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 ?><Relationships xmlns="http://schemas.openxmlformats.org/package/2006/relationships"><Relationship Id="rId1" Type="http://schemas.openxmlformats.org/officeDocument/2006/relationships/officeDocument" Target="ppt/presentation.xml"  /><Relationship Id="rId2" Type="http://schemas.openxmlformats.org/package/2006/relationships/metadata/thumbnail" Target="docProps/thumbnail.jpeg"  /><Relationship Id="rId3" Type="http://schemas.openxmlformats.org/package/2006/relationships/metadata/core-properties" Target="docProps/core.xml"  /><Relationship Id="rId4" Type="http://schemas.openxmlformats.org/officeDocument/2006/relationships/extended-properties" Target="docProps/app.xml"  /></Relationships>
</file>

<file path=ppt/presentation.xml><?xml version="1.0" encoding="utf-8"?>
<p:presentation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sldMasterIdLst>
    <p:sldMasterId id="2147483720" r:id="rId1"/>
  </p:sldMasterIdLst>
  <p:notesMasterIdLst>
    <p:notesMasterId r:id="rId2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showPr showNarration="1">
    <p:present/>
    <p:sldAll/>
    <p:penClr>
      <a:prstClr val="red"/>
    </p:penClr>
    <p:extLst>
      <p:ext uri="{2FDB2607-1784-4EEB-B798-7EB5836EED8A}">
        <p14:showMediaCtrls xmlns:p14="http://schemas.microsoft.com/office/powerpoint/2010/main" val="1"/>
      </p:ext>
    </p:extLst>
  </p:showPr>
</p:presentationPr>
</file>

<file path=ppt/tableStyles.xml><?xml version="1.0" encoding="utf-8"?>
<a:tblStyleLst xmlns:r="http://schemas.openxmlformats.org/officeDocument/2006/relationships" xmlns:c="http://schemas.openxmlformats.org/drawingml/2006/chart" xmlns:dgm="http://schemas.openxmlformats.org/drawingml/2006/diagram" xmlns:dsp="http://schemas.microsoft.com/office/drawing/2008/diagram" xmlns:a="http://schemas.openxmlformats.org/drawingml/2006/main" xmlns:pic="http://schemas.openxmlformats.org/drawingml/2006/picture" xmlns:wp="http://schemas.openxmlformats.org/drawingml/2006/wordprocessingDrawing" xmlns:xdr="http://schemas.openxmlformats.org/drawingml/2006/spreadsheetDrawing" xmlns:lc="http://schemas.openxmlformats.org/drawingml/2006/lockedCanvas" xmlns:p="http://schemas.openxmlformats.org/presentationml/2006/main" def="{5C22544A-7EE6-4342-B048-85BDC9FD1C3A}">
  <a:tblStyle styleId="{93296810-A885-4BE3-A3E7-6D5BEEA58F35}" styleName="보통 스타일 2 - 강조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보통 스타일 2 - 강조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F5AB1C69-6EDB-4FF4-983F-18BD219EF322}" styleName="보통 스타일 2 - 강조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DF18680-E054-41AD-8BC1-D1AEF772440D}" styleName="보통 스타일 2 - 강조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normalViewPr horzBarState="maximized">
    <p:restoredLeft sz="15370" autoAdjust="0"/>
    <p:restoredTop sz="99419" autoAdjust="0"/>
  </p:normalViewPr>
  <p:slideViewPr>
    <p:cSldViewPr>
      <p:cViewPr varScale="1">
        <p:scale>
          <a:sx n="100" d="100"/>
          <a:sy n="100" d="100"/>
        </p:scale>
        <p:origin x="1542" y="114"/>
      </p:cViewPr>
      <p:guideLst>
        <p:guide orient="horz" pos="2158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69" d="100"/>
          <a:sy n="69" d="100"/>
        </p:scale>
        <p:origin x="-3270" y="-102"/>
      </p:cViewPr>
      <p:guideLst>
        <p:guide orient="horz" pos="2880"/>
        <p:guide pos="2158"/>
      </p:guideLst>
    </p:cSldViewPr>
  </p:notesViewPr>
  <p:gridSpacing cx="72008" cy="72008"/>
</p:viewPr>
</file>

<file path=ppt/_rels/presentation.xml.rels><?xml version="1.0" encoding="UTF-8" standalone="yes" ?><Relationships xmlns="http://schemas.openxmlformats.org/package/2006/relationships"><Relationship Id="rId1" Type="http://schemas.openxmlformats.org/officeDocument/2006/relationships/slideMaster" Target="slideMasters/slideMaster1.xml"  /><Relationship Id="rId10" Type="http://schemas.openxmlformats.org/officeDocument/2006/relationships/slide" Target="slides/slide8.xml"  /><Relationship Id="rId11" Type="http://schemas.openxmlformats.org/officeDocument/2006/relationships/slide" Target="slides/slide9.xml"  /><Relationship Id="rId12" Type="http://schemas.openxmlformats.org/officeDocument/2006/relationships/slide" Target="slides/slide10.xml"  /><Relationship Id="rId13" Type="http://schemas.openxmlformats.org/officeDocument/2006/relationships/slide" Target="slides/slide11.xml"  /><Relationship Id="rId14" Type="http://schemas.openxmlformats.org/officeDocument/2006/relationships/slide" Target="slides/slide12.xml"  /><Relationship Id="rId15" Type="http://schemas.openxmlformats.org/officeDocument/2006/relationships/slide" Target="slides/slide13.xml"  /><Relationship Id="rId16" Type="http://schemas.openxmlformats.org/officeDocument/2006/relationships/slide" Target="slides/slide14.xml"  /><Relationship Id="rId17" Type="http://schemas.openxmlformats.org/officeDocument/2006/relationships/slide" Target="slides/slide15.xml"  /><Relationship Id="rId18" Type="http://schemas.openxmlformats.org/officeDocument/2006/relationships/slide" Target="slides/slide16.xml"  /><Relationship Id="rId19" Type="http://schemas.openxmlformats.org/officeDocument/2006/relationships/slide" Target="slides/slide17.xml"  /><Relationship Id="rId2" Type="http://schemas.openxmlformats.org/officeDocument/2006/relationships/notesMaster" Target="notesMasters/notesMaster1.xml"  /><Relationship Id="rId20" Type="http://schemas.openxmlformats.org/officeDocument/2006/relationships/slide" Target="slides/slide18.xml"  /><Relationship Id="rId21" Type="http://schemas.openxmlformats.org/officeDocument/2006/relationships/slide" Target="slides/slide19.xml"  /><Relationship Id="rId22" Type="http://schemas.openxmlformats.org/officeDocument/2006/relationships/slide" Target="slides/slide20.xml"  /><Relationship Id="rId23" Type="http://schemas.openxmlformats.org/officeDocument/2006/relationships/slide" Target="slides/slide21.xml"  /><Relationship Id="rId24" Type="http://schemas.openxmlformats.org/officeDocument/2006/relationships/slide" Target="slides/slide22.xml"  /><Relationship Id="rId25" Type="http://schemas.openxmlformats.org/officeDocument/2006/relationships/slide" Target="slides/slide23.xml"  /><Relationship Id="rId26" Type="http://schemas.openxmlformats.org/officeDocument/2006/relationships/slide" Target="slides/slide24.xml"  /><Relationship Id="rId27" Type="http://schemas.openxmlformats.org/officeDocument/2006/relationships/presProps" Target="presProps.xml"  /><Relationship Id="rId28" Type="http://schemas.openxmlformats.org/officeDocument/2006/relationships/viewProps" Target="viewProps.xml"  /><Relationship Id="rId29" Type="http://schemas.openxmlformats.org/officeDocument/2006/relationships/theme" Target="theme/theme1.xml"  /><Relationship Id="rId3" Type="http://schemas.openxmlformats.org/officeDocument/2006/relationships/slide" Target="slides/slide1.xml"  /><Relationship Id="rId30" Type="http://schemas.openxmlformats.org/officeDocument/2006/relationships/tableStyles" Target="tableStyles.xml"  /><Relationship Id="rId4" Type="http://schemas.openxmlformats.org/officeDocument/2006/relationships/slide" Target="slides/slide2.xml"  /><Relationship Id="rId5" Type="http://schemas.openxmlformats.org/officeDocument/2006/relationships/slide" Target="slides/slide3.xml"  /><Relationship Id="rId6" Type="http://schemas.openxmlformats.org/officeDocument/2006/relationships/slide" Target="slides/slide4.xml"  /><Relationship Id="rId7" Type="http://schemas.openxmlformats.org/officeDocument/2006/relationships/slide" Target="slides/slide5.xml"  /><Relationship Id="rId8" Type="http://schemas.openxmlformats.org/officeDocument/2006/relationships/slide" Target="slides/slide6.xml"  /><Relationship Id="rId9" Type="http://schemas.openxmlformats.org/officeDocument/2006/relationships/slide" Target="slides/slide7.xml"  /></Relationships>
</file>

<file path=ppt/notesMasters/_rels/notesMaster1.xml.rels><?xml version="1.0" encoding="UTF-8" standalone="yes" ?><Relationships xmlns="http://schemas.openxmlformats.org/package/2006/relationships"><Relationship Id="rId1" Type="http://schemas.openxmlformats.org/officeDocument/2006/relationships/theme" Target="../theme/theme2.xml"  /></Relationships>
</file>

<file path=ppt/notesMasters/notesMaster1.xml><?xml version="1.0" encoding="utf-8"?>
<p:notesMaste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 idx="0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/>
          <a:lstStyle>
            <a:lvl1pPr algn="l">
              <a:defRPr sz="1200"/>
            </a:lvl1pPr>
          </a:lstStyle>
          <a:p>
            <a:pPr lvl="0">
              <a:defRPr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/>
          <a:lstStyle>
            <a:lvl1pPr algn="r">
              <a:defRPr sz="1200"/>
            </a:lvl1pPr>
          </a:lstStyle>
          <a:p>
            <a:pPr lvl="0">
              <a:defRPr/>
            </a:pPr>
            <a:fld id="{AE6BDF09-7FDF-4716-827B-C6062CD5CEC1}" type="datetime1">
              <a:rPr lang="ko-KR" altLang="en-US"/>
              <a:pPr lvl="0">
                <a:defRPr/>
              </a:pPr>
              <a:t>2020-09-24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anchor="ctr"/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/>
          <a:lstStyle/>
          <a:p>
            <a:pPr lvl="0">
              <a:defRPr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anchor="b"/>
          <a:lstStyle>
            <a:lvl1pPr algn="l">
              <a:defRPr sz="1200"/>
            </a:lvl1pPr>
          </a:lstStyle>
          <a:p>
            <a:pPr lvl="0">
              <a:defRPr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anchor="b"/>
          <a:lstStyle>
            <a:lvl1pPr algn="r">
              <a:defRPr sz="1200"/>
            </a:lvl1pPr>
          </a:lstStyle>
          <a:p>
            <a:pPr lvl="0">
              <a:defRPr/>
            </a:pPr>
            <a:fld id="{A1A312B1-77E2-4360-A758-8165D6603332}" type="slidenum">
              <a:rPr lang="ko-KR" altLang="en-US"/>
              <a:pPr lvl="0">
                <a:defRPr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2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3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4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5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6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7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8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9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10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11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CEE7FA-549A-4AAE-AB8A-45D1B25CC13E}" type="datetimeFigureOut">
              <a:rPr lang="ko-KR" altLang="en-US" smtClean="0"/>
              <a:pPr/>
              <a:t>2020-09-08</a:t>
            </a:fld>
            <a:endParaRPr lang="ko-KR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51269-7A89-4B26-A130-6C0C938CCF8A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8140790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CEE7FA-549A-4AAE-AB8A-45D1B25CC13E}" type="datetimeFigureOut">
              <a:rPr lang="ko-KR" altLang="en-US" smtClean="0"/>
              <a:pPr/>
              <a:t>2020-09-08</a:t>
            </a:fld>
            <a:endParaRPr lang="ko-KR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51269-7A89-4B26-A130-6C0C938CCF8A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7886105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CEE7FA-549A-4AAE-AB8A-45D1B25CC13E}" type="datetimeFigureOut">
              <a:rPr lang="ko-KR" altLang="en-US" smtClean="0"/>
              <a:pPr/>
              <a:t>2020-09-08</a:t>
            </a:fld>
            <a:endParaRPr lang="ko-KR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51269-7A89-4B26-A130-6C0C938CCF8A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9066466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CEE7FA-549A-4AAE-AB8A-45D1B25CC13E}" type="datetimeFigureOut">
              <a:rPr lang="ko-KR" altLang="en-US" smtClean="0"/>
              <a:pPr/>
              <a:t>2020-09-08</a:t>
            </a:fld>
            <a:endParaRPr lang="ko-KR" alt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51269-7A89-4B26-A130-6C0C938CCF8A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5331315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CEE7FA-549A-4AAE-AB8A-45D1B25CC13E}" type="datetimeFigureOut">
              <a:rPr lang="ko-KR" altLang="en-US" smtClean="0"/>
              <a:pPr/>
              <a:t>2020-09-08</a:t>
            </a:fld>
            <a:endParaRPr lang="ko-KR" alt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51269-7A89-4B26-A130-6C0C938CCF8A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848434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CEE7FA-549A-4AAE-AB8A-45D1B25CC13E}" type="datetimeFigureOut">
              <a:rPr lang="ko-KR" altLang="en-US" smtClean="0"/>
              <a:pPr/>
              <a:t>2020-09-08</a:t>
            </a:fld>
            <a:endParaRPr lang="ko-KR" alt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51269-7A89-4B26-A130-6C0C938CCF8A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3939330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CEE7FA-549A-4AAE-AB8A-45D1B25CC13E}" type="datetimeFigureOut">
              <a:rPr lang="ko-KR" altLang="en-US" smtClean="0"/>
              <a:pPr/>
              <a:t>2020-09-08</a:t>
            </a:fld>
            <a:endParaRPr lang="ko-KR" alt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51269-7A89-4B26-A130-6C0C938CCF8A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9282590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CEE7FA-549A-4AAE-AB8A-45D1B25CC13E}" type="datetimeFigureOut">
              <a:rPr lang="ko-KR" altLang="en-US" smtClean="0"/>
              <a:pPr/>
              <a:t>2020-09-08</a:t>
            </a:fld>
            <a:endParaRPr lang="ko-KR" alt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51269-7A89-4B26-A130-6C0C938CCF8A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7705575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CEE7FA-549A-4AAE-AB8A-45D1B25CC13E}" type="datetimeFigureOut">
              <a:rPr lang="ko-KR" altLang="en-US" smtClean="0"/>
              <a:pPr/>
              <a:t>2020-09-08</a:t>
            </a:fld>
            <a:endParaRPr lang="ko-KR" alt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51269-7A89-4B26-A130-6C0C938CCF8A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1385343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CEE7FA-549A-4AAE-AB8A-45D1B25CC13E}" type="datetimeFigureOut">
              <a:rPr lang="ko-KR" altLang="en-US" smtClean="0"/>
              <a:pPr/>
              <a:t>2020-09-08</a:t>
            </a:fld>
            <a:endParaRPr lang="ko-KR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51269-7A89-4B26-A130-6C0C938CCF8A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6379277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CEE7FA-549A-4AAE-AB8A-45D1B25CC13E}" type="datetimeFigureOut">
              <a:rPr lang="ko-KR" altLang="en-US" smtClean="0"/>
              <a:pPr/>
              <a:t>2020-09-08</a:t>
            </a:fld>
            <a:endParaRPr lang="ko-KR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51269-7A89-4B26-A130-6C0C938CCF8A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534420724"/>
      </p:ext>
    </p:extLst>
  </p:cSld>
  <p:clrMapOvr>
    <a:masterClrMapping/>
  </p:clrMapOvr>
</p:sldLayout>
</file>

<file path=ppt/slideMasters/_rels/slideMaster1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10" Type="http://schemas.openxmlformats.org/officeDocument/2006/relationships/slideLayout" Target="../slideLayouts/slideLayout10.xml"  /><Relationship Id="rId11" Type="http://schemas.openxmlformats.org/officeDocument/2006/relationships/slideLayout" Target="../slideLayouts/slideLayout11.xml"  /><Relationship Id="rId12" Type="http://schemas.openxmlformats.org/officeDocument/2006/relationships/theme" Target="../theme/theme1.xml"  /><Relationship Id="rId2" Type="http://schemas.openxmlformats.org/officeDocument/2006/relationships/slideLayout" Target="../slideLayouts/slideLayout2.xml"  /><Relationship Id="rId3" Type="http://schemas.openxmlformats.org/officeDocument/2006/relationships/slideLayout" Target="../slideLayouts/slideLayout3.xml"  /><Relationship Id="rId4" Type="http://schemas.openxmlformats.org/officeDocument/2006/relationships/slideLayout" Target="../slideLayouts/slideLayout4.xml"  /><Relationship Id="rId5" Type="http://schemas.openxmlformats.org/officeDocument/2006/relationships/slideLayout" Target="../slideLayouts/slideLayout5.xml"  /><Relationship Id="rId6" Type="http://schemas.openxmlformats.org/officeDocument/2006/relationships/slideLayout" Target="../slideLayouts/slideLayout6.xml"  /><Relationship Id="rId7" Type="http://schemas.openxmlformats.org/officeDocument/2006/relationships/slideLayout" Target="../slideLayouts/slideLayout7.xml"  /><Relationship Id="rId8" Type="http://schemas.openxmlformats.org/officeDocument/2006/relationships/slideLayout" Target="../slideLayouts/slideLayout8.xml"  /><Relationship Id="rId9" Type="http://schemas.openxmlformats.org/officeDocument/2006/relationships/slideLayout" Target="../slideLayouts/slideLayout9.xml" 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CEE7FA-549A-4AAE-AB8A-45D1B25CC13E}" type="datetimeFigureOut">
              <a:rPr lang="ko-KR" altLang="en-US" smtClean="0"/>
              <a:pPr/>
              <a:t>2020-09-08</a:t>
            </a:fld>
            <a:endParaRPr lang="ko-KR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551269-7A89-4B26-A130-6C0C938CCF8A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4737459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2" Type="http://schemas.openxmlformats.org/officeDocument/2006/relationships/image" Target="../media/image1.png"  /></Relationships>
</file>

<file path=ppt/slides/_rels/slide2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2" Type="http://schemas.openxmlformats.org/officeDocument/2006/relationships/image" Target="../media/image2.png"  /><Relationship Id="rId3" Type="http://schemas.openxmlformats.org/officeDocument/2006/relationships/image" Target="../media/image3.png"  /><Relationship Id="rId4" Type="http://schemas.openxmlformats.org/officeDocument/2006/relationships/image" Target="../media/image4.png"  /></Relationships>
</file>

<file path=ppt/slides/_rels/slide3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2" Type="http://schemas.openxmlformats.org/officeDocument/2006/relationships/image" Target="../media/image5.png"  /></Relationships>
</file>

<file path=ppt/slides/_rels/slide4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2" Type="http://schemas.openxmlformats.org/officeDocument/2006/relationships/image" Target="../media/image6.png"  /></Relationships>
</file>

<file path=ppt/slides/_rels/slide5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2" Type="http://schemas.openxmlformats.org/officeDocument/2006/relationships/image" Target="../media/image7.png"  /></Relationships>
</file>

<file path=ppt/slides/_rels/slide6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7.xml"  /><Relationship Id="rId2" Type="http://schemas.openxmlformats.org/officeDocument/2006/relationships/image" Target="../media/image8.png"  /><Relationship Id="rId3" Type="http://schemas.openxmlformats.org/officeDocument/2006/relationships/image" Target="../media/image9.png"  /></Relationships>
</file>

<file path=ppt/slides/_rels/slide7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7.xml"  /><Relationship Id="rId2" Type="http://schemas.openxmlformats.org/officeDocument/2006/relationships/image" Target="../media/image8.png"  /><Relationship Id="rId3" Type="http://schemas.openxmlformats.org/officeDocument/2006/relationships/image" Target="../media/image10.png"  /><Relationship Id="rId4" Type="http://schemas.openxmlformats.org/officeDocument/2006/relationships/image" Target="../media/image11.png"  /></Relationships>
</file>

<file path=ppt/slides/_rels/slide8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7.xml"  /><Relationship Id="rId2" Type="http://schemas.openxmlformats.org/officeDocument/2006/relationships/image" Target="../media/image8.png"  /><Relationship Id="rId3" Type="http://schemas.openxmlformats.org/officeDocument/2006/relationships/image" Target="../media/image12.png"  /></Relationships>
</file>

<file path=ppt/slides/_rels/slide9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7.xml"  /><Relationship Id="rId2" Type="http://schemas.openxmlformats.org/officeDocument/2006/relationships/image" Target="../media/image8.png"  /><Relationship Id="rId3" Type="http://schemas.openxmlformats.org/officeDocument/2006/relationships/image" Target="../media/image13.png"  /></Relationships>
</file>

<file path=ppt/slides/_rels/slide10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7.xml"  /><Relationship Id="rId2" Type="http://schemas.openxmlformats.org/officeDocument/2006/relationships/image" Target="../media/image8.png"  /></Relationships>
</file>

<file path=ppt/slides/_rels/slide11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7.xml"  /><Relationship Id="rId2" Type="http://schemas.openxmlformats.org/officeDocument/2006/relationships/image" Target="../media/image8.png"  /></Relationships>
</file>

<file path=ppt/slides/_rels/slide12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7.xml"  /><Relationship Id="rId2" Type="http://schemas.openxmlformats.org/officeDocument/2006/relationships/image" Target="../media/image8.png"  /></Relationships>
</file>

<file path=ppt/slides/_rels/slide13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7.xml"  /><Relationship Id="rId2" Type="http://schemas.openxmlformats.org/officeDocument/2006/relationships/image" Target="../media/image8.png"  /></Relationships>
</file>

<file path=ppt/slides/_rels/slide14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7.xml"  /><Relationship Id="rId2" Type="http://schemas.openxmlformats.org/officeDocument/2006/relationships/image" Target="../media/image8.png"  /></Relationships>
</file>

<file path=ppt/slides/_rels/slide15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7.xml"  /><Relationship Id="rId2" Type="http://schemas.openxmlformats.org/officeDocument/2006/relationships/image" Target="../media/image8.png"  /></Relationships>
</file>

<file path=ppt/slides/_rels/slide16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7.xml"  /><Relationship Id="rId2" Type="http://schemas.openxmlformats.org/officeDocument/2006/relationships/image" Target="../media/image8.png"  /></Relationships>
</file>

<file path=ppt/slides/_rels/slide17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7.xml"  /><Relationship Id="rId2" Type="http://schemas.openxmlformats.org/officeDocument/2006/relationships/image" Target="../media/image8.png"  /></Relationships>
</file>

<file path=ppt/slides/_rels/slide18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7.xml"  /><Relationship Id="rId2" Type="http://schemas.openxmlformats.org/officeDocument/2006/relationships/image" Target="../media/image8.png"  /></Relationships>
</file>

<file path=ppt/slides/_rels/slide19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7.xml"  /><Relationship Id="rId2" Type="http://schemas.openxmlformats.org/officeDocument/2006/relationships/image" Target="../media/image14.png"  /></Relationships>
</file>

<file path=ppt/slides/_rels/slide20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7.xml"  /><Relationship Id="rId2" Type="http://schemas.openxmlformats.org/officeDocument/2006/relationships/image" Target="../media/image15.png"  /></Relationships>
</file>

<file path=ppt/slides/_rels/slide21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7.xml"  /><Relationship Id="rId2" Type="http://schemas.openxmlformats.org/officeDocument/2006/relationships/image" Target="../media/image16.png"  /></Relationships>
</file>

<file path=ppt/slides/_rels/slide22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7.xml"  /><Relationship Id="rId2" Type="http://schemas.openxmlformats.org/officeDocument/2006/relationships/image" Target="../media/image17.png"  /></Relationships>
</file>

<file path=ppt/slides/_rels/slide23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7.xml"  /><Relationship Id="rId2" Type="http://schemas.openxmlformats.org/officeDocument/2006/relationships/image" Target="../media/image18.png"  /></Relationships>
</file>

<file path=ppt/slides/_rels/slide24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7.xml"  /><Relationship Id="rId2" Type="http://schemas.openxmlformats.org/officeDocument/2006/relationships/image" Target="../media/image19.png"  /></Relationships>
</file>

<file path=ppt/slides/slide1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4416787"/>
            <a:ext cx="6400800" cy="1892533"/>
          </a:xfrm>
        </p:spPr>
        <p:txBody>
          <a:bodyPr>
            <a:noAutofit/>
          </a:bodyPr>
          <a:lstStyle/>
          <a:p>
            <a:pPr lvl="0">
              <a:defRPr/>
            </a:pPr>
            <a:endParaRPr lang="en-US" altLang="ko-KR" sz="2400" b="1">
              <a:solidFill>
                <a:srgbClr val="0070c0"/>
              </a:solidFill>
            </a:endParaRPr>
          </a:p>
          <a:p>
            <a:pPr lvl="0">
              <a:defRPr/>
            </a:pPr>
            <a:r>
              <a:rPr lang="ko-KR" altLang="en-US" sz="2400" b="1">
                <a:solidFill>
                  <a:srgbClr val="0070c0"/>
                </a:solidFill>
              </a:rPr>
              <a:t>정 화 수 도 원</a:t>
            </a:r>
            <a:endParaRPr lang="ko-KR" altLang="en-US" sz="2400" b="1">
              <a:solidFill>
                <a:srgbClr val="0070c0"/>
              </a:solidFill>
            </a:endParaRPr>
          </a:p>
          <a:p>
            <a:pPr lvl="0">
              <a:defRPr/>
            </a:pPr>
            <a:endParaRPr lang="en-US" altLang="ko-KR" sz="2400" b="1">
              <a:solidFill>
                <a:srgbClr val="0070c0"/>
              </a:solidFill>
            </a:endParaRPr>
          </a:p>
          <a:p>
            <a:pPr lvl="0">
              <a:defRPr/>
            </a:pPr>
            <a:r>
              <a:rPr lang="en-US" altLang="ko-KR" sz="2400" b="1">
                <a:solidFill>
                  <a:srgbClr val="0070c0"/>
                </a:solidFill>
              </a:rPr>
              <a:t>2020. 03.09</a:t>
            </a:r>
            <a:endParaRPr lang="ko-KR" altLang="en-US" sz="2400" b="1">
              <a:solidFill>
                <a:srgbClr val="0070c0"/>
              </a:solidFill>
            </a:endParaRPr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x="11833" y="6214"/>
            <a:ext cx="9132167" cy="685178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621391" y="2708920"/>
            <a:ext cx="615100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dist">
              <a:defRPr/>
            </a:pPr>
            <a:r>
              <a:rPr xmlns:mc="http://schemas.openxmlformats.org/markup-compatibility/2006" xmlns:hp="http://schemas.haansoft.com/office/presentation/8.0" lang="ko-KR" altLang="en-US" sz="5200" b="1" mc:Ignorable="hp" hp:hslEmbossed="0">
                <a:ln w="3175">
                  <a:solidFill>
                    <a:prstClr val="white"/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HY견고딕"/>
                <a:ea typeface="HY견고딕"/>
                <a:cs typeface="Arial"/>
              </a:rPr>
              <a:t>노인학대예방교육</a:t>
            </a:r>
            <a:endParaRPr xmlns:mc="http://schemas.openxmlformats.org/markup-compatibility/2006" xmlns:hp="http://schemas.haansoft.com/office/presentation/8.0" lang="ko-KR" altLang="en-US" sz="5200" b="1" mc:Ignorable="hp" hp:hslEmbossed="0">
              <a:latin typeface="HY견고딕"/>
              <a:ea typeface="HY견고딕"/>
              <a:cs typeface="Arial"/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0" y="5656317"/>
            <a:ext cx="9144000" cy="1229557"/>
          </a:xfrm>
          <a:prstGeom prst="rect">
            <a:avLst/>
          </a:prstGeom>
          <a:solidFill>
            <a:srgbClr val="319d0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ko-KR" sz="4000" b="1"/>
              <a:t>2020.</a:t>
            </a:r>
            <a:r>
              <a:rPr lang="ko-KR" altLang="en-US" sz="4000" b="1"/>
              <a:t> </a:t>
            </a:r>
            <a:r>
              <a:rPr lang="en-US" altLang="ko-KR" sz="4000" b="1"/>
              <a:t>09.</a:t>
            </a:r>
            <a:r>
              <a:rPr lang="ko-KR" altLang="en-US" sz="4000" b="1"/>
              <a:t> </a:t>
            </a:r>
            <a:r>
              <a:rPr lang="en-US" altLang="ko-KR" sz="4000" b="1"/>
              <a:t>24</a:t>
            </a:r>
            <a:endParaRPr lang="en-US" altLang="ko-KR" sz="4000" b="1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3289"/>
            <a:ext cx="9144000" cy="6885384"/>
          </a:xfrm>
          <a:prstGeom prst="rect">
            <a:avLst/>
          </a:prstGeom>
        </p:spPr>
      </p:pic>
      <p:grpSp>
        <p:nvGrpSpPr>
          <p:cNvPr id="12" name="그룹 11"/>
          <p:cNvGrpSpPr/>
          <p:nvPr/>
        </p:nvGrpSpPr>
        <p:grpSpPr>
          <a:xfrm>
            <a:off x="275649" y="2243212"/>
            <a:ext cx="2300630" cy="2242101"/>
            <a:chOff x="275649" y="2243212"/>
            <a:chExt cx="2300630" cy="2242101"/>
          </a:xfrm>
        </p:grpSpPr>
        <p:sp>
          <p:nvSpPr>
            <p:cNvPr id="9" name="TextBox 8"/>
            <p:cNvSpPr txBox="1"/>
            <p:nvPr/>
          </p:nvSpPr>
          <p:spPr>
            <a:xfrm>
              <a:off x="275649" y="3284984"/>
              <a:ext cx="2300630" cy="12003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US" altLang="ko-KR" dirty="0">
                <a:solidFill>
                  <a:schemeClr val="bg1"/>
                </a:solidFill>
              </a:endParaRPr>
            </a:p>
            <a:p>
              <a:r>
                <a:rPr lang="ko-KR" altLang="en-US" dirty="0">
                  <a:solidFill>
                    <a:schemeClr val="bg1"/>
                  </a:solidFill>
                </a:rPr>
                <a:t>노인학대 </a:t>
              </a:r>
              <a:endParaRPr lang="en-US" altLang="ko-KR" dirty="0">
                <a:solidFill>
                  <a:schemeClr val="bg1"/>
                </a:solidFill>
              </a:endParaRPr>
            </a:p>
            <a:p>
              <a:endParaRPr lang="en-US" altLang="ko-KR" dirty="0">
                <a:solidFill>
                  <a:schemeClr val="bg1"/>
                </a:solidFill>
              </a:endParaRPr>
            </a:p>
            <a:p>
              <a:r>
                <a:rPr lang="ko-KR" altLang="en-US" dirty="0">
                  <a:solidFill>
                    <a:schemeClr val="bg1"/>
                  </a:solidFill>
                </a:rPr>
                <a:t>얼마나 알고 있나요</a:t>
              </a:r>
              <a:r>
                <a:rPr lang="en-US" altLang="ko-KR" dirty="0">
                  <a:solidFill>
                    <a:schemeClr val="bg1"/>
                  </a:solidFill>
                </a:rPr>
                <a:t>?</a:t>
              </a:r>
              <a:endParaRPr lang="ko-KR" altLang="en-US" dirty="0">
                <a:solidFill>
                  <a:schemeClr val="bg1"/>
                </a:solidFill>
              </a:endParaRPr>
            </a:p>
          </p:txBody>
        </p:sp>
        <p:pic>
          <p:nvPicPr>
            <p:cNvPr id="11" name="그림 10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7908" y="2243212"/>
              <a:ext cx="2136111" cy="1224136"/>
            </a:xfrm>
            <a:prstGeom prst="rect">
              <a:avLst/>
            </a:prstGeom>
          </p:spPr>
        </p:pic>
      </p:grpSp>
      <p:pic>
        <p:nvPicPr>
          <p:cNvPr id="14" name="그림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581128"/>
            <a:ext cx="2987824" cy="2316584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6444208" y="1052736"/>
            <a:ext cx="2113079" cy="86979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dirty="0">
                <a:solidFill>
                  <a:schemeClr val="bg1"/>
                </a:solidFill>
              </a:rPr>
              <a:t>노인학대 사례와 </a:t>
            </a:r>
            <a:endParaRPr lang="en-US" altLang="ko-KR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ko-KR" altLang="en-US" dirty="0">
                <a:solidFill>
                  <a:schemeClr val="bg1"/>
                </a:solidFill>
              </a:rPr>
              <a:t>바람직한 대처방안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156176" y="3284984"/>
            <a:ext cx="28873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>
                <a:solidFill>
                  <a:schemeClr val="bg1"/>
                </a:solidFill>
              </a:rPr>
              <a:t>노인학대 신고방법과 절차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63909" y="720316"/>
            <a:ext cx="166000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3200" dirty="0">
                <a:solidFill>
                  <a:schemeClr val="bg1"/>
                </a:solidFill>
              </a:rPr>
              <a:t>AGEISM</a:t>
            </a:r>
            <a:endParaRPr lang="ko-KR" altLang="en-US" sz="3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17285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2952" y="10106"/>
            <a:ext cx="9144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A</a:t>
            </a:r>
            <a:endParaRPr lang="ko-KR" altLang="en-US" dirty="0"/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2" y="3319996"/>
            <a:ext cx="9144000" cy="3574743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95536" y="510889"/>
            <a:ext cx="8491427" cy="226215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 err="1">
                <a:latin typeface="HY수평선M" panose="02030600000101010101" pitchFamily="18" charset="-127"/>
                <a:ea typeface="HY수평선M" panose="02030600000101010101" pitchFamily="18" charset="-127"/>
              </a:rPr>
              <a:t>에이지즘</a:t>
            </a:r>
            <a:r>
              <a:rPr lang="ko-KR" altLang="en-US" sz="2400" dirty="0">
                <a:latin typeface="HY수평선M" panose="02030600000101010101" pitchFamily="18" charset="-127"/>
                <a:ea typeface="HY수평선M" panose="02030600000101010101" pitchFamily="18" charset="-127"/>
              </a:rPr>
              <a:t> </a:t>
            </a:r>
            <a:r>
              <a:rPr lang="en-US" altLang="ko-KR" sz="2400" dirty="0">
                <a:latin typeface="HY수평선M" panose="02030600000101010101" pitchFamily="18" charset="-127"/>
                <a:ea typeface="HY수평선M" panose="02030600000101010101" pitchFamily="18" charset="-127"/>
              </a:rPr>
              <a:t>/ Ageism</a:t>
            </a:r>
          </a:p>
          <a:p>
            <a:endParaRPr lang="en-US" altLang="ko-KR" dirty="0">
              <a:latin typeface="HY수평선M" panose="02030600000101010101" pitchFamily="18" charset="-127"/>
              <a:ea typeface="HY수평선M" panose="02030600000101010101" pitchFamily="18" charset="-127"/>
            </a:endParaRPr>
          </a:p>
          <a:p>
            <a:endParaRPr lang="en-US" altLang="ko-KR" dirty="0">
              <a:latin typeface="HY수평선M" panose="02030600000101010101" pitchFamily="18" charset="-127"/>
              <a:ea typeface="HY수평선M" panose="02030600000101010101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dirty="0">
                <a:latin typeface="HY수평선M" panose="02030600000101010101" pitchFamily="18" charset="-127"/>
                <a:ea typeface="HY수평선M" panose="02030600000101010101" pitchFamily="18" charset="-127"/>
              </a:rPr>
              <a:t>연령차별주의 </a:t>
            </a:r>
            <a:r>
              <a:rPr lang="en-US" altLang="ko-KR" dirty="0">
                <a:latin typeface="HY수평선M" panose="02030600000101010101" pitchFamily="18" charset="-127"/>
                <a:ea typeface="HY수평선M" panose="02030600000101010101" pitchFamily="18" charset="-127"/>
              </a:rPr>
              <a:t>: </a:t>
            </a:r>
            <a:r>
              <a:rPr lang="ko-KR" altLang="en-US" dirty="0">
                <a:latin typeface="HY수평선M" panose="02030600000101010101" pitchFamily="18" charset="-127"/>
                <a:ea typeface="HY수평선M" panose="02030600000101010101" pitchFamily="18" charset="-127"/>
              </a:rPr>
              <a:t>사회적 차별과 선입견의 한 형태로</a:t>
            </a:r>
            <a:r>
              <a:rPr lang="en-US" altLang="ko-KR" dirty="0">
                <a:latin typeface="HY수평선M" panose="02030600000101010101" pitchFamily="18" charset="-127"/>
                <a:ea typeface="HY수평선M" panose="02030600000101010101" pitchFamily="18" charset="-127"/>
              </a:rPr>
              <a:t>, </a:t>
            </a:r>
            <a:r>
              <a:rPr lang="ko-KR" altLang="en-US" dirty="0">
                <a:latin typeface="HY수평선M" panose="02030600000101010101" pitchFamily="18" charset="-127"/>
                <a:ea typeface="HY수평선M" panose="02030600000101010101" pitchFamily="18" charset="-127"/>
              </a:rPr>
              <a:t>연령을 이유로 개인의 기회를</a:t>
            </a:r>
            <a:endParaRPr lang="en-US" altLang="ko-KR" dirty="0">
              <a:latin typeface="HY수평선M" panose="02030600000101010101" pitchFamily="18" charset="-127"/>
              <a:ea typeface="HY수평선M" panose="02030600000101010101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dirty="0">
                <a:latin typeface="HY수평선M" panose="02030600000101010101" pitchFamily="18" charset="-127"/>
                <a:ea typeface="HY수평선M" panose="02030600000101010101" pitchFamily="18" charset="-127"/>
              </a:rPr>
              <a:t>                    박탈하거나 소외시키는 사회적 이념 및 행위를 말함</a:t>
            </a:r>
            <a:r>
              <a:rPr lang="en-US" altLang="ko-KR" dirty="0">
                <a:latin typeface="HY수평선M" panose="02030600000101010101" pitchFamily="18" charset="-127"/>
                <a:ea typeface="HY수평선M" panose="02030600000101010101" pitchFamily="18" charset="-127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ko-KR" altLang="en-US" dirty="0">
                <a:latin typeface="HY수평선M" panose="02030600000101010101" pitchFamily="18" charset="-127"/>
                <a:ea typeface="HY수평선M" panose="02030600000101010101" pitchFamily="18" charset="-127"/>
              </a:rPr>
              <a:t>                    특히 노인들을 대상으로 발생 </a:t>
            </a:r>
          </a:p>
        </p:txBody>
      </p:sp>
    </p:spTree>
    <p:extLst>
      <p:ext uri="{BB962C8B-B14F-4D97-AF65-F5344CB8AC3E}">
        <p14:creationId xmlns:p14="http://schemas.microsoft.com/office/powerpoint/2010/main" val="21346424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740"/>
            <a:ext cx="9144000" cy="68452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50917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부제목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ko-KR" altLang="en-US" dirty="0"/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79897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모서리가 둥근 직사각형 86"/>
          <p:cNvSpPr/>
          <p:nvPr/>
        </p:nvSpPr>
        <p:spPr>
          <a:xfrm>
            <a:off x="1204889" y="1714488"/>
            <a:ext cx="7200000" cy="428628"/>
          </a:xfrm>
          <a:prstGeom prst="roundRect">
            <a:avLst/>
          </a:prstGeom>
          <a:solidFill>
            <a:srgbClr val="6DAA2D"/>
          </a:solidFill>
          <a:ln w="25400" cap="flat" cmpd="sng" algn="ctr">
            <a:noFill/>
            <a:prstDash val="solid"/>
          </a:ln>
          <a:effectLst/>
          <a:scene3d>
            <a:camera prst="orthographicFront">
              <a:rot lat="0" lon="0" rev="0"/>
            </a:camera>
            <a:lightRig rig="threePt" dir="t">
              <a:rot lat="0" lon="0" rev="600000"/>
            </a:lightRig>
          </a:scene3d>
          <a:sp3d prstMaterial="clear">
            <a:bevelT w="381000" h="190500"/>
          </a:sp3d>
        </p:spPr>
        <p:txBody>
          <a:bodyPr anchor="ctr"/>
          <a:lstStyle/>
          <a:p>
            <a:pPr marL="449263" fontAlgn="auto" latinLnBrk="0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2800" b="1" kern="0" spc="-150" dirty="0">
              <a:ln w="3175">
                <a:noFill/>
              </a:ln>
              <a:solidFill>
                <a:sysClr val="window" lastClr="FFFFFF"/>
              </a:solidFill>
              <a:effectLst>
                <a:glow rad="101600">
                  <a:sysClr val="windowText" lastClr="000000">
                    <a:lumMod val="75000"/>
                    <a:lumOff val="25000"/>
                    <a:alpha val="60000"/>
                  </a:sysClr>
                </a:glow>
              </a:effectLst>
              <a:latin typeface="Tahoma" pitchFamily="34" charset="0"/>
              <a:cs typeface="Tahoma" pitchFamily="34" charset="0"/>
            </a:endParaRPr>
          </a:p>
        </p:txBody>
      </p:sp>
      <p:grpSp>
        <p:nvGrpSpPr>
          <p:cNvPr id="7174" name="Group 36"/>
          <p:cNvGrpSpPr>
            <a:grpSpLocks/>
          </p:cNvGrpSpPr>
          <p:nvPr/>
        </p:nvGrpSpPr>
        <p:grpSpPr bwMode="auto">
          <a:xfrm>
            <a:off x="847725" y="1785938"/>
            <a:ext cx="293688" cy="296862"/>
            <a:chOff x="1066" y="1525"/>
            <a:chExt cx="499" cy="504"/>
          </a:xfrm>
        </p:grpSpPr>
        <p:sp>
          <p:nvSpPr>
            <p:cNvPr id="89" name="AutoShape 32"/>
            <p:cNvSpPr>
              <a:spLocks noChangeArrowheads="1"/>
            </p:cNvSpPr>
            <p:nvPr/>
          </p:nvSpPr>
          <p:spPr bwMode="auto">
            <a:xfrm>
              <a:off x="1201" y="1525"/>
              <a:ext cx="229" cy="226"/>
            </a:xfrm>
            <a:prstGeom prst="diamond">
              <a:avLst/>
            </a:prstGeom>
            <a:solidFill>
              <a:srgbClr val="FF0000"/>
            </a:solidFill>
            <a:ln w="12700">
              <a:solidFill>
                <a:sysClr val="windowText" lastClr="000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90" name="AutoShape 33"/>
            <p:cNvSpPr>
              <a:spLocks noChangeArrowheads="1"/>
            </p:cNvSpPr>
            <p:nvPr/>
          </p:nvSpPr>
          <p:spPr bwMode="auto">
            <a:xfrm>
              <a:off x="1338" y="1660"/>
              <a:ext cx="227" cy="229"/>
            </a:xfrm>
            <a:prstGeom prst="diamond">
              <a:avLst/>
            </a:prstGeom>
            <a:solidFill>
              <a:srgbClr val="0000FF"/>
            </a:solidFill>
            <a:ln w="12700">
              <a:solidFill>
                <a:sysClr val="windowText" lastClr="000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algn="ctr"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ko-KR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91" name="AutoShape 34"/>
            <p:cNvSpPr>
              <a:spLocks noChangeArrowheads="1"/>
            </p:cNvSpPr>
            <p:nvPr/>
          </p:nvSpPr>
          <p:spPr bwMode="auto">
            <a:xfrm>
              <a:off x="1198" y="1803"/>
              <a:ext cx="227" cy="226"/>
            </a:xfrm>
            <a:prstGeom prst="diamond">
              <a:avLst/>
            </a:prstGeom>
            <a:solidFill>
              <a:srgbClr val="FF0000"/>
            </a:solidFill>
            <a:ln w="12700">
              <a:solidFill>
                <a:sysClr val="windowText" lastClr="000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92" name="AutoShape 35"/>
            <p:cNvSpPr>
              <a:spLocks noChangeArrowheads="1"/>
            </p:cNvSpPr>
            <p:nvPr/>
          </p:nvSpPr>
          <p:spPr bwMode="auto">
            <a:xfrm>
              <a:off x="1066" y="1660"/>
              <a:ext cx="227" cy="229"/>
            </a:xfrm>
            <a:prstGeom prst="diamond">
              <a:avLst/>
            </a:prstGeom>
            <a:solidFill>
              <a:srgbClr val="0000FF"/>
            </a:solidFill>
            <a:ln w="12700">
              <a:solidFill>
                <a:sysClr val="windowText" lastClr="000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kern="0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93" name="Text Box 44"/>
          <p:cNvSpPr txBox="1">
            <a:spLocks noChangeArrowheads="1"/>
          </p:cNvSpPr>
          <p:nvPr/>
        </p:nvSpPr>
        <p:spPr bwMode="auto">
          <a:xfrm>
            <a:off x="1177925" y="1714500"/>
            <a:ext cx="7170738" cy="40163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fontAlgn="auto" latinLnBrk="0">
              <a:spcBef>
                <a:spcPct val="50000"/>
              </a:spcBef>
              <a:spcAft>
                <a:spcPts val="0"/>
              </a:spcAft>
              <a:defRPr/>
            </a:pPr>
            <a:r>
              <a:rPr kumimoji="0" lang="en-US" altLang="ko-KR" sz="2000" b="1" kern="0" dirty="0">
                <a:solidFill>
                  <a:sysClr val="windowText" lastClr="000000"/>
                </a:solidFill>
              </a:rPr>
              <a:t>1. </a:t>
            </a:r>
            <a:r>
              <a:rPr kumimoji="0" lang="ko-KR" altLang="en-US" sz="2000" b="1" kern="0" dirty="0">
                <a:solidFill>
                  <a:sysClr val="windowText" lastClr="000000"/>
                </a:solidFill>
              </a:rPr>
              <a:t>제목입력</a:t>
            </a:r>
          </a:p>
        </p:txBody>
      </p:sp>
      <p:sp>
        <p:nvSpPr>
          <p:cNvPr id="94" name="모서리가 둥근 직사각형 93"/>
          <p:cNvSpPr/>
          <p:nvPr/>
        </p:nvSpPr>
        <p:spPr>
          <a:xfrm>
            <a:off x="1204889" y="2214554"/>
            <a:ext cx="7200000" cy="428628"/>
          </a:xfrm>
          <a:prstGeom prst="roundRect">
            <a:avLst/>
          </a:prstGeom>
          <a:solidFill>
            <a:srgbClr val="6DAA2D"/>
          </a:solidFill>
          <a:ln w="25400" cap="flat" cmpd="sng" algn="ctr">
            <a:noFill/>
            <a:prstDash val="solid"/>
          </a:ln>
          <a:effectLst/>
          <a:scene3d>
            <a:camera prst="orthographicFront">
              <a:rot lat="0" lon="0" rev="0"/>
            </a:camera>
            <a:lightRig rig="threePt" dir="t">
              <a:rot lat="0" lon="0" rev="600000"/>
            </a:lightRig>
          </a:scene3d>
          <a:sp3d prstMaterial="clear">
            <a:bevelT w="381000" h="190500"/>
          </a:sp3d>
        </p:spPr>
        <p:txBody>
          <a:bodyPr anchor="ctr"/>
          <a:lstStyle/>
          <a:p>
            <a:pPr marL="449263" fontAlgn="auto" latinLnBrk="0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2800" b="1" kern="0" spc="-150" dirty="0">
              <a:ln w="3175">
                <a:noFill/>
              </a:ln>
              <a:solidFill>
                <a:sysClr val="window" lastClr="FFFFFF"/>
              </a:solidFill>
              <a:effectLst>
                <a:glow rad="101600">
                  <a:sysClr val="windowText" lastClr="000000">
                    <a:lumMod val="75000"/>
                    <a:lumOff val="25000"/>
                    <a:alpha val="60000"/>
                  </a:sysClr>
                </a:glow>
              </a:effectLst>
              <a:latin typeface="Tahoma" pitchFamily="34" charset="0"/>
              <a:cs typeface="Tahoma" pitchFamily="34" charset="0"/>
            </a:endParaRPr>
          </a:p>
        </p:txBody>
      </p:sp>
      <p:grpSp>
        <p:nvGrpSpPr>
          <p:cNvPr id="7179" name="Group 36"/>
          <p:cNvGrpSpPr>
            <a:grpSpLocks/>
          </p:cNvGrpSpPr>
          <p:nvPr/>
        </p:nvGrpSpPr>
        <p:grpSpPr bwMode="auto">
          <a:xfrm>
            <a:off x="847725" y="2286000"/>
            <a:ext cx="293688" cy="296863"/>
            <a:chOff x="1066" y="1525"/>
            <a:chExt cx="499" cy="504"/>
          </a:xfrm>
        </p:grpSpPr>
        <p:sp>
          <p:nvSpPr>
            <p:cNvPr id="96" name="AutoShape 32"/>
            <p:cNvSpPr>
              <a:spLocks noChangeArrowheads="1"/>
            </p:cNvSpPr>
            <p:nvPr/>
          </p:nvSpPr>
          <p:spPr bwMode="auto">
            <a:xfrm>
              <a:off x="1201" y="1525"/>
              <a:ext cx="229" cy="226"/>
            </a:xfrm>
            <a:prstGeom prst="diamond">
              <a:avLst/>
            </a:prstGeom>
            <a:solidFill>
              <a:srgbClr val="FF0000"/>
            </a:solidFill>
            <a:ln w="12700">
              <a:solidFill>
                <a:sysClr val="windowText" lastClr="000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97" name="AutoShape 33"/>
            <p:cNvSpPr>
              <a:spLocks noChangeArrowheads="1"/>
            </p:cNvSpPr>
            <p:nvPr/>
          </p:nvSpPr>
          <p:spPr bwMode="auto">
            <a:xfrm>
              <a:off x="1338" y="1660"/>
              <a:ext cx="227" cy="229"/>
            </a:xfrm>
            <a:prstGeom prst="diamond">
              <a:avLst/>
            </a:prstGeom>
            <a:solidFill>
              <a:srgbClr val="0000FF"/>
            </a:solidFill>
            <a:ln w="12700">
              <a:solidFill>
                <a:sysClr val="windowText" lastClr="000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algn="ctr"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ko-KR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98" name="AutoShape 34"/>
            <p:cNvSpPr>
              <a:spLocks noChangeArrowheads="1"/>
            </p:cNvSpPr>
            <p:nvPr/>
          </p:nvSpPr>
          <p:spPr bwMode="auto">
            <a:xfrm>
              <a:off x="1198" y="1803"/>
              <a:ext cx="227" cy="226"/>
            </a:xfrm>
            <a:prstGeom prst="diamond">
              <a:avLst/>
            </a:prstGeom>
            <a:solidFill>
              <a:srgbClr val="FF0000"/>
            </a:solidFill>
            <a:ln w="12700">
              <a:solidFill>
                <a:sysClr val="windowText" lastClr="000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99" name="AutoShape 35"/>
            <p:cNvSpPr>
              <a:spLocks noChangeArrowheads="1"/>
            </p:cNvSpPr>
            <p:nvPr/>
          </p:nvSpPr>
          <p:spPr bwMode="auto">
            <a:xfrm>
              <a:off x="1066" y="1660"/>
              <a:ext cx="227" cy="229"/>
            </a:xfrm>
            <a:prstGeom prst="diamond">
              <a:avLst/>
            </a:prstGeom>
            <a:solidFill>
              <a:srgbClr val="0000FF"/>
            </a:solidFill>
            <a:ln w="12700">
              <a:solidFill>
                <a:sysClr val="windowText" lastClr="000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kern="0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100" name="Text Box 44"/>
          <p:cNvSpPr txBox="1">
            <a:spLocks noChangeArrowheads="1"/>
          </p:cNvSpPr>
          <p:nvPr/>
        </p:nvSpPr>
        <p:spPr bwMode="auto">
          <a:xfrm>
            <a:off x="1177925" y="2214563"/>
            <a:ext cx="7170738" cy="40163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fontAlgn="auto" latinLnBrk="0">
              <a:spcBef>
                <a:spcPct val="50000"/>
              </a:spcBef>
              <a:spcAft>
                <a:spcPts val="0"/>
              </a:spcAft>
              <a:defRPr/>
            </a:pPr>
            <a:r>
              <a:rPr kumimoji="0" lang="en-US" altLang="ko-KR" sz="2000" b="1" kern="0" dirty="0">
                <a:solidFill>
                  <a:sysClr val="windowText" lastClr="000000"/>
                </a:solidFill>
              </a:rPr>
              <a:t>2. </a:t>
            </a:r>
            <a:r>
              <a:rPr kumimoji="0" lang="ko-KR" altLang="en-US" sz="2000" b="1" kern="0" dirty="0">
                <a:solidFill>
                  <a:sysClr val="windowText" lastClr="000000"/>
                </a:solidFill>
              </a:rPr>
              <a:t>제목입력</a:t>
            </a:r>
          </a:p>
        </p:txBody>
      </p:sp>
      <p:sp>
        <p:nvSpPr>
          <p:cNvPr id="101" name="모서리가 둥근 직사각형 100"/>
          <p:cNvSpPr/>
          <p:nvPr/>
        </p:nvSpPr>
        <p:spPr>
          <a:xfrm>
            <a:off x="1204889" y="2714620"/>
            <a:ext cx="7200000" cy="428628"/>
          </a:xfrm>
          <a:prstGeom prst="roundRect">
            <a:avLst/>
          </a:prstGeom>
          <a:solidFill>
            <a:srgbClr val="6DAA2D"/>
          </a:solidFill>
          <a:ln w="25400" cap="flat" cmpd="sng" algn="ctr">
            <a:noFill/>
            <a:prstDash val="solid"/>
          </a:ln>
          <a:effectLst/>
          <a:scene3d>
            <a:camera prst="orthographicFront">
              <a:rot lat="0" lon="0" rev="0"/>
            </a:camera>
            <a:lightRig rig="threePt" dir="t">
              <a:rot lat="0" lon="0" rev="600000"/>
            </a:lightRig>
          </a:scene3d>
          <a:sp3d prstMaterial="clear">
            <a:bevelT w="381000" h="190500"/>
          </a:sp3d>
        </p:spPr>
        <p:txBody>
          <a:bodyPr anchor="ctr"/>
          <a:lstStyle/>
          <a:p>
            <a:pPr marL="449263" fontAlgn="auto" latinLnBrk="0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2800" b="1" kern="0" spc="-150" dirty="0">
              <a:ln w="3175">
                <a:noFill/>
              </a:ln>
              <a:solidFill>
                <a:sysClr val="window" lastClr="FFFFFF"/>
              </a:solidFill>
              <a:effectLst>
                <a:glow rad="101600">
                  <a:sysClr val="windowText" lastClr="000000">
                    <a:lumMod val="75000"/>
                    <a:lumOff val="25000"/>
                    <a:alpha val="60000"/>
                  </a:sysClr>
                </a:glow>
              </a:effectLst>
              <a:latin typeface="Tahoma" pitchFamily="34" charset="0"/>
              <a:cs typeface="Tahoma" pitchFamily="34" charset="0"/>
            </a:endParaRPr>
          </a:p>
        </p:txBody>
      </p:sp>
      <p:grpSp>
        <p:nvGrpSpPr>
          <p:cNvPr id="7184" name="Group 36"/>
          <p:cNvGrpSpPr>
            <a:grpSpLocks/>
          </p:cNvGrpSpPr>
          <p:nvPr/>
        </p:nvGrpSpPr>
        <p:grpSpPr bwMode="auto">
          <a:xfrm>
            <a:off x="847725" y="2786063"/>
            <a:ext cx="293688" cy="296862"/>
            <a:chOff x="1066" y="1525"/>
            <a:chExt cx="499" cy="504"/>
          </a:xfrm>
        </p:grpSpPr>
        <p:sp>
          <p:nvSpPr>
            <p:cNvPr id="103" name="AutoShape 32"/>
            <p:cNvSpPr>
              <a:spLocks noChangeArrowheads="1"/>
            </p:cNvSpPr>
            <p:nvPr/>
          </p:nvSpPr>
          <p:spPr bwMode="auto">
            <a:xfrm>
              <a:off x="1201" y="1525"/>
              <a:ext cx="229" cy="226"/>
            </a:xfrm>
            <a:prstGeom prst="diamond">
              <a:avLst/>
            </a:prstGeom>
            <a:solidFill>
              <a:srgbClr val="FF0000"/>
            </a:solidFill>
            <a:ln w="12700">
              <a:solidFill>
                <a:sysClr val="windowText" lastClr="000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04" name="AutoShape 33"/>
            <p:cNvSpPr>
              <a:spLocks noChangeArrowheads="1"/>
            </p:cNvSpPr>
            <p:nvPr/>
          </p:nvSpPr>
          <p:spPr bwMode="auto">
            <a:xfrm>
              <a:off x="1338" y="1660"/>
              <a:ext cx="227" cy="229"/>
            </a:xfrm>
            <a:prstGeom prst="diamond">
              <a:avLst/>
            </a:prstGeom>
            <a:solidFill>
              <a:srgbClr val="0000FF"/>
            </a:solidFill>
            <a:ln w="12700">
              <a:solidFill>
                <a:sysClr val="windowText" lastClr="000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algn="ctr"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ko-KR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05" name="AutoShape 34"/>
            <p:cNvSpPr>
              <a:spLocks noChangeArrowheads="1"/>
            </p:cNvSpPr>
            <p:nvPr/>
          </p:nvSpPr>
          <p:spPr bwMode="auto">
            <a:xfrm>
              <a:off x="1198" y="1803"/>
              <a:ext cx="227" cy="226"/>
            </a:xfrm>
            <a:prstGeom prst="diamond">
              <a:avLst/>
            </a:prstGeom>
            <a:solidFill>
              <a:srgbClr val="FF0000"/>
            </a:solidFill>
            <a:ln w="12700">
              <a:solidFill>
                <a:sysClr val="windowText" lastClr="000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06" name="AutoShape 35"/>
            <p:cNvSpPr>
              <a:spLocks noChangeArrowheads="1"/>
            </p:cNvSpPr>
            <p:nvPr/>
          </p:nvSpPr>
          <p:spPr bwMode="auto">
            <a:xfrm>
              <a:off x="1066" y="1660"/>
              <a:ext cx="227" cy="229"/>
            </a:xfrm>
            <a:prstGeom prst="diamond">
              <a:avLst/>
            </a:prstGeom>
            <a:solidFill>
              <a:srgbClr val="0000FF"/>
            </a:solidFill>
            <a:ln w="12700">
              <a:solidFill>
                <a:sysClr val="windowText" lastClr="000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kern="0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107" name="Text Box 44"/>
          <p:cNvSpPr txBox="1">
            <a:spLocks noChangeArrowheads="1"/>
          </p:cNvSpPr>
          <p:nvPr/>
        </p:nvSpPr>
        <p:spPr bwMode="auto">
          <a:xfrm>
            <a:off x="1177925" y="2714625"/>
            <a:ext cx="7170738" cy="40163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fontAlgn="auto" latinLnBrk="0">
              <a:spcBef>
                <a:spcPct val="50000"/>
              </a:spcBef>
              <a:spcAft>
                <a:spcPts val="0"/>
              </a:spcAft>
              <a:defRPr/>
            </a:pPr>
            <a:r>
              <a:rPr kumimoji="0" lang="en-US" altLang="ko-KR" sz="2000" b="1" kern="0" dirty="0">
                <a:solidFill>
                  <a:sysClr val="windowText" lastClr="000000"/>
                </a:solidFill>
              </a:rPr>
              <a:t>3. </a:t>
            </a:r>
            <a:r>
              <a:rPr kumimoji="0" lang="ko-KR" altLang="en-US" sz="2000" b="1" kern="0" dirty="0">
                <a:solidFill>
                  <a:sysClr val="windowText" lastClr="000000"/>
                </a:solidFill>
              </a:rPr>
              <a:t>제목입력</a:t>
            </a:r>
          </a:p>
        </p:txBody>
      </p:sp>
      <p:sp>
        <p:nvSpPr>
          <p:cNvPr id="108" name="모서리가 둥근 직사각형 107"/>
          <p:cNvSpPr/>
          <p:nvPr/>
        </p:nvSpPr>
        <p:spPr>
          <a:xfrm>
            <a:off x="1204889" y="3214686"/>
            <a:ext cx="7200000" cy="428628"/>
          </a:xfrm>
          <a:prstGeom prst="roundRect">
            <a:avLst/>
          </a:prstGeom>
          <a:solidFill>
            <a:srgbClr val="6DAA2D"/>
          </a:solidFill>
          <a:ln w="25400" cap="flat" cmpd="sng" algn="ctr">
            <a:noFill/>
            <a:prstDash val="solid"/>
          </a:ln>
          <a:effectLst/>
          <a:scene3d>
            <a:camera prst="orthographicFront">
              <a:rot lat="0" lon="0" rev="0"/>
            </a:camera>
            <a:lightRig rig="threePt" dir="t">
              <a:rot lat="0" lon="0" rev="600000"/>
            </a:lightRig>
          </a:scene3d>
          <a:sp3d prstMaterial="clear">
            <a:bevelT w="381000" h="190500"/>
          </a:sp3d>
        </p:spPr>
        <p:txBody>
          <a:bodyPr anchor="ctr"/>
          <a:lstStyle/>
          <a:p>
            <a:pPr marL="449263" fontAlgn="auto" latinLnBrk="0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2800" b="1" kern="0" spc="-150" dirty="0">
              <a:ln w="3175">
                <a:noFill/>
              </a:ln>
              <a:solidFill>
                <a:sysClr val="window" lastClr="FFFFFF"/>
              </a:solidFill>
              <a:effectLst>
                <a:glow rad="101600">
                  <a:sysClr val="windowText" lastClr="000000">
                    <a:lumMod val="75000"/>
                    <a:lumOff val="25000"/>
                    <a:alpha val="60000"/>
                  </a:sysClr>
                </a:glow>
              </a:effectLst>
              <a:latin typeface="Tahoma" pitchFamily="34" charset="0"/>
              <a:cs typeface="Tahoma" pitchFamily="34" charset="0"/>
            </a:endParaRPr>
          </a:p>
        </p:txBody>
      </p:sp>
      <p:grpSp>
        <p:nvGrpSpPr>
          <p:cNvPr id="7189" name="Group 36"/>
          <p:cNvGrpSpPr>
            <a:grpSpLocks/>
          </p:cNvGrpSpPr>
          <p:nvPr/>
        </p:nvGrpSpPr>
        <p:grpSpPr bwMode="auto">
          <a:xfrm>
            <a:off x="847725" y="3286125"/>
            <a:ext cx="293688" cy="296863"/>
            <a:chOff x="1066" y="1525"/>
            <a:chExt cx="499" cy="504"/>
          </a:xfrm>
        </p:grpSpPr>
        <p:sp>
          <p:nvSpPr>
            <p:cNvPr id="110" name="AutoShape 32"/>
            <p:cNvSpPr>
              <a:spLocks noChangeArrowheads="1"/>
            </p:cNvSpPr>
            <p:nvPr/>
          </p:nvSpPr>
          <p:spPr bwMode="auto">
            <a:xfrm>
              <a:off x="1201" y="1525"/>
              <a:ext cx="229" cy="226"/>
            </a:xfrm>
            <a:prstGeom prst="diamond">
              <a:avLst/>
            </a:prstGeom>
            <a:solidFill>
              <a:srgbClr val="FF0000"/>
            </a:solidFill>
            <a:ln w="12700">
              <a:solidFill>
                <a:sysClr val="windowText" lastClr="000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11" name="AutoShape 33"/>
            <p:cNvSpPr>
              <a:spLocks noChangeArrowheads="1"/>
            </p:cNvSpPr>
            <p:nvPr/>
          </p:nvSpPr>
          <p:spPr bwMode="auto">
            <a:xfrm>
              <a:off x="1338" y="1660"/>
              <a:ext cx="227" cy="229"/>
            </a:xfrm>
            <a:prstGeom prst="diamond">
              <a:avLst/>
            </a:prstGeom>
            <a:solidFill>
              <a:srgbClr val="0000FF"/>
            </a:solidFill>
            <a:ln w="12700">
              <a:solidFill>
                <a:sysClr val="windowText" lastClr="000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algn="ctr"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ko-KR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12" name="AutoShape 34"/>
            <p:cNvSpPr>
              <a:spLocks noChangeArrowheads="1"/>
            </p:cNvSpPr>
            <p:nvPr/>
          </p:nvSpPr>
          <p:spPr bwMode="auto">
            <a:xfrm>
              <a:off x="1198" y="1803"/>
              <a:ext cx="227" cy="226"/>
            </a:xfrm>
            <a:prstGeom prst="diamond">
              <a:avLst/>
            </a:prstGeom>
            <a:solidFill>
              <a:srgbClr val="FF0000"/>
            </a:solidFill>
            <a:ln w="12700">
              <a:solidFill>
                <a:sysClr val="windowText" lastClr="000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13" name="AutoShape 35"/>
            <p:cNvSpPr>
              <a:spLocks noChangeArrowheads="1"/>
            </p:cNvSpPr>
            <p:nvPr/>
          </p:nvSpPr>
          <p:spPr bwMode="auto">
            <a:xfrm>
              <a:off x="1066" y="1660"/>
              <a:ext cx="227" cy="229"/>
            </a:xfrm>
            <a:prstGeom prst="diamond">
              <a:avLst/>
            </a:prstGeom>
            <a:solidFill>
              <a:srgbClr val="0000FF"/>
            </a:solidFill>
            <a:ln w="12700">
              <a:solidFill>
                <a:sysClr val="windowText" lastClr="000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kern="0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114" name="Text Box 44"/>
          <p:cNvSpPr txBox="1">
            <a:spLocks noChangeArrowheads="1"/>
          </p:cNvSpPr>
          <p:nvPr/>
        </p:nvSpPr>
        <p:spPr bwMode="auto">
          <a:xfrm>
            <a:off x="1177925" y="3214688"/>
            <a:ext cx="7170738" cy="40163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fontAlgn="auto" latinLnBrk="0">
              <a:spcBef>
                <a:spcPct val="50000"/>
              </a:spcBef>
              <a:spcAft>
                <a:spcPts val="0"/>
              </a:spcAft>
              <a:defRPr/>
            </a:pPr>
            <a:r>
              <a:rPr kumimoji="0" lang="en-US" altLang="ko-KR" sz="2000" b="1" kern="0" dirty="0">
                <a:solidFill>
                  <a:sysClr val="windowText" lastClr="000000"/>
                </a:solidFill>
              </a:rPr>
              <a:t>4. </a:t>
            </a:r>
            <a:r>
              <a:rPr kumimoji="0" lang="ko-KR" altLang="en-US" sz="2000" b="1" kern="0" dirty="0">
                <a:solidFill>
                  <a:sysClr val="windowText" lastClr="000000"/>
                </a:solidFill>
              </a:rPr>
              <a:t>제목입력</a:t>
            </a:r>
          </a:p>
        </p:txBody>
      </p:sp>
      <p:sp>
        <p:nvSpPr>
          <p:cNvPr id="115" name="모서리가 둥근 직사각형 114"/>
          <p:cNvSpPr/>
          <p:nvPr/>
        </p:nvSpPr>
        <p:spPr>
          <a:xfrm>
            <a:off x="1204889" y="3714752"/>
            <a:ext cx="7200000" cy="428628"/>
          </a:xfrm>
          <a:prstGeom prst="roundRect">
            <a:avLst/>
          </a:prstGeom>
          <a:solidFill>
            <a:srgbClr val="6DAA2D"/>
          </a:solidFill>
          <a:ln w="25400" cap="flat" cmpd="sng" algn="ctr">
            <a:noFill/>
            <a:prstDash val="solid"/>
          </a:ln>
          <a:effectLst/>
          <a:scene3d>
            <a:camera prst="orthographicFront">
              <a:rot lat="0" lon="0" rev="0"/>
            </a:camera>
            <a:lightRig rig="threePt" dir="t">
              <a:rot lat="0" lon="0" rev="600000"/>
            </a:lightRig>
          </a:scene3d>
          <a:sp3d prstMaterial="clear">
            <a:bevelT w="381000" h="190500"/>
          </a:sp3d>
        </p:spPr>
        <p:txBody>
          <a:bodyPr anchor="ctr"/>
          <a:lstStyle/>
          <a:p>
            <a:pPr marL="449263" fontAlgn="auto" latinLnBrk="0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2800" b="1" kern="0" spc="-150" dirty="0">
              <a:ln w="3175">
                <a:noFill/>
              </a:ln>
              <a:solidFill>
                <a:sysClr val="window" lastClr="FFFFFF"/>
              </a:solidFill>
              <a:effectLst>
                <a:glow rad="101600">
                  <a:sysClr val="windowText" lastClr="000000">
                    <a:lumMod val="75000"/>
                    <a:lumOff val="25000"/>
                    <a:alpha val="60000"/>
                  </a:sysClr>
                </a:glow>
              </a:effectLst>
              <a:latin typeface="Tahoma" pitchFamily="34" charset="0"/>
              <a:cs typeface="Tahoma" pitchFamily="34" charset="0"/>
            </a:endParaRPr>
          </a:p>
        </p:txBody>
      </p:sp>
      <p:grpSp>
        <p:nvGrpSpPr>
          <p:cNvPr id="7194" name="Group 36"/>
          <p:cNvGrpSpPr>
            <a:grpSpLocks/>
          </p:cNvGrpSpPr>
          <p:nvPr/>
        </p:nvGrpSpPr>
        <p:grpSpPr bwMode="auto">
          <a:xfrm>
            <a:off x="847725" y="3786188"/>
            <a:ext cx="293688" cy="296862"/>
            <a:chOff x="1066" y="1525"/>
            <a:chExt cx="499" cy="504"/>
          </a:xfrm>
        </p:grpSpPr>
        <p:sp>
          <p:nvSpPr>
            <p:cNvPr id="117" name="AutoShape 32"/>
            <p:cNvSpPr>
              <a:spLocks noChangeArrowheads="1"/>
            </p:cNvSpPr>
            <p:nvPr/>
          </p:nvSpPr>
          <p:spPr bwMode="auto">
            <a:xfrm>
              <a:off x="1201" y="1525"/>
              <a:ext cx="229" cy="226"/>
            </a:xfrm>
            <a:prstGeom prst="diamond">
              <a:avLst/>
            </a:prstGeom>
            <a:solidFill>
              <a:srgbClr val="FF0000"/>
            </a:solidFill>
            <a:ln w="12700">
              <a:solidFill>
                <a:sysClr val="windowText" lastClr="000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18" name="AutoShape 33"/>
            <p:cNvSpPr>
              <a:spLocks noChangeArrowheads="1"/>
            </p:cNvSpPr>
            <p:nvPr/>
          </p:nvSpPr>
          <p:spPr bwMode="auto">
            <a:xfrm>
              <a:off x="1338" y="1660"/>
              <a:ext cx="227" cy="229"/>
            </a:xfrm>
            <a:prstGeom prst="diamond">
              <a:avLst/>
            </a:prstGeom>
            <a:solidFill>
              <a:srgbClr val="0000FF"/>
            </a:solidFill>
            <a:ln w="12700">
              <a:solidFill>
                <a:sysClr val="windowText" lastClr="000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algn="ctr"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ko-KR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19" name="AutoShape 34"/>
            <p:cNvSpPr>
              <a:spLocks noChangeArrowheads="1"/>
            </p:cNvSpPr>
            <p:nvPr/>
          </p:nvSpPr>
          <p:spPr bwMode="auto">
            <a:xfrm>
              <a:off x="1198" y="1803"/>
              <a:ext cx="227" cy="226"/>
            </a:xfrm>
            <a:prstGeom prst="diamond">
              <a:avLst/>
            </a:prstGeom>
            <a:solidFill>
              <a:srgbClr val="FF0000"/>
            </a:solidFill>
            <a:ln w="12700">
              <a:solidFill>
                <a:sysClr val="windowText" lastClr="000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20" name="AutoShape 35"/>
            <p:cNvSpPr>
              <a:spLocks noChangeArrowheads="1"/>
            </p:cNvSpPr>
            <p:nvPr/>
          </p:nvSpPr>
          <p:spPr bwMode="auto">
            <a:xfrm>
              <a:off x="1066" y="1660"/>
              <a:ext cx="227" cy="229"/>
            </a:xfrm>
            <a:prstGeom prst="diamond">
              <a:avLst/>
            </a:prstGeom>
            <a:solidFill>
              <a:srgbClr val="0000FF"/>
            </a:solidFill>
            <a:ln w="12700">
              <a:solidFill>
                <a:sysClr val="windowText" lastClr="000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kern="0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121" name="Text Box 44"/>
          <p:cNvSpPr txBox="1">
            <a:spLocks noChangeArrowheads="1"/>
          </p:cNvSpPr>
          <p:nvPr/>
        </p:nvSpPr>
        <p:spPr bwMode="auto">
          <a:xfrm>
            <a:off x="1177925" y="3714750"/>
            <a:ext cx="7170738" cy="40163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fontAlgn="auto" latinLnBrk="0">
              <a:spcBef>
                <a:spcPct val="50000"/>
              </a:spcBef>
              <a:spcAft>
                <a:spcPts val="0"/>
              </a:spcAft>
              <a:defRPr/>
            </a:pPr>
            <a:r>
              <a:rPr kumimoji="0" lang="en-US" altLang="ko-KR" sz="2000" b="1" kern="0" dirty="0">
                <a:solidFill>
                  <a:sysClr val="windowText" lastClr="000000"/>
                </a:solidFill>
              </a:rPr>
              <a:t>5. </a:t>
            </a:r>
            <a:r>
              <a:rPr kumimoji="0" lang="ko-KR" altLang="en-US" sz="2000" b="1" kern="0" dirty="0">
                <a:solidFill>
                  <a:sysClr val="windowText" lastClr="000000"/>
                </a:solidFill>
              </a:rPr>
              <a:t>제목입력</a:t>
            </a:r>
          </a:p>
        </p:txBody>
      </p:sp>
      <p:sp>
        <p:nvSpPr>
          <p:cNvPr id="122" name="모서리가 둥근 직사각형 121"/>
          <p:cNvSpPr/>
          <p:nvPr/>
        </p:nvSpPr>
        <p:spPr>
          <a:xfrm>
            <a:off x="1204889" y="4214818"/>
            <a:ext cx="7200000" cy="428628"/>
          </a:xfrm>
          <a:prstGeom prst="roundRect">
            <a:avLst/>
          </a:prstGeom>
          <a:solidFill>
            <a:srgbClr val="6DAA2D"/>
          </a:solidFill>
          <a:ln w="25400" cap="flat" cmpd="sng" algn="ctr">
            <a:noFill/>
            <a:prstDash val="solid"/>
          </a:ln>
          <a:effectLst/>
          <a:scene3d>
            <a:camera prst="orthographicFront">
              <a:rot lat="0" lon="0" rev="0"/>
            </a:camera>
            <a:lightRig rig="threePt" dir="t">
              <a:rot lat="0" lon="0" rev="600000"/>
            </a:lightRig>
          </a:scene3d>
          <a:sp3d prstMaterial="clear">
            <a:bevelT w="381000" h="190500"/>
          </a:sp3d>
        </p:spPr>
        <p:txBody>
          <a:bodyPr anchor="ctr"/>
          <a:lstStyle/>
          <a:p>
            <a:pPr marL="449263" fontAlgn="auto" latinLnBrk="0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2800" b="1" kern="0" spc="-150" dirty="0">
              <a:ln w="3175">
                <a:noFill/>
              </a:ln>
              <a:solidFill>
                <a:sysClr val="window" lastClr="FFFFFF"/>
              </a:solidFill>
              <a:effectLst>
                <a:glow rad="101600">
                  <a:sysClr val="windowText" lastClr="000000">
                    <a:lumMod val="75000"/>
                    <a:lumOff val="25000"/>
                    <a:alpha val="60000"/>
                  </a:sysClr>
                </a:glow>
              </a:effectLst>
              <a:latin typeface="Tahoma" pitchFamily="34" charset="0"/>
              <a:cs typeface="Tahoma" pitchFamily="34" charset="0"/>
            </a:endParaRPr>
          </a:p>
        </p:txBody>
      </p:sp>
      <p:grpSp>
        <p:nvGrpSpPr>
          <p:cNvPr id="7199" name="Group 36"/>
          <p:cNvGrpSpPr>
            <a:grpSpLocks/>
          </p:cNvGrpSpPr>
          <p:nvPr/>
        </p:nvGrpSpPr>
        <p:grpSpPr bwMode="auto">
          <a:xfrm>
            <a:off x="847725" y="4286250"/>
            <a:ext cx="293688" cy="296863"/>
            <a:chOff x="1066" y="1525"/>
            <a:chExt cx="499" cy="504"/>
          </a:xfrm>
        </p:grpSpPr>
        <p:sp>
          <p:nvSpPr>
            <p:cNvPr id="124" name="AutoShape 32"/>
            <p:cNvSpPr>
              <a:spLocks noChangeArrowheads="1"/>
            </p:cNvSpPr>
            <p:nvPr/>
          </p:nvSpPr>
          <p:spPr bwMode="auto">
            <a:xfrm>
              <a:off x="1201" y="1525"/>
              <a:ext cx="229" cy="226"/>
            </a:xfrm>
            <a:prstGeom prst="diamond">
              <a:avLst/>
            </a:prstGeom>
            <a:solidFill>
              <a:srgbClr val="FF0000"/>
            </a:solidFill>
            <a:ln w="12700">
              <a:solidFill>
                <a:sysClr val="windowText" lastClr="000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25" name="AutoShape 33"/>
            <p:cNvSpPr>
              <a:spLocks noChangeArrowheads="1"/>
            </p:cNvSpPr>
            <p:nvPr/>
          </p:nvSpPr>
          <p:spPr bwMode="auto">
            <a:xfrm>
              <a:off x="1338" y="1660"/>
              <a:ext cx="227" cy="229"/>
            </a:xfrm>
            <a:prstGeom prst="diamond">
              <a:avLst/>
            </a:prstGeom>
            <a:solidFill>
              <a:srgbClr val="0000FF"/>
            </a:solidFill>
            <a:ln w="12700">
              <a:solidFill>
                <a:sysClr val="windowText" lastClr="000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algn="ctr"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ko-KR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26" name="AutoShape 34"/>
            <p:cNvSpPr>
              <a:spLocks noChangeArrowheads="1"/>
            </p:cNvSpPr>
            <p:nvPr/>
          </p:nvSpPr>
          <p:spPr bwMode="auto">
            <a:xfrm>
              <a:off x="1198" y="1803"/>
              <a:ext cx="227" cy="226"/>
            </a:xfrm>
            <a:prstGeom prst="diamond">
              <a:avLst/>
            </a:prstGeom>
            <a:solidFill>
              <a:srgbClr val="FF0000"/>
            </a:solidFill>
            <a:ln w="12700">
              <a:solidFill>
                <a:sysClr val="windowText" lastClr="000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27" name="AutoShape 35"/>
            <p:cNvSpPr>
              <a:spLocks noChangeArrowheads="1"/>
            </p:cNvSpPr>
            <p:nvPr/>
          </p:nvSpPr>
          <p:spPr bwMode="auto">
            <a:xfrm>
              <a:off x="1066" y="1660"/>
              <a:ext cx="227" cy="229"/>
            </a:xfrm>
            <a:prstGeom prst="diamond">
              <a:avLst/>
            </a:prstGeom>
            <a:solidFill>
              <a:srgbClr val="0000FF"/>
            </a:solidFill>
            <a:ln w="12700">
              <a:solidFill>
                <a:sysClr val="windowText" lastClr="000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kern="0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128" name="Text Box 44"/>
          <p:cNvSpPr txBox="1">
            <a:spLocks noChangeArrowheads="1"/>
          </p:cNvSpPr>
          <p:nvPr/>
        </p:nvSpPr>
        <p:spPr bwMode="auto">
          <a:xfrm>
            <a:off x="1177925" y="4214813"/>
            <a:ext cx="7170738" cy="40163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fontAlgn="auto" latinLnBrk="0">
              <a:spcBef>
                <a:spcPct val="50000"/>
              </a:spcBef>
              <a:spcAft>
                <a:spcPts val="0"/>
              </a:spcAft>
              <a:defRPr/>
            </a:pPr>
            <a:r>
              <a:rPr kumimoji="0" lang="en-US" altLang="ko-KR" sz="2000" b="1" kern="0" dirty="0">
                <a:solidFill>
                  <a:sysClr val="windowText" lastClr="000000"/>
                </a:solidFill>
              </a:rPr>
              <a:t>6. </a:t>
            </a:r>
            <a:r>
              <a:rPr kumimoji="0" lang="ko-KR" altLang="en-US" sz="2000" b="1" kern="0" dirty="0">
                <a:solidFill>
                  <a:sysClr val="windowText" lastClr="000000"/>
                </a:solidFill>
              </a:rPr>
              <a:t>제목입력</a:t>
            </a:r>
          </a:p>
        </p:txBody>
      </p:sp>
      <p:sp>
        <p:nvSpPr>
          <p:cNvPr id="129" name="모서리가 둥근 직사각형 128"/>
          <p:cNvSpPr/>
          <p:nvPr/>
        </p:nvSpPr>
        <p:spPr>
          <a:xfrm>
            <a:off x="1204889" y="4714884"/>
            <a:ext cx="7200000" cy="428628"/>
          </a:xfrm>
          <a:prstGeom prst="roundRect">
            <a:avLst/>
          </a:prstGeom>
          <a:solidFill>
            <a:srgbClr val="6DAA2D"/>
          </a:solidFill>
          <a:ln w="25400" cap="flat" cmpd="sng" algn="ctr">
            <a:noFill/>
            <a:prstDash val="solid"/>
          </a:ln>
          <a:effectLst/>
          <a:scene3d>
            <a:camera prst="orthographicFront">
              <a:rot lat="0" lon="0" rev="0"/>
            </a:camera>
            <a:lightRig rig="threePt" dir="t">
              <a:rot lat="0" lon="0" rev="600000"/>
            </a:lightRig>
          </a:scene3d>
          <a:sp3d prstMaterial="clear">
            <a:bevelT w="381000" h="190500"/>
          </a:sp3d>
        </p:spPr>
        <p:txBody>
          <a:bodyPr anchor="ctr"/>
          <a:lstStyle/>
          <a:p>
            <a:pPr marL="449263" fontAlgn="auto" latinLnBrk="0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2800" b="1" kern="0" spc="-150" dirty="0">
              <a:ln w="3175">
                <a:noFill/>
              </a:ln>
              <a:solidFill>
                <a:sysClr val="window" lastClr="FFFFFF"/>
              </a:solidFill>
              <a:effectLst>
                <a:glow rad="101600">
                  <a:sysClr val="windowText" lastClr="000000">
                    <a:lumMod val="75000"/>
                    <a:lumOff val="25000"/>
                    <a:alpha val="60000"/>
                  </a:sysClr>
                </a:glow>
              </a:effectLst>
              <a:latin typeface="Tahoma" pitchFamily="34" charset="0"/>
              <a:cs typeface="Tahoma" pitchFamily="34" charset="0"/>
            </a:endParaRPr>
          </a:p>
        </p:txBody>
      </p:sp>
      <p:grpSp>
        <p:nvGrpSpPr>
          <p:cNvPr id="7204" name="Group 36"/>
          <p:cNvGrpSpPr>
            <a:grpSpLocks/>
          </p:cNvGrpSpPr>
          <p:nvPr/>
        </p:nvGrpSpPr>
        <p:grpSpPr bwMode="auto">
          <a:xfrm>
            <a:off x="847725" y="4786313"/>
            <a:ext cx="293688" cy="296862"/>
            <a:chOff x="1066" y="1525"/>
            <a:chExt cx="499" cy="504"/>
          </a:xfrm>
        </p:grpSpPr>
        <p:sp>
          <p:nvSpPr>
            <p:cNvPr id="131" name="AutoShape 32"/>
            <p:cNvSpPr>
              <a:spLocks noChangeArrowheads="1"/>
            </p:cNvSpPr>
            <p:nvPr/>
          </p:nvSpPr>
          <p:spPr bwMode="auto">
            <a:xfrm>
              <a:off x="1201" y="1525"/>
              <a:ext cx="229" cy="226"/>
            </a:xfrm>
            <a:prstGeom prst="diamond">
              <a:avLst/>
            </a:prstGeom>
            <a:solidFill>
              <a:srgbClr val="FF0000"/>
            </a:solidFill>
            <a:ln w="12700">
              <a:solidFill>
                <a:sysClr val="windowText" lastClr="000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32" name="AutoShape 33"/>
            <p:cNvSpPr>
              <a:spLocks noChangeArrowheads="1"/>
            </p:cNvSpPr>
            <p:nvPr/>
          </p:nvSpPr>
          <p:spPr bwMode="auto">
            <a:xfrm>
              <a:off x="1338" y="1660"/>
              <a:ext cx="227" cy="229"/>
            </a:xfrm>
            <a:prstGeom prst="diamond">
              <a:avLst/>
            </a:prstGeom>
            <a:solidFill>
              <a:srgbClr val="0000FF"/>
            </a:solidFill>
            <a:ln w="12700">
              <a:solidFill>
                <a:sysClr val="windowText" lastClr="000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algn="ctr"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ko-KR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33" name="AutoShape 34"/>
            <p:cNvSpPr>
              <a:spLocks noChangeArrowheads="1"/>
            </p:cNvSpPr>
            <p:nvPr/>
          </p:nvSpPr>
          <p:spPr bwMode="auto">
            <a:xfrm>
              <a:off x="1198" y="1803"/>
              <a:ext cx="227" cy="226"/>
            </a:xfrm>
            <a:prstGeom prst="diamond">
              <a:avLst/>
            </a:prstGeom>
            <a:solidFill>
              <a:srgbClr val="FF0000"/>
            </a:solidFill>
            <a:ln w="12700">
              <a:solidFill>
                <a:sysClr val="windowText" lastClr="000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34" name="AutoShape 35"/>
            <p:cNvSpPr>
              <a:spLocks noChangeArrowheads="1"/>
            </p:cNvSpPr>
            <p:nvPr/>
          </p:nvSpPr>
          <p:spPr bwMode="auto">
            <a:xfrm>
              <a:off x="1066" y="1660"/>
              <a:ext cx="227" cy="229"/>
            </a:xfrm>
            <a:prstGeom prst="diamond">
              <a:avLst/>
            </a:prstGeom>
            <a:solidFill>
              <a:srgbClr val="0000FF"/>
            </a:solidFill>
            <a:ln w="12700">
              <a:solidFill>
                <a:sysClr val="windowText" lastClr="000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kern="0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135" name="Text Box 44"/>
          <p:cNvSpPr txBox="1">
            <a:spLocks noChangeArrowheads="1"/>
          </p:cNvSpPr>
          <p:nvPr/>
        </p:nvSpPr>
        <p:spPr bwMode="auto">
          <a:xfrm>
            <a:off x="1177925" y="4714875"/>
            <a:ext cx="7170738" cy="40163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fontAlgn="auto" latinLnBrk="0">
              <a:spcBef>
                <a:spcPct val="50000"/>
              </a:spcBef>
              <a:spcAft>
                <a:spcPts val="0"/>
              </a:spcAft>
              <a:defRPr/>
            </a:pPr>
            <a:r>
              <a:rPr kumimoji="0" lang="en-US" altLang="ko-KR" sz="2000" b="1" kern="0" dirty="0">
                <a:solidFill>
                  <a:sysClr val="windowText" lastClr="000000"/>
                </a:solidFill>
              </a:rPr>
              <a:t>7. </a:t>
            </a:r>
            <a:r>
              <a:rPr kumimoji="0" lang="ko-KR" altLang="en-US" sz="2000" b="1" kern="0" dirty="0">
                <a:solidFill>
                  <a:sysClr val="windowText" lastClr="000000"/>
                </a:solidFill>
              </a:rPr>
              <a:t>제목입력</a:t>
            </a:r>
          </a:p>
        </p:txBody>
      </p:sp>
      <p:sp>
        <p:nvSpPr>
          <p:cNvPr id="136" name="모서리가 둥근 직사각형 135"/>
          <p:cNvSpPr/>
          <p:nvPr/>
        </p:nvSpPr>
        <p:spPr>
          <a:xfrm>
            <a:off x="1204889" y="5214950"/>
            <a:ext cx="7200000" cy="428628"/>
          </a:xfrm>
          <a:prstGeom prst="roundRect">
            <a:avLst/>
          </a:prstGeom>
          <a:solidFill>
            <a:srgbClr val="6DAA2D"/>
          </a:solidFill>
          <a:ln w="25400" cap="flat" cmpd="sng" algn="ctr">
            <a:noFill/>
            <a:prstDash val="solid"/>
          </a:ln>
          <a:effectLst/>
          <a:scene3d>
            <a:camera prst="orthographicFront">
              <a:rot lat="0" lon="0" rev="0"/>
            </a:camera>
            <a:lightRig rig="threePt" dir="t">
              <a:rot lat="0" lon="0" rev="600000"/>
            </a:lightRig>
          </a:scene3d>
          <a:sp3d prstMaterial="clear">
            <a:bevelT w="381000" h="190500"/>
          </a:sp3d>
        </p:spPr>
        <p:txBody>
          <a:bodyPr anchor="ctr"/>
          <a:lstStyle/>
          <a:p>
            <a:pPr marL="449263" fontAlgn="auto" latinLnBrk="0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2800" b="1" kern="0" spc="-150" dirty="0">
              <a:ln w="3175">
                <a:noFill/>
              </a:ln>
              <a:solidFill>
                <a:sysClr val="window" lastClr="FFFFFF"/>
              </a:solidFill>
              <a:effectLst>
                <a:glow rad="101600">
                  <a:sysClr val="windowText" lastClr="000000">
                    <a:lumMod val="75000"/>
                    <a:lumOff val="25000"/>
                    <a:alpha val="60000"/>
                  </a:sysClr>
                </a:glow>
              </a:effectLst>
              <a:latin typeface="Tahoma" pitchFamily="34" charset="0"/>
              <a:cs typeface="Tahoma" pitchFamily="34" charset="0"/>
            </a:endParaRPr>
          </a:p>
        </p:txBody>
      </p:sp>
      <p:grpSp>
        <p:nvGrpSpPr>
          <p:cNvPr id="7209" name="Group 36"/>
          <p:cNvGrpSpPr>
            <a:grpSpLocks/>
          </p:cNvGrpSpPr>
          <p:nvPr/>
        </p:nvGrpSpPr>
        <p:grpSpPr bwMode="auto">
          <a:xfrm>
            <a:off x="847725" y="5286375"/>
            <a:ext cx="293688" cy="296863"/>
            <a:chOff x="1066" y="1525"/>
            <a:chExt cx="499" cy="504"/>
          </a:xfrm>
        </p:grpSpPr>
        <p:sp>
          <p:nvSpPr>
            <p:cNvPr id="138" name="AutoShape 32"/>
            <p:cNvSpPr>
              <a:spLocks noChangeArrowheads="1"/>
            </p:cNvSpPr>
            <p:nvPr/>
          </p:nvSpPr>
          <p:spPr bwMode="auto">
            <a:xfrm>
              <a:off x="1201" y="1525"/>
              <a:ext cx="229" cy="226"/>
            </a:xfrm>
            <a:prstGeom prst="diamond">
              <a:avLst/>
            </a:prstGeom>
            <a:solidFill>
              <a:srgbClr val="FF0000"/>
            </a:solidFill>
            <a:ln w="12700">
              <a:solidFill>
                <a:sysClr val="windowText" lastClr="000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39" name="AutoShape 33"/>
            <p:cNvSpPr>
              <a:spLocks noChangeArrowheads="1"/>
            </p:cNvSpPr>
            <p:nvPr/>
          </p:nvSpPr>
          <p:spPr bwMode="auto">
            <a:xfrm>
              <a:off x="1338" y="1660"/>
              <a:ext cx="227" cy="229"/>
            </a:xfrm>
            <a:prstGeom prst="diamond">
              <a:avLst/>
            </a:prstGeom>
            <a:solidFill>
              <a:srgbClr val="0000FF"/>
            </a:solidFill>
            <a:ln w="12700">
              <a:solidFill>
                <a:sysClr val="windowText" lastClr="000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algn="ctr"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ko-KR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40" name="AutoShape 34"/>
            <p:cNvSpPr>
              <a:spLocks noChangeArrowheads="1"/>
            </p:cNvSpPr>
            <p:nvPr/>
          </p:nvSpPr>
          <p:spPr bwMode="auto">
            <a:xfrm>
              <a:off x="1198" y="1803"/>
              <a:ext cx="227" cy="226"/>
            </a:xfrm>
            <a:prstGeom prst="diamond">
              <a:avLst/>
            </a:prstGeom>
            <a:solidFill>
              <a:srgbClr val="FF0000"/>
            </a:solidFill>
            <a:ln w="12700">
              <a:solidFill>
                <a:sysClr val="windowText" lastClr="000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41" name="AutoShape 35"/>
            <p:cNvSpPr>
              <a:spLocks noChangeArrowheads="1"/>
            </p:cNvSpPr>
            <p:nvPr/>
          </p:nvSpPr>
          <p:spPr bwMode="auto">
            <a:xfrm>
              <a:off x="1066" y="1660"/>
              <a:ext cx="227" cy="229"/>
            </a:xfrm>
            <a:prstGeom prst="diamond">
              <a:avLst/>
            </a:prstGeom>
            <a:solidFill>
              <a:srgbClr val="0000FF"/>
            </a:solidFill>
            <a:ln w="12700">
              <a:solidFill>
                <a:sysClr val="windowText" lastClr="000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kern="0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142" name="Text Box 44"/>
          <p:cNvSpPr txBox="1">
            <a:spLocks noChangeArrowheads="1"/>
          </p:cNvSpPr>
          <p:nvPr/>
        </p:nvSpPr>
        <p:spPr bwMode="auto">
          <a:xfrm>
            <a:off x="1177925" y="5214938"/>
            <a:ext cx="7170738" cy="40163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fontAlgn="auto" latinLnBrk="0">
              <a:spcBef>
                <a:spcPct val="50000"/>
              </a:spcBef>
              <a:spcAft>
                <a:spcPts val="0"/>
              </a:spcAft>
              <a:defRPr/>
            </a:pPr>
            <a:r>
              <a:rPr kumimoji="0" lang="en-US" altLang="ko-KR" sz="2000" b="1" kern="0" dirty="0">
                <a:solidFill>
                  <a:sysClr val="windowText" lastClr="000000"/>
                </a:solidFill>
              </a:rPr>
              <a:t>8. </a:t>
            </a:r>
            <a:r>
              <a:rPr kumimoji="0" lang="ko-KR" altLang="en-US" sz="2000" b="1" kern="0" dirty="0">
                <a:solidFill>
                  <a:sysClr val="windowText" lastClr="000000"/>
                </a:solidFill>
              </a:rPr>
              <a:t>제목입력</a:t>
            </a: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47663" y="-252413"/>
            <a:ext cx="9839325" cy="7362825"/>
          </a:xfrm>
          <a:prstGeom prst="rect">
            <a:avLst/>
          </a:prstGeom>
        </p:spPr>
      </p:pic>
      <p:sp>
        <p:nvSpPr>
          <p:cNvPr id="8" name="직사각형 7"/>
          <p:cNvSpPr/>
          <p:nvPr/>
        </p:nvSpPr>
        <p:spPr>
          <a:xfrm>
            <a:off x="652980" y="449834"/>
            <a:ext cx="33842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dirty="0">
                <a:solidFill>
                  <a:schemeClr val="bg1"/>
                </a:solidFill>
              </a:rPr>
              <a:t>노인학대 </a:t>
            </a:r>
            <a:r>
              <a:rPr lang="en-US" altLang="ko-KR" dirty="0">
                <a:solidFill>
                  <a:schemeClr val="bg1"/>
                </a:solidFill>
              </a:rPr>
              <a:t>, </a:t>
            </a:r>
            <a:r>
              <a:rPr lang="ko-KR" altLang="en-US" dirty="0">
                <a:solidFill>
                  <a:schemeClr val="bg1"/>
                </a:solidFill>
              </a:rPr>
              <a:t>얼마나 알고 있나요</a:t>
            </a:r>
            <a:r>
              <a:rPr lang="en-US" altLang="ko-KR" dirty="0">
                <a:solidFill>
                  <a:schemeClr val="bg1"/>
                </a:solidFill>
              </a:rPr>
              <a:t>? </a:t>
            </a:r>
            <a:endParaRPr lang="ko-KR" altLang="en-US" dirty="0">
              <a:solidFill>
                <a:schemeClr val="bg1"/>
              </a:solidFill>
            </a:endParaRPr>
          </a:p>
        </p:txBody>
      </p:sp>
      <p:pic>
        <p:nvPicPr>
          <p:cNvPr id="10" name="그림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438" y="1204908"/>
            <a:ext cx="7694557" cy="4569604"/>
          </a:xfrm>
          <a:prstGeom prst="rect">
            <a:avLst/>
          </a:prstGeom>
        </p:spPr>
      </p:pic>
      <p:grpSp>
        <p:nvGrpSpPr>
          <p:cNvPr id="61" name="그룹 3"/>
          <p:cNvGrpSpPr/>
          <p:nvPr/>
        </p:nvGrpSpPr>
        <p:grpSpPr>
          <a:xfrm>
            <a:off x="5737390" y="2077668"/>
            <a:ext cx="4806534" cy="5231609"/>
            <a:chOff x="4865111" y="2564904"/>
            <a:chExt cx="3592487" cy="4383662"/>
          </a:xfrm>
          <a:solidFill>
            <a:schemeClr val="bg1">
              <a:lumMod val="95000"/>
            </a:schemeClr>
          </a:solidFill>
        </p:grpSpPr>
        <p:grpSp>
          <p:nvGrpSpPr>
            <p:cNvPr id="62" name="그룹 67"/>
            <p:cNvGrpSpPr/>
            <p:nvPr/>
          </p:nvGrpSpPr>
          <p:grpSpPr>
            <a:xfrm>
              <a:off x="4865111" y="2688424"/>
              <a:ext cx="3573003" cy="4260142"/>
              <a:chOff x="4865111" y="2675617"/>
              <a:chExt cx="3573003" cy="4260142"/>
            </a:xfrm>
            <a:grpFill/>
          </p:grpSpPr>
          <p:sp>
            <p:nvSpPr>
              <p:cNvPr id="77" name="자유형 76"/>
              <p:cNvSpPr/>
              <p:nvPr/>
            </p:nvSpPr>
            <p:spPr>
              <a:xfrm>
                <a:off x="4865111" y="2675617"/>
                <a:ext cx="3548024" cy="4260142"/>
              </a:xfrm>
              <a:custGeom>
                <a:avLst/>
                <a:gdLst>
                  <a:gd name="connsiteX0" fmla="*/ 2201333 w 3557693"/>
                  <a:gd name="connsiteY0" fmla="*/ 4043680 h 4043680"/>
                  <a:gd name="connsiteX1" fmla="*/ 2160693 w 3557693"/>
                  <a:gd name="connsiteY1" fmla="*/ 2987040 h 4043680"/>
                  <a:gd name="connsiteX2" fmla="*/ 2150533 w 3557693"/>
                  <a:gd name="connsiteY2" fmla="*/ 2387600 h 4043680"/>
                  <a:gd name="connsiteX3" fmla="*/ 2302933 w 3557693"/>
                  <a:gd name="connsiteY3" fmla="*/ 2103120 h 4043680"/>
                  <a:gd name="connsiteX4" fmla="*/ 2628053 w 3557693"/>
                  <a:gd name="connsiteY4" fmla="*/ 1838960 h 4043680"/>
                  <a:gd name="connsiteX5" fmla="*/ 3014133 w 3557693"/>
                  <a:gd name="connsiteY5" fmla="*/ 1615440 h 4043680"/>
                  <a:gd name="connsiteX6" fmla="*/ 3288453 w 3557693"/>
                  <a:gd name="connsiteY6" fmla="*/ 1503680 h 4043680"/>
                  <a:gd name="connsiteX7" fmla="*/ 3471333 w 3557693"/>
                  <a:gd name="connsiteY7" fmla="*/ 1391920 h 4043680"/>
                  <a:gd name="connsiteX8" fmla="*/ 3552613 w 3557693"/>
                  <a:gd name="connsiteY8" fmla="*/ 1280160 h 4043680"/>
                  <a:gd name="connsiteX9" fmla="*/ 3501813 w 3557693"/>
                  <a:gd name="connsiteY9" fmla="*/ 1270000 h 4043680"/>
                  <a:gd name="connsiteX10" fmla="*/ 3430693 w 3557693"/>
                  <a:gd name="connsiteY10" fmla="*/ 1371600 h 4043680"/>
                  <a:gd name="connsiteX11" fmla="*/ 3237653 w 3557693"/>
                  <a:gd name="connsiteY11" fmla="*/ 1473200 h 4043680"/>
                  <a:gd name="connsiteX12" fmla="*/ 2922693 w 3557693"/>
                  <a:gd name="connsiteY12" fmla="*/ 1605280 h 4043680"/>
                  <a:gd name="connsiteX13" fmla="*/ 2892213 w 3557693"/>
                  <a:gd name="connsiteY13" fmla="*/ 1595120 h 4043680"/>
                  <a:gd name="connsiteX14" fmla="*/ 2922693 w 3557693"/>
                  <a:gd name="connsiteY14" fmla="*/ 1483360 h 4043680"/>
                  <a:gd name="connsiteX15" fmla="*/ 2983653 w 3557693"/>
                  <a:gd name="connsiteY15" fmla="*/ 1320800 h 4043680"/>
                  <a:gd name="connsiteX16" fmla="*/ 2983653 w 3557693"/>
                  <a:gd name="connsiteY16" fmla="*/ 1270000 h 4043680"/>
                  <a:gd name="connsiteX17" fmla="*/ 2932853 w 3557693"/>
                  <a:gd name="connsiteY17" fmla="*/ 1280160 h 4043680"/>
                  <a:gd name="connsiteX18" fmla="*/ 2902373 w 3557693"/>
                  <a:gd name="connsiteY18" fmla="*/ 1361440 h 4043680"/>
                  <a:gd name="connsiteX19" fmla="*/ 2821093 w 3557693"/>
                  <a:gd name="connsiteY19" fmla="*/ 1584960 h 4043680"/>
                  <a:gd name="connsiteX20" fmla="*/ 2790613 w 3557693"/>
                  <a:gd name="connsiteY20" fmla="*/ 1666240 h 4043680"/>
                  <a:gd name="connsiteX21" fmla="*/ 2668693 w 3557693"/>
                  <a:gd name="connsiteY21" fmla="*/ 1737360 h 4043680"/>
                  <a:gd name="connsiteX22" fmla="*/ 2475653 w 3557693"/>
                  <a:gd name="connsiteY22" fmla="*/ 1838960 h 4043680"/>
                  <a:gd name="connsiteX23" fmla="*/ 2374053 w 3557693"/>
                  <a:gd name="connsiteY23" fmla="*/ 1899920 h 4043680"/>
                  <a:gd name="connsiteX24" fmla="*/ 2231813 w 3557693"/>
                  <a:gd name="connsiteY24" fmla="*/ 2011680 h 4043680"/>
                  <a:gd name="connsiteX25" fmla="*/ 2313093 w 3557693"/>
                  <a:gd name="connsiteY25" fmla="*/ 1666240 h 4043680"/>
                  <a:gd name="connsiteX26" fmla="*/ 2384213 w 3557693"/>
                  <a:gd name="connsiteY26" fmla="*/ 1280160 h 4043680"/>
                  <a:gd name="connsiteX27" fmla="*/ 2597573 w 3557693"/>
                  <a:gd name="connsiteY27" fmla="*/ 1056640 h 4043680"/>
                  <a:gd name="connsiteX28" fmla="*/ 2668693 w 3557693"/>
                  <a:gd name="connsiteY28" fmla="*/ 894080 h 4043680"/>
                  <a:gd name="connsiteX29" fmla="*/ 2628053 w 3557693"/>
                  <a:gd name="connsiteY29" fmla="*/ 894080 h 4043680"/>
                  <a:gd name="connsiteX30" fmla="*/ 2567093 w 3557693"/>
                  <a:gd name="connsiteY30" fmla="*/ 1026160 h 4043680"/>
                  <a:gd name="connsiteX31" fmla="*/ 2414693 w 3557693"/>
                  <a:gd name="connsiteY31" fmla="*/ 1148080 h 4043680"/>
                  <a:gd name="connsiteX32" fmla="*/ 2465493 w 3557693"/>
                  <a:gd name="connsiteY32" fmla="*/ 975360 h 4043680"/>
                  <a:gd name="connsiteX33" fmla="*/ 2546773 w 3557693"/>
                  <a:gd name="connsiteY33" fmla="*/ 680720 h 4043680"/>
                  <a:gd name="connsiteX34" fmla="*/ 2648373 w 3557693"/>
                  <a:gd name="connsiteY34" fmla="*/ 589280 h 4043680"/>
                  <a:gd name="connsiteX35" fmla="*/ 2729653 w 3557693"/>
                  <a:gd name="connsiteY35" fmla="*/ 497840 h 4043680"/>
                  <a:gd name="connsiteX36" fmla="*/ 2739813 w 3557693"/>
                  <a:gd name="connsiteY36" fmla="*/ 447040 h 4043680"/>
                  <a:gd name="connsiteX37" fmla="*/ 2699173 w 3557693"/>
                  <a:gd name="connsiteY37" fmla="*/ 467360 h 4043680"/>
                  <a:gd name="connsiteX38" fmla="*/ 2628053 w 3557693"/>
                  <a:gd name="connsiteY38" fmla="*/ 548640 h 4043680"/>
                  <a:gd name="connsiteX39" fmla="*/ 2567093 w 3557693"/>
                  <a:gd name="connsiteY39" fmla="*/ 579120 h 4043680"/>
                  <a:gd name="connsiteX40" fmla="*/ 2678853 w 3557693"/>
                  <a:gd name="connsiteY40" fmla="*/ 274320 h 4043680"/>
                  <a:gd name="connsiteX41" fmla="*/ 2729653 w 3557693"/>
                  <a:gd name="connsiteY41" fmla="*/ 40640 h 4043680"/>
                  <a:gd name="connsiteX42" fmla="*/ 2689013 w 3557693"/>
                  <a:gd name="connsiteY42" fmla="*/ 30480 h 4043680"/>
                  <a:gd name="connsiteX43" fmla="*/ 2668693 w 3557693"/>
                  <a:gd name="connsiteY43" fmla="*/ 142240 h 4043680"/>
                  <a:gd name="connsiteX44" fmla="*/ 2617893 w 3557693"/>
                  <a:gd name="connsiteY44" fmla="*/ 314960 h 4043680"/>
                  <a:gd name="connsiteX45" fmla="*/ 2597573 w 3557693"/>
                  <a:gd name="connsiteY45" fmla="*/ 314960 h 4043680"/>
                  <a:gd name="connsiteX46" fmla="*/ 2556933 w 3557693"/>
                  <a:gd name="connsiteY46" fmla="*/ 172720 h 4043680"/>
                  <a:gd name="connsiteX47" fmla="*/ 2526453 w 3557693"/>
                  <a:gd name="connsiteY47" fmla="*/ 81280 h 4043680"/>
                  <a:gd name="connsiteX48" fmla="*/ 2495973 w 3557693"/>
                  <a:gd name="connsiteY48" fmla="*/ 111760 h 4043680"/>
                  <a:gd name="connsiteX49" fmla="*/ 2516293 w 3557693"/>
                  <a:gd name="connsiteY49" fmla="*/ 172720 h 4043680"/>
                  <a:gd name="connsiteX50" fmla="*/ 2546773 w 3557693"/>
                  <a:gd name="connsiteY50" fmla="*/ 284480 h 4043680"/>
                  <a:gd name="connsiteX51" fmla="*/ 2567093 w 3557693"/>
                  <a:gd name="connsiteY51" fmla="*/ 375920 h 4043680"/>
                  <a:gd name="connsiteX52" fmla="*/ 2577253 w 3557693"/>
                  <a:gd name="connsiteY52" fmla="*/ 406400 h 4043680"/>
                  <a:gd name="connsiteX53" fmla="*/ 2495973 w 3557693"/>
                  <a:gd name="connsiteY53" fmla="*/ 640080 h 4043680"/>
                  <a:gd name="connsiteX54" fmla="*/ 2424853 w 3557693"/>
                  <a:gd name="connsiteY54" fmla="*/ 894080 h 4043680"/>
                  <a:gd name="connsiteX55" fmla="*/ 2363893 w 3557693"/>
                  <a:gd name="connsiteY55" fmla="*/ 863600 h 4043680"/>
                  <a:gd name="connsiteX56" fmla="*/ 2262293 w 3557693"/>
                  <a:gd name="connsiteY56" fmla="*/ 690880 h 4043680"/>
                  <a:gd name="connsiteX57" fmla="*/ 2221653 w 3557693"/>
                  <a:gd name="connsiteY57" fmla="*/ 609600 h 4043680"/>
                  <a:gd name="connsiteX58" fmla="*/ 2201333 w 3557693"/>
                  <a:gd name="connsiteY58" fmla="*/ 640080 h 4043680"/>
                  <a:gd name="connsiteX59" fmla="*/ 2241973 w 3557693"/>
                  <a:gd name="connsiteY59" fmla="*/ 741680 h 4043680"/>
                  <a:gd name="connsiteX60" fmla="*/ 2302933 w 3557693"/>
                  <a:gd name="connsiteY60" fmla="*/ 853440 h 4043680"/>
                  <a:gd name="connsiteX61" fmla="*/ 2353733 w 3557693"/>
                  <a:gd name="connsiteY61" fmla="*/ 934720 h 4043680"/>
                  <a:gd name="connsiteX62" fmla="*/ 2384213 w 3557693"/>
                  <a:gd name="connsiteY62" fmla="*/ 965200 h 4043680"/>
                  <a:gd name="connsiteX63" fmla="*/ 2363893 w 3557693"/>
                  <a:gd name="connsiteY63" fmla="*/ 1076960 h 4043680"/>
                  <a:gd name="connsiteX64" fmla="*/ 2262293 w 3557693"/>
                  <a:gd name="connsiteY64" fmla="*/ 1422400 h 4043680"/>
                  <a:gd name="connsiteX65" fmla="*/ 2211493 w 3557693"/>
                  <a:gd name="connsiteY65" fmla="*/ 1676400 h 4043680"/>
                  <a:gd name="connsiteX66" fmla="*/ 2160693 w 3557693"/>
                  <a:gd name="connsiteY66" fmla="*/ 1818640 h 4043680"/>
                  <a:gd name="connsiteX67" fmla="*/ 2089573 w 3557693"/>
                  <a:gd name="connsiteY67" fmla="*/ 1838960 h 4043680"/>
                  <a:gd name="connsiteX68" fmla="*/ 2048933 w 3557693"/>
                  <a:gd name="connsiteY68" fmla="*/ 1686560 h 4043680"/>
                  <a:gd name="connsiteX69" fmla="*/ 1957493 w 3557693"/>
                  <a:gd name="connsiteY69" fmla="*/ 1351280 h 4043680"/>
                  <a:gd name="connsiteX70" fmla="*/ 1845733 w 3557693"/>
                  <a:gd name="connsiteY70" fmla="*/ 894080 h 4043680"/>
                  <a:gd name="connsiteX71" fmla="*/ 1805093 w 3557693"/>
                  <a:gd name="connsiteY71" fmla="*/ 436880 h 4043680"/>
                  <a:gd name="connsiteX72" fmla="*/ 1815253 w 3557693"/>
                  <a:gd name="connsiteY72" fmla="*/ 254000 h 4043680"/>
                  <a:gd name="connsiteX73" fmla="*/ 1774613 w 3557693"/>
                  <a:gd name="connsiteY73" fmla="*/ 213360 h 4043680"/>
                  <a:gd name="connsiteX74" fmla="*/ 1764453 w 3557693"/>
                  <a:gd name="connsiteY74" fmla="*/ 365760 h 4043680"/>
                  <a:gd name="connsiteX75" fmla="*/ 1764453 w 3557693"/>
                  <a:gd name="connsiteY75" fmla="*/ 558800 h 4043680"/>
                  <a:gd name="connsiteX76" fmla="*/ 1774613 w 3557693"/>
                  <a:gd name="connsiteY76" fmla="*/ 670560 h 4043680"/>
                  <a:gd name="connsiteX77" fmla="*/ 1733973 w 3557693"/>
                  <a:gd name="connsiteY77" fmla="*/ 609600 h 4043680"/>
                  <a:gd name="connsiteX78" fmla="*/ 1622213 w 3557693"/>
                  <a:gd name="connsiteY78" fmla="*/ 406400 h 4043680"/>
                  <a:gd name="connsiteX79" fmla="*/ 1571413 w 3557693"/>
                  <a:gd name="connsiteY79" fmla="*/ 142240 h 4043680"/>
                  <a:gd name="connsiteX80" fmla="*/ 1540933 w 3557693"/>
                  <a:gd name="connsiteY80" fmla="*/ 60960 h 4043680"/>
                  <a:gd name="connsiteX81" fmla="*/ 1520613 w 3557693"/>
                  <a:gd name="connsiteY81" fmla="*/ 121920 h 4043680"/>
                  <a:gd name="connsiteX82" fmla="*/ 1551093 w 3557693"/>
                  <a:gd name="connsiteY82" fmla="*/ 365760 h 4043680"/>
                  <a:gd name="connsiteX83" fmla="*/ 1571413 w 3557693"/>
                  <a:gd name="connsiteY83" fmla="*/ 426720 h 4043680"/>
                  <a:gd name="connsiteX84" fmla="*/ 1540933 w 3557693"/>
                  <a:gd name="connsiteY84" fmla="*/ 416560 h 4043680"/>
                  <a:gd name="connsiteX85" fmla="*/ 1439333 w 3557693"/>
                  <a:gd name="connsiteY85" fmla="*/ 335280 h 4043680"/>
                  <a:gd name="connsiteX86" fmla="*/ 1327573 w 3557693"/>
                  <a:gd name="connsiteY86" fmla="*/ 274320 h 4043680"/>
                  <a:gd name="connsiteX87" fmla="*/ 1317413 w 3557693"/>
                  <a:gd name="connsiteY87" fmla="*/ 304800 h 4043680"/>
                  <a:gd name="connsiteX88" fmla="*/ 1429173 w 3557693"/>
                  <a:gd name="connsiteY88" fmla="*/ 396240 h 4043680"/>
                  <a:gd name="connsiteX89" fmla="*/ 1571413 w 3557693"/>
                  <a:gd name="connsiteY89" fmla="*/ 477520 h 4043680"/>
                  <a:gd name="connsiteX90" fmla="*/ 1601893 w 3557693"/>
                  <a:gd name="connsiteY90" fmla="*/ 497840 h 4043680"/>
                  <a:gd name="connsiteX91" fmla="*/ 1683173 w 3557693"/>
                  <a:gd name="connsiteY91" fmla="*/ 629920 h 4043680"/>
                  <a:gd name="connsiteX92" fmla="*/ 1764453 w 3557693"/>
                  <a:gd name="connsiteY92" fmla="*/ 731520 h 4043680"/>
                  <a:gd name="connsiteX93" fmla="*/ 1784773 w 3557693"/>
                  <a:gd name="connsiteY93" fmla="*/ 843280 h 4043680"/>
                  <a:gd name="connsiteX94" fmla="*/ 1815253 w 3557693"/>
                  <a:gd name="connsiteY94" fmla="*/ 1036320 h 4043680"/>
                  <a:gd name="connsiteX95" fmla="*/ 1876213 w 3557693"/>
                  <a:gd name="connsiteY95" fmla="*/ 1310640 h 4043680"/>
                  <a:gd name="connsiteX96" fmla="*/ 1855893 w 3557693"/>
                  <a:gd name="connsiteY96" fmla="*/ 1310640 h 4043680"/>
                  <a:gd name="connsiteX97" fmla="*/ 1591733 w 3557693"/>
                  <a:gd name="connsiteY97" fmla="*/ 1137920 h 4043680"/>
                  <a:gd name="connsiteX98" fmla="*/ 1408853 w 3557693"/>
                  <a:gd name="connsiteY98" fmla="*/ 914400 h 4043680"/>
                  <a:gd name="connsiteX99" fmla="*/ 1327573 w 3557693"/>
                  <a:gd name="connsiteY99" fmla="*/ 782320 h 4043680"/>
                  <a:gd name="connsiteX100" fmla="*/ 1307253 w 3557693"/>
                  <a:gd name="connsiteY100" fmla="*/ 619760 h 4043680"/>
                  <a:gd name="connsiteX101" fmla="*/ 1286933 w 3557693"/>
                  <a:gd name="connsiteY101" fmla="*/ 589280 h 4043680"/>
                  <a:gd name="connsiteX102" fmla="*/ 1256453 w 3557693"/>
                  <a:gd name="connsiteY102" fmla="*/ 670560 h 4043680"/>
                  <a:gd name="connsiteX103" fmla="*/ 1266613 w 3557693"/>
                  <a:gd name="connsiteY103" fmla="*/ 772160 h 4043680"/>
                  <a:gd name="connsiteX104" fmla="*/ 1185333 w 3557693"/>
                  <a:gd name="connsiteY104" fmla="*/ 690880 h 4043680"/>
                  <a:gd name="connsiteX105" fmla="*/ 1012613 w 3557693"/>
                  <a:gd name="connsiteY105" fmla="*/ 508000 h 4043680"/>
                  <a:gd name="connsiteX106" fmla="*/ 941493 w 3557693"/>
                  <a:gd name="connsiteY106" fmla="*/ 375920 h 4043680"/>
                  <a:gd name="connsiteX107" fmla="*/ 890693 w 3557693"/>
                  <a:gd name="connsiteY107" fmla="*/ 294640 h 4043680"/>
                  <a:gd name="connsiteX108" fmla="*/ 860213 w 3557693"/>
                  <a:gd name="connsiteY108" fmla="*/ 294640 h 4043680"/>
                  <a:gd name="connsiteX109" fmla="*/ 880533 w 3557693"/>
                  <a:gd name="connsiteY109" fmla="*/ 365760 h 4043680"/>
                  <a:gd name="connsiteX110" fmla="*/ 982133 w 3557693"/>
                  <a:gd name="connsiteY110" fmla="*/ 548640 h 4043680"/>
                  <a:gd name="connsiteX111" fmla="*/ 1083733 w 3557693"/>
                  <a:gd name="connsiteY111" fmla="*/ 650240 h 4043680"/>
                  <a:gd name="connsiteX112" fmla="*/ 1012613 w 3557693"/>
                  <a:gd name="connsiteY112" fmla="*/ 650240 h 4043680"/>
                  <a:gd name="connsiteX113" fmla="*/ 850053 w 3557693"/>
                  <a:gd name="connsiteY113" fmla="*/ 579120 h 4043680"/>
                  <a:gd name="connsiteX114" fmla="*/ 829733 w 3557693"/>
                  <a:gd name="connsiteY114" fmla="*/ 599440 h 4043680"/>
                  <a:gd name="connsiteX115" fmla="*/ 921173 w 3557693"/>
                  <a:gd name="connsiteY115" fmla="*/ 650240 h 4043680"/>
                  <a:gd name="connsiteX116" fmla="*/ 1073573 w 3557693"/>
                  <a:gd name="connsiteY116" fmla="*/ 711200 h 4043680"/>
                  <a:gd name="connsiteX117" fmla="*/ 1124373 w 3557693"/>
                  <a:gd name="connsiteY117" fmla="*/ 721360 h 4043680"/>
                  <a:gd name="connsiteX118" fmla="*/ 1246293 w 3557693"/>
                  <a:gd name="connsiteY118" fmla="*/ 822960 h 4043680"/>
                  <a:gd name="connsiteX119" fmla="*/ 1286933 w 3557693"/>
                  <a:gd name="connsiteY119" fmla="*/ 853440 h 4043680"/>
                  <a:gd name="connsiteX120" fmla="*/ 1398693 w 3557693"/>
                  <a:gd name="connsiteY120" fmla="*/ 985520 h 4043680"/>
                  <a:gd name="connsiteX121" fmla="*/ 1500293 w 3557693"/>
                  <a:gd name="connsiteY121" fmla="*/ 1117600 h 4043680"/>
                  <a:gd name="connsiteX122" fmla="*/ 1683173 w 3557693"/>
                  <a:gd name="connsiteY122" fmla="*/ 1290320 h 4043680"/>
                  <a:gd name="connsiteX123" fmla="*/ 1845733 w 3557693"/>
                  <a:gd name="connsiteY123" fmla="*/ 1422400 h 4043680"/>
                  <a:gd name="connsiteX124" fmla="*/ 1866053 w 3557693"/>
                  <a:gd name="connsiteY124" fmla="*/ 1473200 h 4043680"/>
                  <a:gd name="connsiteX125" fmla="*/ 1886373 w 3557693"/>
                  <a:gd name="connsiteY125" fmla="*/ 1625600 h 4043680"/>
                  <a:gd name="connsiteX126" fmla="*/ 1896533 w 3557693"/>
                  <a:gd name="connsiteY126" fmla="*/ 1717040 h 4043680"/>
                  <a:gd name="connsiteX127" fmla="*/ 1886373 w 3557693"/>
                  <a:gd name="connsiteY127" fmla="*/ 1879600 h 4043680"/>
                  <a:gd name="connsiteX128" fmla="*/ 1774613 w 3557693"/>
                  <a:gd name="connsiteY128" fmla="*/ 1828800 h 4043680"/>
                  <a:gd name="connsiteX129" fmla="*/ 1500293 w 3557693"/>
                  <a:gd name="connsiteY129" fmla="*/ 1778000 h 4043680"/>
                  <a:gd name="connsiteX130" fmla="*/ 1256453 w 3557693"/>
                  <a:gd name="connsiteY130" fmla="*/ 1706880 h 4043680"/>
                  <a:gd name="connsiteX131" fmla="*/ 900853 w 3557693"/>
                  <a:gd name="connsiteY131" fmla="*/ 1574800 h 4043680"/>
                  <a:gd name="connsiteX132" fmla="*/ 667173 w 3557693"/>
                  <a:gd name="connsiteY132" fmla="*/ 1341120 h 4043680"/>
                  <a:gd name="connsiteX133" fmla="*/ 514773 w 3557693"/>
                  <a:gd name="connsiteY133" fmla="*/ 1137920 h 4043680"/>
                  <a:gd name="connsiteX134" fmla="*/ 423333 w 3557693"/>
                  <a:gd name="connsiteY134" fmla="*/ 1036320 h 4043680"/>
                  <a:gd name="connsiteX135" fmla="*/ 362373 w 3557693"/>
                  <a:gd name="connsiteY135" fmla="*/ 1046480 h 4043680"/>
                  <a:gd name="connsiteX136" fmla="*/ 443653 w 3557693"/>
                  <a:gd name="connsiteY136" fmla="*/ 1137920 h 4043680"/>
                  <a:gd name="connsiteX137" fmla="*/ 565573 w 3557693"/>
                  <a:gd name="connsiteY137" fmla="*/ 1320800 h 4043680"/>
                  <a:gd name="connsiteX138" fmla="*/ 626533 w 3557693"/>
                  <a:gd name="connsiteY138" fmla="*/ 1402080 h 4043680"/>
                  <a:gd name="connsiteX139" fmla="*/ 555413 w 3557693"/>
                  <a:gd name="connsiteY139" fmla="*/ 1391920 h 4043680"/>
                  <a:gd name="connsiteX140" fmla="*/ 382693 w 3557693"/>
                  <a:gd name="connsiteY140" fmla="*/ 1300480 h 4043680"/>
                  <a:gd name="connsiteX141" fmla="*/ 209973 w 3557693"/>
                  <a:gd name="connsiteY141" fmla="*/ 1178560 h 4043680"/>
                  <a:gd name="connsiteX142" fmla="*/ 47413 w 3557693"/>
                  <a:gd name="connsiteY142" fmla="*/ 1046480 h 4043680"/>
                  <a:gd name="connsiteX143" fmla="*/ 6773 w 3557693"/>
                  <a:gd name="connsiteY143" fmla="*/ 1056640 h 4043680"/>
                  <a:gd name="connsiteX144" fmla="*/ 88053 w 3557693"/>
                  <a:gd name="connsiteY144" fmla="*/ 1127760 h 4043680"/>
                  <a:gd name="connsiteX145" fmla="*/ 362373 w 3557693"/>
                  <a:gd name="connsiteY145" fmla="*/ 1351280 h 4043680"/>
                  <a:gd name="connsiteX146" fmla="*/ 606213 w 3557693"/>
                  <a:gd name="connsiteY146" fmla="*/ 1463040 h 4043680"/>
                  <a:gd name="connsiteX147" fmla="*/ 707813 w 3557693"/>
                  <a:gd name="connsiteY147" fmla="*/ 1483360 h 4043680"/>
                  <a:gd name="connsiteX148" fmla="*/ 758613 w 3557693"/>
                  <a:gd name="connsiteY148" fmla="*/ 1544320 h 4043680"/>
                  <a:gd name="connsiteX149" fmla="*/ 819573 w 3557693"/>
                  <a:gd name="connsiteY149" fmla="*/ 1595120 h 4043680"/>
                  <a:gd name="connsiteX150" fmla="*/ 911013 w 3557693"/>
                  <a:gd name="connsiteY150" fmla="*/ 1645920 h 4043680"/>
                  <a:gd name="connsiteX151" fmla="*/ 1236133 w 3557693"/>
                  <a:gd name="connsiteY151" fmla="*/ 1767840 h 4043680"/>
                  <a:gd name="connsiteX152" fmla="*/ 1540933 w 3557693"/>
                  <a:gd name="connsiteY152" fmla="*/ 1879600 h 4043680"/>
                  <a:gd name="connsiteX153" fmla="*/ 1652693 w 3557693"/>
                  <a:gd name="connsiteY153" fmla="*/ 1950720 h 4043680"/>
                  <a:gd name="connsiteX154" fmla="*/ 1469813 w 3557693"/>
                  <a:gd name="connsiteY154" fmla="*/ 1920240 h 4043680"/>
                  <a:gd name="connsiteX155" fmla="*/ 1286933 w 3557693"/>
                  <a:gd name="connsiteY155" fmla="*/ 1920240 h 4043680"/>
                  <a:gd name="connsiteX156" fmla="*/ 1053253 w 3557693"/>
                  <a:gd name="connsiteY156" fmla="*/ 1899920 h 4043680"/>
                  <a:gd name="connsiteX157" fmla="*/ 809413 w 3557693"/>
                  <a:gd name="connsiteY157" fmla="*/ 1828800 h 4043680"/>
                  <a:gd name="connsiteX158" fmla="*/ 545253 w 3557693"/>
                  <a:gd name="connsiteY158" fmla="*/ 1737360 h 4043680"/>
                  <a:gd name="connsiteX159" fmla="*/ 514773 w 3557693"/>
                  <a:gd name="connsiteY159" fmla="*/ 1727200 h 4043680"/>
                  <a:gd name="connsiteX160" fmla="*/ 382693 w 3557693"/>
                  <a:gd name="connsiteY160" fmla="*/ 1635760 h 4043680"/>
                  <a:gd name="connsiteX161" fmla="*/ 342053 w 3557693"/>
                  <a:gd name="connsiteY161" fmla="*/ 1645920 h 4043680"/>
                  <a:gd name="connsiteX162" fmla="*/ 474133 w 3557693"/>
                  <a:gd name="connsiteY162" fmla="*/ 1767840 h 4043680"/>
                  <a:gd name="connsiteX163" fmla="*/ 728133 w 3557693"/>
                  <a:gd name="connsiteY163" fmla="*/ 1849120 h 4043680"/>
                  <a:gd name="connsiteX164" fmla="*/ 606213 w 3557693"/>
                  <a:gd name="connsiteY164" fmla="*/ 1849120 h 4043680"/>
                  <a:gd name="connsiteX165" fmla="*/ 474133 w 3557693"/>
                  <a:gd name="connsiteY165" fmla="*/ 1838960 h 4043680"/>
                  <a:gd name="connsiteX166" fmla="*/ 474133 w 3557693"/>
                  <a:gd name="connsiteY166" fmla="*/ 1889760 h 4043680"/>
                  <a:gd name="connsiteX167" fmla="*/ 585893 w 3557693"/>
                  <a:gd name="connsiteY167" fmla="*/ 1889760 h 4043680"/>
                  <a:gd name="connsiteX168" fmla="*/ 789093 w 3557693"/>
                  <a:gd name="connsiteY168" fmla="*/ 1889760 h 4043680"/>
                  <a:gd name="connsiteX169" fmla="*/ 992293 w 3557693"/>
                  <a:gd name="connsiteY169" fmla="*/ 1930400 h 4043680"/>
                  <a:gd name="connsiteX170" fmla="*/ 1266613 w 3557693"/>
                  <a:gd name="connsiteY170" fmla="*/ 1950720 h 4043680"/>
                  <a:gd name="connsiteX171" fmla="*/ 1520613 w 3557693"/>
                  <a:gd name="connsiteY171" fmla="*/ 1981200 h 4043680"/>
                  <a:gd name="connsiteX172" fmla="*/ 1693333 w 3557693"/>
                  <a:gd name="connsiteY172" fmla="*/ 2021840 h 4043680"/>
                  <a:gd name="connsiteX173" fmla="*/ 1744133 w 3557693"/>
                  <a:gd name="connsiteY173" fmla="*/ 2123440 h 4043680"/>
                  <a:gd name="connsiteX174" fmla="*/ 1794933 w 3557693"/>
                  <a:gd name="connsiteY174" fmla="*/ 2255520 h 4043680"/>
                  <a:gd name="connsiteX175" fmla="*/ 1805093 w 3557693"/>
                  <a:gd name="connsiteY175" fmla="*/ 2499360 h 4043680"/>
                  <a:gd name="connsiteX176" fmla="*/ 1784773 w 3557693"/>
                  <a:gd name="connsiteY176" fmla="*/ 2753360 h 4043680"/>
                  <a:gd name="connsiteX177" fmla="*/ 1733973 w 3557693"/>
                  <a:gd name="connsiteY177" fmla="*/ 3048000 h 4043680"/>
                  <a:gd name="connsiteX178" fmla="*/ 1683173 w 3557693"/>
                  <a:gd name="connsiteY178" fmla="*/ 3342640 h 4043680"/>
                  <a:gd name="connsiteX179" fmla="*/ 1632373 w 3557693"/>
                  <a:gd name="connsiteY179" fmla="*/ 3586480 h 4043680"/>
                  <a:gd name="connsiteX180" fmla="*/ 1825413 w 3557693"/>
                  <a:gd name="connsiteY180" fmla="*/ 3667760 h 4043680"/>
                  <a:gd name="connsiteX181" fmla="*/ 2120053 w 3557693"/>
                  <a:gd name="connsiteY181" fmla="*/ 3677920 h 4043680"/>
                  <a:gd name="connsiteX182" fmla="*/ 2191173 w 3557693"/>
                  <a:gd name="connsiteY182" fmla="*/ 3627120 h 4043680"/>
                  <a:gd name="connsiteX183" fmla="*/ 2181013 w 3557693"/>
                  <a:gd name="connsiteY183" fmla="*/ 3271520 h 4043680"/>
                  <a:gd name="connsiteX184" fmla="*/ 2140373 w 3557693"/>
                  <a:gd name="connsiteY184" fmla="*/ 2479040 h 4043680"/>
                  <a:gd name="connsiteX0" fmla="*/ 2160693 w 3557693"/>
                  <a:gd name="connsiteY0" fmla="*/ 2987040 h 3694853"/>
                  <a:gd name="connsiteX1" fmla="*/ 2150533 w 3557693"/>
                  <a:gd name="connsiteY1" fmla="*/ 2387600 h 3694853"/>
                  <a:gd name="connsiteX2" fmla="*/ 2302933 w 3557693"/>
                  <a:gd name="connsiteY2" fmla="*/ 2103120 h 3694853"/>
                  <a:gd name="connsiteX3" fmla="*/ 2628053 w 3557693"/>
                  <a:gd name="connsiteY3" fmla="*/ 1838960 h 3694853"/>
                  <a:gd name="connsiteX4" fmla="*/ 3014133 w 3557693"/>
                  <a:gd name="connsiteY4" fmla="*/ 1615440 h 3694853"/>
                  <a:gd name="connsiteX5" fmla="*/ 3288453 w 3557693"/>
                  <a:gd name="connsiteY5" fmla="*/ 1503680 h 3694853"/>
                  <a:gd name="connsiteX6" fmla="*/ 3471333 w 3557693"/>
                  <a:gd name="connsiteY6" fmla="*/ 1391920 h 3694853"/>
                  <a:gd name="connsiteX7" fmla="*/ 3552613 w 3557693"/>
                  <a:gd name="connsiteY7" fmla="*/ 1280160 h 3694853"/>
                  <a:gd name="connsiteX8" fmla="*/ 3501813 w 3557693"/>
                  <a:gd name="connsiteY8" fmla="*/ 1270000 h 3694853"/>
                  <a:gd name="connsiteX9" fmla="*/ 3430693 w 3557693"/>
                  <a:gd name="connsiteY9" fmla="*/ 1371600 h 3694853"/>
                  <a:gd name="connsiteX10" fmla="*/ 3237653 w 3557693"/>
                  <a:gd name="connsiteY10" fmla="*/ 1473200 h 3694853"/>
                  <a:gd name="connsiteX11" fmla="*/ 2922693 w 3557693"/>
                  <a:gd name="connsiteY11" fmla="*/ 1605280 h 3694853"/>
                  <a:gd name="connsiteX12" fmla="*/ 2892213 w 3557693"/>
                  <a:gd name="connsiteY12" fmla="*/ 1595120 h 3694853"/>
                  <a:gd name="connsiteX13" fmla="*/ 2922693 w 3557693"/>
                  <a:gd name="connsiteY13" fmla="*/ 1483360 h 3694853"/>
                  <a:gd name="connsiteX14" fmla="*/ 2983653 w 3557693"/>
                  <a:gd name="connsiteY14" fmla="*/ 1320800 h 3694853"/>
                  <a:gd name="connsiteX15" fmla="*/ 2983653 w 3557693"/>
                  <a:gd name="connsiteY15" fmla="*/ 1270000 h 3694853"/>
                  <a:gd name="connsiteX16" fmla="*/ 2932853 w 3557693"/>
                  <a:gd name="connsiteY16" fmla="*/ 1280160 h 3694853"/>
                  <a:gd name="connsiteX17" fmla="*/ 2902373 w 3557693"/>
                  <a:gd name="connsiteY17" fmla="*/ 1361440 h 3694853"/>
                  <a:gd name="connsiteX18" fmla="*/ 2821093 w 3557693"/>
                  <a:gd name="connsiteY18" fmla="*/ 1584960 h 3694853"/>
                  <a:gd name="connsiteX19" fmla="*/ 2790613 w 3557693"/>
                  <a:gd name="connsiteY19" fmla="*/ 1666240 h 3694853"/>
                  <a:gd name="connsiteX20" fmla="*/ 2668693 w 3557693"/>
                  <a:gd name="connsiteY20" fmla="*/ 1737360 h 3694853"/>
                  <a:gd name="connsiteX21" fmla="*/ 2475653 w 3557693"/>
                  <a:gd name="connsiteY21" fmla="*/ 1838960 h 3694853"/>
                  <a:gd name="connsiteX22" fmla="*/ 2374053 w 3557693"/>
                  <a:gd name="connsiteY22" fmla="*/ 1899920 h 3694853"/>
                  <a:gd name="connsiteX23" fmla="*/ 2231813 w 3557693"/>
                  <a:gd name="connsiteY23" fmla="*/ 2011680 h 3694853"/>
                  <a:gd name="connsiteX24" fmla="*/ 2313093 w 3557693"/>
                  <a:gd name="connsiteY24" fmla="*/ 1666240 h 3694853"/>
                  <a:gd name="connsiteX25" fmla="*/ 2384213 w 3557693"/>
                  <a:gd name="connsiteY25" fmla="*/ 1280160 h 3694853"/>
                  <a:gd name="connsiteX26" fmla="*/ 2597573 w 3557693"/>
                  <a:gd name="connsiteY26" fmla="*/ 1056640 h 3694853"/>
                  <a:gd name="connsiteX27" fmla="*/ 2668693 w 3557693"/>
                  <a:gd name="connsiteY27" fmla="*/ 894080 h 3694853"/>
                  <a:gd name="connsiteX28" fmla="*/ 2628053 w 3557693"/>
                  <a:gd name="connsiteY28" fmla="*/ 894080 h 3694853"/>
                  <a:gd name="connsiteX29" fmla="*/ 2567093 w 3557693"/>
                  <a:gd name="connsiteY29" fmla="*/ 1026160 h 3694853"/>
                  <a:gd name="connsiteX30" fmla="*/ 2414693 w 3557693"/>
                  <a:gd name="connsiteY30" fmla="*/ 1148080 h 3694853"/>
                  <a:gd name="connsiteX31" fmla="*/ 2465493 w 3557693"/>
                  <a:gd name="connsiteY31" fmla="*/ 975360 h 3694853"/>
                  <a:gd name="connsiteX32" fmla="*/ 2546773 w 3557693"/>
                  <a:gd name="connsiteY32" fmla="*/ 680720 h 3694853"/>
                  <a:gd name="connsiteX33" fmla="*/ 2648373 w 3557693"/>
                  <a:gd name="connsiteY33" fmla="*/ 589280 h 3694853"/>
                  <a:gd name="connsiteX34" fmla="*/ 2729653 w 3557693"/>
                  <a:gd name="connsiteY34" fmla="*/ 497840 h 3694853"/>
                  <a:gd name="connsiteX35" fmla="*/ 2739813 w 3557693"/>
                  <a:gd name="connsiteY35" fmla="*/ 447040 h 3694853"/>
                  <a:gd name="connsiteX36" fmla="*/ 2699173 w 3557693"/>
                  <a:gd name="connsiteY36" fmla="*/ 467360 h 3694853"/>
                  <a:gd name="connsiteX37" fmla="*/ 2628053 w 3557693"/>
                  <a:gd name="connsiteY37" fmla="*/ 548640 h 3694853"/>
                  <a:gd name="connsiteX38" fmla="*/ 2567093 w 3557693"/>
                  <a:gd name="connsiteY38" fmla="*/ 579120 h 3694853"/>
                  <a:gd name="connsiteX39" fmla="*/ 2678853 w 3557693"/>
                  <a:gd name="connsiteY39" fmla="*/ 274320 h 3694853"/>
                  <a:gd name="connsiteX40" fmla="*/ 2729653 w 3557693"/>
                  <a:gd name="connsiteY40" fmla="*/ 40640 h 3694853"/>
                  <a:gd name="connsiteX41" fmla="*/ 2689013 w 3557693"/>
                  <a:gd name="connsiteY41" fmla="*/ 30480 h 3694853"/>
                  <a:gd name="connsiteX42" fmla="*/ 2668693 w 3557693"/>
                  <a:gd name="connsiteY42" fmla="*/ 142240 h 3694853"/>
                  <a:gd name="connsiteX43" fmla="*/ 2617893 w 3557693"/>
                  <a:gd name="connsiteY43" fmla="*/ 314960 h 3694853"/>
                  <a:gd name="connsiteX44" fmla="*/ 2597573 w 3557693"/>
                  <a:gd name="connsiteY44" fmla="*/ 314960 h 3694853"/>
                  <a:gd name="connsiteX45" fmla="*/ 2556933 w 3557693"/>
                  <a:gd name="connsiteY45" fmla="*/ 172720 h 3694853"/>
                  <a:gd name="connsiteX46" fmla="*/ 2526453 w 3557693"/>
                  <a:gd name="connsiteY46" fmla="*/ 81280 h 3694853"/>
                  <a:gd name="connsiteX47" fmla="*/ 2495973 w 3557693"/>
                  <a:gd name="connsiteY47" fmla="*/ 111760 h 3694853"/>
                  <a:gd name="connsiteX48" fmla="*/ 2516293 w 3557693"/>
                  <a:gd name="connsiteY48" fmla="*/ 172720 h 3694853"/>
                  <a:gd name="connsiteX49" fmla="*/ 2546773 w 3557693"/>
                  <a:gd name="connsiteY49" fmla="*/ 284480 h 3694853"/>
                  <a:gd name="connsiteX50" fmla="*/ 2567093 w 3557693"/>
                  <a:gd name="connsiteY50" fmla="*/ 375920 h 3694853"/>
                  <a:gd name="connsiteX51" fmla="*/ 2577253 w 3557693"/>
                  <a:gd name="connsiteY51" fmla="*/ 406400 h 3694853"/>
                  <a:gd name="connsiteX52" fmla="*/ 2495973 w 3557693"/>
                  <a:gd name="connsiteY52" fmla="*/ 640080 h 3694853"/>
                  <a:gd name="connsiteX53" fmla="*/ 2424853 w 3557693"/>
                  <a:gd name="connsiteY53" fmla="*/ 894080 h 3694853"/>
                  <a:gd name="connsiteX54" fmla="*/ 2363893 w 3557693"/>
                  <a:gd name="connsiteY54" fmla="*/ 863600 h 3694853"/>
                  <a:gd name="connsiteX55" fmla="*/ 2262293 w 3557693"/>
                  <a:gd name="connsiteY55" fmla="*/ 690880 h 3694853"/>
                  <a:gd name="connsiteX56" fmla="*/ 2221653 w 3557693"/>
                  <a:gd name="connsiteY56" fmla="*/ 609600 h 3694853"/>
                  <a:gd name="connsiteX57" fmla="*/ 2201333 w 3557693"/>
                  <a:gd name="connsiteY57" fmla="*/ 640080 h 3694853"/>
                  <a:gd name="connsiteX58" fmla="*/ 2241973 w 3557693"/>
                  <a:gd name="connsiteY58" fmla="*/ 741680 h 3694853"/>
                  <a:gd name="connsiteX59" fmla="*/ 2302933 w 3557693"/>
                  <a:gd name="connsiteY59" fmla="*/ 853440 h 3694853"/>
                  <a:gd name="connsiteX60" fmla="*/ 2353733 w 3557693"/>
                  <a:gd name="connsiteY60" fmla="*/ 934720 h 3694853"/>
                  <a:gd name="connsiteX61" fmla="*/ 2384213 w 3557693"/>
                  <a:gd name="connsiteY61" fmla="*/ 965200 h 3694853"/>
                  <a:gd name="connsiteX62" fmla="*/ 2363893 w 3557693"/>
                  <a:gd name="connsiteY62" fmla="*/ 1076960 h 3694853"/>
                  <a:gd name="connsiteX63" fmla="*/ 2262293 w 3557693"/>
                  <a:gd name="connsiteY63" fmla="*/ 1422400 h 3694853"/>
                  <a:gd name="connsiteX64" fmla="*/ 2211493 w 3557693"/>
                  <a:gd name="connsiteY64" fmla="*/ 1676400 h 3694853"/>
                  <a:gd name="connsiteX65" fmla="*/ 2160693 w 3557693"/>
                  <a:gd name="connsiteY65" fmla="*/ 1818640 h 3694853"/>
                  <a:gd name="connsiteX66" fmla="*/ 2089573 w 3557693"/>
                  <a:gd name="connsiteY66" fmla="*/ 1838960 h 3694853"/>
                  <a:gd name="connsiteX67" fmla="*/ 2048933 w 3557693"/>
                  <a:gd name="connsiteY67" fmla="*/ 1686560 h 3694853"/>
                  <a:gd name="connsiteX68" fmla="*/ 1957493 w 3557693"/>
                  <a:gd name="connsiteY68" fmla="*/ 1351280 h 3694853"/>
                  <a:gd name="connsiteX69" fmla="*/ 1845733 w 3557693"/>
                  <a:gd name="connsiteY69" fmla="*/ 894080 h 3694853"/>
                  <a:gd name="connsiteX70" fmla="*/ 1805093 w 3557693"/>
                  <a:gd name="connsiteY70" fmla="*/ 436880 h 3694853"/>
                  <a:gd name="connsiteX71" fmla="*/ 1815253 w 3557693"/>
                  <a:gd name="connsiteY71" fmla="*/ 254000 h 3694853"/>
                  <a:gd name="connsiteX72" fmla="*/ 1774613 w 3557693"/>
                  <a:gd name="connsiteY72" fmla="*/ 213360 h 3694853"/>
                  <a:gd name="connsiteX73" fmla="*/ 1764453 w 3557693"/>
                  <a:gd name="connsiteY73" fmla="*/ 365760 h 3694853"/>
                  <a:gd name="connsiteX74" fmla="*/ 1764453 w 3557693"/>
                  <a:gd name="connsiteY74" fmla="*/ 558800 h 3694853"/>
                  <a:gd name="connsiteX75" fmla="*/ 1774613 w 3557693"/>
                  <a:gd name="connsiteY75" fmla="*/ 670560 h 3694853"/>
                  <a:gd name="connsiteX76" fmla="*/ 1733973 w 3557693"/>
                  <a:gd name="connsiteY76" fmla="*/ 609600 h 3694853"/>
                  <a:gd name="connsiteX77" fmla="*/ 1622213 w 3557693"/>
                  <a:gd name="connsiteY77" fmla="*/ 406400 h 3694853"/>
                  <a:gd name="connsiteX78" fmla="*/ 1571413 w 3557693"/>
                  <a:gd name="connsiteY78" fmla="*/ 142240 h 3694853"/>
                  <a:gd name="connsiteX79" fmla="*/ 1540933 w 3557693"/>
                  <a:gd name="connsiteY79" fmla="*/ 60960 h 3694853"/>
                  <a:gd name="connsiteX80" fmla="*/ 1520613 w 3557693"/>
                  <a:gd name="connsiteY80" fmla="*/ 121920 h 3694853"/>
                  <a:gd name="connsiteX81" fmla="*/ 1551093 w 3557693"/>
                  <a:gd name="connsiteY81" fmla="*/ 365760 h 3694853"/>
                  <a:gd name="connsiteX82" fmla="*/ 1571413 w 3557693"/>
                  <a:gd name="connsiteY82" fmla="*/ 426720 h 3694853"/>
                  <a:gd name="connsiteX83" fmla="*/ 1540933 w 3557693"/>
                  <a:gd name="connsiteY83" fmla="*/ 416560 h 3694853"/>
                  <a:gd name="connsiteX84" fmla="*/ 1439333 w 3557693"/>
                  <a:gd name="connsiteY84" fmla="*/ 335280 h 3694853"/>
                  <a:gd name="connsiteX85" fmla="*/ 1327573 w 3557693"/>
                  <a:gd name="connsiteY85" fmla="*/ 274320 h 3694853"/>
                  <a:gd name="connsiteX86" fmla="*/ 1317413 w 3557693"/>
                  <a:gd name="connsiteY86" fmla="*/ 304800 h 3694853"/>
                  <a:gd name="connsiteX87" fmla="*/ 1429173 w 3557693"/>
                  <a:gd name="connsiteY87" fmla="*/ 396240 h 3694853"/>
                  <a:gd name="connsiteX88" fmla="*/ 1571413 w 3557693"/>
                  <a:gd name="connsiteY88" fmla="*/ 477520 h 3694853"/>
                  <a:gd name="connsiteX89" fmla="*/ 1601893 w 3557693"/>
                  <a:gd name="connsiteY89" fmla="*/ 497840 h 3694853"/>
                  <a:gd name="connsiteX90" fmla="*/ 1683173 w 3557693"/>
                  <a:gd name="connsiteY90" fmla="*/ 629920 h 3694853"/>
                  <a:gd name="connsiteX91" fmla="*/ 1764453 w 3557693"/>
                  <a:gd name="connsiteY91" fmla="*/ 731520 h 3694853"/>
                  <a:gd name="connsiteX92" fmla="*/ 1784773 w 3557693"/>
                  <a:gd name="connsiteY92" fmla="*/ 843280 h 3694853"/>
                  <a:gd name="connsiteX93" fmla="*/ 1815253 w 3557693"/>
                  <a:gd name="connsiteY93" fmla="*/ 1036320 h 3694853"/>
                  <a:gd name="connsiteX94" fmla="*/ 1876213 w 3557693"/>
                  <a:gd name="connsiteY94" fmla="*/ 1310640 h 3694853"/>
                  <a:gd name="connsiteX95" fmla="*/ 1855893 w 3557693"/>
                  <a:gd name="connsiteY95" fmla="*/ 1310640 h 3694853"/>
                  <a:gd name="connsiteX96" fmla="*/ 1591733 w 3557693"/>
                  <a:gd name="connsiteY96" fmla="*/ 1137920 h 3694853"/>
                  <a:gd name="connsiteX97" fmla="*/ 1408853 w 3557693"/>
                  <a:gd name="connsiteY97" fmla="*/ 914400 h 3694853"/>
                  <a:gd name="connsiteX98" fmla="*/ 1327573 w 3557693"/>
                  <a:gd name="connsiteY98" fmla="*/ 782320 h 3694853"/>
                  <a:gd name="connsiteX99" fmla="*/ 1307253 w 3557693"/>
                  <a:gd name="connsiteY99" fmla="*/ 619760 h 3694853"/>
                  <a:gd name="connsiteX100" fmla="*/ 1286933 w 3557693"/>
                  <a:gd name="connsiteY100" fmla="*/ 589280 h 3694853"/>
                  <a:gd name="connsiteX101" fmla="*/ 1256453 w 3557693"/>
                  <a:gd name="connsiteY101" fmla="*/ 670560 h 3694853"/>
                  <a:gd name="connsiteX102" fmla="*/ 1266613 w 3557693"/>
                  <a:gd name="connsiteY102" fmla="*/ 772160 h 3694853"/>
                  <a:gd name="connsiteX103" fmla="*/ 1185333 w 3557693"/>
                  <a:gd name="connsiteY103" fmla="*/ 690880 h 3694853"/>
                  <a:gd name="connsiteX104" fmla="*/ 1012613 w 3557693"/>
                  <a:gd name="connsiteY104" fmla="*/ 508000 h 3694853"/>
                  <a:gd name="connsiteX105" fmla="*/ 941493 w 3557693"/>
                  <a:gd name="connsiteY105" fmla="*/ 375920 h 3694853"/>
                  <a:gd name="connsiteX106" fmla="*/ 890693 w 3557693"/>
                  <a:gd name="connsiteY106" fmla="*/ 294640 h 3694853"/>
                  <a:gd name="connsiteX107" fmla="*/ 860213 w 3557693"/>
                  <a:gd name="connsiteY107" fmla="*/ 294640 h 3694853"/>
                  <a:gd name="connsiteX108" fmla="*/ 880533 w 3557693"/>
                  <a:gd name="connsiteY108" fmla="*/ 365760 h 3694853"/>
                  <a:gd name="connsiteX109" fmla="*/ 982133 w 3557693"/>
                  <a:gd name="connsiteY109" fmla="*/ 548640 h 3694853"/>
                  <a:gd name="connsiteX110" fmla="*/ 1083733 w 3557693"/>
                  <a:gd name="connsiteY110" fmla="*/ 650240 h 3694853"/>
                  <a:gd name="connsiteX111" fmla="*/ 1012613 w 3557693"/>
                  <a:gd name="connsiteY111" fmla="*/ 650240 h 3694853"/>
                  <a:gd name="connsiteX112" fmla="*/ 850053 w 3557693"/>
                  <a:gd name="connsiteY112" fmla="*/ 579120 h 3694853"/>
                  <a:gd name="connsiteX113" fmla="*/ 829733 w 3557693"/>
                  <a:gd name="connsiteY113" fmla="*/ 599440 h 3694853"/>
                  <a:gd name="connsiteX114" fmla="*/ 921173 w 3557693"/>
                  <a:gd name="connsiteY114" fmla="*/ 650240 h 3694853"/>
                  <a:gd name="connsiteX115" fmla="*/ 1073573 w 3557693"/>
                  <a:gd name="connsiteY115" fmla="*/ 711200 h 3694853"/>
                  <a:gd name="connsiteX116" fmla="*/ 1124373 w 3557693"/>
                  <a:gd name="connsiteY116" fmla="*/ 721360 h 3694853"/>
                  <a:gd name="connsiteX117" fmla="*/ 1246293 w 3557693"/>
                  <a:gd name="connsiteY117" fmla="*/ 822960 h 3694853"/>
                  <a:gd name="connsiteX118" fmla="*/ 1286933 w 3557693"/>
                  <a:gd name="connsiteY118" fmla="*/ 853440 h 3694853"/>
                  <a:gd name="connsiteX119" fmla="*/ 1398693 w 3557693"/>
                  <a:gd name="connsiteY119" fmla="*/ 985520 h 3694853"/>
                  <a:gd name="connsiteX120" fmla="*/ 1500293 w 3557693"/>
                  <a:gd name="connsiteY120" fmla="*/ 1117600 h 3694853"/>
                  <a:gd name="connsiteX121" fmla="*/ 1683173 w 3557693"/>
                  <a:gd name="connsiteY121" fmla="*/ 1290320 h 3694853"/>
                  <a:gd name="connsiteX122" fmla="*/ 1845733 w 3557693"/>
                  <a:gd name="connsiteY122" fmla="*/ 1422400 h 3694853"/>
                  <a:gd name="connsiteX123" fmla="*/ 1866053 w 3557693"/>
                  <a:gd name="connsiteY123" fmla="*/ 1473200 h 3694853"/>
                  <a:gd name="connsiteX124" fmla="*/ 1886373 w 3557693"/>
                  <a:gd name="connsiteY124" fmla="*/ 1625600 h 3694853"/>
                  <a:gd name="connsiteX125" fmla="*/ 1896533 w 3557693"/>
                  <a:gd name="connsiteY125" fmla="*/ 1717040 h 3694853"/>
                  <a:gd name="connsiteX126" fmla="*/ 1886373 w 3557693"/>
                  <a:gd name="connsiteY126" fmla="*/ 1879600 h 3694853"/>
                  <a:gd name="connsiteX127" fmla="*/ 1774613 w 3557693"/>
                  <a:gd name="connsiteY127" fmla="*/ 1828800 h 3694853"/>
                  <a:gd name="connsiteX128" fmla="*/ 1500293 w 3557693"/>
                  <a:gd name="connsiteY128" fmla="*/ 1778000 h 3694853"/>
                  <a:gd name="connsiteX129" fmla="*/ 1256453 w 3557693"/>
                  <a:gd name="connsiteY129" fmla="*/ 1706880 h 3694853"/>
                  <a:gd name="connsiteX130" fmla="*/ 900853 w 3557693"/>
                  <a:gd name="connsiteY130" fmla="*/ 1574800 h 3694853"/>
                  <a:gd name="connsiteX131" fmla="*/ 667173 w 3557693"/>
                  <a:gd name="connsiteY131" fmla="*/ 1341120 h 3694853"/>
                  <a:gd name="connsiteX132" fmla="*/ 514773 w 3557693"/>
                  <a:gd name="connsiteY132" fmla="*/ 1137920 h 3694853"/>
                  <a:gd name="connsiteX133" fmla="*/ 423333 w 3557693"/>
                  <a:gd name="connsiteY133" fmla="*/ 1036320 h 3694853"/>
                  <a:gd name="connsiteX134" fmla="*/ 362373 w 3557693"/>
                  <a:gd name="connsiteY134" fmla="*/ 1046480 h 3694853"/>
                  <a:gd name="connsiteX135" fmla="*/ 443653 w 3557693"/>
                  <a:gd name="connsiteY135" fmla="*/ 1137920 h 3694853"/>
                  <a:gd name="connsiteX136" fmla="*/ 565573 w 3557693"/>
                  <a:gd name="connsiteY136" fmla="*/ 1320800 h 3694853"/>
                  <a:gd name="connsiteX137" fmla="*/ 626533 w 3557693"/>
                  <a:gd name="connsiteY137" fmla="*/ 1402080 h 3694853"/>
                  <a:gd name="connsiteX138" fmla="*/ 555413 w 3557693"/>
                  <a:gd name="connsiteY138" fmla="*/ 1391920 h 3694853"/>
                  <a:gd name="connsiteX139" fmla="*/ 382693 w 3557693"/>
                  <a:gd name="connsiteY139" fmla="*/ 1300480 h 3694853"/>
                  <a:gd name="connsiteX140" fmla="*/ 209973 w 3557693"/>
                  <a:gd name="connsiteY140" fmla="*/ 1178560 h 3694853"/>
                  <a:gd name="connsiteX141" fmla="*/ 47413 w 3557693"/>
                  <a:gd name="connsiteY141" fmla="*/ 1046480 h 3694853"/>
                  <a:gd name="connsiteX142" fmla="*/ 6773 w 3557693"/>
                  <a:gd name="connsiteY142" fmla="*/ 1056640 h 3694853"/>
                  <a:gd name="connsiteX143" fmla="*/ 88053 w 3557693"/>
                  <a:gd name="connsiteY143" fmla="*/ 1127760 h 3694853"/>
                  <a:gd name="connsiteX144" fmla="*/ 362373 w 3557693"/>
                  <a:gd name="connsiteY144" fmla="*/ 1351280 h 3694853"/>
                  <a:gd name="connsiteX145" fmla="*/ 606213 w 3557693"/>
                  <a:gd name="connsiteY145" fmla="*/ 1463040 h 3694853"/>
                  <a:gd name="connsiteX146" fmla="*/ 707813 w 3557693"/>
                  <a:gd name="connsiteY146" fmla="*/ 1483360 h 3694853"/>
                  <a:gd name="connsiteX147" fmla="*/ 758613 w 3557693"/>
                  <a:gd name="connsiteY147" fmla="*/ 1544320 h 3694853"/>
                  <a:gd name="connsiteX148" fmla="*/ 819573 w 3557693"/>
                  <a:gd name="connsiteY148" fmla="*/ 1595120 h 3694853"/>
                  <a:gd name="connsiteX149" fmla="*/ 911013 w 3557693"/>
                  <a:gd name="connsiteY149" fmla="*/ 1645920 h 3694853"/>
                  <a:gd name="connsiteX150" fmla="*/ 1236133 w 3557693"/>
                  <a:gd name="connsiteY150" fmla="*/ 1767840 h 3694853"/>
                  <a:gd name="connsiteX151" fmla="*/ 1540933 w 3557693"/>
                  <a:gd name="connsiteY151" fmla="*/ 1879600 h 3694853"/>
                  <a:gd name="connsiteX152" fmla="*/ 1652693 w 3557693"/>
                  <a:gd name="connsiteY152" fmla="*/ 1950720 h 3694853"/>
                  <a:gd name="connsiteX153" fmla="*/ 1469813 w 3557693"/>
                  <a:gd name="connsiteY153" fmla="*/ 1920240 h 3694853"/>
                  <a:gd name="connsiteX154" fmla="*/ 1286933 w 3557693"/>
                  <a:gd name="connsiteY154" fmla="*/ 1920240 h 3694853"/>
                  <a:gd name="connsiteX155" fmla="*/ 1053253 w 3557693"/>
                  <a:gd name="connsiteY155" fmla="*/ 1899920 h 3694853"/>
                  <a:gd name="connsiteX156" fmla="*/ 809413 w 3557693"/>
                  <a:gd name="connsiteY156" fmla="*/ 1828800 h 3694853"/>
                  <a:gd name="connsiteX157" fmla="*/ 545253 w 3557693"/>
                  <a:gd name="connsiteY157" fmla="*/ 1737360 h 3694853"/>
                  <a:gd name="connsiteX158" fmla="*/ 514773 w 3557693"/>
                  <a:gd name="connsiteY158" fmla="*/ 1727200 h 3694853"/>
                  <a:gd name="connsiteX159" fmla="*/ 382693 w 3557693"/>
                  <a:gd name="connsiteY159" fmla="*/ 1635760 h 3694853"/>
                  <a:gd name="connsiteX160" fmla="*/ 342053 w 3557693"/>
                  <a:gd name="connsiteY160" fmla="*/ 1645920 h 3694853"/>
                  <a:gd name="connsiteX161" fmla="*/ 474133 w 3557693"/>
                  <a:gd name="connsiteY161" fmla="*/ 1767840 h 3694853"/>
                  <a:gd name="connsiteX162" fmla="*/ 728133 w 3557693"/>
                  <a:gd name="connsiteY162" fmla="*/ 1849120 h 3694853"/>
                  <a:gd name="connsiteX163" fmla="*/ 606213 w 3557693"/>
                  <a:gd name="connsiteY163" fmla="*/ 1849120 h 3694853"/>
                  <a:gd name="connsiteX164" fmla="*/ 474133 w 3557693"/>
                  <a:gd name="connsiteY164" fmla="*/ 1838960 h 3694853"/>
                  <a:gd name="connsiteX165" fmla="*/ 474133 w 3557693"/>
                  <a:gd name="connsiteY165" fmla="*/ 1889760 h 3694853"/>
                  <a:gd name="connsiteX166" fmla="*/ 585893 w 3557693"/>
                  <a:gd name="connsiteY166" fmla="*/ 1889760 h 3694853"/>
                  <a:gd name="connsiteX167" fmla="*/ 789093 w 3557693"/>
                  <a:gd name="connsiteY167" fmla="*/ 1889760 h 3694853"/>
                  <a:gd name="connsiteX168" fmla="*/ 992293 w 3557693"/>
                  <a:gd name="connsiteY168" fmla="*/ 1930400 h 3694853"/>
                  <a:gd name="connsiteX169" fmla="*/ 1266613 w 3557693"/>
                  <a:gd name="connsiteY169" fmla="*/ 1950720 h 3694853"/>
                  <a:gd name="connsiteX170" fmla="*/ 1520613 w 3557693"/>
                  <a:gd name="connsiteY170" fmla="*/ 1981200 h 3694853"/>
                  <a:gd name="connsiteX171" fmla="*/ 1693333 w 3557693"/>
                  <a:gd name="connsiteY171" fmla="*/ 2021840 h 3694853"/>
                  <a:gd name="connsiteX172" fmla="*/ 1744133 w 3557693"/>
                  <a:gd name="connsiteY172" fmla="*/ 2123440 h 3694853"/>
                  <a:gd name="connsiteX173" fmla="*/ 1794933 w 3557693"/>
                  <a:gd name="connsiteY173" fmla="*/ 2255520 h 3694853"/>
                  <a:gd name="connsiteX174" fmla="*/ 1805093 w 3557693"/>
                  <a:gd name="connsiteY174" fmla="*/ 2499360 h 3694853"/>
                  <a:gd name="connsiteX175" fmla="*/ 1784773 w 3557693"/>
                  <a:gd name="connsiteY175" fmla="*/ 2753360 h 3694853"/>
                  <a:gd name="connsiteX176" fmla="*/ 1733973 w 3557693"/>
                  <a:gd name="connsiteY176" fmla="*/ 3048000 h 3694853"/>
                  <a:gd name="connsiteX177" fmla="*/ 1683173 w 3557693"/>
                  <a:gd name="connsiteY177" fmla="*/ 3342640 h 3694853"/>
                  <a:gd name="connsiteX178" fmla="*/ 1632373 w 3557693"/>
                  <a:gd name="connsiteY178" fmla="*/ 3586480 h 3694853"/>
                  <a:gd name="connsiteX179" fmla="*/ 1825413 w 3557693"/>
                  <a:gd name="connsiteY179" fmla="*/ 3667760 h 3694853"/>
                  <a:gd name="connsiteX180" fmla="*/ 2120053 w 3557693"/>
                  <a:gd name="connsiteY180" fmla="*/ 3677920 h 3694853"/>
                  <a:gd name="connsiteX181" fmla="*/ 2191173 w 3557693"/>
                  <a:gd name="connsiteY181" fmla="*/ 3627120 h 3694853"/>
                  <a:gd name="connsiteX182" fmla="*/ 2181013 w 3557693"/>
                  <a:gd name="connsiteY182" fmla="*/ 3271520 h 3694853"/>
                  <a:gd name="connsiteX183" fmla="*/ 2140373 w 3557693"/>
                  <a:gd name="connsiteY183" fmla="*/ 2479040 h 3694853"/>
                  <a:gd name="connsiteX0" fmla="*/ 2150533 w 3557693"/>
                  <a:gd name="connsiteY0" fmla="*/ 2387600 h 3694853"/>
                  <a:gd name="connsiteX1" fmla="*/ 2302933 w 3557693"/>
                  <a:gd name="connsiteY1" fmla="*/ 2103120 h 3694853"/>
                  <a:gd name="connsiteX2" fmla="*/ 2628053 w 3557693"/>
                  <a:gd name="connsiteY2" fmla="*/ 1838960 h 3694853"/>
                  <a:gd name="connsiteX3" fmla="*/ 3014133 w 3557693"/>
                  <a:gd name="connsiteY3" fmla="*/ 1615440 h 3694853"/>
                  <a:gd name="connsiteX4" fmla="*/ 3288453 w 3557693"/>
                  <a:gd name="connsiteY4" fmla="*/ 1503680 h 3694853"/>
                  <a:gd name="connsiteX5" fmla="*/ 3471333 w 3557693"/>
                  <a:gd name="connsiteY5" fmla="*/ 1391920 h 3694853"/>
                  <a:gd name="connsiteX6" fmla="*/ 3552613 w 3557693"/>
                  <a:gd name="connsiteY6" fmla="*/ 1280160 h 3694853"/>
                  <a:gd name="connsiteX7" fmla="*/ 3501813 w 3557693"/>
                  <a:gd name="connsiteY7" fmla="*/ 1270000 h 3694853"/>
                  <a:gd name="connsiteX8" fmla="*/ 3430693 w 3557693"/>
                  <a:gd name="connsiteY8" fmla="*/ 1371600 h 3694853"/>
                  <a:gd name="connsiteX9" fmla="*/ 3237653 w 3557693"/>
                  <a:gd name="connsiteY9" fmla="*/ 1473200 h 3694853"/>
                  <a:gd name="connsiteX10" fmla="*/ 2922693 w 3557693"/>
                  <a:gd name="connsiteY10" fmla="*/ 1605280 h 3694853"/>
                  <a:gd name="connsiteX11" fmla="*/ 2892213 w 3557693"/>
                  <a:gd name="connsiteY11" fmla="*/ 1595120 h 3694853"/>
                  <a:gd name="connsiteX12" fmla="*/ 2922693 w 3557693"/>
                  <a:gd name="connsiteY12" fmla="*/ 1483360 h 3694853"/>
                  <a:gd name="connsiteX13" fmla="*/ 2983653 w 3557693"/>
                  <a:gd name="connsiteY13" fmla="*/ 1320800 h 3694853"/>
                  <a:gd name="connsiteX14" fmla="*/ 2983653 w 3557693"/>
                  <a:gd name="connsiteY14" fmla="*/ 1270000 h 3694853"/>
                  <a:gd name="connsiteX15" fmla="*/ 2932853 w 3557693"/>
                  <a:gd name="connsiteY15" fmla="*/ 1280160 h 3694853"/>
                  <a:gd name="connsiteX16" fmla="*/ 2902373 w 3557693"/>
                  <a:gd name="connsiteY16" fmla="*/ 1361440 h 3694853"/>
                  <a:gd name="connsiteX17" fmla="*/ 2821093 w 3557693"/>
                  <a:gd name="connsiteY17" fmla="*/ 1584960 h 3694853"/>
                  <a:gd name="connsiteX18" fmla="*/ 2790613 w 3557693"/>
                  <a:gd name="connsiteY18" fmla="*/ 1666240 h 3694853"/>
                  <a:gd name="connsiteX19" fmla="*/ 2668693 w 3557693"/>
                  <a:gd name="connsiteY19" fmla="*/ 1737360 h 3694853"/>
                  <a:gd name="connsiteX20" fmla="*/ 2475653 w 3557693"/>
                  <a:gd name="connsiteY20" fmla="*/ 1838960 h 3694853"/>
                  <a:gd name="connsiteX21" fmla="*/ 2374053 w 3557693"/>
                  <a:gd name="connsiteY21" fmla="*/ 1899920 h 3694853"/>
                  <a:gd name="connsiteX22" fmla="*/ 2231813 w 3557693"/>
                  <a:gd name="connsiteY22" fmla="*/ 2011680 h 3694853"/>
                  <a:gd name="connsiteX23" fmla="*/ 2313093 w 3557693"/>
                  <a:gd name="connsiteY23" fmla="*/ 1666240 h 3694853"/>
                  <a:gd name="connsiteX24" fmla="*/ 2384213 w 3557693"/>
                  <a:gd name="connsiteY24" fmla="*/ 1280160 h 3694853"/>
                  <a:gd name="connsiteX25" fmla="*/ 2597573 w 3557693"/>
                  <a:gd name="connsiteY25" fmla="*/ 1056640 h 3694853"/>
                  <a:gd name="connsiteX26" fmla="*/ 2668693 w 3557693"/>
                  <a:gd name="connsiteY26" fmla="*/ 894080 h 3694853"/>
                  <a:gd name="connsiteX27" fmla="*/ 2628053 w 3557693"/>
                  <a:gd name="connsiteY27" fmla="*/ 894080 h 3694853"/>
                  <a:gd name="connsiteX28" fmla="*/ 2567093 w 3557693"/>
                  <a:gd name="connsiteY28" fmla="*/ 1026160 h 3694853"/>
                  <a:gd name="connsiteX29" fmla="*/ 2414693 w 3557693"/>
                  <a:gd name="connsiteY29" fmla="*/ 1148080 h 3694853"/>
                  <a:gd name="connsiteX30" fmla="*/ 2465493 w 3557693"/>
                  <a:gd name="connsiteY30" fmla="*/ 975360 h 3694853"/>
                  <a:gd name="connsiteX31" fmla="*/ 2546773 w 3557693"/>
                  <a:gd name="connsiteY31" fmla="*/ 680720 h 3694853"/>
                  <a:gd name="connsiteX32" fmla="*/ 2648373 w 3557693"/>
                  <a:gd name="connsiteY32" fmla="*/ 589280 h 3694853"/>
                  <a:gd name="connsiteX33" fmla="*/ 2729653 w 3557693"/>
                  <a:gd name="connsiteY33" fmla="*/ 497840 h 3694853"/>
                  <a:gd name="connsiteX34" fmla="*/ 2739813 w 3557693"/>
                  <a:gd name="connsiteY34" fmla="*/ 447040 h 3694853"/>
                  <a:gd name="connsiteX35" fmla="*/ 2699173 w 3557693"/>
                  <a:gd name="connsiteY35" fmla="*/ 467360 h 3694853"/>
                  <a:gd name="connsiteX36" fmla="*/ 2628053 w 3557693"/>
                  <a:gd name="connsiteY36" fmla="*/ 548640 h 3694853"/>
                  <a:gd name="connsiteX37" fmla="*/ 2567093 w 3557693"/>
                  <a:gd name="connsiteY37" fmla="*/ 579120 h 3694853"/>
                  <a:gd name="connsiteX38" fmla="*/ 2678853 w 3557693"/>
                  <a:gd name="connsiteY38" fmla="*/ 274320 h 3694853"/>
                  <a:gd name="connsiteX39" fmla="*/ 2729653 w 3557693"/>
                  <a:gd name="connsiteY39" fmla="*/ 40640 h 3694853"/>
                  <a:gd name="connsiteX40" fmla="*/ 2689013 w 3557693"/>
                  <a:gd name="connsiteY40" fmla="*/ 30480 h 3694853"/>
                  <a:gd name="connsiteX41" fmla="*/ 2668693 w 3557693"/>
                  <a:gd name="connsiteY41" fmla="*/ 142240 h 3694853"/>
                  <a:gd name="connsiteX42" fmla="*/ 2617893 w 3557693"/>
                  <a:gd name="connsiteY42" fmla="*/ 314960 h 3694853"/>
                  <a:gd name="connsiteX43" fmla="*/ 2597573 w 3557693"/>
                  <a:gd name="connsiteY43" fmla="*/ 314960 h 3694853"/>
                  <a:gd name="connsiteX44" fmla="*/ 2556933 w 3557693"/>
                  <a:gd name="connsiteY44" fmla="*/ 172720 h 3694853"/>
                  <a:gd name="connsiteX45" fmla="*/ 2526453 w 3557693"/>
                  <a:gd name="connsiteY45" fmla="*/ 81280 h 3694853"/>
                  <a:gd name="connsiteX46" fmla="*/ 2495973 w 3557693"/>
                  <a:gd name="connsiteY46" fmla="*/ 111760 h 3694853"/>
                  <a:gd name="connsiteX47" fmla="*/ 2516293 w 3557693"/>
                  <a:gd name="connsiteY47" fmla="*/ 172720 h 3694853"/>
                  <a:gd name="connsiteX48" fmla="*/ 2546773 w 3557693"/>
                  <a:gd name="connsiteY48" fmla="*/ 284480 h 3694853"/>
                  <a:gd name="connsiteX49" fmla="*/ 2567093 w 3557693"/>
                  <a:gd name="connsiteY49" fmla="*/ 375920 h 3694853"/>
                  <a:gd name="connsiteX50" fmla="*/ 2577253 w 3557693"/>
                  <a:gd name="connsiteY50" fmla="*/ 406400 h 3694853"/>
                  <a:gd name="connsiteX51" fmla="*/ 2495973 w 3557693"/>
                  <a:gd name="connsiteY51" fmla="*/ 640080 h 3694853"/>
                  <a:gd name="connsiteX52" fmla="*/ 2424853 w 3557693"/>
                  <a:gd name="connsiteY52" fmla="*/ 894080 h 3694853"/>
                  <a:gd name="connsiteX53" fmla="*/ 2363893 w 3557693"/>
                  <a:gd name="connsiteY53" fmla="*/ 863600 h 3694853"/>
                  <a:gd name="connsiteX54" fmla="*/ 2262293 w 3557693"/>
                  <a:gd name="connsiteY54" fmla="*/ 690880 h 3694853"/>
                  <a:gd name="connsiteX55" fmla="*/ 2221653 w 3557693"/>
                  <a:gd name="connsiteY55" fmla="*/ 609600 h 3694853"/>
                  <a:gd name="connsiteX56" fmla="*/ 2201333 w 3557693"/>
                  <a:gd name="connsiteY56" fmla="*/ 640080 h 3694853"/>
                  <a:gd name="connsiteX57" fmla="*/ 2241973 w 3557693"/>
                  <a:gd name="connsiteY57" fmla="*/ 741680 h 3694853"/>
                  <a:gd name="connsiteX58" fmla="*/ 2302933 w 3557693"/>
                  <a:gd name="connsiteY58" fmla="*/ 853440 h 3694853"/>
                  <a:gd name="connsiteX59" fmla="*/ 2353733 w 3557693"/>
                  <a:gd name="connsiteY59" fmla="*/ 934720 h 3694853"/>
                  <a:gd name="connsiteX60" fmla="*/ 2384213 w 3557693"/>
                  <a:gd name="connsiteY60" fmla="*/ 965200 h 3694853"/>
                  <a:gd name="connsiteX61" fmla="*/ 2363893 w 3557693"/>
                  <a:gd name="connsiteY61" fmla="*/ 1076960 h 3694853"/>
                  <a:gd name="connsiteX62" fmla="*/ 2262293 w 3557693"/>
                  <a:gd name="connsiteY62" fmla="*/ 1422400 h 3694853"/>
                  <a:gd name="connsiteX63" fmla="*/ 2211493 w 3557693"/>
                  <a:gd name="connsiteY63" fmla="*/ 1676400 h 3694853"/>
                  <a:gd name="connsiteX64" fmla="*/ 2160693 w 3557693"/>
                  <a:gd name="connsiteY64" fmla="*/ 1818640 h 3694853"/>
                  <a:gd name="connsiteX65" fmla="*/ 2089573 w 3557693"/>
                  <a:gd name="connsiteY65" fmla="*/ 1838960 h 3694853"/>
                  <a:gd name="connsiteX66" fmla="*/ 2048933 w 3557693"/>
                  <a:gd name="connsiteY66" fmla="*/ 1686560 h 3694853"/>
                  <a:gd name="connsiteX67" fmla="*/ 1957493 w 3557693"/>
                  <a:gd name="connsiteY67" fmla="*/ 1351280 h 3694853"/>
                  <a:gd name="connsiteX68" fmla="*/ 1845733 w 3557693"/>
                  <a:gd name="connsiteY68" fmla="*/ 894080 h 3694853"/>
                  <a:gd name="connsiteX69" fmla="*/ 1805093 w 3557693"/>
                  <a:gd name="connsiteY69" fmla="*/ 436880 h 3694853"/>
                  <a:gd name="connsiteX70" fmla="*/ 1815253 w 3557693"/>
                  <a:gd name="connsiteY70" fmla="*/ 254000 h 3694853"/>
                  <a:gd name="connsiteX71" fmla="*/ 1774613 w 3557693"/>
                  <a:gd name="connsiteY71" fmla="*/ 213360 h 3694853"/>
                  <a:gd name="connsiteX72" fmla="*/ 1764453 w 3557693"/>
                  <a:gd name="connsiteY72" fmla="*/ 365760 h 3694853"/>
                  <a:gd name="connsiteX73" fmla="*/ 1764453 w 3557693"/>
                  <a:gd name="connsiteY73" fmla="*/ 558800 h 3694853"/>
                  <a:gd name="connsiteX74" fmla="*/ 1774613 w 3557693"/>
                  <a:gd name="connsiteY74" fmla="*/ 670560 h 3694853"/>
                  <a:gd name="connsiteX75" fmla="*/ 1733973 w 3557693"/>
                  <a:gd name="connsiteY75" fmla="*/ 609600 h 3694853"/>
                  <a:gd name="connsiteX76" fmla="*/ 1622213 w 3557693"/>
                  <a:gd name="connsiteY76" fmla="*/ 406400 h 3694853"/>
                  <a:gd name="connsiteX77" fmla="*/ 1571413 w 3557693"/>
                  <a:gd name="connsiteY77" fmla="*/ 142240 h 3694853"/>
                  <a:gd name="connsiteX78" fmla="*/ 1540933 w 3557693"/>
                  <a:gd name="connsiteY78" fmla="*/ 60960 h 3694853"/>
                  <a:gd name="connsiteX79" fmla="*/ 1520613 w 3557693"/>
                  <a:gd name="connsiteY79" fmla="*/ 121920 h 3694853"/>
                  <a:gd name="connsiteX80" fmla="*/ 1551093 w 3557693"/>
                  <a:gd name="connsiteY80" fmla="*/ 365760 h 3694853"/>
                  <a:gd name="connsiteX81" fmla="*/ 1571413 w 3557693"/>
                  <a:gd name="connsiteY81" fmla="*/ 426720 h 3694853"/>
                  <a:gd name="connsiteX82" fmla="*/ 1540933 w 3557693"/>
                  <a:gd name="connsiteY82" fmla="*/ 416560 h 3694853"/>
                  <a:gd name="connsiteX83" fmla="*/ 1439333 w 3557693"/>
                  <a:gd name="connsiteY83" fmla="*/ 335280 h 3694853"/>
                  <a:gd name="connsiteX84" fmla="*/ 1327573 w 3557693"/>
                  <a:gd name="connsiteY84" fmla="*/ 274320 h 3694853"/>
                  <a:gd name="connsiteX85" fmla="*/ 1317413 w 3557693"/>
                  <a:gd name="connsiteY85" fmla="*/ 304800 h 3694853"/>
                  <a:gd name="connsiteX86" fmla="*/ 1429173 w 3557693"/>
                  <a:gd name="connsiteY86" fmla="*/ 396240 h 3694853"/>
                  <a:gd name="connsiteX87" fmla="*/ 1571413 w 3557693"/>
                  <a:gd name="connsiteY87" fmla="*/ 477520 h 3694853"/>
                  <a:gd name="connsiteX88" fmla="*/ 1601893 w 3557693"/>
                  <a:gd name="connsiteY88" fmla="*/ 497840 h 3694853"/>
                  <a:gd name="connsiteX89" fmla="*/ 1683173 w 3557693"/>
                  <a:gd name="connsiteY89" fmla="*/ 629920 h 3694853"/>
                  <a:gd name="connsiteX90" fmla="*/ 1764453 w 3557693"/>
                  <a:gd name="connsiteY90" fmla="*/ 731520 h 3694853"/>
                  <a:gd name="connsiteX91" fmla="*/ 1784773 w 3557693"/>
                  <a:gd name="connsiteY91" fmla="*/ 843280 h 3694853"/>
                  <a:gd name="connsiteX92" fmla="*/ 1815253 w 3557693"/>
                  <a:gd name="connsiteY92" fmla="*/ 1036320 h 3694853"/>
                  <a:gd name="connsiteX93" fmla="*/ 1876213 w 3557693"/>
                  <a:gd name="connsiteY93" fmla="*/ 1310640 h 3694853"/>
                  <a:gd name="connsiteX94" fmla="*/ 1855893 w 3557693"/>
                  <a:gd name="connsiteY94" fmla="*/ 1310640 h 3694853"/>
                  <a:gd name="connsiteX95" fmla="*/ 1591733 w 3557693"/>
                  <a:gd name="connsiteY95" fmla="*/ 1137920 h 3694853"/>
                  <a:gd name="connsiteX96" fmla="*/ 1408853 w 3557693"/>
                  <a:gd name="connsiteY96" fmla="*/ 914400 h 3694853"/>
                  <a:gd name="connsiteX97" fmla="*/ 1327573 w 3557693"/>
                  <a:gd name="connsiteY97" fmla="*/ 782320 h 3694853"/>
                  <a:gd name="connsiteX98" fmla="*/ 1307253 w 3557693"/>
                  <a:gd name="connsiteY98" fmla="*/ 619760 h 3694853"/>
                  <a:gd name="connsiteX99" fmla="*/ 1286933 w 3557693"/>
                  <a:gd name="connsiteY99" fmla="*/ 589280 h 3694853"/>
                  <a:gd name="connsiteX100" fmla="*/ 1256453 w 3557693"/>
                  <a:gd name="connsiteY100" fmla="*/ 670560 h 3694853"/>
                  <a:gd name="connsiteX101" fmla="*/ 1266613 w 3557693"/>
                  <a:gd name="connsiteY101" fmla="*/ 772160 h 3694853"/>
                  <a:gd name="connsiteX102" fmla="*/ 1185333 w 3557693"/>
                  <a:gd name="connsiteY102" fmla="*/ 690880 h 3694853"/>
                  <a:gd name="connsiteX103" fmla="*/ 1012613 w 3557693"/>
                  <a:gd name="connsiteY103" fmla="*/ 508000 h 3694853"/>
                  <a:gd name="connsiteX104" fmla="*/ 941493 w 3557693"/>
                  <a:gd name="connsiteY104" fmla="*/ 375920 h 3694853"/>
                  <a:gd name="connsiteX105" fmla="*/ 890693 w 3557693"/>
                  <a:gd name="connsiteY105" fmla="*/ 294640 h 3694853"/>
                  <a:gd name="connsiteX106" fmla="*/ 860213 w 3557693"/>
                  <a:gd name="connsiteY106" fmla="*/ 294640 h 3694853"/>
                  <a:gd name="connsiteX107" fmla="*/ 880533 w 3557693"/>
                  <a:gd name="connsiteY107" fmla="*/ 365760 h 3694853"/>
                  <a:gd name="connsiteX108" fmla="*/ 982133 w 3557693"/>
                  <a:gd name="connsiteY108" fmla="*/ 548640 h 3694853"/>
                  <a:gd name="connsiteX109" fmla="*/ 1083733 w 3557693"/>
                  <a:gd name="connsiteY109" fmla="*/ 650240 h 3694853"/>
                  <a:gd name="connsiteX110" fmla="*/ 1012613 w 3557693"/>
                  <a:gd name="connsiteY110" fmla="*/ 650240 h 3694853"/>
                  <a:gd name="connsiteX111" fmla="*/ 850053 w 3557693"/>
                  <a:gd name="connsiteY111" fmla="*/ 579120 h 3694853"/>
                  <a:gd name="connsiteX112" fmla="*/ 829733 w 3557693"/>
                  <a:gd name="connsiteY112" fmla="*/ 599440 h 3694853"/>
                  <a:gd name="connsiteX113" fmla="*/ 921173 w 3557693"/>
                  <a:gd name="connsiteY113" fmla="*/ 650240 h 3694853"/>
                  <a:gd name="connsiteX114" fmla="*/ 1073573 w 3557693"/>
                  <a:gd name="connsiteY114" fmla="*/ 711200 h 3694853"/>
                  <a:gd name="connsiteX115" fmla="*/ 1124373 w 3557693"/>
                  <a:gd name="connsiteY115" fmla="*/ 721360 h 3694853"/>
                  <a:gd name="connsiteX116" fmla="*/ 1246293 w 3557693"/>
                  <a:gd name="connsiteY116" fmla="*/ 822960 h 3694853"/>
                  <a:gd name="connsiteX117" fmla="*/ 1286933 w 3557693"/>
                  <a:gd name="connsiteY117" fmla="*/ 853440 h 3694853"/>
                  <a:gd name="connsiteX118" fmla="*/ 1398693 w 3557693"/>
                  <a:gd name="connsiteY118" fmla="*/ 985520 h 3694853"/>
                  <a:gd name="connsiteX119" fmla="*/ 1500293 w 3557693"/>
                  <a:gd name="connsiteY119" fmla="*/ 1117600 h 3694853"/>
                  <a:gd name="connsiteX120" fmla="*/ 1683173 w 3557693"/>
                  <a:gd name="connsiteY120" fmla="*/ 1290320 h 3694853"/>
                  <a:gd name="connsiteX121" fmla="*/ 1845733 w 3557693"/>
                  <a:gd name="connsiteY121" fmla="*/ 1422400 h 3694853"/>
                  <a:gd name="connsiteX122" fmla="*/ 1866053 w 3557693"/>
                  <a:gd name="connsiteY122" fmla="*/ 1473200 h 3694853"/>
                  <a:gd name="connsiteX123" fmla="*/ 1886373 w 3557693"/>
                  <a:gd name="connsiteY123" fmla="*/ 1625600 h 3694853"/>
                  <a:gd name="connsiteX124" fmla="*/ 1896533 w 3557693"/>
                  <a:gd name="connsiteY124" fmla="*/ 1717040 h 3694853"/>
                  <a:gd name="connsiteX125" fmla="*/ 1886373 w 3557693"/>
                  <a:gd name="connsiteY125" fmla="*/ 1879600 h 3694853"/>
                  <a:gd name="connsiteX126" fmla="*/ 1774613 w 3557693"/>
                  <a:gd name="connsiteY126" fmla="*/ 1828800 h 3694853"/>
                  <a:gd name="connsiteX127" fmla="*/ 1500293 w 3557693"/>
                  <a:gd name="connsiteY127" fmla="*/ 1778000 h 3694853"/>
                  <a:gd name="connsiteX128" fmla="*/ 1256453 w 3557693"/>
                  <a:gd name="connsiteY128" fmla="*/ 1706880 h 3694853"/>
                  <a:gd name="connsiteX129" fmla="*/ 900853 w 3557693"/>
                  <a:gd name="connsiteY129" fmla="*/ 1574800 h 3694853"/>
                  <a:gd name="connsiteX130" fmla="*/ 667173 w 3557693"/>
                  <a:gd name="connsiteY130" fmla="*/ 1341120 h 3694853"/>
                  <a:gd name="connsiteX131" fmla="*/ 514773 w 3557693"/>
                  <a:gd name="connsiteY131" fmla="*/ 1137920 h 3694853"/>
                  <a:gd name="connsiteX132" fmla="*/ 423333 w 3557693"/>
                  <a:gd name="connsiteY132" fmla="*/ 1036320 h 3694853"/>
                  <a:gd name="connsiteX133" fmla="*/ 362373 w 3557693"/>
                  <a:gd name="connsiteY133" fmla="*/ 1046480 h 3694853"/>
                  <a:gd name="connsiteX134" fmla="*/ 443653 w 3557693"/>
                  <a:gd name="connsiteY134" fmla="*/ 1137920 h 3694853"/>
                  <a:gd name="connsiteX135" fmla="*/ 565573 w 3557693"/>
                  <a:gd name="connsiteY135" fmla="*/ 1320800 h 3694853"/>
                  <a:gd name="connsiteX136" fmla="*/ 626533 w 3557693"/>
                  <a:gd name="connsiteY136" fmla="*/ 1402080 h 3694853"/>
                  <a:gd name="connsiteX137" fmla="*/ 555413 w 3557693"/>
                  <a:gd name="connsiteY137" fmla="*/ 1391920 h 3694853"/>
                  <a:gd name="connsiteX138" fmla="*/ 382693 w 3557693"/>
                  <a:gd name="connsiteY138" fmla="*/ 1300480 h 3694853"/>
                  <a:gd name="connsiteX139" fmla="*/ 209973 w 3557693"/>
                  <a:gd name="connsiteY139" fmla="*/ 1178560 h 3694853"/>
                  <a:gd name="connsiteX140" fmla="*/ 47413 w 3557693"/>
                  <a:gd name="connsiteY140" fmla="*/ 1046480 h 3694853"/>
                  <a:gd name="connsiteX141" fmla="*/ 6773 w 3557693"/>
                  <a:gd name="connsiteY141" fmla="*/ 1056640 h 3694853"/>
                  <a:gd name="connsiteX142" fmla="*/ 88053 w 3557693"/>
                  <a:gd name="connsiteY142" fmla="*/ 1127760 h 3694853"/>
                  <a:gd name="connsiteX143" fmla="*/ 362373 w 3557693"/>
                  <a:gd name="connsiteY143" fmla="*/ 1351280 h 3694853"/>
                  <a:gd name="connsiteX144" fmla="*/ 606213 w 3557693"/>
                  <a:gd name="connsiteY144" fmla="*/ 1463040 h 3694853"/>
                  <a:gd name="connsiteX145" fmla="*/ 707813 w 3557693"/>
                  <a:gd name="connsiteY145" fmla="*/ 1483360 h 3694853"/>
                  <a:gd name="connsiteX146" fmla="*/ 758613 w 3557693"/>
                  <a:gd name="connsiteY146" fmla="*/ 1544320 h 3694853"/>
                  <a:gd name="connsiteX147" fmla="*/ 819573 w 3557693"/>
                  <a:gd name="connsiteY147" fmla="*/ 1595120 h 3694853"/>
                  <a:gd name="connsiteX148" fmla="*/ 911013 w 3557693"/>
                  <a:gd name="connsiteY148" fmla="*/ 1645920 h 3694853"/>
                  <a:gd name="connsiteX149" fmla="*/ 1236133 w 3557693"/>
                  <a:gd name="connsiteY149" fmla="*/ 1767840 h 3694853"/>
                  <a:gd name="connsiteX150" fmla="*/ 1540933 w 3557693"/>
                  <a:gd name="connsiteY150" fmla="*/ 1879600 h 3694853"/>
                  <a:gd name="connsiteX151" fmla="*/ 1652693 w 3557693"/>
                  <a:gd name="connsiteY151" fmla="*/ 1950720 h 3694853"/>
                  <a:gd name="connsiteX152" fmla="*/ 1469813 w 3557693"/>
                  <a:gd name="connsiteY152" fmla="*/ 1920240 h 3694853"/>
                  <a:gd name="connsiteX153" fmla="*/ 1286933 w 3557693"/>
                  <a:gd name="connsiteY153" fmla="*/ 1920240 h 3694853"/>
                  <a:gd name="connsiteX154" fmla="*/ 1053253 w 3557693"/>
                  <a:gd name="connsiteY154" fmla="*/ 1899920 h 3694853"/>
                  <a:gd name="connsiteX155" fmla="*/ 809413 w 3557693"/>
                  <a:gd name="connsiteY155" fmla="*/ 1828800 h 3694853"/>
                  <a:gd name="connsiteX156" fmla="*/ 545253 w 3557693"/>
                  <a:gd name="connsiteY156" fmla="*/ 1737360 h 3694853"/>
                  <a:gd name="connsiteX157" fmla="*/ 514773 w 3557693"/>
                  <a:gd name="connsiteY157" fmla="*/ 1727200 h 3694853"/>
                  <a:gd name="connsiteX158" fmla="*/ 382693 w 3557693"/>
                  <a:gd name="connsiteY158" fmla="*/ 1635760 h 3694853"/>
                  <a:gd name="connsiteX159" fmla="*/ 342053 w 3557693"/>
                  <a:gd name="connsiteY159" fmla="*/ 1645920 h 3694853"/>
                  <a:gd name="connsiteX160" fmla="*/ 474133 w 3557693"/>
                  <a:gd name="connsiteY160" fmla="*/ 1767840 h 3694853"/>
                  <a:gd name="connsiteX161" fmla="*/ 728133 w 3557693"/>
                  <a:gd name="connsiteY161" fmla="*/ 1849120 h 3694853"/>
                  <a:gd name="connsiteX162" fmla="*/ 606213 w 3557693"/>
                  <a:gd name="connsiteY162" fmla="*/ 1849120 h 3694853"/>
                  <a:gd name="connsiteX163" fmla="*/ 474133 w 3557693"/>
                  <a:gd name="connsiteY163" fmla="*/ 1838960 h 3694853"/>
                  <a:gd name="connsiteX164" fmla="*/ 474133 w 3557693"/>
                  <a:gd name="connsiteY164" fmla="*/ 1889760 h 3694853"/>
                  <a:gd name="connsiteX165" fmla="*/ 585893 w 3557693"/>
                  <a:gd name="connsiteY165" fmla="*/ 1889760 h 3694853"/>
                  <a:gd name="connsiteX166" fmla="*/ 789093 w 3557693"/>
                  <a:gd name="connsiteY166" fmla="*/ 1889760 h 3694853"/>
                  <a:gd name="connsiteX167" fmla="*/ 992293 w 3557693"/>
                  <a:gd name="connsiteY167" fmla="*/ 1930400 h 3694853"/>
                  <a:gd name="connsiteX168" fmla="*/ 1266613 w 3557693"/>
                  <a:gd name="connsiteY168" fmla="*/ 1950720 h 3694853"/>
                  <a:gd name="connsiteX169" fmla="*/ 1520613 w 3557693"/>
                  <a:gd name="connsiteY169" fmla="*/ 1981200 h 3694853"/>
                  <a:gd name="connsiteX170" fmla="*/ 1693333 w 3557693"/>
                  <a:gd name="connsiteY170" fmla="*/ 2021840 h 3694853"/>
                  <a:gd name="connsiteX171" fmla="*/ 1744133 w 3557693"/>
                  <a:gd name="connsiteY171" fmla="*/ 2123440 h 3694853"/>
                  <a:gd name="connsiteX172" fmla="*/ 1794933 w 3557693"/>
                  <a:gd name="connsiteY172" fmla="*/ 2255520 h 3694853"/>
                  <a:gd name="connsiteX173" fmla="*/ 1805093 w 3557693"/>
                  <a:gd name="connsiteY173" fmla="*/ 2499360 h 3694853"/>
                  <a:gd name="connsiteX174" fmla="*/ 1784773 w 3557693"/>
                  <a:gd name="connsiteY174" fmla="*/ 2753360 h 3694853"/>
                  <a:gd name="connsiteX175" fmla="*/ 1733973 w 3557693"/>
                  <a:gd name="connsiteY175" fmla="*/ 3048000 h 3694853"/>
                  <a:gd name="connsiteX176" fmla="*/ 1683173 w 3557693"/>
                  <a:gd name="connsiteY176" fmla="*/ 3342640 h 3694853"/>
                  <a:gd name="connsiteX177" fmla="*/ 1632373 w 3557693"/>
                  <a:gd name="connsiteY177" fmla="*/ 3586480 h 3694853"/>
                  <a:gd name="connsiteX178" fmla="*/ 1825413 w 3557693"/>
                  <a:gd name="connsiteY178" fmla="*/ 3667760 h 3694853"/>
                  <a:gd name="connsiteX179" fmla="*/ 2120053 w 3557693"/>
                  <a:gd name="connsiteY179" fmla="*/ 3677920 h 3694853"/>
                  <a:gd name="connsiteX180" fmla="*/ 2191173 w 3557693"/>
                  <a:gd name="connsiteY180" fmla="*/ 3627120 h 3694853"/>
                  <a:gd name="connsiteX181" fmla="*/ 2181013 w 3557693"/>
                  <a:gd name="connsiteY181" fmla="*/ 3271520 h 3694853"/>
                  <a:gd name="connsiteX182" fmla="*/ 2140373 w 3557693"/>
                  <a:gd name="connsiteY182" fmla="*/ 2479040 h 3694853"/>
                  <a:gd name="connsiteX0" fmla="*/ 2150533 w 3557693"/>
                  <a:gd name="connsiteY0" fmla="*/ 2387600 h 3694853"/>
                  <a:gd name="connsiteX1" fmla="*/ 2302933 w 3557693"/>
                  <a:gd name="connsiteY1" fmla="*/ 2103120 h 3694853"/>
                  <a:gd name="connsiteX2" fmla="*/ 2628053 w 3557693"/>
                  <a:gd name="connsiteY2" fmla="*/ 1838960 h 3694853"/>
                  <a:gd name="connsiteX3" fmla="*/ 3014133 w 3557693"/>
                  <a:gd name="connsiteY3" fmla="*/ 1615440 h 3694853"/>
                  <a:gd name="connsiteX4" fmla="*/ 3288453 w 3557693"/>
                  <a:gd name="connsiteY4" fmla="*/ 1503680 h 3694853"/>
                  <a:gd name="connsiteX5" fmla="*/ 3471333 w 3557693"/>
                  <a:gd name="connsiteY5" fmla="*/ 1391920 h 3694853"/>
                  <a:gd name="connsiteX6" fmla="*/ 3552613 w 3557693"/>
                  <a:gd name="connsiteY6" fmla="*/ 1280160 h 3694853"/>
                  <a:gd name="connsiteX7" fmla="*/ 3501813 w 3557693"/>
                  <a:gd name="connsiteY7" fmla="*/ 1270000 h 3694853"/>
                  <a:gd name="connsiteX8" fmla="*/ 3430693 w 3557693"/>
                  <a:gd name="connsiteY8" fmla="*/ 1371600 h 3694853"/>
                  <a:gd name="connsiteX9" fmla="*/ 3237653 w 3557693"/>
                  <a:gd name="connsiteY9" fmla="*/ 1473200 h 3694853"/>
                  <a:gd name="connsiteX10" fmla="*/ 2922693 w 3557693"/>
                  <a:gd name="connsiteY10" fmla="*/ 1605280 h 3694853"/>
                  <a:gd name="connsiteX11" fmla="*/ 2892213 w 3557693"/>
                  <a:gd name="connsiteY11" fmla="*/ 1595120 h 3694853"/>
                  <a:gd name="connsiteX12" fmla="*/ 2922693 w 3557693"/>
                  <a:gd name="connsiteY12" fmla="*/ 1483360 h 3694853"/>
                  <a:gd name="connsiteX13" fmla="*/ 2983653 w 3557693"/>
                  <a:gd name="connsiteY13" fmla="*/ 1320800 h 3694853"/>
                  <a:gd name="connsiteX14" fmla="*/ 2983653 w 3557693"/>
                  <a:gd name="connsiteY14" fmla="*/ 1270000 h 3694853"/>
                  <a:gd name="connsiteX15" fmla="*/ 2932853 w 3557693"/>
                  <a:gd name="connsiteY15" fmla="*/ 1280160 h 3694853"/>
                  <a:gd name="connsiteX16" fmla="*/ 2902373 w 3557693"/>
                  <a:gd name="connsiteY16" fmla="*/ 1361440 h 3694853"/>
                  <a:gd name="connsiteX17" fmla="*/ 2821093 w 3557693"/>
                  <a:gd name="connsiteY17" fmla="*/ 1584960 h 3694853"/>
                  <a:gd name="connsiteX18" fmla="*/ 2790613 w 3557693"/>
                  <a:gd name="connsiteY18" fmla="*/ 1666240 h 3694853"/>
                  <a:gd name="connsiteX19" fmla="*/ 2668693 w 3557693"/>
                  <a:gd name="connsiteY19" fmla="*/ 1737360 h 3694853"/>
                  <a:gd name="connsiteX20" fmla="*/ 2475653 w 3557693"/>
                  <a:gd name="connsiteY20" fmla="*/ 1838960 h 3694853"/>
                  <a:gd name="connsiteX21" fmla="*/ 2374053 w 3557693"/>
                  <a:gd name="connsiteY21" fmla="*/ 1899920 h 3694853"/>
                  <a:gd name="connsiteX22" fmla="*/ 2231813 w 3557693"/>
                  <a:gd name="connsiteY22" fmla="*/ 2011680 h 3694853"/>
                  <a:gd name="connsiteX23" fmla="*/ 2313093 w 3557693"/>
                  <a:gd name="connsiteY23" fmla="*/ 1666240 h 3694853"/>
                  <a:gd name="connsiteX24" fmla="*/ 2384213 w 3557693"/>
                  <a:gd name="connsiteY24" fmla="*/ 1280160 h 3694853"/>
                  <a:gd name="connsiteX25" fmla="*/ 2597573 w 3557693"/>
                  <a:gd name="connsiteY25" fmla="*/ 1056640 h 3694853"/>
                  <a:gd name="connsiteX26" fmla="*/ 2668693 w 3557693"/>
                  <a:gd name="connsiteY26" fmla="*/ 894080 h 3694853"/>
                  <a:gd name="connsiteX27" fmla="*/ 2628053 w 3557693"/>
                  <a:gd name="connsiteY27" fmla="*/ 894080 h 3694853"/>
                  <a:gd name="connsiteX28" fmla="*/ 2567093 w 3557693"/>
                  <a:gd name="connsiteY28" fmla="*/ 1026160 h 3694853"/>
                  <a:gd name="connsiteX29" fmla="*/ 2414693 w 3557693"/>
                  <a:gd name="connsiteY29" fmla="*/ 1148080 h 3694853"/>
                  <a:gd name="connsiteX30" fmla="*/ 2465493 w 3557693"/>
                  <a:gd name="connsiteY30" fmla="*/ 975360 h 3694853"/>
                  <a:gd name="connsiteX31" fmla="*/ 2546773 w 3557693"/>
                  <a:gd name="connsiteY31" fmla="*/ 680720 h 3694853"/>
                  <a:gd name="connsiteX32" fmla="*/ 2648373 w 3557693"/>
                  <a:gd name="connsiteY32" fmla="*/ 589280 h 3694853"/>
                  <a:gd name="connsiteX33" fmla="*/ 2729653 w 3557693"/>
                  <a:gd name="connsiteY33" fmla="*/ 497840 h 3694853"/>
                  <a:gd name="connsiteX34" fmla="*/ 2739813 w 3557693"/>
                  <a:gd name="connsiteY34" fmla="*/ 447040 h 3694853"/>
                  <a:gd name="connsiteX35" fmla="*/ 2699173 w 3557693"/>
                  <a:gd name="connsiteY35" fmla="*/ 467360 h 3694853"/>
                  <a:gd name="connsiteX36" fmla="*/ 2628053 w 3557693"/>
                  <a:gd name="connsiteY36" fmla="*/ 548640 h 3694853"/>
                  <a:gd name="connsiteX37" fmla="*/ 2567093 w 3557693"/>
                  <a:gd name="connsiteY37" fmla="*/ 579120 h 3694853"/>
                  <a:gd name="connsiteX38" fmla="*/ 2678853 w 3557693"/>
                  <a:gd name="connsiteY38" fmla="*/ 274320 h 3694853"/>
                  <a:gd name="connsiteX39" fmla="*/ 2729653 w 3557693"/>
                  <a:gd name="connsiteY39" fmla="*/ 40640 h 3694853"/>
                  <a:gd name="connsiteX40" fmla="*/ 2689013 w 3557693"/>
                  <a:gd name="connsiteY40" fmla="*/ 30480 h 3694853"/>
                  <a:gd name="connsiteX41" fmla="*/ 2668693 w 3557693"/>
                  <a:gd name="connsiteY41" fmla="*/ 142240 h 3694853"/>
                  <a:gd name="connsiteX42" fmla="*/ 2617893 w 3557693"/>
                  <a:gd name="connsiteY42" fmla="*/ 314960 h 3694853"/>
                  <a:gd name="connsiteX43" fmla="*/ 2597573 w 3557693"/>
                  <a:gd name="connsiteY43" fmla="*/ 314960 h 3694853"/>
                  <a:gd name="connsiteX44" fmla="*/ 2556933 w 3557693"/>
                  <a:gd name="connsiteY44" fmla="*/ 172720 h 3694853"/>
                  <a:gd name="connsiteX45" fmla="*/ 2526453 w 3557693"/>
                  <a:gd name="connsiteY45" fmla="*/ 81280 h 3694853"/>
                  <a:gd name="connsiteX46" fmla="*/ 2495973 w 3557693"/>
                  <a:gd name="connsiteY46" fmla="*/ 111760 h 3694853"/>
                  <a:gd name="connsiteX47" fmla="*/ 2516293 w 3557693"/>
                  <a:gd name="connsiteY47" fmla="*/ 172720 h 3694853"/>
                  <a:gd name="connsiteX48" fmla="*/ 2546773 w 3557693"/>
                  <a:gd name="connsiteY48" fmla="*/ 284480 h 3694853"/>
                  <a:gd name="connsiteX49" fmla="*/ 2567093 w 3557693"/>
                  <a:gd name="connsiteY49" fmla="*/ 375920 h 3694853"/>
                  <a:gd name="connsiteX50" fmla="*/ 2577253 w 3557693"/>
                  <a:gd name="connsiteY50" fmla="*/ 406400 h 3694853"/>
                  <a:gd name="connsiteX51" fmla="*/ 2495973 w 3557693"/>
                  <a:gd name="connsiteY51" fmla="*/ 640080 h 3694853"/>
                  <a:gd name="connsiteX52" fmla="*/ 2424853 w 3557693"/>
                  <a:gd name="connsiteY52" fmla="*/ 894080 h 3694853"/>
                  <a:gd name="connsiteX53" fmla="*/ 2363893 w 3557693"/>
                  <a:gd name="connsiteY53" fmla="*/ 863600 h 3694853"/>
                  <a:gd name="connsiteX54" fmla="*/ 2262293 w 3557693"/>
                  <a:gd name="connsiteY54" fmla="*/ 690880 h 3694853"/>
                  <a:gd name="connsiteX55" fmla="*/ 2221653 w 3557693"/>
                  <a:gd name="connsiteY55" fmla="*/ 609600 h 3694853"/>
                  <a:gd name="connsiteX56" fmla="*/ 2201333 w 3557693"/>
                  <a:gd name="connsiteY56" fmla="*/ 640080 h 3694853"/>
                  <a:gd name="connsiteX57" fmla="*/ 2241973 w 3557693"/>
                  <a:gd name="connsiteY57" fmla="*/ 741680 h 3694853"/>
                  <a:gd name="connsiteX58" fmla="*/ 2302933 w 3557693"/>
                  <a:gd name="connsiteY58" fmla="*/ 853440 h 3694853"/>
                  <a:gd name="connsiteX59" fmla="*/ 2353733 w 3557693"/>
                  <a:gd name="connsiteY59" fmla="*/ 934720 h 3694853"/>
                  <a:gd name="connsiteX60" fmla="*/ 2384213 w 3557693"/>
                  <a:gd name="connsiteY60" fmla="*/ 965200 h 3694853"/>
                  <a:gd name="connsiteX61" fmla="*/ 2363893 w 3557693"/>
                  <a:gd name="connsiteY61" fmla="*/ 1076960 h 3694853"/>
                  <a:gd name="connsiteX62" fmla="*/ 2262293 w 3557693"/>
                  <a:gd name="connsiteY62" fmla="*/ 1422400 h 3694853"/>
                  <a:gd name="connsiteX63" fmla="*/ 2211493 w 3557693"/>
                  <a:gd name="connsiteY63" fmla="*/ 1676400 h 3694853"/>
                  <a:gd name="connsiteX64" fmla="*/ 2160693 w 3557693"/>
                  <a:gd name="connsiteY64" fmla="*/ 1818640 h 3694853"/>
                  <a:gd name="connsiteX65" fmla="*/ 2089573 w 3557693"/>
                  <a:gd name="connsiteY65" fmla="*/ 1838960 h 3694853"/>
                  <a:gd name="connsiteX66" fmla="*/ 2048933 w 3557693"/>
                  <a:gd name="connsiteY66" fmla="*/ 1686560 h 3694853"/>
                  <a:gd name="connsiteX67" fmla="*/ 1957493 w 3557693"/>
                  <a:gd name="connsiteY67" fmla="*/ 1351280 h 3694853"/>
                  <a:gd name="connsiteX68" fmla="*/ 1845733 w 3557693"/>
                  <a:gd name="connsiteY68" fmla="*/ 894080 h 3694853"/>
                  <a:gd name="connsiteX69" fmla="*/ 1805093 w 3557693"/>
                  <a:gd name="connsiteY69" fmla="*/ 436880 h 3694853"/>
                  <a:gd name="connsiteX70" fmla="*/ 1815253 w 3557693"/>
                  <a:gd name="connsiteY70" fmla="*/ 254000 h 3694853"/>
                  <a:gd name="connsiteX71" fmla="*/ 1774613 w 3557693"/>
                  <a:gd name="connsiteY71" fmla="*/ 213360 h 3694853"/>
                  <a:gd name="connsiteX72" fmla="*/ 1764453 w 3557693"/>
                  <a:gd name="connsiteY72" fmla="*/ 365760 h 3694853"/>
                  <a:gd name="connsiteX73" fmla="*/ 1764453 w 3557693"/>
                  <a:gd name="connsiteY73" fmla="*/ 558800 h 3694853"/>
                  <a:gd name="connsiteX74" fmla="*/ 1774613 w 3557693"/>
                  <a:gd name="connsiteY74" fmla="*/ 670560 h 3694853"/>
                  <a:gd name="connsiteX75" fmla="*/ 1733973 w 3557693"/>
                  <a:gd name="connsiteY75" fmla="*/ 609600 h 3694853"/>
                  <a:gd name="connsiteX76" fmla="*/ 1622213 w 3557693"/>
                  <a:gd name="connsiteY76" fmla="*/ 406400 h 3694853"/>
                  <a:gd name="connsiteX77" fmla="*/ 1571413 w 3557693"/>
                  <a:gd name="connsiteY77" fmla="*/ 142240 h 3694853"/>
                  <a:gd name="connsiteX78" fmla="*/ 1540933 w 3557693"/>
                  <a:gd name="connsiteY78" fmla="*/ 60960 h 3694853"/>
                  <a:gd name="connsiteX79" fmla="*/ 1520613 w 3557693"/>
                  <a:gd name="connsiteY79" fmla="*/ 121920 h 3694853"/>
                  <a:gd name="connsiteX80" fmla="*/ 1551093 w 3557693"/>
                  <a:gd name="connsiteY80" fmla="*/ 365760 h 3694853"/>
                  <a:gd name="connsiteX81" fmla="*/ 1571413 w 3557693"/>
                  <a:gd name="connsiteY81" fmla="*/ 426720 h 3694853"/>
                  <a:gd name="connsiteX82" fmla="*/ 1540933 w 3557693"/>
                  <a:gd name="connsiteY82" fmla="*/ 416560 h 3694853"/>
                  <a:gd name="connsiteX83" fmla="*/ 1439333 w 3557693"/>
                  <a:gd name="connsiteY83" fmla="*/ 335280 h 3694853"/>
                  <a:gd name="connsiteX84" fmla="*/ 1327573 w 3557693"/>
                  <a:gd name="connsiteY84" fmla="*/ 274320 h 3694853"/>
                  <a:gd name="connsiteX85" fmla="*/ 1317413 w 3557693"/>
                  <a:gd name="connsiteY85" fmla="*/ 304800 h 3694853"/>
                  <a:gd name="connsiteX86" fmla="*/ 1429173 w 3557693"/>
                  <a:gd name="connsiteY86" fmla="*/ 396240 h 3694853"/>
                  <a:gd name="connsiteX87" fmla="*/ 1571413 w 3557693"/>
                  <a:gd name="connsiteY87" fmla="*/ 477520 h 3694853"/>
                  <a:gd name="connsiteX88" fmla="*/ 1601893 w 3557693"/>
                  <a:gd name="connsiteY88" fmla="*/ 497840 h 3694853"/>
                  <a:gd name="connsiteX89" fmla="*/ 1683173 w 3557693"/>
                  <a:gd name="connsiteY89" fmla="*/ 629920 h 3694853"/>
                  <a:gd name="connsiteX90" fmla="*/ 1764453 w 3557693"/>
                  <a:gd name="connsiteY90" fmla="*/ 731520 h 3694853"/>
                  <a:gd name="connsiteX91" fmla="*/ 1784773 w 3557693"/>
                  <a:gd name="connsiteY91" fmla="*/ 843280 h 3694853"/>
                  <a:gd name="connsiteX92" fmla="*/ 1815253 w 3557693"/>
                  <a:gd name="connsiteY92" fmla="*/ 1036320 h 3694853"/>
                  <a:gd name="connsiteX93" fmla="*/ 1876213 w 3557693"/>
                  <a:gd name="connsiteY93" fmla="*/ 1310640 h 3694853"/>
                  <a:gd name="connsiteX94" fmla="*/ 1855893 w 3557693"/>
                  <a:gd name="connsiteY94" fmla="*/ 1310640 h 3694853"/>
                  <a:gd name="connsiteX95" fmla="*/ 1591733 w 3557693"/>
                  <a:gd name="connsiteY95" fmla="*/ 1137920 h 3694853"/>
                  <a:gd name="connsiteX96" fmla="*/ 1408853 w 3557693"/>
                  <a:gd name="connsiteY96" fmla="*/ 914400 h 3694853"/>
                  <a:gd name="connsiteX97" fmla="*/ 1327573 w 3557693"/>
                  <a:gd name="connsiteY97" fmla="*/ 782320 h 3694853"/>
                  <a:gd name="connsiteX98" fmla="*/ 1307253 w 3557693"/>
                  <a:gd name="connsiteY98" fmla="*/ 619760 h 3694853"/>
                  <a:gd name="connsiteX99" fmla="*/ 1286933 w 3557693"/>
                  <a:gd name="connsiteY99" fmla="*/ 589280 h 3694853"/>
                  <a:gd name="connsiteX100" fmla="*/ 1256453 w 3557693"/>
                  <a:gd name="connsiteY100" fmla="*/ 670560 h 3694853"/>
                  <a:gd name="connsiteX101" fmla="*/ 1266613 w 3557693"/>
                  <a:gd name="connsiteY101" fmla="*/ 772160 h 3694853"/>
                  <a:gd name="connsiteX102" fmla="*/ 1185333 w 3557693"/>
                  <a:gd name="connsiteY102" fmla="*/ 690880 h 3694853"/>
                  <a:gd name="connsiteX103" fmla="*/ 1012613 w 3557693"/>
                  <a:gd name="connsiteY103" fmla="*/ 508000 h 3694853"/>
                  <a:gd name="connsiteX104" fmla="*/ 941493 w 3557693"/>
                  <a:gd name="connsiteY104" fmla="*/ 375920 h 3694853"/>
                  <a:gd name="connsiteX105" fmla="*/ 890693 w 3557693"/>
                  <a:gd name="connsiteY105" fmla="*/ 294640 h 3694853"/>
                  <a:gd name="connsiteX106" fmla="*/ 860213 w 3557693"/>
                  <a:gd name="connsiteY106" fmla="*/ 294640 h 3694853"/>
                  <a:gd name="connsiteX107" fmla="*/ 880533 w 3557693"/>
                  <a:gd name="connsiteY107" fmla="*/ 365760 h 3694853"/>
                  <a:gd name="connsiteX108" fmla="*/ 982133 w 3557693"/>
                  <a:gd name="connsiteY108" fmla="*/ 548640 h 3694853"/>
                  <a:gd name="connsiteX109" fmla="*/ 1083733 w 3557693"/>
                  <a:gd name="connsiteY109" fmla="*/ 650240 h 3694853"/>
                  <a:gd name="connsiteX110" fmla="*/ 1012613 w 3557693"/>
                  <a:gd name="connsiteY110" fmla="*/ 650240 h 3694853"/>
                  <a:gd name="connsiteX111" fmla="*/ 850053 w 3557693"/>
                  <a:gd name="connsiteY111" fmla="*/ 579120 h 3694853"/>
                  <a:gd name="connsiteX112" fmla="*/ 829733 w 3557693"/>
                  <a:gd name="connsiteY112" fmla="*/ 599440 h 3694853"/>
                  <a:gd name="connsiteX113" fmla="*/ 921173 w 3557693"/>
                  <a:gd name="connsiteY113" fmla="*/ 650240 h 3694853"/>
                  <a:gd name="connsiteX114" fmla="*/ 1073573 w 3557693"/>
                  <a:gd name="connsiteY114" fmla="*/ 711200 h 3694853"/>
                  <a:gd name="connsiteX115" fmla="*/ 1124373 w 3557693"/>
                  <a:gd name="connsiteY115" fmla="*/ 721360 h 3694853"/>
                  <a:gd name="connsiteX116" fmla="*/ 1246293 w 3557693"/>
                  <a:gd name="connsiteY116" fmla="*/ 822960 h 3694853"/>
                  <a:gd name="connsiteX117" fmla="*/ 1286933 w 3557693"/>
                  <a:gd name="connsiteY117" fmla="*/ 853440 h 3694853"/>
                  <a:gd name="connsiteX118" fmla="*/ 1398693 w 3557693"/>
                  <a:gd name="connsiteY118" fmla="*/ 985520 h 3694853"/>
                  <a:gd name="connsiteX119" fmla="*/ 1500293 w 3557693"/>
                  <a:gd name="connsiteY119" fmla="*/ 1117600 h 3694853"/>
                  <a:gd name="connsiteX120" fmla="*/ 1683173 w 3557693"/>
                  <a:gd name="connsiteY120" fmla="*/ 1290320 h 3694853"/>
                  <a:gd name="connsiteX121" fmla="*/ 1845733 w 3557693"/>
                  <a:gd name="connsiteY121" fmla="*/ 1422400 h 3694853"/>
                  <a:gd name="connsiteX122" fmla="*/ 1866053 w 3557693"/>
                  <a:gd name="connsiteY122" fmla="*/ 1473200 h 3694853"/>
                  <a:gd name="connsiteX123" fmla="*/ 1886373 w 3557693"/>
                  <a:gd name="connsiteY123" fmla="*/ 1625600 h 3694853"/>
                  <a:gd name="connsiteX124" fmla="*/ 1896533 w 3557693"/>
                  <a:gd name="connsiteY124" fmla="*/ 1717040 h 3694853"/>
                  <a:gd name="connsiteX125" fmla="*/ 1886373 w 3557693"/>
                  <a:gd name="connsiteY125" fmla="*/ 1879600 h 3694853"/>
                  <a:gd name="connsiteX126" fmla="*/ 1774613 w 3557693"/>
                  <a:gd name="connsiteY126" fmla="*/ 1828800 h 3694853"/>
                  <a:gd name="connsiteX127" fmla="*/ 1500293 w 3557693"/>
                  <a:gd name="connsiteY127" fmla="*/ 1778000 h 3694853"/>
                  <a:gd name="connsiteX128" fmla="*/ 1256453 w 3557693"/>
                  <a:gd name="connsiteY128" fmla="*/ 1706880 h 3694853"/>
                  <a:gd name="connsiteX129" fmla="*/ 900853 w 3557693"/>
                  <a:gd name="connsiteY129" fmla="*/ 1574800 h 3694853"/>
                  <a:gd name="connsiteX130" fmla="*/ 667173 w 3557693"/>
                  <a:gd name="connsiteY130" fmla="*/ 1341120 h 3694853"/>
                  <a:gd name="connsiteX131" fmla="*/ 514773 w 3557693"/>
                  <a:gd name="connsiteY131" fmla="*/ 1137920 h 3694853"/>
                  <a:gd name="connsiteX132" fmla="*/ 423333 w 3557693"/>
                  <a:gd name="connsiteY132" fmla="*/ 1036320 h 3694853"/>
                  <a:gd name="connsiteX133" fmla="*/ 362373 w 3557693"/>
                  <a:gd name="connsiteY133" fmla="*/ 1046480 h 3694853"/>
                  <a:gd name="connsiteX134" fmla="*/ 443653 w 3557693"/>
                  <a:gd name="connsiteY134" fmla="*/ 1137920 h 3694853"/>
                  <a:gd name="connsiteX135" fmla="*/ 565573 w 3557693"/>
                  <a:gd name="connsiteY135" fmla="*/ 1320800 h 3694853"/>
                  <a:gd name="connsiteX136" fmla="*/ 626533 w 3557693"/>
                  <a:gd name="connsiteY136" fmla="*/ 1402080 h 3694853"/>
                  <a:gd name="connsiteX137" fmla="*/ 555413 w 3557693"/>
                  <a:gd name="connsiteY137" fmla="*/ 1391920 h 3694853"/>
                  <a:gd name="connsiteX138" fmla="*/ 382693 w 3557693"/>
                  <a:gd name="connsiteY138" fmla="*/ 1300480 h 3694853"/>
                  <a:gd name="connsiteX139" fmla="*/ 209973 w 3557693"/>
                  <a:gd name="connsiteY139" fmla="*/ 1178560 h 3694853"/>
                  <a:gd name="connsiteX140" fmla="*/ 47413 w 3557693"/>
                  <a:gd name="connsiteY140" fmla="*/ 1046480 h 3694853"/>
                  <a:gd name="connsiteX141" fmla="*/ 6773 w 3557693"/>
                  <a:gd name="connsiteY141" fmla="*/ 1056640 h 3694853"/>
                  <a:gd name="connsiteX142" fmla="*/ 88053 w 3557693"/>
                  <a:gd name="connsiteY142" fmla="*/ 1127760 h 3694853"/>
                  <a:gd name="connsiteX143" fmla="*/ 362373 w 3557693"/>
                  <a:gd name="connsiteY143" fmla="*/ 1351280 h 3694853"/>
                  <a:gd name="connsiteX144" fmla="*/ 606213 w 3557693"/>
                  <a:gd name="connsiteY144" fmla="*/ 1463040 h 3694853"/>
                  <a:gd name="connsiteX145" fmla="*/ 707813 w 3557693"/>
                  <a:gd name="connsiteY145" fmla="*/ 1483360 h 3694853"/>
                  <a:gd name="connsiteX146" fmla="*/ 758613 w 3557693"/>
                  <a:gd name="connsiteY146" fmla="*/ 1544320 h 3694853"/>
                  <a:gd name="connsiteX147" fmla="*/ 819573 w 3557693"/>
                  <a:gd name="connsiteY147" fmla="*/ 1595120 h 3694853"/>
                  <a:gd name="connsiteX148" fmla="*/ 911013 w 3557693"/>
                  <a:gd name="connsiteY148" fmla="*/ 1645920 h 3694853"/>
                  <a:gd name="connsiteX149" fmla="*/ 1236133 w 3557693"/>
                  <a:gd name="connsiteY149" fmla="*/ 1767840 h 3694853"/>
                  <a:gd name="connsiteX150" fmla="*/ 1540933 w 3557693"/>
                  <a:gd name="connsiteY150" fmla="*/ 1879600 h 3694853"/>
                  <a:gd name="connsiteX151" fmla="*/ 1652693 w 3557693"/>
                  <a:gd name="connsiteY151" fmla="*/ 1950720 h 3694853"/>
                  <a:gd name="connsiteX152" fmla="*/ 1469813 w 3557693"/>
                  <a:gd name="connsiteY152" fmla="*/ 1920240 h 3694853"/>
                  <a:gd name="connsiteX153" fmla="*/ 1286933 w 3557693"/>
                  <a:gd name="connsiteY153" fmla="*/ 1920240 h 3694853"/>
                  <a:gd name="connsiteX154" fmla="*/ 1053253 w 3557693"/>
                  <a:gd name="connsiteY154" fmla="*/ 1899920 h 3694853"/>
                  <a:gd name="connsiteX155" fmla="*/ 809413 w 3557693"/>
                  <a:gd name="connsiteY155" fmla="*/ 1828800 h 3694853"/>
                  <a:gd name="connsiteX156" fmla="*/ 545253 w 3557693"/>
                  <a:gd name="connsiteY156" fmla="*/ 1737360 h 3694853"/>
                  <a:gd name="connsiteX157" fmla="*/ 514773 w 3557693"/>
                  <a:gd name="connsiteY157" fmla="*/ 1727200 h 3694853"/>
                  <a:gd name="connsiteX158" fmla="*/ 382693 w 3557693"/>
                  <a:gd name="connsiteY158" fmla="*/ 1635760 h 3694853"/>
                  <a:gd name="connsiteX159" fmla="*/ 342053 w 3557693"/>
                  <a:gd name="connsiteY159" fmla="*/ 1645920 h 3694853"/>
                  <a:gd name="connsiteX160" fmla="*/ 474133 w 3557693"/>
                  <a:gd name="connsiteY160" fmla="*/ 1767840 h 3694853"/>
                  <a:gd name="connsiteX161" fmla="*/ 728133 w 3557693"/>
                  <a:gd name="connsiteY161" fmla="*/ 1849120 h 3694853"/>
                  <a:gd name="connsiteX162" fmla="*/ 606213 w 3557693"/>
                  <a:gd name="connsiteY162" fmla="*/ 1849120 h 3694853"/>
                  <a:gd name="connsiteX163" fmla="*/ 474133 w 3557693"/>
                  <a:gd name="connsiteY163" fmla="*/ 1838960 h 3694853"/>
                  <a:gd name="connsiteX164" fmla="*/ 474133 w 3557693"/>
                  <a:gd name="connsiteY164" fmla="*/ 1889760 h 3694853"/>
                  <a:gd name="connsiteX165" fmla="*/ 585893 w 3557693"/>
                  <a:gd name="connsiteY165" fmla="*/ 1889760 h 3694853"/>
                  <a:gd name="connsiteX166" fmla="*/ 789093 w 3557693"/>
                  <a:gd name="connsiteY166" fmla="*/ 1889760 h 3694853"/>
                  <a:gd name="connsiteX167" fmla="*/ 992293 w 3557693"/>
                  <a:gd name="connsiteY167" fmla="*/ 1930400 h 3694853"/>
                  <a:gd name="connsiteX168" fmla="*/ 1266613 w 3557693"/>
                  <a:gd name="connsiteY168" fmla="*/ 1950720 h 3694853"/>
                  <a:gd name="connsiteX169" fmla="*/ 1520613 w 3557693"/>
                  <a:gd name="connsiteY169" fmla="*/ 1981200 h 3694853"/>
                  <a:gd name="connsiteX170" fmla="*/ 1693333 w 3557693"/>
                  <a:gd name="connsiteY170" fmla="*/ 2021840 h 3694853"/>
                  <a:gd name="connsiteX171" fmla="*/ 1744133 w 3557693"/>
                  <a:gd name="connsiteY171" fmla="*/ 2123440 h 3694853"/>
                  <a:gd name="connsiteX172" fmla="*/ 1794933 w 3557693"/>
                  <a:gd name="connsiteY172" fmla="*/ 2255520 h 3694853"/>
                  <a:gd name="connsiteX173" fmla="*/ 1805093 w 3557693"/>
                  <a:gd name="connsiteY173" fmla="*/ 2499360 h 3694853"/>
                  <a:gd name="connsiteX174" fmla="*/ 1784773 w 3557693"/>
                  <a:gd name="connsiteY174" fmla="*/ 2753360 h 3694853"/>
                  <a:gd name="connsiteX175" fmla="*/ 1733973 w 3557693"/>
                  <a:gd name="connsiteY175" fmla="*/ 3048000 h 3694853"/>
                  <a:gd name="connsiteX176" fmla="*/ 1683173 w 3557693"/>
                  <a:gd name="connsiteY176" fmla="*/ 3342640 h 3694853"/>
                  <a:gd name="connsiteX177" fmla="*/ 1632373 w 3557693"/>
                  <a:gd name="connsiteY177" fmla="*/ 3586480 h 3694853"/>
                  <a:gd name="connsiteX178" fmla="*/ 1825413 w 3557693"/>
                  <a:gd name="connsiteY178" fmla="*/ 3667760 h 3694853"/>
                  <a:gd name="connsiteX179" fmla="*/ 2120053 w 3557693"/>
                  <a:gd name="connsiteY179" fmla="*/ 3677920 h 3694853"/>
                  <a:gd name="connsiteX180" fmla="*/ 2191173 w 3557693"/>
                  <a:gd name="connsiteY180" fmla="*/ 3627120 h 3694853"/>
                  <a:gd name="connsiteX181" fmla="*/ 2181013 w 3557693"/>
                  <a:gd name="connsiteY181" fmla="*/ 3271520 h 3694853"/>
                  <a:gd name="connsiteX182" fmla="*/ 2159909 w 3557693"/>
                  <a:gd name="connsiteY182" fmla="*/ 2425041 h 3694853"/>
                  <a:gd name="connsiteX0" fmla="*/ 2150533 w 3557693"/>
                  <a:gd name="connsiteY0" fmla="*/ 2387600 h 3694853"/>
                  <a:gd name="connsiteX1" fmla="*/ 2302933 w 3557693"/>
                  <a:gd name="connsiteY1" fmla="*/ 2103120 h 3694853"/>
                  <a:gd name="connsiteX2" fmla="*/ 2628053 w 3557693"/>
                  <a:gd name="connsiteY2" fmla="*/ 1838960 h 3694853"/>
                  <a:gd name="connsiteX3" fmla="*/ 3014133 w 3557693"/>
                  <a:gd name="connsiteY3" fmla="*/ 1615440 h 3694853"/>
                  <a:gd name="connsiteX4" fmla="*/ 3288453 w 3557693"/>
                  <a:gd name="connsiteY4" fmla="*/ 1503680 h 3694853"/>
                  <a:gd name="connsiteX5" fmla="*/ 3471333 w 3557693"/>
                  <a:gd name="connsiteY5" fmla="*/ 1391920 h 3694853"/>
                  <a:gd name="connsiteX6" fmla="*/ 3552613 w 3557693"/>
                  <a:gd name="connsiteY6" fmla="*/ 1280160 h 3694853"/>
                  <a:gd name="connsiteX7" fmla="*/ 3501813 w 3557693"/>
                  <a:gd name="connsiteY7" fmla="*/ 1270000 h 3694853"/>
                  <a:gd name="connsiteX8" fmla="*/ 3430693 w 3557693"/>
                  <a:gd name="connsiteY8" fmla="*/ 1371600 h 3694853"/>
                  <a:gd name="connsiteX9" fmla="*/ 3237653 w 3557693"/>
                  <a:gd name="connsiteY9" fmla="*/ 1473200 h 3694853"/>
                  <a:gd name="connsiteX10" fmla="*/ 2922693 w 3557693"/>
                  <a:gd name="connsiteY10" fmla="*/ 1605280 h 3694853"/>
                  <a:gd name="connsiteX11" fmla="*/ 2892213 w 3557693"/>
                  <a:gd name="connsiteY11" fmla="*/ 1595120 h 3694853"/>
                  <a:gd name="connsiteX12" fmla="*/ 2922693 w 3557693"/>
                  <a:gd name="connsiteY12" fmla="*/ 1483360 h 3694853"/>
                  <a:gd name="connsiteX13" fmla="*/ 2983653 w 3557693"/>
                  <a:gd name="connsiteY13" fmla="*/ 1320800 h 3694853"/>
                  <a:gd name="connsiteX14" fmla="*/ 2983653 w 3557693"/>
                  <a:gd name="connsiteY14" fmla="*/ 1270000 h 3694853"/>
                  <a:gd name="connsiteX15" fmla="*/ 2932853 w 3557693"/>
                  <a:gd name="connsiteY15" fmla="*/ 1280160 h 3694853"/>
                  <a:gd name="connsiteX16" fmla="*/ 2902373 w 3557693"/>
                  <a:gd name="connsiteY16" fmla="*/ 1361440 h 3694853"/>
                  <a:gd name="connsiteX17" fmla="*/ 2821093 w 3557693"/>
                  <a:gd name="connsiteY17" fmla="*/ 1584960 h 3694853"/>
                  <a:gd name="connsiteX18" fmla="*/ 2790613 w 3557693"/>
                  <a:gd name="connsiteY18" fmla="*/ 1666240 h 3694853"/>
                  <a:gd name="connsiteX19" fmla="*/ 2668693 w 3557693"/>
                  <a:gd name="connsiteY19" fmla="*/ 1737360 h 3694853"/>
                  <a:gd name="connsiteX20" fmla="*/ 2475653 w 3557693"/>
                  <a:gd name="connsiteY20" fmla="*/ 1838960 h 3694853"/>
                  <a:gd name="connsiteX21" fmla="*/ 2374053 w 3557693"/>
                  <a:gd name="connsiteY21" fmla="*/ 1899920 h 3694853"/>
                  <a:gd name="connsiteX22" fmla="*/ 2231813 w 3557693"/>
                  <a:gd name="connsiteY22" fmla="*/ 2011680 h 3694853"/>
                  <a:gd name="connsiteX23" fmla="*/ 2313093 w 3557693"/>
                  <a:gd name="connsiteY23" fmla="*/ 1666240 h 3694853"/>
                  <a:gd name="connsiteX24" fmla="*/ 2384213 w 3557693"/>
                  <a:gd name="connsiteY24" fmla="*/ 1280160 h 3694853"/>
                  <a:gd name="connsiteX25" fmla="*/ 2597573 w 3557693"/>
                  <a:gd name="connsiteY25" fmla="*/ 1056640 h 3694853"/>
                  <a:gd name="connsiteX26" fmla="*/ 2668693 w 3557693"/>
                  <a:gd name="connsiteY26" fmla="*/ 894080 h 3694853"/>
                  <a:gd name="connsiteX27" fmla="*/ 2628053 w 3557693"/>
                  <a:gd name="connsiteY27" fmla="*/ 894080 h 3694853"/>
                  <a:gd name="connsiteX28" fmla="*/ 2567093 w 3557693"/>
                  <a:gd name="connsiteY28" fmla="*/ 1026160 h 3694853"/>
                  <a:gd name="connsiteX29" fmla="*/ 2414693 w 3557693"/>
                  <a:gd name="connsiteY29" fmla="*/ 1148080 h 3694853"/>
                  <a:gd name="connsiteX30" fmla="*/ 2465493 w 3557693"/>
                  <a:gd name="connsiteY30" fmla="*/ 975360 h 3694853"/>
                  <a:gd name="connsiteX31" fmla="*/ 2546773 w 3557693"/>
                  <a:gd name="connsiteY31" fmla="*/ 680720 h 3694853"/>
                  <a:gd name="connsiteX32" fmla="*/ 2648373 w 3557693"/>
                  <a:gd name="connsiteY32" fmla="*/ 589280 h 3694853"/>
                  <a:gd name="connsiteX33" fmla="*/ 2729653 w 3557693"/>
                  <a:gd name="connsiteY33" fmla="*/ 497840 h 3694853"/>
                  <a:gd name="connsiteX34" fmla="*/ 2739813 w 3557693"/>
                  <a:gd name="connsiteY34" fmla="*/ 447040 h 3694853"/>
                  <a:gd name="connsiteX35" fmla="*/ 2699173 w 3557693"/>
                  <a:gd name="connsiteY35" fmla="*/ 467360 h 3694853"/>
                  <a:gd name="connsiteX36" fmla="*/ 2628053 w 3557693"/>
                  <a:gd name="connsiteY36" fmla="*/ 548640 h 3694853"/>
                  <a:gd name="connsiteX37" fmla="*/ 2567093 w 3557693"/>
                  <a:gd name="connsiteY37" fmla="*/ 579120 h 3694853"/>
                  <a:gd name="connsiteX38" fmla="*/ 2678853 w 3557693"/>
                  <a:gd name="connsiteY38" fmla="*/ 274320 h 3694853"/>
                  <a:gd name="connsiteX39" fmla="*/ 2729653 w 3557693"/>
                  <a:gd name="connsiteY39" fmla="*/ 40640 h 3694853"/>
                  <a:gd name="connsiteX40" fmla="*/ 2689013 w 3557693"/>
                  <a:gd name="connsiteY40" fmla="*/ 30480 h 3694853"/>
                  <a:gd name="connsiteX41" fmla="*/ 2668693 w 3557693"/>
                  <a:gd name="connsiteY41" fmla="*/ 142240 h 3694853"/>
                  <a:gd name="connsiteX42" fmla="*/ 2617893 w 3557693"/>
                  <a:gd name="connsiteY42" fmla="*/ 314960 h 3694853"/>
                  <a:gd name="connsiteX43" fmla="*/ 2597573 w 3557693"/>
                  <a:gd name="connsiteY43" fmla="*/ 314960 h 3694853"/>
                  <a:gd name="connsiteX44" fmla="*/ 2556933 w 3557693"/>
                  <a:gd name="connsiteY44" fmla="*/ 172720 h 3694853"/>
                  <a:gd name="connsiteX45" fmla="*/ 2526453 w 3557693"/>
                  <a:gd name="connsiteY45" fmla="*/ 81280 h 3694853"/>
                  <a:gd name="connsiteX46" fmla="*/ 2495973 w 3557693"/>
                  <a:gd name="connsiteY46" fmla="*/ 111760 h 3694853"/>
                  <a:gd name="connsiteX47" fmla="*/ 2516293 w 3557693"/>
                  <a:gd name="connsiteY47" fmla="*/ 172720 h 3694853"/>
                  <a:gd name="connsiteX48" fmla="*/ 2546773 w 3557693"/>
                  <a:gd name="connsiteY48" fmla="*/ 284480 h 3694853"/>
                  <a:gd name="connsiteX49" fmla="*/ 2567093 w 3557693"/>
                  <a:gd name="connsiteY49" fmla="*/ 375920 h 3694853"/>
                  <a:gd name="connsiteX50" fmla="*/ 2577253 w 3557693"/>
                  <a:gd name="connsiteY50" fmla="*/ 406400 h 3694853"/>
                  <a:gd name="connsiteX51" fmla="*/ 2495973 w 3557693"/>
                  <a:gd name="connsiteY51" fmla="*/ 640080 h 3694853"/>
                  <a:gd name="connsiteX52" fmla="*/ 2424853 w 3557693"/>
                  <a:gd name="connsiteY52" fmla="*/ 894080 h 3694853"/>
                  <a:gd name="connsiteX53" fmla="*/ 2363893 w 3557693"/>
                  <a:gd name="connsiteY53" fmla="*/ 863600 h 3694853"/>
                  <a:gd name="connsiteX54" fmla="*/ 2262293 w 3557693"/>
                  <a:gd name="connsiteY54" fmla="*/ 690880 h 3694853"/>
                  <a:gd name="connsiteX55" fmla="*/ 2221653 w 3557693"/>
                  <a:gd name="connsiteY55" fmla="*/ 609600 h 3694853"/>
                  <a:gd name="connsiteX56" fmla="*/ 2201333 w 3557693"/>
                  <a:gd name="connsiteY56" fmla="*/ 640080 h 3694853"/>
                  <a:gd name="connsiteX57" fmla="*/ 2241973 w 3557693"/>
                  <a:gd name="connsiteY57" fmla="*/ 741680 h 3694853"/>
                  <a:gd name="connsiteX58" fmla="*/ 2302933 w 3557693"/>
                  <a:gd name="connsiteY58" fmla="*/ 853440 h 3694853"/>
                  <a:gd name="connsiteX59" fmla="*/ 2353733 w 3557693"/>
                  <a:gd name="connsiteY59" fmla="*/ 934720 h 3694853"/>
                  <a:gd name="connsiteX60" fmla="*/ 2384213 w 3557693"/>
                  <a:gd name="connsiteY60" fmla="*/ 965200 h 3694853"/>
                  <a:gd name="connsiteX61" fmla="*/ 2363893 w 3557693"/>
                  <a:gd name="connsiteY61" fmla="*/ 1076960 h 3694853"/>
                  <a:gd name="connsiteX62" fmla="*/ 2262293 w 3557693"/>
                  <a:gd name="connsiteY62" fmla="*/ 1422400 h 3694853"/>
                  <a:gd name="connsiteX63" fmla="*/ 2211493 w 3557693"/>
                  <a:gd name="connsiteY63" fmla="*/ 1676400 h 3694853"/>
                  <a:gd name="connsiteX64" fmla="*/ 2160693 w 3557693"/>
                  <a:gd name="connsiteY64" fmla="*/ 1818640 h 3694853"/>
                  <a:gd name="connsiteX65" fmla="*/ 2089573 w 3557693"/>
                  <a:gd name="connsiteY65" fmla="*/ 1838960 h 3694853"/>
                  <a:gd name="connsiteX66" fmla="*/ 2048933 w 3557693"/>
                  <a:gd name="connsiteY66" fmla="*/ 1686560 h 3694853"/>
                  <a:gd name="connsiteX67" fmla="*/ 1957493 w 3557693"/>
                  <a:gd name="connsiteY67" fmla="*/ 1351280 h 3694853"/>
                  <a:gd name="connsiteX68" fmla="*/ 1845733 w 3557693"/>
                  <a:gd name="connsiteY68" fmla="*/ 894080 h 3694853"/>
                  <a:gd name="connsiteX69" fmla="*/ 1805093 w 3557693"/>
                  <a:gd name="connsiteY69" fmla="*/ 436880 h 3694853"/>
                  <a:gd name="connsiteX70" fmla="*/ 1815253 w 3557693"/>
                  <a:gd name="connsiteY70" fmla="*/ 254000 h 3694853"/>
                  <a:gd name="connsiteX71" fmla="*/ 1774613 w 3557693"/>
                  <a:gd name="connsiteY71" fmla="*/ 213360 h 3694853"/>
                  <a:gd name="connsiteX72" fmla="*/ 1764453 w 3557693"/>
                  <a:gd name="connsiteY72" fmla="*/ 365760 h 3694853"/>
                  <a:gd name="connsiteX73" fmla="*/ 1764453 w 3557693"/>
                  <a:gd name="connsiteY73" fmla="*/ 558800 h 3694853"/>
                  <a:gd name="connsiteX74" fmla="*/ 1774613 w 3557693"/>
                  <a:gd name="connsiteY74" fmla="*/ 670560 h 3694853"/>
                  <a:gd name="connsiteX75" fmla="*/ 1733973 w 3557693"/>
                  <a:gd name="connsiteY75" fmla="*/ 609600 h 3694853"/>
                  <a:gd name="connsiteX76" fmla="*/ 1622213 w 3557693"/>
                  <a:gd name="connsiteY76" fmla="*/ 406400 h 3694853"/>
                  <a:gd name="connsiteX77" fmla="*/ 1571413 w 3557693"/>
                  <a:gd name="connsiteY77" fmla="*/ 142240 h 3694853"/>
                  <a:gd name="connsiteX78" fmla="*/ 1540933 w 3557693"/>
                  <a:gd name="connsiteY78" fmla="*/ 60960 h 3694853"/>
                  <a:gd name="connsiteX79" fmla="*/ 1520613 w 3557693"/>
                  <a:gd name="connsiteY79" fmla="*/ 121920 h 3694853"/>
                  <a:gd name="connsiteX80" fmla="*/ 1551093 w 3557693"/>
                  <a:gd name="connsiteY80" fmla="*/ 365760 h 3694853"/>
                  <a:gd name="connsiteX81" fmla="*/ 1571413 w 3557693"/>
                  <a:gd name="connsiteY81" fmla="*/ 426720 h 3694853"/>
                  <a:gd name="connsiteX82" fmla="*/ 1540933 w 3557693"/>
                  <a:gd name="connsiteY82" fmla="*/ 416560 h 3694853"/>
                  <a:gd name="connsiteX83" fmla="*/ 1439333 w 3557693"/>
                  <a:gd name="connsiteY83" fmla="*/ 335280 h 3694853"/>
                  <a:gd name="connsiteX84" fmla="*/ 1327573 w 3557693"/>
                  <a:gd name="connsiteY84" fmla="*/ 274320 h 3694853"/>
                  <a:gd name="connsiteX85" fmla="*/ 1317413 w 3557693"/>
                  <a:gd name="connsiteY85" fmla="*/ 304800 h 3694853"/>
                  <a:gd name="connsiteX86" fmla="*/ 1429173 w 3557693"/>
                  <a:gd name="connsiteY86" fmla="*/ 396240 h 3694853"/>
                  <a:gd name="connsiteX87" fmla="*/ 1571413 w 3557693"/>
                  <a:gd name="connsiteY87" fmla="*/ 477520 h 3694853"/>
                  <a:gd name="connsiteX88" fmla="*/ 1601893 w 3557693"/>
                  <a:gd name="connsiteY88" fmla="*/ 497840 h 3694853"/>
                  <a:gd name="connsiteX89" fmla="*/ 1683173 w 3557693"/>
                  <a:gd name="connsiteY89" fmla="*/ 629920 h 3694853"/>
                  <a:gd name="connsiteX90" fmla="*/ 1764453 w 3557693"/>
                  <a:gd name="connsiteY90" fmla="*/ 731520 h 3694853"/>
                  <a:gd name="connsiteX91" fmla="*/ 1784773 w 3557693"/>
                  <a:gd name="connsiteY91" fmla="*/ 843280 h 3694853"/>
                  <a:gd name="connsiteX92" fmla="*/ 1815253 w 3557693"/>
                  <a:gd name="connsiteY92" fmla="*/ 1036320 h 3694853"/>
                  <a:gd name="connsiteX93" fmla="*/ 1876213 w 3557693"/>
                  <a:gd name="connsiteY93" fmla="*/ 1310640 h 3694853"/>
                  <a:gd name="connsiteX94" fmla="*/ 1855893 w 3557693"/>
                  <a:gd name="connsiteY94" fmla="*/ 1310640 h 3694853"/>
                  <a:gd name="connsiteX95" fmla="*/ 1591733 w 3557693"/>
                  <a:gd name="connsiteY95" fmla="*/ 1137920 h 3694853"/>
                  <a:gd name="connsiteX96" fmla="*/ 1408853 w 3557693"/>
                  <a:gd name="connsiteY96" fmla="*/ 914400 h 3694853"/>
                  <a:gd name="connsiteX97" fmla="*/ 1327573 w 3557693"/>
                  <a:gd name="connsiteY97" fmla="*/ 782320 h 3694853"/>
                  <a:gd name="connsiteX98" fmla="*/ 1307253 w 3557693"/>
                  <a:gd name="connsiteY98" fmla="*/ 619760 h 3694853"/>
                  <a:gd name="connsiteX99" fmla="*/ 1286933 w 3557693"/>
                  <a:gd name="connsiteY99" fmla="*/ 589280 h 3694853"/>
                  <a:gd name="connsiteX100" fmla="*/ 1256453 w 3557693"/>
                  <a:gd name="connsiteY100" fmla="*/ 670560 h 3694853"/>
                  <a:gd name="connsiteX101" fmla="*/ 1266613 w 3557693"/>
                  <a:gd name="connsiteY101" fmla="*/ 772160 h 3694853"/>
                  <a:gd name="connsiteX102" fmla="*/ 1185333 w 3557693"/>
                  <a:gd name="connsiteY102" fmla="*/ 690880 h 3694853"/>
                  <a:gd name="connsiteX103" fmla="*/ 1012613 w 3557693"/>
                  <a:gd name="connsiteY103" fmla="*/ 508000 h 3694853"/>
                  <a:gd name="connsiteX104" fmla="*/ 941493 w 3557693"/>
                  <a:gd name="connsiteY104" fmla="*/ 375920 h 3694853"/>
                  <a:gd name="connsiteX105" fmla="*/ 890693 w 3557693"/>
                  <a:gd name="connsiteY105" fmla="*/ 294640 h 3694853"/>
                  <a:gd name="connsiteX106" fmla="*/ 860213 w 3557693"/>
                  <a:gd name="connsiteY106" fmla="*/ 294640 h 3694853"/>
                  <a:gd name="connsiteX107" fmla="*/ 880533 w 3557693"/>
                  <a:gd name="connsiteY107" fmla="*/ 365760 h 3694853"/>
                  <a:gd name="connsiteX108" fmla="*/ 982133 w 3557693"/>
                  <a:gd name="connsiteY108" fmla="*/ 548640 h 3694853"/>
                  <a:gd name="connsiteX109" fmla="*/ 1083733 w 3557693"/>
                  <a:gd name="connsiteY109" fmla="*/ 650240 h 3694853"/>
                  <a:gd name="connsiteX110" fmla="*/ 1012613 w 3557693"/>
                  <a:gd name="connsiteY110" fmla="*/ 650240 h 3694853"/>
                  <a:gd name="connsiteX111" fmla="*/ 850053 w 3557693"/>
                  <a:gd name="connsiteY111" fmla="*/ 579120 h 3694853"/>
                  <a:gd name="connsiteX112" fmla="*/ 829733 w 3557693"/>
                  <a:gd name="connsiteY112" fmla="*/ 599440 h 3694853"/>
                  <a:gd name="connsiteX113" fmla="*/ 921173 w 3557693"/>
                  <a:gd name="connsiteY113" fmla="*/ 650240 h 3694853"/>
                  <a:gd name="connsiteX114" fmla="*/ 1073573 w 3557693"/>
                  <a:gd name="connsiteY114" fmla="*/ 711200 h 3694853"/>
                  <a:gd name="connsiteX115" fmla="*/ 1124373 w 3557693"/>
                  <a:gd name="connsiteY115" fmla="*/ 721360 h 3694853"/>
                  <a:gd name="connsiteX116" fmla="*/ 1246293 w 3557693"/>
                  <a:gd name="connsiteY116" fmla="*/ 822960 h 3694853"/>
                  <a:gd name="connsiteX117" fmla="*/ 1286933 w 3557693"/>
                  <a:gd name="connsiteY117" fmla="*/ 853440 h 3694853"/>
                  <a:gd name="connsiteX118" fmla="*/ 1398693 w 3557693"/>
                  <a:gd name="connsiteY118" fmla="*/ 985520 h 3694853"/>
                  <a:gd name="connsiteX119" fmla="*/ 1500293 w 3557693"/>
                  <a:gd name="connsiteY119" fmla="*/ 1117600 h 3694853"/>
                  <a:gd name="connsiteX120" fmla="*/ 1683173 w 3557693"/>
                  <a:gd name="connsiteY120" fmla="*/ 1290320 h 3694853"/>
                  <a:gd name="connsiteX121" fmla="*/ 1845733 w 3557693"/>
                  <a:gd name="connsiteY121" fmla="*/ 1422400 h 3694853"/>
                  <a:gd name="connsiteX122" fmla="*/ 1866053 w 3557693"/>
                  <a:gd name="connsiteY122" fmla="*/ 1473200 h 3694853"/>
                  <a:gd name="connsiteX123" fmla="*/ 1886373 w 3557693"/>
                  <a:gd name="connsiteY123" fmla="*/ 1625600 h 3694853"/>
                  <a:gd name="connsiteX124" fmla="*/ 1896533 w 3557693"/>
                  <a:gd name="connsiteY124" fmla="*/ 1717040 h 3694853"/>
                  <a:gd name="connsiteX125" fmla="*/ 1886373 w 3557693"/>
                  <a:gd name="connsiteY125" fmla="*/ 1879600 h 3694853"/>
                  <a:gd name="connsiteX126" fmla="*/ 1774613 w 3557693"/>
                  <a:gd name="connsiteY126" fmla="*/ 1828800 h 3694853"/>
                  <a:gd name="connsiteX127" fmla="*/ 1500293 w 3557693"/>
                  <a:gd name="connsiteY127" fmla="*/ 1778000 h 3694853"/>
                  <a:gd name="connsiteX128" fmla="*/ 1256453 w 3557693"/>
                  <a:gd name="connsiteY128" fmla="*/ 1706880 h 3694853"/>
                  <a:gd name="connsiteX129" fmla="*/ 900853 w 3557693"/>
                  <a:gd name="connsiteY129" fmla="*/ 1574800 h 3694853"/>
                  <a:gd name="connsiteX130" fmla="*/ 667173 w 3557693"/>
                  <a:gd name="connsiteY130" fmla="*/ 1341120 h 3694853"/>
                  <a:gd name="connsiteX131" fmla="*/ 514773 w 3557693"/>
                  <a:gd name="connsiteY131" fmla="*/ 1137920 h 3694853"/>
                  <a:gd name="connsiteX132" fmla="*/ 423333 w 3557693"/>
                  <a:gd name="connsiteY132" fmla="*/ 1036320 h 3694853"/>
                  <a:gd name="connsiteX133" fmla="*/ 362373 w 3557693"/>
                  <a:gd name="connsiteY133" fmla="*/ 1046480 h 3694853"/>
                  <a:gd name="connsiteX134" fmla="*/ 443653 w 3557693"/>
                  <a:gd name="connsiteY134" fmla="*/ 1137920 h 3694853"/>
                  <a:gd name="connsiteX135" fmla="*/ 565573 w 3557693"/>
                  <a:gd name="connsiteY135" fmla="*/ 1320800 h 3694853"/>
                  <a:gd name="connsiteX136" fmla="*/ 626533 w 3557693"/>
                  <a:gd name="connsiteY136" fmla="*/ 1402080 h 3694853"/>
                  <a:gd name="connsiteX137" fmla="*/ 555413 w 3557693"/>
                  <a:gd name="connsiteY137" fmla="*/ 1391920 h 3694853"/>
                  <a:gd name="connsiteX138" fmla="*/ 382693 w 3557693"/>
                  <a:gd name="connsiteY138" fmla="*/ 1300480 h 3694853"/>
                  <a:gd name="connsiteX139" fmla="*/ 209973 w 3557693"/>
                  <a:gd name="connsiteY139" fmla="*/ 1178560 h 3694853"/>
                  <a:gd name="connsiteX140" fmla="*/ 47413 w 3557693"/>
                  <a:gd name="connsiteY140" fmla="*/ 1046480 h 3694853"/>
                  <a:gd name="connsiteX141" fmla="*/ 6773 w 3557693"/>
                  <a:gd name="connsiteY141" fmla="*/ 1056640 h 3694853"/>
                  <a:gd name="connsiteX142" fmla="*/ 88053 w 3557693"/>
                  <a:gd name="connsiteY142" fmla="*/ 1127760 h 3694853"/>
                  <a:gd name="connsiteX143" fmla="*/ 362373 w 3557693"/>
                  <a:gd name="connsiteY143" fmla="*/ 1351280 h 3694853"/>
                  <a:gd name="connsiteX144" fmla="*/ 606213 w 3557693"/>
                  <a:gd name="connsiteY144" fmla="*/ 1463040 h 3694853"/>
                  <a:gd name="connsiteX145" fmla="*/ 707813 w 3557693"/>
                  <a:gd name="connsiteY145" fmla="*/ 1483360 h 3694853"/>
                  <a:gd name="connsiteX146" fmla="*/ 758613 w 3557693"/>
                  <a:gd name="connsiteY146" fmla="*/ 1544320 h 3694853"/>
                  <a:gd name="connsiteX147" fmla="*/ 819573 w 3557693"/>
                  <a:gd name="connsiteY147" fmla="*/ 1595120 h 3694853"/>
                  <a:gd name="connsiteX148" fmla="*/ 911013 w 3557693"/>
                  <a:gd name="connsiteY148" fmla="*/ 1645920 h 3694853"/>
                  <a:gd name="connsiteX149" fmla="*/ 1236133 w 3557693"/>
                  <a:gd name="connsiteY149" fmla="*/ 1767840 h 3694853"/>
                  <a:gd name="connsiteX150" fmla="*/ 1540933 w 3557693"/>
                  <a:gd name="connsiteY150" fmla="*/ 1879600 h 3694853"/>
                  <a:gd name="connsiteX151" fmla="*/ 1652693 w 3557693"/>
                  <a:gd name="connsiteY151" fmla="*/ 1950720 h 3694853"/>
                  <a:gd name="connsiteX152" fmla="*/ 1469813 w 3557693"/>
                  <a:gd name="connsiteY152" fmla="*/ 1920240 h 3694853"/>
                  <a:gd name="connsiteX153" fmla="*/ 1286933 w 3557693"/>
                  <a:gd name="connsiteY153" fmla="*/ 1920240 h 3694853"/>
                  <a:gd name="connsiteX154" fmla="*/ 1053253 w 3557693"/>
                  <a:gd name="connsiteY154" fmla="*/ 1899920 h 3694853"/>
                  <a:gd name="connsiteX155" fmla="*/ 809413 w 3557693"/>
                  <a:gd name="connsiteY155" fmla="*/ 1828800 h 3694853"/>
                  <a:gd name="connsiteX156" fmla="*/ 545253 w 3557693"/>
                  <a:gd name="connsiteY156" fmla="*/ 1737360 h 3694853"/>
                  <a:gd name="connsiteX157" fmla="*/ 514773 w 3557693"/>
                  <a:gd name="connsiteY157" fmla="*/ 1727200 h 3694853"/>
                  <a:gd name="connsiteX158" fmla="*/ 382693 w 3557693"/>
                  <a:gd name="connsiteY158" fmla="*/ 1635760 h 3694853"/>
                  <a:gd name="connsiteX159" fmla="*/ 342053 w 3557693"/>
                  <a:gd name="connsiteY159" fmla="*/ 1645920 h 3694853"/>
                  <a:gd name="connsiteX160" fmla="*/ 474133 w 3557693"/>
                  <a:gd name="connsiteY160" fmla="*/ 1767840 h 3694853"/>
                  <a:gd name="connsiteX161" fmla="*/ 728133 w 3557693"/>
                  <a:gd name="connsiteY161" fmla="*/ 1849120 h 3694853"/>
                  <a:gd name="connsiteX162" fmla="*/ 606213 w 3557693"/>
                  <a:gd name="connsiteY162" fmla="*/ 1849120 h 3694853"/>
                  <a:gd name="connsiteX163" fmla="*/ 474133 w 3557693"/>
                  <a:gd name="connsiteY163" fmla="*/ 1838960 h 3694853"/>
                  <a:gd name="connsiteX164" fmla="*/ 474133 w 3557693"/>
                  <a:gd name="connsiteY164" fmla="*/ 1889760 h 3694853"/>
                  <a:gd name="connsiteX165" fmla="*/ 585893 w 3557693"/>
                  <a:gd name="connsiteY165" fmla="*/ 1889760 h 3694853"/>
                  <a:gd name="connsiteX166" fmla="*/ 789093 w 3557693"/>
                  <a:gd name="connsiteY166" fmla="*/ 1889760 h 3694853"/>
                  <a:gd name="connsiteX167" fmla="*/ 992293 w 3557693"/>
                  <a:gd name="connsiteY167" fmla="*/ 1930400 h 3694853"/>
                  <a:gd name="connsiteX168" fmla="*/ 1266613 w 3557693"/>
                  <a:gd name="connsiteY168" fmla="*/ 1950720 h 3694853"/>
                  <a:gd name="connsiteX169" fmla="*/ 1520613 w 3557693"/>
                  <a:gd name="connsiteY169" fmla="*/ 1981200 h 3694853"/>
                  <a:gd name="connsiteX170" fmla="*/ 1693333 w 3557693"/>
                  <a:gd name="connsiteY170" fmla="*/ 2021840 h 3694853"/>
                  <a:gd name="connsiteX171" fmla="*/ 1744133 w 3557693"/>
                  <a:gd name="connsiteY171" fmla="*/ 2123440 h 3694853"/>
                  <a:gd name="connsiteX172" fmla="*/ 1794933 w 3557693"/>
                  <a:gd name="connsiteY172" fmla="*/ 2255520 h 3694853"/>
                  <a:gd name="connsiteX173" fmla="*/ 1805093 w 3557693"/>
                  <a:gd name="connsiteY173" fmla="*/ 2499360 h 3694853"/>
                  <a:gd name="connsiteX174" fmla="*/ 1784773 w 3557693"/>
                  <a:gd name="connsiteY174" fmla="*/ 2753360 h 3694853"/>
                  <a:gd name="connsiteX175" fmla="*/ 1733973 w 3557693"/>
                  <a:gd name="connsiteY175" fmla="*/ 3048000 h 3694853"/>
                  <a:gd name="connsiteX176" fmla="*/ 1683173 w 3557693"/>
                  <a:gd name="connsiteY176" fmla="*/ 3342640 h 3694853"/>
                  <a:gd name="connsiteX177" fmla="*/ 1632373 w 3557693"/>
                  <a:gd name="connsiteY177" fmla="*/ 3586480 h 3694853"/>
                  <a:gd name="connsiteX178" fmla="*/ 1825413 w 3557693"/>
                  <a:gd name="connsiteY178" fmla="*/ 3667760 h 3694853"/>
                  <a:gd name="connsiteX179" fmla="*/ 2120053 w 3557693"/>
                  <a:gd name="connsiteY179" fmla="*/ 3677920 h 3694853"/>
                  <a:gd name="connsiteX180" fmla="*/ 2191173 w 3557693"/>
                  <a:gd name="connsiteY180" fmla="*/ 3627120 h 3694853"/>
                  <a:gd name="connsiteX181" fmla="*/ 2181013 w 3557693"/>
                  <a:gd name="connsiteY181" fmla="*/ 3271520 h 3694853"/>
                  <a:gd name="connsiteX182" fmla="*/ 2159909 w 3557693"/>
                  <a:gd name="connsiteY182" fmla="*/ 2353033 h 3694853"/>
                  <a:gd name="connsiteX0" fmla="*/ 2150533 w 3557693"/>
                  <a:gd name="connsiteY0" fmla="*/ 2387600 h 3694853"/>
                  <a:gd name="connsiteX1" fmla="*/ 2302933 w 3557693"/>
                  <a:gd name="connsiteY1" fmla="*/ 2103120 h 3694853"/>
                  <a:gd name="connsiteX2" fmla="*/ 2628053 w 3557693"/>
                  <a:gd name="connsiteY2" fmla="*/ 1838960 h 3694853"/>
                  <a:gd name="connsiteX3" fmla="*/ 3014133 w 3557693"/>
                  <a:gd name="connsiteY3" fmla="*/ 1615440 h 3694853"/>
                  <a:gd name="connsiteX4" fmla="*/ 3288453 w 3557693"/>
                  <a:gd name="connsiteY4" fmla="*/ 1503680 h 3694853"/>
                  <a:gd name="connsiteX5" fmla="*/ 3471333 w 3557693"/>
                  <a:gd name="connsiteY5" fmla="*/ 1391920 h 3694853"/>
                  <a:gd name="connsiteX6" fmla="*/ 3552613 w 3557693"/>
                  <a:gd name="connsiteY6" fmla="*/ 1280160 h 3694853"/>
                  <a:gd name="connsiteX7" fmla="*/ 3501813 w 3557693"/>
                  <a:gd name="connsiteY7" fmla="*/ 1270000 h 3694853"/>
                  <a:gd name="connsiteX8" fmla="*/ 3430693 w 3557693"/>
                  <a:gd name="connsiteY8" fmla="*/ 1371600 h 3694853"/>
                  <a:gd name="connsiteX9" fmla="*/ 3237653 w 3557693"/>
                  <a:gd name="connsiteY9" fmla="*/ 1473200 h 3694853"/>
                  <a:gd name="connsiteX10" fmla="*/ 2922693 w 3557693"/>
                  <a:gd name="connsiteY10" fmla="*/ 1605280 h 3694853"/>
                  <a:gd name="connsiteX11" fmla="*/ 2892213 w 3557693"/>
                  <a:gd name="connsiteY11" fmla="*/ 1595120 h 3694853"/>
                  <a:gd name="connsiteX12" fmla="*/ 2922693 w 3557693"/>
                  <a:gd name="connsiteY12" fmla="*/ 1483360 h 3694853"/>
                  <a:gd name="connsiteX13" fmla="*/ 2983653 w 3557693"/>
                  <a:gd name="connsiteY13" fmla="*/ 1320800 h 3694853"/>
                  <a:gd name="connsiteX14" fmla="*/ 2983653 w 3557693"/>
                  <a:gd name="connsiteY14" fmla="*/ 1270000 h 3694853"/>
                  <a:gd name="connsiteX15" fmla="*/ 2932853 w 3557693"/>
                  <a:gd name="connsiteY15" fmla="*/ 1280160 h 3694853"/>
                  <a:gd name="connsiteX16" fmla="*/ 2902373 w 3557693"/>
                  <a:gd name="connsiteY16" fmla="*/ 1361440 h 3694853"/>
                  <a:gd name="connsiteX17" fmla="*/ 2821093 w 3557693"/>
                  <a:gd name="connsiteY17" fmla="*/ 1584960 h 3694853"/>
                  <a:gd name="connsiteX18" fmla="*/ 2790613 w 3557693"/>
                  <a:gd name="connsiteY18" fmla="*/ 1666240 h 3694853"/>
                  <a:gd name="connsiteX19" fmla="*/ 2668693 w 3557693"/>
                  <a:gd name="connsiteY19" fmla="*/ 1737360 h 3694853"/>
                  <a:gd name="connsiteX20" fmla="*/ 2475653 w 3557693"/>
                  <a:gd name="connsiteY20" fmla="*/ 1838960 h 3694853"/>
                  <a:gd name="connsiteX21" fmla="*/ 2374053 w 3557693"/>
                  <a:gd name="connsiteY21" fmla="*/ 1899920 h 3694853"/>
                  <a:gd name="connsiteX22" fmla="*/ 2231813 w 3557693"/>
                  <a:gd name="connsiteY22" fmla="*/ 2011680 h 3694853"/>
                  <a:gd name="connsiteX23" fmla="*/ 2313093 w 3557693"/>
                  <a:gd name="connsiteY23" fmla="*/ 1666240 h 3694853"/>
                  <a:gd name="connsiteX24" fmla="*/ 2384213 w 3557693"/>
                  <a:gd name="connsiteY24" fmla="*/ 1280160 h 3694853"/>
                  <a:gd name="connsiteX25" fmla="*/ 2597573 w 3557693"/>
                  <a:gd name="connsiteY25" fmla="*/ 1056640 h 3694853"/>
                  <a:gd name="connsiteX26" fmla="*/ 2668693 w 3557693"/>
                  <a:gd name="connsiteY26" fmla="*/ 894080 h 3694853"/>
                  <a:gd name="connsiteX27" fmla="*/ 2628053 w 3557693"/>
                  <a:gd name="connsiteY27" fmla="*/ 894080 h 3694853"/>
                  <a:gd name="connsiteX28" fmla="*/ 2567093 w 3557693"/>
                  <a:gd name="connsiteY28" fmla="*/ 1026160 h 3694853"/>
                  <a:gd name="connsiteX29" fmla="*/ 2414693 w 3557693"/>
                  <a:gd name="connsiteY29" fmla="*/ 1148080 h 3694853"/>
                  <a:gd name="connsiteX30" fmla="*/ 2465493 w 3557693"/>
                  <a:gd name="connsiteY30" fmla="*/ 975360 h 3694853"/>
                  <a:gd name="connsiteX31" fmla="*/ 2546773 w 3557693"/>
                  <a:gd name="connsiteY31" fmla="*/ 680720 h 3694853"/>
                  <a:gd name="connsiteX32" fmla="*/ 2648373 w 3557693"/>
                  <a:gd name="connsiteY32" fmla="*/ 589280 h 3694853"/>
                  <a:gd name="connsiteX33" fmla="*/ 2729653 w 3557693"/>
                  <a:gd name="connsiteY33" fmla="*/ 497840 h 3694853"/>
                  <a:gd name="connsiteX34" fmla="*/ 2739813 w 3557693"/>
                  <a:gd name="connsiteY34" fmla="*/ 447040 h 3694853"/>
                  <a:gd name="connsiteX35" fmla="*/ 2699173 w 3557693"/>
                  <a:gd name="connsiteY35" fmla="*/ 467360 h 3694853"/>
                  <a:gd name="connsiteX36" fmla="*/ 2628053 w 3557693"/>
                  <a:gd name="connsiteY36" fmla="*/ 548640 h 3694853"/>
                  <a:gd name="connsiteX37" fmla="*/ 2567093 w 3557693"/>
                  <a:gd name="connsiteY37" fmla="*/ 579120 h 3694853"/>
                  <a:gd name="connsiteX38" fmla="*/ 2678853 w 3557693"/>
                  <a:gd name="connsiteY38" fmla="*/ 274320 h 3694853"/>
                  <a:gd name="connsiteX39" fmla="*/ 2729653 w 3557693"/>
                  <a:gd name="connsiteY39" fmla="*/ 40640 h 3694853"/>
                  <a:gd name="connsiteX40" fmla="*/ 2689013 w 3557693"/>
                  <a:gd name="connsiteY40" fmla="*/ 30480 h 3694853"/>
                  <a:gd name="connsiteX41" fmla="*/ 2668693 w 3557693"/>
                  <a:gd name="connsiteY41" fmla="*/ 142240 h 3694853"/>
                  <a:gd name="connsiteX42" fmla="*/ 2617893 w 3557693"/>
                  <a:gd name="connsiteY42" fmla="*/ 314960 h 3694853"/>
                  <a:gd name="connsiteX43" fmla="*/ 2597573 w 3557693"/>
                  <a:gd name="connsiteY43" fmla="*/ 314960 h 3694853"/>
                  <a:gd name="connsiteX44" fmla="*/ 2556933 w 3557693"/>
                  <a:gd name="connsiteY44" fmla="*/ 172720 h 3694853"/>
                  <a:gd name="connsiteX45" fmla="*/ 2526453 w 3557693"/>
                  <a:gd name="connsiteY45" fmla="*/ 81280 h 3694853"/>
                  <a:gd name="connsiteX46" fmla="*/ 2495973 w 3557693"/>
                  <a:gd name="connsiteY46" fmla="*/ 111760 h 3694853"/>
                  <a:gd name="connsiteX47" fmla="*/ 2516293 w 3557693"/>
                  <a:gd name="connsiteY47" fmla="*/ 172720 h 3694853"/>
                  <a:gd name="connsiteX48" fmla="*/ 2546773 w 3557693"/>
                  <a:gd name="connsiteY48" fmla="*/ 284480 h 3694853"/>
                  <a:gd name="connsiteX49" fmla="*/ 2567093 w 3557693"/>
                  <a:gd name="connsiteY49" fmla="*/ 375920 h 3694853"/>
                  <a:gd name="connsiteX50" fmla="*/ 2577253 w 3557693"/>
                  <a:gd name="connsiteY50" fmla="*/ 406400 h 3694853"/>
                  <a:gd name="connsiteX51" fmla="*/ 2495973 w 3557693"/>
                  <a:gd name="connsiteY51" fmla="*/ 640080 h 3694853"/>
                  <a:gd name="connsiteX52" fmla="*/ 2424853 w 3557693"/>
                  <a:gd name="connsiteY52" fmla="*/ 894080 h 3694853"/>
                  <a:gd name="connsiteX53" fmla="*/ 2363893 w 3557693"/>
                  <a:gd name="connsiteY53" fmla="*/ 863600 h 3694853"/>
                  <a:gd name="connsiteX54" fmla="*/ 2262293 w 3557693"/>
                  <a:gd name="connsiteY54" fmla="*/ 690880 h 3694853"/>
                  <a:gd name="connsiteX55" fmla="*/ 2221653 w 3557693"/>
                  <a:gd name="connsiteY55" fmla="*/ 609600 h 3694853"/>
                  <a:gd name="connsiteX56" fmla="*/ 2201333 w 3557693"/>
                  <a:gd name="connsiteY56" fmla="*/ 640080 h 3694853"/>
                  <a:gd name="connsiteX57" fmla="*/ 2241973 w 3557693"/>
                  <a:gd name="connsiteY57" fmla="*/ 741680 h 3694853"/>
                  <a:gd name="connsiteX58" fmla="*/ 2302933 w 3557693"/>
                  <a:gd name="connsiteY58" fmla="*/ 853440 h 3694853"/>
                  <a:gd name="connsiteX59" fmla="*/ 2353733 w 3557693"/>
                  <a:gd name="connsiteY59" fmla="*/ 934720 h 3694853"/>
                  <a:gd name="connsiteX60" fmla="*/ 2384213 w 3557693"/>
                  <a:gd name="connsiteY60" fmla="*/ 965200 h 3694853"/>
                  <a:gd name="connsiteX61" fmla="*/ 2363893 w 3557693"/>
                  <a:gd name="connsiteY61" fmla="*/ 1076960 h 3694853"/>
                  <a:gd name="connsiteX62" fmla="*/ 2262293 w 3557693"/>
                  <a:gd name="connsiteY62" fmla="*/ 1422400 h 3694853"/>
                  <a:gd name="connsiteX63" fmla="*/ 2211493 w 3557693"/>
                  <a:gd name="connsiteY63" fmla="*/ 1676400 h 3694853"/>
                  <a:gd name="connsiteX64" fmla="*/ 2160693 w 3557693"/>
                  <a:gd name="connsiteY64" fmla="*/ 1818640 h 3694853"/>
                  <a:gd name="connsiteX65" fmla="*/ 2089573 w 3557693"/>
                  <a:gd name="connsiteY65" fmla="*/ 1838960 h 3694853"/>
                  <a:gd name="connsiteX66" fmla="*/ 2048933 w 3557693"/>
                  <a:gd name="connsiteY66" fmla="*/ 1686560 h 3694853"/>
                  <a:gd name="connsiteX67" fmla="*/ 1957493 w 3557693"/>
                  <a:gd name="connsiteY67" fmla="*/ 1351280 h 3694853"/>
                  <a:gd name="connsiteX68" fmla="*/ 1845733 w 3557693"/>
                  <a:gd name="connsiteY68" fmla="*/ 894080 h 3694853"/>
                  <a:gd name="connsiteX69" fmla="*/ 1805093 w 3557693"/>
                  <a:gd name="connsiteY69" fmla="*/ 436880 h 3694853"/>
                  <a:gd name="connsiteX70" fmla="*/ 1815253 w 3557693"/>
                  <a:gd name="connsiteY70" fmla="*/ 254000 h 3694853"/>
                  <a:gd name="connsiteX71" fmla="*/ 1774613 w 3557693"/>
                  <a:gd name="connsiteY71" fmla="*/ 213360 h 3694853"/>
                  <a:gd name="connsiteX72" fmla="*/ 1764453 w 3557693"/>
                  <a:gd name="connsiteY72" fmla="*/ 365760 h 3694853"/>
                  <a:gd name="connsiteX73" fmla="*/ 1764453 w 3557693"/>
                  <a:gd name="connsiteY73" fmla="*/ 558800 h 3694853"/>
                  <a:gd name="connsiteX74" fmla="*/ 1774613 w 3557693"/>
                  <a:gd name="connsiteY74" fmla="*/ 670560 h 3694853"/>
                  <a:gd name="connsiteX75" fmla="*/ 1733973 w 3557693"/>
                  <a:gd name="connsiteY75" fmla="*/ 609600 h 3694853"/>
                  <a:gd name="connsiteX76" fmla="*/ 1622213 w 3557693"/>
                  <a:gd name="connsiteY76" fmla="*/ 406400 h 3694853"/>
                  <a:gd name="connsiteX77" fmla="*/ 1571413 w 3557693"/>
                  <a:gd name="connsiteY77" fmla="*/ 142240 h 3694853"/>
                  <a:gd name="connsiteX78" fmla="*/ 1540933 w 3557693"/>
                  <a:gd name="connsiteY78" fmla="*/ 60960 h 3694853"/>
                  <a:gd name="connsiteX79" fmla="*/ 1520613 w 3557693"/>
                  <a:gd name="connsiteY79" fmla="*/ 121920 h 3694853"/>
                  <a:gd name="connsiteX80" fmla="*/ 1551093 w 3557693"/>
                  <a:gd name="connsiteY80" fmla="*/ 365760 h 3694853"/>
                  <a:gd name="connsiteX81" fmla="*/ 1571413 w 3557693"/>
                  <a:gd name="connsiteY81" fmla="*/ 426720 h 3694853"/>
                  <a:gd name="connsiteX82" fmla="*/ 1540933 w 3557693"/>
                  <a:gd name="connsiteY82" fmla="*/ 416560 h 3694853"/>
                  <a:gd name="connsiteX83" fmla="*/ 1439333 w 3557693"/>
                  <a:gd name="connsiteY83" fmla="*/ 335280 h 3694853"/>
                  <a:gd name="connsiteX84" fmla="*/ 1327573 w 3557693"/>
                  <a:gd name="connsiteY84" fmla="*/ 274320 h 3694853"/>
                  <a:gd name="connsiteX85" fmla="*/ 1317413 w 3557693"/>
                  <a:gd name="connsiteY85" fmla="*/ 304800 h 3694853"/>
                  <a:gd name="connsiteX86" fmla="*/ 1429173 w 3557693"/>
                  <a:gd name="connsiteY86" fmla="*/ 396240 h 3694853"/>
                  <a:gd name="connsiteX87" fmla="*/ 1571413 w 3557693"/>
                  <a:gd name="connsiteY87" fmla="*/ 477520 h 3694853"/>
                  <a:gd name="connsiteX88" fmla="*/ 1601893 w 3557693"/>
                  <a:gd name="connsiteY88" fmla="*/ 497840 h 3694853"/>
                  <a:gd name="connsiteX89" fmla="*/ 1683173 w 3557693"/>
                  <a:gd name="connsiteY89" fmla="*/ 629920 h 3694853"/>
                  <a:gd name="connsiteX90" fmla="*/ 1764453 w 3557693"/>
                  <a:gd name="connsiteY90" fmla="*/ 731520 h 3694853"/>
                  <a:gd name="connsiteX91" fmla="*/ 1784773 w 3557693"/>
                  <a:gd name="connsiteY91" fmla="*/ 843280 h 3694853"/>
                  <a:gd name="connsiteX92" fmla="*/ 1815253 w 3557693"/>
                  <a:gd name="connsiteY92" fmla="*/ 1036320 h 3694853"/>
                  <a:gd name="connsiteX93" fmla="*/ 1876213 w 3557693"/>
                  <a:gd name="connsiteY93" fmla="*/ 1310640 h 3694853"/>
                  <a:gd name="connsiteX94" fmla="*/ 1855893 w 3557693"/>
                  <a:gd name="connsiteY94" fmla="*/ 1310640 h 3694853"/>
                  <a:gd name="connsiteX95" fmla="*/ 1591733 w 3557693"/>
                  <a:gd name="connsiteY95" fmla="*/ 1137920 h 3694853"/>
                  <a:gd name="connsiteX96" fmla="*/ 1408853 w 3557693"/>
                  <a:gd name="connsiteY96" fmla="*/ 914400 h 3694853"/>
                  <a:gd name="connsiteX97" fmla="*/ 1327573 w 3557693"/>
                  <a:gd name="connsiteY97" fmla="*/ 782320 h 3694853"/>
                  <a:gd name="connsiteX98" fmla="*/ 1307253 w 3557693"/>
                  <a:gd name="connsiteY98" fmla="*/ 619760 h 3694853"/>
                  <a:gd name="connsiteX99" fmla="*/ 1286933 w 3557693"/>
                  <a:gd name="connsiteY99" fmla="*/ 589280 h 3694853"/>
                  <a:gd name="connsiteX100" fmla="*/ 1256453 w 3557693"/>
                  <a:gd name="connsiteY100" fmla="*/ 670560 h 3694853"/>
                  <a:gd name="connsiteX101" fmla="*/ 1266613 w 3557693"/>
                  <a:gd name="connsiteY101" fmla="*/ 772160 h 3694853"/>
                  <a:gd name="connsiteX102" fmla="*/ 1185333 w 3557693"/>
                  <a:gd name="connsiteY102" fmla="*/ 690880 h 3694853"/>
                  <a:gd name="connsiteX103" fmla="*/ 1012613 w 3557693"/>
                  <a:gd name="connsiteY103" fmla="*/ 508000 h 3694853"/>
                  <a:gd name="connsiteX104" fmla="*/ 941493 w 3557693"/>
                  <a:gd name="connsiteY104" fmla="*/ 375920 h 3694853"/>
                  <a:gd name="connsiteX105" fmla="*/ 890693 w 3557693"/>
                  <a:gd name="connsiteY105" fmla="*/ 294640 h 3694853"/>
                  <a:gd name="connsiteX106" fmla="*/ 860213 w 3557693"/>
                  <a:gd name="connsiteY106" fmla="*/ 294640 h 3694853"/>
                  <a:gd name="connsiteX107" fmla="*/ 880533 w 3557693"/>
                  <a:gd name="connsiteY107" fmla="*/ 365760 h 3694853"/>
                  <a:gd name="connsiteX108" fmla="*/ 982133 w 3557693"/>
                  <a:gd name="connsiteY108" fmla="*/ 548640 h 3694853"/>
                  <a:gd name="connsiteX109" fmla="*/ 1083733 w 3557693"/>
                  <a:gd name="connsiteY109" fmla="*/ 650240 h 3694853"/>
                  <a:gd name="connsiteX110" fmla="*/ 1012613 w 3557693"/>
                  <a:gd name="connsiteY110" fmla="*/ 650240 h 3694853"/>
                  <a:gd name="connsiteX111" fmla="*/ 850053 w 3557693"/>
                  <a:gd name="connsiteY111" fmla="*/ 579120 h 3694853"/>
                  <a:gd name="connsiteX112" fmla="*/ 829733 w 3557693"/>
                  <a:gd name="connsiteY112" fmla="*/ 599440 h 3694853"/>
                  <a:gd name="connsiteX113" fmla="*/ 921173 w 3557693"/>
                  <a:gd name="connsiteY113" fmla="*/ 650240 h 3694853"/>
                  <a:gd name="connsiteX114" fmla="*/ 1073573 w 3557693"/>
                  <a:gd name="connsiteY114" fmla="*/ 711200 h 3694853"/>
                  <a:gd name="connsiteX115" fmla="*/ 1124373 w 3557693"/>
                  <a:gd name="connsiteY115" fmla="*/ 721360 h 3694853"/>
                  <a:gd name="connsiteX116" fmla="*/ 1246293 w 3557693"/>
                  <a:gd name="connsiteY116" fmla="*/ 822960 h 3694853"/>
                  <a:gd name="connsiteX117" fmla="*/ 1286933 w 3557693"/>
                  <a:gd name="connsiteY117" fmla="*/ 853440 h 3694853"/>
                  <a:gd name="connsiteX118" fmla="*/ 1398693 w 3557693"/>
                  <a:gd name="connsiteY118" fmla="*/ 985520 h 3694853"/>
                  <a:gd name="connsiteX119" fmla="*/ 1500293 w 3557693"/>
                  <a:gd name="connsiteY119" fmla="*/ 1117600 h 3694853"/>
                  <a:gd name="connsiteX120" fmla="*/ 1683173 w 3557693"/>
                  <a:gd name="connsiteY120" fmla="*/ 1290320 h 3694853"/>
                  <a:gd name="connsiteX121" fmla="*/ 1845733 w 3557693"/>
                  <a:gd name="connsiteY121" fmla="*/ 1422400 h 3694853"/>
                  <a:gd name="connsiteX122" fmla="*/ 1866053 w 3557693"/>
                  <a:gd name="connsiteY122" fmla="*/ 1473200 h 3694853"/>
                  <a:gd name="connsiteX123" fmla="*/ 1886373 w 3557693"/>
                  <a:gd name="connsiteY123" fmla="*/ 1625600 h 3694853"/>
                  <a:gd name="connsiteX124" fmla="*/ 1896533 w 3557693"/>
                  <a:gd name="connsiteY124" fmla="*/ 1717040 h 3694853"/>
                  <a:gd name="connsiteX125" fmla="*/ 1886373 w 3557693"/>
                  <a:gd name="connsiteY125" fmla="*/ 1879600 h 3694853"/>
                  <a:gd name="connsiteX126" fmla="*/ 1774613 w 3557693"/>
                  <a:gd name="connsiteY126" fmla="*/ 1828800 h 3694853"/>
                  <a:gd name="connsiteX127" fmla="*/ 1500293 w 3557693"/>
                  <a:gd name="connsiteY127" fmla="*/ 1778000 h 3694853"/>
                  <a:gd name="connsiteX128" fmla="*/ 1256453 w 3557693"/>
                  <a:gd name="connsiteY128" fmla="*/ 1706880 h 3694853"/>
                  <a:gd name="connsiteX129" fmla="*/ 900853 w 3557693"/>
                  <a:gd name="connsiteY129" fmla="*/ 1574800 h 3694853"/>
                  <a:gd name="connsiteX130" fmla="*/ 667173 w 3557693"/>
                  <a:gd name="connsiteY130" fmla="*/ 1341120 h 3694853"/>
                  <a:gd name="connsiteX131" fmla="*/ 514773 w 3557693"/>
                  <a:gd name="connsiteY131" fmla="*/ 1137920 h 3694853"/>
                  <a:gd name="connsiteX132" fmla="*/ 423333 w 3557693"/>
                  <a:gd name="connsiteY132" fmla="*/ 1036320 h 3694853"/>
                  <a:gd name="connsiteX133" fmla="*/ 362373 w 3557693"/>
                  <a:gd name="connsiteY133" fmla="*/ 1046480 h 3694853"/>
                  <a:gd name="connsiteX134" fmla="*/ 443653 w 3557693"/>
                  <a:gd name="connsiteY134" fmla="*/ 1137920 h 3694853"/>
                  <a:gd name="connsiteX135" fmla="*/ 565573 w 3557693"/>
                  <a:gd name="connsiteY135" fmla="*/ 1320800 h 3694853"/>
                  <a:gd name="connsiteX136" fmla="*/ 626533 w 3557693"/>
                  <a:gd name="connsiteY136" fmla="*/ 1402080 h 3694853"/>
                  <a:gd name="connsiteX137" fmla="*/ 555413 w 3557693"/>
                  <a:gd name="connsiteY137" fmla="*/ 1391920 h 3694853"/>
                  <a:gd name="connsiteX138" fmla="*/ 382693 w 3557693"/>
                  <a:gd name="connsiteY138" fmla="*/ 1300480 h 3694853"/>
                  <a:gd name="connsiteX139" fmla="*/ 209973 w 3557693"/>
                  <a:gd name="connsiteY139" fmla="*/ 1178560 h 3694853"/>
                  <a:gd name="connsiteX140" fmla="*/ 47413 w 3557693"/>
                  <a:gd name="connsiteY140" fmla="*/ 1046480 h 3694853"/>
                  <a:gd name="connsiteX141" fmla="*/ 6773 w 3557693"/>
                  <a:gd name="connsiteY141" fmla="*/ 1056640 h 3694853"/>
                  <a:gd name="connsiteX142" fmla="*/ 88053 w 3557693"/>
                  <a:gd name="connsiteY142" fmla="*/ 1127760 h 3694853"/>
                  <a:gd name="connsiteX143" fmla="*/ 362373 w 3557693"/>
                  <a:gd name="connsiteY143" fmla="*/ 1351280 h 3694853"/>
                  <a:gd name="connsiteX144" fmla="*/ 606213 w 3557693"/>
                  <a:gd name="connsiteY144" fmla="*/ 1463040 h 3694853"/>
                  <a:gd name="connsiteX145" fmla="*/ 707813 w 3557693"/>
                  <a:gd name="connsiteY145" fmla="*/ 1483360 h 3694853"/>
                  <a:gd name="connsiteX146" fmla="*/ 758613 w 3557693"/>
                  <a:gd name="connsiteY146" fmla="*/ 1544320 h 3694853"/>
                  <a:gd name="connsiteX147" fmla="*/ 819573 w 3557693"/>
                  <a:gd name="connsiteY147" fmla="*/ 1595120 h 3694853"/>
                  <a:gd name="connsiteX148" fmla="*/ 911013 w 3557693"/>
                  <a:gd name="connsiteY148" fmla="*/ 1645920 h 3694853"/>
                  <a:gd name="connsiteX149" fmla="*/ 1236133 w 3557693"/>
                  <a:gd name="connsiteY149" fmla="*/ 1767840 h 3694853"/>
                  <a:gd name="connsiteX150" fmla="*/ 1540933 w 3557693"/>
                  <a:gd name="connsiteY150" fmla="*/ 1879600 h 3694853"/>
                  <a:gd name="connsiteX151" fmla="*/ 1652693 w 3557693"/>
                  <a:gd name="connsiteY151" fmla="*/ 1950720 h 3694853"/>
                  <a:gd name="connsiteX152" fmla="*/ 1469813 w 3557693"/>
                  <a:gd name="connsiteY152" fmla="*/ 1920240 h 3694853"/>
                  <a:gd name="connsiteX153" fmla="*/ 1286933 w 3557693"/>
                  <a:gd name="connsiteY153" fmla="*/ 1920240 h 3694853"/>
                  <a:gd name="connsiteX154" fmla="*/ 1053253 w 3557693"/>
                  <a:gd name="connsiteY154" fmla="*/ 1899920 h 3694853"/>
                  <a:gd name="connsiteX155" fmla="*/ 809413 w 3557693"/>
                  <a:gd name="connsiteY155" fmla="*/ 1828800 h 3694853"/>
                  <a:gd name="connsiteX156" fmla="*/ 545253 w 3557693"/>
                  <a:gd name="connsiteY156" fmla="*/ 1737360 h 3694853"/>
                  <a:gd name="connsiteX157" fmla="*/ 514773 w 3557693"/>
                  <a:gd name="connsiteY157" fmla="*/ 1727200 h 3694853"/>
                  <a:gd name="connsiteX158" fmla="*/ 382693 w 3557693"/>
                  <a:gd name="connsiteY158" fmla="*/ 1635760 h 3694853"/>
                  <a:gd name="connsiteX159" fmla="*/ 342053 w 3557693"/>
                  <a:gd name="connsiteY159" fmla="*/ 1645920 h 3694853"/>
                  <a:gd name="connsiteX160" fmla="*/ 474133 w 3557693"/>
                  <a:gd name="connsiteY160" fmla="*/ 1767840 h 3694853"/>
                  <a:gd name="connsiteX161" fmla="*/ 728133 w 3557693"/>
                  <a:gd name="connsiteY161" fmla="*/ 1849120 h 3694853"/>
                  <a:gd name="connsiteX162" fmla="*/ 606213 w 3557693"/>
                  <a:gd name="connsiteY162" fmla="*/ 1849120 h 3694853"/>
                  <a:gd name="connsiteX163" fmla="*/ 474133 w 3557693"/>
                  <a:gd name="connsiteY163" fmla="*/ 1838960 h 3694853"/>
                  <a:gd name="connsiteX164" fmla="*/ 474133 w 3557693"/>
                  <a:gd name="connsiteY164" fmla="*/ 1889760 h 3694853"/>
                  <a:gd name="connsiteX165" fmla="*/ 585893 w 3557693"/>
                  <a:gd name="connsiteY165" fmla="*/ 1889760 h 3694853"/>
                  <a:gd name="connsiteX166" fmla="*/ 789093 w 3557693"/>
                  <a:gd name="connsiteY166" fmla="*/ 1889760 h 3694853"/>
                  <a:gd name="connsiteX167" fmla="*/ 992293 w 3557693"/>
                  <a:gd name="connsiteY167" fmla="*/ 1930400 h 3694853"/>
                  <a:gd name="connsiteX168" fmla="*/ 1266613 w 3557693"/>
                  <a:gd name="connsiteY168" fmla="*/ 1950720 h 3694853"/>
                  <a:gd name="connsiteX169" fmla="*/ 1520613 w 3557693"/>
                  <a:gd name="connsiteY169" fmla="*/ 1981200 h 3694853"/>
                  <a:gd name="connsiteX170" fmla="*/ 1693333 w 3557693"/>
                  <a:gd name="connsiteY170" fmla="*/ 2021840 h 3694853"/>
                  <a:gd name="connsiteX171" fmla="*/ 1744133 w 3557693"/>
                  <a:gd name="connsiteY171" fmla="*/ 2123440 h 3694853"/>
                  <a:gd name="connsiteX172" fmla="*/ 1794933 w 3557693"/>
                  <a:gd name="connsiteY172" fmla="*/ 2255520 h 3694853"/>
                  <a:gd name="connsiteX173" fmla="*/ 1805093 w 3557693"/>
                  <a:gd name="connsiteY173" fmla="*/ 2499360 h 3694853"/>
                  <a:gd name="connsiteX174" fmla="*/ 1784773 w 3557693"/>
                  <a:gd name="connsiteY174" fmla="*/ 2753360 h 3694853"/>
                  <a:gd name="connsiteX175" fmla="*/ 1733973 w 3557693"/>
                  <a:gd name="connsiteY175" fmla="*/ 3048000 h 3694853"/>
                  <a:gd name="connsiteX176" fmla="*/ 1683173 w 3557693"/>
                  <a:gd name="connsiteY176" fmla="*/ 3342640 h 3694853"/>
                  <a:gd name="connsiteX177" fmla="*/ 1632373 w 3557693"/>
                  <a:gd name="connsiteY177" fmla="*/ 3586480 h 3694853"/>
                  <a:gd name="connsiteX178" fmla="*/ 1825413 w 3557693"/>
                  <a:gd name="connsiteY178" fmla="*/ 3667760 h 3694853"/>
                  <a:gd name="connsiteX179" fmla="*/ 2120053 w 3557693"/>
                  <a:gd name="connsiteY179" fmla="*/ 3677920 h 3694853"/>
                  <a:gd name="connsiteX180" fmla="*/ 2191173 w 3557693"/>
                  <a:gd name="connsiteY180" fmla="*/ 3627120 h 3694853"/>
                  <a:gd name="connsiteX181" fmla="*/ 2181013 w 3557693"/>
                  <a:gd name="connsiteY181" fmla="*/ 3271520 h 3694853"/>
                  <a:gd name="connsiteX182" fmla="*/ 2159909 w 3557693"/>
                  <a:gd name="connsiteY182" fmla="*/ 2497049 h 3694853"/>
                  <a:gd name="connsiteX0" fmla="*/ 2150533 w 3557693"/>
                  <a:gd name="connsiteY0" fmla="*/ 2387600 h 3694853"/>
                  <a:gd name="connsiteX1" fmla="*/ 2302933 w 3557693"/>
                  <a:gd name="connsiteY1" fmla="*/ 2103120 h 3694853"/>
                  <a:gd name="connsiteX2" fmla="*/ 2628053 w 3557693"/>
                  <a:gd name="connsiteY2" fmla="*/ 1838960 h 3694853"/>
                  <a:gd name="connsiteX3" fmla="*/ 3014133 w 3557693"/>
                  <a:gd name="connsiteY3" fmla="*/ 1615440 h 3694853"/>
                  <a:gd name="connsiteX4" fmla="*/ 3288453 w 3557693"/>
                  <a:gd name="connsiteY4" fmla="*/ 1503680 h 3694853"/>
                  <a:gd name="connsiteX5" fmla="*/ 3471333 w 3557693"/>
                  <a:gd name="connsiteY5" fmla="*/ 1391920 h 3694853"/>
                  <a:gd name="connsiteX6" fmla="*/ 3552613 w 3557693"/>
                  <a:gd name="connsiteY6" fmla="*/ 1280160 h 3694853"/>
                  <a:gd name="connsiteX7" fmla="*/ 3501813 w 3557693"/>
                  <a:gd name="connsiteY7" fmla="*/ 1270000 h 3694853"/>
                  <a:gd name="connsiteX8" fmla="*/ 3430693 w 3557693"/>
                  <a:gd name="connsiteY8" fmla="*/ 1371600 h 3694853"/>
                  <a:gd name="connsiteX9" fmla="*/ 3237653 w 3557693"/>
                  <a:gd name="connsiteY9" fmla="*/ 1473200 h 3694853"/>
                  <a:gd name="connsiteX10" fmla="*/ 2922693 w 3557693"/>
                  <a:gd name="connsiteY10" fmla="*/ 1605280 h 3694853"/>
                  <a:gd name="connsiteX11" fmla="*/ 2892213 w 3557693"/>
                  <a:gd name="connsiteY11" fmla="*/ 1595120 h 3694853"/>
                  <a:gd name="connsiteX12" fmla="*/ 2922693 w 3557693"/>
                  <a:gd name="connsiteY12" fmla="*/ 1483360 h 3694853"/>
                  <a:gd name="connsiteX13" fmla="*/ 2983653 w 3557693"/>
                  <a:gd name="connsiteY13" fmla="*/ 1320800 h 3694853"/>
                  <a:gd name="connsiteX14" fmla="*/ 2983653 w 3557693"/>
                  <a:gd name="connsiteY14" fmla="*/ 1270000 h 3694853"/>
                  <a:gd name="connsiteX15" fmla="*/ 2932853 w 3557693"/>
                  <a:gd name="connsiteY15" fmla="*/ 1280160 h 3694853"/>
                  <a:gd name="connsiteX16" fmla="*/ 2902373 w 3557693"/>
                  <a:gd name="connsiteY16" fmla="*/ 1361440 h 3694853"/>
                  <a:gd name="connsiteX17" fmla="*/ 2821093 w 3557693"/>
                  <a:gd name="connsiteY17" fmla="*/ 1584960 h 3694853"/>
                  <a:gd name="connsiteX18" fmla="*/ 2790613 w 3557693"/>
                  <a:gd name="connsiteY18" fmla="*/ 1666240 h 3694853"/>
                  <a:gd name="connsiteX19" fmla="*/ 2668693 w 3557693"/>
                  <a:gd name="connsiteY19" fmla="*/ 1737360 h 3694853"/>
                  <a:gd name="connsiteX20" fmla="*/ 2475653 w 3557693"/>
                  <a:gd name="connsiteY20" fmla="*/ 1838960 h 3694853"/>
                  <a:gd name="connsiteX21" fmla="*/ 2374053 w 3557693"/>
                  <a:gd name="connsiteY21" fmla="*/ 1899920 h 3694853"/>
                  <a:gd name="connsiteX22" fmla="*/ 2231813 w 3557693"/>
                  <a:gd name="connsiteY22" fmla="*/ 2011680 h 3694853"/>
                  <a:gd name="connsiteX23" fmla="*/ 2313093 w 3557693"/>
                  <a:gd name="connsiteY23" fmla="*/ 1666240 h 3694853"/>
                  <a:gd name="connsiteX24" fmla="*/ 2384213 w 3557693"/>
                  <a:gd name="connsiteY24" fmla="*/ 1280160 h 3694853"/>
                  <a:gd name="connsiteX25" fmla="*/ 2597573 w 3557693"/>
                  <a:gd name="connsiteY25" fmla="*/ 1056640 h 3694853"/>
                  <a:gd name="connsiteX26" fmla="*/ 2668693 w 3557693"/>
                  <a:gd name="connsiteY26" fmla="*/ 894080 h 3694853"/>
                  <a:gd name="connsiteX27" fmla="*/ 2628053 w 3557693"/>
                  <a:gd name="connsiteY27" fmla="*/ 894080 h 3694853"/>
                  <a:gd name="connsiteX28" fmla="*/ 2567093 w 3557693"/>
                  <a:gd name="connsiteY28" fmla="*/ 1026160 h 3694853"/>
                  <a:gd name="connsiteX29" fmla="*/ 2414693 w 3557693"/>
                  <a:gd name="connsiteY29" fmla="*/ 1148080 h 3694853"/>
                  <a:gd name="connsiteX30" fmla="*/ 2465493 w 3557693"/>
                  <a:gd name="connsiteY30" fmla="*/ 975360 h 3694853"/>
                  <a:gd name="connsiteX31" fmla="*/ 2546773 w 3557693"/>
                  <a:gd name="connsiteY31" fmla="*/ 680720 h 3694853"/>
                  <a:gd name="connsiteX32" fmla="*/ 2648373 w 3557693"/>
                  <a:gd name="connsiteY32" fmla="*/ 589280 h 3694853"/>
                  <a:gd name="connsiteX33" fmla="*/ 2729653 w 3557693"/>
                  <a:gd name="connsiteY33" fmla="*/ 497840 h 3694853"/>
                  <a:gd name="connsiteX34" fmla="*/ 2739813 w 3557693"/>
                  <a:gd name="connsiteY34" fmla="*/ 447040 h 3694853"/>
                  <a:gd name="connsiteX35" fmla="*/ 2699173 w 3557693"/>
                  <a:gd name="connsiteY35" fmla="*/ 467360 h 3694853"/>
                  <a:gd name="connsiteX36" fmla="*/ 2628053 w 3557693"/>
                  <a:gd name="connsiteY36" fmla="*/ 548640 h 3694853"/>
                  <a:gd name="connsiteX37" fmla="*/ 2567093 w 3557693"/>
                  <a:gd name="connsiteY37" fmla="*/ 579120 h 3694853"/>
                  <a:gd name="connsiteX38" fmla="*/ 2678853 w 3557693"/>
                  <a:gd name="connsiteY38" fmla="*/ 274320 h 3694853"/>
                  <a:gd name="connsiteX39" fmla="*/ 2729653 w 3557693"/>
                  <a:gd name="connsiteY39" fmla="*/ 40640 h 3694853"/>
                  <a:gd name="connsiteX40" fmla="*/ 2689013 w 3557693"/>
                  <a:gd name="connsiteY40" fmla="*/ 30480 h 3694853"/>
                  <a:gd name="connsiteX41" fmla="*/ 2668693 w 3557693"/>
                  <a:gd name="connsiteY41" fmla="*/ 142240 h 3694853"/>
                  <a:gd name="connsiteX42" fmla="*/ 2617893 w 3557693"/>
                  <a:gd name="connsiteY42" fmla="*/ 314960 h 3694853"/>
                  <a:gd name="connsiteX43" fmla="*/ 2597573 w 3557693"/>
                  <a:gd name="connsiteY43" fmla="*/ 314960 h 3694853"/>
                  <a:gd name="connsiteX44" fmla="*/ 2556933 w 3557693"/>
                  <a:gd name="connsiteY44" fmla="*/ 172720 h 3694853"/>
                  <a:gd name="connsiteX45" fmla="*/ 2526453 w 3557693"/>
                  <a:gd name="connsiteY45" fmla="*/ 81280 h 3694853"/>
                  <a:gd name="connsiteX46" fmla="*/ 2495973 w 3557693"/>
                  <a:gd name="connsiteY46" fmla="*/ 111760 h 3694853"/>
                  <a:gd name="connsiteX47" fmla="*/ 2516293 w 3557693"/>
                  <a:gd name="connsiteY47" fmla="*/ 172720 h 3694853"/>
                  <a:gd name="connsiteX48" fmla="*/ 2546773 w 3557693"/>
                  <a:gd name="connsiteY48" fmla="*/ 284480 h 3694853"/>
                  <a:gd name="connsiteX49" fmla="*/ 2567093 w 3557693"/>
                  <a:gd name="connsiteY49" fmla="*/ 375920 h 3694853"/>
                  <a:gd name="connsiteX50" fmla="*/ 2577253 w 3557693"/>
                  <a:gd name="connsiteY50" fmla="*/ 406400 h 3694853"/>
                  <a:gd name="connsiteX51" fmla="*/ 2495973 w 3557693"/>
                  <a:gd name="connsiteY51" fmla="*/ 640080 h 3694853"/>
                  <a:gd name="connsiteX52" fmla="*/ 2424853 w 3557693"/>
                  <a:gd name="connsiteY52" fmla="*/ 894080 h 3694853"/>
                  <a:gd name="connsiteX53" fmla="*/ 2363893 w 3557693"/>
                  <a:gd name="connsiteY53" fmla="*/ 863600 h 3694853"/>
                  <a:gd name="connsiteX54" fmla="*/ 2262293 w 3557693"/>
                  <a:gd name="connsiteY54" fmla="*/ 690880 h 3694853"/>
                  <a:gd name="connsiteX55" fmla="*/ 2221653 w 3557693"/>
                  <a:gd name="connsiteY55" fmla="*/ 609600 h 3694853"/>
                  <a:gd name="connsiteX56" fmla="*/ 2201333 w 3557693"/>
                  <a:gd name="connsiteY56" fmla="*/ 640080 h 3694853"/>
                  <a:gd name="connsiteX57" fmla="*/ 2241973 w 3557693"/>
                  <a:gd name="connsiteY57" fmla="*/ 741680 h 3694853"/>
                  <a:gd name="connsiteX58" fmla="*/ 2302933 w 3557693"/>
                  <a:gd name="connsiteY58" fmla="*/ 853440 h 3694853"/>
                  <a:gd name="connsiteX59" fmla="*/ 2353733 w 3557693"/>
                  <a:gd name="connsiteY59" fmla="*/ 934720 h 3694853"/>
                  <a:gd name="connsiteX60" fmla="*/ 2384213 w 3557693"/>
                  <a:gd name="connsiteY60" fmla="*/ 965200 h 3694853"/>
                  <a:gd name="connsiteX61" fmla="*/ 2363893 w 3557693"/>
                  <a:gd name="connsiteY61" fmla="*/ 1076960 h 3694853"/>
                  <a:gd name="connsiteX62" fmla="*/ 2262293 w 3557693"/>
                  <a:gd name="connsiteY62" fmla="*/ 1422400 h 3694853"/>
                  <a:gd name="connsiteX63" fmla="*/ 2211493 w 3557693"/>
                  <a:gd name="connsiteY63" fmla="*/ 1676400 h 3694853"/>
                  <a:gd name="connsiteX64" fmla="*/ 2160693 w 3557693"/>
                  <a:gd name="connsiteY64" fmla="*/ 1818640 h 3694853"/>
                  <a:gd name="connsiteX65" fmla="*/ 2089573 w 3557693"/>
                  <a:gd name="connsiteY65" fmla="*/ 1838960 h 3694853"/>
                  <a:gd name="connsiteX66" fmla="*/ 2048933 w 3557693"/>
                  <a:gd name="connsiteY66" fmla="*/ 1686560 h 3694853"/>
                  <a:gd name="connsiteX67" fmla="*/ 1957493 w 3557693"/>
                  <a:gd name="connsiteY67" fmla="*/ 1351280 h 3694853"/>
                  <a:gd name="connsiteX68" fmla="*/ 1845733 w 3557693"/>
                  <a:gd name="connsiteY68" fmla="*/ 894080 h 3694853"/>
                  <a:gd name="connsiteX69" fmla="*/ 1805093 w 3557693"/>
                  <a:gd name="connsiteY69" fmla="*/ 436880 h 3694853"/>
                  <a:gd name="connsiteX70" fmla="*/ 1815253 w 3557693"/>
                  <a:gd name="connsiteY70" fmla="*/ 254000 h 3694853"/>
                  <a:gd name="connsiteX71" fmla="*/ 1774613 w 3557693"/>
                  <a:gd name="connsiteY71" fmla="*/ 213360 h 3694853"/>
                  <a:gd name="connsiteX72" fmla="*/ 1764453 w 3557693"/>
                  <a:gd name="connsiteY72" fmla="*/ 365760 h 3694853"/>
                  <a:gd name="connsiteX73" fmla="*/ 1764453 w 3557693"/>
                  <a:gd name="connsiteY73" fmla="*/ 558800 h 3694853"/>
                  <a:gd name="connsiteX74" fmla="*/ 1774613 w 3557693"/>
                  <a:gd name="connsiteY74" fmla="*/ 670560 h 3694853"/>
                  <a:gd name="connsiteX75" fmla="*/ 1733973 w 3557693"/>
                  <a:gd name="connsiteY75" fmla="*/ 609600 h 3694853"/>
                  <a:gd name="connsiteX76" fmla="*/ 1622213 w 3557693"/>
                  <a:gd name="connsiteY76" fmla="*/ 406400 h 3694853"/>
                  <a:gd name="connsiteX77" fmla="*/ 1571413 w 3557693"/>
                  <a:gd name="connsiteY77" fmla="*/ 142240 h 3694853"/>
                  <a:gd name="connsiteX78" fmla="*/ 1540933 w 3557693"/>
                  <a:gd name="connsiteY78" fmla="*/ 60960 h 3694853"/>
                  <a:gd name="connsiteX79" fmla="*/ 1520613 w 3557693"/>
                  <a:gd name="connsiteY79" fmla="*/ 121920 h 3694853"/>
                  <a:gd name="connsiteX80" fmla="*/ 1551093 w 3557693"/>
                  <a:gd name="connsiteY80" fmla="*/ 365760 h 3694853"/>
                  <a:gd name="connsiteX81" fmla="*/ 1571413 w 3557693"/>
                  <a:gd name="connsiteY81" fmla="*/ 426720 h 3694853"/>
                  <a:gd name="connsiteX82" fmla="*/ 1540933 w 3557693"/>
                  <a:gd name="connsiteY82" fmla="*/ 416560 h 3694853"/>
                  <a:gd name="connsiteX83" fmla="*/ 1439333 w 3557693"/>
                  <a:gd name="connsiteY83" fmla="*/ 335280 h 3694853"/>
                  <a:gd name="connsiteX84" fmla="*/ 1327573 w 3557693"/>
                  <a:gd name="connsiteY84" fmla="*/ 274320 h 3694853"/>
                  <a:gd name="connsiteX85" fmla="*/ 1317413 w 3557693"/>
                  <a:gd name="connsiteY85" fmla="*/ 304800 h 3694853"/>
                  <a:gd name="connsiteX86" fmla="*/ 1429173 w 3557693"/>
                  <a:gd name="connsiteY86" fmla="*/ 396240 h 3694853"/>
                  <a:gd name="connsiteX87" fmla="*/ 1571413 w 3557693"/>
                  <a:gd name="connsiteY87" fmla="*/ 477520 h 3694853"/>
                  <a:gd name="connsiteX88" fmla="*/ 1601893 w 3557693"/>
                  <a:gd name="connsiteY88" fmla="*/ 497840 h 3694853"/>
                  <a:gd name="connsiteX89" fmla="*/ 1683173 w 3557693"/>
                  <a:gd name="connsiteY89" fmla="*/ 629920 h 3694853"/>
                  <a:gd name="connsiteX90" fmla="*/ 1764453 w 3557693"/>
                  <a:gd name="connsiteY90" fmla="*/ 731520 h 3694853"/>
                  <a:gd name="connsiteX91" fmla="*/ 1784773 w 3557693"/>
                  <a:gd name="connsiteY91" fmla="*/ 843280 h 3694853"/>
                  <a:gd name="connsiteX92" fmla="*/ 1815253 w 3557693"/>
                  <a:gd name="connsiteY92" fmla="*/ 1036320 h 3694853"/>
                  <a:gd name="connsiteX93" fmla="*/ 1876213 w 3557693"/>
                  <a:gd name="connsiteY93" fmla="*/ 1310640 h 3694853"/>
                  <a:gd name="connsiteX94" fmla="*/ 1855893 w 3557693"/>
                  <a:gd name="connsiteY94" fmla="*/ 1310640 h 3694853"/>
                  <a:gd name="connsiteX95" fmla="*/ 1591733 w 3557693"/>
                  <a:gd name="connsiteY95" fmla="*/ 1137920 h 3694853"/>
                  <a:gd name="connsiteX96" fmla="*/ 1408853 w 3557693"/>
                  <a:gd name="connsiteY96" fmla="*/ 914400 h 3694853"/>
                  <a:gd name="connsiteX97" fmla="*/ 1327573 w 3557693"/>
                  <a:gd name="connsiteY97" fmla="*/ 782320 h 3694853"/>
                  <a:gd name="connsiteX98" fmla="*/ 1307253 w 3557693"/>
                  <a:gd name="connsiteY98" fmla="*/ 619760 h 3694853"/>
                  <a:gd name="connsiteX99" fmla="*/ 1286933 w 3557693"/>
                  <a:gd name="connsiteY99" fmla="*/ 589280 h 3694853"/>
                  <a:gd name="connsiteX100" fmla="*/ 1256453 w 3557693"/>
                  <a:gd name="connsiteY100" fmla="*/ 670560 h 3694853"/>
                  <a:gd name="connsiteX101" fmla="*/ 1266613 w 3557693"/>
                  <a:gd name="connsiteY101" fmla="*/ 772160 h 3694853"/>
                  <a:gd name="connsiteX102" fmla="*/ 1185333 w 3557693"/>
                  <a:gd name="connsiteY102" fmla="*/ 690880 h 3694853"/>
                  <a:gd name="connsiteX103" fmla="*/ 1012613 w 3557693"/>
                  <a:gd name="connsiteY103" fmla="*/ 508000 h 3694853"/>
                  <a:gd name="connsiteX104" fmla="*/ 941493 w 3557693"/>
                  <a:gd name="connsiteY104" fmla="*/ 375920 h 3694853"/>
                  <a:gd name="connsiteX105" fmla="*/ 890693 w 3557693"/>
                  <a:gd name="connsiteY105" fmla="*/ 294640 h 3694853"/>
                  <a:gd name="connsiteX106" fmla="*/ 860213 w 3557693"/>
                  <a:gd name="connsiteY106" fmla="*/ 294640 h 3694853"/>
                  <a:gd name="connsiteX107" fmla="*/ 880533 w 3557693"/>
                  <a:gd name="connsiteY107" fmla="*/ 365760 h 3694853"/>
                  <a:gd name="connsiteX108" fmla="*/ 982133 w 3557693"/>
                  <a:gd name="connsiteY108" fmla="*/ 548640 h 3694853"/>
                  <a:gd name="connsiteX109" fmla="*/ 1083733 w 3557693"/>
                  <a:gd name="connsiteY109" fmla="*/ 650240 h 3694853"/>
                  <a:gd name="connsiteX110" fmla="*/ 1012613 w 3557693"/>
                  <a:gd name="connsiteY110" fmla="*/ 650240 h 3694853"/>
                  <a:gd name="connsiteX111" fmla="*/ 850053 w 3557693"/>
                  <a:gd name="connsiteY111" fmla="*/ 579120 h 3694853"/>
                  <a:gd name="connsiteX112" fmla="*/ 829733 w 3557693"/>
                  <a:gd name="connsiteY112" fmla="*/ 599440 h 3694853"/>
                  <a:gd name="connsiteX113" fmla="*/ 921173 w 3557693"/>
                  <a:gd name="connsiteY113" fmla="*/ 650240 h 3694853"/>
                  <a:gd name="connsiteX114" fmla="*/ 1073573 w 3557693"/>
                  <a:gd name="connsiteY114" fmla="*/ 711200 h 3694853"/>
                  <a:gd name="connsiteX115" fmla="*/ 1124373 w 3557693"/>
                  <a:gd name="connsiteY115" fmla="*/ 721360 h 3694853"/>
                  <a:gd name="connsiteX116" fmla="*/ 1246293 w 3557693"/>
                  <a:gd name="connsiteY116" fmla="*/ 822960 h 3694853"/>
                  <a:gd name="connsiteX117" fmla="*/ 1286933 w 3557693"/>
                  <a:gd name="connsiteY117" fmla="*/ 853440 h 3694853"/>
                  <a:gd name="connsiteX118" fmla="*/ 1398693 w 3557693"/>
                  <a:gd name="connsiteY118" fmla="*/ 985520 h 3694853"/>
                  <a:gd name="connsiteX119" fmla="*/ 1500293 w 3557693"/>
                  <a:gd name="connsiteY119" fmla="*/ 1117600 h 3694853"/>
                  <a:gd name="connsiteX120" fmla="*/ 1683173 w 3557693"/>
                  <a:gd name="connsiteY120" fmla="*/ 1290320 h 3694853"/>
                  <a:gd name="connsiteX121" fmla="*/ 1845733 w 3557693"/>
                  <a:gd name="connsiteY121" fmla="*/ 1422400 h 3694853"/>
                  <a:gd name="connsiteX122" fmla="*/ 1866053 w 3557693"/>
                  <a:gd name="connsiteY122" fmla="*/ 1473200 h 3694853"/>
                  <a:gd name="connsiteX123" fmla="*/ 1886373 w 3557693"/>
                  <a:gd name="connsiteY123" fmla="*/ 1625600 h 3694853"/>
                  <a:gd name="connsiteX124" fmla="*/ 1896533 w 3557693"/>
                  <a:gd name="connsiteY124" fmla="*/ 1717040 h 3694853"/>
                  <a:gd name="connsiteX125" fmla="*/ 1886373 w 3557693"/>
                  <a:gd name="connsiteY125" fmla="*/ 1879600 h 3694853"/>
                  <a:gd name="connsiteX126" fmla="*/ 1774613 w 3557693"/>
                  <a:gd name="connsiteY126" fmla="*/ 1828800 h 3694853"/>
                  <a:gd name="connsiteX127" fmla="*/ 1500293 w 3557693"/>
                  <a:gd name="connsiteY127" fmla="*/ 1778000 h 3694853"/>
                  <a:gd name="connsiteX128" fmla="*/ 1256453 w 3557693"/>
                  <a:gd name="connsiteY128" fmla="*/ 1706880 h 3694853"/>
                  <a:gd name="connsiteX129" fmla="*/ 900853 w 3557693"/>
                  <a:gd name="connsiteY129" fmla="*/ 1574800 h 3694853"/>
                  <a:gd name="connsiteX130" fmla="*/ 667173 w 3557693"/>
                  <a:gd name="connsiteY130" fmla="*/ 1341120 h 3694853"/>
                  <a:gd name="connsiteX131" fmla="*/ 514773 w 3557693"/>
                  <a:gd name="connsiteY131" fmla="*/ 1137920 h 3694853"/>
                  <a:gd name="connsiteX132" fmla="*/ 423333 w 3557693"/>
                  <a:gd name="connsiteY132" fmla="*/ 1036320 h 3694853"/>
                  <a:gd name="connsiteX133" fmla="*/ 362373 w 3557693"/>
                  <a:gd name="connsiteY133" fmla="*/ 1046480 h 3694853"/>
                  <a:gd name="connsiteX134" fmla="*/ 443653 w 3557693"/>
                  <a:gd name="connsiteY134" fmla="*/ 1137920 h 3694853"/>
                  <a:gd name="connsiteX135" fmla="*/ 565573 w 3557693"/>
                  <a:gd name="connsiteY135" fmla="*/ 1320800 h 3694853"/>
                  <a:gd name="connsiteX136" fmla="*/ 626533 w 3557693"/>
                  <a:gd name="connsiteY136" fmla="*/ 1402080 h 3694853"/>
                  <a:gd name="connsiteX137" fmla="*/ 555413 w 3557693"/>
                  <a:gd name="connsiteY137" fmla="*/ 1391920 h 3694853"/>
                  <a:gd name="connsiteX138" fmla="*/ 382693 w 3557693"/>
                  <a:gd name="connsiteY138" fmla="*/ 1300480 h 3694853"/>
                  <a:gd name="connsiteX139" fmla="*/ 209973 w 3557693"/>
                  <a:gd name="connsiteY139" fmla="*/ 1178560 h 3694853"/>
                  <a:gd name="connsiteX140" fmla="*/ 47413 w 3557693"/>
                  <a:gd name="connsiteY140" fmla="*/ 1046480 h 3694853"/>
                  <a:gd name="connsiteX141" fmla="*/ 6773 w 3557693"/>
                  <a:gd name="connsiteY141" fmla="*/ 1056640 h 3694853"/>
                  <a:gd name="connsiteX142" fmla="*/ 88053 w 3557693"/>
                  <a:gd name="connsiteY142" fmla="*/ 1127760 h 3694853"/>
                  <a:gd name="connsiteX143" fmla="*/ 362373 w 3557693"/>
                  <a:gd name="connsiteY143" fmla="*/ 1351280 h 3694853"/>
                  <a:gd name="connsiteX144" fmla="*/ 606213 w 3557693"/>
                  <a:gd name="connsiteY144" fmla="*/ 1463040 h 3694853"/>
                  <a:gd name="connsiteX145" fmla="*/ 707813 w 3557693"/>
                  <a:gd name="connsiteY145" fmla="*/ 1483360 h 3694853"/>
                  <a:gd name="connsiteX146" fmla="*/ 758613 w 3557693"/>
                  <a:gd name="connsiteY146" fmla="*/ 1544320 h 3694853"/>
                  <a:gd name="connsiteX147" fmla="*/ 819573 w 3557693"/>
                  <a:gd name="connsiteY147" fmla="*/ 1595120 h 3694853"/>
                  <a:gd name="connsiteX148" fmla="*/ 911013 w 3557693"/>
                  <a:gd name="connsiteY148" fmla="*/ 1645920 h 3694853"/>
                  <a:gd name="connsiteX149" fmla="*/ 1236133 w 3557693"/>
                  <a:gd name="connsiteY149" fmla="*/ 1767840 h 3694853"/>
                  <a:gd name="connsiteX150" fmla="*/ 1540933 w 3557693"/>
                  <a:gd name="connsiteY150" fmla="*/ 1879600 h 3694853"/>
                  <a:gd name="connsiteX151" fmla="*/ 1652693 w 3557693"/>
                  <a:gd name="connsiteY151" fmla="*/ 1950720 h 3694853"/>
                  <a:gd name="connsiteX152" fmla="*/ 1469813 w 3557693"/>
                  <a:gd name="connsiteY152" fmla="*/ 1920240 h 3694853"/>
                  <a:gd name="connsiteX153" fmla="*/ 1286933 w 3557693"/>
                  <a:gd name="connsiteY153" fmla="*/ 1920240 h 3694853"/>
                  <a:gd name="connsiteX154" fmla="*/ 1053253 w 3557693"/>
                  <a:gd name="connsiteY154" fmla="*/ 1899920 h 3694853"/>
                  <a:gd name="connsiteX155" fmla="*/ 809413 w 3557693"/>
                  <a:gd name="connsiteY155" fmla="*/ 1828800 h 3694853"/>
                  <a:gd name="connsiteX156" fmla="*/ 545253 w 3557693"/>
                  <a:gd name="connsiteY156" fmla="*/ 1737360 h 3694853"/>
                  <a:gd name="connsiteX157" fmla="*/ 514773 w 3557693"/>
                  <a:gd name="connsiteY157" fmla="*/ 1727200 h 3694853"/>
                  <a:gd name="connsiteX158" fmla="*/ 382693 w 3557693"/>
                  <a:gd name="connsiteY158" fmla="*/ 1635760 h 3694853"/>
                  <a:gd name="connsiteX159" fmla="*/ 342053 w 3557693"/>
                  <a:gd name="connsiteY159" fmla="*/ 1645920 h 3694853"/>
                  <a:gd name="connsiteX160" fmla="*/ 474133 w 3557693"/>
                  <a:gd name="connsiteY160" fmla="*/ 1767840 h 3694853"/>
                  <a:gd name="connsiteX161" fmla="*/ 728133 w 3557693"/>
                  <a:gd name="connsiteY161" fmla="*/ 1849120 h 3694853"/>
                  <a:gd name="connsiteX162" fmla="*/ 606213 w 3557693"/>
                  <a:gd name="connsiteY162" fmla="*/ 1849120 h 3694853"/>
                  <a:gd name="connsiteX163" fmla="*/ 474133 w 3557693"/>
                  <a:gd name="connsiteY163" fmla="*/ 1838960 h 3694853"/>
                  <a:gd name="connsiteX164" fmla="*/ 474133 w 3557693"/>
                  <a:gd name="connsiteY164" fmla="*/ 1889760 h 3694853"/>
                  <a:gd name="connsiteX165" fmla="*/ 585893 w 3557693"/>
                  <a:gd name="connsiteY165" fmla="*/ 1889760 h 3694853"/>
                  <a:gd name="connsiteX166" fmla="*/ 789093 w 3557693"/>
                  <a:gd name="connsiteY166" fmla="*/ 1889760 h 3694853"/>
                  <a:gd name="connsiteX167" fmla="*/ 992293 w 3557693"/>
                  <a:gd name="connsiteY167" fmla="*/ 1930400 h 3694853"/>
                  <a:gd name="connsiteX168" fmla="*/ 1266613 w 3557693"/>
                  <a:gd name="connsiteY168" fmla="*/ 1950720 h 3694853"/>
                  <a:gd name="connsiteX169" fmla="*/ 1520613 w 3557693"/>
                  <a:gd name="connsiteY169" fmla="*/ 1981200 h 3694853"/>
                  <a:gd name="connsiteX170" fmla="*/ 1693333 w 3557693"/>
                  <a:gd name="connsiteY170" fmla="*/ 2021840 h 3694853"/>
                  <a:gd name="connsiteX171" fmla="*/ 1744133 w 3557693"/>
                  <a:gd name="connsiteY171" fmla="*/ 2123440 h 3694853"/>
                  <a:gd name="connsiteX172" fmla="*/ 1794933 w 3557693"/>
                  <a:gd name="connsiteY172" fmla="*/ 2255520 h 3694853"/>
                  <a:gd name="connsiteX173" fmla="*/ 1805093 w 3557693"/>
                  <a:gd name="connsiteY173" fmla="*/ 2499360 h 3694853"/>
                  <a:gd name="connsiteX174" fmla="*/ 1784773 w 3557693"/>
                  <a:gd name="connsiteY174" fmla="*/ 2753360 h 3694853"/>
                  <a:gd name="connsiteX175" fmla="*/ 1733973 w 3557693"/>
                  <a:gd name="connsiteY175" fmla="*/ 3048000 h 3694853"/>
                  <a:gd name="connsiteX176" fmla="*/ 1683173 w 3557693"/>
                  <a:gd name="connsiteY176" fmla="*/ 3342640 h 3694853"/>
                  <a:gd name="connsiteX177" fmla="*/ 1632373 w 3557693"/>
                  <a:gd name="connsiteY177" fmla="*/ 3586480 h 3694853"/>
                  <a:gd name="connsiteX178" fmla="*/ 1825413 w 3557693"/>
                  <a:gd name="connsiteY178" fmla="*/ 3667760 h 3694853"/>
                  <a:gd name="connsiteX179" fmla="*/ 2120053 w 3557693"/>
                  <a:gd name="connsiteY179" fmla="*/ 3677920 h 3694853"/>
                  <a:gd name="connsiteX180" fmla="*/ 2191173 w 3557693"/>
                  <a:gd name="connsiteY180" fmla="*/ 3627120 h 3694853"/>
                  <a:gd name="connsiteX181" fmla="*/ 2181013 w 3557693"/>
                  <a:gd name="connsiteY181" fmla="*/ 3271520 h 3694853"/>
                  <a:gd name="connsiteX182" fmla="*/ 2159909 w 3557693"/>
                  <a:gd name="connsiteY182" fmla="*/ 2425041 h 3694853"/>
                  <a:gd name="connsiteX0" fmla="*/ 2150533 w 3557693"/>
                  <a:gd name="connsiteY0" fmla="*/ 2387600 h 3694853"/>
                  <a:gd name="connsiteX1" fmla="*/ 2302933 w 3557693"/>
                  <a:gd name="connsiteY1" fmla="*/ 2103120 h 3694853"/>
                  <a:gd name="connsiteX2" fmla="*/ 2628053 w 3557693"/>
                  <a:gd name="connsiteY2" fmla="*/ 1838960 h 3694853"/>
                  <a:gd name="connsiteX3" fmla="*/ 3014133 w 3557693"/>
                  <a:gd name="connsiteY3" fmla="*/ 1615440 h 3694853"/>
                  <a:gd name="connsiteX4" fmla="*/ 3288453 w 3557693"/>
                  <a:gd name="connsiteY4" fmla="*/ 1503680 h 3694853"/>
                  <a:gd name="connsiteX5" fmla="*/ 3471333 w 3557693"/>
                  <a:gd name="connsiteY5" fmla="*/ 1391920 h 3694853"/>
                  <a:gd name="connsiteX6" fmla="*/ 3552613 w 3557693"/>
                  <a:gd name="connsiteY6" fmla="*/ 1280160 h 3694853"/>
                  <a:gd name="connsiteX7" fmla="*/ 3501813 w 3557693"/>
                  <a:gd name="connsiteY7" fmla="*/ 1270000 h 3694853"/>
                  <a:gd name="connsiteX8" fmla="*/ 3430693 w 3557693"/>
                  <a:gd name="connsiteY8" fmla="*/ 1371600 h 3694853"/>
                  <a:gd name="connsiteX9" fmla="*/ 3237653 w 3557693"/>
                  <a:gd name="connsiteY9" fmla="*/ 1473200 h 3694853"/>
                  <a:gd name="connsiteX10" fmla="*/ 2922693 w 3557693"/>
                  <a:gd name="connsiteY10" fmla="*/ 1605280 h 3694853"/>
                  <a:gd name="connsiteX11" fmla="*/ 2892213 w 3557693"/>
                  <a:gd name="connsiteY11" fmla="*/ 1595120 h 3694853"/>
                  <a:gd name="connsiteX12" fmla="*/ 2922693 w 3557693"/>
                  <a:gd name="connsiteY12" fmla="*/ 1483360 h 3694853"/>
                  <a:gd name="connsiteX13" fmla="*/ 2983653 w 3557693"/>
                  <a:gd name="connsiteY13" fmla="*/ 1320800 h 3694853"/>
                  <a:gd name="connsiteX14" fmla="*/ 2983653 w 3557693"/>
                  <a:gd name="connsiteY14" fmla="*/ 1270000 h 3694853"/>
                  <a:gd name="connsiteX15" fmla="*/ 2932853 w 3557693"/>
                  <a:gd name="connsiteY15" fmla="*/ 1280160 h 3694853"/>
                  <a:gd name="connsiteX16" fmla="*/ 2902373 w 3557693"/>
                  <a:gd name="connsiteY16" fmla="*/ 1361440 h 3694853"/>
                  <a:gd name="connsiteX17" fmla="*/ 2821093 w 3557693"/>
                  <a:gd name="connsiteY17" fmla="*/ 1584960 h 3694853"/>
                  <a:gd name="connsiteX18" fmla="*/ 2790613 w 3557693"/>
                  <a:gd name="connsiteY18" fmla="*/ 1666240 h 3694853"/>
                  <a:gd name="connsiteX19" fmla="*/ 2668693 w 3557693"/>
                  <a:gd name="connsiteY19" fmla="*/ 1737360 h 3694853"/>
                  <a:gd name="connsiteX20" fmla="*/ 2475653 w 3557693"/>
                  <a:gd name="connsiteY20" fmla="*/ 1838960 h 3694853"/>
                  <a:gd name="connsiteX21" fmla="*/ 2374053 w 3557693"/>
                  <a:gd name="connsiteY21" fmla="*/ 1899920 h 3694853"/>
                  <a:gd name="connsiteX22" fmla="*/ 2231813 w 3557693"/>
                  <a:gd name="connsiteY22" fmla="*/ 2011680 h 3694853"/>
                  <a:gd name="connsiteX23" fmla="*/ 2313093 w 3557693"/>
                  <a:gd name="connsiteY23" fmla="*/ 1666240 h 3694853"/>
                  <a:gd name="connsiteX24" fmla="*/ 2384213 w 3557693"/>
                  <a:gd name="connsiteY24" fmla="*/ 1280160 h 3694853"/>
                  <a:gd name="connsiteX25" fmla="*/ 2597573 w 3557693"/>
                  <a:gd name="connsiteY25" fmla="*/ 1056640 h 3694853"/>
                  <a:gd name="connsiteX26" fmla="*/ 2668693 w 3557693"/>
                  <a:gd name="connsiteY26" fmla="*/ 894080 h 3694853"/>
                  <a:gd name="connsiteX27" fmla="*/ 2628053 w 3557693"/>
                  <a:gd name="connsiteY27" fmla="*/ 894080 h 3694853"/>
                  <a:gd name="connsiteX28" fmla="*/ 2567093 w 3557693"/>
                  <a:gd name="connsiteY28" fmla="*/ 1026160 h 3694853"/>
                  <a:gd name="connsiteX29" fmla="*/ 2414693 w 3557693"/>
                  <a:gd name="connsiteY29" fmla="*/ 1148080 h 3694853"/>
                  <a:gd name="connsiteX30" fmla="*/ 2465493 w 3557693"/>
                  <a:gd name="connsiteY30" fmla="*/ 975360 h 3694853"/>
                  <a:gd name="connsiteX31" fmla="*/ 2546773 w 3557693"/>
                  <a:gd name="connsiteY31" fmla="*/ 680720 h 3694853"/>
                  <a:gd name="connsiteX32" fmla="*/ 2648373 w 3557693"/>
                  <a:gd name="connsiteY32" fmla="*/ 589280 h 3694853"/>
                  <a:gd name="connsiteX33" fmla="*/ 2729653 w 3557693"/>
                  <a:gd name="connsiteY33" fmla="*/ 497840 h 3694853"/>
                  <a:gd name="connsiteX34" fmla="*/ 2739813 w 3557693"/>
                  <a:gd name="connsiteY34" fmla="*/ 447040 h 3694853"/>
                  <a:gd name="connsiteX35" fmla="*/ 2699173 w 3557693"/>
                  <a:gd name="connsiteY35" fmla="*/ 467360 h 3694853"/>
                  <a:gd name="connsiteX36" fmla="*/ 2628053 w 3557693"/>
                  <a:gd name="connsiteY36" fmla="*/ 548640 h 3694853"/>
                  <a:gd name="connsiteX37" fmla="*/ 2567093 w 3557693"/>
                  <a:gd name="connsiteY37" fmla="*/ 579120 h 3694853"/>
                  <a:gd name="connsiteX38" fmla="*/ 2678853 w 3557693"/>
                  <a:gd name="connsiteY38" fmla="*/ 274320 h 3694853"/>
                  <a:gd name="connsiteX39" fmla="*/ 2729653 w 3557693"/>
                  <a:gd name="connsiteY39" fmla="*/ 40640 h 3694853"/>
                  <a:gd name="connsiteX40" fmla="*/ 2689013 w 3557693"/>
                  <a:gd name="connsiteY40" fmla="*/ 30480 h 3694853"/>
                  <a:gd name="connsiteX41" fmla="*/ 2668693 w 3557693"/>
                  <a:gd name="connsiteY41" fmla="*/ 142240 h 3694853"/>
                  <a:gd name="connsiteX42" fmla="*/ 2617893 w 3557693"/>
                  <a:gd name="connsiteY42" fmla="*/ 314960 h 3694853"/>
                  <a:gd name="connsiteX43" fmla="*/ 2597573 w 3557693"/>
                  <a:gd name="connsiteY43" fmla="*/ 314960 h 3694853"/>
                  <a:gd name="connsiteX44" fmla="*/ 2556933 w 3557693"/>
                  <a:gd name="connsiteY44" fmla="*/ 172720 h 3694853"/>
                  <a:gd name="connsiteX45" fmla="*/ 2526453 w 3557693"/>
                  <a:gd name="connsiteY45" fmla="*/ 81280 h 3694853"/>
                  <a:gd name="connsiteX46" fmla="*/ 2495973 w 3557693"/>
                  <a:gd name="connsiteY46" fmla="*/ 111760 h 3694853"/>
                  <a:gd name="connsiteX47" fmla="*/ 2516293 w 3557693"/>
                  <a:gd name="connsiteY47" fmla="*/ 172720 h 3694853"/>
                  <a:gd name="connsiteX48" fmla="*/ 2546773 w 3557693"/>
                  <a:gd name="connsiteY48" fmla="*/ 284480 h 3694853"/>
                  <a:gd name="connsiteX49" fmla="*/ 2567093 w 3557693"/>
                  <a:gd name="connsiteY49" fmla="*/ 375920 h 3694853"/>
                  <a:gd name="connsiteX50" fmla="*/ 2577253 w 3557693"/>
                  <a:gd name="connsiteY50" fmla="*/ 406400 h 3694853"/>
                  <a:gd name="connsiteX51" fmla="*/ 2495973 w 3557693"/>
                  <a:gd name="connsiteY51" fmla="*/ 640080 h 3694853"/>
                  <a:gd name="connsiteX52" fmla="*/ 2424853 w 3557693"/>
                  <a:gd name="connsiteY52" fmla="*/ 894080 h 3694853"/>
                  <a:gd name="connsiteX53" fmla="*/ 2363893 w 3557693"/>
                  <a:gd name="connsiteY53" fmla="*/ 863600 h 3694853"/>
                  <a:gd name="connsiteX54" fmla="*/ 2262293 w 3557693"/>
                  <a:gd name="connsiteY54" fmla="*/ 690880 h 3694853"/>
                  <a:gd name="connsiteX55" fmla="*/ 2221653 w 3557693"/>
                  <a:gd name="connsiteY55" fmla="*/ 609600 h 3694853"/>
                  <a:gd name="connsiteX56" fmla="*/ 2201333 w 3557693"/>
                  <a:gd name="connsiteY56" fmla="*/ 640080 h 3694853"/>
                  <a:gd name="connsiteX57" fmla="*/ 2241973 w 3557693"/>
                  <a:gd name="connsiteY57" fmla="*/ 741680 h 3694853"/>
                  <a:gd name="connsiteX58" fmla="*/ 2302933 w 3557693"/>
                  <a:gd name="connsiteY58" fmla="*/ 853440 h 3694853"/>
                  <a:gd name="connsiteX59" fmla="*/ 2353733 w 3557693"/>
                  <a:gd name="connsiteY59" fmla="*/ 934720 h 3694853"/>
                  <a:gd name="connsiteX60" fmla="*/ 2384213 w 3557693"/>
                  <a:gd name="connsiteY60" fmla="*/ 965200 h 3694853"/>
                  <a:gd name="connsiteX61" fmla="*/ 2363893 w 3557693"/>
                  <a:gd name="connsiteY61" fmla="*/ 1076960 h 3694853"/>
                  <a:gd name="connsiteX62" fmla="*/ 2262293 w 3557693"/>
                  <a:gd name="connsiteY62" fmla="*/ 1422400 h 3694853"/>
                  <a:gd name="connsiteX63" fmla="*/ 2211493 w 3557693"/>
                  <a:gd name="connsiteY63" fmla="*/ 1676400 h 3694853"/>
                  <a:gd name="connsiteX64" fmla="*/ 2160693 w 3557693"/>
                  <a:gd name="connsiteY64" fmla="*/ 1818640 h 3694853"/>
                  <a:gd name="connsiteX65" fmla="*/ 2089573 w 3557693"/>
                  <a:gd name="connsiteY65" fmla="*/ 1838960 h 3694853"/>
                  <a:gd name="connsiteX66" fmla="*/ 2048933 w 3557693"/>
                  <a:gd name="connsiteY66" fmla="*/ 1686560 h 3694853"/>
                  <a:gd name="connsiteX67" fmla="*/ 1957493 w 3557693"/>
                  <a:gd name="connsiteY67" fmla="*/ 1351280 h 3694853"/>
                  <a:gd name="connsiteX68" fmla="*/ 1845733 w 3557693"/>
                  <a:gd name="connsiteY68" fmla="*/ 894080 h 3694853"/>
                  <a:gd name="connsiteX69" fmla="*/ 1805093 w 3557693"/>
                  <a:gd name="connsiteY69" fmla="*/ 436880 h 3694853"/>
                  <a:gd name="connsiteX70" fmla="*/ 1815253 w 3557693"/>
                  <a:gd name="connsiteY70" fmla="*/ 254000 h 3694853"/>
                  <a:gd name="connsiteX71" fmla="*/ 1774613 w 3557693"/>
                  <a:gd name="connsiteY71" fmla="*/ 213360 h 3694853"/>
                  <a:gd name="connsiteX72" fmla="*/ 1764453 w 3557693"/>
                  <a:gd name="connsiteY72" fmla="*/ 365760 h 3694853"/>
                  <a:gd name="connsiteX73" fmla="*/ 1764453 w 3557693"/>
                  <a:gd name="connsiteY73" fmla="*/ 558800 h 3694853"/>
                  <a:gd name="connsiteX74" fmla="*/ 1774613 w 3557693"/>
                  <a:gd name="connsiteY74" fmla="*/ 670560 h 3694853"/>
                  <a:gd name="connsiteX75" fmla="*/ 1733973 w 3557693"/>
                  <a:gd name="connsiteY75" fmla="*/ 609600 h 3694853"/>
                  <a:gd name="connsiteX76" fmla="*/ 1622213 w 3557693"/>
                  <a:gd name="connsiteY76" fmla="*/ 406400 h 3694853"/>
                  <a:gd name="connsiteX77" fmla="*/ 1571413 w 3557693"/>
                  <a:gd name="connsiteY77" fmla="*/ 142240 h 3694853"/>
                  <a:gd name="connsiteX78" fmla="*/ 1540933 w 3557693"/>
                  <a:gd name="connsiteY78" fmla="*/ 60960 h 3694853"/>
                  <a:gd name="connsiteX79" fmla="*/ 1520613 w 3557693"/>
                  <a:gd name="connsiteY79" fmla="*/ 121920 h 3694853"/>
                  <a:gd name="connsiteX80" fmla="*/ 1551093 w 3557693"/>
                  <a:gd name="connsiteY80" fmla="*/ 365760 h 3694853"/>
                  <a:gd name="connsiteX81" fmla="*/ 1571413 w 3557693"/>
                  <a:gd name="connsiteY81" fmla="*/ 426720 h 3694853"/>
                  <a:gd name="connsiteX82" fmla="*/ 1540933 w 3557693"/>
                  <a:gd name="connsiteY82" fmla="*/ 416560 h 3694853"/>
                  <a:gd name="connsiteX83" fmla="*/ 1439333 w 3557693"/>
                  <a:gd name="connsiteY83" fmla="*/ 335280 h 3694853"/>
                  <a:gd name="connsiteX84" fmla="*/ 1327573 w 3557693"/>
                  <a:gd name="connsiteY84" fmla="*/ 274320 h 3694853"/>
                  <a:gd name="connsiteX85" fmla="*/ 1317413 w 3557693"/>
                  <a:gd name="connsiteY85" fmla="*/ 304800 h 3694853"/>
                  <a:gd name="connsiteX86" fmla="*/ 1429173 w 3557693"/>
                  <a:gd name="connsiteY86" fmla="*/ 396240 h 3694853"/>
                  <a:gd name="connsiteX87" fmla="*/ 1571413 w 3557693"/>
                  <a:gd name="connsiteY87" fmla="*/ 477520 h 3694853"/>
                  <a:gd name="connsiteX88" fmla="*/ 1601893 w 3557693"/>
                  <a:gd name="connsiteY88" fmla="*/ 497840 h 3694853"/>
                  <a:gd name="connsiteX89" fmla="*/ 1683173 w 3557693"/>
                  <a:gd name="connsiteY89" fmla="*/ 629920 h 3694853"/>
                  <a:gd name="connsiteX90" fmla="*/ 1764453 w 3557693"/>
                  <a:gd name="connsiteY90" fmla="*/ 731520 h 3694853"/>
                  <a:gd name="connsiteX91" fmla="*/ 1784773 w 3557693"/>
                  <a:gd name="connsiteY91" fmla="*/ 843280 h 3694853"/>
                  <a:gd name="connsiteX92" fmla="*/ 1815253 w 3557693"/>
                  <a:gd name="connsiteY92" fmla="*/ 1036320 h 3694853"/>
                  <a:gd name="connsiteX93" fmla="*/ 1876213 w 3557693"/>
                  <a:gd name="connsiteY93" fmla="*/ 1310640 h 3694853"/>
                  <a:gd name="connsiteX94" fmla="*/ 1855893 w 3557693"/>
                  <a:gd name="connsiteY94" fmla="*/ 1310640 h 3694853"/>
                  <a:gd name="connsiteX95" fmla="*/ 1591733 w 3557693"/>
                  <a:gd name="connsiteY95" fmla="*/ 1137920 h 3694853"/>
                  <a:gd name="connsiteX96" fmla="*/ 1408853 w 3557693"/>
                  <a:gd name="connsiteY96" fmla="*/ 914400 h 3694853"/>
                  <a:gd name="connsiteX97" fmla="*/ 1327573 w 3557693"/>
                  <a:gd name="connsiteY97" fmla="*/ 782320 h 3694853"/>
                  <a:gd name="connsiteX98" fmla="*/ 1307253 w 3557693"/>
                  <a:gd name="connsiteY98" fmla="*/ 619760 h 3694853"/>
                  <a:gd name="connsiteX99" fmla="*/ 1286933 w 3557693"/>
                  <a:gd name="connsiteY99" fmla="*/ 589280 h 3694853"/>
                  <a:gd name="connsiteX100" fmla="*/ 1256453 w 3557693"/>
                  <a:gd name="connsiteY100" fmla="*/ 670560 h 3694853"/>
                  <a:gd name="connsiteX101" fmla="*/ 1266613 w 3557693"/>
                  <a:gd name="connsiteY101" fmla="*/ 772160 h 3694853"/>
                  <a:gd name="connsiteX102" fmla="*/ 1185333 w 3557693"/>
                  <a:gd name="connsiteY102" fmla="*/ 690880 h 3694853"/>
                  <a:gd name="connsiteX103" fmla="*/ 1012613 w 3557693"/>
                  <a:gd name="connsiteY103" fmla="*/ 508000 h 3694853"/>
                  <a:gd name="connsiteX104" fmla="*/ 941493 w 3557693"/>
                  <a:gd name="connsiteY104" fmla="*/ 375920 h 3694853"/>
                  <a:gd name="connsiteX105" fmla="*/ 890693 w 3557693"/>
                  <a:gd name="connsiteY105" fmla="*/ 294640 h 3694853"/>
                  <a:gd name="connsiteX106" fmla="*/ 860213 w 3557693"/>
                  <a:gd name="connsiteY106" fmla="*/ 294640 h 3694853"/>
                  <a:gd name="connsiteX107" fmla="*/ 880533 w 3557693"/>
                  <a:gd name="connsiteY107" fmla="*/ 365760 h 3694853"/>
                  <a:gd name="connsiteX108" fmla="*/ 982133 w 3557693"/>
                  <a:gd name="connsiteY108" fmla="*/ 548640 h 3694853"/>
                  <a:gd name="connsiteX109" fmla="*/ 1083733 w 3557693"/>
                  <a:gd name="connsiteY109" fmla="*/ 650240 h 3694853"/>
                  <a:gd name="connsiteX110" fmla="*/ 1012613 w 3557693"/>
                  <a:gd name="connsiteY110" fmla="*/ 650240 h 3694853"/>
                  <a:gd name="connsiteX111" fmla="*/ 850053 w 3557693"/>
                  <a:gd name="connsiteY111" fmla="*/ 579120 h 3694853"/>
                  <a:gd name="connsiteX112" fmla="*/ 829733 w 3557693"/>
                  <a:gd name="connsiteY112" fmla="*/ 599440 h 3694853"/>
                  <a:gd name="connsiteX113" fmla="*/ 921173 w 3557693"/>
                  <a:gd name="connsiteY113" fmla="*/ 650240 h 3694853"/>
                  <a:gd name="connsiteX114" fmla="*/ 1073573 w 3557693"/>
                  <a:gd name="connsiteY114" fmla="*/ 711200 h 3694853"/>
                  <a:gd name="connsiteX115" fmla="*/ 1124373 w 3557693"/>
                  <a:gd name="connsiteY115" fmla="*/ 721360 h 3694853"/>
                  <a:gd name="connsiteX116" fmla="*/ 1246293 w 3557693"/>
                  <a:gd name="connsiteY116" fmla="*/ 822960 h 3694853"/>
                  <a:gd name="connsiteX117" fmla="*/ 1286933 w 3557693"/>
                  <a:gd name="connsiteY117" fmla="*/ 853440 h 3694853"/>
                  <a:gd name="connsiteX118" fmla="*/ 1398693 w 3557693"/>
                  <a:gd name="connsiteY118" fmla="*/ 985520 h 3694853"/>
                  <a:gd name="connsiteX119" fmla="*/ 1500293 w 3557693"/>
                  <a:gd name="connsiteY119" fmla="*/ 1117600 h 3694853"/>
                  <a:gd name="connsiteX120" fmla="*/ 1683173 w 3557693"/>
                  <a:gd name="connsiteY120" fmla="*/ 1290320 h 3694853"/>
                  <a:gd name="connsiteX121" fmla="*/ 1845733 w 3557693"/>
                  <a:gd name="connsiteY121" fmla="*/ 1422400 h 3694853"/>
                  <a:gd name="connsiteX122" fmla="*/ 1866053 w 3557693"/>
                  <a:gd name="connsiteY122" fmla="*/ 1473200 h 3694853"/>
                  <a:gd name="connsiteX123" fmla="*/ 1886373 w 3557693"/>
                  <a:gd name="connsiteY123" fmla="*/ 1625600 h 3694853"/>
                  <a:gd name="connsiteX124" fmla="*/ 1896533 w 3557693"/>
                  <a:gd name="connsiteY124" fmla="*/ 1717040 h 3694853"/>
                  <a:gd name="connsiteX125" fmla="*/ 1886373 w 3557693"/>
                  <a:gd name="connsiteY125" fmla="*/ 1879600 h 3694853"/>
                  <a:gd name="connsiteX126" fmla="*/ 1774613 w 3557693"/>
                  <a:gd name="connsiteY126" fmla="*/ 1828800 h 3694853"/>
                  <a:gd name="connsiteX127" fmla="*/ 1500293 w 3557693"/>
                  <a:gd name="connsiteY127" fmla="*/ 1778000 h 3694853"/>
                  <a:gd name="connsiteX128" fmla="*/ 1256453 w 3557693"/>
                  <a:gd name="connsiteY128" fmla="*/ 1706880 h 3694853"/>
                  <a:gd name="connsiteX129" fmla="*/ 900853 w 3557693"/>
                  <a:gd name="connsiteY129" fmla="*/ 1574800 h 3694853"/>
                  <a:gd name="connsiteX130" fmla="*/ 667173 w 3557693"/>
                  <a:gd name="connsiteY130" fmla="*/ 1341120 h 3694853"/>
                  <a:gd name="connsiteX131" fmla="*/ 514773 w 3557693"/>
                  <a:gd name="connsiteY131" fmla="*/ 1137920 h 3694853"/>
                  <a:gd name="connsiteX132" fmla="*/ 423333 w 3557693"/>
                  <a:gd name="connsiteY132" fmla="*/ 1036320 h 3694853"/>
                  <a:gd name="connsiteX133" fmla="*/ 362373 w 3557693"/>
                  <a:gd name="connsiteY133" fmla="*/ 1046480 h 3694853"/>
                  <a:gd name="connsiteX134" fmla="*/ 443653 w 3557693"/>
                  <a:gd name="connsiteY134" fmla="*/ 1137920 h 3694853"/>
                  <a:gd name="connsiteX135" fmla="*/ 565573 w 3557693"/>
                  <a:gd name="connsiteY135" fmla="*/ 1320800 h 3694853"/>
                  <a:gd name="connsiteX136" fmla="*/ 626533 w 3557693"/>
                  <a:gd name="connsiteY136" fmla="*/ 1402080 h 3694853"/>
                  <a:gd name="connsiteX137" fmla="*/ 555413 w 3557693"/>
                  <a:gd name="connsiteY137" fmla="*/ 1391920 h 3694853"/>
                  <a:gd name="connsiteX138" fmla="*/ 382693 w 3557693"/>
                  <a:gd name="connsiteY138" fmla="*/ 1300480 h 3694853"/>
                  <a:gd name="connsiteX139" fmla="*/ 209973 w 3557693"/>
                  <a:gd name="connsiteY139" fmla="*/ 1178560 h 3694853"/>
                  <a:gd name="connsiteX140" fmla="*/ 47413 w 3557693"/>
                  <a:gd name="connsiteY140" fmla="*/ 1046480 h 3694853"/>
                  <a:gd name="connsiteX141" fmla="*/ 6773 w 3557693"/>
                  <a:gd name="connsiteY141" fmla="*/ 1056640 h 3694853"/>
                  <a:gd name="connsiteX142" fmla="*/ 88053 w 3557693"/>
                  <a:gd name="connsiteY142" fmla="*/ 1127760 h 3694853"/>
                  <a:gd name="connsiteX143" fmla="*/ 362373 w 3557693"/>
                  <a:gd name="connsiteY143" fmla="*/ 1351280 h 3694853"/>
                  <a:gd name="connsiteX144" fmla="*/ 606213 w 3557693"/>
                  <a:gd name="connsiteY144" fmla="*/ 1463040 h 3694853"/>
                  <a:gd name="connsiteX145" fmla="*/ 707813 w 3557693"/>
                  <a:gd name="connsiteY145" fmla="*/ 1483360 h 3694853"/>
                  <a:gd name="connsiteX146" fmla="*/ 758613 w 3557693"/>
                  <a:gd name="connsiteY146" fmla="*/ 1544320 h 3694853"/>
                  <a:gd name="connsiteX147" fmla="*/ 819573 w 3557693"/>
                  <a:gd name="connsiteY147" fmla="*/ 1595120 h 3694853"/>
                  <a:gd name="connsiteX148" fmla="*/ 911013 w 3557693"/>
                  <a:gd name="connsiteY148" fmla="*/ 1645920 h 3694853"/>
                  <a:gd name="connsiteX149" fmla="*/ 1236133 w 3557693"/>
                  <a:gd name="connsiteY149" fmla="*/ 1767840 h 3694853"/>
                  <a:gd name="connsiteX150" fmla="*/ 1540933 w 3557693"/>
                  <a:gd name="connsiteY150" fmla="*/ 1879600 h 3694853"/>
                  <a:gd name="connsiteX151" fmla="*/ 1652693 w 3557693"/>
                  <a:gd name="connsiteY151" fmla="*/ 1950720 h 3694853"/>
                  <a:gd name="connsiteX152" fmla="*/ 1469813 w 3557693"/>
                  <a:gd name="connsiteY152" fmla="*/ 1920240 h 3694853"/>
                  <a:gd name="connsiteX153" fmla="*/ 1286933 w 3557693"/>
                  <a:gd name="connsiteY153" fmla="*/ 1920240 h 3694853"/>
                  <a:gd name="connsiteX154" fmla="*/ 1053253 w 3557693"/>
                  <a:gd name="connsiteY154" fmla="*/ 1899920 h 3694853"/>
                  <a:gd name="connsiteX155" fmla="*/ 809413 w 3557693"/>
                  <a:gd name="connsiteY155" fmla="*/ 1828800 h 3694853"/>
                  <a:gd name="connsiteX156" fmla="*/ 545253 w 3557693"/>
                  <a:gd name="connsiteY156" fmla="*/ 1737360 h 3694853"/>
                  <a:gd name="connsiteX157" fmla="*/ 514773 w 3557693"/>
                  <a:gd name="connsiteY157" fmla="*/ 1727200 h 3694853"/>
                  <a:gd name="connsiteX158" fmla="*/ 382693 w 3557693"/>
                  <a:gd name="connsiteY158" fmla="*/ 1635760 h 3694853"/>
                  <a:gd name="connsiteX159" fmla="*/ 342053 w 3557693"/>
                  <a:gd name="connsiteY159" fmla="*/ 1645920 h 3694853"/>
                  <a:gd name="connsiteX160" fmla="*/ 474133 w 3557693"/>
                  <a:gd name="connsiteY160" fmla="*/ 1767840 h 3694853"/>
                  <a:gd name="connsiteX161" fmla="*/ 728133 w 3557693"/>
                  <a:gd name="connsiteY161" fmla="*/ 1849120 h 3694853"/>
                  <a:gd name="connsiteX162" fmla="*/ 606213 w 3557693"/>
                  <a:gd name="connsiteY162" fmla="*/ 1849120 h 3694853"/>
                  <a:gd name="connsiteX163" fmla="*/ 474133 w 3557693"/>
                  <a:gd name="connsiteY163" fmla="*/ 1838960 h 3694853"/>
                  <a:gd name="connsiteX164" fmla="*/ 474133 w 3557693"/>
                  <a:gd name="connsiteY164" fmla="*/ 1889760 h 3694853"/>
                  <a:gd name="connsiteX165" fmla="*/ 585893 w 3557693"/>
                  <a:gd name="connsiteY165" fmla="*/ 1889760 h 3694853"/>
                  <a:gd name="connsiteX166" fmla="*/ 789093 w 3557693"/>
                  <a:gd name="connsiteY166" fmla="*/ 1889760 h 3694853"/>
                  <a:gd name="connsiteX167" fmla="*/ 992293 w 3557693"/>
                  <a:gd name="connsiteY167" fmla="*/ 1930400 h 3694853"/>
                  <a:gd name="connsiteX168" fmla="*/ 1266613 w 3557693"/>
                  <a:gd name="connsiteY168" fmla="*/ 1950720 h 3694853"/>
                  <a:gd name="connsiteX169" fmla="*/ 1520613 w 3557693"/>
                  <a:gd name="connsiteY169" fmla="*/ 1981200 h 3694853"/>
                  <a:gd name="connsiteX170" fmla="*/ 1693333 w 3557693"/>
                  <a:gd name="connsiteY170" fmla="*/ 2021840 h 3694853"/>
                  <a:gd name="connsiteX171" fmla="*/ 1744133 w 3557693"/>
                  <a:gd name="connsiteY171" fmla="*/ 2123440 h 3694853"/>
                  <a:gd name="connsiteX172" fmla="*/ 1794933 w 3557693"/>
                  <a:gd name="connsiteY172" fmla="*/ 2255520 h 3694853"/>
                  <a:gd name="connsiteX173" fmla="*/ 1805093 w 3557693"/>
                  <a:gd name="connsiteY173" fmla="*/ 2499360 h 3694853"/>
                  <a:gd name="connsiteX174" fmla="*/ 1784773 w 3557693"/>
                  <a:gd name="connsiteY174" fmla="*/ 2753360 h 3694853"/>
                  <a:gd name="connsiteX175" fmla="*/ 1733973 w 3557693"/>
                  <a:gd name="connsiteY175" fmla="*/ 3048000 h 3694853"/>
                  <a:gd name="connsiteX176" fmla="*/ 1683173 w 3557693"/>
                  <a:gd name="connsiteY176" fmla="*/ 3342640 h 3694853"/>
                  <a:gd name="connsiteX177" fmla="*/ 1632373 w 3557693"/>
                  <a:gd name="connsiteY177" fmla="*/ 3586480 h 3694853"/>
                  <a:gd name="connsiteX178" fmla="*/ 1825413 w 3557693"/>
                  <a:gd name="connsiteY178" fmla="*/ 3667760 h 3694853"/>
                  <a:gd name="connsiteX179" fmla="*/ 2120053 w 3557693"/>
                  <a:gd name="connsiteY179" fmla="*/ 3677920 h 3694853"/>
                  <a:gd name="connsiteX180" fmla="*/ 2191173 w 3557693"/>
                  <a:gd name="connsiteY180" fmla="*/ 3627120 h 3694853"/>
                  <a:gd name="connsiteX181" fmla="*/ 2181013 w 3557693"/>
                  <a:gd name="connsiteY181" fmla="*/ 3271520 h 3694853"/>
                  <a:gd name="connsiteX182" fmla="*/ 2159909 w 3557693"/>
                  <a:gd name="connsiteY182" fmla="*/ 2353033 h 3694853"/>
                  <a:gd name="connsiteX0" fmla="*/ 2159909 w 3557693"/>
                  <a:gd name="connsiteY0" fmla="*/ 2353033 h 3694853"/>
                  <a:gd name="connsiteX1" fmla="*/ 2302933 w 3557693"/>
                  <a:gd name="connsiteY1" fmla="*/ 2103120 h 3694853"/>
                  <a:gd name="connsiteX2" fmla="*/ 2628053 w 3557693"/>
                  <a:gd name="connsiteY2" fmla="*/ 1838960 h 3694853"/>
                  <a:gd name="connsiteX3" fmla="*/ 3014133 w 3557693"/>
                  <a:gd name="connsiteY3" fmla="*/ 1615440 h 3694853"/>
                  <a:gd name="connsiteX4" fmla="*/ 3288453 w 3557693"/>
                  <a:gd name="connsiteY4" fmla="*/ 1503680 h 3694853"/>
                  <a:gd name="connsiteX5" fmla="*/ 3471333 w 3557693"/>
                  <a:gd name="connsiteY5" fmla="*/ 1391920 h 3694853"/>
                  <a:gd name="connsiteX6" fmla="*/ 3552613 w 3557693"/>
                  <a:gd name="connsiteY6" fmla="*/ 1280160 h 3694853"/>
                  <a:gd name="connsiteX7" fmla="*/ 3501813 w 3557693"/>
                  <a:gd name="connsiteY7" fmla="*/ 1270000 h 3694853"/>
                  <a:gd name="connsiteX8" fmla="*/ 3430693 w 3557693"/>
                  <a:gd name="connsiteY8" fmla="*/ 1371600 h 3694853"/>
                  <a:gd name="connsiteX9" fmla="*/ 3237653 w 3557693"/>
                  <a:gd name="connsiteY9" fmla="*/ 1473200 h 3694853"/>
                  <a:gd name="connsiteX10" fmla="*/ 2922693 w 3557693"/>
                  <a:gd name="connsiteY10" fmla="*/ 1605280 h 3694853"/>
                  <a:gd name="connsiteX11" fmla="*/ 2892213 w 3557693"/>
                  <a:gd name="connsiteY11" fmla="*/ 1595120 h 3694853"/>
                  <a:gd name="connsiteX12" fmla="*/ 2922693 w 3557693"/>
                  <a:gd name="connsiteY12" fmla="*/ 1483360 h 3694853"/>
                  <a:gd name="connsiteX13" fmla="*/ 2983653 w 3557693"/>
                  <a:gd name="connsiteY13" fmla="*/ 1320800 h 3694853"/>
                  <a:gd name="connsiteX14" fmla="*/ 2983653 w 3557693"/>
                  <a:gd name="connsiteY14" fmla="*/ 1270000 h 3694853"/>
                  <a:gd name="connsiteX15" fmla="*/ 2932853 w 3557693"/>
                  <a:gd name="connsiteY15" fmla="*/ 1280160 h 3694853"/>
                  <a:gd name="connsiteX16" fmla="*/ 2902373 w 3557693"/>
                  <a:gd name="connsiteY16" fmla="*/ 1361440 h 3694853"/>
                  <a:gd name="connsiteX17" fmla="*/ 2821093 w 3557693"/>
                  <a:gd name="connsiteY17" fmla="*/ 1584960 h 3694853"/>
                  <a:gd name="connsiteX18" fmla="*/ 2790613 w 3557693"/>
                  <a:gd name="connsiteY18" fmla="*/ 1666240 h 3694853"/>
                  <a:gd name="connsiteX19" fmla="*/ 2668693 w 3557693"/>
                  <a:gd name="connsiteY19" fmla="*/ 1737360 h 3694853"/>
                  <a:gd name="connsiteX20" fmla="*/ 2475653 w 3557693"/>
                  <a:gd name="connsiteY20" fmla="*/ 1838960 h 3694853"/>
                  <a:gd name="connsiteX21" fmla="*/ 2374053 w 3557693"/>
                  <a:gd name="connsiteY21" fmla="*/ 1899920 h 3694853"/>
                  <a:gd name="connsiteX22" fmla="*/ 2231813 w 3557693"/>
                  <a:gd name="connsiteY22" fmla="*/ 2011680 h 3694853"/>
                  <a:gd name="connsiteX23" fmla="*/ 2313093 w 3557693"/>
                  <a:gd name="connsiteY23" fmla="*/ 1666240 h 3694853"/>
                  <a:gd name="connsiteX24" fmla="*/ 2384213 w 3557693"/>
                  <a:gd name="connsiteY24" fmla="*/ 1280160 h 3694853"/>
                  <a:gd name="connsiteX25" fmla="*/ 2597573 w 3557693"/>
                  <a:gd name="connsiteY25" fmla="*/ 1056640 h 3694853"/>
                  <a:gd name="connsiteX26" fmla="*/ 2668693 w 3557693"/>
                  <a:gd name="connsiteY26" fmla="*/ 894080 h 3694853"/>
                  <a:gd name="connsiteX27" fmla="*/ 2628053 w 3557693"/>
                  <a:gd name="connsiteY27" fmla="*/ 894080 h 3694853"/>
                  <a:gd name="connsiteX28" fmla="*/ 2567093 w 3557693"/>
                  <a:gd name="connsiteY28" fmla="*/ 1026160 h 3694853"/>
                  <a:gd name="connsiteX29" fmla="*/ 2414693 w 3557693"/>
                  <a:gd name="connsiteY29" fmla="*/ 1148080 h 3694853"/>
                  <a:gd name="connsiteX30" fmla="*/ 2465493 w 3557693"/>
                  <a:gd name="connsiteY30" fmla="*/ 975360 h 3694853"/>
                  <a:gd name="connsiteX31" fmla="*/ 2546773 w 3557693"/>
                  <a:gd name="connsiteY31" fmla="*/ 680720 h 3694853"/>
                  <a:gd name="connsiteX32" fmla="*/ 2648373 w 3557693"/>
                  <a:gd name="connsiteY32" fmla="*/ 589280 h 3694853"/>
                  <a:gd name="connsiteX33" fmla="*/ 2729653 w 3557693"/>
                  <a:gd name="connsiteY33" fmla="*/ 497840 h 3694853"/>
                  <a:gd name="connsiteX34" fmla="*/ 2739813 w 3557693"/>
                  <a:gd name="connsiteY34" fmla="*/ 447040 h 3694853"/>
                  <a:gd name="connsiteX35" fmla="*/ 2699173 w 3557693"/>
                  <a:gd name="connsiteY35" fmla="*/ 467360 h 3694853"/>
                  <a:gd name="connsiteX36" fmla="*/ 2628053 w 3557693"/>
                  <a:gd name="connsiteY36" fmla="*/ 548640 h 3694853"/>
                  <a:gd name="connsiteX37" fmla="*/ 2567093 w 3557693"/>
                  <a:gd name="connsiteY37" fmla="*/ 579120 h 3694853"/>
                  <a:gd name="connsiteX38" fmla="*/ 2678853 w 3557693"/>
                  <a:gd name="connsiteY38" fmla="*/ 274320 h 3694853"/>
                  <a:gd name="connsiteX39" fmla="*/ 2729653 w 3557693"/>
                  <a:gd name="connsiteY39" fmla="*/ 40640 h 3694853"/>
                  <a:gd name="connsiteX40" fmla="*/ 2689013 w 3557693"/>
                  <a:gd name="connsiteY40" fmla="*/ 30480 h 3694853"/>
                  <a:gd name="connsiteX41" fmla="*/ 2668693 w 3557693"/>
                  <a:gd name="connsiteY41" fmla="*/ 142240 h 3694853"/>
                  <a:gd name="connsiteX42" fmla="*/ 2617893 w 3557693"/>
                  <a:gd name="connsiteY42" fmla="*/ 314960 h 3694853"/>
                  <a:gd name="connsiteX43" fmla="*/ 2597573 w 3557693"/>
                  <a:gd name="connsiteY43" fmla="*/ 314960 h 3694853"/>
                  <a:gd name="connsiteX44" fmla="*/ 2556933 w 3557693"/>
                  <a:gd name="connsiteY44" fmla="*/ 172720 h 3694853"/>
                  <a:gd name="connsiteX45" fmla="*/ 2526453 w 3557693"/>
                  <a:gd name="connsiteY45" fmla="*/ 81280 h 3694853"/>
                  <a:gd name="connsiteX46" fmla="*/ 2495973 w 3557693"/>
                  <a:gd name="connsiteY46" fmla="*/ 111760 h 3694853"/>
                  <a:gd name="connsiteX47" fmla="*/ 2516293 w 3557693"/>
                  <a:gd name="connsiteY47" fmla="*/ 172720 h 3694853"/>
                  <a:gd name="connsiteX48" fmla="*/ 2546773 w 3557693"/>
                  <a:gd name="connsiteY48" fmla="*/ 284480 h 3694853"/>
                  <a:gd name="connsiteX49" fmla="*/ 2567093 w 3557693"/>
                  <a:gd name="connsiteY49" fmla="*/ 375920 h 3694853"/>
                  <a:gd name="connsiteX50" fmla="*/ 2577253 w 3557693"/>
                  <a:gd name="connsiteY50" fmla="*/ 406400 h 3694853"/>
                  <a:gd name="connsiteX51" fmla="*/ 2495973 w 3557693"/>
                  <a:gd name="connsiteY51" fmla="*/ 640080 h 3694853"/>
                  <a:gd name="connsiteX52" fmla="*/ 2424853 w 3557693"/>
                  <a:gd name="connsiteY52" fmla="*/ 894080 h 3694853"/>
                  <a:gd name="connsiteX53" fmla="*/ 2363893 w 3557693"/>
                  <a:gd name="connsiteY53" fmla="*/ 863600 h 3694853"/>
                  <a:gd name="connsiteX54" fmla="*/ 2262293 w 3557693"/>
                  <a:gd name="connsiteY54" fmla="*/ 690880 h 3694853"/>
                  <a:gd name="connsiteX55" fmla="*/ 2221653 w 3557693"/>
                  <a:gd name="connsiteY55" fmla="*/ 609600 h 3694853"/>
                  <a:gd name="connsiteX56" fmla="*/ 2201333 w 3557693"/>
                  <a:gd name="connsiteY56" fmla="*/ 640080 h 3694853"/>
                  <a:gd name="connsiteX57" fmla="*/ 2241973 w 3557693"/>
                  <a:gd name="connsiteY57" fmla="*/ 741680 h 3694853"/>
                  <a:gd name="connsiteX58" fmla="*/ 2302933 w 3557693"/>
                  <a:gd name="connsiteY58" fmla="*/ 853440 h 3694853"/>
                  <a:gd name="connsiteX59" fmla="*/ 2353733 w 3557693"/>
                  <a:gd name="connsiteY59" fmla="*/ 934720 h 3694853"/>
                  <a:gd name="connsiteX60" fmla="*/ 2384213 w 3557693"/>
                  <a:gd name="connsiteY60" fmla="*/ 965200 h 3694853"/>
                  <a:gd name="connsiteX61" fmla="*/ 2363893 w 3557693"/>
                  <a:gd name="connsiteY61" fmla="*/ 1076960 h 3694853"/>
                  <a:gd name="connsiteX62" fmla="*/ 2262293 w 3557693"/>
                  <a:gd name="connsiteY62" fmla="*/ 1422400 h 3694853"/>
                  <a:gd name="connsiteX63" fmla="*/ 2211493 w 3557693"/>
                  <a:gd name="connsiteY63" fmla="*/ 1676400 h 3694853"/>
                  <a:gd name="connsiteX64" fmla="*/ 2160693 w 3557693"/>
                  <a:gd name="connsiteY64" fmla="*/ 1818640 h 3694853"/>
                  <a:gd name="connsiteX65" fmla="*/ 2089573 w 3557693"/>
                  <a:gd name="connsiteY65" fmla="*/ 1838960 h 3694853"/>
                  <a:gd name="connsiteX66" fmla="*/ 2048933 w 3557693"/>
                  <a:gd name="connsiteY66" fmla="*/ 1686560 h 3694853"/>
                  <a:gd name="connsiteX67" fmla="*/ 1957493 w 3557693"/>
                  <a:gd name="connsiteY67" fmla="*/ 1351280 h 3694853"/>
                  <a:gd name="connsiteX68" fmla="*/ 1845733 w 3557693"/>
                  <a:gd name="connsiteY68" fmla="*/ 894080 h 3694853"/>
                  <a:gd name="connsiteX69" fmla="*/ 1805093 w 3557693"/>
                  <a:gd name="connsiteY69" fmla="*/ 436880 h 3694853"/>
                  <a:gd name="connsiteX70" fmla="*/ 1815253 w 3557693"/>
                  <a:gd name="connsiteY70" fmla="*/ 254000 h 3694853"/>
                  <a:gd name="connsiteX71" fmla="*/ 1774613 w 3557693"/>
                  <a:gd name="connsiteY71" fmla="*/ 213360 h 3694853"/>
                  <a:gd name="connsiteX72" fmla="*/ 1764453 w 3557693"/>
                  <a:gd name="connsiteY72" fmla="*/ 365760 h 3694853"/>
                  <a:gd name="connsiteX73" fmla="*/ 1764453 w 3557693"/>
                  <a:gd name="connsiteY73" fmla="*/ 558800 h 3694853"/>
                  <a:gd name="connsiteX74" fmla="*/ 1774613 w 3557693"/>
                  <a:gd name="connsiteY74" fmla="*/ 670560 h 3694853"/>
                  <a:gd name="connsiteX75" fmla="*/ 1733973 w 3557693"/>
                  <a:gd name="connsiteY75" fmla="*/ 609600 h 3694853"/>
                  <a:gd name="connsiteX76" fmla="*/ 1622213 w 3557693"/>
                  <a:gd name="connsiteY76" fmla="*/ 406400 h 3694853"/>
                  <a:gd name="connsiteX77" fmla="*/ 1571413 w 3557693"/>
                  <a:gd name="connsiteY77" fmla="*/ 142240 h 3694853"/>
                  <a:gd name="connsiteX78" fmla="*/ 1540933 w 3557693"/>
                  <a:gd name="connsiteY78" fmla="*/ 60960 h 3694853"/>
                  <a:gd name="connsiteX79" fmla="*/ 1520613 w 3557693"/>
                  <a:gd name="connsiteY79" fmla="*/ 121920 h 3694853"/>
                  <a:gd name="connsiteX80" fmla="*/ 1551093 w 3557693"/>
                  <a:gd name="connsiteY80" fmla="*/ 365760 h 3694853"/>
                  <a:gd name="connsiteX81" fmla="*/ 1571413 w 3557693"/>
                  <a:gd name="connsiteY81" fmla="*/ 426720 h 3694853"/>
                  <a:gd name="connsiteX82" fmla="*/ 1540933 w 3557693"/>
                  <a:gd name="connsiteY82" fmla="*/ 416560 h 3694853"/>
                  <a:gd name="connsiteX83" fmla="*/ 1439333 w 3557693"/>
                  <a:gd name="connsiteY83" fmla="*/ 335280 h 3694853"/>
                  <a:gd name="connsiteX84" fmla="*/ 1327573 w 3557693"/>
                  <a:gd name="connsiteY84" fmla="*/ 274320 h 3694853"/>
                  <a:gd name="connsiteX85" fmla="*/ 1317413 w 3557693"/>
                  <a:gd name="connsiteY85" fmla="*/ 304800 h 3694853"/>
                  <a:gd name="connsiteX86" fmla="*/ 1429173 w 3557693"/>
                  <a:gd name="connsiteY86" fmla="*/ 396240 h 3694853"/>
                  <a:gd name="connsiteX87" fmla="*/ 1571413 w 3557693"/>
                  <a:gd name="connsiteY87" fmla="*/ 477520 h 3694853"/>
                  <a:gd name="connsiteX88" fmla="*/ 1601893 w 3557693"/>
                  <a:gd name="connsiteY88" fmla="*/ 497840 h 3694853"/>
                  <a:gd name="connsiteX89" fmla="*/ 1683173 w 3557693"/>
                  <a:gd name="connsiteY89" fmla="*/ 629920 h 3694853"/>
                  <a:gd name="connsiteX90" fmla="*/ 1764453 w 3557693"/>
                  <a:gd name="connsiteY90" fmla="*/ 731520 h 3694853"/>
                  <a:gd name="connsiteX91" fmla="*/ 1784773 w 3557693"/>
                  <a:gd name="connsiteY91" fmla="*/ 843280 h 3694853"/>
                  <a:gd name="connsiteX92" fmla="*/ 1815253 w 3557693"/>
                  <a:gd name="connsiteY92" fmla="*/ 1036320 h 3694853"/>
                  <a:gd name="connsiteX93" fmla="*/ 1876213 w 3557693"/>
                  <a:gd name="connsiteY93" fmla="*/ 1310640 h 3694853"/>
                  <a:gd name="connsiteX94" fmla="*/ 1855893 w 3557693"/>
                  <a:gd name="connsiteY94" fmla="*/ 1310640 h 3694853"/>
                  <a:gd name="connsiteX95" fmla="*/ 1591733 w 3557693"/>
                  <a:gd name="connsiteY95" fmla="*/ 1137920 h 3694853"/>
                  <a:gd name="connsiteX96" fmla="*/ 1408853 w 3557693"/>
                  <a:gd name="connsiteY96" fmla="*/ 914400 h 3694853"/>
                  <a:gd name="connsiteX97" fmla="*/ 1327573 w 3557693"/>
                  <a:gd name="connsiteY97" fmla="*/ 782320 h 3694853"/>
                  <a:gd name="connsiteX98" fmla="*/ 1307253 w 3557693"/>
                  <a:gd name="connsiteY98" fmla="*/ 619760 h 3694853"/>
                  <a:gd name="connsiteX99" fmla="*/ 1286933 w 3557693"/>
                  <a:gd name="connsiteY99" fmla="*/ 589280 h 3694853"/>
                  <a:gd name="connsiteX100" fmla="*/ 1256453 w 3557693"/>
                  <a:gd name="connsiteY100" fmla="*/ 670560 h 3694853"/>
                  <a:gd name="connsiteX101" fmla="*/ 1266613 w 3557693"/>
                  <a:gd name="connsiteY101" fmla="*/ 772160 h 3694853"/>
                  <a:gd name="connsiteX102" fmla="*/ 1185333 w 3557693"/>
                  <a:gd name="connsiteY102" fmla="*/ 690880 h 3694853"/>
                  <a:gd name="connsiteX103" fmla="*/ 1012613 w 3557693"/>
                  <a:gd name="connsiteY103" fmla="*/ 508000 h 3694853"/>
                  <a:gd name="connsiteX104" fmla="*/ 941493 w 3557693"/>
                  <a:gd name="connsiteY104" fmla="*/ 375920 h 3694853"/>
                  <a:gd name="connsiteX105" fmla="*/ 890693 w 3557693"/>
                  <a:gd name="connsiteY105" fmla="*/ 294640 h 3694853"/>
                  <a:gd name="connsiteX106" fmla="*/ 860213 w 3557693"/>
                  <a:gd name="connsiteY106" fmla="*/ 294640 h 3694853"/>
                  <a:gd name="connsiteX107" fmla="*/ 880533 w 3557693"/>
                  <a:gd name="connsiteY107" fmla="*/ 365760 h 3694853"/>
                  <a:gd name="connsiteX108" fmla="*/ 982133 w 3557693"/>
                  <a:gd name="connsiteY108" fmla="*/ 548640 h 3694853"/>
                  <a:gd name="connsiteX109" fmla="*/ 1083733 w 3557693"/>
                  <a:gd name="connsiteY109" fmla="*/ 650240 h 3694853"/>
                  <a:gd name="connsiteX110" fmla="*/ 1012613 w 3557693"/>
                  <a:gd name="connsiteY110" fmla="*/ 650240 h 3694853"/>
                  <a:gd name="connsiteX111" fmla="*/ 850053 w 3557693"/>
                  <a:gd name="connsiteY111" fmla="*/ 579120 h 3694853"/>
                  <a:gd name="connsiteX112" fmla="*/ 829733 w 3557693"/>
                  <a:gd name="connsiteY112" fmla="*/ 599440 h 3694853"/>
                  <a:gd name="connsiteX113" fmla="*/ 921173 w 3557693"/>
                  <a:gd name="connsiteY113" fmla="*/ 650240 h 3694853"/>
                  <a:gd name="connsiteX114" fmla="*/ 1073573 w 3557693"/>
                  <a:gd name="connsiteY114" fmla="*/ 711200 h 3694853"/>
                  <a:gd name="connsiteX115" fmla="*/ 1124373 w 3557693"/>
                  <a:gd name="connsiteY115" fmla="*/ 721360 h 3694853"/>
                  <a:gd name="connsiteX116" fmla="*/ 1246293 w 3557693"/>
                  <a:gd name="connsiteY116" fmla="*/ 822960 h 3694853"/>
                  <a:gd name="connsiteX117" fmla="*/ 1286933 w 3557693"/>
                  <a:gd name="connsiteY117" fmla="*/ 853440 h 3694853"/>
                  <a:gd name="connsiteX118" fmla="*/ 1398693 w 3557693"/>
                  <a:gd name="connsiteY118" fmla="*/ 985520 h 3694853"/>
                  <a:gd name="connsiteX119" fmla="*/ 1500293 w 3557693"/>
                  <a:gd name="connsiteY119" fmla="*/ 1117600 h 3694853"/>
                  <a:gd name="connsiteX120" fmla="*/ 1683173 w 3557693"/>
                  <a:gd name="connsiteY120" fmla="*/ 1290320 h 3694853"/>
                  <a:gd name="connsiteX121" fmla="*/ 1845733 w 3557693"/>
                  <a:gd name="connsiteY121" fmla="*/ 1422400 h 3694853"/>
                  <a:gd name="connsiteX122" fmla="*/ 1866053 w 3557693"/>
                  <a:gd name="connsiteY122" fmla="*/ 1473200 h 3694853"/>
                  <a:gd name="connsiteX123" fmla="*/ 1886373 w 3557693"/>
                  <a:gd name="connsiteY123" fmla="*/ 1625600 h 3694853"/>
                  <a:gd name="connsiteX124" fmla="*/ 1896533 w 3557693"/>
                  <a:gd name="connsiteY124" fmla="*/ 1717040 h 3694853"/>
                  <a:gd name="connsiteX125" fmla="*/ 1886373 w 3557693"/>
                  <a:gd name="connsiteY125" fmla="*/ 1879600 h 3694853"/>
                  <a:gd name="connsiteX126" fmla="*/ 1774613 w 3557693"/>
                  <a:gd name="connsiteY126" fmla="*/ 1828800 h 3694853"/>
                  <a:gd name="connsiteX127" fmla="*/ 1500293 w 3557693"/>
                  <a:gd name="connsiteY127" fmla="*/ 1778000 h 3694853"/>
                  <a:gd name="connsiteX128" fmla="*/ 1256453 w 3557693"/>
                  <a:gd name="connsiteY128" fmla="*/ 1706880 h 3694853"/>
                  <a:gd name="connsiteX129" fmla="*/ 900853 w 3557693"/>
                  <a:gd name="connsiteY129" fmla="*/ 1574800 h 3694853"/>
                  <a:gd name="connsiteX130" fmla="*/ 667173 w 3557693"/>
                  <a:gd name="connsiteY130" fmla="*/ 1341120 h 3694853"/>
                  <a:gd name="connsiteX131" fmla="*/ 514773 w 3557693"/>
                  <a:gd name="connsiteY131" fmla="*/ 1137920 h 3694853"/>
                  <a:gd name="connsiteX132" fmla="*/ 423333 w 3557693"/>
                  <a:gd name="connsiteY132" fmla="*/ 1036320 h 3694853"/>
                  <a:gd name="connsiteX133" fmla="*/ 362373 w 3557693"/>
                  <a:gd name="connsiteY133" fmla="*/ 1046480 h 3694853"/>
                  <a:gd name="connsiteX134" fmla="*/ 443653 w 3557693"/>
                  <a:gd name="connsiteY134" fmla="*/ 1137920 h 3694853"/>
                  <a:gd name="connsiteX135" fmla="*/ 565573 w 3557693"/>
                  <a:gd name="connsiteY135" fmla="*/ 1320800 h 3694853"/>
                  <a:gd name="connsiteX136" fmla="*/ 626533 w 3557693"/>
                  <a:gd name="connsiteY136" fmla="*/ 1402080 h 3694853"/>
                  <a:gd name="connsiteX137" fmla="*/ 555413 w 3557693"/>
                  <a:gd name="connsiteY137" fmla="*/ 1391920 h 3694853"/>
                  <a:gd name="connsiteX138" fmla="*/ 382693 w 3557693"/>
                  <a:gd name="connsiteY138" fmla="*/ 1300480 h 3694853"/>
                  <a:gd name="connsiteX139" fmla="*/ 209973 w 3557693"/>
                  <a:gd name="connsiteY139" fmla="*/ 1178560 h 3694853"/>
                  <a:gd name="connsiteX140" fmla="*/ 47413 w 3557693"/>
                  <a:gd name="connsiteY140" fmla="*/ 1046480 h 3694853"/>
                  <a:gd name="connsiteX141" fmla="*/ 6773 w 3557693"/>
                  <a:gd name="connsiteY141" fmla="*/ 1056640 h 3694853"/>
                  <a:gd name="connsiteX142" fmla="*/ 88053 w 3557693"/>
                  <a:gd name="connsiteY142" fmla="*/ 1127760 h 3694853"/>
                  <a:gd name="connsiteX143" fmla="*/ 362373 w 3557693"/>
                  <a:gd name="connsiteY143" fmla="*/ 1351280 h 3694853"/>
                  <a:gd name="connsiteX144" fmla="*/ 606213 w 3557693"/>
                  <a:gd name="connsiteY144" fmla="*/ 1463040 h 3694853"/>
                  <a:gd name="connsiteX145" fmla="*/ 707813 w 3557693"/>
                  <a:gd name="connsiteY145" fmla="*/ 1483360 h 3694853"/>
                  <a:gd name="connsiteX146" fmla="*/ 758613 w 3557693"/>
                  <a:gd name="connsiteY146" fmla="*/ 1544320 h 3694853"/>
                  <a:gd name="connsiteX147" fmla="*/ 819573 w 3557693"/>
                  <a:gd name="connsiteY147" fmla="*/ 1595120 h 3694853"/>
                  <a:gd name="connsiteX148" fmla="*/ 911013 w 3557693"/>
                  <a:gd name="connsiteY148" fmla="*/ 1645920 h 3694853"/>
                  <a:gd name="connsiteX149" fmla="*/ 1236133 w 3557693"/>
                  <a:gd name="connsiteY149" fmla="*/ 1767840 h 3694853"/>
                  <a:gd name="connsiteX150" fmla="*/ 1540933 w 3557693"/>
                  <a:gd name="connsiteY150" fmla="*/ 1879600 h 3694853"/>
                  <a:gd name="connsiteX151" fmla="*/ 1652693 w 3557693"/>
                  <a:gd name="connsiteY151" fmla="*/ 1950720 h 3694853"/>
                  <a:gd name="connsiteX152" fmla="*/ 1469813 w 3557693"/>
                  <a:gd name="connsiteY152" fmla="*/ 1920240 h 3694853"/>
                  <a:gd name="connsiteX153" fmla="*/ 1286933 w 3557693"/>
                  <a:gd name="connsiteY153" fmla="*/ 1920240 h 3694853"/>
                  <a:gd name="connsiteX154" fmla="*/ 1053253 w 3557693"/>
                  <a:gd name="connsiteY154" fmla="*/ 1899920 h 3694853"/>
                  <a:gd name="connsiteX155" fmla="*/ 809413 w 3557693"/>
                  <a:gd name="connsiteY155" fmla="*/ 1828800 h 3694853"/>
                  <a:gd name="connsiteX156" fmla="*/ 545253 w 3557693"/>
                  <a:gd name="connsiteY156" fmla="*/ 1737360 h 3694853"/>
                  <a:gd name="connsiteX157" fmla="*/ 514773 w 3557693"/>
                  <a:gd name="connsiteY157" fmla="*/ 1727200 h 3694853"/>
                  <a:gd name="connsiteX158" fmla="*/ 382693 w 3557693"/>
                  <a:gd name="connsiteY158" fmla="*/ 1635760 h 3694853"/>
                  <a:gd name="connsiteX159" fmla="*/ 342053 w 3557693"/>
                  <a:gd name="connsiteY159" fmla="*/ 1645920 h 3694853"/>
                  <a:gd name="connsiteX160" fmla="*/ 474133 w 3557693"/>
                  <a:gd name="connsiteY160" fmla="*/ 1767840 h 3694853"/>
                  <a:gd name="connsiteX161" fmla="*/ 728133 w 3557693"/>
                  <a:gd name="connsiteY161" fmla="*/ 1849120 h 3694853"/>
                  <a:gd name="connsiteX162" fmla="*/ 606213 w 3557693"/>
                  <a:gd name="connsiteY162" fmla="*/ 1849120 h 3694853"/>
                  <a:gd name="connsiteX163" fmla="*/ 474133 w 3557693"/>
                  <a:gd name="connsiteY163" fmla="*/ 1838960 h 3694853"/>
                  <a:gd name="connsiteX164" fmla="*/ 474133 w 3557693"/>
                  <a:gd name="connsiteY164" fmla="*/ 1889760 h 3694853"/>
                  <a:gd name="connsiteX165" fmla="*/ 585893 w 3557693"/>
                  <a:gd name="connsiteY165" fmla="*/ 1889760 h 3694853"/>
                  <a:gd name="connsiteX166" fmla="*/ 789093 w 3557693"/>
                  <a:gd name="connsiteY166" fmla="*/ 1889760 h 3694853"/>
                  <a:gd name="connsiteX167" fmla="*/ 992293 w 3557693"/>
                  <a:gd name="connsiteY167" fmla="*/ 1930400 h 3694853"/>
                  <a:gd name="connsiteX168" fmla="*/ 1266613 w 3557693"/>
                  <a:gd name="connsiteY168" fmla="*/ 1950720 h 3694853"/>
                  <a:gd name="connsiteX169" fmla="*/ 1520613 w 3557693"/>
                  <a:gd name="connsiteY169" fmla="*/ 1981200 h 3694853"/>
                  <a:gd name="connsiteX170" fmla="*/ 1693333 w 3557693"/>
                  <a:gd name="connsiteY170" fmla="*/ 2021840 h 3694853"/>
                  <a:gd name="connsiteX171" fmla="*/ 1744133 w 3557693"/>
                  <a:gd name="connsiteY171" fmla="*/ 2123440 h 3694853"/>
                  <a:gd name="connsiteX172" fmla="*/ 1794933 w 3557693"/>
                  <a:gd name="connsiteY172" fmla="*/ 2255520 h 3694853"/>
                  <a:gd name="connsiteX173" fmla="*/ 1805093 w 3557693"/>
                  <a:gd name="connsiteY173" fmla="*/ 2499360 h 3694853"/>
                  <a:gd name="connsiteX174" fmla="*/ 1784773 w 3557693"/>
                  <a:gd name="connsiteY174" fmla="*/ 2753360 h 3694853"/>
                  <a:gd name="connsiteX175" fmla="*/ 1733973 w 3557693"/>
                  <a:gd name="connsiteY175" fmla="*/ 3048000 h 3694853"/>
                  <a:gd name="connsiteX176" fmla="*/ 1683173 w 3557693"/>
                  <a:gd name="connsiteY176" fmla="*/ 3342640 h 3694853"/>
                  <a:gd name="connsiteX177" fmla="*/ 1632373 w 3557693"/>
                  <a:gd name="connsiteY177" fmla="*/ 3586480 h 3694853"/>
                  <a:gd name="connsiteX178" fmla="*/ 1825413 w 3557693"/>
                  <a:gd name="connsiteY178" fmla="*/ 3667760 h 3694853"/>
                  <a:gd name="connsiteX179" fmla="*/ 2120053 w 3557693"/>
                  <a:gd name="connsiteY179" fmla="*/ 3677920 h 3694853"/>
                  <a:gd name="connsiteX180" fmla="*/ 2191173 w 3557693"/>
                  <a:gd name="connsiteY180" fmla="*/ 3627120 h 3694853"/>
                  <a:gd name="connsiteX181" fmla="*/ 2181013 w 3557693"/>
                  <a:gd name="connsiteY181" fmla="*/ 3271520 h 3694853"/>
                  <a:gd name="connsiteX182" fmla="*/ 2159909 w 3557693"/>
                  <a:gd name="connsiteY182" fmla="*/ 2353033 h 3694853"/>
                  <a:gd name="connsiteX0" fmla="*/ 2159909 w 3557693"/>
                  <a:gd name="connsiteY0" fmla="*/ 2353033 h 3694853"/>
                  <a:gd name="connsiteX1" fmla="*/ 2302933 w 3557693"/>
                  <a:gd name="connsiteY1" fmla="*/ 2103120 h 3694853"/>
                  <a:gd name="connsiteX2" fmla="*/ 2628053 w 3557693"/>
                  <a:gd name="connsiteY2" fmla="*/ 1838960 h 3694853"/>
                  <a:gd name="connsiteX3" fmla="*/ 3014133 w 3557693"/>
                  <a:gd name="connsiteY3" fmla="*/ 1615440 h 3694853"/>
                  <a:gd name="connsiteX4" fmla="*/ 3288453 w 3557693"/>
                  <a:gd name="connsiteY4" fmla="*/ 1503680 h 3694853"/>
                  <a:gd name="connsiteX5" fmla="*/ 3471333 w 3557693"/>
                  <a:gd name="connsiteY5" fmla="*/ 1391920 h 3694853"/>
                  <a:gd name="connsiteX6" fmla="*/ 3552613 w 3557693"/>
                  <a:gd name="connsiteY6" fmla="*/ 1280160 h 3694853"/>
                  <a:gd name="connsiteX7" fmla="*/ 3501813 w 3557693"/>
                  <a:gd name="connsiteY7" fmla="*/ 1270000 h 3694853"/>
                  <a:gd name="connsiteX8" fmla="*/ 3430693 w 3557693"/>
                  <a:gd name="connsiteY8" fmla="*/ 1371600 h 3694853"/>
                  <a:gd name="connsiteX9" fmla="*/ 3237653 w 3557693"/>
                  <a:gd name="connsiteY9" fmla="*/ 1473200 h 3694853"/>
                  <a:gd name="connsiteX10" fmla="*/ 2922693 w 3557693"/>
                  <a:gd name="connsiteY10" fmla="*/ 1605280 h 3694853"/>
                  <a:gd name="connsiteX11" fmla="*/ 2892213 w 3557693"/>
                  <a:gd name="connsiteY11" fmla="*/ 1595120 h 3694853"/>
                  <a:gd name="connsiteX12" fmla="*/ 2922693 w 3557693"/>
                  <a:gd name="connsiteY12" fmla="*/ 1483360 h 3694853"/>
                  <a:gd name="connsiteX13" fmla="*/ 2983653 w 3557693"/>
                  <a:gd name="connsiteY13" fmla="*/ 1320800 h 3694853"/>
                  <a:gd name="connsiteX14" fmla="*/ 2983653 w 3557693"/>
                  <a:gd name="connsiteY14" fmla="*/ 1270000 h 3694853"/>
                  <a:gd name="connsiteX15" fmla="*/ 2932853 w 3557693"/>
                  <a:gd name="connsiteY15" fmla="*/ 1280160 h 3694853"/>
                  <a:gd name="connsiteX16" fmla="*/ 2902373 w 3557693"/>
                  <a:gd name="connsiteY16" fmla="*/ 1361440 h 3694853"/>
                  <a:gd name="connsiteX17" fmla="*/ 2821093 w 3557693"/>
                  <a:gd name="connsiteY17" fmla="*/ 1584960 h 3694853"/>
                  <a:gd name="connsiteX18" fmla="*/ 2790613 w 3557693"/>
                  <a:gd name="connsiteY18" fmla="*/ 1666240 h 3694853"/>
                  <a:gd name="connsiteX19" fmla="*/ 2668693 w 3557693"/>
                  <a:gd name="connsiteY19" fmla="*/ 1737360 h 3694853"/>
                  <a:gd name="connsiteX20" fmla="*/ 2475653 w 3557693"/>
                  <a:gd name="connsiteY20" fmla="*/ 1838960 h 3694853"/>
                  <a:gd name="connsiteX21" fmla="*/ 2374053 w 3557693"/>
                  <a:gd name="connsiteY21" fmla="*/ 1899920 h 3694853"/>
                  <a:gd name="connsiteX22" fmla="*/ 2231813 w 3557693"/>
                  <a:gd name="connsiteY22" fmla="*/ 2011680 h 3694853"/>
                  <a:gd name="connsiteX23" fmla="*/ 2313093 w 3557693"/>
                  <a:gd name="connsiteY23" fmla="*/ 1666240 h 3694853"/>
                  <a:gd name="connsiteX24" fmla="*/ 2384213 w 3557693"/>
                  <a:gd name="connsiteY24" fmla="*/ 1280160 h 3694853"/>
                  <a:gd name="connsiteX25" fmla="*/ 2597573 w 3557693"/>
                  <a:gd name="connsiteY25" fmla="*/ 1056640 h 3694853"/>
                  <a:gd name="connsiteX26" fmla="*/ 2668693 w 3557693"/>
                  <a:gd name="connsiteY26" fmla="*/ 894080 h 3694853"/>
                  <a:gd name="connsiteX27" fmla="*/ 2628053 w 3557693"/>
                  <a:gd name="connsiteY27" fmla="*/ 894080 h 3694853"/>
                  <a:gd name="connsiteX28" fmla="*/ 2567093 w 3557693"/>
                  <a:gd name="connsiteY28" fmla="*/ 1026160 h 3694853"/>
                  <a:gd name="connsiteX29" fmla="*/ 2414693 w 3557693"/>
                  <a:gd name="connsiteY29" fmla="*/ 1148080 h 3694853"/>
                  <a:gd name="connsiteX30" fmla="*/ 2465493 w 3557693"/>
                  <a:gd name="connsiteY30" fmla="*/ 975360 h 3694853"/>
                  <a:gd name="connsiteX31" fmla="*/ 2546773 w 3557693"/>
                  <a:gd name="connsiteY31" fmla="*/ 680720 h 3694853"/>
                  <a:gd name="connsiteX32" fmla="*/ 2648373 w 3557693"/>
                  <a:gd name="connsiteY32" fmla="*/ 589280 h 3694853"/>
                  <a:gd name="connsiteX33" fmla="*/ 2729653 w 3557693"/>
                  <a:gd name="connsiteY33" fmla="*/ 497840 h 3694853"/>
                  <a:gd name="connsiteX34" fmla="*/ 2739813 w 3557693"/>
                  <a:gd name="connsiteY34" fmla="*/ 447040 h 3694853"/>
                  <a:gd name="connsiteX35" fmla="*/ 2699173 w 3557693"/>
                  <a:gd name="connsiteY35" fmla="*/ 467360 h 3694853"/>
                  <a:gd name="connsiteX36" fmla="*/ 2628053 w 3557693"/>
                  <a:gd name="connsiteY36" fmla="*/ 548640 h 3694853"/>
                  <a:gd name="connsiteX37" fmla="*/ 2567093 w 3557693"/>
                  <a:gd name="connsiteY37" fmla="*/ 579120 h 3694853"/>
                  <a:gd name="connsiteX38" fmla="*/ 2678853 w 3557693"/>
                  <a:gd name="connsiteY38" fmla="*/ 274320 h 3694853"/>
                  <a:gd name="connsiteX39" fmla="*/ 2729653 w 3557693"/>
                  <a:gd name="connsiteY39" fmla="*/ 40640 h 3694853"/>
                  <a:gd name="connsiteX40" fmla="*/ 2689013 w 3557693"/>
                  <a:gd name="connsiteY40" fmla="*/ 30480 h 3694853"/>
                  <a:gd name="connsiteX41" fmla="*/ 2668693 w 3557693"/>
                  <a:gd name="connsiteY41" fmla="*/ 142240 h 3694853"/>
                  <a:gd name="connsiteX42" fmla="*/ 2617893 w 3557693"/>
                  <a:gd name="connsiteY42" fmla="*/ 314960 h 3694853"/>
                  <a:gd name="connsiteX43" fmla="*/ 2597573 w 3557693"/>
                  <a:gd name="connsiteY43" fmla="*/ 314960 h 3694853"/>
                  <a:gd name="connsiteX44" fmla="*/ 2556933 w 3557693"/>
                  <a:gd name="connsiteY44" fmla="*/ 172720 h 3694853"/>
                  <a:gd name="connsiteX45" fmla="*/ 2526453 w 3557693"/>
                  <a:gd name="connsiteY45" fmla="*/ 81280 h 3694853"/>
                  <a:gd name="connsiteX46" fmla="*/ 2495973 w 3557693"/>
                  <a:gd name="connsiteY46" fmla="*/ 111760 h 3694853"/>
                  <a:gd name="connsiteX47" fmla="*/ 2516293 w 3557693"/>
                  <a:gd name="connsiteY47" fmla="*/ 172720 h 3694853"/>
                  <a:gd name="connsiteX48" fmla="*/ 2546773 w 3557693"/>
                  <a:gd name="connsiteY48" fmla="*/ 284480 h 3694853"/>
                  <a:gd name="connsiteX49" fmla="*/ 2567093 w 3557693"/>
                  <a:gd name="connsiteY49" fmla="*/ 375920 h 3694853"/>
                  <a:gd name="connsiteX50" fmla="*/ 2577253 w 3557693"/>
                  <a:gd name="connsiteY50" fmla="*/ 406400 h 3694853"/>
                  <a:gd name="connsiteX51" fmla="*/ 2495973 w 3557693"/>
                  <a:gd name="connsiteY51" fmla="*/ 640080 h 3694853"/>
                  <a:gd name="connsiteX52" fmla="*/ 2424853 w 3557693"/>
                  <a:gd name="connsiteY52" fmla="*/ 894080 h 3694853"/>
                  <a:gd name="connsiteX53" fmla="*/ 2363893 w 3557693"/>
                  <a:gd name="connsiteY53" fmla="*/ 863600 h 3694853"/>
                  <a:gd name="connsiteX54" fmla="*/ 2262293 w 3557693"/>
                  <a:gd name="connsiteY54" fmla="*/ 690880 h 3694853"/>
                  <a:gd name="connsiteX55" fmla="*/ 2221653 w 3557693"/>
                  <a:gd name="connsiteY55" fmla="*/ 609600 h 3694853"/>
                  <a:gd name="connsiteX56" fmla="*/ 2201333 w 3557693"/>
                  <a:gd name="connsiteY56" fmla="*/ 640080 h 3694853"/>
                  <a:gd name="connsiteX57" fmla="*/ 2241973 w 3557693"/>
                  <a:gd name="connsiteY57" fmla="*/ 741680 h 3694853"/>
                  <a:gd name="connsiteX58" fmla="*/ 2302933 w 3557693"/>
                  <a:gd name="connsiteY58" fmla="*/ 853440 h 3694853"/>
                  <a:gd name="connsiteX59" fmla="*/ 2353733 w 3557693"/>
                  <a:gd name="connsiteY59" fmla="*/ 934720 h 3694853"/>
                  <a:gd name="connsiteX60" fmla="*/ 2384213 w 3557693"/>
                  <a:gd name="connsiteY60" fmla="*/ 965200 h 3694853"/>
                  <a:gd name="connsiteX61" fmla="*/ 2363893 w 3557693"/>
                  <a:gd name="connsiteY61" fmla="*/ 1076960 h 3694853"/>
                  <a:gd name="connsiteX62" fmla="*/ 2262293 w 3557693"/>
                  <a:gd name="connsiteY62" fmla="*/ 1422400 h 3694853"/>
                  <a:gd name="connsiteX63" fmla="*/ 2211493 w 3557693"/>
                  <a:gd name="connsiteY63" fmla="*/ 1676400 h 3694853"/>
                  <a:gd name="connsiteX64" fmla="*/ 2160693 w 3557693"/>
                  <a:gd name="connsiteY64" fmla="*/ 1818640 h 3694853"/>
                  <a:gd name="connsiteX65" fmla="*/ 2089573 w 3557693"/>
                  <a:gd name="connsiteY65" fmla="*/ 1838960 h 3694853"/>
                  <a:gd name="connsiteX66" fmla="*/ 2048933 w 3557693"/>
                  <a:gd name="connsiteY66" fmla="*/ 1686560 h 3694853"/>
                  <a:gd name="connsiteX67" fmla="*/ 1957493 w 3557693"/>
                  <a:gd name="connsiteY67" fmla="*/ 1351280 h 3694853"/>
                  <a:gd name="connsiteX68" fmla="*/ 1845733 w 3557693"/>
                  <a:gd name="connsiteY68" fmla="*/ 894080 h 3694853"/>
                  <a:gd name="connsiteX69" fmla="*/ 1805093 w 3557693"/>
                  <a:gd name="connsiteY69" fmla="*/ 436880 h 3694853"/>
                  <a:gd name="connsiteX70" fmla="*/ 1815253 w 3557693"/>
                  <a:gd name="connsiteY70" fmla="*/ 254000 h 3694853"/>
                  <a:gd name="connsiteX71" fmla="*/ 1774613 w 3557693"/>
                  <a:gd name="connsiteY71" fmla="*/ 213360 h 3694853"/>
                  <a:gd name="connsiteX72" fmla="*/ 1764453 w 3557693"/>
                  <a:gd name="connsiteY72" fmla="*/ 365760 h 3694853"/>
                  <a:gd name="connsiteX73" fmla="*/ 1764453 w 3557693"/>
                  <a:gd name="connsiteY73" fmla="*/ 558800 h 3694853"/>
                  <a:gd name="connsiteX74" fmla="*/ 1774613 w 3557693"/>
                  <a:gd name="connsiteY74" fmla="*/ 670560 h 3694853"/>
                  <a:gd name="connsiteX75" fmla="*/ 1733973 w 3557693"/>
                  <a:gd name="connsiteY75" fmla="*/ 609600 h 3694853"/>
                  <a:gd name="connsiteX76" fmla="*/ 1622213 w 3557693"/>
                  <a:gd name="connsiteY76" fmla="*/ 406400 h 3694853"/>
                  <a:gd name="connsiteX77" fmla="*/ 1571413 w 3557693"/>
                  <a:gd name="connsiteY77" fmla="*/ 142240 h 3694853"/>
                  <a:gd name="connsiteX78" fmla="*/ 1540933 w 3557693"/>
                  <a:gd name="connsiteY78" fmla="*/ 60960 h 3694853"/>
                  <a:gd name="connsiteX79" fmla="*/ 1520613 w 3557693"/>
                  <a:gd name="connsiteY79" fmla="*/ 121920 h 3694853"/>
                  <a:gd name="connsiteX80" fmla="*/ 1551093 w 3557693"/>
                  <a:gd name="connsiteY80" fmla="*/ 365760 h 3694853"/>
                  <a:gd name="connsiteX81" fmla="*/ 1571413 w 3557693"/>
                  <a:gd name="connsiteY81" fmla="*/ 426720 h 3694853"/>
                  <a:gd name="connsiteX82" fmla="*/ 1540933 w 3557693"/>
                  <a:gd name="connsiteY82" fmla="*/ 416560 h 3694853"/>
                  <a:gd name="connsiteX83" fmla="*/ 1439333 w 3557693"/>
                  <a:gd name="connsiteY83" fmla="*/ 335280 h 3694853"/>
                  <a:gd name="connsiteX84" fmla="*/ 1327573 w 3557693"/>
                  <a:gd name="connsiteY84" fmla="*/ 274320 h 3694853"/>
                  <a:gd name="connsiteX85" fmla="*/ 1317413 w 3557693"/>
                  <a:gd name="connsiteY85" fmla="*/ 304800 h 3694853"/>
                  <a:gd name="connsiteX86" fmla="*/ 1429173 w 3557693"/>
                  <a:gd name="connsiteY86" fmla="*/ 396240 h 3694853"/>
                  <a:gd name="connsiteX87" fmla="*/ 1571413 w 3557693"/>
                  <a:gd name="connsiteY87" fmla="*/ 477520 h 3694853"/>
                  <a:gd name="connsiteX88" fmla="*/ 1601893 w 3557693"/>
                  <a:gd name="connsiteY88" fmla="*/ 497840 h 3694853"/>
                  <a:gd name="connsiteX89" fmla="*/ 1683173 w 3557693"/>
                  <a:gd name="connsiteY89" fmla="*/ 629920 h 3694853"/>
                  <a:gd name="connsiteX90" fmla="*/ 1764453 w 3557693"/>
                  <a:gd name="connsiteY90" fmla="*/ 731520 h 3694853"/>
                  <a:gd name="connsiteX91" fmla="*/ 1784773 w 3557693"/>
                  <a:gd name="connsiteY91" fmla="*/ 843280 h 3694853"/>
                  <a:gd name="connsiteX92" fmla="*/ 1815253 w 3557693"/>
                  <a:gd name="connsiteY92" fmla="*/ 1036320 h 3694853"/>
                  <a:gd name="connsiteX93" fmla="*/ 1876213 w 3557693"/>
                  <a:gd name="connsiteY93" fmla="*/ 1310640 h 3694853"/>
                  <a:gd name="connsiteX94" fmla="*/ 1855893 w 3557693"/>
                  <a:gd name="connsiteY94" fmla="*/ 1310640 h 3694853"/>
                  <a:gd name="connsiteX95" fmla="*/ 1591733 w 3557693"/>
                  <a:gd name="connsiteY95" fmla="*/ 1137920 h 3694853"/>
                  <a:gd name="connsiteX96" fmla="*/ 1408853 w 3557693"/>
                  <a:gd name="connsiteY96" fmla="*/ 914400 h 3694853"/>
                  <a:gd name="connsiteX97" fmla="*/ 1327573 w 3557693"/>
                  <a:gd name="connsiteY97" fmla="*/ 782320 h 3694853"/>
                  <a:gd name="connsiteX98" fmla="*/ 1307253 w 3557693"/>
                  <a:gd name="connsiteY98" fmla="*/ 619760 h 3694853"/>
                  <a:gd name="connsiteX99" fmla="*/ 1286933 w 3557693"/>
                  <a:gd name="connsiteY99" fmla="*/ 589280 h 3694853"/>
                  <a:gd name="connsiteX100" fmla="*/ 1256453 w 3557693"/>
                  <a:gd name="connsiteY100" fmla="*/ 670560 h 3694853"/>
                  <a:gd name="connsiteX101" fmla="*/ 1266613 w 3557693"/>
                  <a:gd name="connsiteY101" fmla="*/ 772160 h 3694853"/>
                  <a:gd name="connsiteX102" fmla="*/ 1185333 w 3557693"/>
                  <a:gd name="connsiteY102" fmla="*/ 690880 h 3694853"/>
                  <a:gd name="connsiteX103" fmla="*/ 1012613 w 3557693"/>
                  <a:gd name="connsiteY103" fmla="*/ 508000 h 3694853"/>
                  <a:gd name="connsiteX104" fmla="*/ 941493 w 3557693"/>
                  <a:gd name="connsiteY104" fmla="*/ 375920 h 3694853"/>
                  <a:gd name="connsiteX105" fmla="*/ 890693 w 3557693"/>
                  <a:gd name="connsiteY105" fmla="*/ 294640 h 3694853"/>
                  <a:gd name="connsiteX106" fmla="*/ 860213 w 3557693"/>
                  <a:gd name="connsiteY106" fmla="*/ 294640 h 3694853"/>
                  <a:gd name="connsiteX107" fmla="*/ 880533 w 3557693"/>
                  <a:gd name="connsiteY107" fmla="*/ 365760 h 3694853"/>
                  <a:gd name="connsiteX108" fmla="*/ 982133 w 3557693"/>
                  <a:gd name="connsiteY108" fmla="*/ 548640 h 3694853"/>
                  <a:gd name="connsiteX109" fmla="*/ 1083733 w 3557693"/>
                  <a:gd name="connsiteY109" fmla="*/ 650240 h 3694853"/>
                  <a:gd name="connsiteX110" fmla="*/ 1012613 w 3557693"/>
                  <a:gd name="connsiteY110" fmla="*/ 650240 h 3694853"/>
                  <a:gd name="connsiteX111" fmla="*/ 850053 w 3557693"/>
                  <a:gd name="connsiteY111" fmla="*/ 579120 h 3694853"/>
                  <a:gd name="connsiteX112" fmla="*/ 829733 w 3557693"/>
                  <a:gd name="connsiteY112" fmla="*/ 599440 h 3694853"/>
                  <a:gd name="connsiteX113" fmla="*/ 921173 w 3557693"/>
                  <a:gd name="connsiteY113" fmla="*/ 650240 h 3694853"/>
                  <a:gd name="connsiteX114" fmla="*/ 1073573 w 3557693"/>
                  <a:gd name="connsiteY114" fmla="*/ 711200 h 3694853"/>
                  <a:gd name="connsiteX115" fmla="*/ 1124373 w 3557693"/>
                  <a:gd name="connsiteY115" fmla="*/ 721360 h 3694853"/>
                  <a:gd name="connsiteX116" fmla="*/ 1246293 w 3557693"/>
                  <a:gd name="connsiteY116" fmla="*/ 822960 h 3694853"/>
                  <a:gd name="connsiteX117" fmla="*/ 1286933 w 3557693"/>
                  <a:gd name="connsiteY117" fmla="*/ 853440 h 3694853"/>
                  <a:gd name="connsiteX118" fmla="*/ 1398693 w 3557693"/>
                  <a:gd name="connsiteY118" fmla="*/ 985520 h 3694853"/>
                  <a:gd name="connsiteX119" fmla="*/ 1500293 w 3557693"/>
                  <a:gd name="connsiteY119" fmla="*/ 1117600 h 3694853"/>
                  <a:gd name="connsiteX120" fmla="*/ 1683173 w 3557693"/>
                  <a:gd name="connsiteY120" fmla="*/ 1290320 h 3694853"/>
                  <a:gd name="connsiteX121" fmla="*/ 1845733 w 3557693"/>
                  <a:gd name="connsiteY121" fmla="*/ 1422400 h 3694853"/>
                  <a:gd name="connsiteX122" fmla="*/ 1866053 w 3557693"/>
                  <a:gd name="connsiteY122" fmla="*/ 1473200 h 3694853"/>
                  <a:gd name="connsiteX123" fmla="*/ 1886373 w 3557693"/>
                  <a:gd name="connsiteY123" fmla="*/ 1625600 h 3694853"/>
                  <a:gd name="connsiteX124" fmla="*/ 1896533 w 3557693"/>
                  <a:gd name="connsiteY124" fmla="*/ 1717040 h 3694853"/>
                  <a:gd name="connsiteX125" fmla="*/ 1886373 w 3557693"/>
                  <a:gd name="connsiteY125" fmla="*/ 1879600 h 3694853"/>
                  <a:gd name="connsiteX126" fmla="*/ 1774613 w 3557693"/>
                  <a:gd name="connsiteY126" fmla="*/ 1828800 h 3694853"/>
                  <a:gd name="connsiteX127" fmla="*/ 1500293 w 3557693"/>
                  <a:gd name="connsiteY127" fmla="*/ 1778000 h 3694853"/>
                  <a:gd name="connsiteX128" fmla="*/ 1256453 w 3557693"/>
                  <a:gd name="connsiteY128" fmla="*/ 1706880 h 3694853"/>
                  <a:gd name="connsiteX129" fmla="*/ 900853 w 3557693"/>
                  <a:gd name="connsiteY129" fmla="*/ 1574800 h 3694853"/>
                  <a:gd name="connsiteX130" fmla="*/ 667173 w 3557693"/>
                  <a:gd name="connsiteY130" fmla="*/ 1341120 h 3694853"/>
                  <a:gd name="connsiteX131" fmla="*/ 514773 w 3557693"/>
                  <a:gd name="connsiteY131" fmla="*/ 1137920 h 3694853"/>
                  <a:gd name="connsiteX132" fmla="*/ 423333 w 3557693"/>
                  <a:gd name="connsiteY132" fmla="*/ 1036320 h 3694853"/>
                  <a:gd name="connsiteX133" fmla="*/ 362373 w 3557693"/>
                  <a:gd name="connsiteY133" fmla="*/ 1046480 h 3694853"/>
                  <a:gd name="connsiteX134" fmla="*/ 443653 w 3557693"/>
                  <a:gd name="connsiteY134" fmla="*/ 1137920 h 3694853"/>
                  <a:gd name="connsiteX135" fmla="*/ 565573 w 3557693"/>
                  <a:gd name="connsiteY135" fmla="*/ 1320800 h 3694853"/>
                  <a:gd name="connsiteX136" fmla="*/ 626533 w 3557693"/>
                  <a:gd name="connsiteY136" fmla="*/ 1402080 h 3694853"/>
                  <a:gd name="connsiteX137" fmla="*/ 555413 w 3557693"/>
                  <a:gd name="connsiteY137" fmla="*/ 1391920 h 3694853"/>
                  <a:gd name="connsiteX138" fmla="*/ 382693 w 3557693"/>
                  <a:gd name="connsiteY138" fmla="*/ 1300480 h 3694853"/>
                  <a:gd name="connsiteX139" fmla="*/ 209973 w 3557693"/>
                  <a:gd name="connsiteY139" fmla="*/ 1178560 h 3694853"/>
                  <a:gd name="connsiteX140" fmla="*/ 47413 w 3557693"/>
                  <a:gd name="connsiteY140" fmla="*/ 1046480 h 3694853"/>
                  <a:gd name="connsiteX141" fmla="*/ 6773 w 3557693"/>
                  <a:gd name="connsiteY141" fmla="*/ 1056640 h 3694853"/>
                  <a:gd name="connsiteX142" fmla="*/ 88053 w 3557693"/>
                  <a:gd name="connsiteY142" fmla="*/ 1127760 h 3694853"/>
                  <a:gd name="connsiteX143" fmla="*/ 362373 w 3557693"/>
                  <a:gd name="connsiteY143" fmla="*/ 1351280 h 3694853"/>
                  <a:gd name="connsiteX144" fmla="*/ 606213 w 3557693"/>
                  <a:gd name="connsiteY144" fmla="*/ 1463040 h 3694853"/>
                  <a:gd name="connsiteX145" fmla="*/ 707813 w 3557693"/>
                  <a:gd name="connsiteY145" fmla="*/ 1483360 h 3694853"/>
                  <a:gd name="connsiteX146" fmla="*/ 758613 w 3557693"/>
                  <a:gd name="connsiteY146" fmla="*/ 1544320 h 3694853"/>
                  <a:gd name="connsiteX147" fmla="*/ 819573 w 3557693"/>
                  <a:gd name="connsiteY147" fmla="*/ 1595120 h 3694853"/>
                  <a:gd name="connsiteX148" fmla="*/ 911013 w 3557693"/>
                  <a:gd name="connsiteY148" fmla="*/ 1645920 h 3694853"/>
                  <a:gd name="connsiteX149" fmla="*/ 1236133 w 3557693"/>
                  <a:gd name="connsiteY149" fmla="*/ 1767840 h 3694853"/>
                  <a:gd name="connsiteX150" fmla="*/ 1540933 w 3557693"/>
                  <a:gd name="connsiteY150" fmla="*/ 1879600 h 3694853"/>
                  <a:gd name="connsiteX151" fmla="*/ 1652693 w 3557693"/>
                  <a:gd name="connsiteY151" fmla="*/ 1950720 h 3694853"/>
                  <a:gd name="connsiteX152" fmla="*/ 1469813 w 3557693"/>
                  <a:gd name="connsiteY152" fmla="*/ 1920240 h 3694853"/>
                  <a:gd name="connsiteX153" fmla="*/ 1286933 w 3557693"/>
                  <a:gd name="connsiteY153" fmla="*/ 1920240 h 3694853"/>
                  <a:gd name="connsiteX154" fmla="*/ 1053253 w 3557693"/>
                  <a:gd name="connsiteY154" fmla="*/ 1899920 h 3694853"/>
                  <a:gd name="connsiteX155" fmla="*/ 809413 w 3557693"/>
                  <a:gd name="connsiteY155" fmla="*/ 1828800 h 3694853"/>
                  <a:gd name="connsiteX156" fmla="*/ 545253 w 3557693"/>
                  <a:gd name="connsiteY156" fmla="*/ 1737360 h 3694853"/>
                  <a:gd name="connsiteX157" fmla="*/ 514773 w 3557693"/>
                  <a:gd name="connsiteY157" fmla="*/ 1727200 h 3694853"/>
                  <a:gd name="connsiteX158" fmla="*/ 382693 w 3557693"/>
                  <a:gd name="connsiteY158" fmla="*/ 1635760 h 3694853"/>
                  <a:gd name="connsiteX159" fmla="*/ 342053 w 3557693"/>
                  <a:gd name="connsiteY159" fmla="*/ 1645920 h 3694853"/>
                  <a:gd name="connsiteX160" fmla="*/ 474133 w 3557693"/>
                  <a:gd name="connsiteY160" fmla="*/ 1767840 h 3694853"/>
                  <a:gd name="connsiteX161" fmla="*/ 728133 w 3557693"/>
                  <a:gd name="connsiteY161" fmla="*/ 1849120 h 3694853"/>
                  <a:gd name="connsiteX162" fmla="*/ 606213 w 3557693"/>
                  <a:gd name="connsiteY162" fmla="*/ 1849120 h 3694853"/>
                  <a:gd name="connsiteX163" fmla="*/ 474133 w 3557693"/>
                  <a:gd name="connsiteY163" fmla="*/ 1838960 h 3694853"/>
                  <a:gd name="connsiteX164" fmla="*/ 474133 w 3557693"/>
                  <a:gd name="connsiteY164" fmla="*/ 1889760 h 3694853"/>
                  <a:gd name="connsiteX165" fmla="*/ 585893 w 3557693"/>
                  <a:gd name="connsiteY165" fmla="*/ 1889760 h 3694853"/>
                  <a:gd name="connsiteX166" fmla="*/ 789093 w 3557693"/>
                  <a:gd name="connsiteY166" fmla="*/ 1889760 h 3694853"/>
                  <a:gd name="connsiteX167" fmla="*/ 992293 w 3557693"/>
                  <a:gd name="connsiteY167" fmla="*/ 1930400 h 3694853"/>
                  <a:gd name="connsiteX168" fmla="*/ 1266613 w 3557693"/>
                  <a:gd name="connsiteY168" fmla="*/ 1950720 h 3694853"/>
                  <a:gd name="connsiteX169" fmla="*/ 1583845 w 3557693"/>
                  <a:gd name="connsiteY169" fmla="*/ 1992993 h 3694853"/>
                  <a:gd name="connsiteX170" fmla="*/ 1693333 w 3557693"/>
                  <a:gd name="connsiteY170" fmla="*/ 2021840 h 3694853"/>
                  <a:gd name="connsiteX171" fmla="*/ 1744133 w 3557693"/>
                  <a:gd name="connsiteY171" fmla="*/ 2123440 h 3694853"/>
                  <a:gd name="connsiteX172" fmla="*/ 1794933 w 3557693"/>
                  <a:gd name="connsiteY172" fmla="*/ 2255520 h 3694853"/>
                  <a:gd name="connsiteX173" fmla="*/ 1805093 w 3557693"/>
                  <a:gd name="connsiteY173" fmla="*/ 2499360 h 3694853"/>
                  <a:gd name="connsiteX174" fmla="*/ 1784773 w 3557693"/>
                  <a:gd name="connsiteY174" fmla="*/ 2753360 h 3694853"/>
                  <a:gd name="connsiteX175" fmla="*/ 1733973 w 3557693"/>
                  <a:gd name="connsiteY175" fmla="*/ 3048000 h 3694853"/>
                  <a:gd name="connsiteX176" fmla="*/ 1683173 w 3557693"/>
                  <a:gd name="connsiteY176" fmla="*/ 3342640 h 3694853"/>
                  <a:gd name="connsiteX177" fmla="*/ 1632373 w 3557693"/>
                  <a:gd name="connsiteY177" fmla="*/ 3586480 h 3694853"/>
                  <a:gd name="connsiteX178" fmla="*/ 1825413 w 3557693"/>
                  <a:gd name="connsiteY178" fmla="*/ 3667760 h 3694853"/>
                  <a:gd name="connsiteX179" fmla="*/ 2120053 w 3557693"/>
                  <a:gd name="connsiteY179" fmla="*/ 3677920 h 3694853"/>
                  <a:gd name="connsiteX180" fmla="*/ 2191173 w 3557693"/>
                  <a:gd name="connsiteY180" fmla="*/ 3627120 h 3694853"/>
                  <a:gd name="connsiteX181" fmla="*/ 2181013 w 3557693"/>
                  <a:gd name="connsiteY181" fmla="*/ 3271520 h 3694853"/>
                  <a:gd name="connsiteX182" fmla="*/ 2159909 w 3557693"/>
                  <a:gd name="connsiteY182" fmla="*/ 2353033 h 3694853"/>
                  <a:gd name="connsiteX0" fmla="*/ 2159909 w 3557693"/>
                  <a:gd name="connsiteY0" fmla="*/ 2353033 h 3694853"/>
                  <a:gd name="connsiteX1" fmla="*/ 2302933 w 3557693"/>
                  <a:gd name="connsiteY1" fmla="*/ 2103120 h 3694853"/>
                  <a:gd name="connsiteX2" fmla="*/ 2628053 w 3557693"/>
                  <a:gd name="connsiteY2" fmla="*/ 1838960 h 3694853"/>
                  <a:gd name="connsiteX3" fmla="*/ 3014133 w 3557693"/>
                  <a:gd name="connsiteY3" fmla="*/ 1615440 h 3694853"/>
                  <a:gd name="connsiteX4" fmla="*/ 3288453 w 3557693"/>
                  <a:gd name="connsiteY4" fmla="*/ 1503680 h 3694853"/>
                  <a:gd name="connsiteX5" fmla="*/ 3471333 w 3557693"/>
                  <a:gd name="connsiteY5" fmla="*/ 1391920 h 3694853"/>
                  <a:gd name="connsiteX6" fmla="*/ 3552613 w 3557693"/>
                  <a:gd name="connsiteY6" fmla="*/ 1280160 h 3694853"/>
                  <a:gd name="connsiteX7" fmla="*/ 3501813 w 3557693"/>
                  <a:gd name="connsiteY7" fmla="*/ 1270000 h 3694853"/>
                  <a:gd name="connsiteX8" fmla="*/ 3430693 w 3557693"/>
                  <a:gd name="connsiteY8" fmla="*/ 1371600 h 3694853"/>
                  <a:gd name="connsiteX9" fmla="*/ 3237653 w 3557693"/>
                  <a:gd name="connsiteY9" fmla="*/ 1473200 h 3694853"/>
                  <a:gd name="connsiteX10" fmla="*/ 2922693 w 3557693"/>
                  <a:gd name="connsiteY10" fmla="*/ 1605280 h 3694853"/>
                  <a:gd name="connsiteX11" fmla="*/ 2892213 w 3557693"/>
                  <a:gd name="connsiteY11" fmla="*/ 1595120 h 3694853"/>
                  <a:gd name="connsiteX12" fmla="*/ 2922693 w 3557693"/>
                  <a:gd name="connsiteY12" fmla="*/ 1483360 h 3694853"/>
                  <a:gd name="connsiteX13" fmla="*/ 2983653 w 3557693"/>
                  <a:gd name="connsiteY13" fmla="*/ 1320800 h 3694853"/>
                  <a:gd name="connsiteX14" fmla="*/ 2983653 w 3557693"/>
                  <a:gd name="connsiteY14" fmla="*/ 1270000 h 3694853"/>
                  <a:gd name="connsiteX15" fmla="*/ 2932853 w 3557693"/>
                  <a:gd name="connsiteY15" fmla="*/ 1280160 h 3694853"/>
                  <a:gd name="connsiteX16" fmla="*/ 2902373 w 3557693"/>
                  <a:gd name="connsiteY16" fmla="*/ 1361440 h 3694853"/>
                  <a:gd name="connsiteX17" fmla="*/ 2821093 w 3557693"/>
                  <a:gd name="connsiteY17" fmla="*/ 1584960 h 3694853"/>
                  <a:gd name="connsiteX18" fmla="*/ 2790613 w 3557693"/>
                  <a:gd name="connsiteY18" fmla="*/ 1666240 h 3694853"/>
                  <a:gd name="connsiteX19" fmla="*/ 2668693 w 3557693"/>
                  <a:gd name="connsiteY19" fmla="*/ 1737360 h 3694853"/>
                  <a:gd name="connsiteX20" fmla="*/ 2475653 w 3557693"/>
                  <a:gd name="connsiteY20" fmla="*/ 1838960 h 3694853"/>
                  <a:gd name="connsiteX21" fmla="*/ 2374053 w 3557693"/>
                  <a:gd name="connsiteY21" fmla="*/ 1899920 h 3694853"/>
                  <a:gd name="connsiteX22" fmla="*/ 2231813 w 3557693"/>
                  <a:gd name="connsiteY22" fmla="*/ 2011680 h 3694853"/>
                  <a:gd name="connsiteX23" fmla="*/ 2313093 w 3557693"/>
                  <a:gd name="connsiteY23" fmla="*/ 1666240 h 3694853"/>
                  <a:gd name="connsiteX24" fmla="*/ 2384213 w 3557693"/>
                  <a:gd name="connsiteY24" fmla="*/ 1280160 h 3694853"/>
                  <a:gd name="connsiteX25" fmla="*/ 2597573 w 3557693"/>
                  <a:gd name="connsiteY25" fmla="*/ 1056640 h 3694853"/>
                  <a:gd name="connsiteX26" fmla="*/ 2668693 w 3557693"/>
                  <a:gd name="connsiteY26" fmla="*/ 894080 h 3694853"/>
                  <a:gd name="connsiteX27" fmla="*/ 2628053 w 3557693"/>
                  <a:gd name="connsiteY27" fmla="*/ 894080 h 3694853"/>
                  <a:gd name="connsiteX28" fmla="*/ 2567093 w 3557693"/>
                  <a:gd name="connsiteY28" fmla="*/ 1026160 h 3694853"/>
                  <a:gd name="connsiteX29" fmla="*/ 2414693 w 3557693"/>
                  <a:gd name="connsiteY29" fmla="*/ 1148080 h 3694853"/>
                  <a:gd name="connsiteX30" fmla="*/ 2465493 w 3557693"/>
                  <a:gd name="connsiteY30" fmla="*/ 975360 h 3694853"/>
                  <a:gd name="connsiteX31" fmla="*/ 2546773 w 3557693"/>
                  <a:gd name="connsiteY31" fmla="*/ 680720 h 3694853"/>
                  <a:gd name="connsiteX32" fmla="*/ 2648373 w 3557693"/>
                  <a:gd name="connsiteY32" fmla="*/ 589280 h 3694853"/>
                  <a:gd name="connsiteX33" fmla="*/ 2729653 w 3557693"/>
                  <a:gd name="connsiteY33" fmla="*/ 497840 h 3694853"/>
                  <a:gd name="connsiteX34" fmla="*/ 2739813 w 3557693"/>
                  <a:gd name="connsiteY34" fmla="*/ 447040 h 3694853"/>
                  <a:gd name="connsiteX35" fmla="*/ 2699173 w 3557693"/>
                  <a:gd name="connsiteY35" fmla="*/ 467360 h 3694853"/>
                  <a:gd name="connsiteX36" fmla="*/ 2628053 w 3557693"/>
                  <a:gd name="connsiteY36" fmla="*/ 548640 h 3694853"/>
                  <a:gd name="connsiteX37" fmla="*/ 2567093 w 3557693"/>
                  <a:gd name="connsiteY37" fmla="*/ 579120 h 3694853"/>
                  <a:gd name="connsiteX38" fmla="*/ 2678853 w 3557693"/>
                  <a:gd name="connsiteY38" fmla="*/ 274320 h 3694853"/>
                  <a:gd name="connsiteX39" fmla="*/ 2729653 w 3557693"/>
                  <a:gd name="connsiteY39" fmla="*/ 40640 h 3694853"/>
                  <a:gd name="connsiteX40" fmla="*/ 2689013 w 3557693"/>
                  <a:gd name="connsiteY40" fmla="*/ 30480 h 3694853"/>
                  <a:gd name="connsiteX41" fmla="*/ 2668693 w 3557693"/>
                  <a:gd name="connsiteY41" fmla="*/ 142240 h 3694853"/>
                  <a:gd name="connsiteX42" fmla="*/ 2617893 w 3557693"/>
                  <a:gd name="connsiteY42" fmla="*/ 314960 h 3694853"/>
                  <a:gd name="connsiteX43" fmla="*/ 2597573 w 3557693"/>
                  <a:gd name="connsiteY43" fmla="*/ 314960 h 3694853"/>
                  <a:gd name="connsiteX44" fmla="*/ 2556933 w 3557693"/>
                  <a:gd name="connsiteY44" fmla="*/ 172720 h 3694853"/>
                  <a:gd name="connsiteX45" fmla="*/ 2526453 w 3557693"/>
                  <a:gd name="connsiteY45" fmla="*/ 81280 h 3694853"/>
                  <a:gd name="connsiteX46" fmla="*/ 2495973 w 3557693"/>
                  <a:gd name="connsiteY46" fmla="*/ 111760 h 3694853"/>
                  <a:gd name="connsiteX47" fmla="*/ 2516293 w 3557693"/>
                  <a:gd name="connsiteY47" fmla="*/ 172720 h 3694853"/>
                  <a:gd name="connsiteX48" fmla="*/ 2546773 w 3557693"/>
                  <a:gd name="connsiteY48" fmla="*/ 284480 h 3694853"/>
                  <a:gd name="connsiteX49" fmla="*/ 2567093 w 3557693"/>
                  <a:gd name="connsiteY49" fmla="*/ 375920 h 3694853"/>
                  <a:gd name="connsiteX50" fmla="*/ 2577253 w 3557693"/>
                  <a:gd name="connsiteY50" fmla="*/ 406400 h 3694853"/>
                  <a:gd name="connsiteX51" fmla="*/ 2495973 w 3557693"/>
                  <a:gd name="connsiteY51" fmla="*/ 640080 h 3694853"/>
                  <a:gd name="connsiteX52" fmla="*/ 2424853 w 3557693"/>
                  <a:gd name="connsiteY52" fmla="*/ 894080 h 3694853"/>
                  <a:gd name="connsiteX53" fmla="*/ 2363893 w 3557693"/>
                  <a:gd name="connsiteY53" fmla="*/ 863600 h 3694853"/>
                  <a:gd name="connsiteX54" fmla="*/ 2262293 w 3557693"/>
                  <a:gd name="connsiteY54" fmla="*/ 690880 h 3694853"/>
                  <a:gd name="connsiteX55" fmla="*/ 2221653 w 3557693"/>
                  <a:gd name="connsiteY55" fmla="*/ 609600 h 3694853"/>
                  <a:gd name="connsiteX56" fmla="*/ 2201333 w 3557693"/>
                  <a:gd name="connsiteY56" fmla="*/ 640080 h 3694853"/>
                  <a:gd name="connsiteX57" fmla="*/ 2241973 w 3557693"/>
                  <a:gd name="connsiteY57" fmla="*/ 741680 h 3694853"/>
                  <a:gd name="connsiteX58" fmla="*/ 2302933 w 3557693"/>
                  <a:gd name="connsiteY58" fmla="*/ 853440 h 3694853"/>
                  <a:gd name="connsiteX59" fmla="*/ 2353733 w 3557693"/>
                  <a:gd name="connsiteY59" fmla="*/ 934720 h 3694853"/>
                  <a:gd name="connsiteX60" fmla="*/ 2384213 w 3557693"/>
                  <a:gd name="connsiteY60" fmla="*/ 965200 h 3694853"/>
                  <a:gd name="connsiteX61" fmla="*/ 2363893 w 3557693"/>
                  <a:gd name="connsiteY61" fmla="*/ 1076960 h 3694853"/>
                  <a:gd name="connsiteX62" fmla="*/ 2262293 w 3557693"/>
                  <a:gd name="connsiteY62" fmla="*/ 1422400 h 3694853"/>
                  <a:gd name="connsiteX63" fmla="*/ 2211493 w 3557693"/>
                  <a:gd name="connsiteY63" fmla="*/ 1676400 h 3694853"/>
                  <a:gd name="connsiteX64" fmla="*/ 2160693 w 3557693"/>
                  <a:gd name="connsiteY64" fmla="*/ 1818640 h 3694853"/>
                  <a:gd name="connsiteX65" fmla="*/ 2089573 w 3557693"/>
                  <a:gd name="connsiteY65" fmla="*/ 1838960 h 3694853"/>
                  <a:gd name="connsiteX66" fmla="*/ 2048933 w 3557693"/>
                  <a:gd name="connsiteY66" fmla="*/ 1686560 h 3694853"/>
                  <a:gd name="connsiteX67" fmla="*/ 1957493 w 3557693"/>
                  <a:gd name="connsiteY67" fmla="*/ 1351280 h 3694853"/>
                  <a:gd name="connsiteX68" fmla="*/ 1845733 w 3557693"/>
                  <a:gd name="connsiteY68" fmla="*/ 894080 h 3694853"/>
                  <a:gd name="connsiteX69" fmla="*/ 1805093 w 3557693"/>
                  <a:gd name="connsiteY69" fmla="*/ 436880 h 3694853"/>
                  <a:gd name="connsiteX70" fmla="*/ 1815253 w 3557693"/>
                  <a:gd name="connsiteY70" fmla="*/ 254000 h 3694853"/>
                  <a:gd name="connsiteX71" fmla="*/ 1774613 w 3557693"/>
                  <a:gd name="connsiteY71" fmla="*/ 213360 h 3694853"/>
                  <a:gd name="connsiteX72" fmla="*/ 1764453 w 3557693"/>
                  <a:gd name="connsiteY72" fmla="*/ 365760 h 3694853"/>
                  <a:gd name="connsiteX73" fmla="*/ 1764453 w 3557693"/>
                  <a:gd name="connsiteY73" fmla="*/ 558800 h 3694853"/>
                  <a:gd name="connsiteX74" fmla="*/ 1774613 w 3557693"/>
                  <a:gd name="connsiteY74" fmla="*/ 670560 h 3694853"/>
                  <a:gd name="connsiteX75" fmla="*/ 1733973 w 3557693"/>
                  <a:gd name="connsiteY75" fmla="*/ 609600 h 3694853"/>
                  <a:gd name="connsiteX76" fmla="*/ 1622213 w 3557693"/>
                  <a:gd name="connsiteY76" fmla="*/ 406400 h 3694853"/>
                  <a:gd name="connsiteX77" fmla="*/ 1571413 w 3557693"/>
                  <a:gd name="connsiteY77" fmla="*/ 142240 h 3694853"/>
                  <a:gd name="connsiteX78" fmla="*/ 1540933 w 3557693"/>
                  <a:gd name="connsiteY78" fmla="*/ 60960 h 3694853"/>
                  <a:gd name="connsiteX79" fmla="*/ 1520613 w 3557693"/>
                  <a:gd name="connsiteY79" fmla="*/ 121920 h 3694853"/>
                  <a:gd name="connsiteX80" fmla="*/ 1551093 w 3557693"/>
                  <a:gd name="connsiteY80" fmla="*/ 365760 h 3694853"/>
                  <a:gd name="connsiteX81" fmla="*/ 1571413 w 3557693"/>
                  <a:gd name="connsiteY81" fmla="*/ 426720 h 3694853"/>
                  <a:gd name="connsiteX82" fmla="*/ 1540933 w 3557693"/>
                  <a:gd name="connsiteY82" fmla="*/ 416560 h 3694853"/>
                  <a:gd name="connsiteX83" fmla="*/ 1439333 w 3557693"/>
                  <a:gd name="connsiteY83" fmla="*/ 335280 h 3694853"/>
                  <a:gd name="connsiteX84" fmla="*/ 1327573 w 3557693"/>
                  <a:gd name="connsiteY84" fmla="*/ 274320 h 3694853"/>
                  <a:gd name="connsiteX85" fmla="*/ 1317413 w 3557693"/>
                  <a:gd name="connsiteY85" fmla="*/ 304800 h 3694853"/>
                  <a:gd name="connsiteX86" fmla="*/ 1429173 w 3557693"/>
                  <a:gd name="connsiteY86" fmla="*/ 396240 h 3694853"/>
                  <a:gd name="connsiteX87" fmla="*/ 1571413 w 3557693"/>
                  <a:gd name="connsiteY87" fmla="*/ 477520 h 3694853"/>
                  <a:gd name="connsiteX88" fmla="*/ 1601893 w 3557693"/>
                  <a:gd name="connsiteY88" fmla="*/ 497840 h 3694853"/>
                  <a:gd name="connsiteX89" fmla="*/ 1683173 w 3557693"/>
                  <a:gd name="connsiteY89" fmla="*/ 629920 h 3694853"/>
                  <a:gd name="connsiteX90" fmla="*/ 1764453 w 3557693"/>
                  <a:gd name="connsiteY90" fmla="*/ 731520 h 3694853"/>
                  <a:gd name="connsiteX91" fmla="*/ 1784773 w 3557693"/>
                  <a:gd name="connsiteY91" fmla="*/ 843280 h 3694853"/>
                  <a:gd name="connsiteX92" fmla="*/ 1815253 w 3557693"/>
                  <a:gd name="connsiteY92" fmla="*/ 1036320 h 3694853"/>
                  <a:gd name="connsiteX93" fmla="*/ 1876213 w 3557693"/>
                  <a:gd name="connsiteY93" fmla="*/ 1310640 h 3694853"/>
                  <a:gd name="connsiteX94" fmla="*/ 1855893 w 3557693"/>
                  <a:gd name="connsiteY94" fmla="*/ 1310640 h 3694853"/>
                  <a:gd name="connsiteX95" fmla="*/ 1591733 w 3557693"/>
                  <a:gd name="connsiteY95" fmla="*/ 1137920 h 3694853"/>
                  <a:gd name="connsiteX96" fmla="*/ 1408853 w 3557693"/>
                  <a:gd name="connsiteY96" fmla="*/ 914400 h 3694853"/>
                  <a:gd name="connsiteX97" fmla="*/ 1327573 w 3557693"/>
                  <a:gd name="connsiteY97" fmla="*/ 782320 h 3694853"/>
                  <a:gd name="connsiteX98" fmla="*/ 1307253 w 3557693"/>
                  <a:gd name="connsiteY98" fmla="*/ 619760 h 3694853"/>
                  <a:gd name="connsiteX99" fmla="*/ 1286933 w 3557693"/>
                  <a:gd name="connsiteY99" fmla="*/ 589280 h 3694853"/>
                  <a:gd name="connsiteX100" fmla="*/ 1256453 w 3557693"/>
                  <a:gd name="connsiteY100" fmla="*/ 670560 h 3694853"/>
                  <a:gd name="connsiteX101" fmla="*/ 1266613 w 3557693"/>
                  <a:gd name="connsiteY101" fmla="*/ 772160 h 3694853"/>
                  <a:gd name="connsiteX102" fmla="*/ 1185333 w 3557693"/>
                  <a:gd name="connsiteY102" fmla="*/ 690880 h 3694853"/>
                  <a:gd name="connsiteX103" fmla="*/ 1012613 w 3557693"/>
                  <a:gd name="connsiteY103" fmla="*/ 508000 h 3694853"/>
                  <a:gd name="connsiteX104" fmla="*/ 941493 w 3557693"/>
                  <a:gd name="connsiteY104" fmla="*/ 375920 h 3694853"/>
                  <a:gd name="connsiteX105" fmla="*/ 890693 w 3557693"/>
                  <a:gd name="connsiteY105" fmla="*/ 294640 h 3694853"/>
                  <a:gd name="connsiteX106" fmla="*/ 860213 w 3557693"/>
                  <a:gd name="connsiteY106" fmla="*/ 294640 h 3694853"/>
                  <a:gd name="connsiteX107" fmla="*/ 880533 w 3557693"/>
                  <a:gd name="connsiteY107" fmla="*/ 365760 h 3694853"/>
                  <a:gd name="connsiteX108" fmla="*/ 982133 w 3557693"/>
                  <a:gd name="connsiteY108" fmla="*/ 548640 h 3694853"/>
                  <a:gd name="connsiteX109" fmla="*/ 1083733 w 3557693"/>
                  <a:gd name="connsiteY109" fmla="*/ 650240 h 3694853"/>
                  <a:gd name="connsiteX110" fmla="*/ 1012613 w 3557693"/>
                  <a:gd name="connsiteY110" fmla="*/ 650240 h 3694853"/>
                  <a:gd name="connsiteX111" fmla="*/ 850053 w 3557693"/>
                  <a:gd name="connsiteY111" fmla="*/ 579120 h 3694853"/>
                  <a:gd name="connsiteX112" fmla="*/ 829733 w 3557693"/>
                  <a:gd name="connsiteY112" fmla="*/ 599440 h 3694853"/>
                  <a:gd name="connsiteX113" fmla="*/ 921173 w 3557693"/>
                  <a:gd name="connsiteY113" fmla="*/ 650240 h 3694853"/>
                  <a:gd name="connsiteX114" fmla="*/ 1073573 w 3557693"/>
                  <a:gd name="connsiteY114" fmla="*/ 711200 h 3694853"/>
                  <a:gd name="connsiteX115" fmla="*/ 1124373 w 3557693"/>
                  <a:gd name="connsiteY115" fmla="*/ 721360 h 3694853"/>
                  <a:gd name="connsiteX116" fmla="*/ 1246293 w 3557693"/>
                  <a:gd name="connsiteY116" fmla="*/ 822960 h 3694853"/>
                  <a:gd name="connsiteX117" fmla="*/ 1286933 w 3557693"/>
                  <a:gd name="connsiteY117" fmla="*/ 853440 h 3694853"/>
                  <a:gd name="connsiteX118" fmla="*/ 1398693 w 3557693"/>
                  <a:gd name="connsiteY118" fmla="*/ 985520 h 3694853"/>
                  <a:gd name="connsiteX119" fmla="*/ 1500293 w 3557693"/>
                  <a:gd name="connsiteY119" fmla="*/ 1117600 h 3694853"/>
                  <a:gd name="connsiteX120" fmla="*/ 1683173 w 3557693"/>
                  <a:gd name="connsiteY120" fmla="*/ 1290320 h 3694853"/>
                  <a:gd name="connsiteX121" fmla="*/ 1845733 w 3557693"/>
                  <a:gd name="connsiteY121" fmla="*/ 1422400 h 3694853"/>
                  <a:gd name="connsiteX122" fmla="*/ 1866053 w 3557693"/>
                  <a:gd name="connsiteY122" fmla="*/ 1473200 h 3694853"/>
                  <a:gd name="connsiteX123" fmla="*/ 1886373 w 3557693"/>
                  <a:gd name="connsiteY123" fmla="*/ 1625600 h 3694853"/>
                  <a:gd name="connsiteX124" fmla="*/ 1896533 w 3557693"/>
                  <a:gd name="connsiteY124" fmla="*/ 1717040 h 3694853"/>
                  <a:gd name="connsiteX125" fmla="*/ 1886373 w 3557693"/>
                  <a:gd name="connsiteY125" fmla="*/ 1879600 h 3694853"/>
                  <a:gd name="connsiteX126" fmla="*/ 1774613 w 3557693"/>
                  <a:gd name="connsiteY126" fmla="*/ 1828800 h 3694853"/>
                  <a:gd name="connsiteX127" fmla="*/ 1500293 w 3557693"/>
                  <a:gd name="connsiteY127" fmla="*/ 1778000 h 3694853"/>
                  <a:gd name="connsiteX128" fmla="*/ 1256453 w 3557693"/>
                  <a:gd name="connsiteY128" fmla="*/ 1706880 h 3694853"/>
                  <a:gd name="connsiteX129" fmla="*/ 900853 w 3557693"/>
                  <a:gd name="connsiteY129" fmla="*/ 1574800 h 3694853"/>
                  <a:gd name="connsiteX130" fmla="*/ 667173 w 3557693"/>
                  <a:gd name="connsiteY130" fmla="*/ 1341120 h 3694853"/>
                  <a:gd name="connsiteX131" fmla="*/ 514773 w 3557693"/>
                  <a:gd name="connsiteY131" fmla="*/ 1137920 h 3694853"/>
                  <a:gd name="connsiteX132" fmla="*/ 423333 w 3557693"/>
                  <a:gd name="connsiteY132" fmla="*/ 1036320 h 3694853"/>
                  <a:gd name="connsiteX133" fmla="*/ 362373 w 3557693"/>
                  <a:gd name="connsiteY133" fmla="*/ 1046480 h 3694853"/>
                  <a:gd name="connsiteX134" fmla="*/ 443653 w 3557693"/>
                  <a:gd name="connsiteY134" fmla="*/ 1137920 h 3694853"/>
                  <a:gd name="connsiteX135" fmla="*/ 565573 w 3557693"/>
                  <a:gd name="connsiteY135" fmla="*/ 1320800 h 3694853"/>
                  <a:gd name="connsiteX136" fmla="*/ 626533 w 3557693"/>
                  <a:gd name="connsiteY136" fmla="*/ 1402080 h 3694853"/>
                  <a:gd name="connsiteX137" fmla="*/ 555413 w 3557693"/>
                  <a:gd name="connsiteY137" fmla="*/ 1391920 h 3694853"/>
                  <a:gd name="connsiteX138" fmla="*/ 382693 w 3557693"/>
                  <a:gd name="connsiteY138" fmla="*/ 1300480 h 3694853"/>
                  <a:gd name="connsiteX139" fmla="*/ 209973 w 3557693"/>
                  <a:gd name="connsiteY139" fmla="*/ 1178560 h 3694853"/>
                  <a:gd name="connsiteX140" fmla="*/ 47413 w 3557693"/>
                  <a:gd name="connsiteY140" fmla="*/ 1046480 h 3694853"/>
                  <a:gd name="connsiteX141" fmla="*/ 6773 w 3557693"/>
                  <a:gd name="connsiteY141" fmla="*/ 1056640 h 3694853"/>
                  <a:gd name="connsiteX142" fmla="*/ 88053 w 3557693"/>
                  <a:gd name="connsiteY142" fmla="*/ 1127760 h 3694853"/>
                  <a:gd name="connsiteX143" fmla="*/ 362373 w 3557693"/>
                  <a:gd name="connsiteY143" fmla="*/ 1351280 h 3694853"/>
                  <a:gd name="connsiteX144" fmla="*/ 606213 w 3557693"/>
                  <a:gd name="connsiteY144" fmla="*/ 1463040 h 3694853"/>
                  <a:gd name="connsiteX145" fmla="*/ 707813 w 3557693"/>
                  <a:gd name="connsiteY145" fmla="*/ 1483360 h 3694853"/>
                  <a:gd name="connsiteX146" fmla="*/ 758613 w 3557693"/>
                  <a:gd name="connsiteY146" fmla="*/ 1544320 h 3694853"/>
                  <a:gd name="connsiteX147" fmla="*/ 819573 w 3557693"/>
                  <a:gd name="connsiteY147" fmla="*/ 1595120 h 3694853"/>
                  <a:gd name="connsiteX148" fmla="*/ 911013 w 3557693"/>
                  <a:gd name="connsiteY148" fmla="*/ 1645920 h 3694853"/>
                  <a:gd name="connsiteX149" fmla="*/ 1236133 w 3557693"/>
                  <a:gd name="connsiteY149" fmla="*/ 1767840 h 3694853"/>
                  <a:gd name="connsiteX150" fmla="*/ 1540933 w 3557693"/>
                  <a:gd name="connsiteY150" fmla="*/ 1879600 h 3694853"/>
                  <a:gd name="connsiteX151" fmla="*/ 1652693 w 3557693"/>
                  <a:gd name="connsiteY151" fmla="*/ 1950720 h 3694853"/>
                  <a:gd name="connsiteX152" fmla="*/ 1469813 w 3557693"/>
                  <a:gd name="connsiteY152" fmla="*/ 1920240 h 3694853"/>
                  <a:gd name="connsiteX153" fmla="*/ 1286933 w 3557693"/>
                  <a:gd name="connsiteY153" fmla="*/ 1920240 h 3694853"/>
                  <a:gd name="connsiteX154" fmla="*/ 1053253 w 3557693"/>
                  <a:gd name="connsiteY154" fmla="*/ 1899920 h 3694853"/>
                  <a:gd name="connsiteX155" fmla="*/ 809413 w 3557693"/>
                  <a:gd name="connsiteY155" fmla="*/ 1828800 h 3694853"/>
                  <a:gd name="connsiteX156" fmla="*/ 545253 w 3557693"/>
                  <a:gd name="connsiteY156" fmla="*/ 1737360 h 3694853"/>
                  <a:gd name="connsiteX157" fmla="*/ 514773 w 3557693"/>
                  <a:gd name="connsiteY157" fmla="*/ 1727200 h 3694853"/>
                  <a:gd name="connsiteX158" fmla="*/ 382693 w 3557693"/>
                  <a:gd name="connsiteY158" fmla="*/ 1635760 h 3694853"/>
                  <a:gd name="connsiteX159" fmla="*/ 342053 w 3557693"/>
                  <a:gd name="connsiteY159" fmla="*/ 1645920 h 3694853"/>
                  <a:gd name="connsiteX160" fmla="*/ 474133 w 3557693"/>
                  <a:gd name="connsiteY160" fmla="*/ 1767840 h 3694853"/>
                  <a:gd name="connsiteX161" fmla="*/ 728133 w 3557693"/>
                  <a:gd name="connsiteY161" fmla="*/ 1849120 h 3694853"/>
                  <a:gd name="connsiteX162" fmla="*/ 606213 w 3557693"/>
                  <a:gd name="connsiteY162" fmla="*/ 1849120 h 3694853"/>
                  <a:gd name="connsiteX163" fmla="*/ 474133 w 3557693"/>
                  <a:gd name="connsiteY163" fmla="*/ 1838960 h 3694853"/>
                  <a:gd name="connsiteX164" fmla="*/ 474133 w 3557693"/>
                  <a:gd name="connsiteY164" fmla="*/ 1889760 h 3694853"/>
                  <a:gd name="connsiteX165" fmla="*/ 585893 w 3557693"/>
                  <a:gd name="connsiteY165" fmla="*/ 1889760 h 3694853"/>
                  <a:gd name="connsiteX166" fmla="*/ 789093 w 3557693"/>
                  <a:gd name="connsiteY166" fmla="*/ 1889760 h 3694853"/>
                  <a:gd name="connsiteX167" fmla="*/ 992293 w 3557693"/>
                  <a:gd name="connsiteY167" fmla="*/ 1930400 h 3694853"/>
                  <a:gd name="connsiteX168" fmla="*/ 1266613 w 3557693"/>
                  <a:gd name="connsiteY168" fmla="*/ 1950720 h 3694853"/>
                  <a:gd name="connsiteX169" fmla="*/ 1583845 w 3557693"/>
                  <a:gd name="connsiteY169" fmla="*/ 1992993 h 3694853"/>
                  <a:gd name="connsiteX170" fmla="*/ 1655853 w 3557693"/>
                  <a:gd name="connsiteY170" fmla="*/ 2065001 h 3694853"/>
                  <a:gd name="connsiteX171" fmla="*/ 1744133 w 3557693"/>
                  <a:gd name="connsiteY171" fmla="*/ 2123440 h 3694853"/>
                  <a:gd name="connsiteX172" fmla="*/ 1794933 w 3557693"/>
                  <a:gd name="connsiteY172" fmla="*/ 2255520 h 3694853"/>
                  <a:gd name="connsiteX173" fmla="*/ 1805093 w 3557693"/>
                  <a:gd name="connsiteY173" fmla="*/ 2499360 h 3694853"/>
                  <a:gd name="connsiteX174" fmla="*/ 1784773 w 3557693"/>
                  <a:gd name="connsiteY174" fmla="*/ 2753360 h 3694853"/>
                  <a:gd name="connsiteX175" fmla="*/ 1733973 w 3557693"/>
                  <a:gd name="connsiteY175" fmla="*/ 3048000 h 3694853"/>
                  <a:gd name="connsiteX176" fmla="*/ 1683173 w 3557693"/>
                  <a:gd name="connsiteY176" fmla="*/ 3342640 h 3694853"/>
                  <a:gd name="connsiteX177" fmla="*/ 1632373 w 3557693"/>
                  <a:gd name="connsiteY177" fmla="*/ 3586480 h 3694853"/>
                  <a:gd name="connsiteX178" fmla="*/ 1825413 w 3557693"/>
                  <a:gd name="connsiteY178" fmla="*/ 3667760 h 3694853"/>
                  <a:gd name="connsiteX179" fmla="*/ 2120053 w 3557693"/>
                  <a:gd name="connsiteY179" fmla="*/ 3677920 h 3694853"/>
                  <a:gd name="connsiteX180" fmla="*/ 2191173 w 3557693"/>
                  <a:gd name="connsiteY180" fmla="*/ 3627120 h 3694853"/>
                  <a:gd name="connsiteX181" fmla="*/ 2181013 w 3557693"/>
                  <a:gd name="connsiteY181" fmla="*/ 3271520 h 3694853"/>
                  <a:gd name="connsiteX182" fmla="*/ 2159909 w 3557693"/>
                  <a:gd name="connsiteY182" fmla="*/ 2353033 h 3694853"/>
                  <a:gd name="connsiteX0" fmla="*/ 2159909 w 3557693"/>
                  <a:gd name="connsiteY0" fmla="*/ 2353033 h 3694853"/>
                  <a:gd name="connsiteX1" fmla="*/ 2302933 w 3557693"/>
                  <a:gd name="connsiteY1" fmla="*/ 2103120 h 3694853"/>
                  <a:gd name="connsiteX2" fmla="*/ 2628053 w 3557693"/>
                  <a:gd name="connsiteY2" fmla="*/ 1838960 h 3694853"/>
                  <a:gd name="connsiteX3" fmla="*/ 3014133 w 3557693"/>
                  <a:gd name="connsiteY3" fmla="*/ 1615440 h 3694853"/>
                  <a:gd name="connsiteX4" fmla="*/ 3288453 w 3557693"/>
                  <a:gd name="connsiteY4" fmla="*/ 1503680 h 3694853"/>
                  <a:gd name="connsiteX5" fmla="*/ 3471333 w 3557693"/>
                  <a:gd name="connsiteY5" fmla="*/ 1391920 h 3694853"/>
                  <a:gd name="connsiteX6" fmla="*/ 3552613 w 3557693"/>
                  <a:gd name="connsiteY6" fmla="*/ 1280160 h 3694853"/>
                  <a:gd name="connsiteX7" fmla="*/ 3501813 w 3557693"/>
                  <a:gd name="connsiteY7" fmla="*/ 1270000 h 3694853"/>
                  <a:gd name="connsiteX8" fmla="*/ 3430693 w 3557693"/>
                  <a:gd name="connsiteY8" fmla="*/ 1371600 h 3694853"/>
                  <a:gd name="connsiteX9" fmla="*/ 3237653 w 3557693"/>
                  <a:gd name="connsiteY9" fmla="*/ 1473200 h 3694853"/>
                  <a:gd name="connsiteX10" fmla="*/ 2922693 w 3557693"/>
                  <a:gd name="connsiteY10" fmla="*/ 1605280 h 3694853"/>
                  <a:gd name="connsiteX11" fmla="*/ 2892213 w 3557693"/>
                  <a:gd name="connsiteY11" fmla="*/ 1595120 h 3694853"/>
                  <a:gd name="connsiteX12" fmla="*/ 2922693 w 3557693"/>
                  <a:gd name="connsiteY12" fmla="*/ 1483360 h 3694853"/>
                  <a:gd name="connsiteX13" fmla="*/ 2983653 w 3557693"/>
                  <a:gd name="connsiteY13" fmla="*/ 1320800 h 3694853"/>
                  <a:gd name="connsiteX14" fmla="*/ 2983653 w 3557693"/>
                  <a:gd name="connsiteY14" fmla="*/ 1270000 h 3694853"/>
                  <a:gd name="connsiteX15" fmla="*/ 2932853 w 3557693"/>
                  <a:gd name="connsiteY15" fmla="*/ 1280160 h 3694853"/>
                  <a:gd name="connsiteX16" fmla="*/ 2902373 w 3557693"/>
                  <a:gd name="connsiteY16" fmla="*/ 1361440 h 3694853"/>
                  <a:gd name="connsiteX17" fmla="*/ 2821093 w 3557693"/>
                  <a:gd name="connsiteY17" fmla="*/ 1584960 h 3694853"/>
                  <a:gd name="connsiteX18" fmla="*/ 2790613 w 3557693"/>
                  <a:gd name="connsiteY18" fmla="*/ 1666240 h 3694853"/>
                  <a:gd name="connsiteX19" fmla="*/ 2668693 w 3557693"/>
                  <a:gd name="connsiteY19" fmla="*/ 1737360 h 3694853"/>
                  <a:gd name="connsiteX20" fmla="*/ 2475653 w 3557693"/>
                  <a:gd name="connsiteY20" fmla="*/ 1838960 h 3694853"/>
                  <a:gd name="connsiteX21" fmla="*/ 2374053 w 3557693"/>
                  <a:gd name="connsiteY21" fmla="*/ 1899920 h 3694853"/>
                  <a:gd name="connsiteX22" fmla="*/ 2231813 w 3557693"/>
                  <a:gd name="connsiteY22" fmla="*/ 2011680 h 3694853"/>
                  <a:gd name="connsiteX23" fmla="*/ 2313093 w 3557693"/>
                  <a:gd name="connsiteY23" fmla="*/ 1666240 h 3694853"/>
                  <a:gd name="connsiteX24" fmla="*/ 2384213 w 3557693"/>
                  <a:gd name="connsiteY24" fmla="*/ 1280160 h 3694853"/>
                  <a:gd name="connsiteX25" fmla="*/ 2597573 w 3557693"/>
                  <a:gd name="connsiteY25" fmla="*/ 1056640 h 3694853"/>
                  <a:gd name="connsiteX26" fmla="*/ 2668693 w 3557693"/>
                  <a:gd name="connsiteY26" fmla="*/ 894080 h 3694853"/>
                  <a:gd name="connsiteX27" fmla="*/ 2628053 w 3557693"/>
                  <a:gd name="connsiteY27" fmla="*/ 894080 h 3694853"/>
                  <a:gd name="connsiteX28" fmla="*/ 2567093 w 3557693"/>
                  <a:gd name="connsiteY28" fmla="*/ 1026160 h 3694853"/>
                  <a:gd name="connsiteX29" fmla="*/ 2414693 w 3557693"/>
                  <a:gd name="connsiteY29" fmla="*/ 1148080 h 3694853"/>
                  <a:gd name="connsiteX30" fmla="*/ 2465493 w 3557693"/>
                  <a:gd name="connsiteY30" fmla="*/ 975360 h 3694853"/>
                  <a:gd name="connsiteX31" fmla="*/ 2546773 w 3557693"/>
                  <a:gd name="connsiteY31" fmla="*/ 680720 h 3694853"/>
                  <a:gd name="connsiteX32" fmla="*/ 2648373 w 3557693"/>
                  <a:gd name="connsiteY32" fmla="*/ 589280 h 3694853"/>
                  <a:gd name="connsiteX33" fmla="*/ 2729653 w 3557693"/>
                  <a:gd name="connsiteY33" fmla="*/ 497840 h 3694853"/>
                  <a:gd name="connsiteX34" fmla="*/ 2739813 w 3557693"/>
                  <a:gd name="connsiteY34" fmla="*/ 447040 h 3694853"/>
                  <a:gd name="connsiteX35" fmla="*/ 2699173 w 3557693"/>
                  <a:gd name="connsiteY35" fmla="*/ 467360 h 3694853"/>
                  <a:gd name="connsiteX36" fmla="*/ 2628053 w 3557693"/>
                  <a:gd name="connsiteY36" fmla="*/ 548640 h 3694853"/>
                  <a:gd name="connsiteX37" fmla="*/ 2567093 w 3557693"/>
                  <a:gd name="connsiteY37" fmla="*/ 579120 h 3694853"/>
                  <a:gd name="connsiteX38" fmla="*/ 2678853 w 3557693"/>
                  <a:gd name="connsiteY38" fmla="*/ 274320 h 3694853"/>
                  <a:gd name="connsiteX39" fmla="*/ 2729653 w 3557693"/>
                  <a:gd name="connsiteY39" fmla="*/ 40640 h 3694853"/>
                  <a:gd name="connsiteX40" fmla="*/ 2689013 w 3557693"/>
                  <a:gd name="connsiteY40" fmla="*/ 30480 h 3694853"/>
                  <a:gd name="connsiteX41" fmla="*/ 2668693 w 3557693"/>
                  <a:gd name="connsiteY41" fmla="*/ 142240 h 3694853"/>
                  <a:gd name="connsiteX42" fmla="*/ 2617893 w 3557693"/>
                  <a:gd name="connsiteY42" fmla="*/ 314960 h 3694853"/>
                  <a:gd name="connsiteX43" fmla="*/ 2597573 w 3557693"/>
                  <a:gd name="connsiteY43" fmla="*/ 314960 h 3694853"/>
                  <a:gd name="connsiteX44" fmla="*/ 2556933 w 3557693"/>
                  <a:gd name="connsiteY44" fmla="*/ 172720 h 3694853"/>
                  <a:gd name="connsiteX45" fmla="*/ 2526453 w 3557693"/>
                  <a:gd name="connsiteY45" fmla="*/ 81280 h 3694853"/>
                  <a:gd name="connsiteX46" fmla="*/ 2495973 w 3557693"/>
                  <a:gd name="connsiteY46" fmla="*/ 111760 h 3694853"/>
                  <a:gd name="connsiteX47" fmla="*/ 2516293 w 3557693"/>
                  <a:gd name="connsiteY47" fmla="*/ 172720 h 3694853"/>
                  <a:gd name="connsiteX48" fmla="*/ 2546773 w 3557693"/>
                  <a:gd name="connsiteY48" fmla="*/ 284480 h 3694853"/>
                  <a:gd name="connsiteX49" fmla="*/ 2567093 w 3557693"/>
                  <a:gd name="connsiteY49" fmla="*/ 375920 h 3694853"/>
                  <a:gd name="connsiteX50" fmla="*/ 2577253 w 3557693"/>
                  <a:gd name="connsiteY50" fmla="*/ 406400 h 3694853"/>
                  <a:gd name="connsiteX51" fmla="*/ 2495973 w 3557693"/>
                  <a:gd name="connsiteY51" fmla="*/ 640080 h 3694853"/>
                  <a:gd name="connsiteX52" fmla="*/ 2424853 w 3557693"/>
                  <a:gd name="connsiteY52" fmla="*/ 894080 h 3694853"/>
                  <a:gd name="connsiteX53" fmla="*/ 2363893 w 3557693"/>
                  <a:gd name="connsiteY53" fmla="*/ 863600 h 3694853"/>
                  <a:gd name="connsiteX54" fmla="*/ 2262293 w 3557693"/>
                  <a:gd name="connsiteY54" fmla="*/ 690880 h 3694853"/>
                  <a:gd name="connsiteX55" fmla="*/ 2221653 w 3557693"/>
                  <a:gd name="connsiteY55" fmla="*/ 609600 h 3694853"/>
                  <a:gd name="connsiteX56" fmla="*/ 2201333 w 3557693"/>
                  <a:gd name="connsiteY56" fmla="*/ 640080 h 3694853"/>
                  <a:gd name="connsiteX57" fmla="*/ 2241973 w 3557693"/>
                  <a:gd name="connsiteY57" fmla="*/ 741680 h 3694853"/>
                  <a:gd name="connsiteX58" fmla="*/ 2302933 w 3557693"/>
                  <a:gd name="connsiteY58" fmla="*/ 853440 h 3694853"/>
                  <a:gd name="connsiteX59" fmla="*/ 2353733 w 3557693"/>
                  <a:gd name="connsiteY59" fmla="*/ 934720 h 3694853"/>
                  <a:gd name="connsiteX60" fmla="*/ 2384213 w 3557693"/>
                  <a:gd name="connsiteY60" fmla="*/ 965200 h 3694853"/>
                  <a:gd name="connsiteX61" fmla="*/ 2363893 w 3557693"/>
                  <a:gd name="connsiteY61" fmla="*/ 1076960 h 3694853"/>
                  <a:gd name="connsiteX62" fmla="*/ 2262293 w 3557693"/>
                  <a:gd name="connsiteY62" fmla="*/ 1422400 h 3694853"/>
                  <a:gd name="connsiteX63" fmla="*/ 2211493 w 3557693"/>
                  <a:gd name="connsiteY63" fmla="*/ 1676400 h 3694853"/>
                  <a:gd name="connsiteX64" fmla="*/ 2160693 w 3557693"/>
                  <a:gd name="connsiteY64" fmla="*/ 1818640 h 3694853"/>
                  <a:gd name="connsiteX65" fmla="*/ 2089573 w 3557693"/>
                  <a:gd name="connsiteY65" fmla="*/ 1838960 h 3694853"/>
                  <a:gd name="connsiteX66" fmla="*/ 2048933 w 3557693"/>
                  <a:gd name="connsiteY66" fmla="*/ 1686560 h 3694853"/>
                  <a:gd name="connsiteX67" fmla="*/ 1957493 w 3557693"/>
                  <a:gd name="connsiteY67" fmla="*/ 1351280 h 3694853"/>
                  <a:gd name="connsiteX68" fmla="*/ 1845733 w 3557693"/>
                  <a:gd name="connsiteY68" fmla="*/ 894080 h 3694853"/>
                  <a:gd name="connsiteX69" fmla="*/ 1805093 w 3557693"/>
                  <a:gd name="connsiteY69" fmla="*/ 436880 h 3694853"/>
                  <a:gd name="connsiteX70" fmla="*/ 1815253 w 3557693"/>
                  <a:gd name="connsiteY70" fmla="*/ 254000 h 3694853"/>
                  <a:gd name="connsiteX71" fmla="*/ 1774613 w 3557693"/>
                  <a:gd name="connsiteY71" fmla="*/ 213360 h 3694853"/>
                  <a:gd name="connsiteX72" fmla="*/ 1764453 w 3557693"/>
                  <a:gd name="connsiteY72" fmla="*/ 365760 h 3694853"/>
                  <a:gd name="connsiteX73" fmla="*/ 1764453 w 3557693"/>
                  <a:gd name="connsiteY73" fmla="*/ 558800 h 3694853"/>
                  <a:gd name="connsiteX74" fmla="*/ 1774613 w 3557693"/>
                  <a:gd name="connsiteY74" fmla="*/ 670560 h 3694853"/>
                  <a:gd name="connsiteX75" fmla="*/ 1733973 w 3557693"/>
                  <a:gd name="connsiteY75" fmla="*/ 609600 h 3694853"/>
                  <a:gd name="connsiteX76" fmla="*/ 1622213 w 3557693"/>
                  <a:gd name="connsiteY76" fmla="*/ 406400 h 3694853"/>
                  <a:gd name="connsiteX77" fmla="*/ 1571413 w 3557693"/>
                  <a:gd name="connsiteY77" fmla="*/ 142240 h 3694853"/>
                  <a:gd name="connsiteX78" fmla="*/ 1540933 w 3557693"/>
                  <a:gd name="connsiteY78" fmla="*/ 60960 h 3694853"/>
                  <a:gd name="connsiteX79" fmla="*/ 1520613 w 3557693"/>
                  <a:gd name="connsiteY79" fmla="*/ 121920 h 3694853"/>
                  <a:gd name="connsiteX80" fmla="*/ 1551093 w 3557693"/>
                  <a:gd name="connsiteY80" fmla="*/ 365760 h 3694853"/>
                  <a:gd name="connsiteX81" fmla="*/ 1571413 w 3557693"/>
                  <a:gd name="connsiteY81" fmla="*/ 426720 h 3694853"/>
                  <a:gd name="connsiteX82" fmla="*/ 1540933 w 3557693"/>
                  <a:gd name="connsiteY82" fmla="*/ 416560 h 3694853"/>
                  <a:gd name="connsiteX83" fmla="*/ 1439333 w 3557693"/>
                  <a:gd name="connsiteY83" fmla="*/ 335280 h 3694853"/>
                  <a:gd name="connsiteX84" fmla="*/ 1327573 w 3557693"/>
                  <a:gd name="connsiteY84" fmla="*/ 274320 h 3694853"/>
                  <a:gd name="connsiteX85" fmla="*/ 1317413 w 3557693"/>
                  <a:gd name="connsiteY85" fmla="*/ 304800 h 3694853"/>
                  <a:gd name="connsiteX86" fmla="*/ 1429173 w 3557693"/>
                  <a:gd name="connsiteY86" fmla="*/ 396240 h 3694853"/>
                  <a:gd name="connsiteX87" fmla="*/ 1571413 w 3557693"/>
                  <a:gd name="connsiteY87" fmla="*/ 477520 h 3694853"/>
                  <a:gd name="connsiteX88" fmla="*/ 1601893 w 3557693"/>
                  <a:gd name="connsiteY88" fmla="*/ 497840 h 3694853"/>
                  <a:gd name="connsiteX89" fmla="*/ 1683173 w 3557693"/>
                  <a:gd name="connsiteY89" fmla="*/ 629920 h 3694853"/>
                  <a:gd name="connsiteX90" fmla="*/ 1764453 w 3557693"/>
                  <a:gd name="connsiteY90" fmla="*/ 731520 h 3694853"/>
                  <a:gd name="connsiteX91" fmla="*/ 1784773 w 3557693"/>
                  <a:gd name="connsiteY91" fmla="*/ 843280 h 3694853"/>
                  <a:gd name="connsiteX92" fmla="*/ 1815253 w 3557693"/>
                  <a:gd name="connsiteY92" fmla="*/ 1036320 h 3694853"/>
                  <a:gd name="connsiteX93" fmla="*/ 1876213 w 3557693"/>
                  <a:gd name="connsiteY93" fmla="*/ 1310640 h 3694853"/>
                  <a:gd name="connsiteX94" fmla="*/ 1855893 w 3557693"/>
                  <a:gd name="connsiteY94" fmla="*/ 1310640 h 3694853"/>
                  <a:gd name="connsiteX95" fmla="*/ 1591733 w 3557693"/>
                  <a:gd name="connsiteY95" fmla="*/ 1137920 h 3694853"/>
                  <a:gd name="connsiteX96" fmla="*/ 1408853 w 3557693"/>
                  <a:gd name="connsiteY96" fmla="*/ 914400 h 3694853"/>
                  <a:gd name="connsiteX97" fmla="*/ 1327573 w 3557693"/>
                  <a:gd name="connsiteY97" fmla="*/ 782320 h 3694853"/>
                  <a:gd name="connsiteX98" fmla="*/ 1307253 w 3557693"/>
                  <a:gd name="connsiteY98" fmla="*/ 619760 h 3694853"/>
                  <a:gd name="connsiteX99" fmla="*/ 1286933 w 3557693"/>
                  <a:gd name="connsiteY99" fmla="*/ 589280 h 3694853"/>
                  <a:gd name="connsiteX100" fmla="*/ 1256453 w 3557693"/>
                  <a:gd name="connsiteY100" fmla="*/ 670560 h 3694853"/>
                  <a:gd name="connsiteX101" fmla="*/ 1266613 w 3557693"/>
                  <a:gd name="connsiteY101" fmla="*/ 772160 h 3694853"/>
                  <a:gd name="connsiteX102" fmla="*/ 1185333 w 3557693"/>
                  <a:gd name="connsiteY102" fmla="*/ 690880 h 3694853"/>
                  <a:gd name="connsiteX103" fmla="*/ 1012613 w 3557693"/>
                  <a:gd name="connsiteY103" fmla="*/ 508000 h 3694853"/>
                  <a:gd name="connsiteX104" fmla="*/ 941493 w 3557693"/>
                  <a:gd name="connsiteY104" fmla="*/ 375920 h 3694853"/>
                  <a:gd name="connsiteX105" fmla="*/ 890693 w 3557693"/>
                  <a:gd name="connsiteY105" fmla="*/ 294640 h 3694853"/>
                  <a:gd name="connsiteX106" fmla="*/ 860213 w 3557693"/>
                  <a:gd name="connsiteY106" fmla="*/ 294640 h 3694853"/>
                  <a:gd name="connsiteX107" fmla="*/ 880533 w 3557693"/>
                  <a:gd name="connsiteY107" fmla="*/ 365760 h 3694853"/>
                  <a:gd name="connsiteX108" fmla="*/ 982133 w 3557693"/>
                  <a:gd name="connsiteY108" fmla="*/ 548640 h 3694853"/>
                  <a:gd name="connsiteX109" fmla="*/ 1083733 w 3557693"/>
                  <a:gd name="connsiteY109" fmla="*/ 650240 h 3694853"/>
                  <a:gd name="connsiteX110" fmla="*/ 1012613 w 3557693"/>
                  <a:gd name="connsiteY110" fmla="*/ 650240 h 3694853"/>
                  <a:gd name="connsiteX111" fmla="*/ 850053 w 3557693"/>
                  <a:gd name="connsiteY111" fmla="*/ 579120 h 3694853"/>
                  <a:gd name="connsiteX112" fmla="*/ 829733 w 3557693"/>
                  <a:gd name="connsiteY112" fmla="*/ 599440 h 3694853"/>
                  <a:gd name="connsiteX113" fmla="*/ 921173 w 3557693"/>
                  <a:gd name="connsiteY113" fmla="*/ 650240 h 3694853"/>
                  <a:gd name="connsiteX114" fmla="*/ 1073573 w 3557693"/>
                  <a:gd name="connsiteY114" fmla="*/ 711200 h 3694853"/>
                  <a:gd name="connsiteX115" fmla="*/ 1124373 w 3557693"/>
                  <a:gd name="connsiteY115" fmla="*/ 721360 h 3694853"/>
                  <a:gd name="connsiteX116" fmla="*/ 1246293 w 3557693"/>
                  <a:gd name="connsiteY116" fmla="*/ 822960 h 3694853"/>
                  <a:gd name="connsiteX117" fmla="*/ 1286933 w 3557693"/>
                  <a:gd name="connsiteY117" fmla="*/ 853440 h 3694853"/>
                  <a:gd name="connsiteX118" fmla="*/ 1398693 w 3557693"/>
                  <a:gd name="connsiteY118" fmla="*/ 985520 h 3694853"/>
                  <a:gd name="connsiteX119" fmla="*/ 1500293 w 3557693"/>
                  <a:gd name="connsiteY119" fmla="*/ 1117600 h 3694853"/>
                  <a:gd name="connsiteX120" fmla="*/ 1683173 w 3557693"/>
                  <a:gd name="connsiteY120" fmla="*/ 1290320 h 3694853"/>
                  <a:gd name="connsiteX121" fmla="*/ 1845733 w 3557693"/>
                  <a:gd name="connsiteY121" fmla="*/ 1422400 h 3694853"/>
                  <a:gd name="connsiteX122" fmla="*/ 1866053 w 3557693"/>
                  <a:gd name="connsiteY122" fmla="*/ 1473200 h 3694853"/>
                  <a:gd name="connsiteX123" fmla="*/ 1886373 w 3557693"/>
                  <a:gd name="connsiteY123" fmla="*/ 1625600 h 3694853"/>
                  <a:gd name="connsiteX124" fmla="*/ 1896533 w 3557693"/>
                  <a:gd name="connsiteY124" fmla="*/ 1717040 h 3694853"/>
                  <a:gd name="connsiteX125" fmla="*/ 1886373 w 3557693"/>
                  <a:gd name="connsiteY125" fmla="*/ 1879600 h 3694853"/>
                  <a:gd name="connsiteX126" fmla="*/ 1774613 w 3557693"/>
                  <a:gd name="connsiteY126" fmla="*/ 1828800 h 3694853"/>
                  <a:gd name="connsiteX127" fmla="*/ 1500293 w 3557693"/>
                  <a:gd name="connsiteY127" fmla="*/ 1778000 h 3694853"/>
                  <a:gd name="connsiteX128" fmla="*/ 1256453 w 3557693"/>
                  <a:gd name="connsiteY128" fmla="*/ 1706880 h 3694853"/>
                  <a:gd name="connsiteX129" fmla="*/ 900853 w 3557693"/>
                  <a:gd name="connsiteY129" fmla="*/ 1574800 h 3694853"/>
                  <a:gd name="connsiteX130" fmla="*/ 667173 w 3557693"/>
                  <a:gd name="connsiteY130" fmla="*/ 1341120 h 3694853"/>
                  <a:gd name="connsiteX131" fmla="*/ 514773 w 3557693"/>
                  <a:gd name="connsiteY131" fmla="*/ 1137920 h 3694853"/>
                  <a:gd name="connsiteX132" fmla="*/ 423333 w 3557693"/>
                  <a:gd name="connsiteY132" fmla="*/ 1036320 h 3694853"/>
                  <a:gd name="connsiteX133" fmla="*/ 362373 w 3557693"/>
                  <a:gd name="connsiteY133" fmla="*/ 1046480 h 3694853"/>
                  <a:gd name="connsiteX134" fmla="*/ 443653 w 3557693"/>
                  <a:gd name="connsiteY134" fmla="*/ 1137920 h 3694853"/>
                  <a:gd name="connsiteX135" fmla="*/ 565573 w 3557693"/>
                  <a:gd name="connsiteY135" fmla="*/ 1320800 h 3694853"/>
                  <a:gd name="connsiteX136" fmla="*/ 626533 w 3557693"/>
                  <a:gd name="connsiteY136" fmla="*/ 1402080 h 3694853"/>
                  <a:gd name="connsiteX137" fmla="*/ 555413 w 3557693"/>
                  <a:gd name="connsiteY137" fmla="*/ 1391920 h 3694853"/>
                  <a:gd name="connsiteX138" fmla="*/ 382693 w 3557693"/>
                  <a:gd name="connsiteY138" fmla="*/ 1300480 h 3694853"/>
                  <a:gd name="connsiteX139" fmla="*/ 209973 w 3557693"/>
                  <a:gd name="connsiteY139" fmla="*/ 1178560 h 3694853"/>
                  <a:gd name="connsiteX140" fmla="*/ 47413 w 3557693"/>
                  <a:gd name="connsiteY140" fmla="*/ 1046480 h 3694853"/>
                  <a:gd name="connsiteX141" fmla="*/ 6773 w 3557693"/>
                  <a:gd name="connsiteY141" fmla="*/ 1056640 h 3694853"/>
                  <a:gd name="connsiteX142" fmla="*/ 88053 w 3557693"/>
                  <a:gd name="connsiteY142" fmla="*/ 1127760 h 3694853"/>
                  <a:gd name="connsiteX143" fmla="*/ 362373 w 3557693"/>
                  <a:gd name="connsiteY143" fmla="*/ 1351280 h 3694853"/>
                  <a:gd name="connsiteX144" fmla="*/ 606213 w 3557693"/>
                  <a:gd name="connsiteY144" fmla="*/ 1463040 h 3694853"/>
                  <a:gd name="connsiteX145" fmla="*/ 707813 w 3557693"/>
                  <a:gd name="connsiteY145" fmla="*/ 1483360 h 3694853"/>
                  <a:gd name="connsiteX146" fmla="*/ 758613 w 3557693"/>
                  <a:gd name="connsiteY146" fmla="*/ 1544320 h 3694853"/>
                  <a:gd name="connsiteX147" fmla="*/ 819573 w 3557693"/>
                  <a:gd name="connsiteY147" fmla="*/ 1595120 h 3694853"/>
                  <a:gd name="connsiteX148" fmla="*/ 911013 w 3557693"/>
                  <a:gd name="connsiteY148" fmla="*/ 1645920 h 3694853"/>
                  <a:gd name="connsiteX149" fmla="*/ 1236133 w 3557693"/>
                  <a:gd name="connsiteY149" fmla="*/ 1767840 h 3694853"/>
                  <a:gd name="connsiteX150" fmla="*/ 1540933 w 3557693"/>
                  <a:gd name="connsiteY150" fmla="*/ 1879600 h 3694853"/>
                  <a:gd name="connsiteX151" fmla="*/ 1652693 w 3557693"/>
                  <a:gd name="connsiteY151" fmla="*/ 1950720 h 3694853"/>
                  <a:gd name="connsiteX152" fmla="*/ 1469813 w 3557693"/>
                  <a:gd name="connsiteY152" fmla="*/ 1920240 h 3694853"/>
                  <a:gd name="connsiteX153" fmla="*/ 1286933 w 3557693"/>
                  <a:gd name="connsiteY153" fmla="*/ 1920240 h 3694853"/>
                  <a:gd name="connsiteX154" fmla="*/ 1053253 w 3557693"/>
                  <a:gd name="connsiteY154" fmla="*/ 1899920 h 3694853"/>
                  <a:gd name="connsiteX155" fmla="*/ 809413 w 3557693"/>
                  <a:gd name="connsiteY155" fmla="*/ 1828800 h 3694853"/>
                  <a:gd name="connsiteX156" fmla="*/ 545253 w 3557693"/>
                  <a:gd name="connsiteY156" fmla="*/ 1737360 h 3694853"/>
                  <a:gd name="connsiteX157" fmla="*/ 514773 w 3557693"/>
                  <a:gd name="connsiteY157" fmla="*/ 1727200 h 3694853"/>
                  <a:gd name="connsiteX158" fmla="*/ 382693 w 3557693"/>
                  <a:gd name="connsiteY158" fmla="*/ 1635760 h 3694853"/>
                  <a:gd name="connsiteX159" fmla="*/ 342053 w 3557693"/>
                  <a:gd name="connsiteY159" fmla="*/ 1645920 h 3694853"/>
                  <a:gd name="connsiteX160" fmla="*/ 474133 w 3557693"/>
                  <a:gd name="connsiteY160" fmla="*/ 1767840 h 3694853"/>
                  <a:gd name="connsiteX161" fmla="*/ 728133 w 3557693"/>
                  <a:gd name="connsiteY161" fmla="*/ 1849120 h 3694853"/>
                  <a:gd name="connsiteX162" fmla="*/ 606213 w 3557693"/>
                  <a:gd name="connsiteY162" fmla="*/ 1849120 h 3694853"/>
                  <a:gd name="connsiteX163" fmla="*/ 474133 w 3557693"/>
                  <a:gd name="connsiteY163" fmla="*/ 1838960 h 3694853"/>
                  <a:gd name="connsiteX164" fmla="*/ 474133 w 3557693"/>
                  <a:gd name="connsiteY164" fmla="*/ 1889760 h 3694853"/>
                  <a:gd name="connsiteX165" fmla="*/ 585893 w 3557693"/>
                  <a:gd name="connsiteY165" fmla="*/ 1889760 h 3694853"/>
                  <a:gd name="connsiteX166" fmla="*/ 789093 w 3557693"/>
                  <a:gd name="connsiteY166" fmla="*/ 1889760 h 3694853"/>
                  <a:gd name="connsiteX167" fmla="*/ 992293 w 3557693"/>
                  <a:gd name="connsiteY167" fmla="*/ 1930400 h 3694853"/>
                  <a:gd name="connsiteX168" fmla="*/ 1266613 w 3557693"/>
                  <a:gd name="connsiteY168" fmla="*/ 1950720 h 3694853"/>
                  <a:gd name="connsiteX169" fmla="*/ 1583845 w 3557693"/>
                  <a:gd name="connsiteY169" fmla="*/ 1992993 h 3694853"/>
                  <a:gd name="connsiteX170" fmla="*/ 1744133 w 3557693"/>
                  <a:gd name="connsiteY170" fmla="*/ 2123440 h 3694853"/>
                  <a:gd name="connsiteX171" fmla="*/ 1794933 w 3557693"/>
                  <a:gd name="connsiteY171" fmla="*/ 2255520 h 3694853"/>
                  <a:gd name="connsiteX172" fmla="*/ 1805093 w 3557693"/>
                  <a:gd name="connsiteY172" fmla="*/ 2499360 h 3694853"/>
                  <a:gd name="connsiteX173" fmla="*/ 1784773 w 3557693"/>
                  <a:gd name="connsiteY173" fmla="*/ 2753360 h 3694853"/>
                  <a:gd name="connsiteX174" fmla="*/ 1733973 w 3557693"/>
                  <a:gd name="connsiteY174" fmla="*/ 3048000 h 3694853"/>
                  <a:gd name="connsiteX175" fmla="*/ 1683173 w 3557693"/>
                  <a:gd name="connsiteY175" fmla="*/ 3342640 h 3694853"/>
                  <a:gd name="connsiteX176" fmla="*/ 1632373 w 3557693"/>
                  <a:gd name="connsiteY176" fmla="*/ 3586480 h 3694853"/>
                  <a:gd name="connsiteX177" fmla="*/ 1825413 w 3557693"/>
                  <a:gd name="connsiteY177" fmla="*/ 3667760 h 3694853"/>
                  <a:gd name="connsiteX178" fmla="*/ 2120053 w 3557693"/>
                  <a:gd name="connsiteY178" fmla="*/ 3677920 h 3694853"/>
                  <a:gd name="connsiteX179" fmla="*/ 2191173 w 3557693"/>
                  <a:gd name="connsiteY179" fmla="*/ 3627120 h 3694853"/>
                  <a:gd name="connsiteX180" fmla="*/ 2181013 w 3557693"/>
                  <a:gd name="connsiteY180" fmla="*/ 3271520 h 3694853"/>
                  <a:gd name="connsiteX181" fmla="*/ 2159909 w 3557693"/>
                  <a:gd name="connsiteY181" fmla="*/ 2353033 h 3694853"/>
                  <a:gd name="connsiteX0" fmla="*/ 2159909 w 3557693"/>
                  <a:gd name="connsiteY0" fmla="*/ 2353033 h 3694853"/>
                  <a:gd name="connsiteX1" fmla="*/ 2303925 w 3557693"/>
                  <a:gd name="connsiteY1" fmla="*/ 2065001 h 3694853"/>
                  <a:gd name="connsiteX2" fmla="*/ 2628053 w 3557693"/>
                  <a:gd name="connsiteY2" fmla="*/ 1838960 h 3694853"/>
                  <a:gd name="connsiteX3" fmla="*/ 3014133 w 3557693"/>
                  <a:gd name="connsiteY3" fmla="*/ 1615440 h 3694853"/>
                  <a:gd name="connsiteX4" fmla="*/ 3288453 w 3557693"/>
                  <a:gd name="connsiteY4" fmla="*/ 1503680 h 3694853"/>
                  <a:gd name="connsiteX5" fmla="*/ 3471333 w 3557693"/>
                  <a:gd name="connsiteY5" fmla="*/ 1391920 h 3694853"/>
                  <a:gd name="connsiteX6" fmla="*/ 3552613 w 3557693"/>
                  <a:gd name="connsiteY6" fmla="*/ 1280160 h 3694853"/>
                  <a:gd name="connsiteX7" fmla="*/ 3501813 w 3557693"/>
                  <a:gd name="connsiteY7" fmla="*/ 1270000 h 3694853"/>
                  <a:gd name="connsiteX8" fmla="*/ 3430693 w 3557693"/>
                  <a:gd name="connsiteY8" fmla="*/ 1371600 h 3694853"/>
                  <a:gd name="connsiteX9" fmla="*/ 3237653 w 3557693"/>
                  <a:gd name="connsiteY9" fmla="*/ 1473200 h 3694853"/>
                  <a:gd name="connsiteX10" fmla="*/ 2922693 w 3557693"/>
                  <a:gd name="connsiteY10" fmla="*/ 1605280 h 3694853"/>
                  <a:gd name="connsiteX11" fmla="*/ 2892213 w 3557693"/>
                  <a:gd name="connsiteY11" fmla="*/ 1595120 h 3694853"/>
                  <a:gd name="connsiteX12" fmla="*/ 2922693 w 3557693"/>
                  <a:gd name="connsiteY12" fmla="*/ 1483360 h 3694853"/>
                  <a:gd name="connsiteX13" fmla="*/ 2983653 w 3557693"/>
                  <a:gd name="connsiteY13" fmla="*/ 1320800 h 3694853"/>
                  <a:gd name="connsiteX14" fmla="*/ 2983653 w 3557693"/>
                  <a:gd name="connsiteY14" fmla="*/ 1270000 h 3694853"/>
                  <a:gd name="connsiteX15" fmla="*/ 2932853 w 3557693"/>
                  <a:gd name="connsiteY15" fmla="*/ 1280160 h 3694853"/>
                  <a:gd name="connsiteX16" fmla="*/ 2902373 w 3557693"/>
                  <a:gd name="connsiteY16" fmla="*/ 1361440 h 3694853"/>
                  <a:gd name="connsiteX17" fmla="*/ 2821093 w 3557693"/>
                  <a:gd name="connsiteY17" fmla="*/ 1584960 h 3694853"/>
                  <a:gd name="connsiteX18" fmla="*/ 2790613 w 3557693"/>
                  <a:gd name="connsiteY18" fmla="*/ 1666240 h 3694853"/>
                  <a:gd name="connsiteX19" fmla="*/ 2668693 w 3557693"/>
                  <a:gd name="connsiteY19" fmla="*/ 1737360 h 3694853"/>
                  <a:gd name="connsiteX20" fmla="*/ 2475653 w 3557693"/>
                  <a:gd name="connsiteY20" fmla="*/ 1838960 h 3694853"/>
                  <a:gd name="connsiteX21" fmla="*/ 2374053 w 3557693"/>
                  <a:gd name="connsiteY21" fmla="*/ 1899920 h 3694853"/>
                  <a:gd name="connsiteX22" fmla="*/ 2231813 w 3557693"/>
                  <a:gd name="connsiteY22" fmla="*/ 2011680 h 3694853"/>
                  <a:gd name="connsiteX23" fmla="*/ 2313093 w 3557693"/>
                  <a:gd name="connsiteY23" fmla="*/ 1666240 h 3694853"/>
                  <a:gd name="connsiteX24" fmla="*/ 2384213 w 3557693"/>
                  <a:gd name="connsiteY24" fmla="*/ 1280160 h 3694853"/>
                  <a:gd name="connsiteX25" fmla="*/ 2597573 w 3557693"/>
                  <a:gd name="connsiteY25" fmla="*/ 1056640 h 3694853"/>
                  <a:gd name="connsiteX26" fmla="*/ 2668693 w 3557693"/>
                  <a:gd name="connsiteY26" fmla="*/ 894080 h 3694853"/>
                  <a:gd name="connsiteX27" fmla="*/ 2628053 w 3557693"/>
                  <a:gd name="connsiteY27" fmla="*/ 894080 h 3694853"/>
                  <a:gd name="connsiteX28" fmla="*/ 2567093 w 3557693"/>
                  <a:gd name="connsiteY28" fmla="*/ 1026160 h 3694853"/>
                  <a:gd name="connsiteX29" fmla="*/ 2414693 w 3557693"/>
                  <a:gd name="connsiteY29" fmla="*/ 1148080 h 3694853"/>
                  <a:gd name="connsiteX30" fmla="*/ 2465493 w 3557693"/>
                  <a:gd name="connsiteY30" fmla="*/ 975360 h 3694853"/>
                  <a:gd name="connsiteX31" fmla="*/ 2546773 w 3557693"/>
                  <a:gd name="connsiteY31" fmla="*/ 680720 h 3694853"/>
                  <a:gd name="connsiteX32" fmla="*/ 2648373 w 3557693"/>
                  <a:gd name="connsiteY32" fmla="*/ 589280 h 3694853"/>
                  <a:gd name="connsiteX33" fmla="*/ 2729653 w 3557693"/>
                  <a:gd name="connsiteY33" fmla="*/ 497840 h 3694853"/>
                  <a:gd name="connsiteX34" fmla="*/ 2739813 w 3557693"/>
                  <a:gd name="connsiteY34" fmla="*/ 447040 h 3694853"/>
                  <a:gd name="connsiteX35" fmla="*/ 2699173 w 3557693"/>
                  <a:gd name="connsiteY35" fmla="*/ 467360 h 3694853"/>
                  <a:gd name="connsiteX36" fmla="*/ 2628053 w 3557693"/>
                  <a:gd name="connsiteY36" fmla="*/ 548640 h 3694853"/>
                  <a:gd name="connsiteX37" fmla="*/ 2567093 w 3557693"/>
                  <a:gd name="connsiteY37" fmla="*/ 579120 h 3694853"/>
                  <a:gd name="connsiteX38" fmla="*/ 2678853 w 3557693"/>
                  <a:gd name="connsiteY38" fmla="*/ 274320 h 3694853"/>
                  <a:gd name="connsiteX39" fmla="*/ 2729653 w 3557693"/>
                  <a:gd name="connsiteY39" fmla="*/ 40640 h 3694853"/>
                  <a:gd name="connsiteX40" fmla="*/ 2689013 w 3557693"/>
                  <a:gd name="connsiteY40" fmla="*/ 30480 h 3694853"/>
                  <a:gd name="connsiteX41" fmla="*/ 2668693 w 3557693"/>
                  <a:gd name="connsiteY41" fmla="*/ 142240 h 3694853"/>
                  <a:gd name="connsiteX42" fmla="*/ 2617893 w 3557693"/>
                  <a:gd name="connsiteY42" fmla="*/ 314960 h 3694853"/>
                  <a:gd name="connsiteX43" fmla="*/ 2597573 w 3557693"/>
                  <a:gd name="connsiteY43" fmla="*/ 314960 h 3694853"/>
                  <a:gd name="connsiteX44" fmla="*/ 2556933 w 3557693"/>
                  <a:gd name="connsiteY44" fmla="*/ 172720 h 3694853"/>
                  <a:gd name="connsiteX45" fmla="*/ 2526453 w 3557693"/>
                  <a:gd name="connsiteY45" fmla="*/ 81280 h 3694853"/>
                  <a:gd name="connsiteX46" fmla="*/ 2495973 w 3557693"/>
                  <a:gd name="connsiteY46" fmla="*/ 111760 h 3694853"/>
                  <a:gd name="connsiteX47" fmla="*/ 2516293 w 3557693"/>
                  <a:gd name="connsiteY47" fmla="*/ 172720 h 3694853"/>
                  <a:gd name="connsiteX48" fmla="*/ 2546773 w 3557693"/>
                  <a:gd name="connsiteY48" fmla="*/ 284480 h 3694853"/>
                  <a:gd name="connsiteX49" fmla="*/ 2567093 w 3557693"/>
                  <a:gd name="connsiteY49" fmla="*/ 375920 h 3694853"/>
                  <a:gd name="connsiteX50" fmla="*/ 2577253 w 3557693"/>
                  <a:gd name="connsiteY50" fmla="*/ 406400 h 3694853"/>
                  <a:gd name="connsiteX51" fmla="*/ 2495973 w 3557693"/>
                  <a:gd name="connsiteY51" fmla="*/ 640080 h 3694853"/>
                  <a:gd name="connsiteX52" fmla="*/ 2424853 w 3557693"/>
                  <a:gd name="connsiteY52" fmla="*/ 894080 h 3694853"/>
                  <a:gd name="connsiteX53" fmla="*/ 2363893 w 3557693"/>
                  <a:gd name="connsiteY53" fmla="*/ 863600 h 3694853"/>
                  <a:gd name="connsiteX54" fmla="*/ 2262293 w 3557693"/>
                  <a:gd name="connsiteY54" fmla="*/ 690880 h 3694853"/>
                  <a:gd name="connsiteX55" fmla="*/ 2221653 w 3557693"/>
                  <a:gd name="connsiteY55" fmla="*/ 609600 h 3694853"/>
                  <a:gd name="connsiteX56" fmla="*/ 2201333 w 3557693"/>
                  <a:gd name="connsiteY56" fmla="*/ 640080 h 3694853"/>
                  <a:gd name="connsiteX57" fmla="*/ 2241973 w 3557693"/>
                  <a:gd name="connsiteY57" fmla="*/ 741680 h 3694853"/>
                  <a:gd name="connsiteX58" fmla="*/ 2302933 w 3557693"/>
                  <a:gd name="connsiteY58" fmla="*/ 853440 h 3694853"/>
                  <a:gd name="connsiteX59" fmla="*/ 2353733 w 3557693"/>
                  <a:gd name="connsiteY59" fmla="*/ 934720 h 3694853"/>
                  <a:gd name="connsiteX60" fmla="*/ 2384213 w 3557693"/>
                  <a:gd name="connsiteY60" fmla="*/ 965200 h 3694853"/>
                  <a:gd name="connsiteX61" fmla="*/ 2363893 w 3557693"/>
                  <a:gd name="connsiteY61" fmla="*/ 1076960 h 3694853"/>
                  <a:gd name="connsiteX62" fmla="*/ 2262293 w 3557693"/>
                  <a:gd name="connsiteY62" fmla="*/ 1422400 h 3694853"/>
                  <a:gd name="connsiteX63" fmla="*/ 2211493 w 3557693"/>
                  <a:gd name="connsiteY63" fmla="*/ 1676400 h 3694853"/>
                  <a:gd name="connsiteX64" fmla="*/ 2160693 w 3557693"/>
                  <a:gd name="connsiteY64" fmla="*/ 1818640 h 3694853"/>
                  <a:gd name="connsiteX65" fmla="*/ 2089573 w 3557693"/>
                  <a:gd name="connsiteY65" fmla="*/ 1838960 h 3694853"/>
                  <a:gd name="connsiteX66" fmla="*/ 2048933 w 3557693"/>
                  <a:gd name="connsiteY66" fmla="*/ 1686560 h 3694853"/>
                  <a:gd name="connsiteX67" fmla="*/ 1957493 w 3557693"/>
                  <a:gd name="connsiteY67" fmla="*/ 1351280 h 3694853"/>
                  <a:gd name="connsiteX68" fmla="*/ 1845733 w 3557693"/>
                  <a:gd name="connsiteY68" fmla="*/ 894080 h 3694853"/>
                  <a:gd name="connsiteX69" fmla="*/ 1805093 w 3557693"/>
                  <a:gd name="connsiteY69" fmla="*/ 436880 h 3694853"/>
                  <a:gd name="connsiteX70" fmla="*/ 1815253 w 3557693"/>
                  <a:gd name="connsiteY70" fmla="*/ 254000 h 3694853"/>
                  <a:gd name="connsiteX71" fmla="*/ 1774613 w 3557693"/>
                  <a:gd name="connsiteY71" fmla="*/ 213360 h 3694853"/>
                  <a:gd name="connsiteX72" fmla="*/ 1764453 w 3557693"/>
                  <a:gd name="connsiteY72" fmla="*/ 365760 h 3694853"/>
                  <a:gd name="connsiteX73" fmla="*/ 1764453 w 3557693"/>
                  <a:gd name="connsiteY73" fmla="*/ 558800 h 3694853"/>
                  <a:gd name="connsiteX74" fmla="*/ 1774613 w 3557693"/>
                  <a:gd name="connsiteY74" fmla="*/ 670560 h 3694853"/>
                  <a:gd name="connsiteX75" fmla="*/ 1733973 w 3557693"/>
                  <a:gd name="connsiteY75" fmla="*/ 609600 h 3694853"/>
                  <a:gd name="connsiteX76" fmla="*/ 1622213 w 3557693"/>
                  <a:gd name="connsiteY76" fmla="*/ 406400 h 3694853"/>
                  <a:gd name="connsiteX77" fmla="*/ 1571413 w 3557693"/>
                  <a:gd name="connsiteY77" fmla="*/ 142240 h 3694853"/>
                  <a:gd name="connsiteX78" fmla="*/ 1540933 w 3557693"/>
                  <a:gd name="connsiteY78" fmla="*/ 60960 h 3694853"/>
                  <a:gd name="connsiteX79" fmla="*/ 1520613 w 3557693"/>
                  <a:gd name="connsiteY79" fmla="*/ 121920 h 3694853"/>
                  <a:gd name="connsiteX80" fmla="*/ 1551093 w 3557693"/>
                  <a:gd name="connsiteY80" fmla="*/ 365760 h 3694853"/>
                  <a:gd name="connsiteX81" fmla="*/ 1571413 w 3557693"/>
                  <a:gd name="connsiteY81" fmla="*/ 426720 h 3694853"/>
                  <a:gd name="connsiteX82" fmla="*/ 1540933 w 3557693"/>
                  <a:gd name="connsiteY82" fmla="*/ 416560 h 3694853"/>
                  <a:gd name="connsiteX83" fmla="*/ 1439333 w 3557693"/>
                  <a:gd name="connsiteY83" fmla="*/ 335280 h 3694853"/>
                  <a:gd name="connsiteX84" fmla="*/ 1327573 w 3557693"/>
                  <a:gd name="connsiteY84" fmla="*/ 274320 h 3694853"/>
                  <a:gd name="connsiteX85" fmla="*/ 1317413 w 3557693"/>
                  <a:gd name="connsiteY85" fmla="*/ 304800 h 3694853"/>
                  <a:gd name="connsiteX86" fmla="*/ 1429173 w 3557693"/>
                  <a:gd name="connsiteY86" fmla="*/ 396240 h 3694853"/>
                  <a:gd name="connsiteX87" fmla="*/ 1571413 w 3557693"/>
                  <a:gd name="connsiteY87" fmla="*/ 477520 h 3694853"/>
                  <a:gd name="connsiteX88" fmla="*/ 1601893 w 3557693"/>
                  <a:gd name="connsiteY88" fmla="*/ 497840 h 3694853"/>
                  <a:gd name="connsiteX89" fmla="*/ 1683173 w 3557693"/>
                  <a:gd name="connsiteY89" fmla="*/ 629920 h 3694853"/>
                  <a:gd name="connsiteX90" fmla="*/ 1764453 w 3557693"/>
                  <a:gd name="connsiteY90" fmla="*/ 731520 h 3694853"/>
                  <a:gd name="connsiteX91" fmla="*/ 1784773 w 3557693"/>
                  <a:gd name="connsiteY91" fmla="*/ 843280 h 3694853"/>
                  <a:gd name="connsiteX92" fmla="*/ 1815253 w 3557693"/>
                  <a:gd name="connsiteY92" fmla="*/ 1036320 h 3694853"/>
                  <a:gd name="connsiteX93" fmla="*/ 1876213 w 3557693"/>
                  <a:gd name="connsiteY93" fmla="*/ 1310640 h 3694853"/>
                  <a:gd name="connsiteX94" fmla="*/ 1855893 w 3557693"/>
                  <a:gd name="connsiteY94" fmla="*/ 1310640 h 3694853"/>
                  <a:gd name="connsiteX95" fmla="*/ 1591733 w 3557693"/>
                  <a:gd name="connsiteY95" fmla="*/ 1137920 h 3694853"/>
                  <a:gd name="connsiteX96" fmla="*/ 1408853 w 3557693"/>
                  <a:gd name="connsiteY96" fmla="*/ 914400 h 3694853"/>
                  <a:gd name="connsiteX97" fmla="*/ 1327573 w 3557693"/>
                  <a:gd name="connsiteY97" fmla="*/ 782320 h 3694853"/>
                  <a:gd name="connsiteX98" fmla="*/ 1307253 w 3557693"/>
                  <a:gd name="connsiteY98" fmla="*/ 619760 h 3694853"/>
                  <a:gd name="connsiteX99" fmla="*/ 1286933 w 3557693"/>
                  <a:gd name="connsiteY99" fmla="*/ 589280 h 3694853"/>
                  <a:gd name="connsiteX100" fmla="*/ 1256453 w 3557693"/>
                  <a:gd name="connsiteY100" fmla="*/ 670560 h 3694853"/>
                  <a:gd name="connsiteX101" fmla="*/ 1266613 w 3557693"/>
                  <a:gd name="connsiteY101" fmla="*/ 772160 h 3694853"/>
                  <a:gd name="connsiteX102" fmla="*/ 1185333 w 3557693"/>
                  <a:gd name="connsiteY102" fmla="*/ 690880 h 3694853"/>
                  <a:gd name="connsiteX103" fmla="*/ 1012613 w 3557693"/>
                  <a:gd name="connsiteY103" fmla="*/ 508000 h 3694853"/>
                  <a:gd name="connsiteX104" fmla="*/ 941493 w 3557693"/>
                  <a:gd name="connsiteY104" fmla="*/ 375920 h 3694853"/>
                  <a:gd name="connsiteX105" fmla="*/ 890693 w 3557693"/>
                  <a:gd name="connsiteY105" fmla="*/ 294640 h 3694853"/>
                  <a:gd name="connsiteX106" fmla="*/ 860213 w 3557693"/>
                  <a:gd name="connsiteY106" fmla="*/ 294640 h 3694853"/>
                  <a:gd name="connsiteX107" fmla="*/ 880533 w 3557693"/>
                  <a:gd name="connsiteY107" fmla="*/ 365760 h 3694853"/>
                  <a:gd name="connsiteX108" fmla="*/ 982133 w 3557693"/>
                  <a:gd name="connsiteY108" fmla="*/ 548640 h 3694853"/>
                  <a:gd name="connsiteX109" fmla="*/ 1083733 w 3557693"/>
                  <a:gd name="connsiteY109" fmla="*/ 650240 h 3694853"/>
                  <a:gd name="connsiteX110" fmla="*/ 1012613 w 3557693"/>
                  <a:gd name="connsiteY110" fmla="*/ 650240 h 3694853"/>
                  <a:gd name="connsiteX111" fmla="*/ 850053 w 3557693"/>
                  <a:gd name="connsiteY111" fmla="*/ 579120 h 3694853"/>
                  <a:gd name="connsiteX112" fmla="*/ 829733 w 3557693"/>
                  <a:gd name="connsiteY112" fmla="*/ 599440 h 3694853"/>
                  <a:gd name="connsiteX113" fmla="*/ 921173 w 3557693"/>
                  <a:gd name="connsiteY113" fmla="*/ 650240 h 3694853"/>
                  <a:gd name="connsiteX114" fmla="*/ 1073573 w 3557693"/>
                  <a:gd name="connsiteY114" fmla="*/ 711200 h 3694853"/>
                  <a:gd name="connsiteX115" fmla="*/ 1124373 w 3557693"/>
                  <a:gd name="connsiteY115" fmla="*/ 721360 h 3694853"/>
                  <a:gd name="connsiteX116" fmla="*/ 1246293 w 3557693"/>
                  <a:gd name="connsiteY116" fmla="*/ 822960 h 3694853"/>
                  <a:gd name="connsiteX117" fmla="*/ 1286933 w 3557693"/>
                  <a:gd name="connsiteY117" fmla="*/ 853440 h 3694853"/>
                  <a:gd name="connsiteX118" fmla="*/ 1398693 w 3557693"/>
                  <a:gd name="connsiteY118" fmla="*/ 985520 h 3694853"/>
                  <a:gd name="connsiteX119" fmla="*/ 1500293 w 3557693"/>
                  <a:gd name="connsiteY119" fmla="*/ 1117600 h 3694853"/>
                  <a:gd name="connsiteX120" fmla="*/ 1683173 w 3557693"/>
                  <a:gd name="connsiteY120" fmla="*/ 1290320 h 3694853"/>
                  <a:gd name="connsiteX121" fmla="*/ 1845733 w 3557693"/>
                  <a:gd name="connsiteY121" fmla="*/ 1422400 h 3694853"/>
                  <a:gd name="connsiteX122" fmla="*/ 1866053 w 3557693"/>
                  <a:gd name="connsiteY122" fmla="*/ 1473200 h 3694853"/>
                  <a:gd name="connsiteX123" fmla="*/ 1886373 w 3557693"/>
                  <a:gd name="connsiteY123" fmla="*/ 1625600 h 3694853"/>
                  <a:gd name="connsiteX124" fmla="*/ 1896533 w 3557693"/>
                  <a:gd name="connsiteY124" fmla="*/ 1717040 h 3694853"/>
                  <a:gd name="connsiteX125" fmla="*/ 1886373 w 3557693"/>
                  <a:gd name="connsiteY125" fmla="*/ 1879600 h 3694853"/>
                  <a:gd name="connsiteX126" fmla="*/ 1774613 w 3557693"/>
                  <a:gd name="connsiteY126" fmla="*/ 1828800 h 3694853"/>
                  <a:gd name="connsiteX127" fmla="*/ 1500293 w 3557693"/>
                  <a:gd name="connsiteY127" fmla="*/ 1778000 h 3694853"/>
                  <a:gd name="connsiteX128" fmla="*/ 1256453 w 3557693"/>
                  <a:gd name="connsiteY128" fmla="*/ 1706880 h 3694853"/>
                  <a:gd name="connsiteX129" fmla="*/ 900853 w 3557693"/>
                  <a:gd name="connsiteY129" fmla="*/ 1574800 h 3694853"/>
                  <a:gd name="connsiteX130" fmla="*/ 667173 w 3557693"/>
                  <a:gd name="connsiteY130" fmla="*/ 1341120 h 3694853"/>
                  <a:gd name="connsiteX131" fmla="*/ 514773 w 3557693"/>
                  <a:gd name="connsiteY131" fmla="*/ 1137920 h 3694853"/>
                  <a:gd name="connsiteX132" fmla="*/ 423333 w 3557693"/>
                  <a:gd name="connsiteY132" fmla="*/ 1036320 h 3694853"/>
                  <a:gd name="connsiteX133" fmla="*/ 362373 w 3557693"/>
                  <a:gd name="connsiteY133" fmla="*/ 1046480 h 3694853"/>
                  <a:gd name="connsiteX134" fmla="*/ 443653 w 3557693"/>
                  <a:gd name="connsiteY134" fmla="*/ 1137920 h 3694853"/>
                  <a:gd name="connsiteX135" fmla="*/ 565573 w 3557693"/>
                  <a:gd name="connsiteY135" fmla="*/ 1320800 h 3694853"/>
                  <a:gd name="connsiteX136" fmla="*/ 626533 w 3557693"/>
                  <a:gd name="connsiteY136" fmla="*/ 1402080 h 3694853"/>
                  <a:gd name="connsiteX137" fmla="*/ 555413 w 3557693"/>
                  <a:gd name="connsiteY137" fmla="*/ 1391920 h 3694853"/>
                  <a:gd name="connsiteX138" fmla="*/ 382693 w 3557693"/>
                  <a:gd name="connsiteY138" fmla="*/ 1300480 h 3694853"/>
                  <a:gd name="connsiteX139" fmla="*/ 209973 w 3557693"/>
                  <a:gd name="connsiteY139" fmla="*/ 1178560 h 3694853"/>
                  <a:gd name="connsiteX140" fmla="*/ 47413 w 3557693"/>
                  <a:gd name="connsiteY140" fmla="*/ 1046480 h 3694853"/>
                  <a:gd name="connsiteX141" fmla="*/ 6773 w 3557693"/>
                  <a:gd name="connsiteY141" fmla="*/ 1056640 h 3694853"/>
                  <a:gd name="connsiteX142" fmla="*/ 88053 w 3557693"/>
                  <a:gd name="connsiteY142" fmla="*/ 1127760 h 3694853"/>
                  <a:gd name="connsiteX143" fmla="*/ 362373 w 3557693"/>
                  <a:gd name="connsiteY143" fmla="*/ 1351280 h 3694853"/>
                  <a:gd name="connsiteX144" fmla="*/ 606213 w 3557693"/>
                  <a:gd name="connsiteY144" fmla="*/ 1463040 h 3694853"/>
                  <a:gd name="connsiteX145" fmla="*/ 707813 w 3557693"/>
                  <a:gd name="connsiteY145" fmla="*/ 1483360 h 3694853"/>
                  <a:gd name="connsiteX146" fmla="*/ 758613 w 3557693"/>
                  <a:gd name="connsiteY146" fmla="*/ 1544320 h 3694853"/>
                  <a:gd name="connsiteX147" fmla="*/ 819573 w 3557693"/>
                  <a:gd name="connsiteY147" fmla="*/ 1595120 h 3694853"/>
                  <a:gd name="connsiteX148" fmla="*/ 911013 w 3557693"/>
                  <a:gd name="connsiteY148" fmla="*/ 1645920 h 3694853"/>
                  <a:gd name="connsiteX149" fmla="*/ 1236133 w 3557693"/>
                  <a:gd name="connsiteY149" fmla="*/ 1767840 h 3694853"/>
                  <a:gd name="connsiteX150" fmla="*/ 1540933 w 3557693"/>
                  <a:gd name="connsiteY150" fmla="*/ 1879600 h 3694853"/>
                  <a:gd name="connsiteX151" fmla="*/ 1652693 w 3557693"/>
                  <a:gd name="connsiteY151" fmla="*/ 1950720 h 3694853"/>
                  <a:gd name="connsiteX152" fmla="*/ 1469813 w 3557693"/>
                  <a:gd name="connsiteY152" fmla="*/ 1920240 h 3694853"/>
                  <a:gd name="connsiteX153" fmla="*/ 1286933 w 3557693"/>
                  <a:gd name="connsiteY153" fmla="*/ 1920240 h 3694853"/>
                  <a:gd name="connsiteX154" fmla="*/ 1053253 w 3557693"/>
                  <a:gd name="connsiteY154" fmla="*/ 1899920 h 3694853"/>
                  <a:gd name="connsiteX155" fmla="*/ 809413 w 3557693"/>
                  <a:gd name="connsiteY155" fmla="*/ 1828800 h 3694853"/>
                  <a:gd name="connsiteX156" fmla="*/ 545253 w 3557693"/>
                  <a:gd name="connsiteY156" fmla="*/ 1737360 h 3694853"/>
                  <a:gd name="connsiteX157" fmla="*/ 514773 w 3557693"/>
                  <a:gd name="connsiteY157" fmla="*/ 1727200 h 3694853"/>
                  <a:gd name="connsiteX158" fmla="*/ 382693 w 3557693"/>
                  <a:gd name="connsiteY158" fmla="*/ 1635760 h 3694853"/>
                  <a:gd name="connsiteX159" fmla="*/ 342053 w 3557693"/>
                  <a:gd name="connsiteY159" fmla="*/ 1645920 h 3694853"/>
                  <a:gd name="connsiteX160" fmla="*/ 474133 w 3557693"/>
                  <a:gd name="connsiteY160" fmla="*/ 1767840 h 3694853"/>
                  <a:gd name="connsiteX161" fmla="*/ 728133 w 3557693"/>
                  <a:gd name="connsiteY161" fmla="*/ 1849120 h 3694853"/>
                  <a:gd name="connsiteX162" fmla="*/ 606213 w 3557693"/>
                  <a:gd name="connsiteY162" fmla="*/ 1849120 h 3694853"/>
                  <a:gd name="connsiteX163" fmla="*/ 474133 w 3557693"/>
                  <a:gd name="connsiteY163" fmla="*/ 1838960 h 3694853"/>
                  <a:gd name="connsiteX164" fmla="*/ 474133 w 3557693"/>
                  <a:gd name="connsiteY164" fmla="*/ 1889760 h 3694853"/>
                  <a:gd name="connsiteX165" fmla="*/ 585893 w 3557693"/>
                  <a:gd name="connsiteY165" fmla="*/ 1889760 h 3694853"/>
                  <a:gd name="connsiteX166" fmla="*/ 789093 w 3557693"/>
                  <a:gd name="connsiteY166" fmla="*/ 1889760 h 3694853"/>
                  <a:gd name="connsiteX167" fmla="*/ 992293 w 3557693"/>
                  <a:gd name="connsiteY167" fmla="*/ 1930400 h 3694853"/>
                  <a:gd name="connsiteX168" fmla="*/ 1266613 w 3557693"/>
                  <a:gd name="connsiteY168" fmla="*/ 1950720 h 3694853"/>
                  <a:gd name="connsiteX169" fmla="*/ 1583845 w 3557693"/>
                  <a:gd name="connsiteY169" fmla="*/ 1992993 h 3694853"/>
                  <a:gd name="connsiteX170" fmla="*/ 1744133 w 3557693"/>
                  <a:gd name="connsiteY170" fmla="*/ 2123440 h 3694853"/>
                  <a:gd name="connsiteX171" fmla="*/ 1794933 w 3557693"/>
                  <a:gd name="connsiteY171" fmla="*/ 2255520 h 3694853"/>
                  <a:gd name="connsiteX172" fmla="*/ 1805093 w 3557693"/>
                  <a:gd name="connsiteY172" fmla="*/ 2499360 h 3694853"/>
                  <a:gd name="connsiteX173" fmla="*/ 1784773 w 3557693"/>
                  <a:gd name="connsiteY173" fmla="*/ 2753360 h 3694853"/>
                  <a:gd name="connsiteX174" fmla="*/ 1733973 w 3557693"/>
                  <a:gd name="connsiteY174" fmla="*/ 3048000 h 3694853"/>
                  <a:gd name="connsiteX175" fmla="*/ 1683173 w 3557693"/>
                  <a:gd name="connsiteY175" fmla="*/ 3342640 h 3694853"/>
                  <a:gd name="connsiteX176" fmla="*/ 1632373 w 3557693"/>
                  <a:gd name="connsiteY176" fmla="*/ 3586480 h 3694853"/>
                  <a:gd name="connsiteX177" fmla="*/ 1825413 w 3557693"/>
                  <a:gd name="connsiteY177" fmla="*/ 3667760 h 3694853"/>
                  <a:gd name="connsiteX178" fmla="*/ 2120053 w 3557693"/>
                  <a:gd name="connsiteY178" fmla="*/ 3677920 h 3694853"/>
                  <a:gd name="connsiteX179" fmla="*/ 2191173 w 3557693"/>
                  <a:gd name="connsiteY179" fmla="*/ 3627120 h 3694853"/>
                  <a:gd name="connsiteX180" fmla="*/ 2181013 w 3557693"/>
                  <a:gd name="connsiteY180" fmla="*/ 3271520 h 3694853"/>
                  <a:gd name="connsiteX181" fmla="*/ 2159909 w 3557693"/>
                  <a:gd name="connsiteY181" fmla="*/ 2353033 h 3694853"/>
                  <a:gd name="connsiteX0" fmla="*/ 2159909 w 3557693"/>
                  <a:gd name="connsiteY0" fmla="*/ 2353033 h 3694853"/>
                  <a:gd name="connsiteX1" fmla="*/ 2303925 w 3557693"/>
                  <a:gd name="connsiteY1" fmla="*/ 2065001 h 3694853"/>
                  <a:gd name="connsiteX2" fmla="*/ 2628053 w 3557693"/>
                  <a:gd name="connsiteY2" fmla="*/ 1838960 h 3694853"/>
                  <a:gd name="connsiteX3" fmla="*/ 3014133 w 3557693"/>
                  <a:gd name="connsiteY3" fmla="*/ 1615440 h 3694853"/>
                  <a:gd name="connsiteX4" fmla="*/ 3288453 w 3557693"/>
                  <a:gd name="connsiteY4" fmla="*/ 1503680 h 3694853"/>
                  <a:gd name="connsiteX5" fmla="*/ 3471333 w 3557693"/>
                  <a:gd name="connsiteY5" fmla="*/ 1391920 h 3694853"/>
                  <a:gd name="connsiteX6" fmla="*/ 3552613 w 3557693"/>
                  <a:gd name="connsiteY6" fmla="*/ 1280160 h 3694853"/>
                  <a:gd name="connsiteX7" fmla="*/ 3501813 w 3557693"/>
                  <a:gd name="connsiteY7" fmla="*/ 1270000 h 3694853"/>
                  <a:gd name="connsiteX8" fmla="*/ 3430693 w 3557693"/>
                  <a:gd name="connsiteY8" fmla="*/ 1371600 h 3694853"/>
                  <a:gd name="connsiteX9" fmla="*/ 3237653 w 3557693"/>
                  <a:gd name="connsiteY9" fmla="*/ 1473200 h 3694853"/>
                  <a:gd name="connsiteX10" fmla="*/ 2922693 w 3557693"/>
                  <a:gd name="connsiteY10" fmla="*/ 1605280 h 3694853"/>
                  <a:gd name="connsiteX11" fmla="*/ 2892213 w 3557693"/>
                  <a:gd name="connsiteY11" fmla="*/ 1595120 h 3694853"/>
                  <a:gd name="connsiteX12" fmla="*/ 2922693 w 3557693"/>
                  <a:gd name="connsiteY12" fmla="*/ 1483360 h 3694853"/>
                  <a:gd name="connsiteX13" fmla="*/ 2983653 w 3557693"/>
                  <a:gd name="connsiteY13" fmla="*/ 1320800 h 3694853"/>
                  <a:gd name="connsiteX14" fmla="*/ 2983653 w 3557693"/>
                  <a:gd name="connsiteY14" fmla="*/ 1270000 h 3694853"/>
                  <a:gd name="connsiteX15" fmla="*/ 2932853 w 3557693"/>
                  <a:gd name="connsiteY15" fmla="*/ 1280160 h 3694853"/>
                  <a:gd name="connsiteX16" fmla="*/ 2902373 w 3557693"/>
                  <a:gd name="connsiteY16" fmla="*/ 1361440 h 3694853"/>
                  <a:gd name="connsiteX17" fmla="*/ 2821093 w 3557693"/>
                  <a:gd name="connsiteY17" fmla="*/ 1584960 h 3694853"/>
                  <a:gd name="connsiteX18" fmla="*/ 2790613 w 3557693"/>
                  <a:gd name="connsiteY18" fmla="*/ 1666240 h 3694853"/>
                  <a:gd name="connsiteX19" fmla="*/ 2668693 w 3557693"/>
                  <a:gd name="connsiteY19" fmla="*/ 1737360 h 3694853"/>
                  <a:gd name="connsiteX20" fmla="*/ 2519949 w 3557693"/>
                  <a:gd name="connsiteY20" fmla="*/ 1848977 h 3694853"/>
                  <a:gd name="connsiteX21" fmla="*/ 2374053 w 3557693"/>
                  <a:gd name="connsiteY21" fmla="*/ 1899920 h 3694853"/>
                  <a:gd name="connsiteX22" fmla="*/ 2231813 w 3557693"/>
                  <a:gd name="connsiteY22" fmla="*/ 2011680 h 3694853"/>
                  <a:gd name="connsiteX23" fmla="*/ 2313093 w 3557693"/>
                  <a:gd name="connsiteY23" fmla="*/ 1666240 h 3694853"/>
                  <a:gd name="connsiteX24" fmla="*/ 2384213 w 3557693"/>
                  <a:gd name="connsiteY24" fmla="*/ 1280160 h 3694853"/>
                  <a:gd name="connsiteX25" fmla="*/ 2597573 w 3557693"/>
                  <a:gd name="connsiteY25" fmla="*/ 1056640 h 3694853"/>
                  <a:gd name="connsiteX26" fmla="*/ 2668693 w 3557693"/>
                  <a:gd name="connsiteY26" fmla="*/ 894080 h 3694853"/>
                  <a:gd name="connsiteX27" fmla="*/ 2628053 w 3557693"/>
                  <a:gd name="connsiteY27" fmla="*/ 894080 h 3694853"/>
                  <a:gd name="connsiteX28" fmla="*/ 2567093 w 3557693"/>
                  <a:gd name="connsiteY28" fmla="*/ 1026160 h 3694853"/>
                  <a:gd name="connsiteX29" fmla="*/ 2414693 w 3557693"/>
                  <a:gd name="connsiteY29" fmla="*/ 1148080 h 3694853"/>
                  <a:gd name="connsiteX30" fmla="*/ 2465493 w 3557693"/>
                  <a:gd name="connsiteY30" fmla="*/ 975360 h 3694853"/>
                  <a:gd name="connsiteX31" fmla="*/ 2546773 w 3557693"/>
                  <a:gd name="connsiteY31" fmla="*/ 680720 h 3694853"/>
                  <a:gd name="connsiteX32" fmla="*/ 2648373 w 3557693"/>
                  <a:gd name="connsiteY32" fmla="*/ 589280 h 3694853"/>
                  <a:gd name="connsiteX33" fmla="*/ 2729653 w 3557693"/>
                  <a:gd name="connsiteY33" fmla="*/ 497840 h 3694853"/>
                  <a:gd name="connsiteX34" fmla="*/ 2739813 w 3557693"/>
                  <a:gd name="connsiteY34" fmla="*/ 447040 h 3694853"/>
                  <a:gd name="connsiteX35" fmla="*/ 2699173 w 3557693"/>
                  <a:gd name="connsiteY35" fmla="*/ 467360 h 3694853"/>
                  <a:gd name="connsiteX36" fmla="*/ 2628053 w 3557693"/>
                  <a:gd name="connsiteY36" fmla="*/ 548640 h 3694853"/>
                  <a:gd name="connsiteX37" fmla="*/ 2567093 w 3557693"/>
                  <a:gd name="connsiteY37" fmla="*/ 579120 h 3694853"/>
                  <a:gd name="connsiteX38" fmla="*/ 2678853 w 3557693"/>
                  <a:gd name="connsiteY38" fmla="*/ 274320 h 3694853"/>
                  <a:gd name="connsiteX39" fmla="*/ 2729653 w 3557693"/>
                  <a:gd name="connsiteY39" fmla="*/ 40640 h 3694853"/>
                  <a:gd name="connsiteX40" fmla="*/ 2689013 w 3557693"/>
                  <a:gd name="connsiteY40" fmla="*/ 30480 h 3694853"/>
                  <a:gd name="connsiteX41" fmla="*/ 2668693 w 3557693"/>
                  <a:gd name="connsiteY41" fmla="*/ 142240 h 3694853"/>
                  <a:gd name="connsiteX42" fmla="*/ 2617893 w 3557693"/>
                  <a:gd name="connsiteY42" fmla="*/ 314960 h 3694853"/>
                  <a:gd name="connsiteX43" fmla="*/ 2597573 w 3557693"/>
                  <a:gd name="connsiteY43" fmla="*/ 314960 h 3694853"/>
                  <a:gd name="connsiteX44" fmla="*/ 2556933 w 3557693"/>
                  <a:gd name="connsiteY44" fmla="*/ 172720 h 3694853"/>
                  <a:gd name="connsiteX45" fmla="*/ 2526453 w 3557693"/>
                  <a:gd name="connsiteY45" fmla="*/ 81280 h 3694853"/>
                  <a:gd name="connsiteX46" fmla="*/ 2495973 w 3557693"/>
                  <a:gd name="connsiteY46" fmla="*/ 111760 h 3694853"/>
                  <a:gd name="connsiteX47" fmla="*/ 2516293 w 3557693"/>
                  <a:gd name="connsiteY47" fmla="*/ 172720 h 3694853"/>
                  <a:gd name="connsiteX48" fmla="*/ 2546773 w 3557693"/>
                  <a:gd name="connsiteY48" fmla="*/ 284480 h 3694853"/>
                  <a:gd name="connsiteX49" fmla="*/ 2567093 w 3557693"/>
                  <a:gd name="connsiteY49" fmla="*/ 375920 h 3694853"/>
                  <a:gd name="connsiteX50" fmla="*/ 2577253 w 3557693"/>
                  <a:gd name="connsiteY50" fmla="*/ 406400 h 3694853"/>
                  <a:gd name="connsiteX51" fmla="*/ 2495973 w 3557693"/>
                  <a:gd name="connsiteY51" fmla="*/ 640080 h 3694853"/>
                  <a:gd name="connsiteX52" fmla="*/ 2424853 w 3557693"/>
                  <a:gd name="connsiteY52" fmla="*/ 894080 h 3694853"/>
                  <a:gd name="connsiteX53" fmla="*/ 2363893 w 3557693"/>
                  <a:gd name="connsiteY53" fmla="*/ 863600 h 3694853"/>
                  <a:gd name="connsiteX54" fmla="*/ 2262293 w 3557693"/>
                  <a:gd name="connsiteY54" fmla="*/ 690880 h 3694853"/>
                  <a:gd name="connsiteX55" fmla="*/ 2221653 w 3557693"/>
                  <a:gd name="connsiteY55" fmla="*/ 609600 h 3694853"/>
                  <a:gd name="connsiteX56" fmla="*/ 2201333 w 3557693"/>
                  <a:gd name="connsiteY56" fmla="*/ 640080 h 3694853"/>
                  <a:gd name="connsiteX57" fmla="*/ 2241973 w 3557693"/>
                  <a:gd name="connsiteY57" fmla="*/ 741680 h 3694853"/>
                  <a:gd name="connsiteX58" fmla="*/ 2302933 w 3557693"/>
                  <a:gd name="connsiteY58" fmla="*/ 853440 h 3694853"/>
                  <a:gd name="connsiteX59" fmla="*/ 2353733 w 3557693"/>
                  <a:gd name="connsiteY59" fmla="*/ 934720 h 3694853"/>
                  <a:gd name="connsiteX60" fmla="*/ 2384213 w 3557693"/>
                  <a:gd name="connsiteY60" fmla="*/ 965200 h 3694853"/>
                  <a:gd name="connsiteX61" fmla="*/ 2363893 w 3557693"/>
                  <a:gd name="connsiteY61" fmla="*/ 1076960 h 3694853"/>
                  <a:gd name="connsiteX62" fmla="*/ 2262293 w 3557693"/>
                  <a:gd name="connsiteY62" fmla="*/ 1422400 h 3694853"/>
                  <a:gd name="connsiteX63" fmla="*/ 2211493 w 3557693"/>
                  <a:gd name="connsiteY63" fmla="*/ 1676400 h 3694853"/>
                  <a:gd name="connsiteX64" fmla="*/ 2160693 w 3557693"/>
                  <a:gd name="connsiteY64" fmla="*/ 1818640 h 3694853"/>
                  <a:gd name="connsiteX65" fmla="*/ 2089573 w 3557693"/>
                  <a:gd name="connsiteY65" fmla="*/ 1838960 h 3694853"/>
                  <a:gd name="connsiteX66" fmla="*/ 2048933 w 3557693"/>
                  <a:gd name="connsiteY66" fmla="*/ 1686560 h 3694853"/>
                  <a:gd name="connsiteX67" fmla="*/ 1957493 w 3557693"/>
                  <a:gd name="connsiteY67" fmla="*/ 1351280 h 3694853"/>
                  <a:gd name="connsiteX68" fmla="*/ 1845733 w 3557693"/>
                  <a:gd name="connsiteY68" fmla="*/ 894080 h 3694853"/>
                  <a:gd name="connsiteX69" fmla="*/ 1805093 w 3557693"/>
                  <a:gd name="connsiteY69" fmla="*/ 436880 h 3694853"/>
                  <a:gd name="connsiteX70" fmla="*/ 1815253 w 3557693"/>
                  <a:gd name="connsiteY70" fmla="*/ 254000 h 3694853"/>
                  <a:gd name="connsiteX71" fmla="*/ 1774613 w 3557693"/>
                  <a:gd name="connsiteY71" fmla="*/ 213360 h 3694853"/>
                  <a:gd name="connsiteX72" fmla="*/ 1764453 w 3557693"/>
                  <a:gd name="connsiteY72" fmla="*/ 365760 h 3694853"/>
                  <a:gd name="connsiteX73" fmla="*/ 1764453 w 3557693"/>
                  <a:gd name="connsiteY73" fmla="*/ 558800 h 3694853"/>
                  <a:gd name="connsiteX74" fmla="*/ 1774613 w 3557693"/>
                  <a:gd name="connsiteY74" fmla="*/ 670560 h 3694853"/>
                  <a:gd name="connsiteX75" fmla="*/ 1733973 w 3557693"/>
                  <a:gd name="connsiteY75" fmla="*/ 609600 h 3694853"/>
                  <a:gd name="connsiteX76" fmla="*/ 1622213 w 3557693"/>
                  <a:gd name="connsiteY76" fmla="*/ 406400 h 3694853"/>
                  <a:gd name="connsiteX77" fmla="*/ 1571413 w 3557693"/>
                  <a:gd name="connsiteY77" fmla="*/ 142240 h 3694853"/>
                  <a:gd name="connsiteX78" fmla="*/ 1540933 w 3557693"/>
                  <a:gd name="connsiteY78" fmla="*/ 60960 h 3694853"/>
                  <a:gd name="connsiteX79" fmla="*/ 1520613 w 3557693"/>
                  <a:gd name="connsiteY79" fmla="*/ 121920 h 3694853"/>
                  <a:gd name="connsiteX80" fmla="*/ 1551093 w 3557693"/>
                  <a:gd name="connsiteY80" fmla="*/ 365760 h 3694853"/>
                  <a:gd name="connsiteX81" fmla="*/ 1571413 w 3557693"/>
                  <a:gd name="connsiteY81" fmla="*/ 426720 h 3694853"/>
                  <a:gd name="connsiteX82" fmla="*/ 1540933 w 3557693"/>
                  <a:gd name="connsiteY82" fmla="*/ 416560 h 3694853"/>
                  <a:gd name="connsiteX83" fmla="*/ 1439333 w 3557693"/>
                  <a:gd name="connsiteY83" fmla="*/ 335280 h 3694853"/>
                  <a:gd name="connsiteX84" fmla="*/ 1327573 w 3557693"/>
                  <a:gd name="connsiteY84" fmla="*/ 274320 h 3694853"/>
                  <a:gd name="connsiteX85" fmla="*/ 1317413 w 3557693"/>
                  <a:gd name="connsiteY85" fmla="*/ 304800 h 3694853"/>
                  <a:gd name="connsiteX86" fmla="*/ 1429173 w 3557693"/>
                  <a:gd name="connsiteY86" fmla="*/ 396240 h 3694853"/>
                  <a:gd name="connsiteX87" fmla="*/ 1571413 w 3557693"/>
                  <a:gd name="connsiteY87" fmla="*/ 477520 h 3694853"/>
                  <a:gd name="connsiteX88" fmla="*/ 1601893 w 3557693"/>
                  <a:gd name="connsiteY88" fmla="*/ 497840 h 3694853"/>
                  <a:gd name="connsiteX89" fmla="*/ 1683173 w 3557693"/>
                  <a:gd name="connsiteY89" fmla="*/ 629920 h 3694853"/>
                  <a:gd name="connsiteX90" fmla="*/ 1764453 w 3557693"/>
                  <a:gd name="connsiteY90" fmla="*/ 731520 h 3694853"/>
                  <a:gd name="connsiteX91" fmla="*/ 1784773 w 3557693"/>
                  <a:gd name="connsiteY91" fmla="*/ 843280 h 3694853"/>
                  <a:gd name="connsiteX92" fmla="*/ 1815253 w 3557693"/>
                  <a:gd name="connsiteY92" fmla="*/ 1036320 h 3694853"/>
                  <a:gd name="connsiteX93" fmla="*/ 1876213 w 3557693"/>
                  <a:gd name="connsiteY93" fmla="*/ 1310640 h 3694853"/>
                  <a:gd name="connsiteX94" fmla="*/ 1855893 w 3557693"/>
                  <a:gd name="connsiteY94" fmla="*/ 1310640 h 3694853"/>
                  <a:gd name="connsiteX95" fmla="*/ 1591733 w 3557693"/>
                  <a:gd name="connsiteY95" fmla="*/ 1137920 h 3694853"/>
                  <a:gd name="connsiteX96" fmla="*/ 1408853 w 3557693"/>
                  <a:gd name="connsiteY96" fmla="*/ 914400 h 3694853"/>
                  <a:gd name="connsiteX97" fmla="*/ 1327573 w 3557693"/>
                  <a:gd name="connsiteY97" fmla="*/ 782320 h 3694853"/>
                  <a:gd name="connsiteX98" fmla="*/ 1307253 w 3557693"/>
                  <a:gd name="connsiteY98" fmla="*/ 619760 h 3694853"/>
                  <a:gd name="connsiteX99" fmla="*/ 1286933 w 3557693"/>
                  <a:gd name="connsiteY99" fmla="*/ 589280 h 3694853"/>
                  <a:gd name="connsiteX100" fmla="*/ 1256453 w 3557693"/>
                  <a:gd name="connsiteY100" fmla="*/ 670560 h 3694853"/>
                  <a:gd name="connsiteX101" fmla="*/ 1266613 w 3557693"/>
                  <a:gd name="connsiteY101" fmla="*/ 772160 h 3694853"/>
                  <a:gd name="connsiteX102" fmla="*/ 1185333 w 3557693"/>
                  <a:gd name="connsiteY102" fmla="*/ 690880 h 3694853"/>
                  <a:gd name="connsiteX103" fmla="*/ 1012613 w 3557693"/>
                  <a:gd name="connsiteY103" fmla="*/ 508000 h 3694853"/>
                  <a:gd name="connsiteX104" fmla="*/ 941493 w 3557693"/>
                  <a:gd name="connsiteY104" fmla="*/ 375920 h 3694853"/>
                  <a:gd name="connsiteX105" fmla="*/ 890693 w 3557693"/>
                  <a:gd name="connsiteY105" fmla="*/ 294640 h 3694853"/>
                  <a:gd name="connsiteX106" fmla="*/ 860213 w 3557693"/>
                  <a:gd name="connsiteY106" fmla="*/ 294640 h 3694853"/>
                  <a:gd name="connsiteX107" fmla="*/ 880533 w 3557693"/>
                  <a:gd name="connsiteY107" fmla="*/ 365760 h 3694853"/>
                  <a:gd name="connsiteX108" fmla="*/ 982133 w 3557693"/>
                  <a:gd name="connsiteY108" fmla="*/ 548640 h 3694853"/>
                  <a:gd name="connsiteX109" fmla="*/ 1083733 w 3557693"/>
                  <a:gd name="connsiteY109" fmla="*/ 650240 h 3694853"/>
                  <a:gd name="connsiteX110" fmla="*/ 1012613 w 3557693"/>
                  <a:gd name="connsiteY110" fmla="*/ 650240 h 3694853"/>
                  <a:gd name="connsiteX111" fmla="*/ 850053 w 3557693"/>
                  <a:gd name="connsiteY111" fmla="*/ 579120 h 3694853"/>
                  <a:gd name="connsiteX112" fmla="*/ 829733 w 3557693"/>
                  <a:gd name="connsiteY112" fmla="*/ 599440 h 3694853"/>
                  <a:gd name="connsiteX113" fmla="*/ 921173 w 3557693"/>
                  <a:gd name="connsiteY113" fmla="*/ 650240 h 3694853"/>
                  <a:gd name="connsiteX114" fmla="*/ 1073573 w 3557693"/>
                  <a:gd name="connsiteY114" fmla="*/ 711200 h 3694853"/>
                  <a:gd name="connsiteX115" fmla="*/ 1124373 w 3557693"/>
                  <a:gd name="connsiteY115" fmla="*/ 721360 h 3694853"/>
                  <a:gd name="connsiteX116" fmla="*/ 1246293 w 3557693"/>
                  <a:gd name="connsiteY116" fmla="*/ 822960 h 3694853"/>
                  <a:gd name="connsiteX117" fmla="*/ 1286933 w 3557693"/>
                  <a:gd name="connsiteY117" fmla="*/ 853440 h 3694853"/>
                  <a:gd name="connsiteX118" fmla="*/ 1398693 w 3557693"/>
                  <a:gd name="connsiteY118" fmla="*/ 985520 h 3694853"/>
                  <a:gd name="connsiteX119" fmla="*/ 1500293 w 3557693"/>
                  <a:gd name="connsiteY119" fmla="*/ 1117600 h 3694853"/>
                  <a:gd name="connsiteX120" fmla="*/ 1683173 w 3557693"/>
                  <a:gd name="connsiteY120" fmla="*/ 1290320 h 3694853"/>
                  <a:gd name="connsiteX121" fmla="*/ 1845733 w 3557693"/>
                  <a:gd name="connsiteY121" fmla="*/ 1422400 h 3694853"/>
                  <a:gd name="connsiteX122" fmla="*/ 1866053 w 3557693"/>
                  <a:gd name="connsiteY122" fmla="*/ 1473200 h 3694853"/>
                  <a:gd name="connsiteX123" fmla="*/ 1886373 w 3557693"/>
                  <a:gd name="connsiteY123" fmla="*/ 1625600 h 3694853"/>
                  <a:gd name="connsiteX124" fmla="*/ 1896533 w 3557693"/>
                  <a:gd name="connsiteY124" fmla="*/ 1717040 h 3694853"/>
                  <a:gd name="connsiteX125" fmla="*/ 1886373 w 3557693"/>
                  <a:gd name="connsiteY125" fmla="*/ 1879600 h 3694853"/>
                  <a:gd name="connsiteX126" fmla="*/ 1774613 w 3557693"/>
                  <a:gd name="connsiteY126" fmla="*/ 1828800 h 3694853"/>
                  <a:gd name="connsiteX127" fmla="*/ 1500293 w 3557693"/>
                  <a:gd name="connsiteY127" fmla="*/ 1778000 h 3694853"/>
                  <a:gd name="connsiteX128" fmla="*/ 1256453 w 3557693"/>
                  <a:gd name="connsiteY128" fmla="*/ 1706880 h 3694853"/>
                  <a:gd name="connsiteX129" fmla="*/ 900853 w 3557693"/>
                  <a:gd name="connsiteY129" fmla="*/ 1574800 h 3694853"/>
                  <a:gd name="connsiteX130" fmla="*/ 667173 w 3557693"/>
                  <a:gd name="connsiteY130" fmla="*/ 1341120 h 3694853"/>
                  <a:gd name="connsiteX131" fmla="*/ 514773 w 3557693"/>
                  <a:gd name="connsiteY131" fmla="*/ 1137920 h 3694853"/>
                  <a:gd name="connsiteX132" fmla="*/ 423333 w 3557693"/>
                  <a:gd name="connsiteY132" fmla="*/ 1036320 h 3694853"/>
                  <a:gd name="connsiteX133" fmla="*/ 362373 w 3557693"/>
                  <a:gd name="connsiteY133" fmla="*/ 1046480 h 3694853"/>
                  <a:gd name="connsiteX134" fmla="*/ 443653 w 3557693"/>
                  <a:gd name="connsiteY134" fmla="*/ 1137920 h 3694853"/>
                  <a:gd name="connsiteX135" fmla="*/ 565573 w 3557693"/>
                  <a:gd name="connsiteY135" fmla="*/ 1320800 h 3694853"/>
                  <a:gd name="connsiteX136" fmla="*/ 626533 w 3557693"/>
                  <a:gd name="connsiteY136" fmla="*/ 1402080 h 3694853"/>
                  <a:gd name="connsiteX137" fmla="*/ 555413 w 3557693"/>
                  <a:gd name="connsiteY137" fmla="*/ 1391920 h 3694853"/>
                  <a:gd name="connsiteX138" fmla="*/ 382693 w 3557693"/>
                  <a:gd name="connsiteY138" fmla="*/ 1300480 h 3694853"/>
                  <a:gd name="connsiteX139" fmla="*/ 209973 w 3557693"/>
                  <a:gd name="connsiteY139" fmla="*/ 1178560 h 3694853"/>
                  <a:gd name="connsiteX140" fmla="*/ 47413 w 3557693"/>
                  <a:gd name="connsiteY140" fmla="*/ 1046480 h 3694853"/>
                  <a:gd name="connsiteX141" fmla="*/ 6773 w 3557693"/>
                  <a:gd name="connsiteY141" fmla="*/ 1056640 h 3694853"/>
                  <a:gd name="connsiteX142" fmla="*/ 88053 w 3557693"/>
                  <a:gd name="connsiteY142" fmla="*/ 1127760 h 3694853"/>
                  <a:gd name="connsiteX143" fmla="*/ 362373 w 3557693"/>
                  <a:gd name="connsiteY143" fmla="*/ 1351280 h 3694853"/>
                  <a:gd name="connsiteX144" fmla="*/ 606213 w 3557693"/>
                  <a:gd name="connsiteY144" fmla="*/ 1463040 h 3694853"/>
                  <a:gd name="connsiteX145" fmla="*/ 707813 w 3557693"/>
                  <a:gd name="connsiteY145" fmla="*/ 1483360 h 3694853"/>
                  <a:gd name="connsiteX146" fmla="*/ 758613 w 3557693"/>
                  <a:gd name="connsiteY146" fmla="*/ 1544320 h 3694853"/>
                  <a:gd name="connsiteX147" fmla="*/ 819573 w 3557693"/>
                  <a:gd name="connsiteY147" fmla="*/ 1595120 h 3694853"/>
                  <a:gd name="connsiteX148" fmla="*/ 911013 w 3557693"/>
                  <a:gd name="connsiteY148" fmla="*/ 1645920 h 3694853"/>
                  <a:gd name="connsiteX149" fmla="*/ 1236133 w 3557693"/>
                  <a:gd name="connsiteY149" fmla="*/ 1767840 h 3694853"/>
                  <a:gd name="connsiteX150" fmla="*/ 1540933 w 3557693"/>
                  <a:gd name="connsiteY150" fmla="*/ 1879600 h 3694853"/>
                  <a:gd name="connsiteX151" fmla="*/ 1652693 w 3557693"/>
                  <a:gd name="connsiteY151" fmla="*/ 1950720 h 3694853"/>
                  <a:gd name="connsiteX152" fmla="*/ 1469813 w 3557693"/>
                  <a:gd name="connsiteY152" fmla="*/ 1920240 h 3694853"/>
                  <a:gd name="connsiteX153" fmla="*/ 1286933 w 3557693"/>
                  <a:gd name="connsiteY153" fmla="*/ 1920240 h 3694853"/>
                  <a:gd name="connsiteX154" fmla="*/ 1053253 w 3557693"/>
                  <a:gd name="connsiteY154" fmla="*/ 1899920 h 3694853"/>
                  <a:gd name="connsiteX155" fmla="*/ 809413 w 3557693"/>
                  <a:gd name="connsiteY155" fmla="*/ 1828800 h 3694853"/>
                  <a:gd name="connsiteX156" fmla="*/ 545253 w 3557693"/>
                  <a:gd name="connsiteY156" fmla="*/ 1737360 h 3694853"/>
                  <a:gd name="connsiteX157" fmla="*/ 514773 w 3557693"/>
                  <a:gd name="connsiteY157" fmla="*/ 1727200 h 3694853"/>
                  <a:gd name="connsiteX158" fmla="*/ 382693 w 3557693"/>
                  <a:gd name="connsiteY158" fmla="*/ 1635760 h 3694853"/>
                  <a:gd name="connsiteX159" fmla="*/ 342053 w 3557693"/>
                  <a:gd name="connsiteY159" fmla="*/ 1645920 h 3694853"/>
                  <a:gd name="connsiteX160" fmla="*/ 474133 w 3557693"/>
                  <a:gd name="connsiteY160" fmla="*/ 1767840 h 3694853"/>
                  <a:gd name="connsiteX161" fmla="*/ 728133 w 3557693"/>
                  <a:gd name="connsiteY161" fmla="*/ 1849120 h 3694853"/>
                  <a:gd name="connsiteX162" fmla="*/ 606213 w 3557693"/>
                  <a:gd name="connsiteY162" fmla="*/ 1849120 h 3694853"/>
                  <a:gd name="connsiteX163" fmla="*/ 474133 w 3557693"/>
                  <a:gd name="connsiteY163" fmla="*/ 1838960 h 3694853"/>
                  <a:gd name="connsiteX164" fmla="*/ 474133 w 3557693"/>
                  <a:gd name="connsiteY164" fmla="*/ 1889760 h 3694853"/>
                  <a:gd name="connsiteX165" fmla="*/ 585893 w 3557693"/>
                  <a:gd name="connsiteY165" fmla="*/ 1889760 h 3694853"/>
                  <a:gd name="connsiteX166" fmla="*/ 789093 w 3557693"/>
                  <a:gd name="connsiteY166" fmla="*/ 1889760 h 3694853"/>
                  <a:gd name="connsiteX167" fmla="*/ 992293 w 3557693"/>
                  <a:gd name="connsiteY167" fmla="*/ 1930400 h 3694853"/>
                  <a:gd name="connsiteX168" fmla="*/ 1266613 w 3557693"/>
                  <a:gd name="connsiteY168" fmla="*/ 1950720 h 3694853"/>
                  <a:gd name="connsiteX169" fmla="*/ 1583845 w 3557693"/>
                  <a:gd name="connsiteY169" fmla="*/ 1992993 h 3694853"/>
                  <a:gd name="connsiteX170" fmla="*/ 1744133 w 3557693"/>
                  <a:gd name="connsiteY170" fmla="*/ 2123440 h 3694853"/>
                  <a:gd name="connsiteX171" fmla="*/ 1794933 w 3557693"/>
                  <a:gd name="connsiteY171" fmla="*/ 2255520 h 3694853"/>
                  <a:gd name="connsiteX172" fmla="*/ 1805093 w 3557693"/>
                  <a:gd name="connsiteY172" fmla="*/ 2499360 h 3694853"/>
                  <a:gd name="connsiteX173" fmla="*/ 1784773 w 3557693"/>
                  <a:gd name="connsiteY173" fmla="*/ 2753360 h 3694853"/>
                  <a:gd name="connsiteX174" fmla="*/ 1733973 w 3557693"/>
                  <a:gd name="connsiteY174" fmla="*/ 3048000 h 3694853"/>
                  <a:gd name="connsiteX175" fmla="*/ 1683173 w 3557693"/>
                  <a:gd name="connsiteY175" fmla="*/ 3342640 h 3694853"/>
                  <a:gd name="connsiteX176" fmla="*/ 1632373 w 3557693"/>
                  <a:gd name="connsiteY176" fmla="*/ 3586480 h 3694853"/>
                  <a:gd name="connsiteX177" fmla="*/ 1825413 w 3557693"/>
                  <a:gd name="connsiteY177" fmla="*/ 3667760 h 3694853"/>
                  <a:gd name="connsiteX178" fmla="*/ 2120053 w 3557693"/>
                  <a:gd name="connsiteY178" fmla="*/ 3677920 h 3694853"/>
                  <a:gd name="connsiteX179" fmla="*/ 2191173 w 3557693"/>
                  <a:gd name="connsiteY179" fmla="*/ 3627120 h 3694853"/>
                  <a:gd name="connsiteX180" fmla="*/ 2181013 w 3557693"/>
                  <a:gd name="connsiteY180" fmla="*/ 3271520 h 3694853"/>
                  <a:gd name="connsiteX181" fmla="*/ 2159909 w 3557693"/>
                  <a:gd name="connsiteY181" fmla="*/ 2353033 h 3694853"/>
                  <a:gd name="connsiteX0" fmla="*/ 2159909 w 3557693"/>
                  <a:gd name="connsiteY0" fmla="*/ 2353033 h 3694853"/>
                  <a:gd name="connsiteX1" fmla="*/ 2303925 w 3557693"/>
                  <a:gd name="connsiteY1" fmla="*/ 2065001 h 3694853"/>
                  <a:gd name="connsiteX2" fmla="*/ 2628053 w 3557693"/>
                  <a:gd name="connsiteY2" fmla="*/ 1838960 h 3694853"/>
                  <a:gd name="connsiteX3" fmla="*/ 3014133 w 3557693"/>
                  <a:gd name="connsiteY3" fmla="*/ 1615440 h 3694853"/>
                  <a:gd name="connsiteX4" fmla="*/ 3288453 w 3557693"/>
                  <a:gd name="connsiteY4" fmla="*/ 1503680 h 3694853"/>
                  <a:gd name="connsiteX5" fmla="*/ 3471333 w 3557693"/>
                  <a:gd name="connsiteY5" fmla="*/ 1391920 h 3694853"/>
                  <a:gd name="connsiteX6" fmla="*/ 3552613 w 3557693"/>
                  <a:gd name="connsiteY6" fmla="*/ 1280160 h 3694853"/>
                  <a:gd name="connsiteX7" fmla="*/ 3501813 w 3557693"/>
                  <a:gd name="connsiteY7" fmla="*/ 1270000 h 3694853"/>
                  <a:gd name="connsiteX8" fmla="*/ 3430693 w 3557693"/>
                  <a:gd name="connsiteY8" fmla="*/ 1371600 h 3694853"/>
                  <a:gd name="connsiteX9" fmla="*/ 3237653 w 3557693"/>
                  <a:gd name="connsiteY9" fmla="*/ 1473200 h 3694853"/>
                  <a:gd name="connsiteX10" fmla="*/ 2922693 w 3557693"/>
                  <a:gd name="connsiteY10" fmla="*/ 1605280 h 3694853"/>
                  <a:gd name="connsiteX11" fmla="*/ 2892213 w 3557693"/>
                  <a:gd name="connsiteY11" fmla="*/ 1595120 h 3694853"/>
                  <a:gd name="connsiteX12" fmla="*/ 2922693 w 3557693"/>
                  <a:gd name="connsiteY12" fmla="*/ 1483360 h 3694853"/>
                  <a:gd name="connsiteX13" fmla="*/ 2983653 w 3557693"/>
                  <a:gd name="connsiteY13" fmla="*/ 1320800 h 3694853"/>
                  <a:gd name="connsiteX14" fmla="*/ 2983653 w 3557693"/>
                  <a:gd name="connsiteY14" fmla="*/ 1270000 h 3694853"/>
                  <a:gd name="connsiteX15" fmla="*/ 2932853 w 3557693"/>
                  <a:gd name="connsiteY15" fmla="*/ 1280160 h 3694853"/>
                  <a:gd name="connsiteX16" fmla="*/ 2902373 w 3557693"/>
                  <a:gd name="connsiteY16" fmla="*/ 1361440 h 3694853"/>
                  <a:gd name="connsiteX17" fmla="*/ 2821093 w 3557693"/>
                  <a:gd name="connsiteY17" fmla="*/ 1584960 h 3694853"/>
                  <a:gd name="connsiteX18" fmla="*/ 2790613 w 3557693"/>
                  <a:gd name="connsiteY18" fmla="*/ 1666240 h 3694853"/>
                  <a:gd name="connsiteX19" fmla="*/ 2668693 w 3557693"/>
                  <a:gd name="connsiteY19" fmla="*/ 1737360 h 3694853"/>
                  <a:gd name="connsiteX20" fmla="*/ 2374053 w 3557693"/>
                  <a:gd name="connsiteY20" fmla="*/ 1899920 h 3694853"/>
                  <a:gd name="connsiteX21" fmla="*/ 2231813 w 3557693"/>
                  <a:gd name="connsiteY21" fmla="*/ 2011680 h 3694853"/>
                  <a:gd name="connsiteX22" fmla="*/ 2313093 w 3557693"/>
                  <a:gd name="connsiteY22" fmla="*/ 1666240 h 3694853"/>
                  <a:gd name="connsiteX23" fmla="*/ 2384213 w 3557693"/>
                  <a:gd name="connsiteY23" fmla="*/ 1280160 h 3694853"/>
                  <a:gd name="connsiteX24" fmla="*/ 2597573 w 3557693"/>
                  <a:gd name="connsiteY24" fmla="*/ 1056640 h 3694853"/>
                  <a:gd name="connsiteX25" fmla="*/ 2668693 w 3557693"/>
                  <a:gd name="connsiteY25" fmla="*/ 894080 h 3694853"/>
                  <a:gd name="connsiteX26" fmla="*/ 2628053 w 3557693"/>
                  <a:gd name="connsiteY26" fmla="*/ 894080 h 3694853"/>
                  <a:gd name="connsiteX27" fmla="*/ 2567093 w 3557693"/>
                  <a:gd name="connsiteY27" fmla="*/ 1026160 h 3694853"/>
                  <a:gd name="connsiteX28" fmla="*/ 2414693 w 3557693"/>
                  <a:gd name="connsiteY28" fmla="*/ 1148080 h 3694853"/>
                  <a:gd name="connsiteX29" fmla="*/ 2465493 w 3557693"/>
                  <a:gd name="connsiteY29" fmla="*/ 975360 h 3694853"/>
                  <a:gd name="connsiteX30" fmla="*/ 2546773 w 3557693"/>
                  <a:gd name="connsiteY30" fmla="*/ 680720 h 3694853"/>
                  <a:gd name="connsiteX31" fmla="*/ 2648373 w 3557693"/>
                  <a:gd name="connsiteY31" fmla="*/ 589280 h 3694853"/>
                  <a:gd name="connsiteX32" fmla="*/ 2729653 w 3557693"/>
                  <a:gd name="connsiteY32" fmla="*/ 497840 h 3694853"/>
                  <a:gd name="connsiteX33" fmla="*/ 2739813 w 3557693"/>
                  <a:gd name="connsiteY33" fmla="*/ 447040 h 3694853"/>
                  <a:gd name="connsiteX34" fmla="*/ 2699173 w 3557693"/>
                  <a:gd name="connsiteY34" fmla="*/ 467360 h 3694853"/>
                  <a:gd name="connsiteX35" fmla="*/ 2628053 w 3557693"/>
                  <a:gd name="connsiteY35" fmla="*/ 548640 h 3694853"/>
                  <a:gd name="connsiteX36" fmla="*/ 2567093 w 3557693"/>
                  <a:gd name="connsiteY36" fmla="*/ 579120 h 3694853"/>
                  <a:gd name="connsiteX37" fmla="*/ 2678853 w 3557693"/>
                  <a:gd name="connsiteY37" fmla="*/ 274320 h 3694853"/>
                  <a:gd name="connsiteX38" fmla="*/ 2729653 w 3557693"/>
                  <a:gd name="connsiteY38" fmla="*/ 40640 h 3694853"/>
                  <a:gd name="connsiteX39" fmla="*/ 2689013 w 3557693"/>
                  <a:gd name="connsiteY39" fmla="*/ 30480 h 3694853"/>
                  <a:gd name="connsiteX40" fmla="*/ 2668693 w 3557693"/>
                  <a:gd name="connsiteY40" fmla="*/ 142240 h 3694853"/>
                  <a:gd name="connsiteX41" fmla="*/ 2617893 w 3557693"/>
                  <a:gd name="connsiteY41" fmla="*/ 314960 h 3694853"/>
                  <a:gd name="connsiteX42" fmla="*/ 2597573 w 3557693"/>
                  <a:gd name="connsiteY42" fmla="*/ 314960 h 3694853"/>
                  <a:gd name="connsiteX43" fmla="*/ 2556933 w 3557693"/>
                  <a:gd name="connsiteY43" fmla="*/ 172720 h 3694853"/>
                  <a:gd name="connsiteX44" fmla="*/ 2526453 w 3557693"/>
                  <a:gd name="connsiteY44" fmla="*/ 81280 h 3694853"/>
                  <a:gd name="connsiteX45" fmla="*/ 2495973 w 3557693"/>
                  <a:gd name="connsiteY45" fmla="*/ 111760 h 3694853"/>
                  <a:gd name="connsiteX46" fmla="*/ 2516293 w 3557693"/>
                  <a:gd name="connsiteY46" fmla="*/ 172720 h 3694853"/>
                  <a:gd name="connsiteX47" fmla="*/ 2546773 w 3557693"/>
                  <a:gd name="connsiteY47" fmla="*/ 284480 h 3694853"/>
                  <a:gd name="connsiteX48" fmla="*/ 2567093 w 3557693"/>
                  <a:gd name="connsiteY48" fmla="*/ 375920 h 3694853"/>
                  <a:gd name="connsiteX49" fmla="*/ 2577253 w 3557693"/>
                  <a:gd name="connsiteY49" fmla="*/ 406400 h 3694853"/>
                  <a:gd name="connsiteX50" fmla="*/ 2495973 w 3557693"/>
                  <a:gd name="connsiteY50" fmla="*/ 640080 h 3694853"/>
                  <a:gd name="connsiteX51" fmla="*/ 2424853 w 3557693"/>
                  <a:gd name="connsiteY51" fmla="*/ 894080 h 3694853"/>
                  <a:gd name="connsiteX52" fmla="*/ 2363893 w 3557693"/>
                  <a:gd name="connsiteY52" fmla="*/ 863600 h 3694853"/>
                  <a:gd name="connsiteX53" fmla="*/ 2262293 w 3557693"/>
                  <a:gd name="connsiteY53" fmla="*/ 690880 h 3694853"/>
                  <a:gd name="connsiteX54" fmla="*/ 2221653 w 3557693"/>
                  <a:gd name="connsiteY54" fmla="*/ 609600 h 3694853"/>
                  <a:gd name="connsiteX55" fmla="*/ 2201333 w 3557693"/>
                  <a:gd name="connsiteY55" fmla="*/ 640080 h 3694853"/>
                  <a:gd name="connsiteX56" fmla="*/ 2241973 w 3557693"/>
                  <a:gd name="connsiteY56" fmla="*/ 741680 h 3694853"/>
                  <a:gd name="connsiteX57" fmla="*/ 2302933 w 3557693"/>
                  <a:gd name="connsiteY57" fmla="*/ 853440 h 3694853"/>
                  <a:gd name="connsiteX58" fmla="*/ 2353733 w 3557693"/>
                  <a:gd name="connsiteY58" fmla="*/ 934720 h 3694853"/>
                  <a:gd name="connsiteX59" fmla="*/ 2384213 w 3557693"/>
                  <a:gd name="connsiteY59" fmla="*/ 965200 h 3694853"/>
                  <a:gd name="connsiteX60" fmla="*/ 2363893 w 3557693"/>
                  <a:gd name="connsiteY60" fmla="*/ 1076960 h 3694853"/>
                  <a:gd name="connsiteX61" fmla="*/ 2262293 w 3557693"/>
                  <a:gd name="connsiteY61" fmla="*/ 1422400 h 3694853"/>
                  <a:gd name="connsiteX62" fmla="*/ 2211493 w 3557693"/>
                  <a:gd name="connsiteY62" fmla="*/ 1676400 h 3694853"/>
                  <a:gd name="connsiteX63" fmla="*/ 2160693 w 3557693"/>
                  <a:gd name="connsiteY63" fmla="*/ 1818640 h 3694853"/>
                  <a:gd name="connsiteX64" fmla="*/ 2089573 w 3557693"/>
                  <a:gd name="connsiteY64" fmla="*/ 1838960 h 3694853"/>
                  <a:gd name="connsiteX65" fmla="*/ 2048933 w 3557693"/>
                  <a:gd name="connsiteY65" fmla="*/ 1686560 h 3694853"/>
                  <a:gd name="connsiteX66" fmla="*/ 1957493 w 3557693"/>
                  <a:gd name="connsiteY66" fmla="*/ 1351280 h 3694853"/>
                  <a:gd name="connsiteX67" fmla="*/ 1845733 w 3557693"/>
                  <a:gd name="connsiteY67" fmla="*/ 894080 h 3694853"/>
                  <a:gd name="connsiteX68" fmla="*/ 1805093 w 3557693"/>
                  <a:gd name="connsiteY68" fmla="*/ 436880 h 3694853"/>
                  <a:gd name="connsiteX69" fmla="*/ 1815253 w 3557693"/>
                  <a:gd name="connsiteY69" fmla="*/ 254000 h 3694853"/>
                  <a:gd name="connsiteX70" fmla="*/ 1774613 w 3557693"/>
                  <a:gd name="connsiteY70" fmla="*/ 213360 h 3694853"/>
                  <a:gd name="connsiteX71" fmla="*/ 1764453 w 3557693"/>
                  <a:gd name="connsiteY71" fmla="*/ 365760 h 3694853"/>
                  <a:gd name="connsiteX72" fmla="*/ 1764453 w 3557693"/>
                  <a:gd name="connsiteY72" fmla="*/ 558800 h 3694853"/>
                  <a:gd name="connsiteX73" fmla="*/ 1774613 w 3557693"/>
                  <a:gd name="connsiteY73" fmla="*/ 670560 h 3694853"/>
                  <a:gd name="connsiteX74" fmla="*/ 1733973 w 3557693"/>
                  <a:gd name="connsiteY74" fmla="*/ 609600 h 3694853"/>
                  <a:gd name="connsiteX75" fmla="*/ 1622213 w 3557693"/>
                  <a:gd name="connsiteY75" fmla="*/ 406400 h 3694853"/>
                  <a:gd name="connsiteX76" fmla="*/ 1571413 w 3557693"/>
                  <a:gd name="connsiteY76" fmla="*/ 142240 h 3694853"/>
                  <a:gd name="connsiteX77" fmla="*/ 1540933 w 3557693"/>
                  <a:gd name="connsiteY77" fmla="*/ 60960 h 3694853"/>
                  <a:gd name="connsiteX78" fmla="*/ 1520613 w 3557693"/>
                  <a:gd name="connsiteY78" fmla="*/ 121920 h 3694853"/>
                  <a:gd name="connsiteX79" fmla="*/ 1551093 w 3557693"/>
                  <a:gd name="connsiteY79" fmla="*/ 365760 h 3694853"/>
                  <a:gd name="connsiteX80" fmla="*/ 1571413 w 3557693"/>
                  <a:gd name="connsiteY80" fmla="*/ 426720 h 3694853"/>
                  <a:gd name="connsiteX81" fmla="*/ 1540933 w 3557693"/>
                  <a:gd name="connsiteY81" fmla="*/ 416560 h 3694853"/>
                  <a:gd name="connsiteX82" fmla="*/ 1439333 w 3557693"/>
                  <a:gd name="connsiteY82" fmla="*/ 335280 h 3694853"/>
                  <a:gd name="connsiteX83" fmla="*/ 1327573 w 3557693"/>
                  <a:gd name="connsiteY83" fmla="*/ 274320 h 3694853"/>
                  <a:gd name="connsiteX84" fmla="*/ 1317413 w 3557693"/>
                  <a:gd name="connsiteY84" fmla="*/ 304800 h 3694853"/>
                  <a:gd name="connsiteX85" fmla="*/ 1429173 w 3557693"/>
                  <a:gd name="connsiteY85" fmla="*/ 396240 h 3694853"/>
                  <a:gd name="connsiteX86" fmla="*/ 1571413 w 3557693"/>
                  <a:gd name="connsiteY86" fmla="*/ 477520 h 3694853"/>
                  <a:gd name="connsiteX87" fmla="*/ 1601893 w 3557693"/>
                  <a:gd name="connsiteY87" fmla="*/ 497840 h 3694853"/>
                  <a:gd name="connsiteX88" fmla="*/ 1683173 w 3557693"/>
                  <a:gd name="connsiteY88" fmla="*/ 629920 h 3694853"/>
                  <a:gd name="connsiteX89" fmla="*/ 1764453 w 3557693"/>
                  <a:gd name="connsiteY89" fmla="*/ 731520 h 3694853"/>
                  <a:gd name="connsiteX90" fmla="*/ 1784773 w 3557693"/>
                  <a:gd name="connsiteY90" fmla="*/ 843280 h 3694853"/>
                  <a:gd name="connsiteX91" fmla="*/ 1815253 w 3557693"/>
                  <a:gd name="connsiteY91" fmla="*/ 1036320 h 3694853"/>
                  <a:gd name="connsiteX92" fmla="*/ 1876213 w 3557693"/>
                  <a:gd name="connsiteY92" fmla="*/ 1310640 h 3694853"/>
                  <a:gd name="connsiteX93" fmla="*/ 1855893 w 3557693"/>
                  <a:gd name="connsiteY93" fmla="*/ 1310640 h 3694853"/>
                  <a:gd name="connsiteX94" fmla="*/ 1591733 w 3557693"/>
                  <a:gd name="connsiteY94" fmla="*/ 1137920 h 3694853"/>
                  <a:gd name="connsiteX95" fmla="*/ 1408853 w 3557693"/>
                  <a:gd name="connsiteY95" fmla="*/ 914400 h 3694853"/>
                  <a:gd name="connsiteX96" fmla="*/ 1327573 w 3557693"/>
                  <a:gd name="connsiteY96" fmla="*/ 782320 h 3694853"/>
                  <a:gd name="connsiteX97" fmla="*/ 1307253 w 3557693"/>
                  <a:gd name="connsiteY97" fmla="*/ 619760 h 3694853"/>
                  <a:gd name="connsiteX98" fmla="*/ 1286933 w 3557693"/>
                  <a:gd name="connsiteY98" fmla="*/ 589280 h 3694853"/>
                  <a:gd name="connsiteX99" fmla="*/ 1256453 w 3557693"/>
                  <a:gd name="connsiteY99" fmla="*/ 670560 h 3694853"/>
                  <a:gd name="connsiteX100" fmla="*/ 1266613 w 3557693"/>
                  <a:gd name="connsiteY100" fmla="*/ 772160 h 3694853"/>
                  <a:gd name="connsiteX101" fmla="*/ 1185333 w 3557693"/>
                  <a:gd name="connsiteY101" fmla="*/ 690880 h 3694853"/>
                  <a:gd name="connsiteX102" fmla="*/ 1012613 w 3557693"/>
                  <a:gd name="connsiteY102" fmla="*/ 508000 h 3694853"/>
                  <a:gd name="connsiteX103" fmla="*/ 941493 w 3557693"/>
                  <a:gd name="connsiteY103" fmla="*/ 375920 h 3694853"/>
                  <a:gd name="connsiteX104" fmla="*/ 890693 w 3557693"/>
                  <a:gd name="connsiteY104" fmla="*/ 294640 h 3694853"/>
                  <a:gd name="connsiteX105" fmla="*/ 860213 w 3557693"/>
                  <a:gd name="connsiteY105" fmla="*/ 294640 h 3694853"/>
                  <a:gd name="connsiteX106" fmla="*/ 880533 w 3557693"/>
                  <a:gd name="connsiteY106" fmla="*/ 365760 h 3694853"/>
                  <a:gd name="connsiteX107" fmla="*/ 982133 w 3557693"/>
                  <a:gd name="connsiteY107" fmla="*/ 548640 h 3694853"/>
                  <a:gd name="connsiteX108" fmla="*/ 1083733 w 3557693"/>
                  <a:gd name="connsiteY108" fmla="*/ 650240 h 3694853"/>
                  <a:gd name="connsiteX109" fmla="*/ 1012613 w 3557693"/>
                  <a:gd name="connsiteY109" fmla="*/ 650240 h 3694853"/>
                  <a:gd name="connsiteX110" fmla="*/ 850053 w 3557693"/>
                  <a:gd name="connsiteY110" fmla="*/ 579120 h 3694853"/>
                  <a:gd name="connsiteX111" fmla="*/ 829733 w 3557693"/>
                  <a:gd name="connsiteY111" fmla="*/ 599440 h 3694853"/>
                  <a:gd name="connsiteX112" fmla="*/ 921173 w 3557693"/>
                  <a:gd name="connsiteY112" fmla="*/ 650240 h 3694853"/>
                  <a:gd name="connsiteX113" fmla="*/ 1073573 w 3557693"/>
                  <a:gd name="connsiteY113" fmla="*/ 711200 h 3694853"/>
                  <a:gd name="connsiteX114" fmla="*/ 1124373 w 3557693"/>
                  <a:gd name="connsiteY114" fmla="*/ 721360 h 3694853"/>
                  <a:gd name="connsiteX115" fmla="*/ 1246293 w 3557693"/>
                  <a:gd name="connsiteY115" fmla="*/ 822960 h 3694853"/>
                  <a:gd name="connsiteX116" fmla="*/ 1286933 w 3557693"/>
                  <a:gd name="connsiteY116" fmla="*/ 853440 h 3694853"/>
                  <a:gd name="connsiteX117" fmla="*/ 1398693 w 3557693"/>
                  <a:gd name="connsiteY117" fmla="*/ 985520 h 3694853"/>
                  <a:gd name="connsiteX118" fmla="*/ 1500293 w 3557693"/>
                  <a:gd name="connsiteY118" fmla="*/ 1117600 h 3694853"/>
                  <a:gd name="connsiteX119" fmla="*/ 1683173 w 3557693"/>
                  <a:gd name="connsiteY119" fmla="*/ 1290320 h 3694853"/>
                  <a:gd name="connsiteX120" fmla="*/ 1845733 w 3557693"/>
                  <a:gd name="connsiteY120" fmla="*/ 1422400 h 3694853"/>
                  <a:gd name="connsiteX121" fmla="*/ 1866053 w 3557693"/>
                  <a:gd name="connsiteY121" fmla="*/ 1473200 h 3694853"/>
                  <a:gd name="connsiteX122" fmla="*/ 1886373 w 3557693"/>
                  <a:gd name="connsiteY122" fmla="*/ 1625600 h 3694853"/>
                  <a:gd name="connsiteX123" fmla="*/ 1896533 w 3557693"/>
                  <a:gd name="connsiteY123" fmla="*/ 1717040 h 3694853"/>
                  <a:gd name="connsiteX124" fmla="*/ 1886373 w 3557693"/>
                  <a:gd name="connsiteY124" fmla="*/ 1879600 h 3694853"/>
                  <a:gd name="connsiteX125" fmla="*/ 1774613 w 3557693"/>
                  <a:gd name="connsiteY125" fmla="*/ 1828800 h 3694853"/>
                  <a:gd name="connsiteX126" fmla="*/ 1500293 w 3557693"/>
                  <a:gd name="connsiteY126" fmla="*/ 1778000 h 3694853"/>
                  <a:gd name="connsiteX127" fmla="*/ 1256453 w 3557693"/>
                  <a:gd name="connsiteY127" fmla="*/ 1706880 h 3694853"/>
                  <a:gd name="connsiteX128" fmla="*/ 900853 w 3557693"/>
                  <a:gd name="connsiteY128" fmla="*/ 1574800 h 3694853"/>
                  <a:gd name="connsiteX129" fmla="*/ 667173 w 3557693"/>
                  <a:gd name="connsiteY129" fmla="*/ 1341120 h 3694853"/>
                  <a:gd name="connsiteX130" fmla="*/ 514773 w 3557693"/>
                  <a:gd name="connsiteY130" fmla="*/ 1137920 h 3694853"/>
                  <a:gd name="connsiteX131" fmla="*/ 423333 w 3557693"/>
                  <a:gd name="connsiteY131" fmla="*/ 1036320 h 3694853"/>
                  <a:gd name="connsiteX132" fmla="*/ 362373 w 3557693"/>
                  <a:gd name="connsiteY132" fmla="*/ 1046480 h 3694853"/>
                  <a:gd name="connsiteX133" fmla="*/ 443653 w 3557693"/>
                  <a:gd name="connsiteY133" fmla="*/ 1137920 h 3694853"/>
                  <a:gd name="connsiteX134" fmla="*/ 565573 w 3557693"/>
                  <a:gd name="connsiteY134" fmla="*/ 1320800 h 3694853"/>
                  <a:gd name="connsiteX135" fmla="*/ 626533 w 3557693"/>
                  <a:gd name="connsiteY135" fmla="*/ 1402080 h 3694853"/>
                  <a:gd name="connsiteX136" fmla="*/ 555413 w 3557693"/>
                  <a:gd name="connsiteY136" fmla="*/ 1391920 h 3694853"/>
                  <a:gd name="connsiteX137" fmla="*/ 382693 w 3557693"/>
                  <a:gd name="connsiteY137" fmla="*/ 1300480 h 3694853"/>
                  <a:gd name="connsiteX138" fmla="*/ 209973 w 3557693"/>
                  <a:gd name="connsiteY138" fmla="*/ 1178560 h 3694853"/>
                  <a:gd name="connsiteX139" fmla="*/ 47413 w 3557693"/>
                  <a:gd name="connsiteY139" fmla="*/ 1046480 h 3694853"/>
                  <a:gd name="connsiteX140" fmla="*/ 6773 w 3557693"/>
                  <a:gd name="connsiteY140" fmla="*/ 1056640 h 3694853"/>
                  <a:gd name="connsiteX141" fmla="*/ 88053 w 3557693"/>
                  <a:gd name="connsiteY141" fmla="*/ 1127760 h 3694853"/>
                  <a:gd name="connsiteX142" fmla="*/ 362373 w 3557693"/>
                  <a:gd name="connsiteY142" fmla="*/ 1351280 h 3694853"/>
                  <a:gd name="connsiteX143" fmla="*/ 606213 w 3557693"/>
                  <a:gd name="connsiteY143" fmla="*/ 1463040 h 3694853"/>
                  <a:gd name="connsiteX144" fmla="*/ 707813 w 3557693"/>
                  <a:gd name="connsiteY144" fmla="*/ 1483360 h 3694853"/>
                  <a:gd name="connsiteX145" fmla="*/ 758613 w 3557693"/>
                  <a:gd name="connsiteY145" fmla="*/ 1544320 h 3694853"/>
                  <a:gd name="connsiteX146" fmla="*/ 819573 w 3557693"/>
                  <a:gd name="connsiteY146" fmla="*/ 1595120 h 3694853"/>
                  <a:gd name="connsiteX147" fmla="*/ 911013 w 3557693"/>
                  <a:gd name="connsiteY147" fmla="*/ 1645920 h 3694853"/>
                  <a:gd name="connsiteX148" fmla="*/ 1236133 w 3557693"/>
                  <a:gd name="connsiteY148" fmla="*/ 1767840 h 3694853"/>
                  <a:gd name="connsiteX149" fmla="*/ 1540933 w 3557693"/>
                  <a:gd name="connsiteY149" fmla="*/ 1879600 h 3694853"/>
                  <a:gd name="connsiteX150" fmla="*/ 1652693 w 3557693"/>
                  <a:gd name="connsiteY150" fmla="*/ 1950720 h 3694853"/>
                  <a:gd name="connsiteX151" fmla="*/ 1469813 w 3557693"/>
                  <a:gd name="connsiteY151" fmla="*/ 1920240 h 3694853"/>
                  <a:gd name="connsiteX152" fmla="*/ 1286933 w 3557693"/>
                  <a:gd name="connsiteY152" fmla="*/ 1920240 h 3694853"/>
                  <a:gd name="connsiteX153" fmla="*/ 1053253 w 3557693"/>
                  <a:gd name="connsiteY153" fmla="*/ 1899920 h 3694853"/>
                  <a:gd name="connsiteX154" fmla="*/ 809413 w 3557693"/>
                  <a:gd name="connsiteY154" fmla="*/ 1828800 h 3694853"/>
                  <a:gd name="connsiteX155" fmla="*/ 545253 w 3557693"/>
                  <a:gd name="connsiteY155" fmla="*/ 1737360 h 3694853"/>
                  <a:gd name="connsiteX156" fmla="*/ 514773 w 3557693"/>
                  <a:gd name="connsiteY156" fmla="*/ 1727200 h 3694853"/>
                  <a:gd name="connsiteX157" fmla="*/ 382693 w 3557693"/>
                  <a:gd name="connsiteY157" fmla="*/ 1635760 h 3694853"/>
                  <a:gd name="connsiteX158" fmla="*/ 342053 w 3557693"/>
                  <a:gd name="connsiteY158" fmla="*/ 1645920 h 3694853"/>
                  <a:gd name="connsiteX159" fmla="*/ 474133 w 3557693"/>
                  <a:gd name="connsiteY159" fmla="*/ 1767840 h 3694853"/>
                  <a:gd name="connsiteX160" fmla="*/ 728133 w 3557693"/>
                  <a:gd name="connsiteY160" fmla="*/ 1849120 h 3694853"/>
                  <a:gd name="connsiteX161" fmla="*/ 606213 w 3557693"/>
                  <a:gd name="connsiteY161" fmla="*/ 1849120 h 3694853"/>
                  <a:gd name="connsiteX162" fmla="*/ 474133 w 3557693"/>
                  <a:gd name="connsiteY162" fmla="*/ 1838960 h 3694853"/>
                  <a:gd name="connsiteX163" fmla="*/ 474133 w 3557693"/>
                  <a:gd name="connsiteY163" fmla="*/ 1889760 h 3694853"/>
                  <a:gd name="connsiteX164" fmla="*/ 585893 w 3557693"/>
                  <a:gd name="connsiteY164" fmla="*/ 1889760 h 3694853"/>
                  <a:gd name="connsiteX165" fmla="*/ 789093 w 3557693"/>
                  <a:gd name="connsiteY165" fmla="*/ 1889760 h 3694853"/>
                  <a:gd name="connsiteX166" fmla="*/ 992293 w 3557693"/>
                  <a:gd name="connsiteY166" fmla="*/ 1930400 h 3694853"/>
                  <a:gd name="connsiteX167" fmla="*/ 1266613 w 3557693"/>
                  <a:gd name="connsiteY167" fmla="*/ 1950720 h 3694853"/>
                  <a:gd name="connsiteX168" fmla="*/ 1583845 w 3557693"/>
                  <a:gd name="connsiteY168" fmla="*/ 1992993 h 3694853"/>
                  <a:gd name="connsiteX169" fmla="*/ 1744133 w 3557693"/>
                  <a:gd name="connsiteY169" fmla="*/ 2123440 h 3694853"/>
                  <a:gd name="connsiteX170" fmla="*/ 1794933 w 3557693"/>
                  <a:gd name="connsiteY170" fmla="*/ 2255520 h 3694853"/>
                  <a:gd name="connsiteX171" fmla="*/ 1805093 w 3557693"/>
                  <a:gd name="connsiteY171" fmla="*/ 2499360 h 3694853"/>
                  <a:gd name="connsiteX172" fmla="*/ 1784773 w 3557693"/>
                  <a:gd name="connsiteY172" fmla="*/ 2753360 h 3694853"/>
                  <a:gd name="connsiteX173" fmla="*/ 1733973 w 3557693"/>
                  <a:gd name="connsiteY173" fmla="*/ 3048000 h 3694853"/>
                  <a:gd name="connsiteX174" fmla="*/ 1683173 w 3557693"/>
                  <a:gd name="connsiteY174" fmla="*/ 3342640 h 3694853"/>
                  <a:gd name="connsiteX175" fmla="*/ 1632373 w 3557693"/>
                  <a:gd name="connsiteY175" fmla="*/ 3586480 h 3694853"/>
                  <a:gd name="connsiteX176" fmla="*/ 1825413 w 3557693"/>
                  <a:gd name="connsiteY176" fmla="*/ 3667760 h 3694853"/>
                  <a:gd name="connsiteX177" fmla="*/ 2120053 w 3557693"/>
                  <a:gd name="connsiteY177" fmla="*/ 3677920 h 3694853"/>
                  <a:gd name="connsiteX178" fmla="*/ 2191173 w 3557693"/>
                  <a:gd name="connsiteY178" fmla="*/ 3627120 h 3694853"/>
                  <a:gd name="connsiteX179" fmla="*/ 2181013 w 3557693"/>
                  <a:gd name="connsiteY179" fmla="*/ 3271520 h 3694853"/>
                  <a:gd name="connsiteX180" fmla="*/ 2159909 w 3557693"/>
                  <a:gd name="connsiteY180" fmla="*/ 2353033 h 3694853"/>
                  <a:gd name="connsiteX0" fmla="*/ 2159909 w 3557693"/>
                  <a:gd name="connsiteY0" fmla="*/ 2353033 h 3694853"/>
                  <a:gd name="connsiteX1" fmla="*/ 2303925 w 3557693"/>
                  <a:gd name="connsiteY1" fmla="*/ 2065001 h 3694853"/>
                  <a:gd name="connsiteX2" fmla="*/ 2628053 w 3557693"/>
                  <a:gd name="connsiteY2" fmla="*/ 1838960 h 3694853"/>
                  <a:gd name="connsiteX3" fmla="*/ 3014133 w 3557693"/>
                  <a:gd name="connsiteY3" fmla="*/ 1615440 h 3694853"/>
                  <a:gd name="connsiteX4" fmla="*/ 3288453 w 3557693"/>
                  <a:gd name="connsiteY4" fmla="*/ 1503680 h 3694853"/>
                  <a:gd name="connsiteX5" fmla="*/ 3471333 w 3557693"/>
                  <a:gd name="connsiteY5" fmla="*/ 1391920 h 3694853"/>
                  <a:gd name="connsiteX6" fmla="*/ 3552613 w 3557693"/>
                  <a:gd name="connsiteY6" fmla="*/ 1280160 h 3694853"/>
                  <a:gd name="connsiteX7" fmla="*/ 3501813 w 3557693"/>
                  <a:gd name="connsiteY7" fmla="*/ 1270000 h 3694853"/>
                  <a:gd name="connsiteX8" fmla="*/ 3430693 w 3557693"/>
                  <a:gd name="connsiteY8" fmla="*/ 1371600 h 3694853"/>
                  <a:gd name="connsiteX9" fmla="*/ 3237653 w 3557693"/>
                  <a:gd name="connsiteY9" fmla="*/ 1473200 h 3694853"/>
                  <a:gd name="connsiteX10" fmla="*/ 2922693 w 3557693"/>
                  <a:gd name="connsiteY10" fmla="*/ 1605280 h 3694853"/>
                  <a:gd name="connsiteX11" fmla="*/ 2892213 w 3557693"/>
                  <a:gd name="connsiteY11" fmla="*/ 1595120 h 3694853"/>
                  <a:gd name="connsiteX12" fmla="*/ 2922693 w 3557693"/>
                  <a:gd name="connsiteY12" fmla="*/ 1483360 h 3694853"/>
                  <a:gd name="connsiteX13" fmla="*/ 2983653 w 3557693"/>
                  <a:gd name="connsiteY13" fmla="*/ 1320800 h 3694853"/>
                  <a:gd name="connsiteX14" fmla="*/ 2983653 w 3557693"/>
                  <a:gd name="connsiteY14" fmla="*/ 1270000 h 3694853"/>
                  <a:gd name="connsiteX15" fmla="*/ 2932853 w 3557693"/>
                  <a:gd name="connsiteY15" fmla="*/ 1280160 h 3694853"/>
                  <a:gd name="connsiteX16" fmla="*/ 2902373 w 3557693"/>
                  <a:gd name="connsiteY16" fmla="*/ 1361440 h 3694853"/>
                  <a:gd name="connsiteX17" fmla="*/ 2821093 w 3557693"/>
                  <a:gd name="connsiteY17" fmla="*/ 1584960 h 3694853"/>
                  <a:gd name="connsiteX18" fmla="*/ 2790613 w 3557693"/>
                  <a:gd name="connsiteY18" fmla="*/ 1666240 h 3694853"/>
                  <a:gd name="connsiteX19" fmla="*/ 2668693 w 3557693"/>
                  <a:gd name="connsiteY19" fmla="*/ 1737360 h 3694853"/>
                  <a:gd name="connsiteX20" fmla="*/ 2374053 w 3557693"/>
                  <a:gd name="connsiteY20" fmla="*/ 1899920 h 3694853"/>
                  <a:gd name="connsiteX21" fmla="*/ 2231813 w 3557693"/>
                  <a:gd name="connsiteY21" fmla="*/ 2011680 h 3694853"/>
                  <a:gd name="connsiteX22" fmla="*/ 2313093 w 3557693"/>
                  <a:gd name="connsiteY22" fmla="*/ 1666240 h 3694853"/>
                  <a:gd name="connsiteX23" fmla="*/ 2384213 w 3557693"/>
                  <a:gd name="connsiteY23" fmla="*/ 1280160 h 3694853"/>
                  <a:gd name="connsiteX24" fmla="*/ 2597573 w 3557693"/>
                  <a:gd name="connsiteY24" fmla="*/ 1056640 h 3694853"/>
                  <a:gd name="connsiteX25" fmla="*/ 2668693 w 3557693"/>
                  <a:gd name="connsiteY25" fmla="*/ 894080 h 3694853"/>
                  <a:gd name="connsiteX26" fmla="*/ 2628053 w 3557693"/>
                  <a:gd name="connsiteY26" fmla="*/ 894080 h 3694853"/>
                  <a:gd name="connsiteX27" fmla="*/ 2567093 w 3557693"/>
                  <a:gd name="connsiteY27" fmla="*/ 1026160 h 3694853"/>
                  <a:gd name="connsiteX28" fmla="*/ 2414693 w 3557693"/>
                  <a:gd name="connsiteY28" fmla="*/ 1148080 h 3694853"/>
                  <a:gd name="connsiteX29" fmla="*/ 2465493 w 3557693"/>
                  <a:gd name="connsiteY29" fmla="*/ 975360 h 3694853"/>
                  <a:gd name="connsiteX30" fmla="*/ 2546773 w 3557693"/>
                  <a:gd name="connsiteY30" fmla="*/ 680720 h 3694853"/>
                  <a:gd name="connsiteX31" fmla="*/ 2648373 w 3557693"/>
                  <a:gd name="connsiteY31" fmla="*/ 589280 h 3694853"/>
                  <a:gd name="connsiteX32" fmla="*/ 2729653 w 3557693"/>
                  <a:gd name="connsiteY32" fmla="*/ 497840 h 3694853"/>
                  <a:gd name="connsiteX33" fmla="*/ 2739813 w 3557693"/>
                  <a:gd name="connsiteY33" fmla="*/ 447040 h 3694853"/>
                  <a:gd name="connsiteX34" fmla="*/ 2699173 w 3557693"/>
                  <a:gd name="connsiteY34" fmla="*/ 467360 h 3694853"/>
                  <a:gd name="connsiteX35" fmla="*/ 2628053 w 3557693"/>
                  <a:gd name="connsiteY35" fmla="*/ 548640 h 3694853"/>
                  <a:gd name="connsiteX36" fmla="*/ 2567093 w 3557693"/>
                  <a:gd name="connsiteY36" fmla="*/ 579120 h 3694853"/>
                  <a:gd name="connsiteX37" fmla="*/ 2678853 w 3557693"/>
                  <a:gd name="connsiteY37" fmla="*/ 274320 h 3694853"/>
                  <a:gd name="connsiteX38" fmla="*/ 2729653 w 3557693"/>
                  <a:gd name="connsiteY38" fmla="*/ 40640 h 3694853"/>
                  <a:gd name="connsiteX39" fmla="*/ 2689013 w 3557693"/>
                  <a:gd name="connsiteY39" fmla="*/ 30480 h 3694853"/>
                  <a:gd name="connsiteX40" fmla="*/ 2668693 w 3557693"/>
                  <a:gd name="connsiteY40" fmla="*/ 142240 h 3694853"/>
                  <a:gd name="connsiteX41" fmla="*/ 2617893 w 3557693"/>
                  <a:gd name="connsiteY41" fmla="*/ 314960 h 3694853"/>
                  <a:gd name="connsiteX42" fmla="*/ 2597573 w 3557693"/>
                  <a:gd name="connsiteY42" fmla="*/ 314960 h 3694853"/>
                  <a:gd name="connsiteX43" fmla="*/ 2556933 w 3557693"/>
                  <a:gd name="connsiteY43" fmla="*/ 172720 h 3694853"/>
                  <a:gd name="connsiteX44" fmla="*/ 2526453 w 3557693"/>
                  <a:gd name="connsiteY44" fmla="*/ 81280 h 3694853"/>
                  <a:gd name="connsiteX45" fmla="*/ 2495973 w 3557693"/>
                  <a:gd name="connsiteY45" fmla="*/ 111760 h 3694853"/>
                  <a:gd name="connsiteX46" fmla="*/ 2516293 w 3557693"/>
                  <a:gd name="connsiteY46" fmla="*/ 172720 h 3694853"/>
                  <a:gd name="connsiteX47" fmla="*/ 2546773 w 3557693"/>
                  <a:gd name="connsiteY47" fmla="*/ 284480 h 3694853"/>
                  <a:gd name="connsiteX48" fmla="*/ 2567093 w 3557693"/>
                  <a:gd name="connsiteY48" fmla="*/ 375920 h 3694853"/>
                  <a:gd name="connsiteX49" fmla="*/ 2577253 w 3557693"/>
                  <a:gd name="connsiteY49" fmla="*/ 406400 h 3694853"/>
                  <a:gd name="connsiteX50" fmla="*/ 2495973 w 3557693"/>
                  <a:gd name="connsiteY50" fmla="*/ 640080 h 3694853"/>
                  <a:gd name="connsiteX51" fmla="*/ 2424853 w 3557693"/>
                  <a:gd name="connsiteY51" fmla="*/ 894080 h 3694853"/>
                  <a:gd name="connsiteX52" fmla="*/ 2363893 w 3557693"/>
                  <a:gd name="connsiteY52" fmla="*/ 863600 h 3694853"/>
                  <a:gd name="connsiteX53" fmla="*/ 2262293 w 3557693"/>
                  <a:gd name="connsiteY53" fmla="*/ 690880 h 3694853"/>
                  <a:gd name="connsiteX54" fmla="*/ 2221653 w 3557693"/>
                  <a:gd name="connsiteY54" fmla="*/ 609600 h 3694853"/>
                  <a:gd name="connsiteX55" fmla="*/ 2201333 w 3557693"/>
                  <a:gd name="connsiteY55" fmla="*/ 640080 h 3694853"/>
                  <a:gd name="connsiteX56" fmla="*/ 2241973 w 3557693"/>
                  <a:gd name="connsiteY56" fmla="*/ 741680 h 3694853"/>
                  <a:gd name="connsiteX57" fmla="*/ 2302933 w 3557693"/>
                  <a:gd name="connsiteY57" fmla="*/ 853440 h 3694853"/>
                  <a:gd name="connsiteX58" fmla="*/ 2353733 w 3557693"/>
                  <a:gd name="connsiteY58" fmla="*/ 934720 h 3694853"/>
                  <a:gd name="connsiteX59" fmla="*/ 2384213 w 3557693"/>
                  <a:gd name="connsiteY59" fmla="*/ 965200 h 3694853"/>
                  <a:gd name="connsiteX60" fmla="*/ 2363893 w 3557693"/>
                  <a:gd name="connsiteY60" fmla="*/ 1076960 h 3694853"/>
                  <a:gd name="connsiteX61" fmla="*/ 2262293 w 3557693"/>
                  <a:gd name="connsiteY61" fmla="*/ 1422400 h 3694853"/>
                  <a:gd name="connsiteX62" fmla="*/ 2211493 w 3557693"/>
                  <a:gd name="connsiteY62" fmla="*/ 1676400 h 3694853"/>
                  <a:gd name="connsiteX63" fmla="*/ 2160693 w 3557693"/>
                  <a:gd name="connsiteY63" fmla="*/ 1818640 h 3694853"/>
                  <a:gd name="connsiteX64" fmla="*/ 2089573 w 3557693"/>
                  <a:gd name="connsiteY64" fmla="*/ 1838960 h 3694853"/>
                  <a:gd name="connsiteX65" fmla="*/ 2048933 w 3557693"/>
                  <a:gd name="connsiteY65" fmla="*/ 1686560 h 3694853"/>
                  <a:gd name="connsiteX66" fmla="*/ 1957493 w 3557693"/>
                  <a:gd name="connsiteY66" fmla="*/ 1351280 h 3694853"/>
                  <a:gd name="connsiteX67" fmla="*/ 1845733 w 3557693"/>
                  <a:gd name="connsiteY67" fmla="*/ 894080 h 3694853"/>
                  <a:gd name="connsiteX68" fmla="*/ 1805093 w 3557693"/>
                  <a:gd name="connsiteY68" fmla="*/ 436880 h 3694853"/>
                  <a:gd name="connsiteX69" fmla="*/ 1815253 w 3557693"/>
                  <a:gd name="connsiteY69" fmla="*/ 254000 h 3694853"/>
                  <a:gd name="connsiteX70" fmla="*/ 1774613 w 3557693"/>
                  <a:gd name="connsiteY70" fmla="*/ 213360 h 3694853"/>
                  <a:gd name="connsiteX71" fmla="*/ 1764453 w 3557693"/>
                  <a:gd name="connsiteY71" fmla="*/ 365760 h 3694853"/>
                  <a:gd name="connsiteX72" fmla="*/ 1764453 w 3557693"/>
                  <a:gd name="connsiteY72" fmla="*/ 558800 h 3694853"/>
                  <a:gd name="connsiteX73" fmla="*/ 1774613 w 3557693"/>
                  <a:gd name="connsiteY73" fmla="*/ 670560 h 3694853"/>
                  <a:gd name="connsiteX74" fmla="*/ 1733973 w 3557693"/>
                  <a:gd name="connsiteY74" fmla="*/ 609600 h 3694853"/>
                  <a:gd name="connsiteX75" fmla="*/ 1622213 w 3557693"/>
                  <a:gd name="connsiteY75" fmla="*/ 406400 h 3694853"/>
                  <a:gd name="connsiteX76" fmla="*/ 1571413 w 3557693"/>
                  <a:gd name="connsiteY76" fmla="*/ 142240 h 3694853"/>
                  <a:gd name="connsiteX77" fmla="*/ 1540933 w 3557693"/>
                  <a:gd name="connsiteY77" fmla="*/ 60960 h 3694853"/>
                  <a:gd name="connsiteX78" fmla="*/ 1520613 w 3557693"/>
                  <a:gd name="connsiteY78" fmla="*/ 121920 h 3694853"/>
                  <a:gd name="connsiteX79" fmla="*/ 1551093 w 3557693"/>
                  <a:gd name="connsiteY79" fmla="*/ 365760 h 3694853"/>
                  <a:gd name="connsiteX80" fmla="*/ 1571413 w 3557693"/>
                  <a:gd name="connsiteY80" fmla="*/ 426720 h 3694853"/>
                  <a:gd name="connsiteX81" fmla="*/ 1540933 w 3557693"/>
                  <a:gd name="connsiteY81" fmla="*/ 416560 h 3694853"/>
                  <a:gd name="connsiteX82" fmla="*/ 1439333 w 3557693"/>
                  <a:gd name="connsiteY82" fmla="*/ 335280 h 3694853"/>
                  <a:gd name="connsiteX83" fmla="*/ 1327573 w 3557693"/>
                  <a:gd name="connsiteY83" fmla="*/ 274320 h 3694853"/>
                  <a:gd name="connsiteX84" fmla="*/ 1317413 w 3557693"/>
                  <a:gd name="connsiteY84" fmla="*/ 304800 h 3694853"/>
                  <a:gd name="connsiteX85" fmla="*/ 1429173 w 3557693"/>
                  <a:gd name="connsiteY85" fmla="*/ 396240 h 3694853"/>
                  <a:gd name="connsiteX86" fmla="*/ 1571413 w 3557693"/>
                  <a:gd name="connsiteY86" fmla="*/ 477520 h 3694853"/>
                  <a:gd name="connsiteX87" fmla="*/ 1601893 w 3557693"/>
                  <a:gd name="connsiteY87" fmla="*/ 497840 h 3694853"/>
                  <a:gd name="connsiteX88" fmla="*/ 1683173 w 3557693"/>
                  <a:gd name="connsiteY88" fmla="*/ 629920 h 3694853"/>
                  <a:gd name="connsiteX89" fmla="*/ 1764453 w 3557693"/>
                  <a:gd name="connsiteY89" fmla="*/ 731520 h 3694853"/>
                  <a:gd name="connsiteX90" fmla="*/ 1784773 w 3557693"/>
                  <a:gd name="connsiteY90" fmla="*/ 843280 h 3694853"/>
                  <a:gd name="connsiteX91" fmla="*/ 1815253 w 3557693"/>
                  <a:gd name="connsiteY91" fmla="*/ 1036320 h 3694853"/>
                  <a:gd name="connsiteX92" fmla="*/ 1876213 w 3557693"/>
                  <a:gd name="connsiteY92" fmla="*/ 1310640 h 3694853"/>
                  <a:gd name="connsiteX93" fmla="*/ 1855893 w 3557693"/>
                  <a:gd name="connsiteY93" fmla="*/ 1310640 h 3694853"/>
                  <a:gd name="connsiteX94" fmla="*/ 1591733 w 3557693"/>
                  <a:gd name="connsiteY94" fmla="*/ 1137920 h 3694853"/>
                  <a:gd name="connsiteX95" fmla="*/ 1408853 w 3557693"/>
                  <a:gd name="connsiteY95" fmla="*/ 914400 h 3694853"/>
                  <a:gd name="connsiteX96" fmla="*/ 1327573 w 3557693"/>
                  <a:gd name="connsiteY96" fmla="*/ 782320 h 3694853"/>
                  <a:gd name="connsiteX97" fmla="*/ 1307253 w 3557693"/>
                  <a:gd name="connsiteY97" fmla="*/ 619760 h 3694853"/>
                  <a:gd name="connsiteX98" fmla="*/ 1286933 w 3557693"/>
                  <a:gd name="connsiteY98" fmla="*/ 589280 h 3694853"/>
                  <a:gd name="connsiteX99" fmla="*/ 1256453 w 3557693"/>
                  <a:gd name="connsiteY99" fmla="*/ 670560 h 3694853"/>
                  <a:gd name="connsiteX100" fmla="*/ 1266613 w 3557693"/>
                  <a:gd name="connsiteY100" fmla="*/ 772160 h 3694853"/>
                  <a:gd name="connsiteX101" fmla="*/ 1185333 w 3557693"/>
                  <a:gd name="connsiteY101" fmla="*/ 690880 h 3694853"/>
                  <a:gd name="connsiteX102" fmla="*/ 1012613 w 3557693"/>
                  <a:gd name="connsiteY102" fmla="*/ 508000 h 3694853"/>
                  <a:gd name="connsiteX103" fmla="*/ 941493 w 3557693"/>
                  <a:gd name="connsiteY103" fmla="*/ 375920 h 3694853"/>
                  <a:gd name="connsiteX104" fmla="*/ 890693 w 3557693"/>
                  <a:gd name="connsiteY104" fmla="*/ 294640 h 3694853"/>
                  <a:gd name="connsiteX105" fmla="*/ 860213 w 3557693"/>
                  <a:gd name="connsiteY105" fmla="*/ 294640 h 3694853"/>
                  <a:gd name="connsiteX106" fmla="*/ 880533 w 3557693"/>
                  <a:gd name="connsiteY106" fmla="*/ 365760 h 3694853"/>
                  <a:gd name="connsiteX107" fmla="*/ 982133 w 3557693"/>
                  <a:gd name="connsiteY107" fmla="*/ 548640 h 3694853"/>
                  <a:gd name="connsiteX108" fmla="*/ 1083733 w 3557693"/>
                  <a:gd name="connsiteY108" fmla="*/ 650240 h 3694853"/>
                  <a:gd name="connsiteX109" fmla="*/ 1012613 w 3557693"/>
                  <a:gd name="connsiteY109" fmla="*/ 650240 h 3694853"/>
                  <a:gd name="connsiteX110" fmla="*/ 850053 w 3557693"/>
                  <a:gd name="connsiteY110" fmla="*/ 579120 h 3694853"/>
                  <a:gd name="connsiteX111" fmla="*/ 829733 w 3557693"/>
                  <a:gd name="connsiteY111" fmla="*/ 599440 h 3694853"/>
                  <a:gd name="connsiteX112" fmla="*/ 921173 w 3557693"/>
                  <a:gd name="connsiteY112" fmla="*/ 650240 h 3694853"/>
                  <a:gd name="connsiteX113" fmla="*/ 1073573 w 3557693"/>
                  <a:gd name="connsiteY113" fmla="*/ 711200 h 3694853"/>
                  <a:gd name="connsiteX114" fmla="*/ 1124373 w 3557693"/>
                  <a:gd name="connsiteY114" fmla="*/ 721360 h 3694853"/>
                  <a:gd name="connsiteX115" fmla="*/ 1246293 w 3557693"/>
                  <a:gd name="connsiteY115" fmla="*/ 822960 h 3694853"/>
                  <a:gd name="connsiteX116" fmla="*/ 1286933 w 3557693"/>
                  <a:gd name="connsiteY116" fmla="*/ 853440 h 3694853"/>
                  <a:gd name="connsiteX117" fmla="*/ 1398693 w 3557693"/>
                  <a:gd name="connsiteY117" fmla="*/ 985520 h 3694853"/>
                  <a:gd name="connsiteX118" fmla="*/ 1500293 w 3557693"/>
                  <a:gd name="connsiteY118" fmla="*/ 1117600 h 3694853"/>
                  <a:gd name="connsiteX119" fmla="*/ 1683173 w 3557693"/>
                  <a:gd name="connsiteY119" fmla="*/ 1290320 h 3694853"/>
                  <a:gd name="connsiteX120" fmla="*/ 1845733 w 3557693"/>
                  <a:gd name="connsiteY120" fmla="*/ 1422400 h 3694853"/>
                  <a:gd name="connsiteX121" fmla="*/ 1866053 w 3557693"/>
                  <a:gd name="connsiteY121" fmla="*/ 1473200 h 3694853"/>
                  <a:gd name="connsiteX122" fmla="*/ 1886373 w 3557693"/>
                  <a:gd name="connsiteY122" fmla="*/ 1625600 h 3694853"/>
                  <a:gd name="connsiteX123" fmla="*/ 1896533 w 3557693"/>
                  <a:gd name="connsiteY123" fmla="*/ 1717040 h 3694853"/>
                  <a:gd name="connsiteX124" fmla="*/ 1886373 w 3557693"/>
                  <a:gd name="connsiteY124" fmla="*/ 1879600 h 3694853"/>
                  <a:gd name="connsiteX125" fmla="*/ 1774613 w 3557693"/>
                  <a:gd name="connsiteY125" fmla="*/ 1828800 h 3694853"/>
                  <a:gd name="connsiteX126" fmla="*/ 1500293 w 3557693"/>
                  <a:gd name="connsiteY126" fmla="*/ 1778000 h 3694853"/>
                  <a:gd name="connsiteX127" fmla="*/ 1256453 w 3557693"/>
                  <a:gd name="connsiteY127" fmla="*/ 1706880 h 3694853"/>
                  <a:gd name="connsiteX128" fmla="*/ 900853 w 3557693"/>
                  <a:gd name="connsiteY128" fmla="*/ 1574800 h 3694853"/>
                  <a:gd name="connsiteX129" fmla="*/ 667173 w 3557693"/>
                  <a:gd name="connsiteY129" fmla="*/ 1341120 h 3694853"/>
                  <a:gd name="connsiteX130" fmla="*/ 514773 w 3557693"/>
                  <a:gd name="connsiteY130" fmla="*/ 1137920 h 3694853"/>
                  <a:gd name="connsiteX131" fmla="*/ 423333 w 3557693"/>
                  <a:gd name="connsiteY131" fmla="*/ 1036320 h 3694853"/>
                  <a:gd name="connsiteX132" fmla="*/ 362373 w 3557693"/>
                  <a:gd name="connsiteY132" fmla="*/ 1046480 h 3694853"/>
                  <a:gd name="connsiteX133" fmla="*/ 443653 w 3557693"/>
                  <a:gd name="connsiteY133" fmla="*/ 1137920 h 3694853"/>
                  <a:gd name="connsiteX134" fmla="*/ 565573 w 3557693"/>
                  <a:gd name="connsiteY134" fmla="*/ 1320800 h 3694853"/>
                  <a:gd name="connsiteX135" fmla="*/ 626533 w 3557693"/>
                  <a:gd name="connsiteY135" fmla="*/ 1402080 h 3694853"/>
                  <a:gd name="connsiteX136" fmla="*/ 555413 w 3557693"/>
                  <a:gd name="connsiteY136" fmla="*/ 1391920 h 3694853"/>
                  <a:gd name="connsiteX137" fmla="*/ 382693 w 3557693"/>
                  <a:gd name="connsiteY137" fmla="*/ 1300480 h 3694853"/>
                  <a:gd name="connsiteX138" fmla="*/ 209973 w 3557693"/>
                  <a:gd name="connsiteY138" fmla="*/ 1178560 h 3694853"/>
                  <a:gd name="connsiteX139" fmla="*/ 47413 w 3557693"/>
                  <a:gd name="connsiteY139" fmla="*/ 1046480 h 3694853"/>
                  <a:gd name="connsiteX140" fmla="*/ 6773 w 3557693"/>
                  <a:gd name="connsiteY140" fmla="*/ 1056640 h 3694853"/>
                  <a:gd name="connsiteX141" fmla="*/ 88053 w 3557693"/>
                  <a:gd name="connsiteY141" fmla="*/ 1127760 h 3694853"/>
                  <a:gd name="connsiteX142" fmla="*/ 362373 w 3557693"/>
                  <a:gd name="connsiteY142" fmla="*/ 1351280 h 3694853"/>
                  <a:gd name="connsiteX143" fmla="*/ 606213 w 3557693"/>
                  <a:gd name="connsiteY143" fmla="*/ 1463040 h 3694853"/>
                  <a:gd name="connsiteX144" fmla="*/ 707813 w 3557693"/>
                  <a:gd name="connsiteY144" fmla="*/ 1483360 h 3694853"/>
                  <a:gd name="connsiteX145" fmla="*/ 758613 w 3557693"/>
                  <a:gd name="connsiteY145" fmla="*/ 1544320 h 3694853"/>
                  <a:gd name="connsiteX146" fmla="*/ 819573 w 3557693"/>
                  <a:gd name="connsiteY146" fmla="*/ 1595120 h 3694853"/>
                  <a:gd name="connsiteX147" fmla="*/ 911013 w 3557693"/>
                  <a:gd name="connsiteY147" fmla="*/ 1645920 h 3694853"/>
                  <a:gd name="connsiteX148" fmla="*/ 1236133 w 3557693"/>
                  <a:gd name="connsiteY148" fmla="*/ 1767840 h 3694853"/>
                  <a:gd name="connsiteX149" fmla="*/ 1540933 w 3557693"/>
                  <a:gd name="connsiteY149" fmla="*/ 1879600 h 3694853"/>
                  <a:gd name="connsiteX150" fmla="*/ 1652693 w 3557693"/>
                  <a:gd name="connsiteY150" fmla="*/ 1950720 h 3694853"/>
                  <a:gd name="connsiteX151" fmla="*/ 1469813 w 3557693"/>
                  <a:gd name="connsiteY151" fmla="*/ 1920240 h 3694853"/>
                  <a:gd name="connsiteX152" fmla="*/ 1286933 w 3557693"/>
                  <a:gd name="connsiteY152" fmla="*/ 1920240 h 3694853"/>
                  <a:gd name="connsiteX153" fmla="*/ 1053253 w 3557693"/>
                  <a:gd name="connsiteY153" fmla="*/ 1899920 h 3694853"/>
                  <a:gd name="connsiteX154" fmla="*/ 809413 w 3557693"/>
                  <a:gd name="connsiteY154" fmla="*/ 1828800 h 3694853"/>
                  <a:gd name="connsiteX155" fmla="*/ 545253 w 3557693"/>
                  <a:gd name="connsiteY155" fmla="*/ 1737360 h 3694853"/>
                  <a:gd name="connsiteX156" fmla="*/ 514773 w 3557693"/>
                  <a:gd name="connsiteY156" fmla="*/ 1727200 h 3694853"/>
                  <a:gd name="connsiteX157" fmla="*/ 382693 w 3557693"/>
                  <a:gd name="connsiteY157" fmla="*/ 1635760 h 3694853"/>
                  <a:gd name="connsiteX158" fmla="*/ 342053 w 3557693"/>
                  <a:gd name="connsiteY158" fmla="*/ 1645920 h 3694853"/>
                  <a:gd name="connsiteX159" fmla="*/ 474133 w 3557693"/>
                  <a:gd name="connsiteY159" fmla="*/ 1767840 h 3694853"/>
                  <a:gd name="connsiteX160" fmla="*/ 728133 w 3557693"/>
                  <a:gd name="connsiteY160" fmla="*/ 1849120 h 3694853"/>
                  <a:gd name="connsiteX161" fmla="*/ 606213 w 3557693"/>
                  <a:gd name="connsiteY161" fmla="*/ 1849120 h 3694853"/>
                  <a:gd name="connsiteX162" fmla="*/ 474133 w 3557693"/>
                  <a:gd name="connsiteY162" fmla="*/ 1838960 h 3694853"/>
                  <a:gd name="connsiteX163" fmla="*/ 474133 w 3557693"/>
                  <a:gd name="connsiteY163" fmla="*/ 1889760 h 3694853"/>
                  <a:gd name="connsiteX164" fmla="*/ 585893 w 3557693"/>
                  <a:gd name="connsiteY164" fmla="*/ 1889760 h 3694853"/>
                  <a:gd name="connsiteX165" fmla="*/ 789093 w 3557693"/>
                  <a:gd name="connsiteY165" fmla="*/ 1889760 h 3694853"/>
                  <a:gd name="connsiteX166" fmla="*/ 992293 w 3557693"/>
                  <a:gd name="connsiteY166" fmla="*/ 1930400 h 3694853"/>
                  <a:gd name="connsiteX167" fmla="*/ 1266613 w 3557693"/>
                  <a:gd name="connsiteY167" fmla="*/ 1950720 h 3694853"/>
                  <a:gd name="connsiteX168" fmla="*/ 1583845 w 3557693"/>
                  <a:gd name="connsiteY168" fmla="*/ 1992993 h 3694853"/>
                  <a:gd name="connsiteX169" fmla="*/ 1744133 w 3557693"/>
                  <a:gd name="connsiteY169" fmla="*/ 2123440 h 3694853"/>
                  <a:gd name="connsiteX170" fmla="*/ 1794933 w 3557693"/>
                  <a:gd name="connsiteY170" fmla="*/ 2255520 h 3694853"/>
                  <a:gd name="connsiteX171" fmla="*/ 1805093 w 3557693"/>
                  <a:gd name="connsiteY171" fmla="*/ 2499360 h 3694853"/>
                  <a:gd name="connsiteX172" fmla="*/ 1784773 w 3557693"/>
                  <a:gd name="connsiteY172" fmla="*/ 2753360 h 3694853"/>
                  <a:gd name="connsiteX173" fmla="*/ 1733973 w 3557693"/>
                  <a:gd name="connsiteY173" fmla="*/ 3048000 h 3694853"/>
                  <a:gd name="connsiteX174" fmla="*/ 1683173 w 3557693"/>
                  <a:gd name="connsiteY174" fmla="*/ 3342640 h 3694853"/>
                  <a:gd name="connsiteX175" fmla="*/ 1632373 w 3557693"/>
                  <a:gd name="connsiteY175" fmla="*/ 3586480 h 3694853"/>
                  <a:gd name="connsiteX176" fmla="*/ 1825413 w 3557693"/>
                  <a:gd name="connsiteY176" fmla="*/ 3667760 h 3694853"/>
                  <a:gd name="connsiteX177" fmla="*/ 2120053 w 3557693"/>
                  <a:gd name="connsiteY177" fmla="*/ 3677920 h 3694853"/>
                  <a:gd name="connsiteX178" fmla="*/ 2191173 w 3557693"/>
                  <a:gd name="connsiteY178" fmla="*/ 3627120 h 3694853"/>
                  <a:gd name="connsiteX179" fmla="*/ 2181013 w 3557693"/>
                  <a:gd name="connsiteY179" fmla="*/ 3271520 h 3694853"/>
                  <a:gd name="connsiteX180" fmla="*/ 2159909 w 3557693"/>
                  <a:gd name="connsiteY180" fmla="*/ 2353033 h 3694853"/>
                  <a:gd name="connsiteX0" fmla="*/ 2159909 w 3557693"/>
                  <a:gd name="connsiteY0" fmla="*/ 2353033 h 3694853"/>
                  <a:gd name="connsiteX1" fmla="*/ 2303925 w 3557693"/>
                  <a:gd name="connsiteY1" fmla="*/ 2065001 h 3694853"/>
                  <a:gd name="connsiteX2" fmla="*/ 2628053 w 3557693"/>
                  <a:gd name="connsiteY2" fmla="*/ 1838960 h 3694853"/>
                  <a:gd name="connsiteX3" fmla="*/ 3014133 w 3557693"/>
                  <a:gd name="connsiteY3" fmla="*/ 1615440 h 3694853"/>
                  <a:gd name="connsiteX4" fmla="*/ 3288453 w 3557693"/>
                  <a:gd name="connsiteY4" fmla="*/ 1503680 h 3694853"/>
                  <a:gd name="connsiteX5" fmla="*/ 3471333 w 3557693"/>
                  <a:gd name="connsiteY5" fmla="*/ 1391920 h 3694853"/>
                  <a:gd name="connsiteX6" fmla="*/ 3552613 w 3557693"/>
                  <a:gd name="connsiteY6" fmla="*/ 1280160 h 3694853"/>
                  <a:gd name="connsiteX7" fmla="*/ 3501813 w 3557693"/>
                  <a:gd name="connsiteY7" fmla="*/ 1270000 h 3694853"/>
                  <a:gd name="connsiteX8" fmla="*/ 3430693 w 3557693"/>
                  <a:gd name="connsiteY8" fmla="*/ 1371600 h 3694853"/>
                  <a:gd name="connsiteX9" fmla="*/ 3237653 w 3557693"/>
                  <a:gd name="connsiteY9" fmla="*/ 1473200 h 3694853"/>
                  <a:gd name="connsiteX10" fmla="*/ 2922693 w 3557693"/>
                  <a:gd name="connsiteY10" fmla="*/ 1605280 h 3694853"/>
                  <a:gd name="connsiteX11" fmla="*/ 2892213 w 3557693"/>
                  <a:gd name="connsiteY11" fmla="*/ 1595120 h 3694853"/>
                  <a:gd name="connsiteX12" fmla="*/ 2922693 w 3557693"/>
                  <a:gd name="connsiteY12" fmla="*/ 1483360 h 3694853"/>
                  <a:gd name="connsiteX13" fmla="*/ 2983653 w 3557693"/>
                  <a:gd name="connsiteY13" fmla="*/ 1320800 h 3694853"/>
                  <a:gd name="connsiteX14" fmla="*/ 2983653 w 3557693"/>
                  <a:gd name="connsiteY14" fmla="*/ 1270000 h 3694853"/>
                  <a:gd name="connsiteX15" fmla="*/ 2932853 w 3557693"/>
                  <a:gd name="connsiteY15" fmla="*/ 1280160 h 3694853"/>
                  <a:gd name="connsiteX16" fmla="*/ 2902373 w 3557693"/>
                  <a:gd name="connsiteY16" fmla="*/ 1361440 h 3694853"/>
                  <a:gd name="connsiteX17" fmla="*/ 2821093 w 3557693"/>
                  <a:gd name="connsiteY17" fmla="*/ 1584960 h 3694853"/>
                  <a:gd name="connsiteX18" fmla="*/ 2790613 w 3557693"/>
                  <a:gd name="connsiteY18" fmla="*/ 1666240 h 3694853"/>
                  <a:gd name="connsiteX19" fmla="*/ 2591957 w 3557693"/>
                  <a:gd name="connsiteY19" fmla="*/ 1776969 h 3694853"/>
                  <a:gd name="connsiteX20" fmla="*/ 2374053 w 3557693"/>
                  <a:gd name="connsiteY20" fmla="*/ 1899920 h 3694853"/>
                  <a:gd name="connsiteX21" fmla="*/ 2231813 w 3557693"/>
                  <a:gd name="connsiteY21" fmla="*/ 2011680 h 3694853"/>
                  <a:gd name="connsiteX22" fmla="*/ 2313093 w 3557693"/>
                  <a:gd name="connsiteY22" fmla="*/ 1666240 h 3694853"/>
                  <a:gd name="connsiteX23" fmla="*/ 2384213 w 3557693"/>
                  <a:gd name="connsiteY23" fmla="*/ 1280160 h 3694853"/>
                  <a:gd name="connsiteX24" fmla="*/ 2597573 w 3557693"/>
                  <a:gd name="connsiteY24" fmla="*/ 1056640 h 3694853"/>
                  <a:gd name="connsiteX25" fmla="*/ 2668693 w 3557693"/>
                  <a:gd name="connsiteY25" fmla="*/ 894080 h 3694853"/>
                  <a:gd name="connsiteX26" fmla="*/ 2628053 w 3557693"/>
                  <a:gd name="connsiteY26" fmla="*/ 894080 h 3694853"/>
                  <a:gd name="connsiteX27" fmla="*/ 2567093 w 3557693"/>
                  <a:gd name="connsiteY27" fmla="*/ 1026160 h 3694853"/>
                  <a:gd name="connsiteX28" fmla="*/ 2414693 w 3557693"/>
                  <a:gd name="connsiteY28" fmla="*/ 1148080 h 3694853"/>
                  <a:gd name="connsiteX29" fmla="*/ 2465493 w 3557693"/>
                  <a:gd name="connsiteY29" fmla="*/ 975360 h 3694853"/>
                  <a:gd name="connsiteX30" fmla="*/ 2546773 w 3557693"/>
                  <a:gd name="connsiteY30" fmla="*/ 680720 h 3694853"/>
                  <a:gd name="connsiteX31" fmla="*/ 2648373 w 3557693"/>
                  <a:gd name="connsiteY31" fmla="*/ 589280 h 3694853"/>
                  <a:gd name="connsiteX32" fmla="*/ 2729653 w 3557693"/>
                  <a:gd name="connsiteY32" fmla="*/ 497840 h 3694853"/>
                  <a:gd name="connsiteX33" fmla="*/ 2739813 w 3557693"/>
                  <a:gd name="connsiteY33" fmla="*/ 447040 h 3694853"/>
                  <a:gd name="connsiteX34" fmla="*/ 2699173 w 3557693"/>
                  <a:gd name="connsiteY34" fmla="*/ 467360 h 3694853"/>
                  <a:gd name="connsiteX35" fmla="*/ 2628053 w 3557693"/>
                  <a:gd name="connsiteY35" fmla="*/ 548640 h 3694853"/>
                  <a:gd name="connsiteX36" fmla="*/ 2567093 w 3557693"/>
                  <a:gd name="connsiteY36" fmla="*/ 579120 h 3694853"/>
                  <a:gd name="connsiteX37" fmla="*/ 2678853 w 3557693"/>
                  <a:gd name="connsiteY37" fmla="*/ 274320 h 3694853"/>
                  <a:gd name="connsiteX38" fmla="*/ 2729653 w 3557693"/>
                  <a:gd name="connsiteY38" fmla="*/ 40640 h 3694853"/>
                  <a:gd name="connsiteX39" fmla="*/ 2689013 w 3557693"/>
                  <a:gd name="connsiteY39" fmla="*/ 30480 h 3694853"/>
                  <a:gd name="connsiteX40" fmla="*/ 2668693 w 3557693"/>
                  <a:gd name="connsiteY40" fmla="*/ 142240 h 3694853"/>
                  <a:gd name="connsiteX41" fmla="*/ 2617893 w 3557693"/>
                  <a:gd name="connsiteY41" fmla="*/ 314960 h 3694853"/>
                  <a:gd name="connsiteX42" fmla="*/ 2597573 w 3557693"/>
                  <a:gd name="connsiteY42" fmla="*/ 314960 h 3694853"/>
                  <a:gd name="connsiteX43" fmla="*/ 2556933 w 3557693"/>
                  <a:gd name="connsiteY43" fmla="*/ 172720 h 3694853"/>
                  <a:gd name="connsiteX44" fmla="*/ 2526453 w 3557693"/>
                  <a:gd name="connsiteY44" fmla="*/ 81280 h 3694853"/>
                  <a:gd name="connsiteX45" fmla="*/ 2495973 w 3557693"/>
                  <a:gd name="connsiteY45" fmla="*/ 111760 h 3694853"/>
                  <a:gd name="connsiteX46" fmla="*/ 2516293 w 3557693"/>
                  <a:gd name="connsiteY46" fmla="*/ 172720 h 3694853"/>
                  <a:gd name="connsiteX47" fmla="*/ 2546773 w 3557693"/>
                  <a:gd name="connsiteY47" fmla="*/ 284480 h 3694853"/>
                  <a:gd name="connsiteX48" fmla="*/ 2567093 w 3557693"/>
                  <a:gd name="connsiteY48" fmla="*/ 375920 h 3694853"/>
                  <a:gd name="connsiteX49" fmla="*/ 2577253 w 3557693"/>
                  <a:gd name="connsiteY49" fmla="*/ 406400 h 3694853"/>
                  <a:gd name="connsiteX50" fmla="*/ 2495973 w 3557693"/>
                  <a:gd name="connsiteY50" fmla="*/ 640080 h 3694853"/>
                  <a:gd name="connsiteX51" fmla="*/ 2424853 w 3557693"/>
                  <a:gd name="connsiteY51" fmla="*/ 894080 h 3694853"/>
                  <a:gd name="connsiteX52" fmla="*/ 2363893 w 3557693"/>
                  <a:gd name="connsiteY52" fmla="*/ 863600 h 3694853"/>
                  <a:gd name="connsiteX53" fmla="*/ 2262293 w 3557693"/>
                  <a:gd name="connsiteY53" fmla="*/ 690880 h 3694853"/>
                  <a:gd name="connsiteX54" fmla="*/ 2221653 w 3557693"/>
                  <a:gd name="connsiteY54" fmla="*/ 609600 h 3694853"/>
                  <a:gd name="connsiteX55" fmla="*/ 2201333 w 3557693"/>
                  <a:gd name="connsiteY55" fmla="*/ 640080 h 3694853"/>
                  <a:gd name="connsiteX56" fmla="*/ 2241973 w 3557693"/>
                  <a:gd name="connsiteY56" fmla="*/ 741680 h 3694853"/>
                  <a:gd name="connsiteX57" fmla="*/ 2302933 w 3557693"/>
                  <a:gd name="connsiteY57" fmla="*/ 853440 h 3694853"/>
                  <a:gd name="connsiteX58" fmla="*/ 2353733 w 3557693"/>
                  <a:gd name="connsiteY58" fmla="*/ 934720 h 3694853"/>
                  <a:gd name="connsiteX59" fmla="*/ 2384213 w 3557693"/>
                  <a:gd name="connsiteY59" fmla="*/ 965200 h 3694853"/>
                  <a:gd name="connsiteX60" fmla="*/ 2363893 w 3557693"/>
                  <a:gd name="connsiteY60" fmla="*/ 1076960 h 3694853"/>
                  <a:gd name="connsiteX61" fmla="*/ 2262293 w 3557693"/>
                  <a:gd name="connsiteY61" fmla="*/ 1422400 h 3694853"/>
                  <a:gd name="connsiteX62" fmla="*/ 2211493 w 3557693"/>
                  <a:gd name="connsiteY62" fmla="*/ 1676400 h 3694853"/>
                  <a:gd name="connsiteX63" fmla="*/ 2160693 w 3557693"/>
                  <a:gd name="connsiteY63" fmla="*/ 1818640 h 3694853"/>
                  <a:gd name="connsiteX64" fmla="*/ 2089573 w 3557693"/>
                  <a:gd name="connsiteY64" fmla="*/ 1838960 h 3694853"/>
                  <a:gd name="connsiteX65" fmla="*/ 2048933 w 3557693"/>
                  <a:gd name="connsiteY65" fmla="*/ 1686560 h 3694853"/>
                  <a:gd name="connsiteX66" fmla="*/ 1957493 w 3557693"/>
                  <a:gd name="connsiteY66" fmla="*/ 1351280 h 3694853"/>
                  <a:gd name="connsiteX67" fmla="*/ 1845733 w 3557693"/>
                  <a:gd name="connsiteY67" fmla="*/ 894080 h 3694853"/>
                  <a:gd name="connsiteX68" fmla="*/ 1805093 w 3557693"/>
                  <a:gd name="connsiteY68" fmla="*/ 436880 h 3694853"/>
                  <a:gd name="connsiteX69" fmla="*/ 1815253 w 3557693"/>
                  <a:gd name="connsiteY69" fmla="*/ 254000 h 3694853"/>
                  <a:gd name="connsiteX70" fmla="*/ 1774613 w 3557693"/>
                  <a:gd name="connsiteY70" fmla="*/ 213360 h 3694853"/>
                  <a:gd name="connsiteX71" fmla="*/ 1764453 w 3557693"/>
                  <a:gd name="connsiteY71" fmla="*/ 365760 h 3694853"/>
                  <a:gd name="connsiteX72" fmla="*/ 1764453 w 3557693"/>
                  <a:gd name="connsiteY72" fmla="*/ 558800 h 3694853"/>
                  <a:gd name="connsiteX73" fmla="*/ 1774613 w 3557693"/>
                  <a:gd name="connsiteY73" fmla="*/ 670560 h 3694853"/>
                  <a:gd name="connsiteX74" fmla="*/ 1733973 w 3557693"/>
                  <a:gd name="connsiteY74" fmla="*/ 609600 h 3694853"/>
                  <a:gd name="connsiteX75" fmla="*/ 1622213 w 3557693"/>
                  <a:gd name="connsiteY75" fmla="*/ 406400 h 3694853"/>
                  <a:gd name="connsiteX76" fmla="*/ 1571413 w 3557693"/>
                  <a:gd name="connsiteY76" fmla="*/ 142240 h 3694853"/>
                  <a:gd name="connsiteX77" fmla="*/ 1540933 w 3557693"/>
                  <a:gd name="connsiteY77" fmla="*/ 60960 h 3694853"/>
                  <a:gd name="connsiteX78" fmla="*/ 1520613 w 3557693"/>
                  <a:gd name="connsiteY78" fmla="*/ 121920 h 3694853"/>
                  <a:gd name="connsiteX79" fmla="*/ 1551093 w 3557693"/>
                  <a:gd name="connsiteY79" fmla="*/ 365760 h 3694853"/>
                  <a:gd name="connsiteX80" fmla="*/ 1571413 w 3557693"/>
                  <a:gd name="connsiteY80" fmla="*/ 426720 h 3694853"/>
                  <a:gd name="connsiteX81" fmla="*/ 1540933 w 3557693"/>
                  <a:gd name="connsiteY81" fmla="*/ 416560 h 3694853"/>
                  <a:gd name="connsiteX82" fmla="*/ 1439333 w 3557693"/>
                  <a:gd name="connsiteY82" fmla="*/ 335280 h 3694853"/>
                  <a:gd name="connsiteX83" fmla="*/ 1327573 w 3557693"/>
                  <a:gd name="connsiteY83" fmla="*/ 274320 h 3694853"/>
                  <a:gd name="connsiteX84" fmla="*/ 1317413 w 3557693"/>
                  <a:gd name="connsiteY84" fmla="*/ 304800 h 3694853"/>
                  <a:gd name="connsiteX85" fmla="*/ 1429173 w 3557693"/>
                  <a:gd name="connsiteY85" fmla="*/ 396240 h 3694853"/>
                  <a:gd name="connsiteX86" fmla="*/ 1571413 w 3557693"/>
                  <a:gd name="connsiteY86" fmla="*/ 477520 h 3694853"/>
                  <a:gd name="connsiteX87" fmla="*/ 1601893 w 3557693"/>
                  <a:gd name="connsiteY87" fmla="*/ 497840 h 3694853"/>
                  <a:gd name="connsiteX88" fmla="*/ 1683173 w 3557693"/>
                  <a:gd name="connsiteY88" fmla="*/ 629920 h 3694853"/>
                  <a:gd name="connsiteX89" fmla="*/ 1764453 w 3557693"/>
                  <a:gd name="connsiteY89" fmla="*/ 731520 h 3694853"/>
                  <a:gd name="connsiteX90" fmla="*/ 1784773 w 3557693"/>
                  <a:gd name="connsiteY90" fmla="*/ 843280 h 3694853"/>
                  <a:gd name="connsiteX91" fmla="*/ 1815253 w 3557693"/>
                  <a:gd name="connsiteY91" fmla="*/ 1036320 h 3694853"/>
                  <a:gd name="connsiteX92" fmla="*/ 1876213 w 3557693"/>
                  <a:gd name="connsiteY92" fmla="*/ 1310640 h 3694853"/>
                  <a:gd name="connsiteX93" fmla="*/ 1855893 w 3557693"/>
                  <a:gd name="connsiteY93" fmla="*/ 1310640 h 3694853"/>
                  <a:gd name="connsiteX94" fmla="*/ 1591733 w 3557693"/>
                  <a:gd name="connsiteY94" fmla="*/ 1137920 h 3694853"/>
                  <a:gd name="connsiteX95" fmla="*/ 1408853 w 3557693"/>
                  <a:gd name="connsiteY95" fmla="*/ 914400 h 3694853"/>
                  <a:gd name="connsiteX96" fmla="*/ 1327573 w 3557693"/>
                  <a:gd name="connsiteY96" fmla="*/ 782320 h 3694853"/>
                  <a:gd name="connsiteX97" fmla="*/ 1307253 w 3557693"/>
                  <a:gd name="connsiteY97" fmla="*/ 619760 h 3694853"/>
                  <a:gd name="connsiteX98" fmla="*/ 1286933 w 3557693"/>
                  <a:gd name="connsiteY98" fmla="*/ 589280 h 3694853"/>
                  <a:gd name="connsiteX99" fmla="*/ 1256453 w 3557693"/>
                  <a:gd name="connsiteY99" fmla="*/ 670560 h 3694853"/>
                  <a:gd name="connsiteX100" fmla="*/ 1266613 w 3557693"/>
                  <a:gd name="connsiteY100" fmla="*/ 772160 h 3694853"/>
                  <a:gd name="connsiteX101" fmla="*/ 1185333 w 3557693"/>
                  <a:gd name="connsiteY101" fmla="*/ 690880 h 3694853"/>
                  <a:gd name="connsiteX102" fmla="*/ 1012613 w 3557693"/>
                  <a:gd name="connsiteY102" fmla="*/ 508000 h 3694853"/>
                  <a:gd name="connsiteX103" fmla="*/ 941493 w 3557693"/>
                  <a:gd name="connsiteY103" fmla="*/ 375920 h 3694853"/>
                  <a:gd name="connsiteX104" fmla="*/ 890693 w 3557693"/>
                  <a:gd name="connsiteY104" fmla="*/ 294640 h 3694853"/>
                  <a:gd name="connsiteX105" fmla="*/ 860213 w 3557693"/>
                  <a:gd name="connsiteY105" fmla="*/ 294640 h 3694853"/>
                  <a:gd name="connsiteX106" fmla="*/ 880533 w 3557693"/>
                  <a:gd name="connsiteY106" fmla="*/ 365760 h 3694853"/>
                  <a:gd name="connsiteX107" fmla="*/ 982133 w 3557693"/>
                  <a:gd name="connsiteY107" fmla="*/ 548640 h 3694853"/>
                  <a:gd name="connsiteX108" fmla="*/ 1083733 w 3557693"/>
                  <a:gd name="connsiteY108" fmla="*/ 650240 h 3694853"/>
                  <a:gd name="connsiteX109" fmla="*/ 1012613 w 3557693"/>
                  <a:gd name="connsiteY109" fmla="*/ 650240 h 3694853"/>
                  <a:gd name="connsiteX110" fmla="*/ 850053 w 3557693"/>
                  <a:gd name="connsiteY110" fmla="*/ 579120 h 3694853"/>
                  <a:gd name="connsiteX111" fmla="*/ 829733 w 3557693"/>
                  <a:gd name="connsiteY111" fmla="*/ 599440 h 3694853"/>
                  <a:gd name="connsiteX112" fmla="*/ 921173 w 3557693"/>
                  <a:gd name="connsiteY112" fmla="*/ 650240 h 3694853"/>
                  <a:gd name="connsiteX113" fmla="*/ 1073573 w 3557693"/>
                  <a:gd name="connsiteY113" fmla="*/ 711200 h 3694853"/>
                  <a:gd name="connsiteX114" fmla="*/ 1124373 w 3557693"/>
                  <a:gd name="connsiteY114" fmla="*/ 721360 h 3694853"/>
                  <a:gd name="connsiteX115" fmla="*/ 1246293 w 3557693"/>
                  <a:gd name="connsiteY115" fmla="*/ 822960 h 3694853"/>
                  <a:gd name="connsiteX116" fmla="*/ 1286933 w 3557693"/>
                  <a:gd name="connsiteY116" fmla="*/ 853440 h 3694853"/>
                  <a:gd name="connsiteX117" fmla="*/ 1398693 w 3557693"/>
                  <a:gd name="connsiteY117" fmla="*/ 985520 h 3694853"/>
                  <a:gd name="connsiteX118" fmla="*/ 1500293 w 3557693"/>
                  <a:gd name="connsiteY118" fmla="*/ 1117600 h 3694853"/>
                  <a:gd name="connsiteX119" fmla="*/ 1683173 w 3557693"/>
                  <a:gd name="connsiteY119" fmla="*/ 1290320 h 3694853"/>
                  <a:gd name="connsiteX120" fmla="*/ 1845733 w 3557693"/>
                  <a:gd name="connsiteY120" fmla="*/ 1422400 h 3694853"/>
                  <a:gd name="connsiteX121" fmla="*/ 1866053 w 3557693"/>
                  <a:gd name="connsiteY121" fmla="*/ 1473200 h 3694853"/>
                  <a:gd name="connsiteX122" fmla="*/ 1886373 w 3557693"/>
                  <a:gd name="connsiteY122" fmla="*/ 1625600 h 3694853"/>
                  <a:gd name="connsiteX123" fmla="*/ 1896533 w 3557693"/>
                  <a:gd name="connsiteY123" fmla="*/ 1717040 h 3694853"/>
                  <a:gd name="connsiteX124" fmla="*/ 1886373 w 3557693"/>
                  <a:gd name="connsiteY124" fmla="*/ 1879600 h 3694853"/>
                  <a:gd name="connsiteX125" fmla="*/ 1774613 w 3557693"/>
                  <a:gd name="connsiteY125" fmla="*/ 1828800 h 3694853"/>
                  <a:gd name="connsiteX126" fmla="*/ 1500293 w 3557693"/>
                  <a:gd name="connsiteY126" fmla="*/ 1778000 h 3694853"/>
                  <a:gd name="connsiteX127" fmla="*/ 1256453 w 3557693"/>
                  <a:gd name="connsiteY127" fmla="*/ 1706880 h 3694853"/>
                  <a:gd name="connsiteX128" fmla="*/ 900853 w 3557693"/>
                  <a:gd name="connsiteY128" fmla="*/ 1574800 h 3694853"/>
                  <a:gd name="connsiteX129" fmla="*/ 667173 w 3557693"/>
                  <a:gd name="connsiteY129" fmla="*/ 1341120 h 3694853"/>
                  <a:gd name="connsiteX130" fmla="*/ 514773 w 3557693"/>
                  <a:gd name="connsiteY130" fmla="*/ 1137920 h 3694853"/>
                  <a:gd name="connsiteX131" fmla="*/ 423333 w 3557693"/>
                  <a:gd name="connsiteY131" fmla="*/ 1036320 h 3694853"/>
                  <a:gd name="connsiteX132" fmla="*/ 362373 w 3557693"/>
                  <a:gd name="connsiteY132" fmla="*/ 1046480 h 3694853"/>
                  <a:gd name="connsiteX133" fmla="*/ 443653 w 3557693"/>
                  <a:gd name="connsiteY133" fmla="*/ 1137920 h 3694853"/>
                  <a:gd name="connsiteX134" fmla="*/ 565573 w 3557693"/>
                  <a:gd name="connsiteY134" fmla="*/ 1320800 h 3694853"/>
                  <a:gd name="connsiteX135" fmla="*/ 626533 w 3557693"/>
                  <a:gd name="connsiteY135" fmla="*/ 1402080 h 3694853"/>
                  <a:gd name="connsiteX136" fmla="*/ 555413 w 3557693"/>
                  <a:gd name="connsiteY136" fmla="*/ 1391920 h 3694853"/>
                  <a:gd name="connsiteX137" fmla="*/ 382693 w 3557693"/>
                  <a:gd name="connsiteY137" fmla="*/ 1300480 h 3694853"/>
                  <a:gd name="connsiteX138" fmla="*/ 209973 w 3557693"/>
                  <a:gd name="connsiteY138" fmla="*/ 1178560 h 3694853"/>
                  <a:gd name="connsiteX139" fmla="*/ 47413 w 3557693"/>
                  <a:gd name="connsiteY139" fmla="*/ 1046480 h 3694853"/>
                  <a:gd name="connsiteX140" fmla="*/ 6773 w 3557693"/>
                  <a:gd name="connsiteY140" fmla="*/ 1056640 h 3694853"/>
                  <a:gd name="connsiteX141" fmla="*/ 88053 w 3557693"/>
                  <a:gd name="connsiteY141" fmla="*/ 1127760 h 3694853"/>
                  <a:gd name="connsiteX142" fmla="*/ 362373 w 3557693"/>
                  <a:gd name="connsiteY142" fmla="*/ 1351280 h 3694853"/>
                  <a:gd name="connsiteX143" fmla="*/ 606213 w 3557693"/>
                  <a:gd name="connsiteY143" fmla="*/ 1463040 h 3694853"/>
                  <a:gd name="connsiteX144" fmla="*/ 707813 w 3557693"/>
                  <a:gd name="connsiteY144" fmla="*/ 1483360 h 3694853"/>
                  <a:gd name="connsiteX145" fmla="*/ 758613 w 3557693"/>
                  <a:gd name="connsiteY145" fmla="*/ 1544320 h 3694853"/>
                  <a:gd name="connsiteX146" fmla="*/ 819573 w 3557693"/>
                  <a:gd name="connsiteY146" fmla="*/ 1595120 h 3694853"/>
                  <a:gd name="connsiteX147" fmla="*/ 911013 w 3557693"/>
                  <a:gd name="connsiteY147" fmla="*/ 1645920 h 3694853"/>
                  <a:gd name="connsiteX148" fmla="*/ 1236133 w 3557693"/>
                  <a:gd name="connsiteY148" fmla="*/ 1767840 h 3694853"/>
                  <a:gd name="connsiteX149" fmla="*/ 1540933 w 3557693"/>
                  <a:gd name="connsiteY149" fmla="*/ 1879600 h 3694853"/>
                  <a:gd name="connsiteX150" fmla="*/ 1652693 w 3557693"/>
                  <a:gd name="connsiteY150" fmla="*/ 1950720 h 3694853"/>
                  <a:gd name="connsiteX151" fmla="*/ 1469813 w 3557693"/>
                  <a:gd name="connsiteY151" fmla="*/ 1920240 h 3694853"/>
                  <a:gd name="connsiteX152" fmla="*/ 1286933 w 3557693"/>
                  <a:gd name="connsiteY152" fmla="*/ 1920240 h 3694853"/>
                  <a:gd name="connsiteX153" fmla="*/ 1053253 w 3557693"/>
                  <a:gd name="connsiteY153" fmla="*/ 1899920 h 3694853"/>
                  <a:gd name="connsiteX154" fmla="*/ 809413 w 3557693"/>
                  <a:gd name="connsiteY154" fmla="*/ 1828800 h 3694853"/>
                  <a:gd name="connsiteX155" fmla="*/ 545253 w 3557693"/>
                  <a:gd name="connsiteY155" fmla="*/ 1737360 h 3694853"/>
                  <a:gd name="connsiteX156" fmla="*/ 514773 w 3557693"/>
                  <a:gd name="connsiteY156" fmla="*/ 1727200 h 3694853"/>
                  <a:gd name="connsiteX157" fmla="*/ 382693 w 3557693"/>
                  <a:gd name="connsiteY157" fmla="*/ 1635760 h 3694853"/>
                  <a:gd name="connsiteX158" fmla="*/ 342053 w 3557693"/>
                  <a:gd name="connsiteY158" fmla="*/ 1645920 h 3694853"/>
                  <a:gd name="connsiteX159" fmla="*/ 474133 w 3557693"/>
                  <a:gd name="connsiteY159" fmla="*/ 1767840 h 3694853"/>
                  <a:gd name="connsiteX160" fmla="*/ 728133 w 3557693"/>
                  <a:gd name="connsiteY160" fmla="*/ 1849120 h 3694853"/>
                  <a:gd name="connsiteX161" fmla="*/ 606213 w 3557693"/>
                  <a:gd name="connsiteY161" fmla="*/ 1849120 h 3694853"/>
                  <a:gd name="connsiteX162" fmla="*/ 474133 w 3557693"/>
                  <a:gd name="connsiteY162" fmla="*/ 1838960 h 3694853"/>
                  <a:gd name="connsiteX163" fmla="*/ 474133 w 3557693"/>
                  <a:gd name="connsiteY163" fmla="*/ 1889760 h 3694853"/>
                  <a:gd name="connsiteX164" fmla="*/ 585893 w 3557693"/>
                  <a:gd name="connsiteY164" fmla="*/ 1889760 h 3694853"/>
                  <a:gd name="connsiteX165" fmla="*/ 789093 w 3557693"/>
                  <a:gd name="connsiteY165" fmla="*/ 1889760 h 3694853"/>
                  <a:gd name="connsiteX166" fmla="*/ 992293 w 3557693"/>
                  <a:gd name="connsiteY166" fmla="*/ 1930400 h 3694853"/>
                  <a:gd name="connsiteX167" fmla="*/ 1266613 w 3557693"/>
                  <a:gd name="connsiteY167" fmla="*/ 1950720 h 3694853"/>
                  <a:gd name="connsiteX168" fmla="*/ 1583845 w 3557693"/>
                  <a:gd name="connsiteY168" fmla="*/ 1992993 h 3694853"/>
                  <a:gd name="connsiteX169" fmla="*/ 1744133 w 3557693"/>
                  <a:gd name="connsiteY169" fmla="*/ 2123440 h 3694853"/>
                  <a:gd name="connsiteX170" fmla="*/ 1794933 w 3557693"/>
                  <a:gd name="connsiteY170" fmla="*/ 2255520 h 3694853"/>
                  <a:gd name="connsiteX171" fmla="*/ 1805093 w 3557693"/>
                  <a:gd name="connsiteY171" fmla="*/ 2499360 h 3694853"/>
                  <a:gd name="connsiteX172" fmla="*/ 1784773 w 3557693"/>
                  <a:gd name="connsiteY172" fmla="*/ 2753360 h 3694853"/>
                  <a:gd name="connsiteX173" fmla="*/ 1733973 w 3557693"/>
                  <a:gd name="connsiteY173" fmla="*/ 3048000 h 3694853"/>
                  <a:gd name="connsiteX174" fmla="*/ 1683173 w 3557693"/>
                  <a:gd name="connsiteY174" fmla="*/ 3342640 h 3694853"/>
                  <a:gd name="connsiteX175" fmla="*/ 1632373 w 3557693"/>
                  <a:gd name="connsiteY175" fmla="*/ 3586480 h 3694853"/>
                  <a:gd name="connsiteX176" fmla="*/ 1825413 w 3557693"/>
                  <a:gd name="connsiteY176" fmla="*/ 3667760 h 3694853"/>
                  <a:gd name="connsiteX177" fmla="*/ 2120053 w 3557693"/>
                  <a:gd name="connsiteY177" fmla="*/ 3677920 h 3694853"/>
                  <a:gd name="connsiteX178" fmla="*/ 2191173 w 3557693"/>
                  <a:gd name="connsiteY178" fmla="*/ 3627120 h 3694853"/>
                  <a:gd name="connsiteX179" fmla="*/ 2181013 w 3557693"/>
                  <a:gd name="connsiteY179" fmla="*/ 3271520 h 3694853"/>
                  <a:gd name="connsiteX180" fmla="*/ 2159909 w 3557693"/>
                  <a:gd name="connsiteY180" fmla="*/ 2353033 h 3694853"/>
                  <a:gd name="connsiteX0" fmla="*/ 2159909 w 3557693"/>
                  <a:gd name="connsiteY0" fmla="*/ 2443668 h 3785488"/>
                  <a:gd name="connsiteX1" fmla="*/ 2303925 w 3557693"/>
                  <a:gd name="connsiteY1" fmla="*/ 2155636 h 3785488"/>
                  <a:gd name="connsiteX2" fmla="*/ 2628053 w 3557693"/>
                  <a:gd name="connsiteY2" fmla="*/ 1929595 h 3785488"/>
                  <a:gd name="connsiteX3" fmla="*/ 3014133 w 3557693"/>
                  <a:gd name="connsiteY3" fmla="*/ 1706075 h 3785488"/>
                  <a:gd name="connsiteX4" fmla="*/ 3288453 w 3557693"/>
                  <a:gd name="connsiteY4" fmla="*/ 1594315 h 3785488"/>
                  <a:gd name="connsiteX5" fmla="*/ 3471333 w 3557693"/>
                  <a:gd name="connsiteY5" fmla="*/ 1482555 h 3785488"/>
                  <a:gd name="connsiteX6" fmla="*/ 3552613 w 3557693"/>
                  <a:gd name="connsiteY6" fmla="*/ 1370795 h 3785488"/>
                  <a:gd name="connsiteX7" fmla="*/ 3501813 w 3557693"/>
                  <a:gd name="connsiteY7" fmla="*/ 1360635 h 3785488"/>
                  <a:gd name="connsiteX8" fmla="*/ 3430693 w 3557693"/>
                  <a:gd name="connsiteY8" fmla="*/ 1462235 h 3785488"/>
                  <a:gd name="connsiteX9" fmla="*/ 3237653 w 3557693"/>
                  <a:gd name="connsiteY9" fmla="*/ 1563835 h 3785488"/>
                  <a:gd name="connsiteX10" fmla="*/ 2922693 w 3557693"/>
                  <a:gd name="connsiteY10" fmla="*/ 1695915 h 3785488"/>
                  <a:gd name="connsiteX11" fmla="*/ 2892213 w 3557693"/>
                  <a:gd name="connsiteY11" fmla="*/ 1685755 h 3785488"/>
                  <a:gd name="connsiteX12" fmla="*/ 2922693 w 3557693"/>
                  <a:gd name="connsiteY12" fmla="*/ 1573995 h 3785488"/>
                  <a:gd name="connsiteX13" fmla="*/ 2983653 w 3557693"/>
                  <a:gd name="connsiteY13" fmla="*/ 1411435 h 3785488"/>
                  <a:gd name="connsiteX14" fmla="*/ 2983653 w 3557693"/>
                  <a:gd name="connsiteY14" fmla="*/ 1360635 h 3785488"/>
                  <a:gd name="connsiteX15" fmla="*/ 2932853 w 3557693"/>
                  <a:gd name="connsiteY15" fmla="*/ 1370795 h 3785488"/>
                  <a:gd name="connsiteX16" fmla="*/ 2902373 w 3557693"/>
                  <a:gd name="connsiteY16" fmla="*/ 1452075 h 3785488"/>
                  <a:gd name="connsiteX17" fmla="*/ 2821093 w 3557693"/>
                  <a:gd name="connsiteY17" fmla="*/ 1675595 h 3785488"/>
                  <a:gd name="connsiteX18" fmla="*/ 2790613 w 3557693"/>
                  <a:gd name="connsiteY18" fmla="*/ 1756875 h 3785488"/>
                  <a:gd name="connsiteX19" fmla="*/ 2591957 w 3557693"/>
                  <a:gd name="connsiteY19" fmla="*/ 1867604 h 3785488"/>
                  <a:gd name="connsiteX20" fmla="*/ 2374053 w 3557693"/>
                  <a:gd name="connsiteY20" fmla="*/ 1990555 h 3785488"/>
                  <a:gd name="connsiteX21" fmla="*/ 2231813 w 3557693"/>
                  <a:gd name="connsiteY21" fmla="*/ 2102315 h 3785488"/>
                  <a:gd name="connsiteX22" fmla="*/ 2313093 w 3557693"/>
                  <a:gd name="connsiteY22" fmla="*/ 1756875 h 3785488"/>
                  <a:gd name="connsiteX23" fmla="*/ 2384213 w 3557693"/>
                  <a:gd name="connsiteY23" fmla="*/ 1370795 h 3785488"/>
                  <a:gd name="connsiteX24" fmla="*/ 2597573 w 3557693"/>
                  <a:gd name="connsiteY24" fmla="*/ 1147275 h 3785488"/>
                  <a:gd name="connsiteX25" fmla="*/ 2668693 w 3557693"/>
                  <a:gd name="connsiteY25" fmla="*/ 984715 h 3785488"/>
                  <a:gd name="connsiteX26" fmla="*/ 2628053 w 3557693"/>
                  <a:gd name="connsiteY26" fmla="*/ 984715 h 3785488"/>
                  <a:gd name="connsiteX27" fmla="*/ 2567093 w 3557693"/>
                  <a:gd name="connsiteY27" fmla="*/ 1116795 h 3785488"/>
                  <a:gd name="connsiteX28" fmla="*/ 2414693 w 3557693"/>
                  <a:gd name="connsiteY28" fmla="*/ 1238715 h 3785488"/>
                  <a:gd name="connsiteX29" fmla="*/ 2465493 w 3557693"/>
                  <a:gd name="connsiteY29" fmla="*/ 1065995 h 3785488"/>
                  <a:gd name="connsiteX30" fmla="*/ 2546773 w 3557693"/>
                  <a:gd name="connsiteY30" fmla="*/ 771355 h 3785488"/>
                  <a:gd name="connsiteX31" fmla="*/ 2648373 w 3557693"/>
                  <a:gd name="connsiteY31" fmla="*/ 679915 h 3785488"/>
                  <a:gd name="connsiteX32" fmla="*/ 2729653 w 3557693"/>
                  <a:gd name="connsiteY32" fmla="*/ 588475 h 3785488"/>
                  <a:gd name="connsiteX33" fmla="*/ 2739813 w 3557693"/>
                  <a:gd name="connsiteY33" fmla="*/ 537675 h 3785488"/>
                  <a:gd name="connsiteX34" fmla="*/ 2699173 w 3557693"/>
                  <a:gd name="connsiteY34" fmla="*/ 557995 h 3785488"/>
                  <a:gd name="connsiteX35" fmla="*/ 2628053 w 3557693"/>
                  <a:gd name="connsiteY35" fmla="*/ 639275 h 3785488"/>
                  <a:gd name="connsiteX36" fmla="*/ 2567093 w 3557693"/>
                  <a:gd name="connsiteY36" fmla="*/ 669755 h 3785488"/>
                  <a:gd name="connsiteX37" fmla="*/ 2678853 w 3557693"/>
                  <a:gd name="connsiteY37" fmla="*/ 364955 h 3785488"/>
                  <a:gd name="connsiteX38" fmla="*/ 2729653 w 3557693"/>
                  <a:gd name="connsiteY38" fmla="*/ 131275 h 3785488"/>
                  <a:gd name="connsiteX39" fmla="*/ 2689013 w 3557693"/>
                  <a:gd name="connsiteY39" fmla="*/ 121115 h 3785488"/>
                  <a:gd name="connsiteX40" fmla="*/ 2668693 w 3557693"/>
                  <a:gd name="connsiteY40" fmla="*/ 232875 h 3785488"/>
                  <a:gd name="connsiteX41" fmla="*/ 2617893 w 3557693"/>
                  <a:gd name="connsiteY41" fmla="*/ 405595 h 3785488"/>
                  <a:gd name="connsiteX42" fmla="*/ 2597573 w 3557693"/>
                  <a:gd name="connsiteY42" fmla="*/ 405595 h 3785488"/>
                  <a:gd name="connsiteX43" fmla="*/ 2556933 w 3557693"/>
                  <a:gd name="connsiteY43" fmla="*/ 263355 h 3785488"/>
                  <a:gd name="connsiteX44" fmla="*/ 2526453 w 3557693"/>
                  <a:gd name="connsiteY44" fmla="*/ 171915 h 3785488"/>
                  <a:gd name="connsiteX45" fmla="*/ 2495973 w 3557693"/>
                  <a:gd name="connsiteY45" fmla="*/ 202395 h 3785488"/>
                  <a:gd name="connsiteX46" fmla="*/ 2516293 w 3557693"/>
                  <a:gd name="connsiteY46" fmla="*/ 263355 h 3785488"/>
                  <a:gd name="connsiteX47" fmla="*/ 2546773 w 3557693"/>
                  <a:gd name="connsiteY47" fmla="*/ 375115 h 3785488"/>
                  <a:gd name="connsiteX48" fmla="*/ 2567093 w 3557693"/>
                  <a:gd name="connsiteY48" fmla="*/ 466555 h 3785488"/>
                  <a:gd name="connsiteX49" fmla="*/ 2577253 w 3557693"/>
                  <a:gd name="connsiteY49" fmla="*/ 497035 h 3785488"/>
                  <a:gd name="connsiteX50" fmla="*/ 2495973 w 3557693"/>
                  <a:gd name="connsiteY50" fmla="*/ 730715 h 3785488"/>
                  <a:gd name="connsiteX51" fmla="*/ 2424853 w 3557693"/>
                  <a:gd name="connsiteY51" fmla="*/ 984715 h 3785488"/>
                  <a:gd name="connsiteX52" fmla="*/ 2363893 w 3557693"/>
                  <a:gd name="connsiteY52" fmla="*/ 954235 h 3785488"/>
                  <a:gd name="connsiteX53" fmla="*/ 2262293 w 3557693"/>
                  <a:gd name="connsiteY53" fmla="*/ 781515 h 3785488"/>
                  <a:gd name="connsiteX54" fmla="*/ 2221653 w 3557693"/>
                  <a:gd name="connsiteY54" fmla="*/ 700235 h 3785488"/>
                  <a:gd name="connsiteX55" fmla="*/ 2201333 w 3557693"/>
                  <a:gd name="connsiteY55" fmla="*/ 730715 h 3785488"/>
                  <a:gd name="connsiteX56" fmla="*/ 2241973 w 3557693"/>
                  <a:gd name="connsiteY56" fmla="*/ 832315 h 3785488"/>
                  <a:gd name="connsiteX57" fmla="*/ 2302933 w 3557693"/>
                  <a:gd name="connsiteY57" fmla="*/ 944075 h 3785488"/>
                  <a:gd name="connsiteX58" fmla="*/ 2353733 w 3557693"/>
                  <a:gd name="connsiteY58" fmla="*/ 1025355 h 3785488"/>
                  <a:gd name="connsiteX59" fmla="*/ 2384213 w 3557693"/>
                  <a:gd name="connsiteY59" fmla="*/ 1055835 h 3785488"/>
                  <a:gd name="connsiteX60" fmla="*/ 2363893 w 3557693"/>
                  <a:gd name="connsiteY60" fmla="*/ 1167595 h 3785488"/>
                  <a:gd name="connsiteX61" fmla="*/ 2262293 w 3557693"/>
                  <a:gd name="connsiteY61" fmla="*/ 1513035 h 3785488"/>
                  <a:gd name="connsiteX62" fmla="*/ 2211493 w 3557693"/>
                  <a:gd name="connsiteY62" fmla="*/ 1767035 h 3785488"/>
                  <a:gd name="connsiteX63" fmla="*/ 2160693 w 3557693"/>
                  <a:gd name="connsiteY63" fmla="*/ 1909275 h 3785488"/>
                  <a:gd name="connsiteX64" fmla="*/ 2089573 w 3557693"/>
                  <a:gd name="connsiteY64" fmla="*/ 1929595 h 3785488"/>
                  <a:gd name="connsiteX65" fmla="*/ 2048933 w 3557693"/>
                  <a:gd name="connsiteY65" fmla="*/ 1777195 h 3785488"/>
                  <a:gd name="connsiteX66" fmla="*/ 1957493 w 3557693"/>
                  <a:gd name="connsiteY66" fmla="*/ 1441915 h 3785488"/>
                  <a:gd name="connsiteX67" fmla="*/ 1845733 w 3557693"/>
                  <a:gd name="connsiteY67" fmla="*/ 984715 h 3785488"/>
                  <a:gd name="connsiteX68" fmla="*/ 1805093 w 3557693"/>
                  <a:gd name="connsiteY68" fmla="*/ 527515 h 3785488"/>
                  <a:gd name="connsiteX69" fmla="*/ 1815253 w 3557693"/>
                  <a:gd name="connsiteY69" fmla="*/ 344635 h 3785488"/>
                  <a:gd name="connsiteX70" fmla="*/ 1800200 w 3557693"/>
                  <a:gd name="connsiteY70" fmla="*/ 18627 h 3785488"/>
                  <a:gd name="connsiteX71" fmla="*/ 1764453 w 3557693"/>
                  <a:gd name="connsiteY71" fmla="*/ 456395 h 3785488"/>
                  <a:gd name="connsiteX72" fmla="*/ 1764453 w 3557693"/>
                  <a:gd name="connsiteY72" fmla="*/ 649435 h 3785488"/>
                  <a:gd name="connsiteX73" fmla="*/ 1774613 w 3557693"/>
                  <a:gd name="connsiteY73" fmla="*/ 761195 h 3785488"/>
                  <a:gd name="connsiteX74" fmla="*/ 1733973 w 3557693"/>
                  <a:gd name="connsiteY74" fmla="*/ 700235 h 3785488"/>
                  <a:gd name="connsiteX75" fmla="*/ 1622213 w 3557693"/>
                  <a:gd name="connsiteY75" fmla="*/ 497035 h 3785488"/>
                  <a:gd name="connsiteX76" fmla="*/ 1571413 w 3557693"/>
                  <a:gd name="connsiteY76" fmla="*/ 232875 h 3785488"/>
                  <a:gd name="connsiteX77" fmla="*/ 1540933 w 3557693"/>
                  <a:gd name="connsiteY77" fmla="*/ 151595 h 3785488"/>
                  <a:gd name="connsiteX78" fmla="*/ 1520613 w 3557693"/>
                  <a:gd name="connsiteY78" fmla="*/ 212555 h 3785488"/>
                  <a:gd name="connsiteX79" fmla="*/ 1551093 w 3557693"/>
                  <a:gd name="connsiteY79" fmla="*/ 456395 h 3785488"/>
                  <a:gd name="connsiteX80" fmla="*/ 1571413 w 3557693"/>
                  <a:gd name="connsiteY80" fmla="*/ 517355 h 3785488"/>
                  <a:gd name="connsiteX81" fmla="*/ 1540933 w 3557693"/>
                  <a:gd name="connsiteY81" fmla="*/ 507195 h 3785488"/>
                  <a:gd name="connsiteX82" fmla="*/ 1439333 w 3557693"/>
                  <a:gd name="connsiteY82" fmla="*/ 425915 h 3785488"/>
                  <a:gd name="connsiteX83" fmla="*/ 1327573 w 3557693"/>
                  <a:gd name="connsiteY83" fmla="*/ 364955 h 3785488"/>
                  <a:gd name="connsiteX84" fmla="*/ 1317413 w 3557693"/>
                  <a:gd name="connsiteY84" fmla="*/ 395435 h 3785488"/>
                  <a:gd name="connsiteX85" fmla="*/ 1429173 w 3557693"/>
                  <a:gd name="connsiteY85" fmla="*/ 486875 h 3785488"/>
                  <a:gd name="connsiteX86" fmla="*/ 1571413 w 3557693"/>
                  <a:gd name="connsiteY86" fmla="*/ 568155 h 3785488"/>
                  <a:gd name="connsiteX87" fmla="*/ 1601893 w 3557693"/>
                  <a:gd name="connsiteY87" fmla="*/ 588475 h 3785488"/>
                  <a:gd name="connsiteX88" fmla="*/ 1683173 w 3557693"/>
                  <a:gd name="connsiteY88" fmla="*/ 720555 h 3785488"/>
                  <a:gd name="connsiteX89" fmla="*/ 1764453 w 3557693"/>
                  <a:gd name="connsiteY89" fmla="*/ 822155 h 3785488"/>
                  <a:gd name="connsiteX90" fmla="*/ 1784773 w 3557693"/>
                  <a:gd name="connsiteY90" fmla="*/ 933915 h 3785488"/>
                  <a:gd name="connsiteX91" fmla="*/ 1815253 w 3557693"/>
                  <a:gd name="connsiteY91" fmla="*/ 1126955 h 3785488"/>
                  <a:gd name="connsiteX92" fmla="*/ 1876213 w 3557693"/>
                  <a:gd name="connsiteY92" fmla="*/ 1401275 h 3785488"/>
                  <a:gd name="connsiteX93" fmla="*/ 1855893 w 3557693"/>
                  <a:gd name="connsiteY93" fmla="*/ 1401275 h 3785488"/>
                  <a:gd name="connsiteX94" fmla="*/ 1591733 w 3557693"/>
                  <a:gd name="connsiteY94" fmla="*/ 1228555 h 3785488"/>
                  <a:gd name="connsiteX95" fmla="*/ 1408853 w 3557693"/>
                  <a:gd name="connsiteY95" fmla="*/ 1005035 h 3785488"/>
                  <a:gd name="connsiteX96" fmla="*/ 1327573 w 3557693"/>
                  <a:gd name="connsiteY96" fmla="*/ 872955 h 3785488"/>
                  <a:gd name="connsiteX97" fmla="*/ 1307253 w 3557693"/>
                  <a:gd name="connsiteY97" fmla="*/ 710395 h 3785488"/>
                  <a:gd name="connsiteX98" fmla="*/ 1286933 w 3557693"/>
                  <a:gd name="connsiteY98" fmla="*/ 679915 h 3785488"/>
                  <a:gd name="connsiteX99" fmla="*/ 1256453 w 3557693"/>
                  <a:gd name="connsiteY99" fmla="*/ 761195 h 3785488"/>
                  <a:gd name="connsiteX100" fmla="*/ 1266613 w 3557693"/>
                  <a:gd name="connsiteY100" fmla="*/ 862795 h 3785488"/>
                  <a:gd name="connsiteX101" fmla="*/ 1185333 w 3557693"/>
                  <a:gd name="connsiteY101" fmla="*/ 781515 h 3785488"/>
                  <a:gd name="connsiteX102" fmla="*/ 1012613 w 3557693"/>
                  <a:gd name="connsiteY102" fmla="*/ 598635 h 3785488"/>
                  <a:gd name="connsiteX103" fmla="*/ 941493 w 3557693"/>
                  <a:gd name="connsiteY103" fmla="*/ 466555 h 3785488"/>
                  <a:gd name="connsiteX104" fmla="*/ 890693 w 3557693"/>
                  <a:gd name="connsiteY104" fmla="*/ 385275 h 3785488"/>
                  <a:gd name="connsiteX105" fmla="*/ 860213 w 3557693"/>
                  <a:gd name="connsiteY105" fmla="*/ 385275 h 3785488"/>
                  <a:gd name="connsiteX106" fmla="*/ 880533 w 3557693"/>
                  <a:gd name="connsiteY106" fmla="*/ 456395 h 3785488"/>
                  <a:gd name="connsiteX107" fmla="*/ 982133 w 3557693"/>
                  <a:gd name="connsiteY107" fmla="*/ 639275 h 3785488"/>
                  <a:gd name="connsiteX108" fmla="*/ 1083733 w 3557693"/>
                  <a:gd name="connsiteY108" fmla="*/ 740875 h 3785488"/>
                  <a:gd name="connsiteX109" fmla="*/ 1012613 w 3557693"/>
                  <a:gd name="connsiteY109" fmla="*/ 740875 h 3785488"/>
                  <a:gd name="connsiteX110" fmla="*/ 850053 w 3557693"/>
                  <a:gd name="connsiteY110" fmla="*/ 669755 h 3785488"/>
                  <a:gd name="connsiteX111" fmla="*/ 829733 w 3557693"/>
                  <a:gd name="connsiteY111" fmla="*/ 690075 h 3785488"/>
                  <a:gd name="connsiteX112" fmla="*/ 921173 w 3557693"/>
                  <a:gd name="connsiteY112" fmla="*/ 740875 h 3785488"/>
                  <a:gd name="connsiteX113" fmla="*/ 1073573 w 3557693"/>
                  <a:gd name="connsiteY113" fmla="*/ 801835 h 3785488"/>
                  <a:gd name="connsiteX114" fmla="*/ 1124373 w 3557693"/>
                  <a:gd name="connsiteY114" fmla="*/ 811995 h 3785488"/>
                  <a:gd name="connsiteX115" fmla="*/ 1246293 w 3557693"/>
                  <a:gd name="connsiteY115" fmla="*/ 913595 h 3785488"/>
                  <a:gd name="connsiteX116" fmla="*/ 1286933 w 3557693"/>
                  <a:gd name="connsiteY116" fmla="*/ 944075 h 3785488"/>
                  <a:gd name="connsiteX117" fmla="*/ 1398693 w 3557693"/>
                  <a:gd name="connsiteY117" fmla="*/ 1076155 h 3785488"/>
                  <a:gd name="connsiteX118" fmla="*/ 1500293 w 3557693"/>
                  <a:gd name="connsiteY118" fmla="*/ 1208235 h 3785488"/>
                  <a:gd name="connsiteX119" fmla="*/ 1683173 w 3557693"/>
                  <a:gd name="connsiteY119" fmla="*/ 1380955 h 3785488"/>
                  <a:gd name="connsiteX120" fmla="*/ 1845733 w 3557693"/>
                  <a:gd name="connsiteY120" fmla="*/ 1513035 h 3785488"/>
                  <a:gd name="connsiteX121" fmla="*/ 1866053 w 3557693"/>
                  <a:gd name="connsiteY121" fmla="*/ 1563835 h 3785488"/>
                  <a:gd name="connsiteX122" fmla="*/ 1886373 w 3557693"/>
                  <a:gd name="connsiteY122" fmla="*/ 1716235 h 3785488"/>
                  <a:gd name="connsiteX123" fmla="*/ 1896533 w 3557693"/>
                  <a:gd name="connsiteY123" fmla="*/ 1807675 h 3785488"/>
                  <a:gd name="connsiteX124" fmla="*/ 1886373 w 3557693"/>
                  <a:gd name="connsiteY124" fmla="*/ 1970235 h 3785488"/>
                  <a:gd name="connsiteX125" fmla="*/ 1774613 w 3557693"/>
                  <a:gd name="connsiteY125" fmla="*/ 1919435 h 3785488"/>
                  <a:gd name="connsiteX126" fmla="*/ 1500293 w 3557693"/>
                  <a:gd name="connsiteY126" fmla="*/ 1868635 h 3785488"/>
                  <a:gd name="connsiteX127" fmla="*/ 1256453 w 3557693"/>
                  <a:gd name="connsiteY127" fmla="*/ 1797515 h 3785488"/>
                  <a:gd name="connsiteX128" fmla="*/ 900853 w 3557693"/>
                  <a:gd name="connsiteY128" fmla="*/ 1665435 h 3785488"/>
                  <a:gd name="connsiteX129" fmla="*/ 667173 w 3557693"/>
                  <a:gd name="connsiteY129" fmla="*/ 1431755 h 3785488"/>
                  <a:gd name="connsiteX130" fmla="*/ 514773 w 3557693"/>
                  <a:gd name="connsiteY130" fmla="*/ 1228555 h 3785488"/>
                  <a:gd name="connsiteX131" fmla="*/ 423333 w 3557693"/>
                  <a:gd name="connsiteY131" fmla="*/ 1126955 h 3785488"/>
                  <a:gd name="connsiteX132" fmla="*/ 362373 w 3557693"/>
                  <a:gd name="connsiteY132" fmla="*/ 1137115 h 3785488"/>
                  <a:gd name="connsiteX133" fmla="*/ 443653 w 3557693"/>
                  <a:gd name="connsiteY133" fmla="*/ 1228555 h 3785488"/>
                  <a:gd name="connsiteX134" fmla="*/ 565573 w 3557693"/>
                  <a:gd name="connsiteY134" fmla="*/ 1411435 h 3785488"/>
                  <a:gd name="connsiteX135" fmla="*/ 626533 w 3557693"/>
                  <a:gd name="connsiteY135" fmla="*/ 1492715 h 3785488"/>
                  <a:gd name="connsiteX136" fmla="*/ 555413 w 3557693"/>
                  <a:gd name="connsiteY136" fmla="*/ 1482555 h 3785488"/>
                  <a:gd name="connsiteX137" fmla="*/ 382693 w 3557693"/>
                  <a:gd name="connsiteY137" fmla="*/ 1391115 h 3785488"/>
                  <a:gd name="connsiteX138" fmla="*/ 209973 w 3557693"/>
                  <a:gd name="connsiteY138" fmla="*/ 1269195 h 3785488"/>
                  <a:gd name="connsiteX139" fmla="*/ 47413 w 3557693"/>
                  <a:gd name="connsiteY139" fmla="*/ 1137115 h 3785488"/>
                  <a:gd name="connsiteX140" fmla="*/ 6773 w 3557693"/>
                  <a:gd name="connsiteY140" fmla="*/ 1147275 h 3785488"/>
                  <a:gd name="connsiteX141" fmla="*/ 88053 w 3557693"/>
                  <a:gd name="connsiteY141" fmla="*/ 1218395 h 3785488"/>
                  <a:gd name="connsiteX142" fmla="*/ 362373 w 3557693"/>
                  <a:gd name="connsiteY142" fmla="*/ 1441915 h 3785488"/>
                  <a:gd name="connsiteX143" fmla="*/ 606213 w 3557693"/>
                  <a:gd name="connsiteY143" fmla="*/ 1553675 h 3785488"/>
                  <a:gd name="connsiteX144" fmla="*/ 707813 w 3557693"/>
                  <a:gd name="connsiteY144" fmla="*/ 1573995 h 3785488"/>
                  <a:gd name="connsiteX145" fmla="*/ 758613 w 3557693"/>
                  <a:gd name="connsiteY145" fmla="*/ 1634955 h 3785488"/>
                  <a:gd name="connsiteX146" fmla="*/ 819573 w 3557693"/>
                  <a:gd name="connsiteY146" fmla="*/ 1685755 h 3785488"/>
                  <a:gd name="connsiteX147" fmla="*/ 911013 w 3557693"/>
                  <a:gd name="connsiteY147" fmla="*/ 1736555 h 3785488"/>
                  <a:gd name="connsiteX148" fmla="*/ 1236133 w 3557693"/>
                  <a:gd name="connsiteY148" fmla="*/ 1858475 h 3785488"/>
                  <a:gd name="connsiteX149" fmla="*/ 1540933 w 3557693"/>
                  <a:gd name="connsiteY149" fmla="*/ 1970235 h 3785488"/>
                  <a:gd name="connsiteX150" fmla="*/ 1652693 w 3557693"/>
                  <a:gd name="connsiteY150" fmla="*/ 2041355 h 3785488"/>
                  <a:gd name="connsiteX151" fmla="*/ 1469813 w 3557693"/>
                  <a:gd name="connsiteY151" fmla="*/ 2010875 h 3785488"/>
                  <a:gd name="connsiteX152" fmla="*/ 1286933 w 3557693"/>
                  <a:gd name="connsiteY152" fmla="*/ 2010875 h 3785488"/>
                  <a:gd name="connsiteX153" fmla="*/ 1053253 w 3557693"/>
                  <a:gd name="connsiteY153" fmla="*/ 1990555 h 3785488"/>
                  <a:gd name="connsiteX154" fmla="*/ 809413 w 3557693"/>
                  <a:gd name="connsiteY154" fmla="*/ 1919435 h 3785488"/>
                  <a:gd name="connsiteX155" fmla="*/ 545253 w 3557693"/>
                  <a:gd name="connsiteY155" fmla="*/ 1827995 h 3785488"/>
                  <a:gd name="connsiteX156" fmla="*/ 514773 w 3557693"/>
                  <a:gd name="connsiteY156" fmla="*/ 1817835 h 3785488"/>
                  <a:gd name="connsiteX157" fmla="*/ 382693 w 3557693"/>
                  <a:gd name="connsiteY157" fmla="*/ 1726395 h 3785488"/>
                  <a:gd name="connsiteX158" fmla="*/ 342053 w 3557693"/>
                  <a:gd name="connsiteY158" fmla="*/ 1736555 h 3785488"/>
                  <a:gd name="connsiteX159" fmla="*/ 474133 w 3557693"/>
                  <a:gd name="connsiteY159" fmla="*/ 1858475 h 3785488"/>
                  <a:gd name="connsiteX160" fmla="*/ 728133 w 3557693"/>
                  <a:gd name="connsiteY160" fmla="*/ 1939755 h 3785488"/>
                  <a:gd name="connsiteX161" fmla="*/ 606213 w 3557693"/>
                  <a:gd name="connsiteY161" fmla="*/ 1939755 h 3785488"/>
                  <a:gd name="connsiteX162" fmla="*/ 474133 w 3557693"/>
                  <a:gd name="connsiteY162" fmla="*/ 1929595 h 3785488"/>
                  <a:gd name="connsiteX163" fmla="*/ 474133 w 3557693"/>
                  <a:gd name="connsiteY163" fmla="*/ 1980395 h 3785488"/>
                  <a:gd name="connsiteX164" fmla="*/ 585893 w 3557693"/>
                  <a:gd name="connsiteY164" fmla="*/ 1980395 h 3785488"/>
                  <a:gd name="connsiteX165" fmla="*/ 789093 w 3557693"/>
                  <a:gd name="connsiteY165" fmla="*/ 1980395 h 3785488"/>
                  <a:gd name="connsiteX166" fmla="*/ 992293 w 3557693"/>
                  <a:gd name="connsiteY166" fmla="*/ 2021035 h 3785488"/>
                  <a:gd name="connsiteX167" fmla="*/ 1266613 w 3557693"/>
                  <a:gd name="connsiteY167" fmla="*/ 2041355 h 3785488"/>
                  <a:gd name="connsiteX168" fmla="*/ 1583845 w 3557693"/>
                  <a:gd name="connsiteY168" fmla="*/ 2083628 h 3785488"/>
                  <a:gd name="connsiteX169" fmla="*/ 1744133 w 3557693"/>
                  <a:gd name="connsiteY169" fmla="*/ 2214075 h 3785488"/>
                  <a:gd name="connsiteX170" fmla="*/ 1794933 w 3557693"/>
                  <a:gd name="connsiteY170" fmla="*/ 2346155 h 3785488"/>
                  <a:gd name="connsiteX171" fmla="*/ 1805093 w 3557693"/>
                  <a:gd name="connsiteY171" fmla="*/ 2589995 h 3785488"/>
                  <a:gd name="connsiteX172" fmla="*/ 1784773 w 3557693"/>
                  <a:gd name="connsiteY172" fmla="*/ 2843995 h 3785488"/>
                  <a:gd name="connsiteX173" fmla="*/ 1733973 w 3557693"/>
                  <a:gd name="connsiteY173" fmla="*/ 3138635 h 3785488"/>
                  <a:gd name="connsiteX174" fmla="*/ 1683173 w 3557693"/>
                  <a:gd name="connsiteY174" fmla="*/ 3433275 h 3785488"/>
                  <a:gd name="connsiteX175" fmla="*/ 1632373 w 3557693"/>
                  <a:gd name="connsiteY175" fmla="*/ 3677115 h 3785488"/>
                  <a:gd name="connsiteX176" fmla="*/ 1825413 w 3557693"/>
                  <a:gd name="connsiteY176" fmla="*/ 3758395 h 3785488"/>
                  <a:gd name="connsiteX177" fmla="*/ 2120053 w 3557693"/>
                  <a:gd name="connsiteY177" fmla="*/ 3768555 h 3785488"/>
                  <a:gd name="connsiteX178" fmla="*/ 2191173 w 3557693"/>
                  <a:gd name="connsiteY178" fmla="*/ 3717755 h 3785488"/>
                  <a:gd name="connsiteX179" fmla="*/ 2181013 w 3557693"/>
                  <a:gd name="connsiteY179" fmla="*/ 3362155 h 3785488"/>
                  <a:gd name="connsiteX180" fmla="*/ 2159909 w 3557693"/>
                  <a:gd name="connsiteY180" fmla="*/ 2443668 h 3785488"/>
                  <a:gd name="connsiteX0" fmla="*/ 2159909 w 3557693"/>
                  <a:gd name="connsiteY0" fmla="*/ 2581864 h 3923684"/>
                  <a:gd name="connsiteX1" fmla="*/ 2303925 w 3557693"/>
                  <a:gd name="connsiteY1" fmla="*/ 2293832 h 3923684"/>
                  <a:gd name="connsiteX2" fmla="*/ 2628053 w 3557693"/>
                  <a:gd name="connsiteY2" fmla="*/ 2067791 h 3923684"/>
                  <a:gd name="connsiteX3" fmla="*/ 3014133 w 3557693"/>
                  <a:gd name="connsiteY3" fmla="*/ 1844271 h 3923684"/>
                  <a:gd name="connsiteX4" fmla="*/ 3288453 w 3557693"/>
                  <a:gd name="connsiteY4" fmla="*/ 1732511 h 3923684"/>
                  <a:gd name="connsiteX5" fmla="*/ 3471333 w 3557693"/>
                  <a:gd name="connsiteY5" fmla="*/ 1620751 h 3923684"/>
                  <a:gd name="connsiteX6" fmla="*/ 3552613 w 3557693"/>
                  <a:gd name="connsiteY6" fmla="*/ 1508991 h 3923684"/>
                  <a:gd name="connsiteX7" fmla="*/ 3501813 w 3557693"/>
                  <a:gd name="connsiteY7" fmla="*/ 1498831 h 3923684"/>
                  <a:gd name="connsiteX8" fmla="*/ 3430693 w 3557693"/>
                  <a:gd name="connsiteY8" fmla="*/ 1600431 h 3923684"/>
                  <a:gd name="connsiteX9" fmla="*/ 3237653 w 3557693"/>
                  <a:gd name="connsiteY9" fmla="*/ 1702031 h 3923684"/>
                  <a:gd name="connsiteX10" fmla="*/ 2922693 w 3557693"/>
                  <a:gd name="connsiteY10" fmla="*/ 1834111 h 3923684"/>
                  <a:gd name="connsiteX11" fmla="*/ 2892213 w 3557693"/>
                  <a:gd name="connsiteY11" fmla="*/ 1823951 h 3923684"/>
                  <a:gd name="connsiteX12" fmla="*/ 2922693 w 3557693"/>
                  <a:gd name="connsiteY12" fmla="*/ 1712191 h 3923684"/>
                  <a:gd name="connsiteX13" fmla="*/ 2983653 w 3557693"/>
                  <a:gd name="connsiteY13" fmla="*/ 1549631 h 3923684"/>
                  <a:gd name="connsiteX14" fmla="*/ 2983653 w 3557693"/>
                  <a:gd name="connsiteY14" fmla="*/ 1498831 h 3923684"/>
                  <a:gd name="connsiteX15" fmla="*/ 2932853 w 3557693"/>
                  <a:gd name="connsiteY15" fmla="*/ 1508991 h 3923684"/>
                  <a:gd name="connsiteX16" fmla="*/ 2902373 w 3557693"/>
                  <a:gd name="connsiteY16" fmla="*/ 1590271 h 3923684"/>
                  <a:gd name="connsiteX17" fmla="*/ 2821093 w 3557693"/>
                  <a:gd name="connsiteY17" fmla="*/ 1813791 h 3923684"/>
                  <a:gd name="connsiteX18" fmla="*/ 2790613 w 3557693"/>
                  <a:gd name="connsiteY18" fmla="*/ 1895071 h 3923684"/>
                  <a:gd name="connsiteX19" fmla="*/ 2591957 w 3557693"/>
                  <a:gd name="connsiteY19" fmla="*/ 2005800 h 3923684"/>
                  <a:gd name="connsiteX20" fmla="*/ 2374053 w 3557693"/>
                  <a:gd name="connsiteY20" fmla="*/ 2128751 h 3923684"/>
                  <a:gd name="connsiteX21" fmla="*/ 2231813 w 3557693"/>
                  <a:gd name="connsiteY21" fmla="*/ 2240511 h 3923684"/>
                  <a:gd name="connsiteX22" fmla="*/ 2313093 w 3557693"/>
                  <a:gd name="connsiteY22" fmla="*/ 1895071 h 3923684"/>
                  <a:gd name="connsiteX23" fmla="*/ 2384213 w 3557693"/>
                  <a:gd name="connsiteY23" fmla="*/ 1508991 h 3923684"/>
                  <a:gd name="connsiteX24" fmla="*/ 2597573 w 3557693"/>
                  <a:gd name="connsiteY24" fmla="*/ 1285471 h 3923684"/>
                  <a:gd name="connsiteX25" fmla="*/ 2668693 w 3557693"/>
                  <a:gd name="connsiteY25" fmla="*/ 1122911 h 3923684"/>
                  <a:gd name="connsiteX26" fmla="*/ 2628053 w 3557693"/>
                  <a:gd name="connsiteY26" fmla="*/ 1122911 h 3923684"/>
                  <a:gd name="connsiteX27" fmla="*/ 2567093 w 3557693"/>
                  <a:gd name="connsiteY27" fmla="*/ 1254991 h 3923684"/>
                  <a:gd name="connsiteX28" fmla="*/ 2414693 w 3557693"/>
                  <a:gd name="connsiteY28" fmla="*/ 1376911 h 3923684"/>
                  <a:gd name="connsiteX29" fmla="*/ 2465493 w 3557693"/>
                  <a:gd name="connsiteY29" fmla="*/ 1204191 h 3923684"/>
                  <a:gd name="connsiteX30" fmla="*/ 2546773 w 3557693"/>
                  <a:gd name="connsiteY30" fmla="*/ 909551 h 3923684"/>
                  <a:gd name="connsiteX31" fmla="*/ 2648373 w 3557693"/>
                  <a:gd name="connsiteY31" fmla="*/ 818111 h 3923684"/>
                  <a:gd name="connsiteX32" fmla="*/ 2729653 w 3557693"/>
                  <a:gd name="connsiteY32" fmla="*/ 726671 h 3923684"/>
                  <a:gd name="connsiteX33" fmla="*/ 2739813 w 3557693"/>
                  <a:gd name="connsiteY33" fmla="*/ 675871 h 3923684"/>
                  <a:gd name="connsiteX34" fmla="*/ 2699173 w 3557693"/>
                  <a:gd name="connsiteY34" fmla="*/ 696191 h 3923684"/>
                  <a:gd name="connsiteX35" fmla="*/ 2628053 w 3557693"/>
                  <a:gd name="connsiteY35" fmla="*/ 777471 h 3923684"/>
                  <a:gd name="connsiteX36" fmla="*/ 2567093 w 3557693"/>
                  <a:gd name="connsiteY36" fmla="*/ 807951 h 3923684"/>
                  <a:gd name="connsiteX37" fmla="*/ 2678853 w 3557693"/>
                  <a:gd name="connsiteY37" fmla="*/ 503151 h 3923684"/>
                  <a:gd name="connsiteX38" fmla="*/ 2729653 w 3557693"/>
                  <a:gd name="connsiteY38" fmla="*/ 269471 h 3923684"/>
                  <a:gd name="connsiteX39" fmla="*/ 2689013 w 3557693"/>
                  <a:gd name="connsiteY39" fmla="*/ 259311 h 3923684"/>
                  <a:gd name="connsiteX40" fmla="*/ 2668693 w 3557693"/>
                  <a:gd name="connsiteY40" fmla="*/ 371071 h 3923684"/>
                  <a:gd name="connsiteX41" fmla="*/ 2617893 w 3557693"/>
                  <a:gd name="connsiteY41" fmla="*/ 543791 h 3923684"/>
                  <a:gd name="connsiteX42" fmla="*/ 2597573 w 3557693"/>
                  <a:gd name="connsiteY42" fmla="*/ 543791 h 3923684"/>
                  <a:gd name="connsiteX43" fmla="*/ 2556933 w 3557693"/>
                  <a:gd name="connsiteY43" fmla="*/ 401551 h 3923684"/>
                  <a:gd name="connsiteX44" fmla="*/ 2526453 w 3557693"/>
                  <a:gd name="connsiteY44" fmla="*/ 310111 h 3923684"/>
                  <a:gd name="connsiteX45" fmla="*/ 2495973 w 3557693"/>
                  <a:gd name="connsiteY45" fmla="*/ 340591 h 3923684"/>
                  <a:gd name="connsiteX46" fmla="*/ 2516293 w 3557693"/>
                  <a:gd name="connsiteY46" fmla="*/ 401551 h 3923684"/>
                  <a:gd name="connsiteX47" fmla="*/ 2546773 w 3557693"/>
                  <a:gd name="connsiteY47" fmla="*/ 513311 h 3923684"/>
                  <a:gd name="connsiteX48" fmla="*/ 2567093 w 3557693"/>
                  <a:gd name="connsiteY48" fmla="*/ 604751 h 3923684"/>
                  <a:gd name="connsiteX49" fmla="*/ 2577253 w 3557693"/>
                  <a:gd name="connsiteY49" fmla="*/ 635231 h 3923684"/>
                  <a:gd name="connsiteX50" fmla="*/ 2495973 w 3557693"/>
                  <a:gd name="connsiteY50" fmla="*/ 868911 h 3923684"/>
                  <a:gd name="connsiteX51" fmla="*/ 2424853 w 3557693"/>
                  <a:gd name="connsiteY51" fmla="*/ 1122911 h 3923684"/>
                  <a:gd name="connsiteX52" fmla="*/ 2363893 w 3557693"/>
                  <a:gd name="connsiteY52" fmla="*/ 1092431 h 3923684"/>
                  <a:gd name="connsiteX53" fmla="*/ 2262293 w 3557693"/>
                  <a:gd name="connsiteY53" fmla="*/ 919711 h 3923684"/>
                  <a:gd name="connsiteX54" fmla="*/ 2221653 w 3557693"/>
                  <a:gd name="connsiteY54" fmla="*/ 838431 h 3923684"/>
                  <a:gd name="connsiteX55" fmla="*/ 2201333 w 3557693"/>
                  <a:gd name="connsiteY55" fmla="*/ 868911 h 3923684"/>
                  <a:gd name="connsiteX56" fmla="*/ 2241973 w 3557693"/>
                  <a:gd name="connsiteY56" fmla="*/ 970511 h 3923684"/>
                  <a:gd name="connsiteX57" fmla="*/ 2302933 w 3557693"/>
                  <a:gd name="connsiteY57" fmla="*/ 1082271 h 3923684"/>
                  <a:gd name="connsiteX58" fmla="*/ 2353733 w 3557693"/>
                  <a:gd name="connsiteY58" fmla="*/ 1163551 h 3923684"/>
                  <a:gd name="connsiteX59" fmla="*/ 2384213 w 3557693"/>
                  <a:gd name="connsiteY59" fmla="*/ 1194031 h 3923684"/>
                  <a:gd name="connsiteX60" fmla="*/ 2363893 w 3557693"/>
                  <a:gd name="connsiteY60" fmla="*/ 1305791 h 3923684"/>
                  <a:gd name="connsiteX61" fmla="*/ 2262293 w 3557693"/>
                  <a:gd name="connsiteY61" fmla="*/ 1651231 h 3923684"/>
                  <a:gd name="connsiteX62" fmla="*/ 2211493 w 3557693"/>
                  <a:gd name="connsiteY62" fmla="*/ 1905231 h 3923684"/>
                  <a:gd name="connsiteX63" fmla="*/ 2160693 w 3557693"/>
                  <a:gd name="connsiteY63" fmla="*/ 2047471 h 3923684"/>
                  <a:gd name="connsiteX64" fmla="*/ 2089573 w 3557693"/>
                  <a:gd name="connsiteY64" fmla="*/ 2067791 h 3923684"/>
                  <a:gd name="connsiteX65" fmla="*/ 2048933 w 3557693"/>
                  <a:gd name="connsiteY65" fmla="*/ 1915391 h 3923684"/>
                  <a:gd name="connsiteX66" fmla="*/ 1957493 w 3557693"/>
                  <a:gd name="connsiteY66" fmla="*/ 1580111 h 3923684"/>
                  <a:gd name="connsiteX67" fmla="*/ 1845733 w 3557693"/>
                  <a:gd name="connsiteY67" fmla="*/ 1122911 h 3923684"/>
                  <a:gd name="connsiteX68" fmla="*/ 1805093 w 3557693"/>
                  <a:gd name="connsiteY68" fmla="*/ 665711 h 3923684"/>
                  <a:gd name="connsiteX69" fmla="*/ 1872208 w 3557693"/>
                  <a:gd name="connsiteY69" fmla="*/ 84815 h 3923684"/>
                  <a:gd name="connsiteX70" fmla="*/ 1800200 w 3557693"/>
                  <a:gd name="connsiteY70" fmla="*/ 156823 h 3923684"/>
                  <a:gd name="connsiteX71" fmla="*/ 1764453 w 3557693"/>
                  <a:gd name="connsiteY71" fmla="*/ 594591 h 3923684"/>
                  <a:gd name="connsiteX72" fmla="*/ 1764453 w 3557693"/>
                  <a:gd name="connsiteY72" fmla="*/ 787631 h 3923684"/>
                  <a:gd name="connsiteX73" fmla="*/ 1774613 w 3557693"/>
                  <a:gd name="connsiteY73" fmla="*/ 899391 h 3923684"/>
                  <a:gd name="connsiteX74" fmla="*/ 1733973 w 3557693"/>
                  <a:gd name="connsiteY74" fmla="*/ 838431 h 3923684"/>
                  <a:gd name="connsiteX75" fmla="*/ 1622213 w 3557693"/>
                  <a:gd name="connsiteY75" fmla="*/ 635231 h 3923684"/>
                  <a:gd name="connsiteX76" fmla="*/ 1571413 w 3557693"/>
                  <a:gd name="connsiteY76" fmla="*/ 371071 h 3923684"/>
                  <a:gd name="connsiteX77" fmla="*/ 1540933 w 3557693"/>
                  <a:gd name="connsiteY77" fmla="*/ 289791 h 3923684"/>
                  <a:gd name="connsiteX78" fmla="*/ 1520613 w 3557693"/>
                  <a:gd name="connsiteY78" fmla="*/ 350751 h 3923684"/>
                  <a:gd name="connsiteX79" fmla="*/ 1551093 w 3557693"/>
                  <a:gd name="connsiteY79" fmla="*/ 594591 h 3923684"/>
                  <a:gd name="connsiteX80" fmla="*/ 1571413 w 3557693"/>
                  <a:gd name="connsiteY80" fmla="*/ 655551 h 3923684"/>
                  <a:gd name="connsiteX81" fmla="*/ 1540933 w 3557693"/>
                  <a:gd name="connsiteY81" fmla="*/ 645391 h 3923684"/>
                  <a:gd name="connsiteX82" fmla="*/ 1439333 w 3557693"/>
                  <a:gd name="connsiteY82" fmla="*/ 564111 h 3923684"/>
                  <a:gd name="connsiteX83" fmla="*/ 1327573 w 3557693"/>
                  <a:gd name="connsiteY83" fmla="*/ 503151 h 3923684"/>
                  <a:gd name="connsiteX84" fmla="*/ 1317413 w 3557693"/>
                  <a:gd name="connsiteY84" fmla="*/ 533631 h 3923684"/>
                  <a:gd name="connsiteX85" fmla="*/ 1429173 w 3557693"/>
                  <a:gd name="connsiteY85" fmla="*/ 625071 h 3923684"/>
                  <a:gd name="connsiteX86" fmla="*/ 1571413 w 3557693"/>
                  <a:gd name="connsiteY86" fmla="*/ 706351 h 3923684"/>
                  <a:gd name="connsiteX87" fmla="*/ 1601893 w 3557693"/>
                  <a:gd name="connsiteY87" fmla="*/ 726671 h 3923684"/>
                  <a:gd name="connsiteX88" fmla="*/ 1683173 w 3557693"/>
                  <a:gd name="connsiteY88" fmla="*/ 858751 h 3923684"/>
                  <a:gd name="connsiteX89" fmla="*/ 1764453 w 3557693"/>
                  <a:gd name="connsiteY89" fmla="*/ 960351 h 3923684"/>
                  <a:gd name="connsiteX90" fmla="*/ 1784773 w 3557693"/>
                  <a:gd name="connsiteY90" fmla="*/ 1072111 h 3923684"/>
                  <a:gd name="connsiteX91" fmla="*/ 1815253 w 3557693"/>
                  <a:gd name="connsiteY91" fmla="*/ 1265151 h 3923684"/>
                  <a:gd name="connsiteX92" fmla="*/ 1876213 w 3557693"/>
                  <a:gd name="connsiteY92" fmla="*/ 1539471 h 3923684"/>
                  <a:gd name="connsiteX93" fmla="*/ 1855893 w 3557693"/>
                  <a:gd name="connsiteY93" fmla="*/ 1539471 h 3923684"/>
                  <a:gd name="connsiteX94" fmla="*/ 1591733 w 3557693"/>
                  <a:gd name="connsiteY94" fmla="*/ 1366751 h 3923684"/>
                  <a:gd name="connsiteX95" fmla="*/ 1408853 w 3557693"/>
                  <a:gd name="connsiteY95" fmla="*/ 1143231 h 3923684"/>
                  <a:gd name="connsiteX96" fmla="*/ 1327573 w 3557693"/>
                  <a:gd name="connsiteY96" fmla="*/ 1011151 h 3923684"/>
                  <a:gd name="connsiteX97" fmla="*/ 1307253 w 3557693"/>
                  <a:gd name="connsiteY97" fmla="*/ 848591 h 3923684"/>
                  <a:gd name="connsiteX98" fmla="*/ 1286933 w 3557693"/>
                  <a:gd name="connsiteY98" fmla="*/ 818111 h 3923684"/>
                  <a:gd name="connsiteX99" fmla="*/ 1256453 w 3557693"/>
                  <a:gd name="connsiteY99" fmla="*/ 899391 h 3923684"/>
                  <a:gd name="connsiteX100" fmla="*/ 1266613 w 3557693"/>
                  <a:gd name="connsiteY100" fmla="*/ 1000991 h 3923684"/>
                  <a:gd name="connsiteX101" fmla="*/ 1185333 w 3557693"/>
                  <a:gd name="connsiteY101" fmla="*/ 919711 h 3923684"/>
                  <a:gd name="connsiteX102" fmla="*/ 1012613 w 3557693"/>
                  <a:gd name="connsiteY102" fmla="*/ 736831 h 3923684"/>
                  <a:gd name="connsiteX103" fmla="*/ 941493 w 3557693"/>
                  <a:gd name="connsiteY103" fmla="*/ 604751 h 3923684"/>
                  <a:gd name="connsiteX104" fmla="*/ 890693 w 3557693"/>
                  <a:gd name="connsiteY104" fmla="*/ 523471 h 3923684"/>
                  <a:gd name="connsiteX105" fmla="*/ 860213 w 3557693"/>
                  <a:gd name="connsiteY105" fmla="*/ 523471 h 3923684"/>
                  <a:gd name="connsiteX106" fmla="*/ 880533 w 3557693"/>
                  <a:gd name="connsiteY106" fmla="*/ 594591 h 3923684"/>
                  <a:gd name="connsiteX107" fmla="*/ 982133 w 3557693"/>
                  <a:gd name="connsiteY107" fmla="*/ 777471 h 3923684"/>
                  <a:gd name="connsiteX108" fmla="*/ 1083733 w 3557693"/>
                  <a:gd name="connsiteY108" fmla="*/ 879071 h 3923684"/>
                  <a:gd name="connsiteX109" fmla="*/ 1012613 w 3557693"/>
                  <a:gd name="connsiteY109" fmla="*/ 879071 h 3923684"/>
                  <a:gd name="connsiteX110" fmla="*/ 850053 w 3557693"/>
                  <a:gd name="connsiteY110" fmla="*/ 807951 h 3923684"/>
                  <a:gd name="connsiteX111" fmla="*/ 829733 w 3557693"/>
                  <a:gd name="connsiteY111" fmla="*/ 828271 h 3923684"/>
                  <a:gd name="connsiteX112" fmla="*/ 921173 w 3557693"/>
                  <a:gd name="connsiteY112" fmla="*/ 879071 h 3923684"/>
                  <a:gd name="connsiteX113" fmla="*/ 1073573 w 3557693"/>
                  <a:gd name="connsiteY113" fmla="*/ 940031 h 3923684"/>
                  <a:gd name="connsiteX114" fmla="*/ 1124373 w 3557693"/>
                  <a:gd name="connsiteY114" fmla="*/ 950191 h 3923684"/>
                  <a:gd name="connsiteX115" fmla="*/ 1246293 w 3557693"/>
                  <a:gd name="connsiteY115" fmla="*/ 1051791 h 3923684"/>
                  <a:gd name="connsiteX116" fmla="*/ 1286933 w 3557693"/>
                  <a:gd name="connsiteY116" fmla="*/ 1082271 h 3923684"/>
                  <a:gd name="connsiteX117" fmla="*/ 1398693 w 3557693"/>
                  <a:gd name="connsiteY117" fmla="*/ 1214351 h 3923684"/>
                  <a:gd name="connsiteX118" fmla="*/ 1500293 w 3557693"/>
                  <a:gd name="connsiteY118" fmla="*/ 1346431 h 3923684"/>
                  <a:gd name="connsiteX119" fmla="*/ 1683173 w 3557693"/>
                  <a:gd name="connsiteY119" fmla="*/ 1519151 h 3923684"/>
                  <a:gd name="connsiteX120" fmla="*/ 1845733 w 3557693"/>
                  <a:gd name="connsiteY120" fmla="*/ 1651231 h 3923684"/>
                  <a:gd name="connsiteX121" fmla="*/ 1866053 w 3557693"/>
                  <a:gd name="connsiteY121" fmla="*/ 1702031 h 3923684"/>
                  <a:gd name="connsiteX122" fmla="*/ 1886373 w 3557693"/>
                  <a:gd name="connsiteY122" fmla="*/ 1854431 h 3923684"/>
                  <a:gd name="connsiteX123" fmla="*/ 1896533 w 3557693"/>
                  <a:gd name="connsiteY123" fmla="*/ 1945871 h 3923684"/>
                  <a:gd name="connsiteX124" fmla="*/ 1886373 w 3557693"/>
                  <a:gd name="connsiteY124" fmla="*/ 2108431 h 3923684"/>
                  <a:gd name="connsiteX125" fmla="*/ 1774613 w 3557693"/>
                  <a:gd name="connsiteY125" fmla="*/ 2057631 h 3923684"/>
                  <a:gd name="connsiteX126" fmla="*/ 1500293 w 3557693"/>
                  <a:gd name="connsiteY126" fmla="*/ 2006831 h 3923684"/>
                  <a:gd name="connsiteX127" fmla="*/ 1256453 w 3557693"/>
                  <a:gd name="connsiteY127" fmla="*/ 1935711 h 3923684"/>
                  <a:gd name="connsiteX128" fmla="*/ 900853 w 3557693"/>
                  <a:gd name="connsiteY128" fmla="*/ 1803631 h 3923684"/>
                  <a:gd name="connsiteX129" fmla="*/ 667173 w 3557693"/>
                  <a:gd name="connsiteY129" fmla="*/ 1569951 h 3923684"/>
                  <a:gd name="connsiteX130" fmla="*/ 514773 w 3557693"/>
                  <a:gd name="connsiteY130" fmla="*/ 1366751 h 3923684"/>
                  <a:gd name="connsiteX131" fmla="*/ 423333 w 3557693"/>
                  <a:gd name="connsiteY131" fmla="*/ 1265151 h 3923684"/>
                  <a:gd name="connsiteX132" fmla="*/ 362373 w 3557693"/>
                  <a:gd name="connsiteY132" fmla="*/ 1275311 h 3923684"/>
                  <a:gd name="connsiteX133" fmla="*/ 443653 w 3557693"/>
                  <a:gd name="connsiteY133" fmla="*/ 1366751 h 3923684"/>
                  <a:gd name="connsiteX134" fmla="*/ 565573 w 3557693"/>
                  <a:gd name="connsiteY134" fmla="*/ 1549631 h 3923684"/>
                  <a:gd name="connsiteX135" fmla="*/ 626533 w 3557693"/>
                  <a:gd name="connsiteY135" fmla="*/ 1630911 h 3923684"/>
                  <a:gd name="connsiteX136" fmla="*/ 555413 w 3557693"/>
                  <a:gd name="connsiteY136" fmla="*/ 1620751 h 3923684"/>
                  <a:gd name="connsiteX137" fmla="*/ 382693 w 3557693"/>
                  <a:gd name="connsiteY137" fmla="*/ 1529311 h 3923684"/>
                  <a:gd name="connsiteX138" fmla="*/ 209973 w 3557693"/>
                  <a:gd name="connsiteY138" fmla="*/ 1407391 h 3923684"/>
                  <a:gd name="connsiteX139" fmla="*/ 47413 w 3557693"/>
                  <a:gd name="connsiteY139" fmla="*/ 1275311 h 3923684"/>
                  <a:gd name="connsiteX140" fmla="*/ 6773 w 3557693"/>
                  <a:gd name="connsiteY140" fmla="*/ 1285471 h 3923684"/>
                  <a:gd name="connsiteX141" fmla="*/ 88053 w 3557693"/>
                  <a:gd name="connsiteY141" fmla="*/ 1356591 h 3923684"/>
                  <a:gd name="connsiteX142" fmla="*/ 362373 w 3557693"/>
                  <a:gd name="connsiteY142" fmla="*/ 1580111 h 3923684"/>
                  <a:gd name="connsiteX143" fmla="*/ 606213 w 3557693"/>
                  <a:gd name="connsiteY143" fmla="*/ 1691871 h 3923684"/>
                  <a:gd name="connsiteX144" fmla="*/ 707813 w 3557693"/>
                  <a:gd name="connsiteY144" fmla="*/ 1712191 h 3923684"/>
                  <a:gd name="connsiteX145" fmla="*/ 758613 w 3557693"/>
                  <a:gd name="connsiteY145" fmla="*/ 1773151 h 3923684"/>
                  <a:gd name="connsiteX146" fmla="*/ 819573 w 3557693"/>
                  <a:gd name="connsiteY146" fmla="*/ 1823951 h 3923684"/>
                  <a:gd name="connsiteX147" fmla="*/ 911013 w 3557693"/>
                  <a:gd name="connsiteY147" fmla="*/ 1874751 h 3923684"/>
                  <a:gd name="connsiteX148" fmla="*/ 1236133 w 3557693"/>
                  <a:gd name="connsiteY148" fmla="*/ 1996671 h 3923684"/>
                  <a:gd name="connsiteX149" fmla="*/ 1540933 w 3557693"/>
                  <a:gd name="connsiteY149" fmla="*/ 2108431 h 3923684"/>
                  <a:gd name="connsiteX150" fmla="*/ 1652693 w 3557693"/>
                  <a:gd name="connsiteY150" fmla="*/ 2179551 h 3923684"/>
                  <a:gd name="connsiteX151" fmla="*/ 1469813 w 3557693"/>
                  <a:gd name="connsiteY151" fmla="*/ 2149071 h 3923684"/>
                  <a:gd name="connsiteX152" fmla="*/ 1286933 w 3557693"/>
                  <a:gd name="connsiteY152" fmla="*/ 2149071 h 3923684"/>
                  <a:gd name="connsiteX153" fmla="*/ 1053253 w 3557693"/>
                  <a:gd name="connsiteY153" fmla="*/ 2128751 h 3923684"/>
                  <a:gd name="connsiteX154" fmla="*/ 809413 w 3557693"/>
                  <a:gd name="connsiteY154" fmla="*/ 2057631 h 3923684"/>
                  <a:gd name="connsiteX155" fmla="*/ 545253 w 3557693"/>
                  <a:gd name="connsiteY155" fmla="*/ 1966191 h 3923684"/>
                  <a:gd name="connsiteX156" fmla="*/ 514773 w 3557693"/>
                  <a:gd name="connsiteY156" fmla="*/ 1956031 h 3923684"/>
                  <a:gd name="connsiteX157" fmla="*/ 382693 w 3557693"/>
                  <a:gd name="connsiteY157" fmla="*/ 1864591 h 3923684"/>
                  <a:gd name="connsiteX158" fmla="*/ 342053 w 3557693"/>
                  <a:gd name="connsiteY158" fmla="*/ 1874751 h 3923684"/>
                  <a:gd name="connsiteX159" fmla="*/ 474133 w 3557693"/>
                  <a:gd name="connsiteY159" fmla="*/ 1996671 h 3923684"/>
                  <a:gd name="connsiteX160" fmla="*/ 728133 w 3557693"/>
                  <a:gd name="connsiteY160" fmla="*/ 2077951 h 3923684"/>
                  <a:gd name="connsiteX161" fmla="*/ 606213 w 3557693"/>
                  <a:gd name="connsiteY161" fmla="*/ 2077951 h 3923684"/>
                  <a:gd name="connsiteX162" fmla="*/ 474133 w 3557693"/>
                  <a:gd name="connsiteY162" fmla="*/ 2067791 h 3923684"/>
                  <a:gd name="connsiteX163" fmla="*/ 474133 w 3557693"/>
                  <a:gd name="connsiteY163" fmla="*/ 2118591 h 3923684"/>
                  <a:gd name="connsiteX164" fmla="*/ 585893 w 3557693"/>
                  <a:gd name="connsiteY164" fmla="*/ 2118591 h 3923684"/>
                  <a:gd name="connsiteX165" fmla="*/ 789093 w 3557693"/>
                  <a:gd name="connsiteY165" fmla="*/ 2118591 h 3923684"/>
                  <a:gd name="connsiteX166" fmla="*/ 992293 w 3557693"/>
                  <a:gd name="connsiteY166" fmla="*/ 2159231 h 3923684"/>
                  <a:gd name="connsiteX167" fmla="*/ 1266613 w 3557693"/>
                  <a:gd name="connsiteY167" fmla="*/ 2179551 h 3923684"/>
                  <a:gd name="connsiteX168" fmla="*/ 1583845 w 3557693"/>
                  <a:gd name="connsiteY168" fmla="*/ 2221824 h 3923684"/>
                  <a:gd name="connsiteX169" fmla="*/ 1744133 w 3557693"/>
                  <a:gd name="connsiteY169" fmla="*/ 2352271 h 3923684"/>
                  <a:gd name="connsiteX170" fmla="*/ 1794933 w 3557693"/>
                  <a:gd name="connsiteY170" fmla="*/ 2484351 h 3923684"/>
                  <a:gd name="connsiteX171" fmla="*/ 1805093 w 3557693"/>
                  <a:gd name="connsiteY171" fmla="*/ 2728191 h 3923684"/>
                  <a:gd name="connsiteX172" fmla="*/ 1784773 w 3557693"/>
                  <a:gd name="connsiteY172" fmla="*/ 2982191 h 3923684"/>
                  <a:gd name="connsiteX173" fmla="*/ 1733973 w 3557693"/>
                  <a:gd name="connsiteY173" fmla="*/ 3276831 h 3923684"/>
                  <a:gd name="connsiteX174" fmla="*/ 1683173 w 3557693"/>
                  <a:gd name="connsiteY174" fmla="*/ 3571471 h 3923684"/>
                  <a:gd name="connsiteX175" fmla="*/ 1632373 w 3557693"/>
                  <a:gd name="connsiteY175" fmla="*/ 3815311 h 3923684"/>
                  <a:gd name="connsiteX176" fmla="*/ 1825413 w 3557693"/>
                  <a:gd name="connsiteY176" fmla="*/ 3896591 h 3923684"/>
                  <a:gd name="connsiteX177" fmla="*/ 2120053 w 3557693"/>
                  <a:gd name="connsiteY177" fmla="*/ 3906751 h 3923684"/>
                  <a:gd name="connsiteX178" fmla="*/ 2191173 w 3557693"/>
                  <a:gd name="connsiteY178" fmla="*/ 3855951 h 3923684"/>
                  <a:gd name="connsiteX179" fmla="*/ 2181013 w 3557693"/>
                  <a:gd name="connsiteY179" fmla="*/ 3500351 h 3923684"/>
                  <a:gd name="connsiteX180" fmla="*/ 2159909 w 3557693"/>
                  <a:gd name="connsiteY180" fmla="*/ 2581864 h 3923684"/>
                  <a:gd name="connsiteX0" fmla="*/ 2159909 w 3557693"/>
                  <a:gd name="connsiteY0" fmla="*/ 2581864 h 3923684"/>
                  <a:gd name="connsiteX1" fmla="*/ 2303925 w 3557693"/>
                  <a:gd name="connsiteY1" fmla="*/ 2293832 h 3923684"/>
                  <a:gd name="connsiteX2" fmla="*/ 2628053 w 3557693"/>
                  <a:gd name="connsiteY2" fmla="*/ 2067791 h 3923684"/>
                  <a:gd name="connsiteX3" fmla="*/ 3014133 w 3557693"/>
                  <a:gd name="connsiteY3" fmla="*/ 1844271 h 3923684"/>
                  <a:gd name="connsiteX4" fmla="*/ 3288453 w 3557693"/>
                  <a:gd name="connsiteY4" fmla="*/ 1732511 h 3923684"/>
                  <a:gd name="connsiteX5" fmla="*/ 3471333 w 3557693"/>
                  <a:gd name="connsiteY5" fmla="*/ 1620751 h 3923684"/>
                  <a:gd name="connsiteX6" fmla="*/ 3552613 w 3557693"/>
                  <a:gd name="connsiteY6" fmla="*/ 1508991 h 3923684"/>
                  <a:gd name="connsiteX7" fmla="*/ 3501813 w 3557693"/>
                  <a:gd name="connsiteY7" fmla="*/ 1498831 h 3923684"/>
                  <a:gd name="connsiteX8" fmla="*/ 3430693 w 3557693"/>
                  <a:gd name="connsiteY8" fmla="*/ 1600431 h 3923684"/>
                  <a:gd name="connsiteX9" fmla="*/ 3237653 w 3557693"/>
                  <a:gd name="connsiteY9" fmla="*/ 1702031 h 3923684"/>
                  <a:gd name="connsiteX10" fmla="*/ 2922693 w 3557693"/>
                  <a:gd name="connsiteY10" fmla="*/ 1834111 h 3923684"/>
                  <a:gd name="connsiteX11" fmla="*/ 2892213 w 3557693"/>
                  <a:gd name="connsiteY11" fmla="*/ 1823951 h 3923684"/>
                  <a:gd name="connsiteX12" fmla="*/ 2922693 w 3557693"/>
                  <a:gd name="connsiteY12" fmla="*/ 1712191 h 3923684"/>
                  <a:gd name="connsiteX13" fmla="*/ 2983653 w 3557693"/>
                  <a:gd name="connsiteY13" fmla="*/ 1549631 h 3923684"/>
                  <a:gd name="connsiteX14" fmla="*/ 2983653 w 3557693"/>
                  <a:gd name="connsiteY14" fmla="*/ 1498831 h 3923684"/>
                  <a:gd name="connsiteX15" fmla="*/ 2932853 w 3557693"/>
                  <a:gd name="connsiteY15" fmla="*/ 1508991 h 3923684"/>
                  <a:gd name="connsiteX16" fmla="*/ 2902373 w 3557693"/>
                  <a:gd name="connsiteY16" fmla="*/ 1590271 h 3923684"/>
                  <a:gd name="connsiteX17" fmla="*/ 2821093 w 3557693"/>
                  <a:gd name="connsiteY17" fmla="*/ 1813791 h 3923684"/>
                  <a:gd name="connsiteX18" fmla="*/ 2790613 w 3557693"/>
                  <a:gd name="connsiteY18" fmla="*/ 1895071 h 3923684"/>
                  <a:gd name="connsiteX19" fmla="*/ 2591957 w 3557693"/>
                  <a:gd name="connsiteY19" fmla="*/ 2005800 h 3923684"/>
                  <a:gd name="connsiteX20" fmla="*/ 2374053 w 3557693"/>
                  <a:gd name="connsiteY20" fmla="*/ 2128751 h 3923684"/>
                  <a:gd name="connsiteX21" fmla="*/ 2231813 w 3557693"/>
                  <a:gd name="connsiteY21" fmla="*/ 2240511 h 3923684"/>
                  <a:gd name="connsiteX22" fmla="*/ 2313093 w 3557693"/>
                  <a:gd name="connsiteY22" fmla="*/ 1895071 h 3923684"/>
                  <a:gd name="connsiteX23" fmla="*/ 2384213 w 3557693"/>
                  <a:gd name="connsiteY23" fmla="*/ 1508991 h 3923684"/>
                  <a:gd name="connsiteX24" fmla="*/ 2597573 w 3557693"/>
                  <a:gd name="connsiteY24" fmla="*/ 1285471 h 3923684"/>
                  <a:gd name="connsiteX25" fmla="*/ 2668693 w 3557693"/>
                  <a:gd name="connsiteY25" fmla="*/ 1122911 h 3923684"/>
                  <a:gd name="connsiteX26" fmla="*/ 2628053 w 3557693"/>
                  <a:gd name="connsiteY26" fmla="*/ 1122911 h 3923684"/>
                  <a:gd name="connsiteX27" fmla="*/ 2567093 w 3557693"/>
                  <a:gd name="connsiteY27" fmla="*/ 1254991 h 3923684"/>
                  <a:gd name="connsiteX28" fmla="*/ 2414693 w 3557693"/>
                  <a:gd name="connsiteY28" fmla="*/ 1376911 h 3923684"/>
                  <a:gd name="connsiteX29" fmla="*/ 2465493 w 3557693"/>
                  <a:gd name="connsiteY29" fmla="*/ 1204191 h 3923684"/>
                  <a:gd name="connsiteX30" fmla="*/ 2546773 w 3557693"/>
                  <a:gd name="connsiteY30" fmla="*/ 909551 h 3923684"/>
                  <a:gd name="connsiteX31" fmla="*/ 2648373 w 3557693"/>
                  <a:gd name="connsiteY31" fmla="*/ 818111 h 3923684"/>
                  <a:gd name="connsiteX32" fmla="*/ 2729653 w 3557693"/>
                  <a:gd name="connsiteY32" fmla="*/ 726671 h 3923684"/>
                  <a:gd name="connsiteX33" fmla="*/ 2739813 w 3557693"/>
                  <a:gd name="connsiteY33" fmla="*/ 675871 h 3923684"/>
                  <a:gd name="connsiteX34" fmla="*/ 2699173 w 3557693"/>
                  <a:gd name="connsiteY34" fmla="*/ 696191 h 3923684"/>
                  <a:gd name="connsiteX35" fmla="*/ 2628053 w 3557693"/>
                  <a:gd name="connsiteY35" fmla="*/ 777471 h 3923684"/>
                  <a:gd name="connsiteX36" fmla="*/ 2567093 w 3557693"/>
                  <a:gd name="connsiteY36" fmla="*/ 807951 h 3923684"/>
                  <a:gd name="connsiteX37" fmla="*/ 2678853 w 3557693"/>
                  <a:gd name="connsiteY37" fmla="*/ 503151 h 3923684"/>
                  <a:gd name="connsiteX38" fmla="*/ 2729653 w 3557693"/>
                  <a:gd name="connsiteY38" fmla="*/ 269471 h 3923684"/>
                  <a:gd name="connsiteX39" fmla="*/ 2689013 w 3557693"/>
                  <a:gd name="connsiteY39" fmla="*/ 259311 h 3923684"/>
                  <a:gd name="connsiteX40" fmla="*/ 2668693 w 3557693"/>
                  <a:gd name="connsiteY40" fmla="*/ 371071 h 3923684"/>
                  <a:gd name="connsiteX41" fmla="*/ 2617893 w 3557693"/>
                  <a:gd name="connsiteY41" fmla="*/ 543791 h 3923684"/>
                  <a:gd name="connsiteX42" fmla="*/ 2597573 w 3557693"/>
                  <a:gd name="connsiteY42" fmla="*/ 543791 h 3923684"/>
                  <a:gd name="connsiteX43" fmla="*/ 2556933 w 3557693"/>
                  <a:gd name="connsiteY43" fmla="*/ 401551 h 3923684"/>
                  <a:gd name="connsiteX44" fmla="*/ 2526453 w 3557693"/>
                  <a:gd name="connsiteY44" fmla="*/ 310111 h 3923684"/>
                  <a:gd name="connsiteX45" fmla="*/ 2495973 w 3557693"/>
                  <a:gd name="connsiteY45" fmla="*/ 340591 h 3923684"/>
                  <a:gd name="connsiteX46" fmla="*/ 2516293 w 3557693"/>
                  <a:gd name="connsiteY46" fmla="*/ 401551 h 3923684"/>
                  <a:gd name="connsiteX47" fmla="*/ 2546773 w 3557693"/>
                  <a:gd name="connsiteY47" fmla="*/ 513311 h 3923684"/>
                  <a:gd name="connsiteX48" fmla="*/ 2567093 w 3557693"/>
                  <a:gd name="connsiteY48" fmla="*/ 604751 h 3923684"/>
                  <a:gd name="connsiteX49" fmla="*/ 2577253 w 3557693"/>
                  <a:gd name="connsiteY49" fmla="*/ 635231 h 3923684"/>
                  <a:gd name="connsiteX50" fmla="*/ 2495973 w 3557693"/>
                  <a:gd name="connsiteY50" fmla="*/ 868911 h 3923684"/>
                  <a:gd name="connsiteX51" fmla="*/ 2424853 w 3557693"/>
                  <a:gd name="connsiteY51" fmla="*/ 1122911 h 3923684"/>
                  <a:gd name="connsiteX52" fmla="*/ 2363893 w 3557693"/>
                  <a:gd name="connsiteY52" fmla="*/ 1092431 h 3923684"/>
                  <a:gd name="connsiteX53" fmla="*/ 2262293 w 3557693"/>
                  <a:gd name="connsiteY53" fmla="*/ 919711 h 3923684"/>
                  <a:gd name="connsiteX54" fmla="*/ 2221653 w 3557693"/>
                  <a:gd name="connsiteY54" fmla="*/ 838431 h 3923684"/>
                  <a:gd name="connsiteX55" fmla="*/ 2201333 w 3557693"/>
                  <a:gd name="connsiteY55" fmla="*/ 868911 h 3923684"/>
                  <a:gd name="connsiteX56" fmla="*/ 2241973 w 3557693"/>
                  <a:gd name="connsiteY56" fmla="*/ 970511 h 3923684"/>
                  <a:gd name="connsiteX57" fmla="*/ 2302933 w 3557693"/>
                  <a:gd name="connsiteY57" fmla="*/ 1082271 h 3923684"/>
                  <a:gd name="connsiteX58" fmla="*/ 2353733 w 3557693"/>
                  <a:gd name="connsiteY58" fmla="*/ 1163551 h 3923684"/>
                  <a:gd name="connsiteX59" fmla="*/ 2384213 w 3557693"/>
                  <a:gd name="connsiteY59" fmla="*/ 1194031 h 3923684"/>
                  <a:gd name="connsiteX60" fmla="*/ 2363893 w 3557693"/>
                  <a:gd name="connsiteY60" fmla="*/ 1305791 h 3923684"/>
                  <a:gd name="connsiteX61" fmla="*/ 2262293 w 3557693"/>
                  <a:gd name="connsiteY61" fmla="*/ 1651231 h 3923684"/>
                  <a:gd name="connsiteX62" fmla="*/ 2211493 w 3557693"/>
                  <a:gd name="connsiteY62" fmla="*/ 1905231 h 3923684"/>
                  <a:gd name="connsiteX63" fmla="*/ 2160693 w 3557693"/>
                  <a:gd name="connsiteY63" fmla="*/ 2047471 h 3923684"/>
                  <a:gd name="connsiteX64" fmla="*/ 2089573 w 3557693"/>
                  <a:gd name="connsiteY64" fmla="*/ 2067791 h 3923684"/>
                  <a:gd name="connsiteX65" fmla="*/ 2048933 w 3557693"/>
                  <a:gd name="connsiteY65" fmla="*/ 1915391 h 3923684"/>
                  <a:gd name="connsiteX66" fmla="*/ 1957493 w 3557693"/>
                  <a:gd name="connsiteY66" fmla="*/ 1580111 h 3923684"/>
                  <a:gd name="connsiteX67" fmla="*/ 1845733 w 3557693"/>
                  <a:gd name="connsiteY67" fmla="*/ 1122911 h 3923684"/>
                  <a:gd name="connsiteX68" fmla="*/ 1805093 w 3557693"/>
                  <a:gd name="connsiteY68" fmla="*/ 665711 h 3923684"/>
                  <a:gd name="connsiteX69" fmla="*/ 1872208 w 3557693"/>
                  <a:gd name="connsiteY69" fmla="*/ 84815 h 3923684"/>
                  <a:gd name="connsiteX70" fmla="*/ 1800200 w 3557693"/>
                  <a:gd name="connsiteY70" fmla="*/ 156823 h 3923684"/>
                  <a:gd name="connsiteX71" fmla="*/ 1764453 w 3557693"/>
                  <a:gd name="connsiteY71" fmla="*/ 594591 h 3923684"/>
                  <a:gd name="connsiteX72" fmla="*/ 1764453 w 3557693"/>
                  <a:gd name="connsiteY72" fmla="*/ 787631 h 3923684"/>
                  <a:gd name="connsiteX73" fmla="*/ 1774613 w 3557693"/>
                  <a:gd name="connsiteY73" fmla="*/ 899391 h 3923684"/>
                  <a:gd name="connsiteX74" fmla="*/ 1733973 w 3557693"/>
                  <a:gd name="connsiteY74" fmla="*/ 838431 h 3923684"/>
                  <a:gd name="connsiteX75" fmla="*/ 1622213 w 3557693"/>
                  <a:gd name="connsiteY75" fmla="*/ 635231 h 3923684"/>
                  <a:gd name="connsiteX76" fmla="*/ 1571413 w 3557693"/>
                  <a:gd name="connsiteY76" fmla="*/ 371071 h 3923684"/>
                  <a:gd name="connsiteX77" fmla="*/ 1540933 w 3557693"/>
                  <a:gd name="connsiteY77" fmla="*/ 289791 h 3923684"/>
                  <a:gd name="connsiteX78" fmla="*/ 1520613 w 3557693"/>
                  <a:gd name="connsiteY78" fmla="*/ 350751 h 3923684"/>
                  <a:gd name="connsiteX79" fmla="*/ 1551093 w 3557693"/>
                  <a:gd name="connsiteY79" fmla="*/ 594591 h 3923684"/>
                  <a:gd name="connsiteX80" fmla="*/ 1571413 w 3557693"/>
                  <a:gd name="connsiteY80" fmla="*/ 655551 h 3923684"/>
                  <a:gd name="connsiteX81" fmla="*/ 1540933 w 3557693"/>
                  <a:gd name="connsiteY81" fmla="*/ 645391 h 3923684"/>
                  <a:gd name="connsiteX82" fmla="*/ 1439333 w 3557693"/>
                  <a:gd name="connsiteY82" fmla="*/ 564111 h 3923684"/>
                  <a:gd name="connsiteX83" fmla="*/ 1327573 w 3557693"/>
                  <a:gd name="connsiteY83" fmla="*/ 503151 h 3923684"/>
                  <a:gd name="connsiteX84" fmla="*/ 1317413 w 3557693"/>
                  <a:gd name="connsiteY84" fmla="*/ 533631 h 3923684"/>
                  <a:gd name="connsiteX85" fmla="*/ 1429173 w 3557693"/>
                  <a:gd name="connsiteY85" fmla="*/ 625071 h 3923684"/>
                  <a:gd name="connsiteX86" fmla="*/ 1571413 w 3557693"/>
                  <a:gd name="connsiteY86" fmla="*/ 706351 h 3923684"/>
                  <a:gd name="connsiteX87" fmla="*/ 1601893 w 3557693"/>
                  <a:gd name="connsiteY87" fmla="*/ 726671 h 3923684"/>
                  <a:gd name="connsiteX88" fmla="*/ 1683173 w 3557693"/>
                  <a:gd name="connsiteY88" fmla="*/ 858751 h 3923684"/>
                  <a:gd name="connsiteX89" fmla="*/ 1764453 w 3557693"/>
                  <a:gd name="connsiteY89" fmla="*/ 960351 h 3923684"/>
                  <a:gd name="connsiteX90" fmla="*/ 1784773 w 3557693"/>
                  <a:gd name="connsiteY90" fmla="*/ 1072111 h 3923684"/>
                  <a:gd name="connsiteX91" fmla="*/ 1815253 w 3557693"/>
                  <a:gd name="connsiteY91" fmla="*/ 1265151 h 3923684"/>
                  <a:gd name="connsiteX92" fmla="*/ 1876213 w 3557693"/>
                  <a:gd name="connsiteY92" fmla="*/ 1539471 h 3923684"/>
                  <a:gd name="connsiteX93" fmla="*/ 1855893 w 3557693"/>
                  <a:gd name="connsiteY93" fmla="*/ 1539471 h 3923684"/>
                  <a:gd name="connsiteX94" fmla="*/ 1591733 w 3557693"/>
                  <a:gd name="connsiteY94" fmla="*/ 1366751 h 3923684"/>
                  <a:gd name="connsiteX95" fmla="*/ 1408853 w 3557693"/>
                  <a:gd name="connsiteY95" fmla="*/ 1143231 h 3923684"/>
                  <a:gd name="connsiteX96" fmla="*/ 1327573 w 3557693"/>
                  <a:gd name="connsiteY96" fmla="*/ 1011151 h 3923684"/>
                  <a:gd name="connsiteX97" fmla="*/ 1307253 w 3557693"/>
                  <a:gd name="connsiteY97" fmla="*/ 848591 h 3923684"/>
                  <a:gd name="connsiteX98" fmla="*/ 1286933 w 3557693"/>
                  <a:gd name="connsiteY98" fmla="*/ 818111 h 3923684"/>
                  <a:gd name="connsiteX99" fmla="*/ 1256453 w 3557693"/>
                  <a:gd name="connsiteY99" fmla="*/ 899391 h 3923684"/>
                  <a:gd name="connsiteX100" fmla="*/ 1266613 w 3557693"/>
                  <a:gd name="connsiteY100" fmla="*/ 1000991 h 3923684"/>
                  <a:gd name="connsiteX101" fmla="*/ 1185333 w 3557693"/>
                  <a:gd name="connsiteY101" fmla="*/ 919711 h 3923684"/>
                  <a:gd name="connsiteX102" fmla="*/ 1012613 w 3557693"/>
                  <a:gd name="connsiteY102" fmla="*/ 736831 h 3923684"/>
                  <a:gd name="connsiteX103" fmla="*/ 941493 w 3557693"/>
                  <a:gd name="connsiteY103" fmla="*/ 604751 h 3923684"/>
                  <a:gd name="connsiteX104" fmla="*/ 890693 w 3557693"/>
                  <a:gd name="connsiteY104" fmla="*/ 523471 h 3923684"/>
                  <a:gd name="connsiteX105" fmla="*/ 860213 w 3557693"/>
                  <a:gd name="connsiteY105" fmla="*/ 523471 h 3923684"/>
                  <a:gd name="connsiteX106" fmla="*/ 880533 w 3557693"/>
                  <a:gd name="connsiteY106" fmla="*/ 594591 h 3923684"/>
                  <a:gd name="connsiteX107" fmla="*/ 982133 w 3557693"/>
                  <a:gd name="connsiteY107" fmla="*/ 777471 h 3923684"/>
                  <a:gd name="connsiteX108" fmla="*/ 1083733 w 3557693"/>
                  <a:gd name="connsiteY108" fmla="*/ 879071 h 3923684"/>
                  <a:gd name="connsiteX109" fmla="*/ 1012613 w 3557693"/>
                  <a:gd name="connsiteY109" fmla="*/ 879071 h 3923684"/>
                  <a:gd name="connsiteX110" fmla="*/ 850053 w 3557693"/>
                  <a:gd name="connsiteY110" fmla="*/ 807951 h 3923684"/>
                  <a:gd name="connsiteX111" fmla="*/ 829733 w 3557693"/>
                  <a:gd name="connsiteY111" fmla="*/ 828271 h 3923684"/>
                  <a:gd name="connsiteX112" fmla="*/ 921173 w 3557693"/>
                  <a:gd name="connsiteY112" fmla="*/ 879071 h 3923684"/>
                  <a:gd name="connsiteX113" fmla="*/ 1073573 w 3557693"/>
                  <a:gd name="connsiteY113" fmla="*/ 940031 h 3923684"/>
                  <a:gd name="connsiteX114" fmla="*/ 1124373 w 3557693"/>
                  <a:gd name="connsiteY114" fmla="*/ 950191 h 3923684"/>
                  <a:gd name="connsiteX115" fmla="*/ 1246293 w 3557693"/>
                  <a:gd name="connsiteY115" fmla="*/ 1051791 h 3923684"/>
                  <a:gd name="connsiteX116" fmla="*/ 1286933 w 3557693"/>
                  <a:gd name="connsiteY116" fmla="*/ 1082271 h 3923684"/>
                  <a:gd name="connsiteX117" fmla="*/ 1398693 w 3557693"/>
                  <a:gd name="connsiteY117" fmla="*/ 1214351 h 3923684"/>
                  <a:gd name="connsiteX118" fmla="*/ 1500293 w 3557693"/>
                  <a:gd name="connsiteY118" fmla="*/ 1346431 h 3923684"/>
                  <a:gd name="connsiteX119" fmla="*/ 1683173 w 3557693"/>
                  <a:gd name="connsiteY119" fmla="*/ 1519151 h 3923684"/>
                  <a:gd name="connsiteX120" fmla="*/ 1845733 w 3557693"/>
                  <a:gd name="connsiteY120" fmla="*/ 1651231 h 3923684"/>
                  <a:gd name="connsiteX121" fmla="*/ 1866053 w 3557693"/>
                  <a:gd name="connsiteY121" fmla="*/ 1702031 h 3923684"/>
                  <a:gd name="connsiteX122" fmla="*/ 1886373 w 3557693"/>
                  <a:gd name="connsiteY122" fmla="*/ 1854431 h 3923684"/>
                  <a:gd name="connsiteX123" fmla="*/ 1896533 w 3557693"/>
                  <a:gd name="connsiteY123" fmla="*/ 1945871 h 3923684"/>
                  <a:gd name="connsiteX124" fmla="*/ 1886373 w 3557693"/>
                  <a:gd name="connsiteY124" fmla="*/ 2108431 h 3923684"/>
                  <a:gd name="connsiteX125" fmla="*/ 1774613 w 3557693"/>
                  <a:gd name="connsiteY125" fmla="*/ 2057631 h 3923684"/>
                  <a:gd name="connsiteX126" fmla="*/ 1500293 w 3557693"/>
                  <a:gd name="connsiteY126" fmla="*/ 2006831 h 3923684"/>
                  <a:gd name="connsiteX127" fmla="*/ 1256453 w 3557693"/>
                  <a:gd name="connsiteY127" fmla="*/ 1935711 h 3923684"/>
                  <a:gd name="connsiteX128" fmla="*/ 900853 w 3557693"/>
                  <a:gd name="connsiteY128" fmla="*/ 1803631 h 3923684"/>
                  <a:gd name="connsiteX129" fmla="*/ 667173 w 3557693"/>
                  <a:gd name="connsiteY129" fmla="*/ 1569951 h 3923684"/>
                  <a:gd name="connsiteX130" fmla="*/ 514773 w 3557693"/>
                  <a:gd name="connsiteY130" fmla="*/ 1366751 h 3923684"/>
                  <a:gd name="connsiteX131" fmla="*/ 423333 w 3557693"/>
                  <a:gd name="connsiteY131" fmla="*/ 1265151 h 3923684"/>
                  <a:gd name="connsiteX132" fmla="*/ 362373 w 3557693"/>
                  <a:gd name="connsiteY132" fmla="*/ 1275311 h 3923684"/>
                  <a:gd name="connsiteX133" fmla="*/ 443653 w 3557693"/>
                  <a:gd name="connsiteY133" fmla="*/ 1366751 h 3923684"/>
                  <a:gd name="connsiteX134" fmla="*/ 565573 w 3557693"/>
                  <a:gd name="connsiteY134" fmla="*/ 1549631 h 3923684"/>
                  <a:gd name="connsiteX135" fmla="*/ 626533 w 3557693"/>
                  <a:gd name="connsiteY135" fmla="*/ 1630911 h 3923684"/>
                  <a:gd name="connsiteX136" fmla="*/ 555413 w 3557693"/>
                  <a:gd name="connsiteY136" fmla="*/ 1620751 h 3923684"/>
                  <a:gd name="connsiteX137" fmla="*/ 382693 w 3557693"/>
                  <a:gd name="connsiteY137" fmla="*/ 1529311 h 3923684"/>
                  <a:gd name="connsiteX138" fmla="*/ 209973 w 3557693"/>
                  <a:gd name="connsiteY138" fmla="*/ 1407391 h 3923684"/>
                  <a:gd name="connsiteX139" fmla="*/ 47413 w 3557693"/>
                  <a:gd name="connsiteY139" fmla="*/ 1275311 h 3923684"/>
                  <a:gd name="connsiteX140" fmla="*/ 6773 w 3557693"/>
                  <a:gd name="connsiteY140" fmla="*/ 1285471 h 3923684"/>
                  <a:gd name="connsiteX141" fmla="*/ 88053 w 3557693"/>
                  <a:gd name="connsiteY141" fmla="*/ 1356591 h 3923684"/>
                  <a:gd name="connsiteX142" fmla="*/ 362373 w 3557693"/>
                  <a:gd name="connsiteY142" fmla="*/ 1580111 h 3923684"/>
                  <a:gd name="connsiteX143" fmla="*/ 606213 w 3557693"/>
                  <a:gd name="connsiteY143" fmla="*/ 1691871 h 3923684"/>
                  <a:gd name="connsiteX144" fmla="*/ 707813 w 3557693"/>
                  <a:gd name="connsiteY144" fmla="*/ 1712191 h 3923684"/>
                  <a:gd name="connsiteX145" fmla="*/ 758613 w 3557693"/>
                  <a:gd name="connsiteY145" fmla="*/ 1773151 h 3923684"/>
                  <a:gd name="connsiteX146" fmla="*/ 819573 w 3557693"/>
                  <a:gd name="connsiteY146" fmla="*/ 1823951 h 3923684"/>
                  <a:gd name="connsiteX147" fmla="*/ 911013 w 3557693"/>
                  <a:gd name="connsiteY147" fmla="*/ 1874751 h 3923684"/>
                  <a:gd name="connsiteX148" fmla="*/ 1236133 w 3557693"/>
                  <a:gd name="connsiteY148" fmla="*/ 1996671 h 3923684"/>
                  <a:gd name="connsiteX149" fmla="*/ 1540933 w 3557693"/>
                  <a:gd name="connsiteY149" fmla="*/ 2108431 h 3923684"/>
                  <a:gd name="connsiteX150" fmla="*/ 1652693 w 3557693"/>
                  <a:gd name="connsiteY150" fmla="*/ 2179551 h 3923684"/>
                  <a:gd name="connsiteX151" fmla="*/ 1469813 w 3557693"/>
                  <a:gd name="connsiteY151" fmla="*/ 2149071 h 3923684"/>
                  <a:gd name="connsiteX152" fmla="*/ 1286933 w 3557693"/>
                  <a:gd name="connsiteY152" fmla="*/ 2149071 h 3923684"/>
                  <a:gd name="connsiteX153" fmla="*/ 1053253 w 3557693"/>
                  <a:gd name="connsiteY153" fmla="*/ 2128751 h 3923684"/>
                  <a:gd name="connsiteX154" fmla="*/ 809413 w 3557693"/>
                  <a:gd name="connsiteY154" fmla="*/ 2057631 h 3923684"/>
                  <a:gd name="connsiteX155" fmla="*/ 545253 w 3557693"/>
                  <a:gd name="connsiteY155" fmla="*/ 1966191 h 3923684"/>
                  <a:gd name="connsiteX156" fmla="*/ 514773 w 3557693"/>
                  <a:gd name="connsiteY156" fmla="*/ 1956031 h 3923684"/>
                  <a:gd name="connsiteX157" fmla="*/ 382693 w 3557693"/>
                  <a:gd name="connsiteY157" fmla="*/ 1864591 h 3923684"/>
                  <a:gd name="connsiteX158" fmla="*/ 342053 w 3557693"/>
                  <a:gd name="connsiteY158" fmla="*/ 1874751 h 3923684"/>
                  <a:gd name="connsiteX159" fmla="*/ 474133 w 3557693"/>
                  <a:gd name="connsiteY159" fmla="*/ 1996671 h 3923684"/>
                  <a:gd name="connsiteX160" fmla="*/ 728133 w 3557693"/>
                  <a:gd name="connsiteY160" fmla="*/ 2077951 h 3923684"/>
                  <a:gd name="connsiteX161" fmla="*/ 606213 w 3557693"/>
                  <a:gd name="connsiteY161" fmla="*/ 2077951 h 3923684"/>
                  <a:gd name="connsiteX162" fmla="*/ 474133 w 3557693"/>
                  <a:gd name="connsiteY162" fmla="*/ 2067791 h 3923684"/>
                  <a:gd name="connsiteX163" fmla="*/ 474133 w 3557693"/>
                  <a:gd name="connsiteY163" fmla="*/ 2118591 h 3923684"/>
                  <a:gd name="connsiteX164" fmla="*/ 585893 w 3557693"/>
                  <a:gd name="connsiteY164" fmla="*/ 2118591 h 3923684"/>
                  <a:gd name="connsiteX165" fmla="*/ 789093 w 3557693"/>
                  <a:gd name="connsiteY165" fmla="*/ 2118591 h 3923684"/>
                  <a:gd name="connsiteX166" fmla="*/ 992293 w 3557693"/>
                  <a:gd name="connsiteY166" fmla="*/ 2159231 h 3923684"/>
                  <a:gd name="connsiteX167" fmla="*/ 1266613 w 3557693"/>
                  <a:gd name="connsiteY167" fmla="*/ 2179551 h 3923684"/>
                  <a:gd name="connsiteX168" fmla="*/ 1583845 w 3557693"/>
                  <a:gd name="connsiteY168" fmla="*/ 2221824 h 3923684"/>
                  <a:gd name="connsiteX169" fmla="*/ 1744133 w 3557693"/>
                  <a:gd name="connsiteY169" fmla="*/ 2352271 h 3923684"/>
                  <a:gd name="connsiteX170" fmla="*/ 1794933 w 3557693"/>
                  <a:gd name="connsiteY170" fmla="*/ 2484351 h 3923684"/>
                  <a:gd name="connsiteX171" fmla="*/ 1805093 w 3557693"/>
                  <a:gd name="connsiteY171" fmla="*/ 2728191 h 3923684"/>
                  <a:gd name="connsiteX172" fmla="*/ 1784773 w 3557693"/>
                  <a:gd name="connsiteY172" fmla="*/ 2982191 h 3923684"/>
                  <a:gd name="connsiteX173" fmla="*/ 1733973 w 3557693"/>
                  <a:gd name="connsiteY173" fmla="*/ 3276831 h 3923684"/>
                  <a:gd name="connsiteX174" fmla="*/ 1683173 w 3557693"/>
                  <a:gd name="connsiteY174" fmla="*/ 3571471 h 3923684"/>
                  <a:gd name="connsiteX175" fmla="*/ 1632373 w 3557693"/>
                  <a:gd name="connsiteY175" fmla="*/ 3815311 h 3923684"/>
                  <a:gd name="connsiteX176" fmla="*/ 1825413 w 3557693"/>
                  <a:gd name="connsiteY176" fmla="*/ 3896591 h 3923684"/>
                  <a:gd name="connsiteX177" fmla="*/ 2120053 w 3557693"/>
                  <a:gd name="connsiteY177" fmla="*/ 3906751 h 3923684"/>
                  <a:gd name="connsiteX178" fmla="*/ 2191173 w 3557693"/>
                  <a:gd name="connsiteY178" fmla="*/ 3855951 h 3923684"/>
                  <a:gd name="connsiteX179" fmla="*/ 2181013 w 3557693"/>
                  <a:gd name="connsiteY179" fmla="*/ 3500351 h 3923684"/>
                  <a:gd name="connsiteX180" fmla="*/ 2159909 w 3557693"/>
                  <a:gd name="connsiteY180" fmla="*/ 2581864 h 3923684"/>
                  <a:gd name="connsiteX0" fmla="*/ 2159909 w 3557693"/>
                  <a:gd name="connsiteY0" fmla="*/ 2581864 h 3923684"/>
                  <a:gd name="connsiteX1" fmla="*/ 2303925 w 3557693"/>
                  <a:gd name="connsiteY1" fmla="*/ 2293832 h 3923684"/>
                  <a:gd name="connsiteX2" fmla="*/ 2628053 w 3557693"/>
                  <a:gd name="connsiteY2" fmla="*/ 2067791 h 3923684"/>
                  <a:gd name="connsiteX3" fmla="*/ 3014133 w 3557693"/>
                  <a:gd name="connsiteY3" fmla="*/ 1844271 h 3923684"/>
                  <a:gd name="connsiteX4" fmla="*/ 3288453 w 3557693"/>
                  <a:gd name="connsiteY4" fmla="*/ 1732511 h 3923684"/>
                  <a:gd name="connsiteX5" fmla="*/ 3471333 w 3557693"/>
                  <a:gd name="connsiteY5" fmla="*/ 1620751 h 3923684"/>
                  <a:gd name="connsiteX6" fmla="*/ 3552613 w 3557693"/>
                  <a:gd name="connsiteY6" fmla="*/ 1508991 h 3923684"/>
                  <a:gd name="connsiteX7" fmla="*/ 3501813 w 3557693"/>
                  <a:gd name="connsiteY7" fmla="*/ 1498831 h 3923684"/>
                  <a:gd name="connsiteX8" fmla="*/ 3430693 w 3557693"/>
                  <a:gd name="connsiteY8" fmla="*/ 1600431 h 3923684"/>
                  <a:gd name="connsiteX9" fmla="*/ 3237653 w 3557693"/>
                  <a:gd name="connsiteY9" fmla="*/ 1702031 h 3923684"/>
                  <a:gd name="connsiteX10" fmla="*/ 2922693 w 3557693"/>
                  <a:gd name="connsiteY10" fmla="*/ 1834111 h 3923684"/>
                  <a:gd name="connsiteX11" fmla="*/ 2892213 w 3557693"/>
                  <a:gd name="connsiteY11" fmla="*/ 1823951 h 3923684"/>
                  <a:gd name="connsiteX12" fmla="*/ 2922693 w 3557693"/>
                  <a:gd name="connsiteY12" fmla="*/ 1712191 h 3923684"/>
                  <a:gd name="connsiteX13" fmla="*/ 2983653 w 3557693"/>
                  <a:gd name="connsiteY13" fmla="*/ 1549631 h 3923684"/>
                  <a:gd name="connsiteX14" fmla="*/ 2983653 w 3557693"/>
                  <a:gd name="connsiteY14" fmla="*/ 1498831 h 3923684"/>
                  <a:gd name="connsiteX15" fmla="*/ 2932853 w 3557693"/>
                  <a:gd name="connsiteY15" fmla="*/ 1508991 h 3923684"/>
                  <a:gd name="connsiteX16" fmla="*/ 2902373 w 3557693"/>
                  <a:gd name="connsiteY16" fmla="*/ 1590271 h 3923684"/>
                  <a:gd name="connsiteX17" fmla="*/ 2821093 w 3557693"/>
                  <a:gd name="connsiteY17" fmla="*/ 1813791 h 3923684"/>
                  <a:gd name="connsiteX18" fmla="*/ 2790613 w 3557693"/>
                  <a:gd name="connsiteY18" fmla="*/ 1895071 h 3923684"/>
                  <a:gd name="connsiteX19" fmla="*/ 2591957 w 3557693"/>
                  <a:gd name="connsiteY19" fmla="*/ 2005800 h 3923684"/>
                  <a:gd name="connsiteX20" fmla="*/ 2374053 w 3557693"/>
                  <a:gd name="connsiteY20" fmla="*/ 2128751 h 3923684"/>
                  <a:gd name="connsiteX21" fmla="*/ 2231813 w 3557693"/>
                  <a:gd name="connsiteY21" fmla="*/ 2240511 h 3923684"/>
                  <a:gd name="connsiteX22" fmla="*/ 2313093 w 3557693"/>
                  <a:gd name="connsiteY22" fmla="*/ 1895071 h 3923684"/>
                  <a:gd name="connsiteX23" fmla="*/ 2384213 w 3557693"/>
                  <a:gd name="connsiteY23" fmla="*/ 1508991 h 3923684"/>
                  <a:gd name="connsiteX24" fmla="*/ 2597573 w 3557693"/>
                  <a:gd name="connsiteY24" fmla="*/ 1285471 h 3923684"/>
                  <a:gd name="connsiteX25" fmla="*/ 2668693 w 3557693"/>
                  <a:gd name="connsiteY25" fmla="*/ 1122911 h 3923684"/>
                  <a:gd name="connsiteX26" fmla="*/ 2628053 w 3557693"/>
                  <a:gd name="connsiteY26" fmla="*/ 1122911 h 3923684"/>
                  <a:gd name="connsiteX27" fmla="*/ 2567093 w 3557693"/>
                  <a:gd name="connsiteY27" fmla="*/ 1254991 h 3923684"/>
                  <a:gd name="connsiteX28" fmla="*/ 2414693 w 3557693"/>
                  <a:gd name="connsiteY28" fmla="*/ 1376911 h 3923684"/>
                  <a:gd name="connsiteX29" fmla="*/ 2465493 w 3557693"/>
                  <a:gd name="connsiteY29" fmla="*/ 1204191 h 3923684"/>
                  <a:gd name="connsiteX30" fmla="*/ 2546773 w 3557693"/>
                  <a:gd name="connsiteY30" fmla="*/ 909551 h 3923684"/>
                  <a:gd name="connsiteX31" fmla="*/ 2648373 w 3557693"/>
                  <a:gd name="connsiteY31" fmla="*/ 818111 h 3923684"/>
                  <a:gd name="connsiteX32" fmla="*/ 2729653 w 3557693"/>
                  <a:gd name="connsiteY32" fmla="*/ 726671 h 3923684"/>
                  <a:gd name="connsiteX33" fmla="*/ 2739813 w 3557693"/>
                  <a:gd name="connsiteY33" fmla="*/ 675871 h 3923684"/>
                  <a:gd name="connsiteX34" fmla="*/ 2699173 w 3557693"/>
                  <a:gd name="connsiteY34" fmla="*/ 696191 h 3923684"/>
                  <a:gd name="connsiteX35" fmla="*/ 2628053 w 3557693"/>
                  <a:gd name="connsiteY35" fmla="*/ 777471 h 3923684"/>
                  <a:gd name="connsiteX36" fmla="*/ 2567093 w 3557693"/>
                  <a:gd name="connsiteY36" fmla="*/ 807951 h 3923684"/>
                  <a:gd name="connsiteX37" fmla="*/ 2678853 w 3557693"/>
                  <a:gd name="connsiteY37" fmla="*/ 503151 h 3923684"/>
                  <a:gd name="connsiteX38" fmla="*/ 2729653 w 3557693"/>
                  <a:gd name="connsiteY38" fmla="*/ 269471 h 3923684"/>
                  <a:gd name="connsiteX39" fmla="*/ 2689013 w 3557693"/>
                  <a:gd name="connsiteY39" fmla="*/ 259311 h 3923684"/>
                  <a:gd name="connsiteX40" fmla="*/ 2668693 w 3557693"/>
                  <a:gd name="connsiteY40" fmla="*/ 371071 h 3923684"/>
                  <a:gd name="connsiteX41" fmla="*/ 2617893 w 3557693"/>
                  <a:gd name="connsiteY41" fmla="*/ 543791 h 3923684"/>
                  <a:gd name="connsiteX42" fmla="*/ 2597573 w 3557693"/>
                  <a:gd name="connsiteY42" fmla="*/ 543791 h 3923684"/>
                  <a:gd name="connsiteX43" fmla="*/ 2556933 w 3557693"/>
                  <a:gd name="connsiteY43" fmla="*/ 401551 h 3923684"/>
                  <a:gd name="connsiteX44" fmla="*/ 2526453 w 3557693"/>
                  <a:gd name="connsiteY44" fmla="*/ 310111 h 3923684"/>
                  <a:gd name="connsiteX45" fmla="*/ 2495973 w 3557693"/>
                  <a:gd name="connsiteY45" fmla="*/ 340591 h 3923684"/>
                  <a:gd name="connsiteX46" fmla="*/ 2516293 w 3557693"/>
                  <a:gd name="connsiteY46" fmla="*/ 401551 h 3923684"/>
                  <a:gd name="connsiteX47" fmla="*/ 2546773 w 3557693"/>
                  <a:gd name="connsiteY47" fmla="*/ 513311 h 3923684"/>
                  <a:gd name="connsiteX48" fmla="*/ 2567093 w 3557693"/>
                  <a:gd name="connsiteY48" fmla="*/ 604751 h 3923684"/>
                  <a:gd name="connsiteX49" fmla="*/ 2577253 w 3557693"/>
                  <a:gd name="connsiteY49" fmla="*/ 635231 h 3923684"/>
                  <a:gd name="connsiteX50" fmla="*/ 2495973 w 3557693"/>
                  <a:gd name="connsiteY50" fmla="*/ 868911 h 3923684"/>
                  <a:gd name="connsiteX51" fmla="*/ 2424853 w 3557693"/>
                  <a:gd name="connsiteY51" fmla="*/ 1122911 h 3923684"/>
                  <a:gd name="connsiteX52" fmla="*/ 2363893 w 3557693"/>
                  <a:gd name="connsiteY52" fmla="*/ 1092431 h 3923684"/>
                  <a:gd name="connsiteX53" fmla="*/ 2262293 w 3557693"/>
                  <a:gd name="connsiteY53" fmla="*/ 919711 h 3923684"/>
                  <a:gd name="connsiteX54" fmla="*/ 2221653 w 3557693"/>
                  <a:gd name="connsiteY54" fmla="*/ 838431 h 3923684"/>
                  <a:gd name="connsiteX55" fmla="*/ 2201333 w 3557693"/>
                  <a:gd name="connsiteY55" fmla="*/ 868911 h 3923684"/>
                  <a:gd name="connsiteX56" fmla="*/ 2241973 w 3557693"/>
                  <a:gd name="connsiteY56" fmla="*/ 970511 h 3923684"/>
                  <a:gd name="connsiteX57" fmla="*/ 2302933 w 3557693"/>
                  <a:gd name="connsiteY57" fmla="*/ 1082271 h 3923684"/>
                  <a:gd name="connsiteX58" fmla="*/ 2353733 w 3557693"/>
                  <a:gd name="connsiteY58" fmla="*/ 1163551 h 3923684"/>
                  <a:gd name="connsiteX59" fmla="*/ 2384213 w 3557693"/>
                  <a:gd name="connsiteY59" fmla="*/ 1194031 h 3923684"/>
                  <a:gd name="connsiteX60" fmla="*/ 2363893 w 3557693"/>
                  <a:gd name="connsiteY60" fmla="*/ 1305791 h 3923684"/>
                  <a:gd name="connsiteX61" fmla="*/ 2262293 w 3557693"/>
                  <a:gd name="connsiteY61" fmla="*/ 1651231 h 3923684"/>
                  <a:gd name="connsiteX62" fmla="*/ 2211493 w 3557693"/>
                  <a:gd name="connsiteY62" fmla="*/ 1905231 h 3923684"/>
                  <a:gd name="connsiteX63" fmla="*/ 2160693 w 3557693"/>
                  <a:gd name="connsiteY63" fmla="*/ 2047471 h 3923684"/>
                  <a:gd name="connsiteX64" fmla="*/ 2089573 w 3557693"/>
                  <a:gd name="connsiteY64" fmla="*/ 2067791 h 3923684"/>
                  <a:gd name="connsiteX65" fmla="*/ 2048933 w 3557693"/>
                  <a:gd name="connsiteY65" fmla="*/ 1915391 h 3923684"/>
                  <a:gd name="connsiteX66" fmla="*/ 1957493 w 3557693"/>
                  <a:gd name="connsiteY66" fmla="*/ 1580111 h 3923684"/>
                  <a:gd name="connsiteX67" fmla="*/ 1845733 w 3557693"/>
                  <a:gd name="connsiteY67" fmla="*/ 1122911 h 3923684"/>
                  <a:gd name="connsiteX68" fmla="*/ 1805093 w 3557693"/>
                  <a:gd name="connsiteY68" fmla="*/ 665711 h 3923684"/>
                  <a:gd name="connsiteX69" fmla="*/ 1872208 w 3557693"/>
                  <a:gd name="connsiteY69" fmla="*/ 84815 h 3923684"/>
                  <a:gd name="connsiteX70" fmla="*/ 1800200 w 3557693"/>
                  <a:gd name="connsiteY70" fmla="*/ 156823 h 3923684"/>
                  <a:gd name="connsiteX71" fmla="*/ 1764453 w 3557693"/>
                  <a:gd name="connsiteY71" fmla="*/ 594591 h 3923684"/>
                  <a:gd name="connsiteX72" fmla="*/ 1764453 w 3557693"/>
                  <a:gd name="connsiteY72" fmla="*/ 787631 h 3923684"/>
                  <a:gd name="connsiteX73" fmla="*/ 1774613 w 3557693"/>
                  <a:gd name="connsiteY73" fmla="*/ 899391 h 3923684"/>
                  <a:gd name="connsiteX74" fmla="*/ 1733973 w 3557693"/>
                  <a:gd name="connsiteY74" fmla="*/ 838431 h 3923684"/>
                  <a:gd name="connsiteX75" fmla="*/ 1622213 w 3557693"/>
                  <a:gd name="connsiteY75" fmla="*/ 635231 h 3923684"/>
                  <a:gd name="connsiteX76" fmla="*/ 1571413 w 3557693"/>
                  <a:gd name="connsiteY76" fmla="*/ 371071 h 3923684"/>
                  <a:gd name="connsiteX77" fmla="*/ 1540933 w 3557693"/>
                  <a:gd name="connsiteY77" fmla="*/ 289791 h 3923684"/>
                  <a:gd name="connsiteX78" fmla="*/ 1520613 w 3557693"/>
                  <a:gd name="connsiteY78" fmla="*/ 350751 h 3923684"/>
                  <a:gd name="connsiteX79" fmla="*/ 1551093 w 3557693"/>
                  <a:gd name="connsiteY79" fmla="*/ 594591 h 3923684"/>
                  <a:gd name="connsiteX80" fmla="*/ 1571413 w 3557693"/>
                  <a:gd name="connsiteY80" fmla="*/ 655551 h 3923684"/>
                  <a:gd name="connsiteX81" fmla="*/ 1540933 w 3557693"/>
                  <a:gd name="connsiteY81" fmla="*/ 645391 h 3923684"/>
                  <a:gd name="connsiteX82" fmla="*/ 1439333 w 3557693"/>
                  <a:gd name="connsiteY82" fmla="*/ 564111 h 3923684"/>
                  <a:gd name="connsiteX83" fmla="*/ 1327573 w 3557693"/>
                  <a:gd name="connsiteY83" fmla="*/ 503151 h 3923684"/>
                  <a:gd name="connsiteX84" fmla="*/ 1317413 w 3557693"/>
                  <a:gd name="connsiteY84" fmla="*/ 533631 h 3923684"/>
                  <a:gd name="connsiteX85" fmla="*/ 1429173 w 3557693"/>
                  <a:gd name="connsiteY85" fmla="*/ 625071 h 3923684"/>
                  <a:gd name="connsiteX86" fmla="*/ 1571413 w 3557693"/>
                  <a:gd name="connsiteY86" fmla="*/ 706351 h 3923684"/>
                  <a:gd name="connsiteX87" fmla="*/ 1601893 w 3557693"/>
                  <a:gd name="connsiteY87" fmla="*/ 726671 h 3923684"/>
                  <a:gd name="connsiteX88" fmla="*/ 1683173 w 3557693"/>
                  <a:gd name="connsiteY88" fmla="*/ 858751 h 3923684"/>
                  <a:gd name="connsiteX89" fmla="*/ 1764453 w 3557693"/>
                  <a:gd name="connsiteY89" fmla="*/ 960351 h 3923684"/>
                  <a:gd name="connsiteX90" fmla="*/ 1784773 w 3557693"/>
                  <a:gd name="connsiteY90" fmla="*/ 1072111 h 3923684"/>
                  <a:gd name="connsiteX91" fmla="*/ 1815253 w 3557693"/>
                  <a:gd name="connsiteY91" fmla="*/ 1265151 h 3923684"/>
                  <a:gd name="connsiteX92" fmla="*/ 1876213 w 3557693"/>
                  <a:gd name="connsiteY92" fmla="*/ 1539471 h 3923684"/>
                  <a:gd name="connsiteX93" fmla="*/ 1855893 w 3557693"/>
                  <a:gd name="connsiteY93" fmla="*/ 1539471 h 3923684"/>
                  <a:gd name="connsiteX94" fmla="*/ 1591733 w 3557693"/>
                  <a:gd name="connsiteY94" fmla="*/ 1366751 h 3923684"/>
                  <a:gd name="connsiteX95" fmla="*/ 1408853 w 3557693"/>
                  <a:gd name="connsiteY95" fmla="*/ 1143231 h 3923684"/>
                  <a:gd name="connsiteX96" fmla="*/ 1327573 w 3557693"/>
                  <a:gd name="connsiteY96" fmla="*/ 1011151 h 3923684"/>
                  <a:gd name="connsiteX97" fmla="*/ 1307253 w 3557693"/>
                  <a:gd name="connsiteY97" fmla="*/ 848591 h 3923684"/>
                  <a:gd name="connsiteX98" fmla="*/ 1286933 w 3557693"/>
                  <a:gd name="connsiteY98" fmla="*/ 818111 h 3923684"/>
                  <a:gd name="connsiteX99" fmla="*/ 1256453 w 3557693"/>
                  <a:gd name="connsiteY99" fmla="*/ 899391 h 3923684"/>
                  <a:gd name="connsiteX100" fmla="*/ 1266613 w 3557693"/>
                  <a:gd name="connsiteY100" fmla="*/ 1000991 h 3923684"/>
                  <a:gd name="connsiteX101" fmla="*/ 1185333 w 3557693"/>
                  <a:gd name="connsiteY101" fmla="*/ 919711 h 3923684"/>
                  <a:gd name="connsiteX102" fmla="*/ 1012613 w 3557693"/>
                  <a:gd name="connsiteY102" fmla="*/ 736831 h 3923684"/>
                  <a:gd name="connsiteX103" fmla="*/ 941493 w 3557693"/>
                  <a:gd name="connsiteY103" fmla="*/ 604751 h 3923684"/>
                  <a:gd name="connsiteX104" fmla="*/ 890693 w 3557693"/>
                  <a:gd name="connsiteY104" fmla="*/ 523471 h 3923684"/>
                  <a:gd name="connsiteX105" fmla="*/ 860213 w 3557693"/>
                  <a:gd name="connsiteY105" fmla="*/ 523471 h 3923684"/>
                  <a:gd name="connsiteX106" fmla="*/ 880533 w 3557693"/>
                  <a:gd name="connsiteY106" fmla="*/ 594591 h 3923684"/>
                  <a:gd name="connsiteX107" fmla="*/ 982133 w 3557693"/>
                  <a:gd name="connsiteY107" fmla="*/ 777471 h 3923684"/>
                  <a:gd name="connsiteX108" fmla="*/ 1083733 w 3557693"/>
                  <a:gd name="connsiteY108" fmla="*/ 879071 h 3923684"/>
                  <a:gd name="connsiteX109" fmla="*/ 1012613 w 3557693"/>
                  <a:gd name="connsiteY109" fmla="*/ 879071 h 3923684"/>
                  <a:gd name="connsiteX110" fmla="*/ 850053 w 3557693"/>
                  <a:gd name="connsiteY110" fmla="*/ 807951 h 3923684"/>
                  <a:gd name="connsiteX111" fmla="*/ 829733 w 3557693"/>
                  <a:gd name="connsiteY111" fmla="*/ 828271 h 3923684"/>
                  <a:gd name="connsiteX112" fmla="*/ 921173 w 3557693"/>
                  <a:gd name="connsiteY112" fmla="*/ 879071 h 3923684"/>
                  <a:gd name="connsiteX113" fmla="*/ 1073573 w 3557693"/>
                  <a:gd name="connsiteY113" fmla="*/ 940031 h 3923684"/>
                  <a:gd name="connsiteX114" fmla="*/ 1124373 w 3557693"/>
                  <a:gd name="connsiteY114" fmla="*/ 950191 h 3923684"/>
                  <a:gd name="connsiteX115" fmla="*/ 1246293 w 3557693"/>
                  <a:gd name="connsiteY115" fmla="*/ 1051791 h 3923684"/>
                  <a:gd name="connsiteX116" fmla="*/ 1286933 w 3557693"/>
                  <a:gd name="connsiteY116" fmla="*/ 1082271 h 3923684"/>
                  <a:gd name="connsiteX117" fmla="*/ 1398693 w 3557693"/>
                  <a:gd name="connsiteY117" fmla="*/ 1214351 h 3923684"/>
                  <a:gd name="connsiteX118" fmla="*/ 1500293 w 3557693"/>
                  <a:gd name="connsiteY118" fmla="*/ 1346431 h 3923684"/>
                  <a:gd name="connsiteX119" fmla="*/ 1683173 w 3557693"/>
                  <a:gd name="connsiteY119" fmla="*/ 1519151 h 3923684"/>
                  <a:gd name="connsiteX120" fmla="*/ 1845733 w 3557693"/>
                  <a:gd name="connsiteY120" fmla="*/ 1651231 h 3923684"/>
                  <a:gd name="connsiteX121" fmla="*/ 1866053 w 3557693"/>
                  <a:gd name="connsiteY121" fmla="*/ 1702031 h 3923684"/>
                  <a:gd name="connsiteX122" fmla="*/ 1886373 w 3557693"/>
                  <a:gd name="connsiteY122" fmla="*/ 1854431 h 3923684"/>
                  <a:gd name="connsiteX123" fmla="*/ 1896533 w 3557693"/>
                  <a:gd name="connsiteY123" fmla="*/ 1945871 h 3923684"/>
                  <a:gd name="connsiteX124" fmla="*/ 1886373 w 3557693"/>
                  <a:gd name="connsiteY124" fmla="*/ 2108431 h 3923684"/>
                  <a:gd name="connsiteX125" fmla="*/ 1774613 w 3557693"/>
                  <a:gd name="connsiteY125" fmla="*/ 2057631 h 3923684"/>
                  <a:gd name="connsiteX126" fmla="*/ 1500293 w 3557693"/>
                  <a:gd name="connsiteY126" fmla="*/ 2006831 h 3923684"/>
                  <a:gd name="connsiteX127" fmla="*/ 1256453 w 3557693"/>
                  <a:gd name="connsiteY127" fmla="*/ 1935711 h 3923684"/>
                  <a:gd name="connsiteX128" fmla="*/ 900853 w 3557693"/>
                  <a:gd name="connsiteY128" fmla="*/ 1803631 h 3923684"/>
                  <a:gd name="connsiteX129" fmla="*/ 667173 w 3557693"/>
                  <a:gd name="connsiteY129" fmla="*/ 1569951 h 3923684"/>
                  <a:gd name="connsiteX130" fmla="*/ 514773 w 3557693"/>
                  <a:gd name="connsiteY130" fmla="*/ 1366751 h 3923684"/>
                  <a:gd name="connsiteX131" fmla="*/ 423333 w 3557693"/>
                  <a:gd name="connsiteY131" fmla="*/ 1265151 h 3923684"/>
                  <a:gd name="connsiteX132" fmla="*/ 362373 w 3557693"/>
                  <a:gd name="connsiteY132" fmla="*/ 1275311 h 3923684"/>
                  <a:gd name="connsiteX133" fmla="*/ 443653 w 3557693"/>
                  <a:gd name="connsiteY133" fmla="*/ 1366751 h 3923684"/>
                  <a:gd name="connsiteX134" fmla="*/ 565573 w 3557693"/>
                  <a:gd name="connsiteY134" fmla="*/ 1549631 h 3923684"/>
                  <a:gd name="connsiteX135" fmla="*/ 626533 w 3557693"/>
                  <a:gd name="connsiteY135" fmla="*/ 1630911 h 3923684"/>
                  <a:gd name="connsiteX136" fmla="*/ 555413 w 3557693"/>
                  <a:gd name="connsiteY136" fmla="*/ 1620751 h 3923684"/>
                  <a:gd name="connsiteX137" fmla="*/ 382693 w 3557693"/>
                  <a:gd name="connsiteY137" fmla="*/ 1529311 h 3923684"/>
                  <a:gd name="connsiteX138" fmla="*/ 209973 w 3557693"/>
                  <a:gd name="connsiteY138" fmla="*/ 1407391 h 3923684"/>
                  <a:gd name="connsiteX139" fmla="*/ 47413 w 3557693"/>
                  <a:gd name="connsiteY139" fmla="*/ 1275311 h 3923684"/>
                  <a:gd name="connsiteX140" fmla="*/ 6773 w 3557693"/>
                  <a:gd name="connsiteY140" fmla="*/ 1285471 h 3923684"/>
                  <a:gd name="connsiteX141" fmla="*/ 88053 w 3557693"/>
                  <a:gd name="connsiteY141" fmla="*/ 1356591 h 3923684"/>
                  <a:gd name="connsiteX142" fmla="*/ 362373 w 3557693"/>
                  <a:gd name="connsiteY142" fmla="*/ 1580111 h 3923684"/>
                  <a:gd name="connsiteX143" fmla="*/ 606213 w 3557693"/>
                  <a:gd name="connsiteY143" fmla="*/ 1691871 h 3923684"/>
                  <a:gd name="connsiteX144" fmla="*/ 707813 w 3557693"/>
                  <a:gd name="connsiteY144" fmla="*/ 1712191 h 3923684"/>
                  <a:gd name="connsiteX145" fmla="*/ 758613 w 3557693"/>
                  <a:gd name="connsiteY145" fmla="*/ 1773151 h 3923684"/>
                  <a:gd name="connsiteX146" fmla="*/ 819573 w 3557693"/>
                  <a:gd name="connsiteY146" fmla="*/ 1823951 h 3923684"/>
                  <a:gd name="connsiteX147" fmla="*/ 911013 w 3557693"/>
                  <a:gd name="connsiteY147" fmla="*/ 1874751 h 3923684"/>
                  <a:gd name="connsiteX148" fmla="*/ 1236133 w 3557693"/>
                  <a:gd name="connsiteY148" fmla="*/ 1996671 h 3923684"/>
                  <a:gd name="connsiteX149" fmla="*/ 1540933 w 3557693"/>
                  <a:gd name="connsiteY149" fmla="*/ 2108431 h 3923684"/>
                  <a:gd name="connsiteX150" fmla="*/ 1652693 w 3557693"/>
                  <a:gd name="connsiteY150" fmla="*/ 2179551 h 3923684"/>
                  <a:gd name="connsiteX151" fmla="*/ 1469813 w 3557693"/>
                  <a:gd name="connsiteY151" fmla="*/ 2149071 h 3923684"/>
                  <a:gd name="connsiteX152" fmla="*/ 1286933 w 3557693"/>
                  <a:gd name="connsiteY152" fmla="*/ 2149071 h 3923684"/>
                  <a:gd name="connsiteX153" fmla="*/ 1053253 w 3557693"/>
                  <a:gd name="connsiteY153" fmla="*/ 2128751 h 3923684"/>
                  <a:gd name="connsiteX154" fmla="*/ 809413 w 3557693"/>
                  <a:gd name="connsiteY154" fmla="*/ 2057631 h 3923684"/>
                  <a:gd name="connsiteX155" fmla="*/ 545253 w 3557693"/>
                  <a:gd name="connsiteY155" fmla="*/ 1966191 h 3923684"/>
                  <a:gd name="connsiteX156" fmla="*/ 514773 w 3557693"/>
                  <a:gd name="connsiteY156" fmla="*/ 1956031 h 3923684"/>
                  <a:gd name="connsiteX157" fmla="*/ 382693 w 3557693"/>
                  <a:gd name="connsiteY157" fmla="*/ 1864591 h 3923684"/>
                  <a:gd name="connsiteX158" fmla="*/ 342053 w 3557693"/>
                  <a:gd name="connsiteY158" fmla="*/ 1874751 h 3923684"/>
                  <a:gd name="connsiteX159" fmla="*/ 474133 w 3557693"/>
                  <a:gd name="connsiteY159" fmla="*/ 1996671 h 3923684"/>
                  <a:gd name="connsiteX160" fmla="*/ 728133 w 3557693"/>
                  <a:gd name="connsiteY160" fmla="*/ 2077951 h 3923684"/>
                  <a:gd name="connsiteX161" fmla="*/ 606213 w 3557693"/>
                  <a:gd name="connsiteY161" fmla="*/ 2077951 h 3923684"/>
                  <a:gd name="connsiteX162" fmla="*/ 474133 w 3557693"/>
                  <a:gd name="connsiteY162" fmla="*/ 2067791 h 3923684"/>
                  <a:gd name="connsiteX163" fmla="*/ 474133 w 3557693"/>
                  <a:gd name="connsiteY163" fmla="*/ 2118591 h 3923684"/>
                  <a:gd name="connsiteX164" fmla="*/ 585893 w 3557693"/>
                  <a:gd name="connsiteY164" fmla="*/ 2118591 h 3923684"/>
                  <a:gd name="connsiteX165" fmla="*/ 789093 w 3557693"/>
                  <a:gd name="connsiteY165" fmla="*/ 2118591 h 3923684"/>
                  <a:gd name="connsiteX166" fmla="*/ 992293 w 3557693"/>
                  <a:gd name="connsiteY166" fmla="*/ 2159231 h 3923684"/>
                  <a:gd name="connsiteX167" fmla="*/ 1266613 w 3557693"/>
                  <a:gd name="connsiteY167" fmla="*/ 2179551 h 3923684"/>
                  <a:gd name="connsiteX168" fmla="*/ 1583845 w 3557693"/>
                  <a:gd name="connsiteY168" fmla="*/ 2221824 h 3923684"/>
                  <a:gd name="connsiteX169" fmla="*/ 1744133 w 3557693"/>
                  <a:gd name="connsiteY169" fmla="*/ 2352271 h 3923684"/>
                  <a:gd name="connsiteX170" fmla="*/ 1794933 w 3557693"/>
                  <a:gd name="connsiteY170" fmla="*/ 2484351 h 3923684"/>
                  <a:gd name="connsiteX171" fmla="*/ 1805093 w 3557693"/>
                  <a:gd name="connsiteY171" fmla="*/ 2728191 h 3923684"/>
                  <a:gd name="connsiteX172" fmla="*/ 1784773 w 3557693"/>
                  <a:gd name="connsiteY172" fmla="*/ 2982191 h 3923684"/>
                  <a:gd name="connsiteX173" fmla="*/ 1733973 w 3557693"/>
                  <a:gd name="connsiteY173" fmla="*/ 3276831 h 3923684"/>
                  <a:gd name="connsiteX174" fmla="*/ 1683173 w 3557693"/>
                  <a:gd name="connsiteY174" fmla="*/ 3571471 h 3923684"/>
                  <a:gd name="connsiteX175" fmla="*/ 1632373 w 3557693"/>
                  <a:gd name="connsiteY175" fmla="*/ 3815311 h 3923684"/>
                  <a:gd name="connsiteX176" fmla="*/ 1825413 w 3557693"/>
                  <a:gd name="connsiteY176" fmla="*/ 3896591 h 3923684"/>
                  <a:gd name="connsiteX177" fmla="*/ 2120053 w 3557693"/>
                  <a:gd name="connsiteY177" fmla="*/ 3906751 h 3923684"/>
                  <a:gd name="connsiteX178" fmla="*/ 2191173 w 3557693"/>
                  <a:gd name="connsiteY178" fmla="*/ 3855951 h 3923684"/>
                  <a:gd name="connsiteX179" fmla="*/ 2181013 w 3557693"/>
                  <a:gd name="connsiteY179" fmla="*/ 3500351 h 3923684"/>
                  <a:gd name="connsiteX180" fmla="*/ 2159909 w 3557693"/>
                  <a:gd name="connsiteY180" fmla="*/ 2581864 h 3923684"/>
                  <a:gd name="connsiteX0" fmla="*/ 2154830 w 3548024"/>
                  <a:gd name="connsiteY0" fmla="*/ 2535050 h 3863723"/>
                  <a:gd name="connsiteX1" fmla="*/ 2198719 w 3548024"/>
                  <a:gd name="connsiteY1" fmla="*/ 2548406 h 3863723"/>
                  <a:gd name="connsiteX2" fmla="*/ 2298846 w 3548024"/>
                  <a:gd name="connsiteY2" fmla="*/ 2247018 h 3863723"/>
                  <a:gd name="connsiteX3" fmla="*/ 2622974 w 3548024"/>
                  <a:gd name="connsiteY3" fmla="*/ 2020977 h 3863723"/>
                  <a:gd name="connsiteX4" fmla="*/ 3009054 w 3548024"/>
                  <a:gd name="connsiteY4" fmla="*/ 1797457 h 3863723"/>
                  <a:gd name="connsiteX5" fmla="*/ 3283374 w 3548024"/>
                  <a:gd name="connsiteY5" fmla="*/ 1685697 h 3863723"/>
                  <a:gd name="connsiteX6" fmla="*/ 3466254 w 3548024"/>
                  <a:gd name="connsiteY6" fmla="*/ 1573937 h 3863723"/>
                  <a:gd name="connsiteX7" fmla="*/ 3547534 w 3548024"/>
                  <a:gd name="connsiteY7" fmla="*/ 1462177 h 3863723"/>
                  <a:gd name="connsiteX8" fmla="*/ 3496734 w 3548024"/>
                  <a:gd name="connsiteY8" fmla="*/ 1452017 h 3863723"/>
                  <a:gd name="connsiteX9" fmla="*/ 3425614 w 3548024"/>
                  <a:gd name="connsiteY9" fmla="*/ 1553617 h 3863723"/>
                  <a:gd name="connsiteX10" fmla="*/ 3232574 w 3548024"/>
                  <a:gd name="connsiteY10" fmla="*/ 1655217 h 3863723"/>
                  <a:gd name="connsiteX11" fmla="*/ 2917614 w 3548024"/>
                  <a:gd name="connsiteY11" fmla="*/ 1787297 h 3863723"/>
                  <a:gd name="connsiteX12" fmla="*/ 2887134 w 3548024"/>
                  <a:gd name="connsiteY12" fmla="*/ 1777137 h 3863723"/>
                  <a:gd name="connsiteX13" fmla="*/ 2917614 w 3548024"/>
                  <a:gd name="connsiteY13" fmla="*/ 1665377 h 3863723"/>
                  <a:gd name="connsiteX14" fmla="*/ 2978574 w 3548024"/>
                  <a:gd name="connsiteY14" fmla="*/ 1502817 h 3863723"/>
                  <a:gd name="connsiteX15" fmla="*/ 2978574 w 3548024"/>
                  <a:gd name="connsiteY15" fmla="*/ 1452017 h 3863723"/>
                  <a:gd name="connsiteX16" fmla="*/ 2927774 w 3548024"/>
                  <a:gd name="connsiteY16" fmla="*/ 1462177 h 3863723"/>
                  <a:gd name="connsiteX17" fmla="*/ 2897294 w 3548024"/>
                  <a:gd name="connsiteY17" fmla="*/ 1543457 h 3863723"/>
                  <a:gd name="connsiteX18" fmla="*/ 2816014 w 3548024"/>
                  <a:gd name="connsiteY18" fmla="*/ 1766977 h 3863723"/>
                  <a:gd name="connsiteX19" fmla="*/ 2785534 w 3548024"/>
                  <a:gd name="connsiteY19" fmla="*/ 1848257 h 3863723"/>
                  <a:gd name="connsiteX20" fmla="*/ 2586878 w 3548024"/>
                  <a:gd name="connsiteY20" fmla="*/ 1958986 h 3863723"/>
                  <a:gd name="connsiteX21" fmla="*/ 2368974 w 3548024"/>
                  <a:gd name="connsiteY21" fmla="*/ 2081937 h 3863723"/>
                  <a:gd name="connsiteX22" fmla="*/ 2226734 w 3548024"/>
                  <a:gd name="connsiteY22" fmla="*/ 2193697 h 3863723"/>
                  <a:gd name="connsiteX23" fmla="*/ 2308014 w 3548024"/>
                  <a:gd name="connsiteY23" fmla="*/ 1848257 h 3863723"/>
                  <a:gd name="connsiteX24" fmla="*/ 2379134 w 3548024"/>
                  <a:gd name="connsiteY24" fmla="*/ 1462177 h 3863723"/>
                  <a:gd name="connsiteX25" fmla="*/ 2592494 w 3548024"/>
                  <a:gd name="connsiteY25" fmla="*/ 1238657 h 3863723"/>
                  <a:gd name="connsiteX26" fmla="*/ 2663614 w 3548024"/>
                  <a:gd name="connsiteY26" fmla="*/ 1076097 h 3863723"/>
                  <a:gd name="connsiteX27" fmla="*/ 2622974 w 3548024"/>
                  <a:gd name="connsiteY27" fmla="*/ 1076097 h 3863723"/>
                  <a:gd name="connsiteX28" fmla="*/ 2562014 w 3548024"/>
                  <a:gd name="connsiteY28" fmla="*/ 1208177 h 3863723"/>
                  <a:gd name="connsiteX29" fmla="*/ 2409614 w 3548024"/>
                  <a:gd name="connsiteY29" fmla="*/ 1330097 h 3863723"/>
                  <a:gd name="connsiteX30" fmla="*/ 2460414 w 3548024"/>
                  <a:gd name="connsiteY30" fmla="*/ 1157377 h 3863723"/>
                  <a:gd name="connsiteX31" fmla="*/ 2541694 w 3548024"/>
                  <a:gd name="connsiteY31" fmla="*/ 862737 h 3863723"/>
                  <a:gd name="connsiteX32" fmla="*/ 2643294 w 3548024"/>
                  <a:gd name="connsiteY32" fmla="*/ 771297 h 3863723"/>
                  <a:gd name="connsiteX33" fmla="*/ 2724574 w 3548024"/>
                  <a:gd name="connsiteY33" fmla="*/ 679857 h 3863723"/>
                  <a:gd name="connsiteX34" fmla="*/ 2734734 w 3548024"/>
                  <a:gd name="connsiteY34" fmla="*/ 629057 h 3863723"/>
                  <a:gd name="connsiteX35" fmla="*/ 2694094 w 3548024"/>
                  <a:gd name="connsiteY35" fmla="*/ 649377 h 3863723"/>
                  <a:gd name="connsiteX36" fmla="*/ 2622974 w 3548024"/>
                  <a:gd name="connsiteY36" fmla="*/ 730657 h 3863723"/>
                  <a:gd name="connsiteX37" fmla="*/ 2562014 w 3548024"/>
                  <a:gd name="connsiteY37" fmla="*/ 761137 h 3863723"/>
                  <a:gd name="connsiteX38" fmla="*/ 2673774 w 3548024"/>
                  <a:gd name="connsiteY38" fmla="*/ 456337 h 3863723"/>
                  <a:gd name="connsiteX39" fmla="*/ 2724574 w 3548024"/>
                  <a:gd name="connsiteY39" fmla="*/ 222657 h 3863723"/>
                  <a:gd name="connsiteX40" fmla="*/ 2683934 w 3548024"/>
                  <a:gd name="connsiteY40" fmla="*/ 212497 h 3863723"/>
                  <a:gd name="connsiteX41" fmla="*/ 2663614 w 3548024"/>
                  <a:gd name="connsiteY41" fmla="*/ 324257 h 3863723"/>
                  <a:gd name="connsiteX42" fmla="*/ 2612814 w 3548024"/>
                  <a:gd name="connsiteY42" fmla="*/ 496977 h 3863723"/>
                  <a:gd name="connsiteX43" fmla="*/ 2592494 w 3548024"/>
                  <a:gd name="connsiteY43" fmla="*/ 496977 h 3863723"/>
                  <a:gd name="connsiteX44" fmla="*/ 2551854 w 3548024"/>
                  <a:gd name="connsiteY44" fmla="*/ 354737 h 3863723"/>
                  <a:gd name="connsiteX45" fmla="*/ 2521374 w 3548024"/>
                  <a:gd name="connsiteY45" fmla="*/ 263297 h 3863723"/>
                  <a:gd name="connsiteX46" fmla="*/ 2490894 w 3548024"/>
                  <a:gd name="connsiteY46" fmla="*/ 293777 h 3863723"/>
                  <a:gd name="connsiteX47" fmla="*/ 2511214 w 3548024"/>
                  <a:gd name="connsiteY47" fmla="*/ 354737 h 3863723"/>
                  <a:gd name="connsiteX48" fmla="*/ 2541694 w 3548024"/>
                  <a:gd name="connsiteY48" fmla="*/ 466497 h 3863723"/>
                  <a:gd name="connsiteX49" fmla="*/ 2562014 w 3548024"/>
                  <a:gd name="connsiteY49" fmla="*/ 557937 h 3863723"/>
                  <a:gd name="connsiteX50" fmla="*/ 2572174 w 3548024"/>
                  <a:gd name="connsiteY50" fmla="*/ 588417 h 3863723"/>
                  <a:gd name="connsiteX51" fmla="*/ 2490894 w 3548024"/>
                  <a:gd name="connsiteY51" fmla="*/ 822097 h 3863723"/>
                  <a:gd name="connsiteX52" fmla="*/ 2419774 w 3548024"/>
                  <a:gd name="connsiteY52" fmla="*/ 1076097 h 3863723"/>
                  <a:gd name="connsiteX53" fmla="*/ 2358814 w 3548024"/>
                  <a:gd name="connsiteY53" fmla="*/ 1045617 h 3863723"/>
                  <a:gd name="connsiteX54" fmla="*/ 2257214 w 3548024"/>
                  <a:gd name="connsiteY54" fmla="*/ 872897 h 3863723"/>
                  <a:gd name="connsiteX55" fmla="*/ 2216574 w 3548024"/>
                  <a:gd name="connsiteY55" fmla="*/ 791617 h 3863723"/>
                  <a:gd name="connsiteX56" fmla="*/ 2196254 w 3548024"/>
                  <a:gd name="connsiteY56" fmla="*/ 822097 h 3863723"/>
                  <a:gd name="connsiteX57" fmla="*/ 2236894 w 3548024"/>
                  <a:gd name="connsiteY57" fmla="*/ 923697 h 3863723"/>
                  <a:gd name="connsiteX58" fmla="*/ 2297854 w 3548024"/>
                  <a:gd name="connsiteY58" fmla="*/ 1035457 h 3863723"/>
                  <a:gd name="connsiteX59" fmla="*/ 2348654 w 3548024"/>
                  <a:gd name="connsiteY59" fmla="*/ 1116737 h 3863723"/>
                  <a:gd name="connsiteX60" fmla="*/ 2379134 w 3548024"/>
                  <a:gd name="connsiteY60" fmla="*/ 1147217 h 3863723"/>
                  <a:gd name="connsiteX61" fmla="*/ 2358814 w 3548024"/>
                  <a:gd name="connsiteY61" fmla="*/ 1258977 h 3863723"/>
                  <a:gd name="connsiteX62" fmla="*/ 2257214 w 3548024"/>
                  <a:gd name="connsiteY62" fmla="*/ 1604417 h 3863723"/>
                  <a:gd name="connsiteX63" fmla="*/ 2206414 w 3548024"/>
                  <a:gd name="connsiteY63" fmla="*/ 1858417 h 3863723"/>
                  <a:gd name="connsiteX64" fmla="*/ 2155614 w 3548024"/>
                  <a:gd name="connsiteY64" fmla="*/ 2000657 h 3863723"/>
                  <a:gd name="connsiteX65" fmla="*/ 2084494 w 3548024"/>
                  <a:gd name="connsiteY65" fmla="*/ 2020977 h 3863723"/>
                  <a:gd name="connsiteX66" fmla="*/ 2043854 w 3548024"/>
                  <a:gd name="connsiteY66" fmla="*/ 1868577 h 3863723"/>
                  <a:gd name="connsiteX67" fmla="*/ 1952414 w 3548024"/>
                  <a:gd name="connsiteY67" fmla="*/ 1533297 h 3863723"/>
                  <a:gd name="connsiteX68" fmla="*/ 1840654 w 3548024"/>
                  <a:gd name="connsiteY68" fmla="*/ 1076097 h 3863723"/>
                  <a:gd name="connsiteX69" fmla="*/ 1800014 w 3548024"/>
                  <a:gd name="connsiteY69" fmla="*/ 618897 h 3863723"/>
                  <a:gd name="connsiteX70" fmla="*/ 1867129 w 3548024"/>
                  <a:gd name="connsiteY70" fmla="*/ 38001 h 3863723"/>
                  <a:gd name="connsiteX71" fmla="*/ 1795121 w 3548024"/>
                  <a:gd name="connsiteY71" fmla="*/ 110009 h 3863723"/>
                  <a:gd name="connsiteX72" fmla="*/ 1759374 w 3548024"/>
                  <a:gd name="connsiteY72" fmla="*/ 547777 h 3863723"/>
                  <a:gd name="connsiteX73" fmla="*/ 1759374 w 3548024"/>
                  <a:gd name="connsiteY73" fmla="*/ 740817 h 3863723"/>
                  <a:gd name="connsiteX74" fmla="*/ 1769534 w 3548024"/>
                  <a:gd name="connsiteY74" fmla="*/ 852577 h 3863723"/>
                  <a:gd name="connsiteX75" fmla="*/ 1728894 w 3548024"/>
                  <a:gd name="connsiteY75" fmla="*/ 791617 h 3863723"/>
                  <a:gd name="connsiteX76" fmla="*/ 1617134 w 3548024"/>
                  <a:gd name="connsiteY76" fmla="*/ 588417 h 3863723"/>
                  <a:gd name="connsiteX77" fmla="*/ 1566334 w 3548024"/>
                  <a:gd name="connsiteY77" fmla="*/ 324257 h 3863723"/>
                  <a:gd name="connsiteX78" fmla="*/ 1535854 w 3548024"/>
                  <a:gd name="connsiteY78" fmla="*/ 242977 h 3863723"/>
                  <a:gd name="connsiteX79" fmla="*/ 1515534 w 3548024"/>
                  <a:gd name="connsiteY79" fmla="*/ 303937 h 3863723"/>
                  <a:gd name="connsiteX80" fmla="*/ 1546014 w 3548024"/>
                  <a:gd name="connsiteY80" fmla="*/ 547777 h 3863723"/>
                  <a:gd name="connsiteX81" fmla="*/ 1566334 w 3548024"/>
                  <a:gd name="connsiteY81" fmla="*/ 608737 h 3863723"/>
                  <a:gd name="connsiteX82" fmla="*/ 1535854 w 3548024"/>
                  <a:gd name="connsiteY82" fmla="*/ 598577 h 3863723"/>
                  <a:gd name="connsiteX83" fmla="*/ 1434254 w 3548024"/>
                  <a:gd name="connsiteY83" fmla="*/ 517297 h 3863723"/>
                  <a:gd name="connsiteX84" fmla="*/ 1322494 w 3548024"/>
                  <a:gd name="connsiteY84" fmla="*/ 456337 h 3863723"/>
                  <a:gd name="connsiteX85" fmla="*/ 1312334 w 3548024"/>
                  <a:gd name="connsiteY85" fmla="*/ 486817 h 3863723"/>
                  <a:gd name="connsiteX86" fmla="*/ 1424094 w 3548024"/>
                  <a:gd name="connsiteY86" fmla="*/ 578257 h 3863723"/>
                  <a:gd name="connsiteX87" fmla="*/ 1566334 w 3548024"/>
                  <a:gd name="connsiteY87" fmla="*/ 659537 h 3863723"/>
                  <a:gd name="connsiteX88" fmla="*/ 1596814 w 3548024"/>
                  <a:gd name="connsiteY88" fmla="*/ 679857 h 3863723"/>
                  <a:gd name="connsiteX89" fmla="*/ 1678094 w 3548024"/>
                  <a:gd name="connsiteY89" fmla="*/ 811937 h 3863723"/>
                  <a:gd name="connsiteX90" fmla="*/ 1759374 w 3548024"/>
                  <a:gd name="connsiteY90" fmla="*/ 913537 h 3863723"/>
                  <a:gd name="connsiteX91" fmla="*/ 1779694 w 3548024"/>
                  <a:gd name="connsiteY91" fmla="*/ 1025297 h 3863723"/>
                  <a:gd name="connsiteX92" fmla="*/ 1810174 w 3548024"/>
                  <a:gd name="connsiteY92" fmla="*/ 1218337 h 3863723"/>
                  <a:gd name="connsiteX93" fmla="*/ 1871134 w 3548024"/>
                  <a:gd name="connsiteY93" fmla="*/ 1492657 h 3863723"/>
                  <a:gd name="connsiteX94" fmla="*/ 1850814 w 3548024"/>
                  <a:gd name="connsiteY94" fmla="*/ 1492657 h 3863723"/>
                  <a:gd name="connsiteX95" fmla="*/ 1586654 w 3548024"/>
                  <a:gd name="connsiteY95" fmla="*/ 1319937 h 3863723"/>
                  <a:gd name="connsiteX96" fmla="*/ 1403774 w 3548024"/>
                  <a:gd name="connsiteY96" fmla="*/ 1096417 h 3863723"/>
                  <a:gd name="connsiteX97" fmla="*/ 1322494 w 3548024"/>
                  <a:gd name="connsiteY97" fmla="*/ 964337 h 3863723"/>
                  <a:gd name="connsiteX98" fmla="*/ 1302174 w 3548024"/>
                  <a:gd name="connsiteY98" fmla="*/ 801777 h 3863723"/>
                  <a:gd name="connsiteX99" fmla="*/ 1281854 w 3548024"/>
                  <a:gd name="connsiteY99" fmla="*/ 771297 h 3863723"/>
                  <a:gd name="connsiteX100" fmla="*/ 1251374 w 3548024"/>
                  <a:gd name="connsiteY100" fmla="*/ 852577 h 3863723"/>
                  <a:gd name="connsiteX101" fmla="*/ 1261534 w 3548024"/>
                  <a:gd name="connsiteY101" fmla="*/ 954177 h 3863723"/>
                  <a:gd name="connsiteX102" fmla="*/ 1180254 w 3548024"/>
                  <a:gd name="connsiteY102" fmla="*/ 872897 h 3863723"/>
                  <a:gd name="connsiteX103" fmla="*/ 1007534 w 3548024"/>
                  <a:gd name="connsiteY103" fmla="*/ 690017 h 3863723"/>
                  <a:gd name="connsiteX104" fmla="*/ 936414 w 3548024"/>
                  <a:gd name="connsiteY104" fmla="*/ 557937 h 3863723"/>
                  <a:gd name="connsiteX105" fmla="*/ 885614 w 3548024"/>
                  <a:gd name="connsiteY105" fmla="*/ 476657 h 3863723"/>
                  <a:gd name="connsiteX106" fmla="*/ 855134 w 3548024"/>
                  <a:gd name="connsiteY106" fmla="*/ 476657 h 3863723"/>
                  <a:gd name="connsiteX107" fmla="*/ 875454 w 3548024"/>
                  <a:gd name="connsiteY107" fmla="*/ 547777 h 3863723"/>
                  <a:gd name="connsiteX108" fmla="*/ 977054 w 3548024"/>
                  <a:gd name="connsiteY108" fmla="*/ 730657 h 3863723"/>
                  <a:gd name="connsiteX109" fmla="*/ 1078654 w 3548024"/>
                  <a:gd name="connsiteY109" fmla="*/ 832257 h 3863723"/>
                  <a:gd name="connsiteX110" fmla="*/ 1007534 w 3548024"/>
                  <a:gd name="connsiteY110" fmla="*/ 832257 h 3863723"/>
                  <a:gd name="connsiteX111" fmla="*/ 844974 w 3548024"/>
                  <a:gd name="connsiteY111" fmla="*/ 761137 h 3863723"/>
                  <a:gd name="connsiteX112" fmla="*/ 824654 w 3548024"/>
                  <a:gd name="connsiteY112" fmla="*/ 781457 h 3863723"/>
                  <a:gd name="connsiteX113" fmla="*/ 916094 w 3548024"/>
                  <a:gd name="connsiteY113" fmla="*/ 832257 h 3863723"/>
                  <a:gd name="connsiteX114" fmla="*/ 1068494 w 3548024"/>
                  <a:gd name="connsiteY114" fmla="*/ 893217 h 3863723"/>
                  <a:gd name="connsiteX115" fmla="*/ 1119294 w 3548024"/>
                  <a:gd name="connsiteY115" fmla="*/ 903377 h 3863723"/>
                  <a:gd name="connsiteX116" fmla="*/ 1241214 w 3548024"/>
                  <a:gd name="connsiteY116" fmla="*/ 1004977 h 3863723"/>
                  <a:gd name="connsiteX117" fmla="*/ 1281854 w 3548024"/>
                  <a:gd name="connsiteY117" fmla="*/ 1035457 h 3863723"/>
                  <a:gd name="connsiteX118" fmla="*/ 1393614 w 3548024"/>
                  <a:gd name="connsiteY118" fmla="*/ 1167537 h 3863723"/>
                  <a:gd name="connsiteX119" fmla="*/ 1495214 w 3548024"/>
                  <a:gd name="connsiteY119" fmla="*/ 1299617 h 3863723"/>
                  <a:gd name="connsiteX120" fmla="*/ 1678094 w 3548024"/>
                  <a:gd name="connsiteY120" fmla="*/ 1472337 h 3863723"/>
                  <a:gd name="connsiteX121" fmla="*/ 1840654 w 3548024"/>
                  <a:gd name="connsiteY121" fmla="*/ 1604417 h 3863723"/>
                  <a:gd name="connsiteX122" fmla="*/ 1860974 w 3548024"/>
                  <a:gd name="connsiteY122" fmla="*/ 1655217 h 3863723"/>
                  <a:gd name="connsiteX123" fmla="*/ 1881294 w 3548024"/>
                  <a:gd name="connsiteY123" fmla="*/ 1807617 h 3863723"/>
                  <a:gd name="connsiteX124" fmla="*/ 1891454 w 3548024"/>
                  <a:gd name="connsiteY124" fmla="*/ 1899057 h 3863723"/>
                  <a:gd name="connsiteX125" fmla="*/ 1881294 w 3548024"/>
                  <a:gd name="connsiteY125" fmla="*/ 2061617 h 3863723"/>
                  <a:gd name="connsiteX126" fmla="*/ 1769534 w 3548024"/>
                  <a:gd name="connsiteY126" fmla="*/ 2010817 h 3863723"/>
                  <a:gd name="connsiteX127" fmla="*/ 1495214 w 3548024"/>
                  <a:gd name="connsiteY127" fmla="*/ 1960017 h 3863723"/>
                  <a:gd name="connsiteX128" fmla="*/ 1251374 w 3548024"/>
                  <a:gd name="connsiteY128" fmla="*/ 1888897 h 3863723"/>
                  <a:gd name="connsiteX129" fmla="*/ 895774 w 3548024"/>
                  <a:gd name="connsiteY129" fmla="*/ 1756817 h 3863723"/>
                  <a:gd name="connsiteX130" fmla="*/ 662094 w 3548024"/>
                  <a:gd name="connsiteY130" fmla="*/ 1523137 h 3863723"/>
                  <a:gd name="connsiteX131" fmla="*/ 509694 w 3548024"/>
                  <a:gd name="connsiteY131" fmla="*/ 1319937 h 3863723"/>
                  <a:gd name="connsiteX132" fmla="*/ 418254 w 3548024"/>
                  <a:gd name="connsiteY132" fmla="*/ 1218337 h 3863723"/>
                  <a:gd name="connsiteX133" fmla="*/ 357294 w 3548024"/>
                  <a:gd name="connsiteY133" fmla="*/ 1228497 h 3863723"/>
                  <a:gd name="connsiteX134" fmla="*/ 438574 w 3548024"/>
                  <a:gd name="connsiteY134" fmla="*/ 1319937 h 3863723"/>
                  <a:gd name="connsiteX135" fmla="*/ 560494 w 3548024"/>
                  <a:gd name="connsiteY135" fmla="*/ 1502817 h 3863723"/>
                  <a:gd name="connsiteX136" fmla="*/ 621454 w 3548024"/>
                  <a:gd name="connsiteY136" fmla="*/ 1584097 h 3863723"/>
                  <a:gd name="connsiteX137" fmla="*/ 550334 w 3548024"/>
                  <a:gd name="connsiteY137" fmla="*/ 1573937 h 3863723"/>
                  <a:gd name="connsiteX138" fmla="*/ 377614 w 3548024"/>
                  <a:gd name="connsiteY138" fmla="*/ 1482497 h 3863723"/>
                  <a:gd name="connsiteX139" fmla="*/ 204894 w 3548024"/>
                  <a:gd name="connsiteY139" fmla="*/ 1360577 h 3863723"/>
                  <a:gd name="connsiteX140" fmla="*/ 42334 w 3548024"/>
                  <a:gd name="connsiteY140" fmla="*/ 1228497 h 3863723"/>
                  <a:gd name="connsiteX141" fmla="*/ 1694 w 3548024"/>
                  <a:gd name="connsiteY141" fmla="*/ 1238657 h 3863723"/>
                  <a:gd name="connsiteX142" fmla="*/ 82974 w 3548024"/>
                  <a:gd name="connsiteY142" fmla="*/ 1309777 h 3863723"/>
                  <a:gd name="connsiteX143" fmla="*/ 357294 w 3548024"/>
                  <a:gd name="connsiteY143" fmla="*/ 1533297 h 3863723"/>
                  <a:gd name="connsiteX144" fmla="*/ 601134 w 3548024"/>
                  <a:gd name="connsiteY144" fmla="*/ 1645057 h 3863723"/>
                  <a:gd name="connsiteX145" fmla="*/ 702734 w 3548024"/>
                  <a:gd name="connsiteY145" fmla="*/ 1665377 h 3863723"/>
                  <a:gd name="connsiteX146" fmla="*/ 753534 w 3548024"/>
                  <a:gd name="connsiteY146" fmla="*/ 1726337 h 3863723"/>
                  <a:gd name="connsiteX147" fmla="*/ 814494 w 3548024"/>
                  <a:gd name="connsiteY147" fmla="*/ 1777137 h 3863723"/>
                  <a:gd name="connsiteX148" fmla="*/ 905934 w 3548024"/>
                  <a:gd name="connsiteY148" fmla="*/ 1827937 h 3863723"/>
                  <a:gd name="connsiteX149" fmla="*/ 1231054 w 3548024"/>
                  <a:gd name="connsiteY149" fmla="*/ 1949857 h 3863723"/>
                  <a:gd name="connsiteX150" fmla="*/ 1535854 w 3548024"/>
                  <a:gd name="connsiteY150" fmla="*/ 2061617 h 3863723"/>
                  <a:gd name="connsiteX151" fmla="*/ 1647614 w 3548024"/>
                  <a:gd name="connsiteY151" fmla="*/ 2132737 h 3863723"/>
                  <a:gd name="connsiteX152" fmla="*/ 1464734 w 3548024"/>
                  <a:gd name="connsiteY152" fmla="*/ 2102257 h 3863723"/>
                  <a:gd name="connsiteX153" fmla="*/ 1281854 w 3548024"/>
                  <a:gd name="connsiteY153" fmla="*/ 2102257 h 3863723"/>
                  <a:gd name="connsiteX154" fmla="*/ 1048174 w 3548024"/>
                  <a:gd name="connsiteY154" fmla="*/ 2081937 h 3863723"/>
                  <a:gd name="connsiteX155" fmla="*/ 804334 w 3548024"/>
                  <a:gd name="connsiteY155" fmla="*/ 2010817 h 3863723"/>
                  <a:gd name="connsiteX156" fmla="*/ 540174 w 3548024"/>
                  <a:gd name="connsiteY156" fmla="*/ 1919377 h 3863723"/>
                  <a:gd name="connsiteX157" fmla="*/ 509694 w 3548024"/>
                  <a:gd name="connsiteY157" fmla="*/ 1909217 h 3863723"/>
                  <a:gd name="connsiteX158" fmla="*/ 377614 w 3548024"/>
                  <a:gd name="connsiteY158" fmla="*/ 1817777 h 3863723"/>
                  <a:gd name="connsiteX159" fmla="*/ 336974 w 3548024"/>
                  <a:gd name="connsiteY159" fmla="*/ 1827937 h 3863723"/>
                  <a:gd name="connsiteX160" fmla="*/ 469054 w 3548024"/>
                  <a:gd name="connsiteY160" fmla="*/ 1949857 h 3863723"/>
                  <a:gd name="connsiteX161" fmla="*/ 723054 w 3548024"/>
                  <a:gd name="connsiteY161" fmla="*/ 2031137 h 3863723"/>
                  <a:gd name="connsiteX162" fmla="*/ 601134 w 3548024"/>
                  <a:gd name="connsiteY162" fmla="*/ 2031137 h 3863723"/>
                  <a:gd name="connsiteX163" fmla="*/ 469054 w 3548024"/>
                  <a:gd name="connsiteY163" fmla="*/ 2020977 h 3863723"/>
                  <a:gd name="connsiteX164" fmla="*/ 469054 w 3548024"/>
                  <a:gd name="connsiteY164" fmla="*/ 2071777 h 3863723"/>
                  <a:gd name="connsiteX165" fmla="*/ 580814 w 3548024"/>
                  <a:gd name="connsiteY165" fmla="*/ 2071777 h 3863723"/>
                  <a:gd name="connsiteX166" fmla="*/ 784014 w 3548024"/>
                  <a:gd name="connsiteY166" fmla="*/ 2071777 h 3863723"/>
                  <a:gd name="connsiteX167" fmla="*/ 987214 w 3548024"/>
                  <a:gd name="connsiteY167" fmla="*/ 2112417 h 3863723"/>
                  <a:gd name="connsiteX168" fmla="*/ 1261534 w 3548024"/>
                  <a:gd name="connsiteY168" fmla="*/ 2132737 h 3863723"/>
                  <a:gd name="connsiteX169" fmla="*/ 1578766 w 3548024"/>
                  <a:gd name="connsiteY169" fmla="*/ 2175010 h 3863723"/>
                  <a:gd name="connsiteX170" fmla="*/ 1739054 w 3548024"/>
                  <a:gd name="connsiteY170" fmla="*/ 2305457 h 3863723"/>
                  <a:gd name="connsiteX171" fmla="*/ 1789854 w 3548024"/>
                  <a:gd name="connsiteY171" fmla="*/ 2437537 h 3863723"/>
                  <a:gd name="connsiteX172" fmla="*/ 1800014 w 3548024"/>
                  <a:gd name="connsiteY172" fmla="*/ 2681377 h 3863723"/>
                  <a:gd name="connsiteX173" fmla="*/ 1779694 w 3548024"/>
                  <a:gd name="connsiteY173" fmla="*/ 2935377 h 3863723"/>
                  <a:gd name="connsiteX174" fmla="*/ 1728894 w 3548024"/>
                  <a:gd name="connsiteY174" fmla="*/ 3230017 h 3863723"/>
                  <a:gd name="connsiteX175" fmla="*/ 1678094 w 3548024"/>
                  <a:gd name="connsiteY175" fmla="*/ 3524657 h 3863723"/>
                  <a:gd name="connsiteX176" fmla="*/ 1627294 w 3548024"/>
                  <a:gd name="connsiteY176" fmla="*/ 3768497 h 3863723"/>
                  <a:gd name="connsiteX177" fmla="*/ 1820334 w 3548024"/>
                  <a:gd name="connsiteY177" fmla="*/ 3849777 h 3863723"/>
                  <a:gd name="connsiteX178" fmla="*/ 2114974 w 3548024"/>
                  <a:gd name="connsiteY178" fmla="*/ 3859937 h 3863723"/>
                  <a:gd name="connsiteX179" fmla="*/ 2186094 w 3548024"/>
                  <a:gd name="connsiteY179" fmla="*/ 3809137 h 3863723"/>
                  <a:gd name="connsiteX180" fmla="*/ 2175934 w 3548024"/>
                  <a:gd name="connsiteY180" fmla="*/ 3453537 h 3863723"/>
                  <a:gd name="connsiteX181" fmla="*/ 2154830 w 3548024"/>
                  <a:gd name="connsiteY181" fmla="*/ 2535050 h 3863723"/>
                  <a:gd name="connsiteX0" fmla="*/ 2154830 w 3548024"/>
                  <a:gd name="connsiteY0" fmla="*/ 2535050 h 3863723"/>
                  <a:gd name="connsiteX1" fmla="*/ 2198719 w 3548024"/>
                  <a:gd name="connsiteY1" fmla="*/ 2548406 h 3863723"/>
                  <a:gd name="connsiteX2" fmla="*/ 2298846 w 3548024"/>
                  <a:gd name="connsiteY2" fmla="*/ 2247018 h 3863723"/>
                  <a:gd name="connsiteX3" fmla="*/ 2622974 w 3548024"/>
                  <a:gd name="connsiteY3" fmla="*/ 2020977 h 3863723"/>
                  <a:gd name="connsiteX4" fmla="*/ 3009054 w 3548024"/>
                  <a:gd name="connsiteY4" fmla="*/ 1797457 h 3863723"/>
                  <a:gd name="connsiteX5" fmla="*/ 3283374 w 3548024"/>
                  <a:gd name="connsiteY5" fmla="*/ 1685697 h 3863723"/>
                  <a:gd name="connsiteX6" fmla="*/ 3466254 w 3548024"/>
                  <a:gd name="connsiteY6" fmla="*/ 1573937 h 3863723"/>
                  <a:gd name="connsiteX7" fmla="*/ 3547534 w 3548024"/>
                  <a:gd name="connsiteY7" fmla="*/ 1462177 h 3863723"/>
                  <a:gd name="connsiteX8" fmla="*/ 3496734 w 3548024"/>
                  <a:gd name="connsiteY8" fmla="*/ 1452017 h 3863723"/>
                  <a:gd name="connsiteX9" fmla="*/ 3425614 w 3548024"/>
                  <a:gd name="connsiteY9" fmla="*/ 1553617 h 3863723"/>
                  <a:gd name="connsiteX10" fmla="*/ 3232574 w 3548024"/>
                  <a:gd name="connsiteY10" fmla="*/ 1655217 h 3863723"/>
                  <a:gd name="connsiteX11" fmla="*/ 2917614 w 3548024"/>
                  <a:gd name="connsiteY11" fmla="*/ 1787297 h 3863723"/>
                  <a:gd name="connsiteX12" fmla="*/ 2887134 w 3548024"/>
                  <a:gd name="connsiteY12" fmla="*/ 1777137 h 3863723"/>
                  <a:gd name="connsiteX13" fmla="*/ 2917614 w 3548024"/>
                  <a:gd name="connsiteY13" fmla="*/ 1665377 h 3863723"/>
                  <a:gd name="connsiteX14" fmla="*/ 2978574 w 3548024"/>
                  <a:gd name="connsiteY14" fmla="*/ 1502817 h 3863723"/>
                  <a:gd name="connsiteX15" fmla="*/ 2978574 w 3548024"/>
                  <a:gd name="connsiteY15" fmla="*/ 1452017 h 3863723"/>
                  <a:gd name="connsiteX16" fmla="*/ 2927774 w 3548024"/>
                  <a:gd name="connsiteY16" fmla="*/ 1462177 h 3863723"/>
                  <a:gd name="connsiteX17" fmla="*/ 2897294 w 3548024"/>
                  <a:gd name="connsiteY17" fmla="*/ 1543457 h 3863723"/>
                  <a:gd name="connsiteX18" fmla="*/ 2816014 w 3548024"/>
                  <a:gd name="connsiteY18" fmla="*/ 1766977 h 3863723"/>
                  <a:gd name="connsiteX19" fmla="*/ 2785534 w 3548024"/>
                  <a:gd name="connsiteY19" fmla="*/ 1848257 h 3863723"/>
                  <a:gd name="connsiteX20" fmla="*/ 2586878 w 3548024"/>
                  <a:gd name="connsiteY20" fmla="*/ 1958986 h 3863723"/>
                  <a:gd name="connsiteX21" fmla="*/ 2368974 w 3548024"/>
                  <a:gd name="connsiteY21" fmla="*/ 2081937 h 3863723"/>
                  <a:gd name="connsiteX22" fmla="*/ 2226734 w 3548024"/>
                  <a:gd name="connsiteY22" fmla="*/ 2193697 h 3863723"/>
                  <a:gd name="connsiteX23" fmla="*/ 2308014 w 3548024"/>
                  <a:gd name="connsiteY23" fmla="*/ 1848257 h 3863723"/>
                  <a:gd name="connsiteX24" fmla="*/ 2379134 w 3548024"/>
                  <a:gd name="connsiteY24" fmla="*/ 1462177 h 3863723"/>
                  <a:gd name="connsiteX25" fmla="*/ 2592494 w 3548024"/>
                  <a:gd name="connsiteY25" fmla="*/ 1238657 h 3863723"/>
                  <a:gd name="connsiteX26" fmla="*/ 2663614 w 3548024"/>
                  <a:gd name="connsiteY26" fmla="*/ 1076097 h 3863723"/>
                  <a:gd name="connsiteX27" fmla="*/ 2622974 w 3548024"/>
                  <a:gd name="connsiteY27" fmla="*/ 1076097 h 3863723"/>
                  <a:gd name="connsiteX28" fmla="*/ 2562014 w 3548024"/>
                  <a:gd name="connsiteY28" fmla="*/ 1208177 h 3863723"/>
                  <a:gd name="connsiteX29" fmla="*/ 2409614 w 3548024"/>
                  <a:gd name="connsiteY29" fmla="*/ 1330097 h 3863723"/>
                  <a:gd name="connsiteX30" fmla="*/ 2460414 w 3548024"/>
                  <a:gd name="connsiteY30" fmla="*/ 1157377 h 3863723"/>
                  <a:gd name="connsiteX31" fmla="*/ 2541694 w 3548024"/>
                  <a:gd name="connsiteY31" fmla="*/ 862737 h 3863723"/>
                  <a:gd name="connsiteX32" fmla="*/ 2643294 w 3548024"/>
                  <a:gd name="connsiteY32" fmla="*/ 771297 h 3863723"/>
                  <a:gd name="connsiteX33" fmla="*/ 2724574 w 3548024"/>
                  <a:gd name="connsiteY33" fmla="*/ 679857 h 3863723"/>
                  <a:gd name="connsiteX34" fmla="*/ 2734734 w 3548024"/>
                  <a:gd name="connsiteY34" fmla="*/ 629057 h 3863723"/>
                  <a:gd name="connsiteX35" fmla="*/ 2694094 w 3548024"/>
                  <a:gd name="connsiteY35" fmla="*/ 649377 h 3863723"/>
                  <a:gd name="connsiteX36" fmla="*/ 2622974 w 3548024"/>
                  <a:gd name="connsiteY36" fmla="*/ 730657 h 3863723"/>
                  <a:gd name="connsiteX37" fmla="*/ 2562014 w 3548024"/>
                  <a:gd name="connsiteY37" fmla="*/ 761137 h 3863723"/>
                  <a:gd name="connsiteX38" fmla="*/ 2673774 w 3548024"/>
                  <a:gd name="connsiteY38" fmla="*/ 456337 h 3863723"/>
                  <a:gd name="connsiteX39" fmla="*/ 2724574 w 3548024"/>
                  <a:gd name="connsiteY39" fmla="*/ 222657 h 3863723"/>
                  <a:gd name="connsiteX40" fmla="*/ 2683934 w 3548024"/>
                  <a:gd name="connsiteY40" fmla="*/ 212497 h 3863723"/>
                  <a:gd name="connsiteX41" fmla="*/ 2663614 w 3548024"/>
                  <a:gd name="connsiteY41" fmla="*/ 324257 h 3863723"/>
                  <a:gd name="connsiteX42" fmla="*/ 2612814 w 3548024"/>
                  <a:gd name="connsiteY42" fmla="*/ 496977 h 3863723"/>
                  <a:gd name="connsiteX43" fmla="*/ 2592494 w 3548024"/>
                  <a:gd name="connsiteY43" fmla="*/ 496977 h 3863723"/>
                  <a:gd name="connsiteX44" fmla="*/ 2551854 w 3548024"/>
                  <a:gd name="connsiteY44" fmla="*/ 354737 h 3863723"/>
                  <a:gd name="connsiteX45" fmla="*/ 2521374 w 3548024"/>
                  <a:gd name="connsiteY45" fmla="*/ 263297 h 3863723"/>
                  <a:gd name="connsiteX46" fmla="*/ 2490894 w 3548024"/>
                  <a:gd name="connsiteY46" fmla="*/ 293777 h 3863723"/>
                  <a:gd name="connsiteX47" fmla="*/ 2511214 w 3548024"/>
                  <a:gd name="connsiteY47" fmla="*/ 354737 h 3863723"/>
                  <a:gd name="connsiteX48" fmla="*/ 2541694 w 3548024"/>
                  <a:gd name="connsiteY48" fmla="*/ 466497 h 3863723"/>
                  <a:gd name="connsiteX49" fmla="*/ 2562014 w 3548024"/>
                  <a:gd name="connsiteY49" fmla="*/ 557937 h 3863723"/>
                  <a:gd name="connsiteX50" fmla="*/ 2572174 w 3548024"/>
                  <a:gd name="connsiteY50" fmla="*/ 588417 h 3863723"/>
                  <a:gd name="connsiteX51" fmla="*/ 2490894 w 3548024"/>
                  <a:gd name="connsiteY51" fmla="*/ 822097 h 3863723"/>
                  <a:gd name="connsiteX52" fmla="*/ 2419774 w 3548024"/>
                  <a:gd name="connsiteY52" fmla="*/ 1076097 h 3863723"/>
                  <a:gd name="connsiteX53" fmla="*/ 2358814 w 3548024"/>
                  <a:gd name="connsiteY53" fmla="*/ 1045617 h 3863723"/>
                  <a:gd name="connsiteX54" fmla="*/ 2257214 w 3548024"/>
                  <a:gd name="connsiteY54" fmla="*/ 872897 h 3863723"/>
                  <a:gd name="connsiteX55" fmla="*/ 2216574 w 3548024"/>
                  <a:gd name="connsiteY55" fmla="*/ 791617 h 3863723"/>
                  <a:gd name="connsiteX56" fmla="*/ 2196254 w 3548024"/>
                  <a:gd name="connsiteY56" fmla="*/ 822097 h 3863723"/>
                  <a:gd name="connsiteX57" fmla="*/ 2236894 w 3548024"/>
                  <a:gd name="connsiteY57" fmla="*/ 923697 h 3863723"/>
                  <a:gd name="connsiteX58" fmla="*/ 2297854 w 3548024"/>
                  <a:gd name="connsiteY58" fmla="*/ 1035457 h 3863723"/>
                  <a:gd name="connsiteX59" fmla="*/ 2348654 w 3548024"/>
                  <a:gd name="connsiteY59" fmla="*/ 1116737 h 3863723"/>
                  <a:gd name="connsiteX60" fmla="*/ 2379134 w 3548024"/>
                  <a:gd name="connsiteY60" fmla="*/ 1147217 h 3863723"/>
                  <a:gd name="connsiteX61" fmla="*/ 2358814 w 3548024"/>
                  <a:gd name="connsiteY61" fmla="*/ 1258977 h 3863723"/>
                  <a:gd name="connsiteX62" fmla="*/ 2257214 w 3548024"/>
                  <a:gd name="connsiteY62" fmla="*/ 1604417 h 3863723"/>
                  <a:gd name="connsiteX63" fmla="*/ 2206414 w 3548024"/>
                  <a:gd name="connsiteY63" fmla="*/ 1858417 h 3863723"/>
                  <a:gd name="connsiteX64" fmla="*/ 2155614 w 3548024"/>
                  <a:gd name="connsiteY64" fmla="*/ 2000657 h 3863723"/>
                  <a:gd name="connsiteX65" fmla="*/ 2084494 w 3548024"/>
                  <a:gd name="connsiteY65" fmla="*/ 2020977 h 3863723"/>
                  <a:gd name="connsiteX66" fmla="*/ 2043854 w 3548024"/>
                  <a:gd name="connsiteY66" fmla="*/ 1868577 h 3863723"/>
                  <a:gd name="connsiteX67" fmla="*/ 1952414 w 3548024"/>
                  <a:gd name="connsiteY67" fmla="*/ 1533297 h 3863723"/>
                  <a:gd name="connsiteX68" fmla="*/ 1840654 w 3548024"/>
                  <a:gd name="connsiteY68" fmla="*/ 1076097 h 3863723"/>
                  <a:gd name="connsiteX69" fmla="*/ 1800014 w 3548024"/>
                  <a:gd name="connsiteY69" fmla="*/ 618897 h 3863723"/>
                  <a:gd name="connsiteX70" fmla="*/ 1867129 w 3548024"/>
                  <a:gd name="connsiteY70" fmla="*/ 38001 h 3863723"/>
                  <a:gd name="connsiteX71" fmla="*/ 1795121 w 3548024"/>
                  <a:gd name="connsiteY71" fmla="*/ 110009 h 3863723"/>
                  <a:gd name="connsiteX72" fmla="*/ 1759374 w 3548024"/>
                  <a:gd name="connsiteY72" fmla="*/ 547777 h 3863723"/>
                  <a:gd name="connsiteX73" fmla="*/ 1759374 w 3548024"/>
                  <a:gd name="connsiteY73" fmla="*/ 740817 h 3863723"/>
                  <a:gd name="connsiteX74" fmla="*/ 1769534 w 3548024"/>
                  <a:gd name="connsiteY74" fmla="*/ 852577 h 3863723"/>
                  <a:gd name="connsiteX75" fmla="*/ 1728894 w 3548024"/>
                  <a:gd name="connsiteY75" fmla="*/ 791617 h 3863723"/>
                  <a:gd name="connsiteX76" fmla="*/ 1617134 w 3548024"/>
                  <a:gd name="connsiteY76" fmla="*/ 588417 h 3863723"/>
                  <a:gd name="connsiteX77" fmla="*/ 1566334 w 3548024"/>
                  <a:gd name="connsiteY77" fmla="*/ 324257 h 3863723"/>
                  <a:gd name="connsiteX78" fmla="*/ 1535854 w 3548024"/>
                  <a:gd name="connsiteY78" fmla="*/ 242977 h 3863723"/>
                  <a:gd name="connsiteX79" fmla="*/ 1515534 w 3548024"/>
                  <a:gd name="connsiteY79" fmla="*/ 303937 h 3863723"/>
                  <a:gd name="connsiteX80" fmla="*/ 1546014 w 3548024"/>
                  <a:gd name="connsiteY80" fmla="*/ 547777 h 3863723"/>
                  <a:gd name="connsiteX81" fmla="*/ 1566334 w 3548024"/>
                  <a:gd name="connsiteY81" fmla="*/ 608737 h 3863723"/>
                  <a:gd name="connsiteX82" fmla="*/ 1535854 w 3548024"/>
                  <a:gd name="connsiteY82" fmla="*/ 598577 h 3863723"/>
                  <a:gd name="connsiteX83" fmla="*/ 1434254 w 3548024"/>
                  <a:gd name="connsiteY83" fmla="*/ 517297 h 3863723"/>
                  <a:gd name="connsiteX84" fmla="*/ 1322494 w 3548024"/>
                  <a:gd name="connsiteY84" fmla="*/ 456337 h 3863723"/>
                  <a:gd name="connsiteX85" fmla="*/ 1312334 w 3548024"/>
                  <a:gd name="connsiteY85" fmla="*/ 486817 h 3863723"/>
                  <a:gd name="connsiteX86" fmla="*/ 1424094 w 3548024"/>
                  <a:gd name="connsiteY86" fmla="*/ 578257 h 3863723"/>
                  <a:gd name="connsiteX87" fmla="*/ 1566334 w 3548024"/>
                  <a:gd name="connsiteY87" fmla="*/ 659537 h 3863723"/>
                  <a:gd name="connsiteX88" fmla="*/ 1596814 w 3548024"/>
                  <a:gd name="connsiteY88" fmla="*/ 679857 h 3863723"/>
                  <a:gd name="connsiteX89" fmla="*/ 1678094 w 3548024"/>
                  <a:gd name="connsiteY89" fmla="*/ 811937 h 3863723"/>
                  <a:gd name="connsiteX90" fmla="*/ 1759374 w 3548024"/>
                  <a:gd name="connsiteY90" fmla="*/ 913537 h 3863723"/>
                  <a:gd name="connsiteX91" fmla="*/ 1779694 w 3548024"/>
                  <a:gd name="connsiteY91" fmla="*/ 1025297 h 3863723"/>
                  <a:gd name="connsiteX92" fmla="*/ 1810174 w 3548024"/>
                  <a:gd name="connsiteY92" fmla="*/ 1218337 h 3863723"/>
                  <a:gd name="connsiteX93" fmla="*/ 1871134 w 3548024"/>
                  <a:gd name="connsiteY93" fmla="*/ 1492657 h 3863723"/>
                  <a:gd name="connsiteX94" fmla="*/ 1850814 w 3548024"/>
                  <a:gd name="connsiteY94" fmla="*/ 1492657 h 3863723"/>
                  <a:gd name="connsiteX95" fmla="*/ 1586654 w 3548024"/>
                  <a:gd name="connsiteY95" fmla="*/ 1319937 h 3863723"/>
                  <a:gd name="connsiteX96" fmla="*/ 1403774 w 3548024"/>
                  <a:gd name="connsiteY96" fmla="*/ 1096417 h 3863723"/>
                  <a:gd name="connsiteX97" fmla="*/ 1322494 w 3548024"/>
                  <a:gd name="connsiteY97" fmla="*/ 964337 h 3863723"/>
                  <a:gd name="connsiteX98" fmla="*/ 1302174 w 3548024"/>
                  <a:gd name="connsiteY98" fmla="*/ 801777 h 3863723"/>
                  <a:gd name="connsiteX99" fmla="*/ 1281854 w 3548024"/>
                  <a:gd name="connsiteY99" fmla="*/ 771297 h 3863723"/>
                  <a:gd name="connsiteX100" fmla="*/ 1251374 w 3548024"/>
                  <a:gd name="connsiteY100" fmla="*/ 852577 h 3863723"/>
                  <a:gd name="connsiteX101" fmla="*/ 1261534 w 3548024"/>
                  <a:gd name="connsiteY101" fmla="*/ 954177 h 3863723"/>
                  <a:gd name="connsiteX102" fmla="*/ 1180254 w 3548024"/>
                  <a:gd name="connsiteY102" fmla="*/ 872897 h 3863723"/>
                  <a:gd name="connsiteX103" fmla="*/ 1007534 w 3548024"/>
                  <a:gd name="connsiteY103" fmla="*/ 690017 h 3863723"/>
                  <a:gd name="connsiteX104" fmla="*/ 936414 w 3548024"/>
                  <a:gd name="connsiteY104" fmla="*/ 557937 h 3863723"/>
                  <a:gd name="connsiteX105" fmla="*/ 885614 w 3548024"/>
                  <a:gd name="connsiteY105" fmla="*/ 476657 h 3863723"/>
                  <a:gd name="connsiteX106" fmla="*/ 855134 w 3548024"/>
                  <a:gd name="connsiteY106" fmla="*/ 476657 h 3863723"/>
                  <a:gd name="connsiteX107" fmla="*/ 875454 w 3548024"/>
                  <a:gd name="connsiteY107" fmla="*/ 547777 h 3863723"/>
                  <a:gd name="connsiteX108" fmla="*/ 977054 w 3548024"/>
                  <a:gd name="connsiteY108" fmla="*/ 730657 h 3863723"/>
                  <a:gd name="connsiteX109" fmla="*/ 1078654 w 3548024"/>
                  <a:gd name="connsiteY109" fmla="*/ 832257 h 3863723"/>
                  <a:gd name="connsiteX110" fmla="*/ 1007534 w 3548024"/>
                  <a:gd name="connsiteY110" fmla="*/ 832257 h 3863723"/>
                  <a:gd name="connsiteX111" fmla="*/ 844974 w 3548024"/>
                  <a:gd name="connsiteY111" fmla="*/ 761137 h 3863723"/>
                  <a:gd name="connsiteX112" fmla="*/ 824654 w 3548024"/>
                  <a:gd name="connsiteY112" fmla="*/ 781457 h 3863723"/>
                  <a:gd name="connsiteX113" fmla="*/ 916094 w 3548024"/>
                  <a:gd name="connsiteY113" fmla="*/ 832257 h 3863723"/>
                  <a:gd name="connsiteX114" fmla="*/ 1068494 w 3548024"/>
                  <a:gd name="connsiteY114" fmla="*/ 893217 h 3863723"/>
                  <a:gd name="connsiteX115" fmla="*/ 1119294 w 3548024"/>
                  <a:gd name="connsiteY115" fmla="*/ 903377 h 3863723"/>
                  <a:gd name="connsiteX116" fmla="*/ 1241214 w 3548024"/>
                  <a:gd name="connsiteY116" fmla="*/ 1004977 h 3863723"/>
                  <a:gd name="connsiteX117" fmla="*/ 1281854 w 3548024"/>
                  <a:gd name="connsiteY117" fmla="*/ 1035457 h 3863723"/>
                  <a:gd name="connsiteX118" fmla="*/ 1393614 w 3548024"/>
                  <a:gd name="connsiteY118" fmla="*/ 1167537 h 3863723"/>
                  <a:gd name="connsiteX119" fmla="*/ 1495214 w 3548024"/>
                  <a:gd name="connsiteY119" fmla="*/ 1299617 h 3863723"/>
                  <a:gd name="connsiteX120" fmla="*/ 1678094 w 3548024"/>
                  <a:gd name="connsiteY120" fmla="*/ 1472337 h 3863723"/>
                  <a:gd name="connsiteX121" fmla="*/ 1840654 w 3548024"/>
                  <a:gd name="connsiteY121" fmla="*/ 1604417 h 3863723"/>
                  <a:gd name="connsiteX122" fmla="*/ 1860974 w 3548024"/>
                  <a:gd name="connsiteY122" fmla="*/ 1655217 h 3863723"/>
                  <a:gd name="connsiteX123" fmla="*/ 1881294 w 3548024"/>
                  <a:gd name="connsiteY123" fmla="*/ 1807617 h 3863723"/>
                  <a:gd name="connsiteX124" fmla="*/ 1891454 w 3548024"/>
                  <a:gd name="connsiteY124" fmla="*/ 1899057 h 3863723"/>
                  <a:gd name="connsiteX125" fmla="*/ 1881294 w 3548024"/>
                  <a:gd name="connsiteY125" fmla="*/ 2061617 h 3863723"/>
                  <a:gd name="connsiteX126" fmla="*/ 1769534 w 3548024"/>
                  <a:gd name="connsiteY126" fmla="*/ 2010817 h 3863723"/>
                  <a:gd name="connsiteX127" fmla="*/ 1495214 w 3548024"/>
                  <a:gd name="connsiteY127" fmla="*/ 1960017 h 3863723"/>
                  <a:gd name="connsiteX128" fmla="*/ 1251374 w 3548024"/>
                  <a:gd name="connsiteY128" fmla="*/ 1888897 h 3863723"/>
                  <a:gd name="connsiteX129" fmla="*/ 895774 w 3548024"/>
                  <a:gd name="connsiteY129" fmla="*/ 1756817 h 3863723"/>
                  <a:gd name="connsiteX130" fmla="*/ 662094 w 3548024"/>
                  <a:gd name="connsiteY130" fmla="*/ 1523137 h 3863723"/>
                  <a:gd name="connsiteX131" fmla="*/ 509694 w 3548024"/>
                  <a:gd name="connsiteY131" fmla="*/ 1319937 h 3863723"/>
                  <a:gd name="connsiteX132" fmla="*/ 418254 w 3548024"/>
                  <a:gd name="connsiteY132" fmla="*/ 1218337 h 3863723"/>
                  <a:gd name="connsiteX133" fmla="*/ 357294 w 3548024"/>
                  <a:gd name="connsiteY133" fmla="*/ 1228497 h 3863723"/>
                  <a:gd name="connsiteX134" fmla="*/ 438574 w 3548024"/>
                  <a:gd name="connsiteY134" fmla="*/ 1319937 h 3863723"/>
                  <a:gd name="connsiteX135" fmla="*/ 560494 w 3548024"/>
                  <a:gd name="connsiteY135" fmla="*/ 1502817 h 3863723"/>
                  <a:gd name="connsiteX136" fmla="*/ 621454 w 3548024"/>
                  <a:gd name="connsiteY136" fmla="*/ 1584097 h 3863723"/>
                  <a:gd name="connsiteX137" fmla="*/ 550334 w 3548024"/>
                  <a:gd name="connsiteY137" fmla="*/ 1573937 h 3863723"/>
                  <a:gd name="connsiteX138" fmla="*/ 377614 w 3548024"/>
                  <a:gd name="connsiteY138" fmla="*/ 1482497 h 3863723"/>
                  <a:gd name="connsiteX139" fmla="*/ 204894 w 3548024"/>
                  <a:gd name="connsiteY139" fmla="*/ 1360577 h 3863723"/>
                  <a:gd name="connsiteX140" fmla="*/ 42334 w 3548024"/>
                  <a:gd name="connsiteY140" fmla="*/ 1228497 h 3863723"/>
                  <a:gd name="connsiteX141" fmla="*/ 1694 w 3548024"/>
                  <a:gd name="connsiteY141" fmla="*/ 1238657 h 3863723"/>
                  <a:gd name="connsiteX142" fmla="*/ 82974 w 3548024"/>
                  <a:gd name="connsiteY142" fmla="*/ 1309777 h 3863723"/>
                  <a:gd name="connsiteX143" fmla="*/ 357294 w 3548024"/>
                  <a:gd name="connsiteY143" fmla="*/ 1533297 h 3863723"/>
                  <a:gd name="connsiteX144" fmla="*/ 601134 w 3548024"/>
                  <a:gd name="connsiteY144" fmla="*/ 1645057 h 3863723"/>
                  <a:gd name="connsiteX145" fmla="*/ 702734 w 3548024"/>
                  <a:gd name="connsiteY145" fmla="*/ 1665377 h 3863723"/>
                  <a:gd name="connsiteX146" fmla="*/ 753534 w 3548024"/>
                  <a:gd name="connsiteY146" fmla="*/ 1726337 h 3863723"/>
                  <a:gd name="connsiteX147" fmla="*/ 814494 w 3548024"/>
                  <a:gd name="connsiteY147" fmla="*/ 1777137 h 3863723"/>
                  <a:gd name="connsiteX148" fmla="*/ 905934 w 3548024"/>
                  <a:gd name="connsiteY148" fmla="*/ 1827937 h 3863723"/>
                  <a:gd name="connsiteX149" fmla="*/ 1231054 w 3548024"/>
                  <a:gd name="connsiteY149" fmla="*/ 1949857 h 3863723"/>
                  <a:gd name="connsiteX150" fmla="*/ 1535854 w 3548024"/>
                  <a:gd name="connsiteY150" fmla="*/ 2061617 h 3863723"/>
                  <a:gd name="connsiteX151" fmla="*/ 1647614 w 3548024"/>
                  <a:gd name="connsiteY151" fmla="*/ 2132737 h 3863723"/>
                  <a:gd name="connsiteX152" fmla="*/ 1464734 w 3548024"/>
                  <a:gd name="connsiteY152" fmla="*/ 2102257 h 3863723"/>
                  <a:gd name="connsiteX153" fmla="*/ 1281854 w 3548024"/>
                  <a:gd name="connsiteY153" fmla="*/ 2102257 h 3863723"/>
                  <a:gd name="connsiteX154" fmla="*/ 1048174 w 3548024"/>
                  <a:gd name="connsiteY154" fmla="*/ 2081937 h 3863723"/>
                  <a:gd name="connsiteX155" fmla="*/ 804334 w 3548024"/>
                  <a:gd name="connsiteY155" fmla="*/ 2010817 h 3863723"/>
                  <a:gd name="connsiteX156" fmla="*/ 540174 w 3548024"/>
                  <a:gd name="connsiteY156" fmla="*/ 1919377 h 3863723"/>
                  <a:gd name="connsiteX157" fmla="*/ 509694 w 3548024"/>
                  <a:gd name="connsiteY157" fmla="*/ 1909217 h 3863723"/>
                  <a:gd name="connsiteX158" fmla="*/ 377614 w 3548024"/>
                  <a:gd name="connsiteY158" fmla="*/ 1817777 h 3863723"/>
                  <a:gd name="connsiteX159" fmla="*/ 336974 w 3548024"/>
                  <a:gd name="connsiteY159" fmla="*/ 1827937 h 3863723"/>
                  <a:gd name="connsiteX160" fmla="*/ 469054 w 3548024"/>
                  <a:gd name="connsiteY160" fmla="*/ 1949857 h 3863723"/>
                  <a:gd name="connsiteX161" fmla="*/ 723054 w 3548024"/>
                  <a:gd name="connsiteY161" fmla="*/ 2031137 h 3863723"/>
                  <a:gd name="connsiteX162" fmla="*/ 601134 w 3548024"/>
                  <a:gd name="connsiteY162" fmla="*/ 2031137 h 3863723"/>
                  <a:gd name="connsiteX163" fmla="*/ 469054 w 3548024"/>
                  <a:gd name="connsiteY163" fmla="*/ 2020977 h 3863723"/>
                  <a:gd name="connsiteX164" fmla="*/ 469054 w 3548024"/>
                  <a:gd name="connsiteY164" fmla="*/ 2071777 h 3863723"/>
                  <a:gd name="connsiteX165" fmla="*/ 580814 w 3548024"/>
                  <a:gd name="connsiteY165" fmla="*/ 2071777 h 3863723"/>
                  <a:gd name="connsiteX166" fmla="*/ 784014 w 3548024"/>
                  <a:gd name="connsiteY166" fmla="*/ 2071777 h 3863723"/>
                  <a:gd name="connsiteX167" fmla="*/ 987214 w 3548024"/>
                  <a:gd name="connsiteY167" fmla="*/ 2112417 h 3863723"/>
                  <a:gd name="connsiteX168" fmla="*/ 1261534 w 3548024"/>
                  <a:gd name="connsiteY168" fmla="*/ 2132737 h 3863723"/>
                  <a:gd name="connsiteX169" fmla="*/ 1578766 w 3548024"/>
                  <a:gd name="connsiteY169" fmla="*/ 2175010 h 3863723"/>
                  <a:gd name="connsiteX170" fmla="*/ 1739054 w 3548024"/>
                  <a:gd name="connsiteY170" fmla="*/ 2305457 h 3863723"/>
                  <a:gd name="connsiteX171" fmla="*/ 1789854 w 3548024"/>
                  <a:gd name="connsiteY171" fmla="*/ 2437537 h 3863723"/>
                  <a:gd name="connsiteX172" fmla="*/ 1800014 w 3548024"/>
                  <a:gd name="connsiteY172" fmla="*/ 2681377 h 3863723"/>
                  <a:gd name="connsiteX173" fmla="*/ 1779694 w 3548024"/>
                  <a:gd name="connsiteY173" fmla="*/ 2935377 h 3863723"/>
                  <a:gd name="connsiteX174" fmla="*/ 1728894 w 3548024"/>
                  <a:gd name="connsiteY174" fmla="*/ 3230017 h 3863723"/>
                  <a:gd name="connsiteX175" fmla="*/ 1678094 w 3548024"/>
                  <a:gd name="connsiteY175" fmla="*/ 3524657 h 3863723"/>
                  <a:gd name="connsiteX176" fmla="*/ 1627294 w 3548024"/>
                  <a:gd name="connsiteY176" fmla="*/ 3768497 h 3863723"/>
                  <a:gd name="connsiteX177" fmla="*/ 1820334 w 3548024"/>
                  <a:gd name="connsiteY177" fmla="*/ 3849777 h 3863723"/>
                  <a:gd name="connsiteX178" fmla="*/ 2114974 w 3548024"/>
                  <a:gd name="connsiteY178" fmla="*/ 3859937 h 3863723"/>
                  <a:gd name="connsiteX179" fmla="*/ 2186094 w 3548024"/>
                  <a:gd name="connsiteY179" fmla="*/ 3809137 h 3863723"/>
                  <a:gd name="connsiteX180" fmla="*/ 2175934 w 3548024"/>
                  <a:gd name="connsiteY180" fmla="*/ 3453537 h 3863723"/>
                  <a:gd name="connsiteX0" fmla="*/ 2224448 w 3548024"/>
                  <a:gd name="connsiteY0" fmla="*/ 3383831 h 3863723"/>
                  <a:gd name="connsiteX1" fmla="*/ 2198719 w 3548024"/>
                  <a:gd name="connsiteY1" fmla="*/ 2548406 h 3863723"/>
                  <a:gd name="connsiteX2" fmla="*/ 2298846 w 3548024"/>
                  <a:gd name="connsiteY2" fmla="*/ 2247018 h 3863723"/>
                  <a:gd name="connsiteX3" fmla="*/ 2622974 w 3548024"/>
                  <a:gd name="connsiteY3" fmla="*/ 2020977 h 3863723"/>
                  <a:gd name="connsiteX4" fmla="*/ 3009054 w 3548024"/>
                  <a:gd name="connsiteY4" fmla="*/ 1797457 h 3863723"/>
                  <a:gd name="connsiteX5" fmla="*/ 3283374 w 3548024"/>
                  <a:gd name="connsiteY5" fmla="*/ 1685697 h 3863723"/>
                  <a:gd name="connsiteX6" fmla="*/ 3466254 w 3548024"/>
                  <a:gd name="connsiteY6" fmla="*/ 1573937 h 3863723"/>
                  <a:gd name="connsiteX7" fmla="*/ 3547534 w 3548024"/>
                  <a:gd name="connsiteY7" fmla="*/ 1462177 h 3863723"/>
                  <a:gd name="connsiteX8" fmla="*/ 3496734 w 3548024"/>
                  <a:gd name="connsiteY8" fmla="*/ 1452017 h 3863723"/>
                  <a:gd name="connsiteX9" fmla="*/ 3425614 w 3548024"/>
                  <a:gd name="connsiteY9" fmla="*/ 1553617 h 3863723"/>
                  <a:gd name="connsiteX10" fmla="*/ 3232574 w 3548024"/>
                  <a:gd name="connsiteY10" fmla="*/ 1655217 h 3863723"/>
                  <a:gd name="connsiteX11" fmla="*/ 2917614 w 3548024"/>
                  <a:gd name="connsiteY11" fmla="*/ 1787297 h 3863723"/>
                  <a:gd name="connsiteX12" fmla="*/ 2887134 w 3548024"/>
                  <a:gd name="connsiteY12" fmla="*/ 1777137 h 3863723"/>
                  <a:gd name="connsiteX13" fmla="*/ 2917614 w 3548024"/>
                  <a:gd name="connsiteY13" fmla="*/ 1665377 h 3863723"/>
                  <a:gd name="connsiteX14" fmla="*/ 2978574 w 3548024"/>
                  <a:gd name="connsiteY14" fmla="*/ 1502817 h 3863723"/>
                  <a:gd name="connsiteX15" fmla="*/ 2978574 w 3548024"/>
                  <a:gd name="connsiteY15" fmla="*/ 1452017 h 3863723"/>
                  <a:gd name="connsiteX16" fmla="*/ 2927774 w 3548024"/>
                  <a:gd name="connsiteY16" fmla="*/ 1462177 h 3863723"/>
                  <a:gd name="connsiteX17" fmla="*/ 2897294 w 3548024"/>
                  <a:gd name="connsiteY17" fmla="*/ 1543457 h 3863723"/>
                  <a:gd name="connsiteX18" fmla="*/ 2816014 w 3548024"/>
                  <a:gd name="connsiteY18" fmla="*/ 1766977 h 3863723"/>
                  <a:gd name="connsiteX19" fmla="*/ 2785534 w 3548024"/>
                  <a:gd name="connsiteY19" fmla="*/ 1848257 h 3863723"/>
                  <a:gd name="connsiteX20" fmla="*/ 2586878 w 3548024"/>
                  <a:gd name="connsiteY20" fmla="*/ 1958986 h 3863723"/>
                  <a:gd name="connsiteX21" fmla="*/ 2368974 w 3548024"/>
                  <a:gd name="connsiteY21" fmla="*/ 2081937 h 3863723"/>
                  <a:gd name="connsiteX22" fmla="*/ 2226734 w 3548024"/>
                  <a:gd name="connsiteY22" fmla="*/ 2193697 h 3863723"/>
                  <a:gd name="connsiteX23" fmla="*/ 2308014 w 3548024"/>
                  <a:gd name="connsiteY23" fmla="*/ 1848257 h 3863723"/>
                  <a:gd name="connsiteX24" fmla="*/ 2379134 w 3548024"/>
                  <a:gd name="connsiteY24" fmla="*/ 1462177 h 3863723"/>
                  <a:gd name="connsiteX25" fmla="*/ 2592494 w 3548024"/>
                  <a:gd name="connsiteY25" fmla="*/ 1238657 h 3863723"/>
                  <a:gd name="connsiteX26" fmla="*/ 2663614 w 3548024"/>
                  <a:gd name="connsiteY26" fmla="*/ 1076097 h 3863723"/>
                  <a:gd name="connsiteX27" fmla="*/ 2622974 w 3548024"/>
                  <a:gd name="connsiteY27" fmla="*/ 1076097 h 3863723"/>
                  <a:gd name="connsiteX28" fmla="*/ 2562014 w 3548024"/>
                  <a:gd name="connsiteY28" fmla="*/ 1208177 h 3863723"/>
                  <a:gd name="connsiteX29" fmla="*/ 2409614 w 3548024"/>
                  <a:gd name="connsiteY29" fmla="*/ 1330097 h 3863723"/>
                  <a:gd name="connsiteX30" fmla="*/ 2460414 w 3548024"/>
                  <a:gd name="connsiteY30" fmla="*/ 1157377 h 3863723"/>
                  <a:gd name="connsiteX31" fmla="*/ 2541694 w 3548024"/>
                  <a:gd name="connsiteY31" fmla="*/ 862737 h 3863723"/>
                  <a:gd name="connsiteX32" fmla="*/ 2643294 w 3548024"/>
                  <a:gd name="connsiteY32" fmla="*/ 771297 h 3863723"/>
                  <a:gd name="connsiteX33" fmla="*/ 2724574 w 3548024"/>
                  <a:gd name="connsiteY33" fmla="*/ 679857 h 3863723"/>
                  <a:gd name="connsiteX34" fmla="*/ 2734734 w 3548024"/>
                  <a:gd name="connsiteY34" fmla="*/ 629057 h 3863723"/>
                  <a:gd name="connsiteX35" fmla="*/ 2694094 w 3548024"/>
                  <a:gd name="connsiteY35" fmla="*/ 649377 h 3863723"/>
                  <a:gd name="connsiteX36" fmla="*/ 2622974 w 3548024"/>
                  <a:gd name="connsiteY36" fmla="*/ 730657 h 3863723"/>
                  <a:gd name="connsiteX37" fmla="*/ 2562014 w 3548024"/>
                  <a:gd name="connsiteY37" fmla="*/ 761137 h 3863723"/>
                  <a:gd name="connsiteX38" fmla="*/ 2673774 w 3548024"/>
                  <a:gd name="connsiteY38" fmla="*/ 456337 h 3863723"/>
                  <a:gd name="connsiteX39" fmla="*/ 2724574 w 3548024"/>
                  <a:gd name="connsiteY39" fmla="*/ 222657 h 3863723"/>
                  <a:gd name="connsiteX40" fmla="*/ 2683934 w 3548024"/>
                  <a:gd name="connsiteY40" fmla="*/ 212497 h 3863723"/>
                  <a:gd name="connsiteX41" fmla="*/ 2663614 w 3548024"/>
                  <a:gd name="connsiteY41" fmla="*/ 324257 h 3863723"/>
                  <a:gd name="connsiteX42" fmla="*/ 2612814 w 3548024"/>
                  <a:gd name="connsiteY42" fmla="*/ 496977 h 3863723"/>
                  <a:gd name="connsiteX43" fmla="*/ 2592494 w 3548024"/>
                  <a:gd name="connsiteY43" fmla="*/ 496977 h 3863723"/>
                  <a:gd name="connsiteX44" fmla="*/ 2551854 w 3548024"/>
                  <a:gd name="connsiteY44" fmla="*/ 354737 h 3863723"/>
                  <a:gd name="connsiteX45" fmla="*/ 2521374 w 3548024"/>
                  <a:gd name="connsiteY45" fmla="*/ 263297 h 3863723"/>
                  <a:gd name="connsiteX46" fmla="*/ 2490894 w 3548024"/>
                  <a:gd name="connsiteY46" fmla="*/ 293777 h 3863723"/>
                  <a:gd name="connsiteX47" fmla="*/ 2511214 w 3548024"/>
                  <a:gd name="connsiteY47" fmla="*/ 354737 h 3863723"/>
                  <a:gd name="connsiteX48" fmla="*/ 2541694 w 3548024"/>
                  <a:gd name="connsiteY48" fmla="*/ 466497 h 3863723"/>
                  <a:gd name="connsiteX49" fmla="*/ 2562014 w 3548024"/>
                  <a:gd name="connsiteY49" fmla="*/ 557937 h 3863723"/>
                  <a:gd name="connsiteX50" fmla="*/ 2572174 w 3548024"/>
                  <a:gd name="connsiteY50" fmla="*/ 588417 h 3863723"/>
                  <a:gd name="connsiteX51" fmla="*/ 2490894 w 3548024"/>
                  <a:gd name="connsiteY51" fmla="*/ 822097 h 3863723"/>
                  <a:gd name="connsiteX52" fmla="*/ 2419774 w 3548024"/>
                  <a:gd name="connsiteY52" fmla="*/ 1076097 h 3863723"/>
                  <a:gd name="connsiteX53" fmla="*/ 2358814 w 3548024"/>
                  <a:gd name="connsiteY53" fmla="*/ 1045617 h 3863723"/>
                  <a:gd name="connsiteX54" fmla="*/ 2257214 w 3548024"/>
                  <a:gd name="connsiteY54" fmla="*/ 872897 h 3863723"/>
                  <a:gd name="connsiteX55" fmla="*/ 2216574 w 3548024"/>
                  <a:gd name="connsiteY55" fmla="*/ 791617 h 3863723"/>
                  <a:gd name="connsiteX56" fmla="*/ 2196254 w 3548024"/>
                  <a:gd name="connsiteY56" fmla="*/ 822097 h 3863723"/>
                  <a:gd name="connsiteX57" fmla="*/ 2236894 w 3548024"/>
                  <a:gd name="connsiteY57" fmla="*/ 923697 h 3863723"/>
                  <a:gd name="connsiteX58" fmla="*/ 2297854 w 3548024"/>
                  <a:gd name="connsiteY58" fmla="*/ 1035457 h 3863723"/>
                  <a:gd name="connsiteX59" fmla="*/ 2348654 w 3548024"/>
                  <a:gd name="connsiteY59" fmla="*/ 1116737 h 3863723"/>
                  <a:gd name="connsiteX60" fmla="*/ 2379134 w 3548024"/>
                  <a:gd name="connsiteY60" fmla="*/ 1147217 h 3863723"/>
                  <a:gd name="connsiteX61" fmla="*/ 2358814 w 3548024"/>
                  <a:gd name="connsiteY61" fmla="*/ 1258977 h 3863723"/>
                  <a:gd name="connsiteX62" fmla="*/ 2257214 w 3548024"/>
                  <a:gd name="connsiteY62" fmla="*/ 1604417 h 3863723"/>
                  <a:gd name="connsiteX63" fmla="*/ 2206414 w 3548024"/>
                  <a:gd name="connsiteY63" fmla="*/ 1858417 h 3863723"/>
                  <a:gd name="connsiteX64" fmla="*/ 2155614 w 3548024"/>
                  <a:gd name="connsiteY64" fmla="*/ 2000657 h 3863723"/>
                  <a:gd name="connsiteX65" fmla="*/ 2084494 w 3548024"/>
                  <a:gd name="connsiteY65" fmla="*/ 2020977 h 3863723"/>
                  <a:gd name="connsiteX66" fmla="*/ 2043854 w 3548024"/>
                  <a:gd name="connsiteY66" fmla="*/ 1868577 h 3863723"/>
                  <a:gd name="connsiteX67" fmla="*/ 1952414 w 3548024"/>
                  <a:gd name="connsiteY67" fmla="*/ 1533297 h 3863723"/>
                  <a:gd name="connsiteX68" fmla="*/ 1840654 w 3548024"/>
                  <a:gd name="connsiteY68" fmla="*/ 1076097 h 3863723"/>
                  <a:gd name="connsiteX69" fmla="*/ 1800014 w 3548024"/>
                  <a:gd name="connsiteY69" fmla="*/ 618897 h 3863723"/>
                  <a:gd name="connsiteX70" fmla="*/ 1867129 w 3548024"/>
                  <a:gd name="connsiteY70" fmla="*/ 38001 h 3863723"/>
                  <a:gd name="connsiteX71" fmla="*/ 1795121 w 3548024"/>
                  <a:gd name="connsiteY71" fmla="*/ 110009 h 3863723"/>
                  <a:gd name="connsiteX72" fmla="*/ 1759374 w 3548024"/>
                  <a:gd name="connsiteY72" fmla="*/ 547777 h 3863723"/>
                  <a:gd name="connsiteX73" fmla="*/ 1759374 w 3548024"/>
                  <a:gd name="connsiteY73" fmla="*/ 740817 h 3863723"/>
                  <a:gd name="connsiteX74" fmla="*/ 1769534 w 3548024"/>
                  <a:gd name="connsiteY74" fmla="*/ 852577 h 3863723"/>
                  <a:gd name="connsiteX75" fmla="*/ 1728894 w 3548024"/>
                  <a:gd name="connsiteY75" fmla="*/ 791617 h 3863723"/>
                  <a:gd name="connsiteX76" fmla="*/ 1617134 w 3548024"/>
                  <a:gd name="connsiteY76" fmla="*/ 588417 h 3863723"/>
                  <a:gd name="connsiteX77" fmla="*/ 1566334 w 3548024"/>
                  <a:gd name="connsiteY77" fmla="*/ 324257 h 3863723"/>
                  <a:gd name="connsiteX78" fmla="*/ 1535854 w 3548024"/>
                  <a:gd name="connsiteY78" fmla="*/ 242977 h 3863723"/>
                  <a:gd name="connsiteX79" fmla="*/ 1515534 w 3548024"/>
                  <a:gd name="connsiteY79" fmla="*/ 303937 h 3863723"/>
                  <a:gd name="connsiteX80" fmla="*/ 1546014 w 3548024"/>
                  <a:gd name="connsiteY80" fmla="*/ 547777 h 3863723"/>
                  <a:gd name="connsiteX81" fmla="*/ 1566334 w 3548024"/>
                  <a:gd name="connsiteY81" fmla="*/ 608737 h 3863723"/>
                  <a:gd name="connsiteX82" fmla="*/ 1535854 w 3548024"/>
                  <a:gd name="connsiteY82" fmla="*/ 598577 h 3863723"/>
                  <a:gd name="connsiteX83" fmla="*/ 1434254 w 3548024"/>
                  <a:gd name="connsiteY83" fmla="*/ 517297 h 3863723"/>
                  <a:gd name="connsiteX84" fmla="*/ 1322494 w 3548024"/>
                  <a:gd name="connsiteY84" fmla="*/ 456337 h 3863723"/>
                  <a:gd name="connsiteX85" fmla="*/ 1312334 w 3548024"/>
                  <a:gd name="connsiteY85" fmla="*/ 486817 h 3863723"/>
                  <a:gd name="connsiteX86" fmla="*/ 1424094 w 3548024"/>
                  <a:gd name="connsiteY86" fmla="*/ 578257 h 3863723"/>
                  <a:gd name="connsiteX87" fmla="*/ 1566334 w 3548024"/>
                  <a:gd name="connsiteY87" fmla="*/ 659537 h 3863723"/>
                  <a:gd name="connsiteX88" fmla="*/ 1596814 w 3548024"/>
                  <a:gd name="connsiteY88" fmla="*/ 679857 h 3863723"/>
                  <a:gd name="connsiteX89" fmla="*/ 1678094 w 3548024"/>
                  <a:gd name="connsiteY89" fmla="*/ 811937 h 3863723"/>
                  <a:gd name="connsiteX90" fmla="*/ 1759374 w 3548024"/>
                  <a:gd name="connsiteY90" fmla="*/ 913537 h 3863723"/>
                  <a:gd name="connsiteX91" fmla="*/ 1779694 w 3548024"/>
                  <a:gd name="connsiteY91" fmla="*/ 1025297 h 3863723"/>
                  <a:gd name="connsiteX92" fmla="*/ 1810174 w 3548024"/>
                  <a:gd name="connsiteY92" fmla="*/ 1218337 h 3863723"/>
                  <a:gd name="connsiteX93" fmla="*/ 1871134 w 3548024"/>
                  <a:gd name="connsiteY93" fmla="*/ 1492657 h 3863723"/>
                  <a:gd name="connsiteX94" fmla="*/ 1850814 w 3548024"/>
                  <a:gd name="connsiteY94" fmla="*/ 1492657 h 3863723"/>
                  <a:gd name="connsiteX95" fmla="*/ 1586654 w 3548024"/>
                  <a:gd name="connsiteY95" fmla="*/ 1319937 h 3863723"/>
                  <a:gd name="connsiteX96" fmla="*/ 1403774 w 3548024"/>
                  <a:gd name="connsiteY96" fmla="*/ 1096417 h 3863723"/>
                  <a:gd name="connsiteX97" fmla="*/ 1322494 w 3548024"/>
                  <a:gd name="connsiteY97" fmla="*/ 964337 h 3863723"/>
                  <a:gd name="connsiteX98" fmla="*/ 1302174 w 3548024"/>
                  <a:gd name="connsiteY98" fmla="*/ 801777 h 3863723"/>
                  <a:gd name="connsiteX99" fmla="*/ 1281854 w 3548024"/>
                  <a:gd name="connsiteY99" fmla="*/ 771297 h 3863723"/>
                  <a:gd name="connsiteX100" fmla="*/ 1251374 w 3548024"/>
                  <a:gd name="connsiteY100" fmla="*/ 852577 h 3863723"/>
                  <a:gd name="connsiteX101" fmla="*/ 1261534 w 3548024"/>
                  <a:gd name="connsiteY101" fmla="*/ 954177 h 3863723"/>
                  <a:gd name="connsiteX102" fmla="*/ 1180254 w 3548024"/>
                  <a:gd name="connsiteY102" fmla="*/ 872897 h 3863723"/>
                  <a:gd name="connsiteX103" fmla="*/ 1007534 w 3548024"/>
                  <a:gd name="connsiteY103" fmla="*/ 690017 h 3863723"/>
                  <a:gd name="connsiteX104" fmla="*/ 936414 w 3548024"/>
                  <a:gd name="connsiteY104" fmla="*/ 557937 h 3863723"/>
                  <a:gd name="connsiteX105" fmla="*/ 885614 w 3548024"/>
                  <a:gd name="connsiteY105" fmla="*/ 476657 h 3863723"/>
                  <a:gd name="connsiteX106" fmla="*/ 855134 w 3548024"/>
                  <a:gd name="connsiteY106" fmla="*/ 476657 h 3863723"/>
                  <a:gd name="connsiteX107" fmla="*/ 875454 w 3548024"/>
                  <a:gd name="connsiteY107" fmla="*/ 547777 h 3863723"/>
                  <a:gd name="connsiteX108" fmla="*/ 977054 w 3548024"/>
                  <a:gd name="connsiteY108" fmla="*/ 730657 h 3863723"/>
                  <a:gd name="connsiteX109" fmla="*/ 1078654 w 3548024"/>
                  <a:gd name="connsiteY109" fmla="*/ 832257 h 3863723"/>
                  <a:gd name="connsiteX110" fmla="*/ 1007534 w 3548024"/>
                  <a:gd name="connsiteY110" fmla="*/ 832257 h 3863723"/>
                  <a:gd name="connsiteX111" fmla="*/ 844974 w 3548024"/>
                  <a:gd name="connsiteY111" fmla="*/ 761137 h 3863723"/>
                  <a:gd name="connsiteX112" fmla="*/ 824654 w 3548024"/>
                  <a:gd name="connsiteY112" fmla="*/ 781457 h 3863723"/>
                  <a:gd name="connsiteX113" fmla="*/ 916094 w 3548024"/>
                  <a:gd name="connsiteY113" fmla="*/ 832257 h 3863723"/>
                  <a:gd name="connsiteX114" fmla="*/ 1068494 w 3548024"/>
                  <a:gd name="connsiteY114" fmla="*/ 893217 h 3863723"/>
                  <a:gd name="connsiteX115" fmla="*/ 1119294 w 3548024"/>
                  <a:gd name="connsiteY115" fmla="*/ 903377 h 3863723"/>
                  <a:gd name="connsiteX116" fmla="*/ 1241214 w 3548024"/>
                  <a:gd name="connsiteY116" fmla="*/ 1004977 h 3863723"/>
                  <a:gd name="connsiteX117" fmla="*/ 1281854 w 3548024"/>
                  <a:gd name="connsiteY117" fmla="*/ 1035457 h 3863723"/>
                  <a:gd name="connsiteX118" fmla="*/ 1393614 w 3548024"/>
                  <a:gd name="connsiteY118" fmla="*/ 1167537 h 3863723"/>
                  <a:gd name="connsiteX119" fmla="*/ 1495214 w 3548024"/>
                  <a:gd name="connsiteY119" fmla="*/ 1299617 h 3863723"/>
                  <a:gd name="connsiteX120" fmla="*/ 1678094 w 3548024"/>
                  <a:gd name="connsiteY120" fmla="*/ 1472337 h 3863723"/>
                  <a:gd name="connsiteX121" fmla="*/ 1840654 w 3548024"/>
                  <a:gd name="connsiteY121" fmla="*/ 1604417 h 3863723"/>
                  <a:gd name="connsiteX122" fmla="*/ 1860974 w 3548024"/>
                  <a:gd name="connsiteY122" fmla="*/ 1655217 h 3863723"/>
                  <a:gd name="connsiteX123" fmla="*/ 1881294 w 3548024"/>
                  <a:gd name="connsiteY123" fmla="*/ 1807617 h 3863723"/>
                  <a:gd name="connsiteX124" fmla="*/ 1891454 w 3548024"/>
                  <a:gd name="connsiteY124" fmla="*/ 1899057 h 3863723"/>
                  <a:gd name="connsiteX125" fmla="*/ 1881294 w 3548024"/>
                  <a:gd name="connsiteY125" fmla="*/ 2061617 h 3863723"/>
                  <a:gd name="connsiteX126" fmla="*/ 1769534 w 3548024"/>
                  <a:gd name="connsiteY126" fmla="*/ 2010817 h 3863723"/>
                  <a:gd name="connsiteX127" fmla="*/ 1495214 w 3548024"/>
                  <a:gd name="connsiteY127" fmla="*/ 1960017 h 3863723"/>
                  <a:gd name="connsiteX128" fmla="*/ 1251374 w 3548024"/>
                  <a:gd name="connsiteY128" fmla="*/ 1888897 h 3863723"/>
                  <a:gd name="connsiteX129" fmla="*/ 895774 w 3548024"/>
                  <a:gd name="connsiteY129" fmla="*/ 1756817 h 3863723"/>
                  <a:gd name="connsiteX130" fmla="*/ 662094 w 3548024"/>
                  <a:gd name="connsiteY130" fmla="*/ 1523137 h 3863723"/>
                  <a:gd name="connsiteX131" fmla="*/ 509694 w 3548024"/>
                  <a:gd name="connsiteY131" fmla="*/ 1319937 h 3863723"/>
                  <a:gd name="connsiteX132" fmla="*/ 418254 w 3548024"/>
                  <a:gd name="connsiteY132" fmla="*/ 1218337 h 3863723"/>
                  <a:gd name="connsiteX133" fmla="*/ 357294 w 3548024"/>
                  <a:gd name="connsiteY133" fmla="*/ 1228497 h 3863723"/>
                  <a:gd name="connsiteX134" fmla="*/ 438574 w 3548024"/>
                  <a:gd name="connsiteY134" fmla="*/ 1319937 h 3863723"/>
                  <a:gd name="connsiteX135" fmla="*/ 560494 w 3548024"/>
                  <a:gd name="connsiteY135" fmla="*/ 1502817 h 3863723"/>
                  <a:gd name="connsiteX136" fmla="*/ 621454 w 3548024"/>
                  <a:gd name="connsiteY136" fmla="*/ 1584097 h 3863723"/>
                  <a:gd name="connsiteX137" fmla="*/ 550334 w 3548024"/>
                  <a:gd name="connsiteY137" fmla="*/ 1573937 h 3863723"/>
                  <a:gd name="connsiteX138" fmla="*/ 377614 w 3548024"/>
                  <a:gd name="connsiteY138" fmla="*/ 1482497 h 3863723"/>
                  <a:gd name="connsiteX139" fmla="*/ 204894 w 3548024"/>
                  <a:gd name="connsiteY139" fmla="*/ 1360577 h 3863723"/>
                  <a:gd name="connsiteX140" fmla="*/ 42334 w 3548024"/>
                  <a:gd name="connsiteY140" fmla="*/ 1228497 h 3863723"/>
                  <a:gd name="connsiteX141" fmla="*/ 1694 w 3548024"/>
                  <a:gd name="connsiteY141" fmla="*/ 1238657 h 3863723"/>
                  <a:gd name="connsiteX142" fmla="*/ 82974 w 3548024"/>
                  <a:gd name="connsiteY142" fmla="*/ 1309777 h 3863723"/>
                  <a:gd name="connsiteX143" fmla="*/ 357294 w 3548024"/>
                  <a:gd name="connsiteY143" fmla="*/ 1533297 h 3863723"/>
                  <a:gd name="connsiteX144" fmla="*/ 601134 w 3548024"/>
                  <a:gd name="connsiteY144" fmla="*/ 1645057 h 3863723"/>
                  <a:gd name="connsiteX145" fmla="*/ 702734 w 3548024"/>
                  <a:gd name="connsiteY145" fmla="*/ 1665377 h 3863723"/>
                  <a:gd name="connsiteX146" fmla="*/ 753534 w 3548024"/>
                  <a:gd name="connsiteY146" fmla="*/ 1726337 h 3863723"/>
                  <a:gd name="connsiteX147" fmla="*/ 814494 w 3548024"/>
                  <a:gd name="connsiteY147" fmla="*/ 1777137 h 3863723"/>
                  <a:gd name="connsiteX148" fmla="*/ 905934 w 3548024"/>
                  <a:gd name="connsiteY148" fmla="*/ 1827937 h 3863723"/>
                  <a:gd name="connsiteX149" fmla="*/ 1231054 w 3548024"/>
                  <a:gd name="connsiteY149" fmla="*/ 1949857 h 3863723"/>
                  <a:gd name="connsiteX150" fmla="*/ 1535854 w 3548024"/>
                  <a:gd name="connsiteY150" fmla="*/ 2061617 h 3863723"/>
                  <a:gd name="connsiteX151" fmla="*/ 1647614 w 3548024"/>
                  <a:gd name="connsiteY151" fmla="*/ 2132737 h 3863723"/>
                  <a:gd name="connsiteX152" fmla="*/ 1464734 w 3548024"/>
                  <a:gd name="connsiteY152" fmla="*/ 2102257 h 3863723"/>
                  <a:gd name="connsiteX153" fmla="*/ 1281854 w 3548024"/>
                  <a:gd name="connsiteY153" fmla="*/ 2102257 h 3863723"/>
                  <a:gd name="connsiteX154" fmla="*/ 1048174 w 3548024"/>
                  <a:gd name="connsiteY154" fmla="*/ 2081937 h 3863723"/>
                  <a:gd name="connsiteX155" fmla="*/ 804334 w 3548024"/>
                  <a:gd name="connsiteY155" fmla="*/ 2010817 h 3863723"/>
                  <a:gd name="connsiteX156" fmla="*/ 540174 w 3548024"/>
                  <a:gd name="connsiteY156" fmla="*/ 1919377 h 3863723"/>
                  <a:gd name="connsiteX157" fmla="*/ 509694 w 3548024"/>
                  <a:gd name="connsiteY157" fmla="*/ 1909217 h 3863723"/>
                  <a:gd name="connsiteX158" fmla="*/ 377614 w 3548024"/>
                  <a:gd name="connsiteY158" fmla="*/ 1817777 h 3863723"/>
                  <a:gd name="connsiteX159" fmla="*/ 336974 w 3548024"/>
                  <a:gd name="connsiteY159" fmla="*/ 1827937 h 3863723"/>
                  <a:gd name="connsiteX160" fmla="*/ 469054 w 3548024"/>
                  <a:gd name="connsiteY160" fmla="*/ 1949857 h 3863723"/>
                  <a:gd name="connsiteX161" fmla="*/ 723054 w 3548024"/>
                  <a:gd name="connsiteY161" fmla="*/ 2031137 h 3863723"/>
                  <a:gd name="connsiteX162" fmla="*/ 601134 w 3548024"/>
                  <a:gd name="connsiteY162" fmla="*/ 2031137 h 3863723"/>
                  <a:gd name="connsiteX163" fmla="*/ 469054 w 3548024"/>
                  <a:gd name="connsiteY163" fmla="*/ 2020977 h 3863723"/>
                  <a:gd name="connsiteX164" fmla="*/ 469054 w 3548024"/>
                  <a:gd name="connsiteY164" fmla="*/ 2071777 h 3863723"/>
                  <a:gd name="connsiteX165" fmla="*/ 580814 w 3548024"/>
                  <a:gd name="connsiteY165" fmla="*/ 2071777 h 3863723"/>
                  <a:gd name="connsiteX166" fmla="*/ 784014 w 3548024"/>
                  <a:gd name="connsiteY166" fmla="*/ 2071777 h 3863723"/>
                  <a:gd name="connsiteX167" fmla="*/ 987214 w 3548024"/>
                  <a:gd name="connsiteY167" fmla="*/ 2112417 h 3863723"/>
                  <a:gd name="connsiteX168" fmla="*/ 1261534 w 3548024"/>
                  <a:gd name="connsiteY168" fmla="*/ 2132737 h 3863723"/>
                  <a:gd name="connsiteX169" fmla="*/ 1578766 w 3548024"/>
                  <a:gd name="connsiteY169" fmla="*/ 2175010 h 3863723"/>
                  <a:gd name="connsiteX170" fmla="*/ 1739054 w 3548024"/>
                  <a:gd name="connsiteY170" fmla="*/ 2305457 h 3863723"/>
                  <a:gd name="connsiteX171" fmla="*/ 1789854 w 3548024"/>
                  <a:gd name="connsiteY171" fmla="*/ 2437537 h 3863723"/>
                  <a:gd name="connsiteX172" fmla="*/ 1800014 w 3548024"/>
                  <a:gd name="connsiteY172" fmla="*/ 2681377 h 3863723"/>
                  <a:gd name="connsiteX173" fmla="*/ 1779694 w 3548024"/>
                  <a:gd name="connsiteY173" fmla="*/ 2935377 h 3863723"/>
                  <a:gd name="connsiteX174" fmla="*/ 1728894 w 3548024"/>
                  <a:gd name="connsiteY174" fmla="*/ 3230017 h 3863723"/>
                  <a:gd name="connsiteX175" fmla="*/ 1678094 w 3548024"/>
                  <a:gd name="connsiteY175" fmla="*/ 3524657 h 3863723"/>
                  <a:gd name="connsiteX176" fmla="*/ 1627294 w 3548024"/>
                  <a:gd name="connsiteY176" fmla="*/ 3768497 h 3863723"/>
                  <a:gd name="connsiteX177" fmla="*/ 1820334 w 3548024"/>
                  <a:gd name="connsiteY177" fmla="*/ 3849777 h 3863723"/>
                  <a:gd name="connsiteX178" fmla="*/ 2114974 w 3548024"/>
                  <a:gd name="connsiteY178" fmla="*/ 3859937 h 3863723"/>
                  <a:gd name="connsiteX179" fmla="*/ 2186094 w 3548024"/>
                  <a:gd name="connsiteY179" fmla="*/ 3809137 h 3863723"/>
                  <a:gd name="connsiteX180" fmla="*/ 2175934 w 3548024"/>
                  <a:gd name="connsiteY180" fmla="*/ 3453537 h 3863723"/>
                  <a:gd name="connsiteX0" fmla="*/ 2224448 w 3548024"/>
                  <a:gd name="connsiteY0" fmla="*/ 3383831 h 3863723"/>
                  <a:gd name="connsiteX1" fmla="*/ 2198719 w 3548024"/>
                  <a:gd name="connsiteY1" fmla="*/ 2548406 h 3863723"/>
                  <a:gd name="connsiteX2" fmla="*/ 2298846 w 3548024"/>
                  <a:gd name="connsiteY2" fmla="*/ 2247018 h 3863723"/>
                  <a:gd name="connsiteX3" fmla="*/ 2622974 w 3548024"/>
                  <a:gd name="connsiteY3" fmla="*/ 2020977 h 3863723"/>
                  <a:gd name="connsiteX4" fmla="*/ 3009054 w 3548024"/>
                  <a:gd name="connsiteY4" fmla="*/ 1797457 h 3863723"/>
                  <a:gd name="connsiteX5" fmla="*/ 3283374 w 3548024"/>
                  <a:gd name="connsiteY5" fmla="*/ 1685697 h 3863723"/>
                  <a:gd name="connsiteX6" fmla="*/ 3466254 w 3548024"/>
                  <a:gd name="connsiteY6" fmla="*/ 1573937 h 3863723"/>
                  <a:gd name="connsiteX7" fmla="*/ 3547534 w 3548024"/>
                  <a:gd name="connsiteY7" fmla="*/ 1462177 h 3863723"/>
                  <a:gd name="connsiteX8" fmla="*/ 3496734 w 3548024"/>
                  <a:gd name="connsiteY8" fmla="*/ 1452017 h 3863723"/>
                  <a:gd name="connsiteX9" fmla="*/ 3425614 w 3548024"/>
                  <a:gd name="connsiteY9" fmla="*/ 1553617 h 3863723"/>
                  <a:gd name="connsiteX10" fmla="*/ 3232574 w 3548024"/>
                  <a:gd name="connsiteY10" fmla="*/ 1655217 h 3863723"/>
                  <a:gd name="connsiteX11" fmla="*/ 2917614 w 3548024"/>
                  <a:gd name="connsiteY11" fmla="*/ 1787297 h 3863723"/>
                  <a:gd name="connsiteX12" fmla="*/ 2887134 w 3548024"/>
                  <a:gd name="connsiteY12" fmla="*/ 1777137 h 3863723"/>
                  <a:gd name="connsiteX13" fmla="*/ 2917614 w 3548024"/>
                  <a:gd name="connsiteY13" fmla="*/ 1665377 h 3863723"/>
                  <a:gd name="connsiteX14" fmla="*/ 2978574 w 3548024"/>
                  <a:gd name="connsiteY14" fmla="*/ 1502817 h 3863723"/>
                  <a:gd name="connsiteX15" fmla="*/ 2978574 w 3548024"/>
                  <a:gd name="connsiteY15" fmla="*/ 1452017 h 3863723"/>
                  <a:gd name="connsiteX16" fmla="*/ 2927774 w 3548024"/>
                  <a:gd name="connsiteY16" fmla="*/ 1462177 h 3863723"/>
                  <a:gd name="connsiteX17" fmla="*/ 2897294 w 3548024"/>
                  <a:gd name="connsiteY17" fmla="*/ 1543457 h 3863723"/>
                  <a:gd name="connsiteX18" fmla="*/ 2816014 w 3548024"/>
                  <a:gd name="connsiteY18" fmla="*/ 1766977 h 3863723"/>
                  <a:gd name="connsiteX19" fmla="*/ 2785534 w 3548024"/>
                  <a:gd name="connsiteY19" fmla="*/ 1848257 h 3863723"/>
                  <a:gd name="connsiteX20" fmla="*/ 2586878 w 3548024"/>
                  <a:gd name="connsiteY20" fmla="*/ 1958986 h 3863723"/>
                  <a:gd name="connsiteX21" fmla="*/ 2368974 w 3548024"/>
                  <a:gd name="connsiteY21" fmla="*/ 2081937 h 3863723"/>
                  <a:gd name="connsiteX22" fmla="*/ 2226734 w 3548024"/>
                  <a:gd name="connsiteY22" fmla="*/ 2193697 h 3863723"/>
                  <a:gd name="connsiteX23" fmla="*/ 2308014 w 3548024"/>
                  <a:gd name="connsiteY23" fmla="*/ 1848257 h 3863723"/>
                  <a:gd name="connsiteX24" fmla="*/ 2379134 w 3548024"/>
                  <a:gd name="connsiteY24" fmla="*/ 1462177 h 3863723"/>
                  <a:gd name="connsiteX25" fmla="*/ 2592494 w 3548024"/>
                  <a:gd name="connsiteY25" fmla="*/ 1238657 h 3863723"/>
                  <a:gd name="connsiteX26" fmla="*/ 2663614 w 3548024"/>
                  <a:gd name="connsiteY26" fmla="*/ 1076097 h 3863723"/>
                  <a:gd name="connsiteX27" fmla="*/ 2622974 w 3548024"/>
                  <a:gd name="connsiteY27" fmla="*/ 1076097 h 3863723"/>
                  <a:gd name="connsiteX28" fmla="*/ 2562014 w 3548024"/>
                  <a:gd name="connsiteY28" fmla="*/ 1208177 h 3863723"/>
                  <a:gd name="connsiteX29" fmla="*/ 2409614 w 3548024"/>
                  <a:gd name="connsiteY29" fmla="*/ 1330097 h 3863723"/>
                  <a:gd name="connsiteX30" fmla="*/ 2460414 w 3548024"/>
                  <a:gd name="connsiteY30" fmla="*/ 1157377 h 3863723"/>
                  <a:gd name="connsiteX31" fmla="*/ 2541694 w 3548024"/>
                  <a:gd name="connsiteY31" fmla="*/ 862737 h 3863723"/>
                  <a:gd name="connsiteX32" fmla="*/ 2643294 w 3548024"/>
                  <a:gd name="connsiteY32" fmla="*/ 771297 h 3863723"/>
                  <a:gd name="connsiteX33" fmla="*/ 2724574 w 3548024"/>
                  <a:gd name="connsiteY33" fmla="*/ 679857 h 3863723"/>
                  <a:gd name="connsiteX34" fmla="*/ 2734734 w 3548024"/>
                  <a:gd name="connsiteY34" fmla="*/ 629057 h 3863723"/>
                  <a:gd name="connsiteX35" fmla="*/ 2694094 w 3548024"/>
                  <a:gd name="connsiteY35" fmla="*/ 649377 h 3863723"/>
                  <a:gd name="connsiteX36" fmla="*/ 2622974 w 3548024"/>
                  <a:gd name="connsiteY36" fmla="*/ 730657 h 3863723"/>
                  <a:gd name="connsiteX37" fmla="*/ 2562014 w 3548024"/>
                  <a:gd name="connsiteY37" fmla="*/ 761137 h 3863723"/>
                  <a:gd name="connsiteX38" fmla="*/ 2673774 w 3548024"/>
                  <a:gd name="connsiteY38" fmla="*/ 456337 h 3863723"/>
                  <a:gd name="connsiteX39" fmla="*/ 2724574 w 3548024"/>
                  <a:gd name="connsiteY39" fmla="*/ 222657 h 3863723"/>
                  <a:gd name="connsiteX40" fmla="*/ 2683934 w 3548024"/>
                  <a:gd name="connsiteY40" fmla="*/ 212497 h 3863723"/>
                  <a:gd name="connsiteX41" fmla="*/ 2663614 w 3548024"/>
                  <a:gd name="connsiteY41" fmla="*/ 324257 h 3863723"/>
                  <a:gd name="connsiteX42" fmla="*/ 2612814 w 3548024"/>
                  <a:gd name="connsiteY42" fmla="*/ 496977 h 3863723"/>
                  <a:gd name="connsiteX43" fmla="*/ 2592494 w 3548024"/>
                  <a:gd name="connsiteY43" fmla="*/ 496977 h 3863723"/>
                  <a:gd name="connsiteX44" fmla="*/ 2551854 w 3548024"/>
                  <a:gd name="connsiteY44" fmla="*/ 354737 h 3863723"/>
                  <a:gd name="connsiteX45" fmla="*/ 2521374 w 3548024"/>
                  <a:gd name="connsiteY45" fmla="*/ 263297 h 3863723"/>
                  <a:gd name="connsiteX46" fmla="*/ 2490894 w 3548024"/>
                  <a:gd name="connsiteY46" fmla="*/ 293777 h 3863723"/>
                  <a:gd name="connsiteX47" fmla="*/ 2511214 w 3548024"/>
                  <a:gd name="connsiteY47" fmla="*/ 354737 h 3863723"/>
                  <a:gd name="connsiteX48" fmla="*/ 2541694 w 3548024"/>
                  <a:gd name="connsiteY48" fmla="*/ 466497 h 3863723"/>
                  <a:gd name="connsiteX49" fmla="*/ 2562014 w 3548024"/>
                  <a:gd name="connsiteY49" fmla="*/ 557937 h 3863723"/>
                  <a:gd name="connsiteX50" fmla="*/ 2572174 w 3548024"/>
                  <a:gd name="connsiteY50" fmla="*/ 588417 h 3863723"/>
                  <a:gd name="connsiteX51" fmla="*/ 2490894 w 3548024"/>
                  <a:gd name="connsiteY51" fmla="*/ 822097 h 3863723"/>
                  <a:gd name="connsiteX52" fmla="*/ 2419774 w 3548024"/>
                  <a:gd name="connsiteY52" fmla="*/ 1076097 h 3863723"/>
                  <a:gd name="connsiteX53" fmla="*/ 2358814 w 3548024"/>
                  <a:gd name="connsiteY53" fmla="*/ 1045617 h 3863723"/>
                  <a:gd name="connsiteX54" fmla="*/ 2257214 w 3548024"/>
                  <a:gd name="connsiteY54" fmla="*/ 872897 h 3863723"/>
                  <a:gd name="connsiteX55" fmla="*/ 2216574 w 3548024"/>
                  <a:gd name="connsiteY55" fmla="*/ 791617 h 3863723"/>
                  <a:gd name="connsiteX56" fmla="*/ 2196254 w 3548024"/>
                  <a:gd name="connsiteY56" fmla="*/ 822097 h 3863723"/>
                  <a:gd name="connsiteX57" fmla="*/ 2236894 w 3548024"/>
                  <a:gd name="connsiteY57" fmla="*/ 923697 h 3863723"/>
                  <a:gd name="connsiteX58" fmla="*/ 2297854 w 3548024"/>
                  <a:gd name="connsiteY58" fmla="*/ 1035457 h 3863723"/>
                  <a:gd name="connsiteX59" fmla="*/ 2348654 w 3548024"/>
                  <a:gd name="connsiteY59" fmla="*/ 1116737 h 3863723"/>
                  <a:gd name="connsiteX60" fmla="*/ 2379134 w 3548024"/>
                  <a:gd name="connsiteY60" fmla="*/ 1147217 h 3863723"/>
                  <a:gd name="connsiteX61" fmla="*/ 2358814 w 3548024"/>
                  <a:gd name="connsiteY61" fmla="*/ 1258977 h 3863723"/>
                  <a:gd name="connsiteX62" fmla="*/ 2257214 w 3548024"/>
                  <a:gd name="connsiteY62" fmla="*/ 1604417 h 3863723"/>
                  <a:gd name="connsiteX63" fmla="*/ 2206414 w 3548024"/>
                  <a:gd name="connsiteY63" fmla="*/ 1858417 h 3863723"/>
                  <a:gd name="connsiteX64" fmla="*/ 2155614 w 3548024"/>
                  <a:gd name="connsiteY64" fmla="*/ 2000657 h 3863723"/>
                  <a:gd name="connsiteX65" fmla="*/ 2084494 w 3548024"/>
                  <a:gd name="connsiteY65" fmla="*/ 2020977 h 3863723"/>
                  <a:gd name="connsiteX66" fmla="*/ 2043854 w 3548024"/>
                  <a:gd name="connsiteY66" fmla="*/ 1868577 h 3863723"/>
                  <a:gd name="connsiteX67" fmla="*/ 1952414 w 3548024"/>
                  <a:gd name="connsiteY67" fmla="*/ 1533297 h 3863723"/>
                  <a:gd name="connsiteX68" fmla="*/ 1840654 w 3548024"/>
                  <a:gd name="connsiteY68" fmla="*/ 1076097 h 3863723"/>
                  <a:gd name="connsiteX69" fmla="*/ 1800014 w 3548024"/>
                  <a:gd name="connsiteY69" fmla="*/ 618897 h 3863723"/>
                  <a:gd name="connsiteX70" fmla="*/ 1867129 w 3548024"/>
                  <a:gd name="connsiteY70" fmla="*/ 38001 h 3863723"/>
                  <a:gd name="connsiteX71" fmla="*/ 1795121 w 3548024"/>
                  <a:gd name="connsiteY71" fmla="*/ 110009 h 3863723"/>
                  <a:gd name="connsiteX72" fmla="*/ 1759374 w 3548024"/>
                  <a:gd name="connsiteY72" fmla="*/ 547777 h 3863723"/>
                  <a:gd name="connsiteX73" fmla="*/ 1759374 w 3548024"/>
                  <a:gd name="connsiteY73" fmla="*/ 740817 h 3863723"/>
                  <a:gd name="connsiteX74" fmla="*/ 1769534 w 3548024"/>
                  <a:gd name="connsiteY74" fmla="*/ 852577 h 3863723"/>
                  <a:gd name="connsiteX75" fmla="*/ 1728894 w 3548024"/>
                  <a:gd name="connsiteY75" fmla="*/ 791617 h 3863723"/>
                  <a:gd name="connsiteX76" fmla="*/ 1617134 w 3548024"/>
                  <a:gd name="connsiteY76" fmla="*/ 588417 h 3863723"/>
                  <a:gd name="connsiteX77" fmla="*/ 1566334 w 3548024"/>
                  <a:gd name="connsiteY77" fmla="*/ 324257 h 3863723"/>
                  <a:gd name="connsiteX78" fmla="*/ 1535854 w 3548024"/>
                  <a:gd name="connsiteY78" fmla="*/ 242977 h 3863723"/>
                  <a:gd name="connsiteX79" fmla="*/ 1515534 w 3548024"/>
                  <a:gd name="connsiteY79" fmla="*/ 303937 h 3863723"/>
                  <a:gd name="connsiteX80" fmla="*/ 1546014 w 3548024"/>
                  <a:gd name="connsiteY80" fmla="*/ 547777 h 3863723"/>
                  <a:gd name="connsiteX81" fmla="*/ 1566334 w 3548024"/>
                  <a:gd name="connsiteY81" fmla="*/ 608737 h 3863723"/>
                  <a:gd name="connsiteX82" fmla="*/ 1535854 w 3548024"/>
                  <a:gd name="connsiteY82" fmla="*/ 598577 h 3863723"/>
                  <a:gd name="connsiteX83" fmla="*/ 1434254 w 3548024"/>
                  <a:gd name="connsiteY83" fmla="*/ 517297 h 3863723"/>
                  <a:gd name="connsiteX84" fmla="*/ 1322494 w 3548024"/>
                  <a:gd name="connsiteY84" fmla="*/ 456337 h 3863723"/>
                  <a:gd name="connsiteX85" fmla="*/ 1312334 w 3548024"/>
                  <a:gd name="connsiteY85" fmla="*/ 486817 h 3863723"/>
                  <a:gd name="connsiteX86" fmla="*/ 1424094 w 3548024"/>
                  <a:gd name="connsiteY86" fmla="*/ 578257 h 3863723"/>
                  <a:gd name="connsiteX87" fmla="*/ 1566334 w 3548024"/>
                  <a:gd name="connsiteY87" fmla="*/ 659537 h 3863723"/>
                  <a:gd name="connsiteX88" fmla="*/ 1596814 w 3548024"/>
                  <a:gd name="connsiteY88" fmla="*/ 679857 h 3863723"/>
                  <a:gd name="connsiteX89" fmla="*/ 1678094 w 3548024"/>
                  <a:gd name="connsiteY89" fmla="*/ 811937 h 3863723"/>
                  <a:gd name="connsiteX90" fmla="*/ 1759374 w 3548024"/>
                  <a:gd name="connsiteY90" fmla="*/ 913537 h 3863723"/>
                  <a:gd name="connsiteX91" fmla="*/ 1779694 w 3548024"/>
                  <a:gd name="connsiteY91" fmla="*/ 1025297 h 3863723"/>
                  <a:gd name="connsiteX92" fmla="*/ 1810174 w 3548024"/>
                  <a:gd name="connsiteY92" fmla="*/ 1218337 h 3863723"/>
                  <a:gd name="connsiteX93" fmla="*/ 1871134 w 3548024"/>
                  <a:gd name="connsiteY93" fmla="*/ 1492657 h 3863723"/>
                  <a:gd name="connsiteX94" fmla="*/ 1850814 w 3548024"/>
                  <a:gd name="connsiteY94" fmla="*/ 1492657 h 3863723"/>
                  <a:gd name="connsiteX95" fmla="*/ 1586654 w 3548024"/>
                  <a:gd name="connsiteY95" fmla="*/ 1319937 h 3863723"/>
                  <a:gd name="connsiteX96" fmla="*/ 1403774 w 3548024"/>
                  <a:gd name="connsiteY96" fmla="*/ 1096417 h 3863723"/>
                  <a:gd name="connsiteX97" fmla="*/ 1322494 w 3548024"/>
                  <a:gd name="connsiteY97" fmla="*/ 964337 h 3863723"/>
                  <a:gd name="connsiteX98" fmla="*/ 1302174 w 3548024"/>
                  <a:gd name="connsiteY98" fmla="*/ 801777 h 3863723"/>
                  <a:gd name="connsiteX99" fmla="*/ 1281854 w 3548024"/>
                  <a:gd name="connsiteY99" fmla="*/ 771297 h 3863723"/>
                  <a:gd name="connsiteX100" fmla="*/ 1251374 w 3548024"/>
                  <a:gd name="connsiteY100" fmla="*/ 852577 h 3863723"/>
                  <a:gd name="connsiteX101" fmla="*/ 1261534 w 3548024"/>
                  <a:gd name="connsiteY101" fmla="*/ 954177 h 3863723"/>
                  <a:gd name="connsiteX102" fmla="*/ 1180254 w 3548024"/>
                  <a:gd name="connsiteY102" fmla="*/ 872897 h 3863723"/>
                  <a:gd name="connsiteX103" fmla="*/ 1007534 w 3548024"/>
                  <a:gd name="connsiteY103" fmla="*/ 690017 h 3863723"/>
                  <a:gd name="connsiteX104" fmla="*/ 936414 w 3548024"/>
                  <a:gd name="connsiteY104" fmla="*/ 557937 h 3863723"/>
                  <a:gd name="connsiteX105" fmla="*/ 885614 w 3548024"/>
                  <a:gd name="connsiteY105" fmla="*/ 476657 h 3863723"/>
                  <a:gd name="connsiteX106" fmla="*/ 855134 w 3548024"/>
                  <a:gd name="connsiteY106" fmla="*/ 476657 h 3863723"/>
                  <a:gd name="connsiteX107" fmla="*/ 875454 w 3548024"/>
                  <a:gd name="connsiteY107" fmla="*/ 547777 h 3863723"/>
                  <a:gd name="connsiteX108" fmla="*/ 977054 w 3548024"/>
                  <a:gd name="connsiteY108" fmla="*/ 730657 h 3863723"/>
                  <a:gd name="connsiteX109" fmla="*/ 1078654 w 3548024"/>
                  <a:gd name="connsiteY109" fmla="*/ 832257 h 3863723"/>
                  <a:gd name="connsiteX110" fmla="*/ 1007534 w 3548024"/>
                  <a:gd name="connsiteY110" fmla="*/ 832257 h 3863723"/>
                  <a:gd name="connsiteX111" fmla="*/ 844974 w 3548024"/>
                  <a:gd name="connsiteY111" fmla="*/ 761137 h 3863723"/>
                  <a:gd name="connsiteX112" fmla="*/ 824654 w 3548024"/>
                  <a:gd name="connsiteY112" fmla="*/ 781457 h 3863723"/>
                  <a:gd name="connsiteX113" fmla="*/ 916094 w 3548024"/>
                  <a:gd name="connsiteY113" fmla="*/ 832257 h 3863723"/>
                  <a:gd name="connsiteX114" fmla="*/ 1068494 w 3548024"/>
                  <a:gd name="connsiteY114" fmla="*/ 893217 h 3863723"/>
                  <a:gd name="connsiteX115" fmla="*/ 1119294 w 3548024"/>
                  <a:gd name="connsiteY115" fmla="*/ 903377 h 3863723"/>
                  <a:gd name="connsiteX116" fmla="*/ 1241214 w 3548024"/>
                  <a:gd name="connsiteY116" fmla="*/ 1004977 h 3863723"/>
                  <a:gd name="connsiteX117" fmla="*/ 1281854 w 3548024"/>
                  <a:gd name="connsiteY117" fmla="*/ 1035457 h 3863723"/>
                  <a:gd name="connsiteX118" fmla="*/ 1393614 w 3548024"/>
                  <a:gd name="connsiteY118" fmla="*/ 1167537 h 3863723"/>
                  <a:gd name="connsiteX119" fmla="*/ 1495214 w 3548024"/>
                  <a:gd name="connsiteY119" fmla="*/ 1299617 h 3863723"/>
                  <a:gd name="connsiteX120" fmla="*/ 1678094 w 3548024"/>
                  <a:gd name="connsiteY120" fmla="*/ 1472337 h 3863723"/>
                  <a:gd name="connsiteX121" fmla="*/ 1840654 w 3548024"/>
                  <a:gd name="connsiteY121" fmla="*/ 1604417 h 3863723"/>
                  <a:gd name="connsiteX122" fmla="*/ 1860974 w 3548024"/>
                  <a:gd name="connsiteY122" fmla="*/ 1655217 h 3863723"/>
                  <a:gd name="connsiteX123" fmla="*/ 1881294 w 3548024"/>
                  <a:gd name="connsiteY123" fmla="*/ 1807617 h 3863723"/>
                  <a:gd name="connsiteX124" fmla="*/ 1891454 w 3548024"/>
                  <a:gd name="connsiteY124" fmla="*/ 1899057 h 3863723"/>
                  <a:gd name="connsiteX125" fmla="*/ 1881294 w 3548024"/>
                  <a:gd name="connsiteY125" fmla="*/ 2061617 h 3863723"/>
                  <a:gd name="connsiteX126" fmla="*/ 1769534 w 3548024"/>
                  <a:gd name="connsiteY126" fmla="*/ 2010817 h 3863723"/>
                  <a:gd name="connsiteX127" fmla="*/ 1495214 w 3548024"/>
                  <a:gd name="connsiteY127" fmla="*/ 1960017 h 3863723"/>
                  <a:gd name="connsiteX128" fmla="*/ 1251374 w 3548024"/>
                  <a:gd name="connsiteY128" fmla="*/ 1888897 h 3863723"/>
                  <a:gd name="connsiteX129" fmla="*/ 895774 w 3548024"/>
                  <a:gd name="connsiteY129" fmla="*/ 1756817 h 3863723"/>
                  <a:gd name="connsiteX130" fmla="*/ 662094 w 3548024"/>
                  <a:gd name="connsiteY130" fmla="*/ 1523137 h 3863723"/>
                  <a:gd name="connsiteX131" fmla="*/ 509694 w 3548024"/>
                  <a:gd name="connsiteY131" fmla="*/ 1319937 h 3863723"/>
                  <a:gd name="connsiteX132" fmla="*/ 418254 w 3548024"/>
                  <a:gd name="connsiteY132" fmla="*/ 1218337 h 3863723"/>
                  <a:gd name="connsiteX133" fmla="*/ 357294 w 3548024"/>
                  <a:gd name="connsiteY133" fmla="*/ 1228497 h 3863723"/>
                  <a:gd name="connsiteX134" fmla="*/ 438574 w 3548024"/>
                  <a:gd name="connsiteY134" fmla="*/ 1319937 h 3863723"/>
                  <a:gd name="connsiteX135" fmla="*/ 560494 w 3548024"/>
                  <a:gd name="connsiteY135" fmla="*/ 1502817 h 3863723"/>
                  <a:gd name="connsiteX136" fmla="*/ 621454 w 3548024"/>
                  <a:gd name="connsiteY136" fmla="*/ 1584097 h 3863723"/>
                  <a:gd name="connsiteX137" fmla="*/ 550334 w 3548024"/>
                  <a:gd name="connsiteY137" fmla="*/ 1573937 h 3863723"/>
                  <a:gd name="connsiteX138" fmla="*/ 377614 w 3548024"/>
                  <a:gd name="connsiteY138" fmla="*/ 1482497 h 3863723"/>
                  <a:gd name="connsiteX139" fmla="*/ 204894 w 3548024"/>
                  <a:gd name="connsiteY139" fmla="*/ 1360577 h 3863723"/>
                  <a:gd name="connsiteX140" fmla="*/ 42334 w 3548024"/>
                  <a:gd name="connsiteY140" fmla="*/ 1228497 h 3863723"/>
                  <a:gd name="connsiteX141" fmla="*/ 1694 w 3548024"/>
                  <a:gd name="connsiteY141" fmla="*/ 1238657 h 3863723"/>
                  <a:gd name="connsiteX142" fmla="*/ 82974 w 3548024"/>
                  <a:gd name="connsiteY142" fmla="*/ 1309777 h 3863723"/>
                  <a:gd name="connsiteX143" fmla="*/ 357294 w 3548024"/>
                  <a:gd name="connsiteY143" fmla="*/ 1533297 h 3863723"/>
                  <a:gd name="connsiteX144" fmla="*/ 601134 w 3548024"/>
                  <a:gd name="connsiteY144" fmla="*/ 1645057 h 3863723"/>
                  <a:gd name="connsiteX145" fmla="*/ 702734 w 3548024"/>
                  <a:gd name="connsiteY145" fmla="*/ 1665377 h 3863723"/>
                  <a:gd name="connsiteX146" fmla="*/ 753534 w 3548024"/>
                  <a:gd name="connsiteY146" fmla="*/ 1726337 h 3863723"/>
                  <a:gd name="connsiteX147" fmla="*/ 814494 w 3548024"/>
                  <a:gd name="connsiteY147" fmla="*/ 1777137 h 3863723"/>
                  <a:gd name="connsiteX148" fmla="*/ 905934 w 3548024"/>
                  <a:gd name="connsiteY148" fmla="*/ 1827937 h 3863723"/>
                  <a:gd name="connsiteX149" fmla="*/ 1231054 w 3548024"/>
                  <a:gd name="connsiteY149" fmla="*/ 1949857 h 3863723"/>
                  <a:gd name="connsiteX150" fmla="*/ 1535854 w 3548024"/>
                  <a:gd name="connsiteY150" fmla="*/ 2061617 h 3863723"/>
                  <a:gd name="connsiteX151" fmla="*/ 1647614 w 3548024"/>
                  <a:gd name="connsiteY151" fmla="*/ 2132737 h 3863723"/>
                  <a:gd name="connsiteX152" fmla="*/ 1464734 w 3548024"/>
                  <a:gd name="connsiteY152" fmla="*/ 2102257 h 3863723"/>
                  <a:gd name="connsiteX153" fmla="*/ 1281854 w 3548024"/>
                  <a:gd name="connsiteY153" fmla="*/ 2102257 h 3863723"/>
                  <a:gd name="connsiteX154" fmla="*/ 1048174 w 3548024"/>
                  <a:gd name="connsiteY154" fmla="*/ 2081937 h 3863723"/>
                  <a:gd name="connsiteX155" fmla="*/ 804334 w 3548024"/>
                  <a:gd name="connsiteY155" fmla="*/ 2010817 h 3863723"/>
                  <a:gd name="connsiteX156" fmla="*/ 540174 w 3548024"/>
                  <a:gd name="connsiteY156" fmla="*/ 1919377 h 3863723"/>
                  <a:gd name="connsiteX157" fmla="*/ 509694 w 3548024"/>
                  <a:gd name="connsiteY157" fmla="*/ 1909217 h 3863723"/>
                  <a:gd name="connsiteX158" fmla="*/ 377614 w 3548024"/>
                  <a:gd name="connsiteY158" fmla="*/ 1817777 h 3863723"/>
                  <a:gd name="connsiteX159" fmla="*/ 336974 w 3548024"/>
                  <a:gd name="connsiteY159" fmla="*/ 1827937 h 3863723"/>
                  <a:gd name="connsiteX160" fmla="*/ 469054 w 3548024"/>
                  <a:gd name="connsiteY160" fmla="*/ 1949857 h 3863723"/>
                  <a:gd name="connsiteX161" fmla="*/ 723054 w 3548024"/>
                  <a:gd name="connsiteY161" fmla="*/ 2031137 h 3863723"/>
                  <a:gd name="connsiteX162" fmla="*/ 601134 w 3548024"/>
                  <a:gd name="connsiteY162" fmla="*/ 2031137 h 3863723"/>
                  <a:gd name="connsiteX163" fmla="*/ 469054 w 3548024"/>
                  <a:gd name="connsiteY163" fmla="*/ 2020977 h 3863723"/>
                  <a:gd name="connsiteX164" fmla="*/ 469054 w 3548024"/>
                  <a:gd name="connsiteY164" fmla="*/ 2071777 h 3863723"/>
                  <a:gd name="connsiteX165" fmla="*/ 580814 w 3548024"/>
                  <a:gd name="connsiteY165" fmla="*/ 2071777 h 3863723"/>
                  <a:gd name="connsiteX166" fmla="*/ 784014 w 3548024"/>
                  <a:gd name="connsiteY166" fmla="*/ 2071777 h 3863723"/>
                  <a:gd name="connsiteX167" fmla="*/ 987214 w 3548024"/>
                  <a:gd name="connsiteY167" fmla="*/ 2112417 h 3863723"/>
                  <a:gd name="connsiteX168" fmla="*/ 1261534 w 3548024"/>
                  <a:gd name="connsiteY168" fmla="*/ 2132737 h 3863723"/>
                  <a:gd name="connsiteX169" fmla="*/ 1578766 w 3548024"/>
                  <a:gd name="connsiteY169" fmla="*/ 2175010 h 3863723"/>
                  <a:gd name="connsiteX170" fmla="*/ 1739054 w 3548024"/>
                  <a:gd name="connsiteY170" fmla="*/ 2305457 h 3863723"/>
                  <a:gd name="connsiteX171" fmla="*/ 1789854 w 3548024"/>
                  <a:gd name="connsiteY171" fmla="*/ 2437537 h 3863723"/>
                  <a:gd name="connsiteX172" fmla="*/ 1800014 w 3548024"/>
                  <a:gd name="connsiteY172" fmla="*/ 2681377 h 3863723"/>
                  <a:gd name="connsiteX173" fmla="*/ 1779694 w 3548024"/>
                  <a:gd name="connsiteY173" fmla="*/ 2935377 h 3863723"/>
                  <a:gd name="connsiteX174" fmla="*/ 1728894 w 3548024"/>
                  <a:gd name="connsiteY174" fmla="*/ 3230017 h 3863723"/>
                  <a:gd name="connsiteX175" fmla="*/ 1678094 w 3548024"/>
                  <a:gd name="connsiteY175" fmla="*/ 3524657 h 3863723"/>
                  <a:gd name="connsiteX176" fmla="*/ 1627294 w 3548024"/>
                  <a:gd name="connsiteY176" fmla="*/ 3768497 h 3863723"/>
                  <a:gd name="connsiteX177" fmla="*/ 1820334 w 3548024"/>
                  <a:gd name="connsiteY177" fmla="*/ 3849777 h 3863723"/>
                  <a:gd name="connsiteX178" fmla="*/ 2114974 w 3548024"/>
                  <a:gd name="connsiteY178" fmla="*/ 3859937 h 3863723"/>
                  <a:gd name="connsiteX179" fmla="*/ 2186094 w 3548024"/>
                  <a:gd name="connsiteY179" fmla="*/ 3809137 h 3863723"/>
                  <a:gd name="connsiteX180" fmla="*/ 2232894 w 3548024"/>
                  <a:gd name="connsiteY180" fmla="*/ 3374722 h 3863723"/>
                  <a:gd name="connsiteX0" fmla="*/ 2224448 w 3548024"/>
                  <a:gd name="connsiteY0" fmla="*/ 3383831 h 3861475"/>
                  <a:gd name="connsiteX1" fmla="*/ 2198719 w 3548024"/>
                  <a:gd name="connsiteY1" fmla="*/ 2548406 h 3861475"/>
                  <a:gd name="connsiteX2" fmla="*/ 2298846 w 3548024"/>
                  <a:gd name="connsiteY2" fmla="*/ 2247018 h 3861475"/>
                  <a:gd name="connsiteX3" fmla="*/ 2622974 w 3548024"/>
                  <a:gd name="connsiteY3" fmla="*/ 2020977 h 3861475"/>
                  <a:gd name="connsiteX4" fmla="*/ 3009054 w 3548024"/>
                  <a:gd name="connsiteY4" fmla="*/ 1797457 h 3861475"/>
                  <a:gd name="connsiteX5" fmla="*/ 3283374 w 3548024"/>
                  <a:gd name="connsiteY5" fmla="*/ 1685697 h 3861475"/>
                  <a:gd name="connsiteX6" fmla="*/ 3466254 w 3548024"/>
                  <a:gd name="connsiteY6" fmla="*/ 1573937 h 3861475"/>
                  <a:gd name="connsiteX7" fmla="*/ 3547534 w 3548024"/>
                  <a:gd name="connsiteY7" fmla="*/ 1462177 h 3861475"/>
                  <a:gd name="connsiteX8" fmla="*/ 3496734 w 3548024"/>
                  <a:gd name="connsiteY8" fmla="*/ 1452017 h 3861475"/>
                  <a:gd name="connsiteX9" fmla="*/ 3425614 w 3548024"/>
                  <a:gd name="connsiteY9" fmla="*/ 1553617 h 3861475"/>
                  <a:gd name="connsiteX10" fmla="*/ 3232574 w 3548024"/>
                  <a:gd name="connsiteY10" fmla="*/ 1655217 h 3861475"/>
                  <a:gd name="connsiteX11" fmla="*/ 2917614 w 3548024"/>
                  <a:gd name="connsiteY11" fmla="*/ 1787297 h 3861475"/>
                  <a:gd name="connsiteX12" fmla="*/ 2887134 w 3548024"/>
                  <a:gd name="connsiteY12" fmla="*/ 1777137 h 3861475"/>
                  <a:gd name="connsiteX13" fmla="*/ 2917614 w 3548024"/>
                  <a:gd name="connsiteY13" fmla="*/ 1665377 h 3861475"/>
                  <a:gd name="connsiteX14" fmla="*/ 2978574 w 3548024"/>
                  <a:gd name="connsiteY14" fmla="*/ 1502817 h 3861475"/>
                  <a:gd name="connsiteX15" fmla="*/ 2978574 w 3548024"/>
                  <a:gd name="connsiteY15" fmla="*/ 1452017 h 3861475"/>
                  <a:gd name="connsiteX16" fmla="*/ 2927774 w 3548024"/>
                  <a:gd name="connsiteY16" fmla="*/ 1462177 h 3861475"/>
                  <a:gd name="connsiteX17" fmla="*/ 2897294 w 3548024"/>
                  <a:gd name="connsiteY17" fmla="*/ 1543457 h 3861475"/>
                  <a:gd name="connsiteX18" fmla="*/ 2816014 w 3548024"/>
                  <a:gd name="connsiteY18" fmla="*/ 1766977 h 3861475"/>
                  <a:gd name="connsiteX19" fmla="*/ 2785534 w 3548024"/>
                  <a:gd name="connsiteY19" fmla="*/ 1848257 h 3861475"/>
                  <a:gd name="connsiteX20" fmla="*/ 2586878 w 3548024"/>
                  <a:gd name="connsiteY20" fmla="*/ 1958986 h 3861475"/>
                  <a:gd name="connsiteX21" fmla="*/ 2368974 w 3548024"/>
                  <a:gd name="connsiteY21" fmla="*/ 2081937 h 3861475"/>
                  <a:gd name="connsiteX22" fmla="*/ 2226734 w 3548024"/>
                  <a:gd name="connsiteY22" fmla="*/ 2193697 h 3861475"/>
                  <a:gd name="connsiteX23" fmla="*/ 2308014 w 3548024"/>
                  <a:gd name="connsiteY23" fmla="*/ 1848257 h 3861475"/>
                  <a:gd name="connsiteX24" fmla="*/ 2379134 w 3548024"/>
                  <a:gd name="connsiteY24" fmla="*/ 1462177 h 3861475"/>
                  <a:gd name="connsiteX25" fmla="*/ 2592494 w 3548024"/>
                  <a:gd name="connsiteY25" fmla="*/ 1238657 h 3861475"/>
                  <a:gd name="connsiteX26" fmla="*/ 2663614 w 3548024"/>
                  <a:gd name="connsiteY26" fmla="*/ 1076097 h 3861475"/>
                  <a:gd name="connsiteX27" fmla="*/ 2622974 w 3548024"/>
                  <a:gd name="connsiteY27" fmla="*/ 1076097 h 3861475"/>
                  <a:gd name="connsiteX28" fmla="*/ 2562014 w 3548024"/>
                  <a:gd name="connsiteY28" fmla="*/ 1208177 h 3861475"/>
                  <a:gd name="connsiteX29" fmla="*/ 2409614 w 3548024"/>
                  <a:gd name="connsiteY29" fmla="*/ 1330097 h 3861475"/>
                  <a:gd name="connsiteX30" fmla="*/ 2460414 w 3548024"/>
                  <a:gd name="connsiteY30" fmla="*/ 1157377 h 3861475"/>
                  <a:gd name="connsiteX31" fmla="*/ 2541694 w 3548024"/>
                  <a:gd name="connsiteY31" fmla="*/ 862737 h 3861475"/>
                  <a:gd name="connsiteX32" fmla="*/ 2643294 w 3548024"/>
                  <a:gd name="connsiteY32" fmla="*/ 771297 h 3861475"/>
                  <a:gd name="connsiteX33" fmla="*/ 2724574 w 3548024"/>
                  <a:gd name="connsiteY33" fmla="*/ 679857 h 3861475"/>
                  <a:gd name="connsiteX34" fmla="*/ 2734734 w 3548024"/>
                  <a:gd name="connsiteY34" fmla="*/ 629057 h 3861475"/>
                  <a:gd name="connsiteX35" fmla="*/ 2694094 w 3548024"/>
                  <a:gd name="connsiteY35" fmla="*/ 649377 h 3861475"/>
                  <a:gd name="connsiteX36" fmla="*/ 2622974 w 3548024"/>
                  <a:gd name="connsiteY36" fmla="*/ 730657 h 3861475"/>
                  <a:gd name="connsiteX37" fmla="*/ 2562014 w 3548024"/>
                  <a:gd name="connsiteY37" fmla="*/ 761137 h 3861475"/>
                  <a:gd name="connsiteX38" fmla="*/ 2673774 w 3548024"/>
                  <a:gd name="connsiteY38" fmla="*/ 456337 h 3861475"/>
                  <a:gd name="connsiteX39" fmla="*/ 2724574 w 3548024"/>
                  <a:gd name="connsiteY39" fmla="*/ 222657 h 3861475"/>
                  <a:gd name="connsiteX40" fmla="*/ 2683934 w 3548024"/>
                  <a:gd name="connsiteY40" fmla="*/ 212497 h 3861475"/>
                  <a:gd name="connsiteX41" fmla="*/ 2663614 w 3548024"/>
                  <a:gd name="connsiteY41" fmla="*/ 324257 h 3861475"/>
                  <a:gd name="connsiteX42" fmla="*/ 2612814 w 3548024"/>
                  <a:gd name="connsiteY42" fmla="*/ 496977 h 3861475"/>
                  <a:gd name="connsiteX43" fmla="*/ 2592494 w 3548024"/>
                  <a:gd name="connsiteY43" fmla="*/ 496977 h 3861475"/>
                  <a:gd name="connsiteX44" fmla="*/ 2551854 w 3548024"/>
                  <a:gd name="connsiteY44" fmla="*/ 354737 h 3861475"/>
                  <a:gd name="connsiteX45" fmla="*/ 2521374 w 3548024"/>
                  <a:gd name="connsiteY45" fmla="*/ 263297 h 3861475"/>
                  <a:gd name="connsiteX46" fmla="*/ 2490894 w 3548024"/>
                  <a:gd name="connsiteY46" fmla="*/ 293777 h 3861475"/>
                  <a:gd name="connsiteX47" fmla="*/ 2511214 w 3548024"/>
                  <a:gd name="connsiteY47" fmla="*/ 354737 h 3861475"/>
                  <a:gd name="connsiteX48" fmla="*/ 2541694 w 3548024"/>
                  <a:gd name="connsiteY48" fmla="*/ 466497 h 3861475"/>
                  <a:gd name="connsiteX49" fmla="*/ 2562014 w 3548024"/>
                  <a:gd name="connsiteY49" fmla="*/ 557937 h 3861475"/>
                  <a:gd name="connsiteX50" fmla="*/ 2572174 w 3548024"/>
                  <a:gd name="connsiteY50" fmla="*/ 588417 h 3861475"/>
                  <a:gd name="connsiteX51" fmla="*/ 2490894 w 3548024"/>
                  <a:gd name="connsiteY51" fmla="*/ 822097 h 3861475"/>
                  <a:gd name="connsiteX52" fmla="*/ 2419774 w 3548024"/>
                  <a:gd name="connsiteY52" fmla="*/ 1076097 h 3861475"/>
                  <a:gd name="connsiteX53" fmla="*/ 2358814 w 3548024"/>
                  <a:gd name="connsiteY53" fmla="*/ 1045617 h 3861475"/>
                  <a:gd name="connsiteX54" fmla="*/ 2257214 w 3548024"/>
                  <a:gd name="connsiteY54" fmla="*/ 872897 h 3861475"/>
                  <a:gd name="connsiteX55" fmla="*/ 2216574 w 3548024"/>
                  <a:gd name="connsiteY55" fmla="*/ 791617 h 3861475"/>
                  <a:gd name="connsiteX56" fmla="*/ 2196254 w 3548024"/>
                  <a:gd name="connsiteY56" fmla="*/ 822097 h 3861475"/>
                  <a:gd name="connsiteX57" fmla="*/ 2236894 w 3548024"/>
                  <a:gd name="connsiteY57" fmla="*/ 923697 h 3861475"/>
                  <a:gd name="connsiteX58" fmla="*/ 2297854 w 3548024"/>
                  <a:gd name="connsiteY58" fmla="*/ 1035457 h 3861475"/>
                  <a:gd name="connsiteX59" fmla="*/ 2348654 w 3548024"/>
                  <a:gd name="connsiteY59" fmla="*/ 1116737 h 3861475"/>
                  <a:gd name="connsiteX60" fmla="*/ 2379134 w 3548024"/>
                  <a:gd name="connsiteY60" fmla="*/ 1147217 h 3861475"/>
                  <a:gd name="connsiteX61" fmla="*/ 2358814 w 3548024"/>
                  <a:gd name="connsiteY61" fmla="*/ 1258977 h 3861475"/>
                  <a:gd name="connsiteX62" fmla="*/ 2257214 w 3548024"/>
                  <a:gd name="connsiteY62" fmla="*/ 1604417 h 3861475"/>
                  <a:gd name="connsiteX63" fmla="*/ 2206414 w 3548024"/>
                  <a:gd name="connsiteY63" fmla="*/ 1858417 h 3861475"/>
                  <a:gd name="connsiteX64" fmla="*/ 2155614 w 3548024"/>
                  <a:gd name="connsiteY64" fmla="*/ 2000657 h 3861475"/>
                  <a:gd name="connsiteX65" fmla="*/ 2084494 w 3548024"/>
                  <a:gd name="connsiteY65" fmla="*/ 2020977 h 3861475"/>
                  <a:gd name="connsiteX66" fmla="*/ 2043854 w 3548024"/>
                  <a:gd name="connsiteY66" fmla="*/ 1868577 h 3861475"/>
                  <a:gd name="connsiteX67" fmla="*/ 1952414 w 3548024"/>
                  <a:gd name="connsiteY67" fmla="*/ 1533297 h 3861475"/>
                  <a:gd name="connsiteX68" fmla="*/ 1840654 w 3548024"/>
                  <a:gd name="connsiteY68" fmla="*/ 1076097 h 3861475"/>
                  <a:gd name="connsiteX69" fmla="*/ 1800014 w 3548024"/>
                  <a:gd name="connsiteY69" fmla="*/ 618897 h 3861475"/>
                  <a:gd name="connsiteX70" fmla="*/ 1867129 w 3548024"/>
                  <a:gd name="connsiteY70" fmla="*/ 38001 h 3861475"/>
                  <a:gd name="connsiteX71" fmla="*/ 1795121 w 3548024"/>
                  <a:gd name="connsiteY71" fmla="*/ 110009 h 3861475"/>
                  <a:gd name="connsiteX72" fmla="*/ 1759374 w 3548024"/>
                  <a:gd name="connsiteY72" fmla="*/ 547777 h 3861475"/>
                  <a:gd name="connsiteX73" fmla="*/ 1759374 w 3548024"/>
                  <a:gd name="connsiteY73" fmla="*/ 740817 h 3861475"/>
                  <a:gd name="connsiteX74" fmla="*/ 1769534 w 3548024"/>
                  <a:gd name="connsiteY74" fmla="*/ 852577 h 3861475"/>
                  <a:gd name="connsiteX75" fmla="*/ 1728894 w 3548024"/>
                  <a:gd name="connsiteY75" fmla="*/ 791617 h 3861475"/>
                  <a:gd name="connsiteX76" fmla="*/ 1617134 w 3548024"/>
                  <a:gd name="connsiteY76" fmla="*/ 588417 h 3861475"/>
                  <a:gd name="connsiteX77" fmla="*/ 1566334 w 3548024"/>
                  <a:gd name="connsiteY77" fmla="*/ 324257 h 3861475"/>
                  <a:gd name="connsiteX78" fmla="*/ 1535854 w 3548024"/>
                  <a:gd name="connsiteY78" fmla="*/ 242977 h 3861475"/>
                  <a:gd name="connsiteX79" fmla="*/ 1515534 w 3548024"/>
                  <a:gd name="connsiteY79" fmla="*/ 303937 h 3861475"/>
                  <a:gd name="connsiteX80" fmla="*/ 1546014 w 3548024"/>
                  <a:gd name="connsiteY80" fmla="*/ 547777 h 3861475"/>
                  <a:gd name="connsiteX81" fmla="*/ 1566334 w 3548024"/>
                  <a:gd name="connsiteY81" fmla="*/ 608737 h 3861475"/>
                  <a:gd name="connsiteX82" fmla="*/ 1535854 w 3548024"/>
                  <a:gd name="connsiteY82" fmla="*/ 598577 h 3861475"/>
                  <a:gd name="connsiteX83" fmla="*/ 1434254 w 3548024"/>
                  <a:gd name="connsiteY83" fmla="*/ 517297 h 3861475"/>
                  <a:gd name="connsiteX84" fmla="*/ 1322494 w 3548024"/>
                  <a:gd name="connsiteY84" fmla="*/ 456337 h 3861475"/>
                  <a:gd name="connsiteX85" fmla="*/ 1312334 w 3548024"/>
                  <a:gd name="connsiteY85" fmla="*/ 486817 h 3861475"/>
                  <a:gd name="connsiteX86" fmla="*/ 1424094 w 3548024"/>
                  <a:gd name="connsiteY86" fmla="*/ 578257 h 3861475"/>
                  <a:gd name="connsiteX87" fmla="*/ 1566334 w 3548024"/>
                  <a:gd name="connsiteY87" fmla="*/ 659537 h 3861475"/>
                  <a:gd name="connsiteX88" fmla="*/ 1596814 w 3548024"/>
                  <a:gd name="connsiteY88" fmla="*/ 679857 h 3861475"/>
                  <a:gd name="connsiteX89" fmla="*/ 1678094 w 3548024"/>
                  <a:gd name="connsiteY89" fmla="*/ 811937 h 3861475"/>
                  <a:gd name="connsiteX90" fmla="*/ 1759374 w 3548024"/>
                  <a:gd name="connsiteY90" fmla="*/ 913537 h 3861475"/>
                  <a:gd name="connsiteX91" fmla="*/ 1779694 w 3548024"/>
                  <a:gd name="connsiteY91" fmla="*/ 1025297 h 3861475"/>
                  <a:gd name="connsiteX92" fmla="*/ 1810174 w 3548024"/>
                  <a:gd name="connsiteY92" fmla="*/ 1218337 h 3861475"/>
                  <a:gd name="connsiteX93" fmla="*/ 1871134 w 3548024"/>
                  <a:gd name="connsiteY93" fmla="*/ 1492657 h 3861475"/>
                  <a:gd name="connsiteX94" fmla="*/ 1850814 w 3548024"/>
                  <a:gd name="connsiteY94" fmla="*/ 1492657 h 3861475"/>
                  <a:gd name="connsiteX95" fmla="*/ 1586654 w 3548024"/>
                  <a:gd name="connsiteY95" fmla="*/ 1319937 h 3861475"/>
                  <a:gd name="connsiteX96" fmla="*/ 1403774 w 3548024"/>
                  <a:gd name="connsiteY96" fmla="*/ 1096417 h 3861475"/>
                  <a:gd name="connsiteX97" fmla="*/ 1322494 w 3548024"/>
                  <a:gd name="connsiteY97" fmla="*/ 964337 h 3861475"/>
                  <a:gd name="connsiteX98" fmla="*/ 1302174 w 3548024"/>
                  <a:gd name="connsiteY98" fmla="*/ 801777 h 3861475"/>
                  <a:gd name="connsiteX99" fmla="*/ 1281854 w 3548024"/>
                  <a:gd name="connsiteY99" fmla="*/ 771297 h 3861475"/>
                  <a:gd name="connsiteX100" fmla="*/ 1251374 w 3548024"/>
                  <a:gd name="connsiteY100" fmla="*/ 852577 h 3861475"/>
                  <a:gd name="connsiteX101" fmla="*/ 1261534 w 3548024"/>
                  <a:gd name="connsiteY101" fmla="*/ 954177 h 3861475"/>
                  <a:gd name="connsiteX102" fmla="*/ 1180254 w 3548024"/>
                  <a:gd name="connsiteY102" fmla="*/ 872897 h 3861475"/>
                  <a:gd name="connsiteX103" fmla="*/ 1007534 w 3548024"/>
                  <a:gd name="connsiteY103" fmla="*/ 690017 h 3861475"/>
                  <a:gd name="connsiteX104" fmla="*/ 936414 w 3548024"/>
                  <a:gd name="connsiteY104" fmla="*/ 557937 h 3861475"/>
                  <a:gd name="connsiteX105" fmla="*/ 885614 w 3548024"/>
                  <a:gd name="connsiteY105" fmla="*/ 476657 h 3861475"/>
                  <a:gd name="connsiteX106" fmla="*/ 855134 w 3548024"/>
                  <a:gd name="connsiteY106" fmla="*/ 476657 h 3861475"/>
                  <a:gd name="connsiteX107" fmla="*/ 875454 w 3548024"/>
                  <a:gd name="connsiteY107" fmla="*/ 547777 h 3861475"/>
                  <a:gd name="connsiteX108" fmla="*/ 977054 w 3548024"/>
                  <a:gd name="connsiteY108" fmla="*/ 730657 h 3861475"/>
                  <a:gd name="connsiteX109" fmla="*/ 1078654 w 3548024"/>
                  <a:gd name="connsiteY109" fmla="*/ 832257 h 3861475"/>
                  <a:gd name="connsiteX110" fmla="*/ 1007534 w 3548024"/>
                  <a:gd name="connsiteY110" fmla="*/ 832257 h 3861475"/>
                  <a:gd name="connsiteX111" fmla="*/ 844974 w 3548024"/>
                  <a:gd name="connsiteY111" fmla="*/ 761137 h 3861475"/>
                  <a:gd name="connsiteX112" fmla="*/ 824654 w 3548024"/>
                  <a:gd name="connsiteY112" fmla="*/ 781457 h 3861475"/>
                  <a:gd name="connsiteX113" fmla="*/ 916094 w 3548024"/>
                  <a:gd name="connsiteY113" fmla="*/ 832257 h 3861475"/>
                  <a:gd name="connsiteX114" fmla="*/ 1068494 w 3548024"/>
                  <a:gd name="connsiteY114" fmla="*/ 893217 h 3861475"/>
                  <a:gd name="connsiteX115" fmla="*/ 1119294 w 3548024"/>
                  <a:gd name="connsiteY115" fmla="*/ 903377 h 3861475"/>
                  <a:gd name="connsiteX116" fmla="*/ 1241214 w 3548024"/>
                  <a:gd name="connsiteY116" fmla="*/ 1004977 h 3861475"/>
                  <a:gd name="connsiteX117" fmla="*/ 1281854 w 3548024"/>
                  <a:gd name="connsiteY117" fmla="*/ 1035457 h 3861475"/>
                  <a:gd name="connsiteX118" fmla="*/ 1393614 w 3548024"/>
                  <a:gd name="connsiteY118" fmla="*/ 1167537 h 3861475"/>
                  <a:gd name="connsiteX119" fmla="*/ 1495214 w 3548024"/>
                  <a:gd name="connsiteY119" fmla="*/ 1299617 h 3861475"/>
                  <a:gd name="connsiteX120" fmla="*/ 1678094 w 3548024"/>
                  <a:gd name="connsiteY120" fmla="*/ 1472337 h 3861475"/>
                  <a:gd name="connsiteX121" fmla="*/ 1840654 w 3548024"/>
                  <a:gd name="connsiteY121" fmla="*/ 1604417 h 3861475"/>
                  <a:gd name="connsiteX122" fmla="*/ 1860974 w 3548024"/>
                  <a:gd name="connsiteY122" fmla="*/ 1655217 h 3861475"/>
                  <a:gd name="connsiteX123" fmla="*/ 1881294 w 3548024"/>
                  <a:gd name="connsiteY123" fmla="*/ 1807617 h 3861475"/>
                  <a:gd name="connsiteX124" fmla="*/ 1891454 w 3548024"/>
                  <a:gd name="connsiteY124" fmla="*/ 1899057 h 3861475"/>
                  <a:gd name="connsiteX125" fmla="*/ 1881294 w 3548024"/>
                  <a:gd name="connsiteY125" fmla="*/ 2061617 h 3861475"/>
                  <a:gd name="connsiteX126" fmla="*/ 1769534 w 3548024"/>
                  <a:gd name="connsiteY126" fmla="*/ 2010817 h 3861475"/>
                  <a:gd name="connsiteX127" fmla="*/ 1495214 w 3548024"/>
                  <a:gd name="connsiteY127" fmla="*/ 1960017 h 3861475"/>
                  <a:gd name="connsiteX128" fmla="*/ 1251374 w 3548024"/>
                  <a:gd name="connsiteY128" fmla="*/ 1888897 h 3861475"/>
                  <a:gd name="connsiteX129" fmla="*/ 895774 w 3548024"/>
                  <a:gd name="connsiteY129" fmla="*/ 1756817 h 3861475"/>
                  <a:gd name="connsiteX130" fmla="*/ 662094 w 3548024"/>
                  <a:gd name="connsiteY130" fmla="*/ 1523137 h 3861475"/>
                  <a:gd name="connsiteX131" fmla="*/ 509694 w 3548024"/>
                  <a:gd name="connsiteY131" fmla="*/ 1319937 h 3861475"/>
                  <a:gd name="connsiteX132" fmla="*/ 418254 w 3548024"/>
                  <a:gd name="connsiteY132" fmla="*/ 1218337 h 3861475"/>
                  <a:gd name="connsiteX133" fmla="*/ 357294 w 3548024"/>
                  <a:gd name="connsiteY133" fmla="*/ 1228497 h 3861475"/>
                  <a:gd name="connsiteX134" fmla="*/ 438574 w 3548024"/>
                  <a:gd name="connsiteY134" fmla="*/ 1319937 h 3861475"/>
                  <a:gd name="connsiteX135" fmla="*/ 560494 w 3548024"/>
                  <a:gd name="connsiteY135" fmla="*/ 1502817 h 3861475"/>
                  <a:gd name="connsiteX136" fmla="*/ 621454 w 3548024"/>
                  <a:gd name="connsiteY136" fmla="*/ 1584097 h 3861475"/>
                  <a:gd name="connsiteX137" fmla="*/ 550334 w 3548024"/>
                  <a:gd name="connsiteY137" fmla="*/ 1573937 h 3861475"/>
                  <a:gd name="connsiteX138" fmla="*/ 377614 w 3548024"/>
                  <a:gd name="connsiteY138" fmla="*/ 1482497 h 3861475"/>
                  <a:gd name="connsiteX139" fmla="*/ 204894 w 3548024"/>
                  <a:gd name="connsiteY139" fmla="*/ 1360577 h 3861475"/>
                  <a:gd name="connsiteX140" fmla="*/ 42334 w 3548024"/>
                  <a:gd name="connsiteY140" fmla="*/ 1228497 h 3861475"/>
                  <a:gd name="connsiteX141" fmla="*/ 1694 w 3548024"/>
                  <a:gd name="connsiteY141" fmla="*/ 1238657 h 3861475"/>
                  <a:gd name="connsiteX142" fmla="*/ 82974 w 3548024"/>
                  <a:gd name="connsiteY142" fmla="*/ 1309777 h 3861475"/>
                  <a:gd name="connsiteX143" fmla="*/ 357294 w 3548024"/>
                  <a:gd name="connsiteY143" fmla="*/ 1533297 h 3861475"/>
                  <a:gd name="connsiteX144" fmla="*/ 601134 w 3548024"/>
                  <a:gd name="connsiteY144" fmla="*/ 1645057 h 3861475"/>
                  <a:gd name="connsiteX145" fmla="*/ 702734 w 3548024"/>
                  <a:gd name="connsiteY145" fmla="*/ 1665377 h 3861475"/>
                  <a:gd name="connsiteX146" fmla="*/ 753534 w 3548024"/>
                  <a:gd name="connsiteY146" fmla="*/ 1726337 h 3861475"/>
                  <a:gd name="connsiteX147" fmla="*/ 814494 w 3548024"/>
                  <a:gd name="connsiteY147" fmla="*/ 1777137 h 3861475"/>
                  <a:gd name="connsiteX148" fmla="*/ 905934 w 3548024"/>
                  <a:gd name="connsiteY148" fmla="*/ 1827937 h 3861475"/>
                  <a:gd name="connsiteX149" fmla="*/ 1231054 w 3548024"/>
                  <a:gd name="connsiteY149" fmla="*/ 1949857 h 3861475"/>
                  <a:gd name="connsiteX150" fmla="*/ 1535854 w 3548024"/>
                  <a:gd name="connsiteY150" fmla="*/ 2061617 h 3861475"/>
                  <a:gd name="connsiteX151" fmla="*/ 1647614 w 3548024"/>
                  <a:gd name="connsiteY151" fmla="*/ 2132737 h 3861475"/>
                  <a:gd name="connsiteX152" fmla="*/ 1464734 w 3548024"/>
                  <a:gd name="connsiteY152" fmla="*/ 2102257 h 3861475"/>
                  <a:gd name="connsiteX153" fmla="*/ 1281854 w 3548024"/>
                  <a:gd name="connsiteY153" fmla="*/ 2102257 h 3861475"/>
                  <a:gd name="connsiteX154" fmla="*/ 1048174 w 3548024"/>
                  <a:gd name="connsiteY154" fmla="*/ 2081937 h 3861475"/>
                  <a:gd name="connsiteX155" fmla="*/ 804334 w 3548024"/>
                  <a:gd name="connsiteY155" fmla="*/ 2010817 h 3861475"/>
                  <a:gd name="connsiteX156" fmla="*/ 540174 w 3548024"/>
                  <a:gd name="connsiteY156" fmla="*/ 1919377 h 3861475"/>
                  <a:gd name="connsiteX157" fmla="*/ 509694 w 3548024"/>
                  <a:gd name="connsiteY157" fmla="*/ 1909217 h 3861475"/>
                  <a:gd name="connsiteX158" fmla="*/ 377614 w 3548024"/>
                  <a:gd name="connsiteY158" fmla="*/ 1817777 h 3861475"/>
                  <a:gd name="connsiteX159" fmla="*/ 336974 w 3548024"/>
                  <a:gd name="connsiteY159" fmla="*/ 1827937 h 3861475"/>
                  <a:gd name="connsiteX160" fmla="*/ 469054 w 3548024"/>
                  <a:gd name="connsiteY160" fmla="*/ 1949857 h 3861475"/>
                  <a:gd name="connsiteX161" fmla="*/ 723054 w 3548024"/>
                  <a:gd name="connsiteY161" fmla="*/ 2031137 h 3861475"/>
                  <a:gd name="connsiteX162" fmla="*/ 601134 w 3548024"/>
                  <a:gd name="connsiteY162" fmla="*/ 2031137 h 3861475"/>
                  <a:gd name="connsiteX163" fmla="*/ 469054 w 3548024"/>
                  <a:gd name="connsiteY163" fmla="*/ 2020977 h 3861475"/>
                  <a:gd name="connsiteX164" fmla="*/ 469054 w 3548024"/>
                  <a:gd name="connsiteY164" fmla="*/ 2071777 h 3861475"/>
                  <a:gd name="connsiteX165" fmla="*/ 580814 w 3548024"/>
                  <a:gd name="connsiteY165" fmla="*/ 2071777 h 3861475"/>
                  <a:gd name="connsiteX166" fmla="*/ 784014 w 3548024"/>
                  <a:gd name="connsiteY166" fmla="*/ 2071777 h 3861475"/>
                  <a:gd name="connsiteX167" fmla="*/ 987214 w 3548024"/>
                  <a:gd name="connsiteY167" fmla="*/ 2112417 h 3861475"/>
                  <a:gd name="connsiteX168" fmla="*/ 1261534 w 3548024"/>
                  <a:gd name="connsiteY168" fmla="*/ 2132737 h 3861475"/>
                  <a:gd name="connsiteX169" fmla="*/ 1578766 w 3548024"/>
                  <a:gd name="connsiteY169" fmla="*/ 2175010 h 3861475"/>
                  <a:gd name="connsiteX170" fmla="*/ 1739054 w 3548024"/>
                  <a:gd name="connsiteY170" fmla="*/ 2305457 h 3861475"/>
                  <a:gd name="connsiteX171" fmla="*/ 1789854 w 3548024"/>
                  <a:gd name="connsiteY171" fmla="*/ 2437537 h 3861475"/>
                  <a:gd name="connsiteX172" fmla="*/ 1800014 w 3548024"/>
                  <a:gd name="connsiteY172" fmla="*/ 2681377 h 3861475"/>
                  <a:gd name="connsiteX173" fmla="*/ 1779694 w 3548024"/>
                  <a:gd name="connsiteY173" fmla="*/ 2935377 h 3861475"/>
                  <a:gd name="connsiteX174" fmla="*/ 1728894 w 3548024"/>
                  <a:gd name="connsiteY174" fmla="*/ 3230017 h 3861475"/>
                  <a:gd name="connsiteX175" fmla="*/ 1678094 w 3548024"/>
                  <a:gd name="connsiteY175" fmla="*/ 3524657 h 3861475"/>
                  <a:gd name="connsiteX176" fmla="*/ 1627294 w 3548024"/>
                  <a:gd name="connsiteY176" fmla="*/ 3768497 h 3861475"/>
                  <a:gd name="connsiteX177" fmla="*/ 1820334 w 3548024"/>
                  <a:gd name="connsiteY177" fmla="*/ 3849777 h 3861475"/>
                  <a:gd name="connsiteX178" fmla="*/ 2114974 w 3548024"/>
                  <a:gd name="connsiteY178" fmla="*/ 3859937 h 3861475"/>
                  <a:gd name="connsiteX179" fmla="*/ 2274667 w 3548024"/>
                  <a:gd name="connsiteY179" fmla="*/ 3839765 h 3861475"/>
                  <a:gd name="connsiteX180" fmla="*/ 2186094 w 3548024"/>
                  <a:gd name="connsiteY180" fmla="*/ 3809137 h 3861475"/>
                  <a:gd name="connsiteX181" fmla="*/ 2232894 w 3548024"/>
                  <a:gd name="connsiteY181" fmla="*/ 3374722 h 3861475"/>
                  <a:gd name="connsiteX0" fmla="*/ 2224448 w 3548024"/>
                  <a:gd name="connsiteY0" fmla="*/ 3383831 h 3861475"/>
                  <a:gd name="connsiteX1" fmla="*/ 2198719 w 3548024"/>
                  <a:gd name="connsiteY1" fmla="*/ 2548406 h 3861475"/>
                  <a:gd name="connsiteX2" fmla="*/ 2298846 w 3548024"/>
                  <a:gd name="connsiteY2" fmla="*/ 2247018 h 3861475"/>
                  <a:gd name="connsiteX3" fmla="*/ 2622974 w 3548024"/>
                  <a:gd name="connsiteY3" fmla="*/ 2020977 h 3861475"/>
                  <a:gd name="connsiteX4" fmla="*/ 3009054 w 3548024"/>
                  <a:gd name="connsiteY4" fmla="*/ 1797457 h 3861475"/>
                  <a:gd name="connsiteX5" fmla="*/ 3283374 w 3548024"/>
                  <a:gd name="connsiteY5" fmla="*/ 1685697 h 3861475"/>
                  <a:gd name="connsiteX6" fmla="*/ 3466254 w 3548024"/>
                  <a:gd name="connsiteY6" fmla="*/ 1573937 h 3861475"/>
                  <a:gd name="connsiteX7" fmla="*/ 3547534 w 3548024"/>
                  <a:gd name="connsiteY7" fmla="*/ 1462177 h 3861475"/>
                  <a:gd name="connsiteX8" fmla="*/ 3496734 w 3548024"/>
                  <a:gd name="connsiteY8" fmla="*/ 1452017 h 3861475"/>
                  <a:gd name="connsiteX9" fmla="*/ 3425614 w 3548024"/>
                  <a:gd name="connsiteY9" fmla="*/ 1553617 h 3861475"/>
                  <a:gd name="connsiteX10" fmla="*/ 3232574 w 3548024"/>
                  <a:gd name="connsiteY10" fmla="*/ 1655217 h 3861475"/>
                  <a:gd name="connsiteX11" fmla="*/ 2917614 w 3548024"/>
                  <a:gd name="connsiteY11" fmla="*/ 1787297 h 3861475"/>
                  <a:gd name="connsiteX12" fmla="*/ 2887134 w 3548024"/>
                  <a:gd name="connsiteY12" fmla="*/ 1777137 h 3861475"/>
                  <a:gd name="connsiteX13" fmla="*/ 2917614 w 3548024"/>
                  <a:gd name="connsiteY13" fmla="*/ 1665377 h 3861475"/>
                  <a:gd name="connsiteX14" fmla="*/ 2978574 w 3548024"/>
                  <a:gd name="connsiteY14" fmla="*/ 1502817 h 3861475"/>
                  <a:gd name="connsiteX15" fmla="*/ 2978574 w 3548024"/>
                  <a:gd name="connsiteY15" fmla="*/ 1452017 h 3861475"/>
                  <a:gd name="connsiteX16" fmla="*/ 2927774 w 3548024"/>
                  <a:gd name="connsiteY16" fmla="*/ 1462177 h 3861475"/>
                  <a:gd name="connsiteX17" fmla="*/ 2897294 w 3548024"/>
                  <a:gd name="connsiteY17" fmla="*/ 1543457 h 3861475"/>
                  <a:gd name="connsiteX18" fmla="*/ 2816014 w 3548024"/>
                  <a:gd name="connsiteY18" fmla="*/ 1766977 h 3861475"/>
                  <a:gd name="connsiteX19" fmla="*/ 2785534 w 3548024"/>
                  <a:gd name="connsiteY19" fmla="*/ 1848257 h 3861475"/>
                  <a:gd name="connsiteX20" fmla="*/ 2586878 w 3548024"/>
                  <a:gd name="connsiteY20" fmla="*/ 1958986 h 3861475"/>
                  <a:gd name="connsiteX21" fmla="*/ 2368974 w 3548024"/>
                  <a:gd name="connsiteY21" fmla="*/ 2081937 h 3861475"/>
                  <a:gd name="connsiteX22" fmla="*/ 2226734 w 3548024"/>
                  <a:gd name="connsiteY22" fmla="*/ 2193697 h 3861475"/>
                  <a:gd name="connsiteX23" fmla="*/ 2308014 w 3548024"/>
                  <a:gd name="connsiteY23" fmla="*/ 1848257 h 3861475"/>
                  <a:gd name="connsiteX24" fmla="*/ 2379134 w 3548024"/>
                  <a:gd name="connsiteY24" fmla="*/ 1462177 h 3861475"/>
                  <a:gd name="connsiteX25" fmla="*/ 2592494 w 3548024"/>
                  <a:gd name="connsiteY25" fmla="*/ 1238657 h 3861475"/>
                  <a:gd name="connsiteX26" fmla="*/ 2663614 w 3548024"/>
                  <a:gd name="connsiteY26" fmla="*/ 1076097 h 3861475"/>
                  <a:gd name="connsiteX27" fmla="*/ 2622974 w 3548024"/>
                  <a:gd name="connsiteY27" fmla="*/ 1076097 h 3861475"/>
                  <a:gd name="connsiteX28" fmla="*/ 2562014 w 3548024"/>
                  <a:gd name="connsiteY28" fmla="*/ 1208177 h 3861475"/>
                  <a:gd name="connsiteX29" fmla="*/ 2409614 w 3548024"/>
                  <a:gd name="connsiteY29" fmla="*/ 1330097 h 3861475"/>
                  <a:gd name="connsiteX30" fmla="*/ 2460414 w 3548024"/>
                  <a:gd name="connsiteY30" fmla="*/ 1157377 h 3861475"/>
                  <a:gd name="connsiteX31" fmla="*/ 2541694 w 3548024"/>
                  <a:gd name="connsiteY31" fmla="*/ 862737 h 3861475"/>
                  <a:gd name="connsiteX32" fmla="*/ 2643294 w 3548024"/>
                  <a:gd name="connsiteY32" fmla="*/ 771297 h 3861475"/>
                  <a:gd name="connsiteX33" fmla="*/ 2724574 w 3548024"/>
                  <a:gd name="connsiteY33" fmla="*/ 679857 h 3861475"/>
                  <a:gd name="connsiteX34" fmla="*/ 2734734 w 3548024"/>
                  <a:gd name="connsiteY34" fmla="*/ 629057 h 3861475"/>
                  <a:gd name="connsiteX35" fmla="*/ 2694094 w 3548024"/>
                  <a:gd name="connsiteY35" fmla="*/ 649377 h 3861475"/>
                  <a:gd name="connsiteX36" fmla="*/ 2622974 w 3548024"/>
                  <a:gd name="connsiteY36" fmla="*/ 730657 h 3861475"/>
                  <a:gd name="connsiteX37" fmla="*/ 2562014 w 3548024"/>
                  <a:gd name="connsiteY37" fmla="*/ 761137 h 3861475"/>
                  <a:gd name="connsiteX38" fmla="*/ 2673774 w 3548024"/>
                  <a:gd name="connsiteY38" fmla="*/ 456337 h 3861475"/>
                  <a:gd name="connsiteX39" fmla="*/ 2724574 w 3548024"/>
                  <a:gd name="connsiteY39" fmla="*/ 222657 h 3861475"/>
                  <a:gd name="connsiteX40" fmla="*/ 2683934 w 3548024"/>
                  <a:gd name="connsiteY40" fmla="*/ 212497 h 3861475"/>
                  <a:gd name="connsiteX41" fmla="*/ 2663614 w 3548024"/>
                  <a:gd name="connsiteY41" fmla="*/ 324257 h 3861475"/>
                  <a:gd name="connsiteX42" fmla="*/ 2612814 w 3548024"/>
                  <a:gd name="connsiteY42" fmla="*/ 496977 h 3861475"/>
                  <a:gd name="connsiteX43" fmla="*/ 2592494 w 3548024"/>
                  <a:gd name="connsiteY43" fmla="*/ 496977 h 3861475"/>
                  <a:gd name="connsiteX44" fmla="*/ 2551854 w 3548024"/>
                  <a:gd name="connsiteY44" fmla="*/ 354737 h 3861475"/>
                  <a:gd name="connsiteX45" fmla="*/ 2521374 w 3548024"/>
                  <a:gd name="connsiteY45" fmla="*/ 263297 h 3861475"/>
                  <a:gd name="connsiteX46" fmla="*/ 2490894 w 3548024"/>
                  <a:gd name="connsiteY46" fmla="*/ 293777 h 3861475"/>
                  <a:gd name="connsiteX47" fmla="*/ 2511214 w 3548024"/>
                  <a:gd name="connsiteY47" fmla="*/ 354737 h 3861475"/>
                  <a:gd name="connsiteX48" fmla="*/ 2541694 w 3548024"/>
                  <a:gd name="connsiteY48" fmla="*/ 466497 h 3861475"/>
                  <a:gd name="connsiteX49" fmla="*/ 2562014 w 3548024"/>
                  <a:gd name="connsiteY49" fmla="*/ 557937 h 3861475"/>
                  <a:gd name="connsiteX50" fmla="*/ 2572174 w 3548024"/>
                  <a:gd name="connsiteY50" fmla="*/ 588417 h 3861475"/>
                  <a:gd name="connsiteX51" fmla="*/ 2490894 w 3548024"/>
                  <a:gd name="connsiteY51" fmla="*/ 822097 h 3861475"/>
                  <a:gd name="connsiteX52" fmla="*/ 2419774 w 3548024"/>
                  <a:gd name="connsiteY52" fmla="*/ 1076097 h 3861475"/>
                  <a:gd name="connsiteX53" fmla="*/ 2358814 w 3548024"/>
                  <a:gd name="connsiteY53" fmla="*/ 1045617 h 3861475"/>
                  <a:gd name="connsiteX54" fmla="*/ 2257214 w 3548024"/>
                  <a:gd name="connsiteY54" fmla="*/ 872897 h 3861475"/>
                  <a:gd name="connsiteX55" fmla="*/ 2216574 w 3548024"/>
                  <a:gd name="connsiteY55" fmla="*/ 791617 h 3861475"/>
                  <a:gd name="connsiteX56" fmla="*/ 2196254 w 3548024"/>
                  <a:gd name="connsiteY56" fmla="*/ 822097 h 3861475"/>
                  <a:gd name="connsiteX57" fmla="*/ 2236894 w 3548024"/>
                  <a:gd name="connsiteY57" fmla="*/ 923697 h 3861475"/>
                  <a:gd name="connsiteX58" fmla="*/ 2297854 w 3548024"/>
                  <a:gd name="connsiteY58" fmla="*/ 1035457 h 3861475"/>
                  <a:gd name="connsiteX59" fmla="*/ 2348654 w 3548024"/>
                  <a:gd name="connsiteY59" fmla="*/ 1116737 h 3861475"/>
                  <a:gd name="connsiteX60" fmla="*/ 2379134 w 3548024"/>
                  <a:gd name="connsiteY60" fmla="*/ 1147217 h 3861475"/>
                  <a:gd name="connsiteX61" fmla="*/ 2358814 w 3548024"/>
                  <a:gd name="connsiteY61" fmla="*/ 1258977 h 3861475"/>
                  <a:gd name="connsiteX62" fmla="*/ 2257214 w 3548024"/>
                  <a:gd name="connsiteY62" fmla="*/ 1604417 h 3861475"/>
                  <a:gd name="connsiteX63" fmla="*/ 2206414 w 3548024"/>
                  <a:gd name="connsiteY63" fmla="*/ 1858417 h 3861475"/>
                  <a:gd name="connsiteX64" fmla="*/ 2155614 w 3548024"/>
                  <a:gd name="connsiteY64" fmla="*/ 2000657 h 3861475"/>
                  <a:gd name="connsiteX65" fmla="*/ 2084494 w 3548024"/>
                  <a:gd name="connsiteY65" fmla="*/ 2020977 h 3861475"/>
                  <a:gd name="connsiteX66" fmla="*/ 2043854 w 3548024"/>
                  <a:gd name="connsiteY66" fmla="*/ 1868577 h 3861475"/>
                  <a:gd name="connsiteX67" fmla="*/ 1952414 w 3548024"/>
                  <a:gd name="connsiteY67" fmla="*/ 1533297 h 3861475"/>
                  <a:gd name="connsiteX68" fmla="*/ 1840654 w 3548024"/>
                  <a:gd name="connsiteY68" fmla="*/ 1076097 h 3861475"/>
                  <a:gd name="connsiteX69" fmla="*/ 1800014 w 3548024"/>
                  <a:gd name="connsiteY69" fmla="*/ 618897 h 3861475"/>
                  <a:gd name="connsiteX70" fmla="*/ 1867129 w 3548024"/>
                  <a:gd name="connsiteY70" fmla="*/ 38001 h 3861475"/>
                  <a:gd name="connsiteX71" fmla="*/ 1795121 w 3548024"/>
                  <a:gd name="connsiteY71" fmla="*/ 110009 h 3861475"/>
                  <a:gd name="connsiteX72" fmla="*/ 1759374 w 3548024"/>
                  <a:gd name="connsiteY72" fmla="*/ 547777 h 3861475"/>
                  <a:gd name="connsiteX73" fmla="*/ 1759374 w 3548024"/>
                  <a:gd name="connsiteY73" fmla="*/ 740817 h 3861475"/>
                  <a:gd name="connsiteX74" fmla="*/ 1769534 w 3548024"/>
                  <a:gd name="connsiteY74" fmla="*/ 852577 h 3861475"/>
                  <a:gd name="connsiteX75" fmla="*/ 1728894 w 3548024"/>
                  <a:gd name="connsiteY75" fmla="*/ 791617 h 3861475"/>
                  <a:gd name="connsiteX76" fmla="*/ 1617134 w 3548024"/>
                  <a:gd name="connsiteY76" fmla="*/ 588417 h 3861475"/>
                  <a:gd name="connsiteX77" fmla="*/ 1566334 w 3548024"/>
                  <a:gd name="connsiteY77" fmla="*/ 324257 h 3861475"/>
                  <a:gd name="connsiteX78" fmla="*/ 1535854 w 3548024"/>
                  <a:gd name="connsiteY78" fmla="*/ 242977 h 3861475"/>
                  <a:gd name="connsiteX79" fmla="*/ 1515534 w 3548024"/>
                  <a:gd name="connsiteY79" fmla="*/ 303937 h 3861475"/>
                  <a:gd name="connsiteX80" fmla="*/ 1546014 w 3548024"/>
                  <a:gd name="connsiteY80" fmla="*/ 547777 h 3861475"/>
                  <a:gd name="connsiteX81" fmla="*/ 1566334 w 3548024"/>
                  <a:gd name="connsiteY81" fmla="*/ 608737 h 3861475"/>
                  <a:gd name="connsiteX82" fmla="*/ 1535854 w 3548024"/>
                  <a:gd name="connsiteY82" fmla="*/ 598577 h 3861475"/>
                  <a:gd name="connsiteX83" fmla="*/ 1434254 w 3548024"/>
                  <a:gd name="connsiteY83" fmla="*/ 517297 h 3861475"/>
                  <a:gd name="connsiteX84" fmla="*/ 1322494 w 3548024"/>
                  <a:gd name="connsiteY84" fmla="*/ 456337 h 3861475"/>
                  <a:gd name="connsiteX85" fmla="*/ 1312334 w 3548024"/>
                  <a:gd name="connsiteY85" fmla="*/ 486817 h 3861475"/>
                  <a:gd name="connsiteX86" fmla="*/ 1424094 w 3548024"/>
                  <a:gd name="connsiteY86" fmla="*/ 578257 h 3861475"/>
                  <a:gd name="connsiteX87" fmla="*/ 1566334 w 3548024"/>
                  <a:gd name="connsiteY87" fmla="*/ 659537 h 3861475"/>
                  <a:gd name="connsiteX88" fmla="*/ 1596814 w 3548024"/>
                  <a:gd name="connsiteY88" fmla="*/ 679857 h 3861475"/>
                  <a:gd name="connsiteX89" fmla="*/ 1678094 w 3548024"/>
                  <a:gd name="connsiteY89" fmla="*/ 811937 h 3861475"/>
                  <a:gd name="connsiteX90" fmla="*/ 1759374 w 3548024"/>
                  <a:gd name="connsiteY90" fmla="*/ 913537 h 3861475"/>
                  <a:gd name="connsiteX91" fmla="*/ 1779694 w 3548024"/>
                  <a:gd name="connsiteY91" fmla="*/ 1025297 h 3861475"/>
                  <a:gd name="connsiteX92" fmla="*/ 1810174 w 3548024"/>
                  <a:gd name="connsiteY92" fmla="*/ 1218337 h 3861475"/>
                  <a:gd name="connsiteX93" fmla="*/ 1871134 w 3548024"/>
                  <a:gd name="connsiteY93" fmla="*/ 1492657 h 3861475"/>
                  <a:gd name="connsiteX94" fmla="*/ 1850814 w 3548024"/>
                  <a:gd name="connsiteY94" fmla="*/ 1492657 h 3861475"/>
                  <a:gd name="connsiteX95" fmla="*/ 1586654 w 3548024"/>
                  <a:gd name="connsiteY95" fmla="*/ 1319937 h 3861475"/>
                  <a:gd name="connsiteX96" fmla="*/ 1403774 w 3548024"/>
                  <a:gd name="connsiteY96" fmla="*/ 1096417 h 3861475"/>
                  <a:gd name="connsiteX97" fmla="*/ 1322494 w 3548024"/>
                  <a:gd name="connsiteY97" fmla="*/ 964337 h 3861475"/>
                  <a:gd name="connsiteX98" fmla="*/ 1302174 w 3548024"/>
                  <a:gd name="connsiteY98" fmla="*/ 801777 h 3861475"/>
                  <a:gd name="connsiteX99" fmla="*/ 1281854 w 3548024"/>
                  <a:gd name="connsiteY99" fmla="*/ 771297 h 3861475"/>
                  <a:gd name="connsiteX100" fmla="*/ 1251374 w 3548024"/>
                  <a:gd name="connsiteY100" fmla="*/ 852577 h 3861475"/>
                  <a:gd name="connsiteX101" fmla="*/ 1261534 w 3548024"/>
                  <a:gd name="connsiteY101" fmla="*/ 954177 h 3861475"/>
                  <a:gd name="connsiteX102" fmla="*/ 1180254 w 3548024"/>
                  <a:gd name="connsiteY102" fmla="*/ 872897 h 3861475"/>
                  <a:gd name="connsiteX103" fmla="*/ 1007534 w 3548024"/>
                  <a:gd name="connsiteY103" fmla="*/ 690017 h 3861475"/>
                  <a:gd name="connsiteX104" fmla="*/ 936414 w 3548024"/>
                  <a:gd name="connsiteY104" fmla="*/ 557937 h 3861475"/>
                  <a:gd name="connsiteX105" fmla="*/ 885614 w 3548024"/>
                  <a:gd name="connsiteY105" fmla="*/ 476657 h 3861475"/>
                  <a:gd name="connsiteX106" fmla="*/ 855134 w 3548024"/>
                  <a:gd name="connsiteY106" fmla="*/ 476657 h 3861475"/>
                  <a:gd name="connsiteX107" fmla="*/ 875454 w 3548024"/>
                  <a:gd name="connsiteY107" fmla="*/ 547777 h 3861475"/>
                  <a:gd name="connsiteX108" fmla="*/ 977054 w 3548024"/>
                  <a:gd name="connsiteY108" fmla="*/ 730657 h 3861475"/>
                  <a:gd name="connsiteX109" fmla="*/ 1078654 w 3548024"/>
                  <a:gd name="connsiteY109" fmla="*/ 832257 h 3861475"/>
                  <a:gd name="connsiteX110" fmla="*/ 1007534 w 3548024"/>
                  <a:gd name="connsiteY110" fmla="*/ 832257 h 3861475"/>
                  <a:gd name="connsiteX111" fmla="*/ 844974 w 3548024"/>
                  <a:gd name="connsiteY111" fmla="*/ 761137 h 3861475"/>
                  <a:gd name="connsiteX112" fmla="*/ 824654 w 3548024"/>
                  <a:gd name="connsiteY112" fmla="*/ 781457 h 3861475"/>
                  <a:gd name="connsiteX113" fmla="*/ 916094 w 3548024"/>
                  <a:gd name="connsiteY113" fmla="*/ 832257 h 3861475"/>
                  <a:gd name="connsiteX114" fmla="*/ 1068494 w 3548024"/>
                  <a:gd name="connsiteY114" fmla="*/ 893217 h 3861475"/>
                  <a:gd name="connsiteX115" fmla="*/ 1119294 w 3548024"/>
                  <a:gd name="connsiteY115" fmla="*/ 903377 h 3861475"/>
                  <a:gd name="connsiteX116" fmla="*/ 1241214 w 3548024"/>
                  <a:gd name="connsiteY116" fmla="*/ 1004977 h 3861475"/>
                  <a:gd name="connsiteX117" fmla="*/ 1281854 w 3548024"/>
                  <a:gd name="connsiteY117" fmla="*/ 1035457 h 3861475"/>
                  <a:gd name="connsiteX118" fmla="*/ 1393614 w 3548024"/>
                  <a:gd name="connsiteY118" fmla="*/ 1167537 h 3861475"/>
                  <a:gd name="connsiteX119" fmla="*/ 1495214 w 3548024"/>
                  <a:gd name="connsiteY119" fmla="*/ 1299617 h 3861475"/>
                  <a:gd name="connsiteX120" fmla="*/ 1678094 w 3548024"/>
                  <a:gd name="connsiteY120" fmla="*/ 1472337 h 3861475"/>
                  <a:gd name="connsiteX121" fmla="*/ 1840654 w 3548024"/>
                  <a:gd name="connsiteY121" fmla="*/ 1604417 h 3861475"/>
                  <a:gd name="connsiteX122" fmla="*/ 1860974 w 3548024"/>
                  <a:gd name="connsiteY122" fmla="*/ 1655217 h 3861475"/>
                  <a:gd name="connsiteX123" fmla="*/ 1881294 w 3548024"/>
                  <a:gd name="connsiteY123" fmla="*/ 1807617 h 3861475"/>
                  <a:gd name="connsiteX124" fmla="*/ 1891454 w 3548024"/>
                  <a:gd name="connsiteY124" fmla="*/ 1899057 h 3861475"/>
                  <a:gd name="connsiteX125" fmla="*/ 1881294 w 3548024"/>
                  <a:gd name="connsiteY125" fmla="*/ 2061617 h 3861475"/>
                  <a:gd name="connsiteX126" fmla="*/ 1769534 w 3548024"/>
                  <a:gd name="connsiteY126" fmla="*/ 2010817 h 3861475"/>
                  <a:gd name="connsiteX127" fmla="*/ 1495214 w 3548024"/>
                  <a:gd name="connsiteY127" fmla="*/ 1960017 h 3861475"/>
                  <a:gd name="connsiteX128" fmla="*/ 1251374 w 3548024"/>
                  <a:gd name="connsiteY128" fmla="*/ 1888897 h 3861475"/>
                  <a:gd name="connsiteX129" fmla="*/ 895774 w 3548024"/>
                  <a:gd name="connsiteY129" fmla="*/ 1756817 h 3861475"/>
                  <a:gd name="connsiteX130" fmla="*/ 662094 w 3548024"/>
                  <a:gd name="connsiteY130" fmla="*/ 1523137 h 3861475"/>
                  <a:gd name="connsiteX131" fmla="*/ 509694 w 3548024"/>
                  <a:gd name="connsiteY131" fmla="*/ 1319937 h 3861475"/>
                  <a:gd name="connsiteX132" fmla="*/ 418254 w 3548024"/>
                  <a:gd name="connsiteY132" fmla="*/ 1218337 h 3861475"/>
                  <a:gd name="connsiteX133" fmla="*/ 357294 w 3548024"/>
                  <a:gd name="connsiteY133" fmla="*/ 1228497 h 3861475"/>
                  <a:gd name="connsiteX134" fmla="*/ 438574 w 3548024"/>
                  <a:gd name="connsiteY134" fmla="*/ 1319937 h 3861475"/>
                  <a:gd name="connsiteX135" fmla="*/ 560494 w 3548024"/>
                  <a:gd name="connsiteY135" fmla="*/ 1502817 h 3861475"/>
                  <a:gd name="connsiteX136" fmla="*/ 621454 w 3548024"/>
                  <a:gd name="connsiteY136" fmla="*/ 1584097 h 3861475"/>
                  <a:gd name="connsiteX137" fmla="*/ 550334 w 3548024"/>
                  <a:gd name="connsiteY137" fmla="*/ 1573937 h 3861475"/>
                  <a:gd name="connsiteX138" fmla="*/ 377614 w 3548024"/>
                  <a:gd name="connsiteY138" fmla="*/ 1482497 h 3861475"/>
                  <a:gd name="connsiteX139" fmla="*/ 204894 w 3548024"/>
                  <a:gd name="connsiteY139" fmla="*/ 1360577 h 3861475"/>
                  <a:gd name="connsiteX140" fmla="*/ 42334 w 3548024"/>
                  <a:gd name="connsiteY140" fmla="*/ 1228497 h 3861475"/>
                  <a:gd name="connsiteX141" fmla="*/ 1694 w 3548024"/>
                  <a:gd name="connsiteY141" fmla="*/ 1238657 h 3861475"/>
                  <a:gd name="connsiteX142" fmla="*/ 82974 w 3548024"/>
                  <a:gd name="connsiteY142" fmla="*/ 1309777 h 3861475"/>
                  <a:gd name="connsiteX143" fmla="*/ 357294 w 3548024"/>
                  <a:gd name="connsiteY143" fmla="*/ 1533297 h 3861475"/>
                  <a:gd name="connsiteX144" fmla="*/ 601134 w 3548024"/>
                  <a:gd name="connsiteY144" fmla="*/ 1645057 h 3861475"/>
                  <a:gd name="connsiteX145" fmla="*/ 702734 w 3548024"/>
                  <a:gd name="connsiteY145" fmla="*/ 1665377 h 3861475"/>
                  <a:gd name="connsiteX146" fmla="*/ 753534 w 3548024"/>
                  <a:gd name="connsiteY146" fmla="*/ 1726337 h 3861475"/>
                  <a:gd name="connsiteX147" fmla="*/ 814494 w 3548024"/>
                  <a:gd name="connsiteY147" fmla="*/ 1777137 h 3861475"/>
                  <a:gd name="connsiteX148" fmla="*/ 905934 w 3548024"/>
                  <a:gd name="connsiteY148" fmla="*/ 1827937 h 3861475"/>
                  <a:gd name="connsiteX149" fmla="*/ 1231054 w 3548024"/>
                  <a:gd name="connsiteY149" fmla="*/ 1949857 h 3861475"/>
                  <a:gd name="connsiteX150" fmla="*/ 1535854 w 3548024"/>
                  <a:gd name="connsiteY150" fmla="*/ 2061617 h 3861475"/>
                  <a:gd name="connsiteX151" fmla="*/ 1647614 w 3548024"/>
                  <a:gd name="connsiteY151" fmla="*/ 2132737 h 3861475"/>
                  <a:gd name="connsiteX152" fmla="*/ 1464734 w 3548024"/>
                  <a:gd name="connsiteY152" fmla="*/ 2102257 h 3861475"/>
                  <a:gd name="connsiteX153" fmla="*/ 1281854 w 3548024"/>
                  <a:gd name="connsiteY153" fmla="*/ 2102257 h 3861475"/>
                  <a:gd name="connsiteX154" fmla="*/ 1048174 w 3548024"/>
                  <a:gd name="connsiteY154" fmla="*/ 2081937 h 3861475"/>
                  <a:gd name="connsiteX155" fmla="*/ 804334 w 3548024"/>
                  <a:gd name="connsiteY155" fmla="*/ 2010817 h 3861475"/>
                  <a:gd name="connsiteX156" fmla="*/ 540174 w 3548024"/>
                  <a:gd name="connsiteY156" fmla="*/ 1919377 h 3861475"/>
                  <a:gd name="connsiteX157" fmla="*/ 509694 w 3548024"/>
                  <a:gd name="connsiteY157" fmla="*/ 1909217 h 3861475"/>
                  <a:gd name="connsiteX158" fmla="*/ 377614 w 3548024"/>
                  <a:gd name="connsiteY158" fmla="*/ 1817777 h 3861475"/>
                  <a:gd name="connsiteX159" fmla="*/ 336974 w 3548024"/>
                  <a:gd name="connsiteY159" fmla="*/ 1827937 h 3861475"/>
                  <a:gd name="connsiteX160" fmla="*/ 469054 w 3548024"/>
                  <a:gd name="connsiteY160" fmla="*/ 1949857 h 3861475"/>
                  <a:gd name="connsiteX161" fmla="*/ 723054 w 3548024"/>
                  <a:gd name="connsiteY161" fmla="*/ 2031137 h 3861475"/>
                  <a:gd name="connsiteX162" fmla="*/ 601134 w 3548024"/>
                  <a:gd name="connsiteY162" fmla="*/ 2031137 h 3861475"/>
                  <a:gd name="connsiteX163" fmla="*/ 469054 w 3548024"/>
                  <a:gd name="connsiteY163" fmla="*/ 2020977 h 3861475"/>
                  <a:gd name="connsiteX164" fmla="*/ 469054 w 3548024"/>
                  <a:gd name="connsiteY164" fmla="*/ 2071777 h 3861475"/>
                  <a:gd name="connsiteX165" fmla="*/ 580814 w 3548024"/>
                  <a:gd name="connsiteY165" fmla="*/ 2071777 h 3861475"/>
                  <a:gd name="connsiteX166" fmla="*/ 784014 w 3548024"/>
                  <a:gd name="connsiteY166" fmla="*/ 2071777 h 3861475"/>
                  <a:gd name="connsiteX167" fmla="*/ 987214 w 3548024"/>
                  <a:gd name="connsiteY167" fmla="*/ 2112417 h 3861475"/>
                  <a:gd name="connsiteX168" fmla="*/ 1261534 w 3548024"/>
                  <a:gd name="connsiteY168" fmla="*/ 2132737 h 3861475"/>
                  <a:gd name="connsiteX169" fmla="*/ 1578766 w 3548024"/>
                  <a:gd name="connsiteY169" fmla="*/ 2175010 h 3861475"/>
                  <a:gd name="connsiteX170" fmla="*/ 1739054 w 3548024"/>
                  <a:gd name="connsiteY170" fmla="*/ 2305457 h 3861475"/>
                  <a:gd name="connsiteX171" fmla="*/ 1789854 w 3548024"/>
                  <a:gd name="connsiteY171" fmla="*/ 2437537 h 3861475"/>
                  <a:gd name="connsiteX172" fmla="*/ 1800014 w 3548024"/>
                  <a:gd name="connsiteY172" fmla="*/ 2681377 h 3861475"/>
                  <a:gd name="connsiteX173" fmla="*/ 1779694 w 3548024"/>
                  <a:gd name="connsiteY173" fmla="*/ 2935377 h 3861475"/>
                  <a:gd name="connsiteX174" fmla="*/ 1728894 w 3548024"/>
                  <a:gd name="connsiteY174" fmla="*/ 3230017 h 3861475"/>
                  <a:gd name="connsiteX175" fmla="*/ 1678094 w 3548024"/>
                  <a:gd name="connsiteY175" fmla="*/ 3524657 h 3861475"/>
                  <a:gd name="connsiteX176" fmla="*/ 1627294 w 3548024"/>
                  <a:gd name="connsiteY176" fmla="*/ 3768497 h 3861475"/>
                  <a:gd name="connsiteX177" fmla="*/ 1820334 w 3548024"/>
                  <a:gd name="connsiteY177" fmla="*/ 3849777 h 3861475"/>
                  <a:gd name="connsiteX178" fmla="*/ 2114974 w 3548024"/>
                  <a:gd name="connsiteY178" fmla="*/ 3859937 h 3861475"/>
                  <a:gd name="connsiteX179" fmla="*/ 2274667 w 3548024"/>
                  <a:gd name="connsiteY179" fmla="*/ 3839765 h 3861475"/>
                  <a:gd name="connsiteX180" fmla="*/ 2287356 w 3548024"/>
                  <a:gd name="connsiteY180" fmla="*/ 3742447 h 3861475"/>
                  <a:gd name="connsiteX181" fmla="*/ 2232894 w 3548024"/>
                  <a:gd name="connsiteY181" fmla="*/ 3374722 h 3861475"/>
                  <a:gd name="connsiteX0" fmla="*/ 2224448 w 3548024"/>
                  <a:gd name="connsiteY0" fmla="*/ 3383831 h 3861475"/>
                  <a:gd name="connsiteX1" fmla="*/ 2198719 w 3548024"/>
                  <a:gd name="connsiteY1" fmla="*/ 2548406 h 3861475"/>
                  <a:gd name="connsiteX2" fmla="*/ 2298846 w 3548024"/>
                  <a:gd name="connsiteY2" fmla="*/ 2247018 h 3861475"/>
                  <a:gd name="connsiteX3" fmla="*/ 2622974 w 3548024"/>
                  <a:gd name="connsiteY3" fmla="*/ 2020977 h 3861475"/>
                  <a:gd name="connsiteX4" fmla="*/ 3009054 w 3548024"/>
                  <a:gd name="connsiteY4" fmla="*/ 1797457 h 3861475"/>
                  <a:gd name="connsiteX5" fmla="*/ 3283374 w 3548024"/>
                  <a:gd name="connsiteY5" fmla="*/ 1685697 h 3861475"/>
                  <a:gd name="connsiteX6" fmla="*/ 3466254 w 3548024"/>
                  <a:gd name="connsiteY6" fmla="*/ 1573937 h 3861475"/>
                  <a:gd name="connsiteX7" fmla="*/ 3547534 w 3548024"/>
                  <a:gd name="connsiteY7" fmla="*/ 1462177 h 3861475"/>
                  <a:gd name="connsiteX8" fmla="*/ 3496734 w 3548024"/>
                  <a:gd name="connsiteY8" fmla="*/ 1452017 h 3861475"/>
                  <a:gd name="connsiteX9" fmla="*/ 3425614 w 3548024"/>
                  <a:gd name="connsiteY9" fmla="*/ 1553617 h 3861475"/>
                  <a:gd name="connsiteX10" fmla="*/ 3232574 w 3548024"/>
                  <a:gd name="connsiteY10" fmla="*/ 1655217 h 3861475"/>
                  <a:gd name="connsiteX11" fmla="*/ 2917614 w 3548024"/>
                  <a:gd name="connsiteY11" fmla="*/ 1787297 h 3861475"/>
                  <a:gd name="connsiteX12" fmla="*/ 2887134 w 3548024"/>
                  <a:gd name="connsiteY12" fmla="*/ 1777137 h 3861475"/>
                  <a:gd name="connsiteX13" fmla="*/ 2917614 w 3548024"/>
                  <a:gd name="connsiteY13" fmla="*/ 1665377 h 3861475"/>
                  <a:gd name="connsiteX14" fmla="*/ 2978574 w 3548024"/>
                  <a:gd name="connsiteY14" fmla="*/ 1502817 h 3861475"/>
                  <a:gd name="connsiteX15" fmla="*/ 2978574 w 3548024"/>
                  <a:gd name="connsiteY15" fmla="*/ 1452017 h 3861475"/>
                  <a:gd name="connsiteX16" fmla="*/ 2927774 w 3548024"/>
                  <a:gd name="connsiteY16" fmla="*/ 1462177 h 3861475"/>
                  <a:gd name="connsiteX17" fmla="*/ 2897294 w 3548024"/>
                  <a:gd name="connsiteY17" fmla="*/ 1543457 h 3861475"/>
                  <a:gd name="connsiteX18" fmla="*/ 2816014 w 3548024"/>
                  <a:gd name="connsiteY18" fmla="*/ 1766977 h 3861475"/>
                  <a:gd name="connsiteX19" fmla="*/ 2785534 w 3548024"/>
                  <a:gd name="connsiteY19" fmla="*/ 1848257 h 3861475"/>
                  <a:gd name="connsiteX20" fmla="*/ 2586878 w 3548024"/>
                  <a:gd name="connsiteY20" fmla="*/ 1958986 h 3861475"/>
                  <a:gd name="connsiteX21" fmla="*/ 2368974 w 3548024"/>
                  <a:gd name="connsiteY21" fmla="*/ 2081937 h 3861475"/>
                  <a:gd name="connsiteX22" fmla="*/ 2226734 w 3548024"/>
                  <a:gd name="connsiteY22" fmla="*/ 2193697 h 3861475"/>
                  <a:gd name="connsiteX23" fmla="*/ 2308014 w 3548024"/>
                  <a:gd name="connsiteY23" fmla="*/ 1848257 h 3861475"/>
                  <a:gd name="connsiteX24" fmla="*/ 2379134 w 3548024"/>
                  <a:gd name="connsiteY24" fmla="*/ 1462177 h 3861475"/>
                  <a:gd name="connsiteX25" fmla="*/ 2592494 w 3548024"/>
                  <a:gd name="connsiteY25" fmla="*/ 1238657 h 3861475"/>
                  <a:gd name="connsiteX26" fmla="*/ 2663614 w 3548024"/>
                  <a:gd name="connsiteY26" fmla="*/ 1076097 h 3861475"/>
                  <a:gd name="connsiteX27" fmla="*/ 2622974 w 3548024"/>
                  <a:gd name="connsiteY27" fmla="*/ 1076097 h 3861475"/>
                  <a:gd name="connsiteX28" fmla="*/ 2562014 w 3548024"/>
                  <a:gd name="connsiteY28" fmla="*/ 1208177 h 3861475"/>
                  <a:gd name="connsiteX29" fmla="*/ 2409614 w 3548024"/>
                  <a:gd name="connsiteY29" fmla="*/ 1330097 h 3861475"/>
                  <a:gd name="connsiteX30" fmla="*/ 2460414 w 3548024"/>
                  <a:gd name="connsiteY30" fmla="*/ 1157377 h 3861475"/>
                  <a:gd name="connsiteX31" fmla="*/ 2541694 w 3548024"/>
                  <a:gd name="connsiteY31" fmla="*/ 862737 h 3861475"/>
                  <a:gd name="connsiteX32" fmla="*/ 2643294 w 3548024"/>
                  <a:gd name="connsiteY32" fmla="*/ 771297 h 3861475"/>
                  <a:gd name="connsiteX33" fmla="*/ 2724574 w 3548024"/>
                  <a:gd name="connsiteY33" fmla="*/ 679857 h 3861475"/>
                  <a:gd name="connsiteX34" fmla="*/ 2734734 w 3548024"/>
                  <a:gd name="connsiteY34" fmla="*/ 629057 h 3861475"/>
                  <a:gd name="connsiteX35" fmla="*/ 2694094 w 3548024"/>
                  <a:gd name="connsiteY35" fmla="*/ 649377 h 3861475"/>
                  <a:gd name="connsiteX36" fmla="*/ 2622974 w 3548024"/>
                  <a:gd name="connsiteY36" fmla="*/ 730657 h 3861475"/>
                  <a:gd name="connsiteX37" fmla="*/ 2562014 w 3548024"/>
                  <a:gd name="connsiteY37" fmla="*/ 761137 h 3861475"/>
                  <a:gd name="connsiteX38" fmla="*/ 2673774 w 3548024"/>
                  <a:gd name="connsiteY38" fmla="*/ 456337 h 3861475"/>
                  <a:gd name="connsiteX39" fmla="*/ 2724574 w 3548024"/>
                  <a:gd name="connsiteY39" fmla="*/ 222657 h 3861475"/>
                  <a:gd name="connsiteX40" fmla="*/ 2683934 w 3548024"/>
                  <a:gd name="connsiteY40" fmla="*/ 212497 h 3861475"/>
                  <a:gd name="connsiteX41" fmla="*/ 2663614 w 3548024"/>
                  <a:gd name="connsiteY41" fmla="*/ 324257 h 3861475"/>
                  <a:gd name="connsiteX42" fmla="*/ 2612814 w 3548024"/>
                  <a:gd name="connsiteY42" fmla="*/ 496977 h 3861475"/>
                  <a:gd name="connsiteX43" fmla="*/ 2592494 w 3548024"/>
                  <a:gd name="connsiteY43" fmla="*/ 496977 h 3861475"/>
                  <a:gd name="connsiteX44" fmla="*/ 2551854 w 3548024"/>
                  <a:gd name="connsiteY44" fmla="*/ 354737 h 3861475"/>
                  <a:gd name="connsiteX45" fmla="*/ 2521374 w 3548024"/>
                  <a:gd name="connsiteY45" fmla="*/ 263297 h 3861475"/>
                  <a:gd name="connsiteX46" fmla="*/ 2490894 w 3548024"/>
                  <a:gd name="connsiteY46" fmla="*/ 293777 h 3861475"/>
                  <a:gd name="connsiteX47" fmla="*/ 2511214 w 3548024"/>
                  <a:gd name="connsiteY47" fmla="*/ 354737 h 3861475"/>
                  <a:gd name="connsiteX48" fmla="*/ 2541694 w 3548024"/>
                  <a:gd name="connsiteY48" fmla="*/ 466497 h 3861475"/>
                  <a:gd name="connsiteX49" fmla="*/ 2562014 w 3548024"/>
                  <a:gd name="connsiteY49" fmla="*/ 557937 h 3861475"/>
                  <a:gd name="connsiteX50" fmla="*/ 2572174 w 3548024"/>
                  <a:gd name="connsiteY50" fmla="*/ 588417 h 3861475"/>
                  <a:gd name="connsiteX51" fmla="*/ 2490894 w 3548024"/>
                  <a:gd name="connsiteY51" fmla="*/ 822097 h 3861475"/>
                  <a:gd name="connsiteX52" fmla="*/ 2419774 w 3548024"/>
                  <a:gd name="connsiteY52" fmla="*/ 1076097 h 3861475"/>
                  <a:gd name="connsiteX53" fmla="*/ 2358814 w 3548024"/>
                  <a:gd name="connsiteY53" fmla="*/ 1045617 h 3861475"/>
                  <a:gd name="connsiteX54" fmla="*/ 2257214 w 3548024"/>
                  <a:gd name="connsiteY54" fmla="*/ 872897 h 3861475"/>
                  <a:gd name="connsiteX55" fmla="*/ 2216574 w 3548024"/>
                  <a:gd name="connsiteY55" fmla="*/ 791617 h 3861475"/>
                  <a:gd name="connsiteX56" fmla="*/ 2196254 w 3548024"/>
                  <a:gd name="connsiteY56" fmla="*/ 822097 h 3861475"/>
                  <a:gd name="connsiteX57" fmla="*/ 2236894 w 3548024"/>
                  <a:gd name="connsiteY57" fmla="*/ 923697 h 3861475"/>
                  <a:gd name="connsiteX58" fmla="*/ 2297854 w 3548024"/>
                  <a:gd name="connsiteY58" fmla="*/ 1035457 h 3861475"/>
                  <a:gd name="connsiteX59" fmla="*/ 2348654 w 3548024"/>
                  <a:gd name="connsiteY59" fmla="*/ 1116737 h 3861475"/>
                  <a:gd name="connsiteX60" fmla="*/ 2379134 w 3548024"/>
                  <a:gd name="connsiteY60" fmla="*/ 1147217 h 3861475"/>
                  <a:gd name="connsiteX61" fmla="*/ 2358814 w 3548024"/>
                  <a:gd name="connsiteY61" fmla="*/ 1258977 h 3861475"/>
                  <a:gd name="connsiteX62" fmla="*/ 2257214 w 3548024"/>
                  <a:gd name="connsiteY62" fmla="*/ 1604417 h 3861475"/>
                  <a:gd name="connsiteX63" fmla="*/ 2206414 w 3548024"/>
                  <a:gd name="connsiteY63" fmla="*/ 1858417 h 3861475"/>
                  <a:gd name="connsiteX64" fmla="*/ 2155614 w 3548024"/>
                  <a:gd name="connsiteY64" fmla="*/ 2000657 h 3861475"/>
                  <a:gd name="connsiteX65" fmla="*/ 2084494 w 3548024"/>
                  <a:gd name="connsiteY65" fmla="*/ 2020977 h 3861475"/>
                  <a:gd name="connsiteX66" fmla="*/ 2043854 w 3548024"/>
                  <a:gd name="connsiteY66" fmla="*/ 1868577 h 3861475"/>
                  <a:gd name="connsiteX67" fmla="*/ 1952414 w 3548024"/>
                  <a:gd name="connsiteY67" fmla="*/ 1533297 h 3861475"/>
                  <a:gd name="connsiteX68" fmla="*/ 1840654 w 3548024"/>
                  <a:gd name="connsiteY68" fmla="*/ 1076097 h 3861475"/>
                  <a:gd name="connsiteX69" fmla="*/ 1800014 w 3548024"/>
                  <a:gd name="connsiteY69" fmla="*/ 618897 h 3861475"/>
                  <a:gd name="connsiteX70" fmla="*/ 1867129 w 3548024"/>
                  <a:gd name="connsiteY70" fmla="*/ 38001 h 3861475"/>
                  <a:gd name="connsiteX71" fmla="*/ 1795121 w 3548024"/>
                  <a:gd name="connsiteY71" fmla="*/ 110009 h 3861475"/>
                  <a:gd name="connsiteX72" fmla="*/ 1759374 w 3548024"/>
                  <a:gd name="connsiteY72" fmla="*/ 547777 h 3861475"/>
                  <a:gd name="connsiteX73" fmla="*/ 1759374 w 3548024"/>
                  <a:gd name="connsiteY73" fmla="*/ 740817 h 3861475"/>
                  <a:gd name="connsiteX74" fmla="*/ 1769534 w 3548024"/>
                  <a:gd name="connsiteY74" fmla="*/ 852577 h 3861475"/>
                  <a:gd name="connsiteX75" fmla="*/ 1728894 w 3548024"/>
                  <a:gd name="connsiteY75" fmla="*/ 791617 h 3861475"/>
                  <a:gd name="connsiteX76" fmla="*/ 1617134 w 3548024"/>
                  <a:gd name="connsiteY76" fmla="*/ 588417 h 3861475"/>
                  <a:gd name="connsiteX77" fmla="*/ 1566334 w 3548024"/>
                  <a:gd name="connsiteY77" fmla="*/ 324257 h 3861475"/>
                  <a:gd name="connsiteX78" fmla="*/ 1535854 w 3548024"/>
                  <a:gd name="connsiteY78" fmla="*/ 242977 h 3861475"/>
                  <a:gd name="connsiteX79" fmla="*/ 1515534 w 3548024"/>
                  <a:gd name="connsiteY79" fmla="*/ 303937 h 3861475"/>
                  <a:gd name="connsiteX80" fmla="*/ 1546014 w 3548024"/>
                  <a:gd name="connsiteY80" fmla="*/ 547777 h 3861475"/>
                  <a:gd name="connsiteX81" fmla="*/ 1566334 w 3548024"/>
                  <a:gd name="connsiteY81" fmla="*/ 608737 h 3861475"/>
                  <a:gd name="connsiteX82" fmla="*/ 1535854 w 3548024"/>
                  <a:gd name="connsiteY82" fmla="*/ 598577 h 3861475"/>
                  <a:gd name="connsiteX83" fmla="*/ 1434254 w 3548024"/>
                  <a:gd name="connsiteY83" fmla="*/ 517297 h 3861475"/>
                  <a:gd name="connsiteX84" fmla="*/ 1322494 w 3548024"/>
                  <a:gd name="connsiteY84" fmla="*/ 456337 h 3861475"/>
                  <a:gd name="connsiteX85" fmla="*/ 1312334 w 3548024"/>
                  <a:gd name="connsiteY85" fmla="*/ 486817 h 3861475"/>
                  <a:gd name="connsiteX86" fmla="*/ 1424094 w 3548024"/>
                  <a:gd name="connsiteY86" fmla="*/ 578257 h 3861475"/>
                  <a:gd name="connsiteX87" fmla="*/ 1566334 w 3548024"/>
                  <a:gd name="connsiteY87" fmla="*/ 659537 h 3861475"/>
                  <a:gd name="connsiteX88" fmla="*/ 1596814 w 3548024"/>
                  <a:gd name="connsiteY88" fmla="*/ 679857 h 3861475"/>
                  <a:gd name="connsiteX89" fmla="*/ 1678094 w 3548024"/>
                  <a:gd name="connsiteY89" fmla="*/ 811937 h 3861475"/>
                  <a:gd name="connsiteX90" fmla="*/ 1759374 w 3548024"/>
                  <a:gd name="connsiteY90" fmla="*/ 913537 h 3861475"/>
                  <a:gd name="connsiteX91" fmla="*/ 1779694 w 3548024"/>
                  <a:gd name="connsiteY91" fmla="*/ 1025297 h 3861475"/>
                  <a:gd name="connsiteX92" fmla="*/ 1810174 w 3548024"/>
                  <a:gd name="connsiteY92" fmla="*/ 1218337 h 3861475"/>
                  <a:gd name="connsiteX93" fmla="*/ 1871134 w 3548024"/>
                  <a:gd name="connsiteY93" fmla="*/ 1492657 h 3861475"/>
                  <a:gd name="connsiteX94" fmla="*/ 1850814 w 3548024"/>
                  <a:gd name="connsiteY94" fmla="*/ 1492657 h 3861475"/>
                  <a:gd name="connsiteX95" fmla="*/ 1586654 w 3548024"/>
                  <a:gd name="connsiteY95" fmla="*/ 1319937 h 3861475"/>
                  <a:gd name="connsiteX96" fmla="*/ 1403774 w 3548024"/>
                  <a:gd name="connsiteY96" fmla="*/ 1096417 h 3861475"/>
                  <a:gd name="connsiteX97" fmla="*/ 1322494 w 3548024"/>
                  <a:gd name="connsiteY97" fmla="*/ 964337 h 3861475"/>
                  <a:gd name="connsiteX98" fmla="*/ 1302174 w 3548024"/>
                  <a:gd name="connsiteY98" fmla="*/ 801777 h 3861475"/>
                  <a:gd name="connsiteX99" fmla="*/ 1281854 w 3548024"/>
                  <a:gd name="connsiteY99" fmla="*/ 771297 h 3861475"/>
                  <a:gd name="connsiteX100" fmla="*/ 1251374 w 3548024"/>
                  <a:gd name="connsiteY100" fmla="*/ 852577 h 3861475"/>
                  <a:gd name="connsiteX101" fmla="*/ 1261534 w 3548024"/>
                  <a:gd name="connsiteY101" fmla="*/ 954177 h 3861475"/>
                  <a:gd name="connsiteX102" fmla="*/ 1180254 w 3548024"/>
                  <a:gd name="connsiteY102" fmla="*/ 872897 h 3861475"/>
                  <a:gd name="connsiteX103" fmla="*/ 1007534 w 3548024"/>
                  <a:gd name="connsiteY103" fmla="*/ 690017 h 3861475"/>
                  <a:gd name="connsiteX104" fmla="*/ 936414 w 3548024"/>
                  <a:gd name="connsiteY104" fmla="*/ 557937 h 3861475"/>
                  <a:gd name="connsiteX105" fmla="*/ 885614 w 3548024"/>
                  <a:gd name="connsiteY105" fmla="*/ 476657 h 3861475"/>
                  <a:gd name="connsiteX106" fmla="*/ 855134 w 3548024"/>
                  <a:gd name="connsiteY106" fmla="*/ 476657 h 3861475"/>
                  <a:gd name="connsiteX107" fmla="*/ 875454 w 3548024"/>
                  <a:gd name="connsiteY107" fmla="*/ 547777 h 3861475"/>
                  <a:gd name="connsiteX108" fmla="*/ 977054 w 3548024"/>
                  <a:gd name="connsiteY108" fmla="*/ 730657 h 3861475"/>
                  <a:gd name="connsiteX109" fmla="*/ 1078654 w 3548024"/>
                  <a:gd name="connsiteY109" fmla="*/ 832257 h 3861475"/>
                  <a:gd name="connsiteX110" fmla="*/ 1007534 w 3548024"/>
                  <a:gd name="connsiteY110" fmla="*/ 832257 h 3861475"/>
                  <a:gd name="connsiteX111" fmla="*/ 844974 w 3548024"/>
                  <a:gd name="connsiteY111" fmla="*/ 761137 h 3861475"/>
                  <a:gd name="connsiteX112" fmla="*/ 824654 w 3548024"/>
                  <a:gd name="connsiteY112" fmla="*/ 781457 h 3861475"/>
                  <a:gd name="connsiteX113" fmla="*/ 916094 w 3548024"/>
                  <a:gd name="connsiteY113" fmla="*/ 832257 h 3861475"/>
                  <a:gd name="connsiteX114" fmla="*/ 1068494 w 3548024"/>
                  <a:gd name="connsiteY114" fmla="*/ 893217 h 3861475"/>
                  <a:gd name="connsiteX115" fmla="*/ 1119294 w 3548024"/>
                  <a:gd name="connsiteY115" fmla="*/ 903377 h 3861475"/>
                  <a:gd name="connsiteX116" fmla="*/ 1241214 w 3548024"/>
                  <a:gd name="connsiteY116" fmla="*/ 1004977 h 3861475"/>
                  <a:gd name="connsiteX117" fmla="*/ 1281854 w 3548024"/>
                  <a:gd name="connsiteY117" fmla="*/ 1035457 h 3861475"/>
                  <a:gd name="connsiteX118" fmla="*/ 1393614 w 3548024"/>
                  <a:gd name="connsiteY118" fmla="*/ 1167537 h 3861475"/>
                  <a:gd name="connsiteX119" fmla="*/ 1495214 w 3548024"/>
                  <a:gd name="connsiteY119" fmla="*/ 1299617 h 3861475"/>
                  <a:gd name="connsiteX120" fmla="*/ 1678094 w 3548024"/>
                  <a:gd name="connsiteY120" fmla="*/ 1472337 h 3861475"/>
                  <a:gd name="connsiteX121" fmla="*/ 1840654 w 3548024"/>
                  <a:gd name="connsiteY121" fmla="*/ 1604417 h 3861475"/>
                  <a:gd name="connsiteX122" fmla="*/ 1860974 w 3548024"/>
                  <a:gd name="connsiteY122" fmla="*/ 1655217 h 3861475"/>
                  <a:gd name="connsiteX123" fmla="*/ 1881294 w 3548024"/>
                  <a:gd name="connsiteY123" fmla="*/ 1807617 h 3861475"/>
                  <a:gd name="connsiteX124" fmla="*/ 1891454 w 3548024"/>
                  <a:gd name="connsiteY124" fmla="*/ 1899057 h 3861475"/>
                  <a:gd name="connsiteX125" fmla="*/ 1881294 w 3548024"/>
                  <a:gd name="connsiteY125" fmla="*/ 2061617 h 3861475"/>
                  <a:gd name="connsiteX126" fmla="*/ 1769534 w 3548024"/>
                  <a:gd name="connsiteY126" fmla="*/ 2010817 h 3861475"/>
                  <a:gd name="connsiteX127" fmla="*/ 1495214 w 3548024"/>
                  <a:gd name="connsiteY127" fmla="*/ 1960017 h 3861475"/>
                  <a:gd name="connsiteX128" fmla="*/ 1251374 w 3548024"/>
                  <a:gd name="connsiteY128" fmla="*/ 1888897 h 3861475"/>
                  <a:gd name="connsiteX129" fmla="*/ 895774 w 3548024"/>
                  <a:gd name="connsiteY129" fmla="*/ 1756817 h 3861475"/>
                  <a:gd name="connsiteX130" fmla="*/ 662094 w 3548024"/>
                  <a:gd name="connsiteY130" fmla="*/ 1523137 h 3861475"/>
                  <a:gd name="connsiteX131" fmla="*/ 509694 w 3548024"/>
                  <a:gd name="connsiteY131" fmla="*/ 1319937 h 3861475"/>
                  <a:gd name="connsiteX132" fmla="*/ 418254 w 3548024"/>
                  <a:gd name="connsiteY132" fmla="*/ 1218337 h 3861475"/>
                  <a:gd name="connsiteX133" fmla="*/ 357294 w 3548024"/>
                  <a:gd name="connsiteY133" fmla="*/ 1228497 h 3861475"/>
                  <a:gd name="connsiteX134" fmla="*/ 438574 w 3548024"/>
                  <a:gd name="connsiteY134" fmla="*/ 1319937 h 3861475"/>
                  <a:gd name="connsiteX135" fmla="*/ 560494 w 3548024"/>
                  <a:gd name="connsiteY135" fmla="*/ 1502817 h 3861475"/>
                  <a:gd name="connsiteX136" fmla="*/ 621454 w 3548024"/>
                  <a:gd name="connsiteY136" fmla="*/ 1584097 h 3861475"/>
                  <a:gd name="connsiteX137" fmla="*/ 550334 w 3548024"/>
                  <a:gd name="connsiteY137" fmla="*/ 1573937 h 3861475"/>
                  <a:gd name="connsiteX138" fmla="*/ 377614 w 3548024"/>
                  <a:gd name="connsiteY138" fmla="*/ 1482497 h 3861475"/>
                  <a:gd name="connsiteX139" fmla="*/ 204894 w 3548024"/>
                  <a:gd name="connsiteY139" fmla="*/ 1360577 h 3861475"/>
                  <a:gd name="connsiteX140" fmla="*/ 42334 w 3548024"/>
                  <a:gd name="connsiteY140" fmla="*/ 1228497 h 3861475"/>
                  <a:gd name="connsiteX141" fmla="*/ 1694 w 3548024"/>
                  <a:gd name="connsiteY141" fmla="*/ 1238657 h 3861475"/>
                  <a:gd name="connsiteX142" fmla="*/ 82974 w 3548024"/>
                  <a:gd name="connsiteY142" fmla="*/ 1309777 h 3861475"/>
                  <a:gd name="connsiteX143" fmla="*/ 357294 w 3548024"/>
                  <a:gd name="connsiteY143" fmla="*/ 1533297 h 3861475"/>
                  <a:gd name="connsiteX144" fmla="*/ 601134 w 3548024"/>
                  <a:gd name="connsiteY144" fmla="*/ 1645057 h 3861475"/>
                  <a:gd name="connsiteX145" fmla="*/ 702734 w 3548024"/>
                  <a:gd name="connsiteY145" fmla="*/ 1665377 h 3861475"/>
                  <a:gd name="connsiteX146" fmla="*/ 753534 w 3548024"/>
                  <a:gd name="connsiteY146" fmla="*/ 1726337 h 3861475"/>
                  <a:gd name="connsiteX147" fmla="*/ 814494 w 3548024"/>
                  <a:gd name="connsiteY147" fmla="*/ 1777137 h 3861475"/>
                  <a:gd name="connsiteX148" fmla="*/ 905934 w 3548024"/>
                  <a:gd name="connsiteY148" fmla="*/ 1827937 h 3861475"/>
                  <a:gd name="connsiteX149" fmla="*/ 1231054 w 3548024"/>
                  <a:gd name="connsiteY149" fmla="*/ 1949857 h 3861475"/>
                  <a:gd name="connsiteX150" fmla="*/ 1535854 w 3548024"/>
                  <a:gd name="connsiteY150" fmla="*/ 2061617 h 3861475"/>
                  <a:gd name="connsiteX151" fmla="*/ 1647614 w 3548024"/>
                  <a:gd name="connsiteY151" fmla="*/ 2132737 h 3861475"/>
                  <a:gd name="connsiteX152" fmla="*/ 1464734 w 3548024"/>
                  <a:gd name="connsiteY152" fmla="*/ 2102257 h 3861475"/>
                  <a:gd name="connsiteX153" fmla="*/ 1281854 w 3548024"/>
                  <a:gd name="connsiteY153" fmla="*/ 2102257 h 3861475"/>
                  <a:gd name="connsiteX154" fmla="*/ 1048174 w 3548024"/>
                  <a:gd name="connsiteY154" fmla="*/ 2081937 h 3861475"/>
                  <a:gd name="connsiteX155" fmla="*/ 804334 w 3548024"/>
                  <a:gd name="connsiteY155" fmla="*/ 2010817 h 3861475"/>
                  <a:gd name="connsiteX156" fmla="*/ 540174 w 3548024"/>
                  <a:gd name="connsiteY156" fmla="*/ 1919377 h 3861475"/>
                  <a:gd name="connsiteX157" fmla="*/ 509694 w 3548024"/>
                  <a:gd name="connsiteY157" fmla="*/ 1909217 h 3861475"/>
                  <a:gd name="connsiteX158" fmla="*/ 377614 w 3548024"/>
                  <a:gd name="connsiteY158" fmla="*/ 1817777 h 3861475"/>
                  <a:gd name="connsiteX159" fmla="*/ 336974 w 3548024"/>
                  <a:gd name="connsiteY159" fmla="*/ 1827937 h 3861475"/>
                  <a:gd name="connsiteX160" fmla="*/ 469054 w 3548024"/>
                  <a:gd name="connsiteY160" fmla="*/ 1949857 h 3861475"/>
                  <a:gd name="connsiteX161" fmla="*/ 723054 w 3548024"/>
                  <a:gd name="connsiteY161" fmla="*/ 2031137 h 3861475"/>
                  <a:gd name="connsiteX162" fmla="*/ 601134 w 3548024"/>
                  <a:gd name="connsiteY162" fmla="*/ 2031137 h 3861475"/>
                  <a:gd name="connsiteX163" fmla="*/ 469054 w 3548024"/>
                  <a:gd name="connsiteY163" fmla="*/ 2020977 h 3861475"/>
                  <a:gd name="connsiteX164" fmla="*/ 469054 w 3548024"/>
                  <a:gd name="connsiteY164" fmla="*/ 2071777 h 3861475"/>
                  <a:gd name="connsiteX165" fmla="*/ 580814 w 3548024"/>
                  <a:gd name="connsiteY165" fmla="*/ 2071777 h 3861475"/>
                  <a:gd name="connsiteX166" fmla="*/ 784014 w 3548024"/>
                  <a:gd name="connsiteY166" fmla="*/ 2071777 h 3861475"/>
                  <a:gd name="connsiteX167" fmla="*/ 987214 w 3548024"/>
                  <a:gd name="connsiteY167" fmla="*/ 2112417 h 3861475"/>
                  <a:gd name="connsiteX168" fmla="*/ 1261534 w 3548024"/>
                  <a:gd name="connsiteY168" fmla="*/ 2132737 h 3861475"/>
                  <a:gd name="connsiteX169" fmla="*/ 1578766 w 3548024"/>
                  <a:gd name="connsiteY169" fmla="*/ 2175010 h 3861475"/>
                  <a:gd name="connsiteX170" fmla="*/ 1739054 w 3548024"/>
                  <a:gd name="connsiteY170" fmla="*/ 2305457 h 3861475"/>
                  <a:gd name="connsiteX171" fmla="*/ 1789854 w 3548024"/>
                  <a:gd name="connsiteY171" fmla="*/ 2437537 h 3861475"/>
                  <a:gd name="connsiteX172" fmla="*/ 1800014 w 3548024"/>
                  <a:gd name="connsiteY172" fmla="*/ 2681377 h 3861475"/>
                  <a:gd name="connsiteX173" fmla="*/ 1779694 w 3548024"/>
                  <a:gd name="connsiteY173" fmla="*/ 2935377 h 3861475"/>
                  <a:gd name="connsiteX174" fmla="*/ 1728894 w 3548024"/>
                  <a:gd name="connsiteY174" fmla="*/ 3230017 h 3861475"/>
                  <a:gd name="connsiteX175" fmla="*/ 1678094 w 3548024"/>
                  <a:gd name="connsiteY175" fmla="*/ 3524657 h 3861475"/>
                  <a:gd name="connsiteX176" fmla="*/ 1627294 w 3548024"/>
                  <a:gd name="connsiteY176" fmla="*/ 3768497 h 3861475"/>
                  <a:gd name="connsiteX177" fmla="*/ 1820334 w 3548024"/>
                  <a:gd name="connsiteY177" fmla="*/ 3849777 h 3861475"/>
                  <a:gd name="connsiteX178" fmla="*/ 2114974 w 3548024"/>
                  <a:gd name="connsiteY178" fmla="*/ 3859937 h 3861475"/>
                  <a:gd name="connsiteX179" fmla="*/ 2274667 w 3548024"/>
                  <a:gd name="connsiteY179" fmla="*/ 3839765 h 3861475"/>
                  <a:gd name="connsiteX180" fmla="*/ 2287356 w 3548024"/>
                  <a:gd name="connsiteY180" fmla="*/ 3742447 h 3861475"/>
                  <a:gd name="connsiteX181" fmla="*/ 2232894 w 3548024"/>
                  <a:gd name="connsiteY181" fmla="*/ 3374722 h 3861475"/>
                  <a:gd name="connsiteX0" fmla="*/ 2224448 w 3548024"/>
                  <a:gd name="connsiteY0" fmla="*/ 3383831 h 3871568"/>
                  <a:gd name="connsiteX1" fmla="*/ 2198719 w 3548024"/>
                  <a:gd name="connsiteY1" fmla="*/ 2548406 h 3871568"/>
                  <a:gd name="connsiteX2" fmla="*/ 2298846 w 3548024"/>
                  <a:gd name="connsiteY2" fmla="*/ 2247018 h 3871568"/>
                  <a:gd name="connsiteX3" fmla="*/ 2622974 w 3548024"/>
                  <a:gd name="connsiteY3" fmla="*/ 2020977 h 3871568"/>
                  <a:gd name="connsiteX4" fmla="*/ 3009054 w 3548024"/>
                  <a:gd name="connsiteY4" fmla="*/ 1797457 h 3871568"/>
                  <a:gd name="connsiteX5" fmla="*/ 3283374 w 3548024"/>
                  <a:gd name="connsiteY5" fmla="*/ 1685697 h 3871568"/>
                  <a:gd name="connsiteX6" fmla="*/ 3466254 w 3548024"/>
                  <a:gd name="connsiteY6" fmla="*/ 1573937 h 3871568"/>
                  <a:gd name="connsiteX7" fmla="*/ 3547534 w 3548024"/>
                  <a:gd name="connsiteY7" fmla="*/ 1462177 h 3871568"/>
                  <a:gd name="connsiteX8" fmla="*/ 3496734 w 3548024"/>
                  <a:gd name="connsiteY8" fmla="*/ 1452017 h 3871568"/>
                  <a:gd name="connsiteX9" fmla="*/ 3425614 w 3548024"/>
                  <a:gd name="connsiteY9" fmla="*/ 1553617 h 3871568"/>
                  <a:gd name="connsiteX10" fmla="*/ 3232574 w 3548024"/>
                  <a:gd name="connsiteY10" fmla="*/ 1655217 h 3871568"/>
                  <a:gd name="connsiteX11" fmla="*/ 2917614 w 3548024"/>
                  <a:gd name="connsiteY11" fmla="*/ 1787297 h 3871568"/>
                  <a:gd name="connsiteX12" fmla="*/ 2887134 w 3548024"/>
                  <a:gd name="connsiteY12" fmla="*/ 1777137 h 3871568"/>
                  <a:gd name="connsiteX13" fmla="*/ 2917614 w 3548024"/>
                  <a:gd name="connsiteY13" fmla="*/ 1665377 h 3871568"/>
                  <a:gd name="connsiteX14" fmla="*/ 2978574 w 3548024"/>
                  <a:gd name="connsiteY14" fmla="*/ 1502817 h 3871568"/>
                  <a:gd name="connsiteX15" fmla="*/ 2978574 w 3548024"/>
                  <a:gd name="connsiteY15" fmla="*/ 1452017 h 3871568"/>
                  <a:gd name="connsiteX16" fmla="*/ 2927774 w 3548024"/>
                  <a:gd name="connsiteY16" fmla="*/ 1462177 h 3871568"/>
                  <a:gd name="connsiteX17" fmla="*/ 2897294 w 3548024"/>
                  <a:gd name="connsiteY17" fmla="*/ 1543457 h 3871568"/>
                  <a:gd name="connsiteX18" fmla="*/ 2816014 w 3548024"/>
                  <a:gd name="connsiteY18" fmla="*/ 1766977 h 3871568"/>
                  <a:gd name="connsiteX19" fmla="*/ 2785534 w 3548024"/>
                  <a:gd name="connsiteY19" fmla="*/ 1848257 h 3871568"/>
                  <a:gd name="connsiteX20" fmla="*/ 2586878 w 3548024"/>
                  <a:gd name="connsiteY20" fmla="*/ 1958986 h 3871568"/>
                  <a:gd name="connsiteX21" fmla="*/ 2368974 w 3548024"/>
                  <a:gd name="connsiteY21" fmla="*/ 2081937 h 3871568"/>
                  <a:gd name="connsiteX22" fmla="*/ 2226734 w 3548024"/>
                  <a:gd name="connsiteY22" fmla="*/ 2193697 h 3871568"/>
                  <a:gd name="connsiteX23" fmla="*/ 2308014 w 3548024"/>
                  <a:gd name="connsiteY23" fmla="*/ 1848257 h 3871568"/>
                  <a:gd name="connsiteX24" fmla="*/ 2379134 w 3548024"/>
                  <a:gd name="connsiteY24" fmla="*/ 1462177 h 3871568"/>
                  <a:gd name="connsiteX25" fmla="*/ 2592494 w 3548024"/>
                  <a:gd name="connsiteY25" fmla="*/ 1238657 h 3871568"/>
                  <a:gd name="connsiteX26" fmla="*/ 2663614 w 3548024"/>
                  <a:gd name="connsiteY26" fmla="*/ 1076097 h 3871568"/>
                  <a:gd name="connsiteX27" fmla="*/ 2622974 w 3548024"/>
                  <a:gd name="connsiteY27" fmla="*/ 1076097 h 3871568"/>
                  <a:gd name="connsiteX28" fmla="*/ 2562014 w 3548024"/>
                  <a:gd name="connsiteY28" fmla="*/ 1208177 h 3871568"/>
                  <a:gd name="connsiteX29" fmla="*/ 2409614 w 3548024"/>
                  <a:gd name="connsiteY29" fmla="*/ 1330097 h 3871568"/>
                  <a:gd name="connsiteX30" fmla="*/ 2460414 w 3548024"/>
                  <a:gd name="connsiteY30" fmla="*/ 1157377 h 3871568"/>
                  <a:gd name="connsiteX31" fmla="*/ 2541694 w 3548024"/>
                  <a:gd name="connsiteY31" fmla="*/ 862737 h 3871568"/>
                  <a:gd name="connsiteX32" fmla="*/ 2643294 w 3548024"/>
                  <a:gd name="connsiteY32" fmla="*/ 771297 h 3871568"/>
                  <a:gd name="connsiteX33" fmla="*/ 2724574 w 3548024"/>
                  <a:gd name="connsiteY33" fmla="*/ 679857 h 3871568"/>
                  <a:gd name="connsiteX34" fmla="*/ 2734734 w 3548024"/>
                  <a:gd name="connsiteY34" fmla="*/ 629057 h 3871568"/>
                  <a:gd name="connsiteX35" fmla="*/ 2694094 w 3548024"/>
                  <a:gd name="connsiteY35" fmla="*/ 649377 h 3871568"/>
                  <a:gd name="connsiteX36" fmla="*/ 2622974 w 3548024"/>
                  <a:gd name="connsiteY36" fmla="*/ 730657 h 3871568"/>
                  <a:gd name="connsiteX37" fmla="*/ 2562014 w 3548024"/>
                  <a:gd name="connsiteY37" fmla="*/ 761137 h 3871568"/>
                  <a:gd name="connsiteX38" fmla="*/ 2673774 w 3548024"/>
                  <a:gd name="connsiteY38" fmla="*/ 456337 h 3871568"/>
                  <a:gd name="connsiteX39" fmla="*/ 2724574 w 3548024"/>
                  <a:gd name="connsiteY39" fmla="*/ 222657 h 3871568"/>
                  <a:gd name="connsiteX40" fmla="*/ 2683934 w 3548024"/>
                  <a:gd name="connsiteY40" fmla="*/ 212497 h 3871568"/>
                  <a:gd name="connsiteX41" fmla="*/ 2663614 w 3548024"/>
                  <a:gd name="connsiteY41" fmla="*/ 324257 h 3871568"/>
                  <a:gd name="connsiteX42" fmla="*/ 2612814 w 3548024"/>
                  <a:gd name="connsiteY42" fmla="*/ 496977 h 3871568"/>
                  <a:gd name="connsiteX43" fmla="*/ 2592494 w 3548024"/>
                  <a:gd name="connsiteY43" fmla="*/ 496977 h 3871568"/>
                  <a:gd name="connsiteX44" fmla="*/ 2551854 w 3548024"/>
                  <a:gd name="connsiteY44" fmla="*/ 354737 h 3871568"/>
                  <a:gd name="connsiteX45" fmla="*/ 2521374 w 3548024"/>
                  <a:gd name="connsiteY45" fmla="*/ 263297 h 3871568"/>
                  <a:gd name="connsiteX46" fmla="*/ 2490894 w 3548024"/>
                  <a:gd name="connsiteY46" fmla="*/ 293777 h 3871568"/>
                  <a:gd name="connsiteX47" fmla="*/ 2511214 w 3548024"/>
                  <a:gd name="connsiteY47" fmla="*/ 354737 h 3871568"/>
                  <a:gd name="connsiteX48" fmla="*/ 2541694 w 3548024"/>
                  <a:gd name="connsiteY48" fmla="*/ 466497 h 3871568"/>
                  <a:gd name="connsiteX49" fmla="*/ 2562014 w 3548024"/>
                  <a:gd name="connsiteY49" fmla="*/ 557937 h 3871568"/>
                  <a:gd name="connsiteX50" fmla="*/ 2572174 w 3548024"/>
                  <a:gd name="connsiteY50" fmla="*/ 588417 h 3871568"/>
                  <a:gd name="connsiteX51" fmla="*/ 2490894 w 3548024"/>
                  <a:gd name="connsiteY51" fmla="*/ 822097 h 3871568"/>
                  <a:gd name="connsiteX52" fmla="*/ 2419774 w 3548024"/>
                  <a:gd name="connsiteY52" fmla="*/ 1076097 h 3871568"/>
                  <a:gd name="connsiteX53" fmla="*/ 2358814 w 3548024"/>
                  <a:gd name="connsiteY53" fmla="*/ 1045617 h 3871568"/>
                  <a:gd name="connsiteX54" fmla="*/ 2257214 w 3548024"/>
                  <a:gd name="connsiteY54" fmla="*/ 872897 h 3871568"/>
                  <a:gd name="connsiteX55" fmla="*/ 2216574 w 3548024"/>
                  <a:gd name="connsiteY55" fmla="*/ 791617 h 3871568"/>
                  <a:gd name="connsiteX56" fmla="*/ 2196254 w 3548024"/>
                  <a:gd name="connsiteY56" fmla="*/ 822097 h 3871568"/>
                  <a:gd name="connsiteX57" fmla="*/ 2236894 w 3548024"/>
                  <a:gd name="connsiteY57" fmla="*/ 923697 h 3871568"/>
                  <a:gd name="connsiteX58" fmla="*/ 2297854 w 3548024"/>
                  <a:gd name="connsiteY58" fmla="*/ 1035457 h 3871568"/>
                  <a:gd name="connsiteX59" fmla="*/ 2348654 w 3548024"/>
                  <a:gd name="connsiteY59" fmla="*/ 1116737 h 3871568"/>
                  <a:gd name="connsiteX60" fmla="*/ 2379134 w 3548024"/>
                  <a:gd name="connsiteY60" fmla="*/ 1147217 h 3871568"/>
                  <a:gd name="connsiteX61" fmla="*/ 2358814 w 3548024"/>
                  <a:gd name="connsiteY61" fmla="*/ 1258977 h 3871568"/>
                  <a:gd name="connsiteX62" fmla="*/ 2257214 w 3548024"/>
                  <a:gd name="connsiteY62" fmla="*/ 1604417 h 3871568"/>
                  <a:gd name="connsiteX63" fmla="*/ 2206414 w 3548024"/>
                  <a:gd name="connsiteY63" fmla="*/ 1858417 h 3871568"/>
                  <a:gd name="connsiteX64" fmla="*/ 2155614 w 3548024"/>
                  <a:gd name="connsiteY64" fmla="*/ 2000657 h 3871568"/>
                  <a:gd name="connsiteX65" fmla="*/ 2084494 w 3548024"/>
                  <a:gd name="connsiteY65" fmla="*/ 2020977 h 3871568"/>
                  <a:gd name="connsiteX66" fmla="*/ 2043854 w 3548024"/>
                  <a:gd name="connsiteY66" fmla="*/ 1868577 h 3871568"/>
                  <a:gd name="connsiteX67" fmla="*/ 1952414 w 3548024"/>
                  <a:gd name="connsiteY67" fmla="*/ 1533297 h 3871568"/>
                  <a:gd name="connsiteX68" fmla="*/ 1840654 w 3548024"/>
                  <a:gd name="connsiteY68" fmla="*/ 1076097 h 3871568"/>
                  <a:gd name="connsiteX69" fmla="*/ 1800014 w 3548024"/>
                  <a:gd name="connsiteY69" fmla="*/ 618897 h 3871568"/>
                  <a:gd name="connsiteX70" fmla="*/ 1867129 w 3548024"/>
                  <a:gd name="connsiteY70" fmla="*/ 38001 h 3871568"/>
                  <a:gd name="connsiteX71" fmla="*/ 1795121 w 3548024"/>
                  <a:gd name="connsiteY71" fmla="*/ 110009 h 3871568"/>
                  <a:gd name="connsiteX72" fmla="*/ 1759374 w 3548024"/>
                  <a:gd name="connsiteY72" fmla="*/ 547777 h 3871568"/>
                  <a:gd name="connsiteX73" fmla="*/ 1759374 w 3548024"/>
                  <a:gd name="connsiteY73" fmla="*/ 740817 h 3871568"/>
                  <a:gd name="connsiteX74" fmla="*/ 1769534 w 3548024"/>
                  <a:gd name="connsiteY74" fmla="*/ 852577 h 3871568"/>
                  <a:gd name="connsiteX75" fmla="*/ 1728894 w 3548024"/>
                  <a:gd name="connsiteY75" fmla="*/ 791617 h 3871568"/>
                  <a:gd name="connsiteX76" fmla="*/ 1617134 w 3548024"/>
                  <a:gd name="connsiteY76" fmla="*/ 588417 h 3871568"/>
                  <a:gd name="connsiteX77" fmla="*/ 1566334 w 3548024"/>
                  <a:gd name="connsiteY77" fmla="*/ 324257 h 3871568"/>
                  <a:gd name="connsiteX78" fmla="*/ 1535854 w 3548024"/>
                  <a:gd name="connsiteY78" fmla="*/ 242977 h 3871568"/>
                  <a:gd name="connsiteX79" fmla="*/ 1515534 w 3548024"/>
                  <a:gd name="connsiteY79" fmla="*/ 303937 h 3871568"/>
                  <a:gd name="connsiteX80" fmla="*/ 1546014 w 3548024"/>
                  <a:gd name="connsiteY80" fmla="*/ 547777 h 3871568"/>
                  <a:gd name="connsiteX81" fmla="*/ 1566334 w 3548024"/>
                  <a:gd name="connsiteY81" fmla="*/ 608737 h 3871568"/>
                  <a:gd name="connsiteX82" fmla="*/ 1535854 w 3548024"/>
                  <a:gd name="connsiteY82" fmla="*/ 598577 h 3871568"/>
                  <a:gd name="connsiteX83" fmla="*/ 1434254 w 3548024"/>
                  <a:gd name="connsiteY83" fmla="*/ 517297 h 3871568"/>
                  <a:gd name="connsiteX84" fmla="*/ 1322494 w 3548024"/>
                  <a:gd name="connsiteY84" fmla="*/ 456337 h 3871568"/>
                  <a:gd name="connsiteX85" fmla="*/ 1312334 w 3548024"/>
                  <a:gd name="connsiteY85" fmla="*/ 486817 h 3871568"/>
                  <a:gd name="connsiteX86" fmla="*/ 1424094 w 3548024"/>
                  <a:gd name="connsiteY86" fmla="*/ 578257 h 3871568"/>
                  <a:gd name="connsiteX87" fmla="*/ 1566334 w 3548024"/>
                  <a:gd name="connsiteY87" fmla="*/ 659537 h 3871568"/>
                  <a:gd name="connsiteX88" fmla="*/ 1596814 w 3548024"/>
                  <a:gd name="connsiteY88" fmla="*/ 679857 h 3871568"/>
                  <a:gd name="connsiteX89" fmla="*/ 1678094 w 3548024"/>
                  <a:gd name="connsiteY89" fmla="*/ 811937 h 3871568"/>
                  <a:gd name="connsiteX90" fmla="*/ 1759374 w 3548024"/>
                  <a:gd name="connsiteY90" fmla="*/ 913537 h 3871568"/>
                  <a:gd name="connsiteX91" fmla="*/ 1779694 w 3548024"/>
                  <a:gd name="connsiteY91" fmla="*/ 1025297 h 3871568"/>
                  <a:gd name="connsiteX92" fmla="*/ 1810174 w 3548024"/>
                  <a:gd name="connsiteY92" fmla="*/ 1218337 h 3871568"/>
                  <a:gd name="connsiteX93" fmla="*/ 1871134 w 3548024"/>
                  <a:gd name="connsiteY93" fmla="*/ 1492657 h 3871568"/>
                  <a:gd name="connsiteX94" fmla="*/ 1850814 w 3548024"/>
                  <a:gd name="connsiteY94" fmla="*/ 1492657 h 3871568"/>
                  <a:gd name="connsiteX95" fmla="*/ 1586654 w 3548024"/>
                  <a:gd name="connsiteY95" fmla="*/ 1319937 h 3871568"/>
                  <a:gd name="connsiteX96" fmla="*/ 1403774 w 3548024"/>
                  <a:gd name="connsiteY96" fmla="*/ 1096417 h 3871568"/>
                  <a:gd name="connsiteX97" fmla="*/ 1322494 w 3548024"/>
                  <a:gd name="connsiteY97" fmla="*/ 964337 h 3871568"/>
                  <a:gd name="connsiteX98" fmla="*/ 1302174 w 3548024"/>
                  <a:gd name="connsiteY98" fmla="*/ 801777 h 3871568"/>
                  <a:gd name="connsiteX99" fmla="*/ 1281854 w 3548024"/>
                  <a:gd name="connsiteY99" fmla="*/ 771297 h 3871568"/>
                  <a:gd name="connsiteX100" fmla="*/ 1251374 w 3548024"/>
                  <a:gd name="connsiteY100" fmla="*/ 852577 h 3871568"/>
                  <a:gd name="connsiteX101" fmla="*/ 1261534 w 3548024"/>
                  <a:gd name="connsiteY101" fmla="*/ 954177 h 3871568"/>
                  <a:gd name="connsiteX102" fmla="*/ 1180254 w 3548024"/>
                  <a:gd name="connsiteY102" fmla="*/ 872897 h 3871568"/>
                  <a:gd name="connsiteX103" fmla="*/ 1007534 w 3548024"/>
                  <a:gd name="connsiteY103" fmla="*/ 690017 h 3871568"/>
                  <a:gd name="connsiteX104" fmla="*/ 936414 w 3548024"/>
                  <a:gd name="connsiteY104" fmla="*/ 557937 h 3871568"/>
                  <a:gd name="connsiteX105" fmla="*/ 885614 w 3548024"/>
                  <a:gd name="connsiteY105" fmla="*/ 476657 h 3871568"/>
                  <a:gd name="connsiteX106" fmla="*/ 855134 w 3548024"/>
                  <a:gd name="connsiteY106" fmla="*/ 476657 h 3871568"/>
                  <a:gd name="connsiteX107" fmla="*/ 875454 w 3548024"/>
                  <a:gd name="connsiteY107" fmla="*/ 547777 h 3871568"/>
                  <a:gd name="connsiteX108" fmla="*/ 977054 w 3548024"/>
                  <a:gd name="connsiteY108" fmla="*/ 730657 h 3871568"/>
                  <a:gd name="connsiteX109" fmla="*/ 1078654 w 3548024"/>
                  <a:gd name="connsiteY109" fmla="*/ 832257 h 3871568"/>
                  <a:gd name="connsiteX110" fmla="*/ 1007534 w 3548024"/>
                  <a:gd name="connsiteY110" fmla="*/ 832257 h 3871568"/>
                  <a:gd name="connsiteX111" fmla="*/ 844974 w 3548024"/>
                  <a:gd name="connsiteY111" fmla="*/ 761137 h 3871568"/>
                  <a:gd name="connsiteX112" fmla="*/ 824654 w 3548024"/>
                  <a:gd name="connsiteY112" fmla="*/ 781457 h 3871568"/>
                  <a:gd name="connsiteX113" fmla="*/ 916094 w 3548024"/>
                  <a:gd name="connsiteY113" fmla="*/ 832257 h 3871568"/>
                  <a:gd name="connsiteX114" fmla="*/ 1068494 w 3548024"/>
                  <a:gd name="connsiteY114" fmla="*/ 893217 h 3871568"/>
                  <a:gd name="connsiteX115" fmla="*/ 1119294 w 3548024"/>
                  <a:gd name="connsiteY115" fmla="*/ 903377 h 3871568"/>
                  <a:gd name="connsiteX116" fmla="*/ 1241214 w 3548024"/>
                  <a:gd name="connsiteY116" fmla="*/ 1004977 h 3871568"/>
                  <a:gd name="connsiteX117" fmla="*/ 1281854 w 3548024"/>
                  <a:gd name="connsiteY117" fmla="*/ 1035457 h 3871568"/>
                  <a:gd name="connsiteX118" fmla="*/ 1393614 w 3548024"/>
                  <a:gd name="connsiteY118" fmla="*/ 1167537 h 3871568"/>
                  <a:gd name="connsiteX119" fmla="*/ 1495214 w 3548024"/>
                  <a:gd name="connsiteY119" fmla="*/ 1299617 h 3871568"/>
                  <a:gd name="connsiteX120" fmla="*/ 1678094 w 3548024"/>
                  <a:gd name="connsiteY120" fmla="*/ 1472337 h 3871568"/>
                  <a:gd name="connsiteX121" fmla="*/ 1840654 w 3548024"/>
                  <a:gd name="connsiteY121" fmla="*/ 1604417 h 3871568"/>
                  <a:gd name="connsiteX122" fmla="*/ 1860974 w 3548024"/>
                  <a:gd name="connsiteY122" fmla="*/ 1655217 h 3871568"/>
                  <a:gd name="connsiteX123" fmla="*/ 1881294 w 3548024"/>
                  <a:gd name="connsiteY123" fmla="*/ 1807617 h 3871568"/>
                  <a:gd name="connsiteX124" fmla="*/ 1891454 w 3548024"/>
                  <a:gd name="connsiteY124" fmla="*/ 1899057 h 3871568"/>
                  <a:gd name="connsiteX125" fmla="*/ 1881294 w 3548024"/>
                  <a:gd name="connsiteY125" fmla="*/ 2061617 h 3871568"/>
                  <a:gd name="connsiteX126" fmla="*/ 1769534 w 3548024"/>
                  <a:gd name="connsiteY126" fmla="*/ 2010817 h 3871568"/>
                  <a:gd name="connsiteX127" fmla="*/ 1495214 w 3548024"/>
                  <a:gd name="connsiteY127" fmla="*/ 1960017 h 3871568"/>
                  <a:gd name="connsiteX128" fmla="*/ 1251374 w 3548024"/>
                  <a:gd name="connsiteY128" fmla="*/ 1888897 h 3871568"/>
                  <a:gd name="connsiteX129" fmla="*/ 895774 w 3548024"/>
                  <a:gd name="connsiteY129" fmla="*/ 1756817 h 3871568"/>
                  <a:gd name="connsiteX130" fmla="*/ 662094 w 3548024"/>
                  <a:gd name="connsiteY130" fmla="*/ 1523137 h 3871568"/>
                  <a:gd name="connsiteX131" fmla="*/ 509694 w 3548024"/>
                  <a:gd name="connsiteY131" fmla="*/ 1319937 h 3871568"/>
                  <a:gd name="connsiteX132" fmla="*/ 418254 w 3548024"/>
                  <a:gd name="connsiteY132" fmla="*/ 1218337 h 3871568"/>
                  <a:gd name="connsiteX133" fmla="*/ 357294 w 3548024"/>
                  <a:gd name="connsiteY133" fmla="*/ 1228497 h 3871568"/>
                  <a:gd name="connsiteX134" fmla="*/ 438574 w 3548024"/>
                  <a:gd name="connsiteY134" fmla="*/ 1319937 h 3871568"/>
                  <a:gd name="connsiteX135" fmla="*/ 560494 w 3548024"/>
                  <a:gd name="connsiteY135" fmla="*/ 1502817 h 3871568"/>
                  <a:gd name="connsiteX136" fmla="*/ 621454 w 3548024"/>
                  <a:gd name="connsiteY136" fmla="*/ 1584097 h 3871568"/>
                  <a:gd name="connsiteX137" fmla="*/ 550334 w 3548024"/>
                  <a:gd name="connsiteY137" fmla="*/ 1573937 h 3871568"/>
                  <a:gd name="connsiteX138" fmla="*/ 377614 w 3548024"/>
                  <a:gd name="connsiteY138" fmla="*/ 1482497 h 3871568"/>
                  <a:gd name="connsiteX139" fmla="*/ 204894 w 3548024"/>
                  <a:gd name="connsiteY139" fmla="*/ 1360577 h 3871568"/>
                  <a:gd name="connsiteX140" fmla="*/ 42334 w 3548024"/>
                  <a:gd name="connsiteY140" fmla="*/ 1228497 h 3871568"/>
                  <a:gd name="connsiteX141" fmla="*/ 1694 w 3548024"/>
                  <a:gd name="connsiteY141" fmla="*/ 1238657 h 3871568"/>
                  <a:gd name="connsiteX142" fmla="*/ 82974 w 3548024"/>
                  <a:gd name="connsiteY142" fmla="*/ 1309777 h 3871568"/>
                  <a:gd name="connsiteX143" fmla="*/ 357294 w 3548024"/>
                  <a:gd name="connsiteY143" fmla="*/ 1533297 h 3871568"/>
                  <a:gd name="connsiteX144" fmla="*/ 601134 w 3548024"/>
                  <a:gd name="connsiteY144" fmla="*/ 1645057 h 3871568"/>
                  <a:gd name="connsiteX145" fmla="*/ 702734 w 3548024"/>
                  <a:gd name="connsiteY145" fmla="*/ 1665377 h 3871568"/>
                  <a:gd name="connsiteX146" fmla="*/ 753534 w 3548024"/>
                  <a:gd name="connsiteY146" fmla="*/ 1726337 h 3871568"/>
                  <a:gd name="connsiteX147" fmla="*/ 814494 w 3548024"/>
                  <a:gd name="connsiteY147" fmla="*/ 1777137 h 3871568"/>
                  <a:gd name="connsiteX148" fmla="*/ 905934 w 3548024"/>
                  <a:gd name="connsiteY148" fmla="*/ 1827937 h 3871568"/>
                  <a:gd name="connsiteX149" fmla="*/ 1231054 w 3548024"/>
                  <a:gd name="connsiteY149" fmla="*/ 1949857 h 3871568"/>
                  <a:gd name="connsiteX150" fmla="*/ 1535854 w 3548024"/>
                  <a:gd name="connsiteY150" fmla="*/ 2061617 h 3871568"/>
                  <a:gd name="connsiteX151" fmla="*/ 1647614 w 3548024"/>
                  <a:gd name="connsiteY151" fmla="*/ 2132737 h 3871568"/>
                  <a:gd name="connsiteX152" fmla="*/ 1464734 w 3548024"/>
                  <a:gd name="connsiteY152" fmla="*/ 2102257 h 3871568"/>
                  <a:gd name="connsiteX153" fmla="*/ 1281854 w 3548024"/>
                  <a:gd name="connsiteY153" fmla="*/ 2102257 h 3871568"/>
                  <a:gd name="connsiteX154" fmla="*/ 1048174 w 3548024"/>
                  <a:gd name="connsiteY154" fmla="*/ 2081937 h 3871568"/>
                  <a:gd name="connsiteX155" fmla="*/ 804334 w 3548024"/>
                  <a:gd name="connsiteY155" fmla="*/ 2010817 h 3871568"/>
                  <a:gd name="connsiteX156" fmla="*/ 540174 w 3548024"/>
                  <a:gd name="connsiteY156" fmla="*/ 1919377 h 3871568"/>
                  <a:gd name="connsiteX157" fmla="*/ 509694 w 3548024"/>
                  <a:gd name="connsiteY157" fmla="*/ 1909217 h 3871568"/>
                  <a:gd name="connsiteX158" fmla="*/ 377614 w 3548024"/>
                  <a:gd name="connsiteY158" fmla="*/ 1817777 h 3871568"/>
                  <a:gd name="connsiteX159" fmla="*/ 336974 w 3548024"/>
                  <a:gd name="connsiteY159" fmla="*/ 1827937 h 3871568"/>
                  <a:gd name="connsiteX160" fmla="*/ 469054 w 3548024"/>
                  <a:gd name="connsiteY160" fmla="*/ 1949857 h 3871568"/>
                  <a:gd name="connsiteX161" fmla="*/ 723054 w 3548024"/>
                  <a:gd name="connsiteY161" fmla="*/ 2031137 h 3871568"/>
                  <a:gd name="connsiteX162" fmla="*/ 601134 w 3548024"/>
                  <a:gd name="connsiteY162" fmla="*/ 2031137 h 3871568"/>
                  <a:gd name="connsiteX163" fmla="*/ 469054 w 3548024"/>
                  <a:gd name="connsiteY163" fmla="*/ 2020977 h 3871568"/>
                  <a:gd name="connsiteX164" fmla="*/ 469054 w 3548024"/>
                  <a:gd name="connsiteY164" fmla="*/ 2071777 h 3871568"/>
                  <a:gd name="connsiteX165" fmla="*/ 580814 w 3548024"/>
                  <a:gd name="connsiteY165" fmla="*/ 2071777 h 3871568"/>
                  <a:gd name="connsiteX166" fmla="*/ 784014 w 3548024"/>
                  <a:gd name="connsiteY166" fmla="*/ 2071777 h 3871568"/>
                  <a:gd name="connsiteX167" fmla="*/ 987214 w 3548024"/>
                  <a:gd name="connsiteY167" fmla="*/ 2112417 h 3871568"/>
                  <a:gd name="connsiteX168" fmla="*/ 1261534 w 3548024"/>
                  <a:gd name="connsiteY168" fmla="*/ 2132737 h 3871568"/>
                  <a:gd name="connsiteX169" fmla="*/ 1578766 w 3548024"/>
                  <a:gd name="connsiteY169" fmla="*/ 2175010 h 3871568"/>
                  <a:gd name="connsiteX170" fmla="*/ 1739054 w 3548024"/>
                  <a:gd name="connsiteY170" fmla="*/ 2305457 h 3871568"/>
                  <a:gd name="connsiteX171" fmla="*/ 1789854 w 3548024"/>
                  <a:gd name="connsiteY171" fmla="*/ 2437537 h 3871568"/>
                  <a:gd name="connsiteX172" fmla="*/ 1800014 w 3548024"/>
                  <a:gd name="connsiteY172" fmla="*/ 2681377 h 3871568"/>
                  <a:gd name="connsiteX173" fmla="*/ 1779694 w 3548024"/>
                  <a:gd name="connsiteY173" fmla="*/ 2935377 h 3871568"/>
                  <a:gd name="connsiteX174" fmla="*/ 1728894 w 3548024"/>
                  <a:gd name="connsiteY174" fmla="*/ 3230017 h 3871568"/>
                  <a:gd name="connsiteX175" fmla="*/ 1678094 w 3548024"/>
                  <a:gd name="connsiteY175" fmla="*/ 3524657 h 3871568"/>
                  <a:gd name="connsiteX176" fmla="*/ 1627294 w 3548024"/>
                  <a:gd name="connsiteY176" fmla="*/ 3847312 h 3871568"/>
                  <a:gd name="connsiteX177" fmla="*/ 1820334 w 3548024"/>
                  <a:gd name="connsiteY177" fmla="*/ 3849777 h 3871568"/>
                  <a:gd name="connsiteX178" fmla="*/ 2114974 w 3548024"/>
                  <a:gd name="connsiteY178" fmla="*/ 3859937 h 3871568"/>
                  <a:gd name="connsiteX179" fmla="*/ 2274667 w 3548024"/>
                  <a:gd name="connsiteY179" fmla="*/ 3839765 h 3871568"/>
                  <a:gd name="connsiteX180" fmla="*/ 2287356 w 3548024"/>
                  <a:gd name="connsiteY180" fmla="*/ 3742447 h 3871568"/>
                  <a:gd name="connsiteX181" fmla="*/ 2232894 w 3548024"/>
                  <a:gd name="connsiteY181" fmla="*/ 3374722 h 3871568"/>
                  <a:gd name="connsiteX0" fmla="*/ 2224448 w 3548024"/>
                  <a:gd name="connsiteY0" fmla="*/ 3383831 h 3871568"/>
                  <a:gd name="connsiteX1" fmla="*/ 2198719 w 3548024"/>
                  <a:gd name="connsiteY1" fmla="*/ 2548406 h 3871568"/>
                  <a:gd name="connsiteX2" fmla="*/ 2298846 w 3548024"/>
                  <a:gd name="connsiteY2" fmla="*/ 2247018 h 3871568"/>
                  <a:gd name="connsiteX3" fmla="*/ 2622974 w 3548024"/>
                  <a:gd name="connsiteY3" fmla="*/ 2020977 h 3871568"/>
                  <a:gd name="connsiteX4" fmla="*/ 3009054 w 3548024"/>
                  <a:gd name="connsiteY4" fmla="*/ 1797457 h 3871568"/>
                  <a:gd name="connsiteX5" fmla="*/ 3283374 w 3548024"/>
                  <a:gd name="connsiteY5" fmla="*/ 1685697 h 3871568"/>
                  <a:gd name="connsiteX6" fmla="*/ 3466254 w 3548024"/>
                  <a:gd name="connsiteY6" fmla="*/ 1573937 h 3871568"/>
                  <a:gd name="connsiteX7" fmla="*/ 3547534 w 3548024"/>
                  <a:gd name="connsiteY7" fmla="*/ 1462177 h 3871568"/>
                  <a:gd name="connsiteX8" fmla="*/ 3496734 w 3548024"/>
                  <a:gd name="connsiteY8" fmla="*/ 1452017 h 3871568"/>
                  <a:gd name="connsiteX9" fmla="*/ 3425614 w 3548024"/>
                  <a:gd name="connsiteY9" fmla="*/ 1553617 h 3871568"/>
                  <a:gd name="connsiteX10" fmla="*/ 3232574 w 3548024"/>
                  <a:gd name="connsiteY10" fmla="*/ 1655217 h 3871568"/>
                  <a:gd name="connsiteX11" fmla="*/ 2917614 w 3548024"/>
                  <a:gd name="connsiteY11" fmla="*/ 1787297 h 3871568"/>
                  <a:gd name="connsiteX12" fmla="*/ 2887134 w 3548024"/>
                  <a:gd name="connsiteY12" fmla="*/ 1777137 h 3871568"/>
                  <a:gd name="connsiteX13" fmla="*/ 2917614 w 3548024"/>
                  <a:gd name="connsiteY13" fmla="*/ 1665377 h 3871568"/>
                  <a:gd name="connsiteX14" fmla="*/ 2978574 w 3548024"/>
                  <a:gd name="connsiteY14" fmla="*/ 1502817 h 3871568"/>
                  <a:gd name="connsiteX15" fmla="*/ 2978574 w 3548024"/>
                  <a:gd name="connsiteY15" fmla="*/ 1452017 h 3871568"/>
                  <a:gd name="connsiteX16" fmla="*/ 2927774 w 3548024"/>
                  <a:gd name="connsiteY16" fmla="*/ 1462177 h 3871568"/>
                  <a:gd name="connsiteX17" fmla="*/ 2897294 w 3548024"/>
                  <a:gd name="connsiteY17" fmla="*/ 1543457 h 3871568"/>
                  <a:gd name="connsiteX18" fmla="*/ 2816014 w 3548024"/>
                  <a:gd name="connsiteY18" fmla="*/ 1766977 h 3871568"/>
                  <a:gd name="connsiteX19" fmla="*/ 2785534 w 3548024"/>
                  <a:gd name="connsiteY19" fmla="*/ 1848257 h 3871568"/>
                  <a:gd name="connsiteX20" fmla="*/ 2586878 w 3548024"/>
                  <a:gd name="connsiteY20" fmla="*/ 1958986 h 3871568"/>
                  <a:gd name="connsiteX21" fmla="*/ 2368974 w 3548024"/>
                  <a:gd name="connsiteY21" fmla="*/ 2081937 h 3871568"/>
                  <a:gd name="connsiteX22" fmla="*/ 2226734 w 3548024"/>
                  <a:gd name="connsiteY22" fmla="*/ 2193697 h 3871568"/>
                  <a:gd name="connsiteX23" fmla="*/ 2308014 w 3548024"/>
                  <a:gd name="connsiteY23" fmla="*/ 1848257 h 3871568"/>
                  <a:gd name="connsiteX24" fmla="*/ 2379134 w 3548024"/>
                  <a:gd name="connsiteY24" fmla="*/ 1462177 h 3871568"/>
                  <a:gd name="connsiteX25" fmla="*/ 2592494 w 3548024"/>
                  <a:gd name="connsiteY25" fmla="*/ 1238657 h 3871568"/>
                  <a:gd name="connsiteX26" fmla="*/ 2663614 w 3548024"/>
                  <a:gd name="connsiteY26" fmla="*/ 1076097 h 3871568"/>
                  <a:gd name="connsiteX27" fmla="*/ 2622974 w 3548024"/>
                  <a:gd name="connsiteY27" fmla="*/ 1076097 h 3871568"/>
                  <a:gd name="connsiteX28" fmla="*/ 2562014 w 3548024"/>
                  <a:gd name="connsiteY28" fmla="*/ 1208177 h 3871568"/>
                  <a:gd name="connsiteX29" fmla="*/ 2409614 w 3548024"/>
                  <a:gd name="connsiteY29" fmla="*/ 1330097 h 3871568"/>
                  <a:gd name="connsiteX30" fmla="*/ 2460414 w 3548024"/>
                  <a:gd name="connsiteY30" fmla="*/ 1157377 h 3871568"/>
                  <a:gd name="connsiteX31" fmla="*/ 2541694 w 3548024"/>
                  <a:gd name="connsiteY31" fmla="*/ 862737 h 3871568"/>
                  <a:gd name="connsiteX32" fmla="*/ 2643294 w 3548024"/>
                  <a:gd name="connsiteY32" fmla="*/ 771297 h 3871568"/>
                  <a:gd name="connsiteX33" fmla="*/ 2724574 w 3548024"/>
                  <a:gd name="connsiteY33" fmla="*/ 679857 h 3871568"/>
                  <a:gd name="connsiteX34" fmla="*/ 2734734 w 3548024"/>
                  <a:gd name="connsiteY34" fmla="*/ 629057 h 3871568"/>
                  <a:gd name="connsiteX35" fmla="*/ 2694094 w 3548024"/>
                  <a:gd name="connsiteY35" fmla="*/ 649377 h 3871568"/>
                  <a:gd name="connsiteX36" fmla="*/ 2622974 w 3548024"/>
                  <a:gd name="connsiteY36" fmla="*/ 730657 h 3871568"/>
                  <a:gd name="connsiteX37" fmla="*/ 2562014 w 3548024"/>
                  <a:gd name="connsiteY37" fmla="*/ 761137 h 3871568"/>
                  <a:gd name="connsiteX38" fmla="*/ 2673774 w 3548024"/>
                  <a:gd name="connsiteY38" fmla="*/ 456337 h 3871568"/>
                  <a:gd name="connsiteX39" fmla="*/ 2724574 w 3548024"/>
                  <a:gd name="connsiteY39" fmla="*/ 222657 h 3871568"/>
                  <a:gd name="connsiteX40" fmla="*/ 2683934 w 3548024"/>
                  <a:gd name="connsiteY40" fmla="*/ 212497 h 3871568"/>
                  <a:gd name="connsiteX41" fmla="*/ 2663614 w 3548024"/>
                  <a:gd name="connsiteY41" fmla="*/ 324257 h 3871568"/>
                  <a:gd name="connsiteX42" fmla="*/ 2612814 w 3548024"/>
                  <a:gd name="connsiteY42" fmla="*/ 496977 h 3871568"/>
                  <a:gd name="connsiteX43" fmla="*/ 2592494 w 3548024"/>
                  <a:gd name="connsiteY43" fmla="*/ 496977 h 3871568"/>
                  <a:gd name="connsiteX44" fmla="*/ 2551854 w 3548024"/>
                  <a:gd name="connsiteY44" fmla="*/ 354737 h 3871568"/>
                  <a:gd name="connsiteX45" fmla="*/ 2521374 w 3548024"/>
                  <a:gd name="connsiteY45" fmla="*/ 263297 h 3871568"/>
                  <a:gd name="connsiteX46" fmla="*/ 2490894 w 3548024"/>
                  <a:gd name="connsiteY46" fmla="*/ 293777 h 3871568"/>
                  <a:gd name="connsiteX47" fmla="*/ 2511214 w 3548024"/>
                  <a:gd name="connsiteY47" fmla="*/ 354737 h 3871568"/>
                  <a:gd name="connsiteX48" fmla="*/ 2541694 w 3548024"/>
                  <a:gd name="connsiteY48" fmla="*/ 466497 h 3871568"/>
                  <a:gd name="connsiteX49" fmla="*/ 2562014 w 3548024"/>
                  <a:gd name="connsiteY49" fmla="*/ 557937 h 3871568"/>
                  <a:gd name="connsiteX50" fmla="*/ 2572174 w 3548024"/>
                  <a:gd name="connsiteY50" fmla="*/ 588417 h 3871568"/>
                  <a:gd name="connsiteX51" fmla="*/ 2490894 w 3548024"/>
                  <a:gd name="connsiteY51" fmla="*/ 822097 h 3871568"/>
                  <a:gd name="connsiteX52" fmla="*/ 2419774 w 3548024"/>
                  <a:gd name="connsiteY52" fmla="*/ 1076097 h 3871568"/>
                  <a:gd name="connsiteX53" fmla="*/ 2358814 w 3548024"/>
                  <a:gd name="connsiteY53" fmla="*/ 1045617 h 3871568"/>
                  <a:gd name="connsiteX54" fmla="*/ 2257214 w 3548024"/>
                  <a:gd name="connsiteY54" fmla="*/ 872897 h 3871568"/>
                  <a:gd name="connsiteX55" fmla="*/ 2216574 w 3548024"/>
                  <a:gd name="connsiteY55" fmla="*/ 791617 h 3871568"/>
                  <a:gd name="connsiteX56" fmla="*/ 2196254 w 3548024"/>
                  <a:gd name="connsiteY56" fmla="*/ 822097 h 3871568"/>
                  <a:gd name="connsiteX57" fmla="*/ 2236894 w 3548024"/>
                  <a:gd name="connsiteY57" fmla="*/ 923697 h 3871568"/>
                  <a:gd name="connsiteX58" fmla="*/ 2297854 w 3548024"/>
                  <a:gd name="connsiteY58" fmla="*/ 1035457 h 3871568"/>
                  <a:gd name="connsiteX59" fmla="*/ 2348654 w 3548024"/>
                  <a:gd name="connsiteY59" fmla="*/ 1116737 h 3871568"/>
                  <a:gd name="connsiteX60" fmla="*/ 2379134 w 3548024"/>
                  <a:gd name="connsiteY60" fmla="*/ 1147217 h 3871568"/>
                  <a:gd name="connsiteX61" fmla="*/ 2358814 w 3548024"/>
                  <a:gd name="connsiteY61" fmla="*/ 1258977 h 3871568"/>
                  <a:gd name="connsiteX62" fmla="*/ 2257214 w 3548024"/>
                  <a:gd name="connsiteY62" fmla="*/ 1604417 h 3871568"/>
                  <a:gd name="connsiteX63" fmla="*/ 2206414 w 3548024"/>
                  <a:gd name="connsiteY63" fmla="*/ 1858417 h 3871568"/>
                  <a:gd name="connsiteX64" fmla="*/ 2155614 w 3548024"/>
                  <a:gd name="connsiteY64" fmla="*/ 2000657 h 3871568"/>
                  <a:gd name="connsiteX65" fmla="*/ 2084494 w 3548024"/>
                  <a:gd name="connsiteY65" fmla="*/ 2020977 h 3871568"/>
                  <a:gd name="connsiteX66" fmla="*/ 2043854 w 3548024"/>
                  <a:gd name="connsiteY66" fmla="*/ 1868577 h 3871568"/>
                  <a:gd name="connsiteX67" fmla="*/ 1952414 w 3548024"/>
                  <a:gd name="connsiteY67" fmla="*/ 1533297 h 3871568"/>
                  <a:gd name="connsiteX68" fmla="*/ 1840654 w 3548024"/>
                  <a:gd name="connsiteY68" fmla="*/ 1076097 h 3871568"/>
                  <a:gd name="connsiteX69" fmla="*/ 1800014 w 3548024"/>
                  <a:gd name="connsiteY69" fmla="*/ 618897 h 3871568"/>
                  <a:gd name="connsiteX70" fmla="*/ 1867129 w 3548024"/>
                  <a:gd name="connsiteY70" fmla="*/ 38001 h 3871568"/>
                  <a:gd name="connsiteX71" fmla="*/ 1795121 w 3548024"/>
                  <a:gd name="connsiteY71" fmla="*/ 110009 h 3871568"/>
                  <a:gd name="connsiteX72" fmla="*/ 1759374 w 3548024"/>
                  <a:gd name="connsiteY72" fmla="*/ 547777 h 3871568"/>
                  <a:gd name="connsiteX73" fmla="*/ 1759374 w 3548024"/>
                  <a:gd name="connsiteY73" fmla="*/ 740817 h 3871568"/>
                  <a:gd name="connsiteX74" fmla="*/ 1769534 w 3548024"/>
                  <a:gd name="connsiteY74" fmla="*/ 852577 h 3871568"/>
                  <a:gd name="connsiteX75" fmla="*/ 1728894 w 3548024"/>
                  <a:gd name="connsiteY75" fmla="*/ 791617 h 3871568"/>
                  <a:gd name="connsiteX76" fmla="*/ 1617134 w 3548024"/>
                  <a:gd name="connsiteY76" fmla="*/ 588417 h 3871568"/>
                  <a:gd name="connsiteX77" fmla="*/ 1566334 w 3548024"/>
                  <a:gd name="connsiteY77" fmla="*/ 324257 h 3871568"/>
                  <a:gd name="connsiteX78" fmla="*/ 1535854 w 3548024"/>
                  <a:gd name="connsiteY78" fmla="*/ 242977 h 3871568"/>
                  <a:gd name="connsiteX79" fmla="*/ 1515534 w 3548024"/>
                  <a:gd name="connsiteY79" fmla="*/ 303937 h 3871568"/>
                  <a:gd name="connsiteX80" fmla="*/ 1546014 w 3548024"/>
                  <a:gd name="connsiteY80" fmla="*/ 547777 h 3871568"/>
                  <a:gd name="connsiteX81" fmla="*/ 1566334 w 3548024"/>
                  <a:gd name="connsiteY81" fmla="*/ 608737 h 3871568"/>
                  <a:gd name="connsiteX82" fmla="*/ 1535854 w 3548024"/>
                  <a:gd name="connsiteY82" fmla="*/ 598577 h 3871568"/>
                  <a:gd name="connsiteX83" fmla="*/ 1434254 w 3548024"/>
                  <a:gd name="connsiteY83" fmla="*/ 517297 h 3871568"/>
                  <a:gd name="connsiteX84" fmla="*/ 1322494 w 3548024"/>
                  <a:gd name="connsiteY84" fmla="*/ 456337 h 3871568"/>
                  <a:gd name="connsiteX85" fmla="*/ 1312334 w 3548024"/>
                  <a:gd name="connsiteY85" fmla="*/ 486817 h 3871568"/>
                  <a:gd name="connsiteX86" fmla="*/ 1424094 w 3548024"/>
                  <a:gd name="connsiteY86" fmla="*/ 578257 h 3871568"/>
                  <a:gd name="connsiteX87" fmla="*/ 1566334 w 3548024"/>
                  <a:gd name="connsiteY87" fmla="*/ 659537 h 3871568"/>
                  <a:gd name="connsiteX88" fmla="*/ 1596814 w 3548024"/>
                  <a:gd name="connsiteY88" fmla="*/ 679857 h 3871568"/>
                  <a:gd name="connsiteX89" fmla="*/ 1678094 w 3548024"/>
                  <a:gd name="connsiteY89" fmla="*/ 811937 h 3871568"/>
                  <a:gd name="connsiteX90" fmla="*/ 1759374 w 3548024"/>
                  <a:gd name="connsiteY90" fmla="*/ 913537 h 3871568"/>
                  <a:gd name="connsiteX91" fmla="*/ 1779694 w 3548024"/>
                  <a:gd name="connsiteY91" fmla="*/ 1025297 h 3871568"/>
                  <a:gd name="connsiteX92" fmla="*/ 1810174 w 3548024"/>
                  <a:gd name="connsiteY92" fmla="*/ 1218337 h 3871568"/>
                  <a:gd name="connsiteX93" fmla="*/ 1871134 w 3548024"/>
                  <a:gd name="connsiteY93" fmla="*/ 1492657 h 3871568"/>
                  <a:gd name="connsiteX94" fmla="*/ 1850814 w 3548024"/>
                  <a:gd name="connsiteY94" fmla="*/ 1492657 h 3871568"/>
                  <a:gd name="connsiteX95" fmla="*/ 1586654 w 3548024"/>
                  <a:gd name="connsiteY95" fmla="*/ 1319937 h 3871568"/>
                  <a:gd name="connsiteX96" fmla="*/ 1403774 w 3548024"/>
                  <a:gd name="connsiteY96" fmla="*/ 1096417 h 3871568"/>
                  <a:gd name="connsiteX97" fmla="*/ 1322494 w 3548024"/>
                  <a:gd name="connsiteY97" fmla="*/ 964337 h 3871568"/>
                  <a:gd name="connsiteX98" fmla="*/ 1302174 w 3548024"/>
                  <a:gd name="connsiteY98" fmla="*/ 801777 h 3871568"/>
                  <a:gd name="connsiteX99" fmla="*/ 1281854 w 3548024"/>
                  <a:gd name="connsiteY99" fmla="*/ 771297 h 3871568"/>
                  <a:gd name="connsiteX100" fmla="*/ 1251374 w 3548024"/>
                  <a:gd name="connsiteY100" fmla="*/ 852577 h 3871568"/>
                  <a:gd name="connsiteX101" fmla="*/ 1261534 w 3548024"/>
                  <a:gd name="connsiteY101" fmla="*/ 954177 h 3871568"/>
                  <a:gd name="connsiteX102" fmla="*/ 1180254 w 3548024"/>
                  <a:gd name="connsiteY102" fmla="*/ 872897 h 3871568"/>
                  <a:gd name="connsiteX103" fmla="*/ 1007534 w 3548024"/>
                  <a:gd name="connsiteY103" fmla="*/ 690017 h 3871568"/>
                  <a:gd name="connsiteX104" fmla="*/ 936414 w 3548024"/>
                  <a:gd name="connsiteY104" fmla="*/ 557937 h 3871568"/>
                  <a:gd name="connsiteX105" fmla="*/ 885614 w 3548024"/>
                  <a:gd name="connsiteY105" fmla="*/ 476657 h 3871568"/>
                  <a:gd name="connsiteX106" fmla="*/ 855134 w 3548024"/>
                  <a:gd name="connsiteY106" fmla="*/ 476657 h 3871568"/>
                  <a:gd name="connsiteX107" fmla="*/ 875454 w 3548024"/>
                  <a:gd name="connsiteY107" fmla="*/ 547777 h 3871568"/>
                  <a:gd name="connsiteX108" fmla="*/ 977054 w 3548024"/>
                  <a:gd name="connsiteY108" fmla="*/ 730657 h 3871568"/>
                  <a:gd name="connsiteX109" fmla="*/ 1078654 w 3548024"/>
                  <a:gd name="connsiteY109" fmla="*/ 832257 h 3871568"/>
                  <a:gd name="connsiteX110" fmla="*/ 1007534 w 3548024"/>
                  <a:gd name="connsiteY110" fmla="*/ 832257 h 3871568"/>
                  <a:gd name="connsiteX111" fmla="*/ 844974 w 3548024"/>
                  <a:gd name="connsiteY111" fmla="*/ 761137 h 3871568"/>
                  <a:gd name="connsiteX112" fmla="*/ 824654 w 3548024"/>
                  <a:gd name="connsiteY112" fmla="*/ 781457 h 3871568"/>
                  <a:gd name="connsiteX113" fmla="*/ 916094 w 3548024"/>
                  <a:gd name="connsiteY113" fmla="*/ 832257 h 3871568"/>
                  <a:gd name="connsiteX114" fmla="*/ 1068494 w 3548024"/>
                  <a:gd name="connsiteY114" fmla="*/ 893217 h 3871568"/>
                  <a:gd name="connsiteX115" fmla="*/ 1119294 w 3548024"/>
                  <a:gd name="connsiteY115" fmla="*/ 903377 h 3871568"/>
                  <a:gd name="connsiteX116" fmla="*/ 1241214 w 3548024"/>
                  <a:gd name="connsiteY116" fmla="*/ 1004977 h 3871568"/>
                  <a:gd name="connsiteX117" fmla="*/ 1281854 w 3548024"/>
                  <a:gd name="connsiteY117" fmla="*/ 1035457 h 3871568"/>
                  <a:gd name="connsiteX118" fmla="*/ 1393614 w 3548024"/>
                  <a:gd name="connsiteY118" fmla="*/ 1167537 h 3871568"/>
                  <a:gd name="connsiteX119" fmla="*/ 1495214 w 3548024"/>
                  <a:gd name="connsiteY119" fmla="*/ 1299617 h 3871568"/>
                  <a:gd name="connsiteX120" fmla="*/ 1678094 w 3548024"/>
                  <a:gd name="connsiteY120" fmla="*/ 1472337 h 3871568"/>
                  <a:gd name="connsiteX121" fmla="*/ 1840654 w 3548024"/>
                  <a:gd name="connsiteY121" fmla="*/ 1604417 h 3871568"/>
                  <a:gd name="connsiteX122" fmla="*/ 1860974 w 3548024"/>
                  <a:gd name="connsiteY122" fmla="*/ 1655217 h 3871568"/>
                  <a:gd name="connsiteX123" fmla="*/ 1881294 w 3548024"/>
                  <a:gd name="connsiteY123" fmla="*/ 1807617 h 3871568"/>
                  <a:gd name="connsiteX124" fmla="*/ 1891454 w 3548024"/>
                  <a:gd name="connsiteY124" fmla="*/ 1899057 h 3871568"/>
                  <a:gd name="connsiteX125" fmla="*/ 1881294 w 3548024"/>
                  <a:gd name="connsiteY125" fmla="*/ 2061617 h 3871568"/>
                  <a:gd name="connsiteX126" fmla="*/ 1769534 w 3548024"/>
                  <a:gd name="connsiteY126" fmla="*/ 2010817 h 3871568"/>
                  <a:gd name="connsiteX127" fmla="*/ 1495214 w 3548024"/>
                  <a:gd name="connsiteY127" fmla="*/ 1960017 h 3871568"/>
                  <a:gd name="connsiteX128" fmla="*/ 1251374 w 3548024"/>
                  <a:gd name="connsiteY128" fmla="*/ 1888897 h 3871568"/>
                  <a:gd name="connsiteX129" fmla="*/ 895774 w 3548024"/>
                  <a:gd name="connsiteY129" fmla="*/ 1756817 h 3871568"/>
                  <a:gd name="connsiteX130" fmla="*/ 662094 w 3548024"/>
                  <a:gd name="connsiteY130" fmla="*/ 1523137 h 3871568"/>
                  <a:gd name="connsiteX131" fmla="*/ 509694 w 3548024"/>
                  <a:gd name="connsiteY131" fmla="*/ 1319937 h 3871568"/>
                  <a:gd name="connsiteX132" fmla="*/ 418254 w 3548024"/>
                  <a:gd name="connsiteY132" fmla="*/ 1218337 h 3871568"/>
                  <a:gd name="connsiteX133" fmla="*/ 357294 w 3548024"/>
                  <a:gd name="connsiteY133" fmla="*/ 1228497 h 3871568"/>
                  <a:gd name="connsiteX134" fmla="*/ 438574 w 3548024"/>
                  <a:gd name="connsiteY134" fmla="*/ 1319937 h 3871568"/>
                  <a:gd name="connsiteX135" fmla="*/ 560494 w 3548024"/>
                  <a:gd name="connsiteY135" fmla="*/ 1502817 h 3871568"/>
                  <a:gd name="connsiteX136" fmla="*/ 621454 w 3548024"/>
                  <a:gd name="connsiteY136" fmla="*/ 1584097 h 3871568"/>
                  <a:gd name="connsiteX137" fmla="*/ 550334 w 3548024"/>
                  <a:gd name="connsiteY137" fmla="*/ 1573937 h 3871568"/>
                  <a:gd name="connsiteX138" fmla="*/ 377614 w 3548024"/>
                  <a:gd name="connsiteY138" fmla="*/ 1482497 h 3871568"/>
                  <a:gd name="connsiteX139" fmla="*/ 204894 w 3548024"/>
                  <a:gd name="connsiteY139" fmla="*/ 1360577 h 3871568"/>
                  <a:gd name="connsiteX140" fmla="*/ 42334 w 3548024"/>
                  <a:gd name="connsiteY140" fmla="*/ 1228497 h 3871568"/>
                  <a:gd name="connsiteX141" fmla="*/ 1694 w 3548024"/>
                  <a:gd name="connsiteY141" fmla="*/ 1238657 h 3871568"/>
                  <a:gd name="connsiteX142" fmla="*/ 82974 w 3548024"/>
                  <a:gd name="connsiteY142" fmla="*/ 1309777 h 3871568"/>
                  <a:gd name="connsiteX143" fmla="*/ 357294 w 3548024"/>
                  <a:gd name="connsiteY143" fmla="*/ 1533297 h 3871568"/>
                  <a:gd name="connsiteX144" fmla="*/ 601134 w 3548024"/>
                  <a:gd name="connsiteY144" fmla="*/ 1645057 h 3871568"/>
                  <a:gd name="connsiteX145" fmla="*/ 702734 w 3548024"/>
                  <a:gd name="connsiteY145" fmla="*/ 1665377 h 3871568"/>
                  <a:gd name="connsiteX146" fmla="*/ 753534 w 3548024"/>
                  <a:gd name="connsiteY146" fmla="*/ 1726337 h 3871568"/>
                  <a:gd name="connsiteX147" fmla="*/ 814494 w 3548024"/>
                  <a:gd name="connsiteY147" fmla="*/ 1777137 h 3871568"/>
                  <a:gd name="connsiteX148" fmla="*/ 905934 w 3548024"/>
                  <a:gd name="connsiteY148" fmla="*/ 1827937 h 3871568"/>
                  <a:gd name="connsiteX149" fmla="*/ 1231054 w 3548024"/>
                  <a:gd name="connsiteY149" fmla="*/ 1949857 h 3871568"/>
                  <a:gd name="connsiteX150" fmla="*/ 1535854 w 3548024"/>
                  <a:gd name="connsiteY150" fmla="*/ 2061617 h 3871568"/>
                  <a:gd name="connsiteX151" fmla="*/ 1647614 w 3548024"/>
                  <a:gd name="connsiteY151" fmla="*/ 2132737 h 3871568"/>
                  <a:gd name="connsiteX152" fmla="*/ 1464734 w 3548024"/>
                  <a:gd name="connsiteY152" fmla="*/ 2102257 h 3871568"/>
                  <a:gd name="connsiteX153" fmla="*/ 1281854 w 3548024"/>
                  <a:gd name="connsiteY153" fmla="*/ 2102257 h 3871568"/>
                  <a:gd name="connsiteX154" fmla="*/ 1048174 w 3548024"/>
                  <a:gd name="connsiteY154" fmla="*/ 2081937 h 3871568"/>
                  <a:gd name="connsiteX155" fmla="*/ 804334 w 3548024"/>
                  <a:gd name="connsiteY155" fmla="*/ 2010817 h 3871568"/>
                  <a:gd name="connsiteX156" fmla="*/ 540174 w 3548024"/>
                  <a:gd name="connsiteY156" fmla="*/ 1919377 h 3871568"/>
                  <a:gd name="connsiteX157" fmla="*/ 509694 w 3548024"/>
                  <a:gd name="connsiteY157" fmla="*/ 1909217 h 3871568"/>
                  <a:gd name="connsiteX158" fmla="*/ 377614 w 3548024"/>
                  <a:gd name="connsiteY158" fmla="*/ 1817777 h 3871568"/>
                  <a:gd name="connsiteX159" fmla="*/ 336974 w 3548024"/>
                  <a:gd name="connsiteY159" fmla="*/ 1827937 h 3871568"/>
                  <a:gd name="connsiteX160" fmla="*/ 469054 w 3548024"/>
                  <a:gd name="connsiteY160" fmla="*/ 1949857 h 3871568"/>
                  <a:gd name="connsiteX161" fmla="*/ 723054 w 3548024"/>
                  <a:gd name="connsiteY161" fmla="*/ 2031137 h 3871568"/>
                  <a:gd name="connsiteX162" fmla="*/ 601134 w 3548024"/>
                  <a:gd name="connsiteY162" fmla="*/ 2031137 h 3871568"/>
                  <a:gd name="connsiteX163" fmla="*/ 469054 w 3548024"/>
                  <a:gd name="connsiteY163" fmla="*/ 2020977 h 3871568"/>
                  <a:gd name="connsiteX164" fmla="*/ 469054 w 3548024"/>
                  <a:gd name="connsiteY164" fmla="*/ 2071777 h 3871568"/>
                  <a:gd name="connsiteX165" fmla="*/ 580814 w 3548024"/>
                  <a:gd name="connsiteY165" fmla="*/ 2071777 h 3871568"/>
                  <a:gd name="connsiteX166" fmla="*/ 784014 w 3548024"/>
                  <a:gd name="connsiteY166" fmla="*/ 2071777 h 3871568"/>
                  <a:gd name="connsiteX167" fmla="*/ 987214 w 3548024"/>
                  <a:gd name="connsiteY167" fmla="*/ 2112417 h 3871568"/>
                  <a:gd name="connsiteX168" fmla="*/ 1261534 w 3548024"/>
                  <a:gd name="connsiteY168" fmla="*/ 2132737 h 3871568"/>
                  <a:gd name="connsiteX169" fmla="*/ 1578766 w 3548024"/>
                  <a:gd name="connsiteY169" fmla="*/ 2175010 h 3871568"/>
                  <a:gd name="connsiteX170" fmla="*/ 1739054 w 3548024"/>
                  <a:gd name="connsiteY170" fmla="*/ 2305457 h 3871568"/>
                  <a:gd name="connsiteX171" fmla="*/ 1789854 w 3548024"/>
                  <a:gd name="connsiteY171" fmla="*/ 2437537 h 3871568"/>
                  <a:gd name="connsiteX172" fmla="*/ 1800014 w 3548024"/>
                  <a:gd name="connsiteY172" fmla="*/ 2681377 h 3871568"/>
                  <a:gd name="connsiteX173" fmla="*/ 1779694 w 3548024"/>
                  <a:gd name="connsiteY173" fmla="*/ 2935377 h 3871568"/>
                  <a:gd name="connsiteX174" fmla="*/ 1728894 w 3548024"/>
                  <a:gd name="connsiteY174" fmla="*/ 3230017 h 3871568"/>
                  <a:gd name="connsiteX175" fmla="*/ 1678094 w 3548024"/>
                  <a:gd name="connsiteY175" fmla="*/ 3524657 h 3871568"/>
                  <a:gd name="connsiteX176" fmla="*/ 1627294 w 3548024"/>
                  <a:gd name="connsiteY176" fmla="*/ 3847312 h 3871568"/>
                  <a:gd name="connsiteX177" fmla="*/ 1820334 w 3548024"/>
                  <a:gd name="connsiteY177" fmla="*/ 3849777 h 3871568"/>
                  <a:gd name="connsiteX178" fmla="*/ 2114974 w 3548024"/>
                  <a:gd name="connsiteY178" fmla="*/ 3859937 h 3871568"/>
                  <a:gd name="connsiteX179" fmla="*/ 2274667 w 3548024"/>
                  <a:gd name="connsiteY179" fmla="*/ 3839765 h 3871568"/>
                  <a:gd name="connsiteX180" fmla="*/ 2287356 w 3548024"/>
                  <a:gd name="connsiteY180" fmla="*/ 3742447 h 3871568"/>
                  <a:gd name="connsiteX181" fmla="*/ 2232894 w 3548024"/>
                  <a:gd name="connsiteY181" fmla="*/ 3380785 h 38715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</a:cxnLst>
                <a:rect l="l" t="t" r="r" b="b"/>
                <a:pathLst>
                  <a:path w="3548024" h="3871568">
                    <a:moveTo>
                      <a:pt x="2224448" y="3383831"/>
                    </a:moveTo>
                    <a:cubicBezTo>
                      <a:pt x="2224379" y="3377973"/>
                      <a:pt x="2174716" y="2596411"/>
                      <a:pt x="2198719" y="2548406"/>
                    </a:cubicBezTo>
                    <a:cubicBezTo>
                      <a:pt x="2222722" y="2500401"/>
                      <a:pt x="2228137" y="2334923"/>
                      <a:pt x="2298846" y="2247018"/>
                    </a:cubicBezTo>
                    <a:cubicBezTo>
                      <a:pt x="2369555" y="2159113"/>
                      <a:pt x="2504606" y="2095904"/>
                      <a:pt x="2622974" y="2020977"/>
                    </a:cubicBezTo>
                    <a:cubicBezTo>
                      <a:pt x="2741342" y="1946050"/>
                      <a:pt x="2898987" y="1853337"/>
                      <a:pt x="3009054" y="1797457"/>
                    </a:cubicBezTo>
                    <a:cubicBezTo>
                      <a:pt x="3119121" y="1741577"/>
                      <a:pt x="3207174" y="1722950"/>
                      <a:pt x="3283374" y="1685697"/>
                    </a:cubicBezTo>
                    <a:cubicBezTo>
                      <a:pt x="3359574" y="1648444"/>
                      <a:pt x="3422227" y="1611190"/>
                      <a:pt x="3466254" y="1573937"/>
                    </a:cubicBezTo>
                    <a:cubicBezTo>
                      <a:pt x="3510281" y="1536684"/>
                      <a:pt x="3542454" y="1482497"/>
                      <a:pt x="3547534" y="1462177"/>
                    </a:cubicBezTo>
                    <a:cubicBezTo>
                      <a:pt x="3552614" y="1441857"/>
                      <a:pt x="3517054" y="1436777"/>
                      <a:pt x="3496734" y="1452017"/>
                    </a:cubicBezTo>
                    <a:cubicBezTo>
                      <a:pt x="3476414" y="1467257"/>
                      <a:pt x="3469641" y="1519750"/>
                      <a:pt x="3425614" y="1553617"/>
                    </a:cubicBezTo>
                    <a:cubicBezTo>
                      <a:pt x="3381587" y="1587484"/>
                      <a:pt x="3317241" y="1616270"/>
                      <a:pt x="3232574" y="1655217"/>
                    </a:cubicBezTo>
                    <a:cubicBezTo>
                      <a:pt x="3147907" y="1694164"/>
                      <a:pt x="2975187" y="1766977"/>
                      <a:pt x="2917614" y="1787297"/>
                    </a:cubicBezTo>
                    <a:cubicBezTo>
                      <a:pt x="2860041" y="1807617"/>
                      <a:pt x="2887134" y="1797457"/>
                      <a:pt x="2887134" y="1777137"/>
                    </a:cubicBezTo>
                    <a:cubicBezTo>
                      <a:pt x="2887134" y="1756817"/>
                      <a:pt x="2902374" y="1711097"/>
                      <a:pt x="2917614" y="1665377"/>
                    </a:cubicBezTo>
                    <a:cubicBezTo>
                      <a:pt x="2932854" y="1619657"/>
                      <a:pt x="2968414" y="1538377"/>
                      <a:pt x="2978574" y="1502817"/>
                    </a:cubicBezTo>
                    <a:cubicBezTo>
                      <a:pt x="2988734" y="1467257"/>
                      <a:pt x="2987041" y="1458790"/>
                      <a:pt x="2978574" y="1452017"/>
                    </a:cubicBezTo>
                    <a:cubicBezTo>
                      <a:pt x="2970107" y="1445244"/>
                      <a:pt x="2941321" y="1446937"/>
                      <a:pt x="2927774" y="1462177"/>
                    </a:cubicBezTo>
                    <a:cubicBezTo>
                      <a:pt x="2914227" y="1477417"/>
                      <a:pt x="2915921" y="1492657"/>
                      <a:pt x="2897294" y="1543457"/>
                    </a:cubicBezTo>
                    <a:cubicBezTo>
                      <a:pt x="2878667" y="1594257"/>
                      <a:pt x="2834641" y="1716177"/>
                      <a:pt x="2816014" y="1766977"/>
                    </a:cubicBezTo>
                    <a:cubicBezTo>
                      <a:pt x="2797387" y="1817777"/>
                      <a:pt x="2823723" y="1816256"/>
                      <a:pt x="2785534" y="1848257"/>
                    </a:cubicBezTo>
                    <a:cubicBezTo>
                      <a:pt x="2747345" y="1880258"/>
                      <a:pt x="2656305" y="1920039"/>
                      <a:pt x="2586878" y="1958986"/>
                    </a:cubicBezTo>
                    <a:cubicBezTo>
                      <a:pt x="2437603" y="2042593"/>
                      <a:pt x="2428998" y="2042819"/>
                      <a:pt x="2368974" y="2081937"/>
                    </a:cubicBezTo>
                    <a:cubicBezTo>
                      <a:pt x="2308950" y="2121055"/>
                      <a:pt x="2236894" y="2232644"/>
                      <a:pt x="2226734" y="2193697"/>
                    </a:cubicBezTo>
                    <a:cubicBezTo>
                      <a:pt x="2216574" y="2154750"/>
                      <a:pt x="2282614" y="1970177"/>
                      <a:pt x="2308014" y="1848257"/>
                    </a:cubicBezTo>
                    <a:cubicBezTo>
                      <a:pt x="2333414" y="1726337"/>
                      <a:pt x="2331721" y="1563777"/>
                      <a:pt x="2379134" y="1462177"/>
                    </a:cubicBezTo>
                    <a:cubicBezTo>
                      <a:pt x="2426547" y="1360577"/>
                      <a:pt x="2545081" y="1303004"/>
                      <a:pt x="2592494" y="1238657"/>
                    </a:cubicBezTo>
                    <a:cubicBezTo>
                      <a:pt x="2639907" y="1174310"/>
                      <a:pt x="2658534" y="1103190"/>
                      <a:pt x="2663614" y="1076097"/>
                    </a:cubicBezTo>
                    <a:cubicBezTo>
                      <a:pt x="2668694" y="1049004"/>
                      <a:pt x="2639907" y="1054084"/>
                      <a:pt x="2622974" y="1076097"/>
                    </a:cubicBezTo>
                    <a:cubicBezTo>
                      <a:pt x="2606041" y="1098110"/>
                      <a:pt x="2597574" y="1165844"/>
                      <a:pt x="2562014" y="1208177"/>
                    </a:cubicBezTo>
                    <a:cubicBezTo>
                      <a:pt x="2526454" y="1250510"/>
                      <a:pt x="2426547" y="1338564"/>
                      <a:pt x="2409614" y="1330097"/>
                    </a:cubicBezTo>
                    <a:cubicBezTo>
                      <a:pt x="2392681" y="1321630"/>
                      <a:pt x="2438401" y="1235270"/>
                      <a:pt x="2460414" y="1157377"/>
                    </a:cubicBezTo>
                    <a:cubicBezTo>
                      <a:pt x="2482427" y="1079484"/>
                      <a:pt x="2511214" y="927084"/>
                      <a:pt x="2541694" y="862737"/>
                    </a:cubicBezTo>
                    <a:cubicBezTo>
                      <a:pt x="2572174" y="798390"/>
                      <a:pt x="2612814" y="801777"/>
                      <a:pt x="2643294" y="771297"/>
                    </a:cubicBezTo>
                    <a:cubicBezTo>
                      <a:pt x="2673774" y="740817"/>
                      <a:pt x="2709334" y="703564"/>
                      <a:pt x="2724574" y="679857"/>
                    </a:cubicBezTo>
                    <a:cubicBezTo>
                      <a:pt x="2739814" y="656150"/>
                      <a:pt x="2739814" y="634137"/>
                      <a:pt x="2734734" y="629057"/>
                    </a:cubicBezTo>
                    <a:cubicBezTo>
                      <a:pt x="2729654" y="623977"/>
                      <a:pt x="2712721" y="632444"/>
                      <a:pt x="2694094" y="649377"/>
                    </a:cubicBezTo>
                    <a:cubicBezTo>
                      <a:pt x="2675467" y="666310"/>
                      <a:pt x="2644987" y="712030"/>
                      <a:pt x="2622974" y="730657"/>
                    </a:cubicBezTo>
                    <a:cubicBezTo>
                      <a:pt x="2600961" y="749284"/>
                      <a:pt x="2553547" y="806857"/>
                      <a:pt x="2562014" y="761137"/>
                    </a:cubicBezTo>
                    <a:cubicBezTo>
                      <a:pt x="2570481" y="715417"/>
                      <a:pt x="2646681" y="546084"/>
                      <a:pt x="2673774" y="456337"/>
                    </a:cubicBezTo>
                    <a:cubicBezTo>
                      <a:pt x="2700867" y="366590"/>
                      <a:pt x="2722881" y="263297"/>
                      <a:pt x="2724574" y="222657"/>
                    </a:cubicBezTo>
                    <a:cubicBezTo>
                      <a:pt x="2726267" y="182017"/>
                      <a:pt x="2694094" y="195564"/>
                      <a:pt x="2683934" y="212497"/>
                    </a:cubicBezTo>
                    <a:cubicBezTo>
                      <a:pt x="2673774" y="229430"/>
                      <a:pt x="2675467" y="276844"/>
                      <a:pt x="2663614" y="324257"/>
                    </a:cubicBezTo>
                    <a:cubicBezTo>
                      <a:pt x="2651761" y="371670"/>
                      <a:pt x="2624667" y="468190"/>
                      <a:pt x="2612814" y="496977"/>
                    </a:cubicBezTo>
                    <a:cubicBezTo>
                      <a:pt x="2600961" y="525764"/>
                      <a:pt x="2602654" y="520684"/>
                      <a:pt x="2592494" y="496977"/>
                    </a:cubicBezTo>
                    <a:cubicBezTo>
                      <a:pt x="2582334" y="473270"/>
                      <a:pt x="2563707" y="393684"/>
                      <a:pt x="2551854" y="354737"/>
                    </a:cubicBezTo>
                    <a:cubicBezTo>
                      <a:pt x="2540001" y="315790"/>
                      <a:pt x="2531534" y="273457"/>
                      <a:pt x="2521374" y="263297"/>
                    </a:cubicBezTo>
                    <a:cubicBezTo>
                      <a:pt x="2511214" y="253137"/>
                      <a:pt x="2492587" y="278537"/>
                      <a:pt x="2490894" y="293777"/>
                    </a:cubicBezTo>
                    <a:cubicBezTo>
                      <a:pt x="2489201" y="309017"/>
                      <a:pt x="2502747" y="325950"/>
                      <a:pt x="2511214" y="354737"/>
                    </a:cubicBezTo>
                    <a:cubicBezTo>
                      <a:pt x="2519681" y="383524"/>
                      <a:pt x="2533227" y="432630"/>
                      <a:pt x="2541694" y="466497"/>
                    </a:cubicBezTo>
                    <a:cubicBezTo>
                      <a:pt x="2550161" y="500364"/>
                      <a:pt x="2556934" y="537617"/>
                      <a:pt x="2562014" y="557937"/>
                    </a:cubicBezTo>
                    <a:cubicBezTo>
                      <a:pt x="2567094" y="578257"/>
                      <a:pt x="2584027" y="544390"/>
                      <a:pt x="2572174" y="588417"/>
                    </a:cubicBezTo>
                    <a:cubicBezTo>
                      <a:pt x="2560321" y="632444"/>
                      <a:pt x="2516294" y="740817"/>
                      <a:pt x="2490894" y="822097"/>
                    </a:cubicBezTo>
                    <a:cubicBezTo>
                      <a:pt x="2465494" y="903377"/>
                      <a:pt x="2441787" y="1038844"/>
                      <a:pt x="2419774" y="1076097"/>
                    </a:cubicBezTo>
                    <a:cubicBezTo>
                      <a:pt x="2397761" y="1113350"/>
                      <a:pt x="2385907" y="1079484"/>
                      <a:pt x="2358814" y="1045617"/>
                    </a:cubicBezTo>
                    <a:cubicBezTo>
                      <a:pt x="2331721" y="1011750"/>
                      <a:pt x="2280921" y="915230"/>
                      <a:pt x="2257214" y="872897"/>
                    </a:cubicBezTo>
                    <a:cubicBezTo>
                      <a:pt x="2233507" y="830564"/>
                      <a:pt x="2226734" y="800084"/>
                      <a:pt x="2216574" y="791617"/>
                    </a:cubicBezTo>
                    <a:cubicBezTo>
                      <a:pt x="2206414" y="783150"/>
                      <a:pt x="2192867" y="800084"/>
                      <a:pt x="2196254" y="822097"/>
                    </a:cubicBezTo>
                    <a:cubicBezTo>
                      <a:pt x="2199641" y="844110"/>
                      <a:pt x="2219961" y="888137"/>
                      <a:pt x="2236894" y="923697"/>
                    </a:cubicBezTo>
                    <a:cubicBezTo>
                      <a:pt x="2253827" y="959257"/>
                      <a:pt x="2279227" y="1003284"/>
                      <a:pt x="2297854" y="1035457"/>
                    </a:cubicBezTo>
                    <a:cubicBezTo>
                      <a:pt x="2316481" y="1067630"/>
                      <a:pt x="2335107" y="1098110"/>
                      <a:pt x="2348654" y="1116737"/>
                    </a:cubicBezTo>
                    <a:cubicBezTo>
                      <a:pt x="2362201" y="1135364"/>
                      <a:pt x="2377441" y="1123510"/>
                      <a:pt x="2379134" y="1147217"/>
                    </a:cubicBezTo>
                    <a:cubicBezTo>
                      <a:pt x="2380827" y="1170924"/>
                      <a:pt x="2379134" y="1182777"/>
                      <a:pt x="2358814" y="1258977"/>
                    </a:cubicBezTo>
                    <a:cubicBezTo>
                      <a:pt x="2338494" y="1335177"/>
                      <a:pt x="2282614" y="1504510"/>
                      <a:pt x="2257214" y="1604417"/>
                    </a:cubicBezTo>
                    <a:cubicBezTo>
                      <a:pt x="2231814" y="1704324"/>
                      <a:pt x="2223347" y="1792377"/>
                      <a:pt x="2206414" y="1858417"/>
                    </a:cubicBezTo>
                    <a:cubicBezTo>
                      <a:pt x="2189481" y="1924457"/>
                      <a:pt x="2175934" y="1973564"/>
                      <a:pt x="2155614" y="2000657"/>
                    </a:cubicBezTo>
                    <a:cubicBezTo>
                      <a:pt x="2135294" y="2027750"/>
                      <a:pt x="2103121" y="2042990"/>
                      <a:pt x="2084494" y="2020977"/>
                    </a:cubicBezTo>
                    <a:cubicBezTo>
                      <a:pt x="2065867" y="1998964"/>
                      <a:pt x="2065867" y="1949857"/>
                      <a:pt x="2043854" y="1868577"/>
                    </a:cubicBezTo>
                    <a:cubicBezTo>
                      <a:pt x="2021841" y="1787297"/>
                      <a:pt x="1986281" y="1665377"/>
                      <a:pt x="1952414" y="1533297"/>
                    </a:cubicBezTo>
                    <a:cubicBezTo>
                      <a:pt x="1918547" y="1401217"/>
                      <a:pt x="1866054" y="1228497"/>
                      <a:pt x="1840654" y="1076097"/>
                    </a:cubicBezTo>
                    <a:cubicBezTo>
                      <a:pt x="1815254" y="923697"/>
                      <a:pt x="1795602" y="791913"/>
                      <a:pt x="1800014" y="618897"/>
                    </a:cubicBezTo>
                    <a:cubicBezTo>
                      <a:pt x="1804426" y="445881"/>
                      <a:pt x="1827258" y="135654"/>
                      <a:pt x="1867129" y="38001"/>
                    </a:cubicBezTo>
                    <a:cubicBezTo>
                      <a:pt x="1866314" y="-46814"/>
                      <a:pt x="1813080" y="25046"/>
                      <a:pt x="1795121" y="110009"/>
                    </a:cubicBezTo>
                    <a:cubicBezTo>
                      <a:pt x="1777162" y="194972"/>
                      <a:pt x="1765332" y="442642"/>
                      <a:pt x="1759374" y="547777"/>
                    </a:cubicBezTo>
                    <a:cubicBezTo>
                      <a:pt x="1753416" y="652912"/>
                      <a:pt x="1757681" y="690017"/>
                      <a:pt x="1759374" y="740817"/>
                    </a:cubicBezTo>
                    <a:cubicBezTo>
                      <a:pt x="1761067" y="791617"/>
                      <a:pt x="1774614" y="844110"/>
                      <a:pt x="1769534" y="852577"/>
                    </a:cubicBezTo>
                    <a:cubicBezTo>
                      <a:pt x="1764454" y="861044"/>
                      <a:pt x="1754294" y="835644"/>
                      <a:pt x="1728894" y="791617"/>
                    </a:cubicBezTo>
                    <a:cubicBezTo>
                      <a:pt x="1703494" y="747590"/>
                      <a:pt x="1644227" y="666310"/>
                      <a:pt x="1617134" y="588417"/>
                    </a:cubicBezTo>
                    <a:cubicBezTo>
                      <a:pt x="1590041" y="510524"/>
                      <a:pt x="1579881" y="381830"/>
                      <a:pt x="1566334" y="324257"/>
                    </a:cubicBezTo>
                    <a:cubicBezTo>
                      <a:pt x="1552787" y="266684"/>
                      <a:pt x="1544321" y="246364"/>
                      <a:pt x="1535854" y="242977"/>
                    </a:cubicBezTo>
                    <a:cubicBezTo>
                      <a:pt x="1527387" y="239590"/>
                      <a:pt x="1513841" y="253137"/>
                      <a:pt x="1515534" y="303937"/>
                    </a:cubicBezTo>
                    <a:cubicBezTo>
                      <a:pt x="1517227" y="354737"/>
                      <a:pt x="1537547" y="496977"/>
                      <a:pt x="1546014" y="547777"/>
                    </a:cubicBezTo>
                    <a:cubicBezTo>
                      <a:pt x="1554481" y="598577"/>
                      <a:pt x="1568027" y="600270"/>
                      <a:pt x="1566334" y="608737"/>
                    </a:cubicBezTo>
                    <a:cubicBezTo>
                      <a:pt x="1564641" y="617204"/>
                      <a:pt x="1557867" y="613817"/>
                      <a:pt x="1535854" y="598577"/>
                    </a:cubicBezTo>
                    <a:cubicBezTo>
                      <a:pt x="1513841" y="583337"/>
                      <a:pt x="1469814" y="541004"/>
                      <a:pt x="1434254" y="517297"/>
                    </a:cubicBezTo>
                    <a:cubicBezTo>
                      <a:pt x="1398694" y="493590"/>
                      <a:pt x="1342814" y="461417"/>
                      <a:pt x="1322494" y="456337"/>
                    </a:cubicBezTo>
                    <a:cubicBezTo>
                      <a:pt x="1302174" y="451257"/>
                      <a:pt x="1295401" y="466497"/>
                      <a:pt x="1312334" y="486817"/>
                    </a:cubicBezTo>
                    <a:cubicBezTo>
                      <a:pt x="1329267" y="507137"/>
                      <a:pt x="1381761" y="549470"/>
                      <a:pt x="1424094" y="578257"/>
                    </a:cubicBezTo>
                    <a:cubicBezTo>
                      <a:pt x="1466427" y="607044"/>
                      <a:pt x="1537547" y="642604"/>
                      <a:pt x="1566334" y="659537"/>
                    </a:cubicBezTo>
                    <a:cubicBezTo>
                      <a:pt x="1595121" y="676470"/>
                      <a:pt x="1578187" y="654457"/>
                      <a:pt x="1596814" y="679857"/>
                    </a:cubicBezTo>
                    <a:cubicBezTo>
                      <a:pt x="1615441" y="705257"/>
                      <a:pt x="1651001" y="772990"/>
                      <a:pt x="1678094" y="811937"/>
                    </a:cubicBezTo>
                    <a:cubicBezTo>
                      <a:pt x="1705187" y="850884"/>
                      <a:pt x="1742441" y="877977"/>
                      <a:pt x="1759374" y="913537"/>
                    </a:cubicBezTo>
                    <a:cubicBezTo>
                      <a:pt x="1776307" y="949097"/>
                      <a:pt x="1771227" y="974497"/>
                      <a:pt x="1779694" y="1025297"/>
                    </a:cubicBezTo>
                    <a:cubicBezTo>
                      <a:pt x="1788161" y="1076097"/>
                      <a:pt x="1794934" y="1140444"/>
                      <a:pt x="1810174" y="1218337"/>
                    </a:cubicBezTo>
                    <a:cubicBezTo>
                      <a:pt x="1825414" y="1296230"/>
                      <a:pt x="1864361" y="1446937"/>
                      <a:pt x="1871134" y="1492657"/>
                    </a:cubicBezTo>
                    <a:cubicBezTo>
                      <a:pt x="1877907" y="1538377"/>
                      <a:pt x="1898227" y="1521444"/>
                      <a:pt x="1850814" y="1492657"/>
                    </a:cubicBezTo>
                    <a:cubicBezTo>
                      <a:pt x="1803401" y="1463870"/>
                      <a:pt x="1661161" y="1385977"/>
                      <a:pt x="1586654" y="1319937"/>
                    </a:cubicBezTo>
                    <a:cubicBezTo>
                      <a:pt x="1512147" y="1253897"/>
                      <a:pt x="1447801" y="1155684"/>
                      <a:pt x="1403774" y="1096417"/>
                    </a:cubicBezTo>
                    <a:cubicBezTo>
                      <a:pt x="1359747" y="1037150"/>
                      <a:pt x="1339427" y="1013444"/>
                      <a:pt x="1322494" y="964337"/>
                    </a:cubicBezTo>
                    <a:cubicBezTo>
                      <a:pt x="1305561" y="915230"/>
                      <a:pt x="1308947" y="833950"/>
                      <a:pt x="1302174" y="801777"/>
                    </a:cubicBezTo>
                    <a:cubicBezTo>
                      <a:pt x="1295401" y="769604"/>
                      <a:pt x="1290321" y="762830"/>
                      <a:pt x="1281854" y="771297"/>
                    </a:cubicBezTo>
                    <a:cubicBezTo>
                      <a:pt x="1273387" y="779764"/>
                      <a:pt x="1254761" y="822097"/>
                      <a:pt x="1251374" y="852577"/>
                    </a:cubicBezTo>
                    <a:cubicBezTo>
                      <a:pt x="1247987" y="883057"/>
                      <a:pt x="1273387" y="950790"/>
                      <a:pt x="1261534" y="954177"/>
                    </a:cubicBezTo>
                    <a:cubicBezTo>
                      <a:pt x="1249681" y="957564"/>
                      <a:pt x="1222587" y="916924"/>
                      <a:pt x="1180254" y="872897"/>
                    </a:cubicBezTo>
                    <a:cubicBezTo>
                      <a:pt x="1137921" y="828870"/>
                      <a:pt x="1048174" y="742510"/>
                      <a:pt x="1007534" y="690017"/>
                    </a:cubicBezTo>
                    <a:cubicBezTo>
                      <a:pt x="966894" y="637524"/>
                      <a:pt x="956734" y="593497"/>
                      <a:pt x="936414" y="557937"/>
                    </a:cubicBezTo>
                    <a:cubicBezTo>
                      <a:pt x="916094" y="522377"/>
                      <a:pt x="899161" y="490204"/>
                      <a:pt x="885614" y="476657"/>
                    </a:cubicBezTo>
                    <a:cubicBezTo>
                      <a:pt x="872067" y="463110"/>
                      <a:pt x="856827" y="464804"/>
                      <a:pt x="855134" y="476657"/>
                    </a:cubicBezTo>
                    <a:cubicBezTo>
                      <a:pt x="853441" y="488510"/>
                      <a:pt x="855134" y="505444"/>
                      <a:pt x="875454" y="547777"/>
                    </a:cubicBezTo>
                    <a:cubicBezTo>
                      <a:pt x="895774" y="590110"/>
                      <a:pt x="943187" y="683244"/>
                      <a:pt x="977054" y="730657"/>
                    </a:cubicBezTo>
                    <a:cubicBezTo>
                      <a:pt x="1010921" y="778070"/>
                      <a:pt x="1073574" y="815324"/>
                      <a:pt x="1078654" y="832257"/>
                    </a:cubicBezTo>
                    <a:cubicBezTo>
                      <a:pt x="1083734" y="849190"/>
                      <a:pt x="1046481" y="844110"/>
                      <a:pt x="1007534" y="832257"/>
                    </a:cubicBezTo>
                    <a:cubicBezTo>
                      <a:pt x="968587" y="820404"/>
                      <a:pt x="875454" y="769604"/>
                      <a:pt x="844974" y="761137"/>
                    </a:cubicBezTo>
                    <a:cubicBezTo>
                      <a:pt x="814494" y="752670"/>
                      <a:pt x="812801" y="769604"/>
                      <a:pt x="824654" y="781457"/>
                    </a:cubicBezTo>
                    <a:cubicBezTo>
                      <a:pt x="836507" y="793310"/>
                      <a:pt x="875454" y="813630"/>
                      <a:pt x="916094" y="832257"/>
                    </a:cubicBezTo>
                    <a:cubicBezTo>
                      <a:pt x="956734" y="850884"/>
                      <a:pt x="1034627" y="881364"/>
                      <a:pt x="1068494" y="893217"/>
                    </a:cubicBezTo>
                    <a:cubicBezTo>
                      <a:pt x="1102361" y="905070"/>
                      <a:pt x="1090507" y="884750"/>
                      <a:pt x="1119294" y="903377"/>
                    </a:cubicBezTo>
                    <a:cubicBezTo>
                      <a:pt x="1148081" y="922004"/>
                      <a:pt x="1214121" y="982964"/>
                      <a:pt x="1241214" y="1004977"/>
                    </a:cubicBezTo>
                    <a:cubicBezTo>
                      <a:pt x="1268307" y="1026990"/>
                      <a:pt x="1256454" y="1008364"/>
                      <a:pt x="1281854" y="1035457"/>
                    </a:cubicBezTo>
                    <a:cubicBezTo>
                      <a:pt x="1307254" y="1062550"/>
                      <a:pt x="1358054" y="1123510"/>
                      <a:pt x="1393614" y="1167537"/>
                    </a:cubicBezTo>
                    <a:cubicBezTo>
                      <a:pt x="1429174" y="1211564"/>
                      <a:pt x="1447801" y="1248817"/>
                      <a:pt x="1495214" y="1299617"/>
                    </a:cubicBezTo>
                    <a:cubicBezTo>
                      <a:pt x="1542627" y="1350417"/>
                      <a:pt x="1620521" y="1421537"/>
                      <a:pt x="1678094" y="1472337"/>
                    </a:cubicBezTo>
                    <a:cubicBezTo>
                      <a:pt x="1735667" y="1523137"/>
                      <a:pt x="1810174" y="1573937"/>
                      <a:pt x="1840654" y="1604417"/>
                    </a:cubicBezTo>
                    <a:cubicBezTo>
                      <a:pt x="1871134" y="1634897"/>
                      <a:pt x="1854201" y="1621350"/>
                      <a:pt x="1860974" y="1655217"/>
                    </a:cubicBezTo>
                    <a:cubicBezTo>
                      <a:pt x="1867747" y="1689084"/>
                      <a:pt x="1876214" y="1766977"/>
                      <a:pt x="1881294" y="1807617"/>
                    </a:cubicBezTo>
                    <a:cubicBezTo>
                      <a:pt x="1886374" y="1848257"/>
                      <a:pt x="1891454" y="1856724"/>
                      <a:pt x="1891454" y="1899057"/>
                    </a:cubicBezTo>
                    <a:cubicBezTo>
                      <a:pt x="1891454" y="1941390"/>
                      <a:pt x="1901614" y="2042990"/>
                      <a:pt x="1881294" y="2061617"/>
                    </a:cubicBezTo>
                    <a:cubicBezTo>
                      <a:pt x="1860974" y="2080244"/>
                      <a:pt x="1833881" y="2027750"/>
                      <a:pt x="1769534" y="2010817"/>
                    </a:cubicBezTo>
                    <a:cubicBezTo>
                      <a:pt x="1705187" y="1993884"/>
                      <a:pt x="1581574" y="1980337"/>
                      <a:pt x="1495214" y="1960017"/>
                    </a:cubicBezTo>
                    <a:cubicBezTo>
                      <a:pt x="1408854" y="1939697"/>
                      <a:pt x="1351281" y="1922764"/>
                      <a:pt x="1251374" y="1888897"/>
                    </a:cubicBezTo>
                    <a:cubicBezTo>
                      <a:pt x="1151467" y="1855030"/>
                      <a:pt x="993987" y="1817777"/>
                      <a:pt x="895774" y="1756817"/>
                    </a:cubicBezTo>
                    <a:cubicBezTo>
                      <a:pt x="797561" y="1695857"/>
                      <a:pt x="726441" y="1595950"/>
                      <a:pt x="662094" y="1523137"/>
                    </a:cubicBezTo>
                    <a:cubicBezTo>
                      <a:pt x="597747" y="1450324"/>
                      <a:pt x="550334" y="1370737"/>
                      <a:pt x="509694" y="1319937"/>
                    </a:cubicBezTo>
                    <a:cubicBezTo>
                      <a:pt x="469054" y="1269137"/>
                      <a:pt x="443654" y="1233577"/>
                      <a:pt x="418254" y="1218337"/>
                    </a:cubicBezTo>
                    <a:cubicBezTo>
                      <a:pt x="392854" y="1203097"/>
                      <a:pt x="353907" y="1211564"/>
                      <a:pt x="357294" y="1228497"/>
                    </a:cubicBezTo>
                    <a:cubicBezTo>
                      <a:pt x="360681" y="1245430"/>
                      <a:pt x="404707" y="1274217"/>
                      <a:pt x="438574" y="1319937"/>
                    </a:cubicBezTo>
                    <a:cubicBezTo>
                      <a:pt x="472441" y="1365657"/>
                      <a:pt x="530014" y="1458790"/>
                      <a:pt x="560494" y="1502817"/>
                    </a:cubicBezTo>
                    <a:cubicBezTo>
                      <a:pt x="590974" y="1546844"/>
                      <a:pt x="623147" y="1572244"/>
                      <a:pt x="621454" y="1584097"/>
                    </a:cubicBezTo>
                    <a:cubicBezTo>
                      <a:pt x="619761" y="1595950"/>
                      <a:pt x="590974" y="1590870"/>
                      <a:pt x="550334" y="1573937"/>
                    </a:cubicBezTo>
                    <a:cubicBezTo>
                      <a:pt x="509694" y="1557004"/>
                      <a:pt x="435187" y="1518057"/>
                      <a:pt x="377614" y="1482497"/>
                    </a:cubicBezTo>
                    <a:cubicBezTo>
                      <a:pt x="320041" y="1446937"/>
                      <a:pt x="260774" y="1402910"/>
                      <a:pt x="204894" y="1360577"/>
                    </a:cubicBezTo>
                    <a:cubicBezTo>
                      <a:pt x="149014" y="1318244"/>
                      <a:pt x="76201" y="1248817"/>
                      <a:pt x="42334" y="1228497"/>
                    </a:cubicBezTo>
                    <a:cubicBezTo>
                      <a:pt x="8467" y="1208177"/>
                      <a:pt x="-5079" y="1225110"/>
                      <a:pt x="1694" y="1238657"/>
                    </a:cubicBezTo>
                    <a:cubicBezTo>
                      <a:pt x="8467" y="1252204"/>
                      <a:pt x="23707" y="1260670"/>
                      <a:pt x="82974" y="1309777"/>
                    </a:cubicBezTo>
                    <a:cubicBezTo>
                      <a:pt x="142241" y="1358884"/>
                      <a:pt x="270934" y="1477417"/>
                      <a:pt x="357294" y="1533297"/>
                    </a:cubicBezTo>
                    <a:cubicBezTo>
                      <a:pt x="443654" y="1589177"/>
                      <a:pt x="543561" y="1623044"/>
                      <a:pt x="601134" y="1645057"/>
                    </a:cubicBezTo>
                    <a:cubicBezTo>
                      <a:pt x="658707" y="1667070"/>
                      <a:pt x="677334" y="1651830"/>
                      <a:pt x="702734" y="1665377"/>
                    </a:cubicBezTo>
                    <a:cubicBezTo>
                      <a:pt x="728134" y="1678924"/>
                      <a:pt x="734907" y="1707710"/>
                      <a:pt x="753534" y="1726337"/>
                    </a:cubicBezTo>
                    <a:cubicBezTo>
                      <a:pt x="772161" y="1744964"/>
                      <a:pt x="789094" y="1760204"/>
                      <a:pt x="814494" y="1777137"/>
                    </a:cubicBezTo>
                    <a:cubicBezTo>
                      <a:pt x="839894" y="1794070"/>
                      <a:pt x="836507" y="1799150"/>
                      <a:pt x="905934" y="1827937"/>
                    </a:cubicBezTo>
                    <a:cubicBezTo>
                      <a:pt x="975361" y="1856724"/>
                      <a:pt x="1231054" y="1949857"/>
                      <a:pt x="1231054" y="1949857"/>
                    </a:cubicBezTo>
                    <a:cubicBezTo>
                      <a:pt x="1336041" y="1988804"/>
                      <a:pt x="1466427" y="2031137"/>
                      <a:pt x="1535854" y="2061617"/>
                    </a:cubicBezTo>
                    <a:cubicBezTo>
                      <a:pt x="1605281" y="2092097"/>
                      <a:pt x="1659467" y="2125964"/>
                      <a:pt x="1647614" y="2132737"/>
                    </a:cubicBezTo>
                    <a:cubicBezTo>
                      <a:pt x="1635761" y="2139510"/>
                      <a:pt x="1525694" y="2107337"/>
                      <a:pt x="1464734" y="2102257"/>
                    </a:cubicBezTo>
                    <a:cubicBezTo>
                      <a:pt x="1403774" y="2097177"/>
                      <a:pt x="1351281" y="2105644"/>
                      <a:pt x="1281854" y="2102257"/>
                    </a:cubicBezTo>
                    <a:cubicBezTo>
                      <a:pt x="1212427" y="2098870"/>
                      <a:pt x="1127761" y="2097177"/>
                      <a:pt x="1048174" y="2081937"/>
                    </a:cubicBezTo>
                    <a:cubicBezTo>
                      <a:pt x="968587" y="2066697"/>
                      <a:pt x="889001" y="2037910"/>
                      <a:pt x="804334" y="2010817"/>
                    </a:cubicBezTo>
                    <a:cubicBezTo>
                      <a:pt x="719667" y="1983724"/>
                      <a:pt x="589281" y="1936310"/>
                      <a:pt x="540174" y="1919377"/>
                    </a:cubicBezTo>
                    <a:cubicBezTo>
                      <a:pt x="491067" y="1902444"/>
                      <a:pt x="536787" y="1926150"/>
                      <a:pt x="509694" y="1909217"/>
                    </a:cubicBezTo>
                    <a:cubicBezTo>
                      <a:pt x="482601" y="1892284"/>
                      <a:pt x="406401" y="1831324"/>
                      <a:pt x="377614" y="1817777"/>
                    </a:cubicBezTo>
                    <a:cubicBezTo>
                      <a:pt x="348827" y="1804230"/>
                      <a:pt x="321734" y="1805924"/>
                      <a:pt x="336974" y="1827937"/>
                    </a:cubicBezTo>
                    <a:cubicBezTo>
                      <a:pt x="352214" y="1849950"/>
                      <a:pt x="404707" y="1915990"/>
                      <a:pt x="469054" y="1949857"/>
                    </a:cubicBezTo>
                    <a:cubicBezTo>
                      <a:pt x="533401" y="1983724"/>
                      <a:pt x="701041" y="2017590"/>
                      <a:pt x="723054" y="2031137"/>
                    </a:cubicBezTo>
                    <a:cubicBezTo>
                      <a:pt x="745067" y="2044684"/>
                      <a:pt x="643467" y="2032830"/>
                      <a:pt x="601134" y="2031137"/>
                    </a:cubicBezTo>
                    <a:cubicBezTo>
                      <a:pt x="558801" y="2029444"/>
                      <a:pt x="491067" y="2014204"/>
                      <a:pt x="469054" y="2020977"/>
                    </a:cubicBezTo>
                    <a:cubicBezTo>
                      <a:pt x="447041" y="2027750"/>
                      <a:pt x="450427" y="2063310"/>
                      <a:pt x="469054" y="2071777"/>
                    </a:cubicBezTo>
                    <a:cubicBezTo>
                      <a:pt x="487681" y="2080244"/>
                      <a:pt x="580814" y="2071777"/>
                      <a:pt x="580814" y="2071777"/>
                    </a:cubicBezTo>
                    <a:cubicBezTo>
                      <a:pt x="633307" y="2071777"/>
                      <a:pt x="716281" y="2065004"/>
                      <a:pt x="784014" y="2071777"/>
                    </a:cubicBezTo>
                    <a:cubicBezTo>
                      <a:pt x="851747" y="2078550"/>
                      <a:pt x="907627" y="2102257"/>
                      <a:pt x="987214" y="2112417"/>
                    </a:cubicBezTo>
                    <a:cubicBezTo>
                      <a:pt x="1066801" y="2122577"/>
                      <a:pt x="1162942" y="2122305"/>
                      <a:pt x="1261534" y="2132737"/>
                    </a:cubicBezTo>
                    <a:cubicBezTo>
                      <a:pt x="1360126" y="2143169"/>
                      <a:pt x="1499179" y="2146223"/>
                      <a:pt x="1578766" y="2175010"/>
                    </a:cubicBezTo>
                    <a:cubicBezTo>
                      <a:pt x="1658353" y="2203797"/>
                      <a:pt x="1703873" y="2261703"/>
                      <a:pt x="1739054" y="2305457"/>
                    </a:cubicBezTo>
                    <a:cubicBezTo>
                      <a:pt x="1774235" y="2349211"/>
                      <a:pt x="1779694" y="2374884"/>
                      <a:pt x="1789854" y="2437537"/>
                    </a:cubicBezTo>
                    <a:cubicBezTo>
                      <a:pt x="1800014" y="2500190"/>
                      <a:pt x="1801707" y="2598404"/>
                      <a:pt x="1800014" y="2681377"/>
                    </a:cubicBezTo>
                    <a:cubicBezTo>
                      <a:pt x="1798321" y="2764350"/>
                      <a:pt x="1791547" y="2843937"/>
                      <a:pt x="1779694" y="2935377"/>
                    </a:cubicBezTo>
                    <a:cubicBezTo>
                      <a:pt x="1767841" y="3026817"/>
                      <a:pt x="1728894" y="3230017"/>
                      <a:pt x="1728894" y="3230017"/>
                    </a:cubicBezTo>
                    <a:cubicBezTo>
                      <a:pt x="1711961" y="3328230"/>
                      <a:pt x="1695027" y="3421775"/>
                      <a:pt x="1678094" y="3524657"/>
                    </a:cubicBezTo>
                    <a:cubicBezTo>
                      <a:pt x="1661161" y="3627539"/>
                      <a:pt x="1603587" y="3793125"/>
                      <a:pt x="1627294" y="3847312"/>
                    </a:cubicBezTo>
                    <a:cubicBezTo>
                      <a:pt x="1651001" y="3901499"/>
                      <a:pt x="1739054" y="3847673"/>
                      <a:pt x="1820334" y="3849777"/>
                    </a:cubicBezTo>
                    <a:cubicBezTo>
                      <a:pt x="1901614" y="3851881"/>
                      <a:pt x="2039252" y="3861606"/>
                      <a:pt x="2114974" y="3859937"/>
                    </a:cubicBezTo>
                    <a:cubicBezTo>
                      <a:pt x="2190696" y="3858268"/>
                      <a:pt x="2262814" y="3848232"/>
                      <a:pt x="2274667" y="3839765"/>
                    </a:cubicBezTo>
                    <a:cubicBezTo>
                      <a:pt x="2286520" y="3831298"/>
                      <a:pt x="2294318" y="3818944"/>
                      <a:pt x="2287356" y="3742447"/>
                    </a:cubicBezTo>
                    <a:cubicBezTo>
                      <a:pt x="2280394" y="3665950"/>
                      <a:pt x="2238105" y="3593133"/>
                      <a:pt x="2232894" y="3380785"/>
                    </a:cubicBezTo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6350">
                <a:noFill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78" name="자유형 77"/>
              <p:cNvSpPr/>
              <p:nvPr/>
            </p:nvSpPr>
            <p:spPr>
              <a:xfrm>
                <a:off x="6655684" y="2968777"/>
                <a:ext cx="316616" cy="810206"/>
              </a:xfrm>
              <a:custGeom>
                <a:avLst/>
                <a:gdLst>
                  <a:gd name="connsiteX0" fmla="*/ 10886 w 306615"/>
                  <a:gd name="connsiteY0" fmla="*/ 688823 h 779537"/>
                  <a:gd name="connsiteX1" fmla="*/ 21772 w 306615"/>
                  <a:gd name="connsiteY1" fmla="*/ 761394 h 779537"/>
                  <a:gd name="connsiteX2" fmla="*/ 43544 w 306615"/>
                  <a:gd name="connsiteY2" fmla="*/ 772280 h 779537"/>
                  <a:gd name="connsiteX3" fmla="*/ 65315 w 306615"/>
                  <a:gd name="connsiteY3" fmla="*/ 717852 h 779537"/>
                  <a:gd name="connsiteX4" fmla="*/ 116115 w 306615"/>
                  <a:gd name="connsiteY4" fmla="*/ 554566 h 779537"/>
                  <a:gd name="connsiteX5" fmla="*/ 148772 w 306615"/>
                  <a:gd name="connsiteY5" fmla="*/ 384023 h 779537"/>
                  <a:gd name="connsiteX6" fmla="*/ 214086 w 306615"/>
                  <a:gd name="connsiteY6" fmla="*/ 148166 h 779537"/>
                  <a:gd name="connsiteX7" fmla="*/ 293915 w 306615"/>
                  <a:gd name="connsiteY7" fmla="*/ 28423 h 779537"/>
                  <a:gd name="connsiteX8" fmla="*/ 290286 w 306615"/>
                  <a:gd name="connsiteY8" fmla="*/ 6652 h 779537"/>
                  <a:gd name="connsiteX9" fmla="*/ 268515 w 306615"/>
                  <a:gd name="connsiteY9" fmla="*/ 13909 h 779537"/>
                  <a:gd name="connsiteX10" fmla="*/ 214086 w 306615"/>
                  <a:gd name="connsiteY10" fmla="*/ 90109 h 779537"/>
                  <a:gd name="connsiteX11" fmla="*/ 170544 w 306615"/>
                  <a:gd name="connsiteY11" fmla="*/ 195337 h 779537"/>
                  <a:gd name="connsiteX12" fmla="*/ 127001 w 306615"/>
                  <a:gd name="connsiteY12" fmla="*/ 344109 h 779537"/>
                  <a:gd name="connsiteX13" fmla="*/ 87086 w 306615"/>
                  <a:gd name="connsiteY13" fmla="*/ 525537 h 779537"/>
                  <a:gd name="connsiteX14" fmla="*/ 10886 w 306615"/>
                  <a:gd name="connsiteY14" fmla="*/ 688823 h 7795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306615" h="779537">
                    <a:moveTo>
                      <a:pt x="10886" y="688823"/>
                    </a:moveTo>
                    <a:cubicBezTo>
                      <a:pt x="0" y="728132"/>
                      <a:pt x="16329" y="747485"/>
                      <a:pt x="21772" y="761394"/>
                    </a:cubicBezTo>
                    <a:cubicBezTo>
                      <a:pt x="27215" y="775304"/>
                      <a:pt x="36287" y="779537"/>
                      <a:pt x="43544" y="772280"/>
                    </a:cubicBezTo>
                    <a:cubicBezTo>
                      <a:pt x="50801" y="765023"/>
                      <a:pt x="53220" y="754138"/>
                      <a:pt x="65315" y="717852"/>
                    </a:cubicBezTo>
                    <a:cubicBezTo>
                      <a:pt x="77410" y="681566"/>
                      <a:pt x="102206" y="610204"/>
                      <a:pt x="116115" y="554566"/>
                    </a:cubicBezTo>
                    <a:cubicBezTo>
                      <a:pt x="130025" y="498928"/>
                      <a:pt x="132444" y="451756"/>
                      <a:pt x="148772" y="384023"/>
                    </a:cubicBezTo>
                    <a:cubicBezTo>
                      <a:pt x="165100" y="316290"/>
                      <a:pt x="189896" y="207433"/>
                      <a:pt x="214086" y="148166"/>
                    </a:cubicBezTo>
                    <a:cubicBezTo>
                      <a:pt x="238276" y="88899"/>
                      <a:pt x="281215" y="52009"/>
                      <a:pt x="293915" y="28423"/>
                    </a:cubicBezTo>
                    <a:cubicBezTo>
                      <a:pt x="306615" y="4837"/>
                      <a:pt x="294519" y="9071"/>
                      <a:pt x="290286" y="6652"/>
                    </a:cubicBezTo>
                    <a:cubicBezTo>
                      <a:pt x="286053" y="4233"/>
                      <a:pt x="281215" y="0"/>
                      <a:pt x="268515" y="13909"/>
                    </a:cubicBezTo>
                    <a:cubicBezTo>
                      <a:pt x="255815" y="27818"/>
                      <a:pt x="230415" y="59871"/>
                      <a:pt x="214086" y="90109"/>
                    </a:cubicBezTo>
                    <a:cubicBezTo>
                      <a:pt x="197758" y="120347"/>
                      <a:pt x="185058" y="153004"/>
                      <a:pt x="170544" y="195337"/>
                    </a:cubicBezTo>
                    <a:cubicBezTo>
                      <a:pt x="156030" y="237670"/>
                      <a:pt x="140911" y="289076"/>
                      <a:pt x="127001" y="344109"/>
                    </a:cubicBezTo>
                    <a:cubicBezTo>
                      <a:pt x="113091" y="399142"/>
                      <a:pt x="100995" y="473528"/>
                      <a:pt x="87086" y="525537"/>
                    </a:cubicBezTo>
                    <a:cubicBezTo>
                      <a:pt x="73177" y="577546"/>
                      <a:pt x="21772" y="649514"/>
                      <a:pt x="10886" y="688823"/>
                    </a:cubicBezTo>
                    <a:close/>
                  </a:path>
                </a:pathLst>
              </a:custGeom>
              <a:grpFill/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79" name="자유형 78"/>
              <p:cNvSpPr/>
              <p:nvPr/>
            </p:nvSpPr>
            <p:spPr>
              <a:xfrm rot="4200705">
                <a:off x="7895038" y="4360192"/>
                <a:ext cx="306615" cy="779537"/>
              </a:xfrm>
              <a:custGeom>
                <a:avLst/>
                <a:gdLst>
                  <a:gd name="connsiteX0" fmla="*/ 10886 w 306615"/>
                  <a:gd name="connsiteY0" fmla="*/ 688823 h 779537"/>
                  <a:gd name="connsiteX1" fmla="*/ 21772 w 306615"/>
                  <a:gd name="connsiteY1" fmla="*/ 761394 h 779537"/>
                  <a:gd name="connsiteX2" fmla="*/ 43544 w 306615"/>
                  <a:gd name="connsiteY2" fmla="*/ 772280 h 779537"/>
                  <a:gd name="connsiteX3" fmla="*/ 65315 w 306615"/>
                  <a:gd name="connsiteY3" fmla="*/ 717852 h 779537"/>
                  <a:gd name="connsiteX4" fmla="*/ 116115 w 306615"/>
                  <a:gd name="connsiteY4" fmla="*/ 554566 h 779537"/>
                  <a:gd name="connsiteX5" fmla="*/ 148772 w 306615"/>
                  <a:gd name="connsiteY5" fmla="*/ 384023 h 779537"/>
                  <a:gd name="connsiteX6" fmla="*/ 214086 w 306615"/>
                  <a:gd name="connsiteY6" fmla="*/ 148166 h 779537"/>
                  <a:gd name="connsiteX7" fmla="*/ 293915 w 306615"/>
                  <a:gd name="connsiteY7" fmla="*/ 28423 h 779537"/>
                  <a:gd name="connsiteX8" fmla="*/ 290286 w 306615"/>
                  <a:gd name="connsiteY8" fmla="*/ 6652 h 779537"/>
                  <a:gd name="connsiteX9" fmla="*/ 268515 w 306615"/>
                  <a:gd name="connsiteY9" fmla="*/ 13909 h 779537"/>
                  <a:gd name="connsiteX10" fmla="*/ 214086 w 306615"/>
                  <a:gd name="connsiteY10" fmla="*/ 90109 h 779537"/>
                  <a:gd name="connsiteX11" fmla="*/ 170544 w 306615"/>
                  <a:gd name="connsiteY11" fmla="*/ 195337 h 779537"/>
                  <a:gd name="connsiteX12" fmla="*/ 127001 w 306615"/>
                  <a:gd name="connsiteY12" fmla="*/ 344109 h 779537"/>
                  <a:gd name="connsiteX13" fmla="*/ 87086 w 306615"/>
                  <a:gd name="connsiteY13" fmla="*/ 525537 h 779537"/>
                  <a:gd name="connsiteX14" fmla="*/ 10886 w 306615"/>
                  <a:gd name="connsiteY14" fmla="*/ 688823 h 7795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306615" h="779537">
                    <a:moveTo>
                      <a:pt x="10886" y="688823"/>
                    </a:moveTo>
                    <a:cubicBezTo>
                      <a:pt x="0" y="728132"/>
                      <a:pt x="16329" y="747485"/>
                      <a:pt x="21772" y="761394"/>
                    </a:cubicBezTo>
                    <a:cubicBezTo>
                      <a:pt x="27215" y="775304"/>
                      <a:pt x="36287" y="779537"/>
                      <a:pt x="43544" y="772280"/>
                    </a:cubicBezTo>
                    <a:cubicBezTo>
                      <a:pt x="50801" y="765023"/>
                      <a:pt x="53220" y="754138"/>
                      <a:pt x="65315" y="717852"/>
                    </a:cubicBezTo>
                    <a:cubicBezTo>
                      <a:pt x="77410" y="681566"/>
                      <a:pt x="102206" y="610204"/>
                      <a:pt x="116115" y="554566"/>
                    </a:cubicBezTo>
                    <a:cubicBezTo>
                      <a:pt x="130025" y="498928"/>
                      <a:pt x="132444" y="451756"/>
                      <a:pt x="148772" y="384023"/>
                    </a:cubicBezTo>
                    <a:cubicBezTo>
                      <a:pt x="165100" y="316290"/>
                      <a:pt x="189896" y="207433"/>
                      <a:pt x="214086" y="148166"/>
                    </a:cubicBezTo>
                    <a:cubicBezTo>
                      <a:pt x="238276" y="88899"/>
                      <a:pt x="281215" y="52009"/>
                      <a:pt x="293915" y="28423"/>
                    </a:cubicBezTo>
                    <a:cubicBezTo>
                      <a:pt x="306615" y="4837"/>
                      <a:pt x="294519" y="9071"/>
                      <a:pt x="290286" y="6652"/>
                    </a:cubicBezTo>
                    <a:cubicBezTo>
                      <a:pt x="286053" y="4233"/>
                      <a:pt x="281215" y="0"/>
                      <a:pt x="268515" y="13909"/>
                    </a:cubicBezTo>
                    <a:cubicBezTo>
                      <a:pt x="255815" y="27818"/>
                      <a:pt x="230415" y="59871"/>
                      <a:pt x="214086" y="90109"/>
                    </a:cubicBezTo>
                    <a:cubicBezTo>
                      <a:pt x="197758" y="120347"/>
                      <a:pt x="185058" y="153004"/>
                      <a:pt x="170544" y="195337"/>
                    </a:cubicBezTo>
                    <a:cubicBezTo>
                      <a:pt x="156030" y="237670"/>
                      <a:pt x="140911" y="289076"/>
                      <a:pt x="127001" y="344109"/>
                    </a:cubicBezTo>
                    <a:cubicBezTo>
                      <a:pt x="113091" y="399142"/>
                      <a:pt x="100995" y="473528"/>
                      <a:pt x="87086" y="525537"/>
                    </a:cubicBezTo>
                    <a:cubicBezTo>
                      <a:pt x="73177" y="577546"/>
                      <a:pt x="21772" y="649514"/>
                      <a:pt x="10886" y="688823"/>
                    </a:cubicBezTo>
                    <a:close/>
                  </a:path>
                </a:pathLst>
              </a:custGeom>
              <a:grpFill/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</p:grpSp>
        <p:sp>
          <p:nvSpPr>
            <p:cNvPr id="63" name="자유형 62"/>
            <p:cNvSpPr/>
            <p:nvPr/>
          </p:nvSpPr>
          <p:spPr>
            <a:xfrm>
              <a:off x="5389030" y="4103207"/>
              <a:ext cx="144016" cy="144016"/>
            </a:xfrm>
            <a:custGeom>
              <a:avLst/>
              <a:gdLst>
                <a:gd name="connsiteX0" fmla="*/ 108857 w 117822"/>
                <a:gd name="connsiteY0" fmla="*/ 15368 h 113979"/>
                <a:gd name="connsiteX1" fmla="*/ 24333 w 117822"/>
                <a:gd name="connsiteY1" fmla="*/ 15368 h 113979"/>
                <a:gd name="connsiteX2" fmla="*/ 8965 w 117822"/>
                <a:gd name="connsiteY2" fmla="*/ 92208 h 113979"/>
                <a:gd name="connsiteX3" fmla="*/ 78121 w 117822"/>
                <a:gd name="connsiteY3" fmla="*/ 107576 h 113979"/>
                <a:gd name="connsiteX4" fmla="*/ 108857 w 117822"/>
                <a:gd name="connsiteY4" fmla="*/ 15368 h 113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7822" h="113979">
                  <a:moveTo>
                    <a:pt x="108857" y="15368"/>
                  </a:moveTo>
                  <a:cubicBezTo>
                    <a:pt x="99892" y="0"/>
                    <a:pt x="40982" y="2561"/>
                    <a:pt x="24333" y="15368"/>
                  </a:cubicBezTo>
                  <a:cubicBezTo>
                    <a:pt x="7684" y="28175"/>
                    <a:pt x="0" y="76840"/>
                    <a:pt x="8965" y="92208"/>
                  </a:cubicBezTo>
                  <a:cubicBezTo>
                    <a:pt x="17930" y="107576"/>
                    <a:pt x="60192" y="113979"/>
                    <a:pt x="78121" y="107576"/>
                  </a:cubicBezTo>
                  <a:cubicBezTo>
                    <a:pt x="96050" y="101173"/>
                    <a:pt x="117822" y="30736"/>
                    <a:pt x="108857" y="15368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0"/>
            </a:p>
          </p:txBody>
        </p:sp>
        <p:sp>
          <p:nvSpPr>
            <p:cNvPr id="64" name="자유형 63"/>
            <p:cNvSpPr/>
            <p:nvPr/>
          </p:nvSpPr>
          <p:spPr>
            <a:xfrm rot="6659760">
              <a:off x="5309421" y="4922457"/>
              <a:ext cx="108012" cy="108012"/>
            </a:xfrm>
            <a:custGeom>
              <a:avLst/>
              <a:gdLst>
                <a:gd name="connsiteX0" fmla="*/ 108857 w 117822"/>
                <a:gd name="connsiteY0" fmla="*/ 15368 h 113979"/>
                <a:gd name="connsiteX1" fmla="*/ 24333 w 117822"/>
                <a:gd name="connsiteY1" fmla="*/ 15368 h 113979"/>
                <a:gd name="connsiteX2" fmla="*/ 8965 w 117822"/>
                <a:gd name="connsiteY2" fmla="*/ 92208 h 113979"/>
                <a:gd name="connsiteX3" fmla="*/ 78121 w 117822"/>
                <a:gd name="connsiteY3" fmla="*/ 107576 h 113979"/>
                <a:gd name="connsiteX4" fmla="*/ 108857 w 117822"/>
                <a:gd name="connsiteY4" fmla="*/ 15368 h 113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7822" h="113979">
                  <a:moveTo>
                    <a:pt x="108857" y="15368"/>
                  </a:moveTo>
                  <a:cubicBezTo>
                    <a:pt x="99892" y="0"/>
                    <a:pt x="40982" y="2561"/>
                    <a:pt x="24333" y="15368"/>
                  </a:cubicBezTo>
                  <a:cubicBezTo>
                    <a:pt x="7684" y="28175"/>
                    <a:pt x="0" y="76840"/>
                    <a:pt x="8965" y="92208"/>
                  </a:cubicBezTo>
                  <a:cubicBezTo>
                    <a:pt x="17930" y="107576"/>
                    <a:pt x="60192" y="113979"/>
                    <a:pt x="78121" y="107576"/>
                  </a:cubicBezTo>
                  <a:cubicBezTo>
                    <a:pt x="96050" y="101173"/>
                    <a:pt x="117822" y="30736"/>
                    <a:pt x="108857" y="15368"/>
                  </a:cubicBez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0"/>
            </a:p>
          </p:txBody>
        </p:sp>
        <p:sp>
          <p:nvSpPr>
            <p:cNvPr id="65" name="자유형 64"/>
            <p:cNvSpPr/>
            <p:nvPr/>
          </p:nvSpPr>
          <p:spPr>
            <a:xfrm>
              <a:off x="5647765" y="3104350"/>
              <a:ext cx="167767" cy="153681"/>
            </a:xfrm>
            <a:custGeom>
              <a:avLst/>
              <a:gdLst>
                <a:gd name="connsiteX0" fmla="*/ 76840 w 167767"/>
                <a:gd name="connsiteY0" fmla="*/ 145997 h 153681"/>
                <a:gd name="connsiteX1" fmla="*/ 153680 w 167767"/>
                <a:gd name="connsiteY1" fmla="*/ 122945 h 153681"/>
                <a:gd name="connsiteX2" fmla="*/ 153680 w 167767"/>
                <a:gd name="connsiteY2" fmla="*/ 30736 h 153681"/>
                <a:gd name="connsiteX3" fmla="*/ 69156 w 167767"/>
                <a:gd name="connsiteY3" fmla="*/ 7684 h 153681"/>
                <a:gd name="connsiteX4" fmla="*/ 0 w 167767"/>
                <a:gd name="connsiteY4" fmla="*/ 76841 h 153681"/>
                <a:gd name="connsiteX5" fmla="*/ 76840 w 167767"/>
                <a:gd name="connsiteY5" fmla="*/ 145997 h 1536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67767" h="153681">
                  <a:moveTo>
                    <a:pt x="76840" y="145997"/>
                  </a:moveTo>
                  <a:cubicBezTo>
                    <a:pt x="102453" y="153681"/>
                    <a:pt x="140873" y="142155"/>
                    <a:pt x="153680" y="122945"/>
                  </a:cubicBezTo>
                  <a:cubicBezTo>
                    <a:pt x="166487" y="103735"/>
                    <a:pt x="167767" y="49946"/>
                    <a:pt x="153680" y="30736"/>
                  </a:cubicBezTo>
                  <a:cubicBezTo>
                    <a:pt x="139593" y="11526"/>
                    <a:pt x="94769" y="0"/>
                    <a:pt x="69156" y="7684"/>
                  </a:cubicBezTo>
                  <a:cubicBezTo>
                    <a:pt x="43543" y="15368"/>
                    <a:pt x="0" y="52508"/>
                    <a:pt x="0" y="76841"/>
                  </a:cubicBezTo>
                  <a:cubicBezTo>
                    <a:pt x="0" y="101174"/>
                    <a:pt x="51227" y="138313"/>
                    <a:pt x="76840" y="145997"/>
                  </a:cubicBez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0"/>
            </a:p>
          </p:txBody>
        </p:sp>
        <p:sp>
          <p:nvSpPr>
            <p:cNvPr id="66" name="자유형 65"/>
            <p:cNvSpPr/>
            <p:nvPr/>
          </p:nvSpPr>
          <p:spPr>
            <a:xfrm>
              <a:off x="6588224" y="2564904"/>
              <a:ext cx="197260" cy="209800"/>
            </a:xfrm>
            <a:custGeom>
              <a:avLst/>
              <a:gdLst>
                <a:gd name="connsiteX0" fmla="*/ 55069 w 142155"/>
                <a:gd name="connsiteY0" fmla="*/ 1281 h 161365"/>
                <a:gd name="connsiteX1" fmla="*/ 8965 w 142155"/>
                <a:gd name="connsiteY1" fmla="*/ 39701 h 161365"/>
                <a:gd name="connsiteX2" fmla="*/ 16649 w 142155"/>
                <a:gd name="connsiteY2" fmla="*/ 147278 h 161365"/>
                <a:gd name="connsiteX3" fmla="*/ 108857 w 142155"/>
                <a:gd name="connsiteY3" fmla="*/ 124226 h 161365"/>
                <a:gd name="connsiteX4" fmla="*/ 139594 w 142155"/>
                <a:gd name="connsiteY4" fmla="*/ 47385 h 161365"/>
                <a:gd name="connsiteX5" fmla="*/ 55069 w 142155"/>
                <a:gd name="connsiteY5" fmla="*/ 1281 h 1613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2155" h="161365">
                  <a:moveTo>
                    <a:pt x="55069" y="1281"/>
                  </a:moveTo>
                  <a:cubicBezTo>
                    <a:pt x="33298" y="0"/>
                    <a:pt x="15368" y="15368"/>
                    <a:pt x="8965" y="39701"/>
                  </a:cubicBezTo>
                  <a:cubicBezTo>
                    <a:pt x="2562" y="64034"/>
                    <a:pt x="0" y="133191"/>
                    <a:pt x="16649" y="147278"/>
                  </a:cubicBezTo>
                  <a:cubicBezTo>
                    <a:pt x="33298" y="161365"/>
                    <a:pt x="88366" y="140875"/>
                    <a:pt x="108857" y="124226"/>
                  </a:cubicBezTo>
                  <a:cubicBezTo>
                    <a:pt x="129348" y="107577"/>
                    <a:pt x="142155" y="70437"/>
                    <a:pt x="139594" y="47385"/>
                  </a:cubicBezTo>
                  <a:cubicBezTo>
                    <a:pt x="137033" y="24333"/>
                    <a:pt x="76840" y="2562"/>
                    <a:pt x="55069" y="1281"/>
                  </a:cubicBez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0"/>
            </a:p>
          </p:txBody>
        </p:sp>
        <p:sp>
          <p:nvSpPr>
            <p:cNvPr id="67" name="자유형 66"/>
            <p:cNvSpPr/>
            <p:nvPr/>
          </p:nvSpPr>
          <p:spPr>
            <a:xfrm>
              <a:off x="7727231" y="4243592"/>
              <a:ext cx="144016" cy="144016"/>
            </a:xfrm>
            <a:custGeom>
              <a:avLst/>
              <a:gdLst>
                <a:gd name="connsiteX0" fmla="*/ 55069 w 142155"/>
                <a:gd name="connsiteY0" fmla="*/ 1281 h 161365"/>
                <a:gd name="connsiteX1" fmla="*/ 8965 w 142155"/>
                <a:gd name="connsiteY1" fmla="*/ 39701 h 161365"/>
                <a:gd name="connsiteX2" fmla="*/ 16649 w 142155"/>
                <a:gd name="connsiteY2" fmla="*/ 147278 h 161365"/>
                <a:gd name="connsiteX3" fmla="*/ 108857 w 142155"/>
                <a:gd name="connsiteY3" fmla="*/ 124226 h 161365"/>
                <a:gd name="connsiteX4" fmla="*/ 139594 w 142155"/>
                <a:gd name="connsiteY4" fmla="*/ 47385 h 161365"/>
                <a:gd name="connsiteX5" fmla="*/ 55069 w 142155"/>
                <a:gd name="connsiteY5" fmla="*/ 1281 h 1613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2155" h="161365">
                  <a:moveTo>
                    <a:pt x="55069" y="1281"/>
                  </a:moveTo>
                  <a:cubicBezTo>
                    <a:pt x="33298" y="0"/>
                    <a:pt x="15368" y="15368"/>
                    <a:pt x="8965" y="39701"/>
                  </a:cubicBezTo>
                  <a:cubicBezTo>
                    <a:pt x="2562" y="64034"/>
                    <a:pt x="0" y="133191"/>
                    <a:pt x="16649" y="147278"/>
                  </a:cubicBezTo>
                  <a:cubicBezTo>
                    <a:pt x="33298" y="161365"/>
                    <a:pt x="88366" y="140875"/>
                    <a:pt x="108857" y="124226"/>
                  </a:cubicBezTo>
                  <a:cubicBezTo>
                    <a:pt x="129348" y="107577"/>
                    <a:pt x="142155" y="70437"/>
                    <a:pt x="139594" y="47385"/>
                  </a:cubicBezTo>
                  <a:cubicBezTo>
                    <a:pt x="137033" y="24333"/>
                    <a:pt x="76840" y="2562"/>
                    <a:pt x="55069" y="1281"/>
                  </a:cubicBez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0"/>
            </a:p>
          </p:txBody>
        </p:sp>
        <p:sp>
          <p:nvSpPr>
            <p:cNvPr id="68" name="자유형 67"/>
            <p:cNvSpPr/>
            <p:nvPr/>
          </p:nvSpPr>
          <p:spPr>
            <a:xfrm>
              <a:off x="7470060" y="2752647"/>
              <a:ext cx="216024" cy="216024"/>
            </a:xfrm>
            <a:custGeom>
              <a:avLst/>
              <a:gdLst>
                <a:gd name="connsiteX0" fmla="*/ 108857 w 117822"/>
                <a:gd name="connsiteY0" fmla="*/ 15368 h 113979"/>
                <a:gd name="connsiteX1" fmla="*/ 24333 w 117822"/>
                <a:gd name="connsiteY1" fmla="*/ 15368 h 113979"/>
                <a:gd name="connsiteX2" fmla="*/ 8965 w 117822"/>
                <a:gd name="connsiteY2" fmla="*/ 92208 h 113979"/>
                <a:gd name="connsiteX3" fmla="*/ 78121 w 117822"/>
                <a:gd name="connsiteY3" fmla="*/ 107576 h 113979"/>
                <a:gd name="connsiteX4" fmla="*/ 108857 w 117822"/>
                <a:gd name="connsiteY4" fmla="*/ 15368 h 113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7822" h="113979">
                  <a:moveTo>
                    <a:pt x="108857" y="15368"/>
                  </a:moveTo>
                  <a:cubicBezTo>
                    <a:pt x="99892" y="0"/>
                    <a:pt x="40982" y="2561"/>
                    <a:pt x="24333" y="15368"/>
                  </a:cubicBezTo>
                  <a:cubicBezTo>
                    <a:pt x="7684" y="28175"/>
                    <a:pt x="0" y="76840"/>
                    <a:pt x="8965" y="92208"/>
                  </a:cubicBezTo>
                  <a:cubicBezTo>
                    <a:pt x="17930" y="107576"/>
                    <a:pt x="60192" y="113979"/>
                    <a:pt x="78121" y="107576"/>
                  </a:cubicBezTo>
                  <a:cubicBezTo>
                    <a:pt x="96050" y="101173"/>
                    <a:pt x="117822" y="30736"/>
                    <a:pt x="108857" y="15368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0"/>
            </a:p>
          </p:txBody>
        </p:sp>
        <p:sp>
          <p:nvSpPr>
            <p:cNvPr id="69" name="자유형 68"/>
            <p:cNvSpPr/>
            <p:nvPr/>
          </p:nvSpPr>
          <p:spPr>
            <a:xfrm rot="6659760">
              <a:off x="6094538" y="3728736"/>
              <a:ext cx="324037" cy="324036"/>
            </a:xfrm>
            <a:custGeom>
              <a:avLst/>
              <a:gdLst>
                <a:gd name="connsiteX0" fmla="*/ 108857 w 117822"/>
                <a:gd name="connsiteY0" fmla="*/ 15368 h 113979"/>
                <a:gd name="connsiteX1" fmla="*/ 24333 w 117822"/>
                <a:gd name="connsiteY1" fmla="*/ 15368 h 113979"/>
                <a:gd name="connsiteX2" fmla="*/ 8965 w 117822"/>
                <a:gd name="connsiteY2" fmla="*/ 92208 h 113979"/>
                <a:gd name="connsiteX3" fmla="*/ 78121 w 117822"/>
                <a:gd name="connsiteY3" fmla="*/ 107576 h 113979"/>
                <a:gd name="connsiteX4" fmla="*/ 108857 w 117822"/>
                <a:gd name="connsiteY4" fmla="*/ 15368 h 113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7822" h="113979">
                  <a:moveTo>
                    <a:pt x="108857" y="15368"/>
                  </a:moveTo>
                  <a:cubicBezTo>
                    <a:pt x="99892" y="0"/>
                    <a:pt x="40982" y="2561"/>
                    <a:pt x="24333" y="15368"/>
                  </a:cubicBezTo>
                  <a:cubicBezTo>
                    <a:pt x="7684" y="28175"/>
                    <a:pt x="0" y="76840"/>
                    <a:pt x="8965" y="92208"/>
                  </a:cubicBezTo>
                  <a:cubicBezTo>
                    <a:pt x="17930" y="107576"/>
                    <a:pt x="60192" y="113979"/>
                    <a:pt x="78121" y="107576"/>
                  </a:cubicBezTo>
                  <a:cubicBezTo>
                    <a:pt x="96050" y="101173"/>
                    <a:pt x="117822" y="30736"/>
                    <a:pt x="108857" y="15368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0"/>
            </a:p>
          </p:txBody>
        </p:sp>
        <p:sp>
          <p:nvSpPr>
            <p:cNvPr id="70" name="자유형 69"/>
            <p:cNvSpPr/>
            <p:nvPr/>
          </p:nvSpPr>
          <p:spPr>
            <a:xfrm rot="19642681">
              <a:off x="6869993" y="2888188"/>
              <a:ext cx="251651" cy="230522"/>
            </a:xfrm>
            <a:custGeom>
              <a:avLst/>
              <a:gdLst>
                <a:gd name="connsiteX0" fmla="*/ 76840 w 167767"/>
                <a:gd name="connsiteY0" fmla="*/ 145997 h 153681"/>
                <a:gd name="connsiteX1" fmla="*/ 153680 w 167767"/>
                <a:gd name="connsiteY1" fmla="*/ 122945 h 153681"/>
                <a:gd name="connsiteX2" fmla="*/ 153680 w 167767"/>
                <a:gd name="connsiteY2" fmla="*/ 30736 h 153681"/>
                <a:gd name="connsiteX3" fmla="*/ 69156 w 167767"/>
                <a:gd name="connsiteY3" fmla="*/ 7684 h 153681"/>
                <a:gd name="connsiteX4" fmla="*/ 0 w 167767"/>
                <a:gd name="connsiteY4" fmla="*/ 76841 h 153681"/>
                <a:gd name="connsiteX5" fmla="*/ 76840 w 167767"/>
                <a:gd name="connsiteY5" fmla="*/ 145997 h 1536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67767" h="153681">
                  <a:moveTo>
                    <a:pt x="76840" y="145997"/>
                  </a:moveTo>
                  <a:cubicBezTo>
                    <a:pt x="102453" y="153681"/>
                    <a:pt x="140873" y="142155"/>
                    <a:pt x="153680" y="122945"/>
                  </a:cubicBezTo>
                  <a:cubicBezTo>
                    <a:pt x="166487" y="103735"/>
                    <a:pt x="167767" y="49946"/>
                    <a:pt x="153680" y="30736"/>
                  </a:cubicBezTo>
                  <a:cubicBezTo>
                    <a:pt x="139593" y="11526"/>
                    <a:pt x="94769" y="0"/>
                    <a:pt x="69156" y="7684"/>
                  </a:cubicBezTo>
                  <a:cubicBezTo>
                    <a:pt x="43543" y="15368"/>
                    <a:pt x="0" y="52508"/>
                    <a:pt x="0" y="76841"/>
                  </a:cubicBezTo>
                  <a:cubicBezTo>
                    <a:pt x="0" y="101174"/>
                    <a:pt x="51227" y="138313"/>
                    <a:pt x="76840" y="145997"/>
                  </a:cubicBez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0"/>
            </a:p>
          </p:txBody>
        </p:sp>
        <p:sp>
          <p:nvSpPr>
            <p:cNvPr id="71" name="자유형 70"/>
            <p:cNvSpPr/>
            <p:nvPr/>
          </p:nvSpPr>
          <p:spPr>
            <a:xfrm>
              <a:off x="7476229" y="3761121"/>
              <a:ext cx="217085" cy="196568"/>
            </a:xfrm>
            <a:custGeom>
              <a:avLst/>
              <a:gdLst>
                <a:gd name="connsiteX0" fmla="*/ 55069 w 142155"/>
                <a:gd name="connsiteY0" fmla="*/ 1281 h 161365"/>
                <a:gd name="connsiteX1" fmla="*/ 8965 w 142155"/>
                <a:gd name="connsiteY1" fmla="*/ 39701 h 161365"/>
                <a:gd name="connsiteX2" fmla="*/ 16649 w 142155"/>
                <a:gd name="connsiteY2" fmla="*/ 147278 h 161365"/>
                <a:gd name="connsiteX3" fmla="*/ 108857 w 142155"/>
                <a:gd name="connsiteY3" fmla="*/ 124226 h 161365"/>
                <a:gd name="connsiteX4" fmla="*/ 139594 w 142155"/>
                <a:gd name="connsiteY4" fmla="*/ 47385 h 161365"/>
                <a:gd name="connsiteX5" fmla="*/ 55069 w 142155"/>
                <a:gd name="connsiteY5" fmla="*/ 1281 h 1613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2155" h="161365">
                  <a:moveTo>
                    <a:pt x="55069" y="1281"/>
                  </a:moveTo>
                  <a:cubicBezTo>
                    <a:pt x="33298" y="0"/>
                    <a:pt x="15368" y="15368"/>
                    <a:pt x="8965" y="39701"/>
                  </a:cubicBezTo>
                  <a:cubicBezTo>
                    <a:pt x="2562" y="64034"/>
                    <a:pt x="0" y="133191"/>
                    <a:pt x="16649" y="147278"/>
                  </a:cubicBezTo>
                  <a:cubicBezTo>
                    <a:pt x="33298" y="161365"/>
                    <a:pt x="88366" y="140875"/>
                    <a:pt x="108857" y="124226"/>
                  </a:cubicBezTo>
                  <a:cubicBezTo>
                    <a:pt x="129348" y="107577"/>
                    <a:pt x="142155" y="70437"/>
                    <a:pt x="139594" y="47385"/>
                  </a:cubicBezTo>
                  <a:cubicBezTo>
                    <a:pt x="137033" y="24333"/>
                    <a:pt x="76840" y="2562"/>
                    <a:pt x="55069" y="1281"/>
                  </a:cubicBez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0"/>
            </a:p>
          </p:txBody>
        </p:sp>
        <p:sp>
          <p:nvSpPr>
            <p:cNvPr id="72" name="자유형 71"/>
            <p:cNvSpPr/>
            <p:nvPr/>
          </p:nvSpPr>
          <p:spPr>
            <a:xfrm>
              <a:off x="8241574" y="4153232"/>
              <a:ext cx="216024" cy="216024"/>
            </a:xfrm>
            <a:custGeom>
              <a:avLst/>
              <a:gdLst>
                <a:gd name="connsiteX0" fmla="*/ 55069 w 142155"/>
                <a:gd name="connsiteY0" fmla="*/ 1281 h 161365"/>
                <a:gd name="connsiteX1" fmla="*/ 8965 w 142155"/>
                <a:gd name="connsiteY1" fmla="*/ 39701 h 161365"/>
                <a:gd name="connsiteX2" fmla="*/ 16649 w 142155"/>
                <a:gd name="connsiteY2" fmla="*/ 147278 h 161365"/>
                <a:gd name="connsiteX3" fmla="*/ 108857 w 142155"/>
                <a:gd name="connsiteY3" fmla="*/ 124226 h 161365"/>
                <a:gd name="connsiteX4" fmla="*/ 139594 w 142155"/>
                <a:gd name="connsiteY4" fmla="*/ 47385 h 161365"/>
                <a:gd name="connsiteX5" fmla="*/ 55069 w 142155"/>
                <a:gd name="connsiteY5" fmla="*/ 1281 h 1613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2155" h="161365">
                  <a:moveTo>
                    <a:pt x="55069" y="1281"/>
                  </a:moveTo>
                  <a:cubicBezTo>
                    <a:pt x="33298" y="0"/>
                    <a:pt x="15368" y="15368"/>
                    <a:pt x="8965" y="39701"/>
                  </a:cubicBezTo>
                  <a:cubicBezTo>
                    <a:pt x="2562" y="64034"/>
                    <a:pt x="0" y="133191"/>
                    <a:pt x="16649" y="147278"/>
                  </a:cubicBezTo>
                  <a:cubicBezTo>
                    <a:pt x="33298" y="161365"/>
                    <a:pt x="88366" y="140875"/>
                    <a:pt x="108857" y="124226"/>
                  </a:cubicBezTo>
                  <a:cubicBezTo>
                    <a:pt x="129348" y="107577"/>
                    <a:pt x="142155" y="70437"/>
                    <a:pt x="139594" y="47385"/>
                  </a:cubicBezTo>
                  <a:cubicBezTo>
                    <a:pt x="137033" y="24333"/>
                    <a:pt x="76840" y="2562"/>
                    <a:pt x="55069" y="1281"/>
                  </a:cubicBezTo>
                  <a:close/>
                </a:path>
              </a:pathLst>
            </a:cu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0"/>
            </a:p>
          </p:txBody>
        </p:sp>
        <p:sp>
          <p:nvSpPr>
            <p:cNvPr id="73" name="자유형 72"/>
            <p:cNvSpPr/>
            <p:nvPr/>
          </p:nvSpPr>
          <p:spPr>
            <a:xfrm>
              <a:off x="7588170" y="3356001"/>
              <a:ext cx="105144" cy="117165"/>
            </a:xfrm>
            <a:custGeom>
              <a:avLst/>
              <a:gdLst>
                <a:gd name="connsiteX0" fmla="*/ 108857 w 117822"/>
                <a:gd name="connsiteY0" fmla="*/ 15368 h 113979"/>
                <a:gd name="connsiteX1" fmla="*/ 24333 w 117822"/>
                <a:gd name="connsiteY1" fmla="*/ 15368 h 113979"/>
                <a:gd name="connsiteX2" fmla="*/ 8965 w 117822"/>
                <a:gd name="connsiteY2" fmla="*/ 92208 h 113979"/>
                <a:gd name="connsiteX3" fmla="*/ 78121 w 117822"/>
                <a:gd name="connsiteY3" fmla="*/ 107576 h 113979"/>
                <a:gd name="connsiteX4" fmla="*/ 108857 w 117822"/>
                <a:gd name="connsiteY4" fmla="*/ 15368 h 113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7822" h="113979">
                  <a:moveTo>
                    <a:pt x="108857" y="15368"/>
                  </a:moveTo>
                  <a:cubicBezTo>
                    <a:pt x="99892" y="0"/>
                    <a:pt x="40982" y="2561"/>
                    <a:pt x="24333" y="15368"/>
                  </a:cubicBezTo>
                  <a:cubicBezTo>
                    <a:pt x="7684" y="28175"/>
                    <a:pt x="0" y="76840"/>
                    <a:pt x="8965" y="92208"/>
                  </a:cubicBezTo>
                  <a:cubicBezTo>
                    <a:pt x="17930" y="107576"/>
                    <a:pt x="60192" y="113979"/>
                    <a:pt x="78121" y="107576"/>
                  </a:cubicBezTo>
                  <a:cubicBezTo>
                    <a:pt x="96050" y="101173"/>
                    <a:pt x="117822" y="30736"/>
                    <a:pt x="108857" y="15368"/>
                  </a:cubicBez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0"/>
            </a:p>
          </p:txBody>
        </p:sp>
        <p:sp>
          <p:nvSpPr>
            <p:cNvPr id="74" name="자유형 73"/>
            <p:cNvSpPr/>
            <p:nvPr/>
          </p:nvSpPr>
          <p:spPr>
            <a:xfrm>
              <a:off x="5626997" y="3520710"/>
              <a:ext cx="122484" cy="125028"/>
            </a:xfrm>
            <a:custGeom>
              <a:avLst/>
              <a:gdLst>
                <a:gd name="connsiteX0" fmla="*/ 76840 w 167767"/>
                <a:gd name="connsiteY0" fmla="*/ 145997 h 153681"/>
                <a:gd name="connsiteX1" fmla="*/ 153680 w 167767"/>
                <a:gd name="connsiteY1" fmla="*/ 122945 h 153681"/>
                <a:gd name="connsiteX2" fmla="*/ 153680 w 167767"/>
                <a:gd name="connsiteY2" fmla="*/ 30736 h 153681"/>
                <a:gd name="connsiteX3" fmla="*/ 69156 w 167767"/>
                <a:gd name="connsiteY3" fmla="*/ 7684 h 153681"/>
                <a:gd name="connsiteX4" fmla="*/ 0 w 167767"/>
                <a:gd name="connsiteY4" fmla="*/ 76841 h 153681"/>
                <a:gd name="connsiteX5" fmla="*/ 76840 w 167767"/>
                <a:gd name="connsiteY5" fmla="*/ 145997 h 1536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67767" h="153681">
                  <a:moveTo>
                    <a:pt x="76840" y="145997"/>
                  </a:moveTo>
                  <a:cubicBezTo>
                    <a:pt x="102453" y="153681"/>
                    <a:pt x="140873" y="142155"/>
                    <a:pt x="153680" y="122945"/>
                  </a:cubicBezTo>
                  <a:cubicBezTo>
                    <a:pt x="166487" y="103735"/>
                    <a:pt x="167767" y="49946"/>
                    <a:pt x="153680" y="30736"/>
                  </a:cubicBezTo>
                  <a:cubicBezTo>
                    <a:pt x="139593" y="11526"/>
                    <a:pt x="94769" y="0"/>
                    <a:pt x="69156" y="7684"/>
                  </a:cubicBezTo>
                  <a:cubicBezTo>
                    <a:pt x="43543" y="15368"/>
                    <a:pt x="0" y="52508"/>
                    <a:pt x="0" y="76841"/>
                  </a:cubicBezTo>
                  <a:cubicBezTo>
                    <a:pt x="0" y="101174"/>
                    <a:pt x="51227" y="138313"/>
                    <a:pt x="76840" y="145997"/>
                  </a:cubicBez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0"/>
            </a:p>
          </p:txBody>
        </p:sp>
        <p:sp>
          <p:nvSpPr>
            <p:cNvPr id="75" name="자유형 74"/>
            <p:cNvSpPr/>
            <p:nvPr/>
          </p:nvSpPr>
          <p:spPr>
            <a:xfrm>
              <a:off x="5498411" y="4469492"/>
              <a:ext cx="144016" cy="170684"/>
            </a:xfrm>
            <a:custGeom>
              <a:avLst/>
              <a:gdLst>
                <a:gd name="connsiteX0" fmla="*/ 55069 w 142155"/>
                <a:gd name="connsiteY0" fmla="*/ 1281 h 161365"/>
                <a:gd name="connsiteX1" fmla="*/ 8965 w 142155"/>
                <a:gd name="connsiteY1" fmla="*/ 39701 h 161365"/>
                <a:gd name="connsiteX2" fmla="*/ 16649 w 142155"/>
                <a:gd name="connsiteY2" fmla="*/ 147278 h 161365"/>
                <a:gd name="connsiteX3" fmla="*/ 108857 w 142155"/>
                <a:gd name="connsiteY3" fmla="*/ 124226 h 161365"/>
                <a:gd name="connsiteX4" fmla="*/ 139594 w 142155"/>
                <a:gd name="connsiteY4" fmla="*/ 47385 h 161365"/>
                <a:gd name="connsiteX5" fmla="*/ 55069 w 142155"/>
                <a:gd name="connsiteY5" fmla="*/ 1281 h 1613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2155" h="161365">
                  <a:moveTo>
                    <a:pt x="55069" y="1281"/>
                  </a:moveTo>
                  <a:cubicBezTo>
                    <a:pt x="33298" y="0"/>
                    <a:pt x="15368" y="15368"/>
                    <a:pt x="8965" y="39701"/>
                  </a:cubicBezTo>
                  <a:cubicBezTo>
                    <a:pt x="2562" y="64034"/>
                    <a:pt x="0" y="133191"/>
                    <a:pt x="16649" y="147278"/>
                  </a:cubicBezTo>
                  <a:cubicBezTo>
                    <a:pt x="33298" y="161365"/>
                    <a:pt x="88366" y="140875"/>
                    <a:pt x="108857" y="124226"/>
                  </a:cubicBezTo>
                  <a:cubicBezTo>
                    <a:pt x="129348" y="107577"/>
                    <a:pt x="142155" y="70437"/>
                    <a:pt x="139594" y="47385"/>
                  </a:cubicBezTo>
                  <a:cubicBezTo>
                    <a:pt x="137033" y="24333"/>
                    <a:pt x="76840" y="2562"/>
                    <a:pt x="55069" y="1281"/>
                  </a:cubicBez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0"/>
            </a:p>
          </p:txBody>
        </p:sp>
        <p:sp>
          <p:nvSpPr>
            <p:cNvPr id="76" name="자유형 75"/>
            <p:cNvSpPr/>
            <p:nvPr/>
          </p:nvSpPr>
          <p:spPr>
            <a:xfrm>
              <a:off x="7040126" y="3517281"/>
              <a:ext cx="105144" cy="117165"/>
            </a:xfrm>
            <a:custGeom>
              <a:avLst/>
              <a:gdLst>
                <a:gd name="connsiteX0" fmla="*/ 55069 w 142155"/>
                <a:gd name="connsiteY0" fmla="*/ 1281 h 161365"/>
                <a:gd name="connsiteX1" fmla="*/ 8965 w 142155"/>
                <a:gd name="connsiteY1" fmla="*/ 39701 h 161365"/>
                <a:gd name="connsiteX2" fmla="*/ 16649 w 142155"/>
                <a:gd name="connsiteY2" fmla="*/ 147278 h 161365"/>
                <a:gd name="connsiteX3" fmla="*/ 108857 w 142155"/>
                <a:gd name="connsiteY3" fmla="*/ 124226 h 161365"/>
                <a:gd name="connsiteX4" fmla="*/ 139594 w 142155"/>
                <a:gd name="connsiteY4" fmla="*/ 47385 h 161365"/>
                <a:gd name="connsiteX5" fmla="*/ 55069 w 142155"/>
                <a:gd name="connsiteY5" fmla="*/ 1281 h 1613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2155" h="161365">
                  <a:moveTo>
                    <a:pt x="55069" y="1281"/>
                  </a:moveTo>
                  <a:cubicBezTo>
                    <a:pt x="33298" y="0"/>
                    <a:pt x="15368" y="15368"/>
                    <a:pt x="8965" y="39701"/>
                  </a:cubicBezTo>
                  <a:cubicBezTo>
                    <a:pt x="2562" y="64034"/>
                    <a:pt x="0" y="133191"/>
                    <a:pt x="16649" y="147278"/>
                  </a:cubicBezTo>
                  <a:cubicBezTo>
                    <a:pt x="33298" y="161365"/>
                    <a:pt x="88366" y="140875"/>
                    <a:pt x="108857" y="124226"/>
                  </a:cubicBezTo>
                  <a:cubicBezTo>
                    <a:pt x="129348" y="107577"/>
                    <a:pt x="142155" y="70437"/>
                    <a:pt x="139594" y="47385"/>
                  </a:cubicBezTo>
                  <a:cubicBezTo>
                    <a:pt x="137033" y="24333"/>
                    <a:pt x="76840" y="2562"/>
                    <a:pt x="55069" y="128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0"/>
            </a:p>
          </p:txBody>
        </p:sp>
      </p:grpSp>
    </p:spTree>
    <p:extLst>
      <p:ext uri="{BB962C8B-B14F-4D97-AF65-F5344CB8AC3E}">
        <p14:creationId xmlns:p14="http://schemas.microsoft.com/office/powerpoint/2010/main" val="4270838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모서리가 둥근 직사각형 86"/>
          <p:cNvSpPr/>
          <p:nvPr/>
        </p:nvSpPr>
        <p:spPr>
          <a:xfrm>
            <a:off x="1204889" y="1714488"/>
            <a:ext cx="7200000" cy="428628"/>
          </a:xfrm>
          <a:prstGeom prst="roundRect">
            <a:avLst/>
          </a:prstGeom>
          <a:solidFill>
            <a:srgbClr val="6DAA2D"/>
          </a:solidFill>
          <a:ln w="25400" cap="flat" cmpd="sng" algn="ctr">
            <a:noFill/>
            <a:prstDash val="solid"/>
          </a:ln>
          <a:effectLst/>
          <a:scene3d>
            <a:camera prst="orthographicFront">
              <a:rot lat="0" lon="0" rev="0"/>
            </a:camera>
            <a:lightRig rig="threePt" dir="t">
              <a:rot lat="0" lon="0" rev="600000"/>
            </a:lightRig>
          </a:scene3d>
          <a:sp3d prstMaterial="clear">
            <a:bevelT w="381000" h="190500"/>
          </a:sp3d>
        </p:spPr>
        <p:txBody>
          <a:bodyPr anchor="ctr"/>
          <a:lstStyle/>
          <a:p>
            <a:pPr marL="449263" fontAlgn="auto" latinLnBrk="0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2800" b="1" kern="0" spc="-150" dirty="0">
              <a:ln w="3175">
                <a:noFill/>
              </a:ln>
              <a:solidFill>
                <a:sysClr val="window" lastClr="FFFFFF"/>
              </a:solidFill>
              <a:effectLst>
                <a:glow rad="101600">
                  <a:sysClr val="windowText" lastClr="000000">
                    <a:lumMod val="75000"/>
                    <a:lumOff val="25000"/>
                    <a:alpha val="60000"/>
                  </a:sysClr>
                </a:glow>
              </a:effectLst>
              <a:latin typeface="Tahoma" pitchFamily="34" charset="0"/>
              <a:cs typeface="Tahoma" pitchFamily="34" charset="0"/>
            </a:endParaRPr>
          </a:p>
        </p:txBody>
      </p:sp>
      <p:grpSp>
        <p:nvGrpSpPr>
          <p:cNvPr id="7174" name="Group 36"/>
          <p:cNvGrpSpPr>
            <a:grpSpLocks/>
          </p:cNvGrpSpPr>
          <p:nvPr/>
        </p:nvGrpSpPr>
        <p:grpSpPr bwMode="auto">
          <a:xfrm>
            <a:off x="847725" y="1785938"/>
            <a:ext cx="293688" cy="296862"/>
            <a:chOff x="1066" y="1525"/>
            <a:chExt cx="499" cy="504"/>
          </a:xfrm>
        </p:grpSpPr>
        <p:sp>
          <p:nvSpPr>
            <p:cNvPr id="89" name="AutoShape 32"/>
            <p:cNvSpPr>
              <a:spLocks noChangeArrowheads="1"/>
            </p:cNvSpPr>
            <p:nvPr/>
          </p:nvSpPr>
          <p:spPr bwMode="auto">
            <a:xfrm>
              <a:off x="1201" y="1525"/>
              <a:ext cx="229" cy="226"/>
            </a:xfrm>
            <a:prstGeom prst="diamond">
              <a:avLst/>
            </a:prstGeom>
            <a:solidFill>
              <a:srgbClr val="FF0000"/>
            </a:solidFill>
            <a:ln w="12700">
              <a:solidFill>
                <a:sysClr val="windowText" lastClr="000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90" name="AutoShape 33"/>
            <p:cNvSpPr>
              <a:spLocks noChangeArrowheads="1"/>
            </p:cNvSpPr>
            <p:nvPr/>
          </p:nvSpPr>
          <p:spPr bwMode="auto">
            <a:xfrm>
              <a:off x="1338" y="1660"/>
              <a:ext cx="227" cy="229"/>
            </a:xfrm>
            <a:prstGeom prst="diamond">
              <a:avLst/>
            </a:prstGeom>
            <a:solidFill>
              <a:srgbClr val="0000FF"/>
            </a:solidFill>
            <a:ln w="12700">
              <a:solidFill>
                <a:sysClr val="windowText" lastClr="000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algn="ctr"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ko-KR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91" name="AutoShape 34"/>
            <p:cNvSpPr>
              <a:spLocks noChangeArrowheads="1"/>
            </p:cNvSpPr>
            <p:nvPr/>
          </p:nvSpPr>
          <p:spPr bwMode="auto">
            <a:xfrm>
              <a:off x="1198" y="1803"/>
              <a:ext cx="227" cy="226"/>
            </a:xfrm>
            <a:prstGeom prst="diamond">
              <a:avLst/>
            </a:prstGeom>
            <a:solidFill>
              <a:srgbClr val="FF0000"/>
            </a:solidFill>
            <a:ln w="12700">
              <a:solidFill>
                <a:sysClr val="windowText" lastClr="000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92" name="AutoShape 35"/>
            <p:cNvSpPr>
              <a:spLocks noChangeArrowheads="1"/>
            </p:cNvSpPr>
            <p:nvPr/>
          </p:nvSpPr>
          <p:spPr bwMode="auto">
            <a:xfrm>
              <a:off x="1066" y="1660"/>
              <a:ext cx="227" cy="229"/>
            </a:xfrm>
            <a:prstGeom prst="diamond">
              <a:avLst/>
            </a:prstGeom>
            <a:solidFill>
              <a:srgbClr val="0000FF"/>
            </a:solidFill>
            <a:ln w="12700">
              <a:solidFill>
                <a:sysClr val="windowText" lastClr="000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kern="0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93" name="Text Box 44"/>
          <p:cNvSpPr txBox="1">
            <a:spLocks noChangeArrowheads="1"/>
          </p:cNvSpPr>
          <p:nvPr/>
        </p:nvSpPr>
        <p:spPr bwMode="auto">
          <a:xfrm>
            <a:off x="1177925" y="1714500"/>
            <a:ext cx="7170738" cy="40163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fontAlgn="auto" latinLnBrk="0">
              <a:spcBef>
                <a:spcPct val="50000"/>
              </a:spcBef>
              <a:spcAft>
                <a:spcPts val="0"/>
              </a:spcAft>
              <a:defRPr/>
            </a:pPr>
            <a:r>
              <a:rPr kumimoji="0" lang="en-US" altLang="ko-KR" sz="2000" b="1" kern="0" dirty="0">
                <a:solidFill>
                  <a:sysClr val="windowText" lastClr="000000"/>
                </a:solidFill>
              </a:rPr>
              <a:t>1. </a:t>
            </a:r>
            <a:r>
              <a:rPr kumimoji="0" lang="ko-KR" altLang="en-US" sz="2000" b="1" kern="0" dirty="0">
                <a:solidFill>
                  <a:sysClr val="windowText" lastClr="000000"/>
                </a:solidFill>
              </a:rPr>
              <a:t>제목입력</a:t>
            </a:r>
          </a:p>
        </p:txBody>
      </p:sp>
      <p:sp>
        <p:nvSpPr>
          <p:cNvPr id="94" name="모서리가 둥근 직사각형 93"/>
          <p:cNvSpPr/>
          <p:nvPr/>
        </p:nvSpPr>
        <p:spPr>
          <a:xfrm>
            <a:off x="1204889" y="2214554"/>
            <a:ext cx="7200000" cy="428628"/>
          </a:xfrm>
          <a:prstGeom prst="roundRect">
            <a:avLst/>
          </a:prstGeom>
          <a:solidFill>
            <a:srgbClr val="6DAA2D"/>
          </a:solidFill>
          <a:ln w="25400" cap="flat" cmpd="sng" algn="ctr">
            <a:noFill/>
            <a:prstDash val="solid"/>
          </a:ln>
          <a:effectLst/>
          <a:scene3d>
            <a:camera prst="orthographicFront">
              <a:rot lat="0" lon="0" rev="0"/>
            </a:camera>
            <a:lightRig rig="threePt" dir="t">
              <a:rot lat="0" lon="0" rev="600000"/>
            </a:lightRig>
          </a:scene3d>
          <a:sp3d prstMaterial="clear">
            <a:bevelT w="381000" h="190500"/>
          </a:sp3d>
        </p:spPr>
        <p:txBody>
          <a:bodyPr anchor="ctr"/>
          <a:lstStyle/>
          <a:p>
            <a:pPr marL="449263" fontAlgn="auto" latinLnBrk="0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2800" b="1" kern="0" spc="-150" dirty="0">
              <a:ln w="3175">
                <a:noFill/>
              </a:ln>
              <a:solidFill>
                <a:sysClr val="window" lastClr="FFFFFF"/>
              </a:solidFill>
              <a:effectLst>
                <a:glow rad="101600">
                  <a:sysClr val="windowText" lastClr="000000">
                    <a:lumMod val="75000"/>
                    <a:lumOff val="25000"/>
                    <a:alpha val="60000"/>
                  </a:sysClr>
                </a:glow>
              </a:effectLst>
              <a:latin typeface="Tahoma" pitchFamily="34" charset="0"/>
              <a:cs typeface="Tahoma" pitchFamily="34" charset="0"/>
            </a:endParaRPr>
          </a:p>
        </p:txBody>
      </p:sp>
      <p:grpSp>
        <p:nvGrpSpPr>
          <p:cNvPr id="7179" name="Group 36"/>
          <p:cNvGrpSpPr>
            <a:grpSpLocks/>
          </p:cNvGrpSpPr>
          <p:nvPr/>
        </p:nvGrpSpPr>
        <p:grpSpPr bwMode="auto">
          <a:xfrm>
            <a:off x="847725" y="2286000"/>
            <a:ext cx="293688" cy="296863"/>
            <a:chOff x="1066" y="1525"/>
            <a:chExt cx="499" cy="504"/>
          </a:xfrm>
        </p:grpSpPr>
        <p:sp>
          <p:nvSpPr>
            <p:cNvPr id="96" name="AutoShape 32"/>
            <p:cNvSpPr>
              <a:spLocks noChangeArrowheads="1"/>
            </p:cNvSpPr>
            <p:nvPr/>
          </p:nvSpPr>
          <p:spPr bwMode="auto">
            <a:xfrm>
              <a:off x="1201" y="1525"/>
              <a:ext cx="229" cy="226"/>
            </a:xfrm>
            <a:prstGeom prst="diamond">
              <a:avLst/>
            </a:prstGeom>
            <a:solidFill>
              <a:srgbClr val="FF0000"/>
            </a:solidFill>
            <a:ln w="12700">
              <a:solidFill>
                <a:sysClr val="windowText" lastClr="000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97" name="AutoShape 33"/>
            <p:cNvSpPr>
              <a:spLocks noChangeArrowheads="1"/>
            </p:cNvSpPr>
            <p:nvPr/>
          </p:nvSpPr>
          <p:spPr bwMode="auto">
            <a:xfrm>
              <a:off x="1338" y="1660"/>
              <a:ext cx="227" cy="229"/>
            </a:xfrm>
            <a:prstGeom prst="diamond">
              <a:avLst/>
            </a:prstGeom>
            <a:solidFill>
              <a:srgbClr val="0000FF"/>
            </a:solidFill>
            <a:ln w="12700">
              <a:solidFill>
                <a:sysClr val="windowText" lastClr="000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algn="ctr"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ko-KR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98" name="AutoShape 34"/>
            <p:cNvSpPr>
              <a:spLocks noChangeArrowheads="1"/>
            </p:cNvSpPr>
            <p:nvPr/>
          </p:nvSpPr>
          <p:spPr bwMode="auto">
            <a:xfrm>
              <a:off x="1198" y="1803"/>
              <a:ext cx="227" cy="226"/>
            </a:xfrm>
            <a:prstGeom prst="diamond">
              <a:avLst/>
            </a:prstGeom>
            <a:solidFill>
              <a:srgbClr val="FF0000"/>
            </a:solidFill>
            <a:ln w="12700">
              <a:solidFill>
                <a:sysClr val="windowText" lastClr="000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99" name="AutoShape 35"/>
            <p:cNvSpPr>
              <a:spLocks noChangeArrowheads="1"/>
            </p:cNvSpPr>
            <p:nvPr/>
          </p:nvSpPr>
          <p:spPr bwMode="auto">
            <a:xfrm>
              <a:off x="1066" y="1660"/>
              <a:ext cx="227" cy="229"/>
            </a:xfrm>
            <a:prstGeom prst="diamond">
              <a:avLst/>
            </a:prstGeom>
            <a:solidFill>
              <a:srgbClr val="0000FF"/>
            </a:solidFill>
            <a:ln w="12700">
              <a:solidFill>
                <a:sysClr val="windowText" lastClr="000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kern="0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100" name="Text Box 44"/>
          <p:cNvSpPr txBox="1">
            <a:spLocks noChangeArrowheads="1"/>
          </p:cNvSpPr>
          <p:nvPr/>
        </p:nvSpPr>
        <p:spPr bwMode="auto">
          <a:xfrm>
            <a:off x="1177925" y="2214563"/>
            <a:ext cx="7170738" cy="40163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fontAlgn="auto" latinLnBrk="0">
              <a:spcBef>
                <a:spcPct val="50000"/>
              </a:spcBef>
              <a:spcAft>
                <a:spcPts val="0"/>
              </a:spcAft>
              <a:defRPr/>
            </a:pPr>
            <a:r>
              <a:rPr kumimoji="0" lang="en-US" altLang="ko-KR" sz="2000" b="1" kern="0" dirty="0">
                <a:solidFill>
                  <a:sysClr val="windowText" lastClr="000000"/>
                </a:solidFill>
              </a:rPr>
              <a:t>2. </a:t>
            </a:r>
            <a:r>
              <a:rPr kumimoji="0" lang="ko-KR" altLang="en-US" sz="2000" b="1" kern="0" dirty="0">
                <a:solidFill>
                  <a:sysClr val="windowText" lastClr="000000"/>
                </a:solidFill>
              </a:rPr>
              <a:t>제목입력</a:t>
            </a:r>
          </a:p>
        </p:txBody>
      </p:sp>
      <p:sp>
        <p:nvSpPr>
          <p:cNvPr id="101" name="모서리가 둥근 직사각형 100"/>
          <p:cNvSpPr/>
          <p:nvPr/>
        </p:nvSpPr>
        <p:spPr>
          <a:xfrm>
            <a:off x="1204889" y="2714620"/>
            <a:ext cx="7200000" cy="428628"/>
          </a:xfrm>
          <a:prstGeom prst="roundRect">
            <a:avLst/>
          </a:prstGeom>
          <a:solidFill>
            <a:srgbClr val="6DAA2D"/>
          </a:solidFill>
          <a:ln w="25400" cap="flat" cmpd="sng" algn="ctr">
            <a:noFill/>
            <a:prstDash val="solid"/>
          </a:ln>
          <a:effectLst/>
          <a:scene3d>
            <a:camera prst="orthographicFront">
              <a:rot lat="0" lon="0" rev="0"/>
            </a:camera>
            <a:lightRig rig="threePt" dir="t">
              <a:rot lat="0" lon="0" rev="600000"/>
            </a:lightRig>
          </a:scene3d>
          <a:sp3d prstMaterial="clear">
            <a:bevelT w="381000" h="190500"/>
          </a:sp3d>
        </p:spPr>
        <p:txBody>
          <a:bodyPr anchor="ctr"/>
          <a:lstStyle/>
          <a:p>
            <a:pPr marL="449263" fontAlgn="auto" latinLnBrk="0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2800" b="1" kern="0" spc="-150" dirty="0">
              <a:ln w="3175">
                <a:noFill/>
              </a:ln>
              <a:solidFill>
                <a:sysClr val="window" lastClr="FFFFFF"/>
              </a:solidFill>
              <a:effectLst>
                <a:glow rad="101600">
                  <a:sysClr val="windowText" lastClr="000000">
                    <a:lumMod val="75000"/>
                    <a:lumOff val="25000"/>
                    <a:alpha val="60000"/>
                  </a:sysClr>
                </a:glow>
              </a:effectLst>
              <a:latin typeface="Tahoma" pitchFamily="34" charset="0"/>
              <a:cs typeface="Tahoma" pitchFamily="34" charset="0"/>
            </a:endParaRPr>
          </a:p>
        </p:txBody>
      </p:sp>
      <p:grpSp>
        <p:nvGrpSpPr>
          <p:cNvPr id="7184" name="Group 36"/>
          <p:cNvGrpSpPr>
            <a:grpSpLocks/>
          </p:cNvGrpSpPr>
          <p:nvPr/>
        </p:nvGrpSpPr>
        <p:grpSpPr bwMode="auto">
          <a:xfrm>
            <a:off x="847725" y="2786063"/>
            <a:ext cx="293688" cy="296862"/>
            <a:chOff x="1066" y="1525"/>
            <a:chExt cx="499" cy="504"/>
          </a:xfrm>
        </p:grpSpPr>
        <p:sp>
          <p:nvSpPr>
            <p:cNvPr id="103" name="AutoShape 32"/>
            <p:cNvSpPr>
              <a:spLocks noChangeArrowheads="1"/>
            </p:cNvSpPr>
            <p:nvPr/>
          </p:nvSpPr>
          <p:spPr bwMode="auto">
            <a:xfrm>
              <a:off x="1201" y="1525"/>
              <a:ext cx="229" cy="226"/>
            </a:xfrm>
            <a:prstGeom prst="diamond">
              <a:avLst/>
            </a:prstGeom>
            <a:solidFill>
              <a:srgbClr val="FF0000"/>
            </a:solidFill>
            <a:ln w="12700">
              <a:solidFill>
                <a:sysClr val="windowText" lastClr="000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04" name="AutoShape 33"/>
            <p:cNvSpPr>
              <a:spLocks noChangeArrowheads="1"/>
            </p:cNvSpPr>
            <p:nvPr/>
          </p:nvSpPr>
          <p:spPr bwMode="auto">
            <a:xfrm>
              <a:off x="1338" y="1660"/>
              <a:ext cx="227" cy="229"/>
            </a:xfrm>
            <a:prstGeom prst="diamond">
              <a:avLst/>
            </a:prstGeom>
            <a:solidFill>
              <a:srgbClr val="0000FF"/>
            </a:solidFill>
            <a:ln w="12700">
              <a:solidFill>
                <a:sysClr val="windowText" lastClr="000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algn="ctr"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ko-KR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05" name="AutoShape 34"/>
            <p:cNvSpPr>
              <a:spLocks noChangeArrowheads="1"/>
            </p:cNvSpPr>
            <p:nvPr/>
          </p:nvSpPr>
          <p:spPr bwMode="auto">
            <a:xfrm>
              <a:off x="1198" y="1803"/>
              <a:ext cx="227" cy="226"/>
            </a:xfrm>
            <a:prstGeom prst="diamond">
              <a:avLst/>
            </a:prstGeom>
            <a:solidFill>
              <a:srgbClr val="FF0000"/>
            </a:solidFill>
            <a:ln w="12700">
              <a:solidFill>
                <a:sysClr val="windowText" lastClr="000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06" name="AutoShape 35"/>
            <p:cNvSpPr>
              <a:spLocks noChangeArrowheads="1"/>
            </p:cNvSpPr>
            <p:nvPr/>
          </p:nvSpPr>
          <p:spPr bwMode="auto">
            <a:xfrm>
              <a:off x="1066" y="1660"/>
              <a:ext cx="227" cy="229"/>
            </a:xfrm>
            <a:prstGeom prst="diamond">
              <a:avLst/>
            </a:prstGeom>
            <a:solidFill>
              <a:srgbClr val="0000FF"/>
            </a:solidFill>
            <a:ln w="12700">
              <a:solidFill>
                <a:sysClr val="windowText" lastClr="000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kern="0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107" name="Text Box 44"/>
          <p:cNvSpPr txBox="1">
            <a:spLocks noChangeArrowheads="1"/>
          </p:cNvSpPr>
          <p:nvPr/>
        </p:nvSpPr>
        <p:spPr bwMode="auto">
          <a:xfrm>
            <a:off x="1177925" y="2714625"/>
            <a:ext cx="7170738" cy="40163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fontAlgn="auto" latinLnBrk="0">
              <a:spcBef>
                <a:spcPct val="50000"/>
              </a:spcBef>
              <a:spcAft>
                <a:spcPts val="0"/>
              </a:spcAft>
              <a:defRPr/>
            </a:pPr>
            <a:r>
              <a:rPr kumimoji="0" lang="en-US" altLang="ko-KR" sz="2000" b="1" kern="0" dirty="0">
                <a:solidFill>
                  <a:sysClr val="windowText" lastClr="000000"/>
                </a:solidFill>
              </a:rPr>
              <a:t>3. </a:t>
            </a:r>
            <a:r>
              <a:rPr kumimoji="0" lang="ko-KR" altLang="en-US" sz="2000" b="1" kern="0" dirty="0">
                <a:solidFill>
                  <a:sysClr val="windowText" lastClr="000000"/>
                </a:solidFill>
              </a:rPr>
              <a:t>제목입력</a:t>
            </a:r>
          </a:p>
        </p:txBody>
      </p:sp>
      <p:sp>
        <p:nvSpPr>
          <p:cNvPr id="108" name="모서리가 둥근 직사각형 107"/>
          <p:cNvSpPr/>
          <p:nvPr/>
        </p:nvSpPr>
        <p:spPr>
          <a:xfrm>
            <a:off x="1204889" y="3214686"/>
            <a:ext cx="7200000" cy="428628"/>
          </a:xfrm>
          <a:prstGeom prst="roundRect">
            <a:avLst/>
          </a:prstGeom>
          <a:solidFill>
            <a:srgbClr val="6DAA2D"/>
          </a:solidFill>
          <a:ln w="25400" cap="flat" cmpd="sng" algn="ctr">
            <a:noFill/>
            <a:prstDash val="solid"/>
          </a:ln>
          <a:effectLst/>
          <a:scene3d>
            <a:camera prst="orthographicFront">
              <a:rot lat="0" lon="0" rev="0"/>
            </a:camera>
            <a:lightRig rig="threePt" dir="t">
              <a:rot lat="0" lon="0" rev="600000"/>
            </a:lightRig>
          </a:scene3d>
          <a:sp3d prstMaterial="clear">
            <a:bevelT w="381000" h="190500"/>
          </a:sp3d>
        </p:spPr>
        <p:txBody>
          <a:bodyPr anchor="ctr"/>
          <a:lstStyle/>
          <a:p>
            <a:pPr marL="449263" fontAlgn="auto" latinLnBrk="0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2800" b="1" kern="0" spc="-150" dirty="0">
              <a:ln w="3175">
                <a:noFill/>
              </a:ln>
              <a:solidFill>
                <a:sysClr val="window" lastClr="FFFFFF"/>
              </a:solidFill>
              <a:effectLst>
                <a:glow rad="101600">
                  <a:sysClr val="windowText" lastClr="000000">
                    <a:lumMod val="75000"/>
                    <a:lumOff val="25000"/>
                    <a:alpha val="60000"/>
                  </a:sysClr>
                </a:glow>
              </a:effectLst>
              <a:latin typeface="Tahoma" pitchFamily="34" charset="0"/>
              <a:cs typeface="Tahoma" pitchFamily="34" charset="0"/>
            </a:endParaRPr>
          </a:p>
        </p:txBody>
      </p:sp>
      <p:grpSp>
        <p:nvGrpSpPr>
          <p:cNvPr id="7189" name="Group 36"/>
          <p:cNvGrpSpPr>
            <a:grpSpLocks/>
          </p:cNvGrpSpPr>
          <p:nvPr/>
        </p:nvGrpSpPr>
        <p:grpSpPr bwMode="auto">
          <a:xfrm>
            <a:off x="847725" y="3286125"/>
            <a:ext cx="293688" cy="296863"/>
            <a:chOff x="1066" y="1525"/>
            <a:chExt cx="499" cy="504"/>
          </a:xfrm>
        </p:grpSpPr>
        <p:sp>
          <p:nvSpPr>
            <p:cNvPr id="110" name="AutoShape 32"/>
            <p:cNvSpPr>
              <a:spLocks noChangeArrowheads="1"/>
            </p:cNvSpPr>
            <p:nvPr/>
          </p:nvSpPr>
          <p:spPr bwMode="auto">
            <a:xfrm>
              <a:off x="1201" y="1525"/>
              <a:ext cx="229" cy="226"/>
            </a:xfrm>
            <a:prstGeom prst="diamond">
              <a:avLst/>
            </a:prstGeom>
            <a:solidFill>
              <a:srgbClr val="FF0000"/>
            </a:solidFill>
            <a:ln w="12700">
              <a:solidFill>
                <a:sysClr val="windowText" lastClr="000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11" name="AutoShape 33"/>
            <p:cNvSpPr>
              <a:spLocks noChangeArrowheads="1"/>
            </p:cNvSpPr>
            <p:nvPr/>
          </p:nvSpPr>
          <p:spPr bwMode="auto">
            <a:xfrm>
              <a:off x="1338" y="1660"/>
              <a:ext cx="227" cy="229"/>
            </a:xfrm>
            <a:prstGeom prst="diamond">
              <a:avLst/>
            </a:prstGeom>
            <a:solidFill>
              <a:srgbClr val="0000FF"/>
            </a:solidFill>
            <a:ln w="12700">
              <a:solidFill>
                <a:sysClr val="windowText" lastClr="000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algn="ctr"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ko-KR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12" name="AutoShape 34"/>
            <p:cNvSpPr>
              <a:spLocks noChangeArrowheads="1"/>
            </p:cNvSpPr>
            <p:nvPr/>
          </p:nvSpPr>
          <p:spPr bwMode="auto">
            <a:xfrm>
              <a:off x="1198" y="1803"/>
              <a:ext cx="227" cy="226"/>
            </a:xfrm>
            <a:prstGeom prst="diamond">
              <a:avLst/>
            </a:prstGeom>
            <a:solidFill>
              <a:srgbClr val="FF0000"/>
            </a:solidFill>
            <a:ln w="12700">
              <a:solidFill>
                <a:sysClr val="windowText" lastClr="000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13" name="AutoShape 35"/>
            <p:cNvSpPr>
              <a:spLocks noChangeArrowheads="1"/>
            </p:cNvSpPr>
            <p:nvPr/>
          </p:nvSpPr>
          <p:spPr bwMode="auto">
            <a:xfrm>
              <a:off x="1066" y="1660"/>
              <a:ext cx="227" cy="229"/>
            </a:xfrm>
            <a:prstGeom prst="diamond">
              <a:avLst/>
            </a:prstGeom>
            <a:solidFill>
              <a:srgbClr val="0000FF"/>
            </a:solidFill>
            <a:ln w="12700">
              <a:solidFill>
                <a:sysClr val="windowText" lastClr="000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kern="0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114" name="Text Box 44"/>
          <p:cNvSpPr txBox="1">
            <a:spLocks noChangeArrowheads="1"/>
          </p:cNvSpPr>
          <p:nvPr/>
        </p:nvSpPr>
        <p:spPr bwMode="auto">
          <a:xfrm>
            <a:off x="1177925" y="3214688"/>
            <a:ext cx="7170738" cy="40163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fontAlgn="auto" latinLnBrk="0">
              <a:spcBef>
                <a:spcPct val="50000"/>
              </a:spcBef>
              <a:spcAft>
                <a:spcPts val="0"/>
              </a:spcAft>
              <a:defRPr/>
            </a:pPr>
            <a:r>
              <a:rPr kumimoji="0" lang="en-US" altLang="ko-KR" sz="2000" b="1" kern="0" dirty="0">
                <a:solidFill>
                  <a:sysClr val="windowText" lastClr="000000"/>
                </a:solidFill>
              </a:rPr>
              <a:t>4. </a:t>
            </a:r>
            <a:r>
              <a:rPr kumimoji="0" lang="ko-KR" altLang="en-US" sz="2000" b="1" kern="0" dirty="0">
                <a:solidFill>
                  <a:sysClr val="windowText" lastClr="000000"/>
                </a:solidFill>
              </a:rPr>
              <a:t>제목입력</a:t>
            </a:r>
          </a:p>
        </p:txBody>
      </p:sp>
      <p:sp>
        <p:nvSpPr>
          <p:cNvPr id="115" name="모서리가 둥근 직사각형 114"/>
          <p:cNvSpPr/>
          <p:nvPr/>
        </p:nvSpPr>
        <p:spPr>
          <a:xfrm>
            <a:off x="1204889" y="3714752"/>
            <a:ext cx="7200000" cy="428628"/>
          </a:xfrm>
          <a:prstGeom prst="roundRect">
            <a:avLst/>
          </a:prstGeom>
          <a:solidFill>
            <a:srgbClr val="6DAA2D"/>
          </a:solidFill>
          <a:ln w="25400" cap="flat" cmpd="sng" algn="ctr">
            <a:noFill/>
            <a:prstDash val="solid"/>
          </a:ln>
          <a:effectLst/>
          <a:scene3d>
            <a:camera prst="orthographicFront">
              <a:rot lat="0" lon="0" rev="0"/>
            </a:camera>
            <a:lightRig rig="threePt" dir="t">
              <a:rot lat="0" lon="0" rev="600000"/>
            </a:lightRig>
          </a:scene3d>
          <a:sp3d prstMaterial="clear">
            <a:bevelT w="381000" h="190500"/>
          </a:sp3d>
        </p:spPr>
        <p:txBody>
          <a:bodyPr anchor="ctr"/>
          <a:lstStyle/>
          <a:p>
            <a:pPr marL="449263" fontAlgn="auto" latinLnBrk="0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2800" b="1" kern="0" spc="-150" dirty="0">
              <a:ln w="3175">
                <a:noFill/>
              </a:ln>
              <a:solidFill>
                <a:sysClr val="window" lastClr="FFFFFF"/>
              </a:solidFill>
              <a:effectLst>
                <a:glow rad="101600">
                  <a:sysClr val="windowText" lastClr="000000">
                    <a:lumMod val="75000"/>
                    <a:lumOff val="25000"/>
                    <a:alpha val="60000"/>
                  </a:sysClr>
                </a:glow>
              </a:effectLst>
              <a:latin typeface="Tahoma" pitchFamily="34" charset="0"/>
              <a:cs typeface="Tahoma" pitchFamily="34" charset="0"/>
            </a:endParaRPr>
          </a:p>
        </p:txBody>
      </p:sp>
      <p:grpSp>
        <p:nvGrpSpPr>
          <p:cNvPr id="7194" name="Group 36"/>
          <p:cNvGrpSpPr>
            <a:grpSpLocks/>
          </p:cNvGrpSpPr>
          <p:nvPr/>
        </p:nvGrpSpPr>
        <p:grpSpPr bwMode="auto">
          <a:xfrm>
            <a:off x="847725" y="3786188"/>
            <a:ext cx="293688" cy="296862"/>
            <a:chOff x="1066" y="1525"/>
            <a:chExt cx="499" cy="504"/>
          </a:xfrm>
        </p:grpSpPr>
        <p:sp>
          <p:nvSpPr>
            <p:cNvPr id="117" name="AutoShape 32"/>
            <p:cNvSpPr>
              <a:spLocks noChangeArrowheads="1"/>
            </p:cNvSpPr>
            <p:nvPr/>
          </p:nvSpPr>
          <p:spPr bwMode="auto">
            <a:xfrm>
              <a:off x="1201" y="1525"/>
              <a:ext cx="229" cy="226"/>
            </a:xfrm>
            <a:prstGeom prst="diamond">
              <a:avLst/>
            </a:prstGeom>
            <a:solidFill>
              <a:srgbClr val="FF0000"/>
            </a:solidFill>
            <a:ln w="12700">
              <a:solidFill>
                <a:sysClr val="windowText" lastClr="000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18" name="AutoShape 33"/>
            <p:cNvSpPr>
              <a:spLocks noChangeArrowheads="1"/>
            </p:cNvSpPr>
            <p:nvPr/>
          </p:nvSpPr>
          <p:spPr bwMode="auto">
            <a:xfrm>
              <a:off x="1338" y="1660"/>
              <a:ext cx="227" cy="229"/>
            </a:xfrm>
            <a:prstGeom prst="diamond">
              <a:avLst/>
            </a:prstGeom>
            <a:solidFill>
              <a:srgbClr val="0000FF"/>
            </a:solidFill>
            <a:ln w="12700">
              <a:solidFill>
                <a:sysClr val="windowText" lastClr="000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algn="ctr"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ko-KR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19" name="AutoShape 34"/>
            <p:cNvSpPr>
              <a:spLocks noChangeArrowheads="1"/>
            </p:cNvSpPr>
            <p:nvPr/>
          </p:nvSpPr>
          <p:spPr bwMode="auto">
            <a:xfrm>
              <a:off x="1198" y="1803"/>
              <a:ext cx="227" cy="226"/>
            </a:xfrm>
            <a:prstGeom prst="diamond">
              <a:avLst/>
            </a:prstGeom>
            <a:solidFill>
              <a:srgbClr val="FF0000"/>
            </a:solidFill>
            <a:ln w="12700">
              <a:solidFill>
                <a:sysClr val="windowText" lastClr="000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20" name="AutoShape 35"/>
            <p:cNvSpPr>
              <a:spLocks noChangeArrowheads="1"/>
            </p:cNvSpPr>
            <p:nvPr/>
          </p:nvSpPr>
          <p:spPr bwMode="auto">
            <a:xfrm>
              <a:off x="1066" y="1660"/>
              <a:ext cx="227" cy="229"/>
            </a:xfrm>
            <a:prstGeom prst="diamond">
              <a:avLst/>
            </a:prstGeom>
            <a:solidFill>
              <a:srgbClr val="0000FF"/>
            </a:solidFill>
            <a:ln w="12700">
              <a:solidFill>
                <a:sysClr val="windowText" lastClr="000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kern="0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121" name="Text Box 44"/>
          <p:cNvSpPr txBox="1">
            <a:spLocks noChangeArrowheads="1"/>
          </p:cNvSpPr>
          <p:nvPr/>
        </p:nvSpPr>
        <p:spPr bwMode="auto">
          <a:xfrm>
            <a:off x="1177925" y="3714750"/>
            <a:ext cx="7170738" cy="40163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fontAlgn="auto" latinLnBrk="0">
              <a:spcBef>
                <a:spcPct val="50000"/>
              </a:spcBef>
              <a:spcAft>
                <a:spcPts val="0"/>
              </a:spcAft>
              <a:defRPr/>
            </a:pPr>
            <a:r>
              <a:rPr kumimoji="0" lang="en-US" altLang="ko-KR" sz="2000" b="1" kern="0" dirty="0">
                <a:solidFill>
                  <a:sysClr val="windowText" lastClr="000000"/>
                </a:solidFill>
              </a:rPr>
              <a:t>5. </a:t>
            </a:r>
            <a:r>
              <a:rPr kumimoji="0" lang="ko-KR" altLang="en-US" sz="2000" b="1" kern="0" dirty="0">
                <a:solidFill>
                  <a:sysClr val="windowText" lastClr="000000"/>
                </a:solidFill>
              </a:rPr>
              <a:t>제목입력</a:t>
            </a:r>
          </a:p>
        </p:txBody>
      </p:sp>
      <p:sp>
        <p:nvSpPr>
          <p:cNvPr id="122" name="모서리가 둥근 직사각형 121"/>
          <p:cNvSpPr/>
          <p:nvPr/>
        </p:nvSpPr>
        <p:spPr>
          <a:xfrm>
            <a:off x="1204889" y="4214818"/>
            <a:ext cx="7200000" cy="428628"/>
          </a:xfrm>
          <a:prstGeom prst="roundRect">
            <a:avLst/>
          </a:prstGeom>
          <a:solidFill>
            <a:srgbClr val="6DAA2D"/>
          </a:solidFill>
          <a:ln w="25400" cap="flat" cmpd="sng" algn="ctr">
            <a:noFill/>
            <a:prstDash val="solid"/>
          </a:ln>
          <a:effectLst/>
          <a:scene3d>
            <a:camera prst="orthographicFront">
              <a:rot lat="0" lon="0" rev="0"/>
            </a:camera>
            <a:lightRig rig="threePt" dir="t">
              <a:rot lat="0" lon="0" rev="600000"/>
            </a:lightRig>
          </a:scene3d>
          <a:sp3d prstMaterial="clear">
            <a:bevelT w="381000" h="190500"/>
          </a:sp3d>
        </p:spPr>
        <p:txBody>
          <a:bodyPr anchor="ctr"/>
          <a:lstStyle/>
          <a:p>
            <a:pPr marL="449263" fontAlgn="auto" latinLnBrk="0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2800" b="1" kern="0" spc="-150" dirty="0">
              <a:ln w="3175">
                <a:noFill/>
              </a:ln>
              <a:solidFill>
                <a:sysClr val="window" lastClr="FFFFFF"/>
              </a:solidFill>
              <a:effectLst>
                <a:glow rad="101600">
                  <a:sysClr val="windowText" lastClr="000000">
                    <a:lumMod val="75000"/>
                    <a:lumOff val="25000"/>
                    <a:alpha val="60000"/>
                  </a:sysClr>
                </a:glow>
              </a:effectLst>
              <a:latin typeface="Tahoma" pitchFamily="34" charset="0"/>
              <a:cs typeface="Tahoma" pitchFamily="34" charset="0"/>
            </a:endParaRPr>
          </a:p>
        </p:txBody>
      </p:sp>
      <p:grpSp>
        <p:nvGrpSpPr>
          <p:cNvPr id="7199" name="Group 36"/>
          <p:cNvGrpSpPr>
            <a:grpSpLocks/>
          </p:cNvGrpSpPr>
          <p:nvPr/>
        </p:nvGrpSpPr>
        <p:grpSpPr bwMode="auto">
          <a:xfrm>
            <a:off x="847725" y="4286250"/>
            <a:ext cx="293688" cy="296863"/>
            <a:chOff x="1066" y="1525"/>
            <a:chExt cx="499" cy="504"/>
          </a:xfrm>
        </p:grpSpPr>
        <p:sp>
          <p:nvSpPr>
            <p:cNvPr id="124" name="AutoShape 32"/>
            <p:cNvSpPr>
              <a:spLocks noChangeArrowheads="1"/>
            </p:cNvSpPr>
            <p:nvPr/>
          </p:nvSpPr>
          <p:spPr bwMode="auto">
            <a:xfrm>
              <a:off x="1201" y="1525"/>
              <a:ext cx="229" cy="226"/>
            </a:xfrm>
            <a:prstGeom prst="diamond">
              <a:avLst/>
            </a:prstGeom>
            <a:solidFill>
              <a:srgbClr val="FF0000"/>
            </a:solidFill>
            <a:ln w="12700">
              <a:solidFill>
                <a:sysClr val="windowText" lastClr="000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25" name="AutoShape 33"/>
            <p:cNvSpPr>
              <a:spLocks noChangeArrowheads="1"/>
            </p:cNvSpPr>
            <p:nvPr/>
          </p:nvSpPr>
          <p:spPr bwMode="auto">
            <a:xfrm>
              <a:off x="1338" y="1660"/>
              <a:ext cx="227" cy="229"/>
            </a:xfrm>
            <a:prstGeom prst="diamond">
              <a:avLst/>
            </a:prstGeom>
            <a:solidFill>
              <a:srgbClr val="0000FF"/>
            </a:solidFill>
            <a:ln w="12700">
              <a:solidFill>
                <a:sysClr val="windowText" lastClr="000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algn="ctr"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ko-KR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26" name="AutoShape 34"/>
            <p:cNvSpPr>
              <a:spLocks noChangeArrowheads="1"/>
            </p:cNvSpPr>
            <p:nvPr/>
          </p:nvSpPr>
          <p:spPr bwMode="auto">
            <a:xfrm>
              <a:off x="1198" y="1803"/>
              <a:ext cx="227" cy="226"/>
            </a:xfrm>
            <a:prstGeom prst="diamond">
              <a:avLst/>
            </a:prstGeom>
            <a:solidFill>
              <a:srgbClr val="FF0000"/>
            </a:solidFill>
            <a:ln w="12700">
              <a:solidFill>
                <a:sysClr val="windowText" lastClr="000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27" name="AutoShape 35"/>
            <p:cNvSpPr>
              <a:spLocks noChangeArrowheads="1"/>
            </p:cNvSpPr>
            <p:nvPr/>
          </p:nvSpPr>
          <p:spPr bwMode="auto">
            <a:xfrm>
              <a:off x="1066" y="1660"/>
              <a:ext cx="227" cy="229"/>
            </a:xfrm>
            <a:prstGeom prst="diamond">
              <a:avLst/>
            </a:prstGeom>
            <a:solidFill>
              <a:srgbClr val="0000FF"/>
            </a:solidFill>
            <a:ln w="12700">
              <a:solidFill>
                <a:sysClr val="windowText" lastClr="000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kern="0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128" name="Text Box 44"/>
          <p:cNvSpPr txBox="1">
            <a:spLocks noChangeArrowheads="1"/>
          </p:cNvSpPr>
          <p:nvPr/>
        </p:nvSpPr>
        <p:spPr bwMode="auto">
          <a:xfrm>
            <a:off x="1177925" y="4214813"/>
            <a:ext cx="7170738" cy="40163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fontAlgn="auto" latinLnBrk="0">
              <a:spcBef>
                <a:spcPct val="50000"/>
              </a:spcBef>
              <a:spcAft>
                <a:spcPts val="0"/>
              </a:spcAft>
              <a:defRPr/>
            </a:pPr>
            <a:r>
              <a:rPr kumimoji="0" lang="en-US" altLang="ko-KR" sz="2000" b="1" kern="0" dirty="0">
                <a:solidFill>
                  <a:sysClr val="windowText" lastClr="000000"/>
                </a:solidFill>
              </a:rPr>
              <a:t>6. </a:t>
            </a:r>
            <a:r>
              <a:rPr kumimoji="0" lang="ko-KR" altLang="en-US" sz="2000" b="1" kern="0" dirty="0">
                <a:solidFill>
                  <a:sysClr val="windowText" lastClr="000000"/>
                </a:solidFill>
              </a:rPr>
              <a:t>제목입력</a:t>
            </a:r>
          </a:p>
        </p:txBody>
      </p:sp>
      <p:sp>
        <p:nvSpPr>
          <p:cNvPr id="129" name="모서리가 둥근 직사각형 128"/>
          <p:cNvSpPr/>
          <p:nvPr/>
        </p:nvSpPr>
        <p:spPr>
          <a:xfrm>
            <a:off x="1204889" y="4714884"/>
            <a:ext cx="7200000" cy="428628"/>
          </a:xfrm>
          <a:prstGeom prst="roundRect">
            <a:avLst/>
          </a:prstGeom>
          <a:solidFill>
            <a:srgbClr val="6DAA2D"/>
          </a:solidFill>
          <a:ln w="25400" cap="flat" cmpd="sng" algn="ctr">
            <a:noFill/>
            <a:prstDash val="solid"/>
          </a:ln>
          <a:effectLst/>
          <a:scene3d>
            <a:camera prst="orthographicFront">
              <a:rot lat="0" lon="0" rev="0"/>
            </a:camera>
            <a:lightRig rig="threePt" dir="t">
              <a:rot lat="0" lon="0" rev="600000"/>
            </a:lightRig>
          </a:scene3d>
          <a:sp3d prstMaterial="clear">
            <a:bevelT w="381000" h="190500"/>
          </a:sp3d>
        </p:spPr>
        <p:txBody>
          <a:bodyPr anchor="ctr"/>
          <a:lstStyle/>
          <a:p>
            <a:pPr marL="449263" fontAlgn="auto" latinLnBrk="0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2800" b="1" kern="0" spc="-150" dirty="0">
              <a:ln w="3175">
                <a:noFill/>
              </a:ln>
              <a:solidFill>
                <a:sysClr val="window" lastClr="FFFFFF"/>
              </a:solidFill>
              <a:effectLst>
                <a:glow rad="101600">
                  <a:sysClr val="windowText" lastClr="000000">
                    <a:lumMod val="75000"/>
                    <a:lumOff val="25000"/>
                    <a:alpha val="60000"/>
                  </a:sysClr>
                </a:glow>
              </a:effectLst>
              <a:latin typeface="Tahoma" pitchFamily="34" charset="0"/>
              <a:cs typeface="Tahoma" pitchFamily="34" charset="0"/>
            </a:endParaRPr>
          </a:p>
        </p:txBody>
      </p:sp>
      <p:grpSp>
        <p:nvGrpSpPr>
          <p:cNvPr id="7204" name="Group 36"/>
          <p:cNvGrpSpPr>
            <a:grpSpLocks/>
          </p:cNvGrpSpPr>
          <p:nvPr/>
        </p:nvGrpSpPr>
        <p:grpSpPr bwMode="auto">
          <a:xfrm>
            <a:off x="847725" y="4786313"/>
            <a:ext cx="293688" cy="296862"/>
            <a:chOff x="1066" y="1525"/>
            <a:chExt cx="499" cy="504"/>
          </a:xfrm>
        </p:grpSpPr>
        <p:sp>
          <p:nvSpPr>
            <p:cNvPr id="131" name="AutoShape 32"/>
            <p:cNvSpPr>
              <a:spLocks noChangeArrowheads="1"/>
            </p:cNvSpPr>
            <p:nvPr/>
          </p:nvSpPr>
          <p:spPr bwMode="auto">
            <a:xfrm>
              <a:off x="1201" y="1525"/>
              <a:ext cx="229" cy="226"/>
            </a:xfrm>
            <a:prstGeom prst="diamond">
              <a:avLst/>
            </a:prstGeom>
            <a:solidFill>
              <a:srgbClr val="FF0000"/>
            </a:solidFill>
            <a:ln w="12700">
              <a:solidFill>
                <a:sysClr val="windowText" lastClr="000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32" name="AutoShape 33"/>
            <p:cNvSpPr>
              <a:spLocks noChangeArrowheads="1"/>
            </p:cNvSpPr>
            <p:nvPr/>
          </p:nvSpPr>
          <p:spPr bwMode="auto">
            <a:xfrm>
              <a:off x="1338" y="1660"/>
              <a:ext cx="227" cy="229"/>
            </a:xfrm>
            <a:prstGeom prst="diamond">
              <a:avLst/>
            </a:prstGeom>
            <a:solidFill>
              <a:srgbClr val="0000FF"/>
            </a:solidFill>
            <a:ln w="12700">
              <a:solidFill>
                <a:sysClr val="windowText" lastClr="000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algn="ctr"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ko-KR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33" name="AutoShape 34"/>
            <p:cNvSpPr>
              <a:spLocks noChangeArrowheads="1"/>
            </p:cNvSpPr>
            <p:nvPr/>
          </p:nvSpPr>
          <p:spPr bwMode="auto">
            <a:xfrm>
              <a:off x="1198" y="1803"/>
              <a:ext cx="227" cy="226"/>
            </a:xfrm>
            <a:prstGeom prst="diamond">
              <a:avLst/>
            </a:prstGeom>
            <a:solidFill>
              <a:srgbClr val="FF0000"/>
            </a:solidFill>
            <a:ln w="12700">
              <a:solidFill>
                <a:sysClr val="windowText" lastClr="000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34" name="AutoShape 35"/>
            <p:cNvSpPr>
              <a:spLocks noChangeArrowheads="1"/>
            </p:cNvSpPr>
            <p:nvPr/>
          </p:nvSpPr>
          <p:spPr bwMode="auto">
            <a:xfrm>
              <a:off x="1066" y="1660"/>
              <a:ext cx="227" cy="229"/>
            </a:xfrm>
            <a:prstGeom prst="diamond">
              <a:avLst/>
            </a:prstGeom>
            <a:solidFill>
              <a:srgbClr val="0000FF"/>
            </a:solidFill>
            <a:ln w="12700">
              <a:solidFill>
                <a:sysClr val="windowText" lastClr="000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kern="0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135" name="Text Box 44"/>
          <p:cNvSpPr txBox="1">
            <a:spLocks noChangeArrowheads="1"/>
          </p:cNvSpPr>
          <p:nvPr/>
        </p:nvSpPr>
        <p:spPr bwMode="auto">
          <a:xfrm>
            <a:off x="1177925" y="4714875"/>
            <a:ext cx="7170738" cy="40163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fontAlgn="auto" latinLnBrk="0">
              <a:spcBef>
                <a:spcPct val="50000"/>
              </a:spcBef>
              <a:spcAft>
                <a:spcPts val="0"/>
              </a:spcAft>
              <a:defRPr/>
            </a:pPr>
            <a:r>
              <a:rPr kumimoji="0" lang="en-US" altLang="ko-KR" sz="2000" b="1" kern="0" dirty="0">
                <a:solidFill>
                  <a:sysClr val="windowText" lastClr="000000"/>
                </a:solidFill>
              </a:rPr>
              <a:t>7. </a:t>
            </a:r>
            <a:r>
              <a:rPr kumimoji="0" lang="ko-KR" altLang="en-US" sz="2000" b="1" kern="0" dirty="0">
                <a:solidFill>
                  <a:sysClr val="windowText" lastClr="000000"/>
                </a:solidFill>
              </a:rPr>
              <a:t>제목입력</a:t>
            </a:r>
          </a:p>
        </p:txBody>
      </p:sp>
      <p:sp>
        <p:nvSpPr>
          <p:cNvPr id="136" name="모서리가 둥근 직사각형 135"/>
          <p:cNvSpPr/>
          <p:nvPr/>
        </p:nvSpPr>
        <p:spPr>
          <a:xfrm>
            <a:off x="1204889" y="5214950"/>
            <a:ext cx="7200000" cy="428628"/>
          </a:xfrm>
          <a:prstGeom prst="roundRect">
            <a:avLst/>
          </a:prstGeom>
          <a:solidFill>
            <a:srgbClr val="6DAA2D"/>
          </a:solidFill>
          <a:ln w="25400" cap="flat" cmpd="sng" algn="ctr">
            <a:noFill/>
            <a:prstDash val="solid"/>
          </a:ln>
          <a:effectLst/>
          <a:scene3d>
            <a:camera prst="orthographicFront">
              <a:rot lat="0" lon="0" rev="0"/>
            </a:camera>
            <a:lightRig rig="threePt" dir="t">
              <a:rot lat="0" lon="0" rev="600000"/>
            </a:lightRig>
          </a:scene3d>
          <a:sp3d prstMaterial="clear">
            <a:bevelT w="381000" h="190500"/>
          </a:sp3d>
        </p:spPr>
        <p:txBody>
          <a:bodyPr anchor="ctr"/>
          <a:lstStyle/>
          <a:p>
            <a:pPr marL="449263" fontAlgn="auto" latinLnBrk="0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2800" b="1" kern="0" spc="-150" dirty="0">
              <a:ln w="3175">
                <a:noFill/>
              </a:ln>
              <a:solidFill>
                <a:sysClr val="window" lastClr="FFFFFF"/>
              </a:solidFill>
              <a:effectLst>
                <a:glow rad="101600">
                  <a:sysClr val="windowText" lastClr="000000">
                    <a:lumMod val="75000"/>
                    <a:lumOff val="25000"/>
                    <a:alpha val="60000"/>
                  </a:sysClr>
                </a:glow>
              </a:effectLst>
              <a:latin typeface="Tahoma" pitchFamily="34" charset="0"/>
              <a:cs typeface="Tahoma" pitchFamily="34" charset="0"/>
            </a:endParaRPr>
          </a:p>
        </p:txBody>
      </p:sp>
      <p:grpSp>
        <p:nvGrpSpPr>
          <p:cNvPr id="7209" name="Group 36"/>
          <p:cNvGrpSpPr>
            <a:grpSpLocks/>
          </p:cNvGrpSpPr>
          <p:nvPr/>
        </p:nvGrpSpPr>
        <p:grpSpPr bwMode="auto">
          <a:xfrm>
            <a:off x="847725" y="5286375"/>
            <a:ext cx="293688" cy="296863"/>
            <a:chOff x="1066" y="1525"/>
            <a:chExt cx="499" cy="504"/>
          </a:xfrm>
        </p:grpSpPr>
        <p:sp>
          <p:nvSpPr>
            <p:cNvPr id="138" name="AutoShape 32"/>
            <p:cNvSpPr>
              <a:spLocks noChangeArrowheads="1"/>
            </p:cNvSpPr>
            <p:nvPr/>
          </p:nvSpPr>
          <p:spPr bwMode="auto">
            <a:xfrm>
              <a:off x="1201" y="1525"/>
              <a:ext cx="229" cy="226"/>
            </a:xfrm>
            <a:prstGeom prst="diamond">
              <a:avLst/>
            </a:prstGeom>
            <a:solidFill>
              <a:srgbClr val="FF0000"/>
            </a:solidFill>
            <a:ln w="12700">
              <a:solidFill>
                <a:sysClr val="windowText" lastClr="000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39" name="AutoShape 33"/>
            <p:cNvSpPr>
              <a:spLocks noChangeArrowheads="1"/>
            </p:cNvSpPr>
            <p:nvPr/>
          </p:nvSpPr>
          <p:spPr bwMode="auto">
            <a:xfrm>
              <a:off x="1338" y="1660"/>
              <a:ext cx="227" cy="229"/>
            </a:xfrm>
            <a:prstGeom prst="diamond">
              <a:avLst/>
            </a:prstGeom>
            <a:solidFill>
              <a:srgbClr val="0000FF"/>
            </a:solidFill>
            <a:ln w="12700">
              <a:solidFill>
                <a:sysClr val="windowText" lastClr="000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algn="ctr"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ko-KR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40" name="AutoShape 34"/>
            <p:cNvSpPr>
              <a:spLocks noChangeArrowheads="1"/>
            </p:cNvSpPr>
            <p:nvPr/>
          </p:nvSpPr>
          <p:spPr bwMode="auto">
            <a:xfrm>
              <a:off x="1198" y="1803"/>
              <a:ext cx="227" cy="226"/>
            </a:xfrm>
            <a:prstGeom prst="diamond">
              <a:avLst/>
            </a:prstGeom>
            <a:solidFill>
              <a:srgbClr val="FF0000"/>
            </a:solidFill>
            <a:ln w="12700">
              <a:solidFill>
                <a:sysClr val="windowText" lastClr="000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41" name="AutoShape 35"/>
            <p:cNvSpPr>
              <a:spLocks noChangeArrowheads="1"/>
            </p:cNvSpPr>
            <p:nvPr/>
          </p:nvSpPr>
          <p:spPr bwMode="auto">
            <a:xfrm>
              <a:off x="1066" y="1660"/>
              <a:ext cx="227" cy="229"/>
            </a:xfrm>
            <a:prstGeom prst="diamond">
              <a:avLst/>
            </a:prstGeom>
            <a:solidFill>
              <a:srgbClr val="0000FF"/>
            </a:solidFill>
            <a:ln w="12700">
              <a:solidFill>
                <a:sysClr val="windowText" lastClr="000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kern="0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142" name="Text Box 44"/>
          <p:cNvSpPr txBox="1">
            <a:spLocks noChangeArrowheads="1"/>
          </p:cNvSpPr>
          <p:nvPr/>
        </p:nvSpPr>
        <p:spPr bwMode="auto">
          <a:xfrm>
            <a:off x="1177925" y="5214938"/>
            <a:ext cx="7170738" cy="40163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fontAlgn="auto" latinLnBrk="0">
              <a:spcBef>
                <a:spcPct val="50000"/>
              </a:spcBef>
              <a:spcAft>
                <a:spcPts val="0"/>
              </a:spcAft>
              <a:defRPr/>
            </a:pPr>
            <a:r>
              <a:rPr kumimoji="0" lang="en-US" altLang="ko-KR" sz="2000" b="1" kern="0" dirty="0">
                <a:solidFill>
                  <a:sysClr val="windowText" lastClr="000000"/>
                </a:solidFill>
              </a:rPr>
              <a:t>8. </a:t>
            </a:r>
            <a:r>
              <a:rPr kumimoji="0" lang="ko-KR" altLang="en-US" sz="2000" b="1" kern="0" dirty="0">
                <a:solidFill>
                  <a:sysClr val="windowText" lastClr="000000"/>
                </a:solidFill>
              </a:rPr>
              <a:t>제목입력</a:t>
            </a: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47663" y="-252413"/>
            <a:ext cx="9839325" cy="7362825"/>
          </a:xfrm>
          <a:prstGeom prst="rect">
            <a:avLst/>
          </a:prstGeom>
        </p:spPr>
      </p:pic>
      <p:sp>
        <p:nvSpPr>
          <p:cNvPr id="8" name="직사각형 7"/>
          <p:cNvSpPr/>
          <p:nvPr/>
        </p:nvSpPr>
        <p:spPr>
          <a:xfrm>
            <a:off x="652980" y="449834"/>
            <a:ext cx="33842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dirty="0">
                <a:solidFill>
                  <a:schemeClr val="bg1"/>
                </a:solidFill>
              </a:rPr>
              <a:t>노인학대 </a:t>
            </a:r>
            <a:r>
              <a:rPr lang="en-US" altLang="ko-KR" dirty="0">
                <a:solidFill>
                  <a:schemeClr val="bg1"/>
                </a:solidFill>
              </a:rPr>
              <a:t>, </a:t>
            </a:r>
            <a:r>
              <a:rPr lang="ko-KR" altLang="en-US" dirty="0">
                <a:solidFill>
                  <a:schemeClr val="bg1"/>
                </a:solidFill>
              </a:rPr>
              <a:t>얼마나 알고 있나요</a:t>
            </a:r>
            <a:r>
              <a:rPr lang="en-US" altLang="ko-KR" dirty="0">
                <a:solidFill>
                  <a:schemeClr val="bg1"/>
                </a:solidFill>
              </a:rPr>
              <a:t>? </a:t>
            </a:r>
            <a:endParaRPr lang="ko-KR" altLang="en-US" dirty="0">
              <a:solidFill>
                <a:schemeClr val="bg1"/>
              </a:solidFill>
            </a:endParaRPr>
          </a:p>
        </p:txBody>
      </p:sp>
      <p:grpSp>
        <p:nvGrpSpPr>
          <p:cNvPr id="61" name="그룹 3"/>
          <p:cNvGrpSpPr/>
          <p:nvPr/>
        </p:nvGrpSpPr>
        <p:grpSpPr>
          <a:xfrm>
            <a:off x="5737390" y="2077668"/>
            <a:ext cx="4806534" cy="5231609"/>
            <a:chOff x="4865111" y="2564904"/>
            <a:chExt cx="3592487" cy="4383662"/>
          </a:xfrm>
          <a:solidFill>
            <a:schemeClr val="bg1">
              <a:lumMod val="95000"/>
            </a:schemeClr>
          </a:solidFill>
        </p:grpSpPr>
        <p:grpSp>
          <p:nvGrpSpPr>
            <p:cNvPr id="62" name="그룹 67"/>
            <p:cNvGrpSpPr/>
            <p:nvPr/>
          </p:nvGrpSpPr>
          <p:grpSpPr>
            <a:xfrm>
              <a:off x="4865111" y="2688424"/>
              <a:ext cx="3573003" cy="4260142"/>
              <a:chOff x="4865111" y="2675617"/>
              <a:chExt cx="3573003" cy="4260142"/>
            </a:xfrm>
            <a:grpFill/>
          </p:grpSpPr>
          <p:sp>
            <p:nvSpPr>
              <p:cNvPr id="77" name="자유형 76"/>
              <p:cNvSpPr/>
              <p:nvPr/>
            </p:nvSpPr>
            <p:spPr>
              <a:xfrm>
                <a:off x="4865111" y="2675617"/>
                <a:ext cx="3548024" cy="4260142"/>
              </a:xfrm>
              <a:custGeom>
                <a:avLst/>
                <a:gdLst>
                  <a:gd name="connsiteX0" fmla="*/ 2201333 w 3557693"/>
                  <a:gd name="connsiteY0" fmla="*/ 4043680 h 4043680"/>
                  <a:gd name="connsiteX1" fmla="*/ 2160693 w 3557693"/>
                  <a:gd name="connsiteY1" fmla="*/ 2987040 h 4043680"/>
                  <a:gd name="connsiteX2" fmla="*/ 2150533 w 3557693"/>
                  <a:gd name="connsiteY2" fmla="*/ 2387600 h 4043680"/>
                  <a:gd name="connsiteX3" fmla="*/ 2302933 w 3557693"/>
                  <a:gd name="connsiteY3" fmla="*/ 2103120 h 4043680"/>
                  <a:gd name="connsiteX4" fmla="*/ 2628053 w 3557693"/>
                  <a:gd name="connsiteY4" fmla="*/ 1838960 h 4043680"/>
                  <a:gd name="connsiteX5" fmla="*/ 3014133 w 3557693"/>
                  <a:gd name="connsiteY5" fmla="*/ 1615440 h 4043680"/>
                  <a:gd name="connsiteX6" fmla="*/ 3288453 w 3557693"/>
                  <a:gd name="connsiteY6" fmla="*/ 1503680 h 4043680"/>
                  <a:gd name="connsiteX7" fmla="*/ 3471333 w 3557693"/>
                  <a:gd name="connsiteY7" fmla="*/ 1391920 h 4043680"/>
                  <a:gd name="connsiteX8" fmla="*/ 3552613 w 3557693"/>
                  <a:gd name="connsiteY8" fmla="*/ 1280160 h 4043680"/>
                  <a:gd name="connsiteX9" fmla="*/ 3501813 w 3557693"/>
                  <a:gd name="connsiteY9" fmla="*/ 1270000 h 4043680"/>
                  <a:gd name="connsiteX10" fmla="*/ 3430693 w 3557693"/>
                  <a:gd name="connsiteY10" fmla="*/ 1371600 h 4043680"/>
                  <a:gd name="connsiteX11" fmla="*/ 3237653 w 3557693"/>
                  <a:gd name="connsiteY11" fmla="*/ 1473200 h 4043680"/>
                  <a:gd name="connsiteX12" fmla="*/ 2922693 w 3557693"/>
                  <a:gd name="connsiteY12" fmla="*/ 1605280 h 4043680"/>
                  <a:gd name="connsiteX13" fmla="*/ 2892213 w 3557693"/>
                  <a:gd name="connsiteY13" fmla="*/ 1595120 h 4043680"/>
                  <a:gd name="connsiteX14" fmla="*/ 2922693 w 3557693"/>
                  <a:gd name="connsiteY14" fmla="*/ 1483360 h 4043680"/>
                  <a:gd name="connsiteX15" fmla="*/ 2983653 w 3557693"/>
                  <a:gd name="connsiteY15" fmla="*/ 1320800 h 4043680"/>
                  <a:gd name="connsiteX16" fmla="*/ 2983653 w 3557693"/>
                  <a:gd name="connsiteY16" fmla="*/ 1270000 h 4043680"/>
                  <a:gd name="connsiteX17" fmla="*/ 2932853 w 3557693"/>
                  <a:gd name="connsiteY17" fmla="*/ 1280160 h 4043680"/>
                  <a:gd name="connsiteX18" fmla="*/ 2902373 w 3557693"/>
                  <a:gd name="connsiteY18" fmla="*/ 1361440 h 4043680"/>
                  <a:gd name="connsiteX19" fmla="*/ 2821093 w 3557693"/>
                  <a:gd name="connsiteY19" fmla="*/ 1584960 h 4043680"/>
                  <a:gd name="connsiteX20" fmla="*/ 2790613 w 3557693"/>
                  <a:gd name="connsiteY20" fmla="*/ 1666240 h 4043680"/>
                  <a:gd name="connsiteX21" fmla="*/ 2668693 w 3557693"/>
                  <a:gd name="connsiteY21" fmla="*/ 1737360 h 4043680"/>
                  <a:gd name="connsiteX22" fmla="*/ 2475653 w 3557693"/>
                  <a:gd name="connsiteY22" fmla="*/ 1838960 h 4043680"/>
                  <a:gd name="connsiteX23" fmla="*/ 2374053 w 3557693"/>
                  <a:gd name="connsiteY23" fmla="*/ 1899920 h 4043680"/>
                  <a:gd name="connsiteX24" fmla="*/ 2231813 w 3557693"/>
                  <a:gd name="connsiteY24" fmla="*/ 2011680 h 4043680"/>
                  <a:gd name="connsiteX25" fmla="*/ 2313093 w 3557693"/>
                  <a:gd name="connsiteY25" fmla="*/ 1666240 h 4043680"/>
                  <a:gd name="connsiteX26" fmla="*/ 2384213 w 3557693"/>
                  <a:gd name="connsiteY26" fmla="*/ 1280160 h 4043680"/>
                  <a:gd name="connsiteX27" fmla="*/ 2597573 w 3557693"/>
                  <a:gd name="connsiteY27" fmla="*/ 1056640 h 4043680"/>
                  <a:gd name="connsiteX28" fmla="*/ 2668693 w 3557693"/>
                  <a:gd name="connsiteY28" fmla="*/ 894080 h 4043680"/>
                  <a:gd name="connsiteX29" fmla="*/ 2628053 w 3557693"/>
                  <a:gd name="connsiteY29" fmla="*/ 894080 h 4043680"/>
                  <a:gd name="connsiteX30" fmla="*/ 2567093 w 3557693"/>
                  <a:gd name="connsiteY30" fmla="*/ 1026160 h 4043680"/>
                  <a:gd name="connsiteX31" fmla="*/ 2414693 w 3557693"/>
                  <a:gd name="connsiteY31" fmla="*/ 1148080 h 4043680"/>
                  <a:gd name="connsiteX32" fmla="*/ 2465493 w 3557693"/>
                  <a:gd name="connsiteY32" fmla="*/ 975360 h 4043680"/>
                  <a:gd name="connsiteX33" fmla="*/ 2546773 w 3557693"/>
                  <a:gd name="connsiteY33" fmla="*/ 680720 h 4043680"/>
                  <a:gd name="connsiteX34" fmla="*/ 2648373 w 3557693"/>
                  <a:gd name="connsiteY34" fmla="*/ 589280 h 4043680"/>
                  <a:gd name="connsiteX35" fmla="*/ 2729653 w 3557693"/>
                  <a:gd name="connsiteY35" fmla="*/ 497840 h 4043680"/>
                  <a:gd name="connsiteX36" fmla="*/ 2739813 w 3557693"/>
                  <a:gd name="connsiteY36" fmla="*/ 447040 h 4043680"/>
                  <a:gd name="connsiteX37" fmla="*/ 2699173 w 3557693"/>
                  <a:gd name="connsiteY37" fmla="*/ 467360 h 4043680"/>
                  <a:gd name="connsiteX38" fmla="*/ 2628053 w 3557693"/>
                  <a:gd name="connsiteY38" fmla="*/ 548640 h 4043680"/>
                  <a:gd name="connsiteX39" fmla="*/ 2567093 w 3557693"/>
                  <a:gd name="connsiteY39" fmla="*/ 579120 h 4043680"/>
                  <a:gd name="connsiteX40" fmla="*/ 2678853 w 3557693"/>
                  <a:gd name="connsiteY40" fmla="*/ 274320 h 4043680"/>
                  <a:gd name="connsiteX41" fmla="*/ 2729653 w 3557693"/>
                  <a:gd name="connsiteY41" fmla="*/ 40640 h 4043680"/>
                  <a:gd name="connsiteX42" fmla="*/ 2689013 w 3557693"/>
                  <a:gd name="connsiteY42" fmla="*/ 30480 h 4043680"/>
                  <a:gd name="connsiteX43" fmla="*/ 2668693 w 3557693"/>
                  <a:gd name="connsiteY43" fmla="*/ 142240 h 4043680"/>
                  <a:gd name="connsiteX44" fmla="*/ 2617893 w 3557693"/>
                  <a:gd name="connsiteY44" fmla="*/ 314960 h 4043680"/>
                  <a:gd name="connsiteX45" fmla="*/ 2597573 w 3557693"/>
                  <a:gd name="connsiteY45" fmla="*/ 314960 h 4043680"/>
                  <a:gd name="connsiteX46" fmla="*/ 2556933 w 3557693"/>
                  <a:gd name="connsiteY46" fmla="*/ 172720 h 4043680"/>
                  <a:gd name="connsiteX47" fmla="*/ 2526453 w 3557693"/>
                  <a:gd name="connsiteY47" fmla="*/ 81280 h 4043680"/>
                  <a:gd name="connsiteX48" fmla="*/ 2495973 w 3557693"/>
                  <a:gd name="connsiteY48" fmla="*/ 111760 h 4043680"/>
                  <a:gd name="connsiteX49" fmla="*/ 2516293 w 3557693"/>
                  <a:gd name="connsiteY49" fmla="*/ 172720 h 4043680"/>
                  <a:gd name="connsiteX50" fmla="*/ 2546773 w 3557693"/>
                  <a:gd name="connsiteY50" fmla="*/ 284480 h 4043680"/>
                  <a:gd name="connsiteX51" fmla="*/ 2567093 w 3557693"/>
                  <a:gd name="connsiteY51" fmla="*/ 375920 h 4043680"/>
                  <a:gd name="connsiteX52" fmla="*/ 2577253 w 3557693"/>
                  <a:gd name="connsiteY52" fmla="*/ 406400 h 4043680"/>
                  <a:gd name="connsiteX53" fmla="*/ 2495973 w 3557693"/>
                  <a:gd name="connsiteY53" fmla="*/ 640080 h 4043680"/>
                  <a:gd name="connsiteX54" fmla="*/ 2424853 w 3557693"/>
                  <a:gd name="connsiteY54" fmla="*/ 894080 h 4043680"/>
                  <a:gd name="connsiteX55" fmla="*/ 2363893 w 3557693"/>
                  <a:gd name="connsiteY55" fmla="*/ 863600 h 4043680"/>
                  <a:gd name="connsiteX56" fmla="*/ 2262293 w 3557693"/>
                  <a:gd name="connsiteY56" fmla="*/ 690880 h 4043680"/>
                  <a:gd name="connsiteX57" fmla="*/ 2221653 w 3557693"/>
                  <a:gd name="connsiteY57" fmla="*/ 609600 h 4043680"/>
                  <a:gd name="connsiteX58" fmla="*/ 2201333 w 3557693"/>
                  <a:gd name="connsiteY58" fmla="*/ 640080 h 4043680"/>
                  <a:gd name="connsiteX59" fmla="*/ 2241973 w 3557693"/>
                  <a:gd name="connsiteY59" fmla="*/ 741680 h 4043680"/>
                  <a:gd name="connsiteX60" fmla="*/ 2302933 w 3557693"/>
                  <a:gd name="connsiteY60" fmla="*/ 853440 h 4043680"/>
                  <a:gd name="connsiteX61" fmla="*/ 2353733 w 3557693"/>
                  <a:gd name="connsiteY61" fmla="*/ 934720 h 4043680"/>
                  <a:gd name="connsiteX62" fmla="*/ 2384213 w 3557693"/>
                  <a:gd name="connsiteY62" fmla="*/ 965200 h 4043680"/>
                  <a:gd name="connsiteX63" fmla="*/ 2363893 w 3557693"/>
                  <a:gd name="connsiteY63" fmla="*/ 1076960 h 4043680"/>
                  <a:gd name="connsiteX64" fmla="*/ 2262293 w 3557693"/>
                  <a:gd name="connsiteY64" fmla="*/ 1422400 h 4043680"/>
                  <a:gd name="connsiteX65" fmla="*/ 2211493 w 3557693"/>
                  <a:gd name="connsiteY65" fmla="*/ 1676400 h 4043680"/>
                  <a:gd name="connsiteX66" fmla="*/ 2160693 w 3557693"/>
                  <a:gd name="connsiteY66" fmla="*/ 1818640 h 4043680"/>
                  <a:gd name="connsiteX67" fmla="*/ 2089573 w 3557693"/>
                  <a:gd name="connsiteY67" fmla="*/ 1838960 h 4043680"/>
                  <a:gd name="connsiteX68" fmla="*/ 2048933 w 3557693"/>
                  <a:gd name="connsiteY68" fmla="*/ 1686560 h 4043680"/>
                  <a:gd name="connsiteX69" fmla="*/ 1957493 w 3557693"/>
                  <a:gd name="connsiteY69" fmla="*/ 1351280 h 4043680"/>
                  <a:gd name="connsiteX70" fmla="*/ 1845733 w 3557693"/>
                  <a:gd name="connsiteY70" fmla="*/ 894080 h 4043680"/>
                  <a:gd name="connsiteX71" fmla="*/ 1805093 w 3557693"/>
                  <a:gd name="connsiteY71" fmla="*/ 436880 h 4043680"/>
                  <a:gd name="connsiteX72" fmla="*/ 1815253 w 3557693"/>
                  <a:gd name="connsiteY72" fmla="*/ 254000 h 4043680"/>
                  <a:gd name="connsiteX73" fmla="*/ 1774613 w 3557693"/>
                  <a:gd name="connsiteY73" fmla="*/ 213360 h 4043680"/>
                  <a:gd name="connsiteX74" fmla="*/ 1764453 w 3557693"/>
                  <a:gd name="connsiteY74" fmla="*/ 365760 h 4043680"/>
                  <a:gd name="connsiteX75" fmla="*/ 1764453 w 3557693"/>
                  <a:gd name="connsiteY75" fmla="*/ 558800 h 4043680"/>
                  <a:gd name="connsiteX76" fmla="*/ 1774613 w 3557693"/>
                  <a:gd name="connsiteY76" fmla="*/ 670560 h 4043680"/>
                  <a:gd name="connsiteX77" fmla="*/ 1733973 w 3557693"/>
                  <a:gd name="connsiteY77" fmla="*/ 609600 h 4043680"/>
                  <a:gd name="connsiteX78" fmla="*/ 1622213 w 3557693"/>
                  <a:gd name="connsiteY78" fmla="*/ 406400 h 4043680"/>
                  <a:gd name="connsiteX79" fmla="*/ 1571413 w 3557693"/>
                  <a:gd name="connsiteY79" fmla="*/ 142240 h 4043680"/>
                  <a:gd name="connsiteX80" fmla="*/ 1540933 w 3557693"/>
                  <a:gd name="connsiteY80" fmla="*/ 60960 h 4043680"/>
                  <a:gd name="connsiteX81" fmla="*/ 1520613 w 3557693"/>
                  <a:gd name="connsiteY81" fmla="*/ 121920 h 4043680"/>
                  <a:gd name="connsiteX82" fmla="*/ 1551093 w 3557693"/>
                  <a:gd name="connsiteY82" fmla="*/ 365760 h 4043680"/>
                  <a:gd name="connsiteX83" fmla="*/ 1571413 w 3557693"/>
                  <a:gd name="connsiteY83" fmla="*/ 426720 h 4043680"/>
                  <a:gd name="connsiteX84" fmla="*/ 1540933 w 3557693"/>
                  <a:gd name="connsiteY84" fmla="*/ 416560 h 4043680"/>
                  <a:gd name="connsiteX85" fmla="*/ 1439333 w 3557693"/>
                  <a:gd name="connsiteY85" fmla="*/ 335280 h 4043680"/>
                  <a:gd name="connsiteX86" fmla="*/ 1327573 w 3557693"/>
                  <a:gd name="connsiteY86" fmla="*/ 274320 h 4043680"/>
                  <a:gd name="connsiteX87" fmla="*/ 1317413 w 3557693"/>
                  <a:gd name="connsiteY87" fmla="*/ 304800 h 4043680"/>
                  <a:gd name="connsiteX88" fmla="*/ 1429173 w 3557693"/>
                  <a:gd name="connsiteY88" fmla="*/ 396240 h 4043680"/>
                  <a:gd name="connsiteX89" fmla="*/ 1571413 w 3557693"/>
                  <a:gd name="connsiteY89" fmla="*/ 477520 h 4043680"/>
                  <a:gd name="connsiteX90" fmla="*/ 1601893 w 3557693"/>
                  <a:gd name="connsiteY90" fmla="*/ 497840 h 4043680"/>
                  <a:gd name="connsiteX91" fmla="*/ 1683173 w 3557693"/>
                  <a:gd name="connsiteY91" fmla="*/ 629920 h 4043680"/>
                  <a:gd name="connsiteX92" fmla="*/ 1764453 w 3557693"/>
                  <a:gd name="connsiteY92" fmla="*/ 731520 h 4043680"/>
                  <a:gd name="connsiteX93" fmla="*/ 1784773 w 3557693"/>
                  <a:gd name="connsiteY93" fmla="*/ 843280 h 4043680"/>
                  <a:gd name="connsiteX94" fmla="*/ 1815253 w 3557693"/>
                  <a:gd name="connsiteY94" fmla="*/ 1036320 h 4043680"/>
                  <a:gd name="connsiteX95" fmla="*/ 1876213 w 3557693"/>
                  <a:gd name="connsiteY95" fmla="*/ 1310640 h 4043680"/>
                  <a:gd name="connsiteX96" fmla="*/ 1855893 w 3557693"/>
                  <a:gd name="connsiteY96" fmla="*/ 1310640 h 4043680"/>
                  <a:gd name="connsiteX97" fmla="*/ 1591733 w 3557693"/>
                  <a:gd name="connsiteY97" fmla="*/ 1137920 h 4043680"/>
                  <a:gd name="connsiteX98" fmla="*/ 1408853 w 3557693"/>
                  <a:gd name="connsiteY98" fmla="*/ 914400 h 4043680"/>
                  <a:gd name="connsiteX99" fmla="*/ 1327573 w 3557693"/>
                  <a:gd name="connsiteY99" fmla="*/ 782320 h 4043680"/>
                  <a:gd name="connsiteX100" fmla="*/ 1307253 w 3557693"/>
                  <a:gd name="connsiteY100" fmla="*/ 619760 h 4043680"/>
                  <a:gd name="connsiteX101" fmla="*/ 1286933 w 3557693"/>
                  <a:gd name="connsiteY101" fmla="*/ 589280 h 4043680"/>
                  <a:gd name="connsiteX102" fmla="*/ 1256453 w 3557693"/>
                  <a:gd name="connsiteY102" fmla="*/ 670560 h 4043680"/>
                  <a:gd name="connsiteX103" fmla="*/ 1266613 w 3557693"/>
                  <a:gd name="connsiteY103" fmla="*/ 772160 h 4043680"/>
                  <a:gd name="connsiteX104" fmla="*/ 1185333 w 3557693"/>
                  <a:gd name="connsiteY104" fmla="*/ 690880 h 4043680"/>
                  <a:gd name="connsiteX105" fmla="*/ 1012613 w 3557693"/>
                  <a:gd name="connsiteY105" fmla="*/ 508000 h 4043680"/>
                  <a:gd name="connsiteX106" fmla="*/ 941493 w 3557693"/>
                  <a:gd name="connsiteY106" fmla="*/ 375920 h 4043680"/>
                  <a:gd name="connsiteX107" fmla="*/ 890693 w 3557693"/>
                  <a:gd name="connsiteY107" fmla="*/ 294640 h 4043680"/>
                  <a:gd name="connsiteX108" fmla="*/ 860213 w 3557693"/>
                  <a:gd name="connsiteY108" fmla="*/ 294640 h 4043680"/>
                  <a:gd name="connsiteX109" fmla="*/ 880533 w 3557693"/>
                  <a:gd name="connsiteY109" fmla="*/ 365760 h 4043680"/>
                  <a:gd name="connsiteX110" fmla="*/ 982133 w 3557693"/>
                  <a:gd name="connsiteY110" fmla="*/ 548640 h 4043680"/>
                  <a:gd name="connsiteX111" fmla="*/ 1083733 w 3557693"/>
                  <a:gd name="connsiteY111" fmla="*/ 650240 h 4043680"/>
                  <a:gd name="connsiteX112" fmla="*/ 1012613 w 3557693"/>
                  <a:gd name="connsiteY112" fmla="*/ 650240 h 4043680"/>
                  <a:gd name="connsiteX113" fmla="*/ 850053 w 3557693"/>
                  <a:gd name="connsiteY113" fmla="*/ 579120 h 4043680"/>
                  <a:gd name="connsiteX114" fmla="*/ 829733 w 3557693"/>
                  <a:gd name="connsiteY114" fmla="*/ 599440 h 4043680"/>
                  <a:gd name="connsiteX115" fmla="*/ 921173 w 3557693"/>
                  <a:gd name="connsiteY115" fmla="*/ 650240 h 4043680"/>
                  <a:gd name="connsiteX116" fmla="*/ 1073573 w 3557693"/>
                  <a:gd name="connsiteY116" fmla="*/ 711200 h 4043680"/>
                  <a:gd name="connsiteX117" fmla="*/ 1124373 w 3557693"/>
                  <a:gd name="connsiteY117" fmla="*/ 721360 h 4043680"/>
                  <a:gd name="connsiteX118" fmla="*/ 1246293 w 3557693"/>
                  <a:gd name="connsiteY118" fmla="*/ 822960 h 4043680"/>
                  <a:gd name="connsiteX119" fmla="*/ 1286933 w 3557693"/>
                  <a:gd name="connsiteY119" fmla="*/ 853440 h 4043680"/>
                  <a:gd name="connsiteX120" fmla="*/ 1398693 w 3557693"/>
                  <a:gd name="connsiteY120" fmla="*/ 985520 h 4043680"/>
                  <a:gd name="connsiteX121" fmla="*/ 1500293 w 3557693"/>
                  <a:gd name="connsiteY121" fmla="*/ 1117600 h 4043680"/>
                  <a:gd name="connsiteX122" fmla="*/ 1683173 w 3557693"/>
                  <a:gd name="connsiteY122" fmla="*/ 1290320 h 4043680"/>
                  <a:gd name="connsiteX123" fmla="*/ 1845733 w 3557693"/>
                  <a:gd name="connsiteY123" fmla="*/ 1422400 h 4043680"/>
                  <a:gd name="connsiteX124" fmla="*/ 1866053 w 3557693"/>
                  <a:gd name="connsiteY124" fmla="*/ 1473200 h 4043680"/>
                  <a:gd name="connsiteX125" fmla="*/ 1886373 w 3557693"/>
                  <a:gd name="connsiteY125" fmla="*/ 1625600 h 4043680"/>
                  <a:gd name="connsiteX126" fmla="*/ 1896533 w 3557693"/>
                  <a:gd name="connsiteY126" fmla="*/ 1717040 h 4043680"/>
                  <a:gd name="connsiteX127" fmla="*/ 1886373 w 3557693"/>
                  <a:gd name="connsiteY127" fmla="*/ 1879600 h 4043680"/>
                  <a:gd name="connsiteX128" fmla="*/ 1774613 w 3557693"/>
                  <a:gd name="connsiteY128" fmla="*/ 1828800 h 4043680"/>
                  <a:gd name="connsiteX129" fmla="*/ 1500293 w 3557693"/>
                  <a:gd name="connsiteY129" fmla="*/ 1778000 h 4043680"/>
                  <a:gd name="connsiteX130" fmla="*/ 1256453 w 3557693"/>
                  <a:gd name="connsiteY130" fmla="*/ 1706880 h 4043680"/>
                  <a:gd name="connsiteX131" fmla="*/ 900853 w 3557693"/>
                  <a:gd name="connsiteY131" fmla="*/ 1574800 h 4043680"/>
                  <a:gd name="connsiteX132" fmla="*/ 667173 w 3557693"/>
                  <a:gd name="connsiteY132" fmla="*/ 1341120 h 4043680"/>
                  <a:gd name="connsiteX133" fmla="*/ 514773 w 3557693"/>
                  <a:gd name="connsiteY133" fmla="*/ 1137920 h 4043680"/>
                  <a:gd name="connsiteX134" fmla="*/ 423333 w 3557693"/>
                  <a:gd name="connsiteY134" fmla="*/ 1036320 h 4043680"/>
                  <a:gd name="connsiteX135" fmla="*/ 362373 w 3557693"/>
                  <a:gd name="connsiteY135" fmla="*/ 1046480 h 4043680"/>
                  <a:gd name="connsiteX136" fmla="*/ 443653 w 3557693"/>
                  <a:gd name="connsiteY136" fmla="*/ 1137920 h 4043680"/>
                  <a:gd name="connsiteX137" fmla="*/ 565573 w 3557693"/>
                  <a:gd name="connsiteY137" fmla="*/ 1320800 h 4043680"/>
                  <a:gd name="connsiteX138" fmla="*/ 626533 w 3557693"/>
                  <a:gd name="connsiteY138" fmla="*/ 1402080 h 4043680"/>
                  <a:gd name="connsiteX139" fmla="*/ 555413 w 3557693"/>
                  <a:gd name="connsiteY139" fmla="*/ 1391920 h 4043680"/>
                  <a:gd name="connsiteX140" fmla="*/ 382693 w 3557693"/>
                  <a:gd name="connsiteY140" fmla="*/ 1300480 h 4043680"/>
                  <a:gd name="connsiteX141" fmla="*/ 209973 w 3557693"/>
                  <a:gd name="connsiteY141" fmla="*/ 1178560 h 4043680"/>
                  <a:gd name="connsiteX142" fmla="*/ 47413 w 3557693"/>
                  <a:gd name="connsiteY142" fmla="*/ 1046480 h 4043680"/>
                  <a:gd name="connsiteX143" fmla="*/ 6773 w 3557693"/>
                  <a:gd name="connsiteY143" fmla="*/ 1056640 h 4043680"/>
                  <a:gd name="connsiteX144" fmla="*/ 88053 w 3557693"/>
                  <a:gd name="connsiteY144" fmla="*/ 1127760 h 4043680"/>
                  <a:gd name="connsiteX145" fmla="*/ 362373 w 3557693"/>
                  <a:gd name="connsiteY145" fmla="*/ 1351280 h 4043680"/>
                  <a:gd name="connsiteX146" fmla="*/ 606213 w 3557693"/>
                  <a:gd name="connsiteY146" fmla="*/ 1463040 h 4043680"/>
                  <a:gd name="connsiteX147" fmla="*/ 707813 w 3557693"/>
                  <a:gd name="connsiteY147" fmla="*/ 1483360 h 4043680"/>
                  <a:gd name="connsiteX148" fmla="*/ 758613 w 3557693"/>
                  <a:gd name="connsiteY148" fmla="*/ 1544320 h 4043680"/>
                  <a:gd name="connsiteX149" fmla="*/ 819573 w 3557693"/>
                  <a:gd name="connsiteY149" fmla="*/ 1595120 h 4043680"/>
                  <a:gd name="connsiteX150" fmla="*/ 911013 w 3557693"/>
                  <a:gd name="connsiteY150" fmla="*/ 1645920 h 4043680"/>
                  <a:gd name="connsiteX151" fmla="*/ 1236133 w 3557693"/>
                  <a:gd name="connsiteY151" fmla="*/ 1767840 h 4043680"/>
                  <a:gd name="connsiteX152" fmla="*/ 1540933 w 3557693"/>
                  <a:gd name="connsiteY152" fmla="*/ 1879600 h 4043680"/>
                  <a:gd name="connsiteX153" fmla="*/ 1652693 w 3557693"/>
                  <a:gd name="connsiteY153" fmla="*/ 1950720 h 4043680"/>
                  <a:gd name="connsiteX154" fmla="*/ 1469813 w 3557693"/>
                  <a:gd name="connsiteY154" fmla="*/ 1920240 h 4043680"/>
                  <a:gd name="connsiteX155" fmla="*/ 1286933 w 3557693"/>
                  <a:gd name="connsiteY155" fmla="*/ 1920240 h 4043680"/>
                  <a:gd name="connsiteX156" fmla="*/ 1053253 w 3557693"/>
                  <a:gd name="connsiteY156" fmla="*/ 1899920 h 4043680"/>
                  <a:gd name="connsiteX157" fmla="*/ 809413 w 3557693"/>
                  <a:gd name="connsiteY157" fmla="*/ 1828800 h 4043680"/>
                  <a:gd name="connsiteX158" fmla="*/ 545253 w 3557693"/>
                  <a:gd name="connsiteY158" fmla="*/ 1737360 h 4043680"/>
                  <a:gd name="connsiteX159" fmla="*/ 514773 w 3557693"/>
                  <a:gd name="connsiteY159" fmla="*/ 1727200 h 4043680"/>
                  <a:gd name="connsiteX160" fmla="*/ 382693 w 3557693"/>
                  <a:gd name="connsiteY160" fmla="*/ 1635760 h 4043680"/>
                  <a:gd name="connsiteX161" fmla="*/ 342053 w 3557693"/>
                  <a:gd name="connsiteY161" fmla="*/ 1645920 h 4043680"/>
                  <a:gd name="connsiteX162" fmla="*/ 474133 w 3557693"/>
                  <a:gd name="connsiteY162" fmla="*/ 1767840 h 4043680"/>
                  <a:gd name="connsiteX163" fmla="*/ 728133 w 3557693"/>
                  <a:gd name="connsiteY163" fmla="*/ 1849120 h 4043680"/>
                  <a:gd name="connsiteX164" fmla="*/ 606213 w 3557693"/>
                  <a:gd name="connsiteY164" fmla="*/ 1849120 h 4043680"/>
                  <a:gd name="connsiteX165" fmla="*/ 474133 w 3557693"/>
                  <a:gd name="connsiteY165" fmla="*/ 1838960 h 4043680"/>
                  <a:gd name="connsiteX166" fmla="*/ 474133 w 3557693"/>
                  <a:gd name="connsiteY166" fmla="*/ 1889760 h 4043680"/>
                  <a:gd name="connsiteX167" fmla="*/ 585893 w 3557693"/>
                  <a:gd name="connsiteY167" fmla="*/ 1889760 h 4043680"/>
                  <a:gd name="connsiteX168" fmla="*/ 789093 w 3557693"/>
                  <a:gd name="connsiteY168" fmla="*/ 1889760 h 4043680"/>
                  <a:gd name="connsiteX169" fmla="*/ 992293 w 3557693"/>
                  <a:gd name="connsiteY169" fmla="*/ 1930400 h 4043680"/>
                  <a:gd name="connsiteX170" fmla="*/ 1266613 w 3557693"/>
                  <a:gd name="connsiteY170" fmla="*/ 1950720 h 4043680"/>
                  <a:gd name="connsiteX171" fmla="*/ 1520613 w 3557693"/>
                  <a:gd name="connsiteY171" fmla="*/ 1981200 h 4043680"/>
                  <a:gd name="connsiteX172" fmla="*/ 1693333 w 3557693"/>
                  <a:gd name="connsiteY172" fmla="*/ 2021840 h 4043680"/>
                  <a:gd name="connsiteX173" fmla="*/ 1744133 w 3557693"/>
                  <a:gd name="connsiteY173" fmla="*/ 2123440 h 4043680"/>
                  <a:gd name="connsiteX174" fmla="*/ 1794933 w 3557693"/>
                  <a:gd name="connsiteY174" fmla="*/ 2255520 h 4043680"/>
                  <a:gd name="connsiteX175" fmla="*/ 1805093 w 3557693"/>
                  <a:gd name="connsiteY175" fmla="*/ 2499360 h 4043680"/>
                  <a:gd name="connsiteX176" fmla="*/ 1784773 w 3557693"/>
                  <a:gd name="connsiteY176" fmla="*/ 2753360 h 4043680"/>
                  <a:gd name="connsiteX177" fmla="*/ 1733973 w 3557693"/>
                  <a:gd name="connsiteY177" fmla="*/ 3048000 h 4043680"/>
                  <a:gd name="connsiteX178" fmla="*/ 1683173 w 3557693"/>
                  <a:gd name="connsiteY178" fmla="*/ 3342640 h 4043680"/>
                  <a:gd name="connsiteX179" fmla="*/ 1632373 w 3557693"/>
                  <a:gd name="connsiteY179" fmla="*/ 3586480 h 4043680"/>
                  <a:gd name="connsiteX180" fmla="*/ 1825413 w 3557693"/>
                  <a:gd name="connsiteY180" fmla="*/ 3667760 h 4043680"/>
                  <a:gd name="connsiteX181" fmla="*/ 2120053 w 3557693"/>
                  <a:gd name="connsiteY181" fmla="*/ 3677920 h 4043680"/>
                  <a:gd name="connsiteX182" fmla="*/ 2191173 w 3557693"/>
                  <a:gd name="connsiteY182" fmla="*/ 3627120 h 4043680"/>
                  <a:gd name="connsiteX183" fmla="*/ 2181013 w 3557693"/>
                  <a:gd name="connsiteY183" fmla="*/ 3271520 h 4043680"/>
                  <a:gd name="connsiteX184" fmla="*/ 2140373 w 3557693"/>
                  <a:gd name="connsiteY184" fmla="*/ 2479040 h 4043680"/>
                  <a:gd name="connsiteX0" fmla="*/ 2160693 w 3557693"/>
                  <a:gd name="connsiteY0" fmla="*/ 2987040 h 3694853"/>
                  <a:gd name="connsiteX1" fmla="*/ 2150533 w 3557693"/>
                  <a:gd name="connsiteY1" fmla="*/ 2387600 h 3694853"/>
                  <a:gd name="connsiteX2" fmla="*/ 2302933 w 3557693"/>
                  <a:gd name="connsiteY2" fmla="*/ 2103120 h 3694853"/>
                  <a:gd name="connsiteX3" fmla="*/ 2628053 w 3557693"/>
                  <a:gd name="connsiteY3" fmla="*/ 1838960 h 3694853"/>
                  <a:gd name="connsiteX4" fmla="*/ 3014133 w 3557693"/>
                  <a:gd name="connsiteY4" fmla="*/ 1615440 h 3694853"/>
                  <a:gd name="connsiteX5" fmla="*/ 3288453 w 3557693"/>
                  <a:gd name="connsiteY5" fmla="*/ 1503680 h 3694853"/>
                  <a:gd name="connsiteX6" fmla="*/ 3471333 w 3557693"/>
                  <a:gd name="connsiteY6" fmla="*/ 1391920 h 3694853"/>
                  <a:gd name="connsiteX7" fmla="*/ 3552613 w 3557693"/>
                  <a:gd name="connsiteY7" fmla="*/ 1280160 h 3694853"/>
                  <a:gd name="connsiteX8" fmla="*/ 3501813 w 3557693"/>
                  <a:gd name="connsiteY8" fmla="*/ 1270000 h 3694853"/>
                  <a:gd name="connsiteX9" fmla="*/ 3430693 w 3557693"/>
                  <a:gd name="connsiteY9" fmla="*/ 1371600 h 3694853"/>
                  <a:gd name="connsiteX10" fmla="*/ 3237653 w 3557693"/>
                  <a:gd name="connsiteY10" fmla="*/ 1473200 h 3694853"/>
                  <a:gd name="connsiteX11" fmla="*/ 2922693 w 3557693"/>
                  <a:gd name="connsiteY11" fmla="*/ 1605280 h 3694853"/>
                  <a:gd name="connsiteX12" fmla="*/ 2892213 w 3557693"/>
                  <a:gd name="connsiteY12" fmla="*/ 1595120 h 3694853"/>
                  <a:gd name="connsiteX13" fmla="*/ 2922693 w 3557693"/>
                  <a:gd name="connsiteY13" fmla="*/ 1483360 h 3694853"/>
                  <a:gd name="connsiteX14" fmla="*/ 2983653 w 3557693"/>
                  <a:gd name="connsiteY14" fmla="*/ 1320800 h 3694853"/>
                  <a:gd name="connsiteX15" fmla="*/ 2983653 w 3557693"/>
                  <a:gd name="connsiteY15" fmla="*/ 1270000 h 3694853"/>
                  <a:gd name="connsiteX16" fmla="*/ 2932853 w 3557693"/>
                  <a:gd name="connsiteY16" fmla="*/ 1280160 h 3694853"/>
                  <a:gd name="connsiteX17" fmla="*/ 2902373 w 3557693"/>
                  <a:gd name="connsiteY17" fmla="*/ 1361440 h 3694853"/>
                  <a:gd name="connsiteX18" fmla="*/ 2821093 w 3557693"/>
                  <a:gd name="connsiteY18" fmla="*/ 1584960 h 3694853"/>
                  <a:gd name="connsiteX19" fmla="*/ 2790613 w 3557693"/>
                  <a:gd name="connsiteY19" fmla="*/ 1666240 h 3694853"/>
                  <a:gd name="connsiteX20" fmla="*/ 2668693 w 3557693"/>
                  <a:gd name="connsiteY20" fmla="*/ 1737360 h 3694853"/>
                  <a:gd name="connsiteX21" fmla="*/ 2475653 w 3557693"/>
                  <a:gd name="connsiteY21" fmla="*/ 1838960 h 3694853"/>
                  <a:gd name="connsiteX22" fmla="*/ 2374053 w 3557693"/>
                  <a:gd name="connsiteY22" fmla="*/ 1899920 h 3694853"/>
                  <a:gd name="connsiteX23" fmla="*/ 2231813 w 3557693"/>
                  <a:gd name="connsiteY23" fmla="*/ 2011680 h 3694853"/>
                  <a:gd name="connsiteX24" fmla="*/ 2313093 w 3557693"/>
                  <a:gd name="connsiteY24" fmla="*/ 1666240 h 3694853"/>
                  <a:gd name="connsiteX25" fmla="*/ 2384213 w 3557693"/>
                  <a:gd name="connsiteY25" fmla="*/ 1280160 h 3694853"/>
                  <a:gd name="connsiteX26" fmla="*/ 2597573 w 3557693"/>
                  <a:gd name="connsiteY26" fmla="*/ 1056640 h 3694853"/>
                  <a:gd name="connsiteX27" fmla="*/ 2668693 w 3557693"/>
                  <a:gd name="connsiteY27" fmla="*/ 894080 h 3694853"/>
                  <a:gd name="connsiteX28" fmla="*/ 2628053 w 3557693"/>
                  <a:gd name="connsiteY28" fmla="*/ 894080 h 3694853"/>
                  <a:gd name="connsiteX29" fmla="*/ 2567093 w 3557693"/>
                  <a:gd name="connsiteY29" fmla="*/ 1026160 h 3694853"/>
                  <a:gd name="connsiteX30" fmla="*/ 2414693 w 3557693"/>
                  <a:gd name="connsiteY30" fmla="*/ 1148080 h 3694853"/>
                  <a:gd name="connsiteX31" fmla="*/ 2465493 w 3557693"/>
                  <a:gd name="connsiteY31" fmla="*/ 975360 h 3694853"/>
                  <a:gd name="connsiteX32" fmla="*/ 2546773 w 3557693"/>
                  <a:gd name="connsiteY32" fmla="*/ 680720 h 3694853"/>
                  <a:gd name="connsiteX33" fmla="*/ 2648373 w 3557693"/>
                  <a:gd name="connsiteY33" fmla="*/ 589280 h 3694853"/>
                  <a:gd name="connsiteX34" fmla="*/ 2729653 w 3557693"/>
                  <a:gd name="connsiteY34" fmla="*/ 497840 h 3694853"/>
                  <a:gd name="connsiteX35" fmla="*/ 2739813 w 3557693"/>
                  <a:gd name="connsiteY35" fmla="*/ 447040 h 3694853"/>
                  <a:gd name="connsiteX36" fmla="*/ 2699173 w 3557693"/>
                  <a:gd name="connsiteY36" fmla="*/ 467360 h 3694853"/>
                  <a:gd name="connsiteX37" fmla="*/ 2628053 w 3557693"/>
                  <a:gd name="connsiteY37" fmla="*/ 548640 h 3694853"/>
                  <a:gd name="connsiteX38" fmla="*/ 2567093 w 3557693"/>
                  <a:gd name="connsiteY38" fmla="*/ 579120 h 3694853"/>
                  <a:gd name="connsiteX39" fmla="*/ 2678853 w 3557693"/>
                  <a:gd name="connsiteY39" fmla="*/ 274320 h 3694853"/>
                  <a:gd name="connsiteX40" fmla="*/ 2729653 w 3557693"/>
                  <a:gd name="connsiteY40" fmla="*/ 40640 h 3694853"/>
                  <a:gd name="connsiteX41" fmla="*/ 2689013 w 3557693"/>
                  <a:gd name="connsiteY41" fmla="*/ 30480 h 3694853"/>
                  <a:gd name="connsiteX42" fmla="*/ 2668693 w 3557693"/>
                  <a:gd name="connsiteY42" fmla="*/ 142240 h 3694853"/>
                  <a:gd name="connsiteX43" fmla="*/ 2617893 w 3557693"/>
                  <a:gd name="connsiteY43" fmla="*/ 314960 h 3694853"/>
                  <a:gd name="connsiteX44" fmla="*/ 2597573 w 3557693"/>
                  <a:gd name="connsiteY44" fmla="*/ 314960 h 3694853"/>
                  <a:gd name="connsiteX45" fmla="*/ 2556933 w 3557693"/>
                  <a:gd name="connsiteY45" fmla="*/ 172720 h 3694853"/>
                  <a:gd name="connsiteX46" fmla="*/ 2526453 w 3557693"/>
                  <a:gd name="connsiteY46" fmla="*/ 81280 h 3694853"/>
                  <a:gd name="connsiteX47" fmla="*/ 2495973 w 3557693"/>
                  <a:gd name="connsiteY47" fmla="*/ 111760 h 3694853"/>
                  <a:gd name="connsiteX48" fmla="*/ 2516293 w 3557693"/>
                  <a:gd name="connsiteY48" fmla="*/ 172720 h 3694853"/>
                  <a:gd name="connsiteX49" fmla="*/ 2546773 w 3557693"/>
                  <a:gd name="connsiteY49" fmla="*/ 284480 h 3694853"/>
                  <a:gd name="connsiteX50" fmla="*/ 2567093 w 3557693"/>
                  <a:gd name="connsiteY50" fmla="*/ 375920 h 3694853"/>
                  <a:gd name="connsiteX51" fmla="*/ 2577253 w 3557693"/>
                  <a:gd name="connsiteY51" fmla="*/ 406400 h 3694853"/>
                  <a:gd name="connsiteX52" fmla="*/ 2495973 w 3557693"/>
                  <a:gd name="connsiteY52" fmla="*/ 640080 h 3694853"/>
                  <a:gd name="connsiteX53" fmla="*/ 2424853 w 3557693"/>
                  <a:gd name="connsiteY53" fmla="*/ 894080 h 3694853"/>
                  <a:gd name="connsiteX54" fmla="*/ 2363893 w 3557693"/>
                  <a:gd name="connsiteY54" fmla="*/ 863600 h 3694853"/>
                  <a:gd name="connsiteX55" fmla="*/ 2262293 w 3557693"/>
                  <a:gd name="connsiteY55" fmla="*/ 690880 h 3694853"/>
                  <a:gd name="connsiteX56" fmla="*/ 2221653 w 3557693"/>
                  <a:gd name="connsiteY56" fmla="*/ 609600 h 3694853"/>
                  <a:gd name="connsiteX57" fmla="*/ 2201333 w 3557693"/>
                  <a:gd name="connsiteY57" fmla="*/ 640080 h 3694853"/>
                  <a:gd name="connsiteX58" fmla="*/ 2241973 w 3557693"/>
                  <a:gd name="connsiteY58" fmla="*/ 741680 h 3694853"/>
                  <a:gd name="connsiteX59" fmla="*/ 2302933 w 3557693"/>
                  <a:gd name="connsiteY59" fmla="*/ 853440 h 3694853"/>
                  <a:gd name="connsiteX60" fmla="*/ 2353733 w 3557693"/>
                  <a:gd name="connsiteY60" fmla="*/ 934720 h 3694853"/>
                  <a:gd name="connsiteX61" fmla="*/ 2384213 w 3557693"/>
                  <a:gd name="connsiteY61" fmla="*/ 965200 h 3694853"/>
                  <a:gd name="connsiteX62" fmla="*/ 2363893 w 3557693"/>
                  <a:gd name="connsiteY62" fmla="*/ 1076960 h 3694853"/>
                  <a:gd name="connsiteX63" fmla="*/ 2262293 w 3557693"/>
                  <a:gd name="connsiteY63" fmla="*/ 1422400 h 3694853"/>
                  <a:gd name="connsiteX64" fmla="*/ 2211493 w 3557693"/>
                  <a:gd name="connsiteY64" fmla="*/ 1676400 h 3694853"/>
                  <a:gd name="connsiteX65" fmla="*/ 2160693 w 3557693"/>
                  <a:gd name="connsiteY65" fmla="*/ 1818640 h 3694853"/>
                  <a:gd name="connsiteX66" fmla="*/ 2089573 w 3557693"/>
                  <a:gd name="connsiteY66" fmla="*/ 1838960 h 3694853"/>
                  <a:gd name="connsiteX67" fmla="*/ 2048933 w 3557693"/>
                  <a:gd name="connsiteY67" fmla="*/ 1686560 h 3694853"/>
                  <a:gd name="connsiteX68" fmla="*/ 1957493 w 3557693"/>
                  <a:gd name="connsiteY68" fmla="*/ 1351280 h 3694853"/>
                  <a:gd name="connsiteX69" fmla="*/ 1845733 w 3557693"/>
                  <a:gd name="connsiteY69" fmla="*/ 894080 h 3694853"/>
                  <a:gd name="connsiteX70" fmla="*/ 1805093 w 3557693"/>
                  <a:gd name="connsiteY70" fmla="*/ 436880 h 3694853"/>
                  <a:gd name="connsiteX71" fmla="*/ 1815253 w 3557693"/>
                  <a:gd name="connsiteY71" fmla="*/ 254000 h 3694853"/>
                  <a:gd name="connsiteX72" fmla="*/ 1774613 w 3557693"/>
                  <a:gd name="connsiteY72" fmla="*/ 213360 h 3694853"/>
                  <a:gd name="connsiteX73" fmla="*/ 1764453 w 3557693"/>
                  <a:gd name="connsiteY73" fmla="*/ 365760 h 3694853"/>
                  <a:gd name="connsiteX74" fmla="*/ 1764453 w 3557693"/>
                  <a:gd name="connsiteY74" fmla="*/ 558800 h 3694853"/>
                  <a:gd name="connsiteX75" fmla="*/ 1774613 w 3557693"/>
                  <a:gd name="connsiteY75" fmla="*/ 670560 h 3694853"/>
                  <a:gd name="connsiteX76" fmla="*/ 1733973 w 3557693"/>
                  <a:gd name="connsiteY76" fmla="*/ 609600 h 3694853"/>
                  <a:gd name="connsiteX77" fmla="*/ 1622213 w 3557693"/>
                  <a:gd name="connsiteY77" fmla="*/ 406400 h 3694853"/>
                  <a:gd name="connsiteX78" fmla="*/ 1571413 w 3557693"/>
                  <a:gd name="connsiteY78" fmla="*/ 142240 h 3694853"/>
                  <a:gd name="connsiteX79" fmla="*/ 1540933 w 3557693"/>
                  <a:gd name="connsiteY79" fmla="*/ 60960 h 3694853"/>
                  <a:gd name="connsiteX80" fmla="*/ 1520613 w 3557693"/>
                  <a:gd name="connsiteY80" fmla="*/ 121920 h 3694853"/>
                  <a:gd name="connsiteX81" fmla="*/ 1551093 w 3557693"/>
                  <a:gd name="connsiteY81" fmla="*/ 365760 h 3694853"/>
                  <a:gd name="connsiteX82" fmla="*/ 1571413 w 3557693"/>
                  <a:gd name="connsiteY82" fmla="*/ 426720 h 3694853"/>
                  <a:gd name="connsiteX83" fmla="*/ 1540933 w 3557693"/>
                  <a:gd name="connsiteY83" fmla="*/ 416560 h 3694853"/>
                  <a:gd name="connsiteX84" fmla="*/ 1439333 w 3557693"/>
                  <a:gd name="connsiteY84" fmla="*/ 335280 h 3694853"/>
                  <a:gd name="connsiteX85" fmla="*/ 1327573 w 3557693"/>
                  <a:gd name="connsiteY85" fmla="*/ 274320 h 3694853"/>
                  <a:gd name="connsiteX86" fmla="*/ 1317413 w 3557693"/>
                  <a:gd name="connsiteY86" fmla="*/ 304800 h 3694853"/>
                  <a:gd name="connsiteX87" fmla="*/ 1429173 w 3557693"/>
                  <a:gd name="connsiteY87" fmla="*/ 396240 h 3694853"/>
                  <a:gd name="connsiteX88" fmla="*/ 1571413 w 3557693"/>
                  <a:gd name="connsiteY88" fmla="*/ 477520 h 3694853"/>
                  <a:gd name="connsiteX89" fmla="*/ 1601893 w 3557693"/>
                  <a:gd name="connsiteY89" fmla="*/ 497840 h 3694853"/>
                  <a:gd name="connsiteX90" fmla="*/ 1683173 w 3557693"/>
                  <a:gd name="connsiteY90" fmla="*/ 629920 h 3694853"/>
                  <a:gd name="connsiteX91" fmla="*/ 1764453 w 3557693"/>
                  <a:gd name="connsiteY91" fmla="*/ 731520 h 3694853"/>
                  <a:gd name="connsiteX92" fmla="*/ 1784773 w 3557693"/>
                  <a:gd name="connsiteY92" fmla="*/ 843280 h 3694853"/>
                  <a:gd name="connsiteX93" fmla="*/ 1815253 w 3557693"/>
                  <a:gd name="connsiteY93" fmla="*/ 1036320 h 3694853"/>
                  <a:gd name="connsiteX94" fmla="*/ 1876213 w 3557693"/>
                  <a:gd name="connsiteY94" fmla="*/ 1310640 h 3694853"/>
                  <a:gd name="connsiteX95" fmla="*/ 1855893 w 3557693"/>
                  <a:gd name="connsiteY95" fmla="*/ 1310640 h 3694853"/>
                  <a:gd name="connsiteX96" fmla="*/ 1591733 w 3557693"/>
                  <a:gd name="connsiteY96" fmla="*/ 1137920 h 3694853"/>
                  <a:gd name="connsiteX97" fmla="*/ 1408853 w 3557693"/>
                  <a:gd name="connsiteY97" fmla="*/ 914400 h 3694853"/>
                  <a:gd name="connsiteX98" fmla="*/ 1327573 w 3557693"/>
                  <a:gd name="connsiteY98" fmla="*/ 782320 h 3694853"/>
                  <a:gd name="connsiteX99" fmla="*/ 1307253 w 3557693"/>
                  <a:gd name="connsiteY99" fmla="*/ 619760 h 3694853"/>
                  <a:gd name="connsiteX100" fmla="*/ 1286933 w 3557693"/>
                  <a:gd name="connsiteY100" fmla="*/ 589280 h 3694853"/>
                  <a:gd name="connsiteX101" fmla="*/ 1256453 w 3557693"/>
                  <a:gd name="connsiteY101" fmla="*/ 670560 h 3694853"/>
                  <a:gd name="connsiteX102" fmla="*/ 1266613 w 3557693"/>
                  <a:gd name="connsiteY102" fmla="*/ 772160 h 3694853"/>
                  <a:gd name="connsiteX103" fmla="*/ 1185333 w 3557693"/>
                  <a:gd name="connsiteY103" fmla="*/ 690880 h 3694853"/>
                  <a:gd name="connsiteX104" fmla="*/ 1012613 w 3557693"/>
                  <a:gd name="connsiteY104" fmla="*/ 508000 h 3694853"/>
                  <a:gd name="connsiteX105" fmla="*/ 941493 w 3557693"/>
                  <a:gd name="connsiteY105" fmla="*/ 375920 h 3694853"/>
                  <a:gd name="connsiteX106" fmla="*/ 890693 w 3557693"/>
                  <a:gd name="connsiteY106" fmla="*/ 294640 h 3694853"/>
                  <a:gd name="connsiteX107" fmla="*/ 860213 w 3557693"/>
                  <a:gd name="connsiteY107" fmla="*/ 294640 h 3694853"/>
                  <a:gd name="connsiteX108" fmla="*/ 880533 w 3557693"/>
                  <a:gd name="connsiteY108" fmla="*/ 365760 h 3694853"/>
                  <a:gd name="connsiteX109" fmla="*/ 982133 w 3557693"/>
                  <a:gd name="connsiteY109" fmla="*/ 548640 h 3694853"/>
                  <a:gd name="connsiteX110" fmla="*/ 1083733 w 3557693"/>
                  <a:gd name="connsiteY110" fmla="*/ 650240 h 3694853"/>
                  <a:gd name="connsiteX111" fmla="*/ 1012613 w 3557693"/>
                  <a:gd name="connsiteY111" fmla="*/ 650240 h 3694853"/>
                  <a:gd name="connsiteX112" fmla="*/ 850053 w 3557693"/>
                  <a:gd name="connsiteY112" fmla="*/ 579120 h 3694853"/>
                  <a:gd name="connsiteX113" fmla="*/ 829733 w 3557693"/>
                  <a:gd name="connsiteY113" fmla="*/ 599440 h 3694853"/>
                  <a:gd name="connsiteX114" fmla="*/ 921173 w 3557693"/>
                  <a:gd name="connsiteY114" fmla="*/ 650240 h 3694853"/>
                  <a:gd name="connsiteX115" fmla="*/ 1073573 w 3557693"/>
                  <a:gd name="connsiteY115" fmla="*/ 711200 h 3694853"/>
                  <a:gd name="connsiteX116" fmla="*/ 1124373 w 3557693"/>
                  <a:gd name="connsiteY116" fmla="*/ 721360 h 3694853"/>
                  <a:gd name="connsiteX117" fmla="*/ 1246293 w 3557693"/>
                  <a:gd name="connsiteY117" fmla="*/ 822960 h 3694853"/>
                  <a:gd name="connsiteX118" fmla="*/ 1286933 w 3557693"/>
                  <a:gd name="connsiteY118" fmla="*/ 853440 h 3694853"/>
                  <a:gd name="connsiteX119" fmla="*/ 1398693 w 3557693"/>
                  <a:gd name="connsiteY119" fmla="*/ 985520 h 3694853"/>
                  <a:gd name="connsiteX120" fmla="*/ 1500293 w 3557693"/>
                  <a:gd name="connsiteY120" fmla="*/ 1117600 h 3694853"/>
                  <a:gd name="connsiteX121" fmla="*/ 1683173 w 3557693"/>
                  <a:gd name="connsiteY121" fmla="*/ 1290320 h 3694853"/>
                  <a:gd name="connsiteX122" fmla="*/ 1845733 w 3557693"/>
                  <a:gd name="connsiteY122" fmla="*/ 1422400 h 3694853"/>
                  <a:gd name="connsiteX123" fmla="*/ 1866053 w 3557693"/>
                  <a:gd name="connsiteY123" fmla="*/ 1473200 h 3694853"/>
                  <a:gd name="connsiteX124" fmla="*/ 1886373 w 3557693"/>
                  <a:gd name="connsiteY124" fmla="*/ 1625600 h 3694853"/>
                  <a:gd name="connsiteX125" fmla="*/ 1896533 w 3557693"/>
                  <a:gd name="connsiteY125" fmla="*/ 1717040 h 3694853"/>
                  <a:gd name="connsiteX126" fmla="*/ 1886373 w 3557693"/>
                  <a:gd name="connsiteY126" fmla="*/ 1879600 h 3694853"/>
                  <a:gd name="connsiteX127" fmla="*/ 1774613 w 3557693"/>
                  <a:gd name="connsiteY127" fmla="*/ 1828800 h 3694853"/>
                  <a:gd name="connsiteX128" fmla="*/ 1500293 w 3557693"/>
                  <a:gd name="connsiteY128" fmla="*/ 1778000 h 3694853"/>
                  <a:gd name="connsiteX129" fmla="*/ 1256453 w 3557693"/>
                  <a:gd name="connsiteY129" fmla="*/ 1706880 h 3694853"/>
                  <a:gd name="connsiteX130" fmla="*/ 900853 w 3557693"/>
                  <a:gd name="connsiteY130" fmla="*/ 1574800 h 3694853"/>
                  <a:gd name="connsiteX131" fmla="*/ 667173 w 3557693"/>
                  <a:gd name="connsiteY131" fmla="*/ 1341120 h 3694853"/>
                  <a:gd name="connsiteX132" fmla="*/ 514773 w 3557693"/>
                  <a:gd name="connsiteY132" fmla="*/ 1137920 h 3694853"/>
                  <a:gd name="connsiteX133" fmla="*/ 423333 w 3557693"/>
                  <a:gd name="connsiteY133" fmla="*/ 1036320 h 3694853"/>
                  <a:gd name="connsiteX134" fmla="*/ 362373 w 3557693"/>
                  <a:gd name="connsiteY134" fmla="*/ 1046480 h 3694853"/>
                  <a:gd name="connsiteX135" fmla="*/ 443653 w 3557693"/>
                  <a:gd name="connsiteY135" fmla="*/ 1137920 h 3694853"/>
                  <a:gd name="connsiteX136" fmla="*/ 565573 w 3557693"/>
                  <a:gd name="connsiteY136" fmla="*/ 1320800 h 3694853"/>
                  <a:gd name="connsiteX137" fmla="*/ 626533 w 3557693"/>
                  <a:gd name="connsiteY137" fmla="*/ 1402080 h 3694853"/>
                  <a:gd name="connsiteX138" fmla="*/ 555413 w 3557693"/>
                  <a:gd name="connsiteY138" fmla="*/ 1391920 h 3694853"/>
                  <a:gd name="connsiteX139" fmla="*/ 382693 w 3557693"/>
                  <a:gd name="connsiteY139" fmla="*/ 1300480 h 3694853"/>
                  <a:gd name="connsiteX140" fmla="*/ 209973 w 3557693"/>
                  <a:gd name="connsiteY140" fmla="*/ 1178560 h 3694853"/>
                  <a:gd name="connsiteX141" fmla="*/ 47413 w 3557693"/>
                  <a:gd name="connsiteY141" fmla="*/ 1046480 h 3694853"/>
                  <a:gd name="connsiteX142" fmla="*/ 6773 w 3557693"/>
                  <a:gd name="connsiteY142" fmla="*/ 1056640 h 3694853"/>
                  <a:gd name="connsiteX143" fmla="*/ 88053 w 3557693"/>
                  <a:gd name="connsiteY143" fmla="*/ 1127760 h 3694853"/>
                  <a:gd name="connsiteX144" fmla="*/ 362373 w 3557693"/>
                  <a:gd name="connsiteY144" fmla="*/ 1351280 h 3694853"/>
                  <a:gd name="connsiteX145" fmla="*/ 606213 w 3557693"/>
                  <a:gd name="connsiteY145" fmla="*/ 1463040 h 3694853"/>
                  <a:gd name="connsiteX146" fmla="*/ 707813 w 3557693"/>
                  <a:gd name="connsiteY146" fmla="*/ 1483360 h 3694853"/>
                  <a:gd name="connsiteX147" fmla="*/ 758613 w 3557693"/>
                  <a:gd name="connsiteY147" fmla="*/ 1544320 h 3694853"/>
                  <a:gd name="connsiteX148" fmla="*/ 819573 w 3557693"/>
                  <a:gd name="connsiteY148" fmla="*/ 1595120 h 3694853"/>
                  <a:gd name="connsiteX149" fmla="*/ 911013 w 3557693"/>
                  <a:gd name="connsiteY149" fmla="*/ 1645920 h 3694853"/>
                  <a:gd name="connsiteX150" fmla="*/ 1236133 w 3557693"/>
                  <a:gd name="connsiteY150" fmla="*/ 1767840 h 3694853"/>
                  <a:gd name="connsiteX151" fmla="*/ 1540933 w 3557693"/>
                  <a:gd name="connsiteY151" fmla="*/ 1879600 h 3694853"/>
                  <a:gd name="connsiteX152" fmla="*/ 1652693 w 3557693"/>
                  <a:gd name="connsiteY152" fmla="*/ 1950720 h 3694853"/>
                  <a:gd name="connsiteX153" fmla="*/ 1469813 w 3557693"/>
                  <a:gd name="connsiteY153" fmla="*/ 1920240 h 3694853"/>
                  <a:gd name="connsiteX154" fmla="*/ 1286933 w 3557693"/>
                  <a:gd name="connsiteY154" fmla="*/ 1920240 h 3694853"/>
                  <a:gd name="connsiteX155" fmla="*/ 1053253 w 3557693"/>
                  <a:gd name="connsiteY155" fmla="*/ 1899920 h 3694853"/>
                  <a:gd name="connsiteX156" fmla="*/ 809413 w 3557693"/>
                  <a:gd name="connsiteY156" fmla="*/ 1828800 h 3694853"/>
                  <a:gd name="connsiteX157" fmla="*/ 545253 w 3557693"/>
                  <a:gd name="connsiteY157" fmla="*/ 1737360 h 3694853"/>
                  <a:gd name="connsiteX158" fmla="*/ 514773 w 3557693"/>
                  <a:gd name="connsiteY158" fmla="*/ 1727200 h 3694853"/>
                  <a:gd name="connsiteX159" fmla="*/ 382693 w 3557693"/>
                  <a:gd name="connsiteY159" fmla="*/ 1635760 h 3694853"/>
                  <a:gd name="connsiteX160" fmla="*/ 342053 w 3557693"/>
                  <a:gd name="connsiteY160" fmla="*/ 1645920 h 3694853"/>
                  <a:gd name="connsiteX161" fmla="*/ 474133 w 3557693"/>
                  <a:gd name="connsiteY161" fmla="*/ 1767840 h 3694853"/>
                  <a:gd name="connsiteX162" fmla="*/ 728133 w 3557693"/>
                  <a:gd name="connsiteY162" fmla="*/ 1849120 h 3694853"/>
                  <a:gd name="connsiteX163" fmla="*/ 606213 w 3557693"/>
                  <a:gd name="connsiteY163" fmla="*/ 1849120 h 3694853"/>
                  <a:gd name="connsiteX164" fmla="*/ 474133 w 3557693"/>
                  <a:gd name="connsiteY164" fmla="*/ 1838960 h 3694853"/>
                  <a:gd name="connsiteX165" fmla="*/ 474133 w 3557693"/>
                  <a:gd name="connsiteY165" fmla="*/ 1889760 h 3694853"/>
                  <a:gd name="connsiteX166" fmla="*/ 585893 w 3557693"/>
                  <a:gd name="connsiteY166" fmla="*/ 1889760 h 3694853"/>
                  <a:gd name="connsiteX167" fmla="*/ 789093 w 3557693"/>
                  <a:gd name="connsiteY167" fmla="*/ 1889760 h 3694853"/>
                  <a:gd name="connsiteX168" fmla="*/ 992293 w 3557693"/>
                  <a:gd name="connsiteY168" fmla="*/ 1930400 h 3694853"/>
                  <a:gd name="connsiteX169" fmla="*/ 1266613 w 3557693"/>
                  <a:gd name="connsiteY169" fmla="*/ 1950720 h 3694853"/>
                  <a:gd name="connsiteX170" fmla="*/ 1520613 w 3557693"/>
                  <a:gd name="connsiteY170" fmla="*/ 1981200 h 3694853"/>
                  <a:gd name="connsiteX171" fmla="*/ 1693333 w 3557693"/>
                  <a:gd name="connsiteY171" fmla="*/ 2021840 h 3694853"/>
                  <a:gd name="connsiteX172" fmla="*/ 1744133 w 3557693"/>
                  <a:gd name="connsiteY172" fmla="*/ 2123440 h 3694853"/>
                  <a:gd name="connsiteX173" fmla="*/ 1794933 w 3557693"/>
                  <a:gd name="connsiteY173" fmla="*/ 2255520 h 3694853"/>
                  <a:gd name="connsiteX174" fmla="*/ 1805093 w 3557693"/>
                  <a:gd name="connsiteY174" fmla="*/ 2499360 h 3694853"/>
                  <a:gd name="connsiteX175" fmla="*/ 1784773 w 3557693"/>
                  <a:gd name="connsiteY175" fmla="*/ 2753360 h 3694853"/>
                  <a:gd name="connsiteX176" fmla="*/ 1733973 w 3557693"/>
                  <a:gd name="connsiteY176" fmla="*/ 3048000 h 3694853"/>
                  <a:gd name="connsiteX177" fmla="*/ 1683173 w 3557693"/>
                  <a:gd name="connsiteY177" fmla="*/ 3342640 h 3694853"/>
                  <a:gd name="connsiteX178" fmla="*/ 1632373 w 3557693"/>
                  <a:gd name="connsiteY178" fmla="*/ 3586480 h 3694853"/>
                  <a:gd name="connsiteX179" fmla="*/ 1825413 w 3557693"/>
                  <a:gd name="connsiteY179" fmla="*/ 3667760 h 3694853"/>
                  <a:gd name="connsiteX180" fmla="*/ 2120053 w 3557693"/>
                  <a:gd name="connsiteY180" fmla="*/ 3677920 h 3694853"/>
                  <a:gd name="connsiteX181" fmla="*/ 2191173 w 3557693"/>
                  <a:gd name="connsiteY181" fmla="*/ 3627120 h 3694853"/>
                  <a:gd name="connsiteX182" fmla="*/ 2181013 w 3557693"/>
                  <a:gd name="connsiteY182" fmla="*/ 3271520 h 3694853"/>
                  <a:gd name="connsiteX183" fmla="*/ 2140373 w 3557693"/>
                  <a:gd name="connsiteY183" fmla="*/ 2479040 h 3694853"/>
                  <a:gd name="connsiteX0" fmla="*/ 2150533 w 3557693"/>
                  <a:gd name="connsiteY0" fmla="*/ 2387600 h 3694853"/>
                  <a:gd name="connsiteX1" fmla="*/ 2302933 w 3557693"/>
                  <a:gd name="connsiteY1" fmla="*/ 2103120 h 3694853"/>
                  <a:gd name="connsiteX2" fmla="*/ 2628053 w 3557693"/>
                  <a:gd name="connsiteY2" fmla="*/ 1838960 h 3694853"/>
                  <a:gd name="connsiteX3" fmla="*/ 3014133 w 3557693"/>
                  <a:gd name="connsiteY3" fmla="*/ 1615440 h 3694853"/>
                  <a:gd name="connsiteX4" fmla="*/ 3288453 w 3557693"/>
                  <a:gd name="connsiteY4" fmla="*/ 1503680 h 3694853"/>
                  <a:gd name="connsiteX5" fmla="*/ 3471333 w 3557693"/>
                  <a:gd name="connsiteY5" fmla="*/ 1391920 h 3694853"/>
                  <a:gd name="connsiteX6" fmla="*/ 3552613 w 3557693"/>
                  <a:gd name="connsiteY6" fmla="*/ 1280160 h 3694853"/>
                  <a:gd name="connsiteX7" fmla="*/ 3501813 w 3557693"/>
                  <a:gd name="connsiteY7" fmla="*/ 1270000 h 3694853"/>
                  <a:gd name="connsiteX8" fmla="*/ 3430693 w 3557693"/>
                  <a:gd name="connsiteY8" fmla="*/ 1371600 h 3694853"/>
                  <a:gd name="connsiteX9" fmla="*/ 3237653 w 3557693"/>
                  <a:gd name="connsiteY9" fmla="*/ 1473200 h 3694853"/>
                  <a:gd name="connsiteX10" fmla="*/ 2922693 w 3557693"/>
                  <a:gd name="connsiteY10" fmla="*/ 1605280 h 3694853"/>
                  <a:gd name="connsiteX11" fmla="*/ 2892213 w 3557693"/>
                  <a:gd name="connsiteY11" fmla="*/ 1595120 h 3694853"/>
                  <a:gd name="connsiteX12" fmla="*/ 2922693 w 3557693"/>
                  <a:gd name="connsiteY12" fmla="*/ 1483360 h 3694853"/>
                  <a:gd name="connsiteX13" fmla="*/ 2983653 w 3557693"/>
                  <a:gd name="connsiteY13" fmla="*/ 1320800 h 3694853"/>
                  <a:gd name="connsiteX14" fmla="*/ 2983653 w 3557693"/>
                  <a:gd name="connsiteY14" fmla="*/ 1270000 h 3694853"/>
                  <a:gd name="connsiteX15" fmla="*/ 2932853 w 3557693"/>
                  <a:gd name="connsiteY15" fmla="*/ 1280160 h 3694853"/>
                  <a:gd name="connsiteX16" fmla="*/ 2902373 w 3557693"/>
                  <a:gd name="connsiteY16" fmla="*/ 1361440 h 3694853"/>
                  <a:gd name="connsiteX17" fmla="*/ 2821093 w 3557693"/>
                  <a:gd name="connsiteY17" fmla="*/ 1584960 h 3694853"/>
                  <a:gd name="connsiteX18" fmla="*/ 2790613 w 3557693"/>
                  <a:gd name="connsiteY18" fmla="*/ 1666240 h 3694853"/>
                  <a:gd name="connsiteX19" fmla="*/ 2668693 w 3557693"/>
                  <a:gd name="connsiteY19" fmla="*/ 1737360 h 3694853"/>
                  <a:gd name="connsiteX20" fmla="*/ 2475653 w 3557693"/>
                  <a:gd name="connsiteY20" fmla="*/ 1838960 h 3694853"/>
                  <a:gd name="connsiteX21" fmla="*/ 2374053 w 3557693"/>
                  <a:gd name="connsiteY21" fmla="*/ 1899920 h 3694853"/>
                  <a:gd name="connsiteX22" fmla="*/ 2231813 w 3557693"/>
                  <a:gd name="connsiteY22" fmla="*/ 2011680 h 3694853"/>
                  <a:gd name="connsiteX23" fmla="*/ 2313093 w 3557693"/>
                  <a:gd name="connsiteY23" fmla="*/ 1666240 h 3694853"/>
                  <a:gd name="connsiteX24" fmla="*/ 2384213 w 3557693"/>
                  <a:gd name="connsiteY24" fmla="*/ 1280160 h 3694853"/>
                  <a:gd name="connsiteX25" fmla="*/ 2597573 w 3557693"/>
                  <a:gd name="connsiteY25" fmla="*/ 1056640 h 3694853"/>
                  <a:gd name="connsiteX26" fmla="*/ 2668693 w 3557693"/>
                  <a:gd name="connsiteY26" fmla="*/ 894080 h 3694853"/>
                  <a:gd name="connsiteX27" fmla="*/ 2628053 w 3557693"/>
                  <a:gd name="connsiteY27" fmla="*/ 894080 h 3694853"/>
                  <a:gd name="connsiteX28" fmla="*/ 2567093 w 3557693"/>
                  <a:gd name="connsiteY28" fmla="*/ 1026160 h 3694853"/>
                  <a:gd name="connsiteX29" fmla="*/ 2414693 w 3557693"/>
                  <a:gd name="connsiteY29" fmla="*/ 1148080 h 3694853"/>
                  <a:gd name="connsiteX30" fmla="*/ 2465493 w 3557693"/>
                  <a:gd name="connsiteY30" fmla="*/ 975360 h 3694853"/>
                  <a:gd name="connsiteX31" fmla="*/ 2546773 w 3557693"/>
                  <a:gd name="connsiteY31" fmla="*/ 680720 h 3694853"/>
                  <a:gd name="connsiteX32" fmla="*/ 2648373 w 3557693"/>
                  <a:gd name="connsiteY32" fmla="*/ 589280 h 3694853"/>
                  <a:gd name="connsiteX33" fmla="*/ 2729653 w 3557693"/>
                  <a:gd name="connsiteY33" fmla="*/ 497840 h 3694853"/>
                  <a:gd name="connsiteX34" fmla="*/ 2739813 w 3557693"/>
                  <a:gd name="connsiteY34" fmla="*/ 447040 h 3694853"/>
                  <a:gd name="connsiteX35" fmla="*/ 2699173 w 3557693"/>
                  <a:gd name="connsiteY35" fmla="*/ 467360 h 3694853"/>
                  <a:gd name="connsiteX36" fmla="*/ 2628053 w 3557693"/>
                  <a:gd name="connsiteY36" fmla="*/ 548640 h 3694853"/>
                  <a:gd name="connsiteX37" fmla="*/ 2567093 w 3557693"/>
                  <a:gd name="connsiteY37" fmla="*/ 579120 h 3694853"/>
                  <a:gd name="connsiteX38" fmla="*/ 2678853 w 3557693"/>
                  <a:gd name="connsiteY38" fmla="*/ 274320 h 3694853"/>
                  <a:gd name="connsiteX39" fmla="*/ 2729653 w 3557693"/>
                  <a:gd name="connsiteY39" fmla="*/ 40640 h 3694853"/>
                  <a:gd name="connsiteX40" fmla="*/ 2689013 w 3557693"/>
                  <a:gd name="connsiteY40" fmla="*/ 30480 h 3694853"/>
                  <a:gd name="connsiteX41" fmla="*/ 2668693 w 3557693"/>
                  <a:gd name="connsiteY41" fmla="*/ 142240 h 3694853"/>
                  <a:gd name="connsiteX42" fmla="*/ 2617893 w 3557693"/>
                  <a:gd name="connsiteY42" fmla="*/ 314960 h 3694853"/>
                  <a:gd name="connsiteX43" fmla="*/ 2597573 w 3557693"/>
                  <a:gd name="connsiteY43" fmla="*/ 314960 h 3694853"/>
                  <a:gd name="connsiteX44" fmla="*/ 2556933 w 3557693"/>
                  <a:gd name="connsiteY44" fmla="*/ 172720 h 3694853"/>
                  <a:gd name="connsiteX45" fmla="*/ 2526453 w 3557693"/>
                  <a:gd name="connsiteY45" fmla="*/ 81280 h 3694853"/>
                  <a:gd name="connsiteX46" fmla="*/ 2495973 w 3557693"/>
                  <a:gd name="connsiteY46" fmla="*/ 111760 h 3694853"/>
                  <a:gd name="connsiteX47" fmla="*/ 2516293 w 3557693"/>
                  <a:gd name="connsiteY47" fmla="*/ 172720 h 3694853"/>
                  <a:gd name="connsiteX48" fmla="*/ 2546773 w 3557693"/>
                  <a:gd name="connsiteY48" fmla="*/ 284480 h 3694853"/>
                  <a:gd name="connsiteX49" fmla="*/ 2567093 w 3557693"/>
                  <a:gd name="connsiteY49" fmla="*/ 375920 h 3694853"/>
                  <a:gd name="connsiteX50" fmla="*/ 2577253 w 3557693"/>
                  <a:gd name="connsiteY50" fmla="*/ 406400 h 3694853"/>
                  <a:gd name="connsiteX51" fmla="*/ 2495973 w 3557693"/>
                  <a:gd name="connsiteY51" fmla="*/ 640080 h 3694853"/>
                  <a:gd name="connsiteX52" fmla="*/ 2424853 w 3557693"/>
                  <a:gd name="connsiteY52" fmla="*/ 894080 h 3694853"/>
                  <a:gd name="connsiteX53" fmla="*/ 2363893 w 3557693"/>
                  <a:gd name="connsiteY53" fmla="*/ 863600 h 3694853"/>
                  <a:gd name="connsiteX54" fmla="*/ 2262293 w 3557693"/>
                  <a:gd name="connsiteY54" fmla="*/ 690880 h 3694853"/>
                  <a:gd name="connsiteX55" fmla="*/ 2221653 w 3557693"/>
                  <a:gd name="connsiteY55" fmla="*/ 609600 h 3694853"/>
                  <a:gd name="connsiteX56" fmla="*/ 2201333 w 3557693"/>
                  <a:gd name="connsiteY56" fmla="*/ 640080 h 3694853"/>
                  <a:gd name="connsiteX57" fmla="*/ 2241973 w 3557693"/>
                  <a:gd name="connsiteY57" fmla="*/ 741680 h 3694853"/>
                  <a:gd name="connsiteX58" fmla="*/ 2302933 w 3557693"/>
                  <a:gd name="connsiteY58" fmla="*/ 853440 h 3694853"/>
                  <a:gd name="connsiteX59" fmla="*/ 2353733 w 3557693"/>
                  <a:gd name="connsiteY59" fmla="*/ 934720 h 3694853"/>
                  <a:gd name="connsiteX60" fmla="*/ 2384213 w 3557693"/>
                  <a:gd name="connsiteY60" fmla="*/ 965200 h 3694853"/>
                  <a:gd name="connsiteX61" fmla="*/ 2363893 w 3557693"/>
                  <a:gd name="connsiteY61" fmla="*/ 1076960 h 3694853"/>
                  <a:gd name="connsiteX62" fmla="*/ 2262293 w 3557693"/>
                  <a:gd name="connsiteY62" fmla="*/ 1422400 h 3694853"/>
                  <a:gd name="connsiteX63" fmla="*/ 2211493 w 3557693"/>
                  <a:gd name="connsiteY63" fmla="*/ 1676400 h 3694853"/>
                  <a:gd name="connsiteX64" fmla="*/ 2160693 w 3557693"/>
                  <a:gd name="connsiteY64" fmla="*/ 1818640 h 3694853"/>
                  <a:gd name="connsiteX65" fmla="*/ 2089573 w 3557693"/>
                  <a:gd name="connsiteY65" fmla="*/ 1838960 h 3694853"/>
                  <a:gd name="connsiteX66" fmla="*/ 2048933 w 3557693"/>
                  <a:gd name="connsiteY66" fmla="*/ 1686560 h 3694853"/>
                  <a:gd name="connsiteX67" fmla="*/ 1957493 w 3557693"/>
                  <a:gd name="connsiteY67" fmla="*/ 1351280 h 3694853"/>
                  <a:gd name="connsiteX68" fmla="*/ 1845733 w 3557693"/>
                  <a:gd name="connsiteY68" fmla="*/ 894080 h 3694853"/>
                  <a:gd name="connsiteX69" fmla="*/ 1805093 w 3557693"/>
                  <a:gd name="connsiteY69" fmla="*/ 436880 h 3694853"/>
                  <a:gd name="connsiteX70" fmla="*/ 1815253 w 3557693"/>
                  <a:gd name="connsiteY70" fmla="*/ 254000 h 3694853"/>
                  <a:gd name="connsiteX71" fmla="*/ 1774613 w 3557693"/>
                  <a:gd name="connsiteY71" fmla="*/ 213360 h 3694853"/>
                  <a:gd name="connsiteX72" fmla="*/ 1764453 w 3557693"/>
                  <a:gd name="connsiteY72" fmla="*/ 365760 h 3694853"/>
                  <a:gd name="connsiteX73" fmla="*/ 1764453 w 3557693"/>
                  <a:gd name="connsiteY73" fmla="*/ 558800 h 3694853"/>
                  <a:gd name="connsiteX74" fmla="*/ 1774613 w 3557693"/>
                  <a:gd name="connsiteY74" fmla="*/ 670560 h 3694853"/>
                  <a:gd name="connsiteX75" fmla="*/ 1733973 w 3557693"/>
                  <a:gd name="connsiteY75" fmla="*/ 609600 h 3694853"/>
                  <a:gd name="connsiteX76" fmla="*/ 1622213 w 3557693"/>
                  <a:gd name="connsiteY76" fmla="*/ 406400 h 3694853"/>
                  <a:gd name="connsiteX77" fmla="*/ 1571413 w 3557693"/>
                  <a:gd name="connsiteY77" fmla="*/ 142240 h 3694853"/>
                  <a:gd name="connsiteX78" fmla="*/ 1540933 w 3557693"/>
                  <a:gd name="connsiteY78" fmla="*/ 60960 h 3694853"/>
                  <a:gd name="connsiteX79" fmla="*/ 1520613 w 3557693"/>
                  <a:gd name="connsiteY79" fmla="*/ 121920 h 3694853"/>
                  <a:gd name="connsiteX80" fmla="*/ 1551093 w 3557693"/>
                  <a:gd name="connsiteY80" fmla="*/ 365760 h 3694853"/>
                  <a:gd name="connsiteX81" fmla="*/ 1571413 w 3557693"/>
                  <a:gd name="connsiteY81" fmla="*/ 426720 h 3694853"/>
                  <a:gd name="connsiteX82" fmla="*/ 1540933 w 3557693"/>
                  <a:gd name="connsiteY82" fmla="*/ 416560 h 3694853"/>
                  <a:gd name="connsiteX83" fmla="*/ 1439333 w 3557693"/>
                  <a:gd name="connsiteY83" fmla="*/ 335280 h 3694853"/>
                  <a:gd name="connsiteX84" fmla="*/ 1327573 w 3557693"/>
                  <a:gd name="connsiteY84" fmla="*/ 274320 h 3694853"/>
                  <a:gd name="connsiteX85" fmla="*/ 1317413 w 3557693"/>
                  <a:gd name="connsiteY85" fmla="*/ 304800 h 3694853"/>
                  <a:gd name="connsiteX86" fmla="*/ 1429173 w 3557693"/>
                  <a:gd name="connsiteY86" fmla="*/ 396240 h 3694853"/>
                  <a:gd name="connsiteX87" fmla="*/ 1571413 w 3557693"/>
                  <a:gd name="connsiteY87" fmla="*/ 477520 h 3694853"/>
                  <a:gd name="connsiteX88" fmla="*/ 1601893 w 3557693"/>
                  <a:gd name="connsiteY88" fmla="*/ 497840 h 3694853"/>
                  <a:gd name="connsiteX89" fmla="*/ 1683173 w 3557693"/>
                  <a:gd name="connsiteY89" fmla="*/ 629920 h 3694853"/>
                  <a:gd name="connsiteX90" fmla="*/ 1764453 w 3557693"/>
                  <a:gd name="connsiteY90" fmla="*/ 731520 h 3694853"/>
                  <a:gd name="connsiteX91" fmla="*/ 1784773 w 3557693"/>
                  <a:gd name="connsiteY91" fmla="*/ 843280 h 3694853"/>
                  <a:gd name="connsiteX92" fmla="*/ 1815253 w 3557693"/>
                  <a:gd name="connsiteY92" fmla="*/ 1036320 h 3694853"/>
                  <a:gd name="connsiteX93" fmla="*/ 1876213 w 3557693"/>
                  <a:gd name="connsiteY93" fmla="*/ 1310640 h 3694853"/>
                  <a:gd name="connsiteX94" fmla="*/ 1855893 w 3557693"/>
                  <a:gd name="connsiteY94" fmla="*/ 1310640 h 3694853"/>
                  <a:gd name="connsiteX95" fmla="*/ 1591733 w 3557693"/>
                  <a:gd name="connsiteY95" fmla="*/ 1137920 h 3694853"/>
                  <a:gd name="connsiteX96" fmla="*/ 1408853 w 3557693"/>
                  <a:gd name="connsiteY96" fmla="*/ 914400 h 3694853"/>
                  <a:gd name="connsiteX97" fmla="*/ 1327573 w 3557693"/>
                  <a:gd name="connsiteY97" fmla="*/ 782320 h 3694853"/>
                  <a:gd name="connsiteX98" fmla="*/ 1307253 w 3557693"/>
                  <a:gd name="connsiteY98" fmla="*/ 619760 h 3694853"/>
                  <a:gd name="connsiteX99" fmla="*/ 1286933 w 3557693"/>
                  <a:gd name="connsiteY99" fmla="*/ 589280 h 3694853"/>
                  <a:gd name="connsiteX100" fmla="*/ 1256453 w 3557693"/>
                  <a:gd name="connsiteY100" fmla="*/ 670560 h 3694853"/>
                  <a:gd name="connsiteX101" fmla="*/ 1266613 w 3557693"/>
                  <a:gd name="connsiteY101" fmla="*/ 772160 h 3694853"/>
                  <a:gd name="connsiteX102" fmla="*/ 1185333 w 3557693"/>
                  <a:gd name="connsiteY102" fmla="*/ 690880 h 3694853"/>
                  <a:gd name="connsiteX103" fmla="*/ 1012613 w 3557693"/>
                  <a:gd name="connsiteY103" fmla="*/ 508000 h 3694853"/>
                  <a:gd name="connsiteX104" fmla="*/ 941493 w 3557693"/>
                  <a:gd name="connsiteY104" fmla="*/ 375920 h 3694853"/>
                  <a:gd name="connsiteX105" fmla="*/ 890693 w 3557693"/>
                  <a:gd name="connsiteY105" fmla="*/ 294640 h 3694853"/>
                  <a:gd name="connsiteX106" fmla="*/ 860213 w 3557693"/>
                  <a:gd name="connsiteY106" fmla="*/ 294640 h 3694853"/>
                  <a:gd name="connsiteX107" fmla="*/ 880533 w 3557693"/>
                  <a:gd name="connsiteY107" fmla="*/ 365760 h 3694853"/>
                  <a:gd name="connsiteX108" fmla="*/ 982133 w 3557693"/>
                  <a:gd name="connsiteY108" fmla="*/ 548640 h 3694853"/>
                  <a:gd name="connsiteX109" fmla="*/ 1083733 w 3557693"/>
                  <a:gd name="connsiteY109" fmla="*/ 650240 h 3694853"/>
                  <a:gd name="connsiteX110" fmla="*/ 1012613 w 3557693"/>
                  <a:gd name="connsiteY110" fmla="*/ 650240 h 3694853"/>
                  <a:gd name="connsiteX111" fmla="*/ 850053 w 3557693"/>
                  <a:gd name="connsiteY111" fmla="*/ 579120 h 3694853"/>
                  <a:gd name="connsiteX112" fmla="*/ 829733 w 3557693"/>
                  <a:gd name="connsiteY112" fmla="*/ 599440 h 3694853"/>
                  <a:gd name="connsiteX113" fmla="*/ 921173 w 3557693"/>
                  <a:gd name="connsiteY113" fmla="*/ 650240 h 3694853"/>
                  <a:gd name="connsiteX114" fmla="*/ 1073573 w 3557693"/>
                  <a:gd name="connsiteY114" fmla="*/ 711200 h 3694853"/>
                  <a:gd name="connsiteX115" fmla="*/ 1124373 w 3557693"/>
                  <a:gd name="connsiteY115" fmla="*/ 721360 h 3694853"/>
                  <a:gd name="connsiteX116" fmla="*/ 1246293 w 3557693"/>
                  <a:gd name="connsiteY116" fmla="*/ 822960 h 3694853"/>
                  <a:gd name="connsiteX117" fmla="*/ 1286933 w 3557693"/>
                  <a:gd name="connsiteY117" fmla="*/ 853440 h 3694853"/>
                  <a:gd name="connsiteX118" fmla="*/ 1398693 w 3557693"/>
                  <a:gd name="connsiteY118" fmla="*/ 985520 h 3694853"/>
                  <a:gd name="connsiteX119" fmla="*/ 1500293 w 3557693"/>
                  <a:gd name="connsiteY119" fmla="*/ 1117600 h 3694853"/>
                  <a:gd name="connsiteX120" fmla="*/ 1683173 w 3557693"/>
                  <a:gd name="connsiteY120" fmla="*/ 1290320 h 3694853"/>
                  <a:gd name="connsiteX121" fmla="*/ 1845733 w 3557693"/>
                  <a:gd name="connsiteY121" fmla="*/ 1422400 h 3694853"/>
                  <a:gd name="connsiteX122" fmla="*/ 1866053 w 3557693"/>
                  <a:gd name="connsiteY122" fmla="*/ 1473200 h 3694853"/>
                  <a:gd name="connsiteX123" fmla="*/ 1886373 w 3557693"/>
                  <a:gd name="connsiteY123" fmla="*/ 1625600 h 3694853"/>
                  <a:gd name="connsiteX124" fmla="*/ 1896533 w 3557693"/>
                  <a:gd name="connsiteY124" fmla="*/ 1717040 h 3694853"/>
                  <a:gd name="connsiteX125" fmla="*/ 1886373 w 3557693"/>
                  <a:gd name="connsiteY125" fmla="*/ 1879600 h 3694853"/>
                  <a:gd name="connsiteX126" fmla="*/ 1774613 w 3557693"/>
                  <a:gd name="connsiteY126" fmla="*/ 1828800 h 3694853"/>
                  <a:gd name="connsiteX127" fmla="*/ 1500293 w 3557693"/>
                  <a:gd name="connsiteY127" fmla="*/ 1778000 h 3694853"/>
                  <a:gd name="connsiteX128" fmla="*/ 1256453 w 3557693"/>
                  <a:gd name="connsiteY128" fmla="*/ 1706880 h 3694853"/>
                  <a:gd name="connsiteX129" fmla="*/ 900853 w 3557693"/>
                  <a:gd name="connsiteY129" fmla="*/ 1574800 h 3694853"/>
                  <a:gd name="connsiteX130" fmla="*/ 667173 w 3557693"/>
                  <a:gd name="connsiteY130" fmla="*/ 1341120 h 3694853"/>
                  <a:gd name="connsiteX131" fmla="*/ 514773 w 3557693"/>
                  <a:gd name="connsiteY131" fmla="*/ 1137920 h 3694853"/>
                  <a:gd name="connsiteX132" fmla="*/ 423333 w 3557693"/>
                  <a:gd name="connsiteY132" fmla="*/ 1036320 h 3694853"/>
                  <a:gd name="connsiteX133" fmla="*/ 362373 w 3557693"/>
                  <a:gd name="connsiteY133" fmla="*/ 1046480 h 3694853"/>
                  <a:gd name="connsiteX134" fmla="*/ 443653 w 3557693"/>
                  <a:gd name="connsiteY134" fmla="*/ 1137920 h 3694853"/>
                  <a:gd name="connsiteX135" fmla="*/ 565573 w 3557693"/>
                  <a:gd name="connsiteY135" fmla="*/ 1320800 h 3694853"/>
                  <a:gd name="connsiteX136" fmla="*/ 626533 w 3557693"/>
                  <a:gd name="connsiteY136" fmla="*/ 1402080 h 3694853"/>
                  <a:gd name="connsiteX137" fmla="*/ 555413 w 3557693"/>
                  <a:gd name="connsiteY137" fmla="*/ 1391920 h 3694853"/>
                  <a:gd name="connsiteX138" fmla="*/ 382693 w 3557693"/>
                  <a:gd name="connsiteY138" fmla="*/ 1300480 h 3694853"/>
                  <a:gd name="connsiteX139" fmla="*/ 209973 w 3557693"/>
                  <a:gd name="connsiteY139" fmla="*/ 1178560 h 3694853"/>
                  <a:gd name="connsiteX140" fmla="*/ 47413 w 3557693"/>
                  <a:gd name="connsiteY140" fmla="*/ 1046480 h 3694853"/>
                  <a:gd name="connsiteX141" fmla="*/ 6773 w 3557693"/>
                  <a:gd name="connsiteY141" fmla="*/ 1056640 h 3694853"/>
                  <a:gd name="connsiteX142" fmla="*/ 88053 w 3557693"/>
                  <a:gd name="connsiteY142" fmla="*/ 1127760 h 3694853"/>
                  <a:gd name="connsiteX143" fmla="*/ 362373 w 3557693"/>
                  <a:gd name="connsiteY143" fmla="*/ 1351280 h 3694853"/>
                  <a:gd name="connsiteX144" fmla="*/ 606213 w 3557693"/>
                  <a:gd name="connsiteY144" fmla="*/ 1463040 h 3694853"/>
                  <a:gd name="connsiteX145" fmla="*/ 707813 w 3557693"/>
                  <a:gd name="connsiteY145" fmla="*/ 1483360 h 3694853"/>
                  <a:gd name="connsiteX146" fmla="*/ 758613 w 3557693"/>
                  <a:gd name="connsiteY146" fmla="*/ 1544320 h 3694853"/>
                  <a:gd name="connsiteX147" fmla="*/ 819573 w 3557693"/>
                  <a:gd name="connsiteY147" fmla="*/ 1595120 h 3694853"/>
                  <a:gd name="connsiteX148" fmla="*/ 911013 w 3557693"/>
                  <a:gd name="connsiteY148" fmla="*/ 1645920 h 3694853"/>
                  <a:gd name="connsiteX149" fmla="*/ 1236133 w 3557693"/>
                  <a:gd name="connsiteY149" fmla="*/ 1767840 h 3694853"/>
                  <a:gd name="connsiteX150" fmla="*/ 1540933 w 3557693"/>
                  <a:gd name="connsiteY150" fmla="*/ 1879600 h 3694853"/>
                  <a:gd name="connsiteX151" fmla="*/ 1652693 w 3557693"/>
                  <a:gd name="connsiteY151" fmla="*/ 1950720 h 3694853"/>
                  <a:gd name="connsiteX152" fmla="*/ 1469813 w 3557693"/>
                  <a:gd name="connsiteY152" fmla="*/ 1920240 h 3694853"/>
                  <a:gd name="connsiteX153" fmla="*/ 1286933 w 3557693"/>
                  <a:gd name="connsiteY153" fmla="*/ 1920240 h 3694853"/>
                  <a:gd name="connsiteX154" fmla="*/ 1053253 w 3557693"/>
                  <a:gd name="connsiteY154" fmla="*/ 1899920 h 3694853"/>
                  <a:gd name="connsiteX155" fmla="*/ 809413 w 3557693"/>
                  <a:gd name="connsiteY155" fmla="*/ 1828800 h 3694853"/>
                  <a:gd name="connsiteX156" fmla="*/ 545253 w 3557693"/>
                  <a:gd name="connsiteY156" fmla="*/ 1737360 h 3694853"/>
                  <a:gd name="connsiteX157" fmla="*/ 514773 w 3557693"/>
                  <a:gd name="connsiteY157" fmla="*/ 1727200 h 3694853"/>
                  <a:gd name="connsiteX158" fmla="*/ 382693 w 3557693"/>
                  <a:gd name="connsiteY158" fmla="*/ 1635760 h 3694853"/>
                  <a:gd name="connsiteX159" fmla="*/ 342053 w 3557693"/>
                  <a:gd name="connsiteY159" fmla="*/ 1645920 h 3694853"/>
                  <a:gd name="connsiteX160" fmla="*/ 474133 w 3557693"/>
                  <a:gd name="connsiteY160" fmla="*/ 1767840 h 3694853"/>
                  <a:gd name="connsiteX161" fmla="*/ 728133 w 3557693"/>
                  <a:gd name="connsiteY161" fmla="*/ 1849120 h 3694853"/>
                  <a:gd name="connsiteX162" fmla="*/ 606213 w 3557693"/>
                  <a:gd name="connsiteY162" fmla="*/ 1849120 h 3694853"/>
                  <a:gd name="connsiteX163" fmla="*/ 474133 w 3557693"/>
                  <a:gd name="connsiteY163" fmla="*/ 1838960 h 3694853"/>
                  <a:gd name="connsiteX164" fmla="*/ 474133 w 3557693"/>
                  <a:gd name="connsiteY164" fmla="*/ 1889760 h 3694853"/>
                  <a:gd name="connsiteX165" fmla="*/ 585893 w 3557693"/>
                  <a:gd name="connsiteY165" fmla="*/ 1889760 h 3694853"/>
                  <a:gd name="connsiteX166" fmla="*/ 789093 w 3557693"/>
                  <a:gd name="connsiteY166" fmla="*/ 1889760 h 3694853"/>
                  <a:gd name="connsiteX167" fmla="*/ 992293 w 3557693"/>
                  <a:gd name="connsiteY167" fmla="*/ 1930400 h 3694853"/>
                  <a:gd name="connsiteX168" fmla="*/ 1266613 w 3557693"/>
                  <a:gd name="connsiteY168" fmla="*/ 1950720 h 3694853"/>
                  <a:gd name="connsiteX169" fmla="*/ 1520613 w 3557693"/>
                  <a:gd name="connsiteY169" fmla="*/ 1981200 h 3694853"/>
                  <a:gd name="connsiteX170" fmla="*/ 1693333 w 3557693"/>
                  <a:gd name="connsiteY170" fmla="*/ 2021840 h 3694853"/>
                  <a:gd name="connsiteX171" fmla="*/ 1744133 w 3557693"/>
                  <a:gd name="connsiteY171" fmla="*/ 2123440 h 3694853"/>
                  <a:gd name="connsiteX172" fmla="*/ 1794933 w 3557693"/>
                  <a:gd name="connsiteY172" fmla="*/ 2255520 h 3694853"/>
                  <a:gd name="connsiteX173" fmla="*/ 1805093 w 3557693"/>
                  <a:gd name="connsiteY173" fmla="*/ 2499360 h 3694853"/>
                  <a:gd name="connsiteX174" fmla="*/ 1784773 w 3557693"/>
                  <a:gd name="connsiteY174" fmla="*/ 2753360 h 3694853"/>
                  <a:gd name="connsiteX175" fmla="*/ 1733973 w 3557693"/>
                  <a:gd name="connsiteY175" fmla="*/ 3048000 h 3694853"/>
                  <a:gd name="connsiteX176" fmla="*/ 1683173 w 3557693"/>
                  <a:gd name="connsiteY176" fmla="*/ 3342640 h 3694853"/>
                  <a:gd name="connsiteX177" fmla="*/ 1632373 w 3557693"/>
                  <a:gd name="connsiteY177" fmla="*/ 3586480 h 3694853"/>
                  <a:gd name="connsiteX178" fmla="*/ 1825413 w 3557693"/>
                  <a:gd name="connsiteY178" fmla="*/ 3667760 h 3694853"/>
                  <a:gd name="connsiteX179" fmla="*/ 2120053 w 3557693"/>
                  <a:gd name="connsiteY179" fmla="*/ 3677920 h 3694853"/>
                  <a:gd name="connsiteX180" fmla="*/ 2191173 w 3557693"/>
                  <a:gd name="connsiteY180" fmla="*/ 3627120 h 3694853"/>
                  <a:gd name="connsiteX181" fmla="*/ 2181013 w 3557693"/>
                  <a:gd name="connsiteY181" fmla="*/ 3271520 h 3694853"/>
                  <a:gd name="connsiteX182" fmla="*/ 2140373 w 3557693"/>
                  <a:gd name="connsiteY182" fmla="*/ 2479040 h 3694853"/>
                  <a:gd name="connsiteX0" fmla="*/ 2150533 w 3557693"/>
                  <a:gd name="connsiteY0" fmla="*/ 2387600 h 3694853"/>
                  <a:gd name="connsiteX1" fmla="*/ 2302933 w 3557693"/>
                  <a:gd name="connsiteY1" fmla="*/ 2103120 h 3694853"/>
                  <a:gd name="connsiteX2" fmla="*/ 2628053 w 3557693"/>
                  <a:gd name="connsiteY2" fmla="*/ 1838960 h 3694853"/>
                  <a:gd name="connsiteX3" fmla="*/ 3014133 w 3557693"/>
                  <a:gd name="connsiteY3" fmla="*/ 1615440 h 3694853"/>
                  <a:gd name="connsiteX4" fmla="*/ 3288453 w 3557693"/>
                  <a:gd name="connsiteY4" fmla="*/ 1503680 h 3694853"/>
                  <a:gd name="connsiteX5" fmla="*/ 3471333 w 3557693"/>
                  <a:gd name="connsiteY5" fmla="*/ 1391920 h 3694853"/>
                  <a:gd name="connsiteX6" fmla="*/ 3552613 w 3557693"/>
                  <a:gd name="connsiteY6" fmla="*/ 1280160 h 3694853"/>
                  <a:gd name="connsiteX7" fmla="*/ 3501813 w 3557693"/>
                  <a:gd name="connsiteY7" fmla="*/ 1270000 h 3694853"/>
                  <a:gd name="connsiteX8" fmla="*/ 3430693 w 3557693"/>
                  <a:gd name="connsiteY8" fmla="*/ 1371600 h 3694853"/>
                  <a:gd name="connsiteX9" fmla="*/ 3237653 w 3557693"/>
                  <a:gd name="connsiteY9" fmla="*/ 1473200 h 3694853"/>
                  <a:gd name="connsiteX10" fmla="*/ 2922693 w 3557693"/>
                  <a:gd name="connsiteY10" fmla="*/ 1605280 h 3694853"/>
                  <a:gd name="connsiteX11" fmla="*/ 2892213 w 3557693"/>
                  <a:gd name="connsiteY11" fmla="*/ 1595120 h 3694853"/>
                  <a:gd name="connsiteX12" fmla="*/ 2922693 w 3557693"/>
                  <a:gd name="connsiteY12" fmla="*/ 1483360 h 3694853"/>
                  <a:gd name="connsiteX13" fmla="*/ 2983653 w 3557693"/>
                  <a:gd name="connsiteY13" fmla="*/ 1320800 h 3694853"/>
                  <a:gd name="connsiteX14" fmla="*/ 2983653 w 3557693"/>
                  <a:gd name="connsiteY14" fmla="*/ 1270000 h 3694853"/>
                  <a:gd name="connsiteX15" fmla="*/ 2932853 w 3557693"/>
                  <a:gd name="connsiteY15" fmla="*/ 1280160 h 3694853"/>
                  <a:gd name="connsiteX16" fmla="*/ 2902373 w 3557693"/>
                  <a:gd name="connsiteY16" fmla="*/ 1361440 h 3694853"/>
                  <a:gd name="connsiteX17" fmla="*/ 2821093 w 3557693"/>
                  <a:gd name="connsiteY17" fmla="*/ 1584960 h 3694853"/>
                  <a:gd name="connsiteX18" fmla="*/ 2790613 w 3557693"/>
                  <a:gd name="connsiteY18" fmla="*/ 1666240 h 3694853"/>
                  <a:gd name="connsiteX19" fmla="*/ 2668693 w 3557693"/>
                  <a:gd name="connsiteY19" fmla="*/ 1737360 h 3694853"/>
                  <a:gd name="connsiteX20" fmla="*/ 2475653 w 3557693"/>
                  <a:gd name="connsiteY20" fmla="*/ 1838960 h 3694853"/>
                  <a:gd name="connsiteX21" fmla="*/ 2374053 w 3557693"/>
                  <a:gd name="connsiteY21" fmla="*/ 1899920 h 3694853"/>
                  <a:gd name="connsiteX22" fmla="*/ 2231813 w 3557693"/>
                  <a:gd name="connsiteY22" fmla="*/ 2011680 h 3694853"/>
                  <a:gd name="connsiteX23" fmla="*/ 2313093 w 3557693"/>
                  <a:gd name="connsiteY23" fmla="*/ 1666240 h 3694853"/>
                  <a:gd name="connsiteX24" fmla="*/ 2384213 w 3557693"/>
                  <a:gd name="connsiteY24" fmla="*/ 1280160 h 3694853"/>
                  <a:gd name="connsiteX25" fmla="*/ 2597573 w 3557693"/>
                  <a:gd name="connsiteY25" fmla="*/ 1056640 h 3694853"/>
                  <a:gd name="connsiteX26" fmla="*/ 2668693 w 3557693"/>
                  <a:gd name="connsiteY26" fmla="*/ 894080 h 3694853"/>
                  <a:gd name="connsiteX27" fmla="*/ 2628053 w 3557693"/>
                  <a:gd name="connsiteY27" fmla="*/ 894080 h 3694853"/>
                  <a:gd name="connsiteX28" fmla="*/ 2567093 w 3557693"/>
                  <a:gd name="connsiteY28" fmla="*/ 1026160 h 3694853"/>
                  <a:gd name="connsiteX29" fmla="*/ 2414693 w 3557693"/>
                  <a:gd name="connsiteY29" fmla="*/ 1148080 h 3694853"/>
                  <a:gd name="connsiteX30" fmla="*/ 2465493 w 3557693"/>
                  <a:gd name="connsiteY30" fmla="*/ 975360 h 3694853"/>
                  <a:gd name="connsiteX31" fmla="*/ 2546773 w 3557693"/>
                  <a:gd name="connsiteY31" fmla="*/ 680720 h 3694853"/>
                  <a:gd name="connsiteX32" fmla="*/ 2648373 w 3557693"/>
                  <a:gd name="connsiteY32" fmla="*/ 589280 h 3694853"/>
                  <a:gd name="connsiteX33" fmla="*/ 2729653 w 3557693"/>
                  <a:gd name="connsiteY33" fmla="*/ 497840 h 3694853"/>
                  <a:gd name="connsiteX34" fmla="*/ 2739813 w 3557693"/>
                  <a:gd name="connsiteY34" fmla="*/ 447040 h 3694853"/>
                  <a:gd name="connsiteX35" fmla="*/ 2699173 w 3557693"/>
                  <a:gd name="connsiteY35" fmla="*/ 467360 h 3694853"/>
                  <a:gd name="connsiteX36" fmla="*/ 2628053 w 3557693"/>
                  <a:gd name="connsiteY36" fmla="*/ 548640 h 3694853"/>
                  <a:gd name="connsiteX37" fmla="*/ 2567093 w 3557693"/>
                  <a:gd name="connsiteY37" fmla="*/ 579120 h 3694853"/>
                  <a:gd name="connsiteX38" fmla="*/ 2678853 w 3557693"/>
                  <a:gd name="connsiteY38" fmla="*/ 274320 h 3694853"/>
                  <a:gd name="connsiteX39" fmla="*/ 2729653 w 3557693"/>
                  <a:gd name="connsiteY39" fmla="*/ 40640 h 3694853"/>
                  <a:gd name="connsiteX40" fmla="*/ 2689013 w 3557693"/>
                  <a:gd name="connsiteY40" fmla="*/ 30480 h 3694853"/>
                  <a:gd name="connsiteX41" fmla="*/ 2668693 w 3557693"/>
                  <a:gd name="connsiteY41" fmla="*/ 142240 h 3694853"/>
                  <a:gd name="connsiteX42" fmla="*/ 2617893 w 3557693"/>
                  <a:gd name="connsiteY42" fmla="*/ 314960 h 3694853"/>
                  <a:gd name="connsiteX43" fmla="*/ 2597573 w 3557693"/>
                  <a:gd name="connsiteY43" fmla="*/ 314960 h 3694853"/>
                  <a:gd name="connsiteX44" fmla="*/ 2556933 w 3557693"/>
                  <a:gd name="connsiteY44" fmla="*/ 172720 h 3694853"/>
                  <a:gd name="connsiteX45" fmla="*/ 2526453 w 3557693"/>
                  <a:gd name="connsiteY45" fmla="*/ 81280 h 3694853"/>
                  <a:gd name="connsiteX46" fmla="*/ 2495973 w 3557693"/>
                  <a:gd name="connsiteY46" fmla="*/ 111760 h 3694853"/>
                  <a:gd name="connsiteX47" fmla="*/ 2516293 w 3557693"/>
                  <a:gd name="connsiteY47" fmla="*/ 172720 h 3694853"/>
                  <a:gd name="connsiteX48" fmla="*/ 2546773 w 3557693"/>
                  <a:gd name="connsiteY48" fmla="*/ 284480 h 3694853"/>
                  <a:gd name="connsiteX49" fmla="*/ 2567093 w 3557693"/>
                  <a:gd name="connsiteY49" fmla="*/ 375920 h 3694853"/>
                  <a:gd name="connsiteX50" fmla="*/ 2577253 w 3557693"/>
                  <a:gd name="connsiteY50" fmla="*/ 406400 h 3694853"/>
                  <a:gd name="connsiteX51" fmla="*/ 2495973 w 3557693"/>
                  <a:gd name="connsiteY51" fmla="*/ 640080 h 3694853"/>
                  <a:gd name="connsiteX52" fmla="*/ 2424853 w 3557693"/>
                  <a:gd name="connsiteY52" fmla="*/ 894080 h 3694853"/>
                  <a:gd name="connsiteX53" fmla="*/ 2363893 w 3557693"/>
                  <a:gd name="connsiteY53" fmla="*/ 863600 h 3694853"/>
                  <a:gd name="connsiteX54" fmla="*/ 2262293 w 3557693"/>
                  <a:gd name="connsiteY54" fmla="*/ 690880 h 3694853"/>
                  <a:gd name="connsiteX55" fmla="*/ 2221653 w 3557693"/>
                  <a:gd name="connsiteY55" fmla="*/ 609600 h 3694853"/>
                  <a:gd name="connsiteX56" fmla="*/ 2201333 w 3557693"/>
                  <a:gd name="connsiteY56" fmla="*/ 640080 h 3694853"/>
                  <a:gd name="connsiteX57" fmla="*/ 2241973 w 3557693"/>
                  <a:gd name="connsiteY57" fmla="*/ 741680 h 3694853"/>
                  <a:gd name="connsiteX58" fmla="*/ 2302933 w 3557693"/>
                  <a:gd name="connsiteY58" fmla="*/ 853440 h 3694853"/>
                  <a:gd name="connsiteX59" fmla="*/ 2353733 w 3557693"/>
                  <a:gd name="connsiteY59" fmla="*/ 934720 h 3694853"/>
                  <a:gd name="connsiteX60" fmla="*/ 2384213 w 3557693"/>
                  <a:gd name="connsiteY60" fmla="*/ 965200 h 3694853"/>
                  <a:gd name="connsiteX61" fmla="*/ 2363893 w 3557693"/>
                  <a:gd name="connsiteY61" fmla="*/ 1076960 h 3694853"/>
                  <a:gd name="connsiteX62" fmla="*/ 2262293 w 3557693"/>
                  <a:gd name="connsiteY62" fmla="*/ 1422400 h 3694853"/>
                  <a:gd name="connsiteX63" fmla="*/ 2211493 w 3557693"/>
                  <a:gd name="connsiteY63" fmla="*/ 1676400 h 3694853"/>
                  <a:gd name="connsiteX64" fmla="*/ 2160693 w 3557693"/>
                  <a:gd name="connsiteY64" fmla="*/ 1818640 h 3694853"/>
                  <a:gd name="connsiteX65" fmla="*/ 2089573 w 3557693"/>
                  <a:gd name="connsiteY65" fmla="*/ 1838960 h 3694853"/>
                  <a:gd name="connsiteX66" fmla="*/ 2048933 w 3557693"/>
                  <a:gd name="connsiteY66" fmla="*/ 1686560 h 3694853"/>
                  <a:gd name="connsiteX67" fmla="*/ 1957493 w 3557693"/>
                  <a:gd name="connsiteY67" fmla="*/ 1351280 h 3694853"/>
                  <a:gd name="connsiteX68" fmla="*/ 1845733 w 3557693"/>
                  <a:gd name="connsiteY68" fmla="*/ 894080 h 3694853"/>
                  <a:gd name="connsiteX69" fmla="*/ 1805093 w 3557693"/>
                  <a:gd name="connsiteY69" fmla="*/ 436880 h 3694853"/>
                  <a:gd name="connsiteX70" fmla="*/ 1815253 w 3557693"/>
                  <a:gd name="connsiteY70" fmla="*/ 254000 h 3694853"/>
                  <a:gd name="connsiteX71" fmla="*/ 1774613 w 3557693"/>
                  <a:gd name="connsiteY71" fmla="*/ 213360 h 3694853"/>
                  <a:gd name="connsiteX72" fmla="*/ 1764453 w 3557693"/>
                  <a:gd name="connsiteY72" fmla="*/ 365760 h 3694853"/>
                  <a:gd name="connsiteX73" fmla="*/ 1764453 w 3557693"/>
                  <a:gd name="connsiteY73" fmla="*/ 558800 h 3694853"/>
                  <a:gd name="connsiteX74" fmla="*/ 1774613 w 3557693"/>
                  <a:gd name="connsiteY74" fmla="*/ 670560 h 3694853"/>
                  <a:gd name="connsiteX75" fmla="*/ 1733973 w 3557693"/>
                  <a:gd name="connsiteY75" fmla="*/ 609600 h 3694853"/>
                  <a:gd name="connsiteX76" fmla="*/ 1622213 w 3557693"/>
                  <a:gd name="connsiteY76" fmla="*/ 406400 h 3694853"/>
                  <a:gd name="connsiteX77" fmla="*/ 1571413 w 3557693"/>
                  <a:gd name="connsiteY77" fmla="*/ 142240 h 3694853"/>
                  <a:gd name="connsiteX78" fmla="*/ 1540933 w 3557693"/>
                  <a:gd name="connsiteY78" fmla="*/ 60960 h 3694853"/>
                  <a:gd name="connsiteX79" fmla="*/ 1520613 w 3557693"/>
                  <a:gd name="connsiteY79" fmla="*/ 121920 h 3694853"/>
                  <a:gd name="connsiteX80" fmla="*/ 1551093 w 3557693"/>
                  <a:gd name="connsiteY80" fmla="*/ 365760 h 3694853"/>
                  <a:gd name="connsiteX81" fmla="*/ 1571413 w 3557693"/>
                  <a:gd name="connsiteY81" fmla="*/ 426720 h 3694853"/>
                  <a:gd name="connsiteX82" fmla="*/ 1540933 w 3557693"/>
                  <a:gd name="connsiteY82" fmla="*/ 416560 h 3694853"/>
                  <a:gd name="connsiteX83" fmla="*/ 1439333 w 3557693"/>
                  <a:gd name="connsiteY83" fmla="*/ 335280 h 3694853"/>
                  <a:gd name="connsiteX84" fmla="*/ 1327573 w 3557693"/>
                  <a:gd name="connsiteY84" fmla="*/ 274320 h 3694853"/>
                  <a:gd name="connsiteX85" fmla="*/ 1317413 w 3557693"/>
                  <a:gd name="connsiteY85" fmla="*/ 304800 h 3694853"/>
                  <a:gd name="connsiteX86" fmla="*/ 1429173 w 3557693"/>
                  <a:gd name="connsiteY86" fmla="*/ 396240 h 3694853"/>
                  <a:gd name="connsiteX87" fmla="*/ 1571413 w 3557693"/>
                  <a:gd name="connsiteY87" fmla="*/ 477520 h 3694853"/>
                  <a:gd name="connsiteX88" fmla="*/ 1601893 w 3557693"/>
                  <a:gd name="connsiteY88" fmla="*/ 497840 h 3694853"/>
                  <a:gd name="connsiteX89" fmla="*/ 1683173 w 3557693"/>
                  <a:gd name="connsiteY89" fmla="*/ 629920 h 3694853"/>
                  <a:gd name="connsiteX90" fmla="*/ 1764453 w 3557693"/>
                  <a:gd name="connsiteY90" fmla="*/ 731520 h 3694853"/>
                  <a:gd name="connsiteX91" fmla="*/ 1784773 w 3557693"/>
                  <a:gd name="connsiteY91" fmla="*/ 843280 h 3694853"/>
                  <a:gd name="connsiteX92" fmla="*/ 1815253 w 3557693"/>
                  <a:gd name="connsiteY92" fmla="*/ 1036320 h 3694853"/>
                  <a:gd name="connsiteX93" fmla="*/ 1876213 w 3557693"/>
                  <a:gd name="connsiteY93" fmla="*/ 1310640 h 3694853"/>
                  <a:gd name="connsiteX94" fmla="*/ 1855893 w 3557693"/>
                  <a:gd name="connsiteY94" fmla="*/ 1310640 h 3694853"/>
                  <a:gd name="connsiteX95" fmla="*/ 1591733 w 3557693"/>
                  <a:gd name="connsiteY95" fmla="*/ 1137920 h 3694853"/>
                  <a:gd name="connsiteX96" fmla="*/ 1408853 w 3557693"/>
                  <a:gd name="connsiteY96" fmla="*/ 914400 h 3694853"/>
                  <a:gd name="connsiteX97" fmla="*/ 1327573 w 3557693"/>
                  <a:gd name="connsiteY97" fmla="*/ 782320 h 3694853"/>
                  <a:gd name="connsiteX98" fmla="*/ 1307253 w 3557693"/>
                  <a:gd name="connsiteY98" fmla="*/ 619760 h 3694853"/>
                  <a:gd name="connsiteX99" fmla="*/ 1286933 w 3557693"/>
                  <a:gd name="connsiteY99" fmla="*/ 589280 h 3694853"/>
                  <a:gd name="connsiteX100" fmla="*/ 1256453 w 3557693"/>
                  <a:gd name="connsiteY100" fmla="*/ 670560 h 3694853"/>
                  <a:gd name="connsiteX101" fmla="*/ 1266613 w 3557693"/>
                  <a:gd name="connsiteY101" fmla="*/ 772160 h 3694853"/>
                  <a:gd name="connsiteX102" fmla="*/ 1185333 w 3557693"/>
                  <a:gd name="connsiteY102" fmla="*/ 690880 h 3694853"/>
                  <a:gd name="connsiteX103" fmla="*/ 1012613 w 3557693"/>
                  <a:gd name="connsiteY103" fmla="*/ 508000 h 3694853"/>
                  <a:gd name="connsiteX104" fmla="*/ 941493 w 3557693"/>
                  <a:gd name="connsiteY104" fmla="*/ 375920 h 3694853"/>
                  <a:gd name="connsiteX105" fmla="*/ 890693 w 3557693"/>
                  <a:gd name="connsiteY105" fmla="*/ 294640 h 3694853"/>
                  <a:gd name="connsiteX106" fmla="*/ 860213 w 3557693"/>
                  <a:gd name="connsiteY106" fmla="*/ 294640 h 3694853"/>
                  <a:gd name="connsiteX107" fmla="*/ 880533 w 3557693"/>
                  <a:gd name="connsiteY107" fmla="*/ 365760 h 3694853"/>
                  <a:gd name="connsiteX108" fmla="*/ 982133 w 3557693"/>
                  <a:gd name="connsiteY108" fmla="*/ 548640 h 3694853"/>
                  <a:gd name="connsiteX109" fmla="*/ 1083733 w 3557693"/>
                  <a:gd name="connsiteY109" fmla="*/ 650240 h 3694853"/>
                  <a:gd name="connsiteX110" fmla="*/ 1012613 w 3557693"/>
                  <a:gd name="connsiteY110" fmla="*/ 650240 h 3694853"/>
                  <a:gd name="connsiteX111" fmla="*/ 850053 w 3557693"/>
                  <a:gd name="connsiteY111" fmla="*/ 579120 h 3694853"/>
                  <a:gd name="connsiteX112" fmla="*/ 829733 w 3557693"/>
                  <a:gd name="connsiteY112" fmla="*/ 599440 h 3694853"/>
                  <a:gd name="connsiteX113" fmla="*/ 921173 w 3557693"/>
                  <a:gd name="connsiteY113" fmla="*/ 650240 h 3694853"/>
                  <a:gd name="connsiteX114" fmla="*/ 1073573 w 3557693"/>
                  <a:gd name="connsiteY114" fmla="*/ 711200 h 3694853"/>
                  <a:gd name="connsiteX115" fmla="*/ 1124373 w 3557693"/>
                  <a:gd name="connsiteY115" fmla="*/ 721360 h 3694853"/>
                  <a:gd name="connsiteX116" fmla="*/ 1246293 w 3557693"/>
                  <a:gd name="connsiteY116" fmla="*/ 822960 h 3694853"/>
                  <a:gd name="connsiteX117" fmla="*/ 1286933 w 3557693"/>
                  <a:gd name="connsiteY117" fmla="*/ 853440 h 3694853"/>
                  <a:gd name="connsiteX118" fmla="*/ 1398693 w 3557693"/>
                  <a:gd name="connsiteY118" fmla="*/ 985520 h 3694853"/>
                  <a:gd name="connsiteX119" fmla="*/ 1500293 w 3557693"/>
                  <a:gd name="connsiteY119" fmla="*/ 1117600 h 3694853"/>
                  <a:gd name="connsiteX120" fmla="*/ 1683173 w 3557693"/>
                  <a:gd name="connsiteY120" fmla="*/ 1290320 h 3694853"/>
                  <a:gd name="connsiteX121" fmla="*/ 1845733 w 3557693"/>
                  <a:gd name="connsiteY121" fmla="*/ 1422400 h 3694853"/>
                  <a:gd name="connsiteX122" fmla="*/ 1866053 w 3557693"/>
                  <a:gd name="connsiteY122" fmla="*/ 1473200 h 3694853"/>
                  <a:gd name="connsiteX123" fmla="*/ 1886373 w 3557693"/>
                  <a:gd name="connsiteY123" fmla="*/ 1625600 h 3694853"/>
                  <a:gd name="connsiteX124" fmla="*/ 1896533 w 3557693"/>
                  <a:gd name="connsiteY124" fmla="*/ 1717040 h 3694853"/>
                  <a:gd name="connsiteX125" fmla="*/ 1886373 w 3557693"/>
                  <a:gd name="connsiteY125" fmla="*/ 1879600 h 3694853"/>
                  <a:gd name="connsiteX126" fmla="*/ 1774613 w 3557693"/>
                  <a:gd name="connsiteY126" fmla="*/ 1828800 h 3694853"/>
                  <a:gd name="connsiteX127" fmla="*/ 1500293 w 3557693"/>
                  <a:gd name="connsiteY127" fmla="*/ 1778000 h 3694853"/>
                  <a:gd name="connsiteX128" fmla="*/ 1256453 w 3557693"/>
                  <a:gd name="connsiteY128" fmla="*/ 1706880 h 3694853"/>
                  <a:gd name="connsiteX129" fmla="*/ 900853 w 3557693"/>
                  <a:gd name="connsiteY129" fmla="*/ 1574800 h 3694853"/>
                  <a:gd name="connsiteX130" fmla="*/ 667173 w 3557693"/>
                  <a:gd name="connsiteY130" fmla="*/ 1341120 h 3694853"/>
                  <a:gd name="connsiteX131" fmla="*/ 514773 w 3557693"/>
                  <a:gd name="connsiteY131" fmla="*/ 1137920 h 3694853"/>
                  <a:gd name="connsiteX132" fmla="*/ 423333 w 3557693"/>
                  <a:gd name="connsiteY132" fmla="*/ 1036320 h 3694853"/>
                  <a:gd name="connsiteX133" fmla="*/ 362373 w 3557693"/>
                  <a:gd name="connsiteY133" fmla="*/ 1046480 h 3694853"/>
                  <a:gd name="connsiteX134" fmla="*/ 443653 w 3557693"/>
                  <a:gd name="connsiteY134" fmla="*/ 1137920 h 3694853"/>
                  <a:gd name="connsiteX135" fmla="*/ 565573 w 3557693"/>
                  <a:gd name="connsiteY135" fmla="*/ 1320800 h 3694853"/>
                  <a:gd name="connsiteX136" fmla="*/ 626533 w 3557693"/>
                  <a:gd name="connsiteY136" fmla="*/ 1402080 h 3694853"/>
                  <a:gd name="connsiteX137" fmla="*/ 555413 w 3557693"/>
                  <a:gd name="connsiteY137" fmla="*/ 1391920 h 3694853"/>
                  <a:gd name="connsiteX138" fmla="*/ 382693 w 3557693"/>
                  <a:gd name="connsiteY138" fmla="*/ 1300480 h 3694853"/>
                  <a:gd name="connsiteX139" fmla="*/ 209973 w 3557693"/>
                  <a:gd name="connsiteY139" fmla="*/ 1178560 h 3694853"/>
                  <a:gd name="connsiteX140" fmla="*/ 47413 w 3557693"/>
                  <a:gd name="connsiteY140" fmla="*/ 1046480 h 3694853"/>
                  <a:gd name="connsiteX141" fmla="*/ 6773 w 3557693"/>
                  <a:gd name="connsiteY141" fmla="*/ 1056640 h 3694853"/>
                  <a:gd name="connsiteX142" fmla="*/ 88053 w 3557693"/>
                  <a:gd name="connsiteY142" fmla="*/ 1127760 h 3694853"/>
                  <a:gd name="connsiteX143" fmla="*/ 362373 w 3557693"/>
                  <a:gd name="connsiteY143" fmla="*/ 1351280 h 3694853"/>
                  <a:gd name="connsiteX144" fmla="*/ 606213 w 3557693"/>
                  <a:gd name="connsiteY144" fmla="*/ 1463040 h 3694853"/>
                  <a:gd name="connsiteX145" fmla="*/ 707813 w 3557693"/>
                  <a:gd name="connsiteY145" fmla="*/ 1483360 h 3694853"/>
                  <a:gd name="connsiteX146" fmla="*/ 758613 w 3557693"/>
                  <a:gd name="connsiteY146" fmla="*/ 1544320 h 3694853"/>
                  <a:gd name="connsiteX147" fmla="*/ 819573 w 3557693"/>
                  <a:gd name="connsiteY147" fmla="*/ 1595120 h 3694853"/>
                  <a:gd name="connsiteX148" fmla="*/ 911013 w 3557693"/>
                  <a:gd name="connsiteY148" fmla="*/ 1645920 h 3694853"/>
                  <a:gd name="connsiteX149" fmla="*/ 1236133 w 3557693"/>
                  <a:gd name="connsiteY149" fmla="*/ 1767840 h 3694853"/>
                  <a:gd name="connsiteX150" fmla="*/ 1540933 w 3557693"/>
                  <a:gd name="connsiteY150" fmla="*/ 1879600 h 3694853"/>
                  <a:gd name="connsiteX151" fmla="*/ 1652693 w 3557693"/>
                  <a:gd name="connsiteY151" fmla="*/ 1950720 h 3694853"/>
                  <a:gd name="connsiteX152" fmla="*/ 1469813 w 3557693"/>
                  <a:gd name="connsiteY152" fmla="*/ 1920240 h 3694853"/>
                  <a:gd name="connsiteX153" fmla="*/ 1286933 w 3557693"/>
                  <a:gd name="connsiteY153" fmla="*/ 1920240 h 3694853"/>
                  <a:gd name="connsiteX154" fmla="*/ 1053253 w 3557693"/>
                  <a:gd name="connsiteY154" fmla="*/ 1899920 h 3694853"/>
                  <a:gd name="connsiteX155" fmla="*/ 809413 w 3557693"/>
                  <a:gd name="connsiteY155" fmla="*/ 1828800 h 3694853"/>
                  <a:gd name="connsiteX156" fmla="*/ 545253 w 3557693"/>
                  <a:gd name="connsiteY156" fmla="*/ 1737360 h 3694853"/>
                  <a:gd name="connsiteX157" fmla="*/ 514773 w 3557693"/>
                  <a:gd name="connsiteY157" fmla="*/ 1727200 h 3694853"/>
                  <a:gd name="connsiteX158" fmla="*/ 382693 w 3557693"/>
                  <a:gd name="connsiteY158" fmla="*/ 1635760 h 3694853"/>
                  <a:gd name="connsiteX159" fmla="*/ 342053 w 3557693"/>
                  <a:gd name="connsiteY159" fmla="*/ 1645920 h 3694853"/>
                  <a:gd name="connsiteX160" fmla="*/ 474133 w 3557693"/>
                  <a:gd name="connsiteY160" fmla="*/ 1767840 h 3694853"/>
                  <a:gd name="connsiteX161" fmla="*/ 728133 w 3557693"/>
                  <a:gd name="connsiteY161" fmla="*/ 1849120 h 3694853"/>
                  <a:gd name="connsiteX162" fmla="*/ 606213 w 3557693"/>
                  <a:gd name="connsiteY162" fmla="*/ 1849120 h 3694853"/>
                  <a:gd name="connsiteX163" fmla="*/ 474133 w 3557693"/>
                  <a:gd name="connsiteY163" fmla="*/ 1838960 h 3694853"/>
                  <a:gd name="connsiteX164" fmla="*/ 474133 w 3557693"/>
                  <a:gd name="connsiteY164" fmla="*/ 1889760 h 3694853"/>
                  <a:gd name="connsiteX165" fmla="*/ 585893 w 3557693"/>
                  <a:gd name="connsiteY165" fmla="*/ 1889760 h 3694853"/>
                  <a:gd name="connsiteX166" fmla="*/ 789093 w 3557693"/>
                  <a:gd name="connsiteY166" fmla="*/ 1889760 h 3694853"/>
                  <a:gd name="connsiteX167" fmla="*/ 992293 w 3557693"/>
                  <a:gd name="connsiteY167" fmla="*/ 1930400 h 3694853"/>
                  <a:gd name="connsiteX168" fmla="*/ 1266613 w 3557693"/>
                  <a:gd name="connsiteY168" fmla="*/ 1950720 h 3694853"/>
                  <a:gd name="connsiteX169" fmla="*/ 1520613 w 3557693"/>
                  <a:gd name="connsiteY169" fmla="*/ 1981200 h 3694853"/>
                  <a:gd name="connsiteX170" fmla="*/ 1693333 w 3557693"/>
                  <a:gd name="connsiteY170" fmla="*/ 2021840 h 3694853"/>
                  <a:gd name="connsiteX171" fmla="*/ 1744133 w 3557693"/>
                  <a:gd name="connsiteY171" fmla="*/ 2123440 h 3694853"/>
                  <a:gd name="connsiteX172" fmla="*/ 1794933 w 3557693"/>
                  <a:gd name="connsiteY172" fmla="*/ 2255520 h 3694853"/>
                  <a:gd name="connsiteX173" fmla="*/ 1805093 w 3557693"/>
                  <a:gd name="connsiteY173" fmla="*/ 2499360 h 3694853"/>
                  <a:gd name="connsiteX174" fmla="*/ 1784773 w 3557693"/>
                  <a:gd name="connsiteY174" fmla="*/ 2753360 h 3694853"/>
                  <a:gd name="connsiteX175" fmla="*/ 1733973 w 3557693"/>
                  <a:gd name="connsiteY175" fmla="*/ 3048000 h 3694853"/>
                  <a:gd name="connsiteX176" fmla="*/ 1683173 w 3557693"/>
                  <a:gd name="connsiteY176" fmla="*/ 3342640 h 3694853"/>
                  <a:gd name="connsiteX177" fmla="*/ 1632373 w 3557693"/>
                  <a:gd name="connsiteY177" fmla="*/ 3586480 h 3694853"/>
                  <a:gd name="connsiteX178" fmla="*/ 1825413 w 3557693"/>
                  <a:gd name="connsiteY178" fmla="*/ 3667760 h 3694853"/>
                  <a:gd name="connsiteX179" fmla="*/ 2120053 w 3557693"/>
                  <a:gd name="connsiteY179" fmla="*/ 3677920 h 3694853"/>
                  <a:gd name="connsiteX180" fmla="*/ 2191173 w 3557693"/>
                  <a:gd name="connsiteY180" fmla="*/ 3627120 h 3694853"/>
                  <a:gd name="connsiteX181" fmla="*/ 2181013 w 3557693"/>
                  <a:gd name="connsiteY181" fmla="*/ 3271520 h 3694853"/>
                  <a:gd name="connsiteX182" fmla="*/ 2159909 w 3557693"/>
                  <a:gd name="connsiteY182" fmla="*/ 2425041 h 3694853"/>
                  <a:gd name="connsiteX0" fmla="*/ 2150533 w 3557693"/>
                  <a:gd name="connsiteY0" fmla="*/ 2387600 h 3694853"/>
                  <a:gd name="connsiteX1" fmla="*/ 2302933 w 3557693"/>
                  <a:gd name="connsiteY1" fmla="*/ 2103120 h 3694853"/>
                  <a:gd name="connsiteX2" fmla="*/ 2628053 w 3557693"/>
                  <a:gd name="connsiteY2" fmla="*/ 1838960 h 3694853"/>
                  <a:gd name="connsiteX3" fmla="*/ 3014133 w 3557693"/>
                  <a:gd name="connsiteY3" fmla="*/ 1615440 h 3694853"/>
                  <a:gd name="connsiteX4" fmla="*/ 3288453 w 3557693"/>
                  <a:gd name="connsiteY4" fmla="*/ 1503680 h 3694853"/>
                  <a:gd name="connsiteX5" fmla="*/ 3471333 w 3557693"/>
                  <a:gd name="connsiteY5" fmla="*/ 1391920 h 3694853"/>
                  <a:gd name="connsiteX6" fmla="*/ 3552613 w 3557693"/>
                  <a:gd name="connsiteY6" fmla="*/ 1280160 h 3694853"/>
                  <a:gd name="connsiteX7" fmla="*/ 3501813 w 3557693"/>
                  <a:gd name="connsiteY7" fmla="*/ 1270000 h 3694853"/>
                  <a:gd name="connsiteX8" fmla="*/ 3430693 w 3557693"/>
                  <a:gd name="connsiteY8" fmla="*/ 1371600 h 3694853"/>
                  <a:gd name="connsiteX9" fmla="*/ 3237653 w 3557693"/>
                  <a:gd name="connsiteY9" fmla="*/ 1473200 h 3694853"/>
                  <a:gd name="connsiteX10" fmla="*/ 2922693 w 3557693"/>
                  <a:gd name="connsiteY10" fmla="*/ 1605280 h 3694853"/>
                  <a:gd name="connsiteX11" fmla="*/ 2892213 w 3557693"/>
                  <a:gd name="connsiteY11" fmla="*/ 1595120 h 3694853"/>
                  <a:gd name="connsiteX12" fmla="*/ 2922693 w 3557693"/>
                  <a:gd name="connsiteY12" fmla="*/ 1483360 h 3694853"/>
                  <a:gd name="connsiteX13" fmla="*/ 2983653 w 3557693"/>
                  <a:gd name="connsiteY13" fmla="*/ 1320800 h 3694853"/>
                  <a:gd name="connsiteX14" fmla="*/ 2983653 w 3557693"/>
                  <a:gd name="connsiteY14" fmla="*/ 1270000 h 3694853"/>
                  <a:gd name="connsiteX15" fmla="*/ 2932853 w 3557693"/>
                  <a:gd name="connsiteY15" fmla="*/ 1280160 h 3694853"/>
                  <a:gd name="connsiteX16" fmla="*/ 2902373 w 3557693"/>
                  <a:gd name="connsiteY16" fmla="*/ 1361440 h 3694853"/>
                  <a:gd name="connsiteX17" fmla="*/ 2821093 w 3557693"/>
                  <a:gd name="connsiteY17" fmla="*/ 1584960 h 3694853"/>
                  <a:gd name="connsiteX18" fmla="*/ 2790613 w 3557693"/>
                  <a:gd name="connsiteY18" fmla="*/ 1666240 h 3694853"/>
                  <a:gd name="connsiteX19" fmla="*/ 2668693 w 3557693"/>
                  <a:gd name="connsiteY19" fmla="*/ 1737360 h 3694853"/>
                  <a:gd name="connsiteX20" fmla="*/ 2475653 w 3557693"/>
                  <a:gd name="connsiteY20" fmla="*/ 1838960 h 3694853"/>
                  <a:gd name="connsiteX21" fmla="*/ 2374053 w 3557693"/>
                  <a:gd name="connsiteY21" fmla="*/ 1899920 h 3694853"/>
                  <a:gd name="connsiteX22" fmla="*/ 2231813 w 3557693"/>
                  <a:gd name="connsiteY22" fmla="*/ 2011680 h 3694853"/>
                  <a:gd name="connsiteX23" fmla="*/ 2313093 w 3557693"/>
                  <a:gd name="connsiteY23" fmla="*/ 1666240 h 3694853"/>
                  <a:gd name="connsiteX24" fmla="*/ 2384213 w 3557693"/>
                  <a:gd name="connsiteY24" fmla="*/ 1280160 h 3694853"/>
                  <a:gd name="connsiteX25" fmla="*/ 2597573 w 3557693"/>
                  <a:gd name="connsiteY25" fmla="*/ 1056640 h 3694853"/>
                  <a:gd name="connsiteX26" fmla="*/ 2668693 w 3557693"/>
                  <a:gd name="connsiteY26" fmla="*/ 894080 h 3694853"/>
                  <a:gd name="connsiteX27" fmla="*/ 2628053 w 3557693"/>
                  <a:gd name="connsiteY27" fmla="*/ 894080 h 3694853"/>
                  <a:gd name="connsiteX28" fmla="*/ 2567093 w 3557693"/>
                  <a:gd name="connsiteY28" fmla="*/ 1026160 h 3694853"/>
                  <a:gd name="connsiteX29" fmla="*/ 2414693 w 3557693"/>
                  <a:gd name="connsiteY29" fmla="*/ 1148080 h 3694853"/>
                  <a:gd name="connsiteX30" fmla="*/ 2465493 w 3557693"/>
                  <a:gd name="connsiteY30" fmla="*/ 975360 h 3694853"/>
                  <a:gd name="connsiteX31" fmla="*/ 2546773 w 3557693"/>
                  <a:gd name="connsiteY31" fmla="*/ 680720 h 3694853"/>
                  <a:gd name="connsiteX32" fmla="*/ 2648373 w 3557693"/>
                  <a:gd name="connsiteY32" fmla="*/ 589280 h 3694853"/>
                  <a:gd name="connsiteX33" fmla="*/ 2729653 w 3557693"/>
                  <a:gd name="connsiteY33" fmla="*/ 497840 h 3694853"/>
                  <a:gd name="connsiteX34" fmla="*/ 2739813 w 3557693"/>
                  <a:gd name="connsiteY34" fmla="*/ 447040 h 3694853"/>
                  <a:gd name="connsiteX35" fmla="*/ 2699173 w 3557693"/>
                  <a:gd name="connsiteY35" fmla="*/ 467360 h 3694853"/>
                  <a:gd name="connsiteX36" fmla="*/ 2628053 w 3557693"/>
                  <a:gd name="connsiteY36" fmla="*/ 548640 h 3694853"/>
                  <a:gd name="connsiteX37" fmla="*/ 2567093 w 3557693"/>
                  <a:gd name="connsiteY37" fmla="*/ 579120 h 3694853"/>
                  <a:gd name="connsiteX38" fmla="*/ 2678853 w 3557693"/>
                  <a:gd name="connsiteY38" fmla="*/ 274320 h 3694853"/>
                  <a:gd name="connsiteX39" fmla="*/ 2729653 w 3557693"/>
                  <a:gd name="connsiteY39" fmla="*/ 40640 h 3694853"/>
                  <a:gd name="connsiteX40" fmla="*/ 2689013 w 3557693"/>
                  <a:gd name="connsiteY40" fmla="*/ 30480 h 3694853"/>
                  <a:gd name="connsiteX41" fmla="*/ 2668693 w 3557693"/>
                  <a:gd name="connsiteY41" fmla="*/ 142240 h 3694853"/>
                  <a:gd name="connsiteX42" fmla="*/ 2617893 w 3557693"/>
                  <a:gd name="connsiteY42" fmla="*/ 314960 h 3694853"/>
                  <a:gd name="connsiteX43" fmla="*/ 2597573 w 3557693"/>
                  <a:gd name="connsiteY43" fmla="*/ 314960 h 3694853"/>
                  <a:gd name="connsiteX44" fmla="*/ 2556933 w 3557693"/>
                  <a:gd name="connsiteY44" fmla="*/ 172720 h 3694853"/>
                  <a:gd name="connsiteX45" fmla="*/ 2526453 w 3557693"/>
                  <a:gd name="connsiteY45" fmla="*/ 81280 h 3694853"/>
                  <a:gd name="connsiteX46" fmla="*/ 2495973 w 3557693"/>
                  <a:gd name="connsiteY46" fmla="*/ 111760 h 3694853"/>
                  <a:gd name="connsiteX47" fmla="*/ 2516293 w 3557693"/>
                  <a:gd name="connsiteY47" fmla="*/ 172720 h 3694853"/>
                  <a:gd name="connsiteX48" fmla="*/ 2546773 w 3557693"/>
                  <a:gd name="connsiteY48" fmla="*/ 284480 h 3694853"/>
                  <a:gd name="connsiteX49" fmla="*/ 2567093 w 3557693"/>
                  <a:gd name="connsiteY49" fmla="*/ 375920 h 3694853"/>
                  <a:gd name="connsiteX50" fmla="*/ 2577253 w 3557693"/>
                  <a:gd name="connsiteY50" fmla="*/ 406400 h 3694853"/>
                  <a:gd name="connsiteX51" fmla="*/ 2495973 w 3557693"/>
                  <a:gd name="connsiteY51" fmla="*/ 640080 h 3694853"/>
                  <a:gd name="connsiteX52" fmla="*/ 2424853 w 3557693"/>
                  <a:gd name="connsiteY52" fmla="*/ 894080 h 3694853"/>
                  <a:gd name="connsiteX53" fmla="*/ 2363893 w 3557693"/>
                  <a:gd name="connsiteY53" fmla="*/ 863600 h 3694853"/>
                  <a:gd name="connsiteX54" fmla="*/ 2262293 w 3557693"/>
                  <a:gd name="connsiteY54" fmla="*/ 690880 h 3694853"/>
                  <a:gd name="connsiteX55" fmla="*/ 2221653 w 3557693"/>
                  <a:gd name="connsiteY55" fmla="*/ 609600 h 3694853"/>
                  <a:gd name="connsiteX56" fmla="*/ 2201333 w 3557693"/>
                  <a:gd name="connsiteY56" fmla="*/ 640080 h 3694853"/>
                  <a:gd name="connsiteX57" fmla="*/ 2241973 w 3557693"/>
                  <a:gd name="connsiteY57" fmla="*/ 741680 h 3694853"/>
                  <a:gd name="connsiteX58" fmla="*/ 2302933 w 3557693"/>
                  <a:gd name="connsiteY58" fmla="*/ 853440 h 3694853"/>
                  <a:gd name="connsiteX59" fmla="*/ 2353733 w 3557693"/>
                  <a:gd name="connsiteY59" fmla="*/ 934720 h 3694853"/>
                  <a:gd name="connsiteX60" fmla="*/ 2384213 w 3557693"/>
                  <a:gd name="connsiteY60" fmla="*/ 965200 h 3694853"/>
                  <a:gd name="connsiteX61" fmla="*/ 2363893 w 3557693"/>
                  <a:gd name="connsiteY61" fmla="*/ 1076960 h 3694853"/>
                  <a:gd name="connsiteX62" fmla="*/ 2262293 w 3557693"/>
                  <a:gd name="connsiteY62" fmla="*/ 1422400 h 3694853"/>
                  <a:gd name="connsiteX63" fmla="*/ 2211493 w 3557693"/>
                  <a:gd name="connsiteY63" fmla="*/ 1676400 h 3694853"/>
                  <a:gd name="connsiteX64" fmla="*/ 2160693 w 3557693"/>
                  <a:gd name="connsiteY64" fmla="*/ 1818640 h 3694853"/>
                  <a:gd name="connsiteX65" fmla="*/ 2089573 w 3557693"/>
                  <a:gd name="connsiteY65" fmla="*/ 1838960 h 3694853"/>
                  <a:gd name="connsiteX66" fmla="*/ 2048933 w 3557693"/>
                  <a:gd name="connsiteY66" fmla="*/ 1686560 h 3694853"/>
                  <a:gd name="connsiteX67" fmla="*/ 1957493 w 3557693"/>
                  <a:gd name="connsiteY67" fmla="*/ 1351280 h 3694853"/>
                  <a:gd name="connsiteX68" fmla="*/ 1845733 w 3557693"/>
                  <a:gd name="connsiteY68" fmla="*/ 894080 h 3694853"/>
                  <a:gd name="connsiteX69" fmla="*/ 1805093 w 3557693"/>
                  <a:gd name="connsiteY69" fmla="*/ 436880 h 3694853"/>
                  <a:gd name="connsiteX70" fmla="*/ 1815253 w 3557693"/>
                  <a:gd name="connsiteY70" fmla="*/ 254000 h 3694853"/>
                  <a:gd name="connsiteX71" fmla="*/ 1774613 w 3557693"/>
                  <a:gd name="connsiteY71" fmla="*/ 213360 h 3694853"/>
                  <a:gd name="connsiteX72" fmla="*/ 1764453 w 3557693"/>
                  <a:gd name="connsiteY72" fmla="*/ 365760 h 3694853"/>
                  <a:gd name="connsiteX73" fmla="*/ 1764453 w 3557693"/>
                  <a:gd name="connsiteY73" fmla="*/ 558800 h 3694853"/>
                  <a:gd name="connsiteX74" fmla="*/ 1774613 w 3557693"/>
                  <a:gd name="connsiteY74" fmla="*/ 670560 h 3694853"/>
                  <a:gd name="connsiteX75" fmla="*/ 1733973 w 3557693"/>
                  <a:gd name="connsiteY75" fmla="*/ 609600 h 3694853"/>
                  <a:gd name="connsiteX76" fmla="*/ 1622213 w 3557693"/>
                  <a:gd name="connsiteY76" fmla="*/ 406400 h 3694853"/>
                  <a:gd name="connsiteX77" fmla="*/ 1571413 w 3557693"/>
                  <a:gd name="connsiteY77" fmla="*/ 142240 h 3694853"/>
                  <a:gd name="connsiteX78" fmla="*/ 1540933 w 3557693"/>
                  <a:gd name="connsiteY78" fmla="*/ 60960 h 3694853"/>
                  <a:gd name="connsiteX79" fmla="*/ 1520613 w 3557693"/>
                  <a:gd name="connsiteY79" fmla="*/ 121920 h 3694853"/>
                  <a:gd name="connsiteX80" fmla="*/ 1551093 w 3557693"/>
                  <a:gd name="connsiteY80" fmla="*/ 365760 h 3694853"/>
                  <a:gd name="connsiteX81" fmla="*/ 1571413 w 3557693"/>
                  <a:gd name="connsiteY81" fmla="*/ 426720 h 3694853"/>
                  <a:gd name="connsiteX82" fmla="*/ 1540933 w 3557693"/>
                  <a:gd name="connsiteY82" fmla="*/ 416560 h 3694853"/>
                  <a:gd name="connsiteX83" fmla="*/ 1439333 w 3557693"/>
                  <a:gd name="connsiteY83" fmla="*/ 335280 h 3694853"/>
                  <a:gd name="connsiteX84" fmla="*/ 1327573 w 3557693"/>
                  <a:gd name="connsiteY84" fmla="*/ 274320 h 3694853"/>
                  <a:gd name="connsiteX85" fmla="*/ 1317413 w 3557693"/>
                  <a:gd name="connsiteY85" fmla="*/ 304800 h 3694853"/>
                  <a:gd name="connsiteX86" fmla="*/ 1429173 w 3557693"/>
                  <a:gd name="connsiteY86" fmla="*/ 396240 h 3694853"/>
                  <a:gd name="connsiteX87" fmla="*/ 1571413 w 3557693"/>
                  <a:gd name="connsiteY87" fmla="*/ 477520 h 3694853"/>
                  <a:gd name="connsiteX88" fmla="*/ 1601893 w 3557693"/>
                  <a:gd name="connsiteY88" fmla="*/ 497840 h 3694853"/>
                  <a:gd name="connsiteX89" fmla="*/ 1683173 w 3557693"/>
                  <a:gd name="connsiteY89" fmla="*/ 629920 h 3694853"/>
                  <a:gd name="connsiteX90" fmla="*/ 1764453 w 3557693"/>
                  <a:gd name="connsiteY90" fmla="*/ 731520 h 3694853"/>
                  <a:gd name="connsiteX91" fmla="*/ 1784773 w 3557693"/>
                  <a:gd name="connsiteY91" fmla="*/ 843280 h 3694853"/>
                  <a:gd name="connsiteX92" fmla="*/ 1815253 w 3557693"/>
                  <a:gd name="connsiteY92" fmla="*/ 1036320 h 3694853"/>
                  <a:gd name="connsiteX93" fmla="*/ 1876213 w 3557693"/>
                  <a:gd name="connsiteY93" fmla="*/ 1310640 h 3694853"/>
                  <a:gd name="connsiteX94" fmla="*/ 1855893 w 3557693"/>
                  <a:gd name="connsiteY94" fmla="*/ 1310640 h 3694853"/>
                  <a:gd name="connsiteX95" fmla="*/ 1591733 w 3557693"/>
                  <a:gd name="connsiteY95" fmla="*/ 1137920 h 3694853"/>
                  <a:gd name="connsiteX96" fmla="*/ 1408853 w 3557693"/>
                  <a:gd name="connsiteY96" fmla="*/ 914400 h 3694853"/>
                  <a:gd name="connsiteX97" fmla="*/ 1327573 w 3557693"/>
                  <a:gd name="connsiteY97" fmla="*/ 782320 h 3694853"/>
                  <a:gd name="connsiteX98" fmla="*/ 1307253 w 3557693"/>
                  <a:gd name="connsiteY98" fmla="*/ 619760 h 3694853"/>
                  <a:gd name="connsiteX99" fmla="*/ 1286933 w 3557693"/>
                  <a:gd name="connsiteY99" fmla="*/ 589280 h 3694853"/>
                  <a:gd name="connsiteX100" fmla="*/ 1256453 w 3557693"/>
                  <a:gd name="connsiteY100" fmla="*/ 670560 h 3694853"/>
                  <a:gd name="connsiteX101" fmla="*/ 1266613 w 3557693"/>
                  <a:gd name="connsiteY101" fmla="*/ 772160 h 3694853"/>
                  <a:gd name="connsiteX102" fmla="*/ 1185333 w 3557693"/>
                  <a:gd name="connsiteY102" fmla="*/ 690880 h 3694853"/>
                  <a:gd name="connsiteX103" fmla="*/ 1012613 w 3557693"/>
                  <a:gd name="connsiteY103" fmla="*/ 508000 h 3694853"/>
                  <a:gd name="connsiteX104" fmla="*/ 941493 w 3557693"/>
                  <a:gd name="connsiteY104" fmla="*/ 375920 h 3694853"/>
                  <a:gd name="connsiteX105" fmla="*/ 890693 w 3557693"/>
                  <a:gd name="connsiteY105" fmla="*/ 294640 h 3694853"/>
                  <a:gd name="connsiteX106" fmla="*/ 860213 w 3557693"/>
                  <a:gd name="connsiteY106" fmla="*/ 294640 h 3694853"/>
                  <a:gd name="connsiteX107" fmla="*/ 880533 w 3557693"/>
                  <a:gd name="connsiteY107" fmla="*/ 365760 h 3694853"/>
                  <a:gd name="connsiteX108" fmla="*/ 982133 w 3557693"/>
                  <a:gd name="connsiteY108" fmla="*/ 548640 h 3694853"/>
                  <a:gd name="connsiteX109" fmla="*/ 1083733 w 3557693"/>
                  <a:gd name="connsiteY109" fmla="*/ 650240 h 3694853"/>
                  <a:gd name="connsiteX110" fmla="*/ 1012613 w 3557693"/>
                  <a:gd name="connsiteY110" fmla="*/ 650240 h 3694853"/>
                  <a:gd name="connsiteX111" fmla="*/ 850053 w 3557693"/>
                  <a:gd name="connsiteY111" fmla="*/ 579120 h 3694853"/>
                  <a:gd name="connsiteX112" fmla="*/ 829733 w 3557693"/>
                  <a:gd name="connsiteY112" fmla="*/ 599440 h 3694853"/>
                  <a:gd name="connsiteX113" fmla="*/ 921173 w 3557693"/>
                  <a:gd name="connsiteY113" fmla="*/ 650240 h 3694853"/>
                  <a:gd name="connsiteX114" fmla="*/ 1073573 w 3557693"/>
                  <a:gd name="connsiteY114" fmla="*/ 711200 h 3694853"/>
                  <a:gd name="connsiteX115" fmla="*/ 1124373 w 3557693"/>
                  <a:gd name="connsiteY115" fmla="*/ 721360 h 3694853"/>
                  <a:gd name="connsiteX116" fmla="*/ 1246293 w 3557693"/>
                  <a:gd name="connsiteY116" fmla="*/ 822960 h 3694853"/>
                  <a:gd name="connsiteX117" fmla="*/ 1286933 w 3557693"/>
                  <a:gd name="connsiteY117" fmla="*/ 853440 h 3694853"/>
                  <a:gd name="connsiteX118" fmla="*/ 1398693 w 3557693"/>
                  <a:gd name="connsiteY118" fmla="*/ 985520 h 3694853"/>
                  <a:gd name="connsiteX119" fmla="*/ 1500293 w 3557693"/>
                  <a:gd name="connsiteY119" fmla="*/ 1117600 h 3694853"/>
                  <a:gd name="connsiteX120" fmla="*/ 1683173 w 3557693"/>
                  <a:gd name="connsiteY120" fmla="*/ 1290320 h 3694853"/>
                  <a:gd name="connsiteX121" fmla="*/ 1845733 w 3557693"/>
                  <a:gd name="connsiteY121" fmla="*/ 1422400 h 3694853"/>
                  <a:gd name="connsiteX122" fmla="*/ 1866053 w 3557693"/>
                  <a:gd name="connsiteY122" fmla="*/ 1473200 h 3694853"/>
                  <a:gd name="connsiteX123" fmla="*/ 1886373 w 3557693"/>
                  <a:gd name="connsiteY123" fmla="*/ 1625600 h 3694853"/>
                  <a:gd name="connsiteX124" fmla="*/ 1896533 w 3557693"/>
                  <a:gd name="connsiteY124" fmla="*/ 1717040 h 3694853"/>
                  <a:gd name="connsiteX125" fmla="*/ 1886373 w 3557693"/>
                  <a:gd name="connsiteY125" fmla="*/ 1879600 h 3694853"/>
                  <a:gd name="connsiteX126" fmla="*/ 1774613 w 3557693"/>
                  <a:gd name="connsiteY126" fmla="*/ 1828800 h 3694853"/>
                  <a:gd name="connsiteX127" fmla="*/ 1500293 w 3557693"/>
                  <a:gd name="connsiteY127" fmla="*/ 1778000 h 3694853"/>
                  <a:gd name="connsiteX128" fmla="*/ 1256453 w 3557693"/>
                  <a:gd name="connsiteY128" fmla="*/ 1706880 h 3694853"/>
                  <a:gd name="connsiteX129" fmla="*/ 900853 w 3557693"/>
                  <a:gd name="connsiteY129" fmla="*/ 1574800 h 3694853"/>
                  <a:gd name="connsiteX130" fmla="*/ 667173 w 3557693"/>
                  <a:gd name="connsiteY130" fmla="*/ 1341120 h 3694853"/>
                  <a:gd name="connsiteX131" fmla="*/ 514773 w 3557693"/>
                  <a:gd name="connsiteY131" fmla="*/ 1137920 h 3694853"/>
                  <a:gd name="connsiteX132" fmla="*/ 423333 w 3557693"/>
                  <a:gd name="connsiteY132" fmla="*/ 1036320 h 3694853"/>
                  <a:gd name="connsiteX133" fmla="*/ 362373 w 3557693"/>
                  <a:gd name="connsiteY133" fmla="*/ 1046480 h 3694853"/>
                  <a:gd name="connsiteX134" fmla="*/ 443653 w 3557693"/>
                  <a:gd name="connsiteY134" fmla="*/ 1137920 h 3694853"/>
                  <a:gd name="connsiteX135" fmla="*/ 565573 w 3557693"/>
                  <a:gd name="connsiteY135" fmla="*/ 1320800 h 3694853"/>
                  <a:gd name="connsiteX136" fmla="*/ 626533 w 3557693"/>
                  <a:gd name="connsiteY136" fmla="*/ 1402080 h 3694853"/>
                  <a:gd name="connsiteX137" fmla="*/ 555413 w 3557693"/>
                  <a:gd name="connsiteY137" fmla="*/ 1391920 h 3694853"/>
                  <a:gd name="connsiteX138" fmla="*/ 382693 w 3557693"/>
                  <a:gd name="connsiteY138" fmla="*/ 1300480 h 3694853"/>
                  <a:gd name="connsiteX139" fmla="*/ 209973 w 3557693"/>
                  <a:gd name="connsiteY139" fmla="*/ 1178560 h 3694853"/>
                  <a:gd name="connsiteX140" fmla="*/ 47413 w 3557693"/>
                  <a:gd name="connsiteY140" fmla="*/ 1046480 h 3694853"/>
                  <a:gd name="connsiteX141" fmla="*/ 6773 w 3557693"/>
                  <a:gd name="connsiteY141" fmla="*/ 1056640 h 3694853"/>
                  <a:gd name="connsiteX142" fmla="*/ 88053 w 3557693"/>
                  <a:gd name="connsiteY142" fmla="*/ 1127760 h 3694853"/>
                  <a:gd name="connsiteX143" fmla="*/ 362373 w 3557693"/>
                  <a:gd name="connsiteY143" fmla="*/ 1351280 h 3694853"/>
                  <a:gd name="connsiteX144" fmla="*/ 606213 w 3557693"/>
                  <a:gd name="connsiteY144" fmla="*/ 1463040 h 3694853"/>
                  <a:gd name="connsiteX145" fmla="*/ 707813 w 3557693"/>
                  <a:gd name="connsiteY145" fmla="*/ 1483360 h 3694853"/>
                  <a:gd name="connsiteX146" fmla="*/ 758613 w 3557693"/>
                  <a:gd name="connsiteY146" fmla="*/ 1544320 h 3694853"/>
                  <a:gd name="connsiteX147" fmla="*/ 819573 w 3557693"/>
                  <a:gd name="connsiteY147" fmla="*/ 1595120 h 3694853"/>
                  <a:gd name="connsiteX148" fmla="*/ 911013 w 3557693"/>
                  <a:gd name="connsiteY148" fmla="*/ 1645920 h 3694853"/>
                  <a:gd name="connsiteX149" fmla="*/ 1236133 w 3557693"/>
                  <a:gd name="connsiteY149" fmla="*/ 1767840 h 3694853"/>
                  <a:gd name="connsiteX150" fmla="*/ 1540933 w 3557693"/>
                  <a:gd name="connsiteY150" fmla="*/ 1879600 h 3694853"/>
                  <a:gd name="connsiteX151" fmla="*/ 1652693 w 3557693"/>
                  <a:gd name="connsiteY151" fmla="*/ 1950720 h 3694853"/>
                  <a:gd name="connsiteX152" fmla="*/ 1469813 w 3557693"/>
                  <a:gd name="connsiteY152" fmla="*/ 1920240 h 3694853"/>
                  <a:gd name="connsiteX153" fmla="*/ 1286933 w 3557693"/>
                  <a:gd name="connsiteY153" fmla="*/ 1920240 h 3694853"/>
                  <a:gd name="connsiteX154" fmla="*/ 1053253 w 3557693"/>
                  <a:gd name="connsiteY154" fmla="*/ 1899920 h 3694853"/>
                  <a:gd name="connsiteX155" fmla="*/ 809413 w 3557693"/>
                  <a:gd name="connsiteY155" fmla="*/ 1828800 h 3694853"/>
                  <a:gd name="connsiteX156" fmla="*/ 545253 w 3557693"/>
                  <a:gd name="connsiteY156" fmla="*/ 1737360 h 3694853"/>
                  <a:gd name="connsiteX157" fmla="*/ 514773 w 3557693"/>
                  <a:gd name="connsiteY157" fmla="*/ 1727200 h 3694853"/>
                  <a:gd name="connsiteX158" fmla="*/ 382693 w 3557693"/>
                  <a:gd name="connsiteY158" fmla="*/ 1635760 h 3694853"/>
                  <a:gd name="connsiteX159" fmla="*/ 342053 w 3557693"/>
                  <a:gd name="connsiteY159" fmla="*/ 1645920 h 3694853"/>
                  <a:gd name="connsiteX160" fmla="*/ 474133 w 3557693"/>
                  <a:gd name="connsiteY160" fmla="*/ 1767840 h 3694853"/>
                  <a:gd name="connsiteX161" fmla="*/ 728133 w 3557693"/>
                  <a:gd name="connsiteY161" fmla="*/ 1849120 h 3694853"/>
                  <a:gd name="connsiteX162" fmla="*/ 606213 w 3557693"/>
                  <a:gd name="connsiteY162" fmla="*/ 1849120 h 3694853"/>
                  <a:gd name="connsiteX163" fmla="*/ 474133 w 3557693"/>
                  <a:gd name="connsiteY163" fmla="*/ 1838960 h 3694853"/>
                  <a:gd name="connsiteX164" fmla="*/ 474133 w 3557693"/>
                  <a:gd name="connsiteY164" fmla="*/ 1889760 h 3694853"/>
                  <a:gd name="connsiteX165" fmla="*/ 585893 w 3557693"/>
                  <a:gd name="connsiteY165" fmla="*/ 1889760 h 3694853"/>
                  <a:gd name="connsiteX166" fmla="*/ 789093 w 3557693"/>
                  <a:gd name="connsiteY166" fmla="*/ 1889760 h 3694853"/>
                  <a:gd name="connsiteX167" fmla="*/ 992293 w 3557693"/>
                  <a:gd name="connsiteY167" fmla="*/ 1930400 h 3694853"/>
                  <a:gd name="connsiteX168" fmla="*/ 1266613 w 3557693"/>
                  <a:gd name="connsiteY168" fmla="*/ 1950720 h 3694853"/>
                  <a:gd name="connsiteX169" fmla="*/ 1520613 w 3557693"/>
                  <a:gd name="connsiteY169" fmla="*/ 1981200 h 3694853"/>
                  <a:gd name="connsiteX170" fmla="*/ 1693333 w 3557693"/>
                  <a:gd name="connsiteY170" fmla="*/ 2021840 h 3694853"/>
                  <a:gd name="connsiteX171" fmla="*/ 1744133 w 3557693"/>
                  <a:gd name="connsiteY171" fmla="*/ 2123440 h 3694853"/>
                  <a:gd name="connsiteX172" fmla="*/ 1794933 w 3557693"/>
                  <a:gd name="connsiteY172" fmla="*/ 2255520 h 3694853"/>
                  <a:gd name="connsiteX173" fmla="*/ 1805093 w 3557693"/>
                  <a:gd name="connsiteY173" fmla="*/ 2499360 h 3694853"/>
                  <a:gd name="connsiteX174" fmla="*/ 1784773 w 3557693"/>
                  <a:gd name="connsiteY174" fmla="*/ 2753360 h 3694853"/>
                  <a:gd name="connsiteX175" fmla="*/ 1733973 w 3557693"/>
                  <a:gd name="connsiteY175" fmla="*/ 3048000 h 3694853"/>
                  <a:gd name="connsiteX176" fmla="*/ 1683173 w 3557693"/>
                  <a:gd name="connsiteY176" fmla="*/ 3342640 h 3694853"/>
                  <a:gd name="connsiteX177" fmla="*/ 1632373 w 3557693"/>
                  <a:gd name="connsiteY177" fmla="*/ 3586480 h 3694853"/>
                  <a:gd name="connsiteX178" fmla="*/ 1825413 w 3557693"/>
                  <a:gd name="connsiteY178" fmla="*/ 3667760 h 3694853"/>
                  <a:gd name="connsiteX179" fmla="*/ 2120053 w 3557693"/>
                  <a:gd name="connsiteY179" fmla="*/ 3677920 h 3694853"/>
                  <a:gd name="connsiteX180" fmla="*/ 2191173 w 3557693"/>
                  <a:gd name="connsiteY180" fmla="*/ 3627120 h 3694853"/>
                  <a:gd name="connsiteX181" fmla="*/ 2181013 w 3557693"/>
                  <a:gd name="connsiteY181" fmla="*/ 3271520 h 3694853"/>
                  <a:gd name="connsiteX182" fmla="*/ 2159909 w 3557693"/>
                  <a:gd name="connsiteY182" fmla="*/ 2353033 h 3694853"/>
                  <a:gd name="connsiteX0" fmla="*/ 2150533 w 3557693"/>
                  <a:gd name="connsiteY0" fmla="*/ 2387600 h 3694853"/>
                  <a:gd name="connsiteX1" fmla="*/ 2302933 w 3557693"/>
                  <a:gd name="connsiteY1" fmla="*/ 2103120 h 3694853"/>
                  <a:gd name="connsiteX2" fmla="*/ 2628053 w 3557693"/>
                  <a:gd name="connsiteY2" fmla="*/ 1838960 h 3694853"/>
                  <a:gd name="connsiteX3" fmla="*/ 3014133 w 3557693"/>
                  <a:gd name="connsiteY3" fmla="*/ 1615440 h 3694853"/>
                  <a:gd name="connsiteX4" fmla="*/ 3288453 w 3557693"/>
                  <a:gd name="connsiteY4" fmla="*/ 1503680 h 3694853"/>
                  <a:gd name="connsiteX5" fmla="*/ 3471333 w 3557693"/>
                  <a:gd name="connsiteY5" fmla="*/ 1391920 h 3694853"/>
                  <a:gd name="connsiteX6" fmla="*/ 3552613 w 3557693"/>
                  <a:gd name="connsiteY6" fmla="*/ 1280160 h 3694853"/>
                  <a:gd name="connsiteX7" fmla="*/ 3501813 w 3557693"/>
                  <a:gd name="connsiteY7" fmla="*/ 1270000 h 3694853"/>
                  <a:gd name="connsiteX8" fmla="*/ 3430693 w 3557693"/>
                  <a:gd name="connsiteY8" fmla="*/ 1371600 h 3694853"/>
                  <a:gd name="connsiteX9" fmla="*/ 3237653 w 3557693"/>
                  <a:gd name="connsiteY9" fmla="*/ 1473200 h 3694853"/>
                  <a:gd name="connsiteX10" fmla="*/ 2922693 w 3557693"/>
                  <a:gd name="connsiteY10" fmla="*/ 1605280 h 3694853"/>
                  <a:gd name="connsiteX11" fmla="*/ 2892213 w 3557693"/>
                  <a:gd name="connsiteY11" fmla="*/ 1595120 h 3694853"/>
                  <a:gd name="connsiteX12" fmla="*/ 2922693 w 3557693"/>
                  <a:gd name="connsiteY12" fmla="*/ 1483360 h 3694853"/>
                  <a:gd name="connsiteX13" fmla="*/ 2983653 w 3557693"/>
                  <a:gd name="connsiteY13" fmla="*/ 1320800 h 3694853"/>
                  <a:gd name="connsiteX14" fmla="*/ 2983653 w 3557693"/>
                  <a:gd name="connsiteY14" fmla="*/ 1270000 h 3694853"/>
                  <a:gd name="connsiteX15" fmla="*/ 2932853 w 3557693"/>
                  <a:gd name="connsiteY15" fmla="*/ 1280160 h 3694853"/>
                  <a:gd name="connsiteX16" fmla="*/ 2902373 w 3557693"/>
                  <a:gd name="connsiteY16" fmla="*/ 1361440 h 3694853"/>
                  <a:gd name="connsiteX17" fmla="*/ 2821093 w 3557693"/>
                  <a:gd name="connsiteY17" fmla="*/ 1584960 h 3694853"/>
                  <a:gd name="connsiteX18" fmla="*/ 2790613 w 3557693"/>
                  <a:gd name="connsiteY18" fmla="*/ 1666240 h 3694853"/>
                  <a:gd name="connsiteX19" fmla="*/ 2668693 w 3557693"/>
                  <a:gd name="connsiteY19" fmla="*/ 1737360 h 3694853"/>
                  <a:gd name="connsiteX20" fmla="*/ 2475653 w 3557693"/>
                  <a:gd name="connsiteY20" fmla="*/ 1838960 h 3694853"/>
                  <a:gd name="connsiteX21" fmla="*/ 2374053 w 3557693"/>
                  <a:gd name="connsiteY21" fmla="*/ 1899920 h 3694853"/>
                  <a:gd name="connsiteX22" fmla="*/ 2231813 w 3557693"/>
                  <a:gd name="connsiteY22" fmla="*/ 2011680 h 3694853"/>
                  <a:gd name="connsiteX23" fmla="*/ 2313093 w 3557693"/>
                  <a:gd name="connsiteY23" fmla="*/ 1666240 h 3694853"/>
                  <a:gd name="connsiteX24" fmla="*/ 2384213 w 3557693"/>
                  <a:gd name="connsiteY24" fmla="*/ 1280160 h 3694853"/>
                  <a:gd name="connsiteX25" fmla="*/ 2597573 w 3557693"/>
                  <a:gd name="connsiteY25" fmla="*/ 1056640 h 3694853"/>
                  <a:gd name="connsiteX26" fmla="*/ 2668693 w 3557693"/>
                  <a:gd name="connsiteY26" fmla="*/ 894080 h 3694853"/>
                  <a:gd name="connsiteX27" fmla="*/ 2628053 w 3557693"/>
                  <a:gd name="connsiteY27" fmla="*/ 894080 h 3694853"/>
                  <a:gd name="connsiteX28" fmla="*/ 2567093 w 3557693"/>
                  <a:gd name="connsiteY28" fmla="*/ 1026160 h 3694853"/>
                  <a:gd name="connsiteX29" fmla="*/ 2414693 w 3557693"/>
                  <a:gd name="connsiteY29" fmla="*/ 1148080 h 3694853"/>
                  <a:gd name="connsiteX30" fmla="*/ 2465493 w 3557693"/>
                  <a:gd name="connsiteY30" fmla="*/ 975360 h 3694853"/>
                  <a:gd name="connsiteX31" fmla="*/ 2546773 w 3557693"/>
                  <a:gd name="connsiteY31" fmla="*/ 680720 h 3694853"/>
                  <a:gd name="connsiteX32" fmla="*/ 2648373 w 3557693"/>
                  <a:gd name="connsiteY32" fmla="*/ 589280 h 3694853"/>
                  <a:gd name="connsiteX33" fmla="*/ 2729653 w 3557693"/>
                  <a:gd name="connsiteY33" fmla="*/ 497840 h 3694853"/>
                  <a:gd name="connsiteX34" fmla="*/ 2739813 w 3557693"/>
                  <a:gd name="connsiteY34" fmla="*/ 447040 h 3694853"/>
                  <a:gd name="connsiteX35" fmla="*/ 2699173 w 3557693"/>
                  <a:gd name="connsiteY35" fmla="*/ 467360 h 3694853"/>
                  <a:gd name="connsiteX36" fmla="*/ 2628053 w 3557693"/>
                  <a:gd name="connsiteY36" fmla="*/ 548640 h 3694853"/>
                  <a:gd name="connsiteX37" fmla="*/ 2567093 w 3557693"/>
                  <a:gd name="connsiteY37" fmla="*/ 579120 h 3694853"/>
                  <a:gd name="connsiteX38" fmla="*/ 2678853 w 3557693"/>
                  <a:gd name="connsiteY38" fmla="*/ 274320 h 3694853"/>
                  <a:gd name="connsiteX39" fmla="*/ 2729653 w 3557693"/>
                  <a:gd name="connsiteY39" fmla="*/ 40640 h 3694853"/>
                  <a:gd name="connsiteX40" fmla="*/ 2689013 w 3557693"/>
                  <a:gd name="connsiteY40" fmla="*/ 30480 h 3694853"/>
                  <a:gd name="connsiteX41" fmla="*/ 2668693 w 3557693"/>
                  <a:gd name="connsiteY41" fmla="*/ 142240 h 3694853"/>
                  <a:gd name="connsiteX42" fmla="*/ 2617893 w 3557693"/>
                  <a:gd name="connsiteY42" fmla="*/ 314960 h 3694853"/>
                  <a:gd name="connsiteX43" fmla="*/ 2597573 w 3557693"/>
                  <a:gd name="connsiteY43" fmla="*/ 314960 h 3694853"/>
                  <a:gd name="connsiteX44" fmla="*/ 2556933 w 3557693"/>
                  <a:gd name="connsiteY44" fmla="*/ 172720 h 3694853"/>
                  <a:gd name="connsiteX45" fmla="*/ 2526453 w 3557693"/>
                  <a:gd name="connsiteY45" fmla="*/ 81280 h 3694853"/>
                  <a:gd name="connsiteX46" fmla="*/ 2495973 w 3557693"/>
                  <a:gd name="connsiteY46" fmla="*/ 111760 h 3694853"/>
                  <a:gd name="connsiteX47" fmla="*/ 2516293 w 3557693"/>
                  <a:gd name="connsiteY47" fmla="*/ 172720 h 3694853"/>
                  <a:gd name="connsiteX48" fmla="*/ 2546773 w 3557693"/>
                  <a:gd name="connsiteY48" fmla="*/ 284480 h 3694853"/>
                  <a:gd name="connsiteX49" fmla="*/ 2567093 w 3557693"/>
                  <a:gd name="connsiteY49" fmla="*/ 375920 h 3694853"/>
                  <a:gd name="connsiteX50" fmla="*/ 2577253 w 3557693"/>
                  <a:gd name="connsiteY50" fmla="*/ 406400 h 3694853"/>
                  <a:gd name="connsiteX51" fmla="*/ 2495973 w 3557693"/>
                  <a:gd name="connsiteY51" fmla="*/ 640080 h 3694853"/>
                  <a:gd name="connsiteX52" fmla="*/ 2424853 w 3557693"/>
                  <a:gd name="connsiteY52" fmla="*/ 894080 h 3694853"/>
                  <a:gd name="connsiteX53" fmla="*/ 2363893 w 3557693"/>
                  <a:gd name="connsiteY53" fmla="*/ 863600 h 3694853"/>
                  <a:gd name="connsiteX54" fmla="*/ 2262293 w 3557693"/>
                  <a:gd name="connsiteY54" fmla="*/ 690880 h 3694853"/>
                  <a:gd name="connsiteX55" fmla="*/ 2221653 w 3557693"/>
                  <a:gd name="connsiteY55" fmla="*/ 609600 h 3694853"/>
                  <a:gd name="connsiteX56" fmla="*/ 2201333 w 3557693"/>
                  <a:gd name="connsiteY56" fmla="*/ 640080 h 3694853"/>
                  <a:gd name="connsiteX57" fmla="*/ 2241973 w 3557693"/>
                  <a:gd name="connsiteY57" fmla="*/ 741680 h 3694853"/>
                  <a:gd name="connsiteX58" fmla="*/ 2302933 w 3557693"/>
                  <a:gd name="connsiteY58" fmla="*/ 853440 h 3694853"/>
                  <a:gd name="connsiteX59" fmla="*/ 2353733 w 3557693"/>
                  <a:gd name="connsiteY59" fmla="*/ 934720 h 3694853"/>
                  <a:gd name="connsiteX60" fmla="*/ 2384213 w 3557693"/>
                  <a:gd name="connsiteY60" fmla="*/ 965200 h 3694853"/>
                  <a:gd name="connsiteX61" fmla="*/ 2363893 w 3557693"/>
                  <a:gd name="connsiteY61" fmla="*/ 1076960 h 3694853"/>
                  <a:gd name="connsiteX62" fmla="*/ 2262293 w 3557693"/>
                  <a:gd name="connsiteY62" fmla="*/ 1422400 h 3694853"/>
                  <a:gd name="connsiteX63" fmla="*/ 2211493 w 3557693"/>
                  <a:gd name="connsiteY63" fmla="*/ 1676400 h 3694853"/>
                  <a:gd name="connsiteX64" fmla="*/ 2160693 w 3557693"/>
                  <a:gd name="connsiteY64" fmla="*/ 1818640 h 3694853"/>
                  <a:gd name="connsiteX65" fmla="*/ 2089573 w 3557693"/>
                  <a:gd name="connsiteY65" fmla="*/ 1838960 h 3694853"/>
                  <a:gd name="connsiteX66" fmla="*/ 2048933 w 3557693"/>
                  <a:gd name="connsiteY66" fmla="*/ 1686560 h 3694853"/>
                  <a:gd name="connsiteX67" fmla="*/ 1957493 w 3557693"/>
                  <a:gd name="connsiteY67" fmla="*/ 1351280 h 3694853"/>
                  <a:gd name="connsiteX68" fmla="*/ 1845733 w 3557693"/>
                  <a:gd name="connsiteY68" fmla="*/ 894080 h 3694853"/>
                  <a:gd name="connsiteX69" fmla="*/ 1805093 w 3557693"/>
                  <a:gd name="connsiteY69" fmla="*/ 436880 h 3694853"/>
                  <a:gd name="connsiteX70" fmla="*/ 1815253 w 3557693"/>
                  <a:gd name="connsiteY70" fmla="*/ 254000 h 3694853"/>
                  <a:gd name="connsiteX71" fmla="*/ 1774613 w 3557693"/>
                  <a:gd name="connsiteY71" fmla="*/ 213360 h 3694853"/>
                  <a:gd name="connsiteX72" fmla="*/ 1764453 w 3557693"/>
                  <a:gd name="connsiteY72" fmla="*/ 365760 h 3694853"/>
                  <a:gd name="connsiteX73" fmla="*/ 1764453 w 3557693"/>
                  <a:gd name="connsiteY73" fmla="*/ 558800 h 3694853"/>
                  <a:gd name="connsiteX74" fmla="*/ 1774613 w 3557693"/>
                  <a:gd name="connsiteY74" fmla="*/ 670560 h 3694853"/>
                  <a:gd name="connsiteX75" fmla="*/ 1733973 w 3557693"/>
                  <a:gd name="connsiteY75" fmla="*/ 609600 h 3694853"/>
                  <a:gd name="connsiteX76" fmla="*/ 1622213 w 3557693"/>
                  <a:gd name="connsiteY76" fmla="*/ 406400 h 3694853"/>
                  <a:gd name="connsiteX77" fmla="*/ 1571413 w 3557693"/>
                  <a:gd name="connsiteY77" fmla="*/ 142240 h 3694853"/>
                  <a:gd name="connsiteX78" fmla="*/ 1540933 w 3557693"/>
                  <a:gd name="connsiteY78" fmla="*/ 60960 h 3694853"/>
                  <a:gd name="connsiteX79" fmla="*/ 1520613 w 3557693"/>
                  <a:gd name="connsiteY79" fmla="*/ 121920 h 3694853"/>
                  <a:gd name="connsiteX80" fmla="*/ 1551093 w 3557693"/>
                  <a:gd name="connsiteY80" fmla="*/ 365760 h 3694853"/>
                  <a:gd name="connsiteX81" fmla="*/ 1571413 w 3557693"/>
                  <a:gd name="connsiteY81" fmla="*/ 426720 h 3694853"/>
                  <a:gd name="connsiteX82" fmla="*/ 1540933 w 3557693"/>
                  <a:gd name="connsiteY82" fmla="*/ 416560 h 3694853"/>
                  <a:gd name="connsiteX83" fmla="*/ 1439333 w 3557693"/>
                  <a:gd name="connsiteY83" fmla="*/ 335280 h 3694853"/>
                  <a:gd name="connsiteX84" fmla="*/ 1327573 w 3557693"/>
                  <a:gd name="connsiteY84" fmla="*/ 274320 h 3694853"/>
                  <a:gd name="connsiteX85" fmla="*/ 1317413 w 3557693"/>
                  <a:gd name="connsiteY85" fmla="*/ 304800 h 3694853"/>
                  <a:gd name="connsiteX86" fmla="*/ 1429173 w 3557693"/>
                  <a:gd name="connsiteY86" fmla="*/ 396240 h 3694853"/>
                  <a:gd name="connsiteX87" fmla="*/ 1571413 w 3557693"/>
                  <a:gd name="connsiteY87" fmla="*/ 477520 h 3694853"/>
                  <a:gd name="connsiteX88" fmla="*/ 1601893 w 3557693"/>
                  <a:gd name="connsiteY88" fmla="*/ 497840 h 3694853"/>
                  <a:gd name="connsiteX89" fmla="*/ 1683173 w 3557693"/>
                  <a:gd name="connsiteY89" fmla="*/ 629920 h 3694853"/>
                  <a:gd name="connsiteX90" fmla="*/ 1764453 w 3557693"/>
                  <a:gd name="connsiteY90" fmla="*/ 731520 h 3694853"/>
                  <a:gd name="connsiteX91" fmla="*/ 1784773 w 3557693"/>
                  <a:gd name="connsiteY91" fmla="*/ 843280 h 3694853"/>
                  <a:gd name="connsiteX92" fmla="*/ 1815253 w 3557693"/>
                  <a:gd name="connsiteY92" fmla="*/ 1036320 h 3694853"/>
                  <a:gd name="connsiteX93" fmla="*/ 1876213 w 3557693"/>
                  <a:gd name="connsiteY93" fmla="*/ 1310640 h 3694853"/>
                  <a:gd name="connsiteX94" fmla="*/ 1855893 w 3557693"/>
                  <a:gd name="connsiteY94" fmla="*/ 1310640 h 3694853"/>
                  <a:gd name="connsiteX95" fmla="*/ 1591733 w 3557693"/>
                  <a:gd name="connsiteY95" fmla="*/ 1137920 h 3694853"/>
                  <a:gd name="connsiteX96" fmla="*/ 1408853 w 3557693"/>
                  <a:gd name="connsiteY96" fmla="*/ 914400 h 3694853"/>
                  <a:gd name="connsiteX97" fmla="*/ 1327573 w 3557693"/>
                  <a:gd name="connsiteY97" fmla="*/ 782320 h 3694853"/>
                  <a:gd name="connsiteX98" fmla="*/ 1307253 w 3557693"/>
                  <a:gd name="connsiteY98" fmla="*/ 619760 h 3694853"/>
                  <a:gd name="connsiteX99" fmla="*/ 1286933 w 3557693"/>
                  <a:gd name="connsiteY99" fmla="*/ 589280 h 3694853"/>
                  <a:gd name="connsiteX100" fmla="*/ 1256453 w 3557693"/>
                  <a:gd name="connsiteY100" fmla="*/ 670560 h 3694853"/>
                  <a:gd name="connsiteX101" fmla="*/ 1266613 w 3557693"/>
                  <a:gd name="connsiteY101" fmla="*/ 772160 h 3694853"/>
                  <a:gd name="connsiteX102" fmla="*/ 1185333 w 3557693"/>
                  <a:gd name="connsiteY102" fmla="*/ 690880 h 3694853"/>
                  <a:gd name="connsiteX103" fmla="*/ 1012613 w 3557693"/>
                  <a:gd name="connsiteY103" fmla="*/ 508000 h 3694853"/>
                  <a:gd name="connsiteX104" fmla="*/ 941493 w 3557693"/>
                  <a:gd name="connsiteY104" fmla="*/ 375920 h 3694853"/>
                  <a:gd name="connsiteX105" fmla="*/ 890693 w 3557693"/>
                  <a:gd name="connsiteY105" fmla="*/ 294640 h 3694853"/>
                  <a:gd name="connsiteX106" fmla="*/ 860213 w 3557693"/>
                  <a:gd name="connsiteY106" fmla="*/ 294640 h 3694853"/>
                  <a:gd name="connsiteX107" fmla="*/ 880533 w 3557693"/>
                  <a:gd name="connsiteY107" fmla="*/ 365760 h 3694853"/>
                  <a:gd name="connsiteX108" fmla="*/ 982133 w 3557693"/>
                  <a:gd name="connsiteY108" fmla="*/ 548640 h 3694853"/>
                  <a:gd name="connsiteX109" fmla="*/ 1083733 w 3557693"/>
                  <a:gd name="connsiteY109" fmla="*/ 650240 h 3694853"/>
                  <a:gd name="connsiteX110" fmla="*/ 1012613 w 3557693"/>
                  <a:gd name="connsiteY110" fmla="*/ 650240 h 3694853"/>
                  <a:gd name="connsiteX111" fmla="*/ 850053 w 3557693"/>
                  <a:gd name="connsiteY111" fmla="*/ 579120 h 3694853"/>
                  <a:gd name="connsiteX112" fmla="*/ 829733 w 3557693"/>
                  <a:gd name="connsiteY112" fmla="*/ 599440 h 3694853"/>
                  <a:gd name="connsiteX113" fmla="*/ 921173 w 3557693"/>
                  <a:gd name="connsiteY113" fmla="*/ 650240 h 3694853"/>
                  <a:gd name="connsiteX114" fmla="*/ 1073573 w 3557693"/>
                  <a:gd name="connsiteY114" fmla="*/ 711200 h 3694853"/>
                  <a:gd name="connsiteX115" fmla="*/ 1124373 w 3557693"/>
                  <a:gd name="connsiteY115" fmla="*/ 721360 h 3694853"/>
                  <a:gd name="connsiteX116" fmla="*/ 1246293 w 3557693"/>
                  <a:gd name="connsiteY116" fmla="*/ 822960 h 3694853"/>
                  <a:gd name="connsiteX117" fmla="*/ 1286933 w 3557693"/>
                  <a:gd name="connsiteY117" fmla="*/ 853440 h 3694853"/>
                  <a:gd name="connsiteX118" fmla="*/ 1398693 w 3557693"/>
                  <a:gd name="connsiteY118" fmla="*/ 985520 h 3694853"/>
                  <a:gd name="connsiteX119" fmla="*/ 1500293 w 3557693"/>
                  <a:gd name="connsiteY119" fmla="*/ 1117600 h 3694853"/>
                  <a:gd name="connsiteX120" fmla="*/ 1683173 w 3557693"/>
                  <a:gd name="connsiteY120" fmla="*/ 1290320 h 3694853"/>
                  <a:gd name="connsiteX121" fmla="*/ 1845733 w 3557693"/>
                  <a:gd name="connsiteY121" fmla="*/ 1422400 h 3694853"/>
                  <a:gd name="connsiteX122" fmla="*/ 1866053 w 3557693"/>
                  <a:gd name="connsiteY122" fmla="*/ 1473200 h 3694853"/>
                  <a:gd name="connsiteX123" fmla="*/ 1886373 w 3557693"/>
                  <a:gd name="connsiteY123" fmla="*/ 1625600 h 3694853"/>
                  <a:gd name="connsiteX124" fmla="*/ 1896533 w 3557693"/>
                  <a:gd name="connsiteY124" fmla="*/ 1717040 h 3694853"/>
                  <a:gd name="connsiteX125" fmla="*/ 1886373 w 3557693"/>
                  <a:gd name="connsiteY125" fmla="*/ 1879600 h 3694853"/>
                  <a:gd name="connsiteX126" fmla="*/ 1774613 w 3557693"/>
                  <a:gd name="connsiteY126" fmla="*/ 1828800 h 3694853"/>
                  <a:gd name="connsiteX127" fmla="*/ 1500293 w 3557693"/>
                  <a:gd name="connsiteY127" fmla="*/ 1778000 h 3694853"/>
                  <a:gd name="connsiteX128" fmla="*/ 1256453 w 3557693"/>
                  <a:gd name="connsiteY128" fmla="*/ 1706880 h 3694853"/>
                  <a:gd name="connsiteX129" fmla="*/ 900853 w 3557693"/>
                  <a:gd name="connsiteY129" fmla="*/ 1574800 h 3694853"/>
                  <a:gd name="connsiteX130" fmla="*/ 667173 w 3557693"/>
                  <a:gd name="connsiteY130" fmla="*/ 1341120 h 3694853"/>
                  <a:gd name="connsiteX131" fmla="*/ 514773 w 3557693"/>
                  <a:gd name="connsiteY131" fmla="*/ 1137920 h 3694853"/>
                  <a:gd name="connsiteX132" fmla="*/ 423333 w 3557693"/>
                  <a:gd name="connsiteY132" fmla="*/ 1036320 h 3694853"/>
                  <a:gd name="connsiteX133" fmla="*/ 362373 w 3557693"/>
                  <a:gd name="connsiteY133" fmla="*/ 1046480 h 3694853"/>
                  <a:gd name="connsiteX134" fmla="*/ 443653 w 3557693"/>
                  <a:gd name="connsiteY134" fmla="*/ 1137920 h 3694853"/>
                  <a:gd name="connsiteX135" fmla="*/ 565573 w 3557693"/>
                  <a:gd name="connsiteY135" fmla="*/ 1320800 h 3694853"/>
                  <a:gd name="connsiteX136" fmla="*/ 626533 w 3557693"/>
                  <a:gd name="connsiteY136" fmla="*/ 1402080 h 3694853"/>
                  <a:gd name="connsiteX137" fmla="*/ 555413 w 3557693"/>
                  <a:gd name="connsiteY137" fmla="*/ 1391920 h 3694853"/>
                  <a:gd name="connsiteX138" fmla="*/ 382693 w 3557693"/>
                  <a:gd name="connsiteY138" fmla="*/ 1300480 h 3694853"/>
                  <a:gd name="connsiteX139" fmla="*/ 209973 w 3557693"/>
                  <a:gd name="connsiteY139" fmla="*/ 1178560 h 3694853"/>
                  <a:gd name="connsiteX140" fmla="*/ 47413 w 3557693"/>
                  <a:gd name="connsiteY140" fmla="*/ 1046480 h 3694853"/>
                  <a:gd name="connsiteX141" fmla="*/ 6773 w 3557693"/>
                  <a:gd name="connsiteY141" fmla="*/ 1056640 h 3694853"/>
                  <a:gd name="connsiteX142" fmla="*/ 88053 w 3557693"/>
                  <a:gd name="connsiteY142" fmla="*/ 1127760 h 3694853"/>
                  <a:gd name="connsiteX143" fmla="*/ 362373 w 3557693"/>
                  <a:gd name="connsiteY143" fmla="*/ 1351280 h 3694853"/>
                  <a:gd name="connsiteX144" fmla="*/ 606213 w 3557693"/>
                  <a:gd name="connsiteY144" fmla="*/ 1463040 h 3694853"/>
                  <a:gd name="connsiteX145" fmla="*/ 707813 w 3557693"/>
                  <a:gd name="connsiteY145" fmla="*/ 1483360 h 3694853"/>
                  <a:gd name="connsiteX146" fmla="*/ 758613 w 3557693"/>
                  <a:gd name="connsiteY146" fmla="*/ 1544320 h 3694853"/>
                  <a:gd name="connsiteX147" fmla="*/ 819573 w 3557693"/>
                  <a:gd name="connsiteY147" fmla="*/ 1595120 h 3694853"/>
                  <a:gd name="connsiteX148" fmla="*/ 911013 w 3557693"/>
                  <a:gd name="connsiteY148" fmla="*/ 1645920 h 3694853"/>
                  <a:gd name="connsiteX149" fmla="*/ 1236133 w 3557693"/>
                  <a:gd name="connsiteY149" fmla="*/ 1767840 h 3694853"/>
                  <a:gd name="connsiteX150" fmla="*/ 1540933 w 3557693"/>
                  <a:gd name="connsiteY150" fmla="*/ 1879600 h 3694853"/>
                  <a:gd name="connsiteX151" fmla="*/ 1652693 w 3557693"/>
                  <a:gd name="connsiteY151" fmla="*/ 1950720 h 3694853"/>
                  <a:gd name="connsiteX152" fmla="*/ 1469813 w 3557693"/>
                  <a:gd name="connsiteY152" fmla="*/ 1920240 h 3694853"/>
                  <a:gd name="connsiteX153" fmla="*/ 1286933 w 3557693"/>
                  <a:gd name="connsiteY153" fmla="*/ 1920240 h 3694853"/>
                  <a:gd name="connsiteX154" fmla="*/ 1053253 w 3557693"/>
                  <a:gd name="connsiteY154" fmla="*/ 1899920 h 3694853"/>
                  <a:gd name="connsiteX155" fmla="*/ 809413 w 3557693"/>
                  <a:gd name="connsiteY155" fmla="*/ 1828800 h 3694853"/>
                  <a:gd name="connsiteX156" fmla="*/ 545253 w 3557693"/>
                  <a:gd name="connsiteY156" fmla="*/ 1737360 h 3694853"/>
                  <a:gd name="connsiteX157" fmla="*/ 514773 w 3557693"/>
                  <a:gd name="connsiteY157" fmla="*/ 1727200 h 3694853"/>
                  <a:gd name="connsiteX158" fmla="*/ 382693 w 3557693"/>
                  <a:gd name="connsiteY158" fmla="*/ 1635760 h 3694853"/>
                  <a:gd name="connsiteX159" fmla="*/ 342053 w 3557693"/>
                  <a:gd name="connsiteY159" fmla="*/ 1645920 h 3694853"/>
                  <a:gd name="connsiteX160" fmla="*/ 474133 w 3557693"/>
                  <a:gd name="connsiteY160" fmla="*/ 1767840 h 3694853"/>
                  <a:gd name="connsiteX161" fmla="*/ 728133 w 3557693"/>
                  <a:gd name="connsiteY161" fmla="*/ 1849120 h 3694853"/>
                  <a:gd name="connsiteX162" fmla="*/ 606213 w 3557693"/>
                  <a:gd name="connsiteY162" fmla="*/ 1849120 h 3694853"/>
                  <a:gd name="connsiteX163" fmla="*/ 474133 w 3557693"/>
                  <a:gd name="connsiteY163" fmla="*/ 1838960 h 3694853"/>
                  <a:gd name="connsiteX164" fmla="*/ 474133 w 3557693"/>
                  <a:gd name="connsiteY164" fmla="*/ 1889760 h 3694853"/>
                  <a:gd name="connsiteX165" fmla="*/ 585893 w 3557693"/>
                  <a:gd name="connsiteY165" fmla="*/ 1889760 h 3694853"/>
                  <a:gd name="connsiteX166" fmla="*/ 789093 w 3557693"/>
                  <a:gd name="connsiteY166" fmla="*/ 1889760 h 3694853"/>
                  <a:gd name="connsiteX167" fmla="*/ 992293 w 3557693"/>
                  <a:gd name="connsiteY167" fmla="*/ 1930400 h 3694853"/>
                  <a:gd name="connsiteX168" fmla="*/ 1266613 w 3557693"/>
                  <a:gd name="connsiteY168" fmla="*/ 1950720 h 3694853"/>
                  <a:gd name="connsiteX169" fmla="*/ 1520613 w 3557693"/>
                  <a:gd name="connsiteY169" fmla="*/ 1981200 h 3694853"/>
                  <a:gd name="connsiteX170" fmla="*/ 1693333 w 3557693"/>
                  <a:gd name="connsiteY170" fmla="*/ 2021840 h 3694853"/>
                  <a:gd name="connsiteX171" fmla="*/ 1744133 w 3557693"/>
                  <a:gd name="connsiteY171" fmla="*/ 2123440 h 3694853"/>
                  <a:gd name="connsiteX172" fmla="*/ 1794933 w 3557693"/>
                  <a:gd name="connsiteY172" fmla="*/ 2255520 h 3694853"/>
                  <a:gd name="connsiteX173" fmla="*/ 1805093 w 3557693"/>
                  <a:gd name="connsiteY173" fmla="*/ 2499360 h 3694853"/>
                  <a:gd name="connsiteX174" fmla="*/ 1784773 w 3557693"/>
                  <a:gd name="connsiteY174" fmla="*/ 2753360 h 3694853"/>
                  <a:gd name="connsiteX175" fmla="*/ 1733973 w 3557693"/>
                  <a:gd name="connsiteY175" fmla="*/ 3048000 h 3694853"/>
                  <a:gd name="connsiteX176" fmla="*/ 1683173 w 3557693"/>
                  <a:gd name="connsiteY176" fmla="*/ 3342640 h 3694853"/>
                  <a:gd name="connsiteX177" fmla="*/ 1632373 w 3557693"/>
                  <a:gd name="connsiteY177" fmla="*/ 3586480 h 3694853"/>
                  <a:gd name="connsiteX178" fmla="*/ 1825413 w 3557693"/>
                  <a:gd name="connsiteY178" fmla="*/ 3667760 h 3694853"/>
                  <a:gd name="connsiteX179" fmla="*/ 2120053 w 3557693"/>
                  <a:gd name="connsiteY179" fmla="*/ 3677920 h 3694853"/>
                  <a:gd name="connsiteX180" fmla="*/ 2191173 w 3557693"/>
                  <a:gd name="connsiteY180" fmla="*/ 3627120 h 3694853"/>
                  <a:gd name="connsiteX181" fmla="*/ 2181013 w 3557693"/>
                  <a:gd name="connsiteY181" fmla="*/ 3271520 h 3694853"/>
                  <a:gd name="connsiteX182" fmla="*/ 2159909 w 3557693"/>
                  <a:gd name="connsiteY182" fmla="*/ 2497049 h 3694853"/>
                  <a:gd name="connsiteX0" fmla="*/ 2150533 w 3557693"/>
                  <a:gd name="connsiteY0" fmla="*/ 2387600 h 3694853"/>
                  <a:gd name="connsiteX1" fmla="*/ 2302933 w 3557693"/>
                  <a:gd name="connsiteY1" fmla="*/ 2103120 h 3694853"/>
                  <a:gd name="connsiteX2" fmla="*/ 2628053 w 3557693"/>
                  <a:gd name="connsiteY2" fmla="*/ 1838960 h 3694853"/>
                  <a:gd name="connsiteX3" fmla="*/ 3014133 w 3557693"/>
                  <a:gd name="connsiteY3" fmla="*/ 1615440 h 3694853"/>
                  <a:gd name="connsiteX4" fmla="*/ 3288453 w 3557693"/>
                  <a:gd name="connsiteY4" fmla="*/ 1503680 h 3694853"/>
                  <a:gd name="connsiteX5" fmla="*/ 3471333 w 3557693"/>
                  <a:gd name="connsiteY5" fmla="*/ 1391920 h 3694853"/>
                  <a:gd name="connsiteX6" fmla="*/ 3552613 w 3557693"/>
                  <a:gd name="connsiteY6" fmla="*/ 1280160 h 3694853"/>
                  <a:gd name="connsiteX7" fmla="*/ 3501813 w 3557693"/>
                  <a:gd name="connsiteY7" fmla="*/ 1270000 h 3694853"/>
                  <a:gd name="connsiteX8" fmla="*/ 3430693 w 3557693"/>
                  <a:gd name="connsiteY8" fmla="*/ 1371600 h 3694853"/>
                  <a:gd name="connsiteX9" fmla="*/ 3237653 w 3557693"/>
                  <a:gd name="connsiteY9" fmla="*/ 1473200 h 3694853"/>
                  <a:gd name="connsiteX10" fmla="*/ 2922693 w 3557693"/>
                  <a:gd name="connsiteY10" fmla="*/ 1605280 h 3694853"/>
                  <a:gd name="connsiteX11" fmla="*/ 2892213 w 3557693"/>
                  <a:gd name="connsiteY11" fmla="*/ 1595120 h 3694853"/>
                  <a:gd name="connsiteX12" fmla="*/ 2922693 w 3557693"/>
                  <a:gd name="connsiteY12" fmla="*/ 1483360 h 3694853"/>
                  <a:gd name="connsiteX13" fmla="*/ 2983653 w 3557693"/>
                  <a:gd name="connsiteY13" fmla="*/ 1320800 h 3694853"/>
                  <a:gd name="connsiteX14" fmla="*/ 2983653 w 3557693"/>
                  <a:gd name="connsiteY14" fmla="*/ 1270000 h 3694853"/>
                  <a:gd name="connsiteX15" fmla="*/ 2932853 w 3557693"/>
                  <a:gd name="connsiteY15" fmla="*/ 1280160 h 3694853"/>
                  <a:gd name="connsiteX16" fmla="*/ 2902373 w 3557693"/>
                  <a:gd name="connsiteY16" fmla="*/ 1361440 h 3694853"/>
                  <a:gd name="connsiteX17" fmla="*/ 2821093 w 3557693"/>
                  <a:gd name="connsiteY17" fmla="*/ 1584960 h 3694853"/>
                  <a:gd name="connsiteX18" fmla="*/ 2790613 w 3557693"/>
                  <a:gd name="connsiteY18" fmla="*/ 1666240 h 3694853"/>
                  <a:gd name="connsiteX19" fmla="*/ 2668693 w 3557693"/>
                  <a:gd name="connsiteY19" fmla="*/ 1737360 h 3694853"/>
                  <a:gd name="connsiteX20" fmla="*/ 2475653 w 3557693"/>
                  <a:gd name="connsiteY20" fmla="*/ 1838960 h 3694853"/>
                  <a:gd name="connsiteX21" fmla="*/ 2374053 w 3557693"/>
                  <a:gd name="connsiteY21" fmla="*/ 1899920 h 3694853"/>
                  <a:gd name="connsiteX22" fmla="*/ 2231813 w 3557693"/>
                  <a:gd name="connsiteY22" fmla="*/ 2011680 h 3694853"/>
                  <a:gd name="connsiteX23" fmla="*/ 2313093 w 3557693"/>
                  <a:gd name="connsiteY23" fmla="*/ 1666240 h 3694853"/>
                  <a:gd name="connsiteX24" fmla="*/ 2384213 w 3557693"/>
                  <a:gd name="connsiteY24" fmla="*/ 1280160 h 3694853"/>
                  <a:gd name="connsiteX25" fmla="*/ 2597573 w 3557693"/>
                  <a:gd name="connsiteY25" fmla="*/ 1056640 h 3694853"/>
                  <a:gd name="connsiteX26" fmla="*/ 2668693 w 3557693"/>
                  <a:gd name="connsiteY26" fmla="*/ 894080 h 3694853"/>
                  <a:gd name="connsiteX27" fmla="*/ 2628053 w 3557693"/>
                  <a:gd name="connsiteY27" fmla="*/ 894080 h 3694853"/>
                  <a:gd name="connsiteX28" fmla="*/ 2567093 w 3557693"/>
                  <a:gd name="connsiteY28" fmla="*/ 1026160 h 3694853"/>
                  <a:gd name="connsiteX29" fmla="*/ 2414693 w 3557693"/>
                  <a:gd name="connsiteY29" fmla="*/ 1148080 h 3694853"/>
                  <a:gd name="connsiteX30" fmla="*/ 2465493 w 3557693"/>
                  <a:gd name="connsiteY30" fmla="*/ 975360 h 3694853"/>
                  <a:gd name="connsiteX31" fmla="*/ 2546773 w 3557693"/>
                  <a:gd name="connsiteY31" fmla="*/ 680720 h 3694853"/>
                  <a:gd name="connsiteX32" fmla="*/ 2648373 w 3557693"/>
                  <a:gd name="connsiteY32" fmla="*/ 589280 h 3694853"/>
                  <a:gd name="connsiteX33" fmla="*/ 2729653 w 3557693"/>
                  <a:gd name="connsiteY33" fmla="*/ 497840 h 3694853"/>
                  <a:gd name="connsiteX34" fmla="*/ 2739813 w 3557693"/>
                  <a:gd name="connsiteY34" fmla="*/ 447040 h 3694853"/>
                  <a:gd name="connsiteX35" fmla="*/ 2699173 w 3557693"/>
                  <a:gd name="connsiteY35" fmla="*/ 467360 h 3694853"/>
                  <a:gd name="connsiteX36" fmla="*/ 2628053 w 3557693"/>
                  <a:gd name="connsiteY36" fmla="*/ 548640 h 3694853"/>
                  <a:gd name="connsiteX37" fmla="*/ 2567093 w 3557693"/>
                  <a:gd name="connsiteY37" fmla="*/ 579120 h 3694853"/>
                  <a:gd name="connsiteX38" fmla="*/ 2678853 w 3557693"/>
                  <a:gd name="connsiteY38" fmla="*/ 274320 h 3694853"/>
                  <a:gd name="connsiteX39" fmla="*/ 2729653 w 3557693"/>
                  <a:gd name="connsiteY39" fmla="*/ 40640 h 3694853"/>
                  <a:gd name="connsiteX40" fmla="*/ 2689013 w 3557693"/>
                  <a:gd name="connsiteY40" fmla="*/ 30480 h 3694853"/>
                  <a:gd name="connsiteX41" fmla="*/ 2668693 w 3557693"/>
                  <a:gd name="connsiteY41" fmla="*/ 142240 h 3694853"/>
                  <a:gd name="connsiteX42" fmla="*/ 2617893 w 3557693"/>
                  <a:gd name="connsiteY42" fmla="*/ 314960 h 3694853"/>
                  <a:gd name="connsiteX43" fmla="*/ 2597573 w 3557693"/>
                  <a:gd name="connsiteY43" fmla="*/ 314960 h 3694853"/>
                  <a:gd name="connsiteX44" fmla="*/ 2556933 w 3557693"/>
                  <a:gd name="connsiteY44" fmla="*/ 172720 h 3694853"/>
                  <a:gd name="connsiteX45" fmla="*/ 2526453 w 3557693"/>
                  <a:gd name="connsiteY45" fmla="*/ 81280 h 3694853"/>
                  <a:gd name="connsiteX46" fmla="*/ 2495973 w 3557693"/>
                  <a:gd name="connsiteY46" fmla="*/ 111760 h 3694853"/>
                  <a:gd name="connsiteX47" fmla="*/ 2516293 w 3557693"/>
                  <a:gd name="connsiteY47" fmla="*/ 172720 h 3694853"/>
                  <a:gd name="connsiteX48" fmla="*/ 2546773 w 3557693"/>
                  <a:gd name="connsiteY48" fmla="*/ 284480 h 3694853"/>
                  <a:gd name="connsiteX49" fmla="*/ 2567093 w 3557693"/>
                  <a:gd name="connsiteY49" fmla="*/ 375920 h 3694853"/>
                  <a:gd name="connsiteX50" fmla="*/ 2577253 w 3557693"/>
                  <a:gd name="connsiteY50" fmla="*/ 406400 h 3694853"/>
                  <a:gd name="connsiteX51" fmla="*/ 2495973 w 3557693"/>
                  <a:gd name="connsiteY51" fmla="*/ 640080 h 3694853"/>
                  <a:gd name="connsiteX52" fmla="*/ 2424853 w 3557693"/>
                  <a:gd name="connsiteY52" fmla="*/ 894080 h 3694853"/>
                  <a:gd name="connsiteX53" fmla="*/ 2363893 w 3557693"/>
                  <a:gd name="connsiteY53" fmla="*/ 863600 h 3694853"/>
                  <a:gd name="connsiteX54" fmla="*/ 2262293 w 3557693"/>
                  <a:gd name="connsiteY54" fmla="*/ 690880 h 3694853"/>
                  <a:gd name="connsiteX55" fmla="*/ 2221653 w 3557693"/>
                  <a:gd name="connsiteY55" fmla="*/ 609600 h 3694853"/>
                  <a:gd name="connsiteX56" fmla="*/ 2201333 w 3557693"/>
                  <a:gd name="connsiteY56" fmla="*/ 640080 h 3694853"/>
                  <a:gd name="connsiteX57" fmla="*/ 2241973 w 3557693"/>
                  <a:gd name="connsiteY57" fmla="*/ 741680 h 3694853"/>
                  <a:gd name="connsiteX58" fmla="*/ 2302933 w 3557693"/>
                  <a:gd name="connsiteY58" fmla="*/ 853440 h 3694853"/>
                  <a:gd name="connsiteX59" fmla="*/ 2353733 w 3557693"/>
                  <a:gd name="connsiteY59" fmla="*/ 934720 h 3694853"/>
                  <a:gd name="connsiteX60" fmla="*/ 2384213 w 3557693"/>
                  <a:gd name="connsiteY60" fmla="*/ 965200 h 3694853"/>
                  <a:gd name="connsiteX61" fmla="*/ 2363893 w 3557693"/>
                  <a:gd name="connsiteY61" fmla="*/ 1076960 h 3694853"/>
                  <a:gd name="connsiteX62" fmla="*/ 2262293 w 3557693"/>
                  <a:gd name="connsiteY62" fmla="*/ 1422400 h 3694853"/>
                  <a:gd name="connsiteX63" fmla="*/ 2211493 w 3557693"/>
                  <a:gd name="connsiteY63" fmla="*/ 1676400 h 3694853"/>
                  <a:gd name="connsiteX64" fmla="*/ 2160693 w 3557693"/>
                  <a:gd name="connsiteY64" fmla="*/ 1818640 h 3694853"/>
                  <a:gd name="connsiteX65" fmla="*/ 2089573 w 3557693"/>
                  <a:gd name="connsiteY65" fmla="*/ 1838960 h 3694853"/>
                  <a:gd name="connsiteX66" fmla="*/ 2048933 w 3557693"/>
                  <a:gd name="connsiteY66" fmla="*/ 1686560 h 3694853"/>
                  <a:gd name="connsiteX67" fmla="*/ 1957493 w 3557693"/>
                  <a:gd name="connsiteY67" fmla="*/ 1351280 h 3694853"/>
                  <a:gd name="connsiteX68" fmla="*/ 1845733 w 3557693"/>
                  <a:gd name="connsiteY68" fmla="*/ 894080 h 3694853"/>
                  <a:gd name="connsiteX69" fmla="*/ 1805093 w 3557693"/>
                  <a:gd name="connsiteY69" fmla="*/ 436880 h 3694853"/>
                  <a:gd name="connsiteX70" fmla="*/ 1815253 w 3557693"/>
                  <a:gd name="connsiteY70" fmla="*/ 254000 h 3694853"/>
                  <a:gd name="connsiteX71" fmla="*/ 1774613 w 3557693"/>
                  <a:gd name="connsiteY71" fmla="*/ 213360 h 3694853"/>
                  <a:gd name="connsiteX72" fmla="*/ 1764453 w 3557693"/>
                  <a:gd name="connsiteY72" fmla="*/ 365760 h 3694853"/>
                  <a:gd name="connsiteX73" fmla="*/ 1764453 w 3557693"/>
                  <a:gd name="connsiteY73" fmla="*/ 558800 h 3694853"/>
                  <a:gd name="connsiteX74" fmla="*/ 1774613 w 3557693"/>
                  <a:gd name="connsiteY74" fmla="*/ 670560 h 3694853"/>
                  <a:gd name="connsiteX75" fmla="*/ 1733973 w 3557693"/>
                  <a:gd name="connsiteY75" fmla="*/ 609600 h 3694853"/>
                  <a:gd name="connsiteX76" fmla="*/ 1622213 w 3557693"/>
                  <a:gd name="connsiteY76" fmla="*/ 406400 h 3694853"/>
                  <a:gd name="connsiteX77" fmla="*/ 1571413 w 3557693"/>
                  <a:gd name="connsiteY77" fmla="*/ 142240 h 3694853"/>
                  <a:gd name="connsiteX78" fmla="*/ 1540933 w 3557693"/>
                  <a:gd name="connsiteY78" fmla="*/ 60960 h 3694853"/>
                  <a:gd name="connsiteX79" fmla="*/ 1520613 w 3557693"/>
                  <a:gd name="connsiteY79" fmla="*/ 121920 h 3694853"/>
                  <a:gd name="connsiteX80" fmla="*/ 1551093 w 3557693"/>
                  <a:gd name="connsiteY80" fmla="*/ 365760 h 3694853"/>
                  <a:gd name="connsiteX81" fmla="*/ 1571413 w 3557693"/>
                  <a:gd name="connsiteY81" fmla="*/ 426720 h 3694853"/>
                  <a:gd name="connsiteX82" fmla="*/ 1540933 w 3557693"/>
                  <a:gd name="connsiteY82" fmla="*/ 416560 h 3694853"/>
                  <a:gd name="connsiteX83" fmla="*/ 1439333 w 3557693"/>
                  <a:gd name="connsiteY83" fmla="*/ 335280 h 3694853"/>
                  <a:gd name="connsiteX84" fmla="*/ 1327573 w 3557693"/>
                  <a:gd name="connsiteY84" fmla="*/ 274320 h 3694853"/>
                  <a:gd name="connsiteX85" fmla="*/ 1317413 w 3557693"/>
                  <a:gd name="connsiteY85" fmla="*/ 304800 h 3694853"/>
                  <a:gd name="connsiteX86" fmla="*/ 1429173 w 3557693"/>
                  <a:gd name="connsiteY86" fmla="*/ 396240 h 3694853"/>
                  <a:gd name="connsiteX87" fmla="*/ 1571413 w 3557693"/>
                  <a:gd name="connsiteY87" fmla="*/ 477520 h 3694853"/>
                  <a:gd name="connsiteX88" fmla="*/ 1601893 w 3557693"/>
                  <a:gd name="connsiteY88" fmla="*/ 497840 h 3694853"/>
                  <a:gd name="connsiteX89" fmla="*/ 1683173 w 3557693"/>
                  <a:gd name="connsiteY89" fmla="*/ 629920 h 3694853"/>
                  <a:gd name="connsiteX90" fmla="*/ 1764453 w 3557693"/>
                  <a:gd name="connsiteY90" fmla="*/ 731520 h 3694853"/>
                  <a:gd name="connsiteX91" fmla="*/ 1784773 w 3557693"/>
                  <a:gd name="connsiteY91" fmla="*/ 843280 h 3694853"/>
                  <a:gd name="connsiteX92" fmla="*/ 1815253 w 3557693"/>
                  <a:gd name="connsiteY92" fmla="*/ 1036320 h 3694853"/>
                  <a:gd name="connsiteX93" fmla="*/ 1876213 w 3557693"/>
                  <a:gd name="connsiteY93" fmla="*/ 1310640 h 3694853"/>
                  <a:gd name="connsiteX94" fmla="*/ 1855893 w 3557693"/>
                  <a:gd name="connsiteY94" fmla="*/ 1310640 h 3694853"/>
                  <a:gd name="connsiteX95" fmla="*/ 1591733 w 3557693"/>
                  <a:gd name="connsiteY95" fmla="*/ 1137920 h 3694853"/>
                  <a:gd name="connsiteX96" fmla="*/ 1408853 w 3557693"/>
                  <a:gd name="connsiteY96" fmla="*/ 914400 h 3694853"/>
                  <a:gd name="connsiteX97" fmla="*/ 1327573 w 3557693"/>
                  <a:gd name="connsiteY97" fmla="*/ 782320 h 3694853"/>
                  <a:gd name="connsiteX98" fmla="*/ 1307253 w 3557693"/>
                  <a:gd name="connsiteY98" fmla="*/ 619760 h 3694853"/>
                  <a:gd name="connsiteX99" fmla="*/ 1286933 w 3557693"/>
                  <a:gd name="connsiteY99" fmla="*/ 589280 h 3694853"/>
                  <a:gd name="connsiteX100" fmla="*/ 1256453 w 3557693"/>
                  <a:gd name="connsiteY100" fmla="*/ 670560 h 3694853"/>
                  <a:gd name="connsiteX101" fmla="*/ 1266613 w 3557693"/>
                  <a:gd name="connsiteY101" fmla="*/ 772160 h 3694853"/>
                  <a:gd name="connsiteX102" fmla="*/ 1185333 w 3557693"/>
                  <a:gd name="connsiteY102" fmla="*/ 690880 h 3694853"/>
                  <a:gd name="connsiteX103" fmla="*/ 1012613 w 3557693"/>
                  <a:gd name="connsiteY103" fmla="*/ 508000 h 3694853"/>
                  <a:gd name="connsiteX104" fmla="*/ 941493 w 3557693"/>
                  <a:gd name="connsiteY104" fmla="*/ 375920 h 3694853"/>
                  <a:gd name="connsiteX105" fmla="*/ 890693 w 3557693"/>
                  <a:gd name="connsiteY105" fmla="*/ 294640 h 3694853"/>
                  <a:gd name="connsiteX106" fmla="*/ 860213 w 3557693"/>
                  <a:gd name="connsiteY106" fmla="*/ 294640 h 3694853"/>
                  <a:gd name="connsiteX107" fmla="*/ 880533 w 3557693"/>
                  <a:gd name="connsiteY107" fmla="*/ 365760 h 3694853"/>
                  <a:gd name="connsiteX108" fmla="*/ 982133 w 3557693"/>
                  <a:gd name="connsiteY108" fmla="*/ 548640 h 3694853"/>
                  <a:gd name="connsiteX109" fmla="*/ 1083733 w 3557693"/>
                  <a:gd name="connsiteY109" fmla="*/ 650240 h 3694853"/>
                  <a:gd name="connsiteX110" fmla="*/ 1012613 w 3557693"/>
                  <a:gd name="connsiteY110" fmla="*/ 650240 h 3694853"/>
                  <a:gd name="connsiteX111" fmla="*/ 850053 w 3557693"/>
                  <a:gd name="connsiteY111" fmla="*/ 579120 h 3694853"/>
                  <a:gd name="connsiteX112" fmla="*/ 829733 w 3557693"/>
                  <a:gd name="connsiteY112" fmla="*/ 599440 h 3694853"/>
                  <a:gd name="connsiteX113" fmla="*/ 921173 w 3557693"/>
                  <a:gd name="connsiteY113" fmla="*/ 650240 h 3694853"/>
                  <a:gd name="connsiteX114" fmla="*/ 1073573 w 3557693"/>
                  <a:gd name="connsiteY114" fmla="*/ 711200 h 3694853"/>
                  <a:gd name="connsiteX115" fmla="*/ 1124373 w 3557693"/>
                  <a:gd name="connsiteY115" fmla="*/ 721360 h 3694853"/>
                  <a:gd name="connsiteX116" fmla="*/ 1246293 w 3557693"/>
                  <a:gd name="connsiteY116" fmla="*/ 822960 h 3694853"/>
                  <a:gd name="connsiteX117" fmla="*/ 1286933 w 3557693"/>
                  <a:gd name="connsiteY117" fmla="*/ 853440 h 3694853"/>
                  <a:gd name="connsiteX118" fmla="*/ 1398693 w 3557693"/>
                  <a:gd name="connsiteY118" fmla="*/ 985520 h 3694853"/>
                  <a:gd name="connsiteX119" fmla="*/ 1500293 w 3557693"/>
                  <a:gd name="connsiteY119" fmla="*/ 1117600 h 3694853"/>
                  <a:gd name="connsiteX120" fmla="*/ 1683173 w 3557693"/>
                  <a:gd name="connsiteY120" fmla="*/ 1290320 h 3694853"/>
                  <a:gd name="connsiteX121" fmla="*/ 1845733 w 3557693"/>
                  <a:gd name="connsiteY121" fmla="*/ 1422400 h 3694853"/>
                  <a:gd name="connsiteX122" fmla="*/ 1866053 w 3557693"/>
                  <a:gd name="connsiteY122" fmla="*/ 1473200 h 3694853"/>
                  <a:gd name="connsiteX123" fmla="*/ 1886373 w 3557693"/>
                  <a:gd name="connsiteY123" fmla="*/ 1625600 h 3694853"/>
                  <a:gd name="connsiteX124" fmla="*/ 1896533 w 3557693"/>
                  <a:gd name="connsiteY124" fmla="*/ 1717040 h 3694853"/>
                  <a:gd name="connsiteX125" fmla="*/ 1886373 w 3557693"/>
                  <a:gd name="connsiteY125" fmla="*/ 1879600 h 3694853"/>
                  <a:gd name="connsiteX126" fmla="*/ 1774613 w 3557693"/>
                  <a:gd name="connsiteY126" fmla="*/ 1828800 h 3694853"/>
                  <a:gd name="connsiteX127" fmla="*/ 1500293 w 3557693"/>
                  <a:gd name="connsiteY127" fmla="*/ 1778000 h 3694853"/>
                  <a:gd name="connsiteX128" fmla="*/ 1256453 w 3557693"/>
                  <a:gd name="connsiteY128" fmla="*/ 1706880 h 3694853"/>
                  <a:gd name="connsiteX129" fmla="*/ 900853 w 3557693"/>
                  <a:gd name="connsiteY129" fmla="*/ 1574800 h 3694853"/>
                  <a:gd name="connsiteX130" fmla="*/ 667173 w 3557693"/>
                  <a:gd name="connsiteY130" fmla="*/ 1341120 h 3694853"/>
                  <a:gd name="connsiteX131" fmla="*/ 514773 w 3557693"/>
                  <a:gd name="connsiteY131" fmla="*/ 1137920 h 3694853"/>
                  <a:gd name="connsiteX132" fmla="*/ 423333 w 3557693"/>
                  <a:gd name="connsiteY132" fmla="*/ 1036320 h 3694853"/>
                  <a:gd name="connsiteX133" fmla="*/ 362373 w 3557693"/>
                  <a:gd name="connsiteY133" fmla="*/ 1046480 h 3694853"/>
                  <a:gd name="connsiteX134" fmla="*/ 443653 w 3557693"/>
                  <a:gd name="connsiteY134" fmla="*/ 1137920 h 3694853"/>
                  <a:gd name="connsiteX135" fmla="*/ 565573 w 3557693"/>
                  <a:gd name="connsiteY135" fmla="*/ 1320800 h 3694853"/>
                  <a:gd name="connsiteX136" fmla="*/ 626533 w 3557693"/>
                  <a:gd name="connsiteY136" fmla="*/ 1402080 h 3694853"/>
                  <a:gd name="connsiteX137" fmla="*/ 555413 w 3557693"/>
                  <a:gd name="connsiteY137" fmla="*/ 1391920 h 3694853"/>
                  <a:gd name="connsiteX138" fmla="*/ 382693 w 3557693"/>
                  <a:gd name="connsiteY138" fmla="*/ 1300480 h 3694853"/>
                  <a:gd name="connsiteX139" fmla="*/ 209973 w 3557693"/>
                  <a:gd name="connsiteY139" fmla="*/ 1178560 h 3694853"/>
                  <a:gd name="connsiteX140" fmla="*/ 47413 w 3557693"/>
                  <a:gd name="connsiteY140" fmla="*/ 1046480 h 3694853"/>
                  <a:gd name="connsiteX141" fmla="*/ 6773 w 3557693"/>
                  <a:gd name="connsiteY141" fmla="*/ 1056640 h 3694853"/>
                  <a:gd name="connsiteX142" fmla="*/ 88053 w 3557693"/>
                  <a:gd name="connsiteY142" fmla="*/ 1127760 h 3694853"/>
                  <a:gd name="connsiteX143" fmla="*/ 362373 w 3557693"/>
                  <a:gd name="connsiteY143" fmla="*/ 1351280 h 3694853"/>
                  <a:gd name="connsiteX144" fmla="*/ 606213 w 3557693"/>
                  <a:gd name="connsiteY144" fmla="*/ 1463040 h 3694853"/>
                  <a:gd name="connsiteX145" fmla="*/ 707813 w 3557693"/>
                  <a:gd name="connsiteY145" fmla="*/ 1483360 h 3694853"/>
                  <a:gd name="connsiteX146" fmla="*/ 758613 w 3557693"/>
                  <a:gd name="connsiteY146" fmla="*/ 1544320 h 3694853"/>
                  <a:gd name="connsiteX147" fmla="*/ 819573 w 3557693"/>
                  <a:gd name="connsiteY147" fmla="*/ 1595120 h 3694853"/>
                  <a:gd name="connsiteX148" fmla="*/ 911013 w 3557693"/>
                  <a:gd name="connsiteY148" fmla="*/ 1645920 h 3694853"/>
                  <a:gd name="connsiteX149" fmla="*/ 1236133 w 3557693"/>
                  <a:gd name="connsiteY149" fmla="*/ 1767840 h 3694853"/>
                  <a:gd name="connsiteX150" fmla="*/ 1540933 w 3557693"/>
                  <a:gd name="connsiteY150" fmla="*/ 1879600 h 3694853"/>
                  <a:gd name="connsiteX151" fmla="*/ 1652693 w 3557693"/>
                  <a:gd name="connsiteY151" fmla="*/ 1950720 h 3694853"/>
                  <a:gd name="connsiteX152" fmla="*/ 1469813 w 3557693"/>
                  <a:gd name="connsiteY152" fmla="*/ 1920240 h 3694853"/>
                  <a:gd name="connsiteX153" fmla="*/ 1286933 w 3557693"/>
                  <a:gd name="connsiteY153" fmla="*/ 1920240 h 3694853"/>
                  <a:gd name="connsiteX154" fmla="*/ 1053253 w 3557693"/>
                  <a:gd name="connsiteY154" fmla="*/ 1899920 h 3694853"/>
                  <a:gd name="connsiteX155" fmla="*/ 809413 w 3557693"/>
                  <a:gd name="connsiteY155" fmla="*/ 1828800 h 3694853"/>
                  <a:gd name="connsiteX156" fmla="*/ 545253 w 3557693"/>
                  <a:gd name="connsiteY156" fmla="*/ 1737360 h 3694853"/>
                  <a:gd name="connsiteX157" fmla="*/ 514773 w 3557693"/>
                  <a:gd name="connsiteY157" fmla="*/ 1727200 h 3694853"/>
                  <a:gd name="connsiteX158" fmla="*/ 382693 w 3557693"/>
                  <a:gd name="connsiteY158" fmla="*/ 1635760 h 3694853"/>
                  <a:gd name="connsiteX159" fmla="*/ 342053 w 3557693"/>
                  <a:gd name="connsiteY159" fmla="*/ 1645920 h 3694853"/>
                  <a:gd name="connsiteX160" fmla="*/ 474133 w 3557693"/>
                  <a:gd name="connsiteY160" fmla="*/ 1767840 h 3694853"/>
                  <a:gd name="connsiteX161" fmla="*/ 728133 w 3557693"/>
                  <a:gd name="connsiteY161" fmla="*/ 1849120 h 3694853"/>
                  <a:gd name="connsiteX162" fmla="*/ 606213 w 3557693"/>
                  <a:gd name="connsiteY162" fmla="*/ 1849120 h 3694853"/>
                  <a:gd name="connsiteX163" fmla="*/ 474133 w 3557693"/>
                  <a:gd name="connsiteY163" fmla="*/ 1838960 h 3694853"/>
                  <a:gd name="connsiteX164" fmla="*/ 474133 w 3557693"/>
                  <a:gd name="connsiteY164" fmla="*/ 1889760 h 3694853"/>
                  <a:gd name="connsiteX165" fmla="*/ 585893 w 3557693"/>
                  <a:gd name="connsiteY165" fmla="*/ 1889760 h 3694853"/>
                  <a:gd name="connsiteX166" fmla="*/ 789093 w 3557693"/>
                  <a:gd name="connsiteY166" fmla="*/ 1889760 h 3694853"/>
                  <a:gd name="connsiteX167" fmla="*/ 992293 w 3557693"/>
                  <a:gd name="connsiteY167" fmla="*/ 1930400 h 3694853"/>
                  <a:gd name="connsiteX168" fmla="*/ 1266613 w 3557693"/>
                  <a:gd name="connsiteY168" fmla="*/ 1950720 h 3694853"/>
                  <a:gd name="connsiteX169" fmla="*/ 1520613 w 3557693"/>
                  <a:gd name="connsiteY169" fmla="*/ 1981200 h 3694853"/>
                  <a:gd name="connsiteX170" fmla="*/ 1693333 w 3557693"/>
                  <a:gd name="connsiteY170" fmla="*/ 2021840 h 3694853"/>
                  <a:gd name="connsiteX171" fmla="*/ 1744133 w 3557693"/>
                  <a:gd name="connsiteY171" fmla="*/ 2123440 h 3694853"/>
                  <a:gd name="connsiteX172" fmla="*/ 1794933 w 3557693"/>
                  <a:gd name="connsiteY172" fmla="*/ 2255520 h 3694853"/>
                  <a:gd name="connsiteX173" fmla="*/ 1805093 w 3557693"/>
                  <a:gd name="connsiteY173" fmla="*/ 2499360 h 3694853"/>
                  <a:gd name="connsiteX174" fmla="*/ 1784773 w 3557693"/>
                  <a:gd name="connsiteY174" fmla="*/ 2753360 h 3694853"/>
                  <a:gd name="connsiteX175" fmla="*/ 1733973 w 3557693"/>
                  <a:gd name="connsiteY175" fmla="*/ 3048000 h 3694853"/>
                  <a:gd name="connsiteX176" fmla="*/ 1683173 w 3557693"/>
                  <a:gd name="connsiteY176" fmla="*/ 3342640 h 3694853"/>
                  <a:gd name="connsiteX177" fmla="*/ 1632373 w 3557693"/>
                  <a:gd name="connsiteY177" fmla="*/ 3586480 h 3694853"/>
                  <a:gd name="connsiteX178" fmla="*/ 1825413 w 3557693"/>
                  <a:gd name="connsiteY178" fmla="*/ 3667760 h 3694853"/>
                  <a:gd name="connsiteX179" fmla="*/ 2120053 w 3557693"/>
                  <a:gd name="connsiteY179" fmla="*/ 3677920 h 3694853"/>
                  <a:gd name="connsiteX180" fmla="*/ 2191173 w 3557693"/>
                  <a:gd name="connsiteY180" fmla="*/ 3627120 h 3694853"/>
                  <a:gd name="connsiteX181" fmla="*/ 2181013 w 3557693"/>
                  <a:gd name="connsiteY181" fmla="*/ 3271520 h 3694853"/>
                  <a:gd name="connsiteX182" fmla="*/ 2159909 w 3557693"/>
                  <a:gd name="connsiteY182" fmla="*/ 2425041 h 3694853"/>
                  <a:gd name="connsiteX0" fmla="*/ 2150533 w 3557693"/>
                  <a:gd name="connsiteY0" fmla="*/ 2387600 h 3694853"/>
                  <a:gd name="connsiteX1" fmla="*/ 2302933 w 3557693"/>
                  <a:gd name="connsiteY1" fmla="*/ 2103120 h 3694853"/>
                  <a:gd name="connsiteX2" fmla="*/ 2628053 w 3557693"/>
                  <a:gd name="connsiteY2" fmla="*/ 1838960 h 3694853"/>
                  <a:gd name="connsiteX3" fmla="*/ 3014133 w 3557693"/>
                  <a:gd name="connsiteY3" fmla="*/ 1615440 h 3694853"/>
                  <a:gd name="connsiteX4" fmla="*/ 3288453 w 3557693"/>
                  <a:gd name="connsiteY4" fmla="*/ 1503680 h 3694853"/>
                  <a:gd name="connsiteX5" fmla="*/ 3471333 w 3557693"/>
                  <a:gd name="connsiteY5" fmla="*/ 1391920 h 3694853"/>
                  <a:gd name="connsiteX6" fmla="*/ 3552613 w 3557693"/>
                  <a:gd name="connsiteY6" fmla="*/ 1280160 h 3694853"/>
                  <a:gd name="connsiteX7" fmla="*/ 3501813 w 3557693"/>
                  <a:gd name="connsiteY7" fmla="*/ 1270000 h 3694853"/>
                  <a:gd name="connsiteX8" fmla="*/ 3430693 w 3557693"/>
                  <a:gd name="connsiteY8" fmla="*/ 1371600 h 3694853"/>
                  <a:gd name="connsiteX9" fmla="*/ 3237653 w 3557693"/>
                  <a:gd name="connsiteY9" fmla="*/ 1473200 h 3694853"/>
                  <a:gd name="connsiteX10" fmla="*/ 2922693 w 3557693"/>
                  <a:gd name="connsiteY10" fmla="*/ 1605280 h 3694853"/>
                  <a:gd name="connsiteX11" fmla="*/ 2892213 w 3557693"/>
                  <a:gd name="connsiteY11" fmla="*/ 1595120 h 3694853"/>
                  <a:gd name="connsiteX12" fmla="*/ 2922693 w 3557693"/>
                  <a:gd name="connsiteY12" fmla="*/ 1483360 h 3694853"/>
                  <a:gd name="connsiteX13" fmla="*/ 2983653 w 3557693"/>
                  <a:gd name="connsiteY13" fmla="*/ 1320800 h 3694853"/>
                  <a:gd name="connsiteX14" fmla="*/ 2983653 w 3557693"/>
                  <a:gd name="connsiteY14" fmla="*/ 1270000 h 3694853"/>
                  <a:gd name="connsiteX15" fmla="*/ 2932853 w 3557693"/>
                  <a:gd name="connsiteY15" fmla="*/ 1280160 h 3694853"/>
                  <a:gd name="connsiteX16" fmla="*/ 2902373 w 3557693"/>
                  <a:gd name="connsiteY16" fmla="*/ 1361440 h 3694853"/>
                  <a:gd name="connsiteX17" fmla="*/ 2821093 w 3557693"/>
                  <a:gd name="connsiteY17" fmla="*/ 1584960 h 3694853"/>
                  <a:gd name="connsiteX18" fmla="*/ 2790613 w 3557693"/>
                  <a:gd name="connsiteY18" fmla="*/ 1666240 h 3694853"/>
                  <a:gd name="connsiteX19" fmla="*/ 2668693 w 3557693"/>
                  <a:gd name="connsiteY19" fmla="*/ 1737360 h 3694853"/>
                  <a:gd name="connsiteX20" fmla="*/ 2475653 w 3557693"/>
                  <a:gd name="connsiteY20" fmla="*/ 1838960 h 3694853"/>
                  <a:gd name="connsiteX21" fmla="*/ 2374053 w 3557693"/>
                  <a:gd name="connsiteY21" fmla="*/ 1899920 h 3694853"/>
                  <a:gd name="connsiteX22" fmla="*/ 2231813 w 3557693"/>
                  <a:gd name="connsiteY22" fmla="*/ 2011680 h 3694853"/>
                  <a:gd name="connsiteX23" fmla="*/ 2313093 w 3557693"/>
                  <a:gd name="connsiteY23" fmla="*/ 1666240 h 3694853"/>
                  <a:gd name="connsiteX24" fmla="*/ 2384213 w 3557693"/>
                  <a:gd name="connsiteY24" fmla="*/ 1280160 h 3694853"/>
                  <a:gd name="connsiteX25" fmla="*/ 2597573 w 3557693"/>
                  <a:gd name="connsiteY25" fmla="*/ 1056640 h 3694853"/>
                  <a:gd name="connsiteX26" fmla="*/ 2668693 w 3557693"/>
                  <a:gd name="connsiteY26" fmla="*/ 894080 h 3694853"/>
                  <a:gd name="connsiteX27" fmla="*/ 2628053 w 3557693"/>
                  <a:gd name="connsiteY27" fmla="*/ 894080 h 3694853"/>
                  <a:gd name="connsiteX28" fmla="*/ 2567093 w 3557693"/>
                  <a:gd name="connsiteY28" fmla="*/ 1026160 h 3694853"/>
                  <a:gd name="connsiteX29" fmla="*/ 2414693 w 3557693"/>
                  <a:gd name="connsiteY29" fmla="*/ 1148080 h 3694853"/>
                  <a:gd name="connsiteX30" fmla="*/ 2465493 w 3557693"/>
                  <a:gd name="connsiteY30" fmla="*/ 975360 h 3694853"/>
                  <a:gd name="connsiteX31" fmla="*/ 2546773 w 3557693"/>
                  <a:gd name="connsiteY31" fmla="*/ 680720 h 3694853"/>
                  <a:gd name="connsiteX32" fmla="*/ 2648373 w 3557693"/>
                  <a:gd name="connsiteY32" fmla="*/ 589280 h 3694853"/>
                  <a:gd name="connsiteX33" fmla="*/ 2729653 w 3557693"/>
                  <a:gd name="connsiteY33" fmla="*/ 497840 h 3694853"/>
                  <a:gd name="connsiteX34" fmla="*/ 2739813 w 3557693"/>
                  <a:gd name="connsiteY34" fmla="*/ 447040 h 3694853"/>
                  <a:gd name="connsiteX35" fmla="*/ 2699173 w 3557693"/>
                  <a:gd name="connsiteY35" fmla="*/ 467360 h 3694853"/>
                  <a:gd name="connsiteX36" fmla="*/ 2628053 w 3557693"/>
                  <a:gd name="connsiteY36" fmla="*/ 548640 h 3694853"/>
                  <a:gd name="connsiteX37" fmla="*/ 2567093 w 3557693"/>
                  <a:gd name="connsiteY37" fmla="*/ 579120 h 3694853"/>
                  <a:gd name="connsiteX38" fmla="*/ 2678853 w 3557693"/>
                  <a:gd name="connsiteY38" fmla="*/ 274320 h 3694853"/>
                  <a:gd name="connsiteX39" fmla="*/ 2729653 w 3557693"/>
                  <a:gd name="connsiteY39" fmla="*/ 40640 h 3694853"/>
                  <a:gd name="connsiteX40" fmla="*/ 2689013 w 3557693"/>
                  <a:gd name="connsiteY40" fmla="*/ 30480 h 3694853"/>
                  <a:gd name="connsiteX41" fmla="*/ 2668693 w 3557693"/>
                  <a:gd name="connsiteY41" fmla="*/ 142240 h 3694853"/>
                  <a:gd name="connsiteX42" fmla="*/ 2617893 w 3557693"/>
                  <a:gd name="connsiteY42" fmla="*/ 314960 h 3694853"/>
                  <a:gd name="connsiteX43" fmla="*/ 2597573 w 3557693"/>
                  <a:gd name="connsiteY43" fmla="*/ 314960 h 3694853"/>
                  <a:gd name="connsiteX44" fmla="*/ 2556933 w 3557693"/>
                  <a:gd name="connsiteY44" fmla="*/ 172720 h 3694853"/>
                  <a:gd name="connsiteX45" fmla="*/ 2526453 w 3557693"/>
                  <a:gd name="connsiteY45" fmla="*/ 81280 h 3694853"/>
                  <a:gd name="connsiteX46" fmla="*/ 2495973 w 3557693"/>
                  <a:gd name="connsiteY46" fmla="*/ 111760 h 3694853"/>
                  <a:gd name="connsiteX47" fmla="*/ 2516293 w 3557693"/>
                  <a:gd name="connsiteY47" fmla="*/ 172720 h 3694853"/>
                  <a:gd name="connsiteX48" fmla="*/ 2546773 w 3557693"/>
                  <a:gd name="connsiteY48" fmla="*/ 284480 h 3694853"/>
                  <a:gd name="connsiteX49" fmla="*/ 2567093 w 3557693"/>
                  <a:gd name="connsiteY49" fmla="*/ 375920 h 3694853"/>
                  <a:gd name="connsiteX50" fmla="*/ 2577253 w 3557693"/>
                  <a:gd name="connsiteY50" fmla="*/ 406400 h 3694853"/>
                  <a:gd name="connsiteX51" fmla="*/ 2495973 w 3557693"/>
                  <a:gd name="connsiteY51" fmla="*/ 640080 h 3694853"/>
                  <a:gd name="connsiteX52" fmla="*/ 2424853 w 3557693"/>
                  <a:gd name="connsiteY52" fmla="*/ 894080 h 3694853"/>
                  <a:gd name="connsiteX53" fmla="*/ 2363893 w 3557693"/>
                  <a:gd name="connsiteY53" fmla="*/ 863600 h 3694853"/>
                  <a:gd name="connsiteX54" fmla="*/ 2262293 w 3557693"/>
                  <a:gd name="connsiteY54" fmla="*/ 690880 h 3694853"/>
                  <a:gd name="connsiteX55" fmla="*/ 2221653 w 3557693"/>
                  <a:gd name="connsiteY55" fmla="*/ 609600 h 3694853"/>
                  <a:gd name="connsiteX56" fmla="*/ 2201333 w 3557693"/>
                  <a:gd name="connsiteY56" fmla="*/ 640080 h 3694853"/>
                  <a:gd name="connsiteX57" fmla="*/ 2241973 w 3557693"/>
                  <a:gd name="connsiteY57" fmla="*/ 741680 h 3694853"/>
                  <a:gd name="connsiteX58" fmla="*/ 2302933 w 3557693"/>
                  <a:gd name="connsiteY58" fmla="*/ 853440 h 3694853"/>
                  <a:gd name="connsiteX59" fmla="*/ 2353733 w 3557693"/>
                  <a:gd name="connsiteY59" fmla="*/ 934720 h 3694853"/>
                  <a:gd name="connsiteX60" fmla="*/ 2384213 w 3557693"/>
                  <a:gd name="connsiteY60" fmla="*/ 965200 h 3694853"/>
                  <a:gd name="connsiteX61" fmla="*/ 2363893 w 3557693"/>
                  <a:gd name="connsiteY61" fmla="*/ 1076960 h 3694853"/>
                  <a:gd name="connsiteX62" fmla="*/ 2262293 w 3557693"/>
                  <a:gd name="connsiteY62" fmla="*/ 1422400 h 3694853"/>
                  <a:gd name="connsiteX63" fmla="*/ 2211493 w 3557693"/>
                  <a:gd name="connsiteY63" fmla="*/ 1676400 h 3694853"/>
                  <a:gd name="connsiteX64" fmla="*/ 2160693 w 3557693"/>
                  <a:gd name="connsiteY64" fmla="*/ 1818640 h 3694853"/>
                  <a:gd name="connsiteX65" fmla="*/ 2089573 w 3557693"/>
                  <a:gd name="connsiteY65" fmla="*/ 1838960 h 3694853"/>
                  <a:gd name="connsiteX66" fmla="*/ 2048933 w 3557693"/>
                  <a:gd name="connsiteY66" fmla="*/ 1686560 h 3694853"/>
                  <a:gd name="connsiteX67" fmla="*/ 1957493 w 3557693"/>
                  <a:gd name="connsiteY67" fmla="*/ 1351280 h 3694853"/>
                  <a:gd name="connsiteX68" fmla="*/ 1845733 w 3557693"/>
                  <a:gd name="connsiteY68" fmla="*/ 894080 h 3694853"/>
                  <a:gd name="connsiteX69" fmla="*/ 1805093 w 3557693"/>
                  <a:gd name="connsiteY69" fmla="*/ 436880 h 3694853"/>
                  <a:gd name="connsiteX70" fmla="*/ 1815253 w 3557693"/>
                  <a:gd name="connsiteY70" fmla="*/ 254000 h 3694853"/>
                  <a:gd name="connsiteX71" fmla="*/ 1774613 w 3557693"/>
                  <a:gd name="connsiteY71" fmla="*/ 213360 h 3694853"/>
                  <a:gd name="connsiteX72" fmla="*/ 1764453 w 3557693"/>
                  <a:gd name="connsiteY72" fmla="*/ 365760 h 3694853"/>
                  <a:gd name="connsiteX73" fmla="*/ 1764453 w 3557693"/>
                  <a:gd name="connsiteY73" fmla="*/ 558800 h 3694853"/>
                  <a:gd name="connsiteX74" fmla="*/ 1774613 w 3557693"/>
                  <a:gd name="connsiteY74" fmla="*/ 670560 h 3694853"/>
                  <a:gd name="connsiteX75" fmla="*/ 1733973 w 3557693"/>
                  <a:gd name="connsiteY75" fmla="*/ 609600 h 3694853"/>
                  <a:gd name="connsiteX76" fmla="*/ 1622213 w 3557693"/>
                  <a:gd name="connsiteY76" fmla="*/ 406400 h 3694853"/>
                  <a:gd name="connsiteX77" fmla="*/ 1571413 w 3557693"/>
                  <a:gd name="connsiteY77" fmla="*/ 142240 h 3694853"/>
                  <a:gd name="connsiteX78" fmla="*/ 1540933 w 3557693"/>
                  <a:gd name="connsiteY78" fmla="*/ 60960 h 3694853"/>
                  <a:gd name="connsiteX79" fmla="*/ 1520613 w 3557693"/>
                  <a:gd name="connsiteY79" fmla="*/ 121920 h 3694853"/>
                  <a:gd name="connsiteX80" fmla="*/ 1551093 w 3557693"/>
                  <a:gd name="connsiteY80" fmla="*/ 365760 h 3694853"/>
                  <a:gd name="connsiteX81" fmla="*/ 1571413 w 3557693"/>
                  <a:gd name="connsiteY81" fmla="*/ 426720 h 3694853"/>
                  <a:gd name="connsiteX82" fmla="*/ 1540933 w 3557693"/>
                  <a:gd name="connsiteY82" fmla="*/ 416560 h 3694853"/>
                  <a:gd name="connsiteX83" fmla="*/ 1439333 w 3557693"/>
                  <a:gd name="connsiteY83" fmla="*/ 335280 h 3694853"/>
                  <a:gd name="connsiteX84" fmla="*/ 1327573 w 3557693"/>
                  <a:gd name="connsiteY84" fmla="*/ 274320 h 3694853"/>
                  <a:gd name="connsiteX85" fmla="*/ 1317413 w 3557693"/>
                  <a:gd name="connsiteY85" fmla="*/ 304800 h 3694853"/>
                  <a:gd name="connsiteX86" fmla="*/ 1429173 w 3557693"/>
                  <a:gd name="connsiteY86" fmla="*/ 396240 h 3694853"/>
                  <a:gd name="connsiteX87" fmla="*/ 1571413 w 3557693"/>
                  <a:gd name="connsiteY87" fmla="*/ 477520 h 3694853"/>
                  <a:gd name="connsiteX88" fmla="*/ 1601893 w 3557693"/>
                  <a:gd name="connsiteY88" fmla="*/ 497840 h 3694853"/>
                  <a:gd name="connsiteX89" fmla="*/ 1683173 w 3557693"/>
                  <a:gd name="connsiteY89" fmla="*/ 629920 h 3694853"/>
                  <a:gd name="connsiteX90" fmla="*/ 1764453 w 3557693"/>
                  <a:gd name="connsiteY90" fmla="*/ 731520 h 3694853"/>
                  <a:gd name="connsiteX91" fmla="*/ 1784773 w 3557693"/>
                  <a:gd name="connsiteY91" fmla="*/ 843280 h 3694853"/>
                  <a:gd name="connsiteX92" fmla="*/ 1815253 w 3557693"/>
                  <a:gd name="connsiteY92" fmla="*/ 1036320 h 3694853"/>
                  <a:gd name="connsiteX93" fmla="*/ 1876213 w 3557693"/>
                  <a:gd name="connsiteY93" fmla="*/ 1310640 h 3694853"/>
                  <a:gd name="connsiteX94" fmla="*/ 1855893 w 3557693"/>
                  <a:gd name="connsiteY94" fmla="*/ 1310640 h 3694853"/>
                  <a:gd name="connsiteX95" fmla="*/ 1591733 w 3557693"/>
                  <a:gd name="connsiteY95" fmla="*/ 1137920 h 3694853"/>
                  <a:gd name="connsiteX96" fmla="*/ 1408853 w 3557693"/>
                  <a:gd name="connsiteY96" fmla="*/ 914400 h 3694853"/>
                  <a:gd name="connsiteX97" fmla="*/ 1327573 w 3557693"/>
                  <a:gd name="connsiteY97" fmla="*/ 782320 h 3694853"/>
                  <a:gd name="connsiteX98" fmla="*/ 1307253 w 3557693"/>
                  <a:gd name="connsiteY98" fmla="*/ 619760 h 3694853"/>
                  <a:gd name="connsiteX99" fmla="*/ 1286933 w 3557693"/>
                  <a:gd name="connsiteY99" fmla="*/ 589280 h 3694853"/>
                  <a:gd name="connsiteX100" fmla="*/ 1256453 w 3557693"/>
                  <a:gd name="connsiteY100" fmla="*/ 670560 h 3694853"/>
                  <a:gd name="connsiteX101" fmla="*/ 1266613 w 3557693"/>
                  <a:gd name="connsiteY101" fmla="*/ 772160 h 3694853"/>
                  <a:gd name="connsiteX102" fmla="*/ 1185333 w 3557693"/>
                  <a:gd name="connsiteY102" fmla="*/ 690880 h 3694853"/>
                  <a:gd name="connsiteX103" fmla="*/ 1012613 w 3557693"/>
                  <a:gd name="connsiteY103" fmla="*/ 508000 h 3694853"/>
                  <a:gd name="connsiteX104" fmla="*/ 941493 w 3557693"/>
                  <a:gd name="connsiteY104" fmla="*/ 375920 h 3694853"/>
                  <a:gd name="connsiteX105" fmla="*/ 890693 w 3557693"/>
                  <a:gd name="connsiteY105" fmla="*/ 294640 h 3694853"/>
                  <a:gd name="connsiteX106" fmla="*/ 860213 w 3557693"/>
                  <a:gd name="connsiteY106" fmla="*/ 294640 h 3694853"/>
                  <a:gd name="connsiteX107" fmla="*/ 880533 w 3557693"/>
                  <a:gd name="connsiteY107" fmla="*/ 365760 h 3694853"/>
                  <a:gd name="connsiteX108" fmla="*/ 982133 w 3557693"/>
                  <a:gd name="connsiteY108" fmla="*/ 548640 h 3694853"/>
                  <a:gd name="connsiteX109" fmla="*/ 1083733 w 3557693"/>
                  <a:gd name="connsiteY109" fmla="*/ 650240 h 3694853"/>
                  <a:gd name="connsiteX110" fmla="*/ 1012613 w 3557693"/>
                  <a:gd name="connsiteY110" fmla="*/ 650240 h 3694853"/>
                  <a:gd name="connsiteX111" fmla="*/ 850053 w 3557693"/>
                  <a:gd name="connsiteY111" fmla="*/ 579120 h 3694853"/>
                  <a:gd name="connsiteX112" fmla="*/ 829733 w 3557693"/>
                  <a:gd name="connsiteY112" fmla="*/ 599440 h 3694853"/>
                  <a:gd name="connsiteX113" fmla="*/ 921173 w 3557693"/>
                  <a:gd name="connsiteY113" fmla="*/ 650240 h 3694853"/>
                  <a:gd name="connsiteX114" fmla="*/ 1073573 w 3557693"/>
                  <a:gd name="connsiteY114" fmla="*/ 711200 h 3694853"/>
                  <a:gd name="connsiteX115" fmla="*/ 1124373 w 3557693"/>
                  <a:gd name="connsiteY115" fmla="*/ 721360 h 3694853"/>
                  <a:gd name="connsiteX116" fmla="*/ 1246293 w 3557693"/>
                  <a:gd name="connsiteY116" fmla="*/ 822960 h 3694853"/>
                  <a:gd name="connsiteX117" fmla="*/ 1286933 w 3557693"/>
                  <a:gd name="connsiteY117" fmla="*/ 853440 h 3694853"/>
                  <a:gd name="connsiteX118" fmla="*/ 1398693 w 3557693"/>
                  <a:gd name="connsiteY118" fmla="*/ 985520 h 3694853"/>
                  <a:gd name="connsiteX119" fmla="*/ 1500293 w 3557693"/>
                  <a:gd name="connsiteY119" fmla="*/ 1117600 h 3694853"/>
                  <a:gd name="connsiteX120" fmla="*/ 1683173 w 3557693"/>
                  <a:gd name="connsiteY120" fmla="*/ 1290320 h 3694853"/>
                  <a:gd name="connsiteX121" fmla="*/ 1845733 w 3557693"/>
                  <a:gd name="connsiteY121" fmla="*/ 1422400 h 3694853"/>
                  <a:gd name="connsiteX122" fmla="*/ 1866053 w 3557693"/>
                  <a:gd name="connsiteY122" fmla="*/ 1473200 h 3694853"/>
                  <a:gd name="connsiteX123" fmla="*/ 1886373 w 3557693"/>
                  <a:gd name="connsiteY123" fmla="*/ 1625600 h 3694853"/>
                  <a:gd name="connsiteX124" fmla="*/ 1896533 w 3557693"/>
                  <a:gd name="connsiteY124" fmla="*/ 1717040 h 3694853"/>
                  <a:gd name="connsiteX125" fmla="*/ 1886373 w 3557693"/>
                  <a:gd name="connsiteY125" fmla="*/ 1879600 h 3694853"/>
                  <a:gd name="connsiteX126" fmla="*/ 1774613 w 3557693"/>
                  <a:gd name="connsiteY126" fmla="*/ 1828800 h 3694853"/>
                  <a:gd name="connsiteX127" fmla="*/ 1500293 w 3557693"/>
                  <a:gd name="connsiteY127" fmla="*/ 1778000 h 3694853"/>
                  <a:gd name="connsiteX128" fmla="*/ 1256453 w 3557693"/>
                  <a:gd name="connsiteY128" fmla="*/ 1706880 h 3694853"/>
                  <a:gd name="connsiteX129" fmla="*/ 900853 w 3557693"/>
                  <a:gd name="connsiteY129" fmla="*/ 1574800 h 3694853"/>
                  <a:gd name="connsiteX130" fmla="*/ 667173 w 3557693"/>
                  <a:gd name="connsiteY130" fmla="*/ 1341120 h 3694853"/>
                  <a:gd name="connsiteX131" fmla="*/ 514773 w 3557693"/>
                  <a:gd name="connsiteY131" fmla="*/ 1137920 h 3694853"/>
                  <a:gd name="connsiteX132" fmla="*/ 423333 w 3557693"/>
                  <a:gd name="connsiteY132" fmla="*/ 1036320 h 3694853"/>
                  <a:gd name="connsiteX133" fmla="*/ 362373 w 3557693"/>
                  <a:gd name="connsiteY133" fmla="*/ 1046480 h 3694853"/>
                  <a:gd name="connsiteX134" fmla="*/ 443653 w 3557693"/>
                  <a:gd name="connsiteY134" fmla="*/ 1137920 h 3694853"/>
                  <a:gd name="connsiteX135" fmla="*/ 565573 w 3557693"/>
                  <a:gd name="connsiteY135" fmla="*/ 1320800 h 3694853"/>
                  <a:gd name="connsiteX136" fmla="*/ 626533 w 3557693"/>
                  <a:gd name="connsiteY136" fmla="*/ 1402080 h 3694853"/>
                  <a:gd name="connsiteX137" fmla="*/ 555413 w 3557693"/>
                  <a:gd name="connsiteY137" fmla="*/ 1391920 h 3694853"/>
                  <a:gd name="connsiteX138" fmla="*/ 382693 w 3557693"/>
                  <a:gd name="connsiteY138" fmla="*/ 1300480 h 3694853"/>
                  <a:gd name="connsiteX139" fmla="*/ 209973 w 3557693"/>
                  <a:gd name="connsiteY139" fmla="*/ 1178560 h 3694853"/>
                  <a:gd name="connsiteX140" fmla="*/ 47413 w 3557693"/>
                  <a:gd name="connsiteY140" fmla="*/ 1046480 h 3694853"/>
                  <a:gd name="connsiteX141" fmla="*/ 6773 w 3557693"/>
                  <a:gd name="connsiteY141" fmla="*/ 1056640 h 3694853"/>
                  <a:gd name="connsiteX142" fmla="*/ 88053 w 3557693"/>
                  <a:gd name="connsiteY142" fmla="*/ 1127760 h 3694853"/>
                  <a:gd name="connsiteX143" fmla="*/ 362373 w 3557693"/>
                  <a:gd name="connsiteY143" fmla="*/ 1351280 h 3694853"/>
                  <a:gd name="connsiteX144" fmla="*/ 606213 w 3557693"/>
                  <a:gd name="connsiteY144" fmla="*/ 1463040 h 3694853"/>
                  <a:gd name="connsiteX145" fmla="*/ 707813 w 3557693"/>
                  <a:gd name="connsiteY145" fmla="*/ 1483360 h 3694853"/>
                  <a:gd name="connsiteX146" fmla="*/ 758613 w 3557693"/>
                  <a:gd name="connsiteY146" fmla="*/ 1544320 h 3694853"/>
                  <a:gd name="connsiteX147" fmla="*/ 819573 w 3557693"/>
                  <a:gd name="connsiteY147" fmla="*/ 1595120 h 3694853"/>
                  <a:gd name="connsiteX148" fmla="*/ 911013 w 3557693"/>
                  <a:gd name="connsiteY148" fmla="*/ 1645920 h 3694853"/>
                  <a:gd name="connsiteX149" fmla="*/ 1236133 w 3557693"/>
                  <a:gd name="connsiteY149" fmla="*/ 1767840 h 3694853"/>
                  <a:gd name="connsiteX150" fmla="*/ 1540933 w 3557693"/>
                  <a:gd name="connsiteY150" fmla="*/ 1879600 h 3694853"/>
                  <a:gd name="connsiteX151" fmla="*/ 1652693 w 3557693"/>
                  <a:gd name="connsiteY151" fmla="*/ 1950720 h 3694853"/>
                  <a:gd name="connsiteX152" fmla="*/ 1469813 w 3557693"/>
                  <a:gd name="connsiteY152" fmla="*/ 1920240 h 3694853"/>
                  <a:gd name="connsiteX153" fmla="*/ 1286933 w 3557693"/>
                  <a:gd name="connsiteY153" fmla="*/ 1920240 h 3694853"/>
                  <a:gd name="connsiteX154" fmla="*/ 1053253 w 3557693"/>
                  <a:gd name="connsiteY154" fmla="*/ 1899920 h 3694853"/>
                  <a:gd name="connsiteX155" fmla="*/ 809413 w 3557693"/>
                  <a:gd name="connsiteY155" fmla="*/ 1828800 h 3694853"/>
                  <a:gd name="connsiteX156" fmla="*/ 545253 w 3557693"/>
                  <a:gd name="connsiteY156" fmla="*/ 1737360 h 3694853"/>
                  <a:gd name="connsiteX157" fmla="*/ 514773 w 3557693"/>
                  <a:gd name="connsiteY157" fmla="*/ 1727200 h 3694853"/>
                  <a:gd name="connsiteX158" fmla="*/ 382693 w 3557693"/>
                  <a:gd name="connsiteY158" fmla="*/ 1635760 h 3694853"/>
                  <a:gd name="connsiteX159" fmla="*/ 342053 w 3557693"/>
                  <a:gd name="connsiteY159" fmla="*/ 1645920 h 3694853"/>
                  <a:gd name="connsiteX160" fmla="*/ 474133 w 3557693"/>
                  <a:gd name="connsiteY160" fmla="*/ 1767840 h 3694853"/>
                  <a:gd name="connsiteX161" fmla="*/ 728133 w 3557693"/>
                  <a:gd name="connsiteY161" fmla="*/ 1849120 h 3694853"/>
                  <a:gd name="connsiteX162" fmla="*/ 606213 w 3557693"/>
                  <a:gd name="connsiteY162" fmla="*/ 1849120 h 3694853"/>
                  <a:gd name="connsiteX163" fmla="*/ 474133 w 3557693"/>
                  <a:gd name="connsiteY163" fmla="*/ 1838960 h 3694853"/>
                  <a:gd name="connsiteX164" fmla="*/ 474133 w 3557693"/>
                  <a:gd name="connsiteY164" fmla="*/ 1889760 h 3694853"/>
                  <a:gd name="connsiteX165" fmla="*/ 585893 w 3557693"/>
                  <a:gd name="connsiteY165" fmla="*/ 1889760 h 3694853"/>
                  <a:gd name="connsiteX166" fmla="*/ 789093 w 3557693"/>
                  <a:gd name="connsiteY166" fmla="*/ 1889760 h 3694853"/>
                  <a:gd name="connsiteX167" fmla="*/ 992293 w 3557693"/>
                  <a:gd name="connsiteY167" fmla="*/ 1930400 h 3694853"/>
                  <a:gd name="connsiteX168" fmla="*/ 1266613 w 3557693"/>
                  <a:gd name="connsiteY168" fmla="*/ 1950720 h 3694853"/>
                  <a:gd name="connsiteX169" fmla="*/ 1520613 w 3557693"/>
                  <a:gd name="connsiteY169" fmla="*/ 1981200 h 3694853"/>
                  <a:gd name="connsiteX170" fmla="*/ 1693333 w 3557693"/>
                  <a:gd name="connsiteY170" fmla="*/ 2021840 h 3694853"/>
                  <a:gd name="connsiteX171" fmla="*/ 1744133 w 3557693"/>
                  <a:gd name="connsiteY171" fmla="*/ 2123440 h 3694853"/>
                  <a:gd name="connsiteX172" fmla="*/ 1794933 w 3557693"/>
                  <a:gd name="connsiteY172" fmla="*/ 2255520 h 3694853"/>
                  <a:gd name="connsiteX173" fmla="*/ 1805093 w 3557693"/>
                  <a:gd name="connsiteY173" fmla="*/ 2499360 h 3694853"/>
                  <a:gd name="connsiteX174" fmla="*/ 1784773 w 3557693"/>
                  <a:gd name="connsiteY174" fmla="*/ 2753360 h 3694853"/>
                  <a:gd name="connsiteX175" fmla="*/ 1733973 w 3557693"/>
                  <a:gd name="connsiteY175" fmla="*/ 3048000 h 3694853"/>
                  <a:gd name="connsiteX176" fmla="*/ 1683173 w 3557693"/>
                  <a:gd name="connsiteY176" fmla="*/ 3342640 h 3694853"/>
                  <a:gd name="connsiteX177" fmla="*/ 1632373 w 3557693"/>
                  <a:gd name="connsiteY177" fmla="*/ 3586480 h 3694853"/>
                  <a:gd name="connsiteX178" fmla="*/ 1825413 w 3557693"/>
                  <a:gd name="connsiteY178" fmla="*/ 3667760 h 3694853"/>
                  <a:gd name="connsiteX179" fmla="*/ 2120053 w 3557693"/>
                  <a:gd name="connsiteY179" fmla="*/ 3677920 h 3694853"/>
                  <a:gd name="connsiteX180" fmla="*/ 2191173 w 3557693"/>
                  <a:gd name="connsiteY180" fmla="*/ 3627120 h 3694853"/>
                  <a:gd name="connsiteX181" fmla="*/ 2181013 w 3557693"/>
                  <a:gd name="connsiteY181" fmla="*/ 3271520 h 3694853"/>
                  <a:gd name="connsiteX182" fmla="*/ 2159909 w 3557693"/>
                  <a:gd name="connsiteY182" fmla="*/ 2353033 h 3694853"/>
                  <a:gd name="connsiteX0" fmla="*/ 2159909 w 3557693"/>
                  <a:gd name="connsiteY0" fmla="*/ 2353033 h 3694853"/>
                  <a:gd name="connsiteX1" fmla="*/ 2302933 w 3557693"/>
                  <a:gd name="connsiteY1" fmla="*/ 2103120 h 3694853"/>
                  <a:gd name="connsiteX2" fmla="*/ 2628053 w 3557693"/>
                  <a:gd name="connsiteY2" fmla="*/ 1838960 h 3694853"/>
                  <a:gd name="connsiteX3" fmla="*/ 3014133 w 3557693"/>
                  <a:gd name="connsiteY3" fmla="*/ 1615440 h 3694853"/>
                  <a:gd name="connsiteX4" fmla="*/ 3288453 w 3557693"/>
                  <a:gd name="connsiteY4" fmla="*/ 1503680 h 3694853"/>
                  <a:gd name="connsiteX5" fmla="*/ 3471333 w 3557693"/>
                  <a:gd name="connsiteY5" fmla="*/ 1391920 h 3694853"/>
                  <a:gd name="connsiteX6" fmla="*/ 3552613 w 3557693"/>
                  <a:gd name="connsiteY6" fmla="*/ 1280160 h 3694853"/>
                  <a:gd name="connsiteX7" fmla="*/ 3501813 w 3557693"/>
                  <a:gd name="connsiteY7" fmla="*/ 1270000 h 3694853"/>
                  <a:gd name="connsiteX8" fmla="*/ 3430693 w 3557693"/>
                  <a:gd name="connsiteY8" fmla="*/ 1371600 h 3694853"/>
                  <a:gd name="connsiteX9" fmla="*/ 3237653 w 3557693"/>
                  <a:gd name="connsiteY9" fmla="*/ 1473200 h 3694853"/>
                  <a:gd name="connsiteX10" fmla="*/ 2922693 w 3557693"/>
                  <a:gd name="connsiteY10" fmla="*/ 1605280 h 3694853"/>
                  <a:gd name="connsiteX11" fmla="*/ 2892213 w 3557693"/>
                  <a:gd name="connsiteY11" fmla="*/ 1595120 h 3694853"/>
                  <a:gd name="connsiteX12" fmla="*/ 2922693 w 3557693"/>
                  <a:gd name="connsiteY12" fmla="*/ 1483360 h 3694853"/>
                  <a:gd name="connsiteX13" fmla="*/ 2983653 w 3557693"/>
                  <a:gd name="connsiteY13" fmla="*/ 1320800 h 3694853"/>
                  <a:gd name="connsiteX14" fmla="*/ 2983653 w 3557693"/>
                  <a:gd name="connsiteY14" fmla="*/ 1270000 h 3694853"/>
                  <a:gd name="connsiteX15" fmla="*/ 2932853 w 3557693"/>
                  <a:gd name="connsiteY15" fmla="*/ 1280160 h 3694853"/>
                  <a:gd name="connsiteX16" fmla="*/ 2902373 w 3557693"/>
                  <a:gd name="connsiteY16" fmla="*/ 1361440 h 3694853"/>
                  <a:gd name="connsiteX17" fmla="*/ 2821093 w 3557693"/>
                  <a:gd name="connsiteY17" fmla="*/ 1584960 h 3694853"/>
                  <a:gd name="connsiteX18" fmla="*/ 2790613 w 3557693"/>
                  <a:gd name="connsiteY18" fmla="*/ 1666240 h 3694853"/>
                  <a:gd name="connsiteX19" fmla="*/ 2668693 w 3557693"/>
                  <a:gd name="connsiteY19" fmla="*/ 1737360 h 3694853"/>
                  <a:gd name="connsiteX20" fmla="*/ 2475653 w 3557693"/>
                  <a:gd name="connsiteY20" fmla="*/ 1838960 h 3694853"/>
                  <a:gd name="connsiteX21" fmla="*/ 2374053 w 3557693"/>
                  <a:gd name="connsiteY21" fmla="*/ 1899920 h 3694853"/>
                  <a:gd name="connsiteX22" fmla="*/ 2231813 w 3557693"/>
                  <a:gd name="connsiteY22" fmla="*/ 2011680 h 3694853"/>
                  <a:gd name="connsiteX23" fmla="*/ 2313093 w 3557693"/>
                  <a:gd name="connsiteY23" fmla="*/ 1666240 h 3694853"/>
                  <a:gd name="connsiteX24" fmla="*/ 2384213 w 3557693"/>
                  <a:gd name="connsiteY24" fmla="*/ 1280160 h 3694853"/>
                  <a:gd name="connsiteX25" fmla="*/ 2597573 w 3557693"/>
                  <a:gd name="connsiteY25" fmla="*/ 1056640 h 3694853"/>
                  <a:gd name="connsiteX26" fmla="*/ 2668693 w 3557693"/>
                  <a:gd name="connsiteY26" fmla="*/ 894080 h 3694853"/>
                  <a:gd name="connsiteX27" fmla="*/ 2628053 w 3557693"/>
                  <a:gd name="connsiteY27" fmla="*/ 894080 h 3694853"/>
                  <a:gd name="connsiteX28" fmla="*/ 2567093 w 3557693"/>
                  <a:gd name="connsiteY28" fmla="*/ 1026160 h 3694853"/>
                  <a:gd name="connsiteX29" fmla="*/ 2414693 w 3557693"/>
                  <a:gd name="connsiteY29" fmla="*/ 1148080 h 3694853"/>
                  <a:gd name="connsiteX30" fmla="*/ 2465493 w 3557693"/>
                  <a:gd name="connsiteY30" fmla="*/ 975360 h 3694853"/>
                  <a:gd name="connsiteX31" fmla="*/ 2546773 w 3557693"/>
                  <a:gd name="connsiteY31" fmla="*/ 680720 h 3694853"/>
                  <a:gd name="connsiteX32" fmla="*/ 2648373 w 3557693"/>
                  <a:gd name="connsiteY32" fmla="*/ 589280 h 3694853"/>
                  <a:gd name="connsiteX33" fmla="*/ 2729653 w 3557693"/>
                  <a:gd name="connsiteY33" fmla="*/ 497840 h 3694853"/>
                  <a:gd name="connsiteX34" fmla="*/ 2739813 w 3557693"/>
                  <a:gd name="connsiteY34" fmla="*/ 447040 h 3694853"/>
                  <a:gd name="connsiteX35" fmla="*/ 2699173 w 3557693"/>
                  <a:gd name="connsiteY35" fmla="*/ 467360 h 3694853"/>
                  <a:gd name="connsiteX36" fmla="*/ 2628053 w 3557693"/>
                  <a:gd name="connsiteY36" fmla="*/ 548640 h 3694853"/>
                  <a:gd name="connsiteX37" fmla="*/ 2567093 w 3557693"/>
                  <a:gd name="connsiteY37" fmla="*/ 579120 h 3694853"/>
                  <a:gd name="connsiteX38" fmla="*/ 2678853 w 3557693"/>
                  <a:gd name="connsiteY38" fmla="*/ 274320 h 3694853"/>
                  <a:gd name="connsiteX39" fmla="*/ 2729653 w 3557693"/>
                  <a:gd name="connsiteY39" fmla="*/ 40640 h 3694853"/>
                  <a:gd name="connsiteX40" fmla="*/ 2689013 w 3557693"/>
                  <a:gd name="connsiteY40" fmla="*/ 30480 h 3694853"/>
                  <a:gd name="connsiteX41" fmla="*/ 2668693 w 3557693"/>
                  <a:gd name="connsiteY41" fmla="*/ 142240 h 3694853"/>
                  <a:gd name="connsiteX42" fmla="*/ 2617893 w 3557693"/>
                  <a:gd name="connsiteY42" fmla="*/ 314960 h 3694853"/>
                  <a:gd name="connsiteX43" fmla="*/ 2597573 w 3557693"/>
                  <a:gd name="connsiteY43" fmla="*/ 314960 h 3694853"/>
                  <a:gd name="connsiteX44" fmla="*/ 2556933 w 3557693"/>
                  <a:gd name="connsiteY44" fmla="*/ 172720 h 3694853"/>
                  <a:gd name="connsiteX45" fmla="*/ 2526453 w 3557693"/>
                  <a:gd name="connsiteY45" fmla="*/ 81280 h 3694853"/>
                  <a:gd name="connsiteX46" fmla="*/ 2495973 w 3557693"/>
                  <a:gd name="connsiteY46" fmla="*/ 111760 h 3694853"/>
                  <a:gd name="connsiteX47" fmla="*/ 2516293 w 3557693"/>
                  <a:gd name="connsiteY47" fmla="*/ 172720 h 3694853"/>
                  <a:gd name="connsiteX48" fmla="*/ 2546773 w 3557693"/>
                  <a:gd name="connsiteY48" fmla="*/ 284480 h 3694853"/>
                  <a:gd name="connsiteX49" fmla="*/ 2567093 w 3557693"/>
                  <a:gd name="connsiteY49" fmla="*/ 375920 h 3694853"/>
                  <a:gd name="connsiteX50" fmla="*/ 2577253 w 3557693"/>
                  <a:gd name="connsiteY50" fmla="*/ 406400 h 3694853"/>
                  <a:gd name="connsiteX51" fmla="*/ 2495973 w 3557693"/>
                  <a:gd name="connsiteY51" fmla="*/ 640080 h 3694853"/>
                  <a:gd name="connsiteX52" fmla="*/ 2424853 w 3557693"/>
                  <a:gd name="connsiteY52" fmla="*/ 894080 h 3694853"/>
                  <a:gd name="connsiteX53" fmla="*/ 2363893 w 3557693"/>
                  <a:gd name="connsiteY53" fmla="*/ 863600 h 3694853"/>
                  <a:gd name="connsiteX54" fmla="*/ 2262293 w 3557693"/>
                  <a:gd name="connsiteY54" fmla="*/ 690880 h 3694853"/>
                  <a:gd name="connsiteX55" fmla="*/ 2221653 w 3557693"/>
                  <a:gd name="connsiteY55" fmla="*/ 609600 h 3694853"/>
                  <a:gd name="connsiteX56" fmla="*/ 2201333 w 3557693"/>
                  <a:gd name="connsiteY56" fmla="*/ 640080 h 3694853"/>
                  <a:gd name="connsiteX57" fmla="*/ 2241973 w 3557693"/>
                  <a:gd name="connsiteY57" fmla="*/ 741680 h 3694853"/>
                  <a:gd name="connsiteX58" fmla="*/ 2302933 w 3557693"/>
                  <a:gd name="connsiteY58" fmla="*/ 853440 h 3694853"/>
                  <a:gd name="connsiteX59" fmla="*/ 2353733 w 3557693"/>
                  <a:gd name="connsiteY59" fmla="*/ 934720 h 3694853"/>
                  <a:gd name="connsiteX60" fmla="*/ 2384213 w 3557693"/>
                  <a:gd name="connsiteY60" fmla="*/ 965200 h 3694853"/>
                  <a:gd name="connsiteX61" fmla="*/ 2363893 w 3557693"/>
                  <a:gd name="connsiteY61" fmla="*/ 1076960 h 3694853"/>
                  <a:gd name="connsiteX62" fmla="*/ 2262293 w 3557693"/>
                  <a:gd name="connsiteY62" fmla="*/ 1422400 h 3694853"/>
                  <a:gd name="connsiteX63" fmla="*/ 2211493 w 3557693"/>
                  <a:gd name="connsiteY63" fmla="*/ 1676400 h 3694853"/>
                  <a:gd name="connsiteX64" fmla="*/ 2160693 w 3557693"/>
                  <a:gd name="connsiteY64" fmla="*/ 1818640 h 3694853"/>
                  <a:gd name="connsiteX65" fmla="*/ 2089573 w 3557693"/>
                  <a:gd name="connsiteY65" fmla="*/ 1838960 h 3694853"/>
                  <a:gd name="connsiteX66" fmla="*/ 2048933 w 3557693"/>
                  <a:gd name="connsiteY66" fmla="*/ 1686560 h 3694853"/>
                  <a:gd name="connsiteX67" fmla="*/ 1957493 w 3557693"/>
                  <a:gd name="connsiteY67" fmla="*/ 1351280 h 3694853"/>
                  <a:gd name="connsiteX68" fmla="*/ 1845733 w 3557693"/>
                  <a:gd name="connsiteY68" fmla="*/ 894080 h 3694853"/>
                  <a:gd name="connsiteX69" fmla="*/ 1805093 w 3557693"/>
                  <a:gd name="connsiteY69" fmla="*/ 436880 h 3694853"/>
                  <a:gd name="connsiteX70" fmla="*/ 1815253 w 3557693"/>
                  <a:gd name="connsiteY70" fmla="*/ 254000 h 3694853"/>
                  <a:gd name="connsiteX71" fmla="*/ 1774613 w 3557693"/>
                  <a:gd name="connsiteY71" fmla="*/ 213360 h 3694853"/>
                  <a:gd name="connsiteX72" fmla="*/ 1764453 w 3557693"/>
                  <a:gd name="connsiteY72" fmla="*/ 365760 h 3694853"/>
                  <a:gd name="connsiteX73" fmla="*/ 1764453 w 3557693"/>
                  <a:gd name="connsiteY73" fmla="*/ 558800 h 3694853"/>
                  <a:gd name="connsiteX74" fmla="*/ 1774613 w 3557693"/>
                  <a:gd name="connsiteY74" fmla="*/ 670560 h 3694853"/>
                  <a:gd name="connsiteX75" fmla="*/ 1733973 w 3557693"/>
                  <a:gd name="connsiteY75" fmla="*/ 609600 h 3694853"/>
                  <a:gd name="connsiteX76" fmla="*/ 1622213 w 3557693"/>
                  <a:gd name="connsiteY76" fmla="*/ 406400 h 3694853"/>
                  <a:gd name="connsiteX77" fmla="*/ 1571413 w 3557693"/>
                  <a:gd name="connsiteY77" fmla="*/ 142240 h 3694853"/>
                  <a:gd name="connsiteX78" fmla="*/ 1540933 w 3557693"/>
                  <a:gd name="connsiteY78" fmla="*/ 60960 h 3694853"/>
                  <a:gd name="connsiteX79" fmla="*/ 1520613 w 3557693"/>
                  <a:gd name="connsiteY79" fmla="*/ 121920 h 3694853"/>
                  <a:gd name="connsiteX80" fmla="*/ 1551093 w 3557693"/>
                  <a:gd name="connsiteY80" fmla="*/ 365760 h 3694853"/>
                  <a:gd name="connsiteX81" fmla="*/ 1571413 w 3557693"/>
                  <a:gd name="connsiteY81" fmla="*/ 426720 h 3694853"/>
                  <a:gd name="connsiteX82" fmla="*/ 1540933 w 3557693"/>
                  <a:gd name="connsiteY82" fmla="*/ 416560 h 3694853"/>
                  <a:gd name="connsiteX83" fmla="*/ 1439333 w 3557693"/>
                  <a:gd name="connsiteY83" fmla="*/ 335280 h 3694853"/>
                  <a:gd name="connsiteX84" fmla="*/ 1327573 w 3557693"/>
                  <a:gd name="connsiteY84" fmla="*/ 274320 h 3694853"/>
                  <a:gd name="connsiteX85" fmla="*/ 1317413 w 3557693"/>
                  <a:gd name="connsiteY85" fmla="*/ 304800 h 3694853"/>
                  <a:gd name="connsiteX86" fmla="*/ 1429173 w 3557693"/>
                  <a:gd name="connsiteY86" fmla="*/ 396240 h 3694853"/>
                  <a:gd name="connsiteX87" fmla="*/ 1571413 w 3557693"/>
                  <a:gd name="connsiteY87" fmla="*/ 477520 h 3694853"/>
                  <a:gd name="connsiteX88" fmla="*/ 1601893 w 3557693"/>
                  <a:gd name="connsiteY88" fmla="*/ 497840 h 3694853"/>
                  <a:gd name="connsiteX89" fmla="*/ 1683173 w 3557693"/>
                  <a:gd name="connsiteY89" fmla="*/ 629920 h 3694853"/>
                  <a:gd name="connsiteX90" fmla="*/ 1764453 w 3557693"/>
                  <a:gd name="connsiteY90" fmla="*/ 731520 h 3694853"/>
                  <a:gd name="connsiteX91" fmla="*/ 1784773 w 3557693"/>
                  <a:gd name="connsiteY91" fmla="*/ 843280 h 3694853"/>
                  <a:gd name="connsiteX92" fmla="*/ 1815253 w 3557693"/>
                  <a:gd name="connsiteY92" fmla="*/ 1036320 h 3694853"/>
                  <a:gd name="connsiteX93" fmla="*/ 1876213 w 3557693"/>
                  <a:gd name="connsiteY93" fmla="*/ 1310640 h 3694853"/>
                  <a:gd name="connsiteX94" fmla="*/ 1855893 w 3557693"/>
                  <a:gd name="connsiteY94" fmla="*/ 1310640 h 3694853"/>
                  <a:gd name="connsiteX95" fmla="*/ 1591733 w 3557693"/>
                  <a:gd name="connsiteY95" fmla="*/ 1137920 h 3694853"/>
                  <a:gd name="connsiteX96" fmla="*/ 1408853 w 3557693"/>
                  <a:gd name="connsiteY96" fmla="*/ 914400 h 3694853"/>
                  <a:gd name="connsiteX97" fmla="*/ 1327573 w 3557693"/>
                  <a:gd name="connsiteY97" fmla="*/ 782320 h 3694853"/>
                  <a:gd name="connsiteX98" fmla="*/ 1307253 w 3557693"/>
                  <a:gd name="connsiteY98" fmla="*/ 619760 h 3694853"/>
                  <a:gd name="connsiteX99" fmla="*/ 1286933 w 3557693"/>
                  <a:gd name="connsiteY99" fmla="*/ 589280 h 3694853"/>
                  <a:gd name="connsiteX100" fmla="*/ 1256453 w 3557693"/>
                  <a:gd name="connsiteY100" fmla="*/ 670560 h 3694853"/>
                  <a:gd name="connsiteX101" fmla="*/ 1266613 w 3557693"/>
                  <a:gd name="connsiteY101" fmla="*/ 772160 h 3694853"/>
                  <a:gd name="connsiteX102" fmla="*/ 1185333 w 3557693"/>
                  <a:gd name="connsiteY102" fmla="*/ 690880 h 3694853"/>
                  <a:gd name="connsiteX103" fmla="*/ 1012613 w 3557693"/>
                  <a:gd name="connsiteY103" fmla="*/ 508000 h 3694853"/>
                  <a:gd name="connsiteX104" fmla="*/ 941493 w 3557693"/>
                  <a:gd name="connsiteY104" fmla="*/ 375920 h 3694853"/>
                  <a:gd name="connsiteX105" fmla="*/ 890693 w 3557693"/>
                  <a:gd name="connsiteY105" fmla="*/ 294640 h 3694853"/>
                  <a:gd name="connsiteX106" fmla="*/ 860213 w 3557693"/>
                  <a:gd name="connsiteY106" fmla="*/ 294640 h 3694853"/>
                  <a:gd name="connsiteX107" fmla="*/ 880533 w 3557693"/>
                  <a:gd name="connsiteY107" fmla="*/ 365760 h 3694853"/>
                  <a:gd name="connsiteX108" fmla="*/ 982133 w 3557693"/>
                  <a:gd name="connsiteY108" fmla="*/ 548640 h 3694853"/>
                  <a:gd name="connsiteX109" fmla="*/ 1083733 w 3557693"/>
                  <a:gd name="connsiteY109" fmla="*/ 650240 h 3694853"/>
                  <a:gd name="connsiteX110" fmla="*/ 1012613 w 3557693"/>
                  <a:gd name="connsiteY110" fmla="*/ 650240 h 3694853"/>
                  <a:gd name="connsiteX111" fmla="*/ 850053 w 3557693"/>
                  <a:gd name="connsiteY111" fmla="*/ 579120 h 3694853"/>
                  <a:gd name="connsiteX112" fmla="*/ 829733 w 3557693"/>
                  <a:gd name="connsiteY112" fmla="*/ 599440 h 3694853"/>
                  <a:gd name="connsiteX113" fmla="*/ 921173 w 3557693"/>
                  <a:gd name="connsiteY113" fmla="*/ 650240 h 3694853"/>
                  <a:gd name="connsiteX114" fmla="*/ 1073573 w 3557693"/>
                  <a:gd name="connsiteY114" fmla="*/ 711200 h 3694853"/>
                  <a:gd name="connsiteX115" fmla="*/ 1124373 w 3557693"/>
                  <a:gd name="connsiteY115" fmla="*/ 721360 h 3694853"/>
                  <a:gd name="connsiteX116" fmla="*/ 1246293 w 3557693"/>
                  <a:gd name="connsiteY116" fmla="*/ 822960 h 3694853"/>
                  <a:gd name="connsiteX117" fmla="*/ 1286933 w 3557693"/>
                  <a:gd name="connsiteY117" fmla="*/ 853440 h 3694853"/>
                  <a:gd name="connsiteX118" fmla="*/ 1398693 w 3557693"/>
                  <a:gd name="connsiteY118" fmla="*/ 985520 h 3694853"/>
                  <a:gd name="connsiteX119" fmla="*/ 1500293 w 3557693"/>
                  <a:gd name="connsiteY119" fmla="*/ 1117600 h 3694853"/>
                  <a:gd name="connsiteX120" fmla="*/ 1683173 w 3557693"/>
                  <a:gd name="connsiteY120" fmla="*/ 1290320 h 3694853"/>
                  <a:gd name="connsiteX121" fmla="*/ 1845733 w 3557693"/>
                  <a:gd name="connsiteY121" fmla="*/ 1422400 h 3694853"/>
                  <a:gd name="connsiteX122" fmla="*/ 1866053 w 3557693"/>
                  <a:gd name="connsiteY122" fmla="*/ 1473200 h 3694853"/>
                  <a:gd name="connsiteX123" fmla="*/ 1886373 w 3557693"/>
                  <a:gd name="connsiteY123" fmla="*/ 1625600 h 3694853"/>
                  <a:gd name="connsiteX124" fmla="*/ 1896533 w 3557693"/>
                  <a:gd name="connsiteY124" fmla="*/ 1717040 h 3694853"/>
                  <a:gd name="connsiteX125" fmla="*/ 1886373 w 3557693"/>
                  <a:gd name="connsiteY125" fmla="*/ 1879600 h 3694853"/>
                  <a:gd name="connsiteX126" fmla="*/ 1774613 w 3557693"/>
                  <a:gd name="connsiteY126" fmla="*/ 1828800 h 3694853"/>
                  <a:gd name="connsiteX127" fmla="*/ 1500293 w 3557693"/>
                  <a:gd name="connsiteY127" fmla="*/ 1778000 h 3694853"/>
                  <a:gd name="connsiteX128" fmla="*/ 1256453 w 3557693"/>
                  <a:gd name="connsiteY128" fmla="*/ 1706880 h 3694853"/>
                  <a:gd name="connsiteX129" fmla="*/ 900853 w 3557693"/>
                  <a:gd name="connsiteY129" fmla="*/ 1574800 h 3694853"/>
                  <a:gd name="connsiteX130" fmla="*/ 667173 w 3557693"/>
                  <a:gd name="connsiteY130" fmla="*/ 1341120 h 3694853"/>
                  <a:gd name="connsiteX131" fmla="*/ 514773 w 3557693"/>
                  <a:gd name="connsiteY131" fmla="*/ 1137920 h 3694853"/>
                  <a:gd name="connsiteX132" fmla="*/ 423333 w 3557693"/>
                  <a:gd name="connsiteY132" fmla="*/ 1036320 h 3694853"/>
                  <a:gd name="connsiteX133" fmla="*/ 362373 w 3557693"/>
                  <a:gd name="connsiteY133" fmla="*/ 1046480 h 3694853"/>
                  <a:gd name="connsiteX134" fmla="*/ 443653 w 3557693"/>
                  <a:gd name="connsiteY134" fmla="*/ 1137920 h 3694853"/>
                  <a:gd name="connsiteX135" fmla="*/ 565573 w 3557693"/>
                  <a:gd name="connsiteY135" fmla="*/ 1320800 h 3694853"/>
                  <a:gd name="connsiteX136" fmla="*/ 626533 w 3557693"/>
                  <a:gd name="connsiteY136" fmla="*/ 1402080 h 3694853"/>
                  <a:gd name="connsiteX137" fmla="*/ 555413 w 3557693"/>
                  <a:gd name="connsiteY137" fmla="*/ 1391920 h 3694853"/>
                  <a:gd name="connsiteX138" fmla="*/ 382693 w 3557693"/>
                  <a:gd name="connsiteY138" fmla="*/ 1300480 h 3694853"/>
                  <a:gd name="connsiteX139" fmla="*/ 209973 w 3557693"/>
                  <a:gd name="connsiteY139" fmla="*/ 1178560 h 3694853"/>
                  <a:gd name="connsiteX140" fmla="*/ 47413 w 3557693"/>
                  <a:gd name="connsiteY140" fmla="*/ 1046480 h 3694853"/>
                  <a:gd name="connsiteX141" fmla="*/ 6773 w 3557693"/>
                  <a:gd name="connsiteY141" fmla="*/ 1056640 h 3694853"/>
                  <a:gd name="connsiteX142" fmla="*/ 88053 w 3557693"/>
                  <a:gd name="connsiteY142" fmla="*/ 1127760 h 3694853"/>
                  <a:gd name="connsiteX143" fmla="*/ 362373 w 3557693"/>
                  <a:gd name="connsiteY143" fmla="*/ 1351280 h 3694853"/>
                  <a:gd name="connsiteX144" fmla="*/ 606213 w 3557693"/>
                  <a:gd name="connsiteY144" fmla="*/ 1463040 h 3694853"/>
                  <a:gd name="connsiteX145" fmla="*/ 707813 w 3557693"/>
                  <a:gd name="connsiteY145" fmla="*/ 1483360 h 3694853"/>
                  <a:gd name="connsiteX146" fmla="*/ 758613 w 3557693"/>
                  <a:gd name="connsiteY146" fmla="*/ 1544320 h 3694853"/>
                  <a:gd name="connsiteX147" fmla="*/ 819573 w 3557693"/>
                  <a:gd name="connsiteY147" fmla="*/ 1595120 h 3694853"/>
                  <a:gd name="connsiteX148" fmla="*/ 911013 w 3557693"/>
                  <a:gd name="connsiteY148" fmla="*/ 1645920 h 3694853"/>
                  <a:gd name="connsiteX149" fmla="*/ 1236133 w 3557693"/>
                  <a:gd name="connsiteY149" fmla="*/ 1767840 h 3694853"/>
                  <a:gd name="connsiteX150" fmla="*/ 1540933 w 3557693"/>
                  <a:gd name="connsiteY150" fmla="*/ 1879600 h 3694853"/>
                  <a:gd name="connsiteX151" fmla="*/ 1652693 w 3557693"/>
                  <a:gd name="connsiteY151" fmla="*/ 1950720 h 3694853"/>
                  <a:gd name="connsiteX152" fmla="*/ 1469813 w 3557693"/>
                  <a:gd name="connsiteY152" fmla="*/ 1920240 h 3694853"/>
                  <a:gd name="connsiteX153" fmla="*/ 1286933 w 3557693"/>
                  <a:gd name="connsiteY153" fmla="*/ 1920240 h 3694853"/>
                  <a:gd name="connsiteX154" fmla="*/ 1053253 w 3557693"/>
                  <a:gd name="connsiteY154" fmla="*/ 1899920 h 3694853"/>
                  <a:gd name="connsiteX155" fmla="*/ 809413 w 3557693"/>
                  <a:gd name="connsiteY155" fmla="*/ 1828800 h 3694853"/>
                  <a:gd name="connsiteX156" fmla="*/ 545253 w 3557693"/>
                  <a:gd name="connsiteY156" fmla="*/ 1737360 h 3694853"/>
                  <a:gd name="connsiteX157" fmla="*/ 514773 w 3557693"/>
                  <a:gd name="connsiteY157" fmla="*/ 1727200 h 3694853"/>
                  <a:gd name="connsiteX158" fmla="*/ 382693 w 3557693"/>
                  <a:gd name="connsiteY158" fmla="*/ 1635760 h 3694853"/>
                  <a:gd name="connsiteX159" fmla="*/ 342053 w 3557693"/>
                  <a:gd name="connsiteY159" fmla="*/ 1645920 h 3694853"/>
                  <a:gd name="connsiteX160" fmla="*/ 474133 w 3557693"/>
                  <a:gd name="connsiteY160" fmla="*/ 1767840 h 3694853"/>
                  <a:gd name="connsiteX161" fmla="*/ 728133 w 3557693"/>
                  <a:gd name="connsiteY161" fmla="*/ 1849120 h 3694853"/>
                  <a:gd name="connsiteX162" fmla="*/ 606213 w 3557693"/>
                  <a:gd name="connsiteY162" fmla="*/ 1849120 h 3694853"/>
                  <a:gd name="connsiteX163" fmla="*/ 474133 w 3557693"/>
                  <a:gd name="connsiteY163" fmla="*/ 1838960 h 3694853"/>
                  <a:gd name="connsiteX164" fmla="*/ 474133 w 3557693"/>
                  <a:gd name="connsiteY164" fmla="*/ 1889760 h 3694853"/>
                  <a:gd name="connsiteX165" fmla="*/ 585893 w 3557693"/>
                  <a:gd name="connsiteY165" fmla="*/ 1889760 h 3694853"/>
                  <a:gd name="connsiteX166" fmla="*/ 789093 w 3557693"/>
                  <a:gd name="connsiteY166" fmla="*/ 1889760 h 3694853"/>
                  <a:gd name="connsiteX167" fmla="*/ 992293 w 3557693"/>
                  <a:gd name="connsiteY167" fmla="*/ 1930400 h 3694853"/>
                  <a:gd name="connsiteX168" fmla="*/ 1266613 w 3557693"/>
                  <a:gd name="connsiteY168" fmla="*/ 1950720 h 3694853"/>
                  <a:gd name="connsiteX169" fmla="*/ 1520613 w 3557693"/>
                  <a:gd name="connsiteY169" fmla="*/ 1981200 h 3694853"/>
                  <a:gd name="connsiteX170" fmla="*/ 1693333 w 3557693"/>
                  <a:gd name="connsiteY170" fmla="*/ 2021840 h 3694853"/>
                  <a:gd name="connsiteX171" fmla="*/ 1744133 w 3557693"/>
                  <a:gd name="connsiteY171" fmla="*/ 2123440 h 3694853"/>
                  <a:gd name="connsiteX172" fmla="*/ 1794933 w 3557693"/>
                  <a:gd name="connsiteY172" fmla="*/ 2255520 h 3694853"/>
                  <a:gd name="connsiteX173" fmla="*/ 1805093 w 3557693"/>
                  <a:gd name="connsiteY173" fmla="*/ 2499360 h 3694853"/>
                  <a:gd name="connsiteX174" fmla="*/ 1784773 w 3557693"/>
                  <a:gd name="connsiteY174" fmla="*/ 2753360 h 3694853"/>
                  <a:gd name="connsiteX175" fmla="*/ 1733973 w 3557693"/>
                  <a:gd name="connsiteY175" fmla="*/ 3048000 h 3694853"/>
                  <a:gd name="connsiteX176" fmla="*/ 1683173 w 3557693"/>
                  <a:gd name="connsiteY176" fmla="*/ 3342640 h 3694853"/>
                  <a:gd name="connsiteX177" fmla="*/ 1632373 w 3557693"/>
                  <a:gd name="connsiteY177" fmla="*/ 3586480 h 3694853"/>
                  <a:gd name="connsiteX178" fmla="*/ 1825413 w 3557693"/>
                  <a:gd name="connsiteY178" fmla="*/ 3667760 h 3694853"/>
                  <a:gd name="connsiteX179" fmla="*/ 2120053 w 3557693"/>
                  <a:gd name="connsiteY179" fmla="*/ 3677920 h 3694853"/>
                  <a:gd name="connsiteX180" fmla="*/ 2191173 w 3557693"/>
                  <a:gd name="connsiteY180" fmla="*/ 3627120 h 3694853"/>
                  <a:gd name="connsiteX181" fmla="*/ 2181013 w 3557693"/>
                  <a:gd name="connsiteY181" fmla="*/ 3271520 h 3694853"/>
                  <a:gd name="connsiteX182" fmla="*/ 2159909 w 3557693"/>
                  <a:gd name="connsiteY182" fmla="*/ 2353033 h 3694853"/>
                  <a:gd name="connsiteX0" fmla="*/ 2159909 w 3557693"/>
                  <a:gd name="connsiteY0" fmla="*/ 2353033 h 3694853"/>
                  <a:gd name="connsiteX1" fmla="*/ 2302933 w 3557693"/>
                  <a:gd name="connsiteY1" fmla="*/ 2103120 h 3694853"/>
                  <a:gd name="connsiteX2" fmla="*/ 2628053 w 3557693"/>
                  <a:gd name="connsiteY2" fmla="*/ 1838960 h 3694853"/>
                  <a:gd name="connsiteX3" fmla="*/ 3014133 w 3557693"/>
                  <a:gd name="connsiteY3" fmla="*/ 1615440 h 3694853"/>
                  <a:gd name="connsiteX4" fmla="*/ 3288453 w 3557693"/>
                  <a:gd name="connsiteY4" fmla="*/ 1503680 h 3694853"/>
                  <a:gd name="connsiteX5" fmla="*/ 3471333 w 3557693"/>
                  <a:gd name="connsiteY5" fmla="*/ 1391920 h 3694853"/>
                  <a:gd name="connsiteX6" fmla="*/ 3552613 w 3557693"/>
                  <a:gd name="connsiteY6" fmla="*/ 1280160 h 3694853"/>
                  <a:gd name="connsiteX7" fmla="*/ 3501813 w 3557693"/>
                  <a:gd name="connsiteY7" fmla="*/ 1270000 h 3694853"/>
                  <a:gd name="connsiteX8" fmla="*/ 3430693 w 3557693"/>
                  <a:gd name="connsiteY8" fmla="*/ 1371600 h 3694853"/>
                  <a:gd name="connsiteX9" fmla="*/ 3237653 w 3557693"/>
                  <a:gd name="connsiteY9" fmla="*/ 1473200 h 3694853"/>
                  <a:gd name="connsiteX10" fmla="*/ 2922693 w 3557693"/>
                  <a:gd name="connsiteY10" fmla="*/ 1605280 h 3694853"/>
                  <a:gd name="connsiteX11" fmla="*/ 2892213 w 3557693"/>
                  <a:gd name="connsiteY11" fmla="*/ 1595120 h 3694853"/>
                  <a:gd name="connsiteX12" fmla="*/ 2922693 w 3557693"/>
                  <a:gd name="connsiteY12" fmla="*/ 1483360 h 3694853"/>
                  <a:gd name="connsiteX13" fmla="*/ 2983653 w 3557693"/>
                  <a:gd name="connsiteY13" fmla="*/ 1320800 h 3694853"/>
                  <a:gd name="connsiteX14" fmla="*/ 2983653 w 3557693"/>
                  <a:gd name="connsiteY14" fmla="*/ 1270000 h 3694853"/>
                  <a:gd name="connsiteX15" fmla="*/ 2932853 w 3557693"/>
                  <a:gd name="connsiteY15" fmla="*/ 1280160 h 3694853"/>
                  <a:gd name="connsiteX16" fmla="*/ 2902373 w 3557693"/>
                  <a:gd name="connsiteY16" fmla="*/ 1361440 h 3694853"/>
                  <a:gd name="connsiteX17" fmla="*/ 2821093 w 3557693"/>
                  <a:gd name="connsiteY17" fmla="*/ 1584960 h 3694853"/>
                  <a:gd name="connsiteX18" fmla="*/ 2790613 w 3557693"/>
                  <a:gd name="connsiteY18" fmla="*/ 1666240 h 3694853"/>
                  <a:gd name="connsiteX19" fmla="*/ 2668693 w 3557693"/>
                  <a:gd name="connsiteY19" fmla="*/ 1737360 h 3694853"/>
                  <a:gd name="connsiteX20" fmla="*/ 2475653 w 3557693"/>
                  <a:gd name="connsiteY20" fmla="*/ 1838960 h 3694853"/>
                  <a:gd name="connsiteX21" fmla="*/ 2374053 w 3557693"/>
                  <a:gd name="connsiteY21" fmla="*/ 1899920 h 3694853"/>
                  <a:gd name="connsiteX22" fmla="*/ 2231813 w 3557693"/>
                  <a:gd name="connsiteY22" fmla="*/ 2011680 h 3694853"/>
                  <a:gd name="connsiteX23" fmla="*/ 2313093 w 3557693"/>
                  <a:gd name="connsiteY23" fmla="*/ 1666240 h 3694853"/>
                  <a:gd name="connsiteX24" fmla="*/ 2384213 w 3557693"/>
                  <a:gd name="connsiteY24" fmla="*/ 1280160 h 3694853"/>
                  <a:gd name="connsiteX25" fmla="*/ 2597573 w 3557693"/>
                  <a:gd name="connsiteY25" fmla="*/ 1056640 h 3694853"/>
                  <a:gd name="connsiteX26" fmla="*/ 2668693 w 3557693"/>
                  <a:gd name="connsiteY26" fmla="*/ 894080 h 3694853"/>
                  <a:gd name="connsiteX27" fmla="*/ 2628053 w 3557693"/>
                  <a:gd name="connsiteY27" fmla="*/ 894080 h 3694853"/>
                  <a:gd name="connsiteX28" fmla="*/ 2567093 w 3557693"/>
                  <a:gd name="connsiteY28" fmla="*/ 1026160 h 3694853"/>
                  <a:gd name="connsiteX29" fmla="*/ 2414693 w 3557693"/>
                  <a:gd name="connsiteY29" fmla="*/ 1148080 h 3694853"/>
                  <a:gd name="connsiteX30" fmla="*/ 2465493 w 3557693"/>
                  <a:gd name="connsiteY30" fmla="*/ 975360 h 3694853"/>
                  <a:gd name="connsiteX31" fmla="*/ 2546773 w 3557693"/>
                  <a:gd name="connsiteY31" fmla="*/ 680720 h 3694853"/>
                  <a:gd name="connsiteX32" fmla="*/ 2648373 w 3557693"/>
                  <a:gd name="connsiteY32" fmla="*/ 589280 h 3694853"/>
                  <a:gd name="connsiteX33" fmla="*/ 2729653 w 3557693"/>
                  <a:gd name="connsiteY33" fmla="*/ 497840 h 3694853"/>
                  <a:gd name="connsiteX34" fmla="*/ 2739813 w 3557693"/>
                  <a:gd name="connsiteY34" fmla="*/ 447040 h 3694853"/>
                  <a:gd name="connsiteX35" fmla="*/ 2699173 w 3557693"/>
                  <a:gd name="connsiteY35" fmla="*/ 467360 h 3694853"/>
                  <a:gd name="connsiteX36" fmla="*/ 2628053 w 3557693"/>
                  <a:gd name="connsiteY36" fmla="*/ 548640 h 3694853"/>
                  <a:gd name="connsiteX37" fmla="*/ 2567093 w 3557693"/>
                  <a:gd name="connsiteY37" fmla="*/ 579120 h 3694853"/>
                  <a:gd name="connsiteX38" fmla="*/ 2678853 w 3557693"/>
                  <a:gd name="connsiteY38" fmla="*/ 274320 h 3694853"/>
                  <a:gd name="connsiteX39" fmla="*/ 2729653 w 3557693"/>
                  <a:gd name="connsiteY39" fmla="*/ 40640 h 3694853"/>
                  <a:gd name="connsiteX40" fmla="*/ 2689013 w 3557693"/>
                  <a:gd name="connsiteY40" fmla="*/ 30480 h 3694853"/>
                  <a:gd name="connsiteX41" fmla="*/ 2668693 w 3557693"/>
                  <a:gd name="connsiteY41" fmla="*/ 142240 h 3694853"/>
                  <a:gd name="connsiteX42" fmla="*/ 2617893 w 3557693"/>
                  <a:gd name="connsiteY42" fmla="*/ 314960 h 3694853"/>
                  <a:gd name="connsiteX43" fmla="*/ 2597573 w 3557693"/>
                  <a:gd name="connsiteY43" fmla="*/ 314960 h 3694853"/>
                  <a:gd name="connsiteX44" fmla="*/ 2556933 w 3557693"/>
                  <a:gd name="connsiteY44" fmla="*/ 172720 h 3694853"/>
                  <a:gd name="connsiteX45" fmla="*/ 2526453 w 3557693"/>
                  <a:gd name="connsiteY45" fmla="*/ 81280 h 3694853"/>
                  <a:gd name="connsiteX46" fmla="*/ 2495973 w 3557693"/>
                  <a:gd name="connsiteY46" fmla="*/ 111760 h 3694853"/>
                  <a:gd name="connsiteX47" fmla="*/ 2516293 w 3557693"/>
                  <a:gd name="connsiteY47" fmla="*/ 172720 h 3694853"/>
                  <a:gd name="connsiteX48" fmla="*/ 2546773 w 3557693"/>
                  <a:gd name="connsiteY48" fmla="*/ 284480 h 3694853"/>
                  <a:gd name="connsiteX49" fmla="*/ 2567093 w 3557693"/>
                  <a:gd name="connsiteY49" fmla="*/ 375920 h 3694853"/>
                  <a:gd name="connsiteX50" fmla="*/ 2577253 w 3557693"/>
                  <a:gd name="connsiteY50" fmla="*/ 406400 h 3694853"/>
                  <a:gd name="connsiteX51" fmla="*/ 2495973 w 3557693"/>
                  <a:gd name="connsiteY51" fmla="*/ 640080 h 3694853"/>
                  <a:gd name="connsiteX52" fmla="*/ 2424853 w 3557693"/>
                  <a:gd name="connsiteY52" fmla="*/ 894080 h 3694853"/>
                  <a:gd name="connsiteX53" fmla="*/ 2363893 w 3557693"/>
                  <a:gd name="connsiteY53" fmla="*/ 863600 h 3694853"/>
                  <a:gd name="connsiteX54" fmla="*/ 2262293 w 3557693"/>
                  <a:gd name="connsiteY54" fmla="*/ 690880 h 3694853"/>
                  <a:gd name="connsiteX55" fmla="*/ 2221653 w 3557693"/>
                  <a:gd name="connsiteY55" fmla="*/ 609600 h 3694853"/>
                  <a:gd name="connsiteX56" fmla="*/ 2201333 w 3557693"/>
                  <a:gd name="connsiteY56" fmla="*/ 640080 h 3694853"/>
                  <a:gd name="connsiteX57" fmla="*/ 2241973 w 3557693"/>
                  <a:gd name="connsiteY57" fmla="*/ 741680 h 3694853"/>
                  <a:gd name="connsiteX58" fmla="*/ 2302933 w 3557693"/>
                  <a:gd name="connsiteY58" fmla="*/ 853440 h 3694853"/>
                  <a:gd name="connsiteX59" fmla="*/ 2353733 w 3557693"/>
                  <a:gd name="connsiteY59" fmla="*/ 934720 h 3694853"/>
                  <a:gd name="connsiteX60" fmla="*/ 2384213 w 3557693"/>
                  <a:gd name="connsiteY60" fmla="*/ 965200 h 3694853"/>
                  <a:gd name="connsiteX61" fmla="*/ 2363893 w 3557693"/>
                  <a:gd name="connsiteY61" fmla="*/ 1076960 h 3694853"/>
                  <a:gd name="connsiteX62" fmla="*/ 2262293 w 3557693"/>
                  <a:gd name="connsiteY62" fmla="*/ 1422400 h 3694853"/>
                  <a:gd name="connsiteX63" fmla="*/ 2211493 w 3557693"/>
                  <a:gd name="connsiteY63" fmla="*/ 1676400 h 3694853"/>
                  <a:gd name="connsiteX64" fmla="*/ 2160693 w 3557693"/>
                  <a:gd name="connsiteY64" fmla="*/ 1818640 h 3694853"/>
                  <a:gd name="connsiteX65" fmla="*/ 2089573 w 3557693"/>
                  <a:gd name="connsiteY65" fmla="*/ 1838960 h 3694853"/>
                  <a:gd name="connsiteX66" fmla="*/ 2048933 w 3557693"/>
                  <a:gd name="connsiteY66" fmla="*/ 1686560 h 3694853"/>
                  <a:gd name="connsiteX67" fmla="*/ 1957493 w 3557693"/>
                  <a:gd name="connsiteY67" fmla="*/ 1351280 h 3694853"/>
                  <a:gd name="connsiteX68" fmla="*/ 1845733 w 3557693"/>
                  <a:gd name="connsiteY68" fmla="*/ 894080 h 3694853"/>
                  <a:gd name="connsiteX69" fmla="*/ 1805093 w 3557693"/>
                  <a:gd name="connsiteY69" fmla="*/ 436880 h 3694853"/>
                  <a:gd name="connsiteX70" fmla="*/ 1815253 w 3557693"/>
                  <a:gd name="connsiteY70" fmla="*/ 254000 h 3694853"/>
                  <a:gd name="connsiteX71" fmla="*/ 1774613 w 3557693"/>
                  <a:gd name="connsiteY71" fmla="*/ 213360 h 3694853"/>
                  <a:gd name="connsiteX72" fmla="*/ 1764453 w 3557693"/>
                  <a:gd name="connsiteY72" fmla="*/ 365760 h 3694853"/>
                  <a:gd name="connsiteX73" fmla="*/ 1764453 w 3557693"/>
                  <a:gd name="connsiteY73" fmla="*/ 558800 h 3694853"/>
                  <a:gd name="connsiteX74" fmla="*/ 1774613 w 3557693"/>
                  <a:gd name="connsiteY74" fmla="*/ 670560 h 3694853"/>
                  <a:gd name="connsiteX75" fmla="*/ 1733973 w 3557693"/>
                  <a:gd name="connsiteY75" fmla="*/ 609600 h 3694853"/>
                  <a:gd name="connsiteX76" fmla="*/ 1622213 w 3557693"/>
                  <a:gd name="connsiteY76" fmla="*/ 406400 h 3694853"/>
                  <a:gd name="connsiteX77" fmla="*/ 1571413 w 3557693"/>
                  <a:gd name="connsiteY77" fmla="*/ 142240 h 3694853"/>
                  <a:gd name="connsiteX78" fmla="*/ 1540933 w 3557693"/>
                  <a:gd name="connsiteY78" fmla="*/ 60960 h 3694853"/>
                  <a:gd name="connsiteX79" fmla="*/ 1520613 w 3557693"/>
                  <a:gd name="connsiteY79" fmla="*/ 121920 h 3694853"/>
                  <a:gd name="connsiteX80" fmla="*/ 1551093 w 3557693"/>
                  <a:gd name="connsiteY80" fmla="*/ 365760 h 3694853"/>
                  <a:gd name="connsiteX81" fmla="*/ 1571413 w 3557693"/>
                  <a:gd name="connsiteY81" fmla="*/ 426720 h 3694853"/>
                  <a:gd name="connsiteX82" fmla="*/ 1540933 w 3557693"/>
                  <a:gd name="connsiteY82" fmla="*/ 416560 h 3694853"/>
                  <a:gd name="connsiteX83" fmla="*/ 1439333 w 3557693"/>
                  <a:gd name="connsiteY83" fmla="*/ 335280 h 3694853"/>
                  <a:gd name="connsiteX84" fmla="*/ 1327573 w 3557693"/>
                  <a:gd name="connsiteY84" fmla="*/ 274320 h 3694853"/>
                  <a:gd name="connsiteX85" fmla="*/ 1317413 w 3557693"/>
                  <a:gd name="connsiteY85" fmla="*/ 304800 h 3694853"/>
                  <a:gd name="connsiteX86" fmla="*/ 1429173 w 3557693"/>
                  <a:gd name="connsiteY86" fmla="*/ 396240 h 3694853"/>
                  <a:gd name="connsiteX87" fmla="*/ 1571413 w 3557693"/>
                  <a:gd name="connsiteY87" fmla="*/ 477520 h 3694853"/>
                  <a:gd name="connsiteX88" fmla="*/ 1601893 w 3557693"/>
                  <a:gd name="connsiteY88" fmla="*/ 497840 h 3694853"/>
                  <a:gd name="connsiteX89" fmla="*/ 1683173 w 3557693"/>
                  <a:gd name="connsiteY89" fmla="*/ 629920 h 3694853"/>
                  <a:gd name="connsiteX90" fmla="*/ 1764453 w 3557693"/>
                  <a:gd name="connsiteY90" fmla="*/ 731520 h 3694853"/>
                  <a:gd name="connsiteX91" fmla="*/ 1784773 w 3557693"/>
                  <a:gd name="connsiteY91" fmla="*/ 843280 h 3694853"/>
                  <a:gd name="connsiteX92" fmla="*/ 1815253 w 3557693"/>
                  <a:gd name="connsiteY92" fmla="*/ 1036320 h 3694853"/>
                  <a:gd name="connsiteX93" fmla="*/ 1876213 w 3557693"/>
                  <a:gd name="connsiteY93" fmla="*/ 1310640 h 3694853"/>
                  <a:gd name="connsiteX94" fmla="*/ 1855893 w 3557693"/>
                  <a:gd name="connsiteY94" fmla="*/ 1310640 h 3694853"/>
                  <a:gd name="connsiteX95" fmla="*/ 1591733 w 3557693"/>
                  <a:gd name="connsiteY95" fmla="*/ 1137920 h 3694853"/>
                  <a:gd name="connsiteX96" fmla="*/ 1408853 w 3557693"/>
                  <a:gd name="connsiteY96" fmla="*/ 914400 h 3694853"/>
                  <a:gd name="connsiteX97" fmla="*/ 1327573 w 3557693"/>
                  <a:gd name="connsiteY97" fmla="*/ 782320 h 3694853"/>
                  <a:gd name="connsiteX98" fmla="*/ 1307253 w 3557693"/>
                  <a:gd name="connsiteY98" fmla="*/ 619760 h 3694853"/>
                  <a:gd name="connsiteX99" fmla="*/ 1286933 w 3557693"/>
                  <a:gd name="connsiteY99" fmla="*/ 589280 h 3694853"/>
                  <a:gd name="connsiteX100" fmla="*/ 1256453 w 3557693"/>
                  <a:gd name="connsiteY100" fmla="*/ 670560 h 3694853"/>
                  <a:gd name="connsiteX101" fmla="*/ 1266613 w 3557693"/>
                  <a:gd name="connsiteY101" fmla="*/ 772160 h 3694853"/>
                  <a:gd name="connsiteX102" fmla="*/ 1185333 w 3557693"/>
                  <a:gd name="connsiteY102" fmla="*/ 690880 h 3694853"/>
                  <a:gd name="connsiteX103" fmla="*/ 1012613 w 3557693"/>
                  <a:gd name="connsiteY103" fmla="*/ 508000 h 3694853"/>
                  <a:gd name="connsiteX104" fmla="*/ 941493 w 3557693"/>
                  <a:gd name="connsiteY104" fmla="*/ 375920 h 3694853"/>
                  <a:gd name="connsiteX105" fmla="*/ 890693 w 3557693"/>
                  <a:gd name="connsiteY105" fmla="*/ 294640 h 3694853"/>
                  <a:gd name="connsiteX106" fmla="*/ 860213 w 3557693"/>
                  <a:gd name="connsiteY106" fmla="*/ 294640 h 3694853"/>
                  <a:gd name="connsiteX107" fmla="*/ 880533 w 3557693"/>
                  <a:gd name="connsiteY107" fmla="*/ 365760 h 3694853"/>
                  <a:gd name="connsiteX108" fmla="*/ 982133 w 3557693"/>
                  <a:gd name="connsiteY108" fmla="*/ 548640 h 3694853"/>
                  <a:gd name="connsiteX109" fmla="*/ 1083733 w 3557693"/>
                  <a:gd name="connsiteY109" fmla="*/ 650240 h 3694853"/>
                  <a:gd name="connsiteX110" fmla="*/ 1012613 w 3557693"/>
                  <a:gd name="connsiteY110" fmla="*/ 650240 h 3694853"/>
                  <a:gd name="connsiteX111" fmla="*/ 850053 w 3557693"/>
                  <a:gd name="connsiteY111" fmla="*/ 579120 h 3694853"/>
                  <a:gd name="connsiteX112" fmla="*/ 829733 w 3557693"/>
                  <a:gd name="connsiteY112" fmla="*/ 599440 h 3694853"/>
                  <a:gd name="connsiteX113" fmla="*/ 921173 w 3557693"/>
                  <a:gd name="connsiteY113" fmla="*/ 650240 h 3694853"/>
                  <a:gd name="connsiteX114" fmla="*/ 1073573 w 3557693"/>
                  <a:gd name="connsiteY114" fmla="*/ 711200 h 3694853"/>
                  <a:gd name="connsiteX115" fmla="*/ 1124373 w 3557693"/>
                  <a:gd name="connsiteY115" fmla="*/ 721360 h 3694853"/>
                  <a:gd name="connsiteX116" fmla="*/ 1246293 w 3557693"/>
                  <a:gd name="connsiteY116" fmla="*/ 822960 h 3694853"/>
                  <a:gd name="connsiteX117" fmla="*/ 1286933 w 3557693"/>
                  <a:gd name="connsiteY117" fmla="*/ 853440 h 3694853"/>
                  <a:gd name="connsiteX118" fmla="*/ 1398693 w 3557693"/>
                  <a:gd name="connsiteY118" fmla="*/ 985520 h 3694853"/>
                  <a:gd name="connsiteX119" fmla="*/ 1500293 w 3557693"/>
                  <a:gd name="connsiteY119" fmla="*/ 1117600 h 3694853"/>
                  <a:gd name="connsiteX120" fmla="*/ 1683173 w 3557693"/>
                  <a:gd name="connsiteY120" fmla="*/ 1290320 h 3694853"/>
                  <a:gd name="connsiteX121" fmla="*/ 1845733 w 3557693"/>
                  <a:gd name="connsiteY121" fmla="*/ 1422400 h 3694853"/>
                  <a:gd name="connsiteX122" fmla="*/ 1866053 w 3557693"/>
                  <a:gd name="connsiteY122" fmla="*/ 1473200 h 3694853"/>
                  <a:gd name="connsiteX123" fmla="*/ 1886373 w 3557693"/>
                  <a:gd name="connsiteY123" fmla="*/ 1625600 h 3694853"/>
                  <a:gd name="connsiteX124" fmla="*/ 1896533 w 3557693"/>
                  <a:gd name="connsiteY124" fmla="*/ 1717040 h 3694853"/>
                  <a:gd name="connsiteX125" fmla="*/ 1886373 w 3557693"/>
                  <a:gd name="connsiteY125" fmla="*/ 1879600 h 3694853"/>
                  <a:gd name="connsiteX126" fmla="*/ 1774613 w 3557693"/>
                  <a:gd name="connsiteY126" fmla="*/ 1828800 h 3694853"/>
                  <a:gd name="connsiteX127" fmla="*/ 1500293 w 3557693"/>
                  <a:gd name="connsiteY127" fmla="*/ 1778000 h 3694853"/>
                  <a:gd name="connsiteX128" fmla="*/ 1256453 w 3557693"/>
                  <a:gd name="connsiteY128" fmla="*/ 1706880 h 3694853"/>
                  <a:gd name="connsiteX129" fmla="*/ 900853 w 3557693"/>
                  <a:gd name="connsiteY129" fmla="*/ 1574800 h 3694853"/>
                  <a:gd name="connsiteX130" fmla="*/ 667173 w 3557693"/>
                  <a:gd name="connsiteY130" fmla="*/ 1341120 h 3694853"/>
                  <a:gd name="connsiteX131" fmla="*/ 514773 w 3557693"/>
                  <a:gd name="connsiteY131" fmla="*/ 1137920 h 3694853"/>
                  <a:gd name="connsiteX132" fmla="*/ 423333 w 3557693"/>
                  <a:gd name="connsiteY132" fmla="*/ 1036320 h 3694853"/>
                  <a:gd name="connsiteX133" fmla="*/ 362373 w 3557693"/>
                  <a:gd name="connsiteY133" fmla="*/ 1046480 h 3694853"/>
                  <a:gd name="connsiteX134" fmla="*/ 443653 w 3557693"/>
                  <a:gd name="connsiteY134" fmla="*/ 1137920 h 3694853"/>
                  <a:gd name="connsiteX135" fmla="*/ 565573 w 3557693"/>
                  <a:gd name="connsiteY135" fmla="*/ 1320800 h 3694853"/>
                  <a:gd name="connsiteX136" fmla="*/ 626533 w 3557693"/>
                  <a:gd name="connsiteY136" fmla="*/ 1402080 h 3694853"/>
                  <a:gd name="connsiteX137" fmla="*/ 555413 w 3557693"/>
                  <a:gd name="connsiteY137" fmla="*/ 1391920 h 3694853"/>
                  <a:gd name="connsiteX138" fmla="*/ 382693 w 3557693"/>
                  <a:gd name="connsiteY138" fmla="*/ 1300480 h 3694853"/>
                  <a:gd name="connsiteX139" fmla="*/ 209973 w 3557693"/>
                  <a:gd name="connsiteY139" fmla="*/ 1178560 h 3694853"/>
                  <a:gd name="connsiteX140" fmla="*/ 47413 w 3557693"/>
                  <a:gd name="connsiteY140" fmla="*/ 1046480 h 3694853"/>
                  <a:gd name="connsiteX141" fmla="*/ 6773 w 3557693"/>
                  <a:gd name="connsiteY141" fmla="*/ 1056640 h 3694853"/>
                  <a:gd name="connsiteX142" fmla="*/ 88053 w 3557693"/>
                  <a:gd name="connsiteY142" fmla="*/ 1127760 h 3694853"/>
                  <a:gd name="connsiteX143" fmla="*/ 362373 w 3557693"/>
                  <a:gd name="connsiteY143" fmla="*/ 1351280 h 3694853"/>
                  <a:gd name="connsiteX144" fmla="*/ 606213 w 3557693"/>
                  <a:gd name="connsiteY144" fmla="*/ 1463040 h 3694853"/>
                  <a:gd name="connsiteX145" fmla="*/ 707813 w 3557693"/>
                  <a:gd name="connsiteY145" fmla="*/ 1483360 h 3694853"/>
                  <a:gd name="connsiteX146" fmla="*/ 758613 w 3557693"/>
                  <a:gd name="connsiteY146" fmla="*/ 1544320 h 3694853"/>
                  <a:gd name="connsiteX147" fmla="*/ 819573 w 3557693"/>
                  <a:gd name="connsiteY147" fmla="*/ 1595120 h 3694853"/>
                  <a:gd name="connsiteX148" fmla="*/ 911013 w 3557693"/>
                  <a:gd name="connsiteY148" fmla="*/ 1645920 h 3694853"/>
                  <a:gd name="connsiteX149" fmla="*/ 1236133 w 3557693"/>
                  <a:gd name="connsiteY149" fmla="*/ 1767840 h 3694853"/>
                  <a:gd name="connsiteX150" fmla="*/ 1540933 w 3557693"/>
                  <a:gd name="connsiteY150" fmla="*/ 1879600 h 3694853"/>
                  <a:gd name="connsiteX151" fmla="*/ 1652693 w 3557693"/>
                  <a:gd name="connsiteY151" fmla="*/ 1950720 h 3694853"/>
                  <a:gd name="connsiteX152" fmla="*/ 1469813 w 3557693"/>
                  <a:gd name="connsiteY152" fmla="*/ 1920240 h 3694853"/>
                  <a:gd name="connsiteX153" fmla="*/ 1286933 w 3557693"/>
                  <a:gd name="connsiteY153" fmla="*/ 1920240 h 3694853"/>
                  <a:gd name="connsiteX154" fmla="*/ 1053253 w 3557693"/>
                  <a:gd name="connsiteY154" fmla="*/ 1899920 h 3694853"/>
                  <a:gd name="connsiteX155" fmla="*/ 809413 w 3557693"/>
                  <a:gd name="connsiteY155" fmla="*/ 1828800 h 3694853"/>
                  <a:gd name="connsiteX156" fmla="*/ 545253 w 3557693"/>
                  <a:gd name="connsiteY156" fmla="*/ 1737360 h 3694853"/>
                  <a:gd name="connsiteX157" fmla="*/ 514773 w 3557693"/>
                  <a:gd name="connsiteY157" fmla="*/ 1727200 h 3694853"/>
                  <a:gd name="connsiteX158" fmla="*/ 382693 w 3557693"/>
                  <a:gd name="connsiteY158" fmla="*/ 1635760 h 3694853"/>
                  <a:gd name="connsiteX159" fmla="*/ 342053 w 3557693"/>
                  <a:gd name="connsiteY159" fmla="*/ 1645920 h 3694853"/>
                  <a:gd name="connsiteX160" fmla="*/ 474133 w 3557693"/>
                  <a:gd name="connsiteY160" fmla="*/ 1767840 h 3694853"/>
                  <a:gd name="connsiteX161" fmla="*/ 728133 w 3557693"/>
                  <a:gd name="connsiteY161" fmla="*/ 1849120 h 3694853"/>
                  <a:gd name="connsiteX162" fmla="*/ 606213 w 3557693"/>
                  <a:gd name="connsiteY162" fmla="*/ 1849120 h 3694853"/>
                  <a:gd name="connsiteX163" fmla="*/ 474133 w 3557693"/>
                  <a:gd name="connsiteY163" fmla="*/ 1838960 h 3694853"/>
                  <a:gd name="connsiteX164" fmla="*/ 474133 w 3557693"/>
                  <a:gd name="connsiteY164" fmla="*/ 1889760 h 3694853"/>
                  <a:gd name="connsiteX165" fmla="*/ 585893 w 3557693"/>
                  <a:gd name="connsiteY165" fmla="*/ 1889760 h 3694853"/>
                  <a:gd name="connsiteX166" fmla="*/ 789093 w 3557693"/>
                  <a:gd name="connsiteY166" fmla="*/ 1889760 h 3694853"/>
                  <a:gd name="connsiteX167" fmla="*/ 992293 w 3557693"/>
                  <a:gd name="connsiteY167" fmla="*/ 1930400 h 3694853"/>
                  <a:gd name="connsiteX168" fmla="*/ 1266613 w 3557693"/>
                  <a:gd name="connsiteY168" fmla="*/ 1950720 h 3694853"/>
                  <a:gd name="connsiteX169" fmla="*/ 1583845 w 3557693"/>
                  <a:gd name="connsiteY169" fmla="*/ 1992993 h 3694853"/>
                  <a:gd name="connsiteX170" fmla="*/ 1693333 w 3557693"/>
                  <a:gd name="connsiteY170" fmla="*/ 2021840 h 3694853"/>
                  <a:gd name="connsiteX171" fmla="*/ 1744133 w 3557693"/>
                  <a:gd name="connsiteY171" fmla="*/ 2123440 h 3694853"/>
                  <a:gd name="connsiteX172" fmla="*/ 1794933 w 3557693"/>
                  <a:gd name="connsiteY172" fmla="*/ 2255520 h 3694853"/>
                  <a:gd name="connsiteX173" fmla="*/ 1805093 w 3557693"/>
                  <a:gd name="connsiteY173" fmla="*/ 2499360 h 3694853"/>
                  <a:gd name="connsiteX174" fmla="*/ 1784773 w 3557693"/>
                  <a:gd name="connsiteY174" fmla="*/ 2753360 h 3694853"/>
                  <a:gd name="connsiteX175" fmla="*/ 1733973 w 3557693"/>
                  <a:gd name="connsiteY175" fmla="*/ 3048000 h 3694853"/>
                  <a:gd name="connsiteX176" fmla="*/ 1683173 w 3557693"/>
                  <a:gd name="connsiteY176" fmla="*/ 3342640 h 3694853"/>
                  <a:gd name="connsiteX177" fmla="*/ 1632373 w 3557693"/>
                  <a:gd name="connsiteY177" fmla="*/ 3586480 h 3694853"/>
                  <a:gd name="connsiteX178" fmla="*/ 1825413 w 3557693"/>
                  <a:gd name="connsiteY178" fmla="*/ 3667760 h 3694853"/>
                  <a:gd name="connsiteX179" fmla="*/ 2120053 w 3557693"/>
                  <a:gd name="connsiteY179" fmla="*/ 3677920 h 3694853"/>
                  <a:gd name="connsiteX180" fmla="*/ 2191173 w 3557693"/>
                  <a:gd name="connsiteY180" fmla="*/ 3627120 h 3694853"/>
                  <a:gd name="connsiteX181" fmla="*/ 2181013 w 3557693"/>
                  <a:gd name="connsiteY181" fmla="*/ 3271520 h 3694853"/>
                  <a:gd name="connsiteX182" fmla="*/ 2159909 w 3557693"/>
                  <a:gd name="connsiteY182" fmla="*/ 2353033 h 3694853"/>
                  <a:gd name="connsiteX0" fmla="*/ 2159909 w 3557693"/>
                  <a:gd name="connsiteY0" fmla="*/ 2353033 h 3694853"/>
                  <a:gd name="connsiteX1" fmla="*/ 2302933 w 3557693"/>
                  <a:gd name="connsiteY1" fmla="*/ 2103120 h 3694853"/>
                  <a:gd name="connsiteX2" fmla="*/ 2628053 w 3557693"/>
                  <a:gd name="connsiteY2" fmla="*/ 1838960 h 3694853"/>
                  <a:gd name="connsiteX3" fmla="*/ 3014133 w 3557693"/>
                  <a:gd name="connsiteY3" fmla="*/ 1615440 h 3694853"/>
                  <a:gd name="connsiteX4" fmla="*/ 3288453 w 3557693"/>
                  <a:gd name="connsiteY4" fmla="*/ 1503680 h 3694853"/>
                  <a:gd name="connsiteX5" fmla="*/ 3471333 w 3557693"/>
                  <a:gd name="connsiteY5" fmla="*/ 1391920 h 3694853"/>
                  <a:gd name="connsiteX6" fmla="*/ 3552613 w 3557693"/>
                  <a:gd name="connsiteY6" fmla="*/ 1280160 h 3694853"/>
                  <a:gd name="connsiteX7" fmla="*/ 3501813 w 3557693"/>
                  <a:gd name="connsiteY7" fmla="*/ 1270000 h 3694853"/>
                  <a:gd name="connsiteX8" fmla="*/ 3430693 w 3557693"/>
                  <a:gd name="connsiteY8" fmla="*/ 1371600 h 3694853"/>
                  <a:gd name="connsiteX9" fmla="*/ 3237653 w 3557693"/>
                  <a:gd name="connsiteY9" fmla="*/ 1473200 h 3694853"/>
                  <a:gd name="connsiteX10" fmla="*/ 2922693 w 3557693"/>
                  <a:gd name="connsiteY10" fmla="*/ 1605280 h 3694853"/>
                  <a:gd name="connsiteX11" fmla="*/ 2892213 w 3557693"/>
                  <a:gd name="connsiteY11" fmla="*/ 1595120 h 3694853"/>
                  <a:gd name="connsiteX12" fmla="*/ 2922693 w 3557693"/>
                  <a:gd name="connsiteY12" fmla="*/ 1483360 h 3694853"/>
                  <a:gd name="connsiteX13" fmla="*/ 2983653 w 3557693"/>
                  <a:gd name="connsiteY13" fmla="*/ 1320800 h 3694853"/>
                  <a:gd name="connsiteX14" fmla="*/ 2983653 w 3557693"/>
                  <a:gd name="connsiteY14" fmla="*/ 1270000 h 3694853"/>
                  <a:gd name="connsiteX15" fmla="*/ 2932853 w 3557693"/>
                  <a:gd name="connsiteY15" fmla="*/ 1280160 h 3694853"/>
                  <a:gd name="connsiteX16" fmla="*/ 2902373 w 3557693"/>
                  <a:gd name="connsiteY16" fmla="*/ 1361440 h 3694853"/>
                  <a:gd name="connsiteX17" fmla="*/ 2821093 w 3557693"/>
                  <a:gd name="connsiteY17" fmla="*/ 1584960 h 3694853"/>
                  <a:gd name="connsiteX18" fmla="*/ 2790613 w 3557693"/>
                  <a:gd name="connsiteY18" fmla="*/ 1666240 h 3694853"/>
                  <a:gd name="connsiteX19" fmla="*/ 2668693 w 3557693"/>
                  <a:gd name="connsiteY19" fmla="*/ 1737360 h 3694853"/>
                  <a:gd name="connsiteX20" fmla="*/ 2475653 w 3557693"/>
                  <a:gd name="connsiteY20" fmla="*/ 1838960 h 3694853"/>
                  <a:gd name="connsiteX21" fmla="*/ 2374053 w 3557693"/>
                  <a:gd name="connsiteY21" fmla="*/ 1899920 h 3694853"/>
                  <a:gd name="connsiteX22" fmla="*/ 2231813 w 3557693"/>
                  <a:gd name="connsiteY22" fmla="*/ 2011680 h 3694853"/>
                  <a:gd name="connsiteX23" fmla="*/ 2313093 w 3557693"/>
                  <a:gd name="connsiteY23" fmla="*/ 1666240 h 3694853"/>
                  <a:gd name="connsiteX24" fmla="*/ 2384213 w 3557693"/>
                  <a:gd name="connsiteY24" fmla="*/ 1280160 h 3694853"/>
                  <a:gd name="connsiteX25" fmla="*/ 2597573 w 3557693"/>
                  <a:gd name="connsiteY25" fmla="*/ 1056640 h 3694853"/>
                  <a:gd name="connsiteX26" fmla="*/ 2668693 w 3557693"/>
                  <a:gd name="connsiteY26" fmla="*/ 894080 h 3694853"/>
                  <a:gd name="connsiteX27" fmla="*/ 2628053 w 3557693"/>
                  <a:gd name="connsiteY27" fmla="*/ 894080 h 3694853"/>
                  <a:gd name="connsiteX28" fmla="*/ 2567093 w 3557693"/>
                  <a:gd name="connsiteY28" fmla="*/ 1026160 h 3694853"/>
                  <a:gd name="connsiteX29" fmla="*/ 2414693 w 3557693"/>
                  <a:gd name="connsiteY29" fmla="*/ 1148080 h 3694853"/>
                  <a:gd name="connsiteX30" fmla="*/ 2465493 w 3557693"/>
                  <a:gd name="connsiteY30" fmla="*/ 975360 h 3694853"/>
                  <a:gd name="connsiteX31" fmla="*/ 2546773 w 3557693"/>
                  <a:gd name="connsiteY31" fmla="*/ 680720 h 3694853"/>
                  <a:gd name="connsiteX32" fmla="*/ 2648373 w 3557693"/>
                  <a:gd name="connsiteY32" fmla="*/ 589280 h 3694853"/>
                  <a:gd name="connsiteX33" fmla="*/ 2729653 w 3557693"/>
                  <a:gd name="connsiteY33" fmla="*/ 497840 h 3694853"/>
                  <a:gd name="connsiteX34" fmla="*/ 2739813 w 3557693"/>
                  <a:gd name="connsiteY34" fmla="*/ 447040 h 3694853"/>
                  <a:gd name="connsiteX35" fmla="*/ 2699173 w 3557693"/>
                  <a:gd name="connsiteY35" fmla="*/ 467360 h 3694853"/>
                  <a:gd name="connsiteX36" fmla="*/ 2628053 w 3557693"/>
                  <a:gd name="connsiteY36" fmla="*/ 548640 h 3694853"/>
                  <a:gd name="connsiteX37" fmla="*/ 2567093 w 3557693"/>
                  <a:gd name="connsiteY37" fmla="*/ 579120 h 3694853"/>
                  <a:gd name="connsiteX38" fmla="*/ 2678853 w 3557693"/>
                  <a:gd name="connsiteY38" fmla="*/ 274320 h 3694853"/>
                  <a:gd name="connsiteX39" fmla="*/ 2729653 w 3557693"/>
                  <a:gd name="connsiteY39" fmla="*/ 40640 h 3694853"/>
                  <a:gd name="connsiteX40" fmla="*/ 2689013 w 3557693"/>
                  <a:gd name="connsiteY40" fmla="*/ 30480 h 3694853"/>
                  <a:gd name="connsiteX41" fmla="*/ 2668693 w 3557693"/>
                  <a:gd name="connsiteY41" fmla="*/ 142240 h 3694853"/>
                  <a:gd name="connsiteX42" fmla="*/ 2617893 w 3557693"/>
                  <a:gd name="connsiteY42" fmla="*/ 314960 h 3694853"/>
                  <a:gd name="connsiteX43" fmla="*/ 2597573 w 3557693"/>
                  <a:gd name="connsiteY43" fmla="*/ 314960 h 3694853"/>
                  <a:gd name="connsiteX44" fmla="*/ 2556933 w 3557693"/>
                  <a:gd name="connsiteY44" fmla="*/ 172720 h 3694853"/>
                  <a:gd name="connsiteX45" fmla="*/ 2526453 w 3557693"/>
                  <a:gd name="connsiteY45" fmla="*/ 81280 h 3694853"/>
                  <a:gd name="connsiteX46" fmla="*/ 2495973 w 3557693"/>
                  <a:gd name="connsiteY46" fmla="*/ 111760 h 3694853"/>
                  <a:gd name="connsiteX47" fmla="*/ 2516293 w 3557693"/>
                  <a:gd name="connsiteY47" fmla="*/ 172720 h 3694853"/>
                  <a:gd name="connsiteX48" fmla="*/ 2546773 w 3557693"/>
                  <a:gd name="connsiteY48" fmla="*/ 284480 h 3694853"/>
                  <a:gd name="connsiteX49" fmla="*/ 2567093 w 3557693"/>
                  <a:gd name="connsiteY49" fmla="*/ 375920 h 3694853"/>
                  <a:gd name="connsiteX50" fmla="*/ 2577253 w 3557693"/>
                  <a:gd name="connsiteY50" fmla="*/ 406400 h 3694853"/>
                  <a:gd name="connsiteX51" fmla="*/ 2495973 w 3557693"/>
                  <a:gd name="connsiteY51" fmla="*/ 640080 h 3694853"/>
                  <a:gd name="connsiteX52" fmla="*/ 2424853 w 3557693"/>
                  <a:gd name="connsiteY52" fmla="*/ 894080 h 3694853"/>
                  <a:gd name="connsiteX53" fmla="*/ 2363893 w 3557693"/>
                  <a:gd name="connsiteY53" fmla="*/ 863600 h 3694853"/>
                  <a:gd name="connsiteX54" fmla="*/ 2262293 w 3557693"/>
                  <a:gd name="connsiteY54" fmla="*/ 690880 h 3694853"/>
                  <a:gd name="connsiteX55" fmla="*/ 2221653 w 3557693"/>
                  <a:gd name="connsiteY55" fmla="*/ 609600 h 3694853"/>
                  <a:gd name="connsiteX56" fmla="*/ 2201333 w 3557693"/>
                  <a:gd name="connsiteY56" fmla="*/ 640080 h 3694853"/>
                  <a:gd name="connsiteX57" fmla="*/ 2241973 w 3557693"/>
                  <a:gd name="connsiteY57" fmla="*/ 741680 h 3694853"/>
                  <a:gd name="connsiteX58" fmla="*/ 2302933 w 3557693"/>
                  <a:gd name="connsiteY58" fmla="*/ 853440 h 3694853"/>
                  <a:gd name="connsiteX59" fmla="*/ 2353733 w 3557693"/>
                  <a:gd name="connsiteY59" fmla="*/ 934720 h 3694853"/>
                  <a:gd name="connsiteX60" fmla="*/ 2384213 w 3557693"/>
                  <a:gd name="connsiteY60" fmla="*/ 965200 h 3694853"/>
                  <a:gd name="connsiteX61" fmla="*/ 2363893 w 3557693"/>
                  <a:gd name="connsiteY61" fmla="*/ 1076960 h 3694853"/>
                  <a:gd name="connsiteX62" fmla="*/ 2262293 w 3557693"/>
                  <a:gd name="connsiteY62" fmla="*/ 1422400 h 3694853"/>
                  <a:gd name="connsiteX63" fmla="*/ 2211493 w 3557693"/>
                  <a:gd name="connsiteY63" fmla="*/ 1676400 h 3694853"/>
                  <a:gd name="connsiteX64" fmla="*/ 2160693 w 3557693"/>
                  <a:gd name="connsiteY64" fmla="*/ 1818640 h 3694853"/>
                  <a:gd name="connsiteX65" fmla="*/ 2089573 w 3557693"/>
                  <a:gd name="connsiteY65" fmla="*/ 1838960 h 3694853"/>
                  <a:gd name="connsiteX66" fmla="*/ 2048933 w 3557693"/>
                  <a:gd name="connsiteY66" fmla="*/ 1686560 h 3694853"/>
                  <a:gd name="connsiteX67" fmla="*/ 1957493 w 3557693"/>
                  <a:gd name="connsiteY67" fmla="*/ 1351280 h 3694853"/>
                  <a:gd name="connsiteX68" fmla="*/ 1845733 w 3557693"/>
                  <a:gd name="connsiteY68" fmla="*/ 894080 h 3694853"/>
                  <a:gd name="connsiteX69" fmla="*/ 1805093 w 3557693"/>
                  <a:gd name="connsiteY69" fmla="*/ 436880 h 3694853"/>
                  <a:gd name="connsiteX70" fmla="*/ 1815253 w 3557693"/>
                  <a:gd name="connsiteY70" fmla="*/ 254000 h 3694853"/>
                  <a:gd name="connsiteX71" fmla="*/ 1774613 w 3557693"/>
                  <a:gd name="connsiteY71" fmla="*/ 213360 h 3694853"/>
                  <a:gd name="connsiteX72" fmla="*/ 1764453 w 3557693"/>
                  <a:gd name="connsiteY72" fmla="*/ 365760 h 3694853"/>
                  <a:gd name="connsiteX73" fmla="*/ 1764453 w 3557693"/>
                  <a:gd name="connsiteY73" fmla="*/ 558800 h 3694853"/>
                  <a:gd name="connsiteX74" fmla="*/ 1774613 w 3557693"/>
                  <a:gd name="connsiteY74" fmla="*/ 670560 h 3694853"/>
                  <a:gd name="connsiteX75" fmla="*/ 1733973 w 3557693"/>
                  <a:gd name="connsiteY75" fmla="*/ 609600 h 3694853"/>
                  <a:gd name="connsiteX76" fmla="*/ 1622213 w 3557693"/>
                  <a:gd name="connsiteY76" fmla="*/ 406400 h 3694853"/>
                  <a:gd name="connsiteX77" fmla="*/ 1571413 w 3557693"/>
                  <a:gd name="connsiteY77" fmla="*/ 142240 h 3694853"/>
                  <a:gd name="connsiteX78" fmla="*/ 1540933 w 3557693"/>
                  <a:gd name="connsiteY78" fmla="*/ 60960 h 3694853"/>
                  <a:gd name="connsiteX79" fmla="*/ 1520613 w 3557693"/>
                  <a:gd name="connsiteY79" fmla="*/ 121920 h 3694853"/>
                  <a:gd name="connsiteX80" fmla="*/ 1551093 w 3557693"/>
                  <a:gd name="connsiteY80" fmla="*/ 365760 h 3694853"/>
                  <a:gd name="connsiteX81" fmla="*/ 1571413 w 3557693"/>
                  <a:gd name="connsiteY81" fmla="*/ 426720 h 3694853"/>
                  <a:gd name="connsiteX82" fmla="*/ 1540933 w 3557693"/>
                  <a:gd name="connsiteY82" fmla="*/ 416560 h 3694853"/>
                  <a:gd name="connsiteX83" fmla="*/ 1439333 w 3557693"/>
                  <a:gd name="connsiteY83" fmla="*/ 335280 h 3694853"/>
                  <a:gd name="connsiteX84" fmla="*/ 1327573 w 3557693"/>
                  <a:gd name="connsiteY84" fmla="*/ 274320 h 3694853"/>
                  <a:gd name="connsiteX85" fmla="*/ 1317413 w 3557693"/>
                  <a:gd name="connsiteY85" fmla="*/ 304800 h 3694853"/>
                  <a:gd name="connsiteX86" fmla="*/ 1429173 w 3557693"/>
                  <a:gd name="connsiteY86" fmla="*/ 396240 h 3694853"/>
                  <a:gd name="connsiteX87" fmla="*/ 1571413 w 3557693"/>
                  <a:gd name="connsiteY87" fmla="*/ 477520 h 3694853"/>
                  <a:gd name="connsiteX88" fmla="*/ 1601893 w 3557693"/>
                  <a:gd name="connsiteY88" fmla="*/ 497840 h 3694853"/>
                  <a:gd name="connsiteX89" fmla="*/ 1683173 w 3557693"/>
                  <a:gd name="connsiteY89" fmla="*/ 629920 h 3694853"/>
                  <a:gd name="connsiteX90" fmla="*/ 1764453 w 3557693"/>
                  <a:gd name="connsiteY90" fmla="*/ 731520 h 3694853"/>
                  <a:gd name="connsiteX91" fmla="*/ 1784773 w 3557693"/>
                  <a:gd name="connsiteY91" fmla="*/ 843280 h 3694853"/>
                  <a:gd name="connsiteX92" fmla="*/ 1815253 w 3557693"/>
                  <a:gd name="connsiteY92" fmla="*/ 1036320 h 3694853"/>
                  <a:gd name="connsiteX93" fmla="*/ 1876213 w 3557693"/>
                  <a:gd name="connsiteY93" fmla="*/ 1310640 h 3694853"/>
                  <a:gd name="connsiteX94" fmla="*/ 1855893 w 3557693"/>
                  <a:gd name="connsiteY94" fmla="*/ 1310640 h 3694853"/>
                  <a:gd name="connsiteX95" fmla="*/ 1591733 w 3557693"/>
                  <a:gd name="connsiteY95" fmla="*/ 1137920 h 3694853"/>
                  <a:gd name="connsiteX96" fmla="*/ 1408853 w 3557693"/>
                  <a:gd name="connsiteY96" fmla="*/ 914400 h 3694853"/>
                  <a:gd name="connsiteX97" fmla="*/ 1327573 w 3557693"/>
                  <a:gd name="connsiteY97" fmla="*/ 782320 h 3694853"/>
                  <a:gd name="connsiteX98" fmla="*/ 1307253 w 3557693"/>
                  <a:gd name="connsiteY98" fmla="*/ 619760 h 3694853"/>
                  <a:gd name="connsiteX99" fmla="*/ 1286933 w 3557693"/>
                  <a:gd name="connsiteY99" fmla="*/ 589280 h 3694853"/>
                  <a:gd name="connsiteX100" fmla="*/ 1256453 w 3557693"/>
                  <a:gd name="connsiteY100" fmla="*/ 670560 h 3694853"/>
                  <a:gd name="connsiteX101" fmla="*/ 1266613 w 3557693"/>
                  <a:gd name="connsiteY101" fmla="*/ 772160 h 3694853"/>
                  <a:gd name="connsiteX102" fmla="*/ 1185333 w 3557693"/>
                  <a:gd name="connsiteY102" fmla="*/ 690880 h 3694853"/>
                  <a:gd name="connsiteX103" fmla="*/ 1012613 w 3557693"/>
                  <a:gd name="connsiteY103" fmla="*/ 508000 h 3694853"/>
                  <a:gd name="connsiteX104" fmla="*/ 941493 w 3557693"/>
                  <a:gd name="connsiteY104" fmla="*/ 375920 h 3694853"/>
                  <a:gd name="connsiteX105" fmla="*/ 890693 w 3557693"/>
                  <a:gd name="connsiteY105" fmla="*/ 294640 h 3694853"/>
                  <a:gd name="connsiteX106" fmla="*/ 860213 w 3557693"/>
                  <a:gd name="connsiteY106" fmla="*/ 294640 h 3694853"/>
                  <a:gd name="connsiteX107" fmla="*/ 880533 w 3557693"/>
                  <a:gd name="connsiteY107" fmla="*/ 365760 h 3694853"/>
                  <a:gd name="connsiteX108" fmla="*/ 982133 w 3557693"/>
                  <a:gd name="connsiteY108" fmla="*/ 548640 h 3694853"/>
                  <a:gd name="connsiteX109" fmla="*/ 1083733 w 3557693"/>
                  <a:gd name="connsiteY109" fmla="*/ 650240 h 3694853"/>
                  <a:gd name="connsiteX110" fmla="*/ 1012613 w 3557693"/>
                  <a:gd name="connsiteY110" fmla="*/ 650240 h 3694853"/>
                  <a:gd name="connsiteX111" fmla="*/ 850053 w 3557693"/>
                  <a:gd name="connsiteY111" fmla="*/ 579120 h 3694853"/>
                  <a:gd name="connsiteX112" fmla="*/ 829733 w 3557693"/>
                  <a:gd name="connsiteY112" fmla="*/ 599440 h 3694853"/>
                  <a:gd name="connsiteX113" fmla="*/ 921173 w 3557693"/>
                  <a:gd name="connsiteY113" fmla="*/ 650240 h 3694853"/>
                  <a:gd name="connsiteX114" fmla="*/ 1073573 w 3557693"/>
                  <a:gd name="connsiteY114" fmla="*/ 711200 h 3694853"/>
                  <a:gd name="connsiteX115" fmla="*/ 1124373 w 3557693"/>
                  <a:gd name="connsiteY115" fmla="*/ 721360 h 3694853"/>
                  <a:gd name="connsiteX116" fmla="*/ 1246293 w 3557693"/>
                  <a:gd name="connsiteY116" fmla="*/ 822960 h 3694853"/>
                  <a:gd name="connsiteX117" fmla="*/ 1286933 w 3557693"/>
                  <a:gd name="connsiteY117" fmla="*/ 853440 h 3694853"/>
                  <a:gd name="connsiteX118" fmla="*/ 1398693 w 3557693"/>
                  <a:gd name="connsiteY118" fmla="*/ 985520 h 3694853"/>
                  <a:gd name="connsiteX119" fmla="*/ 1500293 w 3557693"/>
                  <a:gd name="connsiteY119" fmla="*/ 1117600 h 3694853"/>
                  <a:gd name="connsiteX120" fmla="*/ 1683173 w 3557693"/>
                  <a:gd name="connsiteY120" fmla="*/ 1290320 h 3694853"/>
                  <a:gd name="connsiteX121" fmla="*/ 1845733 w 3557693"/>
                  <a:gd name="connsiteY121" fmla="*/ 1422400 h 3694853"/>
                  <a:gd name="connsiteX122" fmla="*/ 1866053 w 3557693"/>
                  <a:gd name="connsiteY122" fmla="*/ 1473200 h 3694853"/>
                  <a:gd name="connsiteX123" fmla="*/ 1886373 w 3557693"/>
                  <a:gd name="connsiteY123" fmla="*/ 1625600 h 3694853"/>
                  <a:gd name="connsiteX124" fmla="*/ 1896533 w 3557693"/>
                  <a:gd name="connsiteY124" fmla="*/ 1717040 h 3694853"/>
                  <a:gd name="connsiteX125" fmla="*/ 1886373 w 3557693"/>
                  <a:gd name="connsiteY125" fmla="*/ 1879600 h 3694853"/>
                  <a:gd name="connsiteX126" fmla="*/ 1774613 w 3557693"/>
                  <a:gd name="connsiteY126" fmla="*/ 1828800 h 3694853"/>
                  <a:gd name="connsiteX127" fmla="*/ 1500293 w 3557693"/>
                  <a:gd name="connsiteY127" fmla="*/ 1778000 h 3694853"/>
                  <a:gd name="connsiteX128" fmla="*/ 1256453 w 3557693"/>
                  <a:gd name="connsiteY128" fmla="*/ 1706880 h 3694853"/>
                  <a:gd name="connsiteX129" fmla="*/ 900853 w 3557693"/>
                  <a:gd name="connsiteY129" fmla="*/ 1574800 h 3694853"/>
                  <a:gd name="connsiteX130" fmla="*/ 667173 w 3557693"/>
                  <a:gd name="connsiteY130" fmla="*/ 1341120 h 3694853"/>
                  <a:gd name="connsiteX131" fmla="*/ 514773 w 3557693"/>
                  <a:gd name="connsiteY131" fmla="*/ 1137920 h 3694853"/>
                  <a:gd name="connsiteX132" fmla="*/ 423333 w 3557693"/>
                  <a:gd name="connsiteY132" fmla="*/ 1036320 h 3694853"/>
                  <a:gd name="connsiteX133" fmla="*/ 362373 w 3557693"/>
                  <a:gd name="connsiteY133" fmla="*/ 1046480 h 3694853"/>
                  <a:gd name="connsiteX134" fmla="*/ 443653 w 3557693"/>
                  <a:gd name="connsiteY134" fmla="*/ 1137920 h 3694853"/>
                  <a:gd name="connsiteX135" fmla="*/ 565573 w 3557693"/>
                  <a:gd name="connsiteY135" fmla="*/ 1320800 h 3694853"/>
                  <a:gd name="connsiteX136" fmla="*/ 626533 w 3557693"/>
                  <a:gd name="connsiteY136" fmla="*/ 1402080 h 3694853"/>
                  <a:gd name="connsiteX137" fmla="*/ 555413 w 3557693"/>
                  <a:gd name="connsiteY137" fmla="*/ 1391920 h 3694853"/>
                  <a:gd name="connsiteX138" fmla="*/ 382693 w 3557693"/>
                  <a:gd name="connsiteY138" fmla="*/ 1300480 h 3694853"/>
                  <a:gd name="connsiteX139" fmla="*/ 209973 w 3557693"/>
                  <a:gd name="connsiteY139" fmla="*/ 1178560 h 3694853"/>
                  <a:gd name="connsiteX140" fmla="*/ 47413 w 3557693"/>
                  <a:gd name="connsiteY140" fmla="*/ 1046480 h 3694853"/>
                  <a:gd name="connsiteX141" fmla="*/ 6773 w 3557693"/>
                  <a:gd name="connsiteY141" fmla="*/ 1056640 h 3694853"/>
                  <a:gd name="connsiteX142" fmla="*/ 88053 w 3557693"/>
                  <a:gd name="connsiteY142" fmla="*/ 1127760 h 3694853"/>
                  <a:gd name="connsiteX143" fmla="*/ 362373 w 3557693"/>
                  <a:gd name="connsiteY143" fmla="*/ 1351280 h 3694853"/>
                  <a:gd name="connsiteX144" fmla="*/ 606213 w 3557693"/>
                  <a:gd name="connsiteY144" fmla="*/ 1463040 h 3694853"/>
                  <a:gd name="connsiteX145" fmla="*/ 707813 w 3557693"/>
                  <a:gd name="connsiteY145" fmla="*/ 1483360 h 3694853"/>
                  <a:gd name="connsiteX146" fmla="*/ 758613 w 3557693"/>
                  <a:gd name="connsiteY146" fmla="*/ 1544320 h 3694853"/>
                  <a:gd name="connsiteX147" fmla="*/ 819573 w 3557693"/>
                  <a:gd name="connsiteY147" fmla="*/ 1595120 h 3694853"/>
                  <a:gd name="connsiteX148" fmla="*/ 911013 w 3557693"/>
                  <a:gd name="connsiteY148" fmla="*/ 1645920 h 3694853"/>
                  <a:gd name="connsiteX149" fmla="*/ 1236133 w 3557693"/>
                  <a:gd name="connsiteY149" fmla="*/ 1767840 h 3694853"/>
                  <a:gd name="connsiteX150" fmla="*/ 1540933 w 3557693"/>
                  <a:gd name="connsiteY150" fmla="*/ 1879600 h 3694853"/>
                  <a:gd name="connsiteX151" fmla="*/ 1652693 w 3557693"/>
                  <a:gd name="connsiteY151" fmla="*/ 1950720 h 3694853"/>
                  <a:gd name="connsiteX152" fmla="*/ 1469813 w 3557693"/>
                  <a:gd name="connsiteY152" fmla="*/ 1920240 h 3694853"/>
                  <a:gd name="connsiteX153" fmla="*/ 1286933 w 3557693"/>
                  <a:gd name="connsiteY153" fmla="*/ 1920240 h 3694853"/>
                  <a:gd name="connsiteX154" fmla="*/ 1053253 w 3557693"/>
                  <a:gd name="connsiteY154" fmla="*/ 1899920 h 3694853"/>
                  <a:gd name="connsiteX155" fmla="*/ 809413 w 3557693"/>
                  <a:gd name="connsiteY155" fmla="*/ 1828800 h 3694853"/>
                  <a:gd name="connsiteX156" fmla="*/ 545253 w 3557693"/>
                  <a:gd name="connsiteY156" fmla="*/ 1737360 h 3694853"/>
                  <a:gd name="connsiteX157" fmla="*/ 514773 w 3557693"/>
                  <a:gd name="connsiteY157" fmla="*/ 1727200 h 3694853"/>
                  <a:gd name="connsiteX158" fmla="*/ 382693 w 3557693"/>
                  <a:gd name="connsiteY158" fmla="*/ 1635760 h 3694853"/>
                  <a:gd name="connsiteX159" fmla="*/ 342053 w 3557693"/>
                  <a:gd name="connsiteY159" fmla="*/ 1645920 h 3694853"/>
                  <a:gd name="connsiteX160" fmla="*/ 474133 w 3557693"/>
                  <a:gd name="connsiteY160" fmla="*/ 1767840 h 3694853"/>
                  <a:gd name="connsiteX161" fmla="*/ 728133 w 3557693"/>
                  <a:gd name="connsiteY161" fmla="*/ 1849120 h 3694853"/>
                  <a:gd name="connsiteX162" fmla="*/ 606213 w 3557693"/>
                  <a:gd name="connsiteY162" fmla="*/ 1849120 h 3694853"/>
                  <a:gd name="connsiteX163" fmla="*/ 474133 w 3557693"/>
                  <a:gd name="connsiteY163" fmla="*/ 1838960 h 3694853"/>
                  <a:gd name="connsiteX164" fmla="*/ 474133 w 3557693"/>
                  <a:gd name="connsiteY164" fmla="*/ 1889760 h 3694853"/>
                  <a:gd name="connsiteX165" fmla="*/ 585893 w 3557693"/>
                  <a:gd name="connsiteY165" fmla="*/ 1889760 h 3694853"/>
                  <a:gd name="connsiteX166" fmla="*/ 789093 w 3557693"/>
                  <a:gd name="connsiteY166" fmla="*/ 1889760 h 3694853"/>
                  <a:gd name="connsiteX167" fmla="*/ 992293 w 3557693"/>
                  <a:gd name="connsiteY167" fmla="*/ 1930400 h 3694853"/>
                  <a:gd name="connsiteX168" fmla="*/ 1266613 w 3557693"/>
                  <a:gd name="connsiteY168" fmla="*/ 1950720 h 3694853"/>
                  <a:gd name="connsiteX169" fmla="*/ 1583845 w 3557693"/>
                  <a:gd name="connsiteY169" fmla="*/ 1992993 h 3694853"/>
                  <a:gd name="connsiteX170" fmla="*/ 1655853 w 3557693"/>
                  <a:gd name="connsiteY170" fmla="*/ 2065001 h 3694853"/>
                  <a:gd name="connsiteX171" fmla="*/ 1744133 w 3557693"/>
                  <a:gd name="connsiteY171" fmla="*/ 2123440 h 3694853"/>
                  <a:gd name="connsiteX172" fmla="*/ 1794933 w 3557693"/>
                  <a:gd name="connsiteY172" fmla="*/ 2255520 h 3694853"/>
                  <a:gd name="connsiteX173" fmla="*/ 1805093 w 3557693"/>
                  <a:gd name="connsiteY173" fmla="*/ 2499360 h 3694853"/>
                  <a:gd name="connsiteX174" fmla="*/ 1784773 w 3557693"/>
                  <a:gd name="connsiteY174" fmla="*/ 2753360 h 3694853"/>
                  <a:gd name="connsiteX175" fmla="*/ 1733973 w 3557693"/>
                  <a:gd name="connsiteY175" fmla="*/ 3048000 h 3694853"/>
                  <a:gd name="connsiteX176" fmla="*/ 1683173 w 3557693"/>
                  <a:gd name="connsiteY176" fmla="*/ 3342640 h 3694853"/>
                  <a:gd name="connsiteX177" fmla="*/ 1632373 w 3557693"/>
                  <a:gd name="connsiteY177" fmla="*/ 3586480 h 3694853"/>
                  <a:gd name="connsiteX178" fmla="*/ 1825413 w 3557693"/>
                  <a:gd name="connsiteY178" fmla="*/ 3667760 h 3694853"/>
                  <a:gd name="connsiteX179" fmla="*/ 2120053 w 3557693"/>
                  <a:gd name="connsiteY179" fmla="*/ 3677920 h 3694853"/>
                  <a:gd name="connsiteX180" fmla="*/ 2191173 w 3557693"/>
                  <a:gd name="connsiteY180" fmla="*/ 3627120 h 3694853"/>
                  <a:gd name="connsiteX181" fmla="*/ 2181013 w 3557693"/>
                  <a:gd name="connsiteY181" fmla="*/ 3271520 h 3694853"/>
                  <a:gd name="connsiteX182" fmla="*/ 2159909 w 3557693"/>
                  <a:gd name="connsiteY182" fmla="*/ 2353033 h 3694853"/>
                  <a:gd name="connsiteX0" fmla="*/ 2159909 w 3557693"/>
                  <a:gd name="connsiteY0" fmla="*/ 2353033 h 3694853"/>
                  <a:gd name="connsiteX1" fmla="*/ 2302933 w 3557693"/>
                  <a:gd name="connsiteY1" fmla="*/ 2103120 h 3694853"/>
                  <a:gd name="connsiteX2" fmla="*/ 2628053 w 3557693"/>
                  <a:gd name="connsiteY2" fmla="*/ 1838960 h 3694853"/>
                  <a:gd name="connsiteX3" fmla="*/ 3014133 w 3557693"/>
                  <a:gd name="connsiteY3" fmla="*/ 1615440 h 3694853"/>
                  <a:gd name="connsiteX4" fmla="*/ 3288453 w 3557693"/>
                  <a:gd name="connsiteY4" fmla="*/ 1503680 h 3694853"/>
                  <a:gd name="connsiteX5" fmla="*/ 3471333 w 3557693"/>
                  <a:gd name="connsiteY5" fmla="*/ 1391920 h 3694853"/>
                  <a:gd name="connsiteX6" fmla="*/ 3552613 w 3557693"/>
                  <a:gd name="connsiteY6" fmla="*/ 1280160 h 3694853"/>
                  <a:gd name="connsiteX7" fmla="*/ 3501813 w 3557693"/>
                  <a:gd name="connsiteY7" fmla="*/ 1270000 h 3694853"/>
                  <a:gd name="connsiteX8" fmla="*/ 3430693 w 3557693"/>
                  <a:gd name="connsiteY8" fmla="*/ 1371600 h 3694853"/>
                  <a:gd name="connsiteX9" fmla="*/ 3237653 w 3557693"/>
                  <a:gd name="connsiteY9" fmla="*/ 1473200 h 3694853"/>
                  <a:gd name="connsiteX10" fmla="*/ 2922693 w 3557693"/>
                  <a:gd name="connsiteY10" fmla="*/ 1605280 h 3694853"/>
                  <a:gd name="connsiteX11" fmla="*/ 2892213 w 3557693"/>
                  <a:gd name="connsiteY11" fmla="*/ 1595120 h 3694853"/>
                  <a:gd name="connsiteX12" fmla="*/ 2922693 w 3557693"/>
                  <a:gd name="connsiteY12" fmla="*/ 1483360 h 3694853"/>
                  <a:gd name="connsiteX13" fmla="*/ 2983653 w 3557693"/>
                  <a:gd name="connsiteY13" fmla="*/ 1320800 h 3694853"/>
                  <a:gd name="connsiteX14" fmla="*/ 2983653 w 3557693"/>
                  <a:gd name="connsiteY14" fmla="*/ 1270000 h 3694853"/>
                  <a:gd name="connsiteX15" fmla="*/ 2932853 w 3557693"/>
                  <a:gd name="connsiteY15" fmla="*/ 1280160 h 3694853"/>
                  <a:gd name="connsiteX16" fmla="*/ 2902373 w 3557693"/>
                  <a:gd name="connsiteY16" fmla="*/ 1361440 h 3694853"/>
                  <a:gd name="connsiteX17" fmla="*/ 2821093 w 3557693"/>
                  <a:gd name="connsiteY17" fmla="*/ 1584960 h 3694853"/>
                  <a:gd name="connsiteX18" fmla="*/ 2790613 w 3557693"/>
                  <a:gd name="connsiteY18" fmla="*/ 1666240 h 3694853"/>
                  <a:gd name="connsiteX19" fmla="*/ 2668693 w 3557693"/>
                  <a:gd name="connsiteY19" fmla="*/ 1737360 h 3694853"/>
                  <a:gd name="connsiteX20" fmla="*/ 2475653 w 3557693"/>
                  <a:gd name="connsiteY20" fmla="*/ 1838960 h 3694853"/>
                  <a:gd name="connsiteX21" fmla="*/ 2374053 w 3557693"/>
                  <a:gd name="connsiteY21" fmla="*/ 1899920 h 3694853"/>
                  <a:gd name="connsiteX22" fmla="*/ 2231813 w 3557693"/>
                  <a:gd name="connsiteY22" fmla="*/ 2011680 h 3694853"/>
                  <a:gd name="connsiteX23" fmla="*/ 2313093 w 3557693"/>
                  <a:gd name="connsiteY23" fmla="*/ 1666240 h 3694853"/>
                  <a:gd name="connsiteX24" fmla="*/ 2384213 w 3557693"/>
                  <a:gd name="connsiteY24" fmla="*/ 1280160 h 3694853"/>
                  <a:gd name="connsiteX25" fmla="*/ 2597573 w 3557693"/>
                  <a:gd name="connsiteY25" fmla="*/ 1056640 h 3694853"/>
                  <a:gd name="connsiteX26" fmla="*/ 2668693 w 3557693"/>
                  <a:gd name="connsiteY26" fmla="*/ 894080 h 3694853"/>
                  <a:gd name="connsiteX27" fmla="*/ 2628053 w 3557693"/>
                  <a:gd name="connsiteY27" fmla="*/ 894080 h 3694853"/>
                  <a:gd name="connsiteX28" fmla="*/ 2567093 w 3557693"/>
                  <a:gd name="connsiteY28" fmla="*/ 1026160 h 3694853"/>
                  <a:gd name="connsiteX29" fmla="*/ 2414693 w 3557693"/>
                  <a:gd name="connsiteY29" fmla="*/ 1148080 h 3694853"/>
                  <a:gd name="connsiteX30" fmla="*/ 2465493 w 3557693"/>
                  <a:gd name="connsiteY30" fmla="*/ 975360 h 3694853"/>
                  <a:gd name="connsiteX31" fmla="*/ 2546773 w 3557693"/>
                  <a:gd name="connsiteY31" fmla="*/ 680720 h 3694853"/>
                  <a:gd name="connsiteX32" fmla="*/ 2648373 w 3557693"/>
                  <a:gd name="connsiteY32" fmla="*/ 589280 h 3694853"/>
                  <a:gd name="connsiteX33" fmla="*/ 2729653 w 3557693"/>
                  <a:gd name="connsiteY33" fmla="*/ 497840 h 3694853"/>
                  <a:gd name="connsiteX34" fmla="*/ 2739813 w 3557693"/>
                  <a:gd name="connsiteY34" fmla="*/ 447040 h 3694853"/>
                  <a:gd name="connsiteX35" fmla="*/ 2699173 w 3557693"/>
                  <a:gd name="connsiteY35" fmla="*/ 467360 h 3694853"/>
                  <a:gd name="connsiteX36" fmla="*/ 2628053 w 3557693"/>
                  <a:gd name="connsiteY36" fmla="*/ 548640 h 3694853"/>
                  <a:gd name="connsiteX37" fmla="*/ 2567093 w 3557693"/>
                  <a:gd name="connsiteY37" fmla="*/ 579120 h 3694853"/>
                  <a:gd name="connsiteX38" fmla="*/ 2678853 w 3557693"/>
                  <a:gd name="connsiteY38" fmla="*/ 274320 h 3694853"/>
                  <a:gd name="connsiteX39" fmla="*/ 2729653 w 3557693"/>
                  <a:gd name="connsiteY39" fmla="*/ 40640 h 3694853"/>
                  <a:gd name="connsiteX40" fmla="*/ 2689013 w 3557693"/>
                  <a:gd name="connsiteY40" fmla="*/ 30480 h 3694853"/>
                  <a:gd name="connsiteX41" fmla="*/ 2668693 w 3557693"/>
                  <a:gd name="connsiteY41" fmla="*/ 142240 h 3694853"/>
                  <a:gd name="connsiteX42" fmla="*/ 2617893 w 3557693"/>
                  <a:gd name="connsiteY42" fmla="*/ 314960 h 3694853"/>
                  <a:gd name="connsiteX43" fmla="*/ 2597573 w 3557693"/>
                  <a:gd name="connsiteY43" fmla="*/ 314960 h 3694853"/>
                  <a:gd name="connsiteX44" fmla="*/ 2556933 w 3557693"/>
                  <a:gd name="connsiteY44" fmla="*/ 172720 h 3694853"/>
                  <a:gd name="connsiteX45" fmla="*/ 2526453 w 3557693"/>
                  <a:gd name="connsiteY45" fmla="*/ 81280 h 3694853"/>
                  <a:gd name="connsiteX46" fmla="*/ 2495973 w 3557693"/>
                  <a:gd name="connsiteY46" fmla="*/ 111760 h 3694853"/>
                  <a:gd name="connsiteX47" fmla="*/ 2516293 w 3557693"/>
                  <a:gd name="connsiteY47" fmla="*/ 172720 h 3694853"/>
                  <a:gd name="connsiteX48" fmla="*/ 2546773 w 3557693"/>
                  <a:gd name="connsiteY48" fmla="*/ 284480 h 3694853"/>
                  <a:gd name="connsiteX49" fmla="*/ 2567093 w 3557693"/>
                  <a:gd name="connsiteY49" fmla="*/ 375920 h 3694853"/>
                  <a:gd name="connsiteX50" fmla="*/ 2577253 w 3557693"/>
                  <a:gd name="connsiteY50" fmla="*/ 406400 h 3694853"/>
                  <a:gd name="connsiteX51" fmla="*/ 2495973 w 3557693"/>
                  <a:gd name="connsiteY51" fmla="*/ 640080 h 3694853"/>
                  <a:gd name="connsiteX52" fmla="*/ 2424853 w 3557693"/>
                  <a:gd name="connsiteY52" fmla="*/ 894080 h 3694853"/>
                  <a:gd name="connsiteX53" fmla="*/ 2363893 w 3557693"/>
                  <a:gd name="connsiteY53" fmla="*/ 863600 h 3694853"/>
                  <a:gd name="connsiteX54" fmla="*/ 2262293 w 3557693"/>
                  <a:gd name="connsiteY54" fmla="*/ 690880 h 3694853"/>
                  <a:gd name="connsiteX55" fmla="*/ 2221653 w 3557693"/>
                  <a:gd name="connsiteY55" fmla="*/ 609600 h 3694853"/>
                  <a:gd name="connsiteX56" fmla="*/ 2201333 w 3557693"/>
                  <a:gd name="connsiteY56" fmla="*/ 640080 h 3694853"/>
                  <a:gd name="connsiteX57" fmla="*/ 2241973 w 3557693"/>
                  <a:gd name="connsiteY57" fmla="*/ 741680 h 3694853"/>
                  <a:gd name="connsiteX58" fmla="*/ 2302933 w 3557693"/>
                  <a:gd name="connsiteY58" fmla="*/ 853440 h 3694853"/>
                  <a:gd name="connsiteX59" fmla="*/ 2353733 w 3557693"/>
                  <a:gd name="connsiteY59" fmla="*/ 934720 h 3694853"/>
                  <a:gd name="connsiteX60" fmla="*/ 2384213 w 3557693"/>
                  <a:gd name="connsiteY60" fmla="*/ 965200 h 3694853"/>
                  <a:gd name="connsiteX61" fmla="*/ 2363893 w 3557693"/>
                  <a:gd name="connsiteY61" fmla="*/ 1076960 h 3694853"/>
                  <a:gd name="connsiteX62" fmla="*/ 2262293 w 3557693"/>
                  <a:gd name="connsiteY62" fmla="*/ 1422400 h 3694853"/>
                  <a:gd name="connsiteX63" fmla="*/ 2211493 w 3557693"/>
                  <a:gd name="connsiteY63" fmla="*/ 1676400 h 3694853"/>
                  <a:gd name="connsiteX64" fmla="*/ 2160693 w 3557693"/>
                  <a:gd name="connsiteY64" fmla="*/ 1818640 h 3694853"/>
                  <a:gd name="connsiteX65" fmla="*/ 2089573 w 3557693"/>
                  <a:gd name="connsiteY65" fmla="*/ 1838960 h 3694853"/>
                  <a:gd name="connsiteX66" fmla="*/ 2048933 w 3557693"/>
                  <a:gd name="connsiteY66" fmla="*/ 1686560 h 3694853"/>
                  <a:gd name="connsiteX67" fmla="*/ 1957493 w 3557693"/>
                  <a:gd name="connsiteY67" fmla="*/ 1351280 h 3694853"/>
                  <a:gd name="connsiteX68" fmla="*/ 1845733 w 3557693"/>
                  <a:gd name="connsiteY68" fmla="*/ 894080 h 3694853"/>
                  <a:gd name="connsiteX69" fmla="*/ 1805093 w 3557693"/>
                  <a:gd name="connsiteY69" fmla="*/ 436880 h 3694853"/>
                  <a:gd name="connsiteX70" fmla="*/ 1815253 w 3557693"/>
                  <a:gd name="connsiteY70" fmla="*/ 254000 h 3694853"/>
                  <a:gd name="connsiteX71" fmla="*/ 1774613 w 3557693"/>
                  <a:gd name="connsiteY71" fmla="*/ 213360 h 3694853"/>
                  <a:gd name="connsiteX72" fmla="*/ 1764453 w 3557693"/>
                  <a:gd name="connsiteY72" fmla="*/ 365760 h 3694853"/>
                  <a:gd name="connsiteX73" fmla="*/ 1764453 w 3557693"/>
                  <a:gd name="connsiteY73" fmla="*/ 558800 h 3694853"/>
                  <a:gd name="connsiteX74" fmla="*/ 1774613 w 3557693"/>
                  <a:gd name="connsiteY74" fmla="*/ 670560 h 3694853"/>
                  <a:gd name="connsiteX75" fmla="*/ 1733973 w 3557693"/>
                  <a:gd name="connsiteY75" fmla="*/ 609600 h 3694853"/>
                  <a:gd name="connsiteX76" fmla="*/ 1622213 w 3557693"/>
                  <a:gd name="connsiteY76" fmla="*/ 406400 h 3694853"/>
                  <a:gd name="connsiteX77" fmla="*/ 1571413 w 3557693"/>
                  <a:gd name="connsiteY77" fmla="*/ 142240 h 3694853"/>
                  <a:gd name="connsiteX78" fmla="*/ 1540933 w 3557693"/>
                  <a:gd name="connsiteY78" fmla="*/ 60960 h 3694853"/>
                  <a:gd name="connsiteX79" fmla="*/ 1520613 w 3557693"/>
                  <a:gd name="connsiteY79" fmla="*/ 121920 h 3694853"/>
                  <a:gd name="connsiteX80" fmla="*/ 1551093 w 3557693"/>
                  <a:gd name="connsiteY80" fmla="*/ 365760 h 3694853"/>
                  <a:gd name="connsiteX81" fmla="*/ 1571413 w 3557693"/>
                  <a:gd name="connsiteY81" fmla="*/ 426720 h 3694853"/>
                  <a:gd name="connsiteX82" fmla="*/ 1540933 w 3557693"/>
                  <a:gd name="connsiteY82" fmla="*/ 416560 h 3694853"/>
                  <a:gd name="connsiteX83" fmla="*/ 1439333 w 3557693"/>
                  <a:gd name="connsiteY83" fmla="*/ 335280 h 3694853"/>
                  <a:gd name="connsiteX84" fmla="*/ 1327573 w 3557693"/>
                  <a:gd name="connsiteY84" fmla="*/ 274320 h 3694853"/>
                  <a:gd name="connsiteX85" fmla="*/ 1317413 w 3557693"/>
                  <a:gd name="connsiteY85" fmla="*/ 304800 h 3694853"/>
                  <a:gd name="connsiteX86" fmla="*/ 1429173 w 3557693"/>
                  <a:gd name="connsiteY86" fmla="*/ 396240 h 3694853"/>
                  <a:gd name="connsiteX87" fmla="*/ 1571413 w 3557693"/>
                  <a:gd name="connsiteY87" fmla="*/ 477520 h 3694853"/>
                  <a:gd name="connsiteX88" fmla="*/ 1601893 w 3557693"/>
                  <a:gd name="connsiteY88" fmla="*/ 497840 h 3694853"/>
                  <a:gd name="connsiteX89" fmla="*/ 1683173 w 3557693"/>
                  <a:gd name="connsiteY89" fmla="*/ 629920 h 3694853"/>
                  <a:gd name="connsiteX90" fmla="*/ 1764453 w 3557693"/>
                  <a:gd name="connsiteY90" fmla="*/ 731520 h 3694853"/>
                  <a:gd name="connsiteX91" fmla="*/ 1784773 w 3557693"/>
                  <a:gd name="connsiteY91" fmla="*/ 843280 h 3694853"/>
                  <a:gd name="connsiteX92" fmla="*/ 1815253 w 3557693"/>
                  <a:gd name="connsiteY92" fmla="*/ 1036320 h 3694853"/>
                  <a:gd name="connsiteX93" fmla="*/ 1876213 w 3557693"/>
                  <a:gd name="connsiteY93" fmla="*/ 1310640 h 3694853"/>
                  <a:gd name="connsiteX94" fmla="*/ 1855893 w 3557693"/>
                  <a:gd name="connsiteY94" fmla="*/ 1310640 h 3694853"/>
                  <a:gd name="connsiteX95" fmla="*/ 1591733 w 3557693"/>
                  <a:gd name="connsiteY95" fmla="*/ 1137920 h 3694853"/>
                  <a:gd name="connsiteX96" fmla="*/ 1408853 w 3557693"/>
                  <a:gd name="connsiteY96" fmla="*/ 914400 h 3694853"/>
                  <a:gd name="connsiteX97" fmla="*/ 1327573 w 3557693"/>
                  <a:gd name="connsiteY97" fmla="*/ 782320 h 3694853"/>
                  <a:gd name="connsiteX98" fmla="*/ 1307253 w 3557693"/>
                  <a:gd name="connsiteY98" fmla="*/ 619760 h 3694853"/>
                  <a:gd name="connsiteX99" fmla="*/ 1286933 w 3557693"/>
                  <a:gd name="connsiteY99" fmla="*/ 589280 h 3694853"/>
                  <a:gd name="connsiteX100" fmla="*/ 1256453 w 3557693"/>
                  <a:gd name="connsiteY100" fmla="*/ 670560 h 3694853"/>
                  <a:gd name="connsiteX101" fmla="*/ 1266613 w 3557693"/>
                  <a:gd name="connsiteY101" fmla="*/ 772160 h 3694853"/>
                  <a:gd name="connsiteX102" fmla="*/ 1185333 w 3557693"/>
                  <a:gd name="connsiteY102" fmla="*/ 690880 h 3694853"/>
                  <a:gd name="connsiteX103" fmla="*/ 1012613 w 3557693"/>
                  <a:gd name="connsiteY103" fmla="*/ 508000 h 3694853"/>
                  <a:gd name="connsiteX104" fmla="*/ 941493 w 3557693"/>
                  <a:gd name="connsiteY104" fmla="*/ 375920 h 3694853"/>
                  <a:gd name="connsiteX105" fmla="*/ 890693 w 3557693"/>
                  <a:gd name="connsiteY105" fmla="*/ 294640 h 3694853"/>
                  <a:gd name="connsiteX106" fmla="*/ 860213 w 3557693"/>
                  <a:gd name="connsiteY106" fmla="*/ 294640 h 3694853"/>
                  <a:gd name="connsiteX107" fmla="*/ 880533 w 3557693"/>
                  <a:gd name="connsiteY107" fmla="*/ 365760 h 3694853"/>
                  <a:gd name="connsiteX108" fmla="*/ 982133 w 3557693"/>
                  <a:gd name="connsiteY108" fmla="*/ 548640 h 3694853"/>
                  <a:gd name="connsiteX109" fmla="*/ 1083733 w 3557693"/>
                  <a:gd name="connsiteY109" fmla="*/ 650240 h 3694853"/>
                  <a:gd name="connsiteX110" fmla="*/ 1012613 w 3557693"/>
                  <a:gd name="connsiteY110" fmla="*/ 650240 h 3694853"/>
                  <a:gd name="connsiteX111" fmla="*/ 850053 w 3557693"/>
                  <a:gd name="connsiteY111" fmla="*/ 579120 h 3694853"/>
                  <a:gd name="connsiteX112" fmla="*/ 829733 w 3557693"/>
                  <a:gd name="connsiteY112" fmla="*/ 599440 h 3694853"/>
                  <a:gd name="connsiteX113" fmla="*/ 921173 w 3557693"/>
                  <a:gd name="connsiteY113" fmla="*/ 650240 h 3694853"/>
                  <a:gd name="connsiteX114" fmla="*/ 1073573 w 3557693"/>
                  <a:gd name="connsiteY114" fmla="*/ 711200 h 3694853"/>
                  <a:gd name="connsiteX115" fmla="*/ 1124373 w 3557693"/>
                  <a:gd name="connsiteY115" fmla="*/ 721360 h 3694853"/>
                  <a:gd name="connsiteX116" fmla="*/ 1246293 w 3557693"/>
                  <a:gd name="connsiteY116" fmla="*/ 822960 h 3694853"/>
                  <a:gd name="connsiteX117" fmla="*/ 1286933 w 3557693"/>
                  <a:gd name="connsiteY117" fmla="*/ 853440 h 3694853"/>
                  <a:gd name="connsiteX118" fmla="*/ 1398693 w 3557693"/>
                  <a:gd name="connsiteY118" fmla="*/ 985520 h 3694853"/>
                  <a:gd name="connsiteX119" fmla="*/ 1500293 w 3557693"/>
                  <a:gd name="connsiteY119" fmla="*/ 1117600 h 3694853"/>
                  <a:gd name="connsiteX120" fmla="*/ 1683173 w 3557693"/>
                  <a:gd name="connsiteY120" fmla="*/ 1290320 h 3694853"/>
                  <a:gd name="connsiteX121" fmla="*/ 1845733 w 3557693"/>
                  <a:gd name="connsiteY121" fmla="*/ 1422400 h 3694853"/>
                  <a:gd name="connsiteX122" fmla="*/ 1866053 w 3557693"/>
                  <a:gd name="connsiteY122" fmla="*/ 1473200 h 3694853"/>
                  <a:gd name="connsiteX123" fmla="*/ 1886373 w 3557693"/>
                  <a:gd name="connsiteY123" fmla="*/ 1625600 h 3694853"/>
                  <a:gd name="connsiteX124" fmla="*/ 1896533 w 3557693"/>
                  <a:gd name="connsiteY124" fmla="*/ 1717040 h 3694853"/>
                  <a:gd name="connsiteX125" fmla="*/ 1886373 w 3557693"/>
                  <a:gd name="connsiteY125" fmla="*/ 1879600 h 3694853"/>
                  <a:gd name="connsiteX126" fmla="*/ 1774613 w 3557693"/>
                  <a:gd name="connsiteY126" fmla="*/ 1828800 h 3694853"/>
                  <a:gd name="connsiteX127" fmla="*/ 1500293 w 3557693"/>
                  <a:gd name="connsiteY127" fmla="*/ 1778000 h 3694853"/>
                  <a:gd name="connsiteX128" fmla="*/ 1256453 w 3557693"/>
                  <a:gd name="connsiteY128" fmla="*/ 1706880 h 3694853"/>
                  <a:gd name="connsiteX129" fmla="*/ 900853 w 3557693"/>
                  <a:gd name="connsiteY129" fmla="*/ 1574800 h 3694853"/>
                  <a:gd name="connsiteX130" fmla="*/ 667173 w 3557693"/>
                  <a:gd name="connsiteY130" fmla="*/ 1341120 h 3694853"/>
                  <a:gd name="connsiteX131" fmla="*/ 514773 w 3557693"/>
                  <a:gd name="connsiteY131" fmla="*/ 1137920 h 3694853"/>
                  <a:gd name="connsiteX132" fmla="*/ 423333 w 3557693"/>
                  <a:gd name="connsiteY132" fmla="*/ 1036320 h 3694853"/>
                  <a:gd name="connsiteX133" fmla="*/ 362373 w 3557693"/>
                  <a:gd name="connsiteY133" fmla="*/ 1046480 h 3694853"/>
                  <a:gd name="connsiteX134" fmla="*/ 443653 w 3557693"/>
                  <a:gd name="connsiteY134" fmla="*/ 1137920 h 3694853"/>
                  <a:gd name="connsiteX135" fmla="*/ 565573 w 3557693"/>
                  <a:gd name="connsiteY135" fmla="*/ 1320800 h 3694853"/>
                  <a:gd name="connsiteX136" fmla="*/ 626533 w 3557693"/>
                  <a:gd name="connsiteY136" fmla="*/ 1402080 h 3694853"/>
                  <a:gd name="connsiteX137" fmla="*/ 555413 w 3557693"/>
                  <a:gd name="connsiteY137" fmla="*/ 1391920 h 3694853"/>
                  <a:gd name="connsiteX138" fmla="*/ 382693 w 3557693"/>
                  <a:gd name="connsiteY138" fmla="*/ 1300480 h 3694853"/>
                  <a:gd name="connsiteX139" fmla="*/ 209973 w 3557693"/>
                  <a:gd name="connsiteY139" fmla="*/ 1178560 h 3694853"/>
                  <a:gd name="connsiteX140" fmla="*/ 47413 w 3557693"/>
                  <a:gd name="connsiteY140" fmla="*/ 1046480 h 3694853"/>
                  <a:gd name="connsiteX141" fmla="*/ 6773 w 3557693"/>
                  <a:gd name="connsiteY141" fmla="*/ 1056640 h 3694853"/>
                  <a:gd name="connsiteX142" fmla="*/ 88053 w 3557693"/>
                  <a:gd name="connsiteY142" fmla="*/ 1127760 h 3694853"/>
                  <a:gd name="connsiteX143" fmla="*/ 362373 w 3557693"/>
                  <a:gd name="connsiteY143" fmla="*/ 1351280 h 3694853"/>
                  <a:gd name="connsiteX144" fmla="*/ 606213 w 3557693"/>
                  <a:gd name="connsiteY144" fmla="*/ 1463040 h 3694853"/>
                  <a:gd name="connsiteX145" fmla="*/ 707813 w 3557693"/>
                  <a:gd name="connsiteY145" fmla="*/ 1483360 h 3694853"/>
                  <a:gd name="connsiteX146" fmla="*/ 758613 w 3557693"/>
                  <a:gd name="connsiteY146" fmla="*/ 1544320 h 3694853"/>
                  <a:gd name="connsiteX147" fmla="*/ 819573 w 3557693"/>
                  <a:gd name="connsiteY147" fmla="*/ 1595120 h 3694853"/>
                  <a:gd name="connsiteX148" fmla="*/ 911013 w 3557693"/>
                  <a:gd name="connsiteY148" fmla="*/ 1645920 h 3694853"/>
                  <a:gd name="connsiteX149" fmla="*/ 1236133 w 3557693"/>
                  <a:gd name="connsiteY149" fmla="*/ 1767840 h 3694853"/>
                  <a:gd name="connsiteX150" fmla="*/ 1540933 w 3557693"/>
                  <a:gd name="connsiteY150" fmla="*/ 1879600 h 3694853"/>
                  <a:gd name="connsiteX151" fmla="*/ 1652693 w 3557693"/>
                  <a:gd name="connsiteY151" fmla="*/ 1950720 h 3694853"/>
                  <a:gd name="connsiteX152" fmla="*/ 1469813 w 3557693"/>
                  <a:gd name="connsiteY152" fmla="*/ 1920240 h 3694853"/>
                  <a:gd name="connsiteX153" fmla="*/ 1286933 w 3557693"/>
                  <a:gd name="connsiteY153" fmla="*/ 1920240 h 3694853"/>
                  <a:gd name="connsiteX154" fmla="*/ 1053253 w 3557693"/>
                  <a:gd name="connsiteY154" fmla="*/ 1899920 h 3694853"/>
                  <a:gd name="connsiteX155" fmla="*/ 809413 w 3557693"/>
                  <a:gd name="connsiteY155" fmla="*/ 1828800 h 3694853"/>
                  <a:gd name="connsiteX156" fmla="*/ 545253 w 3557693"/>
                  <a:gd name="connsiteY156" fmla="*/ 1737360 h 3694853"/>
                  <a:gd name="connsiteX157" fmla="*/ 514773 w 3557693"/>
                  <a:gd name="connsiteY157" fmla="*/ 1727200 h 3694853"/>
                  <a:gd name="connsiteX158" fmla="*/ 382693 w 3557693"/>
                  <a:gd name="connsiteY158" fmla="*/ 1635760 h 3694853"/>
                  <a:gd name="connsiteX159" fmla="*/ 342053 w 3557693"/>
                  <a:gd name="connsiteY159" fmla="*/ 1645920 h 3694853"/>
                  <a:gd name="connsiteX160" fmla="*/ 474133 w 3557693"/>
                  <a:gd name="connsiteY160" fmla="*/ 1767840 h 3694853"/>
                  <a:gd name="connsiteX161" fmla="*/ 728133 w 3557693"/>
                  <a:gd name="connsiteY161" fmla="*/ 1849120 h 3694853"/>
                  <a:gd name="connsiteX162" fmla="*/ 606213 w 3557693"/>
                  <a:gd name="connsiteY162" fmla="*/ 1849120 h 3694853"/>
                  <a:gd name="connsiteX163" fmla="*/ 474133 w 3557693"/>
                  <a:gd name="connsiteY163" fmla="*/ 1838960 h 3694853"/>
                  <a:gd name="connsiteX164" fmla="*/ 474133 w 3557693"/>
                  <a:gd name="connsiteY164" fmla="*/ 1889760 h 3694853"/>
                  <a:gd name="connsiteX165" fmla="*/ 585893 w 3557693"/>
                  <a:gd name="connsiteY165" fmla="*/ 1889760 h 3694853"/>
                  <a:gd name="connsiteX166" fmla="*/ 789093 w 3557693"/>
                  <a:gd name="connsiteY166" fmla="*/ 1889760 h 3694853"/>
                  <a:gd name="connsiteX167" fmla="*/ 992293 w 3557693"/>
                  <a:gd name="connsiteY167" fmla="*/ 1930400 h 3694853"/>
                  <a:gd name="connsiteX168" fmla="*/ 1266613 w 3557693"/>
                  <a:gd name="connsiteY168" fmla="*/ 1950720 h 3694853"/>
                  <a:gd name="connsiteX169" fmla="*/ 1583845 w 3557693"/>
                  <a:gd name="connsiteY169" fmla="*/ 1992993 h 3694853"/>
                  <a:gd name="connsiteX170" fmla="*/ 1744133 w 3557693"/>
                  <a:gd name="connsiteY170" fmla="*/ 2123440 h 3694853"/>
                  <a:gd name="connsiteX171" fmla="*/ 1794933 w 3557693"/>
                  <a:gd name="connsiteY171" fmla="*/ 2255520 h 3694853"/>
                  <a:gd name="connsiteX172" fmla="*/ 1805093 w 3557693"/>
                  <a:gd name="connsiteY172" fmla="*/ 2499360 h 3694853"/>
                  <a:gd name="connsiteX173" fmla="*/ 1784773 w 3557693"/>
                  <a:gd name="connsiteY173" fmla="*/ 2753360 h 3694853"/>
                  <a:gd name="connsiteX174" fmla="*/ 1733973 w 3557693"/>
                  <a:gd name="connsiteY174" fmla="*/ 3048000 h 3694853"/>
                  <a:gd name="connsiteX175" fmla="*/ 1683173 w 3557693"/>
                  <a:gd name="connsiteY175" fmla="*/ 3342640 h 3694853"/>
                  <a:gd name="connsiteX176" fmla="*/ 1632373 w 3557693"/>
                  <a:gd name="connsiteY176" fmla="*/ 3586480 h 3694853"/>
                  <a:gd name="connsiteX177" fmla="*/ 1825413 w 3557693"/>
                  <a:gd name="connsiteY177" fmla="*/ 3667760 h 3694853"/>
                  <a:gd name="connsiteX178" fmla="*/ 2120053 w 3557693"/>
                  <a:gd name="connsiteY178" fmla="*/ 3677920 h 3694853"/>
                  <a:gd name="connsiteX179" fmla="*/ 2191173 w 3557693"/>
                  <a:gd name="connsiteY179" fmla="*/ 3627120 h 3694853"/>
                  <a:gd name="connsiteX180" fmla="*/ 2181013 w 3557693"/>
                  <a:gd name="connsiteY180" fmla="*/ 3271520 h 3694853"/>
                  <a:gd name="connsiteX181" fmla="*/ 2159909 w 3557693"/>
                  <a:gd name="connsiteY181" fmla="*/ 2353033 h 3694853"/>
                  <a:gd name="connsiteX0" fmla="*/ 2159909 w 3557693"/>
                  <a:gd name="connsiteY0" fmla="*/ 2353033 h 3694853"/>
                  <a:gd name="connsiteX1" fmla="*/ 2303925 w 3557693"/>
                  <a:gd name="connsiteY1" fmla="*/ 2065001 h 3694853"/>
                  <a:gd name="connsiteX2" fmla="*/ 2628053 w 3557693"/>
                  <a:gd name="connsiteY2" fmla="*/ 1838960 h 3694853"/>
                  <a:gd name="connsiteX3" fmla="*/ 3014133 w 3557693"/>
                  <a:gd name="connsiteY3" fmla="*/ 1615440 h 3694853"/>
                  <a:gd name="connsiteX4" fmla="*/ 3288453 w 3557693"/>
                  <a:gd name="connsiteY4" fmla="*/ 1503680 h 3694853"/>
                  <a:gd name="connsiteX5" fmla="*/ 3471333 w 3557693"/>
                  <a:gd name="connsiteY5" fmla="*/ 1391920 h 3694853"/>
                  <a:gd name="connsiteX6" fmla="*/ 3552613 w 3557693"/>
                  <a:gd name="connsiteY6" fmla="*/ 1280160 h 3694853"/>
                  <a:gd name="connsiteX7" fmla="*/ 3501813 w 3557693"/>
                  <a:gd name="connsiteY7" fmla="*/ 1270000 h 3694853"/>
                  <a:gd name="connsiteX8" fmla="*/ 3430693 w 3557693"/>
                  <a:gd name="connsiteY8" fmla="*/ 1371600 h 3694853"/>
                  <a:gd name="connsiteX9" fmla="*/ 3237653 w 3557693"/>
                  <a:gd name="connsiteY9" fmla="*/ 1473200 h 3694853"/>
                  <a:gd name="connsiteX10" fmla="*/ 2922693 w 3557693"/>
                  <a:gd name="connsiteY10" fmla="*/ 1605280 h 3694853"/>
                  <a:gd name="connsiteX11" fmla="*/ 2892213 w 3557693"/>
                  <a:gd name="connsiteY11" fmla="*/ 1595120 h 3694853"/>
                  <a:gd name="connsiteX12" fmla="*/ 2922693 w 3557693"/>
                  <a:gd name="connsiteY12" fmla="*/ 1483360 h 3694853"/>
                  <a:gd name="connsiteX13" fmla="*/ 2983653 w 3557693"/>
                  <a:gd name="connsiteY13" fmla="*/ 1320800 h 3694853"/>
                  <a:gd name="connsiteX14" fmla="*/ 2983653 w 3557693"/>
                  <a:gd name="connsiteY14" fmla="*/ 1270000 h 3694853"/>
                  <a:gd name="connsiteX15" fmla="*/ 2932853 w 3557693"/>
                  <a:gd name="connsiteY15" fmla="*/ 1280160 h 3694853"/>
                  <a:gd name="connsiteX16" fmla="*/ 2902373 w 3557693"/>
                  <a:gd name="connsiteY16" fmla="*/ 1361440 h 3694853"/>
                  <a:gd name="connsiteX17" fmla="*/ 2821093 w 3557693"/>
                  <a:gd name="connsiteY17" fmla="*/ 1584960 h 3694853"/>
                  <a:gd name="connsiteX18" fmla="*/ 2790613 w 3557693"/>
                  <a:gd name="connsiteY18" fmla="*/ 1666240 h 3694853"/>
                  <a:gd name="connsiteX19" fmla="*/ 2668693 w 3557693"/>
                  <a:gd name="connsiteY19" fmla="*/ 1737360 h 3694853"/>
                  <a:gd name="connsiteX20" fmla="*/ 2475653 w 3557693"/>
                  <a:gd name="connsiteY20" fmla="*/ 1838960 h 3694853"/>
                  <a:gd name="connsiteX21" fmla="*/ 2374053 w 3557693"/>
                  <a:gd name="connsiteY21" fmla="*/ 1899920 h 3694853"/>
                  <a:gd name="connsiteX22" fmla="*/ 2231813 w 3557693"/>
                  <a:gd name="connsiteY22" fmla="*/ 2011680 h 3694853"/>
                  <a:gd name="connsiteX23" fmla="*/ 2313093 w 3557693"/>
                  <a:gd name="connsiteY23" fmla="*/ 1666240 h 3694853"/>
                  <a:gd name="connsiteX24" fmla="*/ 2384213 w 3557693"/>
                  <a:gd name="connsiteY24" fmla="*/ 1280160 h 3694853"/>
                  <a:gd name="connsiteX25" fmla="*/ 2597573 w 3557693"/>
                  <a:gd name="connsiteY25" fmla="*/ 1056640 h 3694853"/>
                  <a:gd name="connsiteX26" fmla="*/ 2668693 w 3557693"/>
                  <a:gd name="connsiteY26" fmla="*/ 894080 h 3694853"/>
                  <a:gd name="connsiteX27" fmla="*/ 2628053 w 3557693"/>
                  <a:gd name="connsiteY27" fmla="*/ 894080 h 3694853"/>
                  <a:gd name="connsiteX28" fmla="*/ 2567093 w 3557693"/>
                  <a:gd name="connsiteY28" fmla="*/ 1026160 h 3694853"/>
                  <a:gd name="connsiteX29" fmla="*/ 2414693 w 3557693"/>
                  <a:gd name="connsiteY29" fmla="*/ 1148080 h 3694853"/>
                  <a:gd name="connsiteX30" fmla="*/ 2465493 w 3557693"/>
                  <a:gd name="connsiteY30" fmla="*/ 975360 h 3694853"/>
                  <a:gd name="connsiteX31" fmla="*/ 2546773 w 3557693"/>
                  <a:gd name="connsiteY31" fmla="*/ 680720 h 3694853"/>
                  <a:gd name="connsiteX32" fmla="*/ 2648373 w 3557693"/>
                  <a:gd name="connsiteY32" fmla="*/ 589280 h 3694853"/>
                  <a:gd name="connsiteX33" fmla="*/ 2729653 w 3557693"/>
                  <a:gd name="connsiteY33" fmla="*/ 497840 h 3694853"/>
                  <a:gd name="connsiteX34" fmla="*/ 2739813 w 3557693"/>
                  <a:gd name="connsiteY34" fmla="*/ 447040 h 3694853"/>
                  <a:gd name="connsiteX35" fmla="*/ 2699173 w 3557693"/>
                  <a:gd name="connsiteY35" fmla="*/ 467360 h 3694853"/>
                  <a:gd name="connsiteX36" fmla="*/ 2628053 w 3557693"/>
                  <a:gd name="connsiteY36" fmla="*/ 548640 h 3694853"/>
                  <a:gd name="connsiteX37" fmla="*/ 2567093 w 3557693"/>
                  <a:gd name="connsiteY37" fmla="*/ 579120 h 3694853"/>
                  <a:gd name="connsiteX38" fmla="*/ 2678853 w 3557693"/>
                  <a:gd name="connsiteY38" fmla="*/ 274320 h 3694853"/>
                  <a:gd name="connsiteX39" fmla="*/ 2729653 w 3557693"/>
                  <a:gd name="connsiteY39" fmla="*/ 40640 h 3694853"/>
                  <a:gd name="connsiteX40" fmla="*/ 2689013 w 3557693"/>
                  <a:gd name="connsiteY40" fmla="*/ 30480 h 3694853"/>
                  <a:gd name="connsiteX41" fmla="*/ 2668693 w 3557693"/>
                  <a:gd name="connsiteY41" fmla="*/ 142240 h 3694853"/>
                  <a:gd name="connsiteX42" fmla="*/ 2617893 w 3557693"/>
                  <a:gd name="connsiteY42" fmla="*/ 314960 h 3694853"/>
                  <a:gd name="connsiteX43" fmla="*/ 2597573 w 3557693"/>
                  <a:gd name="connsiteY43" fmla="*/ 314960 h 3694853"/>
                  <a:gd name="connsiteX44" fmla="*/ 2556933 w 3557693"/>
                  <a:gd name="connsiteY44" fmla="*/ 172720 h 3694853"/>
                  <a:gd name="connsiteX45" fmla="*/ 2526453 w 3557693"/>
                  <a:gd name="connsiteY45" fmla="*/ 81280 h 3694853"/>
                  <a:gd name="connsiteX46" fmla="*/ 2495973 w 3557693"/>
                  <a:gd name="connsiteY46" fmla="*/ 111760 h 3694853"/>
                  <a:gd name="connsiteX47" fmla="*/ 2516293 w 3557693"/>
                  <a:gd name="connsiteY47" fmla="*/ 172720 h 3694853"/>
                  <a:gd name="connsiteX48" fmla="*/ 2546773 w 3557693"/>
                  <a:gd name="connsiteY48" fmla="*/ 284480 h 3694853"/>
                  <a:gd name="connsiteX49" fmla="*/ 2567093 w 3557693"/>
                  <a:gd name="connsiteY49" fmla="*/ 375920 h 3694853"/>
                  <a:gd name="connsiteX50" fmla="*/ 2577253 w 3557693"/>
                  <a:gd name="connsiteY50" fmla="*/ 406400 h 3694853"/>
                  <a:gd name="connsiteX51" fmla="*/ 2495973 w 3557693"/>
                  <a:gd name="connsiteY51" fmla="*/ 640080 h 3694853"/>
                  <a:gd name="connsiteX52" fmla="*/ 2424853 w 3557693"/>
                  <a:gd name="connsiteY52" fmla="*/ 894080 h 3694853"/>
                  <a:gd name="connsiteX53" fmla="*/ 2363893 w 3557693"/>
                  <a:gd name="connsiteY53" fmla="*/ 863600 h 3694853"/>
                  <a:gd name="connsiteX54" fmla="*/ 2262293 w 3557693"/>
                  <a:gd name="connsiteY54" fmla="*/ 690880 h 3694853"/>
                  <a:gd name="connsiteX55" fmla="*/ 2221653 w 3557693"/>
                  <a:gd name="connsiteY55" fmla="*/ 609600 h 3694853"/>
                  <a:gd name="connsiteX56" fmla="*/ 2201333 w 3557693"/>
                  <a:gd name="connsiteY56" fmla="*/ 640080 h 3694853"/>
                  <a:gd name="connsiteX57" fmla="*/ 2241973 w 3557693"/>
                  <a:gd name="connsiteY57" fmla="*/ 741680 h 3694853"/>
                  <a:gd name="connsiteX58" fmla="*/ 2302933 w 3557693"/>
                  <a:gd name="connsiteY58" fmla="*/ 853440 h 3694853"/>
                  <a:gd name="connsiteX59" fmla="*/ 2353733 w 3557693"/>
                  <a:gd name="connsiteY59" fmla="*/ 934720 h 3694853"/>
                  <a:gd name="connsiteX60" fmla="*/ 2384213 w 3557693"/>
                  <a:gd name="connsiteY60" fmla="*/ 965200 h 3694853"/>
                  <a:gd name="connsiteX61" fmla="*/ 2363893 w 3557693"/>
                  <a:gd name="connsiteY61" fmla="*/ 1076960 h 3694853"/>
                  <a:gd name="connsiteX62" fmla="*/ 2262293 w 3557693"/>
                  <a:gd name="connsiteY62" fmla="*/ 1422400 h 3694853"/>
                  <a:gd name="connsiteX63" fmla="*/ 2211493 w 3557693"/>
                  <a:gd name="connsiteY63" fmla="*/ 1676400 h 3694853"/>
                  <a:gd name="connsiteX64" fmla="*/ 2160693 w 3557693"/>
                  <a:gd name="connsiteY64" fmla="*/ 1818640 h 3694853"/>
                  <a:gd name="connsiteX65" fmla="*/ 2089573 w 3557693"/>
                  <a:gd name="connsiteY65" fmla="*/ 1838960 h 3694853"/>
                  <a:gd name="connsiteX66" fmla="*/ 2048933 w 3557693"/>
                  <a:gd name="connsiteY66" fmla="*/ 1686560 h 3694853"/>
                  <a:gd name="connsiteX67" fmla="*/ 1957493 w 3557693"/>
                  <a:gd name="connsiteY67" fmla="*/ 1351280 h 3694853"/>
                  <a:gd name="connsiteX68" fmla="*/ 1845733 w 3557693"/>
                  <a:gd name="connsiteY68" fmla="*/ 894080 h 3694853"/>
                  <a:gd name="connsiteX69" fmla="*/ 1805093 w 3557693"/>
                  <a:gd name="connsiteY69" fmla="*/ 436880 h 3694853"/>
                  <a:gd name="connsiteX70" fmla="*/ 1815253 w 3557693"/>
                  <a:gd name="connsiteY70" fmla="*/ 254000 h 3694853"/>
                  <a:gd name="connsiteX71" fmla="*/ 1774613 w 3557693"/>
                  <a:gd name="connsiteY71" fmla="*/ 213360 h 3694853"/>
                  <a:gd name="connsiteX72" fmla="*/ 1764453 w 3557693"/>
                  <a:gd name="connsiteY72" fmla="*/ 365760 h 3694853"/>
                  <a:gd name="connsiteX73" fmla="*/ 1764453 w 3557693"/>
                  <a:gd name="connsiteY73" fmla="*/ 558800 h 3694853"/>
                  <a:gd name="connsiteX74" fmla="*/ 1774613 w 3557693"/>
                  <a:gd name="connsiteY74" fmla="*/ 670560 h 3694853"/>
                  <a:gd name="connsiteX75" fmla="*/ 1733973 w 3557693"/>
                  <a:gd name="connsiteY75" fmla="*/ 609600 h 3694853"/>
                  <a:gd name="connsiteX76" fmla="*/ 1622213 w 3557693"/>
                  <a:gd name="connsiteY76" fmla="*/ 406400 h 3694853"/>
                  <a:gd name="connsiteX77" fmla="*/ 1571413 w 3557693"/>
                  <a:gd name="connsiteY77" fmla="*/ 142240 h 3694853"/>
                  <a:gd name="connsiteX78" fmla="*/ 1540933 w 3557693"/>
                  <a:gd name="connsiteY78" fmla="*/ 60960 h 3694853"/>
                  <a:gd name="connsiteX79" fmla="*/ 1520613 w 3557693"/>
                  <a:gd name="connsiteY79" fmla="*/ 121920 h 3694853"/>
                  <a:gd name="connsiteX80" fmla="*/ 1551093 w 3557693"/>
                  <a:gd name="connsiteY80" fmla="*/ 365760 h 3694853"/>
                  <a:gd name="connsiteX81" fmla="*/ 1571413 w 3557693"/>
                  <a:gd name="connsiteY81" fmla="*/ 426720 h 3694853"/>
                  <a:gd name="connsiteX82" fmla="*/ 1540933 w 3557693"/>
                  <a:gd name="connsiteY82" fmla="*/ 416560 h 3694853"/>
                  <a:gd name="connsiteX83" fmla="*/ 1439333 w 3557693"/>
                  <a:gd name="connsiteY83" fmla="*/ 335280 h 3694853"/>
                  <a:gd name="connsiteX84" fmla="*/ 1327573 w 3557693"/>
                  <a:gd name="connsiteY84" fmla="*/ 274320 h 3694853"/>
                  <a:gd name="connsiteX85" fmla="*/ 1317413 w 3557693"/>
                  <a:gd name="connsiteY85" fmla="*/ 304800 h 3694853"/>
                  <a:gd name="connsiteX86" fmla="*/ 1429173 w 3557693"/>
                  <a:gd name="connsiteY86" fmla="*/ 396240 h 3694853"/>
                  <a:gd name="connsiteX87" fmla="*/ 1571413 w 3557693"/>
                  <a:gd name="connsiteY87" fmla="*/ 477520 h 3694853"/>
                  <a:gd name="connsiteX88" fmla="*/ 1601893 w 3557693"/>
                  <a:gd name="connsiteY88" fmla="*/ 497840 h 3694853"/>
                  <a:gd name="connsiteX89" fmla="*/ 1683173 w 3557693"/>
                  <a:gd name="connsiteY89" fmla="*/ 629920 h 3694853"/>
                  <a:gd name="connsiteX90" fmla="*/ 1764453 w 3557693"/>
                  <a:gd name="connsiteY90" fmla="*/ 731520 h 3694853"/>
                  <a:gd name="connsiteX91" fmla="*/ 1784773 w 3557693"/>
                  <a:gd name="connsiteY91" fmla="*/ 843280 h 3694853"/>
                  <a:gd name="connsiteX92" fmla="*/ 1815253 w 3557693"/>
                  <a:gd name="connsiteY92" fmla="*/ 1036320 h 3694853"/>
                  <a:gd name="connsiteX93" fmla="*/ 1876213 w 3557693"/>
                  <a:gd name="connsiteY93" fmla="*/ 1310640 h 3694853"/>
                  <a:gd name="connsiteX94" fmla="*/ 1855893 w 3557693"/>
                  <a:gd name="connsiteY94" fmla="*/ 1310640 h 3694853"/>
                  <a:gd name="connsiteX95" fmla="*/ 1591733 w 3557693"/>
                  <a:gd name="connsiteY95" fmla="*/ 1137920 h 3694853"/>
                  <a:gd name="connsiteX96" fmla="*/ 1408853 w 3557693"/>
                  <a:gd name="connsiteY96" fmla="*/ 914400 h 3694853"/>
                  <a:gd name="connsiteX97" fmla="*/ 1327573 w 3557693"/>
                  <a:gd name="connsiteY97" fmla="*/ 782320 h 3694853"/>
                  <a:gd name="connsiteX98" fmla="*/ 1307253 w 3557693"/>
                  <a:gd name="connsiteY98" fmla="*/ 619760 h 3694853"/>
                  <a:gd name="connsiteX99" fmla="*/ 1286933 w 3557693"/>
                  <a:gd name="connsiteY99" fmla="*/ 589280 h 3694853"/>
                  <a:gd name="connsiteX100" fmla="*/ 1256453 w 3557693"/>
                  <a:gd name="connsiteY100" fmla="*/ 670560 h 3694853"/>
                  <a:gd name="connsiteX101" fmla="*/ 1266613 w 3557693"/>
                  <a:gd name="connsiteY101" fmla="*/ 772160 h 3694853"/>
                  <a:gd name="connsiteX102" fmla="*/ 1185333 w 3557693"/>
                  <a:gd name="connsiteY102" fmla="*/ 690880 h 3694853"/>
                  <a:gd name="connsiteX103" fmla="*/ 1012613 w 3557693"/>
                  <a:gd name="connsiteY103" fmla="*/ 508000 h 3694853"/>
                  <a:gd name="connsiteX104" fmla="*/ 941493 w 3557693"/>
                  <a:gd name="connsiteY104" fmla="*/ 375920 h 3694853"/>
                  <a:gd name="connsiteX105" fmla="*/ 890693 w 3557693"/>
                  <a:gd name="connsiteY105" fmla="*/ 294640 h 3694853"/>
                  <a:gd name="connsiteX106" fmla="*/ 860213 w 3557693"/>
                  <a:gd name="connsiteY106" fmla="*/ 294640 h 3694853"/>
                  <a:gd name="connsiteX107" fmla="*/ 880533 w 3557693"/>
                  <a:gd name="connsiteY107" fmla="*/ 365760 h 3694853"/>
                  <a:gd name="connsiteX108" fmla="*/ 982133 w 3557693"/>
                  <a:gd name="connsiteY108" fmla="*/ 548640 h 3694853"/>
                  <a:gd name="connsiteX109" fmla="*/ 1083733 w 3557693"/>
                  <a:gd name="connsiteY109" fmla="*/ 650240 h 3694853"/>
                  <a:gd name="connsiteX110" fmla="*/ 1012613 w 3557693"/>
                  <a:gd name="connsiteY110" fmla="*/ 650240 h 3694853"/>
                  <a:gd name="connsiteX111" fmla="*/ 850053 w 3557693"/>
                  <a:gd name="connsiteY111" fmla="*/ 579120 h 3694853"/>
                  <a:gd name="connsiteX112" fmla="*/ 829733 w 3557693"/>
                  <a:gd name="connsiteY112" fmla="*/ 599440 h 3694853"/>
                  <a:gd name="connsiteX113" fmla="*/ 921173 w 3557693"/>
                  <a:gd name="connsiteY113" fmla="*/ 650240 h 3694853"/>
                  <a:gd name="connsiteX114" fmla="*/ 1073573 w 3557693"/>
                  <a:gd name="connsiteY114" fmla="*/ 711200 h 3694853"/>
                  <a:gd name="connsiteX115" fmla="*/ 1124373 w 3557693"/>
                  <a:gd name="connsiteY115" fmla="*/ 721360 h 3694853"/>
                  <a:gd name="connsiteX116" fmla="*/ 1246293 w 3557693"/>
                  <a:gd name="connsiteY116" fmla="*/ 822960 h 3694853"/>
                  <a:gd name="connsiteX117" fmla="*/ 1286933 w 3557693"/>
                  <a:gd name="connsiteY117" fmla="*/ 853440 h 3694853"/>
                  <a:gd name="connsiteX118" fmla="*/ 1398693 w 3557693"/>
                  <a:gd name="connsiteY118" fmla="*/ 985520 h 3694853"/>
                  <a:gd name="connsiteX119" fmla="*/ 1500293 w 3557693"/>
                  <a:gd name="connsiteY119" fmla="*/ 1117600 h 3694853"/>
                  <a:gd name="connsiteX120" fmla="*/ 1683173 w 3557693"/>
                  <a:gd name="connsiteY120" fmla="*/ 1290320 h 3694853"/>
                  <a:gd name="connsiteX121" fmla="*/ 1845733 w 3557693"/>
                  <a:gd name="connsiteY121" fmla="*/ 1422400 h 3694853"/>
                  <a:gd name="connsiteX122" fmla="*/ 1866053 w 3557693"/>
                  <a:gd name="connsiteY122" fmla="*/ 1473200 h 3694853"/>
                  <a:gd name="connsiteX123" fmla="*/ 1886373 w 3557693"/>
                  <a:gd name="connsiteY123" fmla="*/ 1625600 h 3694853"/>
                  <a:gd name="connsiteX124" fmla="*/ 1896533 w 3557693"/>
                  <a:gd name="connsiteY124" fmla="*/ 1717040 h 3694853"/>
                  <a:gd name="connsiteX125" fmla="*/ 1886373 w 3557693"/>
                  <a:gd name="connsiteY125" fmla="*/ 1879600 h 3694853"/>
                  <a:gd name="connsiteX126" fmla="*/ 1774613 w 3557693"/>
                  <a:gd name="connsiteY126" fmla="*/ 1828800 h 3694853"/>
                  <a:gd name="connsiteX127" fmla="*/ 1500293 w 3557693"/>
                  <a:gd name="connsiteY127" fmla="*/ 1778000 h 3694853"/>
                  <a:gd name="connsiteX128" fmla="*/ 1256453 w 3557693"/>
                  <a:gd name="connsiteY128" fmla="*/ 1706880 h 3694853"/>
                  <a:gd name="connsiteX129" fmla="*/ 900853 w 3557693"/>
                  <a:gd name="connsiteY129" fmla="*/ 1574800 h 3694853"/>
                  <a:gd name="connsiteX130" fmla="*/ 667173 w 3557693"/>
                  <a:gd name="connsiteY130" fmla="*/ 1341120 h 3694853"/>
                  <a:gd name="connsiteX131" fmla="*/ 514773 w 3557693"/>
                  <a:gd name="connsiteY131" fmla="*/ 1137920 h 3694853"/>
                  <a:gd name="connsiteX132" fmla="*/ 423333 w 3557693"/>
                  <a:gd name="connsiteY132" fmla="*/ 1036320 h 3694853"/>
                  <a:gd name="connsiteX133" fmla="*/ 362373 w 3557693"/>
                  <a:gd name="connsiteY133" fmla="*/ 1046480 h 3694853"/>
                  <a:gd name="connsiteX134" fmla="*/ 443653 w 3557693"/>
                  <a:gd name="connsiteY134" fmla="*/ 1137920 h 3694853"/>
                  <a:gd name="connsiteX135" fmla="*/ 565573 w 3557693"/>
                  <a:gd name="connsiteY135" fmla="*/ 1320800 h 3694853"/>
                  <a:gd name="connsiteX136" fmla="*/ 626533 w 3557693"/>
                  <a:gd name="connsiteY136" fmla="*/ 1402080 h 3694853"/>
                  <a:gd name="connsiteX137" fmla="*/ 555413 w 3557693"/>
                  <a:gd name="connsiteY137" fmla="*/ 1391920 h 3694853"/>
                  <a:gd name="connsiteX138" fmla="*/ 382693 w 3557693"/>
                  <a:gd name="connsiteY138" fmla="*/ 1300480 h 3694853"/>
                  <a:gd name="connsiteX139" fmla="*/ 209973 w 3557693"/>
                  <a:gd name="connsiteY139" fmla="*/ 1178560 h 3694853"/>
                  <a:gd name="connsiteX140" fmla="*/ 47413 w 3557693"/>
                  <a:gd name="connsiteY140" fmla="*/ 1046480 h 3694853"/>
                  <a:gd name="connsiteX141" fmla="*/ 6773 w 3557693"/>
                  <a:gd name="connsiteY141" fmla="*/ 1056640 h 3694853"/>
                  <a:gd name="connsiteX142" fmla="*/ 88053 w 3557693"/>
                  <a:gd name="connsiteY142" fmla="*/ 1127760 h 3694853"/>
                  <a:gd name="connsiteX143" fmla="*/ 362373 w 3557693"/>
                  <a:gd name="connsiteY143" fmla="*/ 1351280 h 3694853"/>
                  <a:gd name="connsiteX144" fmla="*/ 606213 w 3557693"/>
                  <a:gd name="connsiteY144" fmla="*/ 1463040 h 3694853"/>
                  <a:gd name="connsiteX145" fmla="*/ 707813 w 3557693"/>
                  <a:gd name="connsiteY145" fmla="*/ 1483360 h 3694853"/>
                  <a:gd name="connsiteX146" fmla="*/ 758613 w 3557693"/>
                  <a:gd name="connsiteY146" fmla="*/ 1544320 h 3694853"/>
                  <a:gd name="connsiteX147" fmla="*/ 819573 w 3557693"/>
                  <a:gd name="connsiteY147" fmla="*/ 1595120 h 3694853"/>
                  <a:gd name="connsiteX148" fmla="*/ 911013 w 3557693"/>
                  <a:gd name="connsiteY148" fmla="*/ 1645920 h 3694853"/>
                  <a:gd name="connsiteX149" fmla="*/ 1236133 w 3557693"/>
                  <a:gd name="connsiteY149" fmla="*/ 1767840 h 3694853"/>
                  <a:gd name="connsiteX150" fmla="*/ 1540933 w 3557693"/>
                  <a:gd name="connsiteY150" fmla="*/ 1879600 h 3694853"/>
                  <a:gd name="connsiteX151" fmla="*/ 1652693 w 3557693"/>
                  <a:gd name="connsiteY151" fmla="*/ 1950720 h 3694853"/>
                  <a:gd name="connsiteX152" fmla="*/ 1469813 w 3557693"/>
                  <a:gd name="connsiteY152" fmla="*/ 1920240 h 3694853"/>
                  <a:gd name="connsiteX153" fmla="*/ 1286933 w 3557693"/>
                  <a:gd name="connsiteY153" fmla="*/ 1920240 h 3694853"/>
                  <a:gd name="connsiteX154" fmla="*/ 1053253 w 3557693"/>
                  <a:gd name="connsiteY154" fmla="*/ 1899920 h 3694853"/>
                  <a:gd name="connsiteX155" fmla="*/ 809413 w 3557693"/>
                  <a:gd name="connsiteY155" fmla="*/ 1828800 h 3694853"/>
                  <a:gd name="connsiteX156" fmla="*/ 545253 w 3557693"/>
                  <a:gd name="connsiteY156" fmla="*/ 1737360 h 3694853"/>
                  <a:gd name="connsiteX157" fmla="*/ 514773 w 3557693"/>
                  <a:gd name="connsiteY157" fmla="*/ 1727200 h 3694853"/>
                  <a:gd name="connsiteX158" fmla="*/ 382693 w 3557693"/>
                  <a:gd name="connsiteY158" fmla="*/ 1635760 h 3694853"/>
                  <a:gd name="connsiteX159" fmla="*/ 342053 w 3557693"/>
                  <a:gd name="connsiteY159" fmla="*/ 1645920 h 3694853"/>
                  <a:gd name="connsiteX160" fmla="*/ 474133 w 3557693"/>
                  <a:gd name="connsiteY160" fmla="*/ 1767840 h 3694853"/>
                  <a:gd name="connsiteX161" fmla="*/ 728133 w 3557693"/>
                  <a:gd name="connsiteY161" fmla="*/ 1849120 h 3694853"/>
                  <a:gd name="connsiteX162" fmla="*/ 606213 w 3557693"/>
                  <a:gd name="connsiteY162" fmla="*/ 1849120 h 3694853"/>
                  <a:gd name="connsiteX163" fmla="*/ 474133 w 3557693"/>
                  <a:gd name="connsiteY163" fmla="*/ 1838960 h 3694853"/>
                  <a:gd name="connsiteX164" fmla="*/ 474133 w 3557693"/>
                  <a:gd name="connsiteY164" fmla="*/ 1889760 h 3694853"/>
                  <a:gd name="connsiteX165" fmla="*/ 585893 w 3557693"/>
                  <a:gd name="connsiteY165" fmla="*/ 1889760 h 3694853"/>
                  <a:gd name="connsiteX166" fmla="*/ 789093 w 3557693"/>
                  <a:gd name="connsiteY166" fmla="*/ 1889760 h 3694853"/>
                  <a:gd name="connsiteX167" fmla="*/ 992293 w 3557693"/>
                  <a:gd name="connsiteY167" fmla="*/ 1930400 h 3694853"/>
                  <a:gd name="connsiteX168" fmla="*/ 1266613 w 3557693"/>
                  <a:gd name="connsiteY168" fmla="*/ 1950720 h 3694853"/>
                  <a:gd name="connsiteX169" fmla="*/ 1583845 w 3557693"/>
                  <a:gd name="connsiteY169" fmla="*/ 1992993 h 3694853"/>
                  <a:gd name="connsiteX170" fmla="*/ 1744133 w 3557693"/>
                  <a:gd name="connsiteY170" fmla="*/ 2123440 h 3694853"/>
                  <a:gd name="connsiteX171" fmla="*/ 1794933 w 3557693"/>
                  <a:gd name="connsiteY171" fmla="*/ 2255520 h 3694853"/>
                  <a:gd name="connsiteX172" fmla="*/ 1805093 w 3557693"/>
                  <a:gd name="connsiteY172" fmla="*/ 2499360 h 3694853"/>
                  <a:gd name="connsiteX173" fmla="*/ 1784773 w 3557693"/>
                  <a:gd name="connsiteY173" fmla="*/ 2753360 h 3694853"/>
                  <a:gd name="connsiteX174" fmla="*/ 1733973 w 3557693"/>
                  <a:gd name="connsiteY174" fmla="*/ 3048000 h 3694853"/>
                  <a:gd name="connsiteX175" fmla="*/ 1683173 w 3557693"/>
                  <a:gd name="connsiteY175" fmla="*/ 3342640 h 3694853"/>
                  <a:gd name="connsiteX176" fmla="*/ 1632373 w 3557693"/>
                  <a:gd name="connsiteY176" fmla="*/ 3586480 h 3694853"/>
                  <a:gd name="connsiteX177" fmla="*/ 1825413 w 3557693"/>
                  <a:gd name="connsiteY177" fmla="*/ 3667760 h 3694853"/>
                  <a:gd name="connsiteX178" fmla="*/ 2120053 w 3557693"/>
                  <a:gd name="connsiteY178" fmla="*/ 3677920 h 3694853"/>
                  <a:gd name="connsiteX179" fmla="*/ 2191173 w 3557693"/>
                  <a:gd name="connsiteY179" fmla="*/ 3627120 h 3694853"/>
                  <a:gd name="connsiteX180" fmla="*/ 2181013 w 3557693"/>
                  <a:gd name="connsiteY180" fmla="*/ 3271520 h 3694853"/>
                  <a:gd name="connsiteX181" fmla="*/ 2159909 w 3557693"/>
                  <a:gd name="connsiteY181" fmla="*/ 2353033 h 3694853"/>
                  <a:gd name="connsiteX0" fmla="*/ 2159909 w 3557693"/>
                  <a:gd name="connsiteY0" fmla="*/ 2353033 h 3694853"/>
                  <a:gd name="connsiteX1" fmla="*/ 2303925 w 3557693"/>
                  <a:gd name="connsiteY1" fmla="*/ 2065001 h 3694853"/>
                  <a:gd name="connsiteX2" fmla="*/ 2628053 w 3557693"/>
                  <a:gd name="connsiteY2" fmla="*/ 1838960 h 3694853"/>
                  <a:gd name="connsiteX3" fmla="*/ 3014133 w 3557693"/>
                  <a:gd name="connsiteY3" fmla="*/ 1615440 h 3694853"/>
                  <a:gd name="connsiteX4" fmla="*/ 3288453 w 3557693"/>
                  <a:gd name="connsiteY4" fmla="*/ 1503680 h 3694853"/>
                  <a:gd name="connsiteX5" fmla="*/ 3471333 w 3557693"/>
                  <a:gd name="connsiteY5" fmla="*/ 1391920 h 3694853"/>
                  <a:gd name="connsiteX6" fmla="*/ 3552613 w 3557693"/>
                  <a:gd name="connsiteY6" fmla="*/ 1280160 h 3694853"/>
                  <a:gd name="connsiteX7" fmla="*/ 3501813 w 3557693"/>
                  <a:gd name="connsiteY7" fmla="*/ 1270000 h 3694853"/>
                  <a:gd name="connsiteX8" fmla="*/ 3430693 w 3557693"/>
                  <a:gd name="connsiteY8" fmla="*/ 1371600 h 3694853"/>
                  <a:gd name="connsiteX9" fmla="*/ 3237653 w 3557693"/>
                  <a:gd name="connsiteY9" fmla="*/ 1473200 h 3694853"/>
                  <a:gd name="connsiteX10" fmla="*/ 2922693 w 3557693"/>
                  <a:gd name="connsiteY10" fmla="*/ 1605280 h 3694853"/>
                  <a:gd name="connsiteX11" fmla="*/ 2892213 w 3557693"/>
                  <a:gd name="connsiteY11" fmla="*/ 1595120 h 3694853"/>
                  <a:gd name="connsiteX12" fmla="*/ 2922693 w 3557693"/>
                  <a:gd name="connsiteY12" fmla="*/ 1483360 h 3694853"/>
                  <a:gd name="connsiteX13" fmla="*/ 2983653 w 3557693"/>
                  <a:gd name="connsiteY13" fmla="*/ 1320800 h 3694853"/>
                  <a:gd name="connsiteX14" fmla="*/ 2983653 w 3557693"/>
                  <a:gd name="connsiteY14" fmla="*/ 1270000 h 3694853"/>
                  <a:gd name="connsiteX15" fmla="*/ 2932853 w 3557693"/>
                  <a:gd name="connsiteY15" fmla="*/ 1280160 h 3694853"/>
                  <a:gd name="connsiteX16" fmla="*/ 2902373 w 3557693"/>
                  <a:gd name="connsiteY16" fmla="*/ 1361440 h 3694853"/>
                  <a:gd name="connsiteX17" fmla="*/ 2821093 w 3557693"/>
                  <a:gd name="connsiteY17" fmla="*/ 1584960 h 3694853"/>
                  <a:gd name="connsiteX18" fmla="*/ 2790613 w 3557693"/>
                  <a:gd name="connsiteY18" fmla="*/ 1666240 h 3694853"/>
                  <a:gd name="connsiteX19" fmla="*/ 2668693 w 3557693"/>
                  <a:gd name="connsiteY19" fmla="*/ 1737360 h 3694853"/>
                  <a:gd name="connsiteX20" fmla="*/ 2519949 w 3557693"/>
                  <a:gd name="connsiteY20" fmla="*/ 1848977 h 3694853"/>
                  <a:gd name="connsiteX21" fmla="*/ 2374053 w 3557693"/>
                  <a:gd name="connsiteY21" fmla="*/ 1899920 h 3694853"/>
                  <a:gd name="connsiteX22" fmla="*/ 2231813 w 3557693"/>
                  <a:gd name="connsiteY22" fmla="*/ 2011680 h 3694853"/>
                  <a:gd name="connsiteX23" fmla="*/ 2313093 w 3557693"/>
                  <a:gd name="connsiteY23" fmla="*/ 1666240 h 3694853"/>
                  <a:gd name="connsiteX24" fmla="*/ 2384213 w 3557693"/>
                  <a:gd name="connsiteY24" fmla="*/ 1280160 h 3694853"/>
                  <a:gd name="connsiteX25" fmla="*/ 2597573 w 3557693"/>
                  <a:gd name="connsiteY25" fmla="*/ 1056640 h 3694853"/>
                  <a:gd name="connsiteX26" fmla="*/ 2668693 w 3557693"/>
                  <a:gd name="connsiteY26" fmla="*/ 894080 h 3694853"/>
                  <a:gd name="connsiteX27" fmla="*/ 2628053 w 3557693"/>
                  <a:gd name="connsiteY27" fmla="*/ 894080 h 3694853"/>
                  <a:gd name="connsiteX28" fmla="*/ 2567093 w 3557693"/>
                  <a:gd name="connsiteY28" fmla="*/ 1026160 h 3694853"/>
                  <a:gd name="connsiteX29" fmla="*/ 2414693 w 3557693"/>
                  <a:gd name="connsiteY29" fmla="*/ 1148080 h 3694853"/>
                  <a:gd name="connsiteX30" fmla="*/ 2465493 w 3557693"/>
                  <a:gd name="connsiteY30" fmla="*/ 975360 h 3694853"/>
                  <a:gd name="connsiteX31" fmla="*/ 2546773 w 3557693"/>
                  <a:gd name="connsiteY31" fmla="*/ 680720 h 3694853"/>
                  <a:gd name="connsiteX32" fmla="*/ 2648373 w 3557693"/>
                  <a:gd name="connsiteY32" fmla="*/ 589280 h 3694853"/>
                  <a:gd name="connsiteX33" fmla="*/ 2729653 w 3557693"/>
                  <a:gd name="connsiteY33" fmla="*/ 497840 h 3694853"/>
                  <a:gd name="connsiteX34" fmla="*/ 2739813 w 3557693"/>
                  <a:gd name="connsiteY34" fmla="*/ 447040 h 3694853"/>
                  <a:gd name="connsiteX35" fmla="*/ 2699173 w 3557693"/>
                  <a:gd name="connsiteY35" fmla="*/ 467360 h 3694853"/>
                  <a:gd name="connsiteX36" fmla="*/ 2628053 w 3557693"/>
                  <a:gd name="connsiteY36" fmla="*/ 548640 h 3694853"/>
                  <a:gd name="connsiteX37" fmla="*/ 2567093 w 3557693"/>
                  <a:gd name="connsiteY37" fmla="*/ 579120 h 3694853"/>
                  <a:gd name="connsiteX38" fmla="*/ 2678853 w 3557693"/>
                  <a:gd name="connsiteY38" fmla="*/ 274320 h 3694853"/>
                  <a:gd name="connsiteX39" fmla="*/ 2729653 w 3557693"/>
                  <a:gd name="connsiteY39" fmla="*/ 40640 h 3694853"/>
                  <a:gd name="connsiteX40" fmla="*/ 2689013 w 3557693"/>
                  <a:gd name="connsiteY40" fmla="*/ 30480 h 3694853"/>
                  <a:gd name="connsiteX41" fmla="*/ 2668693 w 3557693"/>
                  <a:gd name="connsiteY41" fmla="*/ 142240 h 3694853"/>
                  <a:gd name="connsiteX42" fmla="*/ 2617893 w 3557693"/>
                  <a:gd name="connsiteY42" fmla="*/ 314960 h 3694853"/>
                  <a:gd name="connsiteX43" fmla="*/ 2597573 w 3557693"/>
                  <a:gd name="connsiteY43" fmla="*/ 314960 h 3694853"/>
                  <a:gd name="connsiteX44" fmla="*/ 2556933 w 3557693"/>
                  <a:gd name="connsiteY44" fmla="*/ 172720 h 3694853"/>
                  <a:gd name="connsiteX45" fmla="*/ 2526453 w 3557693"/>
                  <a:gd name="connsiteY45" fmla="*/ 81280 h 3694853"/>
                  <a:gd name="connsiteX46" fmla="*/ 2495973 w 3557693"/>
                  <a:gd name="connsiteY46" fmla="*/ 111760 h 3694853"/>
                  <a:gd name="connsiteX47" fmla="*/ 2516293 w 3557693"/>
                  <a:gd name="connsiteY47" fmla="*/ 172720 h 3694853"/>
                  <a:gd name="connsiteX48" fmla="*/ 2546773 w 3557693"/>
                  <a:gd name="connsiteY48" fmla="*/ 284480 h 3694853"/>
                  <a:gd name="connsiteX49" fmla="*/ 2567093 w 3557693"/>
                  <a:gd name="connsiteY49" fmla="*/ 375920 h 3694853"/>
                  <a:gd name="connsiteX50" fmla="*/ 2577253 w 3557693"/>
                  <a:gd name="connsiteY50" fmla="*/ 406400 h 3694853"/>
                  <a:gd name="connsiteX51" fmla="*/ 2495973 w 3557693"/>
                  <a:gd name="connsiteY51" fmla="*/ 640080 h 3694853"/>
                  <a:gd name="connsiteX52" fmla="*/ 2424853 w 3557693"/>
                  <a:gd name="connsiteY52" fmla="*/ 894080 h 3694853"/>
                  <a:gd name="connsiteX53" fmla="*/ 2363893 w 3557693"/>
                  <a:gd name="connsiteY53" fmla="*/ 863600 h 3694853"/>
                  <a:gd name="connsiteX54" fmla="*/ 2262293 w 3557693"/>
                  <a:gd name="connsiteY54" fmla="*/ 690880 h 3694853"/>
                  <a:gd name="connsiteX55" fmla="*/ 2221653 w 3557693"/>
                  <a:gd name="connsiteY55" fmla="*/ 609600 h 3694853"/>
                  <a:gd name="connsiteX56" fmla="*/ 2201333 w 3557693"/>
                  <a:gd name="connsiteY56" fmla="*/ 640080 h 3694853"/>
                  <a:gd name="connsiteX57" fmla="*/ 2241973 w 3557693"/>
                  <a:gd name="connsiteY57" fmla="*/ 741680 h 3694853"/>
                  <a:gd name="connsiteX58" fmla="*/ 2302933 w 3557693"/>
                  <a:gd name="connsiteY58" fmla="*/ 853440 h 3694853"/>
                  <a:gd name="connsiteX59" fmla="*/ 2353733 w 3557693"/>
                  <a:gd name="connsiteY59" fmla="*/ 934720 h 3694853"/>
                  <a:gd name="connsiteX60" fmla="*/ 2384213 w 3557693"/>
                  <a:gd name="connsiteY60" fmla="*/ 965200 h 3694853"/>
                  <a:gd name="connsiteX61" fmla="*/ 2363893 w 3557693"/>
                  <a:gd name="connsiteY61" fmla="*/ 1076960 h 3694853"/>
                  <a:gd name="connsiteX62" fmla="*/ 2262293 w 3557693"/>
                  <a:gd name="connsiteY62" fmla="*/ 1422400 h 3694853"/>
                  <a:gd name="connsiteX63" fmla="*/ 2211493 w 3557693"/>
                  <a:gd name="connsiteY63" fmla="*/ 1676400 h 3694853"/>
                  <a:gd name="connsiteX64" fmla="*/ 2160693 w 3557693"/>
                  <a:gd name="connsiteY64" fmla="*/ 1818640 h 3694853"/>
                  <a:gd name="connsiteX65" fmla="*/ 2089573 w 3557693"/>
                  <a:gd name="connsiteY65" fmla="*/ 1838960 h 3694853"/>
                  <a:gd name="connsiteX66" fmla="*/ 2048933 w 3557693"/>
                  <a:gd name="connsiteY66" fmla="*/ 1686560 h 3694853"/>
                  <a:gd name="connsiteX67" fmla="*/ 1957493 w 3557693"/>
                  <a:gd name="connsiteY67" fmla="*/ 1351280 h 3694853"/>
                  <a:gd name="connsiteX68" fmla="*/ 1845733 w 3557693"/>
                  <a:gd name="connsiteY68" fmla="*/ 894080 h 3694853"/>
                  <a:gd name="connsiteX69" fmla="*/ 1805093 w 3557693"/>
                  <a:gd name="connsiteY69" fmla="*/ 436880 h 3694853"/>
                  <a:gd name="connsiteX70" fmla="*/ 1815253 w 3557693"/>
                  <a:gd name="connsiteY70" fmla="*/ 254000 h 3694853"/>
                  <a:gd name="connsiteX71" fmla="*/ 1774613 w 3557693"/>
                  <a:gd name="connsiteY71" fmla="*/ 213360 h 3694853"/>
                  <a:gd name="connsiteX72" fmla="*/ 1764453 w 3557693"/>
                  <a:gd name="connsiteY72" fmla="*/ 365760 h 3694853"/>
                  <a:gd name="connsiteX73" fmla="*/ 1764453 w 3557693"/>
                  <a:gd name="connsiteY73" fmla="*/ 558800 h 3694853"/>
                  <a:gd name="connsiteX74" fmla="*/ 1774613 w 3557693"/>
                  <a:gd name="connsiteY74" fmla="*/ 670560 h 3694853"/>
                  <a:gd name="connsiteX75" fmla="*/ 1733973 w 3557693"/>
                  <a:gd name="connsiteY75" fmla="*/ 609600 h 3694853"/>
                  <a:gd name="connsiteX76" fmla="*/ 1622213 w 3557693"/>
                  <a:gd name="connsiteY76" fmla="*/ 406400 h 3694853"/>
                  <a:gd name="connsiteX77" fmla="*/ 1571413 w 3557693"/>
                  <a:gd name="connsiteY77" fmla="*/ 142240 h 3694853"/>
                  <a:gd name="connsiteX78" fmla="*/ 1540933 w 3557693"/>
                  <a:gd name="connsiteY78" fmla="*/ 60960 h 3694853"/>
                  <a:gd name="connsiteX79" fmla="*/ 1520613 w 3557693"/>
                  <a:gd name="connsiteY79" fmla="*/ 121920 h 3694853"/>
                  <a:gd name="connsiteX80" fmla="*/ 1551093 w 3557693"/>
                  <a:gd name="connsiteY80" fmla="*/ 365760 h 3694853"/>
                  <a:gd name="connsiteX81" fmla="*/ 1571413 w 3557693"/>
                  <a:gd name="connsiteY81" fmla="*/ 426720 h 3694853"/>
                  <a:gd name="connsiteX82" fmla="*/ 1540933 w 3557693"/>
                  <a:gd name="connsiteY82" fmla="*/ 416560 h 3694853"/>
                  <a:gd name="connsiteX83" fmla="*/ 1439333 w 3557693"/>
                  <a:gd name="connsiteY83" fmla="*/ 335280 h 3694853"/>
                  <a:gd name="connsiteX84" fmla="*/ 1327573 w 3557693"/>
                  <a:gd name="connsiteY84" fmla="*/ 274320 h 3694853"/>
                  <a:gd name="connsiteX85" fmla="*/ 1317413 w 3557693"/>
                  <a:gd name="connsiteY85" fmla="*/ 304800 h 3694853"/>
                  <a:gd name="connsiteX86" fmla="*/ 1429173 w 3557693"/>
                  <a:gd name="connsiteY86" fmla="*/ 396240 h 3694853"/>
                  <a:gd name="connsiteX87" fmla="*/ 1571413 w 3557693"/>
                  <a:gd name="connsiteY87" fmla="*/ 477520 h 3694853"/>
                  <a:gd name="connsiteX88" fmla="*/ 1601893 w 3557693"/>
                  <a:gd name="connsiteY88" fmla="*/ 497840 h 3694853"/>
                  <a:gd name="connsiteX89" fmla="*/ 1683173 w 3557693"/>
                  <a:gd name="connsiteY89" fmla="*/ 629920 h 3694853"/>
                  <a:gd name="connsiteX90" fmla="*/ 1764453 w 3557693"/>
                  <a:gd name="connsiteY90" fmla="*/ 731520 h 3694853"/>
                  <a:gd name="connsiteX91" fmla="*/ 1784773 w 3557693"/>
                  <a:gd name="connsiteY91" fmla="*/ 843280 h 3694853"/>
                  <a:gd name="connsiteX92" fmla="*/ 1815253 w 3557693"/>
                  <a:gd name="connsiteY92" fmla="*/ 1036320 h 3694853"/>
                  <a:gd name="connsiteX93" fmla="*/ 1876213 w 3557693"/>
                  <a:gd name="connsiteY93" fmla="*/ 1310640 h 3694853"/>
                  <a:gd name="connsiteX94" fmla="*/ 1855893 w 3557693"/>
                  <a:gd name="connsiteY94" fmla="*/ 1310640 h 3694853"/>
                  <a:gd name="connsiteX95" fmla="*/ 1591733 w 3557693"/>
                  <a:gd name="connsiteY95" fmla="*/ 1137920 h 3694853"/>
                  <a:gd name="connsiteX96" fmla="*/ 1408853 w 3557693"/>
                  <a:gd name="connsiteY96" fmla="*/ 914400 h 3694853"/>
                  <a:gd name="connsiteX97" fmla="*/ 1327573 w 3557693"/>
                  <a:gd name="connsiteY97" fmla="*/ 782320 h 3694853"/>
                  <a:gd name="connsiteX98" fmla="*/ 1307253 w 3557693"/>
                  <a:gd name="connsiteY98" fmla="*/ 619760 h 3694853"/>
                  <a:gd name="connsiteX99" fmla="*/ 1286933 w 3557693"/>
                  <a:gd name="connsiteY99" fmla="*/ 589280 h 3694853"/>
                  <a:gd name="connsiteX100" fmla="*/ 1256453 w 3557693"/>
                  <a:gd name="connsiteY100" fmla="*/ 670560 h 3694853"/>
                  <a:gd name="connsiteX101" fmla="*/ 1266613 w 3557693"/>
                  <a:gd name="connsiteY101" fmla="*/ 772160 h 3694853"/>
                  <a:gd name="connsiteX102" fmla="*/ 1185333 w 3557693"/>
                  <a:gd name="connsiteY102" fmla="*/ 690880 h 3694853"/>
                  <a:gd name="connsiteX103" fmla="*/ 1012613 w 3557693"/>
                  <a:gd name="connsiteY103" fmla="*/ 508000 h 3694853"/>
                  <a:gd name="connsiteX104" fmla="*/ 941493 w 3557693"/>
                  <a:gd name="connsiteY104" fmla="*/ 375920 h 3694853"/>
                  <a:gd name="connsiteX105" fmla="*/ 890693 w 3557693"/>
                  <a:gd name="connsiteY105" fmla="*/ 294640 h 3694853"/>
                  <a:gd name="connsiteX106" fmla="*/ 860213 w 3557693"/>
                  <a:gd name="connsiteY106" fmla="*/ 294640 h 3694853"/>
                  <a:gd name="connsiteX107" fmla="*/ 880533 w 3557693"/>
                  <a:gd name="connsiteY107" fmla="*/ 365760 h 3694853"/>
                  <a:gd name="connsiteX108" fmla="*/ 982133 w 3557693"/>
                  <a:gd name="connsiteY108" fmla="*/ 548640 h 3694853"/>
                  <a:gd name="connsiteX109" fmla="*/ 1083733 w 3557693"/>
                  <a:gd name="connsiteY109" fmla="*/ 650240 h 3694853"/>
                  <a:gd name="connsiteX110" fmla="*/ 1012613 w 3557693"/>
                  <a:gd name="connsiteY110" fmla="*/ 650240 h 3694853"/>
                  <a:gd name="connsiteX111" fmla="*/ 850053 w 3557693"/>
                  <a:gd name="connsiteY111" fmla="*/ 579120 h 3694853"/>
                  <a:gd name="connsiteX112" fmla="*/ 829733 w 3557693"/>
                  <a:gd name="connsiteY112" fmla="*/ 599440 h 3694853"/>
                  <a:gd name="connsiteX113" fmla="*/ 921173 w 3557693"/>
                  <a:gd name="connsiteY113" fmla="*/ 650240 h 3694853"/>
                  <a:gd name="connsiteX114" fmla="*/ 1073573 w 3557693"/>
                  <a:gd name="connsiteY114" fmla="*/ 711200 h 3694853"/>
                  <a:gd name="connsiteX115" fmla="*/ 1124373 w 3557693"/>
                  <a:gd name="connsiteY115" fmla="*/ 721360 h 3694853"/>
                  <a:gd name="connsiteX116" fmla="*/ 1246293 w 3557693"/>
                  <a:gd name="connsiteY116" fmla="*/ 822960 h 3694853"/>
                  <a:gd name="connsiteX117" fmla="*/ 1286933 w 3557693"/>
                  <a:gd name="connsiteY117" fmla="*/ 853440 h 3694853"/>
                  <a:gd name="connsiteX118" fmla="*/ 1398693 w 3557693"/>
                  <a:gd name="connsiteY118" fmla="*/ 985520 h 3694853"/>
                  <a:gd name="connsiteX119" fmla="*/ 1500293 w 3557693"/>
                  <a:gd name="connsiteY119" fmla="*/ 1117600 h 3694853"/>
                  <a:gd name="connsiteX120" fmla="*/ 1683173 w 3557693"/>
                  <a:gd name="connsiteY120" fmla="*/ 1290320 h 3694853"/>
                  <a:gd name="connsiteX121" fmla="*/ 1845733 w 3557693"/>
                  <a:gd name="connsiteY121" fmla="*/ 1422400 h 3694853"/>
                  <a:gd name="connsiteX122" fmla="*/ 1866053 w 3557693"/>
                  <a:gd name="connsiteY122" fmla="*/ 1473200 h 3694853"/>
                  <a:gd name="connsiteX123" fmla="*/ 1886373 w 3557693"/>
                  <a:gd name="connsiteY123" fmla="*/ 1625600 h 3694853"/>
                  <a:gd name="connsiteX124" fmla="*/ 1896533 w 3557693"/>
                  <a:gd name="connsiteY124" fmla="*/ 1717040 h 3694853"/>
                  <a:gd name="connsiteX125" fmla="*/ 1886373 w 3557693"/>
                  <a:gd name="connsiteY125" fmla="*/ 1879600 h 3694853"/>
                  <a:gd name="connsiteX126" fmla="*/ 1774613 w 3557693"/>
                  <a:gd name="connsiteY126" fmla="*/ 1828800 h 3694853"/>
                  <a:gd name="connsiteX127" fmla="*/ 1500293 w 3557693"/>
                  <a:gd name="connsiteY127" fmla="*/ 1778000 h 3694853"/>
                  <a:gd name="connsiteX128" fmla="*/ 1256453 w 3557693"/>
                  <a:gd name="connsiteY128" fmla="*/ 1706880 h 3694853"/>
                  <a:gd name="connsiteX129" fmla="*/ 900853 w 3557693"/>
                  <a:gd name="connsiteY129" fmla="*/ 1574800 h 3694853"/>
                  <a:gd name="connsiteX130" fmla="*/ 667173 w 3557693"/>
                  <a:gd name="connsiteY130" fmla="*/ 1341120 h 3694853"/>
                  <a:gd name="connsiteX131" fmla="*/ 514773 w 3557693"/>
                  <a:gd name="connsiteY131" fmla="*/ 1137920 h 3694853"/>
                  <a:gd name="connsiteX132" fmla="*/ 423333 w 3557693"/>
                  <a:gd name="connsiteY132" fmla="*/ 1036320 h 3694853"/>
                  <a:gd name="connsiteX133" fmla="*/ 362373 w 3557693"/>
                  <a:gd name="connsiteY133" fmla="*/ 1046480 h 3694853"/>
                  <a:gd name="connsiteX134" fmla="*/ 443653 w 3557693"/>
                  <a:gd name="connsiteY134" fmla="*/ 1137920 h 3694853"/>
                  <a:gd name="connsiteX135" fmla="*/ 565573 w 3557693"/>
                  <a:gd name="connsiteY135" fmla="*/ 1320800 h 3694853"/>
                  <a:gd name="connsiteX136" fmla="*/ 626533 w 3557693"/>
                  <a:gd name="connsiteY136" fmla="*/ 1402080 h 3694853"/>
                  <a:gd name="connsiteX137" fmla="*/ 555413 w 3557693"/>
                  <a:gd name="connsiteY137" fmla="*/ 1391920 h 3694853"/>
                  <a:gd name="connsiteX138" fmla="*/ 382693 w 3557693"/>
                  <a:gd name="connsiteY138" fmla="*/ 1300480 h 3694853"/>
                  <a:gd name="connsiteX139" fmla="*/ 209973 w 3557693"/>
                  <a:gd name="connsiteY139" fmla="*/ 1178560 h 3694853"/>
                  <a:gd name="connsiteX140" fmla="*/ 47413 w 3557693"/>
                  <a:gd name="connsiteY140" fmla="*/ 1046480 h 3694853"/>
                  <a:gd name="connsiteX141" fmla="*/ 6773 w 3557693"/>
                  <a:gd name="connsiteY141" fmla="*/ 1056640 h 3694853"/>
                  <a:gd name="connsiteX142" fmla="*/ 88053 w 3557693"/>
                  <a:gd name="connsiteY142" fmla="*/ 1127760 h 3694853"/>
                  <a:gd name="connsiteX143" fmla="*/ 362373 w 3557693"/>
                  <a:gd name="connsiteY143" fmla="*/ 1351280 h 3694853"/>
                  <a:gd name="connsiteX144" fmla="*/ 606213 w 3557693"/>
                  <a:gd name="connsiteY144" fmla="*/ 1463040 h 3694853"/>
                  <a:gd name="connsiteX145" fmla="*/ 707813 w 3557693"/>
                  <a:gd name="connsiteY145" fmla="*/ 1483360 h 3694853"/>
                  <a:gd name="connsiteX146" fmla="*/ 758613 w 3557693"/>
                  <a:gd name="connsiteY146" fmla="*/ 1544320 h 3694853"/>
                  <a:gd name="connsiteX147" fmla="*/ 819573 w 3557693"/>
                  <a:gd name="connsiteY147" fmla="*/ 1595120 h 3694853"/>
                  <a:gd name="connsiteX148" fmla="*/ 911013 w 3557693"/>
                  <a:gd name="connsiteY148" fmla="*/ 1645920 h 3694853"/>
                  <a:gd name="connsiteX149" fmla="*/ 1236133 w 3557693"/>
                  <a:gd name="connsiteY149" fmla="*/ 1767840 h 3694853"/>
                  <a:gd name="connsiteX150" fmla="*/ 1540933 w 3557693"/>
                  <a:gd name="connsiteY150" fmla="*/ 1879600 h 3694853"/>
                  <a:gd name="connsiteX151" fmla="*/ 1652693 w 3557693"/>
                  <a:gd name="connsiteY151" fmla="*/ 1950720 h 3694853"/>
                  <a:gd name="connsiteX152" fmla="*/ 1469813 w 3557693"/>
                  <a:gd name="connsiteY152" fmla="*/ 1920240 h 3694853"/>
                  <a:gd name="connsiteX153" fmla="*/ 1286933 w 3557693"/>
                  <a:gd name="connsiteY153" fmla="*/ 1920240 h 3694853"/>
                  <a:gd name="connsiteX154" fmla="*/ 1053253 w 3557693"/>
                  <a:gd name="connsiteY154" fmla="*/ 1899920 h 3694853"/>
                  <a:gd name="connsiteX155" fmla="*/ 809413 w 3557693"/>
                  <a:gd name="connsiteY155" fmla="*/ 1828800 h 3694853"/>
                  <a:gd name="connsiteX156" fmla="*/ 545253 w 3557693"/>
                  <a:gd name="connsiteY156" fmla="*/ 1737360 h 3694853"/>
                  <a:gd name="connsiteX157" fmla="*/ 514773 w 3557693"/>
                  <a:gd name="connsiteY157" fmla="*/ 1727200 h 3694853"/>
                  <a:gd name="connsiteX158" fmla="*/ 382693 w 3557693"/>
                  <a:gd name="connsiteY158" fmla="*/ 1635760 h 3694853"/>
                  <a:gd name="connsiteX159" fmla="*/ 342053 w 3557693"/>
                  <a:gd name="connsiteY159" fmla="*/ 1645920 h 3694853"/>
                  <a:gd name="connsiteX160" fmla="*/ 474133 w 3557693"/>
                  <a:gd name="connsiteY160" fmla="*/ 1767840 h 3694853"/>
                  <a:gd name="connsiteX161" fmla="*/ 728133 w 3557693"/>
                  <a:gd name="connsiteY161" fmla="*/ 1849120 h 3694853"/>
                  <a:gd name="connsiteX162" fmla="*/ 606213 w 3557693"/>
                  <a:gd name="connsiteY162" fmla="*/ 1849120 h 3694853"/>
                  <a:gd name="connsiteX163" fmla="*/ 474133 w 3557693"/>
                  <a:gd name="connsiteY163" fmla="*/ 1838960 h 3694853"/>
                  <a:gd name="connsiteX164" fmla="*/ 474133 w 3557693"/>
                  <a:gd name="connsiteY164" fmla="*/ 1889760 h 3694853"/>
                  <a:gd name="connsiteX165" fmla="*/ 585893 w 3557693"/>
                  <a:gd name="connsiteY165" fmla="*/ 1889760 h 3694853"/>
                  <a:gd name="connsiteX166" fmla="*/ 789093 w 3557693"/>
                  <a:gd name="connsiteY166" fmla="*/ 1889760 h 3694853"/>
                  <a:gd name="connsiteX167" fmla="*/ 992293 w 3557693"/>
                  <a:gd name="connsiteY167" fmla="*/ 1930400 h 3694853"/>
                  <a:gd name="connsiteX168" fmla="*/ 1266613 w 3557693"/>
                  <a:gd name="connsiteY168" fmla="*/ 1950720 h 3694853"/>
                  <a:gd name="connsiteX169" fmla="*/ 1583845 w 3557693"/>
                  <a:gd name="connsiteY169" fmla="*/ 1992993 h 3694853"/>
                  <a:gd name="connsiteX170" fmla="*/ 1744133 w 3557693"/>
                  <a:gd name="connsiteY170" fmla="*/ 2123440 h 3694853"/>
                  <a:gd name="connsiteX171" fmla="*/ 1794933 w 3557693"/>
                  <a:gd name="connsiteY171" fmla="*/ 2255520 h 3694853"/>
                  <a:gd name="connsiteX172" fmla="*/ 1805093 w 3557693"/>
                  <a:gd name="connsiteY172" fmla="*/ 2499360 h 3694853"/>
                  <a:gd name="connsiteX173" fmla="*/ 1784773 w 3557693"/>
                  <a:gd name="connsiteY173" fmla="*/ 2753360 h 3694853"/>
                  <a:gd name="connsiteX174" fmla="*/ 1733973 w 3557693"/>
                  <a:gd name="connsiteY174" fmla="*/ 3048000 h 3694853"/>
                  <a:gd name="connsiteX175" fmla="*/ 1683173 w 3557693"/>
                  <a:gd name="connsiteY175" fmla="*/ 3342640 h 3694853"/>
                  <a:gd name="connsiteX176" fmla="*/ 1632373 w 3557693"/>
                  <a:gd name="connsiteY176" fmla="*/ 3586480 h 3694853"/>
                  <a:gd name="connsiteX177" fmla="*/ 1825413 w 3557693"/>
                  <a:gd name="connsiteY177" fmla="*/ 3667760 h 3694853"/>
                  <a:gd name="connsiteX178" fmla="*/ 2120053 w 3557693"/>
                  <a:gd name="connsiteY178" fmla="*/ 3677920 h 3694853"/>
                  <a:gd name="connsiteX179" fmla="*/ 2191173 w 3557693"/>
                  <a:gd name="connsiteY179" fmla="*/ 3627120 h 3694853"/>
                  <a:gd name="connsiteX180" fmla="*/ 2181013 w 3557693"/>
                  <a:gd name="connsiteY180" fmla="*/ 3271520 h 3694853"/>
                  <a:gd name="connsiteX181" fmla="*/ 2159909 w 3557693"/>
                  <a:gd name="connsiteY181" fmla="*/ 2353033 h 3694853"/>
                  <a:gd name="connsiteX0" fmla="*/ 2159909 w 3557693"/>
                  <a:gd name="connsiteY0" fmla="*/ 2353033 h 3694853"/>
                  <a:gd name="connsiteX1" fmla="*/ 2303925 w 3557693"/>
                  <a:gd name="connsiteY1" fmla="*/ 2065001 h 3694853"/>
                  <a:gd name="connsiteX2" fmla="*/ 2628053 w 3557693"/>
                  <a:gd name="connsiteY2" fmla="*/ 1838960 h 3694853"/>
                  <a:gd name="connsiteX3" fmla="*/ 3014133 w 3557693"/>
                  <a:gd name="connsiteY3" fmla="*/ 1615440 h 3694853"/>
                  <a:gd name="connsiteX4" fmla="*/ 3288453 w 3557693"/>
                  <a:gd name="connsiteY4" fmla="*/ 1503680 h 3694853"/>
                  <a:gd name="connsiteX5" fmla="*/ 3471333 w 3557693"/>
                  <a:gd name="connsiteY5" fmla="*/ 1391920 h 3694853"/>
                  <a:gd name="connsiteX6" fmla="*/ 3552613 w 3557693"/>
                  <a:gd name="connsiteY6" fmla="*/ 1280160 h 3694853"/>
                  <a:gd name="connsiteX7" fmla="*/ 3501813 w 3557693"/>
                  <a:gd name="connsiteY7" fmla="*/ 1270000 h 3694853"/>
                  <a:gd name="connsiteX8" fmla="*/ 3430693 w 3557693"/>
                  <a:gd name="connsiteY8" fmla="*/ 1371600 h 3694853"/>
                  <a:gd name="connsiteX9" fmla="*/ 3237653 w 3557693"/>
                  <a:gd name="connsiteY9" fmla="*/ 1473200 h 3694853"/>
                  <a:gd name="connsiteX10" fmla="*/ 2922693 w 3557693"/>
                  <a:gd name="connsiteY10" fmla="*/ 1605280 h 3694853"/>
                  <a:gd name="connsiteX11" fmla="*/ 2892213 w 3557693"/>
                  <a:gd name="connsiteY11" fmla="*/ 1595120 h 3694853"/>
                  <a:gd name="connsiteX12" fmla="*/ 2922693 w 3557693"/>
                  <a:gd name="connsiteY12" fmla="*/ 1483360 h 3694853"/>
                  <a:gd name="connsiteX13" fmla="*/ 2983653 w 3557693"/>
                  <a:gd name="connsiteY13" fmla="*/ 1320800 h 3694853"/>
                  <a:gd name="connsiteX14" fmla="*/ 2983653 w 3557693"/>
                  <a:gd name="connsiteY14" fmla="*/ 1270000 h 3694853"/>
                  <a:gd name="connsiteX15" fmla="*/ 2932853 w 3557693"/>
                  <a:gd name="connsiteY15" fmla="*/ 1280160 h 3694853"/>
                  <a:gd name="connsiteX16" fmla="*/ 2902373 w 3557693"/>
                  <a:gd name="connsiteY16" fmla="*/ 1361440 h 3694853"/>
                  <a:gd name="connsiteX17" fmla="*/ 2821093 w 3557693"/>
                  <a:gd name="connsiteY17" fmla="*/ 1584960 h 3694853"/>
                  <a:gd name="connsiteX18" fmla="*/ 2790613 w 3557693"/>
                  <a:gd name="connsiteY18" fmla="*/ 1666240 h 3694853"/>
                  <a:gd name="connsiteX19" fmla="*/ 2668693 w 3557693"/>
                  <a:gd name="connsiteY19" fmla="*/ 1737360 h 3694853"/>
                  <a:gd name="connsiteX20" fmla="*/ 2374053 w 3557693"/>
                  <a:gd name="connsiteY20" fmla="*/ 1899920 h 3694853"/>
                  <a:gd name="connsiteX21" fmla="*/ 2231813 w 3557693"/>
                  <a:gd name="connsiteY21" fmla="*/ 2011680 h 3694853"/>
                  <a:gd name="connsiteX22" fmla="*/ 2313093 w 3557693"/>
                  <a:gd name="connsiteY22" fmla="*/ 1666240 h 3694853"/>
                  <a:gd name="connsiteX23" fmla="*/ 2384213 w 3557693"/>
                  <a:gd name="connsiteY23" fmla="*/ 1280160 h 3694853"/>
                  <a:gd name="connsiteX24" fmla="*/ 2597573 w 3557693"/>
                  <a:gd name="connsiteY24" fmla="*/ 1056640 h 3694853"/>
                  <a:gd name="connsiteX25" fmla="*/ 2668693 w 3557693"/>
                  <a:gd name="connsiteY25" fmla="*/ 894080 h 3694853"/>
                  <a:gd name="connsiteX26" fmla="*/ 2628053 w 3557693"/>
                  <a:gd name="connsiteY26" fmla="*/ 894080 h 3694853"/>
                  <a:gd name="connsiteX27" fmla="*/ 2567093 w 3557693"/>
                  <a:gd name="connsiteY27" fmla="*/ 1026160 h 3694853"/>
                  <a:gd name="connsiteX28" fmla="*/ 2414693 w 3557693"/>
                  <a:gd name="connsiteY28" fmla="*/ 1148080 h 3694853"/>
                  <a:gd name="connsiteX29" fmla="*/ 2465493 w 3557693"/>
                  <a:gd name="connsiteY29" fmla="*/ 975360 h 3694853"/>
                  <a:gd name="connsiteX30" fmla="*/ 2546773 w 3557693"/>
                  <a:gd name="connsiteY30" fmla="*/ 680720 h 3694853"/>
                  <a:gd name="connsiteX31" fmla="*/ 2648373 w 3557693"/>
                  <a:gd name="connsiteY31" fmla="*/ 589280 h 3694853"/>
                  <a:gd name="connsiteX32" fmla="*/ 2729653 w 3557693"/>
                  <a:gd name="connsiteY32" fmla="*/ 497840 h 3694853"/>
                  <a:gd name="connsiteX33" fmla="*/ 2739813 w 3557693"/>
                  <a:gd name="connsiteY33" fmla="*/ 447040 h 3694853"/>
                  <a:gd name="connsiteX34" fmla="*/ 2699173 w 3557693"/>
                  <a:gd name="connsiteY34" fmla="*/ 467360 h 3694853"/>
                  <a:gd name="connsiteX35" fmla="*/ 2628053 w 3557693"/>
                  <a:gd name="connsiteY35" fmla="*/ 548640 h 3694853"/>
                  <a:gd name="connsiteX36" fmla="*/ 2567093 w 3557693"/>
                  <a:gd name="connsiteY36" fmla="*/ 579120 h 3694853"/>
                  <a:gd name="connsiteX37" fmla="*/ 2678853 w 3557693"/>
                  <a:gd name="connsiteY37" fmla="*/ 274320 h 3694853"/>
                  <a:gd name="connsiteX38" fmla="*/ 2729653 w 3557693"/>
                  <a:gd name="connsiteY38" fmla="*/ 40640 h 3694853"/>
                  <a:gd name="connsiteX39" fmla="*/ 2689013 w 3557693"/>
                  <a:gd name="connsiteY39" fmla="*/ 30480 h 3694853"/>
                  <a:gd name="connsiteX40" fmla="*/ 2668693 w 3557693"/>
                  <a:gd name="connsiteY40" fmla="*/ 142240 h 3694853"/>
                  <a:gd name="connsiteX41" fmla="*/ 2617893 w 3557693"/>
                  <a:gd name="connsiteY41" fmla="*/ 314960 h 3694853"/>
                  <a:gd name="connsiteX42" fmla="*/ 2597573 w 3557693"/>
                  <a:gd name="connsiteY42" fmla="*/ 314960 h 3694853"/>
                  <a:gd name="connsiteX43" fmla="*/ 2556933 w 3557693"/>
                  <a:gd name="connsiteY43" fmla="*/ 172720 h 3694853"/>
                  <a:gd name="connsiteX44" fmla="*/ 2526453 w 3557693"/>
                  <a:gd name="connsiteY44" fmla="*/ 81280 h 3694853"/>
                  <a:gd name="connsiteX45" fmla="*/ 2495973 w 3557693"/>
                  <a:gd name="connsiteY45" fmla="*/ 111760 h 3694853"/>
                  <a:gd name="connsiteX46" fmla="*/ 2516293 w 3557693"/>
                  <a:gd name="connsiteY46" fmla="*/ 172720 h 3694853"/>
                  <a:gd name="connsiteX47" fmla="*/ 2546773 w 3557693"/>
                  <a:gd name="connsiteY47" fmla="*/ 284480 h 3694853"/>
                  <a:gd name="connsiteX48" fmla="*/ 2567093 w 3557693"/>
                  <a:gd name="connsiteY48" fmla="*/ 375920 h 3694853"/>
                  <a:gd name="connsiteX49" fmla="*/ 2577253 w 3557693"/>
                  <a:gd name="connsiteY49" fmla="*/ 406400 h 3694853"/>
                  <a:gd name="connsiteX50" fmla="*/ 2495973 w 3557693"/>
                  <a:gd name="connsiteY50" fmla="*/ 640080 h 3694853"/>
                  <a:gd name="connsiteX51" fmla="*/ 2424853 w 3557693"/>
                  <a:gd name="connsiteY51" fmla="*/ 894080 h 3694853"/>
                  <a:gd name="connsiteX52" fmla="*/ 2363893 w 3557693"/>
                  <a:gd name="connsiteY52" fmla="*/ 863600 h 3694853"/>
                  <a:gd name="connsiteX53" fmla="*/ 2262293 w 3557693"/>
                  <a:gd name="connsiteY53" fmla="*/ 690880 h 3694853"/>
                  <a:gd name="connsiteX54" fmla="*/ 2221653 w 3557693"/>
                  <a:gd name="connsiteY54" fmla="*/ 609600 h 3694853"/>
                  <a:gd name="connsiteX55" fmla="*/ 2201333 w 3557693"/>
                  <a:gd name="connsiteY55" fmla="*/ 640080 h 3694853"/>
                  <a:gd name="connsiteX56" fmla="*/ 2241973 w 3557693"/>
                  <a:gd name="connsiteY56" fmla="*/ 741680 h 3694853"/>
                  <a:gd name="connsiteX57" fmla="*/ 2302933 w 3557693"/>
                  <a:gd name="connsiteY57" fmla="*/ 853440 h 3694853"/>
                  <a:gd name="connsiteX58" fmla="*/ 2353733 w 3557693"/>
                  <a:gd name="connsiteY58" fmla="*/ 934720 h 3694853"/>
                  <a:gd name="connsiteX59" fmla="*/ 2384213 w 3557693"/>
                  <a:gd name="connsiteY59" fmla="*/ 965200 h 3694853"/>
                  <a:gd name="connsiteX60" fmla="*/ 2363893 w 3557693"/>
                  <a:gd name="connsiteY60" fmla="*/ 1076960 h 3694853"/>
                  <a:gd name="connsiteX61" fmla="*/ 2262293 w 3557693"/>
                  <a:gd name="connsiteY61" fmla="*/ 1422400 h 3694853"/>
                  <a:gd name="connsiteX62" fmla="*/ 2211493 w 3557693"/>
                  <a:gd name="connsiteY62" fmla="*/ 1676400 h 3694853"/>
                  <a:gd name="connsiteX63" fmla="*/ 2160693 w 3557693"/>
                  <a:gd name="connsiteY63" fmla="*/ 1818640 h 3694853"/>
                  <a:gd name="connsiteX64" fmla="*/ 2089573 w 3557693"/>
                  <a:gd name="connsiteY64" fmla="*/ 1838960 h 3694853"/>
                  <a:gd name="connsiteX65" fmla="*/ 2048933 w 3557693"/>
                  <a:gd name="connsiteY65" fmla="*/ 1686560 h 3694853"/>
                  <a:gd name="connsiteX66" fmla="*/ 1957493 w 3557693"/>
                  <a:gd name="connsiteY66" fmla="*/ 1351280 h 3694853"/>
                  <a:gd name="connsiteX67" fmla="*/ 1845733 w 3557693"/>
                  <a:gd name="connsiteY67" fmla="*/ 894080 h 3694853"/>
                  <a:gd name="connsiteX68" fmla="*/ 1805093 w 3557693"/>
                  <a:gd name="connsiteY68" fmla="*/ 436880 h 3694853"/>
                  <a:gd name="connsiteX69" fmla="*/ 1815253 w 3557693"/>
                  <a:gd name="connsiteY69" fmla="*/ 254000 h 3694853"/>
                  <a:gd name="connsiteX70" fmla="*/ 1774613 w 3557693"/>
                  <a:gd name="connsiteY70" fmla="*/ 213360 h 3694853"/>
                  <a:gd name="connsiteX71" fmla="*/ 1764453 w 3557693"/>
                  <a:gd name="connsiteY71" fmla="*/ 365760 h 3694853"/>
                  <a:gd name="connsiteX72" fmla="*/ 1764453 w 3557693"/>
                  <a:gd name="connsiteY72" fmla="*/ 558800 h 3694853"/>
                  <a:gd name="connsiteX73" fmla="*/ 1774613 w 3557693"/>
                  <a:gd name="connsiteY73" fmla="*/ 670560 h 3694853"/>
                  <a:gd name="connsiteX74" fmla="*/ 1733973 w 3557693"/>
                  <a:gd name="connsiteY74" fmla="*/ 609600 h 3694853"/>
                  <a:gd name="connsiteX75" fmla="*/ 1622213 w 3557693"/>
                  <a:gd name="connsiteY75" fmla="*/ 406400 h 3694853"/>
                  <a:gd name="connsiteX76" fmla="*/ 1571413 w 3557693"/>
                  <a:gd name="connsiteY76" fmla="*/ 142240 h 3694853"/>
                  <a:gd name="connsiteX77" fmla="*/ 1540933 w 3557693"/>
                  <a:gd name="connsiteY77" fmla="*/ 60960 h 3694853"/>
                  <a:gd name="connsiteX78" fmla="*/ 1520613 w 3557693"/>
                  <a:gd name="connsiteY78" fmla="*/ 121920 h 3694853"/>
                  <a:gd name="connsiteX79" fmla="*/ 1551093 w 3557693"/>
                  <a:gd name="connsiteY79" fmla="*/ 365760 h 3694853"/>
                  <a:gd name="connsiteX80" fmla="*/ 1571413 w 3557693"/>
                  <a:gd name="connsiteY80" fmla="*/ 426720 h 3694853"/>
                  <a:gd name="connsiteX81" fmla="*/ 1540933 w 3557693"/>
                  <a:gd name="connsiteY81" fmla="*/ 416560 h 3694853"/>
                  <a:gd name="connsiteX82" fmla="*/ 1439333 w 3557693"/>
                  <a:gd name="connsiteY82" fmla="*/ 335280 h 3694853"/>
                  <a:gd name="connsiteX83" fmla="*/ 1327573 w 3557693"/>
                  <a:gd name="connsiteY83" fmla="*/ 274320 h 3694853"/>
                  <a:gd name="connsiteX84" fmla="*/ 1317413 w 3557693"/>
                  <a:gd name="connsiteY84" fmla="*/ 304800 h 3694853"/>
                  <a:gd name="connsiteX85" fmla="*/ 1429173 w 3557693"/>
                  <a:gd name="connsiteY85" fmla="*/ 396240 h 3694853"/>
                  <a:gd name="connsiteX86" fmla="*/ 1571413 w 3557693"/>
                  <a:gd name="connsiteY86" fmla="*/ 477520 h 3694853"/>
                  <a:gd name="connsiteX87" fmla="*/ 1601893 w 3557693"/>
                  <a:gd name="connsiteY87" fmla="*/ 497840 h 3694853"/>
                  <a:gd name="connsiteX88" fmla="*/ 1683173 w 3557693"/>
                  <a:gd name="connsiteY88" fmla="*/ 629920 h 3694853"/>
                  <a:gd name="connsiteX89" fmla="*/ 1764453 w 3557693"/>
                  <a:gd name="connsiteY89" fmla="*/ 731520 h 3694853"/>
                  <a:gd name="connsiteX90" fmla="*/ 1784773 w 3557693"/>
                  <a:gd name="connsiteY90" fmla="*/ 843280 h 3694853"/>
                  <a:gd name="connsiteX91" fmla="*/ 1815253 w 3557693"/>
                  <a:gd name="connsiteY91" fmla="*/ 1036320 h 3694853"/>
                  <a:gd name="connsiteX92" fmla="*/ 1876213 w 3557693"/>
                  <a:gd name="connsiteY92" fmla="*/ 1310640 h 3694853"/>
                  <a:gd name="connsiteX93" fmla="*/ 1855893 w 3557693"/>
                  <a:gd name="connsiteY93" fmla="*/ 1310640 h 3694853"/>
                  <a:gd name="connsiteX94" fmla="*/ 1591733 w 3557693"/>
                  <a:gd name="connsiteY94" fmla="*/ 1137920 h 3694853"/>
                  <a:gd name="connsiteX95" fmla="*/ 1408853 w 3557693"/>
                  <a:gd name="connsiteY95" fmla="*/ 914400 h 3694853"/>
                  <a:gd name="connsiteX96" fmla="*/ 1327573 w 3557693"/>
                  <a:gd name="connsiteY96" fmla="*/ 782320 h 3694853"/>
                  <a:gd name="connsiteX97" fmla="*/ 1307253 w 3557693"/>
                  <a:gd name="connsiteY97" fmla="*/ 619760 h 3694853"/>
                  <a:gd name="connsiteX98" fmla="*/ 1286933 w 3557693"/>
                  <a:gd name="connsiteY98" fmla="*/ 589280 h 3694853"/>
                  <a:gd name="connsiteX99" fmla="*/ 1256453 w 3557693"/>
                  <a:gd name="connsiteY99" fmla="*/ 670560 h 3694853"/>
                  <a:gd name="connsiteX100" fmla="*/ 1266613 w 3557693"/>
                  <a:gd name="connsiteY100" fmla="*/ 772160 h 3694853"/>
                  <a:gd name="connsiteX101" fmla="*/ 1185333 w 3557693"/>
                  <a:gd name="connsiteY101" fmla="*/ 690880 h 3694853"/>
                  <a:gd name="connsiteX102" fmla="*/ 1012613 w 3557693"/>
                  <a:gd name="connsiteY102" fmla="*/ 508000 h 3694853"/>
                  <a:gd name="connsiteX103" fmla="*/ 941493 w 3557693"/>
                  <a:gd name="connsiteY103" fmla="*/ 375920 h 3694853"/>
                  <a:gd name="connsiteX104" fmla="*/ 890693 w 3557693"/>
                  <a:gd name="connsiteY104" fmla="*/ 294640 h 3694853"/>
                  <a:gd name="connsiteX105" fmla="*/ 860213 w 3557693"/>
                  <a:gd name="connsiteY105" fmla="*/ 294640 h 3694853"/>
                  <a:gd name="connsiteX106" fmla="*/ 880533 w 3557693"/>
                  <a:gd name="connsiteY106" fmla="*/ 365760 h 3694853"/>
                  <a:gd name="connsiteX107" fmla="*/ 982133 w 3557693"/>
                  <a:gd name="connsiteY107" fmla="*/ 548640 h 3694853"/>
                  <a:gd name="connsiteX108" fmla="*/ 1083733 w 3557693"/>
                  <a:gd name="connsiteY108" fmla="*/ 650240 h 3694853"/>
                  <a:gd name="connsiteX109" fmla="*/ 1012613 w 3557693"/>
                  <a:gd name="connsiteY109" fmla="*/ 650240 h 3694853"/>
                  <a:gd name="connsiteX110" fmla="*/ 850053 w 3557693"/>
                  <a:gd name="connsiteY110" fmla="*/ 579120 h 3694853"/>
                  <a:gd name="connsiteX111" fmla="*/ 829733 w 3557693"/>
                  <a:gd name="connsiteY111" fmla="*/ 599440 h 3694853"/>
                  <a:gd name="connsiteX112" fmla="*/ 921173 w 3557693"/>
                  <a:gd name="connsiteY112" fmla="*/ 650240 h 3694853"/>
                  <a:gd name="connsiteX113" fmla="*/ 1073573 w 3557693"/>
                  <a:gd name="connsiteY113" fmla="*/ 711200 h 3694853"/>
                  <a:gd name="connsiteX114" fmla="*/ 1124373 w 3557693"/>
                  <a:gd name="connsiteY114" fmla="*/ 721360 h 3694853"/>
                  <a:gd name="connsiteX115" fmla="*/ 1246293 w 3557693"/>
                  <a:gd name="connsiteY115" fmla="*/ 822960 h 3694853"/>
                  <a:gd name="connsiteX116" fmla="*/ 1286933 w 3557693"/>
                  <a:gd name="connsiteY116" fmla="*/ 853440 h 3694853"/>
                  <a:gd name="connsiteX117" fmla="*/ 1398693 w 3557693"/>
                  <a:gd name="connsiteY117" fmla="*/ 985520 h 3694853"/>
                  <a:gd name="connsiteX118" fmla="*/ 1500293 w 3557693"/>
                  <a:gd name="connsiteY118" fmla="*/ 1117600 h 3694853"/>
                  <a:gd name="connsiteX119" fmla="*/ 1683173 w 3557693"/>
                  <a:gd name="connsiteY119" fmla="*/ 1290320 h 3694853"/>
                  <a:gd name="connsiteX120" fmla="*/ 1845733 w 3557693"/>
                  <a:gd name="connsiteY120" fmla="*/ 1422400 h 3694853"/>
                  <a:gd name="connsiteX121" fmla="*/ 1866053 w 3557693"/>
                  <a:gd name="connsiteY121" fmla="*/ 1473200 h 3694853"/>
                  <a:gd name="connsiteX122" fmla="*/ 1886373 w 3557693"/>
                  <a:gd name="connsiteY122" fmla="*/ 1625600 h 3694853"/>
                  <a:gd name="connsiteX123" fmla="*/ 1896533 w 3557693"/>
                  <a:gd name="connsiteY123" fmla="*/ 1717040 h 3694853"/>
                  <a:gd name="connsiteX124" fmla="*/ 1886373 w 3557693"/>
                  <a:gd name="connsiteY124" fmla="*/ 1879600 h 3694853"/>
                  <a:gd name="connsiteX125" fmla="*/ 1774613 w 3557693"/>
                  <a:gd name="connsiteY125" fmla="*/ 1828800 h 3694853"/>
                  <a:gd name="connsiteX126" fmla="*/ 1500293 w 3557693"/>
                  <a:gd name="connsiteY126" fmla="*/ 1778000 h 3694853"/>
                  <a:gd name="connsiteX127" fmla="*/ 1256453 w 3557693"/>
                  <a:gd name="connsiteY127" fmla="*/ 1706880 h 3694853"/>
                  <a:gd name="connsiteX128" fmla="*/ 900853 w 3557693"/>
                  <a:gd name="connsiteY128" fmla="*/ 1574800 h 3694853"/>
                  <a:gd name="connsiteX129" fmla="*/ 667173 w 3557693"/>
                  <a:gd name="connsiteY129" fmla="*/ 1341120 h 3694853"/>
                  <a:gd name="connsiteX130" fmla="*/ 514773 w 3557693"/>
                  <a:gd name="connsiteY130" fmla="*/ 1137920 h 3694853"/>
                  <a:gd name="connsiteX131" fmla="*/ 423333 w 3557693"/>
                  <a:gd name="connsiteY131" fmla="*/ 1036320 h 3694853"/>
                  <a:gd name="connsiteX132" fmla="*/ 362373 w 3557693"/>
                  <a:gd name="connsiteY132" fmla="*/ 1046480 h 3694853"/>
                  <a:gd name="connsiteX133" fmla="*/ 443653 w 3557693"/>
                  <a:gd name="connsiteY133" fmla="*/ 1137920 h 3694853"/>
                  <a:gd name="connsiteX134" fmla="*/ 565573 w 3557693"/>
                  <a:gd name="connsiteY134" fmla="*/ 1320800 h 3694853"/>
                  <a:gd name="connsiteX135" fmla="*/ 626533 w 3557693"/>
                  <a:gd name="connsiteY135" fmla="*/ 1402080 h 3694853"/>
                  <a:gd name="connsiteX136" fmla="*/ 555413 w 3557693"/>
                  <a:gd name="connsiteY136" fmla="*/ 1391920 h 3694853"/>
                  <a:gd name="connsiteX137" fmla="*/ 382693 w 3557693"/>
                  <a:gd name="connsiteY137" fmla="*/ 1300480 h 3694853"/>
                  <a:gd name="connsiteX138" fmla="*/ 209973 w 3557693"/>
                  <a:gd name="connsiteY138" fmla="*/ 1178560 h 3694853"/>
                  <a:gd name="connsiteX139" fmla="*/ 47413 w 3557693"/>
                  <a:gd name="connsiteY139" fmla="*/ 1046480 h 3694853"/>
                  <a:gd name="connsiteX140" fmla="*/ 6773 w 3557693"/>
                  <a:gd name="connsiteY140" fmla="*/ 1056640 h 3694853"/>
                  <a:gd name="connsiteX141" fmla="*/ 88053 w 3557693"/>
                  <a:gd name="connsiteY141" fmla="*/ 1127760 h 3694853"/>
                  <a:gd name="connsiteX142" fmla="*/ 362373 w 3557693"/>
                  <a:gd name="connsiteY142" fmla="*/ 1351280 h 3694853"/>
                  <a:gd name="connsiteX143" fmla="*/ 606213 w 3557693"/>
                  <a:gd name="connsiteY143" fmla="*/ 1463040 h 3694853"/>
                  <a:gd name="connsiteX144" fmla="*/ 707813 w 3557693"/>
                  <a:gd name="connsiteY144" fmla="*/ 1483360 h 3694853"/>
                  <a:gd name="connsiteX145" fmla="*/ 758613 w 3557693"/>
                  <a:gd name="connsiteY145" fmla="*/ 1544320 h 3694853"/>
                  <a:gd name="connsiteX146" fmla="*/ 819573 w 3557693"/>
                  <a:gd name="connsiteY146" fmla="*/ 1595120 h 3694853"/>
                  <a:gd name="connsiteX147" fmla="*/ 911013 w 3557693"/>
                  <a:gd name="connsiteY147" fmla="*/ 1645920 h 3694853"/>
                  <a:gd name="connsiteX148" fmla="*/ 1236133 w 3557693"/>
                  <a:gd name="connsiteY148" fmla="*/ 1767840 h 3694853"/>
                  <a:gd name="connsiteX149" fmla="*/ 1540933 w 3557693"/>
                  <a:gd name="connsiteY149" fmla="*/ 1879600 h 3694853"/>
                  <a:gd name="connsiteX150" fmla="*/ 1652693 w 3557693"/>
                  <a:gd name="connsiteY150" fmla="*/ 1950720 h 3694853"/>
                  <a:gd name="connsiteX151" fmla="*/ 1469813 w 3557693"/>
                  <a:gd name="connsiteY151" fmla="*/ 1920240 h 3694853"/>
                  <a:gd name="connsiteX152" fmla="*/ 1286933 w 3557693"/>
                  <a:gd name="connsiteY152" fmla="*/ 1920240 h 3694853"/>
                  <a:gd name="connsiteX153" fmla="*/ 1053253 w 3557693"/>
                  <a:gd name="connsiteY153" fmla="*/ 1899920 h 3694853"/>
                  <a:gd name="connsiteX154" fmla="*/ 809413 w 3557693"/>
                  <a:gd name="connsiteY154" fmla="*/ 1828800 h 3694853"/>
                  <a:gd name="connsiteX155" fmla="*/ 545253 w 3557693"/>
                  <a:gd name="connsiteY155" fmla="*/ 1737360 h 3694853"/>
                  <a:gd name="connsiteX156" fmla="*/ 514773 w 3557693"/>
                  <a:gd name="connsiteY156" fmla="*/ 1727200 h 3694853"/>
                  <a:gd name="connsiteX157" fmla="*/ 382693 w 3557693"/>
                  <a:gd name="connsiteY157" fmla="*/ 1635760 h 3694853"/>
                  <a:gd name="connsiteX158" fmla="*/ 342053 w 3557693"/>
                  <a:gd name="connsiteY158" fmla="*/ 1645920 h 3694853"/>
                  <a:gd name="connsiteX159" fmla="*/ 474133 w 3557693"/>
                  <a:gd name="connsiteY159" fmla="*/ 1767840 h 3694853"/>
                  <a:gd name="connsiteX160" fmla="*/ 728133 w 3557693"/>
                  <a:gd name="connsiteY160" fmla="*/ 1849120 h 3694853"/>
                  <a:gd name="connsiteX161" fmla="*/ 606213 w 3557693"/>
                  <a:gd name="connsiteY161" fmla="*/ 1849120 h 3694853"/>
                  <a:gd name="connsiteX162" fmla="*/ 474133 w 3557693"/>
                  <a:gd name="connsiteY162" fmla="*/ 1838960 h 3694853"/>
                  <a:gd name="connsiteX163" fmla="*/ 474133 w 3557693"/>
                  <a:gd name="connsiteY163" fmla="*/ 1889760 h 3694853"/>
                  <a:gd name="connsiteX164" fmla="*/ 585893 w 3557693"/>
                  <a:gd name="connsiteY164" fmla="*/ 1889760 h 3694853"/>
                  <a:gd name="connsiteX165" fmla="*/ 789093 w 3557693"/>
                  <a:gd name="connsiteY165" fmla="*/ 1889760 h 3694853"/>
                  <a:gd name="connsiteX166" fmla="*/ 992293 w 3557693"/>
                  <a:gd name="connsiteY166" fmla="*/ 1930400 h 3694853"/>
                  <a:gd name="connsiteX167" fmla="*/ 1266613 w 3557693"/>
                  <a:gd name="connsiteY167" fmla="*/ 1950720 h 3694853"/>
                  <a:gd name="connsiteX168" fmla="*/ 1583845 w 3557693"/>
                  <a:gd name="connsiteY168" fmla="*/ 1992993 h 3694853"/>
                  <a:gd name="connsiteX169" fmla="*/ 1744133 w 3557693"/>
                  <a:gd name="connsiteY169" fmla="*/ 2123440 h 3694853"/>
                  <a:gd name="connsiteX170" fmla="*/ 1794933 w 3557693"/>
                  <a:gd name="connsiteY170" fmla="*/ 2255520 h 3694853"/>
                  <a:gd name="connsiteX171" fmla="*/ 1805093 w 3557693"/>
                  <a:gd name="connsiteY171" fmla="*/ 2499360 h 3694853"/>
                  <a:gd name="connsiteX172" fmla="*/ 1784773 w 3557693"/>
                  <a:gd name="connsiteY172" fmla="*/ 2753360 h 3694853"/>
                  <a:gd name="connsiteX173" fmla="*/ 1733973 w 3557693"/>
                  <a:gd name="connsiteY173" fmla="*/ 3048000 h 3694853"/>
                  <a:gd name="connsiteX174" fmla="*/ 1683173 w 3557693"/>
                  <a:gd name="connsiteY174" fmla="*/ 3342640 h 3694853"/>
                  <a:gd name="connsiteX175" fmla="*/ 1632373 w 3557693"/>
                  <a:gd name="connsiteY175" fmla="*/ 3586480 h 3694853"/>
                  <a:gd name="connsiteX176" fmla="*/ 1825413 w 3557693"/>
                  <a:gd name="connsiteY176" fmla="*/ 3667760 h 3694853"/>
                  <a:gd name="connsiteX177" fmla="*/ 2120053 w 3557693"/>
                  <a:gd name="connsiteY177" fmla="*/ 3677920 h 3694853"/>
                  <a:gd name="connsiteX178" fmla="*/ 2191173 w 3557693"/>
                  <a:gd name="connsiteY178" fmla="*/ 3627120 h 3694853"/>
                  <a:gd name="connsiteX179" fmla="*/ 2181013 w 3557693"/>
                  <a:gd name="connsiteY179" fmla="*/ 3271520 h 3694853"/>
                  <a:gd name="connsiteX180" fmla="*/ 2159909 w 3557693"/>
                  <a:gd name="connsiteY180" fmla="*/ 2353033 h 3694853"/>
                  <a:gd name="connsiteX0" fmla="*/ 2159909 w 3557693"/>
                  <a:gd name="connsiteY0" fmla="*/ 2353033 h 3694853"/>
                  <a:gd name="connsiteX1" fmla="*/ 2303925 w 3557693"/>
                  <a:gd name="connsiteY1" fmla="*/ 2065001 h 3694853"/>
                  <a:gd name="connsiteX2" fmla="*/ 2628053 w 3557693"/>
                  <a:gd name="connsiteY2" fmla="*/ 1838960 h 3694853"/>
                  <a:gd name="connsiteX3" fmla="*/ 3014133 w 3557693"/>
                  <a:gd name="connsiteY3" fmla="*/ 1615440 h 3694853"/>
                  <a:gd name="connsiteX4" fmla="*/ 3288453 w 3557693"/>
                  <a:gd name="connsiteY4" fmla="*/ 1503680 h 3694853"/>
                  <a:gd name="connsiteX5" fmla="*/ 3471333 w 3557693"/>
                  <a:gd name="connsiteY5" fmla="*/ 1391920 h 3694853"/>
                  <a:gd name="connsiteX6" fmla="*/ 3552613 w 3557693"/>
                  <a:gd name="connsiteY6" fmla="*/ 1280160 h 3694853"/>
                  <a:gd name="connsiteX7" fmla="*/ 3501813 w 3557693"/>
                  <a:gd name="connsiteY7" fmla="*/ 1270000 h 3694853"/>
                  <a:gd name="connsiteX8" fmla="*/ 3430693 w 3557693"/>
                  <a:gd name="connsiteY8" fmla="*/ 1371600 h 3694853"/>
                  <a:gd name="connsiteX9" fmla="*/ 3237653 w 3557693"/>
                  <a:gd name="connsiteY9" fmla="*/ 1473200 h 3694853"/>
                  <a:gd name="connsiteX10" fmla="*/ 2922693 w 3557693"/>
                  <a:gd name="connsiteY10" fmla="*/ 1605280 h 3694853"/>
                  <a:gd name="connsiteX11" fmla="*/ 2892213 w 3557693"/>
                  <a:gd name="connsiteY11" fmla="*/ 1595120 h 3694853"/>
                  <a:gd name="connsiteX12" fmla="*/ 2922693 w 3557693"/>
                  <a:gd name="connsiteY12" fmla="*/ 1483360 h 3694853"/>
                  <a:gd name="connsiteX13" fmla="*/ 2983653 w 3557693"/>
                  <a:gd name="connsiteY13" fmla="*/ 1320800 h 3694853"/>
                  <a:gd name="connsiteX14" fmla="*/ 2983653 w 3557693"/>
                  <a:gd name="connsiteY14" fmla="*/ 1270000 h 3694853"/>
                  <a:gd name="connsiteX15" fmla="*/ 2932853 w 3557693"/>
                  <a:gd name="connsiteY15" fmla="*/ 1280160 h 3694853"/>
                  <a:gd name="connsiteX16" fmla="*/ 2902373 w 3557693"/>
                  <a:gd name="connsiteY16" fmla="*/ 1361440 h 3694853"/>
                  <a:gd name="connsiteX17" fmla="*/ 2821093 w 3557693"/>
                  <a:gd name="connsiteY17" fmla="*/ 1584960 h 3694853"/>
                  <a:gd name="connsiteX18" fmla="*/ 2790613 w 3557693"/>
                  <a:gd name="connsiteY18" fmla="*/ 1666240 h 3694853"/>
                  <a:gd name="connsiteX19" fmla="*/ 2668693 w 3557693"/>
                  <a:gd name="connsiteY19" fmla="*/ 1737360 h 3694853"/>
                  <a:gd name="connsiteX20" fmla="*/ 2374053 w 3557693"/>
                  <a:gd name="connsiteY20" fmla="*/ 1899920 h 3694853"/>
                  <a:gd name="connsiteX21" fmla="*/ 2231813 w 3557693"/>
                  <a:gd name="connsiteY21" fmla="*/ 2011680 h 3694853"/>
                  <a:gd name="connsiteX22" fmla="*/ 2313093 w 3557693"/>
                  <a:gd name="connsiteY22" fmla="*/ 1666240 h 3694853"/>
                  <a:gd name="connsiteX23" fmla="*/ 2384213 w 3557693"/>
                  <a:gd name="connsiteY23" fmla="*/ 1280160 h 3694853"/>
                  <a:gd name="connsiteX24" fmla="*/ 2597573 w 3557693"/>
                  <a:gd name="connsiteY24" fmla="*/ 1056640 h 3694853"/>
                  <a:gd name="connsiteX25" fmla="*/ 2668693 w 3557693"/>
                  <a:gd name="connsiteY25" fmla="*/ 894080 h 3694853"/>
                  <a:gd name="connsiteX26" fmla="*/ 2628053 w 3557693"/>
                  <a:gd name="connsiteY26" fmla="*/ 894080 h 3694853"/>
                  <a:gd name="connsiteX27" fmla="*/ 2567093 w 3557693"/>
                  <a:gd name="connsiteY27" fmla="*/ 1026160 h 3694853"/>
                  <a:gd name="connsiteX28" fmla="*/ 2414693 w 3557693"/>
                  <a:gd name="connsiteY28" fmla="*/ 1148080 h 3694853"/>
                  <a:gd name="connsiteX29" fmla="*/ 2465493 w 3557693"/>
                  <a:gd name="connsiteY29" fmla="*/ 975360 h 3694853"/>
                  <a:gd name="connsiteX30" fmla="*/ 2546773 w 3557693"/>
                  <a:gd name="connsiteY30" fmla="*/ 680720 h 3694853"/>
                  <a:gd name="connsiteX31" fmla="*/ 2648373 w 3557693"/>
                  <a:gd name="connsiteY31" fmla="*/ 589280 h 3694853"/>
                  <a:gd name="connsiteX32" fmla="*/ 2729653 w 3557693"/>
                  <a:gd name="connsiteY32" fmla="*/ 497840 h 3694853"/>
                  <a:gd name="connsiteX33" fmla="*/ 2739813 w 3557693"/>
                  <a:gd name="connsiteY33" fmla="*/ 447040 h 3694853"/>
                  <a:gd name="connsiteX34" fmla="*/ 2699173 w 3557693"/>
                  <a:gd name="connsiteY34" fmla="*/ 467360 h 3694853"/>
                  <a:gd name="connsiteX35" fmla="*/ 2628053 w 3557693"/>
                  <a:gd name="connsiteY35" fmla="*/ 548640 h 3694853"/>
                  <a:gd name="connsiteX36" fmla="*/ 2567093 w 3557693"/>
                  <a:gd name="connsiteY36" fmla="*/ 579120 h 3694853"/>
                  <a:gd name="connsiteX37" fmla="*/ 2678853 w 3557693"/>
                  <a:gd name="connsiteY37" fmla="*/ 274320 h 3694853"/>
                  <a:gd name="connsiteX38" fmla="*/ 2729653 w 3557693"/>
                  <a:gd name="connsiteY38" fmla="*/ 40640 h 3694853"/>
                  <a:gd name="connsiteX39" fmla="*/ 2689013 w 3557693"/>
                  <a:gd name="connsiteY39" fmla="*/ 30480 h 3694853"/>
                  <a:gd name="connsiteX40" fmla="*/ 2668693 w 3557693"/>
                  <a:gd name="connsiteY40" fmla="*/ 142240 h 3694853"/>
                  <a:gd name="connsiteX41" fmla="*/ 2617893 w 3557693"/>
                  <a:gd name="connsiteY41" fmla="*/ 314960 h 3694853"/>
                  <a:gd name="connsiteX42" fmla="*/ 2597573 w 3557693"/>
                  <a:gd name="connsiteY42" fmla="*/ 314960 h 3694853"/>
                  <a:gd name="connsiteX43" fmla="*/ 2556933 w 3557693"/>
                  <a:gd name="connsiteY43" fmla="*/ 172720 h 3694853"/>
                  <a:gd name="connsiteX44" fmla="*/ 2526453 w 3557693"/>
                  <a:gd name="connsiteY44" fmla="*/ 81280 h 3694853"/>
                  <a:gd name="connsiteX45" fmla="*/ 2495973 w 3557693"/>
                  <a:gd name="connsiteY45" fmla="*/ 111760 h 3694853"/>
                  <a:gd name="connsiteX46" fmla="*/ 2516293 w 3557693"/>
                  <a:gd name="connsiteY46" fmla="*/ 172720 h 3694853"/>
                  <a:gd name="connsiteX47" fmla="*/ 2546773 w 3557693"/>
                  <a:gd name="connsiteY47" fmla="*/ 284480 h 3694853"/>
                  <a:gd name="connsiteX48" fmla="*/ 2567093 w 3557693"/>
                  <a:gd name="connsiteY48" fmla="*/ 375920 h 3694853"/>
                  <a:gd name="connsiteX49" fmla="*/ 2577253 w 3557693"/>
                  <a:gd name="connsiteY49" fmla="*/ 406400 h 3694853"/>
                  <a:gd name="connsiteX50" fmla="*/ 2495973 w 3557693"/>
                  <a:gd name="connsiteY50" fmla="*/ 640080 h 3694853"/>
                  <a:gd name="connsiteX51" fmla="*/ 2424853 w 3557693"/>
                  <a:gd name="connsiteY51" fmla="*/ 894080 h 3694853"/>
                  <a:gd name="connsiteX52" fmla="*/ 2363893 w 3557693"/>
                  <a:gd name="connsiteY52" fmla="*/ 863600 h 3694853"/>
                  <a:gd name="connsiteX53" fmla="*/ 2262293 w 3557693"/>
                  <a:gd name="connsiteY53" fmla="*/ 690880 h 3694853"/>
                  <a:gd name="connsiteX54" fmla="*/ 2221653 w 3557693"/>
                  <a:gd name="connsiteY54" fmla="*/ 609600 h 3694853"/>
                  <a:gd name="connsiteX55" fmla="*/ 2201333 w 3557693"/>
                  <a:gd name="connsiteY55" fmla="*/ 640080 h 3694853"/>
                  <a:gd name="connsiteX56" fmla="*/ 2241973 w 3557693"/>
                  <a:gd name="connsiteY56" fmla="*/ 741680 h 3694853"/>
                  <a:gd name="connsiteX57" fmla="*/ 2302933 w 3557693"/>
                  <a:gd name="connsiteY57" fmla="*/ 853440 h 3694853"/>
                  <a:gd name="connsiteX58" fmla="*/ 2353733 w 3557693"/>
                  <a:gd name="connsiteY58" fmla="*/ 934720 h 3694853"/>
                  <a:gd name="connsiteX59" fmla="*/ 2384213 w 3557693"/>
                  <a:gd name="connsiteY59" fmla="*/ 965200 h 3694853"/>
                  <a:gd name="connsiteX60" fmla="*/ 2363893 w 3557693"/>
                  <a:gd name="connsiteY60" fmla="*/ 1076960 h 3694853"/>
                  <a:gd name="connsiteX61" fmla="*/ 2262293 w 3557693"/>
                  <a:gd name="connsiteY61" fmla="*/ 1422400 h 3694853"/>
                  <a:gd name="connsiteX62" fmla="*/ 2211493 w 3557693"/>
                  <a:gd name="connsiteY62" fmla="*/ 1676400 h 3694853"/>
                  <a:gd name="connsiteX63" fmla="*/ 2160693 w 3557693"/>
                  <a:gd name="connsiteY63" fmla="*/ 1818640 h 3694853"/>
                  <a:gd name="connsiteX64" fmla="*/ 2089573 w 3557693"/>
                  <a:gd name="connsiteY64" fmla="*/ 1838960 h 3694853"/>
                  <a:gd name="connsiteX65" fmla="*/ 2048933 w 3557693"/>
                  <a:gd name="connsiteY65" fmla="*/ 1686560 h 3694853"/>
                  <a:gd name="connsiteX66" fmla="*/ 1957493 w 3557693"/>
                  <a:gd name="connsiteY66" fmla="*/ 1351280 h 3694853"/>
                  <a:gd name="connsiteX67" fmla="*/ 1845733 w 3557693"/>
                  <a:gd name="connsiteY67" fmla="*/ 894080 h 3694853"/>
                  <a:gd name="connsiteX68" fmla="*/ 1805093 w 3557693"/>
                  <a:gd name="connsiteY68" fmla="*/ 436880 h 3694853"/>
                  <a:gd name="connsiteX69" fmla="*/ 1815253 w 3557693"/>
                  <a:gd name="connsiteY69" fmla="*/ 254000 h 3694853"/>
                  <a:gd name="connsiteX70" fmla="*/ 1774613 w 3557693"/>
                  <a:gd name="connsiteY70" fmla="*/ 213360 h 3694853"/>
                  <a:gd name="connsiteX71" fmla="*/ 1764453 w 3557693"/>
                  <a:gd name="connsiteY71" fmla="*/ 365760 h 3694853"/>
                  <a:gd name="connsiteX72" fmla="*/ 1764453 w 3557693"/>
                  <a:gd name="connsiteY72" fmla="*/ 558800 h 3694853"/>
                  <a:gd name="connsiteX73" fmla="*/ 1774613 w 3557693"/>
                  <a:gd name="connsiteY73" fmla="*/ 670560 h 3694853"/>
                  <a:gd name="connsiteX74" fmla="*/ 1733973 w 3557693"/>
                  <a:gd name="connsiteY74" fmla="*/ 609600 h 3694853"/>
                  <a:gd name="connsiteX75" fmla="*/ 1622213 w 3557693"/>
                  <a:gd name="connsiteY75" fmla="*/ 406400 h 3694853"/>
                  <a:gd name="connsiteX76" fmla="*/ 1571413 w 3557693"/>
                  <a:gd name="connsiteY76" fmla="*/ 142240 h 3694853"/>
                  <a:gd name="connsiteX77" fmla="*/ 1540933 w 3557693"/>
                  <a:gd name="connsiteY77" fmla="*/ 60960 h 3694853"/>
                  <a:gd name="connsiteX78" fmla="*/ 1520613 w 3557693"/>
                  <a:gd name="connsiteY78" fmla="*/ 121920 h 3694853"/>
                  <a:gd name="connsiteX79" fmla="*/ 1551093 w 3557693"/>
                  <a:gd name="connsiteY79" fmla="*/ 365760 h 3694853"/>
                  <a:gd name="connsiteX80" fmla="*/ 1571413 w 3557693"/>
                  <a:gd name="connsiteY80" fmla="*/ 426720 h 3694853"/>
                  <a:gd name="connsiteX81" fmla="*/ 1540933 w 3557693"/>
                  <a:gd name="connsiteY81" fmla="*/ 416560 h 3694853"/>
                  <a:gd name="connsiteX82" fmla="*/ 1439333 w 3557693"/>
                  <a:gd name="connsiteY82" fmla="*/ 335280 h 3694853"/>
                  <a:gd name="connsiteX83" fmla="*/ 1327573 w 3557693"/>
                  <a:gd name="connsiteY83" fmla="*/ 274320 h 3694853"/>
                  <a:gd name="connsiteX84" fmla="*/ 1317413 w 3557693"/>
                  <a:gd name="connsiteY84" fmla="*/ 304800 h 3694853"/>
                  <a:gd name="connsiteX85" fmla="*/ 1429173 w 3557693"/>
                  <a:gd name="connsiteY85" fmla="*/ 396240 h 3694853"/>
                  <a:gd name="connsiteX86" fmla="*/ 1571413 w 3557693"/>
                  <a:gd name="connsiteY86" fmla="*/ 477520 h 3694853"/>
                  <a:gd name="connsiteX87" fmla="*/ 1601893 w 3557693"/>
                  <a:gd name="connsiteY87" fmla="*/ 497840 h 3694853"/>
                  <a:gd name="connsiteX88" fmla="*/ 1683173 w 3557693"/>
                  <a:gd name="connsiteY88" fmla="*/ 629920 h 3694853"/>
                  <a:gd name="connsiteX89" fmla="*/ 1764453 w 3557693"/>
                  <a:gd name="connsiteY89" fmla="*/ 731520 h 3694853"/>
                  <a:gd name="connsiteX90" fmla="*/ 1784773 w 3557693"/>
                  <a:gd name="connsiteY90" fmla="*/ 843280 h 3694853"/>
                  <a:gd name="connsiteX91" fmla="*/ 1815253 w 3557693"/>
                  <a:gd name="connsiteY91" fmla="*/ 1036320 h 3694853"/>
                  <a:gd name="connsiteX92" fmla="*/ 1876213 w 3557693"/>
                  <a:gd name="connsiteY92" fmla="*/ 1310640 h 3694853"/>
                  <a:gd name="connsiteX93" fmla="*/ 1855893 w 3557693"/>
                  <a:gd name="connsiteY93" fmla="*/ 1310640 h 3694853"/>
                  <a:gd name="connsiteX94" fmla="*/ 1591733 w 3557693"/>
                  <a:gd name="connsiteY94" fmla="*/ 1137920 h 3694853"/>
                  <a:gd name="connsiteX95" fmla="*/ 1408853 w 3557693"/>
                  <a:gd name="connsiteY95" fmla="*/ 914400 h 3694853"/>
                  <a:gd name="connsiteX96" fmla="*/ 1327573 w 3557693"/>
                  <a:gd name="connsiteY96" fmla="*/ 782320 h 3694853"/>
                  <a:gd name="connsiteX97" fmla="*/ 1307253 w 3557693"/>
                  <a:gd name="connsiteY97" fmla="*/ 619760 h 3694853"/>
                  <a:gd name="connsiteX98" fmla="*/ 1286933 w 3557693"/>
                  <a:gd name="connsiteY98" fmla="*/ 589280 h 3694853"/>
                  <a:gd name="connsiteX99" fmla="*/ 1256453 w 3557693"/>
                  <a:gd name="connsiteY99" fmla="*/ 670560 h 3694853"/>
                  <a:gd name="connsiteX100" fmla="*/ 1266613 w 3557693"/>
                  <a:gd name="connsiteY100" fmla="*/ 772160 h 3694853"/>
                  <a:gd name="connsiteX101" fmla="*/ 1185333 w 3557693"/>
                  <a:gd name="connsiteY101" fmla="*/ 690880 h 3694853"/>
                  <a:gd name="connsiteX102" fmla="*/ 1012613 w 3557693"/>
                  <a:gd name="connsiteY102" fmla="*/ 508000 h 3694853"/>
                  <a:gd name="connsiteX103" fmla="*/ 941493 w 3557693"/>
                  <a:gd name="connsiteY103" fmla="*/ 375920 h 3694853"/>
                  <a:gd name="connsiteX104" fmla="*/ 890693 w 3557693"/>
                  <a:gd name="connsiteY104" fmla="*/ 294640 h 3694853"/>
                  <a:gd name="connsiteX105" fmla="*/ 860213 w 3557693"/>
                  <a:gd name="connsiteY105" fmla="*/ 294640 h 3694853"/>
                  <a:gd name="connsiteX106" fmla="*/ 880533 w 3557693"/>
                  <a:gd name="connsiteY106" fmla="*/ 365760 h 3694853"/>
                  <a:gd name="connsiteX107" fmla="*/ 982133 w 3557693"/>
                  <a:gd name="connsiteY107" fmla="*/ 548640 h 3694853"/>
                  <a:gd name="connsiteX108" fmla="*/ 1083733 w 3557693"/>
                  <a:gd name="connsiteY108" fmla="*/ 650240 h 3694853"/>
                  <a:gd name="connsiteX109" fmla="*/ 1012613 w 3557693"/>
                  <a:gd name="connsiteY109" fmla="*/ 650240 h 3694853"/>
                  <a:gd name="connsiteX110" fmla="*/ 850053 w 3557693"/>
                  <a:gd name="connsiteY110" fmla="*/ 579120 h 3694853"/>
                  <a:gd name="connsiteX111" fmla="*/ 829733 w 3557693"/>
                  <a:gd name="connsiteY111" fmla="*/ 599440 h 3694853"/>
                  <a:gd name="connsiteX112" fmla="*/ 921173 w 3557693"/>
                  <a:gd name="connsiteY112" fmla="*/ 650240 h 3694853"/>
                  <a:gd name="connsiteX113" fmla="*/ 1073573 w 3557693"/>
                  <a:gd name="connsiteY113" fmla="*/ 711200 h 3694853"/>
                  <a:gd name="connsiteX114" fmla="*/ 1124373 w 3557693"/>
                  <a:gd name="connsiteY114" fmla="*/ 721360 h 3694853"/>
                  <a:gd name="connsiteX115" fmla="*/ 1246293 w 3557693"/>
                  <a:gd name="connsiteY115" fmla="*/ 822960 h 3694853"/>
                  <a:gd name="connsiteX116" fmla="*/ 1286933 w 3557693"/>
                  <a:gd name="connsiteY116" fmla="*/ 853440 h 3694853"/>
                  <a:gd name="connsiteX117" fmla="*/ 1398693 w 3557693"/>
                  <a:gd name="connsiteY117" fmla="*/ 985520 h 3694853"/>
                  <a:gd name="connsiteX118" fmla="*/ 1500293 w 3557693"/>
                  <a:gd name="connsiteY118" fmla="*/ 1117600 h 3694853"/>
                  <a:gd name="connsiteX119" fmla="*/ 1683173 w 3557693"/>
                  <a:gd name="connsiteY119" fmla="*/ 1290320 h 3694853"/>
                  <a:gd name="connsiteX120" fmla="*/ 1845733 w 3557693"/>
                  <a:gd name="connsiteY120" fmla="*/ 1422400 h 3694853"/>
                  <a:gd name="connsiteX121" fmla="*/ 1866053 w 3557693"/>
                  <a:gd name="connsiteY121" fmla="*/ 1473200 h 3694853"/>
                  <a:gd name="connsiteX122" fmla="*/ 1886373 w 3557693"/>
                  <a:gd name="connsiteY122" fmla="*/ 1625600 h 3694853"/>
                  <a:gd name="connsiteX123" fmla="*/ 1896533 w 3557693"/>
                  <a:gd name="connsiteY123" fmla="*/ 1717040 h 3694853"/>
                  <a:gd name="connsiteX124" fmla="*/ 1886373 w 3557693"/>
                  <a:gd name="connsiteY124" fmla="*/ 1879600 h 3694853"/>
                  <a:gd name="connsiteX125" fmla="*/ 1774613 w 3557693"/>
                  <a:gd name="connsiteY125" fmla="*/ 1828800 h 3694853"/>
                  <a:gd name="connsiteX126" fmla="*/ 1500293 w 3557693"/>
                  <a:gd name="connsiteY126" fmla="*/ 1778000 h 3694853"/>
                  <a:gd name="connsiteX127" fmla="*/ 1256453 w 3557693"/>
                  <a:gd name="connsiteY127" fmla="*/ 1706880 h 3694853"/>
                  <a:gd name="connsiteX128" fmla="*/ 900853 w 3557693"/>
                  <a:gd name="connsiteY128" fmla="*/ 1574800 h 3694853"/>
                  <a:gd name="connsiteX129" fmla="*/ 667173 w 3557693"/>
                  <a:gd name="connsiteY129" fmla="*/ 1341120 h 3694853"/>
                  <a:gd name="connsiteX130" fmla="*/ 514773 w 3557693"/>
                  <a:gd name="connsiteY130" fmla="*/ 1137920 h 3694853"/>
                  <a:gd name="connsiteX131" fmla="*/ 423333 w 3557693"/>
                  <a:gd name="connsiteY131" fmla="*/ 1036320 h 3694853"/>
                  <a:gd name="connsiteX132" fmla="*/ 362373 w 3557693"/>
                  <a:gd name="connsiteY132" fmla="*/ 1046480 h 3694853"/>
                  <a:gd name="connsiteX133" fmla="*/ 443653 w 3557693"/>
                  <a:gd name="connsiteY133" fmla="*/ 1137920 h 3694853"/>
                  <a:gd name="connsiteX134" fmla="*/ 565573 w 3557693"/>
                  <a:gd name="connsiteY134" fmla="*/ 1320800 h 3694853"/>
                  <a:gd name="connsiteX135" fmla="*/ 626533 w 3557693"/>
                  <a:gd name="connsiteY135" fmla="*/ 1402080 h 3694853"/>
                  <a:gd name="connsiteX136" fmla="*/ 555413 w 3557693"/>
                  <a:gd name="connsiteY136" fmla="*/ 1391920 h 3694853"/>
                  <a:gd name="connsiteX137" fmla="*/ 382693 w 3557693"/>
                  <a:gd name="connsiteY137" fmla="*/ 1300480 h 3694853"/>
                  <a:gd name="connsiteX138" fmla="*/ 209973 w 3557693"/>
                  <a:gd name="connsiteY138" fmla="*/ 1178560 h 3694853"/>
                  <a:gd name="connsiteX139" fmla="*/ 47413 w 3557693"/>
                  <a:gd name="connsiteY139" fmla="*/ 1046480 h 3694853"/>
                  <a:gd name="connsiteX140" fmla="*/ 6773 w 3557693"/>
                  <a:gd name="connsiteY140" fmla="*/ 1056640 h 3694853"/>
                  <a:gd name="connsiteX141" fmla="*/ 88053 w 3557693"/>
                  <a:gd name="connsiteY141" fmla="*/ 1127760 h 3694853"/>
                  <a:gd name="connsiteX142" fmla="*/ 362373 w 3557693"/>
                  <a:gd name="connsiteY142" fmla="*/ 1351280 h 3694853"/>
                  <a:gd name="connsiteX143" fmla="*/ 606213 w 3557693"/>
                  <a:gd name="connsiteY143" fmla="*/ 1463040 h 3694853"/>
                  <a:gd name="connsiteX144" fmla="*/ 707813 w 3557693"/>
                  <a:gd name="connsiteY144" fmla="*/ 1483360 h 3694853"/>
                  <a:gd name="connsiteX145" fmla="*/ 758613 w 3557693"/>
                  <a:gd name="connsiteY145" fmla="*/ 1544320 h 3694853"/>
                  <a:gd name="connsiteX146" fmla="*/ 819573 w 3557693"/>
                  <a:gd name="connsiteY146" fmla="*/ 1595120 h 3694853"/>
                  <a:gd name="connsiteX147" fmla="*/ 911013 w 3557693"/>
                  <a:gd name="connsiteY147" fmla="*/ 1645920 h 3694853"/>
                  <a:gd name="connsiteX148" fmla="*/ 1236133 w 3557693"/>
                  <a:gd name="connsiteY148" fmla="*/ 1767840 h 3694853"/>
                  <a:gd name="connsiteX149" fmla="*/ 1540933 w 3557693"/>
                  <a:gd name="connsiteY149" fmla="*/ 1879600 h 3694853"/>
                  <a:gd name="connsiteX150" fmla="*/ 1652693 w 3557693"/>
                  <a:gd name="connsiteY150" fmla="*/ 1950720 h 3694853"/>
                  <a:gd name="connsiteX151" fmla="*/ 1469813 w 3557693"/>
                  <a:gd name="connsiteY151" fmla="*/ 1920240 h 3694853"/>
                  <a:gd name="connsiteX152" fmla="*/ 1286933 w 3557693"/>
                  <a:gd name="connsiteY152" fmla="*/ 1920240 h 3694853"/>
                  <a:gd name="connsiteX153" fmla="*/ 1053253 w 3557693"/>
                  <a:gd name="connsiteY153" fmla="*/ 1899920 h 3694853"/>
                  <a:gd name="connsiteX154" fmla="*/ 809413 w 3557693"/>
                  <a:gd name="connsiteY154" fmla="*/ 1828800 h 3694853"/>
                  <a:gd name="connsiteX155" fmla="*/ 545253 w 3557693"/>
                  <a:gd name="connsiteY155" fmla="*/ 1737360 h 3694853"/>
                  <a:gd name="connsiteX156" fmla="*/ 514773 w 3557693"/>
                  <a:gd name="connsiteY156" fmla="*/ 1727200 h 3694853"/>
                  <a:gd name="connsiteX157" fmla="*/ 382693 w 3557693"/>
                  <a:gd name="connsiteY157" fmla="*/ 1635760 h 3694853"/>
                  <a:gd name="connsiteX158" fmla="*/ 342053 w 3557693"/>
                  <a:gd name="connsiteY158" fmla="*/ 1645920 h 3694853"/>
                  <a:gd name="connsiteX159" fmla="*/ 474133 w 3557693"/>
                  <a:gd name="connsiteY159" fmla="*/ 1767840 h 3694853"/>
                  <a:gd name="connsiteX160" fmla="*/ 728133 w 3557693"/>
                  <a:gd name="connsiteY160" fmla="*/ 1849120 h 3694853"/>
                  <a:gd name="connsiteX161" fmla="*/ 606213 w 3557693"/>
                  <a:gd name="connsiteY161" fmla="*/ 1849120 h 3694853"/>
                  <a:gd name="connsiteX162" fmla="*/ 474133 w 3557693"/>
                  <a:gd name="connsiteY162" fmla="*/ 1838960 h 3694853"/>
                  <a:gd name="connsiteX163" fmla="*/ 474133 w 3557693"/>
                  <a:gd name="connsiteY163" fmla="*/ 1889760 h 3694853"/>
                  <a:gd name="connsiteX164" fmla="*/ 585893 w 3557693"/>
                  <a:gd name="connsiteY164" fmla="*/ 1889760 h 3694853"/>
                  <a:gd name="connsiteX165" fmla="*/ 789093 w 3557693"/>
                  <a:gd name="connsiteY165" fmla="*/ 1889760 h 3694853"/>
                  <a:gd name="connsiteX166" fmla="*/ 992293 w 3557693"/>
                  <a:gd name="connsiteY166" fmla="*/ 1930400 h 3694853"/>
                  <a:gd name="connsiteX167" fmla="*/ 1266613 w 3557693"/>
                  <a:gd name="connsiteY167" fmla="*/ 1950720 h 3694853"/>
                  <a:gd name="connsiteX168" fmla="*/ 1583845 w 3557693"/>
                  <a:gd name="connsiteY168" fmla="*/ 1992993 h 3694853"/>
                  <a:gd name="connsiteX169" fmla="*/ 1744133 w 3557693"/>
                  <a:gd name="connsiteY169" fmla="*/ 2123440 h 3694853"/>
                  <a:gd name="connsiteX170" fmla="*/ 1794933 w 3557693"/>
                  <a:gd name="connsiteY170" fmla="*/ 2255520 h 3694853"/>
                  <a:gd name="connsiteX171" fmla="*/ 1805093 w 3557693"/>
                  <a:gd name="connsiteY171" fmla="*/ 2499360 h 3694853"/>
                  <a:gd name="connsiteX172" fmla="*/ 1784773 w 3557693"/>
                  <a:gd name="connsiteY172" fmla="*/ 2753360 h 3694853"/>
                  <a:gd name="connsiteX173" fmla="*/ 1733973 w 3557693"/>
                  <a:gd name="connsiteY173" fmla="*/ 3048000 h 3694853"/>
                  <a:gd name="connsiteX174" fmla="*/ 1683173 w 3557693"/>
                  <a:gd name="connsiteY174" fmla="*/ 3342640 h 3694853"/>
                  <a:gd name="connsiteX175" fmla="*/ 1632373 w 3557693"/>
                  <a:gd name="connsiteY175" fmla="*/ 3586480 h 3694853"/>
                  <a:gd name="connsiteX176" fmla="*/ 1825413 w 3557693"/>
                  <a:gd name="connsiteY176" fmla="*/ 3667760 h 3694853"/>
                  <a:gd name="connsiteX177" fmla="*/ 2120053 w 3557693"/>
                  <a:gd name="connsiteY177" fmla="*/ 3677920 h 3694853"/>
                  <a:gd name="connsiteX178" fmla="*/ 2191173 w 3557693"/>
                  <a:gd name="connsiteY178" fmla="*/ 3627120 h 3694853"/>
                  <a:gd name="connsiteX179" fmla="*/ 2181013 w 3557693"/>
                  <a:gd name="connsiteY179" fmla="*/ 3271520 h 3694853"/>
                  <a:gd name="connsiteX180" fmla="*/ 2159909 w 3557693"/>
                  <a:gd name="connsiteY180" fmla="*/ 2353033 h 3694853"/>
                  <a:gd name="connsiteX0" fmla="*/ 2159909 w 3557693"/>
                  <a:gd name="connsiteY0" fmla="*/ 2353033 h 3694853"/>
                  <a:gd name="connsiteX1" fmla="*/ 2303925 w 3557693"/>
                  <a:gd name="connsiteY1" fmla="*/ 2065001 h 3694853"/>
                  <a:gd name="connsiteX2" fmla="*/ 2628053 w 3557693"/>
                  <a:gd name="connsiteY2" fmla="*/ 1838960 h 3694853"/>
                  <a:gd name="connsiteX3" fmla="*/ 3014133 w 3557693"/>
                  <a:gd name="connsiteY3" fmla="*/ 1615440 h 3694853"/>
                  <a:gd name="connsiteX4" fmla="*/ 3288453 w 3557693"/>
                  <a:gd name="connsiteY4" fmla="*/ 1503680 h 3694853"/>
                  <a:gd name="connsiteX5" fmla="*/ 3471333 w 3557693"/>
                  <a:gd name="connsiteY5" fmla="*/ 1391920 h 3694853"/>
                  <a:gd name="connsiteX6" fmla="*/ 3552613 w 3557693"/>
                  <a:gd name="connsiteY6" fmla="*/ 1280160 h 3694853"/>
                  <a:gd name="connsiteX7" fmla="*/ 3501813 w 3557693"/>
                  <a:gd name="connsiteY7" fmla="*/ 1270000 h 3694853"/>
                  <a:gd name="connsiteX8" fmla="*/ 3430693 w 3557693"/>
                  <a:gd name="connsiteY8" fmla="*/ 1371600 h 3694853"/>
                  <a:gd name="connsiteX9" fmla="*/ 3237653 w 3557693"/>
                  <a:gd name="connsiteY9" fmla="*/ 1473200 h 3694853"/>
                  <a:gd name="connsiteX10" fmla="*/ 2922693 w 3557693"/>
                  <a:gd name="connsiteY10" fmla="*/ 1605280 h 3694853"/>
                  <a:gd name="connsiteX11" fmla="*/ 2892213 w 3557693"/>
                  <a:gd name="connsiteY11" fmla="*/ 1595120 h 3694853"/>
                  <a:gd name="connsiteX12" fmla="*/ 2922693 w 3557693"/>
                  <a:gd name="connsiteY12" fmla="*/ 1483360 h 3694853"/>
                  <a:gd name="connsiteX13" fmla="*/ 2983653 w 3557693"/>
                  <a:gd name="connsiteY13" fmla="*/ 1320800 h 3694853"/>
                  <a:gd name="connsiteX14" fmla="*/ 2983653 w 3557693"/>
                  <a:gd name="connsiteY14" fmla="*/ 1270000 h 3694853"/>
                  <a:gd name="connsiteX15" fmla="*/ 2932853 w 3557693"/>
                  <a:gd name="connsiteY15" fmla="*/ 1280160 h 3694853"/>
                  <a:gd name="connsiteX16" fmla="*/ 2902373 w 3557693"/>
                  <a:gd name="connsiteY16" fmla="*/ 1361440 h 3694853"/>
                  <a:gd name="connsiteX17" fmla="*/ 2821093 w 3557693"/>
                  <a:gd name="connsiteY17" fmla="*/ 1584960 h 3694853"/>
                  <a:gd name="connsiteX18" fmla="*/ 2790613 w 3557693"/>
                  <a:gd name="connsiteY18" fmla="*/ 1666240 h 3694853"/>
                  <a:gd name="connsiteX19" fmla="*/ 2591957 w 3557693"/>
                  <a:gd name="connsiteY19" fmla="*/ 1776969 h 3694853"/>
                  <a:gd name="connsiteX20" fmla="*/ 2374053 w 3557693"/>
                  <a:gd name="connsiteY20" fmla="*/ 1899920 h 3694853"/>
                  <a:gd name="connsiteX21" fmla="*/ 2231813 w 3557693"/>
                  <a:gd name="connsiteY21" fmla="*/ 2011680 h 3694853"/>
                  <a:gd name="connsiteX22" fmla="*/ 2313093 w 3557693"/>
                  <a:gd name="connsiteY22" fmla="*/ 1666240 h 3694853"/>
                  <a:gd name="connsiteX23" fmla="*/ 2384213 w 3557693"/>
                  <a:gd name="connsiteY23" fmla="*/ 1280160 h 3694853"/>
                  <a:gd name="connsiteX24" fmla="*/ 2597573 w 3557693"/>
                  <a:gd name="connsiteY24" fmla="*/ 1056640 h 3694853"/>
                  <a:gd name="connsiteX25" fmla="*/ 2668693 w 3557693"/>
                  <a:gd name="connsiteY25" fmla="*/ 894080 h 3694853"/>
                  <a:gd name="connsiteX26" fmla="*/ 2628053 w 3557693"/>
                  <a:gd name="connsiteY26" fmla="*/ 894080 h 3694853"/>
                  <a:gd name="connsiteX27" fmla="*/ 2567093 w 3557693"/>
                  <a:gd name="connsiteY27" fmla="*/ 1026160 h 3694853"/>
                  <a:gd name="connsiteX28" fmla="*/ 2414693 w 3557693"/>
                  <a:gd name="connsiteY28" fmla="*/ 1148080 h 3694853"/>
                  <a:gd name="connsiteX29" fmla="*/ 2465493 w 3557693"/>
                  <a:gd name="connsiteY29" fmla="*/ 975360 h 3694853"/>
                  <a:gd name="connsiteX30" fmla="*/ 2546773 w 3557693"/>
                  <a:gd name="connsiteY30" fmla="*/ 680720 h 3694853"/>
                  <a:gd name="connsiteX31" fmla="*/ 2648373 w 3557693"/>
                  <a:gd name="connsiteY31" fmla="*/ 589280 h 3694853"/>
                  <a:gd name="connsiteX32" fmla="*/ 2729653 w 3557693"/>
                  <a:gd name="connsiteY32" fmla="*/ 497840 h 3694853"/>
                  <a:gd name="connsiteX33" fmla="*/ 2739813 w 3557693"/>
                  <a:gd name="connsiteY33" fmla="*/ 447040 h 3694853"/>
                  <a:gd name="connsiteX34" fmla="*/ 2699173 w 3557693"/>
                  <a:gd name="connsiteY34" fmla="*/ 467360 h 3694853"/>
                  <a:gd name="connsiteX35" fmla="*/ 2628053 w 3557693"/>
                  <a:gd name="connsiteY35" fmla="*/ 548640 h 3694853"/>
                  <a:gd name="connsiteX36" fmla="*/ 2567093 w 3557693"/>
                  <a:gd name="connsiteY36" fmla="*/ 579120 h 3694853"/>
                  <a:gd name="connsiteX37" fmla="*/ 2678853 w 3557693"/>
                  <a:gd name="connsiteY37" fmla="*/ 274320 h 3694853"/>
                  <a:gd name="connsiteX38" fmla="*/ 2729653 w 3557693"/>
                  <a:gd name="connsiteY38" fmla="*/ 40640 h 3694853"/>
                  <a:gd name="connsiteX39" fmla="*/ 2689013 w 3557693"/>
                  <a:gd name="connsiteY39" fmla="*/ 30480 h 3694853"/>
                  <a:gd name="connsiteX40" fmla="*/ 2668693 w 3557693"/>
                  <a:gd name="connsiteY40" fmla="*/ 142240 h 3694853"/>
                  <a:gd name="connsiteX41" fmla="*/ 2617893 w 3557693"/>
                  <a:gd name="connsiteY41" fmla="*/ 314960 h 3694853"/>
                  <a:gd name="connsiteX42" fmla="*/ 2597573 w 3557693"/>
                  <a:gd name="connsiteY42" fmla="*/ 314960 h 3694853"/>
                  <a:gd name="connsiteX43" fmla="*/ 2556933 w 3557693"/>
                  <a:gd name="connsiteY43" fmla="*/ 172720 h 3694853"/>
                  <a:gd name="connsiteX44" fmla="*/ 2526453 w 3557693"/>
                  <a:gd name="connsiteY44" fmla="*/ 81280 h 3694853"/>
                  <a:gd name="connsiteX45" fmla="*/ 2495973 w 3557693"/>
                  <a:gd name="connsiteY45" fmla="*/ 111760 h 3694853"/>
                  <a:gd name="connsiteX46" fmla="*/ 2516293 w 3557693"/>
                  <a:gd name="connsiteY46" fmla="*/ 172720 h 3694853"/>
                  <a:gd name="connsiteX47" fmla="*/ 2546773 w 3557693"/>
                  <a:gd name="connsiteY47" fmla="*/ 284480 h 3694853"/>
                  <a:gd name="connsiteX48" fmla="*/ 2567093 w 3557693"/>
                  <a:gd name="connsiteY48" fmla="*/ 375920 h 3694853"/>
                  <a:gd name="connsiteX49" fmla="*/ 2577253 w 3557693"/>
                  <a:gd name="connsiteY49" fmla="*/ 406400 h 3694853"/>
                  <a:gd name="connsiteX50" fmla="*/ 2495973 w 3557693"/>
                  <a:gd name="connsiteY50" fmla="*/ 640080 h 3694853"/>
                  <a:gd name="connsiteX51" fmla="*/ 2424853 w 3557693"/>
                  <a:gd name="connsiteY51" fmla="*/ 894080 h 3694853"/>
                  <a:gd name="connsiteX52" fmla="*/ 2363893 w 3557693"/>
                  <a:gd name="connsiteY52" fmla="*/ 863600 h 3694853"/>
                  <a:gd name="connsiteX53" fmla="*/ 2262293 w 3557693"/>
                  <a:gd name="connsiteY53" fmla="*/ 690880 h 3694853"/>
                  <a:gd name="connsiteX54" fmla="*/ 2221653 w 3557693"/>
                  <a:gd name="connsiteY54" fmla="*/ 609600 h 3694853"/>
                  <a:gd name="connsiteX55" fmla="*/ 2201333 w 3557693"/>
                  <a:gd name="connsiteY55" fmla="*/ 640080 h 3694853"/>
                  <a:gd name="connsiteX56" fmla="*/ 2241973 w 3557693"/>
                  <a:gd name="connsiteY56" fmla="*/ 741680 h 3694853"/>
                  <a:gd name="connsiteX57" fmla="*/ 2302933 w 3557693"/>
                  <a:gd name="connsiteY57" fmla="*/ 853440 h 3694853"/>
                  <a:gd name="connsiteX58" fmla="*/ 2353733 w 3557693"/>
                  <a:gd name="connsiteY58" fmla="*/ 934720 h 3694853"/>
                  <a:gd name="connsiteX59" fmla="*/ 2384213 w 3557693"/>
                  <a:gd name="connsiteY59" fmla="*/ 965200 h 3694853"/>
                  <a:gd name="connsiteX60" fmla="*/ 2363893 w 3557693"/>
                  <a:gd name="connsiteY60" fmla="*/ 1076960 h 3694853"/>
                  <a:gd name="connsiteX61" fmla="*/ 2262293 w 3557693"/>
                  <a:gd name="connsiteY61" fmla="*/ 1422400 h 3694853"/>
                  <a:gd name="connsiteX62" fmla="*/ 2211493 w 3557693"/>
                  <a:gd name="connsiteY62" fmla="*/ 1676400 h 3694853"/>
                  <a:gd name="connsiteX63" fmla="*/ 2160693 w 3557693"/>
                  <a:gd name="connsiteY63" fmla="*/ 1818640 h 3694853"/>
                  <a:gd name="connsiteX64" fmla="*/ 2089573 w 3557693"/>
                  <a:gd name="connsiteY64" fmla="*/ 1838960 h 3694853"/>
                  <a:gd name="connsiteX65" fmla="*/ 2048933 w 3557693"/>
                  <a:gd name="connsiteY65" fmla="*/ 1686560 h 3694853"/>
                  <a:gd name="connsiteX66" fmla="*/ 1957493 w 3557693"/>
                  <a:gd name="connsiteY66" fmla="*/ 1351280 h 3694853"/>
                  <a:gd name="connsiteX67" fmla="*/ 1845733 w 3557693"/>
                  <a:gd name="connsiteY67" fmla="*/ 894080 h 3694853"/>
                  <a:gd name="connsiteX68" fmla="*/ 1805093 w 3557693"/>
                  <a:gd name="connsiteY68" fmla="*/ 436880 h 3694853"/>
                  <a:gd name="connsiteX69" fmla="*/ 1815253 w 3557693"/>
                  <a:gd name="connsiteY69" fmla="*/ 254000 h 3694853"/>
                  <a:gd name="connsiteX70" fmla="*/ 1774613 w 3557693"/>
                  <a:gd name="connsiteY70" fmla="*/ 213360 h 3694853"/>
                  <a:gd name="connsiteX71" fmla="*/ 1764453 w 3557693"/>
                  <a:gd name="connsiteY71" fmla="*/ 365760 h 3694853"/>
                  <a:gd name="connsiteX72" fmla="*/ 1764453 w 3557693"/>
                  <a:gd name="connsiteY72" fmla="*/ 558800 h 3694853"/>
                  <a:gd name="connsiteX73" fmla="*/ 1774613 w 3557693"/>
                  <a:gd name="connsiteY73" fmla="*/ 670560 h 3694853"/>
                  <a:gd name="connsiteX74" fmla="*/ 1733973 w 3557693"/>
                  <a:gd name="connsiteY74" fmla="*/ 609600 h 3694853"/>
                  <a:gd name="connsiteX75" fmla="*/ 1622213 w 3557693"/>
                  <a:gd name="connsiteY75" fmla="*/ 406400 h 3694853"/>
                  <a:gd name="connsiteX76" fmla="*/ 1571413 w 3557693"/>
                  <a:gd name="connsiteY76" fmla="*/ 142240 h 3694853"/>
                  <a:gd name="connsiteX77" fmla="*/ 1540933 w 3557693"/>
                  <a:gd name="connsiteY77" fmla="*/ 60960 h 3694853"/>
                  <a:gd name="connsiteX78" fmla="*/ 1520613 w 3557693"/>
                  <a:gd name="connsiteY78" fmla="*/ 121920 h 3694853"/>
                  <a:gd name="connsiteX79" fmla="*/ 1551093 w 3557693"/>
                  <a:gd name="connsiteY79" fmla="*/ 365760 h 3694853"/>
                  <a:gd name="connsiteX80" fmla="*/ 1571413 w 3557693"/>
                  <a:gd name="connsiteY80" fmla="*/ 426720 h 3694853"/>
                  <a:gd name="connsiteX81" fmla="*/ 1540933 w 3557693"/>
                  <a:gd name="connsiteY81" fmla="*/ 416560 h 3694853"/>
                  <a:gd name="connsiteX82" fmla="*/ 1439333 w 3557693"/>
                  <a:gd name="connsiteY82" fmla="*/ 335280 h 3694853"/>
                  <a:gd name="connsiteX83" fmla="*/ 1327573 w 3557693"/>
                  <a:gd name="connsiteY83" fmla="*/ 274320 h 3694853"/>
                  <a:gd name="connsiteX84" fmla="*/ 1317413 w 3557693"/>
                  <a:gd name="connsiteY84" fmla="*/ 304800 h 3694853"/>
                  <a:gd name="connsiteX85" fmla="*/ 1429173 w 3557693"/>
                  <a:gd name="connsiteY85" fmla="*/ 396240 h 3694853"/>
                  <a:gd name="connsiteX86" fmla="*/ 1571413 w 3557693"/>
                  <a:gd name="connsiteY86" fmla="*/ 477520 h 3694853"/>
                  <a:gd name="connsiteX87" fmla="*/ 1601893 w 3557693"/>
                  <a:gd name="connsiteY87" fmla="*/ 497840 h 3694853"/>
                  <a:gd name="connsiteX88" fmla="*/ 1683173 w 3557693"/>
                  <a:gd name="connsiteY88" fmla="*/ 629920 h 3694853"/>
                  <a:gd name="connsiteX89" fmla="*/ 1764453 w 3557693"/>
                  <a:gd name="connsiteY89" fmla="*/ 731520 h 3694853"/>
                  <a:gd name="connsiteX90" fmla="*/ 1784773 w 3557693"/>
                  <a:gd name="connsiteY90" fmla="*/ 843280 h 3694853"/>
                  <a:gd name="connsiteX91" fmla="*/ 1815253 w 3557693"/>
                  <a:gd name="connsiteY91" fmla="*/ 1036320 h 3694853"/>
                  <a:gd name="connsiteX92" fmla="*/ 1876213 w 3557693"/>
                  <a:gd name="connsiteY92" fmla="*/ 1310640 h 3694853"/>
                  <a:gd name="connsiteX93" fmla="*/ 1855893 w 3557693"/>
                  <a:gd name="connsiteY93" fmla="*/ 1310640 h 3694853"/>
                  <a:gd name="connsiteX94" fmla="*/ 1591733 w 3557693"/>
                  <a:gd name="connsiteY94" fmla="*/ 1137920 h 3694853"/>
                  <a:gd name="connsiteX95" fmla="*/ 1408853 w 3557693"/>
                  <a:gd name="connsiteY95" fmla="*/ 914400 h 3694853"/>
                  <a:gd name="connsiteX96" fmla="*/ 1327573 w 3557693"/>
                  <a:gd name="connsiteY96" fmla="*/ 782320 h 3694853"/>
                  <a:gd name="connsiteX97" fmla="*/ 1307253 w 3557693"/>
                  <a:gd name="connsiteY97" fmla="*/ 619760 h 3694853"/>
                  <a:gd name="connsiteX98" fmla="*/ 1286933 w 3557693"/>
                  <a:gd name="connsiteY98" fmla="*/ 589280 h 3694853"/>
                  <a:gd name="connsiteX99" fmla="*/ 1256453 w 3557693"/>
                  <a:gd name="connsiteY99" fmla="*/ 670560 h 3694853"/>
                  <a:gd name="connsiteX100" fmla="*/ 1266613 w 3557693"/>
                  <a:gd name="connsiteY100" fmla="*/ 772160 h 3694853"/>
                  <a:gd name="connsiteX101" fmla="*/ 1185333 w 3557693"/>
                  <a:gd name="connsiteY101" fmla="*/ 690880 h 3694853"/>
                  <a:gd name="connsiteX102" fmla="*/ 1012613 w 3557693"/>
                  <a:gd name="connsiteY102" fmla="*/ 508000 h 3694853"/>
                  <a:gd name="connsiteX103" fmla="*/ 941493 w 3557693"/>
                  <a:gd name="connsiteY103" fmla="*/ 375920 h 3694853"/>
                  <a:gd name="connsiteX104" fmla="*/ 890693 w 3557693"/>
                  <a:gd name="connsiteY104" fmla="*/ 294640 h 3694853"/>
                  <a:gd name="connsiteX105" fmla="*/ 860213 w 3557693"/>
                  <a:gd name="connsiteY105" fmla="*/ 294640 h 3694853"/>
                  <a:gd name="connsiteX106" fmla="*/ 880533 w 3557693"/>
                  <a:gd name="connsiteY106" fmla="*/ 365760 h 3694853"/>
                  <a:gd name="connsiteX107" fmla="*/ 982133 w 3557693"/>
                  <a:gd name="connsiteY107" fmla="*/ 548640 h 3694853"/>
                  <a:gd name="connsiteX108" fmla="*/ 1083733 w 3557693"/>
                  <a:gd name="connsiteY108" fmla="*/ 650240 h 3694853"/>
                  <a:gd name="connsiteX109" fmla="*/ 1012613 w 3557693"/>
                  <a:gd name="connsiteY109" fmla="*/ 650240 h 3694853"/>
                  <a:gd name="connsiteX110" fmla="*/ 850053 w 3557693"/>
                  <a:gd name="connsiteY110" fmla="*/ 579120 h 3694853"/>
                  <a:gd name="connsiteX111" fmla="*/ 829733 w 3557693"/>
                  <a:gd name="connsiteY111" fmla="*/ 599440 h 3694853"/>
                  <a:gd name="connsiteX112" fmla="*/ 921173 w 3557693"/>
                  <a:gd name="connsiteY112" fmla="*/ 650240 h 3694853"/>
                  <a:gd name="connsiteX113" fmla="*/ 1073573 w 3557693"/>
                  <a:gd name="connsiteY113" fmla="*/ 711200 h 3694853"/>
                  <a:gd name="connsiteX114" fmla="*/ 1124373 w 3557693"/>
                  <a:gd name="connsiteY114" fmla="*/ 721360 h 3694853"/>
                  <a:gd name="connsiteX115" fmla="*/ 1246293 w 3557693"/>
                  <a:gd name="connsiteY115" fmla="*/ 822960 h 3694853"/>
                  <a:gd name="connsiteX116" fmla="*/ 1286933 w 3557693"/>
                  <a:gd name="connsiteY116" fmla="*/ 853440 h 3694853"/>
                  <a:gd name="connsiteX117" fmla="*/ 1398693 w 3557693"/>
                  <a:gd name="connsiteY117" fmla="*/ 985520 h 3694853"/>
                  <a:gd name="connsiteX118" fmla="*/ 1500293 w 3557693"/>
                  <a:gd name="connsiteY118" fmla="*/ 1117600 h 3694853"/>
                  <a:gd name="connsiteX119" fmla="*/ 1683173 w 3557693"/>
                  <a:gd name="connsiteY119" fmla="*/ 1290320 h 3694853"/>
                  <a:gd name="connsiteX120" fmla="*/ 1845733 w 3557693"/>
                  <a:gd name="connsiteY120" fmla="*/ 1422400 h 3694853"/>
                  <a:gd name="connsiteX121" fmla="*/ 1866053 w 3557693"/>
                  <a:gd name="connsiteY121" fmla="*/ 1473200 h 3694853"/>
                  <a:gd name="connsiteX122" fmla="*/ 1886373 w 3557693"/>
                  <a:gd name="connsiteY122" fmla="*/ 1625600 h 3694853"/>
                  <a:gd name="connsiteX123" fmla="*/ 1896533 w 3557693"/>
                  <a:gd name="connsiteY123" fmla="*/ 1717040 h 3694853"/>
                  <a:gd name="connsiteX124" fmla="*/ 1886373 w 3557693"/>
                  <a:gd name="connsiteY124" fmla="*/ 1879600 h 3694853"/>
                  <a:gd name="connsiteX125" fmla="*/ 1774613 w 3557693"/>
                  <a:gd name="connsiteY125" fmla="*/ 1828800 h 3694853"/>
                  <a:gd name="connsiteX126" fmla="*/ 1500293 w 3557693"/>
                  <a:gd name="connsiteY126" fmla="*/ 1778000 h 3694853"/>
                  <a:gd name="connsiteX127" fmla="*/ 1256453 w 3557693"/>
                  <a:gd name="connsiteY127" fmla="*/ 1706880 h 3694853"/>
                  <a:gd name="connsiteX128" fmla="*/ 900853 w 3557693"/>
                  <a:gd name="connsiteY128" fmla="*/ 1574800 h 3694853"/>
                  <a:gd name="connsiteX129" fmla="*/ 667173 w 3557693"/>
                  <a:gd name="connsiteY129" fmla="*/ 1341120 h 3694853"/>
                  <a:gd name="connsiteX130" fmla="*/ 514773 w 3557693"/>
                  <a:gd name="connsiteY130" fmla="*/ 1137920 h 3694853"/>
                  <a:gd name="connsiteX131" fmla="*/ 423333 w 3557693"/>
                  <a:gd name="connsiteY131" fmla="*/ 1036320 h 3694853"/>
                  <a:gd name="connsiteX132" fmla="*/ 362373 w 3557693"/>
                  <a:gd name="connsiteY132" fmla="*/ 1046480 h 3694853"/>
                  <a:gd name="connsiteX133" fmla="*/ 443653 w 3557693"/>
                  <a:gd name="connsiteY133" fmla="*/ 1137920 h 3694853"/>
                  <a:gd name="connsiteX134" fmla="*/ 565573 w 3557693"/>
                  <a:gd name="connsiteY134" fmla="*/ 1320800 h 3694853"/>
                  <a:gd name="connsiteX135" fmla="*/ 626533 w 3557693"/>
                  <a:gd name="connsiteY135" fmla="*/ 1402080 h 3694853"/>
                  <a:gd name="connsiteX136" fmla="*/ 555413 w 3557693"/>
                  <a:gd name="connsiteY136" fmla="*/ 1391920 h 3694853"/>
                  <a:gd name="connsiteX137" fmla="*/ 382693 w 3557693"/>
                  <a:gd name="connsiteY137" fmla="*/ 1300480 h 3694853"/>
                  <a:gd name="connsiteX138" fmla="*/ 209973 w 3557693"/>
                  <a:gd name="connsiteY138" fmla="*/ 1178560 h 3694853"/>
                  <a:gd name="connsiteX139" fmla="*/ 47413 w 3557693"/>
                  <a:gd name="connsiteY139" fmla="*/ 1046480 h 3694853"/>
                  <a:gd name="connsiteX140" fmla="*/ 6773 w 3557693"/>
                  <a:gd name="connsiteY140" fmla="*/ 1056640 h 3694853"/>
                  <a:gd name="connsiteX141" fmla="*/ 88053 w 3557693"/>
                  <a:gd name="connsiteY141" fmla="*/ 1127760 h 3694853"/>
                  <a:gd name="connsiteX142" fmla="*/ 362373 w 3557693"/>
                  <a:gd name="connsiteY142" fmla="*/ 1351280 h 3694853"/>
                  <a:gd name="connsiteX143" fmla="*/ 606213 w 3557693"/>
                  <a:gd name="connsiteY143" fmla="*/ 1463040 h 3694853"/>
                  <a:gd name="connsiteX144" fmla="*/ 707813 w 3557693"/>
                  <a:gd name="connsiteY144" fmla="*/ 1483360 h 3694853"/>
                  <a:gd name="connsiteX145" fmla="*/ 758613 w 3557693"/>
                  <a:gd name="connsiteY145" fmla="*/ 1544320 h 3694853"/>
                  <a:gd name="connsiteX146" fmla="*/ 819573 w 3557693"/>
                  <a:gd name="connsiteY146" fmla="*/ 1595120 h 3694853"/>
                  <a:gd name="connsiteX147" fmla="*/ 911013 w 3557693"/>
                  <a:gd name="connsiteY147" fmla="*/ 1645920 h 3694853"/>
                  <a:gd name="connsiteX148" fmla="*/ 1236133 w 3557693"/>
                  <a:gd name="connsiteY148" fmla="*/ 1767840 h 3694853"/>
                  <a:gd name="connsiteX149" fmla="*/ 1540933 w 3557693"/>
                  <a:gd name="connsiteY149" fmla="*/ 1879600 h 3694853"/>
                  <a:gd name="connsiteX150" fmla="*/ 1652693 w 3557693"/>
                  <a:gd name="connsiteY150" fmla="*/ 1950720 h 3694853"/>
                  <a:gd name="connsiteX151" fmla="*/ 1469813 w 3557693"/>
                  <a:gd name="connsiteY151" fmla="*/ 1920240 h 3694853"/>
                  <a:gd name="connsiteX152" fmla="*/ 1286933 w 3557693"/>
                  <a:gd name="connsiteY152" fmla="*/ 1920240 h 3694853"/>
                  <a:gd name="connsiteX153" fmla="*/ 1053253 w 3557693"/>
                  <a:gd name="connsiteY153" fmla="*/ 1899920 h 3694853"/>
                  <a:gd name="connsiteX154" fmla="*/ 809413 w 3557693"/>
                  <a:gd name="connsiteY154" fmla="*/ 1828800 h 3694853"/>
                  <a:gd name="connsiteX155" fmla="*/ 545253 w 3557693"/>
                  <a:gd name="connsiteY155" fmla="*/ 1737360 h 3694853"/>
                  <a:gd name="connsiteX156" fmla="*/ 514773 w 3557693"/>
                  <a:gd name="connsiteY156" fmla="*/ 1727200 h 3694853"/>
                  <a:gd name="connsiteX157" fmla="*/ 382693 w 3557693"/>
                  <a:gd name="connsiteY157" fmla="*/ 1635760 h 3694853"/>
                  <a:gd name="connsiteX158" fmla="*/ 342053 w 3557693"/>
                  <a:gd name="connsiteY158" fmla="*/ 1645920 h 3694853"/>
                  <a:gd name="connsiteX159" fmla="*/ 474133 w 3557693"/>
                  <a:gd name="connsiteY159" fmla="*/ 1767840 h 3694853"/>
                  <a:gd name="connsiteX160" fmla="*/ 728133 w 3557693"/>
                  <a:gd name="connsiteY160" fmla="*/ 1849120 h 3694853"/>
                  <a:gd name="connsiteX161" fmla="*/ 606213 w 3557693"/>
                  <a:gd name="connsiteY161" fmla="*/ 1849120 h 3694853"/>
                  <a:gd name="connsiteX162" fmla="*/ 474133 w 3557693"/>
                  <a:gd name="connsiteY162" fmla="*/ 1838960 h 3694853"/>
                  <a:gd name="connsiteX163" fmla="*/ 474133 w 3557693"/>
                  <a:gd name="connsiteY163" fmla="*/ 1889760 h 3694853"/>
                  <a:gd name="connsiteX164" fmla="*/ 585893 w 3557693"/>
                  <a:gd name="connsiteY164" fmla="*/ 1889760 h 3694853"/>
                  <a:gd name="connsiteX165" fmla="*/ 789093 w 3557693"/>
                  <a:gd name="connsiteY165" fmla="*/ 1889760 h 3694853"/>
                  <a:gd name="connsiteX166" fmla="*/ 992293 w 3557693"/>
                  <a:gd name="connsiteY166" fmla="*/ 1930400 h 3694853"/>
                  <a:gd name="connsiteX167" fmla="*/ 1266613 w 3557693"/>
                  <a:gd name="connsiteY167" fmla="*/ 1950720 h 3694853"/>
                  <a:gd name="connsiteX168" fmla="*/ 1583845 w 3557693"/>
                  <a:gd name="connsiteY168" fmla="*/ 1992993 h 3694853"/>
                  <a:gd name="connsiteX169" fmla="*/ 1744133 w 3557693"/>
                  <a:gd name="connsiteY169" fmla="*/ 2123440 h 3694853"/>
                  <a:gd name="connsiteX170" fmla="*/ 1794933 w 3557693"/>
                  <a:gd name="connsiteY170" fmla="*/ 2255520 h 3694853"/>
                  <a:gd name="connsiteX171" fmla="*/ 1805093 w 3557693"/>
                  <a:gd name="connsiteY171" fmla="*/ 2499360 h 3694853"/>
                  <a:gd name="connsiteX172" fmla="*/ 1784773 w 3557693"/>
                  <a:gd name="connsiteY172" fmla="*/ 2753360 h 3694853"/>
                  <a:gd name="connsiteX173" fmla="*/ 1733973 w 3557693"/>
                  <a:gd name="connsiteY173" fmla="*/ 3048000 h 3694853"/>
                  <a:gd name="connsiteX174" fmla="*/ 1683173 w 3557693"/>
                  <a:gd name="connsiteY174" fmla="*/ 3342640 h 3694853"/>
                  <a:gd name="connsiteX175" fmla="*/ 1632373 w 3557693"/>
                  <a:gd name="connsiteY175" fmla="*/ 3586480 h 3694853"/>
                  <a:gd name="connsiteX176" fmla="*/ 1825413 w 3557693"/>
                  <a:gd name="connsiteY176" fmla="*/ 3667760 h 3694853"/>
                  <a:gd name="connsiteX177" fmla="*/ 2120053 w 3557693"/>
                  <a:gd name="connsiteY177" fmla="*/ 3677920 h 3694853"/>
                  <a:gd name="connsiteX178" fmla="*/ 2191173 w 3557693"/>
                  <a:gd name="connsiteY178" fmla="*/ 3627120 h 3694853"/>
                  <a:gd name="connsiteX179" fmla="*/ 2181013 w 3557693"/>
                  <a:gd name="connsiteY179" fmla="*/ 3271520 h 3694853"/>
                  <a:gd name="connsiteX180" fmla="*/ 2159909 w 3557693"/>
                  <a:gd name="connsiteY180" fmla="*/ 2353033 h 3694853"/>
                  <a:gd name="connsiteX0" fmla="*/ 2159909 w 3557693"/>
                  <a:gd name="connsiteY0" fmla="*/ 2443668 h 3785488"/>
                  <a:gd name="connsiteX1" fmla="*/ 2303925 w 3557693"/>
                  <a:gd name="connsiteY1" fmla="*/ 2155636 h 3785488"/>
                  <a:gd name="connsiteX2" fmla="*/ 2628053 w 3557693"/>
                  <a:gd name="connsiteY2" fmla="*/ 1929595 h 3785488"/>
                  <a:gd name="connsiteX3" fmla="*/ 3014133 w 3557693"/>
                  <a:gd name="connsiteY3" fmla="*/ 1706075 h 3785488"/>
                  <a:gd name="connsiteX4" fmla="*/ 3288453 w 3557693"/>
                  <a:gd name="connsiteY4" fmla="*/ 1594315 h 3785488"/>
                  <a:gd name="connsiteX5" fmla="*/ 3471333 w 3557693"/>
                  <a:gd name="connsiteY5" fmla="*/ 1482555 h 3785488"/>
                  <a:gd name="connsiteX6" fmla="*/ 3552613 w 3557693"/>
                  <a:gd name="connsiteY6" fmla="*/ 1370795 h 3785488"/>
                  <a:gd name="connsiteX7" fmla="*/ 3501813 w 3557693"/>
                  <a:gd name="connsiteY7" fmla="*/ 1360635 h 3785488"/>
                  <a:gd name="connsiteX8" fmla="*/ 3430693 w 3557693"/>
                  <a:gd name="connsiteY8" fmla="*/ 1462235 h 3785488"/>
                  <a:gd name="connsiteX9" fmla="*/ 3237653 w 3557693"/>
                  <a:gd name="connsiteY9" fmla="*/ 1563835 h 3785488"/>
                  <a:gd name="connsiteX10" fmla="*/ 2922693 w 3557693"/>
                  <a:gd name="connsiteY10" fmla="*/ 1695915 h 3785488"/>
                  <a:gd name="connsiteX11" fmla="*/ 2892213 w 3557693"/>
                  <a:gd name="connsiteY11" fmla="*/ 1685755 h 3785488"/>
                  <a:gd name="connsiteX12" fmla="*/ 2922693 w 3557693"/>
                  <a:gd name="connsiteY12" fmla="*/ 1573995 h 3785488"/>
                  <a:gd name="connsiteX13" fmla="*/ 2983653 w 3557693"/>
                  <a:gd name="connsiteY13" fmla="*/ 1411435 h 3785488"/>
                  <a:gd name="connsiteX14" fmla="*/ 2983653 w 3557693"/>
                  <a:gd name="connsiteY14" fmla="*/ 1360635 h 3785488"/>
                  <a:gd name="connsiteX15" fmla="*/ 2932853 w 3557693"/>
                  <a:gd name="connsiteY15" fmla="*/ 1370795 h 3785488"/>
                  <a:gd name="connsiteX16" fmla="*/ 2902373 w 3557693"/>
                  <a:gd name="connsiteY16" fmla="*/ 1452075 h 3785488"/>
                  <a:gd name="connsiteX17" fmla="*/ 2821093 w 3557693"/>
                  <a:gd name="connsiteY17" fmla="*/ 1675595 h 3785488"/>
                  <a:gd name="connsiteX18" fmla="*/ 2790613 w 3557693"/>
                  <a:gd name="connsiteY18" fmla="*/ 1756875 h 3785488"/>
                  <a:gd name="connsiteX19" fmla="*/ 2591957 w 3557693"/>
                  <a:gd name="connsiteY19" fmla="*/ 1867604 h 3785488"/>
                  <a:gd name="connsiteX20" fmla="*/ 2374053 w 3557693"/>
                  <a:gd name="connsiteY20" fmla="*/ 1990555 h 3785488"/>
                  <a:gd name="connsiteX21" fmla="*/ 2231813 w 3557693"/>
                  <a:gd name="connsiteY21" fmla="*/ 2102315 h 3785488"/>
                  <a:gd name="connsiteX22" fmla="*/ 2313093 w 3557693"/>
                  <a:gd name="connsiteY22" fmla="*/ 1756875 h 3785488"/>
                  <a:gd name="connsiteX23" fmla="*/ 2384213 w 3557693"/>
                  <a:gd name="connsiteY23" fmla="*/ 1370795 h 3785488"/>
                  <a:gd name="connsiteX24" fmla="*/ 2597573 w 3557693"/>
                  <a:gd name="connsiteY24" fmla="*/ 1147275 h 3785488"/>
                  <a:gd name="connsiteX25" fmla="*/ 2668693 w 3557693"/>
                  <a:gd name="connsiteY25" fmla="*/ 984715 h 3785488"/>
                  <a:gd name="connsiteX26" fmla="*/ 2628053 w 3557693"/>
                  <a:gd name="connsiteY26" fmla="*/ 984715 h 3785488"/>
                  <a:gd name="connsiteX27" fmla="*/ 2567093 w 3557693"/>
                  <a:gd name="connsiteY27" fmla="*/ 1116795 h 3785488"/>
                  <a:gd name="connsiteX28" fmla="*/ 2414693 w 3557693"/>
                  <a:gd name="connsiteY28" fmla="*/ 1238715 h 3785488"/>
                  <a:gd name="connsiteX29" fmla="*/ 2465493 w 3557693"/>
                  <a:gd name="connsiteY29" fmla="*/ 1065995 h 3785488"/>
                  <a:gd name="connsiteX30" fmla="*/ 2546773 w 3557693"/>
                  <a:gd name="connsiteY30" fmla="*/ 771355 h 3785488"/>
                  <a:gd name="connsiteX31" fmla="*/ 2648373 w 3557693"/>
                  <a:gd name="connsiteY31" fmla="*/ 679915 h 3785488"/>
                  <a:gd name="connsiteX32" fmla="*/ 2729653 w 3557693"/>
                  <a:gd name="connsiteY32" fmla="*/ 588475 h 3785488"/>
                  <a:gd name="connsiteX33" fmla="*/ 2739813 w 3557693"/>
                  <a:gd name="connsiteY33" fmla="*/ 537675 h 3785488"/>
                  <a:gd name="connsiteX34" fmla="*/ 2699173 w 3557693"/>
                  <a:gd name="connsiteY34" fmla="*/ 557995 h 3785488"/>
                  <a:gd name="connsiteX35" fmla="*/ 2628053 w 3557693"/>
                  <a:gd name="connsiteY35" fmla="*/ 639275 h 3785488"/>
                  <a:gd name="connsiteX36" fmla="*/ 2567093 w 3557693"/>
                  <a:gd name="connsiteY36" fmla="*/ 669755 h 3785488"/>
                  <a:gd name="connsiteX37" fmla="*/ 2678853 w 3557693"/>
                  <a:gd name="connsiteY37" fmla="*/ 364955 h 3785488"/>
                  <a:gd name="connsiteX38" fmla="*/ 2729653 w 3557693"/>
                  <a:gd name="connsiteY38" fmla="*/ 131275 h 3785488"/>
                  <a:gd name="connsiteX39" fmla="*/ 2689013 w 3557693"/>
                  <a:gd name="connsiteY39" fmla="*/ 121115 h 3785488"/>
                  <a:gd name="connsiteX40" fmla="*/ 2668693 w 3557693"/>
                  <a:gd name="connsiteY40" fmla="*/ 232875 h 3785488"/>
                  <a:gd name="connsiteX41" fmla="*/ 2617893 w 3557693"/>
                  <a:gd name="connsiteY41" fmla="*/ 405595 h 3785488"/>
                  <a:gd name="connsiteX42" fmla="*/ 2597573 w 3557693"/>
                  <a:gd name="connsiteY42" fmla="*/ 405595 h 3785488"/>
                  <a:gd name="connsiteX43" fmla="*/ 2556933 w 3557693"/>
                  <a:gd name="connsiteY43" fmla="*/ 263355 h 3785488"/>
                  <a:gd name="connsiteX44" fmla="*/ 2526453 w 3557693"/>
                  <a:gd name="connsiteY44" fmla="*/ 171915 h 3785488"/>
                  <a:gd name="connsiteX45" fmla="*/ 2495973 w 3557693"/>
                  <a:gd name="connsiteY45" fmla="*/ 202395 h 3785488"/>
                  <a:gd name="connsiteX46" fmla="*/ 2516293 w 3557693"/>
                  <a:gd name="connsiteY46" fmla="*/ 263355 h 3785488"/>
                  <a:gd name="connsiteX47" fmla="*/ 2546773 w 3557693"/>
                  <a:gd name="connsiteY47" fmla="*/ 375115 h 3785488"/>
                  <a:gd name="connsiteX48" fmla="*/ 2567093 w 3557693"/>
                  <a:gd name="connsiteY48" fmla="*/ 466555 h 3785488"/>
                  <a:gd name="connsiteX49" fmla="*/ 2577253 w 3557693"/>
                  <a:gd name="connsiteY49" fmla="*/ 497035 h 3785488"/>
                  <a:gd name="connsiteX50" fmla="*/ 2495973 w 3557693"/>
                  <a:gd name="connsiteY50" fmla="*/ 730715 h 3785488"/>
                  <a:gd name="connsiteX51" fmla="*/ 2424853 w 3557693"/>
                  <a:gd name="connsiteY51" fmla="*/ 984715 h 3785488"/>
                  <a:gd name="connsiteX52" fmla="*/ 2363893 w 3557693"/>
                  <a:gd name="connsiteY52" fmla="*/ 954235 h 3785488"/>
                  <a:gd name="connsiteX53" fmla="*/ 2262293 w 3557693"/>
                  <a:gd name="connsiteY53" fmla="*/ 781515 h 3785488"/>
                  <a:gd name="connsiteX54" fmla="*/ 2221653 w 3557693"/>
                  <a:gd name="connsiteY54" fmla="*/ 700235 h 3785488"/>
                  <a:gd name="connsiteX55" fmla="*/ 2201333 w 3557693"/>
                  <a:gd name="connsiteY55" fmla="*/ 730715 h 3785488"/>
                  <a:gd name="connsiteX56" fmla="*/ 2241973 w 3557693"/>
                  <a:gd name="connsiteY56" fmla="*/ 832315 h 3785488"/>
                  <a:gd name="connsiteX57" fmla="*/ 2302933 w 3557693"/>
                  <a:gd name="connsiteY57" fmla="*/ 944075 h 3785488"/>
                  <a:gd name="connsiteX58" fmla="*/ 2353733 w 3557693"/>
                  <a:gd name="connsiteY58" fmla="*/ 1025355 h 3785488"/>
                  <a:gd name="connsiteX59" fmla="*/ 2384213 w 3557693"/>
                  <a:gd name="connsiteY59" fmla="*/ 1055835 h 3785488"/>
                  <a:gd name="connsiteX60" fmla="*/ 2363893 w 3557693"/>
                  <a:gd name="connsiteY60" fmla="*/ 1167595 h 3785488"/>
                  <a:gd name="connsiteX61" fmla="*/ 2262293 w 3557693"/>
                  <a:gd name="connsiteY61" fmla="*/ 1513035 h 3785488"/>
                  <a:gd name="connsiteX62" fmla="*/ 2211493 w 3557693"/>
                  <a:gd name="connsiteY62" fmla="*/ 1767035 h 3785488"/>
                  <a:gd name="connsiteX63" fmla="*/ 2160693 w 3557693"/>
                  <a:gd name="connsiteY63" fmla="*/ 1909275 h 3785488"/>
                  <a:gd name="connsiteX64" fmla="*/ 2089573 w 3557693"/>
                  <a:gd name="connsiteY64" fmla="*/ 1929595 h 3785488"/>
                  <a:gd name="connsiteX65" fmla="*/ 2048933 w 3557693"/>
                  <a:gd name="connsiteY65" fmla="*/ 1777195 h 3785488"/>
                  <a:gd name="connsiteX66" fmla="*/ 1957493 w 3557693"/>
                  <a:gd name="connsiteY66" fmla="*/ 1441915 h 3785488"/>
                  <a:gd name="connsiteX67" fmla="*/ 1845733 w 3557693"/>
                  <a:gd name="connsiteY67" fmla="*/ 984715 h 3785488"/>
                  <a:gd name="connsiteX68" fmla="*/ 1805093 w 3557693"/>
                  <a:gd name="connsiteY68" fmla="*/ 527515 h 3785488"/>
                  <a:gd name="connsiteX69" fmla="*/ 1815253 w 3557693"/>
                  <a:gd name="connsiteY69" fmla="*/ 344635 h 3785488"/>
                  <a:gd name="connsiteX70" fmla="*/ 1800200 w 3557693"/>
                  <a:gd name="connsiteY70" fmla="*/ 18627 h 3785488"/>
                  <a:gd name="connsiteX71" fmla="*/ 1764453 w 3557693"/>
                  <a:gd name="connsiteY71" fmla="*/ 456395 h 3785488"/>
                  <a:gd name="connsiteX72" fmla="*/ 1764453 w 3557693"/>
                  <a:gd name="connsiteY72" fmla="*/ 649435 h 3785488"/>
                  <a:gd name="connsiteX73" fmla="*/ 1774613 w 3557693"/>
                  <a:gd name="connsiteY73" fmla="*/ 761195 h 3785488"/>
                  <a:gd name="connsiteX74" fmla="*/ 1733973 w 3557693"/>
                  <a:gd name="connsiteY74" fmla="*/ 700235 h 3785488"/>
                  <a:gd name="connsiteX75" fmla="*/ 1622213 w 3557693"/>
                  <a:gd name="connsiteY75" fmla="*/ 497035 h 3785488"/>
                  <a:gd name="connsiteX76" fmla="*/ 1571413 w 3557693"/>
                  <a:gd name="connsiteY76" fmla="*/ 232875 h 3785488"/>
                  <a:gd name="connsiteX77" fmla="*/ 1540933 w 3557693"/>
                  <a:gd name="connsiteY77" fmla="*/ 151595 h 3785488"/>
                  <a:gd name="connsiteX78" fmla="*/ 1520613 w 3557693"/>
                  <a:gd name="connsiteY78" fmla="*/ 212555 h 3785488"/>
                  <a:gd name="connsiteX79" fmla="*/ 1551093 w 3557693"/>
                  <a:gd name="connsiteY79" fmla="*/ 456395 h 3785488"/>
                  <a:gd name="connsiteX80" fmla="*/ 1571413 w 3557693"/>
                  <a:gd name="connsiteY80" fmla="*/ 517355 h 3785488"/>
                  <a:gd name="connsiteX81" fmla="*/ 1540933 w 3557693"/>
                  <a:gd name="connsiteY81" fmla="*/ 507195 h 3785488"/>
                  <a:gd name="connsiteX82" fmla="*/ 1439333 w 3557693"/>
                  <a:gd name="connsiteY82" fmla="*/ 425915 h 3785488"/>
                  <a:gd name="connsiteX83" fmla="*/ 1327573 w 3557693"/>
                  <a:gd name="connsiteY83" fmla="*/ 364955 h 3785488"/>
                  <a:gd name="connsiteX84" fmla="*/ 1317413 w 3557693"/>
                  <a:gd name="connsiteY84" fmla="*/ 395435 h 3785488"/>
                  <a:gd name="connsiteX85" fmla="*/ 1429173 w 3557693"/>
                  <a:gd name="connsiteY85" fmla="*/ 486875 h 3785488"/>
                  <a:gd name="connsiteX86" fmla="*/ 1571413 w 3557693"/>
                  <a:gd name="connsiteY86" fmla="*/ 568155 h 3785488"/>
                  <a:gd name="connsiteX87" fmla="*/ 1601893 w 3557693"/>
                  <a:gd name="connsiteY87" fmla="*/ 588475 h 3785488"/>
                  <a:gd name="connsiteX88" fmla="*/ 1683173 w 3557693"/>
                  <a:gd name="connsiteY88" fmla="*/ 720555 h 3785488"/>
                  <a:gd name="connsiteX89" fmla="*/ 1764453 w 3557693"/>
                  <a:gd name="connsiteY89" fmla="*/ 822155 h 3785488"/>
                  <a:gd name="connsiteX90" fmla="*/ 1784773 w 3557693"/>
                  <a:gd name="connsiteY90" fmla="*/ 933915 h 3785488"/>
                  <a:gd name="connsiteX91" fmla="*/ 1815253 w 3557693"/>
                  <a:gd name="connsiteY91" fmla="*/ 1126955 h 3785488"/>
                  <a:gd name="connsiteX92" fmla="*/ 1876213 w 3557693"/>
                  <a:gd name="connsiteY92" fmla="*/ 1401275 h 3785488"/>
                  <a:gd name="connsiteX93" fmla="*/ 1855893 w 3557693"/>
                  <a:gd name="connsiteY93" fmla="*/ 1401275 h 3785488"/>
                  <a:gd name="connsiteX94" fmla="*/ 1591733 w 3557693"/>
                  <a:gd name="connsiteY94" fmla="*/ 1228555 h 3785488"/>
                  <a:gd name="connsiteX95" fmla="*/ 1408853 w 3557693"/>
                  <a:gd name="connsiteY95" fmla="*/ 1005035 h 3785488"/>
                  <a:gd name="connsiteX96" fmla="*/ 1327573 w 3557693"/>
                  <a:gd name="connsiteY96" fmla="*/ 872955 h 3785488"/>
                  <a:gd name="connsiteX97" fmla="*/ 1307253 w 3557693"/>
                  <a:gd name="connsiteY97" fmla="*/ 710395 h 3785488"/>
                  <a:gd name="connsiteX98" fmla="*/ 1286933 w 3557693"/>
                  <a:gd name="connsiteY98" fmla="*/ 679915 h 3785488"/>
                  <a:gd name="connsiteX99" fmla="*/ 1256453 w 3557693"/>
                  <a:gd name="connsiteY99" fmla="*/ 761195 h 3785488"/>
                  <a:gd name="connsiteX100" fmla="*/ 1266613 w 3557693"/>
                  <a:gd name="connsiteY100" fmla="*/ 862795 h 3785488"/>
                  <a:gd name="connsiteX101" fmla="*/ 1185333 w 3557693"/>
                  <a:gd name="connsiteY101" fmla="*/ 781515 h 3785488"/>
                  <a:gd name="connsiteX102" fmla="*/ 1012613 w 3557693"/>
                  <a:gd name="connsiteY102" fmla="*/ 598635 h 3785488"/>
                  <a:gd name="connsiteX103" fmla="*/ 941493 w 3557693"/>
                  <a:gd name="connsiteY103" fmla="*/ 466555 h 3785488"/>
                  <a:gd name="connsiteX104" fmla="*/ 890693 w 3557693"/>
                  <a:gd name="connsiteY104" fmla="*/ 385275 h 3785488"/>
                  <a:gd name="connsiteX105" fmla="*/ 860213 w 3557693"/>
                  <a:gd name="connsiteY105" fmla="*/ 385275 h 3785488"/>
                  <a:gd name="connsiteX106" fmla="*/ 880533 w 3557693"/>
                  <a:gd name="connsiteY106" fmla="*/ 456395 h 3785488"/>
                  <a:gd name="connsiteX107" fmla="*/ 982133 w 3557693"/>
                  <a:gd name="connsiteY107" fmla="*/ 639275 h 3785488"/>
                  <a:gd name="connsiteX108" fmla="*/ 1083733 w 3557693"/>
                  <a:gd name="connsiteY108" fmla="*/ 740875 h 3785488"/>
                  <a:gd name="connsiteX109" fmla="*/ 1012613 w 3557693"/>
                  <a:gd name="connsiteY109" fmla="*/ 740875 h 3785488"/>
                  <a:gd name="connsiteX110" fmla="*/ 850053 w 3557693"/>
                  <a:gd name="connsiteY110" fmla="*/ 669755 h 3785488"/>
                  <a:gd name="connsiteX111" fmla="*/ 829733 w 3557693"/>
                  <a:gd name="connsiteY111" fmla="*/ 690075 h 3785488"/>
                  <a:gd name="connsiteX112" fmla="*/ 921173 w 3557693"/>
                  <a:gd name="connsiteY112" fmla="*/ 740875 h 3785488"/>
                  <a:gd name="connsiteX113" fmla="*/ 1073573 w 3557693"/>
                  <a:gd name="connsiteY113" fmla="*/ 801835 h 3785488"/>
                  <a:gd name="connsiteX114" fmla="*/ 1124373 w 3557693"/>
                  <a:gd name="connsiteY114" fmla="*/ 811995 h 3785488"/>
                  <a:gd name="connsiteX115" fmla="*/ 1246293 w 3557693"/>
                  <a:gd name="connsiteY115" fmla="*/ 913595 h 3785488"/>
                  <a:gd name="connsiteX116" fmla="*/ 1286933 w 3557693"/>
                  <a:gd name="connsiteY116" fmla="*/ 944075 h 3785488"/>
                  <a:gd name="connsiteX117" fmla="*/ 1398693 w 3557693"/>
                  <a:gd name="connsiteY117" fmla="*/ 1076155 h 3785488"/>
                  <a:gd name="connsiteX118" fmla="*/ 1500293 w 3557693"/>
                  <a:gd name="connsiteY118" fmla="*/ 1208235 h 3785488"/>
                  <a:gd name="connsiteX119" fmla="*/ 1683173 w 3557693"/>
                  <a:gd name="connsiteY119" fmla="*/ 1380955 h 3785488"/>
                  <a:gd name="connsiteX120" fmla="*/ 1845733 w 3557693"/>
                  <a:gd name="connsiteY120" fmla="*/ 1513035 h 3785488"/>
                  <a:gd name="connsiteX121" fmla="*/ 1866053 w 3557693"/>
                  <a:gd name="connsiteY121" fmla="*/ 1563835 h 3785488"/>
                  <a:gd name="connsiteX122" fmla="*/ 1886373 w 3557693"/>
                  <a:gd name="connsiteY122" fmla="*/ 1716235 h 3785488"/>
                  <a:gd name="connsiteX123" fmla="*/ 1896533 w 3557693"/>
                  <a:gd name="connsiteY123" fmla="*/ 1807675 h 3785488"/>
                  <a:gd name="connsiteX124" fmla="*/ 1886373 w 3557693"/>
                  <a:gd name="connsiteY124" fmla="*/ 1970235 h 3785488"/>
                  <a:gd name="connsiteX125" fmla="*/ 1774613 w 3557693"/>
                  <a:gd name="connsiteY125" fmla="*/ 1919435 h 3785488"/>
                  <a:gd name="connsiteX126" fmla="*/ 1500293 w 3557693"/>
                  <a:gd name="connsiteY126" fmla="*/ 1868635 h 3785488"/>
                  <a:gd name="connsiteX127" fmla="*/ 1256453 w 3557693"/>
                  <a:gd name="connsiteY127" fmla="*/ 1797515 h 3785488"/>
                  <a:gd name="connsiteX128" fmla="*/ 900853 w 3557693"/>
                  <a:gd name="connsiteY128" fmla="*/ 1665435 h 3785488"/>
                  <a:gd name="connsiteX129" fmla="*/ 667173 w 3557693"/>
                  <a:gd name="connsiteY129" fmla="*/ 1431755 h 3785488"/>
                  <a:gd name="connsiteX130" fmla="*/ 514773 w 3557693"/>
                  <a:gd name="connsiteY130" fmla="*/ 1228555 h 3785488"/>
                  <a:gd name="connsiteX131" fmla="*/ 423333 w 3557693"/>
                  <a:gd name="connsiteY131" fmla="*/ 1126955 h 3785488"/>
                  <a:gd name="connsiteX132" fmla="*/ 362373 w 3557693"/>
                  <a:gd name="connsiteY132" fmla="*/ 1137115 h 3785488"/>
                  <a:gd name="connsiteX133" fmla="*/ 443653 w 3557693"/>
                  <a:gd name="connsiteY133" fmla="*/ 1228555 h 3785488"/>
                  <a:gd name="connsiteX134" fmla="*/ 565573 w 3557693"/>
                  <a:gd name="connsiteY134" fmla="*/ 1411435 h 3785488"/>
                  <a:gd name="connsiteX135" fmla="*/ 626533 w 3557693"/>
                  <a:gd name="connsiteY135" fmla="*/ 1492715 h 3785488"/>
                  <a:gd name="connsiteX136" fmla="*/ 555413 w 3557693"/>
                  <a:gd name="connsiteY136" fmla="*/ 1482555 h 3785488"/>
                  <a:gd name="connsiteX137" fmla="*/ 382693 w 3557693"/>
                  <a:gd name="connsiteY137" fmla="*/ 1391115 h 3785488"/>
                  <a:gd name="connsiteX138" fmla="*/ 209973 w 3557693"/>
                  <a:gd name="connsiteY138" fmla="*/ 1269195 h 3785488"/>
                  <a:gd name="connsiteX139" fmla="*/ 47413 w 3557693"/>
                  <a:gd name="connsiteY139" fmla="*/ 1137115 h 3785488"/>
                  <a:gd name="connsiteX140" fmla="*/ 6773 w 3557693"/>
                  <a:gd name="connsiteY140" fmla="*/ 1147275 h 3785488"/>
                  <a:gd name="connsiteX141" fmla="*/ 88053 w 3557693"/>
                  <a:gd name="connsiteY141" fmla="*/ 1218395 h 3785488"/>
                  <a:gd name="connsiteX142" fmla="*/ 362373 w 3557693"/>
                  <a:gd name="connsiteY142" fmla="*/ 1441915 h 3785488"/>
                  <a:gd name="connsiteX143" fmla="*/ 606213 w 3557693"/>
                  <a:gd name="connsiteY143" fmla="*/ 1553675 h 3785488"/>
                  <a:gd name="connsiteX144" fmla="*/ 707813 w 3557693"/>
                  <a:gd name="connsiteY144" fmla="*/ 1573995 h 3785488"/>
                  <a:gd name="connsiteX145" fmla="*/ 758613 w 3557693"/>
                  <a:gd name="connsiteY145" fmla="*/ 1634955 h 3785488"/>
                  <a:gd name="connsiteX146" fmla="*/ 819573 w 3557693"/>
                  <a:gd name="connsiteY146" fmla="*/ 1685755 h 3785488"/>
                  <a:gd name="connsiteX147" fmla="*/ 911013 w 3557693"/>
                  <a:gd name="connsiteY147" fmla="*/ 1736555 h 3785488"/>
                  <a:gd name="connsiteX148" fmla="*/ 1236133 w 3557693"/>
                  <a:gd name="connsiteY148" fmla="*/ 1858475 h 3785488"/>
                  <a:gd name="connsiteX149" fmla="*/ 1540933 w 3557693"/>
                  <a:gd name="connsiteY149" fmla="*/ 1970235 h 3785488"/>
                  <a:gd name="connsiteX150" fmla="*/ 1652693 w 3557693"/>
                  <a:gd name="connsiteY150" fmla="*/ 2041355 h 3785488"/>
                  <a:gd name="connsiteX151" fmla="*/ 1469813 w 3557693"/>
                  <a:gd name="connsiteY151" fmla="*/ 2010875 h 3785488"/>
                  <a:gd name="connsiteX152" fmla="*/ 1286933 w 3557693"/>
                  <a:gd name="connsiteY152" fmla="*/ 2010875 h 3785488"/>
                  <a:gd name="connsiteX153" fmla="*/ 1053253 w 3557693"/>
                  <a:gd name="connsiteY153" fmla="*/ 1990555 h 3785488"/>
                  <a:gd name="connsiteX154" fmla="*/ 809413 w 3557693"/>
                  <a:gd name="connsiteY154" fmla="*/ 1919435 h 3785488"/>
                  <a:gd name="connsiteX155" fmla="*/ 545253 w 3557693"/>
                  <a:gd name="connsiteY155" fmla="*/ 1827995 h 3785488"/>
                  <a:gd name="connsiteX156" fmla="*/ 514773 w 3557693"/>
                  <a:gd name="connsiteY156" fmla="*/ 1817835 h 3785488"/>
                  <a:gd name="connsiteX157" fmla="*/ 382693 w 3557693"/>
                  <a:gd name="connsiteY157" fmla="*/ 1726395 h 3785488"/>
                  <a:gd name="connsiteX158" fmla="*/ 342053 w 3557693"/>
                  <a:gd name="connsiteY158" fmla="*/ 1736555 h 3785488"/>
                  <a:gd name="connsiteX159" fmla="*/ 474133 w 3557693"/>
                  <a:gd name="connsiteY159" fmla="*/ 1858475 h 3785488"/>
                  <a:gd name="connsiteX160" fmla="*/ 728133 w 3557693"/>
                  <a:gd name="connsiteY160" fmla="*/ 1939755 h 3785488"/>
                  <a:gd name="connsiteX161" fmla="*/ 606213 w 3557693"/>
                  <a:gd name="connsiteY161" fmla="*/ 1939755 h 3785488"/>
                  <a:gd name="connsiteX162" fmla="*/ 474133 w 3557693"/>
                  <a:gd name="connsiteY162" fmla="*/ 1929595 h 3785488"/>
                  <a:gd name="connsiteX163" fmla="*/ 474133 w 3557693"/>
                  <a:gd name="connsiteY163" fmla="*/ 1980395 h 3785488"/>
                  <a:gd name="connsiteX164" fmla="*/ 585893 w 3557693"/>
                  <a:gd name="connsiteY164" fmla="*/ 1980395 h 3785488"/>
                  <a:gd name="connsiteX165" fmla="*/ 789093 w 3557693"/>
                  <a:gd name="connsiteY165" fmla="*/ 1980395 h 3785488"/>
                  <a:gd name="connsiteX166" fmla="*/ 992293 w 3557693"/>
                  <a:gd name="connsiteY166" fmla="*/ 2021035 h 3785488"/>
                  <a:gd name="connsiteX167" fmla="*/ 1266613 w 3557693"/>
                  <a:gd name="connsiteY167" fmla="*/ 2041355 h 3785488"/>
                  <a:gd name="connsiteX168" fmla="*/ 1583845 w 3557693"/>
                  <a:gd name="connsiteY168" fmla="*/ 2083628 h 3785488"/>
                  <a:gd name="connsiteX169" fmla="*/ 1744133 w 3557693"/>
                  <a:gd name="connsiteY169" fmla="*/ 2214075 h 3785488"/>
                  <a:gd name="connsiteX170" fmla="*/ 1794933 w 3557693"/>
                  <a:gd name="connsiteY170" fmla="*/ 2346155 h 3785488"/>
                  <a:gd name="connsiteX171" fmla="*/ 1805093 w 3557693"/>
                  <a:gd name="connsiteY171" fmla="*/ 2589995 h 3785488"/>
                  <a:gd name="connsiteX172" fmla="*/ 1784773 w 3557693"/>
                  <a:gd name="connsiteY172" fmla="*/ 2843995 h 3785488"/>
                  <a:gd name="connsiteX173" fmla="*/ 1733973 w 3557693"/>
                  <a:gd name="connsiteY173" fmla="*/ 3138635 h 3785488"/>
                  <a:gd name="connsiteX174" fmla="*/ 1683173 w 3557693"/>
                  <a:gd name="connsiteY174" fmla="*/ 3433275 h 3785488"/>
                  <a:gd name="connsiteX175" fmla="*/ 1632373 w 3557693"/>
                  <a:gd name="connsiteY175" fmla="*/ 3677115 h 3785488"/>
                  <a:gd name="connsiteX176" fmla="*/ 1825413 w 3557693"/>
                  <a:gd name="connsiteY176" fmla="*/ 3758395 h 3785488"/>
                  <a:gd name="connsiteX177" fmla="*/ 2120053 w 3557693"/>
                  <a:gd name="connsiteY177" fmla="*/ 3768555 h 3785488"/>
                  <a:gd name="connsiteX178" fmla="*/ 2191173 w 3557693"/>
                  <a:gd name="connsiteY178" fmla="*/ 3717755 h 3785488"/>
                  <a:gd name="connsiteX179" fmla="*/ 2181013 w 3557693"/>
                  <a:gd name="connsiteY179" fmla="*/ 3362155 h 3785488"/>
                  <a:gd name="connsiteX180" fmla="*/ 2159909 w 3557693"/>
                  <a:gd name="connsiteY180" fmla="*/ 2443668 h 3785488"/>
                  <a:gd name="connsiteX0" fmla="*/ 2159909 w 3557693"/>
                  <a:gd name="connsiteY0" fmla="*/ 2581864 h 3923684"/>
                  <a:gd name="connsiteX1" fmla="*/ 2303925 w 3557693"/>
                  <a:gd name="connsiteY1" fmla="*/ 2293832 h 3923684"/>
                  <a:gd name="connsiteX2" fmla="*/ 2628053 w 3557693"/>
                  <a:gd name="connsiteY2" fmla="*/ 2067791 h 3923684"/>
                  <a:gd name="connsiteX3" fmla="*/ 3014133 w 3557693"/>
                  <a:gd name="connsiteY3" fmla="*/ 1844271 h 3923684"/>
                  <a:gd name="connsiteX4" fmla="*/ 3288453 w 3557693"/>
                  <a:gd name="connsiteY4" fmla="*/ 1732511 h 3923684"/>
                  <a:gd name="connsiteX5" fmla="*/ 3471333 w 3557693"/>
                  <a:gd name="connsiteY5" fmla="*/ 1620751 h 3923684"/>
                  <a:gd name="connsiteX6" fmla="*/ 3552613 w 3557693"/>
                  <a:gd name="connsiteY6" fmla="*/ 1508991 h 3923684"/>
                  <a:gd name="connsiteX7" fmla="*/ 3501813 w 3557693"/>
                  <a:gd name="connsiteY7" fmla="*/ 1498831 h 3923684"/>
                  <a:gd name="connsiteX8" fmla="*/ 3430693 w 3557693"/>
                  <a:gd name="connsiteY8" fmla="*/ 1600431 h 3923684"/>
                  <a:gd name="connsiteX9" fmla="*/ 3237653 w 3557693"/>
                  <a:gd name="connsiteY9" fmla="*/ 1702031 h 3923684"/>
                  <a:gd name="connsiteX10" fmla="*/ 2922693 w 3557693"/>
                  <a:gd name="connsiteY10" fmla="*/ 1834111 h 3923684"/>
                  <a:gd name="connsiteX11" fmla="*/ 2892213 w 3557693"/>
                  <a:gd name="connsiteY11" fmla="*/ 1823951 h 3923684"/>
                  <a:gd name="connsiteX12" fmla="*/ 2922693 w 3557693"/>
                  <a:gd name="connsiteY12" fmla="*/ 1712191 h 3923684"/>
                  <a:gd name="connsiteX13" fmla="*/ 2983653 w 3557693"/>
                  <a:gd name="connsiteY13" fmla="*/ 1549631 h 3923684"/>
                  <a:gd name="connsiteX14" fmla="*/ 2983653 w 3557693"/>
                  <a:gd name="connsiteY14" fmla="*/ 1498831 h 3923684"/>
                  <a:gd name="connsiteX15" fmla="*/ 2932853 w 3557693"/>
                  <a:gd name="connsiteY15" fmla="*/ 1508991 h 3923684"/>
                  <a:gd name="connsiteX16" fmla="*/ 2902373 w 3557693"/>
                  <a:gd name="connsiteY16" fmla="*/ 1590271 h 3923684"/>
                  <a:gd name="connsiteX17" fmla="*/ 2821093 w 3557693"/>
                  <a:gd name="connsiteY17" fmla="*/ 1813791 h 3923684"/>
                  <a:gd name="connsiteX18" fmla="*/ 2790613 w 3557693"/>
                  <a:gd name="connsiteY18" fmla="*/ 1895071 h 3923684"/>
                  <a:gd name="connsiteX19" fmla="*/ 2591957 w 3557693"/>
                  <a:gd name="connsiteY19" fmla="*/ 2005800 h 3923684"/>
                  <a:gd name="connsiteX20" fmla="*/ 2374053 w 3557693"/>
                  <a:gd name="connsiteY20" fmla="*/ 2128751 h 3923684"/>
                  <a:gd name="connsiteX21" fmla="*/ 2231813 w 3557693"/>
                  <a:gd name="connsiteY21" fmla="*/ 2240511 h 3923684"/>
                  <a:gd name="connsiteX22" fmla="*/ 2313093 w 3557693"/>
                  <a:gd name="connsiteY22" fmla="*/ 1895071 h 3923684"/>
                  <a:gd name="connsiteX23" fmla="*/ 2384213 w 3557693"/>
                  <a:gd name="connsiteY23" fmla="*/ 1508991 h 3923684"/>
                  <a:gd name="connsiteX24" fmla="*/ 2597573 w 3557693"/>
                  <a:gd name="connsiteY24" fmla="*/ 1285471 h 3923684"/>
                  <a:gd name="connsiteX25" fmla="*/ 2668693 w 3557693"/>
                  <a:gd name="connsiteY25" fmla="*/ 1122911 h 3923684"/>
                  <a:gd name="connsiteX26" fmla="*/ 2628053 w 3557693"/>
                  <a:gd name="connsiteY26" fmla="*/ 1122911 h 3923684"/>
                  <a:gd name="connsiteX27" fmla="*/ 2567093 w 3557693"/>
                  <a:gd name="connsiteY27" fmla="*/ 1254991 h 3923684"/>
                  <a:gd name="connsiteX28" fmla="*/ 2414693 w 3557693"/>
                  <a:gd name="connsiteY28" fmla="*/ 1376911 h 3923684"/>
                  <a:gd name="connsiteX29" fmla="*/ 2465493 w 3557693"/>
                  <a:gd name="connsiteY29" fmla="*/ 1204191 h 3923684"/>
                  <a:gd name="connsiteX30" fmla="*/ 2546773 w 3557693"/>
                  <a:gd name="connsiteY30" fmla="*/ 909551 h 3923684"/>
                  <a:gd name="connsiteX31" fmla="*/ 2648373 w 3557693"/>
                  <a:gd name="connsiteY31" fmla="*/ 818111 h 3923684"/>
                  <a:gd name="connsiteX32" fmla="*/ 2729653 w 3557693"/>
                  <a:gd name="connsiteY32" fmla="*/ 726671 h 3923684"/>
                  <a:gd name="connsiteX33" fmla="*/ 2739813 w 3557693"/>
                  <a:gd name="connsiteY33" fmla="*/ 675871 h 3923684"/>
                  <a:gd name="connsiteX34" fmla="*/ 2699173 w 3557693"/>
                  <a:gd name="connsiteY34" fmla="*/ 696191 h 3923684"/>
                  <a:gd name="connsiteX35" fmla="*/ 2628053 w 3557693"/>
                  <a:gd name="connsiteY35" fmla="*/ 777471 h 3923684"/>
                  <a:gd name="connsiteX36" fmla="*/ 2567093 w 3557693"/>
                  <a:gd name="connsiteY36" fmla="*/ 807951 h 3923684"/>
                  <a:gd name="connsiteX37" fmla="*/ 2678853 w 3557693"/>
                  <a:gd name="connsiteY37" fmla="*/ 503151 h 3923684"/>
                  <a:gd name="connsiteX38" fmla="*/ 2729653 w 3557693"/>
                  <a:gd name="connsiteY38" fmla="*/ 269471 h 3923684"/>
                  <a:gd name="connsiteX39" fmla="*/ 2689013 w 3557693"/>
                  <a:gd name="connsiteY39" fmla="*/ 259311 h 3923684"/>
                  <a:gd name="connsiteX40" fmla="*/ 2668693 w 3557693"/>
                  <a:gd name="connsiteY40" fmla="*/ 371071 h 3923684"/>
                  <a:gd name="connsiteX41" fmla="*/ 2617893 w 3557693"/>
                  <a:gd name="connsiteY41" fmla="*/ 543791 h 3923684"/>
                  <a:gd name="connsiteX42" fmla="*/ 2597573 w 3557693"/>
                  <a:gd name="connsiteY42" fmla="*/ 543791 h 3923684"/>
                  <a:gd name="connsiteX43" fmla="*/ 2556933 w 3557693"/>
                  <a:gd name="connsiteY43" fmla="*/ 401551 h 3923684"/>
                  <a:gd name="connsiteX44" fmla="*/ 2526453 w 3557693"/>
                  <a:gd name="connsiteY44" fmla="*/ 310111 h 3923684"/>
                  <a:gd name="connsiteX45" fmla="*/ 2495973 w 3557693"/>
                  <a:gd name="connsiteY45" fmla="*/ 340591 h 3923684"/>
                  <a:gd name="connsiteX46" fmla="*/ 2516293 w 3557693"/>
                  <a:gd name="connsiteY46" fmla="*/ 401551 h 3923684"/>
                  <a:gd name="connsiteX47" fmla="*/ 2546773 w 3557693"/>
                  <a:gd name="connsiteY47" fmla="*/ 513311 h 3923684"/>
                  <a:gd name="connsiteX48" fmla="*/ 2567093 w 3557693"/>
                  <a:gd name="connsiteY48" fmla="*/ 604751 h 3923684"/>
                  <a:gd name="connsiteX49" fmla="*/ 2577253 w 3557693"/>
                  <a:gd name="connsiteY49" fmla="*/ 635231 h 3923684"/>
                  <a:gd name="connsiteX50" fmla="*/ 2495973 w 3557693"/>
                  <a:gd name="connsiteY50" fmla="*/ 868911 h 3923684"/>
                  <a:gd name="connsiteX51" fmla="*/ 2424853 w 3557693"/>
                  <a:gd name="connsiteY51" fmla="*/ 1122911 h 3923684"/>
                  <a:gd name="connsiteX52" fmla="*/ 2363893 w 3557693"/>
                  <a:gd name="connsiteY52" fmla="*/ 1092431 h 3923684"/>
                  <a:gd name="connsiteX53" fmla="*/ 2262293 w 3557693"/>
                  <a:gd name="connsiteY53" fmla="*/ 919711 h 3923684"/>
                  <a:gd name="connsiteX54" fmla="*/ 2221653 w 3557693"/>
                  <a:gd name="connsiteY54" fmla="*/ 838431 h 3923684"/>
                  <a:gd name="connsiteX55" fmla="*/ 2201333 w 3557693"/>
                  <a:gd name="connsiteY55" fmla="*/ 868911 h 3923684"/>
                  <a:gd name="connsiteX56" fmla="*/ 2241973 w 3557693"/>
                  <a:gd name="connsiteY56" fmla="*/ 970511 h 3923684"/>
                  <a:gd name="connsiteX57" fmla="*/ 2302933 w 3557693"/>
                  <a:gd name="connsiteY57" fmla="*/ 1082271 h 3923684"/>
                  <a:gd name="connsiteX58" fmla="*/ 2353733 w 3557693"/>
                  <a:gd name="connsiteY58" fmla="*/ 1163551 h 3923684"/>
                  <a:gd name="connsiteX59" fmla="*/ 2384213 w 3557693"/>
                  <a:gd name="connsiteY59" fmla="*/ 1194031 h 3923684"/>
                  <a:gd name="connsiteX60" fmla="*/ 2363893 w 3557693"/>
                  <a:gd name="connsiteY60" fmla="*/ 1305791 h 3923684"/>
                  <a:gd name="connsiteX61" fmla="*/ 2262293 w 3557693"/>
                  <a:gd name="connsiteY61" fmla="*/ 1651231 h 3923684"/>
                  <a:gd name="connsiteX62" fmla="*/ 2211493 w 3557693"/>
                  <a:gd name="connsiteY62" fmla="*/ 1905231 h 3923684"/>
                  <a:gd name="connsiteX63" fmla="*/ 2160693 w 3557693"/>
                  <a:gd name="connsiteY63" fmla="*/ 2047471 h 3923684"/>
                  <a:gd name="connsiteX64" fmla="*/ 2089573 w 3557693"/>
                  <a:gd name="connsiteY64" fmla="*/ 2067791 h 3923684"/>
                  <a:gd name="connsiteX65" fmla="*/ 2048933 w 3557693"/>
                  <a:gd name="connsiteY65" fmla="*/ 1915391 h 3923684"/>
                  <a:gd name="connsiteX66" fmla="*/ 1957493 w 3557693"/>
                  <a:gd name="connsiteY66" fmla="*/ 1580111 h 3923684"/>
                  <a:gd name="connsiteX67" fmla="*/ 1845733 w 3557693"/>
                  <a:gd name="connsiteY67" fmla="*/ 1122911 h 3923684"/>
                  <a:gd name="connsiteX68" fmla="*/ 1805093 w 3557693"/>
                  <a:gd name="connsiteY68" fmla="*/ 665711 h 3923684"/>
                  <a:gd name="connsiteX69" fmla="*/ 1872208 w 3557693"/>
                  <a:gd name="connsiteY69" fmla="*/ 84815 h 3923684"/>
                  <a:gd name="connsiteX70" fmla="*/ 1800200 w 3557693"/>
                  <a:gd name="connsiteY70" fmla="*/ 156823 h 3923684"/>
                  <a:gd name="connsiteX71" fmla="*/ 1764453 w 3557693"/>
                  <a:gd name="connsiteY71" fmla="*/ 594591 h 3923684"/>
                  <a:gd name="connsiteX72" fmla="*/ 1764453 w 3557693"/>
                  <a:gd name="connsiteY72" fmla="*/ 787631 h 3923684"/>
                  <a:gd name="connsiteX73" fmla="*/ 1774613 w 3557693"/>
                  <a:gd name="connsiteY73" fmla="*/ 899391 h 3923684"/>
                  <a:gd name="connsiteX74" fmla="*/ 1733973 w 3557693"/>
                  <a:gd name="connsiteY74" fmla="*/ 838431 h 3923684"/>
                  <a:gd name="connsiteX75" fmla="*/ 1622213 w 3557693"/>
                  <a:gd name="connsiteY75" fmla="*/ 635231 h 3923684"/>
                  <a:gd name="connsiteX76" fmla="*/ 1571413 w 3557693"/>
                  <a:gd name="connsiteY76" fmla="*/ 371071 h 3923684"/>
                  <a:gd name="connsiteX77" fmla="*/ 1540933 w 3557693"/>
                  <a:gd name="connsiteY77" fmla="*/ 289791 h 3923684"/>
                  <a:gd name="connsiteX78" fmla="*/ 1520613 w 3557693"/>
                  <a:gd name="connsiteY78" fmla="*/ 350751 h 3923684"/>
                  <a:gd name="connsiteX79" fmla="*/ 1551093 w 3557693"/>
                  <a:gd name="connsiteY79" fmla="*/ 594591 h 3923684"/>
                  <a:gd name="connsiteX80" fmla="*/ 1571413 w 3557693"/>
                  <a:gd name="connsiteY80" fmla="*/ 655551 h 3923684"/>
                  <a:gd name="connsiteX81" fmla="*/ 1540933 w 3557693"/>
                  <a:gd name="connsiteY81" fmla="*/ 645391 h 3923684"/>
                  <a:gd name="connsiteX82" fmla="*/ 1439333 w 3557693"/>
                  <a:gd name="connsiteY82" fmla="*/ 564111 h 3923684"/>
                  <a:gd name="connsiteX83" fmla="*/ 1327573 w 3557693"/>
                  <a:gd name="connsiteY83" fmla="*/ 503151 h 3923684"/>
                  <a:gd name="connsiteX84" fmla="*/ 1317413 w 3557693"/>
                  <a:gd name="connsiteY84" fmla="*/ 533631 h 3923684"/>
                  <a:gd name="connsiteX85" fmla="*/ 1429173 w 3557693"/>
                  <a:gd name="connsiteY85" fmla="*/ 625071 h 3923684"/>
                  <a:gd name="connsiteX86" fmla="*/ 1571413 w 3557693"/>
                  <a:gd name="connsiteY86" fmla="*/ 706351 h 3923684"/>
                  <a:gd name="connsiteX87" fmla="*/ 1601893 w 3557693"/>
                  <a:gd name="connsiteY87" fmla="*/ 726671 h 3923684"/>
                  <a:gd name="connsiteX88" fmla="*/ 1683173 w 3557693"/>
                  <a:gd name="connsiteY88" fmla="*/ 858751 h 3923684"/>
                  <a:gd name="connsiteX89" fmla="*/ 1764453 w 3557693"/>
                  <a:gd name="connsiteY89" fmla="*/ 960351 h 3923684"/>
                  <a:gd name="connsiteX90" fmla="*/ 1784773 w 3557693"/>
                  <a:gd name="connsiteY90" fmla="*/ 1072111 h 3923684"/>
                  <a:gd name="connsiteX91" fmla="*/ 1815253 w 3557693"/>
                  <a:gd name="connsiteY91" fmla="*/ 1265151 h 3923684"/>
                  <a:gd name="connsiteX92" fmla="*/ 1876213 w 3557693"/>
                  <a:gd name="connsiteY92" fmla="*/ 1539471 h 3923684"/>
                  <a:gd name="connsiteX93" fmla="*/ 1855893 w 3557693"/>
                  <a:gd name="connsiteY93" fmla="*/ 1539471 h 3923684"/>
                  <a:gd name="connsiteX94" fmla="*/ 1591733 w 3557693"/>
                  <a:gd name="connsiteY94" fmla="*/ 1366751 h 3923684"/>
                  <a:gd name="connsiteX95" fmla="*/ 1408853 w 3557693"/>
                  <a:gd name="connsiteY95" fmla="*/ 1143231 h 3923684"/>
                  <a:gd name="connsiteX96" fmla="*/ 1327573 w 3557693"/>
                  <a:gd name="connsiteY96" fmla="*/ 1011151 h 3923684"/>
                  <a:gd name="connsiteX97" fmla="*/ 1307253 w 3557693"/>
                  <a:gd name="connsiteY97" fmla="*/ 848591 h 3923684"/>
                  <a:gd name="connsiteX98" fmla="*/ 1286933 w 3557693"/>
                  <a:gd name="connsiteY98" fmla="*/ 818111 h 3923684"/>
                  <a:gd name="connsiteX99" fmla="*/ 1256453 w 3557693"/>
                  <a:gd name="connsiteY99" fmla="*/ 899391 h 3923684"/>
                  <a:gd name="connsiteX100" fmla="*/ 1266613 w 3557693"/>
                  <a:gd name="connsiteY100" fmla="*/ 1000991 h 3923684"/>
                  <a:gd name="connsiteX101" fmla="*/ 1185333 w 3557693"/>
                  <a:gd name="connsiteY101" fmla="*/ 919711 h 3923684"/>
                  <a:gd name="connsiteX102" fmla="*/ 1012613 w 3557693"/>
                  <a:gd name="connsiteY102" fmla="*/ 736831 h 3923684"/>
                  <a:gd name="connsiteX103" fmla="*/ 941493 w 3557693"/>
                  <a:gd name="connsiteY103" fmla="*/ 604751 h 3923684"/>
                  <a:gd name="connsiteX104" fmla="*/ 890693 w 3557693"/>
                  <a:gd name="connsiteY104" fmla="*/ 523471 h 3923684"/>
                  <a:gd name="connsiteX105" fmla="*/ 860213 w 3557693"/>
                  <a:gd name="connsiteY105" fmla="*/ 523471 h 3923684"/>
                  <a:gd name="connsiteX106" fmla="*/ 880533 w 3557693"/>
                  <a:gd name="connsiteY106" fmla="*/ 594591 h 3923684"/>
                  <a:gd name="connsiteX107" fmla="*/ 982133 w 3557693"/>
                  <a:gd name="connsiteY107" fmla="*/ 777471 h 3923684"/>
                  <a:gd name="connsiteX108" fmla="*/ 1083733 w 3557693"/>
                  <a:gd name="connsiteY108" fmla="*/ 879071 h 3923684"/>
                  <a:gd name="connsiteX109" fmla="*/ 1012613 w 3557693"/>
                  <a:gd name="connsiteY109" fmla="*/ 879071 h 3923684"/>
                  <a:gd name="connsiteX110" fmla="*/ 850053 w 3557693"/>
                  <a:gd name="connsiteY110" fmla="*/ 807951 h 3923684"/>
                  <a:gd name="connsiteX111" fmla="*/ 829733 w 3557693"/>
                  <a:gd name="connsiteY111" fmla="*/ 828271 h 3923684"/>
                  <a:gd name="connsiteX112" fmla="*/ 921173 w 3557693"/>
                  <a:gd name="connsiteY112" fmla="*/ 879071 h 3923684"/>
                  <a:gd name="connsiteX113" fmla="*/ 1073573 w 3557693"/>
                  <a:gd name="connsiteY113" fmla="*/ 940031 h 3923684"/>
                  <a:gd name="connsiteX114" fmla="*/ 1124373 w 3557693"/>
                  <a:gd name="connsiteY114" fmla="*/ 950191 h 3923684"/>
                  <a:gd name="connsiteX115" fmla="*/ 1246293 w 3557693"/>
                  <a:gd name="connsiteY115" fmla="*/ 1051791 h 3923684"/>
                  <a:gd name="connsiteX116" fmla="*/ 1286933 w 3557693"/>
                  <a:gd name="connsiteY116" fmla="*/ 1082271 h 3923684"/>
                  <a:gd name="connsiteX117" fmla="*/ 1398693 w 3557693"/>
                  <a:gd name="connsiteY117" fmla="*/ 1214351 h 3923684"/>
                  <a:gd name="connsiteX118" fmla="*/ 1500293 w 3557693"/>
                  <a:gd name="connsiteY118" fmla="*/ 1346431 h 3923684"/>
                  <a:gd name="connsiteX119" fmla="*/ 1683173 w 3557693"/>
                  <a:gd name="connsiteY119" fmla="*/ 1519151 h 3923684"/>
                  <a:gd name="connsiteX120" fmla="*/ 1845733 w 3557693"/>
                  <a:gd name="connsiteY120" fmla="*/ 1651231 h 3923684"/>
                  <a:gd name="connsiteX121" fmla="*/ 1866053 w 3557693"/>
                  <a:gd name="connsiteY121" fmla="*/ 1702031 h 3923684"/>
                  <a:gd name="connsiteX122" fmla="*/ 1886373 w 3557693"/>
                  <a:gd name="connsiteY122" fmla="*/ 1854431 h 3923684"/>
                  <a:gd name="connsiteX123" fmla="*/ 1896533 w 3557693"/>
                  <a:gd name="connsiteY123" fmla="*/ 1945871 h 3923684"/>
                  <a:gd name="connsiteX124" fmla="*/ 1886373 w 3557693"/>
                  <a:gd name="connsiteY124" fmla="*/ 2108431 h 3923684"/>
                  <a:gd name="connsiteX125" fmla="*/ 1774613 w 3557693"/>
                  <a:gd name="connsiteY125" fmla="*/ 2057631 h 3923684"/>
                  <a:gd name="connsiteX126" fmla="*/ 1500293 w 3557693"/>
                  <a:gd name="connsiteY126" fmla="*/ 2006831 h 3923684"/>
                  <a:gd name="connsiteX127" fmla="*/ 1256453 w 3557693"/>
                  <a:gd name="connsiteY127" fmla="*/ 1935711 h 3923684"/>
                  <a:gd name="connsiteX128" fmla="*/ 900853 w 3557693"/>
                  <a:gd name="connsiteY128" fmla="*/ 1803631 h 3923684"/>
                  <a:gd name="connsiteX129" fmla="*/ 667173 w 3557693"/>
                  <a:gd name="connsiteY129" fmla="*/ 1569951 h 3923684"/>
                  <a:gd name="connsiteX130" fmla="*/ 514773 w 3557693"/>
                  <a:gd name="connsiteY130" fmla="*/ 1366751 h 3923684"/>
                  <a:gd name="connsiteX131" fmla="*/ 423333 w 3557693"/>
                  <a:gd name="connsiteY131" fmla="*/ 1265151 h 3923684"/>
                  <a:gd name="connsiteX132" fmla="*/ 362373 w 3557693"/>
                  <a:gd name="connsiteY132" fmla="*/ 1275311 h 3923684"/>
                  <a:gd name="connsiteX133" fmla="*/ 443653 w 3557693"/>
                  <a:gd name="connsiteY133" fmla="*/ 1366751 h 3923684"/>
                  <a:gd name="connsiteX134" fmla="*/ 565573 w 3557693"/>
                  <a:gd name="connsiteY134" fmla="*/ 1549631 h 3923684"/>
                  <a:gd name="connsiteX135" fmla="*/ 626533 w 3557693"/>
                  <a:gd name="connsiteY135" fmla="*/ 1630911 h 3923684"/>
                  <a:gd name="connsiteX136" fmla="*/ 555413 w 3557693"/>
                  <a:gd name="connsiteY136" fmla="*/ 1620751 h 3923684"/>
                  <a:gd name="connsiteX137" fmla="*/ 382693 w 3557693"/>
                  <a:gd name="connsiteY137" fmla="*/ 1529311 h 3923684"/>
                  <a:gd name="connsiteX138" fmla="*/ 209973 w 3557693"/>
                  <a:gd name="connsiteY138" fmla="*/ 1407391 h 3923684"/>
                  <a:gd name="connsiteX139" fmla="*/ 47413 w 3557693"/>
                  <a:gd name="connsiteY139" fmla="*/ 1275311 h 3923684"/>
                  <a:gd name="connsiteX140" fmla="*/ 6773 w 3557693"/>
                  <a:gd name="connsiteY140" fmla="*/ 1285471 h 3923684"/>
                  <a:gd name="connsiteX141" fmla="*/ 88053 w 3557693"/>
                  <a:gd name="connsiteY141" fmla="*/ 1356591 h 3923684"/>
                  <a:gd name="connsiteX142" fmla="*/ 362373 w 3557693"/>
                  <a:gd name="connsiteY142" fmla="*/ 1580111 h 3923684"/>
                  <a:gd name="connsiteX143" fmla="*/ 606213 w 3557693"/>
                  <a:gd name="connsiteY143" fmla="*/ 1691871 h 3923684"/>
                  <a:gd name="connsiteX144" fmla="*/ 707813 w 3557693"/>
                  <a:gd name="connsiteY144" fmla="*/ 1712191 h 3923684"/>
                  <a:gd name="connsiteX145" fmla="*/ 758613 w 3557693"/>
                  <a:gd name="connsiteY145" fmla="*/ 1773151 h 3923684"/>
                  <a:gd name="connsiteX146" fmla="*/ 819573 w 3557693"/>
                  <a:gd name="connsiteY146" fmla="*/ 1823951 h 3923684"/>
                  <a:gd name="connsiteX147" fmla="*/ 911013 w 3557693"/>
                  <a:gd name="connsiteY147" fmla="*/ 1874751 h 3923684"/>
                  <a:gd name="connsiteX148" fmla="*/ 1236133 w 3557693"/>
                  <a:gd name="connsiteY148" fmla="*/ 1996671 h 3923684"/>
                  <a:gd name="connsiteX149" fmla="*/ 1540933 w 3557693"/>
                  <a:gd name="connsiteY149" fmla="*/ 2108431 h 3923684"/>
                  <a:gd name="connsiteX150" fmla="*/ 1652693 w 3557693"/>
                  <a:gd name="connsiteY150" fmla="*/ 2179551 h 3923684"/>
                  <a:gd name="connsiteX151" fmla="*/ 1469813 w 3557693"/>
                  <a:gd name="connsiteY151" fmla="*/ 2149071 h 3923684"/>
                  <a:gd name="connsiteX152" fmla="*/ 1286933 w 3557693"/>
                  <a:gd name="connsiteY152" fmla="*/ 2149071 h 3923684"/>
                  <a:gd name="connsiteX153" fmla="*/ 1053253 w 3557693"/>
                  <a:gd name="connsiteY153" fmla="*/ 2128751 h 3923684"/>
                  <a:gd name="connsiteX154" fmla="*/ 809413 w 3557693"/>
                  <a:gd name="connsiteY154" fmla="*/ 2057631 h 3923684"/>
                  <a:gd name="connsiteX155" fmla="*/ 545253 w 3557693"/>
                  <a:gd name="connsiteY155" fmla="*/ 1966191 h 3923684"/>
                  <a:gd name="connsiteX156" fmla="*/ 514773 w 3557693"/>
                  <a:gd name="connsiteY156" fmla="*/ 1956031 h 3923684"/>
                  <a:gd name="connsiteX157" fmla="*/ 382693 w 3557693"/>
                  <a:gd name="connsiteY157" fmla="*/ 1864591 h 3923684"/>
                  <a:gd name="connsiteX158" fmla="*/ 342053 w 3557693"/>
                  <a:gd name="connsiteY158" fmla="*/ 1874751 h 3923684"/>
                  <a:gd name="connsiteX159" fmla="*/ 474133 w 3557693"/>
                  <a:gd name="connsiteY159" fmla="*/ 1996671 h 3923684"/>
                  <a:gd name="connsiteX160" fmla="*/ 728133 w 3557693"/>
                  <a:gd name="connsiteY160" fmla="*/ 2077951 h 3923684"/>
                  <a:gd name="connsiteX161" fmla="*/ 606213 w 3557693"/>
                  <a:gd name="connsiteY161" fmla="*/ 2077951 h 3923684"/>
                  <a:gd name="connsiteX162" fmla="*/ 474133 w 3557693"/>
                  <a:gd name="connsiteY162" fmla="*/ 2067791 h 3923684"/>
                  <a:gd name="connsiteX163" fmla="*/ 474133 w 3557693"/>
                  <a:gd name="connsiteY163" fmla="*/ 2118591 h 3923684"/>
                  <a:gd name="connsiteX164" fmla="*/ 585893 w 3557693"/>
                  <a:gd name="connsiteY164" fmla="*/ 2118591 h 3923684"/>
                  <a:gd name="connsiteX165" fmla="*/ 789093 w 3557693"/>
                  <a:gd name="connsiteY165" fmla="*/ 2118591 h 3923684"/>
                  <a:gd name="connsiteX166" fmla="*/ 992293 w 3557693"/>
                  <a:gd name="connsiteY166" fmla="*/ 2159231 h 3923684"/>
                  <a:gd name="connsiteX167" fmla="*/ 1266613 w 3557693"/>
                  <a:gd name="connsiteY167" fmla="*/ 2179551 h 3923684"/>
                  <a:gd name="connsiteX168" fmla="*/ 1583845 w 3557693"/>
                  <a:gd name="connsiteY168" fmla="*/ 2221824 h 3923684"/>
                  <a:gd name="connsiteX169" fmla="*/ 1744133 w 3557693"/>
                  <a:gd name="connsiteY169" fmla="*/ 2352271 h 3923684"/>
                  <a:gd name="connsiteX170" fmla="*/ 1794933 w 3557693"/>
                  <a:gd name="connsiteY170" fmla="*/ 2484351 h 3923684"/>
                  <a:gd name="connsiteX171" fmla="*/ 1805093 w 3557693"/>
                  <a:gd name="connsiteY171" fmla="*/ 2728191 h 3923684"/>
                  <a:gd name="connsiteX172" fmla="*/ 1784773 w 3557693"/>
                  <a:gd name="connsiteY172" fmla="*/ 2982191 h 3923684"/>
                  <a:gd name="connsiteX173" fmla="*/ 1733973 w 3557693"/>
                  <a:gd name="connsiteY173" fmla="*/ 3276831 h 3923684"/>
                  <a:gd name="connsiteX174" fmla="*/ 1683173 w 3557693"/>
                  <a:gd name="connsiteY174" fmla="*/ 3571471 h 3923684"/>
                  <a:gd name="connsiteX175" fmla="*/ 1632373 w 3557693"/>
                  <a:gd name="connsiteY175" fmla="*/ 3815311 h 3923684"/>
                  <a:gd name="connsiteX176" fmla="*/ 1825413 w 3557693"/>
                  <a:gd name="connsiteY176" fmla="*/ 3896591 h 3923684"/>
                  <a:gd name="connsiteX177" fmla="*/ 2120053 w 3557693"/>
                  <a:gd name="connsiteY177" fmla="*/ 3906751 h 3923684"/>
                  <a:gd name="connsiteX178" fmla="*/ 2191173 w 3557693"/>
                  <a:gd name="connsiteY178" fmla="*/ 3855951 h 3923684"/>
                  <a:gd name="connsiteX179" fmla="*/ 2181013 w 3557693"/>
                  <a:gd name="connsiteY179" fmla="*/ 3500351 h 3923684"/>
                  <a:gd name="connsiteX180" fmla="*/ 2159909 w 3557693"/>
                  <a:gd name="connsiteY180" fmla="*/ 2581864 h 3923684"/>
                  <a:gd name="connsiteX0" fmla="*/ 2159909 w 3557693"/>
                  <a:gd name="connsiteY0" fmla="*/ 2581864 h 3923684"/>
                  <a:gd name="connsiteX1" fmla="*/ 2303925 w 3557693"/>
                  <a:gd name="connsiteY1" fmla="*/ 2293832 h 3923684"/>
                  <a:gd name="connsiteX2" fmla="*/ 2628053 w 3557693"/>
                  <a:gd name="connsiteY2" fmla="*/ 2067791 h 3923684"/>
                  <a:gd name="connsiteX3" fmla="*/ 3014133 w 3557693"/>
                  <a:gd name="connsiteY3" fmla="*/ 1844271 h 3923684"/>
                  <a:gd name="connsiteX4" fmla="*/ 3288453 w 3557693"/>
                  <a:gd name="connsiteY4" fmla="*/ 1732511 h 3923684"/>
                  <a:gd name="connsiteX5" fmla="*/ 3471333 w 3557693"/>
                  <a:gd name="connsiteY5" fmla="*/ 1620751 h 3923684"/>
                  <a:gd name="connsiteX6" fmla="*/ 3552613 w 3557693"/>
                  <a:gd name="connsiteY6" fmla="*/ 1508991 h 3923684"/>
                  <a:gd name="connsiteX7" fmla="*/ 3501813 w 3557693"/>
                  <a:gd name="connsiteY7" fmla="*/ 1498831 h 3923684"/>
                  <a:gd name="connsiteX8" fmla="*/ 3430693 w 3557693"/>
                  <a:gd name="connsiteY8" fmla="*/ 1600431 h 3923684"/>
                  <a:gd name="connsiteX9" fmla="*/ 3237653 w 3557693"/>
                  <a:gd name="connsiteY9" fmla="*/ 1702031 h 3923684"/>
                  <a:gd name="connsiteX10" fmla="*/ 2922693 w 3557693"/>
                  <a:gd name="connsiteY10" fmla="*/ 1834111 h 3923684"/>
                  <a:gd name="connsiteX11" fmla="*/ 2892213 w 3557693"/>
                  <a:gd name="connsiteY11" fmla="*/ 1823951 h 3923684"/>
                  <a:gd name="connsiteX12" fmla="*/ 2922693 w 3557693"/>
                  <a:gd name="connsiteY12" fmla="*/ 1712191 h 3923684"/>
                  <a:gd name="connsiteX13" fmla="*/ 2983653 w 3557693"/>
                  <a:gd name="connsiteY13" fmla="*/ 1549631 h 3923684"/>
                  <a:gd name="connsiteX14" fmla="*/ 2983653 w 3557693"/>
                  <a:gd name="connsiteY14" fmla="*/ 1498831 h 3923684"/>
                  <a:gd name="connsiteX15" fmla="*/ 2932853 w 3557693"/>
                  <a:gd name="connsiteY15" fmla="*/ 1508991 h 3923684"/>
                  <a:gd name="connsiteX16" fmla="*/ 2902373 w 3557693"/>
                  <a:gd name="connsiteY16" fmla="*/ 1590271 h 3923684"/>
                  <a:gd name="connsiteX17" fmla="*/ 2821093 w 3557693"/>
                  <a:gd name="connsiteY17" fmla="*/ 1813791 h 3923684"/>
                  <a:gd name="connsiteX18" fmla="*/ 2790613 w 3557693"/>
                  <a:gd name="connsiteY18" fmla="*/ 1895071 h 3923684"/>
                  <a:gd name="connsiteX19" fmla="*/ 2591957 w 3557693"/>
                  <a:gd name="connsiteY19" fmla="*/ 2005800 h 3923684"/>
                  <a:gd name="connsiteX20" fmla="*/ 2374053 w 3557693"/>
                  <a:gd name="connsiteY20" fmla="*/ 2128751 h 3923684"/>
                  <a:gd name="connsiteX21" fmla="*/ 2231813 w 3557693"/>
                  <a:gd name="connsiteY21" fmla="*/ 2240511 h 3923684"/>
                  <a:gd name="connsiteX22" fmla="*/ 2313093 w 3557693"/>
                  <a:gd name="connsiteY22" fmla="*/ 1895071 h 3923684"/>
                  <a:gd name="connsiteX23" fmla="*/ 2384213 w 3557693"/>
                  <a:gd name="connsiteY23" fmla="*/ 1508991 h 3923684"/>
                  <a:gd name="connsiteX24" fmla="*/ 2597573 w 3557693"/>
                  <a:gd name="connsiteY24" fmla="*/ 1285471 h 3923684"/>
                  <a:gd name="connsiteX25" fmla="*/ 2668693 w 3557693"/>
                  <a:gd name="connsiteY25" fmla="*/ 1122911 h 3923684"/>
                  <a:gd name="connsiteX26" fmla="*/ 2628053 w 3557693"/>
                  <a:gd name="connsiteY26" fmla="*/ 1122911 h 3923684"/>
                  <a:gd name="connsiteX27" fmla="*/ 2567093 w 3557693"/>
                  <a:gd name="connsiteY27" fmla="*/ 1254991 h 3923684"/>
                  <a:gd name="connsiteX28" fmla="*/ 2414693 w 3557693"/>
                  <a:gd name="connsiteY28" fmla="*/ 1376911 h 3923684"/>
                  <a:gd name="connsiteX29" fmla="*/ 2465493 w 3557693"/>
                  <a:gd name="connsiteY29" fmla="*/ 1204191 h 3923684"/>
                  <a:gd name="connsiteX30" fmla="*/ 2546773 w 3557693"/>
                  <a:gd name="connsiteY30" fmla="*/ 909551 h 3923684"/>
                  <a:gd name="connsiteX31" fmla="*/ 2648373 w 3557693"/>
                  <a:gd name="connsiteY31" fmla="*/ 818111 h 3923684"/>
                  <a:gd name="connsiteX32" fmla="*/ 2729653 w 3557693"/>
                  <a:gd name="connsiteY32" fmla="*/ 726671 h 3923684"/>
                  <a:gd name="connsiteX33" fmla="*/ 2739813 w 3557693"/>
                  <a:gd name="connsiteY33" fmla="*/ 675871 h 3923684"/>
                  <a:gd name="connsiteX34" fmla="*/ 2699173 w 3557693"/>
                  <a:gd name="connsiteY34" fmla="*/ 696191 h 3923684"/>
                  <a:gd name="connsiteX35" fmla="*/ 2628053 w 3557693"/>
                  <a:gd name="connsiteY35" fmla="*/ 777471 h 3923684"/>
                  <a:gd name="connsiteX36" fmla="*/ 2567093 w 3557693"/>
                  <a:gd name="connsiteY36" fmla="*/ 807951 h 3923684"/>
                  <a:gd name="connsiteX37" fmla="*/ 2678853 w 3557693"/>
                  <a:gd name="connsiteY37" fmla="*/ 503151 h 3923684"/>
                  <a:gd name="connsiteX38" fmla="*/ 2729653 w 3557693"/>
                  <a:gd name="connsiteY38" fmla="*/ 269471 h 3923684"/>
                  <a:gd name="connsiteX39" fmla="*/ 2689013 w 3557693"/>
                  <a:gd name="connsiteY39" fmla="*/ 259311 h 3923684"/>
                  <a:gd name="connsiteX40" fmla="*/ 2668693 w 3557693"/>
                  <a:gd name="connsiteY40" fmla="*/ 371071 h 3923684"/>
                  <a:gd name="connsiteX41" fmla="*/ 2617893 w 3557693"/>
                  <a:gd name="connsiteY41" fmla="*/ 543791 h 3923684"/>
                  <a:gd name="connsiteX42" fmla="*/ 2597573 w 3557693"/>
                  <a:gd name="connsiteY42" fmla="*/ 543791 h 3923684"/>
                  <a:gd name="connsiteX43" fmla="*/ 2556933 w 3557693"/>
                  <a:gd name="connsiteY43" fmla="*/ 401551 h 3923684"/>
                  <a:gd name="connsiteX44" fmla="*/ 2526453 w 3557693"/>
                  <a:gd name="connsiteY44" fmla="*/ 310111 h 3923684"/>
                  <a:gd name="connsiteX45" fmla="*/ 2495973 w 3557693"/>
                  <a:gd name="connsiteY45" fmla="*/ 340591 h 3923684"/>
                  <a:gd name="connsiteX46" fmla="*/ 2516293 w 3557693"/>
                  <a:gd name="connsiteY46" fmla="*/ 401551 h 3923684"/>
                  <a:gd name="connsiteX47" fmla="*/ 2546773 w 3557693"/>
                  <a:gd name="connsiteY47" fmla="*/ 513311 h 3923684"/>
                  <a:gd name="connsiteX48" fmla="*/ 2567093 w 3557693"/>
                  <a:gd name="connsiteY48" fmla="*/ 604751 h 3923684"/>
                  <a:gd name="connsiteX49" fmla="*/ 2577253 w 3557693"/>
                  <a:gd name="connsiteY49" fmla="*/ 635231 h 3923684"/>
                  <a:gd name="connsiteX50" fmla="*/ 2495973 w 3557693"/>
                  <a:gd name="connsiteY50" fmla="*/ 868911 h 3923684"/>
                  <a:gd name="connsiteX51" fmla="*/ 2424853 w 3557693"/>
                  <a:gd name="connsiteY51" fmla="*/ 1122911 h 3923684"/>
                  <a:gd name="connsiteX52" fmla="*/ 2363893 w 3557693"/>
                  <a:gd name="connsiteY52" fmla="*/ 1092431 h 3923684"/>
                  <a:gd name="connsiteX53" fmla="*/ 2262293 w 3557693"/>
                  <a:gd name="connsiteY53" fmla="*/ 919711 h 3923684"/>
                  <a:gd name="connsiteX54" fmla="*/ 2221653 w 3557693"/>
                  <a:gd name="connsiteY54" fmla="*/ 838431 h 3923684"/>
                  <a:gd name="connsiteX55" fmla="*/ 2201333 w 3557693"/>
                  <a:gd name="connsiteY55" fmla="*/ 868911 h 3923684"/>
                  <a:gd name="connsiteX56" fmla="*/ 2241973 w 3557693"/>
                  <a:gd name="connsiteY56" fmla="*/ 970511 h 3923684"/>
                  <a:gd name="connsiteX57" fmla="*/ 2302933 w 3557693"/>
                  <a:gd name="connsiteY57" fmla="*/ 1082271 h 3923684"/>
                  <a:gd name="connsiteX58" fmla="*/ 2353733 w 3557693"/>
                  <a:gd name="connsiteY58" fmla="*/ 1163551 h 3923684"/>
                  <a:gd name="connsiteX59" fmla="*/ 2384213 w 3557693"/>
                  <a:gd name="connsiteY59" fmla="*/ 1194031 h 3923684"/>
                  <a:gd name="connsiteX60" fmla="*/ 2363893 w 3557693"/>
                  <a:gd name="connsiteY60" fmla="*/ 1305791 h 3923684"/>
                  <a:gd name="connsiteX61" fmla="*/ 2262293 w 3557693"/>
                  <a:gd name="connsiteY61" fmla="*/ 1651231 h 3923684"/>
                  <a:gd name="connsiteX62" fmla="*/ 2211493 w 3557693"/>
                  <a:gd name="connsiteY62" fmla="*/ 1905231 h 3923684"/>
                  <a:gd name="connsiteX63" fmla="*/ 2160693 w 3557693"/>
                  <a:gd name="connsiteY63" fmla="*/ 2047471 h 3923684"/>
                  <a:gd name="connsiteX64" fmla="*/ 2089573 w 3557693"/>
                  <a:gd name="connsiteY64" fmla="*/ 2067791 h 3923684"/>
                  <a:gd name="connsiteX65" fmla="*/ 2048933 w 3557693"/>
                  <a:gd name="connsiteY65" fmla="*/ 1915391 h 3923684"/>
                  <a:gd name="connsiteX66" fmla="*/ 1957493 w 3557693"/>
                  <a:gd name="connsiteY66" fmla="*/ 1580111 h 3923684"/>
                  <a:gd name="connsiteX67" fmla="*/ 1845733 w 3557693"/>
                  <a:gd name="connsiteY67" fmla="*/ 1122911 h 3923684"/>
                  <a:gd name="connsiteX68" fmla="*/ 1805093 w 3557693"/>
                  <a:gd name="connsiteY68" fmla="*/ 665711 h 3923684"/>
                  <a:gd name="connsiteX69" fmla="*/ 1872208 w 3557693"/>
                  <a:gd name="connsiteY69" fmla="*/ 84815 h 3923684"/>
                  <a:gd name="connsiteX70" fmla="*/ 1800200 w 3557693"/>
                  <a:gd name="connsiteY70" fmla="*/ 156823 h 3923684"/>
                  <a:gd name="connsiteX71" fmla="*/ 1764453 w 3557693"/>
                  <a:gd name="connsiteY71" fmla="*/ 594591 h 3923684"/>
                  <a:gd name="connsiteX72" fmla="*/ 1764453 w 3557693"/>
                  <a:gd name="connsiteY72" fmla="*/ 787631 h 3923684"/>
                  <a:gd name="connsiteX73" fmla="*/ 1774613 w 3557693"/>
                  <a:gd name="connsiteY73" fmla="*/ 899391 h 3923684"/>
                  <a:gd name="connsiteX74" fmla="*/ 1733973 w 3557693"/>
                  <a:gd name="connsiteY74" fmla="*/ 838431 h 3923684"/>
                  <a:gd name="connsiteX75" fmla="*/ 1622213 w 3557693"/>
                  <a:gd name="connsiteY75" fmla="*/ 635231 h 3923684"/>
                  <a:gd name="connsiteX76" fmla="*/ 1571413 w 3557693"/>
                  <a:gd name="connsiteY76" fmla="*/ 371071 h 3923684"/>
                  <a:gd name="connsiteX77" fmla="*/ 1540933 w 3557693"/>
                  <a:gd name="connsiteY77" fmla="*/ 289791 h 3923684"/>
                  <a:gd name="connsiteX78" fmla="*/ 1520613 w 3557693"/>
                  <a:gd name="connsiteY78" fmla="*/ 350751 h 3923684"/>
                  <a:gd name="connsiteX79" fmla="*/ 1551093 w 3557693"/>
                  <a:gd name="connsiteY79" fmla="*/ 594591 h 3923684"/>
                  <a:gd name="connsiteX80" fmla="*/ 1571413 w 3557693"/>
                  <a:gd name="connsiteY80" fmla="*/ 655551 h 3923684"/>
                  <a:gd name="connsiteX81" fmla="*/ 1540933 w 3557693"/>
                  <a:gd name="connsiteY81" fmla="*/ 645391 h 3923684"/>
                  <a:gd name="connsiteX82" fmla="*/ 1439333 w 3557693"/>
                  <a:gd name="connsiteY82" fmla="*/ 564111 h 3923684"/>
                  <a:gd name="connsiteX83" fmla="*/ 1327573 w 3557693"/>
                  <a:gd name="connsiteY83" fmla="*/ 503151 h 3923684"/>
                  <a:gd name="connsiteX84" fmla="*/ 1317413 w 3557693"/>
                  <a:gd name="connsiteY84" fmla="*/ 533631 h 3923684"/>
                  <a:gd name="connsiteX85" fmla="*/ 1429173 w 3557693"/>
                  <a:gd name="connsiteY85" fmla="*/ 625071 h 3923684"/>
                  <a:gd name="connsiteX86" fmla="*/ 1571413 w 3557693"/>
                  <a:gd name="connsiteY86" fmla="*/ 706351 h 3923684"/>
                  <a:gd name="connsiteX87" fmla="*/ 1601893 w 3557693"/>
                  <a:gd name="connsiteY87" fmla="*/ 726671 h 3923684"/>
                  <a:gd name="connsiteX88" fmla="*/ 1683173 w 3557693"/>
                  <a:gd name="connsiteY88" fmla="*/ 858751 h 3923684"/>
                  <a:gd name="connsiteX89" fmla="*/ 1764453 w 3557693"/>
                  <a:gd name="connsiteY89" fmla="*/ 960351 h 3923684"/>
                  <a:gd name="connsiteX90" fmla="*/ 1784773 w 3557693"/>
                  <a:gd name="connsiteY90" fmla="*/ 1072111 h 3923684"/>
                  <a:gd name="connsiteX91" fmla="*/ 1815253 w 3557693"/>
                  <a:gd name="connsiteY91" fmla="*/ 1265151 h 3923684"/>
                  <a:gd name="connsiteX92" fmla="*/ 1876213 w 3557693"/>
                  <a:gd name="connsiteY92" fmla="*/ 1539471 h 3923684"/>
                  <a:gd name="connsiteX93" fmla="*/ 1855893 w 3557693"/>
                  <a:gd name="connsiteY93" fmla="*/ 1539471 h 3923684"/>
                  <a:gd name="connsiteX94" fmla="*/ 1591733 w 3557693"/>
                  <a:gd name="connsiteY94" fmla="*/ 1366751 h 3923684"/>
                  <a:gd name="connsiteX95" fmla="*/ 1408853 w 3557693"/>
                  <a:gd name="connsiteY95" fmla="*/ 1143231 h 3923684"/>
                  <a:gd name="connsiteX96" fmla="*/ 1327573 w 3557693"/>
                  <a:gd name="connsiteY96" fmla="*/ 1011151 h 3923684"/>
                  <a:gd name="connsiteX97" fmla="*/ 1307253 w 3557693"/>
                  <a:gd name="connsiteY97" fmla="*/ 848591 h 3923684"/>
                  <a:gd name="connsiteX98" fmla="*/ 1286933 w 3557693"/>
                  <a:gd name="connsiteY98" fmla="*/ 818111 h 3923684"/>
                  <a:gd name="connsiteX99" fmla="*/ 1256453 w 3557693"/>
                  <a:gd name="connsiteY99" fmla="*/ 899391 h 3923684"/>
                  <a:gd name="connsiteX100" fmla="*/ 1266613 w 3557693"/>
                  <a:gd name="connsiteY100" fmla="*/ 1000991 h 3923684"/>
                  <a:gd name="connsiteX101" fmla="*/ 1185333 w 3557693"/>
                  <a:gd name="connsiteY101" fmla="*/ 919711 h 3923684"/>
                  <a:gd name="connsiteX102" fmla="*/ 1012613 w 3557693"/>
                  <a:gd name="connsiteY102" fmla="*/ 736831 h 3923684"/>
                  <a:gd name="connsiteX103" fmla="*/ 941493 w 3557693"/>
                  <a:gd name="connsiteY103" fmla="*/ 604751 h 3923684"/>
                  <a:gd name="connsiteX104" fmla="*/ 890693 w 3557693"/>
                  <a:gd name="connsiteY104" fmla="*/ 523471 h 3923684"/>
                  <a:gd name="connsiteX105" fmla="*/ 860213 w 3557693"/>
                  <a:gd name="connsiteY105" fmla="*/ 523471 h 3923684"/>
                  <a:gd name="connsiteX106" fmla="*/ 880533 w 3557693"/>
                  <a:gd name="connsiteY106" fmla="*/ 594591 h 3923684"/>
                  <a:gd name="connsiteX107" fmla="*/ 982133 w 3557693"/>
                  <a:gd name="connsiteY107" fmla="*/ 777471 h 3923684"/>
                  <a:gd name="connsiteX108" fmla="*/ 1083733 w 3557693"/>
                  <a:gd name="connsiteY108" fmla="*/ 879071 h 3923684"/>
                  <a:gd name="connsiteX109" fmla="*/ 1012613 w 3557693"/>
                  <a:gd name="connsiteY109" fmla="*/ 879071 h 3923684"/>
                  <a:gd name="connsiteX110" fmla="*/ 850053 w 3557693"/>
                  <a:gd name="connsiteY110" fmla="*/ 807951 h 3923684"/>
                  <a:gd name="connsiteX111" fmla="*/ 829733 w 3557693"/>
                  <a:gd name="connsiteY111" fmla="*/ 828271 h 3923684"/>
                  <a:gd name="connsiteX112" fmla="*/ 921173 w 3557693"/>
                  <a:gd name="connsiteY112" fmla="*/ 879071 h 3923684"/>
                  <a:gd name="connsiteX113" fmla="*/ 1073573 w 3557693"/>
                  <a:gd name="connsiteY113" fmla="*/ 940031 h 3923684"/>
                  <a:gd name="connsiteX114" fmla="*/ 1124373 w 3557693"/>
                  <a:gd name="connsiteY114" fmla="*/ 950191 h 3923684"/>
                  <a:gd name="connsiteX115" fmla="*/ 1246293 w 3557693"/>
                  <a:gd name="connsiteY115" fmla="*/ 1051791 h 3923684"/>
                  <a:gd name="connsiteX116" fmla="*/ 1286933 w 3557693"/>
                  <a:gd name="connsiteY116" fmla="*/ 1082271 h 3923684"/>
                  <a:gd name="connsiteX117" fmla="*/ 1398693 w 3557693"/>
                  <a:gd name="connsiteY117" fmla="*/ 1214351 h 3923684"/>
                  <a:gd name="connsiteX118" fmla="*/ 1500293 w 3557693"/>
                  <a:gd name="connsiteY118" fmla="*/ 1346431 h 3923684"/>
                  <a:gd name="connsiteX119" fmla="*/ 1683173 w 3557693"/>
                  <a:gd name="connsiteY119" fmla="*/ 1519151 h 3923684"/>
                  <a:gd name="connsiteX120" fmla="*/ 1845733 w 3557693"/>
                  <a:gd name="connsiteY120" fmla="*/ 1651231 h 3923684"/>
                  <a:gd name="connsiteX121" fmla="*/ 1866053 w 3557693"/>
                  <a:gd name="connsiteY121" fmla="*/ 1702031 h 3923684"/>
                  <a:gd name="connsiteX122" fmla="*/ 1886373 w 3557693"/>
                  <a:gd name="connsiteY122" fmla="*/ 1854431 h 3923684"/>
                  <a:gd name="connsiteX123" fmla="*/ 1896533 w 3557693"/>
                  <a:gd name="connsiteY123" fmla="*/ 1945871 h 3923684"/>
                  <a:gd name="connsiteX124" fmla="*/ 1886373 w 3557693"/>
                  <a:gd name="connsiteY124" fmla="*/ 2108431 h 3923684"/>
                  <a:gd name="connsiteX125" fmla="*/ 1774613 w 3557693"/>
                  <a:gd name="connsiteY125" fmla="*/ 2057631 h 3923684"/>
                  <a:gd name="connsiteX126" fmla="*/ 1500293 w 3557693"/>
                  <a:gd name="connsiteY126" fmla="*/ 2006831 h 3923684"/>
                  <a:gd name="connsiteX127" fmla="*/ 1256453 w 3557693"/>
                  <a:gd name="connsiteY127" fmla="*/ 1935711 h 3923684"/>
                  <a:gd name="connsiteX128" fmla="*/ 900853 w 3557693"/>
                  <a:gd name="connsiteY128" fmla="*/ 1803631 h 3923684"/>
                  <a:gd name="connsiteX129" fmla="*/ 667173 w 3557693"/>
                  <a:gd name="connsiteY129" fmla="*/ 1569951 h 3923684"/>
                  <a:gd name="connsiteX130" fmla="*/ 514773 w 3557693"/>
                  <a:gd name="connsiteY130" fmla="*/ 1366751 h 3923684"/>
                  <a:gd name="connsiteX131" fmla="*/ 423333 w 3557693"/>
                  <a:gd name="connsiteY131" fmla="*/ 1265151 h 3923684"/>
                  <a:gd name="connsiteX132" fmla="*/ 362373 w 3557693"/>
                  <a:gd name="connsiteY132" fmla="*/ 1275311 h 3923684"/>
                  <a:gd name="connsiteX133" fmla="*/ 443653 w 3557693"/>
                  <a:gd name="connsiteY133" fmla="*/ 1366751 h 3923684"/>
                  <a:gd name="connsiteX134" fmla="*/ 565573 w 3557693"/>
                  <a:gd name="connsiteY134" fmla="*/ 1549631 h 3923684"/>
                  <a:gd name="connsiteX135" fmla="*/ 626533 w 3557693"/>
                  <a:gd name="connsiteY135" fmla="*/ 1630911 h 3923684"/>
                  <a:gd name="connsiteX136" fmla="*/ 555413 w 3557693"/>
                  <a:gd name="connsiteY136" fmla="*/ 1620751 h 3923684"/>
                  <a:gd name="connsiteX137" fmla="*/ 382693 w 3557693"/>
                  <a:gd name="connsiteY137" fmla="*/ 1529311 h 3923684"/>
                  <a:gd name="connsiteX138" fmla="*/ 209973 w 3557693"/>
                  <a:gd name="connsiteY138" fmla="*/ 1407391 h 3923684"/>
                  <a:gd name="connsiteX139" fmla="*/ 47413 w 3557693"/>
                  <a:gd name="connsiteY139" fmla="*/ 1275311 h 3923684"/>
                  <a:gd name="connsiteX140" fmla="*/ 6773 w 3557693"/>
                  <a:gd name="connsiteY140" fmla="*/ 1285471 h 3923684"/>
                  <a:gd name="connsiteX141" fmla="*/ 88053 w 3557693"/>
                  <a:gd name="connsiteY141" fmla="*/ 1356591 h 3923684"/>
                  <a:gd name="connsiteX142" fmla="*/ 362373 w 3557693"/>
                  <a:gd name="connsiteY142" fmla="*/ 1580111 h 3923684"/>
                  <a:gd name="connsiteX143" fmla="*/ 606213 w 3557693"/>
                  <a:gd name="connsiteY143" fmla="*/ 1691871 h 3923684"/>
                  <a:gd name="connsiteX144" fmla="*/ 707813 w 3557693"/>
                  <a:gd name="connsiteY144" fmla="*/ 1712191 h 3923684"/>
                  <a:gd name="connsiteX145" fmla="*/ 758613 w 3557693"/>
                  <a:gd name="connsiteY145" fmla="*/ 1773151 h 3923684"/>
                  <a:gd name="connsiteX146" fmla="*/ 819573 w 3557693"/>
                  <a:gd name="connsiteY146" fmla="*/ 1823951 h 3923684"/>
                  <a:gd name="connsiteX147" fmla="*/ 911013 w 3557693"/>
                  <a:gd name="connsiteY147" fmla="*/ 1874751 h 3923684"/>
                  <a:gd name="connsiteX148" fmla="*/ 1236133 w 3557693"/>
                  <a:gd name="connsiteY148" fmla="*/ 1996671 h 3923684"/>
                  <a:gd name="connsiteX149" fmla="*/ 1540933 w 3557693"/>
                  <a:gd name="connsiteY149" fmla="*/ 2108431 h 3923684"/>
                  <a:gd name="connsiteX150" fmla="*/ 1652693 w 3557693"/>
                  <a:gd name="connsiteY150" fmla="*/ 2179551 h 3923684"/>
                  <a:gd name="connsiteX151" fmla="*/ 1469813 w 3557693"/>
                  <a:gd name="connsiteY151" fmla="*/ 2149071 h 3923684"/>
                  <a:gd name="connsiteX152" fmla="*/ 1286933 w 3557693"/>
                  <a:gd name="connsiteY152" fmla="*/ 2149071 h 3923684"/>
                  <a:gd name="connsiteX153" fmla="*/ 1053253 w 3557693"/>
                  <a:gd name="connsiteY153" fmla="*/ 2128751 h 3923684"/>
                  <a:gd name="connsiteX154" fmla="*/ 809413 w 3557693"/>
                  <a:gd name="connsiteY154" fmla="*/ 2057631 h 3923684"/>
                  <a:gd name="connsiteX155" fmla="*/ 545253 w 3557693"/>
                  <a:gd name="connsiteY155" fmla="*/ 1966191 h 3923684"/>
                  <a:gd name="connsiteX156" fmla="*/ 514773 w 3557693"/>
                  <a:gd name="connsiteY156" fmla="*/ 1956031 h 3923684"/>
                  <a:gd name="connsiteX157" fmla="*/ 382693 w 3557693"/>
                  <a:gd name="connsiteY157" fmla="*/ 1864591 h 3923684"/>
                  <a:gd name="connsiteX158" fmla="*/ 342053 w 3557693"/>
                  <a:gd name="connsiteY158" fmla="*/ 1874751 h 3923684"/>
                  <a:gd name="connsiteX159" fmla="*/ 474133 w 3557693"/>
                  <a:gd name="connsiteY159" fmla="*/ 1996671 h 3923684"/>
                  <a:gd name="connsiteX160" fmla="*/ 728133 w 3557693"/>
                  <a:gd name="connsiteY160" fmla="*/ 2077951 h 3923684"/>
                  <a:gd name="connsiteX161" fmla="*/ 606213 w 3557693"/>
                  <a:gd name="connsiteY161" fmla="*/ 2077951 h 3923684"/>
                  <a:gd name="connsiteX162" fmla="*/ 474133 w 3557693"/>
                  <a:gd name="connsiteY162" fmla="*/ 2067791 h 3923684"/>
                  <a:gd name="connsiteX163" fmla="*/ 474133 w 3557693"/>
                  <a:gd name="connsiteY163" fmla="*/ 2118591 h 3923684"/>
                  <a:gd name="connsiteX164" fmla="*/ 585893 w 3557693"/>
                  <a:gd name="connsiteY164" fmla="*/ 2118591 h 3923684"/>
                  <a:gd name="connsiteX165" fmla="*/ 789093 w 3557693"/>
                  <a:gd name="connsiteY165" fmla="*/ 2118591 h 3923684"/>
                  <a:gd name="connsiteX166" fmla="*/ 992293 w 3557693"/>
                  <a:gd name="connsiteY166" fmla="*/ 2159231 h 3923684"/>
                  <a:gd name="connsiteX167" fmla="*/ 1266613 w 3557693"/>
                  <a:gd name="connsiteY167" fmla="*/ 2179551 h 3923684"/>
                  <a:gd name="connsiteX168" fmla="*/ 1583845 w 3557693"/>
                  <a:gd name="connsiteY168" fmla="*/ 2221824 h 3923684"/>
                  <a:gd name="connsiteX169" fmla="*/ 1744133 w 3557693"/>
                  <a:gd name="connsiteY169" fmla="*/ 2352271 h 3923684"/>
                  <a:gd name="connsiteX170" fmla="*/ 1794933 w 3557693"/>
                  <a:gd name="connsiteY170" fmla="*/ 2484351 h 3923684"/>
                  <a:gd name="connsiteX171" fmla="*/ 1805093 w 3557693"/>
                  <a:gd name="connsiteY171" fmla="*/ 2728191 h 3923684"/>
                  <a:gd name="connsiteX172" fmla="*/ 1784773 w 3557693"/>
                  <a:gd name="connsiteY172" fmla="*/ 2982191 h 3923684"/>
                  <a:gd name="connsiteX173" fmla="*/ 1733973 w 3557693"/>
                  <a:gd name="connsiteY173" fmla="*/ 3276831 h 3923684"/>
                  <a:gd name="connsiteX174" fmla="*/ 1683173 w 3557693"/>
                  <a:gd name="connsiteY174" fmla="*/ 3571471 h 3923684"/>
                  <a:gd name="connsiteX175" fmla="*/ 1632373 w 3557693"/>
                  <a:gd name="connsiteY175" fmla="*/ 3815311 h 3923684"/>
                  <a:gd name="connsiteX176" fmla="*/ 1825413 w 3557693"/>
                  <a:gd name="connsiteY176" fmla="*/ 3896591 h 3923684"/>
                  <a:gd name="connsiteX177" fmla="*/ 2120053 w 3557693"/>
                  <a:gd name="connsiteY177" fmla="*/ 3906751 h 3923684"/>
                  <a:gd name="connsiteX178" fmla="*/ 2191173 w 3557693"/>
                  <a:gd name="connsiteY178" fmla="*/ 3855951 h 3923684"/>
                  <a:gd name="connsiteX179" fmla="*/ 2181013 w 3557693"/>
                  <a:gd name="connsiteY179" fmla="*/ 3500351 h 3923684"/>
                  <a:gd name="connsiteX180" fmla="*/ 2159909 w 3557693"/>
                  <a:gd name="connsiteY180" fmla="*/ 2581864 h 3923684"/>
                  <a:gd name="connsiteX0" fmla="*/ 2159909 w 3557693"/>
                  <a:gd name="connsiteY0" fmla="*/ 2581864 h 3923684"/>
                  <a:gd name="connsiteX1" fmla="*/ 2303925 w 3557693"/>
                  <a:gd name="connsiteY1" fmla="*/ 2293832 h 3923684"/>
                  <a:gd name="connsiteX2" fmla="*/ 2628053 w 3557693"/>
                  <a:gd name="connsiteY2" fmla="*/ 2067791 h 3923684"/>
                  <a:gd name="connsiteX3" fmla="*/ 3014133 w 3557693"/>
                  <a:gd name="connsiteY3" fmla="*/ 1844271 h 3923684"/>
                  <a:gd name="connsiteX4" fmla="*/ 3288453 w 3557693"/>
                  <a:gd name="connsiteY4" fmla="*/ 1732511 h 3923684"/>
                  <a:gd name="connsiteX5" fmla="*/ 3471333 w 3557693"/>
                  <a:gd name="connsiteY5" fmla="*/ 1620751 h 3923684"/>
                  <a:gd name="connsiteX6" fmla="*/ 3552613 w 3557693"/>
                  <a:gd name="connsiteY6" fmla="*/ 1508991 h 3923684"/>
                  <a:gd name="connsiteX7" fmla="*/ 3501813 w 3557693"/>
                  <a:gd name="connsiteY7" fmla="*/ 1498831 h 3923684"/>
                  <a:gd name="connsiteX8" fmla="*/ 3430693 w 3557693"/>
                  <a:gd name="connsiteY8" fmla="*/ 1600431 h 3923684"/>
                  <a:gd name="connsiteX9" fmla="*/ 3237653 w 3557693"/>
                  <a:gd name="connsiteY9" fmla="*/ 1702031 h 3923684"/>
                  <a:gd name="connsiteX10" fmla="*/ 2922693 w 3557693"/>
                  <a:gd name="connsiteY10" fmla="*/ 1834111 h 3923684"/>
                  <a:gd name="connsiteX11" fmla="*/ 2892213 w 3557693"/>
                  <a:gd name="connsiteY11" fmla="*/ 1823951 h 3923684"/>
                  <a:gd name="connsiteX12" fmla="*/ 2922693 w 3557693"/>
                  <a:gd name="connsiteY12" fmla="*/ 1712191 h 3923684"/>
                  <a:gd name="connsiteX13" fmla="*/ 2983653 w 3557693"/>
                  <a:gd name="connsiteY13" fmla="*/ 1549631 h 3923684"/>
                  <a:gd name="connsiteX14" fmla="*/ 2983653 w 3557693"/>
                  <a:gd name="connsiteY14" fmla="*/ 1498831 h 3923684"/>
                  <a:gd name="connsiteX15" fmla="*/ 2932853 w 3557693"/>
                  <a:gd name="connsiteY15" fmla="*/ 1508991 h 3923684"/>
                  <a:gd name="connsiteX16" fmla="*/ 2902373 w 3557693"/>
                  <a:gd name="connsiteY16" fmla="*/ 1590271 h 3923684"/>
                  <a:gd name="connsiteX17" fmla="*/ 2821093 w 3557693"/>
                  <a:gd name="connsiteY17" fmla="*/ 1813791 h 3923684"/>
                  <a:gd name="connsiteX18" fmla="*/ 2790613 w 3557693"/>
                  <a:gd name="connsiteY18" fmla="*/ 1895071 h 3923684"/>
                  <a:gd name="connsiteX19" fmla="*/ 2591957 w 3557693"/>
                  <a:gd name="connsiteY19" fmla="*/ 2005800 h 3923684"/>
                  <a:gd name="connsiteX20" fmla="*/ 2374053 w 3557693"/>
                  <a:gd name="connsiteY20" fmla="*/ 2128751 h 3923684"/>
                  <a:gd name="connsiteX21" fmla="*/ 2231813 w 3557693"/>
                  <a:gd name="connsiteY21" fmla="*/ 2240511 h 3923684"/>
                  <a:gd name="connsiteX22" fmla="*/ 2313093 w 3557693"/>
                  <a:gd name="connsiteY22" fmla="*/ 1895071 h 3923684"/>
                  <a:gd name="connsiteX23" fmla="*/ 2384213 w 3557693"/>
                  <a:gd name="connsiteY23" fmla="*/ 1508991 h 3923684"/>
                  <a:gd name="connsiteX24" fmla="*/ 2597573 w 3557693"/>
                  <a:gd name="connsiteY24" fmla="*/ 1285471 h 3923684"/>
                  <a:gd name="connsiteX25" fmla="*/ 2668693 w 3557693"/>
                  <a:gd name="connsiteY25" fmla="*/ 1122911 h 3923684"/>
                  <a:gd name="connsiteX26" fmla="*/ 2628053 w 3557693"/>
                  <a:gd name="connsiteY26" fmla="*/ 1122911 h 3923684"/>
                  <a:gd name="connsiteX27" fmla="*/ 2567093 w 3557693"/>
                  <a:gd name="connsiteY27" fmla="*/ 1254991 h 3923684"/>
                  <a:gd name="connsiteX28" fmla="*/ 2414693 w 3557693"/>
                  <a:gd name="connsiteY28" fmla="*/ 1376911 h 3923684"/>
                  <a:gd name="connsiteX29" fmla="*/ 2465493 w 3557693"/>
                  <a:gd name="connsiteY29" fmla="*/ 1204191 h 3923684"/>
                  <a:gd name="connsiteX30" fmla="*/ 2546773 w 3557693"/>
                  <a:gd name="connsiteY30" fmla="*/ 909551 h 3923684"/>
                  <a:gd name="connsiteX31" fmla="*/ 2648373 w 3557693"/>
                  <a:gd name="connsiteY31" fmla="*/ 818111 h 3923684"/>
                  <a:gd name="connsiteX32" fmla="*/ 2729653 w 3557693"/>
                  <a:gd name="connsiteY32" fmla="*/ 726671 h 3923684"/>
                  <a:gd name="connsiteX33" fmla="*/ 2739813 w 3557693"/>
                  <a:gd name="connsiteY33" fmla="*/ 675871 h 3923684"/>
                  <a:gd name="connsiteX34" fmla="*/ 2699173 w 3557693"/>
                  <a:gd name="connsiteY34" fmla="*/ 696191 h 3923684"/>
                  <a:gd name="connsiteX35" fmla="*/ 2628053 w 3557693"/>
                  <a:gd name="connsiteY35" fmla="*/ 777471 h 3923684"/>
                  <a:gd name="connsiteX36" fmla="*/ 2567093 w 3557693"/>
                  <a:gd name="connsiteY36" fmla="*/ 807951 h 3923684"/>
                  <a:gd name="connsiteX37" fmla="*/ 2678853 w 3557693"/>
                  <a:gd name="connsiteY37" fmla="*/ 503151 h 3923684"/>
                  <a:gd name="connsiteX38" fmla="*/ 2729653 w 3557693"/>
                  <a:gd name="connsiteY38" fmla="*/ 269471 h 3923684"/>
                  <a:gd name="connsiteX39" fmla="*/ 2689013 w 3557693"/>
                  <a:gd name="connsiteY39" fmla="*/ 259311 h 3923684"/>
                  <a:gd name="connsiteX40" fmla="*/ 2668693 w 3557693"/>
                  <a:gd name="connsiteY40" fmla="*/ 371071 h 3923684"/>
                  <a:gd name="connsiteX41" fmla="*/ 2617893 w 3557693"/>
                  <a:gd name="connsiteY41" fmla="*/ 543791 h 3923684"/>
                  <a:gd name="connsiteX42" fmla="*/ 2597573 w 3557693"/>
                  <a:gd name="connsiteY42" fmla="*/ 543791 h 3923684"/>
                  <a:gd name="connsiteX43" fmla="*/ 2556933 w 3557693"/>
                  <a:gd name="connsiteY43" fmla="*/ 401551 h 3923684"/>
                  <a:gd name="connsiteX44" fmla="*/ 2526453 w 3557693"/>
                  <a:gd name="connsiteY44" fmla="*/ 310111 h 3923684"/>
                  <a:gd name="connsiteX45" fmla="*/ 2495973 w 3557693"/>
                  <a:gd name="connsiteY45" fmla="*/ 340591 h 3923684"/>
                  <a:gd name="connsiteX46" fmla="*/ 2516293 w 3557693"/>
                  <a:gd name="connsiteY46" fmla="*/ 401551 h 3923684"/>
                  <a:gd name="connsiteX47" fmla="*/ 2546773 w 3557693"/>
                  <a:gd name="connsiteY47" fmla="*/ 513311 h 3923684"/>
                  <a:gd name="connsiteX48" fmla="*/ 2567093 w 3557693"/>
                  <a:gd name="connsiteY48" fmla="*/ 604751 h 3923684"/>
                  <a:gd name="connsiteX49" fmla="*/ 2577253 w 3557693"/>
                  <a:gd name="connsiteY49" fmla="*/ 635231 h 3923684"/>
                  <a:gd name="connsiteX50" fmla="*/ 2495973 w 3557693"/>
                  <a:gd name="connsiteY50" fmla="*/ 868911 h 3923684"/>
                  <a:gd name="connsiteX51" fmla="*/ 2424853 w 3557693"/>
                  <a:gd name="connsiteY51" fmla="*/ 1122911 h 3923684"/>
                  <a:gd name="connsiteX52" fmla="*/ 2363893 w 3557693"/>
                  <a:gd name="connsiteY52" fmla="*/ 1092431 h 3923684"/>
                  <a:gd name="connsiteX53" fmla="*/ 2262293 w 3557693"/>
                  <a:gd name="connsiteY53" fmla="*/ 919711 h 3923684"/>
                  <a:gd name="connsiteX54" fmla="*/ 2221653 w 3557693"/>
                  <a:gd name="connsiteY54" fmla="*/ 838431 h 3923684"/>
                  <a:gd name="connsiteX55" fmla="*/ 2201333 w 3557693"/>
                  <a:gd name="connsiteY55" fmla="*/ 868911 h 3923684"/>
                  <a:gd name="connsiteX56" fmla="*/ 2241973 w 3557693"/>
                  <a:gd name="connsiteY56" fmla="*/ 970511 h 3923684"/>
                  <a:gd name="connsiteX57" fmla="*/ 2302933 w 3557693"/>
                  <a:gd name="connsiteY57" fmla="*/ 1082271 h 3923684"/>
                  <a:gd name="connsiteX58" fmla="*/ 2353733 w 3557693"/>
                  <a:gd name="connsiteY58" fmla="*/ 1163551 h 3923684"/>
                  <a:gd name="connsiteX59" fmla="*/ 2384213 w 3557693"/>
                  <a:gd name="connsiteY59" fmla="*/ 1194031 h 3923684"/>
                  <a:gd name="connsiteX60" fmla="*/ 2363893 w 3557693"/>
                  <a:gd name="connsiteY60" fmla="*/ 1305791 h 3923684"/>
                  <a:gd name="connsiteX61" fmla="*/ 2262293 w 3557693"/>
                  <a:gd name="connsiteY61" fmla="*/ 1651231 h 3923684"/>
                  <a:gd name="connsiteX62" fmla="*/ 2211493 w 3557693"/>
                  <a:gd name="connsiteY62" fmla="*/ 1905231 h 3923684"/>
                  <a:gd name="connsiteX63" fmla="*/ 2160693 w 3557693"/>
                  <a:gd name="connsiteY63" fmla="*/ 2047471 h 3923684"/>
                  <a:gd name="connsiteX64" fmla="*/ 2089573 w 3557693"/>
                  <a:gd name="connsiteY64" fmla="*/ 2067791 h 3923684"/>
                  <a:gd name="connsiteX65" fmla="*/ 2048933 w 3557693"/>
                  <a:gd name="connsiteY65" fmla="*/ 1915391 h 3923684"/>
                  <a:gd name="connsiteX66" fmla="*/ 1957493 w 3557693"/>
                  <a:gd name="connsiteY66" fmla="*/ 1580111 h 3923684"/>
                  <a:gd name="connsiteX67" fmla="*/ 1845733 w 3557693"/>
                  <a:gd name="connsiteY67" fmla="*/ 1122911 h 3923684"/>
                  <a:gd name="connsiteX68" fmla="*/ 1805093 w 3557693"/>
                  <a:gd name="connsiteY68" fmla="*/ 665711 h 3923684"/>
                  <a:gd name="connsiteX69" fmla="*/ 1872208 w 3557693"/>
                  <a:gd name="connsiteY69" fmla="*/ 84815 h 3923684"/>
                  <a:gd name="connsiteX70" fmla="*/ 1800200 w 3557693"/>
                  <a:gd name="connsiteY70" fmla="*/ 156823 h 3923684"/>
                  <a:gd name="connsiteX71" fmla="*/ 1764453 w 3557693"/>
                  <a:gd name="connsiteY71" fmla="*/ 594591 h 3923684"/>
                  <a:gd name="connsiteX72" fmla="*/ 1764453 w 3557693"/>
                  <a:gd name="connsiteY72" fmla="*/ 787631 h 3923684"/>
                  <a:gd name="connsiteX73" fmla="*/ 1774613 w 3557693"/>
                  <a:gd name="connsiteY73" fmla="*/ 899391 h 3923684"/>
                  <a:gd name="connsiteX74" fmla="*/ 1733973 w 3557693"/>
                  <a:gd name="connsiteY74" fmla="*/ 838431 h 3923684"/>
                  <a:gd name="connsiteX75" fmla="*/ 1622213 w 3557693"/>
                  <a:gd name="connsiteY75" fmla="*/ 635231 h 3923684"/>
                  <a:gd name="connsiteX76" fmla="*/ 1571413 w 3557693"/>
                  <a:gd name="connsiteY76" fmla="*/ 371071 h 3923684"/>
                  <a:gd name="connsiteX77" fmla="*/ 1540933 w 3557693"/>
                  <a:gd name="connsiteY77" fmla="*/ 289791 h 3923684"/>
                  <a:gd name="connsiteX78" fmla="*/ 1520613 w 3557693"/>
                  <a:gd name="connsiteY78" fmla="*/ 350751 h 3923684"/>
                  <a:gd name="connsiteX79" fmla="*/ 1551093 w 3557693"/>
                  <a:gd name="connsiteY79" fmla="*/ 594591 h 3923684"/>
                  <a:gd name="connsiteX80" fmla="*/ 1571413 w 3557693"/>
                  <a:gd name="connsiteY80" fmla="*/ 655551 h 3923684"/>
                  <a:gd name="connsiteX81" fmla="*/ 1540933 w 3557693"/>
                  <a:gd name="connsiteY81" fmla="*/ 645391 h 3923684"/>
                  <a:gd name="connsiteX82" fmla="*/ 1439333 w 3557693"/>
                  <a:gd name="connsiteY82" fmla="*/ 564111 h 3923684"/>
                  <a:gd name="connsiteX83" fmla="*/ 1327573 w 3557693"/>
                  <a:gd name="connsiteY83" fmla="*/ 503151 h 3923684"/>
                  <a:gd name="connsiteX84" fmla="*/ 1317413 w 3557693"/>
                  <a:gd name="connsiteY84" fmla="*/ 533631 h 3923684"/>
                  <a:gd name="connsiteX85" fmla="*/ 1429173 w 3557693"/>
                  <a:gd name="connsiteY85" fmla="*/ 625071 h 3923684"/>
                  <a:gd name="connsiteX86" fmla="*/ 1571413 w 3557693"/>
                  <a:gd name="connsiteY86" fmla="*/ 706351 h 3923684"/>
                  <a:gd name="connsiteX87" fmla="*/ 1601893 w 3557693"/>
                  <a:gd name="connsiteY87" fmla="*/ 726671 h 3923684"/>
                  <a:gd name="connsiteX88" fmla="*/ 1683173 w 3557693"/>
                  <a:gd name="connsiteY88" fmla="*/ 858751 h 3923684"/>
                  <a:gd name="connsiteX89" fmla="*/ 1764453 w 3557693"/>
                  <a:gd name="connsiteY89" fmla="*/ 960351 h 3923684"/>
                  <a:gd name="connsiteX90" fmla="*/ 1784773 w 3557693"/>
                  <a:gd name="connsiteY90" fmla="*/ 1072111 h 3923684"/>
                  <a:gd name="connsiteX91" fmla="*/ 1815253 w 3557693"/>
                  <a:gd name="connsiteY91" fmla="*/ 1265151 h 3923684"/>
                  <a:gd name="connsiteX92" fmla="*/ 1876213 w 3557693"/>
                  <a:gd name="connsiteY92" fmla="*/ 1539471 h 3923684"/>
                  <a:gd name="connsiteX93" fmla="*/ 1855893 w 3557693"/>
                  <a:gd name="connsiteY93" fmla="*/ 1539471 h 3923684"/>
                  <a:gd name="connsiteX94" fmla="*/ 1591733 w 3557693"/>
                  <a:gd name="connsiteY94" fmla="*/ 1366751 h 3923684"/>
                  <a:gd name="connsiteX95" fmla="*/ 1408853 w 3557693"/>
                  <a:gd name="connsiteY95" fmla="*/ 1143231 h 3923684"/>
                  <a:gd name="connsiteX96" fmla="*/ 1327573 w 3557693"/>
                  <a:gd name="connsiteY96" fmla="*/ 1011151 h 3923684"/>
                  <a:gd name="connsiteX97" fmla="*/ 1307253 w 3557693"/>
                  <a:gd name="connsiteY97" fmla="*/ 848591 h 3923684"/>
                  <a:gd name="connsiteX98" fmla="*/ 1286933 w 3557693"/>
                  <a:gd name="connsiteY98" fmla="*/ 818111 h 3923684"/>
                  <a:gd name="connsiteX99" fmla="*/ 1256453 w 3557693"/>
                  <a:gd name="connsiteY99" fmla="*/ 899391 h 3923684"/>
                  <a:gd name="connsiteX100" fmla="*/ 1266613 w 3557693"/>
                  <a:gd name="connsiteY100" fmla="*/ 1000991 h 3923684"/>
                  <a:gd name="connsiteX101" fmla="*/ 1185333 w 3557693"/>
                  <a:gd name="connsiteY101" fmla="*/ 919711 h 3923684"/>
                  <a:gd name="connsiteX102" fmla="*/ 1012613 w 3557693"/>
                  <a:gd name="connsiteY102" fmla="*/ 736831 h 3923684"/>
                  <a:gd name="connsiteX103" fmla="*/ 941493 w 3557693"/>
                  <a:gd name="connsiteY103" fmla="*/ 604751 h 3923684"/>
                  <a:gd name="connsiteX104" fmla="*/ 890693 w 3557693"/>
                  <a:gd name="connsiteY104" fmla="*/ 523471 h 3923684"/>
                  <a:gd name="connsiteX105" fmla="*/ 860213 w 3557693"/>
                  <a:gd name="connsiteY105" fmla="*/ 523471 h 3923684"/>
                  <a:gd name="connsiteX106" fmla="*/ 880533 w 3557693"/>
                  <a:gd name="connsiteY106" fmla="*/ 594591 h 3923684"/>
                  <a:gd name="connsiteX107" fmla="*/ 982133 w 3557693"/>
                  <a:gd name="connsiteY107" fmla="*/ 777471 h 3923684"/>
                  <a:gd name="connsiteX108" fmla="*/ 1083733 w 3557693"/>
                  <a:gd name="connsiteY108" fmla="*/ 879071 h 3923684"/>
                  <a:gd name="connsiteX109" fmla="*/ 1012613 w 3557693"/>
                  <a:gd name="connsiteY109" fmla="*/ 879071 h 3923684"/>
                  <a:gd name="connsiteX110" fmla="*/ 850053 w 3557693"/>
                  <a:gd name="connsiteY110" fmla="*/ 807951 h 3923684"/>
                  <a:gd name="connsiteX111" fmla="*/ 829733 w 3557693"/>
                  <a:gd name="connsiteY111" fmla="*/ 828271 h 3923684"/>
                  <a:gd name="connsiteX112" fmla="*/ 921173 w 3557693"/>
                  <a:gd name="connsiteY112" fmla="*/ 879071 h 3923684"/>
                  <a:gd name="connsiteX113" fmla="*/ 1073573 w 3557693"/>
                  <a:gd name="connsiteY113" fmla="*/ 940031 h 3923684"/>
                  <a:gd name="connsiteX114" fmla="*/ 1124373 w 3557693"/>
                  <a:gd name="connsiteY114" fmla="*/ 950191 h 3923684"/>
                  <a:gd name="connsiteX115" fmla="*/ 1246293 w 3557693"/>
                  <a:gd name="connsiteY115" fmla="*/ 1051791 h 3923684"/>
                  <a:gd name="connsiteX116" fmla="*/ 1286933 w 3557693"/>
                  <a:gd name="connsiteY116" fmla="*/ 1082271 h 3923684"/>
                  <a:gd name="connsiteX117" fmla="*/ 1398693 w 3557693"/>
                  <a:gd name="connsiteY117" fmla="*/ 1214351 h 3923684"/>
                  <a:gd name="connsiteX118" fmla="*/ 1500293 w 3557693"/>
                  <a:gd name="connsiteY118" fmla="*/ 1346431 h 3923684"/>
                  <a:gd name="connsiteX119" fmla="*/ 1683173 w 3557693"/>
                  <a:gd name="connsiteY119" fmla="*/ 1519151 h 3923684"/>
                  <a:gd name="connsiteX120" fmla="*/ 1845733 w 3557693"/>
                  <a:gd name="connsiteY120" fmla="*/ 1651231 h 3923684"/>
                  <a:gd name="connsiteX121" fmla="*/ 1866053 w 3557693"/>
                  <a:gd name="connsiteY121" fmla="*/ 1702031 h 3923684"/>
                  <a:gd name="connsiteX122" fmla="*/ 1886373 w 3557693"/>
                  <a:gd name="connsiteY122" fmla="*/ 1854431 h 3923684"/>
                  <a:gd name="connsiteX123" fmla="*/ 1896533 w 3557693"/>
                  <a:gd name="connsiteY123" fmla="*/ 1945871 h 3923684"/>
                  <a:gd name="connsiteX124" fmla="*/ 1886373 w 3557693"/>
                  <a:gd name="connsiteY124" fmla="*/ 2108431 h 3923684"/>
                  <a:gd name="connsiteX125" fmla="*/ 1774613 w 3557693"/>
                  <a:gd name="connsiteY125" fmla="*/ 2057631 h 3923684"/>
                  <a:gd name="connsiteX126" fmla="*/ 1500293 w 3557693"/>
                  <a:gd name="connsiteY126" fmla="*/ 2006831 h 3923684"/>
                  <a:gd name="connsiteX127" fmla="*/ 1256453 w 3557693"/>
                  <a:gd name="connsiteY127" fmla="*/ 1935711 h 3923684"/>
                  <a:gd name="connsiteX128" fmla="*/ 900853 w 3557693"/>
                  <a:gd name="connsiteY128" fmla="*/ 1803631 h 3923684"/>
                  <a:gd name="connsiteX129" fmla="*/ 667173 w 3557693"/>
                  <a:gd name="connsiteY129" fmla="*/ 1569951 h 3923684"/>
                  <a:gd name="connsiteX130" fmla="*/ 514773 w 3557693"/>
                  <a:gd name="connsiteY130" fmla="*/ 1366751 h 3923684"/>
                  <a:gd name="connsiteX131" fmla="*/ 423333 w 3557693"/>
                  <a:gd name="connsiteY131" fmla="*/ 1265151 h 3923684"/>
                  <a:gd name="connsiteX132" fmla="*/ 362373 w 3557693"/>
                  <a:gd name="connsiteY132" fmla="*/ 1275311 h 3923684"/>
                  <a:gd name="connsiteX133" fmla="*/ 443653 w 3557693"/>
                  <a:gd name="connsiteY133" fmla="*/ 1366751 h 3923684"/>
                  <a:gd name="connsiteX134" fmla="*/ 565573 w 3557693"/>
                  <a:gd name="connsiteY134" fmla="*/ 1549631 h 3923684"/>
                  <a:gd name="connsiteX135" fmla="*/ 626533 w 3557693"/>
                  <a:gd name="connsiteY135" fmla="*/ 1630911 h 3923684"/>
                  <a:gd name="connsiteX136" fmla="*/ 555413 w 3557693"/>
                  <a:gd name="connsiteY136" fmla="*/ 1620751 h 3923684"/>
                  <a:gd name="connsiteX137" fmla="*/ 382693 w 3557693"/>
                  <a:gd name="connsiteY137" fmla="*/ 1529311 h 3923684"/>
                  <a:gd name="connsiteX138" fmla="*/ 209973 w 3557693"/>
                  <a:gd name="connsiteY138" fmla="*/ 1407391 h 3923684"/>
                  <a:gd name="connsiteX139" fmla="*/ 47413 w 3557693"/>
                  <a:gd name="connsiteY139" fmla="*/ 1275311 h 3923684"/>
                  <a:gd name="connsiteX140" fmla="*/ 6773 w 3557693"/>
                  <a:gd name="connsiteY140" fmla="*/ 1285471 h 3923684"/>
                  <a:gd name="connsiteX141" fmla="*/ 88053 w 3557693"/>
                  <a:gd name="connsiteY141" fmla="*/ 1356591 h 3923684"/>
                  <a:gd name="connsiteX142" fmla="*/ 362373 w 3557693"/>
                  <a:gd name="connsiteY142" fmla="*/ 1580111 h 3923684"/>
                  <a:gd name="connsiteX143" fmla="*/ 606213 w 3557693"/>
                  <a:gd name="connsiteY143" fmla="*/ 1691871 h 3923684"/>
                  <a:gd name="connsiteX144" fmla="*/ 707813 w 3557693"/>
                  <a:gd name="connsiteY144" fmla="*/ 1712191 h 3923684"/>
                  <a:gd name="connsiteX145" fmla="*/ 758613 w 3557693"/>
                  <a:gd name="connsiteY145" fmla="*/ 1773151 h 3923684"/>
                  <a:gd name="connsiteX146" fmla="*/ 819573 w 3557693"/>
                  <a:gd name="connsiteY146" fmla="*/ 1823951 h 3923684"/>
                  <a:gd name="connsiteX147" fmla="*/ 911013 w 3557693"/>
                  <a:gd name="connsiteY147" fmla="*/ 1874751 h 3923684"/>
                  <a:gd name="connsiteX148" fmla="*/ 1236133 w 3557693"/>
                  <a:gd name="connsiteY148" fmla="*/ 1996671 h 3923684"/>
                  <a:gd name="connsiteX149" fmla="*/ 1540933 w 3557693"/>
                  <a:gd name="connsiteY149" fmla="*/ 2108431 h 3923684"/>
                  <a:gd name="connsiteX150" fmla="*/ 1652693 w 3557693"/>
                  <a:gd name="connsiteY150" fmla="*/ 2179551 h 3923684"/>
                  <a:gd name="connsiteX151" fmla="*/ 1469813 w 3557693"/>
                  <a:gd name="connsiteY151" fmla="*/ 2149071 h 3923684"/>
                  <a:gd name="connsiteX152" fmla="*/ 1286933 w 3557693"/>
                  <a:gd name="connsiteY152" fmla="*/ 2149071 h 3923684"/>
                  <a:gd name="connsiteX153" fmla="*/ 1053253 w 3557693"/>
                  <a:gd name="connsiteY153" fmla="*/ 2128751 h 3923684"/>
                  <a:gd name="connsiteX154" fmla="*/ 809413 w 3557693"/>
                  <a:gd name="connsiteY154" fmla="*/ 2057631 h 3923684"/>
                  <a:gd name="connsiteX155" fmla="*/ 545253 w 3557693"/>
                  <a:gd name="connsiteY155" fmla="*/ 1966191 h 3923684"/>
                  <a:gd name="connsiteX156" fmla="*/ 514773 w 3557693"/>
                  <a:gd name="connsiteY156" fmla="*/ 1956031 h 3923684"/>
                  <a:gd name="connsiteX157" fmla="*/ 382693 w 3557693"/>
                  <a:gd name="connsiteY157" fmla="*/ 1864591 h 3923684"/>
                  <a:gd name="connsiteX158" fmla="*/ 342053 w 3557693"/>
                  <a:gd name="connsiteY158" fmla="*/ 1874751 h 3923684"/>
                  <a:gd name="connsiteX159" fmla="*/ 474133 w 3557693"/>
                  <a:gd name="connsiteY159" fmla="*/ 1996671 h 3923684"/>
                  <a:gd name="connsiteX160" fmla="*/ 728133 w 3557693"/>
                  <a:gd name="connsiteY160" fmla="*/ 2077951 h 3923684"/>
                  <a:gd name="connsiteX161" fmla="*/ 606213 w 3557693"/>
                  <a:gd name="connsiteY161" fmla="*/ 2077951 h 3923684"/>
                  <a:gd name="connsiteX162" fmla="*/ 474133 w 3557693"/>
                  <a:gd name="connsiteY162" fmla="*/ 2067791 h 3923684"/>
                  <a:gd name="connsiteX163" fmla="*/ 474133 w 3557693"/>
                  <a:gd name="connsiteY163" fmla="*/ 2118591 h 3923684"/>
                  <a:gd name="connsiteX164" fmla="*/ 585893 w 3557693"/>
                  <a:gd name="connsiteY164" fmla="*/ 2118591 h 3923684"/>
                  <a:gd name="connsiteX165" fmla="*/ 789093 w 3557693"/>
                  <a:gd name="connsiteY165" fmla="*/ 2118591 h 3923684"/>
                  <a:gd name="connsiteX166" fmla="*/ 992293 w 3557693"/>
                  <a:gd name="connsiteY166" fmla="*/ 2159231 h 3923684"/>
                  <a:gd name="connsiteX167" fmla="*/ 1266613 w 3557693"/>
                  <a:gd name="connsiteY167" fmla="*/ 2179551 h 3923684"/>
                  <a:gd name="connsiteX168" fmla="*/ 1583845 w 3557693"/>
                  <a:gd name="connsiteY168" fmla="*/ 2221824 h 3923684"/>
                  <a:gd name="connsiteX169" fmla="*/ 1744133 w 3557693"/>
                  <a:gd name="connsiteY169" fmla="*/ 2352271 h 3923684"/>
                  <a:gd name="connsiteX170" fmla="*/ 1794933 w 3557693"/>
                  <a:gd name="connsiteY170" fmla="*/ 2484351 h 3923684"/>
                  <a:gd name="connsiteX171" fmla="*/ 1805093 w 3557693"/>
                  <a:gd name="connsiteY171" fmla="*/ 2728191 h 3923684"/>
                  <a:gd name="connsiteX172" fmla="*/ 1784773 w 3557693"/>
                  <a:gd name="connsiteY172" fmla="*/ 2982191 h 3923684"/>
                  <a:gd name="connsiteX173" fmla="*/ 1733973 w 3557693"/>
                  <a:gd name="connsiteY173" fmla="*/ 3276831 h 3923684"/>
                  <a:gd name="connsiteX174" fmla="*/ 1683173 w 3557693"/>
                  <a:gd name="connsiteY174" fmla="*/ 3571471 h 3923684"/>
                  <a:gd name="connsiteX175" fmla="*/ 1632373 w 3557693"/>
                  <a:gd name="connsiteY175" fmla="*/ 3815311 h 3923684"/>
                  <a:gd name="connsiteX176" fmla="*/ 1825413 w 3557693"/>
                  <a:gd name="connsiteY176" fmla="*/ 3896591 h 3923684"/>
                  <a:gd name="connsiteX177" fmla="*/ 2120053 w 3557693"/>
                  <a:gd name="connsiteY177" fmla="*/ 3906751 h 3923684"/>
                  <a:gd name="connsiteX178" fmla="*/ 2191173 w 3557693"/>
                  <a:gd name="connsiteY178" fmla="*/ 3855951 h 3923684"/>
                  <a:gd name="connsiteX179" fmla="*/ 2181013 w 3557693"/>
                  <a:gd name="connsiteY179" fmla="*/ 3500351 h 3923684"/>
                  <a:gd name="connsiteX180" fmla="*/ 2159909 w 3557693"/>
                  <a:gd name="connsiteY180" fmla="*/ 2581864 h 3923684"/>
                  <a:gd name="connsiteX0" fmla="*/ 2154830 w 3548024"/>
                  <a:gd name="connsiteY0" fmla="*/ 2535050 h 3863723"/>
                  <a:gd name="connsiteX1" fmla="*/ 2198719 w 3548024"/>
                  <a:gd name="connsiteY1" fmla="*/ 2548406 h 3863723"/>
                  <a:gd name="connsiteX2" fmla="*/ 2298846 w 3548024"/>
                  <a:gd name="connsiteY2" fmla="*/ 2247018 h 3863723"/>
                  <a:gd name="connsiteX3" fmla="*/ 2622974 w 3548024"/>
                  <a:gd name="connsiteY3" fmla="*/ 2020977 h 3863723"/>
                  <a:gd name="connsiteX4" fmla="*/ 3009054 w 3548024"/>
                  <a:gd name="connsiteY4" fmla="*/ 1797457 h 3863723"/>
                  <a:gd name="connsiteX5" fmla="*/ 3283374 w 3548024"/>
                  <a:gd name="connsiteY5" fmla="*/ 1685697 h 3863723"/>
                  <a:gd name="connsiteX6" fmla="*/ 3466254 w 3548024"/>
                  <a:gd name="connsiteY6" fmla="*/ 1573937 h 3863723"/>
                  <a:gd name="connsiteX7" fmla="*/ 3547534 w 3548024"/>
                  <a:gd name="connsiteY7" fmla="*/ 1462177 h 3863723"/>
                  <a:gd name="connsiteX8" fmla="*/ 3496734 w 3548024"/>
                  <a:gd name="connsiteY8" fmla="*/ 1452017 h 3863723"/>
                  <a:gd name="connsiteX9" fmla="*/ 3425614 w 3548024"/>
                  <a:gd name="connsiteY9" fmla="*/ 1553617 h 3863723"/>
                  <a:gd name="connsiteX10" fmla="*/ 3232574 w 3548024"/>
                  <a:gd name="connsiteY10" fmla="*/ 1655217 h 3863723"/>
                  <a:gd name="connsiteX11" fmla="*/ 2917614 w 3548024"/>
                  <a:gd name="connsiteY11" fmla="*/ 1787297 h 3863723"/>
                  <a:gd name="connsiteX12" fmla="*/ 2887134 w 3548024"/>
                  <a:gd name="connsiteY12" fmla="*/ 1777137 h 3863723"/>
                  <a:gd name="connsiteX13" fmla="*/ 2917614 w 3548024"/>
                  <a:gd name="connsiteY13" fmla="*/ 1665377 h 3863723"/>
                  <a:gd name="connsiteX14" fmla="*/ 2978574 w 3548024"/>
                  <a:gd name="connsiteY14" fmla="*/ 1502817 h 3863723"/>
                  <a:gd name="connsiteX15" fmla="*/ 2978574 w 3548024"/>
                  <a:gd name="connsiteY15" fmla="*/ 1452017 h 3863723"/>
                  <a:gd name="connsiteX16" fmla="*/ 2927774 w 3548024"/>
                  <a:gd name="connsiteY16" fmla="*/ 1462177 h 3863723"/>
                  <a:gd name="connsiteX17" fmla="*/ 2897294 w 3548024"/>
                  <a:gd name="connsiteY17" fmla="*/ 1543457 h 3863723"/>
                  <a:gd name="connsiteX18" fmla="*/ 2816014 w 3548024"/>
                  <a:gd name="connsiteY18" fmla="*/ 1766977 h 3863723"/>
                  <a:gd name="connsiteX19" fmla="*/ 2785534 w 3548024"/>
                  <a:gd name="connsiteY19" fmla="*/ 1848257 h 3863723"/>
                  <a:gd name="connsiteX20" fmla="*/ 2586878 w 3548024"/>
                  <a:gd name="connsiteY20" fmla="*/ 1958986 h 3863723"/>
                  <a:gd name="connsiteX21" fmla="*/ 2368974 w 3548024"/>
                  <a:gd name="connsiteY21" fmla="*/ 2081937 h 3863723"/>
                  <a:gd name="connsiteX22" fmla="*/ 2226734 w 3548024"/>
                  <a:gd name="connsiteY22" fmla="*/ 2193697 h 3863723"/>
                  <a:gd name="connsiteX23" fmla="*/ 2308014 w 3548024"/>
                  <a:gd name="connsiteY23" fmla="*/ 1848257 h 3863723"/>
                  <a:gd name="connsiteX24" fmla="*/ 2379134 w 3548024"/>
                  <a:gd name="connsiteY24" fmla="*/ 1462177 h 3863723"/>
                  <a:gd name="connsiteX25" fmla="*/ 2592494 w 3548024"/>
                  <a:gd name="connsiteY25" fmla="*/ 1238657 h 3863723"/>
                  <a:gd name="connsiteX26" fmla="*/ 2663614 w 3548024"/>
                  <a:gd name="connsiteY26" fmla="*/ 1076097 h 3863723"/>
                  <a:gd name="connsiteX27" fmla="*/ 2622974 w 3548024"/>
                  <a:gd name="connsiteY27" fmla="*/ 1076097 h 3863723"/>
                  <a:gd name="connsiteX28" fmla="*/ 2562014 w 3548024"/>
                  <a:gd name="connsiteY28" fmla="*/ 1208177 h 3863723"/>
                  <a:gd name="connsiteX29" fmla="*/ 2409614 w 3548024"/>
                  <a:gd name="connsiteY29" fmla="*/ 1330097 h 3863723"/>
                  <a:gd name="connsiteX30" fmla="*/ 2460414 w 3548024"/>
                  <a:gd name="connsiteY30" fmla="*/ 1157377 h 3863723"/>
                  <a:gd name="connsiteX31" fmla="*/ 2541694 w 3548024"/>
                  <a:gd name="connsiteY31" fmla="*/ 862737 h 3863723"/>
                  <a:gd name="connsiteX32" fmla="*/ 2643294 w 3548024"/>
                  <a:gd name="connsiteY32" fmla="*/ 771297 h 3863723"/>
                  <a:gd name="connsiteX33" fmla="*/ 2724574 w 3548024"/>
                  <a:gd name="connsiteY33" fmla="*/ 679857 h 3863723"/>
                  <a:gd name="connsiteX34" fmla="*/ 2734734 w 3548024"/>
                  <a:gd name="connsiteY34" fmla="*/ 629057 h 3863723"/>
                  <a:gd name="connsiteX35" fmla="*/ 2694094 w 3548024"/>
                  <a:gd name="connsiteY35" fmla="*/ 649377 h 3863723"/>
                  <a:gd name="connsiteX36" fmla="*/ 2622974 w 3548024"/>
                  <a:gd name="connsiteY36" fmla="*/ 730657 h 3863723"/>
                  <a:gd name="connsiteX37" fmla="*/ 2562014 w 3548024"/>
                  <a:gd name="connsiteY37" fmla="*/ 761137 h 3863723"/>
                  <a:gd name="connsiteX38" fmla="*/ 2673774 w 3548024"/>
                  <a:gd name="connsiteY38" fmla="*/ 456337 h 3863723"/>
                  <a:gd name="connsiteX39" fmla="*/ 2724574 w 3548024"/>
                  <a:gd name="connsiteY39" fmla="*/ 222657 h 3863723"/>
                  <a:gd name="connsiteX40" fmla="*/ 2683934 w 3548024"/>
                  <a:gd name="connsiteY40" fmla="*/ 212497 h 3863723"/>
                  <a:gd name="connsiteX41" fmla="*/ 2663614 w 3548024"/>
                  <a:gd name="connsiteY41" fmla="*/ 324257 h 3863723"/>
                  <a:gd name="connsiteX42" fmla="*/ 2612814 w 3548024"/>
                  <a:gd name="connsiteY42" fmla="*/ 496977 h 3863723"/>
                  <a:gd name="connsiteX43" fmla="*/ 2592494 w 3548024"/>
                  <a:gd name="connsiteY43" fmla="*/ 496977 h 3863723"/>
                  <a:gd name="connsiteX44" fmla="*/ 2551854 w 3548024"/>
                  <a:gd name="connsiteY44" fmla="*/ 354737 h 3863723"/>
                  <a:gd name="connsiteX45" fmla="*/ 2521374 w 3548024"/>
                  <a:gd name="connsiteY45" fmla="*/ 263297 h 3863723"/>
                  <a:gd name="connsiteX46" fmla="*/ 2490894 w 3548024"/>
                  <a:gd name="connsiteY46" fmla="*/ 293777 h 3863723"/>
                  <a:gd name="connsiteX47" fmla="*/ 2511214 w 3548024"/>
                  <a:gd name="connsiteY47" fmla="*/ 354737 h 3863723"/>
                  <a:gd name="connsiteX48" fmla="*/ 2541694 w 3548024"/>
                  <a:gd name="connsiteY48" fmla="*/ 466497 h 3863723"/>
                  <a:gd name="connsiteX49" fmla="*/ 2562014 w 3548024"/>
                  <a:gd name="connsiteY49" fmla="*/ 557937 h 3863723"/>
                  <a:gd name="connsiteX50" fmla="*/ 2572174 w 3548024"/>
                  <a:gd name="connsiteY50" fmla="*/ 588417 h 3863723"/>
                  <a:gd name="connsiteX51" fmla="*/ 2490894 w 3548024"/>
                  <a:gd name="connsiteY51" fmla="*/ 822097 h 3863723"/>
                  <a:gd name="connsiteX52" fmla="*/ 2419774 w 3548024"/>
                  <a:gd name="connsiteY52" fmla="*/ 1076097 h 3863723"/>
                  <a:gd name="connsiteX53" fmla="*/ 2358814 w 3548024"/>
                  <a:gd name="connsiteY53" fmla="*/ 1045617 h 3863723"/>
                  <a:gd name="connsiteX54" fmla="*/ 2257214 w 3548024"/>
                  <a:gd name="connsiteY54" fmla="*/ 872897 h 3863723"/>
                  <a:gd name="connsiteX55" fmla="*/ 2216574 w 3548024"/>
                  <a:gd name="connsiteY55" fmla="*/ 791617 h 3863723"/>
                  <a:gd name="connsiteX56" fmla="*/ 2196254 w 3548024"/>
                  <a:gd name="connsiteY56" fmla="*/ 822097 h 3863723"/>
                  <a:gd name="connsiteX57" fmla="*/ 2236894 w 3548024"/>
                  <a:gd name="connsiteY57" fmla="*/ 923697 h 3863723"/>
                  <a:gd name="connsiteX58" fmla="*/ 2297854 w 3548024"/>
                  <a:gd name="connsiteY58" fmla="*/ 1035457 h 3863723"/>
                  <a:gd name="connsiteX59" fmla="*/ 2348654 w 3548024"/>
                  <a:gd name="connsiteY59" fmla="*/ 1116737 h 3863723"/>
                  <a:gd name="connsiteX60" fmla="*/ 2379134 w 3548024"/>
                  <a:gd name="connsiteY60" fmla="*/ 1147217 h 3863723"/>
                  <a:gd name="connsiteX61" fmla="*/ 2358814 w 3548024"/>
                  <a:gd name="connsiteY61" fmla="*/ 1258977 h 3863723"/>
                  <a:gd name="connsiteX62" fmla="*/ 2257214 w 3548024"/>
                  <a:gd name="connsiteY62" fmla="*/ 1604417 h 3863723"/>
                  <a:gd name="connsiteX63" fmla="*/ 2206414 w 3548024"/>
                  <a:gd name="connsiteY63" fmla="*/ 1858417 h 3863723"/>
                  <a:gd name="connsiteX64" fmla="*/ 2155614 w 3548024"/>
                  <a:gd name="connsiteY64" fmla="*/ 2000657 h 3863723"/>
                  <a:gd name="connsiteX65" fmla="*/ 2084494 w 3548024"/>
                  <a:gd name="connsiteY65" fmla="*/ 2020977 h 3863723"/>
                  <a:gd name="connsiteX66" fmla="*/ 2043854 w 3548024"/>
                  <a:gd name="connsiteY66" fmla="*/ 1868577 h 3863723"/>
                  <a:gd name="connsiteX67" fmla="*/ 1952414 w 3548024"/>
                  <a:gd name="connsiteY67" fmla="*/ 1533297 h 3863723"/>
                  <a:gd name="connsiteX68" fmla="*/ 1840654 w 3548024"/>
                  <a:gd name="connsiteY68" fmla="*/ 1076097 h 3863723"/>
                  <a:gd name="connsiteX69" fmla="*/ 1800014 w 3548024"/>
                  <a:gd name="connsiteY69" fmla="*/ 618897 h 3863723"/>
                  <a:gd name="connsiteX70" fmla="*/ 1867129 w 3548024"/>
                  <a:gd name="connsiteY70" fmla="*/ 38001 h 3863723"/>
                  <a:gd name="connsiteX71" fmla="*/ 1795121 w 3548024"/>
                  <a:gd name="connsiteY71" fmla="*/ 110009 h 3863723"/>
                  <a:gd name="connsiteX72" fmla="*/ 1759374 w 3548024"/>
                  <a:gd name="connsiteY72" fmla="*/ 547777 h 3863723"/>
                  <a:gd name="connsiteX73" fmla="*/ 1759374 w 3548024"/>
                  <a:gd name="connsiteY73" fmla="*/ 740817 h 3863723"/>
                  <a:gd name="connsiteX74" fmla="*/ 1769534 w 3548024"/>
                  <a:gd name="connsiteY74" fmla="*/ 852577 h 3863723"/>
                  <a:gd name="connsiteX75" fmla="*/ 1728894 w 3548024"/>
                  <a:gd name="connsiteY75" fmla="*/ 791617 h 3863723"/>
                  <a:gd name="connsiteX76" fmla="*/ 1617134 w 3548024"/>
                  <a:gd name="connsiteY76" fmla="*/ 588417 h 3863723"/>
                  <a:gd name="connsiteX77" fmla="*/ 1566334 w 3548024"/>
                  <a:gd name="connsiteY77" fmla="*/ 324257 h 3863723"/>
                  <a:gd name="connsiteX78" fmla="*/ 1535854 w 3548024"/>
                  <a:gd name="connsiteY78" fmla="*/ 242977 h 3863723"/>
                  <a:gd name="connsiteX79" fmla="*/ 1515534 w 3548024"/>
                  <a:gd name="connsiteY79" fmla="*/ 303937 h 3863723"/>
                  <a:gd name="connsiteX80" fmla="*/ 1546014 w 3548024"/>
                  <a:gd name="connsiteY80" fmla="*/ 547777 h 3863723"/>
                  <a:gd name="connsiteX81" fmla="*/ 1566334 w 3548024"/>
                  <a:gd name="connsiteY81" fmla="*/ 608737 h 3863723"/>
                  <a:gd name="connsiteX82" fmla="*/ 1535854 w 3548024"/>
                  <a:gd name="connsiteY82" fmla="*/ 598577 h 3863723"/>
                  <a:gd name="connsiteX83" fmla="*/ 1434254 w 3548024"/>
                  <a:gd name="connsiteY83" fmla="*/ 517297 h 3863723"/>
                  <a:gd name="connsiteX84" fmla="*/ 1322494 w 3548024"/>
                  <a:gd name="connsiteY84" fmla="*/ 456337 h 3863723"/>
                  <a:gd name="connsiteX85" fmla="*/ 1312334 w 3548024"/>
                  <a:gd name="connsiteY85" fmla="*/ 486817 h 3863723"/>
                  <a:gd name="connsiteX86" fmla="*/ 1424094 w 3548024"/>
                  <a:gd name="connsiteY86" fmla="*/ 578257 h 3863723"/>
                  <a:gd name="connsiteX87" fmla="*/ 1566334 w 3548024"/>
                  <a:gd name="connsiteY87" fmla="*/ 659537 h 3863723"/>
                  <a:gd name="connsiteX88" fmla="*/ 1596814 w 3548024"/>
                  <a:gd name="connsiteY88" fmla="*/ 679857 h 3863723"/>
                  <a:gd name="connsiteX89" fmla="*/ 1678094 w 3548024"/>
                  <a:gd name="connsiteY89" fmla="*/ 811937 h 3863723"/>
                  <a:gd name="connsiteX90" fmla="*/ 1759374 w 3548024"/>
                  <a:gd name="connsiteY90" fmla="*/ 913537 h 3863723"/>
                  <a:gd name="connsiteX91" fmla="*/ 1779694 w 3548024"/>
                  <a:gd name="connsiteY91" fmla="*/ 1025297 h 3863723"/>
                  <a:gd name="connsiteX92" fmla="*/ 1810174 w 3548024"/>
                  <a:gd name="connsiteY92" fmla="*/ 1218337 h 3863723"/>
                  <a:gd name="connsiteX93" fmla="*/ 1871134 w 3548024"/>
                  <a:gd name="connsiteY93" fmla="*/ 1492657 h 3863723"/>
                  <a:gd name="connsiteX94" fmla="*/ 1850814 w 3548024"/>
                  <a:gd name="connsiteY94" fmla="*/ 1492657 h 3863723"/>
                  <a:gd name="connsiteX95" fmla="*/ 1586654 w 3548024"/>
                  <a:gd name="connsiteY95" fmla="*/ 1319937 h 3863723"/>
                  <a:gd name="connsiteX96" fmla="*/ 1403774 w 3548024"/>
                  <a:gd name="connsiteY96" fmla="*/ 1096417 h 3863723"/>
                  <a:gd name="connsiteX97" fmla="*/ 1322494 w 3548024"/>
                  <a:gd name="connsiteY97" fmla="*/ 964337 h 3863723"/>
                  <a:gd name="connsiteX98" fmla="*/ 1302174 w 3548024"/>
                  <a:gd name="connsiteY98" fmla="*/ 801777 h 3863723"/>
                  <a:gd name="connsiteX99" fmla="*/ 1281854 w 3548024"/>
                  <a:gd name="connsiteY99" fmla="*/ 771297 h 3863723"/>
                  <a:gd name="connsiteX100" fmla="*/ 1251374 w 3548024"/>
                  <a:gd name="connsiteY100" fmla="*/ 852577 h 3863723"/>
                  <a:gd name="connsiteX101" fmla="*/ 1261534 w 3548024"/>
                  <a:gd name="connsiteY101" fmla="*/ 954177 h 3863723"/>
                  <a:gd name="connsiteX102" fmla="*/ 1180254 w 3548024"/>
                  <a:gd name="connsiteY102" fmla="*/ 872897 h 3863723"/>
                  <a:gd name="connsiteX103" fmla="*/ 1007534 w 3548024"/>
                  <a:gd name="connsiteY103" fmla="*/ 690017 h 3863723"/>
                  <a:gd name="connsiteX104" fmla="*/ 936414 w 3548024"/>
                  <a:gd name="connsiteY104" fmla="*/ 557937 h 3863723"/>
                  <a:gd name="connsiteX105" fmla="*/ 885614 w 3548024"/>
                  <a:gd name="connsiteY105" fmla="*/ 476657 h 3863723"/>
                  <a:gd name="connsiteX106" fmla="*/ 855134 w 3548024"/>
                  <a:gd name="connsiteY106" fmla="*/ 476657 h 3863723"/>
                  <a:gd name="connsiteX107" fmla="*/ 875454 w 3548024"/>
                  <a:gd name="connsiteY107" fmla="*/ 547777 h 3863723"/>
                  <a:gd name="connsiteX108" fmla="*/ 977054 w 3548024"/>
                  <a:gd name="connsiteY108" fmla="*/ 730657 h 3863723"/>
                  <a:gd name="connsiteX109" fmla="*/ 1078654 w 3548024"/>
                  <a:gd name="connsiteY109" fmla="*/ 832257 h 3863723"/>
                  <a:gd name="connsiteX110" fmla="*/ 1007534 w 3548024"/>
                  <a:gd name="connsiteY110" fmla="*/ 832257 h 3863723"/>
                  <a:gd name="connsiteX111" fmla="*/ 844974 w 3548024"/>
                  <a:gd name="connsiteY111" fmla="*/ 761137 h 3863723"/>
                  <a:gd name="connsiteX112" fmla="*/ 824654 w 3548024"/>
                  <a:gd name="connsiteY112" fmla="*/ 781457 h 3863723"/>
                  <a:gd name="connsiteX113" fmla="*/ 916094 w 3548024"/>
                  <a:gd name="connsiteY113" fmla="*/ 832257 h 3863723"/>
                  <a:gd name="connsiteX114" fmla="*/ 1068494 w 3548024"/>
                  <a:gd name="connsiteY114" fmla="*/ 893217 h 3863723"/>
                  <a:gd name="connsiteX115" fmla="*/ 1119294 w 3548024"/>
                  <a:gd name="connsiteY115" fmla="*/ 903377 h 3863723"/>
                  <a:gd name="connsiteX116" fmla="*/ 1241214 w 3548024"/>
                  <a:gd name="connsiteY116" fmla="*/ 1004977 h 3863723"/>
                  <a:gd name="connsiteX117" fmla="*/ 1281854 w 3548024"/>
                  <a:gd name="connsiteY117" fmla="*/ 1035457 h 3863723"/>
                  <a:gd name="connsiteX118" fmla="*/ 1393614 w 3548024"/>
                  <a:gd name="connsiteY118" fmla="*/ 1167537 h 3863723"/>
                  <a:gd name="connsiteX119" fmla="*/ 1495214 w 3548024"/>
                  <a:gd name="connsiteY119" fmla="*/ 1299617 h 3863723"/>
                  <a:gd name="connsiteX120" fmla="*/ 1678094 w 3548024"/>
                  <a:gd name="connsiteY120" fmla="*/ 1472337 h 3863723"/>
                  <a:gd name="connsiteX121" fmla="*/ 1840654 w 3548024"/>
                  <a:gd name="connsiteY121" fmla="*/ 1604417 h 3863723"/>
                  <a:gd name="connsiteX122" fmla="*/ 1860974 w 3548024"/>
                  <a:gd name="connsiteY122" fmla="*/ 1655217 h 3863723"/>
                  <a:gd name="connsiteX123" fmla="*/ 1881294 w 3548024"/>
                  <a:gd name="connsiteY123" fmla="*/ 1807617 h 3863723"/>
                  <a:gd name="connsiteX124" fmla="*/ 1891454 w 3548024"/>
                  <a:gd name="connsiteY124" fmla="*/ 1899057 h 3863723"/>
                  <a:gd name="connsiteX125" fmla="*/ 1881294 w 3548024"/>
                  <a:gd name="connsiteY125" fmla="*/ 2061617 h 3863723"/>
                  <a:gd name="connsiteX126" fmla="*/ 1769534 w 3548024"/>
                  <a:gd name="connsiteY126" fmla="*/ 2010817 h 3863723"/>
                  <a:gd name="connsiteX127" fmla="*/ 1495214 w 3548024"/>
                  <a:gd name="connsiteY127" fmla="*/ 1960017 h 3863723"/>
                  <a:gd name="connsiteX128" fmla="*/ 1251374 w 3548024"/>
                  <a:gd name="connsiteY128" fmla="*/ 1888897 h 3863723"/>
                  <a:gd name="connsiteX129" fmla="*/ 895774 w 3548024"/>
                  <a:gd name="connsiteY129" fmla="*/ 1756817 h 3863723"/>
                  <a:gd name="connsiteX130" fmla="*/ 662094 w 3548024"/>
                  <a:gd name="connsiteY130" fmla="*/ 1523137 h 3863723"/>
                  <a:gd name="connsiteX131" fmla="*/ 509694 w 3548024"/>
                  <a:gd name="connsiteY131" fmla="*/ 1319937 h 3863723"/>
                  <a:gd name="connsiteX132" fmla="*/ 418254 w 3548024"/>
                  <a:gd name="connsiteY132" fmla="*/ 1218337 h 3863723"/>
                  <a:gd name="connsiteX133" fmla="*/ 357294 w 3548024"/>
                  <a:gd name="connsiteY133" fmla="*/ 1228497 h 3863723"/>
                  <a:gd name="connsiteX134" fmla="*/ 438574 w 3548024"/>
                  <a:gd name="connsiteY134" fmla="*/ 1319937 h 3863723"/>
                  <a:gd name="connsiteX135" fmla="*/ 560494 w 3548024"/>
                  <a:gd name="connsiteY135" fmla="*/ 1502817 h 3863723"/>
                  <a:gd name="connsiteX136" fmla="*/ 621454 w 3548024"/>
                  <a:gd name="connsiteY136" fmla="*/ 1584097 h 3863723"/>
                  <a:gd name="connsiteX137" fmla="*/ 550334 w 3548024"/>
                  <a:gd name="connsiteY137" fmla="*/ 1573937 h 3863723"/>
                  <a:gd name="connsiteX138" fmla="*/ 377614 w 3548024"/>
                  <a:gd name="connsiteY138" fmla="*/ 1482497 h 3863723"/>
                  <a:gd name="connsiteX139" fmla="*/ 204894 w 3548024"/>
                  <a:gd name="connsiteY139" fmla="*/ 1360577 h 3863723"/>
                  <a:gd name="connsiteX140" fmla="*/ 42334 w 3548024"/>
                  <a:gd name="connsiteY140" fmla="*/ 1228497 h 3863723"/>
                  <a:gd name="connsiteX141" fmla="*/ 1694 w 3548024"/>
                  <a:gd name="connsiteY141" fmla="*/ 1238657 h 3863723"/>
                  <a:gd name="connsiteX142" fmla="*/ 82974 w 3548024"/>
                  <a:gd name="connsiteY142" fmla="*/ 1309777 h 3863723"/>
                  <a:gd name="connsiteX143" fmla="*/ 357294 w 3548024"/>
                  <a:gd name="connsiteY143" fmla="*/ 1533297 h 3863723"/>
                  <a:gd name="connsiteX144" fmla="*/ 601134 w 3548024"/>
                  <a:gd name="connsiteY144" fmla="*/ 1645057 h 3863723"/>
                  <a:gd name="connsiteX145" fmla="*/ 702734 w 3548024"/>
                  <a:gd name="connsiteY145" fmla="*/ 1665377 h 3863723"/>
                  <a:gd name="connsiteX146" fmla="*/ 753534 w 3548024"/>
                  <a:gd name="connsiteY146" fmla="*/ 1726337 h 3863723"/>
                  <a:gd name="connsiteX147" fmla="*/ 814494 w 3548024"/>
                  <a:gd name="connsiteY147" fmla="*/ 1777137 h 3863723"/>
                  <a:gd name="connsiteX148" fmla="*/ 905934 w 3548024"/>
                  <a:gd name="connsiteY148" fmla="*/ 1827937 h 3863723"/>
                  <a:gd name="connsiteX149" fmla="*/ 1231054 w 3548024"/>
                  <a:gd name="connsiteY149" fmla="*/ 1949857 h 3863723"/>
                  <a:gd name="connsiteX150" fmla="*/ 1535854 w 3548024"/>
                  <a:gd name="connsiteY150" fmla="*/ 2061617 h 3863723"/>
                  <a:gd name="connsiteX151" fmla="*/ 1647614 w 3548024"/>
                  <a:gd name="connsiteY151" fmla="*/ 2132737 h 3863723"/>
                  <a:gd name="connsiteX152" fmla="*/ 1464734 w 3548024"/>
                  <a:gd name="connsiteY152" fmla="*/ 2102257 h 3863723"/>
                  <a:gd name="connsiteX153" fmla="*/ 1281854 w 3548024"/>
                  <a:gd name="connsiteY153" fmla="*/ 2102257 h 3863723"/>
                  <a:gd name="connsiteX154" fmla="*/ 1048174 w 3548024"/>
                  <a:gd name="connsiteY154" fmla="*/ 2081937 h 3863723"/>
                  <a:gd name="connsiteX155" fmla="*/ 804334 w 3548024"/>
                  <a:gd name="connsiteY155" fmla="*/ 2010817 h 3863723"/>
                  <a:gd name="connsiteX156" fmla="*/ 540174 w 3548024"/>
                  <a:gd name="connsiteY156" fmla="*/ 1919377 h 3863723"/>
                  <a:gd name="connsiteX157" fmla="*/ 509694 w 3548024"/>
                  <a:gd name="connsiteY157" fmla="*/ 1909217 h 3863723"/>
                  <a:gd name="connsiteX158" fmla="*/ 377614 w 3548024"/>
                  <a:gd name="connsiteY158" fmla="*/ 1817777 h 3863723"/>
                  <a:gd name="connsiteX159" fmla="*/ 336974 w 3548024"/>
                  <a:gd name="connsiteY159" fmla="*/ 1827937 h 3863723"/>
                  <a:gd name="connsiteX160" fmla="*/ 469054 w 3548024"/>
                  <a:gd name="connsiteY160" fmla="*/ 1949857 h 3863723"/>
                  <a:gd name="connsiteX161" fmla="*/ 723054 w 3548024"/>
                  <a:gd name="connsiteY161" fmla="*/ 2031137 h 3863723"/>
                  <a:gd name="connsiteX162" fmla="*/ 601134 w 3548024"/>
                  <a:gd name="connsiteY162" fmla="*/ 2031137 h 3863723"/>
                  <a:gd name="connsiteX163" fmla="*/ 469054 w 3548024"/>
                  <a:gd name="connsiteY163" fmla="*/ 2020977 h 3863723"/>
                  <a:gd name="connsiteX164" fmla="*/ 469054 w 3548024"/>
                  <a:gd name="connsiteY164" fmla="*/ 2071777 h 3863723"/>
                  <a:gd name="connsiteX165" fmla="*/ 580814 w 3548024"/>
                  <a:gd name="connsiteY165" fmla="*/ 2071777 h 3863723"/>
                  <a:gd name="connsiteX166" fmla="*/ 784014 w 3548024"/>
                  <a:gd name="connsiteY166" fmla="*/ 2071777 h 3863723"/>
                  <a:gd name="connsiteX167" fmla="*/ 987214 w 3548024"/>
                  <a:gd name="connsiteY167" fmla="*/ 2112417 h 3863723"/>
                  <a:gd name="connsiteX168" fmla="*/ 1261534 w 3548024"/>
                  <a:gd name="connsiteY168" fmla="*/ 2132737 h 3863723"/>
                  <a:gd name="connsiteX169" fmla="*/ 1578766 w 3548024"/>
                  <a:gd name="connsiteY169" fmla="*/ 2175010 h 3863723"/>
                  <a:gd name="connsiteX170" fmla="*/ 1739054 w 3548024"/>
                  <a:gd name="connsiteY170" fmla="*/ 2305457 h 3863723"/>
                  <a:gd name="connsiteX171" fmla="*/ 1789854 w 3548024"/>
                  <a:gd name="connsiteY171" fmla="*/ 2437537 h 3863723"/>
                  <a:gd name="connsiteX172" fmla="*/ 1800014 w 3548024"/>
                  <a:gd name="connsiteY172" fmla="*/ 2681377 h 3863723"/>
                  <a:gd name="connsiteX173" fmla="*/ 1779694 w 3548024"/>
                  <a:gd name="connsiteY173" fmla="*/ 2935377 h 3863723"/>
                  <a:gd name="connsiteX174" fmla="*/ 1728894 w 3548024"/>
                  <a:gd name="connsiteY174" fmla="*/ 3230017 h 3863723"/>
                  <a:gd name="connsiteX175" fmla="*/ 1678094 w 3548024"/>
                  <a:gd name="connsiteY175" fmla="*/ 3524657 h 3863723"/>
                  <a:gd name="connsiteX176" fmla="*/ 1627294 w 3548024"/>
                  <a:gd name="connsiteY176" fmla="*/ 3768497 h 3863723"/>
                  <a:gd name="connsiteX177" fmla="*/ 1820334 w 3548024"/>
                  <a:gd name="connsiteY177" fmla="*/ 3849777 h 3863723"/>
                  <a:gd name="connsiteX178" fmla="*/ 2114974 w 3548024"/>
                  <a:gd name="connsiteY178" fmla="*/ 3859937 h 3863723"/>
                  <a:gd name="connsiteX179" fmla="*/ 2186094 w 3548024"/>
                  <a:gd name="connsiteY179" fmla="*/ 3809137 h 3863723"/>
                  <a:gd name="connsiteX180" fmla="*/ 2175934 w 3548024"/>
                  <a:gd name="connsiteY180" fmla="*/ 3453537 h 3863723"/>
                  <a:gd name="connsiteX181" fmla="*/ 2154830 w 3548024"/>
                  <a:gd name="connsiteY181" fmla="*/ 2535050 h 3863723"/>
                  <a:gd name="connsiteX0" fmla="*/ 2154830 w 3548024"/>
                  <a:gd name="connsiteY0" fmla="*/ 2535050 h 3863723"/>
                  <a:gd name="connsiteX1" fmla="*/ 2198719 w 3548024"/>
                  <a:gd name="connsiteY1" fmla="*/ 2548406 h 3863723"/>
                  <a:gd name="connsiteX2" fmla="*/ 2298846 w 3548024"/>
                  <a:gd name="connsiteY2" fmla="*/ 2247018 h 3863723"/>
                  <a:gd name="connsiteX3" fmla="*/ 2622974 w 3548024"/>
                  <a:gd name="connsiteY3" fmla="*/ 2020977 h 3863723"/>
                  <a:gd name="connsiteX4" fmla="*/ 3009054 w 3548024"/>
                  <a:gd name="connsiteY4" fmla="*/ 1797457 h 3863723"/>
                  <a:gd name="connsiteX5" fmla="*/ 3283374 w 3548024"/>
                  <a:gd name="connsiteY5" fmla="*/ 1685697 h 3863723"/>
                  <a:gd name="connsiteX6" fmla="*/ 3466254 w 3548024"/>
                  <a:gd name="connsiteY6" fmla="*/ 1573937 h 3863723"/>
                  <a:gd name="connsiteX7" fmla="*/ 3547534 w 3548024"/>
                  <a:gd name="connsiteY7" fmla="*/ 1462177 h 3863723"/>
                  <a:gd name="connsiteX8" fmla="*/ 3496734 w 3548024"/>
                  <a:gd name="connsiteY8" fmla="*/ 1452017 h 3863723"/>
                  <a:gd name="connsiteX9" fmla="*/ 3425614 w 3548024"/>
                  <a:gd name="connsiteY9" fmla="*/ 1553617 h 3863723"/>
                  <a:gd name="connsiteX10" fmla="*/ 3232574 w 3548024"/>
                  <a:gd name="connsiteY10" fmla="*/ 1655217 h 3863723"/>
                  <a:gd name="connsiteX11" fmla="*/ 2917614 w 3548024"/>
                  <a:gd name="connsiteY11" fmla="*/ 1787297 h 3863723"/>
                  <a:gd name="connsiteX12" fmla="*/ 2887134 w 3548024"/>
                  <a:gd name="connsiteY12" fmla="*/ 1777137 h 3863723"/>
                  <a:gd name="connsiteX13" fmla="*/ 2917614 w 3548024"/>
                  <a:gd name="connsiteY13" fmla="*/ 1665377 h 3863723"/>
                  <a:gd name="connsiteX14" fmla="*/ 2978574 w 3548024"/>
                  <a:gd name="connsiteY14" fmla="*/ 1502817 h 3863723"/>
                  <a:gd name="connsiteX15" fmla="*/ 2978574 w 3548024"/>
                  <a:gd name="connsiteY15" fmla="*/ 1452017 h 3863723"/>
                  <a:gd name="connsiteX16" fmla="*/ 2927774 w 3548024"/>
                  <a:gd name="connsiteY16" fmla="*/ 1462177 h 3863723"/>
                  <a:gd name="connsiteX17" fmla="*/ 2897294 w 3548024"/>
                  <a:gd name="connsiteY17" fmla="*/ 1543457 h 3863723"/>
                  <a:gd name="connsiteX18" fmla="*/ 2816014 w 3548024"/>
                  <a:gd name="connsiteY18" fmla="*/ 1766977 h 3863723"/>
                  <a:gd name="connsiteX19" fmla="*/ 2785534 w 3548024"/>
                  <a:gd name="connsiteY19" fmla="*/ 1848257 h 3863723"/>
                  <a:gd name="connsiteX20" fmla="*/ 2586878 w 3548024"/>
                  <a:gd name="connsiteY20" fmla="*/ 1958986 h 3863723"/>
                  <a:gd name="connsiteX21" fmla="*/ 2368974 w 3548024"/>
                  <a:gd name="connsiteY21" fmla="*/ 2081937 h 3863723"/>
                  <a:gd name="connsiteX22" fmla="*/ 2226734 w 3548024"/>
                  <a:gd name="connsiteY22" fmla="*/ 2193697 h 3863723"/>
                  <a:gd name="connsiteX23" fmla="*/ 2308014 w 3548024"/>
                  <a:gd name="connsiteY23" fmla="*/ 1848257 h 3863723"/>
                  <a:gd name="connsiteX24" fmla="*/ 2379134 w 3548024"/>
                  <a:gd name="connsiteY24" fmla="*/ 1462177 h 3863723"/>
                  <a:gd name="connsiteX25" fmla="*/ 2592494 w 3548024"/>
                  <a:gd name="connsiteY25" fmla="*/ 1238657 h 3863723"/>
                  <a:gd name="connsiteX26" fmla="*/ 2663614 w 3548024"/>
                  <a:gd name="connsiteY26" fmla="*/ 1076097 h 3863723"/>
                  <a:gd name="connsiteX27" fmla="*/ 2622974 w 3548024"/>
                  <a:gd name="connsiteY27" fmla="*/ 1076097 h 3863723"/>
                  <a:gd name="connsiteX28" fmla="*/ 2562014 w 3548024"/>
                  <a:gd name="connsiteY28" fmla="*/ 1208177 h 3863723"/>
                  <a:gd name="connsiteX29" fmla="*/ 2409614 w 3548024"/>
                  <a:gd name="connsiteY29" fmla="*/ 1330097 h 3863723"/>
                  <a:gd name="connsiteX30" fmla="*/ 2460414 w 3548024"/>
                  <a:gd name="connsiteY30" fmla="*/ 1157377 h 3863723"/>
                  <a:gd name="connsiteX31" fmla="*/ 2541694 w 3548024"/>
                  <a:gd name="connsiteY31" fmla="*/ 862737 h 3863723"/>
                  <a:gd name="connsiteX32" fmla="*/ 2643294 w 3548024"/>
                  <a:gd name="connsiteY32" fmla="*/ 771297 h 3863723"/>
                  <a:gd name="connsiteX33" fmla="*/ 2724574 w 3548024"/>
                  <a:gd name="connsiteY33" fmla="*/ 679857 h 3863723"/>
                  <a:gd name="connsiteX34" fmla="*/ 2734734 w 3548024"/>
                  <a:gd name="connsiteY34" fmla="*/ 629057 h 3863723"/>
                  <a:gd name="connsiteX35" fmla="*/ 2694094 w 3548024"/>
                  <a:gd name="connsiteY35" fmla="*/ 649377 h 3863723"/>
                  <a:gd name="connsiteX36" fmla="*/ 2622974 w 3548024"/>
                  <a:gd name="connsiteY36" fmla="*/ 730657 h 3863723"/>
                  <a:gd name="connsiteX37" fmla="*/ 2562014 w 3548024"/>
                  <a:gd name="connsiteY37" fmla="*/ 761137 h 3863723"/>
                  <a:gd name="connsiteX38" fmla="*/ 2673774 w 3548024"/>
                  <a:gd name="connsiteY38" fmla="*/ 456337 h 3863723"/>
                  <a:gd name="connsiteX39" fmla="*/ 2724574 w 3548024"/>
                  <a:gd name="connsiteY39" fmla="*/ 222657 h 3863723"/>
                  <a:gd name="connsiteX40" fmla="*/ 2683934 w 3548024"/>
                  <a:gd name="connsiteY40" fmla="*/ 212497 h 3863723"/>
                  <a:gd name="connsiteX41" fmla="*/ 2663614 w 3548024"/>
                  <a:gd name="connsiteY41" fmla="*/ 324257 h 3863723"/>
                  <a:gd name="connsiteX42" fmla="*/ 2612814 w 3548024"/>
                  <a:gd name="connsiteY42" fmla="*/ 496977 h 3863723"/>
                  <a:gd name="connsiteX43" fmla="*/ 2592494 w 3548024"/>
                  <a:gd name="connsiteY43" fmla="*/ 496977 h 3863723"/>
                  <a:gd name="connsiteX44" fmla="*/ 2551854 w 3548024"/>
                  <a:gd name="connsiteY44" fmla="*/ 354737 h 3863723"/>
                  <a:gd name="connsiteX45" fmla="*/ 2521374 w 3548024"/>
                  <a:gd name="connsiteY45" fmla="*/ 263297 h 3863723"/>
                  <a:gd name="connsiteX46" fmla="*/ 2490894 w 3548024"/>
                  <a:gd name="connsiteY46" fmla="*/ 293777 h 3863723"/>
                  <a:gd name="connsiteX47" fmla="*/ 2511214 w 3548024"/>
                  <a:gd name="connsiteY47" fmla="*/ 354737 h 3863723"/>
                  <a:gd name="connsiteX48" fmla="*/ 2541694 w 3548024"/>
                  <a:gd name="connsiteY48" fmla="*/ 466497 h 3863723"/>
                  <a:gd name="connsiteX49" fmla="*/ 2562014 w 3548024"/>
                  <a:gd name="connsiteY49" fmla="*/ 557937 h 3863723"/>
                  <a:gd name="connsiteX50" fmla="*/ 2572174 w 3548024"/>
                  <a:gd name="connsiteY50" fmla="*/ 588417 h 3863723"/>
                  <a:gd name="connsiteX51" fmla="*/ 2490894 w 3548024"/>
                  <a:gd name="connsiteY51" fmla="*/ 822097 h 3863723"/>
                  <a:gd name="connsiteX52" fmla="*/ 2419774 w 3548024"/>
                  <a:gd name="connsiteY52" fmla="*/ 1076097 h 3863723"/>
                  <a:gd name="connsiteX53" fmla="*/ 2358814 w 3548024"/>
                  <a:gd name="connsiteY53" fmla="*/ 1045617 h 3863723"/>
                  <a:gd name="connsiteX54" fmla="*/ 2257214 w 3548024"/>
                  <a:gd name="connsiteY54" fmla="*/ 872897 h 3863723"/>
                  <a:gd name="connsiteX55" fmla="*/ 2216574 w 3548024"/>
                  <a:gd name="connsiteY55" fmla="*/ 791617 h 3863723"/>
                  <a:gd name="connsiteX56" fmla="*/ 2196254 w 3548024"/>
                  <a:gd name="connsiteY56" fmla="*/ 822097 h 3863723"/>
                  <a:gd name="connsiteX57" fmla="*/ 2236894 w 3548024"/>
                  <a:gd name="connsiteY57" fmla="*/ 923697 h 3863723"/>
                  <a:gd name="connsiteX58" fmla="*/ 2297854 w 3548024"/>
                  <a:gd name="connsiteY58" fmla="*/ 1035457 h 3863723"/>
                  <a:gd name="connsiteX59" fmla="*/ 2348654 w 3548024"/>
                  <a:gd name="connsiteY59" fmla="*/ 1116737 h 3863723"/>
                  <a:gd name="connsiteX60" fmla="*/ 2379134 w 3548024"/>
                  <a:gd name="connsiteY60" fmla="*/ 1147217 h 3863723"/>
                  <a:gd name="connsiteX61" fmla="*/ 2358814 w 3548024"/>
                  <a:gd name="connsiteY61" fmla="*/ 1258977 h 3863723"/>
                  <a:gd name="connsiteX62" fmla="*/ 2257214 w 3548024"/>
                  <a:gd name="connsiteY62" fmla="*/ 1604417 h 3863723"/>
                  <a:gd name="connsiteX63" fmla="*/ 2206414 w 3548024"/>
                  <a:gd name="connsiteY63" fmla="*/ 1858417 h 3863723"/>
                  <a:gd name="connsiteX64" fmla="*/ 2155614 w 3548024"/>
                  <a:gd name="connsiteY64" fmla="*/ 2000657 h 3863723"/>
                  <a:gd name="connsiteX65" fmla="*/ 2084494 w 3548024"/>
                  <a:gd name="connsiteY65" fmla="*/ 2020977 h 3863723"/>
                  <a:gd name="connsiteX66" fmla="*/ 2043854 w 3548024"/>
                  <a:gd name="connsiteY66" fmla="*/ 1868577 h 3863723"/>
                  <a:gd name="connsiteX67" fmla="*/ 1952414 w 3548024"/>
                  <a:gd name="connsiteY67" fmla="*/ 1533297 h 3863723"/>
                  <a:gd name="connsiteX68" fmla="*/ 1840654 w 3548024"/>
                  <a:gd name="connsiteY68" fmla="*/ 1076097 h 3863723"/>
                  <a:gd name="connsiteX69" fmla="*/ 1800014 w 3548024"/>
                  <a:gd name="connsiteY69" fmla="*/ 618897 h 3863723"/>
                  <a:gd name="connsiteX70" fmla="*/ 1867129 w 3548024"/>
                  <a:gd name="connsiteY70" fmla="*/ 38001 h 3863723"/>
                  <a:gd name="connsiteX71" fmla="*/ 1795121 w 3548024"/>
                  <a:gd name="connsiteY71" fmla="*/ 110009 h 3863723"/>
                  <a:gd name="connsiteX72" fmla="*/ 1759374 w 3548024"/>
                  <a:gd name="connsiteY72" fmla="*/ 547777 h 3863723"/>
                  <a:gd name="connsiteX73" fmla="*/ 1759374 w 3548024"/>
                  <a:gd name="connsiteY73" fmla="*/ 740817 h 3863723"/>
                  <a:gd name="connsiteX74" fmla="*/ 1769534 w 3548024"/>
                  <a:gd name="connsiteY74" fmla="*/ 852577 h 3863723"/>
                  <a:gd name="connsiteX75" fmla="*/ 1728894 w 3548024"/>
                  <a:gd name="connsiteY75" fmla="*/ 791617 h 3863723"/>
                  <a:gd name="connsiteX76" fmla="*/ 1617134 w 3548024"/>
                  <a:gd name="connsiteY76" fmla="*/ 588417 h 3863723"/>
                  <a:gd name="connsiteX77" fmla="*/ 1566334 w 3548024"/>
                  <a:gd name="connsiteY77" fmla="*/ 324257 h 3863723"/>
                  <a:gd name="connsiteX78" fmla="*/ 1535854 w 3548024"/>
                  <a:gd name="connsiteY78" fmla="*/ 242977 h 3863723"/>
                  <a:gd name="connsiteX79" fmla="*/ 1515534 w 3548024"/>
                  <a:gd name="connsiteY79" fmla="*/ 303937 h 3863723"/>
                  <a:gd name="connsiteX80" fmla="*/ 1546014 w 3548024"/>
                  <a:gd name="connsiteY80" fmla="*/ 547777 h 3863723"/>
                  <a:gd name="connsiteX81" fmla="*/ 1566334 w 3548024"/>
                  <a:gd name="connsiteY81" fmla="*/ 608737 h 3863723"/>
                  <a:gd name="connsiteX82" fmla="*/ 1535854 w 3548024"/>
                  <a:gd name="connsiteY82" fmla="*/ 598577 h 3863723"/>
                  <a:gd name="connsiteX83" fmla="*/ 1434254 w 3548024"/>
                  <a:gd name="connsiteY83" fmla="*/ 517297 h 3863723"/>
                  <a:gd name="connsiteX84" fmla="*/ 1322494 w 3548024"/>
                  <a:gd name="connsiteY84" fmla="*/ 456337 h 3863723"/>
                  <a:gd name="connsiteX85" fmla="*/ 1312334 w 3548024"/>
                  <a:gd name="connsiteY85" fmla="*/ 486817 h 3863723"/>
                  <a:gd name="connsiteX86" fmla="*/ 1424094 w 3548024"/>
                  <a:gd name="connsiteY86" fmla="*/ 578257 h 3863723"/>
                  <a:gd name="connsiteX87" fmla="*/ 1566334 w 3548024"/>
                  <a:gd name="connsiteY87" fmla="*/ 659537 h 3863723"/>
                  <a:gd name="connsiteX88" fmla="*/ 1596814 w 3548024"/>
                  <a:gd name="connsiteY88" fmla="*/ 679857 h 3863723"/>
                  <a:gd name="connsiteX89" fmla="*/ 1678094 w 3548024"/>
                  <a:gd name="connsiteY89" fmla="*/ 811937 h 3863723"/>
                  <a:gd name="connsiteX90" fmla="*/ 1759374 w 3548024"/>
                  <a:gd name="connsiteY90" fmla="*/ 913537 h 3863723"/>
                  <a:gd name="connsiteX91" fmla="*/ 1779694 w 3548024"/>
                  <a:gd name="connsiteY91" fmla="*/ 1025297 h 3863723"/>
                  <a:gd name="connsiteX92" fmla="*/ 1810174 w 3548024"/>
                  <a:gd name="connsiteY92" fmla="*/ 1218337 h 3863723"/>
                  <a:gd name="connsiteX93" fmla="*/ 1871134 w 3548024"/>
                  <a:gd name="connsiteY93" fmla="*/ 1492657 h 3863723"/>
                  <a:gd name="connsiteX94" fmla="*/ 1850814 w 3548024"/>
                  <a:gd name="connsiteY94" fmla="*/ 1492657 h 3863723"/>
                  <a:gd name="connsiteX95" fmla="*/ 1586654 w 3548024"/>
                  <a:gd name="connsiteY95" fmla="*/ 1319937 h 3863723"/>
                  <a:gd name="connsiteX96" fmla="*/ 1403774 w 3548024"/>
                  <a:gd name="connsiteY96" fmla="*/ 1096417 h 3863723"/>
                  <a:gd name="connsiteX97" fmla="*/ 1322494 w 3548024"/>
                  <a:gd name="connsiteY97" fmla="*/ 964337 h 3863723"/>
                  <a:gd name="connsiteX98" fmla="*/ 1302174 w 3548024"/>
                  <a:gd name="connsiteY98" fmla="*/ 801777 h 3863723"/>
                  <a:gd name="connsiteX99" fmla="*/ 1281854 w 3548024"/>
                  <a:gd name="connsiteY99" fmla="*/ 771297 h 3863723"/>
                  <a:gd name="connsiteX100" fmla="*/ 1251374 w 3548024"/>
                  <a:gd name="connsiteY100" fmla="*/ 852577 h 3863723"/>
                  <a:gd name="connsiteX101" fmla="*/ 1261534 w 3548024"/>
                  <a:gd name="connsiteY101" fmla="*/ 954177 h 3863723"/>
                  <a:gd name="connsiteX102" fmla="*/ 1180254 w 3548024"/>
                  <a:gd name="connsiteY102" fmla="*/ 872897 h 3863723"/>
                  <a:gd name="connsiteX103" fmla="*/ 1007534 w 3548024"/>
                  <a:gd name="connsiteY103" fmla="*/ 690017 h 3863723"/>
                  <a:gd name="connsiteX104" fmla="*/ 936414 w 3548024"/>
                  <a:gd name="connsiteY104" fmla="*/ 557937 h 3863723"/>
                  <a:gd name="connsiteX105" fmla="*/ 885614 w 3548024"/>
                  <a:gd name="connsiteY105" fmla="*/ 476657 h 3863723"/>
                  <a:gd name="connsiteX106" fmla="*/ 855134 w 3548024"/>
                  <a:gd name="connsiteY106" fmla="*/ 476657 h 3863723"/>
                  <a:gd name="connsiteX107" fmla="*/ 875454 w 3548024"/>
                  <a:gd name="connsiteY107" fmla="*/ 547777 h 3863723"/>
                  <a:gd name="connsiteX108" fmla="*/ 977054 w 3548024"/>
                  <a:gd name="connsiteY108" fmla="*/ 730657 h 3863723"/>
                  <a:gd name="connsiteX109" fmla="*/ 1078654 w 3548024"/>
                  <a:gd name="connsiteY109" fmla="*/ 832257 h 3863723"/>
                  <a:gd name="connsiteX110" fmla="*/ 1007534 w 3548024"/>
                  <a:gd name="connsiteY110" fmla="*/ 832257 h 3863723"/>
                  <a:gd name="connsiteX111" fmla="*/ 844974 w 3548024"/>
                  <a:gd name="connsiteY111" fmla="*/ 761137 h 3863723"/>
                  <a:gd name="connsiteX112" fmla="*/ 824654 w 3548024"/>
                  <a:gd name="connsiteY112" fmla="*/ 781457 h 3863723"/>
                  <a:gd name="connsiteX113" fmla="*/ 916094 w 3548024"/>
                  <a:gd name="connsiteY113" fmla="*/ 832257 h 3863723"/>
                  <a:gd name="connsiteX114" fmla="*/ 1068494 w 3548024"/>
                  <a:gd name="connsiteY114" fmla="*/ 893217 h 3863723"/>
                  <a:gd name="connsiteX115" fmla="*/ 1119294 w 3548024"/>
                  <a:gd name="connsiteY115" fmla="*/ 903377 h 3863723"/>
                  <a:gd name="connsiteX116" fmla="*/ 1241214 w 3548024"/>
                  <a:gd name="connsiteY116" fmla="*/ 1004977 h 3863723"/>
                  <a:gd name="connsiteX117" fmla="*/ 1281854 w 3548024"/>
                  <a:gd name="connsiteY117" fmla="*/ 1035457 h 3863723"/>
                  <a:gd name="connsiteX118" fmla="*/ 1393614 w 3548024"/>
                  <a:gd name="connsiteY118" fmla="*/ 1167537 h 3863723"/>
                  <a:gd name="connsiteX119" fmla="*/ 1495214 w 3548024"/>
                  <a:gd name="connsiteY119" fmla="*/ 1299617 h 3863723"/>
                  <a:gd name="connsiteX120" fmla="*/ 1678094 w 3548024"/>
                  <a:gd name="connsiteY120" fmla="*/ 1472337 h 3863723"/>
                  <a:gd name="connsiteX121" fmla="*/ 1840654 w 3548024"/>
                  <a:gd name="connsiteY121" fmla="*/ 1604417 h 3863723"/>
                  <a:gd name="connsiteX122" fmla="*/ 1860974 w 3548024"/>
                  <a:gd name="connsiteY122" fmla="*/ 1655217 h 3863723"/>
                  <a:gd name="connsiteX123" fmla="*/ 1881294 w 3548024"/>
                  <a:gd name="connsiteY123" fmla="*/ 1807617 h 3863723"/>
                  <a:gd name="connsiteX124" fmla="*/ 1891454 w 3548024"/>
                  <a:gd name="connsiteY124" fmla="*/ 1899057 h 3863723"/>
                  <a:gd name="connsiteX125" fmla="*/ 1881294 w 3548024"/>
                  <a:gd name="connsiteY125" fmla="*/ 2061617 h 3863723"/>
                  <a:gd name="connsiteX126" fmla="*/ 1769534 w 3548024"/>
                  <a:gd name="connsiteY126" fmla="*/ 2010817 h 3863723"/>
                  <a:gd name="connsiteX127" fmla="*/ 1495214 w 3548024"/>
                  <a:gd name="connsiteY127" fmla="*/ 1960017 h 3863723"/>
                  <a:gd name="connsiteX128" fmla="*/ 1251374 w 3548024"/>
                  <a:gd name="connsiteY128" fmla="*/ 1888897 h 3863723"/>
                  <a:gd name="connsiteX129" fmla="*/ 895774 w 3548024"/>
                  <a:gd name="connsiteY129" fmla="*/ 1756817 h 3863723"/>
                  <a:gd name="connsiteX130" fmla="*/ 662094 w 3548024"/>
                  <a:gd name="connsiteY130" fmla="*/ 1523137 h 3863723"/>
                  <a:gd name="connsiteX131" fmla="*/ 509694 w 3548024"/>
                  <a:gd name="connsiteY131" fmla="*/ 1319937 h 3863723"/>
                  <a:gd name="connsiteX132" fmla="*/ 418254 w 3548024"/>
                  <a:gd name="connsiteY132" fmla="*/ 1218337 h 3863723"/>
                  <a:gd name="connsiteX133" fmla="*/ 357294 w 3548024"/>
                  <a:gd name="connsiteY133" fmla="*/ 1228497 h 3863723"/>
                  <a:gd name="connsiteX134" fmla="*/ 438574 w 3548024"/>
                  <a:gd name="connsiteY134" fmla="*/ 1319937 h 3863723"/>
                  <a:gd name="connsiteX135" fmla="*/ 560494 w 3548024"/>
                  <a:gd name="connsiteY135" fmla="*/ 1502817 h 3863723"/>
                  <a:gd name="connsiteX136" fmla="*/ 621454 w 3548024"/>
                  <a:gd name="connsiteY136" fmla="*/ 1584097 h 3863723"/>
                  <a:gd name="connsiteX137" fmla="*/ 550334 w 3548024"/>
                  <a:gd name="connsiteY137" fmla="*/ 1573937 h 3863723"/>
                  <a:gd name="connsiteX138" fmla="*/ 377614 w 3548024"/>
                  <a:gd name="connsiteY138" fmla="*/ 1482497 h 3863723"/>
                  <a:gd name="connsiteX139" fmla="*/ 204894 w 3548024"/>
                  <a:gd name="connsiteY139" fmla="*/ 1360577 h 3863723"/>
                  <a:gd name="connsiteX140" fmla="*/ 42334 w 3548024"/>
                  <a:gd name="connsiteY140" fmla="*/ 1228497 h 3863723"/>
                  <a:gd name="connsiteX141" fmla="*/ 1694 w 3548024"/>
                  <a:gd name="connsiteY141" fmla="*/ 1238657 h 3863723"/>
                  <a:gd name="connsiteX142" fmla="*/ 82974 w 3548024"/>
                  <a:gd name="connsiteY142" fmla="*/ 1309777 h 3863723"/>
                  <a:gd name="connsiteX143" fmla="*/ 357294 w 3548024"/>
                  <a:gd name="connsiteY143" fmla="*/ 1533297 h 3863723"/>
                  <a:gd name="connsiteX144" fmla="*/ 601134 w 3548024"/>
                  <a:gd name="connsiteY144" fmla="*/ 1645057 h 3863723"/>
                  <a:gd name="connsiteX145" fmla="*/ 702734 w 3548024"/>
                  <a:gd name="connsiteY145" fmla="*/ 1665377 h 3863723"/>
                  <a:gd name="connsiteX146" fmla="*/ 753534 w 3548024"/>
                  <a:gd name="connsiteY146" fmla="*/ 1726337 h 3863723"/>
                  <a:gd name="connsiteX147" fmla="*/ 814494 w 3548024"/>
                  <a:gd name="connsiteY147" fmla="*/ 1777137 h 3863723"/>
                  <a:gd name="connsiteX148" fmla="*/ 905934 w 3548024"/>
                  <a:gd name="connsiteY148" fmla="*/ 1827937 h 3863723"/>
                  <a:gd name="connsiteX149" fmla="*/ 1231054 w 3548024"/>
                  <a:gd name="connsiteY149" fmla="*/ 1949857 h 3863723"/>
                  <a:gd name="connsiteX150" fmla="*/ 1535854 w 3548024"/>
                  <a:gd name="connsiteY150" fmla="*/ 2061617 h 3863723"/>
                  <a:gd name="connsiteX151" fmla="*/ 1647614 w 3548024"/>
                  <a:gd name="connsiteY151" fmla="*/ 2132737 h 3863723"/>
                  <a:gd name="connsiteX152" fmla="*/ 1464734 w 3548024"/>
                  <a:gd name="connsiteY152" fmla="*/ 2102257 h 3863723"/>
                  <a:gd name="connsiteX153" fmla="*/ 1281854 w 3548024"/>
                  <a:gd name="connsiteY153" fmla="*/ 2102257 h 3863723"/>
                  <a:gd name="connsiteX154" fmla="*/ 1048174 w 3548024"/>
                  <a:gd name="connsiteY154" fmla="*/ 2081937 h 3863723"/>
                  <a:gd name="connsiteX155" fmla="*/ 804334 w 3548024"/>
                  <a:gd name="connsiteY155" fmla="*/ 2010817 h 3863723"/>
                  <a:gd name="connsiteX156" fmla="*/ 540174 w 3548024"/>
                  <a:gd name="connsiteY156" fmla="*/ 1919377 h 3863723"/>
                  <a:gd name="connsiteX157" fmla="*/ 509694 w 3548024"/>
                  <a:gd name="connsiteY157" fmla="*/ 1909217 h 3863723"/>
                  <a:gd name="connsiteX158" fmla="*/ 377614 w 3548024"/>
                  <a:gd name="connsiteY158" fmla="*/ 1817777 h 3863723"/>
                  <a:gd name="connsiteX159" fmla="*/ 336974 w 3548024"/>
                  <a:gd name="connsiteY159" fmla="*/ 1827937 h 3863723"/>
                  <a:gd name="connsiteX160" fmla="*/ 469054 w 3548024"/>
                  <a:gd name="connsiteY160" fmla="*/ 1949857 h 3863723"/>
                  <a:gd name="connsiteX161" fmla="*/ 723054 w 3548024"/>
                  <a:gd name="connsiteY161" fmla="*/ 2031137 h 3863723"/>
                  <a:gd name="connsiteX162" fmla="*/ 601134 w 3548024"/>
                  <a:gd name="connsiteY162" fmla="*/ 2031137 h 3863723"/>
                  <a:gd name="connsiteX163" fmla="*/ 469054 w 3548024"/>
                  <a:gd name="connsiteY163" fmla="*/ 2020977 h 3863723"/>
                  <a:gd name="connsiteX164" fmla="*/ 469054 w 3548024"/>
                  <a:gd name="connsiteY164" fmla="*/ 2071777 h 3863723"/>
                  <a:gd name="connsiteX165" fmla="*/ 580814 w 3548024"/>
                  <a:gd name="connsiteY165" fmla="*/ 2071777 h 3863723"/>
                  <a:gd name="connsiteX166" fmla="*/ 784014 w 3548024"/>
                  <a:gd name="connsiteY166" fmla="*/ 2071777 h 3863723"/>
                  <a:gd name="connsiteX167" fmla="*/ 987214 w 3548024"/>
                  <a:gd name="connsiteY167" fmla="*/ 2112417 h 3863723"/>
                  <a:gd name="connsiteX168" fmla="*/ 1261534 w 3548024"/>
                  <a:gd name="connsiteY168" fmla="*/ 2132737 h 3863723"/>
                  <a:gd name="connsiteX169" fmla="*/ 1578766 w 3548024"/>
                  <a:gd name="connsiteY169" fmla="*/ 2175010 h 3863723"/>
                  <a:gd name="connsiteX170" fmla="*/ 1739054 w 3548024"/>
                  <a:gd name="connsiteY170" fmla="*/ 2305457 h 3863723"/>
                  <a:gd name="connsiteX171" fmla="*/ 1789854 w 3548024"/>
                  <a:gd name="connsiteY171" fmla="*/ 2437537 h 3863723"/>
                  <a:gd name="connsiteX172" fmla="*/ 1800014 w 3548024"/>
                  <a:gd name="connsiteY172" fmla="*/ 2681377 h 3863723"/>
                  <a:gd name="connsiteX173" fmla="*/ 1779694 w 3548024"/>
                  <a:gd name="connsiteY173" fmla="*/ 2935377 h 3863723"/>
                  <a:gd name="connsiteX174" fmla="*/ 1728894 w 3548024"/>
                  <a:gd name="connsiteY174" fmla="*/ 3230017 h 3863723"/>
                  <a:gd name="connsiteX175" fmla="*/ 1678094 w 3548024"/>
                  <a:gd name="connsiteY175" fmla="*/ 3524657 h 3863723"/>
                  <a:gd name="connsiteX176" fmla="*/ 1627294 w 3548024"/>
                  <a:gd name="connsiteY176" fmla="*/ 3768497 h 3863723"/>
                  <a:gd name="connsiteX177" fmla="*/ 1820334 w 3548024"/>
                  <a:gd name="connsiteY177" fmla="*/ 3849777 h 3863723"/>
                  <a:gd name="connsiteX178" fmla="*/ 2114974 w 3548024"/>
                  <a:gd name="connsiteY178" fmla="*/ 3859937 h 3863723"/>
                  <a:gd name="connsiteX179" fmla="*/ 2186094 w 3548024"/>
                  <a:gd name="connsiteY179" fmla="*/ 3809137 h 3863723"/>
                  <a:gd name="connsiteX180" fmla="*/ 2175934 w 3548024"/>
                  <a:gd name="connsiteY180" fmla="*/ 3453537 h 3863723"/>
                  <a:gd name="connsiteX0" fmla="*/ 2224448 w 3548024"/>
                  <a:gd name="connsiteY0" fmla="*/ 3383831 h 3863723"/>
                  <a:gd name="connsiteX1" fmla="*/ 2198719 w 3548024"/>
                  <a:gd name="connsiteY1" fmla="*/ 2548406 h 3863723"/>
                  <a:gd name="connsiteX2" fmla="*/ 2298846 w 3548024"/>
                  <a:gd name="connsiteY2" fmla="*/ 2247018 h 3863723"/>
                  <a:gd name="connsiteX3" fmla="*/ 2622974 w 3548024"/>
                  <a:gd name="connsiteY3" fmla="*/ 2020977 h 3863723"/>
                  <a:gd name="connsiteX4" fmla="*/ 3009054 w 3548024"/>
                  <a:gd name="connsiteY4" fmla="*/ 1797457 h 3863723"/>
                  <a:gd name="connsiteX5" fmla="*/ 3283374 w 3548024"/>
                  <a:gd name="connsiteY5" fmla="*/ 1685697 h 3863723"/>
                  <a:gd name="connsiteX6" fmla="*/ 3466254 w 3548024"/>
                  <a:gd name="connsiteY6" fmla="*/ 1573937 h 3863723"/>
                  <a:gd name="connsiteX7" fmla="*/ 3547534 w 3548024"/>
                  <a:gd name="connsiteY7" fmla="*/ 1462177 h 3863723"/>
                  <a:gd name="connsiteX8" fmla="*/ 3496734 w 3548024"/>
                  <a:gd name="connsiteY8" fmla="*/ 1452017 h 3863723"/>
                  <a:gd name="connsiteX9" fmla="*/ 3425614 w 3548024"/>
                  <a:gd name="connsiteY9" fmla="*/ 1553617 h 3863723"/>
                  <a:gd name="connsiteX10" fmla="*/ 3232574 w 3548024"/>
                  <a:gd name="connsiteY10" fmla="*/ 1655217 h 3863723"/>
                  <a:gd name="connsiteX11" fmla="*/ 2917614 w 3548024"/>
                  <a:gd name="connsiteY11" fmla="*/ 1787297 h 3863723"/>
                  <a:gd name="connsiteX12" fmla="*/ 2887134 w 3548024"/>
                  <a:gd name="connsiteY12" fmla="*/ 1777137 h 3863723"/>
                  <a:gd name="connsiteX13" fmla="*/ 2917614 w 3548024"/>
                  <a:gd name="connsiteY13" fmla="*/ 1665377 h 3863723"/>
                  <a:gd name="connsiteX14" fmla="*/ 2978574 w 3548024"/>
                  <a:gd name="connsiteY14" fmla="*/ 1502817 h 3863723"/>
                  <a:gd name="connsiteX15" fmla="*/ 2978574 w 3548024"/>
                  <a:gd name="connsiteY15" fmla="*/ 1452017 h 3863723"/>
                  <a:gd name="connsiteX16" fmla="*/ 2927774 w 3548024"/>
                  <a:gd name="connsiteY16" fmla="*/ 1462177 h 3863723"/>
                  <a:gd name="connsiteX17" fmla="*/ 2897294 w 3548024"/>
                  <a:gd name="connsiteY17" fmla="*/ 1543457 h 3863723"/>
                  <a:gd name="connsiteX18" fmla="*/ 2816014 w 3548024"/>
                  <a:gd name="connsiteY18" fmla="*/ 1766977 h 3863723"/>
                  <a:gd name="connsiteX19" fmla="*/ 2785534 w 3548024"/>
                  <a:gd name="connsiteY19" fmla="*/ 1848257 h 3863723"/>
                  <a:gd name="connsiteX20" fmla="*/ 2586878 w 3548024"/>
                  <a:gd name="connsiteY20" fmla="*/ 1958986 h 3863723"/>
                  <a:gd name="connsiteX21" fmla="*/ 2368974 w 3548024"/>
                  <a:gd name="connsiteY21" fmla="*/ 2081937 h 3863723"/>
                  <a:gd name="connsiteX22" fmla="*/ 2226734 w 3548024"/>
                  <a:gd name="connsiteY22" fmla="*/ 2193697 h 3863723"/>
                  <a:gd name="connsiteX23" fmla="*/ 2308014 w 3548024"/>
                  <a:gd name="connsiteY23" fmla="*/ 1848257 h 3863723"/>
                  <a:gd name="connsiteX24" fmla="*/ 2379134 w 3548024"/>
                  <a:gd name="connsiteY24" fmla="*/ 1462177 h 3863723"/>
                  <a:gd name="connsiteX25" fmla="*/ 2592494 w 3548024"/>
                  <a:gd name="connsiteY25" fmla="*/ 1238657 h 3863723"/>
                  <a:gd name="connsiteX26" fmla="*/ 2663614 w 3548024"/>
                  <a:gd name="connsiteY26" fmla="*/ 1076097 h 3863723"/>
                  <a:gd name="connsiteX27" fmla="*/ 2622974 w 3548024"/>
                  <a:gd name="connsiteY27" fmla="*/ 1076097 h 3863723"/>
                  <a:gd name="connsiteX28" fmla="*/ 2562014 w 3548024"/>
                  <a:gd name="connsiteY28" fmla="*/ 1208177 h 3863723"/>
                  <a:gd name="connsiteX29" fmla="*/ 2409614 w 3548024"/>
                  <a:gd name="connsiteY29" fmla="*/ 1330097 h 3863723"/>
                  <a:gd name="connsiteX30" fmla="*/ 2460414 w 3548024"/>
                  <a:gd name="connsiteY30" fmla="*/ 1157377 h 3863723"/>
                  <a:gd name="connsiteX31" fmla="*/ 2541694 w 3548024"/>
                  <a:gd name="connsiteY31" fmla="*/ 862737 h 3863723"/>
                  <a:gd name="connsiteX32" fmla="*/ 2643294 w 3548024"/>
                  <a:gd name="connsiteY32" fmla="*/ 771297 h 3863723"/>
                  <a:gd name="connsiteX33" fmla="*/ 2724574 w 3548024"/>
                  <a:gd name="connsiteY33" fmla="*/ 679857 h 3863723"/>
                  <a:gd name="connsiteX34" fmla="*/ 2734734 w 3548024"/>
                  <a:gd name="connsiteY34" fmla="*/ 629057 h 3863723"/>
                  <a:gd name="connsiteX35" fmla="*/ 2694094 w 3548024"/>
                  <a:gd name="connsiteY35" fmla="*/ 649377 h 3863723"/>
                  <a:gd name="connsiteX36" fmla="*/ 2622974 w 3548024"/>
                  <a:gd name="connsiteY36" fmla="*/ 730657 h 3863723"/>
                  <a:gd name="connsiteX37" fmla="*/ 2562014 w 3548024"/>
                  <a:gd name="connsiteY37" fmla="*/ 761137 h 3863723"/>
                  <a:gd name="connsiteX38" fmla="*/ 2673774 w 3548024"/>
                  <a:gd name="connsiteY38" fmla="*/ 456337 h 3863723"/>
                  <a:gd name="connsiteX39" fmla="*/ 2724574 w 3548024"/>
                  <a:gd name="connsiteY39" fmla="*/ 222657 h 3863723"/>
                  <a:gd name="connsiteX40" fmla="*/ 2683934 w 3548024"/>
                  <a:gd name="connsiteY40" fmla="*/ 212497 h 3863723"/>
                  <a:gd name="connsiteX41" fmla="*/ 2663614 w 3548024"/>
                  <a:gd name="connsiteY41" fmla="*/ 324257 h 3863723"/>
                  <a:gd name="connsiteX42" fmla="*/ 2612814 w 3548024"/>
                  <a:gd name="connsiteY42" fmla="*/ 496977 h 3863723"/>
                  <a:gd name="connsiteX43" fmla="*/ 2592494 w 3548024"/>
                  <a:gd name="connsiteY43" fmla="*/ 496977 h 3863723"/>
                  <a:gd name="connsiteX44" fmla="*/ 2551854 w 3548024"/>
                  <a:gd name="connsiteY44" fmla="*/ 354737 h 3863723"/>
                  <a:gd name="connsiteX45" fmla="*/ 2521374 w 3548024"/>
                  <a:gd name="connsiteY45" fmla="*/ 263297 h 3863723"/>
                  <a:gd name="connsiteX46" fmla="*/ 2490894 w 3548024"/>
                  <a:gd name="connsiteY46" fmla="*/ 293777 h 3863723"/>
                  <a:gd name="connsiteX47" fmla="*/ 2511214 w 3548024"/>
                  <a:gd name="connsiteY47" fmla="*/ 354737 h 3863723"/>
                  <a:gd name="connsiteX48" fmla="*/ 2541694 w 3548024"/>
                  <a:gd name="connsiteY48" fmla="*/ 466497 h 3863723"/>
                  <a:gd name="connsiteX49" fmla="*/ 2562014 w 3548024"/>
                  <a:gd name="connsiteY49" fmla="*/ 557937 h 3863723"/>
                  <a:gd name="connsiteX50" fmla="*/ 2572174 w 3548024"/>
                  <a:gd name="connsiteY50" fmla="*/ 588417 h 3863723"/>
                  <a:gd name="connsiteX51" fmla="*/ 2490894 w 3548024"/>
                  <a:gd name="connsiteY51" fmla="*/ 822097 h 3863723"/>
                  <a:gd name="connsiteX52" fmla="*/ 2419774 w 3548024"/>
                  <a:gd name="connsiteY52" fmla="*/ 1076097 h 3863723"/>
                  <a:gd name="connsiteX53" fmla="*/ 2358814 w 3548024"/>
                  <a:gd name="connsiteY53" fmla="*/ 1045617 h 3863723"/>
                  <a:gd name="connsiteX54" fmla="*/ 2257214 w 3548024"/>
                  <a:gd name="connsiteY54" fmla="*/ 872897 h 3863723"/>
                  <a:gd name="connsiteX55" fmla="*/ 2216574 w 3548024"/>
                  <a:gd name="connsiteY55" fmla="*/ 791617 h 3863723"/>
                  <a:gd name="connsiteX56" fmla="*/ 2196254 w 3548024"/>
                  <a:gd name="connsiteY56" fmla="*/ 822097 h 3863723"/>
                  <a:gd name="connsiteX57" fmla="*/ 2236894 w 3548024"/>
                  <a:gd name="connsiteY57" fmla="*/ 923697 h 3863723"/>
                  <a:gd name="connsiteX58" fmla="*/ 2297854 w 3548024"/>
                  <a:gd name="connsiteY58" fmla="*/ 1035457 h 3863723"/>
                  <a:gd name="connsiteX59" fmla="*/ 2348654 w 3548024"/>
                  <a:gd name="connsiteY59" fmla="*/ 1116737 h 3863723"/>
                  <a:gd name="connsiteX60" fmla="*/ 2379134 w 3548024"/>
                  <a:gd name="connsiteY60" fmla="*/ 1147217 h 3863723"/>
                  <a:gd name="connsiteX61" fmla="*/ 2358814 w 3548024"/>
                  <a:gd name="connsiteY61" fmla="*/ 1258977 h 3863723"/>
                  <a:gd name="connsiteX62" fmla="*/ 2257214 w 3548024"/>
                  <a:gd name="connsiteY62" fmla="*/ 1604417 h 3863723"/>
                  <a:gd name="connsiteX63" fmla="*/ 2206414 w 3548024"/>
                  <a:gd name="connsiteY63" fmla="*/ 1858417 h 3863723"/>
                  <a:gd name="connsiteX64" fmla="*/ 2155614 w 3548024"/>
                  <a:gd name="connsiteY64" fmla="*/ 2000657 h 3863723"/>
                  <a:gd name="connsiteX65" fmla="*/ 2084494 w 3548024"/>
                  <a:gd name="connsiteY65" fmla="*/ 2020977 h 3863723"/>
                  <a:gd name="connsiteX66" fmla="*/ 2043854 w 3548024"/>
                  <a:gd name="connsiteY66" fmla="*/ 1868577 h 3863723"/>
                  <a:gd name="connsiteX67" fmla="*/ 1952414 w 3548024"/>
                  <a:gd name="connsiteY67" fmla="*/ 1533297 h 3863723"/>
                  <a:gd name="connsiteX68" fmla="*/ 1840654 w 3548024"/>
                  <a:gd name="connsiteY68" fmla="*/ 1076097 h 3863723"/>
                  <a:gd name="connsiteX69" fmla="*/ 1800014 w 3548024"/>
                  <a:gd name="connsiteY69" fmla="*/ 618897 h 3863723"/>
                  <a:gd name="connsiteX70" fmla="*/ 1867129 w 3548024"/>
                  <a:gd name="connsiteY70" fmla="*/ 38001 h 3863723"/>
                  <a:gd name="connsiteX71" fmla="*/ 1795121 w 3548024"/>
                  <a:gd name="connsiteY71" fmla="*/ 110009 h 3863723"/>
                  <a:gd name="connsiteX72" fmla="*/ 1759374 w 3548024"/>
                  <a:gd name="connsiteY72" fmla="*/ 547777 h 3863723"/>
                  <a:gd name="connsiteX73" fmla="*/ 1759374 w 3548024"/>
                  <a:gd name="connsiteY73" fmla="*/ 740817 h 3863723"/>
                  <a:gd name="connsiteX74" fmla="*/ 1769534 w 3548024"/>
                  <a:gd name="connsiteY74" fmla="*/ 852577 h 3863723"/>
                  <a:gd name="connsiteX75" fmla="*/ 1728894 w 3548024"/>
                  <a:gd name="connsiteY75" fmla="*/ 791617 h 3863723"/>
                  <a:gd name="connsiteX76" fmla="*/ 1617134 w 3548024"/>
                  <a:gd name="connsiteY76" fmla="*/ 588417 h 3863723"/>
                  <a:gd name="connsiteX77" fmla="*/ 1566334 w 3548024"/>
                  <a:gd name="connsiteY77" fmla="*/ 324257 h 3863723"/>
                  <a:gd name="connsiteX78" fmla="*/ 1535854 w 3548024"/>
                  <a:gd name="connsiteY78" fmla="*/ 242977 h 3863723"/>
                  <a:gd name="connsiteX79" fmla="*/ 1515534 w 3548024"/>
                  <a:gd name="connsiteY79" fmla="*/ 303937 h 3863723"/>
                  <a:gd name="connsiteX80" fmla="*/ 1546014 w 3548024"/>
                  <a:gd name="connsiteY80" fmla="*/ 547777 h 3863723"/>
                  <a:gd name="connsiteX81" fmla="*/ 1566334 w 3548024"/>
                  <a:gd name="connsiteY81" fmla="*/ 608737 h 3863723"/>
                  <a:gd name="connsiteX82" fmla="*/ 1535854 w 3548024"/>
                  <a:gd name="connsiteY82" fmla="*/ 598577 h 3863723"/>
                  <a:gd name="connsiteX83" fmla="*/ 1434254 w 3548024"/>
                  <a:gd name="connsiteY83" fmla="*/ 517297 h 3863723"/>
                  <a:gd name="connsiteX84" fmla="*/ 1322494 w 3548024"/>
                  <a:gd name="connsiteY84" fmla="*/ 456337 h 3863723"/>
                  <a:gd name="connsiteX85" fmla="*/ 1312334 w 3548024"/>
                  <a:gd name="connsiteY85" fmla="*/ 486817 h 3863723"/>
                  <a:gd name="connsiteX86" fmla="*/ 1424094 w 3548024"/>
                  <a:gd name="connsiteY86" fmla="*/ 578257 h 3863723"/>
                  <a:gd name="connsiteX87" fmla="*/ 1566334 w 3548024"/>
                  <a:gd name="connsiteY87" fmla="*/ 659537 h 3863723"/>
                  <a:gd name="connsiteX88" fmla="*/ 1596814 w 3548024"/>
                  <a:gd name="connsiteY88" fmla="*/ 679857 h 3863723"/>
                  <a:gd name="connsiteX89" fmla="*/ 1678094 w 3548024"/>
                  <a:gd name="connsiteY89" fmla="*/ 811937 h 3863723"/>
                  <a:gd name="connsiteX90" fmla="*/ 1759374 w 3548024"/>
                  <a:gd name="connsiteY90" fmla="*/ 913537 h 3863723"/>
                  <a:gd name="connsiteX91" fmla="*/ 1779694 w 3548024"/>
                  <a:gd name="connsiteY91" fmla="*/ 1025297 h 3863723"/>
                  <a:gd name="connsiteX92" fmla="*/ 1810174 w 3548024"/>
                  <a:gd name="connsiteY92" fmla="*/ 1218337 h 3863723"/>
                  <a:gd name="connsiteX93" fmla="*/ 1871134 w 3548024"/>
                  <a:gd name="connsiteY93" fmla="*/ 1492657 h 3863723"/>
                  <a:gd name="connsiteX94" fmla="*/ 1850814 w 3548024"/>
                  <a:gd name="connsiteY94" fmla="*/ 1492657 h 3863723"/>
                  <a:gd name="connsiteX95" fmla="*/ 1586654 w 3548024"/>
                  <a:gd name="connsiteY95" fmla="*/ 1319937 h 3863723"/>
                  <a:gd name="connsiteX96" fmla="*/ 1403774 w 3548024"/>
                  <a:gd name="connsiteY96" fmla="*/ 1096417 h 3863723"/>
                  <a:gd name="connsiteX97" fmla="*/ 1322494 w 3548024"/>
                  <a:gd name="connsiteY97" fmla="*/ 964337 h 3863723"/>
                  <a:gd name="connsiteX98" fmla="*/ 1302174 w 3548024"/>
                  <a:gd name="connsiteY98" fmla="*/ 801777 h 3863723"/>
                  <a:gd name="connsiteX99" fmla="*/ 1281854 w 3548024"/>
                  <a:gd name="connsiteY99" fmla="*/ 771297 h 3863723"/>
                  <a:gd name="connsiteX100" fmla="*/ 1251374 w 3548024"/>
                  <a:gd name="connsiteY100" fmla="*/ 852577 h 3863723"/>
                  <a:gd name="connsiteX101" fmla="*/ 1261534 w 3548024"/>
                  <a:gd name="connsiteY101" fmla="*/ 954177 h 3863723"/>
                  <a:gd name="connsiteX102" fmla="*/ 1180254 w 3548024"/>
                  <a:gd name="connsiteY102" fmla="*/ 872897 h 3863723"/>
                  <a:gd name="connsiteX103" fmla="*/ 1007534 w 3548024"/>
                  <a:gd name="connsiteY103" fmla="*/ 690017 h 3863723"/>
                  <a:gd name="connsiteX104" fmla="*/ 936414 w 3548024"/>
                  <a:gd name="connsiteY104" fmla="*/ 557937 h 3863723"/>
                  <a:gd name="connsiteX105" fmla="*/ 885614 w 3548024"/>
                  <a:gd name="connsiteY105" fmla="*/ 476657 h 3863723"/>
                  <a:gd name="connsiteX106" fmla="*/ 855134 w 3548024"/>
                  <a:gd name="connsiteY106" fmla="*/ 476657 h 3863723"/>
                  <a:gd name="connsiteX107" fmla="*/ 875454 w 3548024"/>
                  <a:gd name="connsiteY107" fmla="*/ 547777 h 3863723"/>
                  <a:gd name="connsiteX108" fmla="*/ 977054 w 3548024"/>
                  <a:gd name="connsiteY108" fmla="*/ 730657 h 3863723"/>
                  <a:gd name="connsiteX109" fmla="*/ 1078654 w 3548024"/>
                  <a:gd name="connsiteY109" fmla="*/ 832257 h 3863723"/>
                  <a:gd name="connsiteX110" fmla="*/ 1007534 w 3548024"/>
                  <a:gd name="connsiteY110" fmla="*/ 832257 h 3863723"/>
                  <a:gd name="connsiteX111" fmla="*/ 844974 w 3548024"/>
                  <a:gd name="connsiteY111" fmla="*/ 761137 h 3863723"/>
                  <a:gd name="connsiteX112" fmla="*/ 824654 w 3548024"/>
                  <a:gd name="connsiteY112" fmla="*/ 781457 h 3863723"/>
                  <a:gd name="connsiteX113" fmla="*/ 916094 w 3548024"/>
                  <a:gd name="connsiteY113" fmla="*/ 832257 h 3863723"/>
                  <a:gd name="connsiteX114" fmla="*/ 1068494 w 3548024"/>
                  <a:gd name="connsiteY114" fmla="*/ 893217 h 3863723"/>
                  <a:gd name="connsiteX115" fmla="*/ 1119294 w 3548024"/>
                  <a:gd name="connsiteY115" fmla="*/ 903377 h 3863723"/>
                  <a:gd name="connsiteX116" fmla="*/ 1241214 w 3548024"/>
                  <a:gd name="connsiteY116" fmla="*/ 1004977 h 3863723"/>
                  <a:gd name="connsiteX117" fmla="*/ 1281854 w 3548024"/>
                  <a:gd name="connsiteY117" fmla="*/ 1035457 h 3863723"/>
                  <a:gd name="connsiteX118" fmla="*/ 1393614 w 3548024"/>
                  <a:gd name="connsiteY118" fmla="*/ 1167537 h 3863723"/>
                  <a:gd name="connsiteX119" fmla="*/ 1495214 w 3548024"/>
                  <a:gd name="connsiteY119" fmla="*/ 1299617 h 3863723"/>
                  <a:gd name="connsiteX120" fmla="*/ 1678094 w 3548024"/>
                  <a:gd name="connsiteY120" fmla="*/ 1472337 h 3863723"/>
                  <a:gd name="connsiteX121" fmla="*/ 1840654 w 3548024"/>
                  <a:gd name="connsiteY121" fmla="*/ 1604417 h 3863723"/>
                  <a:gd name="connsiteX122" fmla="*/ 1860974 w 3548024"/>
                  <a:gd name="connsiteY122" fmla="*/ 1655217 h 3863723"/>
                  <a:gd name="connsiteX123" fmla="*/ 1881294 w 3548024"/>
                  <a:gd name="connsiteY123" fmla="*/ 1807617 h 3863723"/>
                  <a:gd name="connsiteX124" fmla="*/ 1891454 w 3548024"/>
                  <a:gd name="connsiteY124" fmla="*/ 1899057 h 3863723"/>
                  <a:gd name="connsiteX125" fmla="*/ 1881294 w 3548024"/>
                  <a:gd name="connsiteY125" fmla="*/ 2061617 h 3863723"/>
                  <a:gd name="connsiteX126" fmla="*/ 1769534 w 3548024"/>
                  <a:gd name="connsiteY126" fmla="*/ 2010817 h 3863723"/>
                  <a:gd name="connsiteX127" fmla="*/ 1495214 w 3548024"/>
                  <a:gd name="connsiteY127" fmla="*/ 1960017 h 3863723"/>
                  <a:gd name="connsiteX128" fmla="*/ 1251374 w 3548024"/>
                  <a:gd name="connsiteY128" fmla="*/ 1888897 h 3863723"/>
                  <a:gd name="connsiteX129" fmla="*/ 895774 w 3548024"/>
                  <a:gd name="connsiteY129" fmla="*/ 1756817 h 3863723"/>
                  <a:gd name="connsiteX130" fmla="*/ 662094 w 3548024"/>
                  <a:gd name="connsiteY130" fmla="*/ 1523137 h 3863723"/>
                  <a:gd name="connsiteX131" fmla="*/ 509694 w 3548024"/>
                  <a:gd name="connsiteY131" fmla="*/ 1319937 h 3863723"/>
                  <a:gd name="connsiteX132" fmla="*/ 418254 w 3548024"/>
                  <a:gd name="connsiteY132" fmla="*/ 1218337 h 3863723"/>
                  <a:gd name="connsiteX133" fmla="*/ 357294 w 3548024"/>
                  <a:gd name="connsiteY133" fmla="*/ 1228497 h 3863723"/>
                  <a:gd name="connsiteX134" fmla="*/ 438574 w 3548024"/>
                  <a:gd name="connsiteY134" fmla="*/ 1319937 h 3863723"/>
                  <a:gd name="connsiteX135" fmla="*/ 560494 w 3548024"/>
                  <a:gd name="connsiteY135" fmla="*/ 1502817 h 3863723"/>
                  <a:gd name="connsiteX136" fmla="*/ 621454 w 3548024"/>
                  <a:gd name="connsiteY136" fmla="*/ 1584097 h 3863723"/>
                  <a:gd name="connsiteX137" fmla="*/ 550334 w 3548024"/>
                  <a:gd name="connsiteY137" fmla="*/ 1573937 h 3863723"/>
                  <a:gd name="connsiteX138" fmla="*/ 377614 w 3548024"/>
                  <a:gd name="connsiteY138" fmla="*/ 1482497 h 3863723"/>
                  <a:gd name="connsiteX139" fmla="*/ 204894 w 3548024"/>
                  <a:gd name="connsiteY139" fmla="*/ 1360577 h 3863723"/>
                  <a:gd name="connsiteX140" fmla="*/ 42334 w 3548024"/>
                  <a:gd name="connsiteY140" fmla="*/ 1228497 h 3863723"/>
                  <a:gd name="connsiteX141" fmla="*/ 1694 w 3548024"/>
                  <a:gd name="connsiteY141" fmla="*/ 1238657 h 3863723"/>
                  <a:gd name="connsiteX142" fmla="*/ 82974 w 3548024"/>
                  <a:gd name="connsiteY142" fmla="*/ 1309777 h 3863723"/>
                  <a:gd name="connsiteX143" fmla="*/ 357294 w 3548024"/>
                  <a:gd name="connsiteY143" fmla="*/ 1533297 h 3863723"/>
                  <a:gd name="connsiteX144" fmla="*/ 601134 w 3548024"/>
                  <a:gd name="connsiteY144" fmla="*/ 1645057 h 3863723"/>
                  <a:gd name="connsiteX145" fmla="*/ 702734 w 3548024"/>
                  <a:gd name="connsiteY145" fmla="*/ 1665377 h 3863723"/>
                  <a:gd name="connsiteX146" fmla="*/ 753534 w 3548024"/>
                  <a:gd name="connsiteY146" fmla="*/ 1726337 h 3863723"/>
                  <a:gd name="connsiteX147" fmla="*/ 814494 w 3548024"/>
                  <a:gd name="connsiteY147" fmla="*/ 1777137 h 3863723"/>
                  <a:gd name="connsiteX148" fmla="*/ 905934 w 3548024"/>
                  <a:gd name="connsiteY148" fmla="*/ 1827937 h 3863723"/>
                  <a:gd name="connsiteX149" fmla="*/ 1231054 w 3548024"/>
                  <a:gd name="connsiteY149" fmla="*/ 1949857 h 3863723"/>
                  <a:gd name="connsiteX150" fmla="*/ 1535854 w 3548024"/>
                  <a:gd name="connsiteY150" fmla="*/ 2061617 h 3863723"/>
                  <a:gd name="connsiteX151" fmla="*/ 1647614 w 3548024"/>
                  <a:gd name="connsiteY151" fmla="*/ 2132737 h 3863723"/>
                  <a:gd name="connsiteX152" fmla="*/ 1464734 w 3548024"/>
                  <a:gd name="connsiteY152" fmla="*/ 2102257 h 3863723"/>
                  <a:gd name="connsiteX153" fmla="*/ 1281854 w 3548024"/>
                  <a:gd name="connsiteY153" fmla="*/ 2102257 h 3863723"/>
                  <a:gd name="connsiteX154" fmla="*/ 1048174 w 3548024"/>
                  <a:gd name="connsiteY154" fmla="*/ 2081937 h 3863723"/>
                  <a:gd name="connsiteX155" fmla="*/ 804334 w 3548024"/>
                  <a:gd name="connsiteY155" fmla="*/ 2010817 h 3863723"/>
                  <a:gd name="connsiteX156" fmla="*/ 540174 w 3548024"/>
                  <a:gd name="connsiteY156" fmla="*/ 1919377 h 3863723"/>
                  <a:gd name="connsiteX157" fmla="*/ 509694 w 3548024"/>
                  <a:gd name="connsiteY157" fmla="*/ 1909217 h 3863723"/>
                  <a:gd name="connsiteX158" fmla="*/ 377614 w 3548024"/>
                  <a:gd name="connsiteY158" fmla="*/ 1817777 h 3863723"/>
                  <a:gd name="connsiteX159" fmla="*/ 336974 w 3548024"/>
                  <a:gd name="connsiteY159" fmla="*/ 1827937 h 3863723"/>
                  <a:gd name="connsiteX160" fmla="*/ 469054 w 3548024"/>
                  <a:gd name="connsiteY160" fmla="*/ 1949857 h 3863723"/>
                  <a:gd name="connsiteX161" fmla="*/ 723054 w 3548024"/>
                  <a:gd name="connsiteY161" fmla="*/ 2031137 h 3863723"/>
                  <a:gd name="connsiteX162" fmla="*/ 601134 w 3548024"/>
                  <a:gd name="connsiteY162" fmla="*/ 2031137 h 3863723"/>
                  <a:gd name="connsiteX163" fmla="*/ 469054 w 3548024"/>
                  <a:gd name="connsiteY163" fmla="*/ 2020977 h 3863723"/>
                  <a:gd name="connsiteX164" fmla="*/ 469054 w 3548024"/>
                  <a:gd name="connsiteY164" fmla="*/ 2071777 h 3863723"/>
                  <a:gd name="connsiteX165" fmla="*/ 580814 w 3548024"/>
                  <a:gd name="connsiteY165" fmla="*/ 2071777 h 3863723"/>
                  <a:gd name="connsiteX166" fmla="*/ 784014 w 3548024"/>
                  <a:gd name="connsiteY166" fmla="*/ 2071777 h 3863723"/>
                  <a:gd name="connsiteX167" fmla="*/ 987214 w 3548024"/>
                  <a:gd name="connsiteY167" fmla="*/ 2112417 h 3863723"/>
                  <a:gd name="connsiteX168" fmla="*/ 1261534 w 3548024"/>
                  <a:gd name="connsiteY168" fmla="*/ 2132737 h 3863723"/>
                  <a:gd name="connsiteX169" fmla="*/ 1578766 w 3548024"/>
                  <a:gd name="connsiteY169" fmla="*/ 2175010 h 3863723"/>
                  <a:gd name="connsiteX170" fmla="*/ 1739054 w 3548024"/>
                  <a:gd name="connsiteY170" fmla="*/ 2305457 h 3863723"/>
                  <a:gd name="connsiteX171" fmla="*/ 1789854 w 3548024"/>
                  <a:gd name="connsiteY171" fmla="*/ 2437537 h 3863723"/>
                  <a:gd name="connsiteX172" fmla="*/ 1800014 w 3548024"/>
                  <a:gd name="connsiteY172" fmla="*/ 2681377 h 3863723"/>
                  <a:gd name="connsiteX173" fmla="*/ 1779694 w 3548024"/>
                  <a:gd name="connsiteY173" fmla="*/ 2935377 h 3863723"/>
                  <a:gd name="connsiteX174" fmla="*/ 1728894 w 3548024"/>
                  <a:gd name="connsiteY174" fmla="*/ 3230017 h 3863723"/>
                  <a:gd name="connsiteX175" fmla="*/ 1678094 w 3548024"/>
                  <a:gd name="connsiteY175" fmla="*/ 3524657 h 3863723"/>
                  <a:gd name="connsiteX176" fmla="*/ 1627294 w 3548024"/>
                  <a:gd name="connsiteY176" fmla="*/ 3768497 h 3863723"/>
                  <a:gd name="connsiteX177" fmla="*/ 1820334 w 3548024"/>
                  <a:gd name="connsiteY177" fmla="*/ 3849777 h 3863723"/>
                  <a:gd name="connsiteX178" fmla="*/ 2114974 w 3548024"/>
                  <a:gd name="connsiteY178" fmla="*/ 3859937 h 3863723"/>
                  <a:gd name="connsiteX179" fmla="*/ 2186094 w 3548024"/>
                  <a:gd name="connsiteY179" fmla="*/ 3809137 h 3863723"/>
                  <a:gd name="connsiteX180" fmla="*/ 2175934 w 3548024"/>
                  <a:gd name="connsiteY180" fmla="*/ 3453537 h 3863723"/>
                  <a:gd name="connsiteX0" fmla="*/ 2224448 w 3548024"/>
                  <a:gd name="connsiteY0" fmla="*/ 3383831 h 3863723"/>
                  <a:gd name="connsiteX1" fmla="*/ 2198719 w 3548024"/>
                  <a:gd name="connsiteY1" fmla="*/ 2548406 h 3863723"/>
                  <a:gd name="connsiteX2" fmla="*/ 2298846 w 3548024"/>
                  <a:gd name="connsiteY2" fmla="*/ 2247018 h 3863723"/>
                  <a:gd name="connsiteX3" fmla="*/ 2622974 w 3548024"/>
                  <a:gd name="connsiteY3" fmla="*/ 2020977 h 3863723"/>
                  <a:gd name="connsiteX4" fmla="*/ 3009054 w 3548024"/>
                  <a:gd name="connsiteY4" fmla="*/ 1797457 h 3863723"/>
                  <a:gd name="connsiteX5" fmla="*/ 3283374 w 3548024"/>
                  <a:gd name="connsiteY5" fmla="*/ 1685697 h 3863723"/>
                  <a:gd name="connsiteX6" fmla="*/ 3466254 w 3548024"/>
                  <a:gd name="connsiteY6" fmla="*/ 1573937 h 3863723"/>
                  <a:gd name="connsiteX7" fmla="*/ 3547534 w 3548024"/>
                  <a:gd name="connsiteY7" fmla="*/ 1462177 h 3863723"/>
                  <a:gd name="connsiteX8" fmla="*/ 3496734 w 3548024"/>
                  <a:gd name="connsiteY8" fmla="*/ 1452017 h 3863723"/>
                  <a:gd name="connsiteX9" fmla="*/ 3425614 w 3548024"/>
                  <a:gd name="connsiteY9" fmla="*/ 1553617 h 3863723"/>
                  <a:gd name="connsiteX10" fmla="*/ 3232574 w 3548024"/>
                  <a:gd name="connsiteY10" fmla="*/ 1655217 h 3863723"/>
                  <a:gd name="connsiteX11" fmla="*/ 2917614 w 3548024"/>
                  <a:gd name="connsiteY11" fmla="*/ 1787297 h 3863723"/>
                  <a:gd name="connsiteX12" fmla="*/ 2887134 w 3548024"/>
                  <a:gd name="connsiteY12" fmla="*/ 1777137 h 3863723"/>
                  <a:gd name="connsiteX13" fmla="*/ 2917614 w 3548024"/>
                  <a:gd name="connsiteY13" fmla="*/ 1665377 h 3863723"/>
                  <a:gd name="connsiteX14" fmla="*/ 2978574 w 3548024"/>
                  <a:gd name="connsiteY14" fmla="*/ 1502817 h 3863723"/>
                  <a:gd name="connsiteX15" fmla="*/ 2978574 w 3548024"/>
                  <a:gd name="connsiteY15" fmla="*/ 1452017 h 3863723"/>
                  <a:gd name="connsiteX16" fmla="*/ 2927774 w 3548024"/>
                  <a:gd name="connsiteY16" fmla="*/ 1462177 h 3863723"/>
                  <a:gd name="connsiteX17" fmla="*/ 2897294 w 3548024"/>
                  <a:gd name="connsiteY17" fmla="*/ 1543457 h 3863723"/>
                  <a:gd name="connsiteX18" fmla="*/ 2816014 w 3548024"/>
                  <a:gd name="connsiteY18" fmla="*/ 1766977 h 3863723"/>
                  <a:gd name="connsiteX19" fmla="*/ 2785534 w 3548024"/>
                  <a:gd name="connsiteY19" fmla="*/ 1848257 h 3863723"/>
                  <a:gd name="connsiteX20" fmla="*/ 2586878 w 3548024"/>
                  <a:gd name="connsiteY20" fmla="*/ 1958986 h 3863723"/>
                  <a:gd name="connsiteX21" fmla="*/ 2368974 w 3548024"/>
                  <a:gd name="connsiteY21" fmla="*/ 2081937 h 3863723"/>
                  <a:gd name="connsiteX22" fmla="*/ 2226734 w 3548024"/>
                  <a:gd name="connsiteY22" fmla="*/ 2193697 h 3863723"/>
                  <a:gd name="connsiteX23" fmla="*/ 2308014 w 3548024"/>
                  <a:gd name="connsiteY23" fmla="*/ 1848257 h 3863723"/>
                  <a:gd name="connsiteX24" fmla="*/ 2379134 w 3548024"/>
                  <a:gd name="connsiteY24" fmla="*/ 1462177 h 3863723"/>
                  <a:gd name="connsiteX25" fmla="*/ 2592494 w 3548024"/>
                  <a:gd name="connsiteY25" fmla="*/ 1238657 h 3863723"/>
                  <a:gd name="connsiteX26" fmla="*/ 2663614 w 3548024"/>
                  <a:gd name="connsiteY26" fmla="*/ 1076097 h 3863723"/>
                  <a:gd name="connsiteX27" fmla="*/ 2622974 w 3548024"/>
                  <a:gd name="connsiteY27" fmla="*/ 1076097 h 3863723"/>
                  <a:gd name="connsiteX28" fmla="*/ 2562014 w 3548024"/>
                  <a:gd name="connsiteY28" fmla="*/ 1208177 h 3863723"/>
                  <a:gd name="connsiteX29" fmla="*/ 2409614 w 3548024"/>
                  <a:gd name="connsiteY29" fmla="*/ 1330097 h 3863723"/>
                  <a:gd name="connsiteX30" fmla="*/ 2460414 w 3548024"/>
                  <a:gd name="connsiteY30" fmla="*/ 1157377 h 3863723"/>
                  <a:gd name="connsiteX31" fmla="*/ 2541694 w 3548024"/>
                  <a:gd name="connsiteY31" fmla="*/ 862737 h 3863723"/>
                  <a:gd name="connsiteX32" fmla="*/ 2643294 w 3548024"/>
                  <a:gd name="connsiteY32" fmla="*/ 771297 h 3863723"/>
                  <a:gd name="connsiteX33" fmla="*/ 2724574 w 3548024"/>
                  <a:gd name="connsiteY33" fmla="*/ 679857 h 3863723"/>
                  <a:gd name="connsiteX34" fmla="*/ 2734734 w 3548024"/>
                  <a:gd name="connsiteY34" fmla="*/ 629057 h 3863723"/>
                  <a:gd name="connsiteX35" fmla="*/ 2694094 w 3548024"/>
                  <a:gd name="connsiteY35" fmla="*/ 649377 h 3863723"/>
                  <a:gd name="connsiteX36" fmla="*/ 2622974 w 3548024"/>
                  <a:gd name="connsiteY36" fmla="*/ 730657 h 3863723"/>
                  <a:gd name="connsiteX37" fmla="*/ 2562014 w 3548024"/>
                  <a:gd name="connsiteY37" fmla="*/ 761137 h 3863723"/>
                  <a:gd name="connsiteX38" fmla="*/ 2673774 w 3548024"/>
                  <a:gd name="connsiteY38" fmla="*/ 456337 h 3863723"/>
                  <a:gd name="connsiteX39" fmla="*/ 2724574 w 3548024"/>
                  <a:gd name="connsiteY39" fmla="*/ 222657 h 3863723"/>
                  <a:gd name="connsiteX40" fmla="*/ 2683934 w 3548024"/>
                  <a:gd name="connsiteY40" fmla="*/ 212497 h 3863723"/>
                  <a:gd name="connsiteX41" fmla="*/ 2663614 w 3548024"/>
                  <a:gd name="connsiteY41" fmla="*/ 324257 h 3863723"/>
                  <a:gd name="connsiteX42" fmla="*/ 2612814 w 3548024"/>
                  <a:gd name="connsiteY42" fmla="*/ 496977 h 3863723"/>
                  <a:gd name="connsiteX43" fmla="*/ 2592494 w 3548024"/>
                  <a:gd name="connsiteY43" fmla="*/ 496977 h 3863723"/>
                  <a:gd name="connsiteX44" fmla="*/ 2551854 w 3548024"/>
                  <a:gd name="connsiteY44" fmla="*/ 354737 h 3863723"/>
                  <a:gd name="connsiteX45" fmla="*/ 2521374 w 3548024"/>
                  <a:gd name="connsiteY45" fmla="*/ 263297 h 3863723"/>
                  <a:gd name="connsiteX46" fmla="*/ 2490894 w 3548024"/>
                  <a:gd name="connsiteY46" fmla="*/ 293777 h 3863723"/>
                  <a:gd name="connsiteX47" fmla="*/ 2511214 w 3548024"/>
                  <a:gd name="connsiteY47" fmla="*/ 354737 h 3863723"/>
                  <a:gd name="connsiteX48" fmla="*/ 2541694 w 3548024"/>
                  <a:gd name="connsiteY48" fmla="*/ 466497 h 3863723"/>
                  <a:gd name="connsiteX49" fmla="*/ 2562014 w 3548024"/>
                  <a:gd name="connsiteY49" fmla="*/ 557937 h 3863723"/>
                  <a:gd name="connsiteX50" fmla="*/ 2572174 w 3548024"/>
                  <a:gd name="connsiteY50" fmla="*/ 588417 h 3863723"/>
                  <a:gd name="connsiteX51" fmla="*/ 2490894 w 3548024"/>
                  <a:gd name="connsiteY51" fmla="*/ 822097 h 3863723"/>
                  <a:gd name="connsiteX52" fmla="*/ 2419774 w 3548024"/>
                  <a:gd name="connsiteY52" fmla="*/ 1076097 h 3863723"/>
                  <a:gd name="connsiteX53" fmla="*/ 2358814 w 3548024"/>
                  <a:gd name="connsiteY53" fmla="*/ 1045617 h 3863723"/>
                  <a:gd name="connsiteX54" fmla="*/ 2257214 w 3548024"/>
                  <a:gd name="connsiteY54" fmla="*/ 872897 h 3863723"/>
                  <a:gd name="connsiteX55" fmla="*/ 2216574 w 3548024"/>
                  <a:gd name="connsiteY55" fmla="*/ 791617 h 3863723"/>
                  <a:gd name="connsiteX56" fmla="*/ 2196254 w 3548024"/>
                  <a:gd name="connsiteY56" fmla="*/ 822097 h 3863723"/>
                  <a:gd name="connsiteX57" fmla="*/ 2236894 w 3548024"/>
                  <a:gd name="connsiteY57" fmla="*/ 923697 h 3863723"/>
                  <a:gd name="connsiteX58" fmla="*/ 2297854 w 3548024"/>
                  <a:gd name="connsiteY58" fmla="*/ 1035457 h 3863723"/>
                  <a:gd name="connsiteX59" fmla="*/ 2348654 w 3548024"/>
                  <a:gd name="connsiteY59" fmla="*/ 1116737 h 3863723"/>
                  <a:gd name="connsiteX60" fmla="*/ 2379134 w 3548024"/>
                  <a:gd name="connsiteY60" fmla="*/ 1147217 h 3863723"/>
                  <a:gd name="connsiteX61" fmla="*/ 2358814 w 3548024"/>
                  <a:gd name="connsiteY61" fmla="*/ 1258977 h 3863723"/>
                  <a:gd name="connsiteX62" fmla="*/ 2257214 w 3548024"/>
                  <a:gd name="connsiteY62" fmla="*/ 1604417 h 3863723"/>
                  <a:gd name="connsiteX63" fmla="*/ 2206414 w 3548024"/>
                  <a:gd name="connsiteY63" fmla="*/ 1858417 h 3863723"/>
                  <a:gd name="connsiteX64" fmla="*/ 2155614 w 3548024"/>
                  <a:gd name="connsiteY64" fmla="*/ 2000657 h 3863723"/>
                  <a:gd name="connsiteX65" fmla="*/ 2084494 w 3548024"/>
                  <a:gd name="connsiteY65" fmla="*/ 2020977 h 3863723"/>
                  <a:gd name="connsiteX66" fmla="*/ 2043854 w 3548024"/>
                  <a:gd name="connsiteY66" fmla="*/ 1868577 h 3863723"/>
                  <a:gd name="connsiteX67" fmla="*/ 1952414 w 3548024"/>
                  <a:gd name="connsiteY67" fmla="*/ 1533297 h 3863723"/>
                  <a:gd name="connsiteX68" fmla="*/ 1840654 w 3548024"/>
                  <a:gd name="connsiteY68" fmla="*/ 1076097 h 3863723"/>
                  <a:gd name="connsiteX69" fmla="*/ 1800014 w 3548024"/>
                  <a:gd name="connsiteY69" fmla="*/ 618897 h 3863723"/>
                  <a:gd name="connsiteX70" fmla="*/ 1867129 w 3548024"/>
                  <a:gd name="connsiteY70" fmla="*/ 38001 h 3863723"/>
                  <a:gd name="connsiteX71" fmla="*/ 1795121 w 3548024"/>
                  <a:gd name="connsiteY71" fmla="*/ 110009 h 3863723"/>
                  <a:gd name="connsiteX72" fmla="*/ 1759374 w 3548024"/>
                  <a:gd name="connsiteY72" fmla="*/ 547777 h 3863723"/>
                  <a:gd name="connsiteX73" fmla="*/ 1759374 w 3548024"/>
                  <a:gd name="connsiteY73" fmla="*/ 740817 h 3863723"/>
                  <a:gd name="connsiteX74" fmla="*/ 1769534 w 3548024"/>
                  <a:gd name="connsiteY74" fmla="*/ 852577 h 3863723"/>
                  <a:gd name="connsiteX75" fmla="*/ 1728894 w 3548024"/>
                  <a:gd name="connsiteY75" fmla="*/ 791617 h 3863723"/>
                  <a:gd name="connsiteX76" fmla="*/ 1617134 w 3548024"/>
                  <a:gd name="connsiteY76" fmla="*/ 588417 h 3863723"/>
                  <a:gd name="connsiteX77" fmla="*/ 1566334 w 3548024"/>
                  <a:gd name="connsiteY77" fmla="*/ 324257 h 3863723"/>
                  <a:gd name="connsiteX78" fmla="*/ 1535854 w 3548024"/>
                  <a:gd name="connsiteY78" fmla="*/ 242977 h 3863723"/>
                  <a:gd name="connsiteX79" fmla="*/ 1515534 w 3548024"/>
                  <a:gd name="connsiteY79" fmla="*/ 303937 h 3863723"/>
                  <a:gd name="connsiteX80" fmla="*/ 1546014 w 3548024"/>
                  <a:gd name="connsiteY80" fmla="*/ 547777 h 3863723"/>
                  <a:gd name="connsiteX81" fmla="*/ 1566334 w 3548024"/>
                  <a:gd name="connsiteY81" fmla="*/ 608737 h 3863723"/>
                  <a:gd name="connsiteX82" fmla="*/ 1535854 w 3548024"/>
                  <a:gd name="connsiteY82" fmla="*/ 598577 h 3863723"/>
                  <a:gd name="connsiteX83" fmla="*/ 1434254 w 3548024"/>
                  <a:gd name="connsiteY83" fmla="*/ 517297 h 3863723"/>
                  <a:gd name="connsiteX84" fmla="*/ 1322494 w 3548024"/>
                  <a:gd name="connsiteY84" fmla="*/ 456337 h 3863723"/>
                  <a:gd name="connsiteX85" fmla="*/ 1312334 w 3548024"/>
                  <a:gd name="connsiteY85" fmla="*/ 486817 h 3863723"/>
                  <a:gd name="connsiteX86" fmla="*/ 1424094 w 3548024"/>
                  <a:gd name="connsiteY86" fmla="*/ 578257 h 3863723"/>
                  <a:gd name="connsiteX87" fmla="*/ 1566334 w 3548024"/>
                  <a:gd name="connsiteY87" fmla="*/ 659537 h 3863723"/>
                  <a:gd name="connsiteX88" fmla="*/ 1596814 w 3548024"/>
                  <a:gd name="connsiteY88" fmla="*/ 679857 h 3863723"/>
                  <a:gd name="connsiteX89" fmla="*/ 1678094 w 3548024"/>
                  <a:gd name="connsiteY89" fmla="*/ 811937 h 3863723"/>
                  <a:gd name="connsiteX90" fmla="*/ 1759374 w 3548024"/>
                  <a:gd name="connsiteY90" fmla="*/ 913537 h 3863723"/>
                  <a:gd name="connsiteX91" fmla="*/ 1779694 w 3548024"/>
                  <a:gd name="connsiteY91" fmla="*/ 1025297 h 3863723"/>
                  <a:gd name="connsiteX92" fmla="*/ 1810174 w 3548024"/>
                  <a:gd name="connsiteY92" fmla="*/ 1218337 h 3863723"/>
                  <a:gd name="connsiteX93" fmla="*/ 1871134 w 3548024"/>
                  <a:gd name="connsiteY93" fmla="*/ 1492657 h 3863723"/>
                  <a:gd name="connsiteX94" fmla="*/ 1850814 w 3548024"/>
                  <a:gd name="connsiteY94" fmla="*/ 1492657 h 3863723"/>
                  <a:gd name="connsiteX95" fmla="*/ 1586654 w 3548024"/>
                  <a:gd name="connsiteY95" fmla="*/ 1319937 h 3863723"/>
                  <a:gd name="connsiteX96" fmla="*/ 1403774 w 3548024"/>
                  <a:gd name="connsiteY96" fmla="*/ 1096417 h 3863723"/>
                  <a:gd name="connsiteX97" fmla="*/ 1322494 w 3548024"/>
                  <a:gd name="connsiteY97" fmla="*/ 964337 h 3863723"/>
                  <a:gd name="connsiteX98" fmla="*/ 1302174 w 3548024"/>
                  <a:gd name="connsiteY98" fmla="*/ 801777 h 3863723"/>
                  <a:gd name="connsiteX99" fmla="*/ 1281854 w 3548024"/>
                  <a:gd name="connsiteY99" fmla="*/ 771297 h 3863723"/>
                  <a:gd name="connsiteX100" fmla="*/ 1251374 w 3548024"/>
                  <a:gd name="connsiteY100" fmla="*/ 852577 h 3863723"/>
                  <a:gd name="connsiteX101" fmla="*/ 1261534 w 3548024"/>
                  <a:gd name="connsiteY101" fmla="*/ 954177 h 3863723"/>
                  <a:gd name="connsiteX102" fmla="*/ 1180254 w 3548024"/>
                  <a:gd name="connsiteY102" fmla="*/ 872897 h 3863723"/>
                  <a:gd name="connsiteX103" fmla="*/ 1007534 w 3548024"/>
                  <a:gd name="connsiteY103" fmla="*/ 690017 h 3863723"/>
                  <a:gd name="connsiteX104" fmla="*/ 936414 w 3548024"/>
                  <a:gd name="connsiteY104" fmla="*/ 557937 h 3863723"/>
                  <a:gd name="connsiteX105" fmla="*/ 885614 w 3548024"/>
                  <a:gd name="connsiteY105" fmla="*/ 476657 h 3863723"/>
                  <a:gd name="connsiteX106" fmla="*/ 855134 w 3548024"/>
                  <a:gd name="connsiteY106" fmla="*/ 476657 h 3863723"/>
                  <a:gd name="connsiteX107" fmla="*/ 875454 w 3548024"/>
                  <a:gd name="connsiteY107" fmla="*/ 547777 h 3863723"/>
                  <a:gd name="connsiteX108" fmla="*/ 977054 w 3548024"/>
                  <a:gd name="connsiteY108" fmla="*/ 730657 h 3863723"/>
                  <a:gd name="connsiteX109" fmla="*/ 1078654 w 3548024"/>
                  <a:gd name="connsiteY109" fmla="*/ 832257 h 3863723"/>
                  <a:gd name="connsiteX110" fmla="*/ 1007534 w 3548024"/>
                  <a:gd name="connsiteY110" fmla="*/ 832257 h 3863723"/>
                  <a:gd name="connsiteX111" fmla="*/ 844974 w 3548024"/>
                  <a:gd name="connsiteY111" fmla="*/ 761137 h 3863723"/>
                  <a:gd name="connsiteX112" fmla="*/ 824654 w 3548024"/>
                  <a:gd name="connsiteY112" fmla="*/ 781457 h 3863723"/>
                  <a:gd name="connsiteX113" fmla="*/ 916094 w 3548024"/>
                  <a:gd name="connsiteY113" fmla="*/ 832257 h 3863723"/>
                  <a:gd name="connsiteX114" fmla="*/ 1068494 w 3548024"/>
                  <a:gd name="connsiteY114" fmla="*/ 893217 h 3863723"/>
                  <a:gd name="connsiteX115" fmla="*/ 1119294 w 3548024"/>
                  <a:gd name="connsiteY115" fmla="*/ 903377 h 3863723"/>
                  <a:gd name="connsiteX116" fmla="*/ 1241214 w 3548024"/>
                  <a:gd name="connsiteY116" fmla="*/ 1004977 h 3863723"/>
                  <a:gd name="connsiteX117" fmla="*/ 1281854 w 3548024"/>
                  <a:gd name="connsiteY117" fmla="*/ 1035457 h 3863723"/>
                  <a:gd name="connsiteX118" fmla="*/ 1393614 w 3548024"/>
                  <a:gd name="connsiteY118" fmla="*/ 1167537 h 3863723"/>
                  <a:gd name="connsiteX119" fmla="*/ 1495214 w 3548024"/>
                  <a:gd name="connsiteY119" fmla="*/ 1299617 h 3863723"/>
                  <a:gd name="connsiteX120" fmla="*/ 1678094 w 3548024"/>
                  <a:gd name="connsiteY120" fmla="*/ 1472337 h 3863723"/>
                  <a:gd name="connsiteX121" fmla="*/ 1840654 w 3548024"/>
                  <a:gd name="connsiteY121" fmla="*/ 1604417 h 3863723"/>
                  <a:gd name="connsiteX122" fmla="*/ 1860974 w 3548024"/>
                  <a:gd name="connsiteY122" fmla="*/ 1655217 h 3863723"/>
                  <a:gd name="connsiteX123" fmla="*/ 1881294 w 3548024"/>
                  <a:gd name="connsiteY123" fmla="*/ 1807617 h 3863723"/>
                  <a:gd name="connsiteX124" fmla="*/ 1891454 w 3548024"/>
                  <a:gd name="connsiteY124" fmla="*/ 1899057 h 3863723"/>
                  <a:gd name="connsiteX125" fmla="*/ 1881294 w 3548024"/>
                  <a:gd name="connsiteY125" fmla="*/ 2061617 h 3863723"/>
                  <a:gd name="connsiteX126" fmla="*/ 1769534 w 3548024"/>
                  <a:gd name="connsiteY126" fmla="*/ 2010817 h 3863723"/>
                  <a:gd name="connsiteX127" fmla="*/ 1495214 w 3548024"/>
                  <a:gd name="connsiteY127" fmla="*/ 1960017 h 3863723"/>
                  <a:gd name="connsiteX128" fmla="*/ 1251374 w 3548024"/>
                  <a:gd name="connsiteY128" fmla="*/ 1888897 h 3863723"/>
                  <a:gd name="connsiteX129" fmla="*/ 895774 w 3548024"/>
                  <a:gd name="connsiteY129" fmla="*/ 1756817 h 3863723"/>
                  <a:gd name="connsiteX130" fmla="*/ 662094 w 3548024"/>
                  <a:gd name="connsiteY130" fmla="*/ 1523137 h 3863723"/>
                  <a:gd name="connsiteX131" fmla="*/ 509694 w 3548024"/>
                  <a:gd name="connsiteY131" fmla="*/ 1319937 h 3863723"/>
                  <a:gd name="connsiteX132" fmla="*/ 418254 w 3548024"/>
                  <a:gd name="connsiteY132" fmla="*/ 1218337 h 3863723"/>
                  <a:gd name="connsiteX133" fmla="*/ 357294 w 3548024"/>
                  <a:gd name="connsiteY133" fmla="*/ 1228497 h 3863723"/>
                  <a:gd name="connsiteX134" fmla="*/ 438574 w 3548024"/>
                  <a:gd name="connsiteY134" fmla="*/ 1319937 h 3863723"/>
                  <a:gd name="connsiteX135" fmla="*/ 560494 w 3548024"/>
                  <a:gd name="connsiteY135" fmla="*/ 1502817 h 3863723"/>
                  <a:gd name="connsiteX136" fmla="*/ 621454 w 3548024"/>
                  <a:gd name="connsiteY136" fmla="*/ 1584097 h 3863723"/>
                  <a:gd name="connsiteX137" fmla="*/ 550334 w 3548024"/>
                  <a:gd name="connsiteY137" fmla="*/ 1573937 h 3863723"/>
                  <a:gd name="connsiteX138" fmla="*/ 377614 w 3548024"/>
                  <a:gd name="connsiteY138" fmla="*/ 1482497 h 3863723"/>
                  <a:gd name="connsiteX139" fmla="*/ 204894 w 3548024"/>
                  <a:gd name="connsiteY139" fmla="*/ 1360577 h 3863723"/>
                  <a:gd name="connsiteX140" fmla="*/ 42334 w 3548024"/>
                  <a:gd name="connsiteY140" fmla="*/ 1228497 h 3863723"/>
                  <a:gd name="connsiteX141" fmla="*/ 1694 w 3548024"/>
                  <a:gd name="connsiteY141" fmla="*/ 1238657 h 3863723"/>
                  <a:gd name="connsiteX142" fmla="*/ 82974 w 3548024"/>
                  <a:gd name="connsiteY142" fmla="*/ 1309777 h 3863723"/>
                  <a:gd name="connsiteX143" fmla="*/ 357294 w 3548024"/>
                  <a:gd name="connsiteY143" fmla="*/ 1533297 h 3863723"/>
                  <a:gd name="connsiteX144" fmla="*/ 601134 w 3548024"/>
                  <a:gd name="connsiteY144" fmla="*/ 1645057 h 3863723"/>
                  <a:gd name="connsiteX145" fmla="*/ 702734 w 3548024"/>
                  <a:gd name="connsiteY145" fmla="*/ 1665377 h 3863723"/>
                  <a:gd name="connsiteX146" fmla="*/ 753534 w 3548024"/>
                  <a:gd name="connsiteY146" fmla="*/ 1726337 h 3863723"/>
                  <a:gd name="connsiteX147" fmla="*/ 814494 w 3548024"/>
                  <a:gd name="connsiteY147" fmla="*/ 1777137 h 3863723"/>
                  <a:gd name="connsiteX148" fmla="*/ 905934 w 3548024"/>
                  <a:gd name="connsiteY148" fmla="*/ 1827937 h 3863723"/>
                  <a:gd name="connsiteX149" fmla="*/ 1231054 w 3548024"/>
                  <a:gd name="connsiteY149" fmla="*/ 1949857 h 3863723"/>
                  <a:gd name="connsiteX150" fmla="*/ 1535854 w 3548024"/>
                  <a:gd name="connsiteY150" fmla="*/ 2061617 h 3863723"/>
                  <a:gd name="connsiteX151" fmla="*/ 1647614 w 3548024"/>
                  <a:gd name="connsiteY151" fmla="*/ 2132737 h 3863723"/>
                  <a:gd name="connsiteX152" fmla="*/ 1464734 w 3548024"/>
                  <a:gd name="connsiteY152" fmla="*/ 2102257 h 3863723"/>
                  <a:gd name="connsiteX153" fmla="*/ 1281854 w 3548024"/>
                  <a:gd name="connsiteY153" fmla="*/ 2102257 h 3863723"/>
                  <a:gd name="connsiteX154" fmla="*/ 1048174 w 3548024"/>
                  <a:gd name="connsiteY154" fmla="*/ 2081937 h 3863723"/>
                  <a:gd name="connsiteX155" fmla="*/ 804334 w 3548024"/>
                  <a:gd name="connsiteY155" fmla="*/ 2010817 h 3863723"/>
                  <a:gd name="connsiteX156" fmla="*/ 540174 w 3548024"/>
                  <a:gd name="connsiteY156" fmla="*/ 1919377 h 3863723"/>
                  <a:gd name="connsiteX157" fmla="*/ 509694 w 3548024"/>
                  <a:gd name="connsiteY157" fmla="*/ 1909217 h 3863723"/>
                  <a:gd name="connsiteX158" fmla="*/ 377614 w 3548024"/>
                  <a:gd name="connsiteY158" fmla="*/ 1817777 h 3863723"/>
                  <a:gd name="connsiteX159" fmla="*/ 336974 w 3548024"/>
                  <a:gd name="connsiteY159" fmla="*/ 1827937 h 3863723"/>
                  <a:gd name="connsiteX160" fmla="*/ 469054 w 3548024"/>
                  <a:gd name="connsiteY160" fmla="*/ 1949857 h 3863723"/>
                  <a:gd name="connsiteX161" fmla="*/ 723054 w 3548024"/>
                  <a:gd name="connsiteY161" fmla="*/ 2031137 h 3863723"/>
                  <a:gd name="connsiteX162" fmla="*/ 601134 w 3548024"/>
                  <a:gd name="connsiteY162" fmla="*/ 2031137 h 3863723"/>
                  <a:gd name="connsiteX163" fmla="*/ 469054 w 3548024"/>
                  <a:gd name="connsiteY163" fmla="*/ 2020977 h 3863723"/>
                  <a:gd name="connsiteX164" fmla="*/ 469054 w 3548024"/>
                  <a:gd name="connsiteY164" fmla="*/ 2071777 h 3863723"/>
                  <a:gd name="connsiteX165" fmla="*/ 580814 w 3548024"/>
                  <a:gd name="connsiteY165" fmla="*/ 2071777 h 3863723"/>
                  <a:gd name="connsiteX166" fmla="*/ 784014 w 3548024"/>
                  <a:gd name="connsiteY166" fmla="*/ 2071777 h 3863723"/>
                  <a:gd name="connsiteX167" fmla="*/ 987214 w 3548024"/>
                  <a:gd name="connsiteY167" fmla="*/ 2112417 h 3863723"/>
                  <a:gd name="connsiteX168" fmla="*/ 1261534 w 3548024"/>
                  <a:gd name="connsiteY168" fmla="*/ 2132737 h 3863723"/>
                  <a:gd name="connsiteX169" fmla="*/ 1578766 w 3548024"/>
                  <a:gd name="connsiteY169" fmla="*/ 2175010 h 3863723"/>
                  <a:gd name="connsiteX170" fmla="*/ 1739054 w 3548024"/>
                  <a:gd name="connsiteY170" fmla="*/ 2305457 h 3863723"/>
                  <a:gd name="connsiteX171" fmla="*/ 1789854 w 3548024"/>
                  <a:gd name="connsiteY171" fmla="*/ 2437537 h 3863723"/>
                  <a:gd name="connsiteX172" fmla="*/ 1800014 w 3548024"/>
                  <a:gd name="connsiteY172" fmla="*/ 2681377 h 3863723"/>
                  <a:gd name="connsiteX173" fmla="*/ 1779694 w 3548024"/>
                  <a:gd name="connsiteY173" fmla="*/ 2935377 h 3863723"/>
                  <a:gd name="connsiteX174" fmla="*/ 1728894 w 3548024"/>
                  <a:gd name="connsiteY174" fmla="*/ 3230017 h 3863723"/>
                  <a:gd name="connsiteX175" fmla="*/ 1678094 w 3548024"/>
                  <a:gd name="connsiteY175" fmla="*/ 3524657 h 3863723"/>
                  <a:gd name="connsiteX176" fmla="*/ 1627294 w 3548024"/>
                  <a:gd name="connsiteY176" fmla="*/ 3768497 h 3863723"/>
                  <a:gd name="connsiteX177" fmla="*/ 1820334 w 3548024"/>
                  <a:gd name="connsiteY177" fmla="*/ 3849777 h 3863723"/>
                  <a:gd name="connsiteX178" fmla="*/ 2114974 w 3548024"/>
                  <a:gd name="connsiteY178" fmla="*/ 3859937 h 3863723"/>
                  <a:gd name="connsiteX179" fmla="*/ 2186094 w 3548024"/>
                  <a:gd name="connsiteY179" fmla="*/ 3809137 h 3863723"/>
                  <a:gd name="connsiteX180" fmla="*/ 2232894 w 3548024"/>
                  <a:gd name="connsiteY180" fmla="*/ 3374722 h 3863723"/>
                  <a:gd name="connsiteX0" fmla="*/ 2224448 w 3548024"/>
                  <a:gd name="connsiteY0" fmla="*/ 3383831 h 3861475"/>
                  <a:gd name="connsiteX1" fmla="*/ 2198719 w 3548024"/>
                  <a:gd name="connsiteY1" fmla="*/ 2548406 h 3861475"/>
                  <a:gd name="connsiteX2" fmla="*/ 2298846 w 3548024"/>
                  <a:gd name="connsiteY2" fmla="*/ 2247018 h 3861475"/>
                  <a:gd name="connsiteX3" fmla="*/ 2622974 w 3548024"/>
                  <a:gd name="connsiteY3" fmla="*/ 2020977 h 3861475"/>
                  <a:gd name="connsiteX4" fmla="*/ 3009054 w 3548024"/>
                  <a:gd name="connsiteY4" fmla="*/ 1797457 h 3861475"/>
                  <a:gd name="connsiteX5" fmla="*/ 3283374 w 3548024"/>
                  <a:gd name="connsiteY5" fmla="*/ 1685697 h 3861475"/>
                  <a:gd name="connsiteX6" fmla="*/ 3466254 w 3548024"/>
                  <a:gd name="connsiteY6" fmla="*/ 1573937 h 3861475"/>
                  <a:gd name="connsiteX7" fmla="*/ 3547534 w 3548024"/>
                  <a:gd name="connsiteY7" fmla="*/ 1462177 h 3861475"/>
                  <a:gd name="connsiteX8" fmla="*/ 3496734 w 3548024"/>
                  <a:gd name="connsiteY8" fmla="*/ 1452017 h 3861475"/>
                  <a:gd name="connsiteX9" fmla="*/ 3425614 w 3548024"/>
                  <a:gd name="connsiteY9" fmla="*/ 1553617 h 3861475"/>
                  <a:gd name="connsiteX10" fmla="*/ 3232574 w 3548024"/>
                  <a:gd name="connsiteY10" fmla="*/ 1655217 h 3861475"/>
                  <a:gd name="connsiteX11" fmla="*/ 2917614 w 3548024"/>
                  <a:gd name="connsiteY11" fmla="*/ 1787297 h 3861475"/>
                  <a:gd name="connsiteX12" fmla="*/ 2887134 w 3548024"/>
                  <a:gd name="connsiteY12" fmla="*/ 1777137 h 3861475"/>
                  <a:gd name="connsiteX13" fmla="*/ 2917614 w 3548024"/>
                  <a:gd name="connsiteY13" fmla="*/ 1665377 h 3861475"/>
                  <a:gd name="connsiteX14" fmla="*/ 2978574 w 3548024"/>
                  <a:gd name="connsiteY14" fmla="*/ 1502817 h 3861475"/>
                  <a:gd name="connsiteX15" fmla="*/ 2978574 w 3548024"/>
                  <a:gd name="connsiteY15" fmla="*/ 1452017 h 3861475"/>
                  <a:gd name="connsiteX16" fmla="*/ 2927774 w 3548024"/>
                  <a:gd name="connsiteY16" fmla="*/ 1462177 h 3861475"/>
                  <a:gd name="connsiteX17" fmla="*/ 2897294 w 3548024"/>
                  <a:gd name="connsiteY17" fmla="*/ 1543457 h 3861475"/>
                  <a:gd name="connsiteX18" fmla="*/ 2816014 w 3548024"/>
                  <a:gd name="connsiteY18" fmla="*/ 1766977 h 3861475"/>
                  <a:gd name="connsiteX19" fmla="*/ 2785534 w 3548024"/>
                  <a:gd name="connsiteY19" fmla="*/ 1848257 h 3861475"/>
                  <a:gd name="connsiteX20" fmla="*/ 2586878 w 3548024"/>
                  <a:gd name="connsiteY20" fmla="*/ 1958986 h 3861475"/>
                  <a:gd name="connsiteX21" fmla="*/ 2368974 w 3548024"/>
                  <a:gd name="connsiteY21" fmla="*/ 2081937 h 3861475"/>
                  <a:gd name="connsiteX22" fmla="*/ 2226734 w 3548024"/>
                  <a:gd name="connsiteY22" fmla="*/ 2193697 h 3861475"/>
                  <a:gd name="connsiteX23" fmla="*/ 2308014 w 3548024"/>
                  <a:gd name="connsiteY23" fmla="*/ 1848257 h 3861475"/>
                  <a:gd name="connsiteX24" fmla="*/ 2379134 w 3548024"/>
                  <a:gd name="connsiteY24" fmla="*/ 1462177 h 3861475"/>
                  <a:gd name="connsiteX25" fmla="*/ 2592494 w 3548024"/>
                  <a:gd name="connsiteY25" fmla="*/ 1238657 h 3861475"/>
                  <a:gd name="connsiteX26" fmla="*/ 2663614 w 3548024"/>
                  <a:gd name="connsiteY26" fmla="*/ 1076097 h 3861475"/>
                  <a:gd name="connsiteX27" fmla="*/ 2622974 w 3548024"/>
                  <a:gd name="connsiteY27" fmla="*/ 1076097 h 3861475"/>
                  <a:gd name="connsiteX28" fmla="*/ 2562014 w 3548024"/>
                  <a:gd name="connsiteY28" fmla="*/ 1208177 h 3861475"/>
                  <a:gd name="connsiteX29" fmla="*/ 2409614 w 3548024"/>
                  <a:gd name="connsiteY29" fmla="*/ 1330097 h 3861475"/>
                  <a:gd name="connsiteX30" fmla="*/ 2460414 w 3548024"/>
                  <a:gd name="connsiteY30" fmla="*/ 1157377 h 3861475"/>
                  <a:gd name="connsiteX31" fmla="*/ 2541694 w 3548024"/>
                  <a:gd name="connsiteY31" fmla="*/ 862737 h 3861475"/>
                  <a:gd name="connsiteX32" fmla="*/ 2643294 w 3548024"/>
                  <a:gd name="connsiteY32" fmla="*/ 771297 h 3861475"/>
                  <a:gd name="connsiteX33" fmla="*/ 2724574 w 3548024"/>
                  <a:gd name="connsiteY33" fmla="*/ 679857 h 3861475"/>
                  <a:gd name="connsiteX34" fmla="*/ 2734734 w 3548024"/>
                  <a:gd name="connsiteY34" fmla="*/ 629057 h 3861475"/>
                  <a:gd name="connsiteX35" fmla="*/ 2694094 w 3548024"/>
                  <a:gd name="connsiteY35" fmla="*/ 649377 h 3861475"/>
                  <a:gd name="connsiteX36" fmla="*/ 2622974 w 3548024"/>
                  <a:gd name="connsiteY36" fmla="*/ 730657 h 3861475"/>
                  <a:gd name="connsiteX37" fmla="*/ 2562014 w 3548024"/>
                  <a:gd name="connsiteY37" fmla="*/ 761137 h 3861475"/>
                  <a:gd name="connsiteX38" fmla="*/ 2673774 w 3548024"/>
                  <a:gd name="connsiteY38" fmla="*/ 456337 h 3861475"/>
                  <a:gd name="connsiteX39" fmla="*/ 2724574 w 3548024"/>
                  <a:gd name="connsiteY39" fmla="*/ 222657 h 3861475"/>
                  <a:gd name="connsiteX40" fmla="*/ 2683934 w 3548024"/>
                  <a:gd name="connsiteY40" fmla="*/ 212497 h 3861475"/>
                  <a:gd name="connsiteX41" fmla="*/ 2663614 w 3548024"/>
                  <a:gd name="connsiteY41" fmla="*/ 324257 h 3861475"/>
                  <a:gd name="connsiteX42" fmla="*/ 2612814 w 3548024"/>
                  <a:gd name="connsiteY42" fmla="*/ 496977 h 3861475"/>
                  <a:gd name="connsiteX43" fmla="*/ 2592494 w 3548024"/>
                  <a:gd name="connsiteY43" fmla="*/ 496977 h 3861475"/>
                  <a:gd name="connsiteX44" fmla="*/ 2551854 w 3548024"/>
                  <a:gd name="connsiteY44" fmla="*/ 354737 h 3861475"/>
                  <a:gd name="connsiteX45" fmla="*/ 2521374 w 3548024"/>
                  <a:gd name="connsiteY45" fmla="*/ 263297 h 3861475"/>
                  <a:gd name="connsiteX46" fmla="*/ 2490894 w 3548024"/>
                  <a:gd name="connsiteY46" fmla="*/ 293777 h 3861475"/>
                  <a:gd name="connsiteX47" fmla="*/ 2511214 w 3548024"/>
                  <a:gd name="connsiteY47" fmla="*/ 354737 h 3861475"/>
                  <a:gd name="connsiteX48" fmla="*/ 2541694 w 3548024"/>
                  <a:gd name="connsiteY48" fmla="*/ 466497 h 3861475"/>
                  <a:gd name="connsiteX49" fmla="*/ 2562014 w 3548024"/>
                  <a:gd name="connsiteY49" fmla="*/ 557937 h 3861475"/>
                  <a:gd name="connsiteX50" fmla="*/ 2572174 w 3548024"/>
                  <a:gd name="connsiteY50" fmla="*/ 588417 h 3861475"/>
                  <a:gd name="connsiteX51" fmla="*/ 2490894 w 3548024"/>
                  <a:gd name="connsiteY51" fmla="*/ 822097 h 3861475"/>
                  <a:gd name="connsiteX52" fmla="*/ 2419774 w 3548024"/>
                  <a:gd name="connsiteY52" fmla="*/ 1076097 h 3861475"/>
                  <a:gd name="connsiteX53" fmla="*/ 2358814 w 3548024"/>
                  <a:gd name="connsiteY53" fmla="*/ 1045617 h 3861475"/>
                  <a:gd name="connsiteX54" fmla="*/ 2257214 w 3548024"/>
                  <a:gd name="connsiteY54" fmla="*/ 872897 h 3861475"/>
                  <a:gd name="connsiteX55" fmla="*/ 2216574 w 3548024"/>
                  <a:gd name="connsiteY55" fmla="*/ 791617 h 3861475"/>
                  <a:gd name="connsiteX56" fmla="*/ 2196254 w 3548024"/>
                  <a:gd name="connsiteY56" fmla="*/ 822097 h 3861475"/>
                  <a:gd name="connsiteX57" fmla="*/ 2236894 w 3548024"/>
                  <a:gd name="connsiteY57" fmla="*/ 923697 h 3861475"/>
                  <a:gd name="connsiteX58" fmla="*/ 2297854 w 3548024"/>
                  <a:gd name="connsiteY58" fmla="*/ 1035457 h 3861475"/>
                  <a:gd name="connsiteX59" fmla="*/ 2348654 w 3548024"/>
                  <a:gd name="connsiteY59" fmla="*/ 1116737 h 3861475"/>
                  <a:gd name="connsiteX60" fmla="*/ 2379134 w 3548024"/>
                  <a:gd name="connsiteY60" fmla="*/ 1147217 h 3861475"/>
                  <a:gd name="connsiteX61" fmla="*/ 2358814 w 3548024"/>
                  <a:gd name="connsiteY61" fmla="*/ 1258977 h 3861475"/>
                  <a:gd name="connsiteX62" fmla="*/ 2257214 w 3548024"/>
                  <a:gd name="connsiteY62" fmla="*/ 1604417 h 3861475"/>
                  <a:gd name="connsiteX63" fmla="*/ 2206414 w 3548024"/>
                  <a:gd name="connsiteY63" fmla="*/ 1858417 h 3861475"/>
                  <a:gd name="connsiteX64" fmla="*/ 2155614 w 3548024"/>
                  <a:gd name="connsiteY64" fmla="*/ 2000657 h 3861475"/>
                  <a:gd name="connsiteX65" fmla="*/ 2084494 w 3548024"/>
                  <a:gd name="connsiteY65" fmla="*/ 2020977 h 3861475"/>
                  <a:gd name="connsiteX66" fmla="*/ 2043854 w 3548024"/>
                  <a:gd name="connsiteY66" fmla="*/ 1868577 h 3861475"/>
                  <a:gd name="connsiteX67" fmla="*/ 1952414 w 3548024"/>
                  <a:gd name="connsiteY67" fmla="*/ 1533297 h 3861475"/>
                  <a:gd name="connsiteX68" fmla="*/ 1840654 w 3548024"/>
                  <a:gd name="connsiteY68" fmla="*/ 1076097 h 3861475"/>
                  <a:gd name="connsiteX69" fmla="*/ 1800014 w 3548024"/>
                  <a:gd name="connsiteY69" fmla="*/ 618897 h 3861475"/>
                  <a:gd name="connsiteX70" fmla="*/ 1867129 w 3548024"/>
                  <a:gd name="connsiteY70" fmla="*/ 38001 h 3861475"/>
                  <a:gd name="connsiteX71" fmla="*/ 1795121 w 3548024"/>
                  <a:gd name="connsiteY71" fmla="*/ 110009 h 3861475"/>
                  <a:gd name="connsiteX72" fmla="*/ 1759374 w 3548024"/>
                  <a:gd name="connsiteY72" fmla="*/ 547777 h 3861475"/>
                  <a:gd name="connsiteX73" fmla="*/ 1759374 w 3548024"/>
                  <a:gd name="connsiteY73" fmla="*/ 740817 h 3861475"/>
                  <a:gd name="connsiteX74" fmla="*/ 1769534 w 3548024"/>
                  <a:gd name="connsiteY74" fmla="*/ 852577 h 3861475"/>
                  <a:gd name="connsiteX75" fmla="*/ 1728894 w 3548024"/>
                  <a:gd name="connsiteY75" fmla="*/ 791617 h 3861475"/>
                  <a:gd name="connsiteX76" fmla="*/ 1617134 w 3548024"/>
                  <a:gd name="connsiteY76" fmla="*/ 588417 h 3861475"/>
                  <a:gd name="connsiteX77" fmla="*/ 1566334 w 3548024"/>
                  <a:gd name="connsiteY77" fmla="*/ 324257 h 3861475"/>
                  <a:gd name="connsiteX78" fmla="*/ 1535854 w 3548024"/>
                  <a:gd name="connsiteY78" fmla="*/ 242977 h 3861475"/>
                  <a:gd name="connsiteX79" fmla="*/ 1515534 w 3548024"/>
                  <a:gd name="connsiteY79" fmla="*/ 303937 h 3861475"/>
                  <a:gd name="connsiteX80" fmla="*/ 1546014 w 3548024"/>
                  <a:gd name="connsiteY80" fmla="*/ 547777 h 3861475"/>
                  <a:gd name="connsiteX81" fmla="*/ 1566334 w 3548024"/>
                  <a:gd name="connsiteY81" fmla="*/ 608737 h 3861475"/>
                  <a:gd name="connsiteX82" fmla="*/ 1535854 w 3548024"/>
                  <a:gd name="connsiteY82" fmla="*/ 598577 h 3861475"/>
                  <a:gd name="connsiteX83" fmla="*/ 1434254 w 3548024"/>
                  <a:gd name="connsiteY83" fmla="*/ 517297 h 3861475"/>
                  <a:gd name="connsiteX84" fmla="*/ 1322494 w 3548024"/>
                  <a:gd name="connsiteY84" fmla="*/ 456337 h 3861475"/>
                  <a:gd name="connsiteX85" fmla="*/ 1312334 w 3548024"/>
                  <a:gd name="connsiteY85" fmla="*/ 486817 h 3861475"/>
                  <a:gd name="connsiteX86" fmla="*/ 1424094 w 3548024"/>
                  <a:gd name="connsiteY86" fmla="*/ 578257 h 3861475"/>
                  <a:gd name="connsiteX87" fmla="*/ 1566334 w 3548024"/>
                  <a:gd name="connsiteY87" fmla="*/ 659537 h 3861475"/>
                  <a:gd name="connsiteX88" fmla="*/ 1596814 w 3548024"/>
                  <a:gd name="connsiteY88" fmla="*/ 679857 h 3861475"/>
                  <a:gd name="connsiteX89" fmla="*/ 1678094 w 3548024"/>
                  <a:gd name="connsiteY89" fmla="*/ 811937 h 3861475"/>
                  <a:gd name="connsiteX90" fmla="*/ 1759374 w 3548024"/>
                  <a:gd name="connsiteY90" fmla="*/ 913537 h 3861475"/>
                  <a:gd name="connsiteX91" fmla="*/ 1779694 w 3548024"/>
                  <a:gd name="connsiteY91" fmla="*/ 1025297 h 3861475"/>
                  <a:gd name="connsiteX92" fmla="*/ 1810174 w 3548024"/>
                  <a:gd name="connsiteY92" fmla="*/ 1218337 h 3861475"/>
                  <a:gd name="connsiteX93" fmla="*/ 1871134 w 3548024"/>
                  <a:gd name="connsiteY93" fmla="*/ 1492657 h 3861475"/>
                  <a:gd name="connsiteX94" fmla="*/ 1850814 w 3548024"/>
                  <a:gd name="connsiteY94" fmla="*/ 1492657 h 3861475"/>
                  <a:gd name="connsiteX95" fmla="*/ 1586654 w 3548024"/>
                  <a:gd name="connsiteY95" fmla="*/ 1319937 h 3861475"/>
                  <a:gd name="connsiteX96" fmla="*/ 1403774 w 3548024"/>
                  <a:gd name="connsiteY96" fmla="*/ 1096417 h 3861475"/>
                  <a:gd name="connsiteX97" fmla="*/ 1322494 w 3548024"/>
                  <a:gd name="connsiteY97" fmla="*/ 964337 h 3861475"/>
                  <a:gd name="connsiteX98" fmla="*/ 1302174 w 3548024"/>
                  <a:gd name="connsiteY98" fmla="*/ 801777 h 3861475"/>
                  <a:gd name="connsiteX99" fmla="*/ 1281854 w 3548024"/>
                  <a:gd name="connsiteY99" fmla="*/ 771297 h 3861475"/>
                  <a:gd name="connsiteX100" fmla="*/ 1251374 w 3548024"/>
                  <a:gd name="connsiteY100" fmla="*/ 852577 h 3861475"/>
                  <a:gd name="connsiteX101" fmla="*/ 1261534 w 3548024"/>
                  <a:gd name="connsiteY101" fmla="*/ 954177 h 3861475"/>
                  <a:gd name="connsiteX102" fmla="*/ 1180254 w 3548024"/>
                  <a:gd name="connsiteY102" fmla="*/ 872897 h 3861475"/>
                  <a:gd name="connsiteX103" fmla="*/ 1007534 w 3548024"/>
                  <a:gd name="connsiteY103" fmla="*/ 690017 h 3861475"/>
                  <a:gd name="connsiteX104" fmla="*/ 936414 w 3548024"/>
                  <a:gd name="connsiteY104" fmla="*/ 557937 h 3861475"/>
                  <a:gd name="connsiteX105" fmla="*/ 885614 w 3548024"/>
                  <a:gd name="connsiteY105" fmla="*/ 476657 h 3861475"/>
                  <a:gd name="connsiteX106" fmla="*/ 855134 w 3548024"/>
                  <a:gd name="connsiteY106" fmla="*/ 476657 h 3861475"/>
                  <a:gd name="connsiteX107" fmla="*/ 875454 w 3548024"/>
                  <a:gd name="connsiteY107" fmla="*/ 547777 h 3861475"/>
                  <a:gd name="connsiteX108" fmla="*/ 977054 w 3548024"/>
                  <a:gd name="connsiteY108" fmla="*/ 730657 h 3861475"/>
                  <a:gd name="connsiteX109" fmla="*/ 1078654 w 3548024"/>
                  <a:gd name="connsiteY109" fmla="*/ 832257 h 3861475"/>
                  <a:gd name="connsiteX110" fmla="*/ 1007534 w 3548024"/>
                  <a:gd name="connsiteY110" fmla="*/ 832257 h 3861475"/>
                  <a:gd name="connsiteX111" fmla="*/ 844974 w 3548024"/>
                  <a:gd name="connsiteY111" fmla="*/ 761137 h 3861475"/>
                  <a:gd name="connsiteX112" fmla="*/ 824654 w 3548024"/>
                  <a:gd name="connsiteY112" fmla="*/ 781457 h 3861475"/>
                  <a:gd name="connsiteX113" fmla="*/ 916094 w 3548024"/>
                  <a:gd name="connsiteY113" fmla="*/ 832257 h 3861475"/>
                  <a:gd name="connsiteX114" fmla="*/ 1068494 w 3548024"/>
                  <a:gd name="connsiteY114" fmla="*/ 893217 h 3861475"/>
                  <a:gd name="connsiteX115" fmla="*/ 1119294 w 3548024"/>
                  <a:gd name="connsiteY115" fmla="*/ 903377 h 3861475"/>
                  <a:gd name="connsiteX116" fmla="*/ 1241214 w 3548024"/>
                  <a:gd name="connsiteY116" fmla="*/ 1004977 h 3861475"/>
                  <a:gd name="connsiteX117" fmla="*/ 1281854 w 3548024"/>
                  <a:gd name="connsiteY117" fmla="*/ 1035457 h 3861475"/>
                  <a:gd name="connsiteX118" fmla="*/ 1393614 w 3548024"/>
                  <a:gd name="connsiteY118" fmla="*/ 1167537 h 3861475"/>
                  <a:gd name="connsiteX119" fmla="*/ 1495214 w 3548024"/>
                  <a:gd name="connsiteY119" fmla="*/ 1299617 h 3861475"/>
                  <a:gd name="connsiteX120" fmla="*/ 1678094 w 3548024"/>
                  <a:gd name="connsiteY120" fmla="*/ 1472337 h 3861475"/>
                  <a:gd name="connsiteX121" fmla="*/ 1840654 w 3548024"/>
                  <a:gd name="connsiteY121" fmla="*/ 1604417 h 3861475"/>
                  <a:gd name="connsiteX122" fmla="*/ 1860974 w 3548024"/>
                  <a:gd name="connsiteY122" fmla="*/ 1655217 h 3861475"/>
                  <a:gd name="connsiteX123" fmla="*/ 1881294 w 3548024"/>
                  <a:gd name="connsiteY123" fmla="*/ 1807617 h 3861475"/>
                  <a:gd name="connsiteX124" fmla="*/ 1891454 w 3548024"/>
                  <a:gd name="connsiteY124" fmla="*/ 1899057 h 3861475"/>
                  <a:gd name="connsiteX125" fmla="*/ 1881294 w 3548024"/>
                  <a:gd name="connsiteY125" fmla="*/ 2061617 h 3861475"/>
                  <a:gd name="connsiteX126" fmla="*/ 1769534 w 3548024"/>
                  <a:gd name="connsiteY126" fmla="*/ 2010817 h 3861475"/>
                  <a:gd name="connsiteX127" fmla="*/ 1495214 w 3548024"/>
                  <a:gd name="connsiteY127" fmla="*/ 1960017 h 3861475"/>
                  <a:gd name="connsiteX128" fmla="*/ 1251374 w 3548024"/>
                  <a:gd name="connsiteY128" fmla="*/ 1888897 h 3861475"/>
                  <a:gd name="connsiteX129" fmla="*/ 895774 w 3548024"/>
                  <a:gd name="connsiteY129" fmla="*/ 1756817 h 3861475"/>
                  <a:gd name="connsiteX130" fmla="*/ 662094 w 3548024"/>
                  <a:gd name="connsiteY130" fmla="*/ 1523137 h 3861475"/>
                  <a:gd name="connsiteX131" fmla="*/ 509694 w 3548024"/>
                  <a:gd name="connsiteY131" fmla="*/ 1319937 h 3861475"/>
                  <a:gd name="connsiteX132" fmla="*/ 418254 w 3548024"/>
                  <a:gd name="connsiteY132" fmla="*/ 1218337 h 3861475"/>
                  <a:gd name="connsiteX133" fmla="*/ 357294 w 3548024"/>
                  <a:gd name="connsiteY133" fmla="*/ 1228497 h 3861475"/>
                  <a:gd name="connsiteX134" fmla="*/ 438574 w 3548024"/>
                  <a:gd name="connsiteY134" fmla="*/ 1319937 h 3861475"/>
                  <a:gd name="connsiteX135" fmla="*/ 560494 w 3548024"/>
                  <a:gd name="connsiteY135" fmla="*/ 1502817 h 3861475"/>
                  <a:gd name="connsiteX136" fmla="*/ 621454 w 3548024"/>
                  <a:gd name="connsiteY136" fmla="*/ 1584097 h 3861475"/>
                  <a:gd name="connsiteX137" fmla="*/ 550334 w 3548024"/>
                  <a:gd name="connsiteY137" fmla="*/ 1573937 h 3861475"/>
                  <a:gd name="connsiteX138" fmla="*/ 377614 w 3548024"/>
                  <a:gd name="connsiteY138" fmla="*/ 1482497 h 3861475"/>
                  <a:gd name="connsiteX139" fmla="*/ 204894 w 3548024"/>
                  <a:gd name="connsiteY139" fmla="*/ 1360577 h 3861475"/>
                  <a:gd name="connsiteX140" fmla="*/ 42334 w 3548024"/>
                  <a:gd name="connsiteY140" fmla="*/ 1228497 h 3861475"/>
                  <a:gd name="connsiteX141" fmla="*/ 1694 w 3548024"/>
                  <a:gd name="connsiteY141" fmla="*/ 1238657 h 3861475"/>
                  <a:gd name="connsiteX142" fmla="*/ 82974 w 3548024"/>
                  <a:gd name="connsiteY142" fmla="*/ 1309777 h 3861475"/>
                  <a:gd name="connsiteX143" fmla="*/ 357294 w 3548024"/>
                  <a:gd name="connsiteY143" fmla="*/ 1533297 h 3861475"/>
                  <a:gd name="connsiteX144" fmla="*/ 601134 w 3548024"/>
                  <a:gd name="connsiteY144" fmla="*/ 1645057 h 3861475"/>
                  <a:gd name="connsiteX145" fmla="*/ 702734 w 3548024"/>
                  <a:gd name="connsiteY145" fmla="*/ 1665377 h 3861475"/>
                  <a:gd name="connsiteX146" fmla="*/ 753534 w 3548024"/>
                  <a:gd name="connsiteY146" fmla="*/ 1726337 h 3861475"/>
                  <a:gd name="connsiteX147" fmla="*/ 814494 w 3548024"/>
                  <a:gd name="connsiteY147" fmla="*/ 1777137 h 3861475"/>
                  <a:gd name="connsiteX148" fmla="*/ 905934 w 3548024"/>
                  <a:gd name="connsiteY148" fmla="*/ 1827937 h 3861475"/>
                  <a:gd name="connsiteX149" fmla="*/ 1231054 w 3548024"/>
                  <a:gd name="connsiteY149" fmla="*/ 1949857 h 3861475"/>
                  <a:gd name="connsiteX150" fmla="*/ 1535854 w 3548024"/>
                  <a:gd name="connsiteY150" fmla="*/ 2061617 h 3861475"/>
                  <a:gd name="connsiteX151" fmla="*/ 1647614 w 3548024"/>
                  <a:gd name="connsiteY151" fmla="*/ 2132737 h 3861475"/>
                  <a:gd name="connsiteX152" fmla="*/ 1464734 w 3548024"/>
                  <a:gd name="connsiteY152" fmla="*/ 2102257 h 3861475"/>
                  <a:gd name="connsiteX153" fmla="*/ 1281854 w 3548024"/>
                  <a:gd name="connsiteY153" fmla="*/ 2102257 h 3861475"/>
                  <a:gd name="connsiteX154" fmla="*/ 1048174 w 3548024"/>
                  <a:gd name="connsiteY154" fmla="*/ 2081937 h 3861475"/>
                  <a:gd name="connsiteX155" fmla="*/ 804334 w 3548024"/>
                  <a:gd name="connsiteY155" fmla="*/ 2010817 h 3861475"/>
                  <a:gd name="connsiteX156" fmla="*/ 540174 w 3548024"/>
                  <a:gd name="connsiteY156" fmla="*/ 1919377 h 3861475"/>
                  <a:gd name="connsiteX157" fmla="*/ 509694 w 3548024"/>
                  <a:gd name="connsiteY157" fmla="*/ 1909217 h 3861475"/>
                  <a:gd name="connsiteX158" fmla="*/ 377614 w 3548024"/>
                  <a:gd name="connsiteY158" fmla="*/ 1817777 h 3861475"/>
                  <a:gd name="connsiteX159" fmla="*/ 336974 w 3548024"/>
                  <a:gd name="connsiteY159" fmla="*/ 1827937 h 3861475"/>
                  <a:gd name="connsiteX160" fmla="*/ 469054 w 3548024"/>
                  <a:gd name="connsiteY160" fmla="*/ 1949857 h 3861475"/>
                  <a:gd name="connsiteX161" fmla="*/ 723054 w 3548024"/>
                  <a:gd name="connsiteY161" fmla="*/ 2031137 h 3861475"/>
                  <a:gd name="connsiteX162" fmla="*/ 601134 w 3548024"/>
                  <a:gd name="connsiteY162" fmla="*/ 2031137 h 3861475"/>
                  <a:gd name="connsiteX163" fmla="*/ 469054 w 3548024"/>
                  <a:gd name="connsiteY163" fmla="*/ 2020977 h 3861475"/>
                  <a:gd name="connsiteX164" fmla="*/ 469054 w 3548024"/>
                  <a:gd name="connsiteY164" fmla="*/ 2071777 h 3861475"/>
                  <a:gd name="connsiteX165" fmla="*/ 580814 w 3548024"/>
                  <a:gd name="connsiteY165" fmla="*/ 2071777 h 3861475"/>
                  <a:gd name="connsiteX166" fmla="*/ 784014 w 3548024"/>
                  <a:gd name="connsiteY166" fmla="*/ 2071777 h 3861475"/>
                  <a:gd name="connsiteX167" fmla="*/ 987214 w 3548024"/>
                  <a:gd name="connsiteY167" fmla="*/ 2112417 h 3861475"/>
                  <a:gd name="connsiteX168" fmla="*/ 1261534 w 3548024"/>
                  <a:gd name="connsiteY168" fmla="*/ 2132737 h 3861475"/>
                  <a:gd name="connsiteX169" fmla="*/ 1578766 w 3548024"/>
                  <a:gd name="connsiteY169" fmla="*/ 2175010 h 3861475"/>
                  <a:gd name="connsiteX170" fmla="*/ 1739054 w 3548024"/>
                  <a:gd name="connsiteY170" fmla="*/ 2305457 h 3861475"/>
                  <a:gd name="connsiteX171" fmla="*/ 1789854 w 3548024"/>
                  <a:gd name="connsiteY171" fmla="*/ 2437537 h 3861475"/>
                  <a:gd name="connsiteX172" fmla="*/ 1800014 w 3548024"/>
                  <a:gd name="connsiteY172" fmla="*/ 2681377 h 3861475"/>
                  <a:gd name="connsiteX173" fmla="*/ 1779694 w 3548024"/>
                  <a:gd name="connsiteY173" fmla="*/ 2935377 h 3861475"/>
                  <a:gd name="connsiteX174" fmla="*/ 1728894 w 3548024"/>
                  <a:gd name="connsiteY174" fmla="*/ 3230017 h 3861475"/>
                  <a:gd name="connsiteX175" fmla="*/ 1678094 w 3548024"/>
                  <a:gd name="connsiteY175" fmla="*/ 3524657 h 3861475"/>
                  <a:gd name="connsiteX176" fmla="*/ 1627294 w 3548024"/>
                  <a:gd name="connsiteY176" fmla="*/ 3768497 h 3861475"/>
                  <a:gd name="connsiteX177" fmla="*/ 1820334 w 3548024"/>
                  <a:gd name="connsiteY177" fmla="*/ 3849777 h 3861475"/>
                  <a:gd name="connsiteX178" fmla="*/ 2114974 w 3548024"/>
                  <a:gd name="connsiteY178" fmla="*/ 3859937 h 3861475"/>
                  <a:gd name="connsiteX179" fmla="*/ 2274667 w 3548024"/>
                  <a:gd name="connsiteY179" fmla="*/ 3839765 h 3861475"/>
                  <a:gd name="connsiteX180" fmla="*/ 2186094 w 3548024"/>
                  <a:gd name="connsiteY180" fmla="*/ 3809137 h 3861475"/>
                  <a:gd name="connsiteX181" fmla="*/ 2232894 w 3548024"/>
                  <a:gd name="connsiteY181" fmla="*/ 3374722 h 3861475"/>
                  <a:gd name="connsiteX0" fmla="*/ 2224448 w 3548024"/>
                  <a:gd name="connsiteY0" fmla="*/ 3383831 h 3861475"/>
                  <a:gd name="connsiteX1" fmla="*/ 2198719 w 3548024"/>
                  <a:gd name="connsiteY1" fmla="*/ 2548406 h 3861475"/>
                  <a:gd name="connsiteX2" fmla="*/ 2298846 w 3548024"/>
                  <a:gd name="connsiteY2" fmla="*/ 2247018 h 3861475"/>
                  <a:gd name="connsiteX3" fmla="*/ 2622974 w 3548024"/>
                  <a:gd name="connsiteY3" fmla="*/ 2020977 h 3861475"/>
                  <a:gd name="connsiteX4" fmla="*/ 3009054 w 3548024"/>
                  <a:gd name="connsiteY4" fmla="*/ 1797457 h 3861475"/>
                  <a:gd name="connsiteX5" fmla="*/ 3283374 w 3548024"/>
                  <a:gd name="connsiteY5" fmla="*/ 1685697 h 3861475"/>
                  <a:gd name="connsiteX6" fmla="*/ 3466254 w 3548024"/>
                  <a:gd name="connsiteY6" fmla="*/ 1573937 h 3861475"/>
                  <a:gd name="connsiteX7" fmla="*/ 3547534 w 3548024"/>
                  <a:gd name="connsiteY7" fmla="*/ 1462177 h 3861475"/>
                  <a:gd name="connsiteX8" fmla="*/ 3496734 w 3548024"/>
                  <a:gd name="connsiteY8" fmla="*/ 1452017 h 3861475"/>
                  <a:gd name="connsiteX9" fmla="*/ 3425614 w 3548024"/>
                  <a:gd name="connsiteY9" fmla="*/ 1553617 h 3861475"/>
                  <a:gd name="connsiteX10" fmla="*/ 3232574 w 3548024"/>
                  <a:gd name="connsiteY10" fmla="*/ 1655217 h 3861475"/>
                  <a:gd name="connsiteX11" fmla="*/ 2917614 w 3548024"/>
                  <a:gd name="connsiteY11" fmla="*/ 1787297 h 3861475"/>
                  <a:gd name="connsiteX12" fmla="*/ 2887134 w 3548024"/>
                  <a:gd name="connsiteY12" fmla="*/ 1777137 h 3861475"/>
                  <a:gd name="connsiteX13" fmla="*/ 2917614 w 3548024"/>
                  <a:gd name="connsiteY13" fmla="*/ 1665377 h 3861475"/>
                  <a:gd name="connsiteX14" fmla="*/ 2978574 w 3548024"/>
                  <a:gd name="connsiteY14" fmla="*/ 1502817 h 3861475"/>
                  <a:gd name="connsiteX15" fmla="*/ 2978574 w 3548024"/>
                  <a:gd name="connsiteY15" fmla="*/ 1452017 h 3861475"/>
                  <a:gd name="connsiteX16" fmla="*/ 2927774 w 3548024"/>
                  <a:gd name="connsiteY16" fmla="*/ 1462177 h 3861475"/>
                  <a:gd name="connsiteX17" fmla="*/ 2897294 w 3548024"/>
                  <a:gd name="connsiteY17" fmla="*/ 1543457 h 3861475"/>
                  <a:gd name="connsiteX18" fmla="*/ 2816014 w 3548024"/>
                  <a:gd name="connsiteY18" fmla="*/ 1766977 h 3861475"/>
                  <a:gd name="connsiteX19" fmla="*/ 2785534 w 3548024"/>
                  <a:gd name="connsiteY19" fmla="*/ 1848257 h 3861475"/>
                  <a:gd name="connsiteX20" fmla="*/ 2586878 w 3548024"/>
                  <a:gd name="connsiteY20" fmla="*/ 1958986 h 3861475"/>
                  <a:gd name="connsiteX21" fmla="*/ 2368974 w 3548024"/>
                  <a:gd name="connsiteY21" fmla="*/ 2081937 h 3861475"/>
                  <a:gd name="connsiteX22" fmla="*/ 2226734 w 3548024"/>
                  <a:gd name="connsiteY22" fmla="*/ 2193697 h 3861475"/>
                  <a:gd name="connsiteX23" fmla="*/ 2308014 w 3548024"/>
                  <a:gd name="connsiteY23" fmla="*/ 1848257 h 3861475"/>
                  <a:gd name="connsiteX24" fmla="*/ 2379134 w 3548024"/>
                  <a:gd name="connsiteY24" fmla="*/ 1462177 h 3861475"/>
                  <a:gd name="connsiteX25" fmla="*/ 2592494 w 3548024"/>
                  <a:gd name="connsiteY25" fmla="*/ 1238657 h 3861475"/>
                  <a:gd name="connsiteX26" fmla="*/ 2663614 w 3548024"/>
                  <a:gd name="connsiteY26" fmla="*/ 1076097 h 3861475"/>
                  <a:gd name="connsiteX27" fmla="*/ 2622974 w 3548024"/>
                  <a:gd name="connsiteY27" fmla="*/ 1076097 h 3861475"/>
                  <a:gd name="connsiteX28" fmla="*/ 2562014 w 3548024"/>
                  <a:gd name="connsiteY28" fmla="*/ 1208177 h 3861475"/>
                  <a:gd name="connsiteX29" fmla="*/ 2409614 w 3548024"/>
                  <a:gd name="connsiteY29" fmla="*/ 1330097 h 3861475"/>
                  <a:gd name="connsiteX30" fmla="*/ 2460414 w 3548024"/>
                  <a:gd name="connsiteY30" fmla="*/ 1157377 h 3861475"/>
                  <a:gd name="connsiteX31" fmla="*/ 2541694 w 3548024"/>
                  <a:gd name="connsiteY31" fmla="*/ 862737 h 3861475"/>
                  <a:gd name="connsiteX32" fmla="*/ 2643294 w 3548024"/>
                  <a:gd name="connsiteY32" fmla="*/ 771297 h 3861475"/>
                  <a:gd name="connsiteX33" fmla="*/ 2724574 w 3548024"/>
                  <a:gd name="connsiteY33" fmla="*/ 679857 h 3861475"/>
                  <a:gd name="connsiteX34" fmla="*/ 2734734 w 3548024"/>
                  <a:gd name="connsiteY34" fmla="*/ 629057 h 3861475"/>
                  <a:gd name="connsiteX35" fmla="*/ 2694094 w 3548024"/>
                  <a:gd name="connsiteY35" fmla="*/ 649377 h 3861475"/>
                  <a:gd name="connsiteX36" fmla="*/ 2622974 w 3548024"/>
                  <a:gd name="connsiteY36" fmla="*/ 730657 h 3861475"/>
                  <a:gd name="connsiteX37" fmla="*/ 2562014 w 3548024"/>
                  <a:gd name="connsiteY37" fmla="*/ 761137 h 3861475"/>
                  <a:gd name="connsiteX38" fmla="*/ 2673774 w 3548024"/>
                  <a:gd name="connsiteY38" fmla="*/ 456337 h 3861475"/>
                  <a:gd name="connsiteX39" fmla="*/ 2724574 w 3548024"/>
                  <a:gd name="connsiteY39" fmla="*/ 222657 h 3861475"/>
                  <a:gd name="connsiteX40" fmla="*/ 2683934 w 3548024"/>
                  <a:gd name="connsiteY40" fmla="*/ 212497 h 3861475"/>
                  <a:gd name="connsiteX41" fmla="*/ 2663614 w 3548024"/>
                  <a:gd name="connsiteY41" fmla="*/ 324257 h 3861475"/>
                  <a:gd name="connsiteX42" fmla="*/ 2612814 w 3548024"/>
                  <a:gd name="connsiteY42" fmla="*/ 496977 h 3861475"/>
                  <a:gd name="connsiteX43" fmla="*/ 2592494 w 3548024"/>
                  <a:gd name="connsiteY43" fmla="*/ 496977 h 3861475"/>
                  <a:gd name="connsiteX44" fmla="*/ 2551854 w 3548024"/>
                  <a:gd name="connsiteY44" fmla="*/ 354737 h 3861475"/>
                  <a:gd name="connsiteX45" fmla="*/ 2521374 w 3548024"/>
                  <a:gd name="connsiteY45" fmla="*/ 263297 h 3861475"/>
                  <a:gd name="connsiteX46" fmla="*/ 2490894 w 3548024"/>
                  <a:gd name="connsiteY46" fmla="*/ 293777 h 3861475"/>
                  <a:gd name="connsiteX47" fmla="*/ 2511214 w 3548024"/>
                  <a:gd name="connsiteY47" fmla="*/ 354737 h 3861475"/>
                  <a:gd name="connsiteX48" fmla="*/ 2541694 w 3548024"/>
                  <a:gd name="connsiteY48" fmla="*/ 466497 h 3861475"/>
                  <a:gd name="connsiteX49" fmla="*/ 2562014 w 3548024"/>
                  <a:gd name="connsiteY49" fmla="*/ 557937 h 3861475"/>
                  <a:gd name="connsiteX50" fmla="*/ 2572174 w 3548024"/>
                  <a:gd name="connsiteY50" fmla="*/ 588417 h 3861475"/>
                  <a:gd name="connsiteX51" fmla="*/ 2490894 w 3548024"/>
                  <a:gd name="connsiteY51" fmla="*/ 822097 h 3861475"/>
                  <a:gd name="connsiteX52" fmla="*/ 2419774 w 3548024"/>
                  <a:gd name="connsiteY52" fmla="*/ 1076097 h 3861475"/>
                  <a:gd name="connsiteX53" fmla="*/ 2358814 w 3548024"/>
                  <a:gd name="connsiteY53" fmla="*/ 1045617 h 3861475"/>
                  <a:gd name="connsiteX54" fmla="*/ 2257214 w 3548024"/>
                  <a:gd name="connsiteY54" fmla="*/ 872897 h 3861475"/>
                  <a:gd name="connsiteX55" fmla="*/ 2216574 w 3548024"/>
                  <a:gd name="connsiteY55" fmla="*/ 791617 h 3861475"/>
                  <a:gd name="connsiteX56" fmla="*/ 2196254 w 3548024"/>
                  <a:gd name="connsiteY56" fmla="*/ 822097 h 3861475"/>
                  <a:gd name="connsiteX57" fmla="*/ 2236894 w 3548024"/>
                  <a:gd name="connsiteY57" fmla="*/ 923697 h 3861475"/>
                  <a:gd name="connsiteX58" fmla="*/ 2297854 w 3548024"/>
                  <a:gd name="connsiteY58" fmla="*/ 1035457 h 3861475"/>
                  <a:gd name="connsiteX59" fmla="*/ 2348654 w 3548024"/>
                  <a:gd name="connsiteY59" fmla="*/ 1116737 h 3861475"/>
                  <a:gd name="connsiteX60" fmla="*/ 2379134 w 3548024"/>
                  <a:gd name="connsiteY60" fmla="*/ 1147217 h 3861475"/>
                  <a:gd name="connsiteX61" fmla="*/ 2358814 w 3548024"/>
                  <a:gd name="connsiteY61" fmla="*/ 1258977 h 3861475"/>
                  <a:gd name="connsiteX62" fmla="*/ 2257214 w 3548024"/>
                  <a:gd name="connsiteY62" fmla="*/ 1604417 h 3861475"/>
                  <a:gd name="connsiteX63" fmla="*/ 2206414 w 3548024"/>
                  <a:gd name="connsiteY63" fmla="*/ 1858417 h 3861475"/>
                  <a:gd name="connsiteX64" fmla="*/ 2155614 w 3548024"/>
                  <a:gd name="connsiteY64" fmla="*/ 2000657 h 3861475"/>
                  <a:gd name="connsiteX65" fmla="*/ 2084494 w 3548024"/>
                  <a:gd name="connsiteY65" fmla="*/ 2020977 h 3861475"/>
                  <a:gd name="connsiteX66" fmla="*/ 2043854 w 3548024"/>
                  <a:gd name="connsiteY66" fmla="*/ 1868577 h 3861475"/>
                  <a:gd name="connsiteX67" fmla="*/ 1952414 w 3548024"/>
                  <a:gd name="connsiteY67" fmla="*/ 1533297 h 3861475"/>
                  <a:gd name="connsiteX68" fmla="*/ 1840654 w 3548024"/>
                  <a:gd name="connsiteY68" fmla="*/ 1076097 h 3861475"/>
                  <a:gd name="connsiteX69" fmla="*/ 1800014 w 3548024"/>
                  <a:gd name="connsiteY69" fmla="*/ 618897 h 3861475"/>
                  <a:gd name="connsiteX70" fmla="*/ 1867129 w 3548024"/>
                  <a:gd name="connsiteY70" fmla="*/ 38001 h 3861475"/>
                  <a:gd name="connsiteX71" fmla="*/ 1795121 w 3548024"/>
                  <a:gd name="connsiteY71" fmla="*/ 110009 h 3861475"/>
                  <a:gd name="connsiteX72" fmla="*/ 1759374 w 3548024"/>
                  <a:gd name="connsiteY72" fmla="*/ 547777 h 3861475"/>
                  <a:gd name="connsiteX73" fmla="*/ 1759374 w 3548024"/>
                  <a:gd name="connsiteY73" fmla="*/ 740817 h 3861475"/>
                  <a:gd name="connsiteX74" fmla="*/ 1769534 w 3548024"/>
                  <a:gd name="connsiteY74" fmla="*/ 852577 h 3861475"/>
                  <a:gd name="connsiteX75" fmla="*/ 1728894 w 3548024"/>
                  <a:gd name="connsiteY75" fmla="*/ 791617 h 3861475"/>
                  <a:gd name="connsiteX76" fmla="*/ 1617134 w 3548024"/>
                  <a:gd name="connsiteY76" fmla="*/ 588417 h 3861475"/>
                  <a:gd name="connsiteX77" fmla="*/ 1566334 w 3548024"/>
                  <a:gd name="connsiteY77" fmla="*/ 324257 h 3861475"/>
                  <a:gd name="connsiteX78" fmla="*/ 1535854 w 3548024"/>
                  <a:gd name="connsiteY78" fmla="*/ 242977 h 3861475"/>
                  <a:gd name="connsiteX79" fmla="*/ 1515534 w 3548024"/>
                  <a:gd name="connsiteY79" fmla="*/ 303937 h 3861475"/>
                  <a:gd name="connsiteX80" fmla="*/ 1546014 w 3548024"/>
                  <a:gd name="connsiteY80" fmla="*/ 547777 h 3861475"/>
                  <a:gd name="connsiteX81" fmla="*/ 1566334 w 3548024"/>
                  <a:gd name="connsiteY81" fmla="*/ 608737 h 3861475"/>
                  <a:gd name="connsiteX82" fmla="*/ 1535854 w 3548024"/>
                  <a:gd name="connsiteY82" fmla="*/ 598577 h 3861475"/>
                  <a:gd name="connsiteX83" fmla="*/ 1434254 w 3548024"/>
                  <a:gd name="connsiteY83" fmla="*/ 517297 h 3861475"/>
                  <a:gd name="connsiteX84" fmla="*/ 1322494 w 3548024"/>
                  <a:gd name="connsiteY84" fmla="*/ 456337 h 3861475"/>
                  <a:gd name="connsiteX85" fmla="*/ 1312334 w 3548024"/>
                  <a:gd name="connsiteY85" fmla="*/ 486817 h 3861475"/>
                  <a:gd name="connsiteX86" fmla="*/ 1424094 w 3548024"/>
                  <a:gd name="connsiteY86" fmla="*/ 578257 h 3861475"/>
                  <a:gd name="connsiteX87" fmla="*/ 1566334 w 3548024"/>
                  <a:gd name="connsiteY87" fmla="*/ 659537 h 3861475"/>
                  <a:gd name="connsiteX88" fmla="*/ 1596814 w 3548024"/>
                  <a:gd name="connsiteY88" fmla="*/ 679857 h 3861475"/>
                  <a:gd name="connsiteX89" fmla="*/ 1678094 w 3548024"/>
                  <a:gd name="connsiteY89" fmla="*/ 811937 h 3861475"/>
                  <a:gd name="connsiteX90" fmla="*/ 1759374 w 3548024"/>
                  <a:gd name="connsiteY90" fmla="*/ 913537 h 3861475"/>
                  <a:gd name="connsiteX91" fmla="*/ 1779694 w 3548024"/>
                  <a:gd name="connsiteY91" fmla="*/ 1025297 h 3861475"/>
                  <a:gd name="connsiteX92" fmla="*/ 1810174 w 3548024"/>
                  <a:gd name="connsiteY92" fmla="*/ 1218337 h 3861475"/>
                  <a:gd name="connsiteX93" fmla="*/ 1871134 w 3548024"/>
                  <a:gd name="connsiteY93" fmla="*/ 1492657 h 3861475"/>
                  <a:gd name="connsiteX94" fmla="*/ 1850814 w 3548024"/>
                  <a:gd name="connsiteY94" fmla="*/ 1492657 h 3861475"/>
                  <a:gd name="connsiteX95" fmla="*/ 1586654 w 3548024"/>
                  <a:gd name="connsiteY95" fmla="*/ 1319937 h 3861475"/>
                  <a:gd name="connsiteX96" fmla="*/ 1403774 w 3548024"/>
                  <a:gd name="connsiteY96" fmla="*/ 1096417 h 3861475"/>
                  <a:gd name="connsiteX97" fmla="*/ 1322494 w 3548024"/>
                  <a:gd name="connsiteY97" fmla="*/ 964337 h 3861475"/>
                  <a:gd name="connsiteX98" fmla="*/ 1302174 w 3548024"/>
                  <a:gd name="connsiteY98" fmla="*/ 801777 h 3861475"/>
                  <a:gd name="connsiteX99" fmla="*/ 1281854 w 3548024"/>
                  <a:gd name="connsiteY99" fmla="*/ 771297 h 3861475"/>
                  <a:gd name="connsiteX100" fmla="*/ 1251374 w 3548024"/>
                  <a:gd name="connsiteY100" fmla="*/ 852577 h 3861475"/>
                  <a:gd name="connsiteX101" fmla="*/ 1261534 w 3548024"/>
                  <a:gd name="connsiteY101" fmla="*/ 954177 h 3861475"/>
                  <a:gd name="connsiteX102" fmla="*/ 1180254 w 3548024"/>
                  <a:gd name="connsiteY102" fmla="*/ 872897 h 3861475"/>
                  <a:gd name="connsiteX103" fmla="*/ 1007534 w 3548024"/>
                  <a:gd name="connsiteY103" fmla="*/ 690017 h 3861475"/>
                  <a:gd name="connsiteX104" fmla="*/ 936414 w 3548024"/>
                  <a:gd name="connsiteY104" fmla="*/ 557937 h 3861475"/>
                  <a:gd name="connsiteX105" fmla="*/ 885614 w 3548024"/>
                  <a:gd name="connsiteY105" fmla="*/ 476657 h 3861475"/>
                  <a:gd name="connsiteX106" fmla="*/ 855134 w 3548024"/>
                  <a:gd name="connsiteY106" fmla="*/ 476657 h 3861475"/>
                  <a:gd name="connsiteX107" fmla="*/ 875454 w 3548024"/>
                  <a:gd name="connsiteY107" fmla="*/ 547777 h 3861475"/>
                  <a:gd name="connsiteX108" fmla="*/ 977054 w 3548024"/>
                  <a:gd name="connsiteY108" fmla="*/ 730657 h 3861475"/>
                  <a:gd name="connsiteX109" fmla="*/ 1078654 w 3548024"/>
                  <a:gd name="connsiteY109" fmla="*/ 832257 h 3861475"/>
                  <a:gd name="connsiteX110" fmla="*/ 1007534 w 3548024"/>
                  <a:gd name="connsiteY110" fmla="*/ 832257 h 3861475"/>
                  <a:gd name="connsiteX111" fmla="*/ 844974 w 3548024"/>
                  <a:gd name="connsiteY111" fmla="*/ 761137 h 3861475"/>
                  <a:gd name="connsiteX112" fmla="*/ 824654 w 3548024"/>
                  <a:gd name="connsiteY112" fmla="*/ 781457 h 3861475"/>
                  <a:gd name="connsiteX113" fmla="*/ 916094 w 3548024"/>
                  <a:gd name="connsiteY113" fmla="*/ 832257 h 3861475"/>
                  <a:gd name="connsiteX114" fmla="*/ 1068494 w 3548024"/>
                  <a:gd name="connsiteY114" fmla="*/ 893217 h 3861475"/>
                  <a:gd name="connsiteX115" fmla="*/ 1119294 w 3548024"/>
                  <a:gd name="connsiteY115" fmla="*/ 903377 h 3861475"/>
                  <a:gd name="connsiteX116" fmla="*/ 1241214 w 3548024"/>
                  <a:gd name="connsiteY116" fmla="*/ 1004977 h 3861475"/>
                  <a:gd name="connsiteX117" fmla="*/ 1281854 w 3548024"/>
                  <a:gd name="connsiteY117" fmla="*/ 1035457 h 3861475"/>
                  <a:gd name="connsiteX118" fmla="*/ 1393614 w 3548024"/>
                  <a:gd name="connsiteY118" fmla="*/ 1167537 h 3861475"/>
                  <a:gd name="connsiteX119" fmla="*/ 1495214 w 3548024"/>
                  <a:gd name="connsiteY119" fmla="*/ 1299617 h 3861475"/>
                  <a:gd name="connsiteX120" fmla="*/ 1678094 w 3548024"/>
                  <a:gd name="connsiteY120" fmla="*/ 1472337 h 3861475"/>
                  <a:gd name="connsiteX121" fmla="*/ 1840654 w 3548024"/>
                  <a:gd name="connsiteY121" fmla="*/ 1604417 h 3861475"/>
                  <a:gd name="connsiteX122" fmla="*/ 1860974 w 3548024"/>
                  <a:gd name="connsiteY122" fmla="*/ 1655217 h 3861475"/>
                  <a:gd name="connsiteX123" fmla="*/ 1881294 w 3548024"/>
                  <a:gd name="connsiteY123" fmla="*/ 1807617 h 3861475"/>
                  <a:gd name="connsiteX124" fmla="*/ 1891454 w 3548024"/>
                  <a:gd name="connsiteY124" fmla="*/ 1899057 h 3861475"/>
                  <a:gd name="connsiteX125" fmla="*/ 1881294 w 3548024"/>
                  <a:gd name="connsiteY125" fmla="*/ 2061617 h 3861475"/>
                  <a:gd name="connsiteX126" fmla="*/ 1769534 w 3548024"/>
                  <a:gd name="connsiteY126" fmla="*/ 2010817 h 3861475"/>
                  <a:gd name="connsiteX127" fmla="*/ 1495214 w 3548024"/>
                  <a:gd name="connsiteY127" fmla="*/ 1960017 h 3861475"/>
                  <a:gd name="connsiteX128" fmla="*/ 1251374 w 3548024"/>
                  <a:gd name="connsiteY128" fmla="*/ 1888897 h 3861475"/>
                  <a:gd name="connsiteX129" fmla="*/ 895774 w 3548024"/>
                  <a:gd name="connsiteY129" fmla="*/ 1756817 h 3861475"/>
                  <a:gd name="connsiteX130" fmla="*/ 662094 w 3548024"/>
                  <a:gd name="connsiteY130" fmla="*/ 1523137 h 3861475"/>
                  <a:gd name="connsiteX131" fmla="*/ 509694 w 3548024"/>
                  <a:gd name="connsiteY131" fmla="*/ 1319937 h 3861475"/>
                  <a:gd name="connsiteX132" fmla="*/ 418254 w 3548024"/>
                  <a:gd name="connsiteY132" fmla="*/ 1218337 h 3861475"/>
                  <a:gd name="connsiteX133" fmla="*/ 357294 w 3548024"/>
                  <a:gd name="connsiteY133" fmla="*/ 1228497 h 3861475"/>
                  <a:gd name="connsiteX134" fmla="*/ 438574 w 3548024"/>
                  <a:gd name="connsiteY134" fmla="*/ 1319937 h 3861475"/>
                  <a:gd name="connsiteX135" fmla="*/ 560494 w 3548024"/>
                  <a:gd name="connsiteY135" fmla="*/ 1502817 h 3861475"/>
                  <a:gd name="connsiteX136" fmla="*/ 621454 w 3548024"/>
                  <a:gd name="connsiteY136" fmla="*/ 1584097 h 3861475"/>
                  <a:gd name="connsiteX137" fmla="*/ 550334 w 3548024"/>
                  <a:gd name="connsiteY137" fmla="*/ 1573937 h 3861475"/>
                  <a:gd name="connsiteX138" fmla="*/ 377614 w 3548024"/>
                  <a:gd name="connsiteY138" fmla="*/ 1482497 h 3861475"/>
                  <a:gd name="connsiteX139" fmla="*/ 204894 w 3548024"/>
                  <a:gd name="connsiteY139" fmla="*/ 1360577 h 3861475"/>
                  <a:gd name="connsiteX140" fmla="*/ 42334 w 3548024"/>
                  <a:gd name="connsiteY140" fmla="*/ 1228497 h 3861475"/>
                  <a:gd name="connsiteX141" fmla="*/ 1694 w 3548024"/>
                  <a:gd name="connsiteY141" fmla="*/ 1238657 h 3861475"/>
                  <a:gd name="connsiteX142" fmla="*/ 82974 w 3548024"/>
                  <a:gd name="connsiteY142" fmla="*/ 1309777 h 3861475"/>
                  <a:gd name="connsiteX143" fmla="*/ 357294 w 3548024"/>
                  <a:gd name="connsiteY143" fmla="*/ 1533297 h 3861475"/>
                  <a:gd name="connsiteX144" fmla="*/ 601134 w 3548024"/>
                  <a:gd name="connsiteY144" fmla="*/ 1645057 h 3861475"/>
                  <a:gd name="connsiteX145" fmla="*/ 702734 w 3548024"/>
                  <a:gd name="connsiteY145" fmla="*/ 1665377 h 3861475"/>
                  <a:gd name="connsiteX146" fmla="*/ 753534 w 3548024"/>
                  <a:gd name="connsiteY146" fmla="*/ 1726337 h 3861475"/>
                  <a:gd name="connsiteX147" fmla="*/ 814494 w 3548024"/>
                  <a:gd name="connsiteY147" fmla="*/ 1777137 h 3861475"/>
                  <a:gd name="connsiteX148" fmla="*/ 905934 w 3548024"/>
                  <a:gd name="connsiteY148" fmla="*/ 1827937 h 3861475"/>
                  <a:gd name="connsiteX149" fmla="*/ 1231054 w 3548024"/>
                  <a:gd name="connsiteY149" fmla="*/ 1949857 h 3861475"/>
                  <a:gd name="connsiteX150" fmla="*/ 1535854 w 3548024"/>
                  <a:gd name="connsiteY150" fmla="*/ 2061617 h 3861475"/>
                  <a:gd name="connsiteX151" fmla="*/ 1647614 w 3548024"/>
                  <a:gd name="connsiteY151" fmla="*/ 2132737 h 3861475"/>
                  <a:gd name="connsiteX152" fmla="*/ 1464734 w 3548024"/>
                  <a:gd name="connsiteY152" fmla="*/ 2102257 h 3861475"/>
                  <a:gd name="connsiteX153" fmla="*/ 1281854 w 3548024"/>
                  <a:gd name="connsiteY153" fmla="*/ 2102257 h 3861475"/>
                  <a:gd name="connsiteX154" fmla="*/ 1048174 w 3548024"/>
                  <a:gd name="connsiteY154" fmla="*/ 2081937 h 3861475"/>
                  <a:gd name="connsiteX155" fmla="*/ 804334 w 3548024"/>
                  <a:gd name="connsiteY155" fmla="*/ 2010817 h 3861475"/>
                  <a:gd name="connsiteX156" fmla="*/ 540174 w 3548024"/>
                  <a:gd name="connsiteY156" fmla="*/ 1919377 h 3861475"/>
                  <a:gd name="connsiteX157" fmla="*/ 509694 w 3548024"/>
                  <a:gd name="connsiteY157" fmla="*/ 1909217 h 3861475"/>
                  <a:gd name="connsiteX158" fmla="*/ 377614 w 3548024"/>
                  <a:gd name="connsiteY158" fmla="*/ 1817777 h 3861475"/>
                  <a:gd name="connsiteX159" fmla="*/ 336974 w 3548024"/>
                  <a:gd name="connsiteY159" fmla="*/ 1827937 h 3861475"/>
                  <a:gd name="connsiteX160" fmla="*/ 469054 w 3548024"/>
                  <a:gd name="connsiteY160" fmla="*/ 1949857 h 3861475"/>
                  <a:gd name="connsiteX161" fmla="*/ 723054 w 3548024"/>
                  <a:gd name="connsiteY161" fmla="*/ 2031137 h 3861475"/>
                  <a:gd name="connsiteX162" fmla="*/ 601134 w 3548024"/>
                  <a:gd name="connsiteY162" fmla="*/ 2031137 h 3861475"/>
                  <a:gd name="connsiteX163" fmla="*/ 469054 w 3548024"/>
                  <a:gd name="connsiteY163" fmla="*/ 2020977 h 3861475"/>
                  <a:gd name="connsiteX164" fmla="*/ 469054 w 3548024"/>
                  <a:gd name="connsiteY164" fmla="*/ 2071777 h 3861475"/>
                  <a:gd name="connsiteX165" fmla="*/ 580814 w 3548024"/>
                  <a:gd name="connsiteY165" fmla="*/ 2071777 h 3861475"/>
                  <a:gd name="connsiteX166" fmla="*/ 784014 w 3548024"/>
                  <a:gd name="connsiteY166" fmla="*/ 2071777 h 3861475"/>
                  <a:gd name="connsiteX167" fmla="*/ 987214 w 3548024"/>
                  <a:gd name="connsiteY167" fmla="*/ 2112417 h 3861475"/>
                  <a:gd name="connsiteX168" fmla="*/ 1261534 w 3548024"/>
                  <a:gd name="connsiteY168" fmla="*/ 2132737 h 3861475"/>
                  <a:gd name="connsiteX169" fmla="*/ 1578766 w 3548024"/>
                  <a:gd name="connsiteY169" fmla="*/ 2175010 h 3861475"/>
                  <a:gd name="connsiteX170" fmla="*/ 1739054 w 3548024"/>
                  <a:gd name="connsiteY170" fmla="*/ 2305457 h 3861475"/>
                  <a:gd name="connsiteX171" fmla="*/ 1789854 w 3548024"/>
                  <a:gd name="connsiteY171" fmla="*/ 2437537 h 3861475"/>
                  <a:gd name="connsiteX172" fmla="*/ 1800014 w 3548024"/>
                  <a:gd name="connsiteY172" fmla="*/ 2681377 h 3861475"/>
                  <a:gd name="connsiteX173" fmla="*/ 1779694 w 3548024"/>
                  <a:gd name="connsiteY173" fmla="*/ 2935377 h 3861475"/>
                  <a:gd name="connsiteX174" fmla="*/ 1728894 w 3548024"/>
                  <a:gd name="connsiteY174" fmla="*/ 3230017 h 3861475"/>
                  <a:gd name="connsiteX175" fmla="*/ 1678094 w 3548024"/>
                  <a:gd name="connsiteY175" fmla="*/ 3524657 h 3861475"/>
                  <a:gd name="connsiteX176" fmla="*/ 1627294 w 3548024"/>
                  <a:gd name="connsiteY176" fmla="*/ 3768497 h 3861475"/>
                  <a:gd name="connsiteX177" fmla="*/ 1820334 w 3548024"/>
                  <a:gd name="connsiteY177" fmla="*/ 3849777 h 3861475"/>
                  <a:gd name="connsiteX178" fmla="*/ 2114974 w 3548024"/>
                  <a:gd name="connsiteY178" fmla="*/ 3859937 h 3861475"/>
                  <a:gd name="connsiteX179" fmla="*/ 2274667 w 3548024"/>
                  <a:gd name="connsiteY179" fmla="*/ 3839765 h 3861475"/>
                  <a:gd name="connsiteX180" fmla="*/ 2287356 w 3548024"/>
                  <a:gd name="connsiteY180" fmla="*/ 3742447 h 3861475"/>
                  <a:gd name="connsiteX181" fmla="*/ 2232894 w 3548024"/>
                  <a:gd name="connsiteY181" fmla="*/ 3374722 h 3861475"/>
                  <a:gd name="connsiteX0" fmla="*/ 2224448 w 3548024"/>
                  <a:gd name="connsiteY0" fmla="*/ 3383831 h 3861475"/>
                  <a:gd name="connsiteX1" fmla="*/ 2198719 w 3548024"/>
                  <a:gd name="connsiteY1" fmla="*/ 2548406 h 3861475"/>
                  <a:gd name="connsiteX2" fmla="*/ 2298846 w 3548024"/>
                  <a:gd name="connsiteY2" fmla="*/ 2247018 h 3861475"/>
                  <a:gd name="connsiteX3" fmla="*/ 2622974 w 3548024"/>
                  <a:gd name="connsiteY3" fmla="*/ 2020977 h 3861475"/>
                  <a:gd name="connsiteX4" fmla="*/ 3009054 w 3548024"/>
                  <a:gd name="connsiteY4" fmla="*/ 1797457 h 3861475"/>
                  <a:gd name="connsiteX5" fmla="*/ 3283374 w 3548024"/>
                  <a:gd name="connsiteY5" fmla="*/ 1685697 h 3861475"/>
                  <a:gd name="connsiteX6" fmla="*/ 3466254 w 3548024"/>
                  <a:gd name="connsiteY6" fmla="*/ 1573937 h 3861475"/>
                  <a:gd name="connsiteX7" fmla="*/ 3547534 w 3548024"/>
                  <a:gd name="connsiteY7" fmla="*/ 1462177 h 3861475"/>
                  <a:gd name="connsiteX8" fmla="*/ 3496734 w 3548024"/>
                  <a:gd name="connsiteY8" fmla="*/ 1452017 h 3861475"/>
                  <a:gd name="connsiteX9" fmla="*/ 3425614 w 3548024"/>
                  <a:gd name="connsiteY9" fmla="*/ 1553617 h 3861475"/>
                  <a:gd name="connsiteX10" fmla="*/ 3232574 w 3548024"/>
                  <a:gd name="connsiteY10" fmla="*/ 1655217 h 3861475"/>
                  <a:gd name="connsiteX11" fmla="*/ 2917614 w 3548024"/>
                  <a:gd name="connsiteY11" fmla="*/ 1787297 h 3861475"/>
                  <a:gd name="connsiteX12" fmla="*/ 2887134 w 3548024"/>
                  <a:gd name="connsiteY12" fmla="*/ 1777137 h 3861475"/>
                  <a:gd name="connsiteX13" fmla="*/ 2917614 w 3548024"/>
                  <a:gd name="connsiteY13" fmla="*/ 1665377 h 3861475"/>
                  <a:gd name="connsiteX14" fmla="*/ 2978574 w 3548024"/>
                  <a:gd name="connsiteY14" fmla="*/ 1502817 h 3861475"/>
                  <a:gd name="connsiteX15" fmla="*/ 2978574 w 3548024"/>
                  <a:gd name="connsiteY15" fmla="*/ 1452017 h 3861475"/>
                  <a:gd name="connsiteX16" fmla="*/ 2927774 w 3548024"/>
                  <a:gd name="connsiteY16" fmla="*/ 1462177 h 3861475"/>
                  <a:gd name="connsiteX17" fmla="*/ 2897294 w 3548024"/>
                  <a:gd name="connsiteY17" fmla="*/ 1543457 h 3861475"/>
                  <a:gd name="connsiteX18" fmla="*/ 2816014 w 3548024"/>
                  <a:gd name="connsiteY18" fmla="*/ 1766977 h 3861475"/>
                  <a:gd name="connsiteX19" fmla="*/ 2785534 w 3548024"/>
                  <a:gd name="connsiteY19" fmla="*/ 1848257 h 3861475"/>
                  <a:gd name="connsiteX20" fmla="*/ 2586878 w 3548024"/>
                  <a:gd name="connsiteY20" fmla="*/ 1958986 h 3861475"/>
                  <a:gd name="connsiteX21" fmla="*/ 2368974 w 3548024"/>
                  <a:gd name="connsiteY21" fmla="*/ 2081937 h 3861475"/>
                  <a:gd name="connsiteX22" fmla="*/ 2226734 w 3548024"/>
                  <a:gd name="connsiteY22" fmla="*/ 2193697 h 3861475"/>
                  <a:gd name="connsiteX23" fmla="*/ 2308014 w 3548024"/>
                  <a:gd name="connsiteY23" fmla="*/ 1848257 h 3861475"/>
                  <a:gd name="connsiteX24" fmla="*/ 2379134 w 3548024"/>
                  <a:gd name="connsiteY24" fmla="*/ 1462177 h 3861475"/>
                  <a:gd name="connsiteX25" fmla="*/ 2592494 w 3548024"/>
                  <a:gd name="connsiteY25" fmla="*/ 1238657 h 3861475"/>
                  <a:gd name="connsiteX26" fmla="*/ 2663614 w 3548024"/>
                  <a:gd name="connsiteY26" fmla="*/ 1076097 h 3861475"/>
                  <a:gd name="connsiteX27" fmla="*/ 2622974 w 3548024"/>
                  <a:gd name="connsiteY27" fmla="*/ 1076097 h 3861475"/>
                  <a:gd name="connsiteX28" fmla="*/ 2562014 w 3548024"/>
                  <a:gd name="connsiteY28" fmla="*/ 1208177 h 3861475"/>
                  <a:gd name="connsiteX29" fmla="*/ 2409614 w 3548024"/>
                  <a:gd name="connsiteY29" fmla="*/ 1330097 h 3861475"/>
                  <a:gd name="connsiteX30" fmla="*/ 2460414 w 3548024"/>
                  <a:gd name="connsiteY30" fmla="*/ 1157377 h 3861475"/>
                  <a:gd name="connsiteX31" fmla="*/ 2541694 w 3548024"/>
                  <a:gd name="connsiteY31" fmla="*/ 862737 h 3861475"/>
                  <a:gd name="connsiteX32" fmla="*/ 2643294 w 3548024"/>
                  <a:gd name="connsiteY32" fmla="*/ 771297 h 3861475"/>
                  <a:gd name="connsiteX33" fmla="*/ 2724574 w 3548024"/>
                  <a:gd name="connsiteY33" fmla="*/ 679857 h 3861475"/>
                  <a:gd name="connsiteX34" fmla="*/ 2734734 w 3548024"/>
                  <a:gd name="connsiteY34" fmla="*/ 629057 h 3861475"/>
                  <a:gd name="connsiteX35" fmla="*/ 2694094 w 3548024"/>
                  <a:gd name="connsiteY35" fmla="*/ 649377 h 3861475"/>
                  <a:gd name="connsiteX36" fmla="*/ 2622974 w 3548024"/>
                  <a:gd name="connsiteY36" fmla="*/ 730657 h 3861475"/>
                  <a:gd name="connsiteX37" fmla="*/ 2562014 w 3548024"/>
                  <a:gd name="connsiteY37" fmla="*/ 761137 h 3861475"/>
                  <a:gd name="connsiteX38" fmla="*/ 2673774 w 3548024"/>
                  <a:gd name="connsiteY38" fmla="*/ 456337 h 3861475"/>
                  <a:gd name="connsiteX39" fmla="*/ 2724574 w 3548024"/>
                  <a:gd name="connsiteY39" fmla="*/ 222657 h 3861475"/>
                  <a:gd name="connsiteX40" fmla="*/ 2683934 w 3548024"/>
                  <a:gd name="connsiteY40" fmla="*/ 212497 h 3861475"/>
                  <a:gd name="connsiteX41" fmla="*/ 2663614 w 3548024"/>
                  <a:gd name="connsiteY41" fmla="*/ 324257 h 3861475"/>
                  <a:gd name="connsiteX42" fmla="*/ 2612814 w 3548024"/>
                  <a:gd name="connsiteY42" fmla="*/ 496977 h 3861475"/>
                  <a:gd name="connsiteX43" fmla="*/ 2592494 w 3548024"/>
                  <a:gd name="connsiteY43" fmla="*/ 496977 h 3861475"/>
                  <a:gd name="connsiteX44" fmla="*/ 2551854 w 3548024"/>
                  <a:gd name="connsiteY44" fmla="*/ 354737 h 3861475"/>
                  <a:gd name="connsiteX45" fmla="*/ 2521374 w 3548024"/>
                  <a:gd name="connsiteY45" fmla="*/ 263297 h 3861475"/>
                  <a:gd name="connsiteX46" fmla="*/ 2490894 w 3548024"/>
                  <a:gd name="connsiteY46" fmla="*/ 293777 h 3861475"/>
                  <a:gd name="connsiteX47" fmla="*/ 2511214 w 3548024"/>
                  <a:gd name="connsiteY47" fmla="*/ 354737 h 3861475"/>
                  <a:gd name="connsiteX48" fmla="*/ 2541694 w 3548024"/>
                  <a:gd name="connsiteY48" fmla="*/ 466497 h 3861475"/>
                  <a:gd name="connsiteX49" fmla="*/ 2562014 w 3548024"/>
                  <a:gd name="connsiteY49" fmla="*/ 557937 h 3861475"/>
                  <a:gd name="connsiteX50" fmla="*/ 2572174 w 3548024"/>
                  <a:gd name="connsiteY50" fmla="*/ 588417 h 3861475"/>
                  <a:gd name="connsiteX51" fmla="*/ 2490894 w 3548024"/>
                  <a:gd name="connsiteY51" fmla="*/ 822097 h 3861475"/>
                  <a:gd name="connsiteX52" fmla="*/ 2419774 w 3548024"/>
                  <a:gd name="connsiteY52" fmla="*/ 1076097 h 3861475"/>
                  <a:gd name="connsiteX53" fmla="*/ 2358814 w 3548024"/>
                  <a:gd name="connsiteY53" fmla="*/ 1045617 h 3861475"/>
                  <a:gd name="connsiteX54" fmla="*/ 2257214 w 3548024"/>
                  <a:gd name="connsiteY54" fmla="*/ 872897 h 3861475"/>
                  <a:gd name="connsiteX55" fmla="*/ 2216574 w 3548024"/>
                  <a:gd name="connsiteY55" fmla="*/ 791617 h 3861475"/>
                  <a:gd name="connsiteX56" fmla="*/ 2196254 w 3548024"/>
                  <a:gd name="connsiteY56" fmla="*/ 822097 h 3861475"/>
                  <a:gd name="connsiteX57" fmla="*/ 2236894 w 3548024"/>
                  <a:gd name="connsiteY57" fmla="*/ 923697 h 3861475"/>
                  <a:gd name="connsiteX58" fmla="*/ 2297854 w 3548024"/>
                  <a:gd name="connsiteY58" fmla="*/ 1035457 h 3861475"/>
                  <a:gd name="connsiteX59" fmla="*/ 2348654 w 3548024"/>
                  <a:gd name="connsiteY59" fmla="*/ 1116737 h 3861475"/>
                  <a:gd name="connsiteX60" fmla="*/ 2379134 w 3548024"/>
                  <a:gd name="connsiteY60" fmla="*/ 1147217 h 3861475"/>
                  <a:gd name="connsiteX61" fmla="*/ 2358814 w 3548024"/>
                  <a:gd name="connsiteY61" fmla="*/ 1258977 h 3861475"/>
                  <a:gd name="connsiteX62" fmla="*/ 2257214 w 3548024"/>
                  <a:gd name="connsiteY62" fmla="*/ 1604417 h 3861475"/>
                  <a:gd name="connsiteX63" fmla="*/ 2206414 w 3548024"/>
                  <a:gd name="connsiteY63" fmla="*/ 1858417 h 3861475"/>
                  <a:gd name="connsiteX64" fmla="*/ 2155614 w 3548024"/>
                  <a:gd name="connsiteY64" fmla="*/ 2000657 h 3861475"/>
                  <a:gd name="connsiteX65" fmla="*/ 2084494 w 3548024"/>
                  <a:gd name="connsiteY65" fmla="*/ 2020977 h 3861475"/>
                  <a:gd name="connsiteX66" fmla="*/ 2043854 w 3548024"/>
                  <a:gd name="connsiteY66" fmla="*/ 1868577 h 3861475"/>
                  <a:gd name="connsiteX67" fmla="*/ 1952414 w 3548024"/>
                  <a:gd name="connsiteY67" fmla="*/ 1533297 h 3861475"/>
                  <a:gd name="connsiteX68" fmla="*/ 1840654 w 3548024"/>
                  <a:gd name="connsiteY68" fmla="*/ 1076097 h 3861475"/>
                  <a:gd name="connsiteX69" fmla="*/ 1800014 w 3548024"/>
                  <a:gd name="connsiteY69" fmla="*/ 618897 h 3861475"/>
                  <a:gd name="connsiteX70" fmla="*/ 1867129 w 3548024"/>
                  <a:gd name="connsiteY70" fmla="*/ 38001 h 3861475"/>
                  <a:gd name="connsiteX71" fmla="*/ 1795121 w 3548024"/>
                  <a:gd name="connsiteY71" fmla="*/ 110009 h 3861475"/>
                  <a:gd name="connsiteX72" fmla="*/ 1759374 w 3548024"/>
                  <a:gd name="connsiteY72" fmla="*/ 547777 h 3861475"/>
                  <a:gd name="connsiteX73" fmla="*/ 1759374 w 3548024"/>
                  <a:gd name="connsiteY73" fmla="*/ 740817 h 3861475"/>
                  <a:gd name="connsiteX74" fmla="*/ 1769534 w 3548024"/>
                  <a:gd name="connsiteY74" fmla="*/ 852577 h 3861475"/>
                  <a:gd name="connsiteX75" fmla="*/ 1728894 w 3548024"/>
                  <a:gd name="connsiteY75" fmla="*/ 791617 h 3861475"/>
                  <a:gd name="connsiteX76" fmla="*/ 1617134 w 3548024"/>
                  <a:gd name="connsiteY76" fmla="*/ 588417 h 3861475"/>
                  <a:gd name="connsiteX77" fmla="*/ 1566334 w 3548024"/>
                  <a:gd name="connsiteY77" fmla="*/ 324257 h 3861475"/>
                  <a:gd name="connsiteX78" fmla="*/ 1535854 w 3548024"/>
                  <a:gd name="connsiteY78" fmla="*/ 242977 h 3861475"/>
                  <a:gd name="connsiteX79" fmla="*/ 1515534 w 3548024"/>
                  <a:gd name="connsiteY79" fmla="*/ 303937 h 3861475"/>
                  <a:gd name="connsiteX80" fmla="*/ 1546014 w 3548024"/>
                  <a:gd name="connsiteY80" fmla="*/ 547777 h 3861475"/>
                  <a:gd name="connsiteX81" fmla="*/ 1566334 w 3548024"/>
                  <a:gd name="connsiteY81" fmla="*/ 608737 h 3861475"/>
                  <a:gd name="connsiteX82" fmla="*/ 1535854 w 3548024"/>
                  <a:gd name="connsiteY82" fmla="*/ 598577 h 3861475"/>
                  <a:gd name="connsiteX83" fmla="*/ 1434254 w 3548024"/>
                  <a:gd name="connsiteY83" fmla="*/ 517297 h 3861475"/>
                  <a:gd name="connsiteX84" fmla="*/ 1322494 w 3548024"/>
                  <a:gd name="connsiteY84" fmla="*/ 456337 h 3861475"/>
                  <a:gd name="connsiteX85" fmla="*/ 1312334 w 3548024"/>
                  <a:gd name="connsiteY85" fmla="*/ 486817 h 3861475"/>
                  <a:gd name="connsiteX86" fmla="*/ 1424094 w 3548024"/>
                  <a:gd name="connsiteY86" fmla="*/ 578257 h 3861475"/>
                  <a:gd name="connsiteX87" fmla="*/ 1566334 w 3548024"/>
                  <a:gd name="connsiteY87" fmla="*/ 659537 h 3861475"/>
                  <a:gd name="connsiteX88" fmla="*/ 1596814 w 3548024"/>
                  <a:gd name="connsiteY88" fmla="*/ 679857 h 3861475"/>
                  <a:gd name="connsiteX89" fmla="*/ 1678094 w 3548024"/>
                  <a:gd name="connsiteY89" fmla="*/ 811937 h 3861475"/>
                  <a:gd name="connsiteX90" fmla="*/ 1759374 w 3548024"/>
                  <a:gd name="connsiteY90" fmla="*/ 913537 h 3861475"/>
                  <a:gd name="connsiteX91" fmla="*/ 1779694 w 3548024"/>
                  <a:gd name="connsiteY91" fmla="*/ 1025297 h 3861475"/>
                  <a:gd name="connsiteX92" fmla="*/ 1810174 w 3548024"/>
                  <a:gd name="connsiteY92" fmla="*/ 1218337 h 3861475"/>
                  <a:gd name="connsiteX93" fmla="*/ 1871134 w 3548024"/>
                  <a:gd name="connsiteY93" fmla="*/ 1492657 h 3861475"/>
                  <a:gd name="connsiteX94" fmla="*/ 1850814 w 3548024"/>
                  <a:gd name="connsiteY94" fmla="*/ 1492657 h 3861475"/>
                  <a:gd name="connsiteX95" fmla="*/ 1586654 w 3548024"/>
                  <a:gd name="connsiteY95" fmla="*/ 1319937 h 3861475"/>
                  <a:gd name="connsiteX96" fmla="*/ 1403774 w 3548024"/>
                  <a:gd name="connsiteY96" fmla="*/ 1096417 h 3861475"/>
                  <a:gd name="connsiteX97" fmla="*/ 1322494 w 3548024"/>
                  <a:gd name="connsiteY97" fmla="*/ 964337 h 3861475"/>
                  <a:gd name="connsiteX98" fmla="*/ 1302174 w 3548024"/>
                  <a:gd name="connsiteY98" fmla="*/ 801777 h 3861475"/>
                  <a:gd name="connsiteX99" fmla="*/ 1281854 w 3548024"/>
                  <a:gd name="connsiteY99" fmla="*/ 771297 h 3861475"/>
                  <a:gd name="connsiteX100" fmla="*/ 1251374 w 3548024"/>
                  <a:gd name="connsiteY100" fmla="*/ 852577 h 3861475"/>
                  <a:gd name="connsiteX101" fmla="*/ 1261534 w 3548024"/>
                  <a:gd name="connsiteY101" fmla="*/ 954177 h 3861475"/>
                  <a:gd name="connsiteX102" fmla="*/ 1180254 w 3548024"/>
                  <a:gd name="connsiteY102" fmla="*/ 872897 h 3861475"/>
                  <a:gd name="connsiteX103" fmla="*/ 1007534 w 3548024"/>
                  <a:gd name="connsiteY103" fmla="*/ 690017 h 3861475"/>
                  <a:gd name="connsiteX104" fmla="*/ 936414 w 3548024"/>
                  <a:gd name="connsiteY104" fmla="*/ 557937 h 3861475"/>
                  <a:gd name="connsiteX105" fmla="*/ 885614 w 3548024"/>
                  <a:gd name="connsiteY105" fmla="*/ 476657 h 3861475"/>
                  <a:gd name="connsiteX106" fmla="*/ 855134 w 3548024"/>
                  <a:gd name="connsiteY106" fmla="*/ 476657 h 3861475"/>
                  <a:gd name="connsiteX107" fmla="*/ 875454 w 3548024"/>
                  <a:gd name="connsiteY107" fmla="*/ 547777 h 3861475"/>
                  <a:gd name="connsiteX108" fmla="*/ 977054 w 3548024"/>
                  <a:gd name="connsiteY108" fmla="*/ 730657 h 3861475"/>
                  <a:gd name="connsiteX109" fmla="*/ 1078654 w 3548024"/>
                  <a:gd name="connsiteY109" fmla="*/ 832257 h 3861475"/>
                  <a:gd name="connsiteX110" fmla="*/ 1007534 w 3548024"/>
                  <a:gd name="connsiteY110" fmla="*/ 832257 h 3861475"/>
                  <a:gd name="connsiteX111" fmla="*/ 844974 w 3548024"/>
                  <a:gd name="connsiteY111" fmla="*/ 761137 h 3861475"/>
                  <a:gd name="connsiteX112" fmla="*/ 824654 w 3548024"/>
                  <a:gd name="connsiteY112" fmla="*/ 781457 h 3861475"/>
                  <a:gd name="connsiteX113" fmla="*/ 916094 w 3548024"/>
                  <a:gd name="connsiteY113" fmla="*/ 832257 h 3861475"/>
                  <a:gd name="connsiteX114" fmla="*/ 1068494 w 3548024"/>
                  <a:gd name="connsiteY114" fmla="*/ 893217 h 3861475"/>
                  <a:gd name="connsiteX115" fmla="*/ 1119294 w 3548024"/>
                  <a:gd name="connsiteY115" fmla="*/ 903377 h 3861475"/>
                  <a:gd name="connsiteX116" fmla="*/ 1241214 w 3548024"/>
                  <a:gd name="connsiteY116" fmla="*/ 1004977 h 3861475"/>
                  <a:gd name="connsiteX117" fmla="*/ 1281854 w 3548024"/>
                  <a:gd name="connsiteY117" fmla="*/ 1035457 h 3861475"/>
                  <a:gd name="connsiteX118" fmla="*/ 1393614 w 3548024"/>
                  <a:gd name="connsiteY118" fmla="*/ 1167537 h 3861475"/>
                  <a:gd name="connsiteX119" fmla="*/ 1495214 w 3548024"/>
                  <a:gd name="connsiteY119" fmla="*/ 1299617 h 3861475"/>
                  <a:gd name="connsiteX120" fmla="*/ 1678094 w 3548024"/>
                  <a:gd name="connsiteY120" fmla="*/ 1472337 h 3861475"/>
                  <a:gd name="connsiteX121" fmla="*/ 1840654 w 3548024"/>
                  <a:gd name="connsiteY121" fmla="*/ 1604417 h 3861475"/>
                  <a:gd name="connsiteX122" fmla="*/ 1860974 w 3548024"/>
                  <a:gd name="connsiteY122" fmla="*/ 1655217 h 3861475"/>
                  <a:gd name="connsiteX123" fmla="*/ 1881294 w 3548024"/>
                  <a:gd name="connsiteY123" fmla="*/ 1807617 h 3861475"/>
                  <a:gd name="connsiteX124" fmla="*/ 1891454 w 3548024"/>
                  <a:gd name="connsiteY124" fmla="*/ 1899057 h 3861475"/>
                  <a:gd name="connsiteX125" fmla="*/ 1881294 w 3548024"/>
                  <a:gd name="connsiteY125" fmla="*/ 2061617 h 3861475"/>
                  <a:gd name="connsiteX126" fmla="*/ 1769534 w 3548024"/>
                  <a:gd name="connsiteY126" fmla="*/ 2010817 h 3861475"/>
                  <a:gd name="connsiteX127" fmla="*/ 1495214 w 3548024"/>
                  <a:gd name="connsiteY127" fmla="*/ 1960017 h 3861475"/>
                  <a:gd name="connsiteX128" fmla="*/ 1251374 w 3548024"/>
                  <a:gd name="connsiteY128" fmla="*/ 1888897 h 3861475"/>
                  <a:gd name="connsiteX129" fmla="*/ 895774 w 3548024"/>
                  <a:gd name="connsiteY129" fmla="*/ 1756817 h 3861475"/>
                  <a:gd name="connsiteX130" fmla="*/ 662094 w 3548024"/>
                  <a:gd name="connsiteY130" fmla="*/ 1523137 h 3861475"/>
                  <a:gd name="connsiteX131" fmla="*/ 509694 w 3548024"/>
                  <a:gd name="connsiteY131" fmla="*/ 1319937 h 3861475"/>
                  <a:gd name="connsiteX132" fmla="*/ 418254 w 3548024"/>
                  <a:gd name="connsiteY132" fmla="*/ 1218337 h 3861475"/>
                  <a:gd name="connsiteX133" fmla="*/ 357294 w 3548024"/>
                  <a:gd name="connsiteY133" fmla="*/ 1228497 h 3861475"/>
                  <a:gd name="connsiteX134" fmla="*/ 438574 w 3548024"/>
                  <a:gd name="connsiteY134" fmla="*/ 1319937 h 3861475"/>
                  <a:gd name="connsiteX135" fmla="*/ 560494 w 3548024"/>
                  <a:gd name="connsiteY135" fmla="*/ 1502817 h 3861475"/>
                  <a:gd name="connsiteX136" fmla="*/ 621454 w 3548024"/>
                  <a:gd name="connsiteY136" fmla="*/ 1584097 h 3861475"/>
                  <a:gd name="connsiteX137" fmla="*/ 550334 w 3548024"/>
                  <a:gd name="connsiteY137" fmla="*/ 1573937 h 3861475"/>
                  <a:gd name="connsiteX138" fmla="*/ 377614 w 3548024"/>
                  <a:gd name="connsiteY138" fmla="*/ 1482497 h 3861475"/>
                  <a:gd name="connsiteX139" fmla="*/ 204894 w 3548024"/>
                  <a:gd name="connsiteY139" fmla="*/ 1360577 h 3861475"/>
                  <a:gd name="connsiteX140" fmla="*/ 42334 w 3548024"/>
                  <a:gd name="connsiteY140" fmla="*/ 1228497 h 3861475"/>
                  <a:gd name="connsiteX141" fmla="*/ 1694 w 3548024"/>
                  <a:gd name="connsiteY141" fmla="*/ 1238657 h 3861475"/>
                  <a:gd name="connsiteX142" fmla="*/ 82974 w 3548024"/>
                  <a:gd name="connsiteY142" fmla="*/ 1309777 h 3861475"/>
                  <a:gd name="connsiteX143" fmla="*/ 357294 w 3548024"/>
                  <a:gd name="connsiteY143" fmla="*/ 1533297 h 3861475"/>
                  <a:gd name="connsiteX144" fmla="*/ 601134 w 3548024"/>
                  <a:gd name="connsiteY144" fmla="*/ 1645057 h 3861475"/>
                  <a:gd name="connsiteX145" fmla="*/ 702734 w 3548024"/>
                  <a:gd name="connsiteY145" fmla="*/ 1665377 h 3861475"/>
                  <a:gd name="connsiteX146" fmla="*/ 753534 w 3548024"/>
                  <a:gd name="connsiteY146" fmla="*/ 1726337 h 3861475"/>
                  <a:gd name="connsiteX147" fmla="*/ 814494 w 3548024"/>
                  <a:gd name="connsiteY147" fmla="*/ 1777137 h 3861475"/>
                  <a:gd name="connsiteX148" fmla="*/ 905934 w 3548024"/>
                  <a:gd name="connsiteY148" fmla="*/ 1827937 h 3861475"/>
                  <a:gd name="connsiteX149" fmla="*/ 1231054 w 3548024"/>
                  <a:gd name="connsiteY149" fmla="*/ 1949857 h 3861475"/>
                  <a:gd name="connsiteX150" fmla="*/ 1535854 w 3548024"/>
                  <a:gd name="connsiteY150" fmla="*/ 2061617 h 3861475"/>
                  <a:gd name="connsiteX151" fmla="*/ 1647614 w 3548024"/>
                  <a:gd name="connsiteY151" fmla="*/ 2132737 h 3861475"/>
                  <a:gd name="connsiteX152" fmla="*/ 1464734 w 3548024"/>
                  <a:gd name="connsiteY152" fmla="*/ 2102257 h 3861475"/>
                  <a:gd name="connsiteX153" fmla="*/ 1281854 w 3548024"/>
                  <a:gd name="connsiteY153" fmla="*/ 2102257 h 3861475"/>
                  <a:gd name="connsiteX154" fmla="*/ 1048174 w 3548024"/>
                  <a:gd name="connsiteY154" fmla="*/ 2081937 h 3861475"/>
                  <a:gd name="connsiteX155" fmla="*/ 804334 w 3548024"/>
                  <a:gd name="connsiteY155" fmla="*/ 2010817 h 3861475"/>
                  <a:gd name="connsiteX156" fmla="*/ 540174 w 3548024"/>
                  <a:gd name="connsiteY156" fmla="*/ 1919377 h 3861475"/>
                  <a:gd name="connsiteX157" fmla="*/ 509694 w 3548024"/>
                  <a:gd name="connsiteY157" fmla="*/ 1909217 h 3861475"/>
                  <a:gd name="connsiteX158" fmla="*/ 377614 w 3548024"/>
                  <a:gd name="connsiteY158" fmla="*/ 1817777 h 3861475"/>
                  <a:gd name="connsiteX159" fmla="*/ 336974 w 3548024"/>
                  <a:gd name="connsiteY159" fmla="*/ 1827937 h 3861475"/>
                  <a:gd name="connsiteX160" fmla="*/ 469054 w 3548024"/>
                  <a:gd name="connsiteY160" fmla="*/ 1949857 h 3861475"/>
                  <a:gd name="connsiteX161" fmla="*/ 723054 w 3548024"/>
                  <a:gd name="connsiteY161" fmla="*/ 2031137 h 3861475"/>
                  <a:gd name="connsiteX162" fmla="*/ 601134 w 3548024"/>
                  <a:gd name="connsiteY162" fmla="*/ 2031137 h 3861475"/>
                  <a:gd name="connsiteX163" fmla="*/ 469054 w 3548024"/>
                  <a:gd name="connsiteY163" fmla="*/ 2020977 h 3861475"/>
                  <a:gd name="connsiteX164" fmla="*/ 469054 w 3548024"/>
                  <a:gd name="connsiteY164" fmla="*/ 2071777 h 3861475"/>
                  <a:gd name="connsiteX165" fmla="*/ 580814 w 3548024"/>
                  <a:gd name="connsiteY165" fmla="*/ 2071777 h 3861475"/>
                  <a:gd name="connsiteX166" fmla="*/ 784014 w 3548024"/>
                  <a:gd name="connsiteY166" fmla="*/ 2071777 h 3861475"/>
                  <a:gd name="connsiteX167" fmla="*/ 987214 w 3548024"/>
                  <a:gd name="connsiteY167" fmla="*/ 2112417 h 3861475"/>
                  <a:gd name="connsiteX168" fmla="*/ 1261534 w 3548024"/>
                  <a:gd name="connsiteY168" fmla="*/ 2132737 h 3861475"/>
                  <a:gd name="connsiteX169" fmla="*/ 1578766 w 3548024"/>
                  <a:gd name="connsiteY169" fmla="*/ 2175010 h 3861475"/>
                  <a:gd name="connsiteX170" fmla="*/ 1739054 w 3548024"/>
                  <a:gd name="connsiteY170" fmla="*/ 2305457 h 3861475"/>
                  <a:gd name="connsiteX171" fmla="*/ 1789854 w 3548024"/>
                  <a:gd name="connsiteY171" fmla="*/ 2437537 h 3861475"/>
                  <a:gd name="connsiteX172" fmla="*/ 1800014 w 3548024"/>
                  <a:gd name="connsiteY172" fmla="*/ 2681377 h 3861475"/>
                  <a:gd name="connsiteX173" fmla="*/ 1779694 w 3548024"/>
                  <a:gd name="connsiteY173" fmla="*/ 2935377 h 3861475"/>
                  <a:gd name="connsiteX174" fmla="*/ 1728894 w 3548024"/>
                  <a:gd name="connsiteY174" fmla="*/ 3230017 h 3861475"/>
                  <a:gd name="connsiteX175" fmla="*/ 1678094 w 3548024"/>
                  <a:gd name="connsiteY175" fmla="*/ 3524657 h 3861475"/>
                  <a:gd name="connsiteX176" fmla="*/ 1627294 w 3548024"/>
                  <a:gd name="connsiteY176" fmla="*/ 3768497 h 3861475"/>
                  <a:gd name="connsiteX177" fmla="*/ 1820334 w 3548024"/>
                  <a:gd name="connsiteY177" fmla="*/ 3849777 h 3861475"/>
                  <a:gd name="connsiteX178" fmla="*/ 2114974 w 3548024"/>
                  <a:gd name="connsiteY178" fmla="*/ 3859937 h 3861475"/>
                  <a:gd name="connsiteX179" fmla="*/ 2274667 w 3548024"/>
                  <a:gd name="connsiteY179" fmla="*/ 3839765 h 3861475"/>
                  <a:gd name="connsiteX180" fmla="*/ 2287356 w 3548024"/>
                  <a:gd name="connsiteY180" fmla="*/ 3742447 h 3861475"/>
                  <a:gd name="connsiteX181" fmla="*/ 2232894 w 3548024"/>
                  <a:gd name="connsiteY181" fmla="*/ 3374722 h 3861475"/>
                  <a:gd name="connsiteX0" fmla="*/ 2224448 w 3548024"/>
                  <a:gd name="connsiteY0" fmla="*/ 3383831 h 3871568"/>
                  <a:gd name="connsiteX1" fmla="*/ 2198719 w 3548024"/>
                  <a:gd name="connsiteY1" fmla="*/ 2548406 h 3871568"/>
                  <a:gd name="connsiteX2" fmla="*/ 2298846 w 3548024"/>
                  <a:gd name="connsiteY2" fmla="*/ 2247018 h 3871568"/>
                  <a:gd name="connsiteX3" fmla="*/ 2622974 w 3548024"/>
                  <a:gd name="connsiteY3" fmla="*/ 2020977 h 3871568"/>
                  <a:gd name="connsiteX4" fmla="*/ 3009054 w 3548024"/>
                  <a:gd name="connsiteY4" fmla="*/ 1797457 h 3871568"/>
                  <a:gd name="connsiteX5" fmla="*/ 3283374 w 3548024"/>
                  <a:gd name="connsiteY5" fmla="*/ 1685697 h 3871568"/>
                  <a:gd name="connsiteX6" fmla="*/ 3466254 w 3548024"/>
                  <a:gd name="connsiteY6" fmla="*/ 1573937 h 3871568"/>
                  <a:gd name="connsiteX7" fmla="*/ 3547534 w 3548024"/>
                  <a:gd name="connsiteY7" fmla="*/ 1462177 h 3871568"/>
                  <a:gd name="connsiteX8" fmla="*/ 3496734 w 3548024"/>
                  <a:gd name="connsiteY8" fmla="*/ 1452017 h 3871568"/>
                  <a:gd name="connsiteX9" fmla="*/ 3425614 w 3548024"/>
                  <a:gd name="connsiteY9" fmla="*/ 1553617 h 3871568"/>
                  <a:gd name="connsiteX10" fmla="*/ 3232574 w 3548024"/>
                  <a:gd name="connsiteY10" fmla="*/ 1655217 h 3871568"/>
                  <a:gd name="connsiteX11" fmla="*/ 2917614 w 3548024"/>
                  <a:gd name="connsiteY11" fmla="*/ 1787297 h 3871568"/>
                  <a:gd name="connsiteX12" fmla="*/ 2887134 w 3548024"/>
                  <a:gd name="connsiteY12" fmla="*/ 1777137 h 3871568"/>
                  <a:gd name="connsiteX13" fmla="*/ 2917614 w 3548024"/>
                  <a:gd name="connsiteY13" fmla="*/ 1665377 h 3871568"/>
                  <a:gd name="connsiteX14" fmla="*/ 2978574 w 3548024"/>
                  <a:gd name="connsiteY14" fmla="*/ 1502817 h 3871568"/>
                  <a:gd name="connsiteX15" fmla="*/ 2978574 w 3548024"/>
                  <a:gd name="connsiteY15" fmla="*/ 1452017 h 3871568"/>
                  <a:gd name="connsiteX16" fmla="*/ 2927774 w 3548024"/>
                  <a:gd name="connsiteY16" fmla="*/ 1462177 h 3871568"/>
                  <a:gd name="connsiteX17" fmla="*/ 2897294 w 3548024"/>
                  <a:gd name="connsiteY17" fmla="*/ 1543457 h 3871568"/>
                  <a:gd name="connsiteX18" fmla="*/ 2816014 w 3548024"/>
                  <a:gd name="connsiteY18" fmla="*/ 1766977 h 3871568"/>
                  <a:gd name="connsiteX19" fmla="*/ 2785534 w 3548024"/>
                  <a:gd name="connsiteY19" fmla="*/ 1848257 h 3871568"/>
                  <a:gd name="connsiteX20" fmla="*/ 2586878 w 3548024"/>
                  <a:gd name="connsiteY20" fmla="*/ 1958986 h 3871568"/>
                  <a:gd name="connsiteX21" fmla="*/ 2368974 w 3548024"/>
                  <a:gd name="connsiteY21" fmla="*/ 2081937 h 3871568"/>
                  <a:gd name="connsiteX22" fmla="*/ 2226734 w 3548024"/>
                  <a:gd name="connsiteY22" fmla="*/ 2193697 h 3871568"/>
                  <a:gd name="connsiteX23" fmla="*/ 2308014 w 3548024"/>
                  <a:gd name="connsiteY23" fmla="*/ 1848257 h 3871568"/>
                  <a:gd name="connsiteX24" fmla="*/ 2379134 w 3548024"/>
                  <a:gd name="connsiteY24" fmla="*/ 1462177 h 3871568"/>
                  <a:gd name="connsiteX25" fmla="*/ 2592494 w 3548024"/>
                  <a:gd name="connsiteY25" fmla="*/ 1238657 h 3871568"/>
                  <a:gd name="connsiteX26" fmla="*/ 2663614 w 3548024"/>
                  <a:gd name="connsiteY26" fmla="*/ 1076097 h 3871568"/>
                  <a:gd name="connsiteX27" fmla="*/ 2622974 w 3548024"/>
                  <a:gd name="connsiteY27" fmla="*/ 1076097 h 3871568"/>
                  <a:gd name="connsiteX28" fmla="*/ 2562014 w 3548024"/>
                  <a:gd name="connsiteY28" fmla="*/ 1208177 h 3871568"/>
                  <a:gd name="connsiteX29" fmla="*/ 2409614 w 3548024"/>
                  <a:gd name="connsiteY29" fmla="*/ 1330097 h 3871568"/>
                  <a:gd name="connsiteX30" fmla="*/ 2460414 w 3548024"/>
                  <a:gd name="connsiteY30" fmla="*/ 1157377 h 3871568"/>
                  <a:gd name="connsiteX31" fmla="*/ 2541694 w 3548024"/>
                  <a:gd name="connsiteY31" fmla="*/ 862737 h 3871568"/>
                  <a:gd name="connsiteX32" fmla="*/ 2643294 w 3548024"/>
                  <a:gd name="connsiteY32" fmla="*/ 771297 h 3871568"/>
                  <a:gd name="connsiteX33" fmla="*/ 2724574 w 3548024"/>
                  <a:gd name="connsiteY33" fmla="*/ 679857 h 3871568"/>
                  <a:gd name="connsiteX34" fmla="*/ 2734734 w 3548024"/>
                  <a:gd name="connsiteY34" fmla="*/ 629057 h 3871568"/>
                  <a:gd name="connsiteX35" fmla="*/ 2694094 w 3548024"/>
                  <a:gd name="connsiteY35" fmla="*/ 649377 h 3871568"/>
                  <a:gd name="connsiteX36" fmla="*/ 2622974 w 3548024"/>
                  <a:gd name="connsiteY36" fmla="*/ 730657 h 3871568"/>
                  <a:gd name="connsiteX37" fmla="*/ 2562014 w 3548024"/>
                  <a:gd name="connsiteY37" fmla="*/ 761137 h 3871568"/>
                  <a:gd name="connsiteX38" fmla="*/ 2673774 w 3548024"/>
                  <a:gd name="connsiteY38" fmla="*/ 456337 h 3871568"/>
                  <a:gd name="connsiteX39" fmla="*/ 2724574 w 3548024"/>
                  <a:gd name="connsiteY39" fmla="*/ 222657 h 3871568"/>
                  <a:gd name="connsiteX40" fmla="*/ 2683934 w 3548024"/>
                  <a:gd name="connsiteY40" fmla="*/ 212497 h 3871568"/>
                  <a:gd name="connsiteX41" fmla="*/ 2663614 w 3548024"/>
                  <a:gd name="connsiteY41" fmla="*/ 324257 h 3871568"/>
                  <a:gd name="connsiteX42" fmla="*/ 2612814 w 3548024"/>
                  <a:gd name="connsiteY42" fmla="*/ 496977 h 3871568"/>
                  <a:gd name="connsiteX43" fmla="*/ 2592494 w 3548024"/>
                  <a:gd name="connsiteY43" fmla="*/ 496977 h 3871568"/>
                  <a:gd name="connsiteX44" fmla="*/ 2551854 w 3548024"/>
                  <a:gd name="connsiteY44" fmla="*/ 354737 h 3871568"/>
                  <a:gd name="connsiteX45" fmla="*/ 2521374 w 3548024"/>
                  <a:gd name="connsiteY45" fmla="*/ 263297 h 3871568"/>
                  <a:gd name="connsiteX46" fmla="*/ 2490894 w 3548024"/>
                  <a:gd name="connsiteY46" fmla="*/ 293777 h 3871568"/>
                  <a:gd name="connsiteX47" fmla="*/ 2511214 w 3548024"/>
                  <a:gd name="connsiteY47" fmla="*/ 354737 h 3871568"/>
                  <a:gd name="connsiteX48" fmla="*/ 2541694 w 3548024"/>
                  <a:gd name="connsiteY48" fmla="*/ 466497 h 3871568"/>
                  <a:gd name="connsiteX49" fmla="*/ 2562014 w 3548024"/>
                  <a:gd name="connsiteY49" fmla="*/ 557937 h 3871568"/>
                  <a:gd name="connsiteX50" fmla="*/ 2572174 w 3548024"/>
                  <a:gd name="connsiteY50" fmla="*/ 588417 h 3871568"/>
                  <a:gd name="connsiteX51" fmla="*/ 2490894 w 3548024"/>
                  <a:gd name="connsiteY51" fmla="*/ 822097 h 3871568"/>
                  <a:gd name="connsiteX52" fmla="*/ 2419774 w 3548024"/>
                  <a:gd name="connsiteY52" fmla="*/ 1076097 h 3871568"/>
                  <a:gd name="connsiteX53" fmla="*/ 2358814 w 3548024"/>
                  <a:gd name="connsiteY53" fmla="*/ 1045617 h 3871568"/>
                  <a:gd name="connsiteX54" fmla="*/ 2257214 w 3548024"/>
                  <a:gd name="connsiteY54" fmla="*/ 872897 h 3871568"/>
                  <a:gd name="connsiteX55" fmla="*/ 2216574 w 3548024"/>
                  <a:gd name="connsiteY55" fmla="*/ 791617 h 3871568"/>
                  <a:gd name="connsiteX56" fmla="*/ 2196254 w 3548024"/>
                  <a:gd name="connsiteY56" fmla="*/ 822097 h 3871568"/>
                  <a:gd name="connsiteX57" fmla="*/ 2236894 w 3548024"/>
                  <a:gd name="connsiteY57" fmla="*/ 923697 h 3871568"/>
                  <a:gd name="connsiteX58" fmla="*/ 2297854 w 3548024"/>
                  <a:gd name="connsiteY58" fmla="*/ 1035457 h 3871568"/>
                  <a:gd name="connsiteX59" fmla="*/ 2348654 w 3548024"/>
                  <a:gd name="connsiteY59" fmla="*/ 1116737 h 3871568"/>
                  <a:gd name="connsiteX60" fmla="*/ 2379134 w 3548024"/>
                  <a:gd name="connsiteY60" fmla="*/ 1147217 h 3871568"/>
                  <a:gd name="connsiteX61" fmla="*/ 2358814 w 3548024"/>
                  <a:gd name="connsiteY61" fmla="*/ 1258977 h 3871568"/>
                  <a:gd name="connsiteX62" fmla="*/ 2257214 w 3548024"/>
                  <a:gd name="connsiteY62" fmla="*/ 1604417 h 3871568"/>
                  <a:gd name="connsiteX63" fmla="*/ 2206414 w 3548024"/>
                  <a:gd name="connsiteY63" fmla="*/ 1858417 h 3871568"/>
                  <a:gd name="connsiteX64" fmla="*/ 2155614 w 3548024"/>
                  <a:gd name="connsiteY64" fmla="*/ 2000657 h 3871568"/>
                  <a:gd name="connsiteX65" fmla="*/ 2084494 w 3548024"/>
                  <a:gd name="connsiteY65" fmla="*/ 2020977 h 3871568"/>
                  <a:gd name="connsiteX66" fmla="*/ 2043854 w 3548024"/>
                  <a:gd name="connsiteY66" fmla="*/ 1868577 h 3871568"/>
                  <a:gd name="connsiteX67" fmla="*/ 1952414 w 3548024"/>
                  <a:gd name="connsiteY67" fmla="*/ 1533297 h 3871568"/>
                  <a:gd name="connsiteX68" fmla="*/ 1840654 w 3548024"/>
                  <a:gd name="connsiteY68" fmla="*/ 1076097 h 3871568"/>
                  <a:gd name="connsiteX69" fmla="*/ 1800014 w 3548024"/>
                  <a:gd name="connsiteY69" fmla="*/ 618897 h 3871568"/>
                  <a:gd name="connsiteX70" fmla="*/ 1867129 w 3548024"/>
                  <a:gd name="connsiteY70" fmla="*/ 38001 h 3871568"/>
                  <a:gd name="connsiteX71" fmla="*/ 1795121 w 3548024"/>
                  <a:gd name="connsiteY71" fmla="*/ 110009 h 3871568"/>
                  <a:gd name="connsiteX72" fmla="*/ 1759374 w 3548024"/>
                  <a:gd name="connsiteY72" fmla="*/ 547777 h 3871568"/>
                  <a:gd name="connsiteX73" fmla="*/ 1759374 w 3548024"/>
                  <a:gd name="connsiteY73" fmla="*/ 740817 h 3871568"/>
                  <a:gd name="connsiteX74" fmla="*/ 1769534 w 3548024"/>
                  <a:gd name="connsiteY74" fmla="*/ 852577 h 3871568"/>
                  <a:gd name="connsiteX75" fmla="*/ 1728894 w 3548024"/>
                  <a:gd name="connsiteY75" fmla="*/ 791617 h 3871568"/>
                  <a:gd name="connsiteX76" fmla="*/ 1617134 w 3548024"/>
                  <a:gd name="connsiteY76" fmla="*/ 588417 h 3871568"/>
                  <a:gd name="connsiteX77" fmla="*/ 1566334 w 3548024"/>
                  <a:gd name="connsiteY77" fmla="*/ 324257 h 3871568"/>
                  <a:gd name="connsiteX78" fmla="*/ 1535854 w 3548024"/>
                  <a:gd name="connsiteY78" fmla="*/ 242977 h 3871568"/>
                  <a:gd name="connsiteX79" fmla="*/ 1515534 w 3548024"/>
                  <a:gd name="connsiteY79" fmla="*/ 303937 h 3871568"/>
                  <a:gd name="connsiteX80" fmla="*/ 1546014 w 3548024"/>
                  <a:gd name="connsiteY80" fmla="*/ 547777 h 3871568"/>
                  <a:gd name="connsiteX81" fmla="*/ 1566334 w 3548024"/>
                  <a:gd name="connsiteY81" fmla="*/ 608737 h 3871568"/>
                  <a:gd name="connsiteX82" fmla="*/ 1535854 w 3548024"/>
                  <a:gd name="connsiteY82" fmla="*/ 598577 h 3871568"/>
                  <a:gd name="connsiteX83" fmla="*/ 1434254 w 3548024"/>
                  <a:gd name="connsiteY83" fmla="*/ 517297 h 3871568"/>
                  <a:gd name="connsiteX84" fmla="*/ 1322494 w 3548024"/>
                  <a:gd name="connsiteY84" fmla="*/ 456337 h 3871568"/>
                  <a:gd name="connsiteX85" fmla="*/ 1312334 w 3548024"/>
                  <a:gd name="connsiteY85" fmla="*/ 486817 h 3871568"/>
                  <a:gd name="connsiteX86" fmla="*/ 1424094 w 3548024"/>
                  <a:gd name="connsiteY86" fmla="*/ 578257 h 3871568"/>
                  <a:gd name="connsiteX87" fmla="*/ 1566334 w 3548024"/>
                  <a:gd name="connsiteY87" fmla="*/ 659537 h 3871568"/>
                  <a:gd name="connsiteX88" fmla="*/ 1596814 w 3548024"/>
                  <a:gd name="connsiteY88" fmla="*/ 679857 h 3871568"/>
                  <a:gd name="connsiteX89" fmla="*/ 1678094 w 3548024"/>
                  <a:gd name="connsiteY89" fmla="*/ 811937 h 3871568"/>
                  <a:gd name="connsiteX90" fmla="*/ 1759374 w 3548024"/>
                  <a:gd name="connsiteY90" fmla="*/ 913537 h 3871568"/>
                  <a:gd name="connsiteX91" fmla="*/ 1779694 w 3548024"/>
                  <a:gd name="connsiteY91" fmla="*/ 1025297 h 3871568"/>
                  <a:gd name="connsiteX92" fmla="*/ 1810174 w 3548024"/>
                  <a:gd name="connsiteY92" fmla="*/ 1218337 h 3871568"/>
                  <a:gd name="connsiteX93" fmla="*/ 1871134 w 3548024"/>
                  <a:gd name="connsiteY93" fmla="*/ 1492657 h 3871568"/>
                  <a:gd name="connsiteX94" fmla="*/ 1850814 w 3548024"/>
                  <a:gd name="connsiteY94" fmla="*/ 1492657 h 3871568"/>
                  <a:gd name="connsiteX95" fmla="*/ 1586654 w 3548024"/>
                  <a:gd name="connsiteY95" fmla="*/ 1319937 h 3871568"/>
                  <a:gd name="connsiteX96" fmla="*/ 1403774 w 3548024"/>
                  <a:gd name="connsiteY96" fmla="*/ 1096417 h 3871568"/>
                  <a:gd name="connsiteX97" fmla="*/ 1322494 w 3548024"/>
                  <a:gd name="connsiteY97" fmla="*/ 964337 h 3871568"/>
                  <a:gd name="connsiteX98" fmla="*/ 1302174 w 3548024"/>
                  <a:gd name="connsiteY98" fmla="*/ 801777 h 3871568"/>
                  <a:gd name="connsiteX99" fmla="*/ 1281854 w 3548024"/>
                  <a:gd name="connsiteY99" fmla="*/ 771297 h 3871568"/>
                  <a:gd name="connsiteX100" fmla="*/ 1251374 w 3548024"/>
                  <a:gd name="connsiteY100" fmla="*/ 852577 h 3871568"/>
                  <a:gd name="connsiteX101" fmla="*/ 1261534 w 3548024"/>
                  <a:gd name="connsiteY101" fmla="*/ 954177 h 3871568"/>
                  <a:gd name="connsiteX102" fmla="*/ 1180254 w 3548024"/>
                  <a:gd name="connsiteY102" fmla="*/ 872897 h 3871568"/>
                  <a:gd name="connsiteX103" fmla="*/ 1007534 w 3548024"/>
                  <a:gd name="connsiteY103" fmla="*/ 690017 h 3871568"/>
                  <a:gd name="connsiteX104" fmla="*/ 936414 w 3548024"/>
                  <a:gd name="connsiteY104" fmla="*/ 557937 h 3871568"/>
                  <a:gd name="connsiteX105" fmla="*/ 885614 w 3548024"/>
                  <a:gd name="connsiteY105" fmla="*/ 476657 h 3871568"/>
                  <a:gd name="connsiteX106" fmla="*/ 855134 w 3548024"/>
                  <a:gd name="connsiteY106" fmla="*/ 476657 h 3871568"/>
                  <a:gd name="connsiteX107" fmla="*/ 875454 w 3548024"/>
                  <a:gd name="connsiteY107" fmla="*/ 547777 h 3871568"/>
                  <a:gd name="connsiteX108" fmla="*/ 977054 w 3548024"/>
                  <a:gd name="connsiteY108" fmla="*/ 730657 h 3871568"/>
                  <a:gd name="connsiteX109" fmla="*/ 1078654 w 3548024"/>
                  <a:gd name="connsiteY109" fmla="*/ 832257 h 3871568"/>
                  <a:gd name="connsiteX110" fmla="*/ 1007534 w 3548024"/>
                  <a:gd name="connsiteY110" fmla="*/ 832257 h 3871568"/>
                  <a:gd name="connsiteX111" fmla="*/ 844974 w 3548024"/>
                  <a:gd name="connsiteY111" fmla="*/ 761137 h 3871568"/>
                  <a:gd name="connsiteX112" fmla="*/ 824654 w 3548024"/>
                  <a:gd name="connsiteY112" fmla="*/ 781457 h 3871568"/>
                  <a:gd name="connsiteX113" fmla="*/ 916094 w 3548024"/>
                  <a:gd name="connsiteY113" fmla="*/ 832257 h 3871568"/>
                  <a:gd name="connsiteX114" fmla="*/ 1068494 w 3548024"/>
                  <a:gd name="connsiteY114" fmla="*/ 893217 h 3871568"/>
                  <a:gd name="connsiteX115" fmla="*/ 1119294 w 3548024"/>
                  <a:gd name="connsiteY115" fmla="*/ 903377 h 3871568"/>
                  <a:gd name="connsiteX116" fmla="*/ 1241214 w 3548024"/>
                  <a:gd name="connsiteY116" fmla="*/ 1004977 h 3871568"/>
                  <a:gd name="connsiteX117" fmla="*/ 1281854 w 3548024"/>
                  <a:gd name="connsiteY117" fmla="*/ 1035457 h 3871568"/>
                  <a:gd name="connsiteX118" fmla="*/ 1393614 w 3548024"/>
                  <a:gd name="connsiteY118" fmla="*/ 1167537 h 3871568"/>
                  <a:gd name="connsiteX119" fmla="*/ 1495214 w 3548024"/>
                  <a:gd name="connsiteY119" fmla="*/ 1299617 h 3871568"/>
                  <a:gd name="connsiteX120" fmla="*/ 1678094 w 3548024"/>
                  <a:gd name="connsiteY120" fmla="*/ 1472337 h 3871568"/>
                  <a:gd name="connsiteX121" fmla="*/ 1840654 w 3548024"/>
                  <a:gd name="connsiteY121" fmla="*/ 1604417 h 3871568"/>
                  <a:gd name="connsiteX122" fmla="*/ 1860974 w 3548024"/>
                  <a:gd name="connsiteY122" fmla="*/ 1655217 h 3871568"/>
                  <a:gd name="connsiteX123" fmla="*/ 1881294 w 3548024"/>
                  <a:gd name="connsiteY123" fmla="*/ 1807617 h 3871568"/>
                  <a:gd name="connsiteX124" fmla="*/ 1891454 w 3548024"/>
                  <a:gd name="connsiteY124" fmla="*/ 1899057 h 3871568"/>
                  <a:gd name="connsiteX125" fmla="*/ 1881294 w 3548024"/>
                  <a:gd name="connsiteY125" fmla="*/ 2061617 h 3871568"/>
                  <a:gd name="connsiteX126" fmla="*/ 1769534 w 3548024"/>
                  <a:gd name="connsiteY126" fmla="*/ 2010817 h 3871568"/>
                  <a:gd name="connsiteX127" fmla="*/ 1495214 w 3548024"/>
                  <a:gd name="connsiteY127" fmla="*/ 1960017 h 3871568"/>
                  <a:gd name="connsiteX128" fmla="*/ 1251374 w 3548024"/>
                  <a:gd name="connsiteY128" fmla="*/ 1888897 h 3871568"/>
                  <a:gd name="connsiteX129" fmla="*/ 895774 w 3548024"/>
                  <a:gd name="connsiteY129" fmla="*/ 1756817 h 3871568"/>
                  <a:gd name="connsiteX130" fmla="*/ 662094 w 3548024"/>
                  <a:gd name="connsiteY130" fmla="*/ 1523137 h 3871568"/>
                  <a:gd name="connsiteX131" fmla="*/ 509694 w 3548024"/>
                  <a:gd name="connsiteY131" fmla="*/ 1319937 h 3871568"/>
                  <a:gd name="connsiteX132" fmla="*/ 418254 w 3548024"/>
                  <a:gd name="connsiteY132" fmla="*/ 1218337 h 3871568"/>
                  <a:gd name="connsiteX133" fmla="*/ 357294 w 3548024"/>
                  <a:gd name="connsiteY133" fmla="*/ 1228497 h 3871568"/>
                  <a:gd name="connsiteX134" fmla="*/ 438574 w 3548024"/>
                  <a:gd name="connsiteY134" fmla="*/ 1319937 h 3871568"/>
                  <a:gd name="connsiteX135" fmla="*/ 560494 w 3548024"/>
                  <a:gd name="connsiteY135" fmla="*/ 1502817 h 3871568"/>
                  <a:gd name="connsiteX136" fmla="*/ 621454 w 3548024"/>
                  <a:gd name="connsiteY136" fmla="*/ 1584097 h 3871568"/>
                  <a:gd name="connsiteX137" fmla="*/ 550334 w 3548024"/>
                  <a:gd name="connsiteY137" fmla="*/ 1573937 h 3871568"/>
                  <a:gd name="connsiteX138" fmla="*/ 377614 w 3548024"/>
                  <a:gd name="connsiteY138" fmla="*/ 1482497 h 3871568"/>
                  <a:gd name="connsiteX139" fmla="*/ 204894 w 3548024"/>
                  <a:gd name="connsiteY139" fmla="*/ 1360577 h 3871568"/>
                  <a:gd name="connsiteX140" fmla="*/ 42334 w 3548024"/>
                  <a:gd name="connsiteY140" fmla="*/ 1228497 h 3871568"/>
                  <a:gd name="connsiteX141" fmla="*/ 1694 w 3548024"/>
                  <a:gd name="connsiteY141" fmla="*/ 1238657 h 3871568"/>
                  <a:gd name="connsiteX142" fmla="*/ 82974 w 3548024"/>
                  <a:gd name="connsiteY142" fmla="*/ 1309777 h 3871568"/>
                  <a:gd name="connsiteX143" fmla="*/ 357294 w 3548024"/>
                  <a:gd name="connsiteY143" fmla="*/ 1533297 h 3871568"/>
                  <a:gd name="connsiteX144" fmla="*/ 601134 w 3548024"/>
                  <a:gd name="connsiteY144" fmla="*/ 1645057 h 3871568"/>
                  <a:gd name="connsiteX145" fmla="*/ 702734 w 3548024"/>
                  <a:gd name="connsiteY145" fmla="*/ 1665377 h 3871568"/>
                  <a:gd name="connsiteX146" fmla="*/ 753534 w 3548024"/>
                  <a:gd name="connsiteY146" fmla="*/ 1726337 h 3871568"/>
                  <a:gd name="connsiteX147" fmla="*/ 814494 w 3548024"/>
                  <a:gd name="connsiteY147" fmla="*/ 1777137 h 3871568"/>
                  <a:gd name="connsiteX148" fmla="*/ 905934 w 3548024"/>
                  <a:gd name="connsiteY148" fmla="*/ 1827937 h 3871568"/>
                  <a:gd name="connsiteX149" fmla="*/ 1231054 w 3548024"/>
                  <a:gd name="connsiteY149" fmla="*/ 1949857 h 3871568"/>
                  <a:gd name="connsiteX150" fmla="*/ 1535854 w 3548024"/>
                  <a:gd name="connsiteY150" fmla="*/ 2061617 h 3871568"/>
                  <a:gd name="connsiteX151" fmla="*/ 1647614 w 3548024"/>
                  <a:gd name="connsiteY151" fmla="*/ 2132737 h 3871568"/>
                  <a:gd name="connsiteX152" fmla="*/ 1464734 w 3548024"/>
                  <a:gd name="connsiteY152" fmla="*/ 2102257 h 3871568"/>
                  <a:gd name="connsiteX153" fmla="*/ 1281854 w 3548024"/>
                  <a:gd name="connsiteY153" fmla="*/ 2102257 h 3871568"/>
                  <a:gd name="connsiteX154" fmla="*/ 1048174 w 3548024"/>
                  <a:gd name="connsiteY154" fmla="*/ 2081937 h 3871568"/>
                  <a:gd name="connsiteX155" fmla="*/ 804334 w 3548024"/>
                  <a:gd name="connsiteY155" fmla="*/ 2010817 h 3871568"/>
                  <a:gd name="connsiteX156" fmla="*/ 540174 w 3548024"/>
                  <a:gd name="connsiteY156" fmla="*/ 1919377 h 3871568"/>
                  <a:gd name="connsiteX157" fmla="*/ 509694 w 3548024"/>
                  <a:gd name="connsiteY157" fmla="*/ 1909217 h 3871568"/>
                  <a:gd name="connsiteX158" fmla="*/ 377614 w 3548024"/>
                  <a:gd name="connsiteY158" fmla="*/ 1817777 h 3871568"/>
                  <a:gd name="connsiteX159" fmla="*/ 336974 w 3548024"/>
                  <a:gd name="connsiteY159" fmla="*/ 1827937 h 3871568"/>
                  <a:gd name="connsiteX160" fmla="*/ 469054 w 3548024"/>
                  <a:gd name="connsiteY160" fmla="*/ 1949857 h 3871568"/>
                  <a:gd name="connsiteX161" fmla="*/ 723054 w 3548024"/>
                  <a:gd name="connsiteY161" fmla="*/ 2031137 h 3871568"/>
                  <a:gd name="connsiteX162" fmla="*/ 601134 w 3548024"/>
                  <a:gd name="connsiteY162" fmla="*/ 2031137 h 3871568"/>
                  <a:gd name="connsiteX163" fmla="*/ 469054 w 3548024"/>
                  <a:gd name="connsiteY163" fmla="*/ 2020977 h 3871568"/>
                  <a:gd name="connsiteX164" fmla="*/ 469054 w 3548024"/>
                  <a:gd name="connsiteY164" fmla="*/ 2071777 h 3871568"/>
                  <a:gd name="connsiteX165" fmla="*/ 580814 w 3548024"/>
                  <a:gd name="connsiteY165" fmla="*/ 2071777 h 3871568"/>
                  <a:gd name="connsiteX166" fmla="*/ 784014 w 3548024"/>
                  <a:gd name="connsiteY166" fmla="*/ 2071777 h 3871568"/>
                  <a:gd name="connsiteX167" fmla="*/ 987214 w 3548024"/>
                  <a:gd name="connsiteY167" fmla="*/ 2112417 h 3871568"/>
                  <a:gd name="connsiteX168" fmla="*/ 1261534 w 3548024"/>
                  <a:gd name="connsiteY168" fmla="*/ 2132737 h 3871568"/>
                  <a:gd name="connsiteX169" fmla="*/ 1578766 w 3548024"/>
                  <a:gd name="connsiteY169" fmla="*/ 2175010 h 3871568"/>
                  <a:gd name="connsiteX170" fmla="*/ 1739054 w 3548024"/>
                  <a:gd name="connsiteY170" fmla="*/ 2305457 h 3871568"/>
                  <a:gd name="connsiteX171" fmla="*/ 1789854 w 3548024"/>
                  <a:gd name="connsiteY171" fmla="*/ 2437537 h 3871568"/>
                  <a:gd name="connsiteX172" fmla="*/ 1800014 w 3548024"/>
                  <a:gd name="connsiteY172" fmla="*/ 2681377 h 3871568"/>
                  <a:gd name="connsiteX173" fmla="*/ 1779694 w 3548024"/>
                  <a:gd name="connsiteY173" fmla="*/ 2935377 h 3871568"/>
                  <a:gd name="connsiteX174" fmla="*/ 1728894 w 3548024"/>
                  <a:gd name="connsiteY174" fmla="*/ 3230017 h 3871568"/>
                  <a:gd name="connsiteX175" fmla="*/ 1678094 w 3548024"/>
                  <a:gd name="connsiteY175" fmla="*/ 3524657 h 3871568"/>
                  <a:gd name="connsiteX176" fmla="*/ 1627294 w 3548024"/>
                  <a:gd name="connsiteY176" fmla="*/ 3847312 h 3871568"/>
                  <a:gd name="connsiteX177" fmla="*/ 1820334 w 3548024"/>
                  <a:gd name="connsiteY177" fmla="*/ 3849777 h 3871568"/>
                  <a:gd name="connsiteX178" fmla="*/ 2114974 w 3548024"/>
                  <a:gd name="connsiteY178" fmla="*/ 3859937 h 3871568"/>
                  <a:gd name="connsiteX179" fmla="*/ 2274667 w 3548024"/>
                  <a:gd name="connsiteY179" fmla="*/ 3839765 h 3871568"/>
                  <a:gd name="connsiteX180" fmla="*/ 2287356 w 3548024"/>
                  <a:gd name="connsiteY180" fmla="*/ 3742447 h 3871568"/>
                  <a:gd name="connsiteX181" fmla="*/ 2232894 w 3548024"/>
                  <a:gd name="connsiteY181" fmla="*/ 3374722 h 3871568"/>
                  <a:gd name="connsiteX0" fmla="*/ 2224448 w 3548024"/>
                  <a:gd name="connsiteY0" fmla="*/ 3383831 h 3871568"/>
                  <a:gd name="connsiteX1" fmla="*/ 2198719 w 3548024"/>
                  <a:gd name="connsiteY1" fmla="*/ 2548406 h 3871568"/>
                  <a:gd name="connsiteX2" fmla="*/ 2298846 w 3548024"/>
                  <a:gd name="connsiteY2" fmla="*/ 2247018 h 3871568"/>
                  <a:gd name="connsiteX3" fmla="*/ 2622974 w 3548024"/>
                  <a:gd name="connsiteY3" fmla="*/ 2020977 h 3871568"/>
                  <a:gd name="connsiteX4" fmla="*/ 3009054 w 3548024"/>
                  <a:gd name="connsiteY4" fmla="*/ 1797457 h 3871568"/>
                  <a:gd name="connsiteX5" fmla="*/ 3283374 w 3548024"/>
                  <a:gd name="connsiteY5" fmla="*/ 1685697 h 3871568"/>
                  <a:gd name="connsiteX6" fmla="*/ 3466254 w 3548024"/>
                  <a:gd name="connsiteY6" fmla="*/ 1573937 h 3871568"/>
                  <a:gd name="connsiteX7" fmla="*/ 3547534 w 3548024"/>
                  <a:gd name="connsiteY7" fmla="*/ 1462177 h 3871568"/>
                  <a:gd name="connsiteX8" fmla="*/ 3496734 w 3548024"/>
                  <a:gd name="connsiteY8" fmla="*/ 1452017 h 3871568"/>
                  <a:gd name="connsiteX9" fmla="*/ 3425614 w 3548024"/>
                  <a:gd name="connsiteY9" fmla="*/ 1553617 h 3871568"/>
                  <a:gd name="connsiteX10" fmla="*/ 3232574 w 3548024"/>
                  <a:gd name="connsiteY10" fmla="*/ 1655217 h 3871568"/>
                  <a:gd name="connsiteX11" fmla="*/ 2917614 w 3548024"/>
                  <a:gd name="connsiteY11" fmla="*/ 1787297 h 3871568"/>
                  <a:gd name="connsiteX12" fmla="*/ 2887134 w 3548024"/>
                  <a:gd name="connsiteY12" fmla="*/ 1777137 h 3871568"/>
                  <a:gd name="connsiteX13" fmla="*/ 2917614 w 3548024"/>
                  <a:gd name="connsiteY13" fmla="*/ 1665377 h 3871568"/>
                  <a:gd name="connsiteX14" fmla="*/ 2978574 w 3548024"/>
                  <a:gd name="connsiteY14" fmla="*/ 1502817 h 3871568"/>
                  <a:gd name="connsiteX15" fmla="*/ 2978574 w 3548024"/>
                  <a:gd name="connsiteY15" fmla="*/ 1452017 h 3871568"/>
                  <a:gd name="connsiteX16" fmla="*/ 2927774 w 3548024"/>
                  <a:gd name="connsiteY16" fmla="*/ 1462177 h 3871568"/>
                  <a:gd name="connsiteX17" fmla="*/ 2897294 w 3548024"/>
                  <a:gd name="connsiteY17" fmla="*/ 1543457 h 3871568"/>
                  <a:gd name="connsiteX18" fmla="*/ 2816014 w 3548024"/>
                  <a:gd name="connsiteY18" fmla="*/ 1766977 h 3871568"/>
                  <a:gd name="connsiteX19" fmla="*/ 2785534 w 3548024"/>
                  <a:gd name="connsiteY19" fmla="*/ 1848257 h 3871568"/>
                  <a:gd name="connsiteX20" fmla="*/ 2586878 w 3548024"/>
                  <a:gd name="connsiteY20" fmla="*/ 1958986 h 3871568"/>
                  <a:gd name="connsiteX21" fmla="*/ 2368974 w 3548024"/>
                  <a:gd name="connsiteY21" fmla="*/ 2081937 h 3871568"/>
                  <a:gd name="connsiteX22" fmla="*/ 2226734 w 3548024"/>
                  <a:gd name="connsiteY22" fmla="*/ 2193697 h 3871568"/>
                  <a:gd name="connsiteX23" fmla="*/ 2308014 w 3548024"/>
                  <a:gd name="connsiteY23" fmla="*/ 1848257 h 3871568"/>
                  <a:gd name="connsiteX24" fmla="*/ 2379134 w 3548024"/>
                  <a:gd name="connsiteY24" fmla="*/ 1462177 h 3871568"/>
                  <a:gd name="connsiteX25" fmla="*/ 2592494 w 3548024"/>
                  <a:gd name="connsiteY25" fmla="*/ 1238657 h 3871568"/>
                  <a:gd name="connsiteX26" fmla="*/ 2663614 w 3548024"/>
                  <a:gd name="connsiteY26" fmla="*/ 1076097 h 3871568"/>
                  <a:gd name="connsiteX27" fmla="*/ 2622974 w 3548024"/>
                  <a:gd name="connsiteY27" fmla="*/ 1076097 h 3871568"/>
                  <a:gd name="connsiteX28" fmla="*/ 2562014 w 3548024"/>
                  <a:gd name="connsiteY28" fmla="*/ 1208177 h 3871568"/>
                  <a:gd name="connsiteX29" fmla="*/ 2409614 w 3548024"/>
                  <a:gd name="connsiteY29" fmla="*/ 1330097 h 3871568"/>
                  <a:gd name="connsiteX30" fmla="*/ 2460414 w 3548024"/>
                  <a:gd name="connsiteY30" fmla="*/ 1157377 h 3871568"/>
                  <a:gd name="connsiteX31" fmla="*/ 2541694 w 3548024"/>
                  <a:gd name="connsiteY31" fmla="*/ 862737 h 3871568"/>
                  <a:gd name="connsiteX32" fmla="*/ 2643294 w 3548024"/>
                  <a:gd name="connsiteY32" fmla="*/ 771297 h 3871568"/>
                  <a:gd name="connsiteX33" fmla="*/ 2724574 w 3548024"/>
                  <a:gd name="connsiteY33" fmla="*/ 679857 h 3871568"/>
                  <a:gd name="connsiteX34" fmla="*/ 2734734 w 3548024"/>
                  <a:gd name="connsiteY34" fmla="*/ 629057 h 3871568"/>
                  <a:gd name="connsiteX35" fmla="*/ 2694094 w 3548024"/>
                  <a:gd name="connsiteY35" fmla="*/ 649377 h 3871568"/>
                  <a:gd name="connsiteX36" fmla="*/ 2622974 w 3548024"/>
                  <a:gd name="connsiteY36" fmla="*/ 730657 h 3871568"/>
                  <a:gd name="connsiteX37" fmla="*/ 2562014 w 3548024"/>
                  <a:gd name="connsiteY37" fmla="*/ 761137 h 3871568"/>
                  <a:gd name="connsiteX38" fmla="*/ 2673774 w 3548024"/>
                  <a:gd name="connsiteY38" fmla="*/ 456337 h 3871568"/>
                  <a:gd name="connsiteX39" fmla="*/ 2724574 w 3548024"/>
                  <a:gd name="connsiteY39" fmla="*/ 222657 h 3871568"/>
                  <a:gd name="connsiteX40" fmla="*/ 2683934 w 3548024"/>
                  <a:gd name="connsiteY40" fmla="*/ 212497 h 3871568"/>
                  <a:gd name="connsiteX41" fmla="*/ 2663614 w 3548024"/>
                  <a:gd name="connsiteY41" fmla="*/ 324257 h 3871568"/>
                  <a:gd name="connsiteX42" fmla="*/ 2612814 w 3548024"/>
                  <a:gd name="connsiteY42" fmla="*/ 496977 h 3871568"/>
                  <a:gd name="connsiteX43" fmla="*/ 2592494 w 3548024"/>
                  <a:gd name="connsiteY43" fmla="*/ 496977 h 3871568"/>
                  <a:gd name="connsiteX44" fmla="*/ 2551854 w 3548024"/>
                  <a:gd name="connsiteY44" fmla="*/ 354737 h 3871568"/>
                  <a:gd name="connsiteX45" fmla="*/ 2521374 w 3548024"/>
                  <a:gd name="connsiteY45" fmla="*/ 263297 h 3871568"/>
                  <a:gd name="connsiteX46" fmla="*/ 2490894 w 3548024"/>
                  <a:gd name="connsiteY46" fmla="*/ 293777 h 3871568"/>
                  <a:gd name="connsiteX47" fmla="*/ 2511214 w 3548024"/>
                  <a:gd name="connsiteY47" fmla="*/ 354737 h 3871568"/>
                  <a:gd name="connsiteX48" fmla="*/ 2541694 w 3548024"/>
                  <a:gd name="connsiteY48" fmla="*/ 466497 h 3871568"/>
                  <a:gd name="connsiteX49" fmla="*/ 2562014 w 3548024"/>
                  <a:gd name="connsiteY49" fmla="*/ 557937 h 3871568"/>
                  <a:gd name="connsiteX50" fmla="*/ 2572174 w 3548024"/>
                  <a:gd name="connsiteY50" fmla="*/ 588417 h 3871568"/>
                  <a:gd name="connsiteX51" fmla="*/ 2490894 w 3548024"/>
                  <a:gd name="connsiteY51" fmla="*/ 822097 h 3871568"/>
                  <a:gd name="connsiteX52" fmla="*/ 2419774 w 3548024"/>
                  <a:gd name="connsiteY52" fmla="*/ 1076097 h 3871568"/>
                  <a:gd name="connsiteX53" fmla="*/ 2358814 w 3548024"/>
                  <a:gd name="connsiteY53" fmla="*/ 1045617 h 3871568"/>
                  <a:gd name="connsiteX54" fmla="*/ 2257214 w 3548024"/>
                  <a:gd name="connsiteY54" fmla="*/ 872897 h 3871568"/>
                  <a:gd name="connsiteX55" fmla="*/ 2216574 w 3548024"/>
                  <a:gd name="connsiteY55" fmla="*/ 791617 h 3871568"/>
                  <a:gd name="connsiteX56" fmla="*/ 2196254 w 3548024"/>
                  <a:gd name="connsiteY56" fmla="*/ 822097 h 3871568"/>
                  <a:gd name="connsiteX57" fmla="*/ 2236894 w 3548024"/>
                  <a:gd name="connsiteY57" fmla="*/ 923697 h 3871568"/>
                  <a:gd name="connsiteX58" fmla="*/ 2297854 w 3548024"/>
                  <a:gd name="connsiteY58" fmla="*/ 1035457 h 3871568"/>
                  <a:gd name="connsiteX59" fmla="*/ 2348654 w 3548024"/>
                  <a:gd name="connsiteY59" fmla="*/ 1116737 h 3871568"/>
                  <a:gd name="connsiteX60" fmla="*/ 2379134 w 3548024"/>
                  <a:gd name="connsiteY60" fmla="*/ 1147217 h 3871568"/>
                  <a:gd name="connsiteX61" fmla="*/ 2358814 w 3548024"/>
                  <a:gd name="connsiteY61" fmla="*/ 1258977 h 3871568"/>
                  <a:gd name="connsiteX62" fmla="*/ 2257214 w 3548024"/>
                  <a:gd name="connsiteY62" fmla="*/ 1604417 h 3871568"/>
                  <a:gd name="connsiteX63" fmla="*/ 2206414 w 3548024"/>
                  <a:gd name="connsiteY63" fmla="*/ 1858417 h 3871568"/>
                  <a:gd name="connsiteX64" fmla="*/ 2155614 w 3548024"/>
                  <a:gd name="connsiteY64" fmla="*/ 2000657 h 3871568"/>
                  <a:gd name="connsiteX65" fmla="*/ 2084494 w 3548024"/>
                  <a:gd name="connsiteY65" fmla="*/ 2020977 h 3871568"/>
                  <a:gd name="connsiteX66" fmla="*/ 2043854 w 3548024"/>
                  <a:gd name="connsiteY66" fmla="*/ 1868577 h 3871568"/>
                  <a:gd name="connsiteX67" fmla="*/ 1952414 w 3548024"/>
                  <a:gd name="connsiteY67" fmla="*/ 1533297 h 3871568"/>
                  <a:gd name="connsiteX68" fmla="*/ 1840654 w 3548024"/>
                  <a:gd name="connsiteY68" fmla="*/ 1076097 h 3871568"/>
                  <a:gd name="connsiteX69" fmla="*/ 1800014 w 3548024"/>
                  <a:gd name="connsiteY69" fmla="*/ 618897 h 3871568"/>
                  <a:gd name="connsiteX70" fmla="*/ 1867129 w 3548024"/>
                  <a:gd name="connsiteY70" fmla="*/ 38001 h 3871568"/>
                  <a:gd name="connsiteX71" fmla="*/ 1795121 w 3548024"/>
                  <a:gd name="connsiteY71" fmla="*/ 110009 h 3871568"/>
                  <a:gd name="connsiteX72" fmla="*/ 1759374 w 3548024"/>
                  <a:gd name="connsiteY72" fmla="*/ 547777 h 3871568"/>
                  <a:gd name="connsiteX73" fmla="*/ 1759374 w 3548024"/>
                  <a:gd name="connsiteY73" fmla="*/ 740817 h 3871568"/>
                  <a:gd name="connsiteX74" fmla="*/ 1769534 w 3548024"/>
                  <a:gd name="connsiteY74" fmla="*/ 852577 h 3871568"/>
                  <a:gd name="connsiteX75" fmla="*/ 1728894 w 3548024"/>
                  <a:gd name="connsiteY75" fmla="*/ 791617 h 3871568"/>
                  <a:gd name="connsiteX76" fmla="*/ 1617134 w 3548024"/>
                  <a:gd name="connsiteY76" fmla="*/ 588417 h 3871568"/>
                  <a:gd name="connsiteX77" fmla="*/ 1566334 w 3548024"/>
                  <a:gd name="connsiteY77" fmla="*/ 324257 h 3871568"/>
                  <a:gd name="connsiteX78" fmla="*/ 1535854 w 3548024"/>
                  <a:gd name="connsiteY78" fmla="*/ 242977 h 3871568"/>
                  <a:gd name="connsiteX79" fmla="*/ 1515534 w 3548024"/>
                  <a:gd name="connsiteY79" fmla="*/ 303937 h 3871568"/>
                  <a:gd name="connsiteX80" fmla="*/ 1546014 w 3548024"/>
                  <a:gd name="connsiteY80" fmla="*/ 547777 h 3871568"/>
                  <a:gd name="connsiteX81" fmla="*/ 1566334 w 3548024"/>
                  <a:gd name="connsiteY81" fmla="*/ 608737 h 3871568"/>
                  <a:gd name="connsiteX82" fmla="*/ 1535854 w 3548024"/>
                  <a:gd name="connsiteY82" fmla="*/ 598577 h 3871568"/>
                  <a:gd name="connsiteX83" fmla="*/ 1434254 w 3548024"/>
                  <a:gd name="connsiteY83" fmla="*/ 517297 h 3871568"/>
                  <a:gd name="connsiteX84" fmla="*/ 1322494 w 3548024"/>
                  <a:gd name="connsiteY84" fmla="*/ 456337 h 3871568"/>
                  <a:gd name="connsiteX85" fmla="*/ 1312334 w 3548024"/>
                  <a:gd name="connsiteY85" fmla="*/ 486817 h 3871568"/>
                  <a:gd name="connsiteX86" fmla="*/ 1424094 w 3548024"/>
                  <a:gd name="connsiteY86" fmla="*/ 578257 h 3871568"/>
                  <a:gd name="connsiteX87" fmla="*/ 1566334 w 3548024"/>
                  <a:gd name="connsiteY87" fmla="*/ 659537 h 3871568"/>
                  <a:gd name="connsiteX88" fmla="*/ 1596814 w 3548024"/>
                  <a:gd name="connsiteY88" fmla="*/ 679857 h 3871568"/>
                  <a:gd name="connsiteX89" fmla="*/ 1678094 w 3548024"/>
                  <a:gd name="connsiteY89" fmla="*/ 811937 h 3871568"/>
                  <a:gd name="connsiteX90" fmla="*/ 1759374 w 3548024"/>
                  <a:gd name="connsiteY90" fmla="*/ 913537 h 3871568"/>
                  <a:gd name="connsiteX91" fmla="*/ 1779694 w 3548024"/>
                  <a:gd name="connsiteY91" fmla="*/ 1025297 h 3871568"/>
                  <a:gd name="connsiteX92" fmla="*/ 1810174 w 3548024"/>
                  <a:gd name="connsiteY92" fmla="*/ 1218337 h 3871568"/>
                  <a:gd name="connsiteX93" fmla="*/ 1871134 w 3548024"/>
                  <a:gd name="connsiteY93" fmla="*/ 1492657 h 3871568"/>
                  <a:gd name="connsiteX94" fmla="*/ 1850814 w 3548024"/>
                  <a:gd name="connsiteY94" fmla="*/ 1492657 h 3871568"/>
                  <a:gd name="connsiteX95" fmla="*/ 1586654 w 3548024"/>
                  <a:gd name="connsiteY95" fmla="*/ 1319937 h 3871568"/>
                  <a:gd name="connsiteX96" fmla="*/ 1403774 w 3548024"/>
                  <a:gd name="connsiteY96" fmla="*/ 1096417 h 3871568"/>
                  <a:gd name="connsiteX97" fmla="*/ 1322494 w 3548024"/>
                  <a:gd name="connsiteY97" fmla="*/ 964337 h 3871568"/>
                  <a:gd name="connsiteX98" fmla="*/ 1302174 w 3548024"/>
                  <a:gd name="connsiteY98" fmla="*/ 801777 h 3871568"/>
                  <a:gd name="connsiteX99" fmla="*/ 1281854 w 3548024"/>
                  <a:gd name="connsiteY99" fmla="*/ 771297 h 3871568"/>
                  <a:gd name="connsiteX100" fmla="*/ 1251374 w 3548024"/>
                  <a:gd name="connsiteY100" fmla="*/ 852577 h 3871568"/>
                  <a:gd name="connsiteX101" fmla="*/ 1261534 w 3548024"/>
                  <a:gd name="connsiteY101" fmla="*/ 954177 h 3871568"/>
                  <a:gd name="connsiteX102" fmla="*/ 1180254 w 3548024"/>
                  <a:gd name="connsiteY102" fmla="*/ 872897 h 3871568"/>
                  <a:gd name="connsiteX103" fmla="*/ 1007534 w 3548024"/>
                  <a:gd name="connsiteY103" fmla="*/ 690017 h 3871568"/>
                  <a:gd name="connsiteX104" fmla="*/ 936414 w 3548024"/>
                  <a:gd name="connsiteY104" fmla="*/ 557937 h 3871568"/>
                  <a:gd name="connsiteX105" fmla="*/ 885614 w 3548024"/>
                  <a:gd name="connsiteY105" fmla="*/ 476657 h 3871568"/>
                  <a:gd name="connsiteX106" fmla="*/ 855134 w 3548024"/>
                  <a:gd name="connsiteY106" fmla="*/ 476657 h 3871568"/>
                  <a:gd name="connsiteX107" fmla="*/ 875454 w 3548024"/>
                  <a:gd name="connsiteY107" fmla="*/ 547777 h 3871568"/>
                  <a:gd name="connsiteX108" fmla="*/ 977054 w 3548024"/>
                  <a:gd name="connsiteY108" fmla="*/ 730657 h 3871568"/>
                  <a:gd name="connsiteX109" fmla="*/ 1078654 w 3548024"/>
                  <a:gd name="connsiteY109" fmla="*/ 832257 h 3871568"/>
                  <a:gd name="connsiteX110" fmla="*/ 1007534 w 3548024"/>
                  <a:gd name="connsiteY110" fmla="*/ 832257 h 3871568"/>
                  <a:gd name="connsiteX111" fmla="*/ 844974 w 3548024"/>
                  <a:gd name="connsiteY111" fmla="*/ 761137 h 3871568"/>
                  <a:gd name="connsiteX112" fmla="*/ 824654 w 3548024"/>
                  <a:gd name="connsiteY112" fmla="*/ 781457 h 3871568"/>
                  <a:gd name="connsiteX113" fmla="*/ 916094 w 3548024"/>
                  <a:gd name="connsiteY113" fmla="*/ 832257 h 3871568"/>
                  <a:gd name="connsiteX114" fmla="*/ 1068494 w 3548024"/>
                  <a:gd name="connsiteY114" fmla="*/ 893217 h 3871568"/>
                  <a:gd name="connsiteX115" fmla="*/ 1119294 w 3548024"/>
                  <a:gd name="connsiteY115" fmla="*/ 903377 h 3871568"/>
                  <a:gd name="connsiteX116" fmla="*/ 1241214 w 3548024"/>
                  <a:gd name="connsiteY116" fmla="*/ 1004977 h 3871568"/>
                  <a:gd name="connsiteX117" fmla="*/ 1281854 w 3548024"/>
                  <a:gd name="connsiteY117" fmla="*/ 1035457 h 3871568"/>
                  <a:gd name="connsiteX118" fmla="*/ 1393614 w 3548024"/>
                  <a:gd name="connsiteY118" fmla="*/ 1167537 h 3871568"/>
                  <a:gd name="connsiteX119" fmla="*/ 1495214 w 3548024"/>
                  <a:gd name="connsiteY119" fmla="*/ 1299617 h 3871568"/>
                  <a:gd name="connsiteX120" fmla="*/ 1678094 w 3548024"/>
                  <a:gd name="connsiteY120" fmla="*/ 1472337 h 3871568"/>
                  <a:gd name="connsiteX121" fmla="*/ 1840654 w 3548024"/>
                  <a:gd name="connsiteY121" fmla="*/ 1604417 h 3871568"/>
                  <a:gd name="connsiteX122" fmla="*/ 1860974 w 3548024"/>
                  <a:gd name="connsiteY122" fmla="*/ 1655217 h 3871568"/>
                  <a:gd name="connsiteX123" fmla="*/ 1881294 w 3548024"/>
                  <a:gd name="connsiteY123" fmla="*/ 1807617 h 3871568"/>
                  <a:gd name="connsiteX124" fmla="*/ 1891454 w 3548024"/>
                  <a:gd name="connsiteY124" fmla="*/ 1899057 h 3871568"/>
                  <a:gd name="connsiteX125" fmla="*/ 1881294 w 3548024"/>
                  <a:gd name="connsiteY125" fmla="*/ 2061617 h 3871568"/>
                  <a:gd name="connsiteX126" fmla="*/ 1769534 w 3548024"/>
                  <a:gd name="connsiteY126" fmla="*/ 2010817 h 3871568"/>
                  <a:gd name="connsiteX127" fmla="*/ 1495214 w 3548024"/>
                  <a:gd name="connsiteY127" fmla="*/ 1960017 h 3871568"/>
                  <a:gd name="connsiteX128" fmla="*/ 1251374 w 3548024"/>
                  <a:gd name="connsiteY128" fmla="*/ 1888897 h 3871568"/>
                  <a:gd name="connsiteX129" fmla="*/ 895774 w 3548024"/>
                  <a:gd name="connsiteY129" fmla="*/ 1756817 h 3871568"/>
                  <a:gd name="connsiteX130" fmla="*/ 662094 w 3548024"/>
                  <a:gd name="connsiteY130" fmla="*/ 1523137 h 3871568"/>
                  <a:gd name="connsiteX131" fmla="*/ 509694 w 3548024"/>
                  <a:gd name="connsiteY131" fmla="*/ 1319937 h 3871568"/>
                  <a:gd name="connsiteX132" fmla="*/ 418254 w 3548024"/>
                  <a:gd name="connsiteY132" fmla="*/ 1218337 h 3871568"/>
                  <a:gd name="connsiteX133" fmla="*/ 357294 w 3548024"/>
                  <a:gd name="connsiteY133" fmla="*/ 1228497 h 3871568"/>
                  <a:gd name="connsiteX134" fmla="*/ 438574 w 3548024"/>
                  <a:gd name="connsiteY134" fmla="*/ 1319937 h 3871568"/>
                  <a:gd name="connsiteX135" fmla="*/ 560494 w 3548024"/>
                  <a:gd name="connsiteY135" fmla="*/ 1502817 h 3871568"/>
                  <a:gd name="connsiteX136" fmla="*/ 621454 w 3548024"/>
                  <a:gd name="connsiteY136" fmla="*/ 1584097 h 3871568"/>
                  <a:gd name="connsiteX137" fmla="*/ 550334 w 3548024"/>
                  <a:gd name="connsiteY137" fmla="*/ 1573937 h 3871568"/>
                  <a:gd name="connsiteX138" fmla="*/ 377614 w 3548024"/>
                  <a:gd name="connsiteY138" fmla="*/ 1482497 h 3871568"/>
                  <a:gd name="connsiteX139" fmla="*/ 204894 w 3548024"/>
                  <a:gd name="connsiteY139" fmla="*/ 1360577 h 3871568"/>
                  <a:gd name="connsiteX140" fmla="*/ 42334 w 3548024"/>
                  <a:gd name="connsiteY140" fmla="*/ 1228497 h 3871568"/>
                  <a:gd name="connsiteX141" fmla="*/ 1694 w 3548024"/>
                  <a:gd name="connsiteY141" fmla="*/ 1238657 h 3871568"/>
                  <a:gd name="connsiteX142" fmla="*/ 82974 w 3548024"/>
                  <a:gd name="connsiteY142" fmla="*/ 1309777 h 3871568"/>
                  <a:gd name="connsiteX143" fmla="*/ 357294 w 3548024"/>
                  <a:gd name="connsiteY143" fmla="*/ 1533297 h 3871568"/>
                  <a:gd name="connsiteX144" fmla="*/ 601134 w 3548024"/>
                  <a:gd name="connsiteY144" fmla="*/ 1645057 h 3871568"/>
                  <a:gd name="connsiteX145" fmla="*/ 702734 w 3548024"/>
                  <a:gd name="connsiteY145" fmla="*/ 1665377 h 3871568"/>
                  <a:gd name="connsiteX146" fmla="*/ 753534 w 3548024"/>
                  <a:gd name="connsiteY146" fmla="*/ 1726337 h 3871568"/>
                  <a:gd name="connsiteX147" fmla="*/ 814494 w 3548024"/>
                  <a:gd name="connsiteY147" fmla="*/ 1777137 h 3871568"/>
                  <a:gd name="connsiteX148" fmla="*/ 905934 w 3548024"/>
                  <a:gd name="connsiteY148" fmla="*/ 1827937 h 3871568"/>
                  <a:gd name="connsiteX149" fmla="*/ 1231054 w 3548024"/>
                  <a:gd name="connsiteY149" fmla="*/ 1949857 h 3871568"/>
                  <a:gd name="connsiteX150" fmla="*/ 1535854 w 3548024"/>
                  <a:gd name="connsiteY150" fmla="*/ 2061617 h 3871568"/>
                  <a:gd name="connsiteX151" fmla="*/ 1647614 w 3548024"/>
                  <a:gd name="connsiteY151" fmla="*/ 2132737 h 3871568"/>
                  <a:gd name="connsiteX152" fmla="*/ 1464734 w 3548024"/>
                  <a:gd name="connsiteY152" fmla="*/ 2102257 h 3871568"/>
                  <a:gd name="connsiteX153" fmla="*/ 1281854 w 3548024"/>
                  <a:gd name="connsiteY153" fmla="*/ 2102257 h 3871568"/>
                  <a:gd name="connsiteX154" fmla="*/ 1048174 w 3548024"/>
                  <a:gd name="connsiteY154" fmla="*/ 2081937 h 3871568"/>
                  <a:gd name="connsiteX155" fmla="*/ 804334 w 3548024"/>
                  <a:gd name="connsiteY155" fmla="*/ 2010817 h 3871568"/>
                  <a:gd name="connsiteX156" fmla="*/ 540174 w 3548024"/>
                  <a:gd name="connsiteY156" fmla="*/ 1919377 h 3871568"/>
                  <a:gd name="connsiteX157" fmla="*/ 509694 w 3548024"/>
                  <a:gd name="connsiteY157" fmla="*/ 1909217 h 3871568"/>
                  <a:gd name="connsiteX158" fmla="*/ 377614 w 3548024"/>
                  <a:gd name="connsiteY158" fmla="*/ 1817777 h 3871568"/>
                  <a:gd name="connsiteX159" fmla="*/ 336974 w 3548024"/>
                  <a:gd name="connsiteY159" fmla="*/ 1827937 h 3871568"/>
                  <a:gd name="connsiteX160" fmla="*/ 469054 w 3548024"/>
                  <a:gd name="connsiteY160" fmla="*/ 1949857 h 3871568"/>
                  <a:gd name="connsiteX161" fmla="*/ 723054 w 3548024"/>
                  <a:gd name="connsiteY161" fmla="*/ 2031137 h 3871568"/>
                  <a:gd name="connsiteX162" fmla="*/ 601134 w 3548024"/>
                  <a:gd name="connsiteY162" fmla="*/ 2031137 h 3871568"/>
                  <a:gd name="connsiteX163" fmla="*/ 469054 w 3548024"/>
                  <a:gd name="connsiteY163" fmla="*/ 2020977 h 3871568"/>
                  <a:gd name="connsiteX164" fmla="*/ 469054 w 3548024"/>
                  <a:gd name="connsiteY164" fmla="*/ 2071777 h 3871568"/>
                  <a:gd name="connsiteX165" fmla="*/ 580814 w 3548024"/>
                  <a:gd name="connsiteY165" fmla="*/ 2071777 h 3871568"/>
                  <a:gd name="connsiteX166" fmla="*/ 784014 w 3548024"/>
                  <a:gd name="connsiteY166" fmla="*/ 2071777 h 3871568"/>
                  <a:gd name="connsiteX167" fmla="*/ 987214 w 3548024"/>
                  <a:gd name="connsiteY167" fmla="*/ 2112417 h 3871568"/>
                  <a:gd name="connsiteX168" fmla="*/ 1261534 w 3548024"/>
                  <a:gd name="connsiteY168" fmla="*/ 2132737 h 3871568"/>
                  <a:gd name="connsiteX169" fmla="*/ 1578766 w 3548024"/>
                  <a:gd name="connsiteY169" fmla="*/ 2175010 h 3871568"/>
                  <a:gd name="connsiteX170" fmla="*/ 1739054 w 3548024"/>
                  <a:gd name="connsiteY170" fmla="*/ 2305457 h 3871568"/>
                  <a:gd name="connsiteX171" fmla="*/ 1789854 w 3548024"/>
                  <a:gd name="connsiteY171" fmla="*/ 2437537 h 3871568"/>
                  <a:gd name="connsiteX172" fmla="*/ 1800014 w 3548024"/>
                  <a:gd name="connsiteY172" fmla="*/ 2681377 h 3871568"/>
                  <a:gd name="connsiteX173" fmla="*/ 1779694 w 3548024"/>
                  <a:gd name="connsiteY173" fmla="*/ 2935377 h 3871568"/>
                  <a:gd name="connsiteX174" fmla="*/ 1728894 w 3548024"/>
                  <a:gd name="connsiteY174" fmla="*/ 3230017 h 3871568"/>
                  <a:gd name="connsiteX175" fmla="*/ 1678094 w 3548024"/>
                  <a:gd name="connsiteY175" fmla="*/ 3524657 h 3871568"/>
                  <a:gd name="connsiteX176" fmla="*/ 1627294 w 3548024"/>
                  <a:gd name="connsiteY176" fmla="*/ 3847312 h 3871568"/>
                  <a:gd name="connsiteX177" fmla="*/ 1820334 w 3548024"/>
                  <a:gd name="connsiteY177" fmla="*/ 3849777 h 3871568"/>
                  <a:gd name="connsiteX178" fmla="*/ 2114974 w 3548024"/>
                  <a:gd name="connsiteY178" fmla="*/ 3859937 h 3871568"/>
                  <a:gd name="connsiteX179" fmla="*/ 2274667 w 3548024"/>
                  <a:gd name="connsiteY179" fmla="*/ 3839765 h 3871568"/>
                  <a:gd name="connsiteX180" fmla="*/ 2287356 w 3548024"/>
                  <a:gd name="connsiteY180" fmla="*/ 3742447 h 3871568"/>
                  <a:gd name="connsiteX181" fmla="*/ 2232894 w 3548024"/>
                  <a:gd name="connsiteY181" fmla="*/ 3380785 h 38715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</a:cxnLst>
                <a:rect l="l" t="t" r="r" b="b"/>
                <a:pathLst>
                  <a:path w="3548024" h="3871568">
                    <a:moveTo>
                      <a:pt x="2224448" y="3383831"/>
                    </a:moveTo>
                    <a:cubicBezTo>
                      <a:pt x="2224379" y="3377973"/>
                      <a:pt x="2174716" y="2596411"/>
                      <a:pt x="2198719" y="2548406"/>
                    </a:cubicBezTo>
                    <a:cubicBezTo>
                      <a:pt x="2222722" y="2500401"/>
                      <a:pt x="2228137" y="2334923"/>
                      <a:pt x="2298846" y="2247018"/>
                    </a:cubicBezTo>
                    <a:cubicBezTo>
                      <a:pt x="2369555" y="2159113"/>
                      <a:pt x="2504606" y="2095904"/>
                      <a:pt x="2622974" y="2020977"/>
                    </a:cubicBezTo>
                    <a:cubicBezTo>
                      <a:pt x="2741342" y="1946050"/>
                      <a:pt x="2898987" y="1853337"/>
                      <a:pt x="3009054" y="1797457"/>
                    </a:cubicBezTo>
                    <a:cubicBezTo>
                      <a:pt x="3119121" y="1741577"/>
                      <a:pt x="3207174" y="1722950"/>
                      <a:pt x="3283374" y="1685697"/>
                    </a:cubicBezTo>
                    <a:cubicBezTo>
                      <a:pt x="3359574" y="1648444"/>
                      <a:pt x="3422227" y="1611190"/>
                      <a:pt x="3466254" y="1573937"/>
                    </a:cubicBezTo>
                    <a:cubicBezTo>
                      <a:pt x="3510281" y="1536684"/>
                      <a:pt x="3542454" y="1482497"/>
                      <a:pt x="3547534" y="1462177"/>
                    </a:cubicBezTo>
                    <a:cubicBezTo>
                      <a:pt x="3552614" y="1441857"/>
                      <a:pt x="3517054" y="1436777"/>
                      <a:pt x="3496734" y="1452017"/>
                    </a:cubicBezTo>
                    <a:cubicBezTo>
                      <a:pt x="3476414" y="1467257"/>
                      <a:pt x="3469641" y="1519750"/>
                      <a:pt x="3425614" y="1553617"/>
                    </a:cubicBezTo>
                    <a:cubicBezTo>
                      <a:pt x="3381587" y="1587484"/>
                      <a:pt x="3317241" y="1616270"/>
                      <a:pt x="3232574" y="1655217"/>
                    </a:cubicBezTo>
                    <a:cubicBezTo>
                      <a:pt x="3147907" y="1694164"/>
                      <a:pt x="2975187" y="1766977"/>
                      <a:pt x="2917614" y="1787297"/>
                    </a:cubicBezTo>
                    <a:cubicBezTo>
                      <a:pt x="2860041" y="1807617"/>
                      <a:pt x="2887134" y="1797457"/>
                      <a:pt x="2887134" y="1777137"/>
                    </a:cubicBezTo>
                    <a:cubicBezTo>
                      <a:pt x="2887134" y="1756817"/>
                      <a:pt x="2902374" y="1711097"/>
                      <a:pt x="2917614" y="1665377"/>
                    </a:cubicBezTo>
                    <a:cubicBezTo>
                      <a:pt x="2932854" y="1619657"/>
                      <a:pt x="2968414" y="1538377"/>
                      <a:pt x="2978574" y="1502817"/>
                    </a:cubicBezTo>
                    <a:cubicBezTo>
                      <a:pt x="2988734" y="1467257"/>
                      <a:pt x="2987041" y="1458790"/>
                      <a:pt x="2978574" y="1452017"/>
                    </a:cubicBezTo>
                    <a:cubicBezTo>
                      <a:pt x="2970107" y="1445244"/>
                      <a:pt x="2941321" y="1446937"/>
                      <a:pt x="2927774" y="1462177"/>
                    </a:cubicBezTo>
                    <a:cubicBezTo>
                      <a:pt x="2914227" y="1477417"/>
                      <a:pt x="2915921" y="1492657"/>
                      <a:pt x="2897294" y="1543457"/>
                    </a:cubicBezTo>
                    <a:cubicBezTo>
                      <a:pt x="2878667" y="1594257"/>
                      <a:pt x="2834641" y="1716177"/>
                      <a:pt x="2816014" y="1766977"/>
                    </a:cubicBezTo>
                    <a:cubicBezTo>
                      <a:pt x="2797387" y="1817777"/>
                      <a:pt x="2823723" y="1816256"/>
                      <a:pt x="2785534" y="1848257"/>
                    </a:cubicBezTo>
                    <a:cubicBezTo>
                      <a:pt x="2747345" y="1880258"/>
                      <a:pt x="2656305" y="1920039"/>
                      <a:pt x="2586878" y="1958986"/>
                    </a:cubicBezTo>
                    <a:cubicBezTo>
                      <a:pt x="2437603" y="2042593"/>
                      <a:pt x="2428998" y="2042819"/>
                      <a:pt x="2368974" y="2081937"/>
                    </a:cubicBezTo>
                    <a:cubicBezTo>
                      <a:pt x="2308950" y="2121055"/>
                      <a:pt x="2236894" y="2232644"/>
                      <a:pt x="2226734" y="2193697"/>
                    </a:cubicBezTo>
                    <a:cubicBezTo>
                      <a:pt x="2216574" y="2154750"/>
                      <a:pt x="2282614" y="1970177"/>
                      <a:pt x="2308014" y="1848257"/>
                    </a:cubicBezTo>
                    <a:cubicBezTo>
                      <a:pt x="2333414" y="1726337"/>
                      <a:pt x="2331721" y="1563777"/>
                      <a:pt x="2379134" y="1462177"/>
                    </a:cubicBezTo>
                    <a:cubicBezTo>
                      <a:pt x="2426547" y="1360577"/>
                      <a:pt x="2545081" y="1303004"/>
                      <a:pt x="2592494" y="1238657"/>
                    </a:cubicBezTo>
                    <a:cubicBezTo>
                      <a:pt x="2639907" y="1174310"/>
                      <a:pt x="2658534" y="1103190"/>
                      <a:pt x="2663614" y="1076097"/>
                    </a:cubicBezTo>
                    <a:cubicBezTo>
                      <a:pt x="2668694" y="1049004"/>
                      <a:pt x="2639907" y="1054084"/>
                      <a:pt x="2622974" y="1076097"/>
                    </a:cubicBezTo>
                    <a:cubicBezTo>
                      <a:pt x="2606041" y="1098110"/>
                      <a:pt x="2597574" y="1165844"/>
                      <a:pt x="2562014" y="1208177"/>
                    </a:cubicBezTo>
                    <a:cubicBezTo>
                      <a:pt x="2526454" y="1250510"/>
                      <a:pt x="2426547" y="1338564"/>
                      <a:pt x="2409614" y="1330097"/>
                    </a:cubicBezTo>
                    <a:cubicBezTo>
                      <a:pt x="2392681" y="1321630"/>
                      <a:pt x="2438401" y="1235270"/>
                      <a:pt x="2460414" y="1157377"/>
                    </a:cubicBezTo>
                    <a:cubicBezTo>
                      <a:pt x="2482427" y="1079484"/>
                      <a:pt x="2511214" y="927084"/>
                      <a:pt x="2541694" y="862737"/>
                    </a:cubicBezTo>
                    <a:cubicBezTo>
                      <a:pt x="2572174" y="798390"/>
                      <a:pt x="2612814" y="801777"/>
                      <a:pt x="2643294" y="771297"/>
                    </a:cubicBezTo>
                    <a:cubicBezTo>
                      <a:pt x="2673774" y="740817"/>
                      <a:pt x="2709334" y="703564"/>
                      <a:pt x="2724574" y="679857"/>
                    </a:cubicBezTo>
                    <a:cubicBezTo>
                      <a:pt x="2739814" y="656150"/>
                      <a:pt x="2739814" y="634137"/>
                      <a:pt x="2734734" y="629057"/>
                    </a:cubicBezTo>
                    <a:cubicBezTo>
                      <a:pt x="2729654" y="623977"/>
                      <a:pt x="2712721" y="632444"/>
                      <a:pt x="2694094" y="649377"/>
                    </a:cubicBezTo>
                    <a:cubicBezTo>
                      <a:pt x="2675467" y="666310"/>
                      <a:pt x="2644987" y="712030"/>
                      <a:pt x="2622974" y="730657"/>
                    </a:cubicBezTo>
                    <a:cubicBezTo>
                      <a:pt x="2600961" y="749284"/>
                      <a:pt x="2553547" y="806857"/>
                      <a:pt x="2562014" y="761137"/>
                    </a:cubicBezTo>
                    <a:cubicBezTo>
                      <a:pt x="2570481" y="715417"/>
                      <a:pt x="2646681" y="546084"/>
                      <a:pt x="2673774" y="456337"/>
                    </a:cubicBezTo>
                    <a:cubicBezTo>
                      <a:pt x="2700867" y="366590"/>
                      <a:pt x="2722881" y="263297"/>
                      <a:pt x="2724574" y="222657"/>
                    </a:cubicBezTo>
                    <a:cubicBezTo>
                      <a:pt x="2726267" y="182017"/>
                      <a:pt x="2694094" y="195564"/>
                      <a:pt x="2683934" y="212497"/>
                    </a:cubicBezTo>
                    <a:cubicBezTo>
                      <a:pt x="2673774" y="229430"/>
                      <a:pt x="2675467" y="276844"/>
                      <a:pt x="2663614" y="324257"/>
                    </a:cubicBezTo>
                    <a:cubicBezTo>
                      <a:pt x="2651761" y="371670"/>
                      <a:pt x="2624667" y="468190"/>
                      <a:pt x="2612814" y="496977"/>
                    </a:cubicBezTo>
                    <a:cubicBezTo>
                      <a:pt x="2600961" y="525764"/>
                      <a:pt x="2602654" y="520684"/>
                      <a:pt x="2592494" y="496977"/>
                    </a:cubicBezTo>
                    <a:cubicBezTo>
                      <a:pt x="2582334" y="473270"/>
                      <a:pt x="2563707" y="393684"/>
                      <a:pt x="2551854" y="354737"/>
                    </a:cubicBezTo>
                    <a:cubicBezTo>
                      <a:pt x="2540001" y="315790"/>
                      <a:pt x="2531534" y="273457"/>
                      <a:pt x="2521374" y="263297"/>
                    </a:cubicBezTo>
                    <a:cubicBezTo>
                      <a:pt x="2511214" y="253137"/>
                      <a:pt x="2492587" y="278537"/>
                      <a:pt x="2490894" y="293777"/>
                    </a:cubicBezTo>
                    <a:cubicBezTo>
                      <a:pt x="2489201" y="309017"/>
                      <a:pt x="2502747" y="325950"/>
                      <a:pt x="2511214" y="354737"/>
                    </a:cubicBezTo>
                    <a:cubicBezTo>
                      <a:pt x="2519681" y="383524"/>
                      <a:pt x="2533227" y="432630"/>
                      <a:pt x="2541694" y="466497"/>
                    </a:cubicBezTo>
                    <a:cubicBezTo>
                      <a:pt x="2550161" y="500364"/>
                      <a:pt x="2556934" y="537617"/>
                      <a:pt x="2562014" y="557937"/>
                    </a:cubicBezTo>
                    <a:cubicBezTo>
                      <a:pt x="2567094" y="578257"/>
                      <a:pt x="2584027" y="544390"/>
                      <a:pt x="2572174" y="588417"/>
                    </a:cubicBezTo>
                    <a:cubicBezTo>
                      <a:pt x="2560321" y="632444"/>
                      <a:pt x="2516294" y="740817"/>
                      <a:pt x="2490894" y="822097"/>
                    </a:cubicBezTo>
                    <a:cubicBezTo>
                      <a:pt x="2465494" y="903377"/>
                      <a:pt x="2441787" y="1038844"/>
                      <a:pt x="2419774" y="1076097"/>
                    </a:cubicBezTo>
                    <a:cubicBezTo>
                      <a:pt x="2397761" y="1113350"/>
                      <a:pt x="2385907" y="1079484"/>
                      <a:pt x="2358814" y="1045617"/>
                    </a:cubicBezTo>
                    <a:cubicBezTo>
                      <a:pt x="2331721" y="1011750"/>
                      <a:pt x="2280921" y="915230"/>
                      <a:pt x="2257214" y="872897"/>
                    </a:cubicBezTo>
                    <a:cubicBezTo>
                      <a:pt x="2233507" y="830564"/>
                      <a:pt x="2226734" y="800084"/>
                      <a:pt x="2216574" y="791617"/>
                    </a:cubicBezTo>
                    <a:cubicBezTo>
                      <a:pt x="2206414" y="783150"/>
                      <a:pt x="2192867" y="800084"/>
                      <a:pt x="2196254" y="822097"/>
                    </a:cubicBezTo>
                    <a:cubicBezTo>
                      <a:pt x="2199641" y="844110"/>
                      <a:pt x="2219961" y="888137"/>
                      <a:pt x="2236894" y="923697"/>
                    </a:cubicBezTo>
                    <a:cubicBezTo>
                      <a:pt x="2253827" y="959257"/>
                      <a:pt x="2279227" y="1003284"/>
                      <a:pt x="2297854" y="1035457"/>
                    </a:cubicBezTo>
                    <a:cubicBezTo>
                      <a:pt x="2316481" y="1067630"/>
                      <a:pt x="2335107" y="1098110"/>
                      <a:pt x="2348654" y="1116737"/>
                    </a:cubicBezTo>
                    <a:cubicBezTo>
                      <a:pt x="2362201" y="1135364"/>
                      <a:pt x="2377441" y="1123510"/>
                      <a:pt x="2379134" y="1147217"/>
                    </a:cubicBezTo>
                    <a:cubicBezTo>
                      <a:pt x="2380827" y="1170924"/>
                      <a:pt x="2379134" y="1182777"/>
                      <a:pt x="2358814" y="1258977"/>
                    </a:cubicBezTo>
                    <a:cubicBezTo>
                      <a:pt x="2338494" y="1335177"/>
                      <a:pt x="2282614" y="1504510"/>
                      <a:pt x="2257214" y="1604417"/>
                    </a:cubicBezTo>
                    <a:cubicBezTo>
                      <a:pt x="2231814" y="1704324"/>
                      <a:pt x="2223347" y="1792377"/>
                      <a:pt x="2206414" y="1858417"/>
                    </a:cubicBezTo>
                    <a:cubicBezTo>
                      <a:pt x="2189481" y="1924457"/>
                      <a:pt x="2175934" y="1973564"/>
                      <a:pt x="2155614" y="2000657"/>
                    </a:cubicBezTo>
                    <a:cubicBezTo>
                      <a:pt x="2135294" y="2027750"/>
                      <a:pt x="2103121" y="2042990"/>
                      <a:pt x="2084494" y="2020977"/>
                    </a:cubicBezTo>
                    <a:cubicBezTo>
                      <a:pt x="2065867" y="1998964"/>
                      <a:pt x="2065867" y="1949857"/>
                      <a:pt x="2043854" y="1868577"/>
                    </a:cubicBezTo>
                    <a:cubicBezTo>
                      <a:pt x="2021841" y="1787297"/>
                      <a:pt x="1986281" y="1665377"/>
                      <a:pt x="1952414" y="1533297"/>
                    </a:cubicBezTo>
                    <a:cubicBezTo>
                      <a:pt x="1918547" y="1401217"/>
                      <a:pt x="1866054" y="1228497"/>
                      <a:pt x="1840654" y="1076097"/>
                    </a:cubicBezTo>
                    <a:cubicBezTo>
                      <a:pt x="1815254" y="923697"/>
                      <a:pt x="1795602" y="791913"/>
                      <a:pt x="1800014" y="618897"/>
                    </a:cubicBezTo>
                    <a:cubicBezTo>
                      <a:pt x="1804426" y="445881"/>
                      <a:pt x="1827258" y="135654"/>
                      <a:pt x="1867129" y="38001"/>
                    </a:cubicBezTo>
                    <a:cubicBezTo>
                      <a:pt x="1866314" y="-46814"/>
                      <a:pt x="1813080" y="25046"/>
                      <a:pt x="1795121" y="110009"/>
                    </a:cubicBezTo>
                    <a:cubicBezTo>
                      <a:pt x="1777162" y="194972"/>
                      <a:pt x="1765332" y="442642"/>
                      <a:pt x="1759374" y="547777"/>
                    </a:cubicBezTo>
                    <a:cubicBezTo>
                      <a:pt x="1753416" y="652912"/>
                      <a:pt x="1757681" y="690017"/>
                      <a:pt x="1759374" y="740817"/>
                    </a:cubicBezTo>
                    <a:cubicBezTo>
                      <a:pt x="1761067" y="791617"/>
                      <a:pt x="1774614" y="844110"/>
                      <a:pt x="1769534" y="852577"/>
                    </a:cubicBezTo>
                    <a:cubicBezTo>
                      <a:pt x="1764454" y="861044"/>
                      <a:pt x="1754294" y="835644"/>
                      <a:pt x="1728894" y="791617"/>
                    </a:cubicBezTo>
                    <a:cubicBezTo>
                      <a:pt x="1703494" y="747590"/>
                      <a:pt x="1644227" y="666310"/>
                      <a:pt x="1617134" y="588417"/>
                    </a:cubicBezTo>
                    <a:cubicBezTo>
                      <a:pt x="1590041" y="510524"/>
                      <a:pt x="1579881" y="381830"/>
                      <a:pt x="1566334" y="324257"/>
                    </a:cubicBezTo>
                    <a:cubicBezTo>
                      <a:pt x="1552787" y="266684"/>
                      <a:pt x="1544321" y="246364"/>
                      <a:pt x="1535854" y="242977"/>
                    </a:cubicBezTo>
                    <a:cubicBezTo>
                      <a:pt x="1527387" y="239590"/>
                      <a:pt x="1513841" y="253137"/>
                      <a:pt x="1515534" y="303937"/>
                    </a:cubicBezTo>
                    <a:cubicBezTo>
                      <a:pt x="1517227" y="354737"/>
                      <a:pt x="1537547" y="496977"/>
                      <a:pt x="1546014" y="547777"/>
                    </a:cubicBezTo>
                    <a:cubicBezTo>
                      <a:pt x="1554481" y="598577"/>
                      <a:pt x="1568027" y="600270"/>
                      <a:pt x="1566334" y="608737"/>
                    </a:cubicBezTo>
                    <a:cubicBezTo>
                      <a:pt x="1564641" y="617204"/>
                      <a:pt x="1557867" y="613817"/>
                      <a:pt x="1535854" y="598577"/>
                    </a:cubicBezTo>
                    <a:cubicBezTo>
                      <a:pt x="1513841" y="583337"/>
                      <a:pt x="1469814" y="541004"/>
                      <a:pt x="1434254" y="517297"/>
                    </a:cubicBezTo>
                    <a:cubicBezTo>
                      <a:pt x="1398694" y="493590"/>
                      <a:pt x="1342814" y="461417"/>
                      <a:pt x="1322494" y="456337"/>
                    </a:cubicBezTo>
                    <a:cubicBezTo>
                      <a:pt x="1302174" y="451257"/>
                      <a:pt x="1295401" y="466497"/>
                      <a:pt x="1312334" y="486817"/>
                    </a:cubicBezTo>
                    <a:cubicBezTo>
                      <a:pt x="1329267" y="507137"/>
                      <a:pt x="1381761" y="549470"/>
                      <a:pt x="1424094" y="578257"/>
                    </a:cubicBezTo>
                    <a:cubicBezTo>
                      <a:pt x="1466427" y="607044"/>
                      <a:pt x="1537547" y="642604"/>
                      <a:pt x="1566334" y="659537"/>
                    </a:cubicBezTo>
                    <a:cubicBezTo>
                      <a:pt x="1595121" y="676470"/>
                      <a:pt x="1578187" y="654457"/>
                      <a:pt x="1596814" y="679857"/>
                    </a:cubicBezTo>
                    <a:cubicBezTo>
                      <a:pt x="1615441" y="705257"/>
                      <a:pt x="1651001" y="772990"/>
                      <a:pt x="1678094" y="811937"/>
                    </a:cubicBezTo>
                    <a:cubicBezTo>
                      <a:pt x="1705187" y="850884"/>
                      <a:pt x="1742441" y="877977"/>
                      <a:pt x="1759374" y="913537"/>
                    </a:cubicBezTo>
                    <a:cubicBezTo>
                      <a:pt x="1776307" y="949097"/>
                      <a:pt x="1771227" y="974497"/>
                      <a:pt x="1779694" y="1025297"/>
                    </a:cubicBezTo>
                    <a:cubicBezTo>
                      <a:pt x="1788161" y="1076097"/>
                      <a:pt x="1794934" y="1140444"/>
                      <a:pt x="1810174" y="1218337"/>
                    </a:cubicBezTo>
                    <a:cubicBezTo>
                      <a:pt x="1825414" y="1296230"/>
                      <a:pt x="1864361" y="1446937"/>
                      <a:pt x="1871134" y="1492657"/>
                    </a:cubicBezTo>
                    <a:cubicBezTo>
                      <a:pt x="1877907" y="1538377"/>
                      <a:pt x="1898227" y="1521444"/>
                      <a:pt x="1850814" y="1492657"/>
                    </a:cubicBezTo>
                    <a:cubicBezTo>
                      <a:pt x="1803401" y="1463870"/>
                      <a:pt x="1661161" y="1385977"/>
                      <a:pt x="1586654" y="1319937"/>
                    </a:cubicBezTo>
                    <a:cubicBezTo>
                      <a:pt x="1512147" y="1253897"/>
                      <a:pt x="1447801" y="1155684"/>
                      <a:pt x="1403774" y="1096417"/>
                    </a:cubicBezTo>
                    <a:cubicBezTo>
                      <a:pt x="1359747" y="1037150"/>
                      <a:pt x="1339427" y="1013444"/>
                      <a:pt x="1322494" y="964337"/>
                    </a:cubicBezTo>
                    <a:cubicBezTo>
                      <a:pt x="1305561" y="915230"/>
                      <a:pt x="1308947" y="833950"/>
                      <a:pt x="1302174" y="801777"/>
                    </a:cubicBezTo>
                    <a:cubicBezTo>
                      <a:pt x="1295401" y="769604"/>
                      <a:pt x="1290321" y="762830"/>
                      <a:pt x="1281854" y="771297"/>
                    </a:cubicBezTo>
                    <a:cubicBezTo>
                      <a:pt x="1273387" y="779764"/>
                      <a:pt x="1254761" y="822097"/>
                      <a:pt x="1251374" y="852577"/>
                    </a:cubicBezTo>
                    <a:cubicBezTo>
                      <a:pt x="1247987" y="883057"/>
                      <a:pt x="1273387" y="950790"/>
                      <a:pt x="1261534" y="954177"/>
                    </a:cubicBezTo>
                    <a:cubicBezTo>
                      <a:pt x="1249681" y="957564"/>
                      <a:pt x="1222587" y="916924"/>
                      <a:pt x="1180254" y="872897"/>
                    </a:cubicBezTo>
                    <a:cubicBezTo>
                      <a:pt x="1137921" y="828870"/>
                      <a:pt x="1048174" y="742510"/>
                      <a:pt x="1007534" y="690017"/>
                    </a:cubicBezTo>
                    <a:cubicBezTo>
                      <a:pt x="966894" y="637524"/>
                      <a:pt x="956734" y="593497"/>
                      <a:pt x="936414" y="557937"/>
                    </a:cubicBezTo>
                    <a:cubicBezTo>
                      <a:pt x="916094" y="522377"/>
                      <a:pt x="899161" y="490204"/>
                      <a:pt x="885614" y="476657"/>
                    </a:cubicBezTo>
                    <a:cubicBezTo>
                      <a:pt x="872067" y="463110"/>
                      <a:pt x="856827" y="464804"/>
                      <a:pt x="855134" y="476657"/>
                    </a:cubicBezTo>
                    <a:cubicBezTo>
                      <a:pt x="853441" y="488510"/>
                      <a:pt x="855134" y="505444"/>
                      <a:pt x="875454" y="547777"/>
                    </a:cubicBezTo>
                    <a:cubicBezTo>
                      <a:pt x="895774" y="590110"/>
                      <a:pt x="943187" y="683244"/>
                      <a:pt x="977054" y="730657"/>
                    </a:cubicBezTo>
                    <a:cubicBezTo>
                      <a:pt x="1010921" y="778070"/>
                      <a:pt x="1073574" y="815324"/>
                      <a:pt x="1078654" y="832257"/>
                    </a:cubicBezTo>
                    <a:cubicBezTo>
                      <a:pt x="1083734" y="849190"/>
                      <a:pt x="1046481" y="844110"/>
                      <a:pt x="1007534" y="832257"/>
                    </a:cubicBezTo>
                    <a:cubicBezTo>
                      <a:pt x="968587" y="820404"/>
                      <a:pt x="875454" y="769604"/>
                      <a:pt x="844974" y="761137"/>
                    </a:cubicBezTo>
                    <a:cubicBezTo>
                      <a:pt x="814494" y="752670"/>
                      <a:pt x="812801" y="769604"/>
                      <a:pt x="824654" y="781457"/>
                    </a:cubicBezTo>
                    <a:cubicBezTo>
                      <a:pt x="836507" y="793310"/>
                      <a:pt x="875454" y="813630"/>
                      <a:pt x="916094" y="832257"/>
                    </a:cubicBezTo>
                    <a:cubicBezTo>
                      <a:pt x="956734" y="850884"/>
                      <a:pt x="1034627" y="881364"/>
                      <a:pt x="1068494" y="893217"/>
                    </a:cubicBezTo>
                    <a:cubicBezTo>
                      <a:pt x="1102361" y="905070"/>
                      <a:pt x="1090507" y="884750"/>
                      <a:pt x="1119294" y="903377"/>
                    </a:cubicBezTo>
                    <a:cubicBezTo>
                      <a:pt x="1148081" y="922004"/>
                      <a:pt x="1214121" y="982964"/>
                      <a:pt x="1241214" y="1004977"/>
                    </a:cubicBezTo>
                    <a:cubicBezTo>
                      <a:pt x="1268307" y="1026990"/>
                      <a:pt x="1256454" y="1008364"/>
                      <a:pt x="1281854" y="1035457"/>
                    </a:cubicBezTo>
                    <a:cubicBezTo>
                      <a:pt x="1307254" y="1062550"/>
                      <a:pt x="1358054" y="1123510"/>
                      <a:pt x="1393614" y="1167537"/>
                    </a:cubicBezTo>
                    <a:cubicBezTo>
                      <a:pt x="1429174" y="1211564"/>
                      <a:pt x="1447801" y="1248817"/>
                      <a:pt x="1495214" y="1299617"/>
                    </a:cubicBezTo>
                    <a:cubicBezTo>
                      <a:pt x="1542627" y="1350417"/>
                      <a:pt x="1620521" y="1421537"/>
                      <a:pt x="1678094" y="1472337"/>
                    </a:cubicBezTo>
                    <a:cubicBezTo>
                      <a:pt x="1735667" y="1523137"/>
                      <a:pt x="1810174" y="1573937"/>
                      <a:pt x="1840654" y="1604417"/>
                    </a:cubicBezTo>
                    <a:cubicBezTo>
                      <a:pt x="1871134" y="1634897"/>
                      <a:pt x="1854201" y="1621350"/>
                      <a:pt x="1860974" y="1655217"/>
                    </a:cubicBezTo>
                    <a:cubicBezTo>
                      <a:pt x="1867747" y="1689084"/>
                      <a:pt x="1876214" y="1766977"/>
                      <a:pt x="1881294" y="1807617"/>
                    </a:cubicBezTo>
                    <a:cubicBezTo>
                      <a:pt x="1886374" y="1848257"/>
                      <a:pt x="1891454" y="1856724"/>
                      <a:pt x="1891454" y="1899057"/>
                    </a:cubicBezTo>
                    <a:cubicBezTo>
                      <a:pt x="1891454" y="1941390"/>
                      <a:pt x="1901614" y="2042990"/>
                      <a:pt x="1881294" y="2061617"/>
                    </a:cubicBezTo>
                    <a:cubicBezTo>
                      <a:pt x="1860974" y="2080244"/>
                      <a:pt x="1833881" y="2027750"/>
                      <a:pt x="1769534" y="2010817"/>
                    </a:cubicBezTo>
                    <a:cubicBezTo>
                      <a:pt x="1705187" y="1993884"/>
                      <a:pt x="1581574" y="1980337"/>
                      <a:pt x="1495214" y="1960017"/>
                    </a:cubicBezTo>
                    <a:cubicBezTo>
                      <a:pt x="1408854" y="1939697"/>
                      <a:pt x="1351281" y="1922764"/>
                      <a:pt x="1251374" y="1888897"/>
                    </a:cubicBezTo>
                    <a:cubicBezTo>
                      <a:pt x="1151467" y="1855030"/>
                      <a:pt x="993987" y="1817777"/>
                      <a:pt x="895774" y="1756817"/>
                    </a:cubicBezTo>
                    <a:cubicBezTo>
                      <a:pt x="797561" y="1695857"/>
                      <a:pt x="726441" y="1595950"/>
                      <a:pt x="662094" y="1523137"/>
                    </a:cubicBezTo>
                    <a:cubicBezTo>
                      <a:pt x="597747" y="1450324"/>
                      <a:pt x="550334" y="1370737"/>
                      <a:pt x="509694" y="1319937"/>
                    </a:cubicBezTo>
                    <a:cubicBezTo>
                      <a:pt x="469054" y="1269137"/>
                      <a:pt x="443654" y="1233577"/>
                      <a:pt x="418254" y="1218337"/>
                    </a:cubicBezTo>
                    <a:cubicBezTo>
                      <a:pt x="392854" y="1203097"/>
                      <a:pt x="353907" y="1211564"/>
                      <a:pt x="357294" y="1228497"/>
                    </a:cubicBezTo>
                    <a:cubicBezTo>
                      <a:pt x="360681" y="1245430"/>
                      <a:pt x="404707" y="1274217"/>
                      <a:pt x="438574" y="1319937"/>
                    </a:cubicBezTo>
                    <a:cubicBezTo>
                      <a:pt x="472441" y="1365657"/>
                      <a:pt x="530014" y="1458790"/>
                      <a:pt x="560494" y="1502817"/>
                    </a:cubicBezTo>
                    <a:cubicBezTo>
                      <a:pt x="590974" y="1546844"/>
                      <a:pt x="623147" y="1572244"/>
                      <a:pt x="621454" y="1584097"/>
                    </a:cubicBezTo>
                    <a:cubicBezTo>
                      <a:pt x="619761" y="1595950"/>
                      <a:pt x="590974" y="1590870"/>
                      <a:pt x="550334" y="1573937"/>
                    </a:cubicBezTo>
                    <a:cubicBezTo>
                      <a:pt x="509694" y="1557004"/>
                      <a:pt x="435187" y="1518057"/>
                      <a:pt x="377614" y="1482497"/>
                    </a:cubicBezTo>
                    <a:cubicBezTo>
                      <a:pt x="320041" y="1446937"/>
                      <a:pt x="260774" y="1402910"/>
                      <a:pt x="204894" y="1360577"/>
                    </a:cubicBezTo>
                    <a:cubicBezTo>
                      <a:pt x="149014" y="1318244"/>
                      <a:pt x="76201" y="1248817"/>
                      <a:pt x="42334" y="1228497"/>
                    </a:cubicBezTo>
                    <a:cubicBezTo>
                      <a:pt x="8467" y="1208177"/>
                      <a:pt x="-5079" y="1225110"/>
                      <a:pt x="1694" y="1238657"/>
                    </a:cubicBezTo>
                    <a:cubicBezTo>
                      <a:pt x="8467" y="1252204"/>
                      <a:pt x="23707" y="1260670"/>
                      <a:pt x="82974" y="1309777"/>
                    </a:cubicBezTo>
                    <a:cubicBezTo>
                      <a:pt x="142241" y="1358884"/>
                      <a:pt x="270934" y="1477417"/>
                      <a:pt x="357294" y="1533297"/>
                    </a:cubicBezTo>
                    <a:cubicBezTo>
                      <a:pt x="443654" y="1589177"/>
                      <a:pt x="543561" y="1623044"/>
                      <a:pt x="601134" y="1645057"/>
                    </a:cubicBezTo>
                    <a:cubicBezTo>
                      <a:pt x="658707" y="1667070"/>
                      <a:pt x="677334" y="1651830"/>
                      <a:pt x="702734" y="1665377"/>
                    </a:cubicBezTo>
                    <a:cubicBezTo>
                      <a:pt x="728134" y="1678924"/>
                      <a:pt x="734907" y="1707710"/>
                      <a:pt x="753534" y="1726337"/>
                    </a:cubicBezTo>
                    <a:cubicBezTo>
                      <a:pt x="772161" y="1744964"/>
                      <a:pt x="789094" y="1760204"/>
                      <a:pt x="814494" y="1777137"/>
                    </a:cubicBezTo>
                    <a:cubicBezTo>
                      <a:pt x="839894" y="1794070"/>
                      <a:pt x="836507" y="1799150"/>
                      <a:pt x="905934" y="1827937"/>
                    </a:cubicBezTo>
                    <a:cubicBezTo>
                      <a:pt x="975361" y="1856724"/>
                      <a:pt x="1231054" y="1949857"/>
                      <a:pt x="1231054" y="1949857"/>
                    </a:cubicBezTo>
                    <a:cubicBezTo>
                      <a:pt x="1336041" y="1988804"/>
                      <a:pt x="1466427" y="2031137"/>
                      <a:pt x="1535854" y="2061617"/>
                    </a:cubicBezTo>
                    <a:cubicBezTo>
                      <a:pt x="1605281" y="2092097"/>
                      <a:pt x="1659467" y="2125964"/>
                      <a:pt x="1647614" y="2132737"/>
                    </a:cubicBezTo>
                    <a:cubicBezTo>
                      <a:pt x="1635761" y="2139510"/>
                      <a:pt x="1525694" y="2107337"/>
                      <a:pt x="1464734" y="2102257"/>
                    </a:cubicBezTo>
                    <a:cubicBezTo>
                      <a:pt x="1403774" y="2097177"/>
                      <a:pt x="1351281" y="2105644"/>
                      <a:pt x="1281854" y="2102257"/>
                    </a:cubicBezTo>
                    <a:cubicBezTo>
                      <a:pt x="1212427" y="2098870"/>
                      <a:pt x="1127761" y="2097177"/>
                      <a:pt x="1048174" y="2081937"/>
                    </a:cubicBezTo>
                    <a:cubicBezTo>
                      <a:pt x="968587" y="2066697"/>
                      <a:pt x="889001" y="2037910"/>
                      <a:pt x="804334" y="2010817"/>
                    </a:cubicBezTo>
                    <a:cubicBezTo>
                      <a:pt x="719667" y="1983724"/>
                      <a:pt x="589281" y="1936310"/>
                      <a:pt x="540174" y="1919377"/>
                    </a:cubicBezTo>
                    <a:cubicBezTo>
                      <a:pt x="491067" y="1902444"/>
                      <a:pt x="536787" y="1926150"/>
                      <a:pt x="509694" y="1909217"/>
                    </a:cubicBezTo>
                    <a:cubicBezTo>
                      <a:pt x="482601" y="1892284"/>
                      <a:pt x="406401" y="1831324"/>
                      <a:pt x="377614" y="1817777"/>
                    </a:cubicBezTo>
                    <a:cubicBezTo>
                      <a:pt x="348827" y="1804230"/>
                      <a:pt x="321734" y="1805924"/>
                      <a:pt x="336974" y="1827937"/>
                    </a:cubicBezTo>
                    <a:cubicBezTo>
                      <a:pt x="352214" y="1849950"/>
                      <a:pt x="404707" y="1915990"/>
                      <a:pt x="469054" y="1949857"/>
                    </a:cubicBezTo>
                    <a:cubicBezTo>
                      <a:pt x="533401" y="1983724"/>
                      <a:pt x="701041" y="2017590"/>
                      <a:pt x="723054" y="2031137"/>
                    </a:cubicBezTo>
                    <a:cubicBezTo>
                      <a:pt x="745067" y="2044684"/>
                      <a:pt x="643467" y="2032830"/>
                      <a:pt x="601134" y="2031137"/>
                    </a:cubicBezTo>
                    <a:cubicBezTo>
                      <a:pt x="558801" y="2029444"/>
                      <a:pt x="491067" y="2014204"/>
                      <a:pt x="469054" y="2020977"/>
                    </a:cubicBezTo>
                    <a:cubicBezTo>
                      <a:pt x="447041" y="2027750"/>
                      <a:pt x="450427" y="2063310"/>
                      <a:pt x="469054" y="2071777"/>
                    </a:cubicBezTo>
                    <a:cubicBezTo>
                      <a:pt x="487681" y="2080244"/>
                      <a:pt x="580814" y="2071777"/>
                      <a:pt x="580814" y="2071777"/>
                    </a:cubicBezTo>
                    <a:cubicBezTo>
                      <a:pt x="633307" y="2071777"/>
                      <a:pt x="716281" y="2065004"/>
                      <a:pt x="784014" y="2071777"/>
                    </a:cubicBezTo>
                    <a:cubicBezTo>
                      <a:pt x="851747" y="2078550"/>
                      <a:pt x="907627" y="2102257"/>
                      <a:pt x="987214" y="2112417"/>
                    </a:cubicBezTo>
                    <a:cubicBezTo>
                      <a:pt x="1066801" y="2122577"/>
                      <a:pt x="1162942" y="2122305"/>
                      <a:pt x="1261534" y="2132737"/>
                    </a:cubicBezTo>
                    <a:cubicBezTo>
                      <a:pt x="1360126" y="2143169"/>
                      <a:pt x="1499179" y="2146223"/>
                      <a:pt x="1578766" y="2175010"/>
                    </a:cubicBezTo>
                    <a:cubicBezTo>
                      <a:pt x="1658353" y="2203797"/>
                      <a:pt x="1703873" y="2261703"/>
                      <a:pt x="1739054" y="2305457"/>
                    </a:cubicBezTo>
                    <a:cubicBezTo>
                      <a:pt x="1774235" y="2349211"/>
                      <a:pt x="1779694" y="2374884"/>
                      <a:pt x="1789854" y="2437537"/>
                    </a:cubicBezTo>
                    <a:cubicBezTo>
                      <a:pt x="1800014" y="2500190"/>
                      <a:pt x="1801707" y="2598404"/>
                      <a:pt x="1800014" y="2681377"/>
                    </a:cubicBezTo>
                    <a:cubicBezTo>
                      <a:pt x="1798321" y="2764350"/>
                      <a:pt x="1791547" y="2843937"/>
                      <a:pt x="1779694" y="2935377"/>
                    </a:cubicBezTo>
                    <a:cubicBezTo>
                      <a:pt x="1767841" y="3026817"/>
                      <a:pt x="1728894" y="3230017"/>
                      <a:pt x="1728894" y="3230017"/>
                    </a:cubicBezTo>
                    <a:cubicBezTo>
                      <a:pt x="1711961" y="3328230"/>
                      <a:pt x="1695027" y="3421775"/>
                      <a:pt x="1678094" y="3524657"/>
                    </a:cubicBezTo>
                    <a:cubicBezTo>
                      <a:pt x="1661161" y="3627539"/>
                      <a:pt x="1603587" y="3793125"/>
                      <a:pt x="1627294" y="3847312"/>
                    </a:cubicBezTo>
                    <a:cubicBezTo>
                      <a:pt x="1651001" y="3901499"/>
                      <a:pt x="1739054" y="3847673"/>
                      <a:pt x="1820334" y="3849777"/>
                    </a:cubicBezTo>
                    <a:cubicBezTo>
                      <a:pt x="1901614" y="3851881"/>
                      <a:pt x="2039252" y="3861606"/>
                      <a:pt x="2114974" y="3859937"/>
                    </a:cubicBezTo>
                    <a:cubicBezTo>
                      <a:pt x="2190696" y="3858268"/>
                      <a:pt x="2262814" y="3848232"/>
                      <a:pt x="2274667" y="3839765"/>
                    </a:cubicBezTo>
                    <a:cubicBezTo>
                      <a:pt x="2286520" y="3831298"/>
                      <a:pt x="2294318" y="3818944"/>
                      <a:pt x="2287356" y="3742447"/>
                    </a:cubicBezTo>
                    <a:cubicBezTo>
                      <a:pt x="2280394" y="3665950"/>
                      <a:pt x="2238105" y="3593133"/>
                      <a:pt x="2232894" y="3380785"/>
                    </a:cubicBezTo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6350">
                <a:noFill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78" name="자유형 77"/>
              <p:cNvSpPr/>
              <p:nvPr/>
            </p:nvSpPr>
            <p:spPr>
              <a:xfrm>
                <a:off x="6655684" y="2968777"/>
                <a:ext cx="316616" cy="810206"/>
              </a:xfrm>
              <a:custGeom>
                <a:avLst/>
                <a:gdLst>
                  <a:gd name="connsiteX0" fmla="*/ 10886 w 306615"/>
                  <a:gd name="connsiteY0" fmla="*/ 688823 h 779537"/>
                  <a:gd name="connsiteX1" fmla="*/ 21772 w 306615"/>
                  <a:gd name="connsiteY1" fmla="*/ 761394 h 779537"/>
                  <a:gd name="connsiteX2" fmla="*/ 43544 w 306615"/>
                  <a:gd name="connsiteY2" fmla="*/ 772280 h 779537"/>
                  <a:gd name="connsiteX3" fmla="*/ 65315 w 306615"/>
                  <a:gd name="connsiteY3" fmla="*/ 717852 h 779537"/>
                  <a:gd name="connsiteX4" fmla="*/ 116115 w 306615"/>
                  <a:gd name="connsiteY4" fmla="*/ 554566 h 779537"/>
                  <a:gd name="connsiteX5" fmla="*/ 148772 w 306615"/>
                  <a:gd name="connsiteY5" fmla="*/ 384023 h 779537"/>
                  <a:gd name="connsiteX6" fmla="*/ 214086 w 306615"/>
                  <a:gd name="connsiteY6" fmla="*/ 148166 h 779537"/>
                  <a:gd name="connsiteX7" fmla="*/ 293915 w 306615"/>
                  <a:gd name="connsiteY7" fmla="*/ 28423 h 779537"/>
                  <a:gd name="connsiteX8" fmla="*/ 290286 w 306615"/>
                  <a:gd name="connsiteY8" fmla="*/ 6652 h 779537"/>
                  <a:gd name="connsiteX9" fmla="*/ 268515 w 306615"/>
                  <a:gd name="connsiteY9" fmla="*/ 13909 h 779537"/>
                  <a:gd name="connsiteX10" fmla="*/ 214086 w 306615"/>
                  <a:gd name="connsiteY10" fmla="*/ 90109 h 779537"/>
                  <a:gd name="connsiteX11" fmla="*/ 170544 w 306615"/>
                  <a:gd name="connsiteY11" fmla="*/ 195337 h 779537"/>
                  <a:gd name="connsiteX12" fmla="*/ 127001 w 306615"/>
                  <a:gd name="connsiteY12" fmla="*/ 344109 h 779537"/>
                  <a:gd name="connsiteX13" fmla="*/ 87086 w 306615"/>
                  <a:gd name="connsiteY13" fmla="*/ 525537 h 779537"/>
                  <a:gd name="connsiteX14" fmla="*/ 10886 w 306615"/>
                  <a:gd name="connsiteY14" fmla="*/ 688823 h 7795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306615" h="779537">
                    <a:moveTo>
                      <a:pt x="10886" y="688823"/>
                    </a:moveTo>
                    <a:cubicBezTo>
                      <a:pt x="0" y="728132"/>
                      <a:pt x="16329" y="747485"/>
                      <a:pt x="21772" y="761394"/>
                    </a:cubicBezTo>
                    <a:cubicBezTo>
                      <a:pt x="27215" y="775304"/>
                      <a:pt x="36287" y="779537"/>
                      <a:pt x="43544" y="772280"/>
                    </a:cubicBezTo>
                    <a:cubicBezTo>
                      <a:pt x="50801" y="765023"/>
                      <a:pt x="53220" y="754138"/>
                      <a:pt x="65315" y="717852"/>
                    </a:cubicBezTo>
                    <a:cubicBezTo>
                      <a:pt x="77410" y="681566"/>
                      <a:pt x="102206" y="610204"/>
                      <a:pt x="116115" y="554566"/>
                    </a:cubicBezTo>
                    <a:cubicBezTo>
                      <a:pt x="130025" y="498928"/>
                      <a:pt x="132444" y="451756"/>
                      <a:pt x="148772" y="384023"/>
                    </a:cubicBezTo>
                    <a:cubicBezTo>
                      <a:pt x="165100" y="316290"/>
                      <a:pt x="189896" y="207433"/>
                      <a:pt x="214086" y="148166"/>
                    </a:cubicBezTo>
                    <a:cubicBezTo>
                      <a:pt x="238276" y="88899"/>
                      <a:pt x="281215" y="52009"/>
                      <a:pt x="293915" y="28423"/>
                    </a:cubicBezTo>
                    <a:cubicBezTo>
                      <a:pt x="306615" y="4837"/>
                      <a:pt x="294519" y="9071"/>
                      <a:pt x="290286" y="6652"/>
                    </a:cubicBezTo>
                    <a:cubicBezTo>
                      <a:pt x="286053" y="4233"/>
                      <a:pt x="281215" y="0"/>
                      <a:pt x="268515" y="13909"/>
                    </a:cubicBezTo>
                    <a:cubicBezTo>
                      <a:pt x="255815" y="27818"/>
                      <a:pt x="230415" y="59871"/>
                      <a:pt x="214086" y="90109"/>
                    </a:cubicBezTo>
                    <a:cubicBezTo>
                      <a:pt x="197758" y="120347"/>
                      <a:pt x="185058" y="153004"/>
                      <a:pt x="170544" y="195337"/>
                    </a:cubicBezTo>
                    <a:cubicBezTo>
                      <a:pt x="156030" y="237670"/>
                      <a:pt x="140911" y="289076"/>
                      <a:pt x="127001" y="344109"/>
                    </a:cubicBezTo>
                    <a:cubicBezTo>
                      <a:pt x="113091" y="399142"/>
                      <a:pt x="100995" y="473528"/>
                      <a:pt x="87086" y="525537"/>
                    </a:cubicBezTo>
                    <a:cubicBezTo>
                      <a:pt x="73177" y="577546"/>
                      <a:pt x="21772" y="649514"/>
                      <a:pt x="10886" y="688823"/>
                    </a:cubicBezTo>
                    <a:close/>
                  </a:path>
                </a:pathLst>
              </a:custGeom>
              <a:grpFill/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79" name="자유형 78"/>
              <p:cNvSpPr/>
              <p:nvPr/>
            </p:nvSpPr>
            <p:spPr>
              <a:xfrm rot="4200705">
                <a:off x="7895038" y="4360192"/>
                <a:ext cx="306615" cy="779537"/>
              </a:xfrm>
              <a:custGeom>
                <a:avLst/>
                <a:gdLst>
                  <a:gd name="connsiteX0" fmla="*/ 10886 w 306615"/>
                  <a:gd name="connsiteY0" fmla="*/ 688823 h 779537"/>
                  <a:gd name="connsiteX1" fmla="*/ 21772 w 306615"/>
                  <a:gd name="connsiteY1" fmla="*/ 761394 h 779537"/>
                  <a:gd name="connsiteX2" fmla="*/ 43544 w 306615"/>
                  <a:gd name="connsiteY2" fmla="*/ 772280 h 779537"/>
                  <a:gd name="connsiteX3" fmla="*/ 65315 w 306615"/>
                  <a:gd name="connsiteY3" fmla="*/ 717852 h 779537"/>
                  <a:gd name="connsiteX4" fmla="*/ 116115 w 306615"/>
                  <a:gd name="connsiteY4" fmla="*/ 554566 h 779537"/>
                  <a:gd name="connsiteX5" fmla="*/ 148772 w 306615"/>
                  <a:gd name="connsiteY5" fmla="*/ 384023 h 779537"/>
                  <a:gd name="connsiteX6" fmla="*/ 214086 w 306615"/>
                  <a:gd name="connsiteY6" fmla="*/ 148166 h 779537"/>
                  <a:gd name="connsiteX7" fmla="*/ 293915 w 306615"/>
                  <a:gd name="connsiteY7" fmla="*/ 28423 h 779537"/>
                  <a:gd name="connsiteX8" fmla="*/ 290286 w 306615"/>
                  <a:gd name="connsiteY8" fmla="*/ 6652 h 779537"/>
                  <a:gd name="connsiteX9" fmla="*/ 268515 w 306615"/>
                  <a:gd name="connsiteY9" fmla="*/ 13909 h 779537"/>
                  <a:gd name="connsiteX10" fmla="*/ 214086 w 306615"/>
                  <a:gd name="connsiteY10" fmla="*/ 90109 h 779537"/>
                  <a:gd name="connsiteX11" fmla="*/ 170544 w 306615"/>
                  <a:gd name="connsiteY11" fmla="*/ 195337 h 779537"/>
                  <a:gd name="connsiteX12" fmla="*/ 127001 w 306615"/>
                  <a:gd name="connsiteY12" fmla="*/ 344109 h 779537"/>
                  <a:gd name="connsiteX13" fmla="*/ 87086 w 306615"/>
                  <a:gd name="connsiteY13" fmla="*/ 525537 h 779537"/>
                  <a:gd name="connsiteX14" fmla="*/ 10886 w 306615"/>
                  <a:gd name="connsiteY14" fmla="*/ 688823 h 7795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306615" h="779537">
                    <a:moveTo>
                      <a:pt x="10886" y="688823"/>
                    </a:moveTo>
                    <a:cubicBezTo>
                      <a:pt x="0" y="728132"/>
                      <a:pt x="16329" y="747485"/>
                      <a:pt x="21772" y="761394"/>
                    </a:cubicBezTo>
                    <a:cubicBezTo>
                      <a:pt x="27215" y="775304"/>
                      <a:pt x="36287" y="779537"/>
                      <a:pt x="43544" y="772280"/>
                    </a:cubicBezTo>
                    <a:cubicBezTo>
                      <a:pt x="50801" y="765023"/>
                      <a:pt x="53220" y="754138"/>
                      <a:pt x="65315" y="717852"/>
                    </a:cubicBezTo>
                    <a:cubicBezTo>
                      <a:pt x="77410" y="681566"/>
                      <a:pt x="102206" y="610204"/>
                      <a:pt x="116115" y="554566"/>
                    </a:cubicBezTo>
                    <a:cubicBezTo>
                      <a:pt x="130025" y="498928"/>
                      <a:pt x="132444" y="451756"/>
                      <a:pt x="148772" y="384023"/>
                    </a:cubicBezTo>
                    <a:cubicBezTo>
                      <a:pt x="165100" y="316290"/>
                      <a:pt x="189896" y="207433"/>
                      <a:pt x="214086" y="148166"/>
                    </a:cubicBezTo>
                    <a:cubicBezTo>
                      <a:pt x="238276" y="88899"/>
                      <a:pt x="281215" y="52009"/>
                      <a:pt x="293915" y="28423"/>
                    </a:cubicBezTo>
                    <a:cubicBezTo>
                      <a:pt x="306615" y="4837"/>
                      <a:pt x="294519" y="9071"/>
                      <a:pt x="290286" y="6652"/>
                    </a:cubicBezTo>
                    <a:cubicBezTo>
                      <a:pt x="286053" y="4233"/>
                      <a:pt x="281215" y="0"/>
                      <a:pt x="268515" y="13909"/>
                    </a:cubicBezTo>
                    <a:cubicBezTo>
                      <a:pt x="255815" y="27818"/>
                      <a:pt x="230415" y="59871"/>
                      <a:pt x="214086" y="90109"/>
                    </a:cubicBezTo>
                    <a:cubicBezTo>
                      <a:pt x="197758" y="120347"/>
                      <a:pt x="185058" y="153004"/>
                      <a:pt x="170544" y="195337"/>
                    </a:cubicBezTo>
                    <a:cubicBezTo>
                      <a:pt x="156030" y="237670"/>
                      <a:pt x="140911" y="289076"/>
                      <a:pt x="127001" y="344109"/>
                    </a:cubicBezTo>
                    <a:cubicBezTo>
                      <a:pt x="113091" y="399142"/>
                      <a:pt x="100995" y="473528"/>
                      <a:pt x="87086" y="525537"/>
                    </a:cubicBezTo>
                    <a:cubicBezTo>
                      <a:pt x="73177" y="577546"/>
                      <a:pt x="21772" y="649514"/>
                      <a:pt x="10886" y="688823"/>
                    </a:cubicBezTo>
                    <a:close/>
                  </a:path>
                </a:pathLst>
              </a:custGeom>
              <a:grpFill/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</p:grpSp>
        <p:sp>
          <p:nvSpPr>
            <p:cNvPr id="63" name="자유형 62"/>
            <p:cNvSpPr/>
            <p:nvPr/>
          </p:nvSpPr>
          <p:spPr>
            <a:xfrm>
              <a:off x="5389030" y="4103207"/>
              <a:ext cx="144016" cy="144016"/>
            </a:xfrm>
            <a:custGeom>
              <a:avLst/>
              <a:gdLst>
                <a:gd name="connsiteX0" fmla="*/ 108857 w 117822"/>
                <a:gd name="connsiteY0" fmla="*/ 15368 h 113979"/>
                <a:gd name="connsiteX1" fmla="*/ 24333 w 117822"/>
                <a:gd name="connsiteY1" fmla="*/ 15368 h 113979"/>
                <a:gd name="connsiteX2" fmla="*/ 8965 w 117822"/>
                <a:gd name="connsiteY2" fmla="*/ 92208 h 113979"/>
                <a:gd name="connsiteX3" fmla="*/ 78121 w 117822"/>
                <a:gd name="connsiteY3" fmla="*/ 107576 h 113979"/>
                <a:gd name="connsiteX4" fmla="*/ 108857 w 117822"/>
                <a:gd name="connsiteY4" fmla="*/ 15368 h 113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7822" h="113979">
                  <a:moveTo>
                    <a:pt x="108857" y="15368"/>
                  </a:moveTo>
                  <a:cubicBezTo>
                    <a:pt x="99892" y="0"/>
                    <a:pt x="40982" y="2561"/>
                    <a:pt x="24333" y="15368"/>
                  </a:cubicBezTo>
                  <a:cubicBezTo>
                    <a:pt x="7684" y="28175"/>
                    <a:pt x="0" y="76840"/>
                    <a:pt x="8965" y="92208"/>
                  </a:cubicBezTo>
                  <a:cubicBezTo>
                    <a:pt x="17930" y="107576"/>
                    <a:pt x="60192" y="113979"/>
                    <a:pt x="78121" y="107576"/>
                  </a:cubicBezTo>
                  <a:cubicBezTo>
                    <a:pt x="96050" y="101173"/>
                    <a:pt x="117822" y="30736"/>
                    <a:pt x="108857" y="15368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0"/>
            </a:p>
          </p:txBody>
        </p:sp>
        <p:sp>
          <p:nvSpPr>
            <p:cNvPr id="64" name="자유형 63"/>
            <p:cNvSpPr/>
            <p:nvPr/>
          </p:nvSpPr>
          <p:spPr>
            <a:xfrm rot="6659760">
              <a:off x="5309421" y="4922457"/>
              <a:ext cx="108012" cy="108012"/>
            </a:xfrm>
            <a:custGeom>
              <a:avLst/>
              <a:gdLst>
                <a:gd name="connsiteX0" fmla="*/ 108857 w 117822"/>
                <a:gd name="connsiteY0" fmla="*/ 15368 h 113979"/>
                <a:gd name="connsiteX1" fmla="*/ 24333 w 117822"/>
                <a:gd name="connsiteY1" fmla="*/ 15368 h 113979"/>
                <a:gd name="connsiteX2" fmla="*/ 8965 w 117822"/>
                <a:gd name="connsiteY2" fmla="*/ 92208 h 113979"/>
                <a:gd name="connsiteX3" fmla="*/ 78121 w 117822"/>
                <a:gd name="connsiteY3" fmla="*/ 107576 h 113979"/>
                <a:gd name="connsiteX4" fmla="*/ 108857 w 117822"/>
                <a:gd name="connsiteY4" fmla="*/ 15368 h 113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7822" h="113979">
                  <a:moveTo>
                    <a:pt x="108857" y="15368"/>
                  </a:moveTo>
                  <a:cubicBezTo>
                    <a:pt x="99892" y="0"/>
                    <a:pt x="40982" y="2561"/>
                    <a:pt x="24333" y="15368"/>
                  </a:cubicBezTo>
                  <a:cubicBezTo>
                    <a:pt x="7684" y="28175"/>
                    <a:pt x="0" y="76840"/>
                    <a:pt x="8965" y="92208"/>
                  </a:cubicBezTo>
                  <a:cubicBezTo>
                    <a:pt x="17930" y="107576"/>
                    <a:pt x="60192" y="113979"/>
                    <a:pt x="78121" y="107576"/>
                  </a:cubicBezTo>
                  <a:cubicBezTo>
                    <a:pt x="96050" y="101173"/>
                    <a:pt x="117822" y="30736"/>
                    <a:pt x="108857" y="15368"/>
                  </a:cubicBez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0"/>
            </a:p>
          </p:txBody>
        </p:sp>
        <p:sp>
          <p:nvSpPr>
            <p:cNvPr id="65" name="자유형 64"/>
            <p:cNvSpPr/>
            <p:nvPr/>
          </p:nvSpPr>
          <p:spPr>
            <a:xfrm>
              <a:off x="5647765" y="3104350"/>
              <a:ext cx="167767" cy="153681"/>
            </a:xfrm>
            <a:custGeom>
              <a:avLst/>
              <a:gdLst>
                <a:gd name="connsiteX0" fmla="*/ 76840 w 167767"/>
                <a:gd name="connsiteY0" fmla="*/ 145997 h 153681"/>
                <a:gd name="connsiteX1" fmla="*/ 153680 w 167767"/>
                <a:gd name="connsiteY1" fmla="*/ 122945 h 153681"/>
                <a:gd name="connsiteX2" fmla="*/ 153680 w 167767"/>
                <a:gd name="connsiteY2" fmla="*/ 30736 h 153681"/>
                <a:gd name="connsiteX3" fmla="*/ 69156 w 167767"/>
                <a:gd name="connsiteY3" fmla="*/ 7684 h 153681"/>
                <a:gd name="connsiteX4" fmla="*/ 0 w 167767"/>
                <a:gd name="connsiteY4" fmla="*/ 76841 h 153681"/>
                <a:gd name="connsiteX5" fmla="*/ 76840 w 167767"/>
                <a:gd name="connsiteY5" fmla="*/ 145997 h 1536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67767" h="153681">
                  <a:moveTo>
                    <a:pt x="76840" y="145997"/>
                  </a:moveTo>
                  <a:cubicBezTo>
                    <a:pt x="102453" y="153681"/>
                    <a:pt x="140873" y="142155"/>
                    <a:pt x="153680" y="122945"/>
                  </a:cubicBezTo>
                  <a:cubicBezTo>
                    <a:pt x="166487" y="103735"/>
                    <a:pt x="167767" y="49946"/>
                    <a:pt x="153680" y="30736"/>
                  </a:cubicBezTo>
                  <a:cubicBezTo>
                    <a:pt x="139593" y="11526"/>
                    <a:pt x="94769" y="0"/>
                    <a:pt x="69156" y="7684"/>
                  </a:cubicBezTo>
                  <a:cubicBezTo>
                    <a:pt x="43543" y="15368"/>
                    <a:pt x="0" y="52508"/>
                    <a:pt x="0" y="76841"/>
                  </a:cubicBezTo>
                  <a:cubicBezTo>
                    <a:pt x="0" y="101174"/>
                    <a:pt x="51227" y="138313"/>
                    <a:pt x="76840" y="145997"/>
                  </a:cubicBez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0"/>
            </a:p>
          </p:txBody>
        </p:sp>
        <p:sp>
          <p:nvSpPr>
            <p:cNvPr id="66" name="자유형 65"/>
            <p:cNvSpPr/>
            <p:nvPr/>
          </p:nvSpPr>
          <p:spPr>
            <a:xfrm>
              <a:off x="6588224" y="2564904"/>
              <a:ext cx="197260" cy="209800"/>
            </a:xfrm>
            <a:custGeom>
              <a:avLst/>
              <a:gdLst>
                <a:gd name="connsiteX0" fmla="*/ 55069 w 142155"/>
                <a:gd name="connsiteY0" fmla="*/ 1281 h 161365"/>
                <a:gd name="connsiteX1" fmla="*/ 8965 w 142155"/>
                <a:gd name="connsiteY1" fmla="*/ 39701 h 161365"/>
                <a:gd name="connsiteX2" fmla="*/ 16649 w 142155"/>
                <a:gd name="connsiteY2" fmla="*/ 147278 h 161365"/>
                <a:gd name="connsiteX3" fmla="*/ 108857 w 142155"/>
                <a:gd name="connsiteY3" fmla="*/ 124226 h 161365"/>
                <a:gd name="connsiteX4" fmla="*/ 139594 w 142155"/>
                <a:gd name="connsiteY4" fmla="*/ 47385 h 161365"/>
                <a:gd name="connsiteX5" fmla="*/ 55069 w 142155"/>
                <a:gd name="connsiteY5" fmla="*/ 1281 h 1613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2155" h="161365">
                  <a:moveTo>
                    <a:pt x="55069" y="1281"/>
                  </a:moveTo>
                  <a:cubicBezTo>
                    <a:pt x="33298" y="0"/>
                    <a:pt x="15368" y="15368"/>
                    <a:pt x="8965" y="39701"/>
                  </a:cubicBezTo>
                  <a:cubicBezTo>
                    <a:pt x="2562" y="64034"/>
                    <a:pt x="0" y="133191"/>
                    <a:pt x="16649" y="147278"/>
                  </a:cubicBezTo>
                  <a:cubicBezTo>
                    <a:pt x="33298" y="161365"/>
                    <a:pt x="88366" y="140875"/>
                    <a:pt x="108857" y="124226"/>
                  </a:cubicBezTo>
                  <a:cubicBezTo>
                    <a:pt x="129348" y="107577"/>
                    <a:pt x="142155" y="70437"/>
                    <a:pt x="139594" y="47385"/>
                  </a:cubicBezTo>
                  <a:cubicBezTo>
                    <a:pt x="137033" y="24333"/>
                    <a:pt x="76840" y="2562"/>
                    <a:pt x="55069" y="1281"/>
                  </a:cubicBez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0"/>
            </a:p>
          </p:txBody>
        </p:sp>
        <p:sp>
          <p:nvSpPr>
            <p:cNvPr id="67" name="자유형 66"/>
            <p:cNvSpPr/>
            <p:nvPr/>
          </p:nvSpPr>
          <p:spPr>
            <a:xfrm>
              <a:off x="7727231" y="4243592"/>
              <a:ext cx="144016" cy="144016"/>
            </a:xfrm>
            <a:custGeom>
              <a:avLst/>
              <a:gdLst>
                <a:gd name="connsiteX0" fmla="*/ 55069 w 142155"/>
                <a:gd name="connsiteY0" fmla="*/ 1281 h 161365"/>
                <a:gd name="connsiteX1" fmla="*/ 8965 w 142155"/>
                <a:gd name="connsiteY1" fmla="*/ 39701 h 161365"/>
                <a:gd name="connsiteX2" fmla="*/ 16649 w 142155"/>
                <a:gd name="connsiteY2" fmla="*/ 147278 h 161365"/>
                <a:gd name="connsiteX3" fmla="*/ 108857 w 142155"/>
                <a:gd name="connsiteY3" fmla="*/ 124226 h 161365"/>
                <a:gd name="connsiteX4" fmla="*/ 139594 w 142155"/>
                <a:gd name="connsiteY4" fmla="*/ 47385 h 161365"/>
                <a:gd name="connsiteX5" fmla="*/ 55069 w 142155"/>
                <a:gd name="connsiteY5" fmla="*/ 1281 h 1613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2155" h="161365">
                  <a:moveTo>
                    <a:pt x="55069" y="1281"/>
                  </a:moveTo>
                  <a:cubicBezTo>
                    <a:pt x="33298" y="0"/>
                    <a:pt x="15368" y="15368"/>
                    <a:pt x="8965" y="39701"/>
                  </a:cubicBezTo>
                  <a:cubicBezTo>
                    <a:pt x="2562" y="64034"/>
                    <a:pt x="0" y="133191"/>
                    <a:pt x="16649" y="147278"/>
                  </a:cubicBezTo>
                  <a:cubicBezTo>
                    <a:pt x="33298" y="161365"/>
                    <a:pt x="88366" y="140875"/>
                    <a:pt x="108857" y="124226"/>
                  </a:cubicBezTo>
                  <a:cubicBezTo>
                    <a:pt x="129348" y="107577"/>
                    <a:pt x="142155" y="70437"/>
                    <a:pt x="139594" y="47385"/>
                  </a:cubicBezTo>
                  <a:cubicBezTo>
                    <a:pt x="137033" y="24333"/>
                    <a:pt x="76840" y="2562"/>
                    <a:pt x="55069" y="1281"/>
                  </a:cubicBez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0"/>
            </a:p>
          </p:txBody>
        </p:sp>
        <p:sp>
          <p:nvSpPr>
            <p:cNvPr id="68" name="자유형 67"/>
            <p:cNvSpPr/>
            <p:nvPr/>
          </p:nvSpPr>
          <p:spPr>
            <a:xfrm>
              <a:off x="7470060" y="2752647"/>
              <a:ext cx="216024" cy="216024"/>
            </a:xfrm>
            <a:custGeom>
              <a:avLst/>
              <a:gdLst>
                <a:gd name="connsiteX0" fmla="*/ 108857 w 117822"/>
                <a:gd name="connsiteY0" fmla="*/ 15368 h 113979"/>
                <a:gd name="connsiteX1" fmla="*/ 24333 w 117822"/>
                <a:gd name="connsiteY1" fmla="*/ 15368 h 113979"/>
                <a:gd name="connsiteX2" fmla="*/ 8965 w 117822"/>
                <a:gd name="connsiteY2" fmla="*/ 92208 h 113979"/>
                <a:gd name="connsiteX3" fmla="*/ 78121 w 117822"/>
                <a:gd name="connsiteY3" fmla="*/ 107576 h 113979"/>
                <a:gd name="connsiteX4" fmla="*/ 108857 w 117822"/>
                <a:gd name="connsiteY4" fmla="*/ 15368 h 113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7822" h="113979">
                  <a:moveTo>
                    <a:pt x="108857" y="15368"/>
                  </a:moveTo>
                  <a:cubicBezTo>
                    <a:pt x="99892" y="0"/>
                    <a:pt x="40982" y="2561"/>
                    <a:pt x="24333" y="15368"/>
                  </a:cubicBezTo>
                  <a:cubicBezTo>
                    <a:pt x="7684" y="28175"/>
                    <a:pt x="0" y="76840"/>
                    <a:pt x="8965" y="92208"/>
                  </a:cubicBezTo>
                  <a:cubicBezTo>
                    <a:pt x="17930" y="107576"/>
                    <a:pt x="60192" y="113979"/>
                    <a:pt x="78121" y="107576"/>
                  </a:cubicBezTo>
                  <a:cubicBezTo>
                    <a:pt x="96050" y="101173"/>
                    <a:pt x="117822" y="30736"/>
                    <a:pt x="108857" y="15368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0"/>
            </a:p>
          </p:txBody>
        </p:sp>
        <p:sp>
          <p:nvSpPr>
            <p:cNvPr id="69" name="자유형 68"/>
            <p:cNvSpPr/>
            <p:nvPr/>
          </p:nvSpPr>
          <p:spPr>
            <a:xfrm rot="6659760">
              <a:off x="6094538" y="3728736"/>
              <a:ext cx="324037" cy="324036"/>
            </a:xfrm>
            <a:custGeom>
              <a:avLst/>
              <a:gdLst>
                <a:gd name="connsiteX0" fmla="*/ 108857 w 117822"/>
                <a:gd name="connsiteY0" fmla="*/ 15368 h 113979"/>
                <a:gd name="connsiteX1" fmla="*/ 24333 w 117822"/>
                <a:gd name="connsiteY1" fmla="*/ 15368 h 113979"/>
                <a:gd name="connsiteX2" fmla="*/ 8965 w 117822"/>
                <a:gd name="connsiteY2" fmla="*/ 92208 h 113979"/>
                <a:gd name="connsiteX3" fmla="*/ 78121 w 117822"/>
                <a:gd name="connsiteY3" fmla="*/ 107576 h 113979"/>
                <a:gd name="connsiteX4" fmla="*/ 108857 w 117822"/>
                <a:gd name="connsiteY4" fmla="*/ 15368 h 113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7822" h="113979">
                  <a:moveTo>
                    <a:pt x="108857" y="15368"/>
                  </a:moveTo>
                  <a:cubicBezTo>
                    <a:pt x="99892" y="0"/>
                    <a:pt x="40982" y="2561"/>
                    <a:pt x="24333" y="15368"/>
                  </a:cubicBezTo>
                  <a:cubicBezTo>
                    <a:pt x="7684" y="28175"/>
                    <a:pt x="0" y="76840"/>
                    <a:pt x="8965" y="92208"/>
                  </a:cubicBezTo>
                  <a:cubicBezTo>
                    <a:pt x="17930" y="107576"/>
                    <a:pt x="60192" y="113979"/>
                    <a:pt x="78121" y="107576"/>
                  </a:cubicBezTo>
                  <a:cubicBezTo>
                    <a:pt x="96050" y="101173"/>
                    <a:pt x="117822" y="30736"/>
                    <a:pt x="108857" y="15368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0"/>
            </a:p>
          </p:txBody>
        </p:sp>
        <p:sp>
          <p:nvSpPr>
            <p:cNvPr id="70" name="자유형 69"/>
            <p:cNvSpPr/>
            <p:nvPr/>
          </p:nvSpPr>
          <p:spPr>
            <a:xfrm rot="19642681">
              <a:off x="6869993" y="2888188"/>
              <a:ext cx="251651" cy="230522"/>
            </a:xfrm>
            <a:custGeom>
              <a:avLst/>
              <a:gdLst>
                <a:gd name="connsiteX0" fmla="*/ 76840 w 167767"/>
                <a:gd name="connsiteY0" fmla="*/ 145997 h 153681"/>
                <a:gd name="connsiteX1" fmla="*/ 153680 w 167767"/>
                <a:gd name="connsiteY1" fmla="*/ 122945 h 153681"/>
                <a:gd name="connsiteX2" fmla="*/ 153680 w 167767"/>
                <a:gd name="connsiteY2" fmla="*/ 30736 h 153681"/>
                <a:gd name="connsiteX3" fmla="*/ 69156 w 167767"/>
                <a:gd name="connsiteY3" fmla="*/ 7684 h 153681"/>
                <a:gd name="connsiteX4" fmla="*/ 0 w 167767"/>
                <a:gd name="connsiteY4" fmla="*/ 76841 h 153681"/>
                <a:gd name="connsiteX5" fmla="*/ 76840 w 167767"/>
                <a:gd name="connsiteY5" fmla="*/ 145997 h 1536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67767" h="153681">
                  <a:moveTo>
                    <a:pt x="76840" y="145997"/>
                  </a:moveTo>
                  <a:cubicBezTo>
                    <a:pt x="102453" y="153681"/>
                    <a:pt x="140873" y="142155"/>
                    <a:pt x="153680" y="122945"/>
                  </a:cubicBezTo>
                  <a:cubicBezTo>
                    <a:pt x="166487" y="103735"/>
                    <a:pt x="167767" y="49946"/>
                    <a:pt x="153680" y="30736"/>
                  </a:cubicBezTo>
                  <a:cubicBezTo>
                    <a:pt x="139593" y="11526"/>
                    <a:pt x="94769" y="0"/>
                    <a:pt x="69156" y="7684"/>
                  </a:cubicBezTo>
                  <a:cubicBezTo>
                    <a:pt x="43543" y="15368"/>
                    <a:pt x="0" y="52508"/>
                    <a:pt x="0" y="76841"/>
                  </a:cubicBezTo>
                  <a:cubicBezTo>
                    <a:pt x="0" y="101174"/>
                    <a:pt x="51227" y="138313"/>
                    <a:pt x="76840" y="145997"/>
                  </a:cubicBez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0"/>
            </a:p>
          </p:txBody>
        </p:sp>
        <p:sp>
          <p:nvSpPr>
            <p:cNvPr id="71" name="자유형 70"/>
            <p:cNvSpPr/>
            <p:nvPr/>
          </p:nvSpPr>
          <p:spPr>
            <a:xfrm>
              <a:off x="7476229" y="3761121"/>
              <a:ext cx="217085" cy="196568"/>
            </a:xfrm>
            <a:custGeom>
              <a:avLst/>
              <a:gdLst>
                <a:gd name="connsiteX0" fmla="*/ 55069 w 142155"/>
                <a:gd name="connsiteY0" fmla="*/ 1281 h 161365"/>
                <a:gd name="connsiteX1" fmla="*/ 8965 w 142155"/>
                <a:gd name="connsiteY1" fmla="*/ 39701 h 161365"/>
                <a:gd name="connsiteX2" fmla="*/ 16649 w 142155"/>
                <a:gd name="connsiteY2" fmla="*/ 147278 h 161365"/>
                <a:gd name="connsiteX3" fmla="*/ 108857 w 142155"/>
                <a:gd name="connsiteY3" fmla="*/ 124226 h 161365"/>
                <a:gd name="connsiteX4" fmla="*/ 139594 w 142155"/>
                <a:gd name="connsiteY4" fmla="*/ 47385 h 161365"/>
                <a:gd name="connsiteX5" fmla="*/ 55069 w 142155"/>
                <a:gd name="connsiteY5" fmla="*/ 1281 h 1613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2155" h="161365">
                  <a:moveTo>
                    <a:pt x="55069" y="1281"/>
                  </a:moveTo>
                  <a:cubicBezTo>
                    <a:pt x="33298" y="0"/>
                    <a:pt x="15368" y="15368"/>
                    <a:pt x="8965" y="39701"/>
                  </a:cubicBezTo>
                  <a:cubicBezTo>
                    <a:pt x="2562" y="64034"/>
                    <a:pt x="0" y="133191"/>
                    <a:pt x="16649" y="147278"/>
                  </a:cubicBezTo>
                  <a:cubicBezTo>
                    <a:pt x="33298" y="161365"/>
                    <a:pt x="88366" y="140875"/>
                    <a:pt x="108857" y="124226"/>
                  </a:cubicBezTo>
                  <a:cubicBezTo>
                    <a:pt x="129348" y="107577"/>
                    <a:pt x="142155" y="70437"/>
                    <a:pt x="139594" y="47385"/>
                  </a:cubicBezTo>
                  <a:cubicBezTo>
                    <a:pt x="137033" y="24333"/>
                    <a:pt x="76840" y="2562"/>
                    <a:pt x="55069" y="1281"/>
                  </a:cubicBez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0"/>
            </a:p>
          </p:txBody>
        </p:sp>
        <p:sp>
          <p:nvSpPr>
            <p:cNvPr id="72" name="자유형 71"/>
            <p:cNvSpPr/>
            <p:nvPr/>
          </p:nvSpPr>
          <p:spPr>
            <a:xfrm>
              <a:off x="8241574" y="4153232"/>
              <a:ext cx="216024" cy="216024"/>
            </a:xfrm>
            <a:custGeom>
              <a:avLst/>
              <a:gdLst>
                <a:gd name="connsiteX0" fmla="*/ 55069 w 142155"/>
                <a:gd name="connsiteY0" fmla="*/ 1281 h 161365"/>
                <a:gd name="connsiteX1" fmla="*/ 8965 w 142155"/>
                <a:gd name="connsiteY1" fmla="*/ 39701 h 161365"/>
                <a:gd name="connsiteX2" fmla="*/ 16649 w 142155"/>
                <a:gd name="connsiteY2" fmla="*/ 147278 h 161365"/>
                <a:gd name="connsiteX3" fmla="*/ 108857 w 142155"/>
                <a:gd name="connsiteY3" fmla="*/ 124226 h 161365"/>
                <a:gd name="connsiteX4" fmla="*/ 139594 w 142155"/>
                <a:gd name="connsiteY4" fmla="*/ 47385 h 161365"/>
                <a:gd name="connsiteX5" fmla="*/ 55069 w 142155"/>
                <a:gd name="connsiteY5" fmla="*/ 1281 h 1613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2155" h="161365">
                  <a:moveTo>
                    <a:pt x="55069" y="1281"/>
                  </a:moveTo>
                  <a:cubicBezTo>
                    <a:pt x="33298" y="0"/>
                    <a:pt x="15368" y="15368"/>
                    <a:pt x="8965" y="39701"/>
                  </a:cubicBezTo>
                  <a:cubicBezTo>
                    <a:pt x="2562" y="64034"/>
                    <a:pt x="0" y="133191"/>
                    <a:pt x="16649" y="147278"/>
                  </a:cubicBezTo>
                  <a:cubicBezTo>
                    <a:pt x="33298" y="161365"/>
                    <a:pt x="88366" y="140875"/>
                    <a:pt x="108857" y="124226"/>
                  </a:cubicBezTo>
                  <a:cubicBezTo>
                    <a:pt x="129348" y="107577"/>
                    <a:pt x="142155" y="70437"/>
                    <a:pt x="139594" y="47385"/>
                  </a:cubicBezTo>
                  <a:cubicBezTo>
                    <a:pt x="137033" y="24333"/>
                    <a:pt x="76840" y="2562"/>
                    <a:pt x="55069" y="1281"/>
                  </a:cubicBezTo>
                  <a:close/>
                </a:path>
              </a:pathLst>
            </a:cu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0"/>
            </a:p>
          </p:txBody>
        </p:sp>
        <p:sp>
          <p:nvSpPr>
            <p:cNvPr id="73" name="자유형 72"/>
            <p:cNvSpPr/>
            <p:nvPr/>
          </p:nvSpPr>
          <p:spPr>
            <a:xfrm>
              <a:off x="7588170" y="3356001"/>
              <a:ext cx="105144" cy="117165"/>
            </a:xfrm>
            <a:custGeom>
              <a:avLst/>
              <a:gdLst>
                <a:gd name="connsiteX0" fmla="*/ 108857 w 117822"/>
                <a:gd name="connsiteY0" fmla="*/ 15368 h 113979"/>
                <a:gd name="connsiteX1" fmla="*/ 24333 w 117822"/>
                <a:gd name="connsiteY1" fmla="*/ 15368 h 113979"/>
                <a:gd name="connsiteX2" fmla="*/ 8965 w 117822"/>
                <a:gd name="connsiteY2" fmla="*/ 92208 h 113979"/>
                <a:gd name="connsiteX3" fmla="*/ 78121 w 117822"/>
                <a:gd name="connsiteY3" fmla="*/ 107576 h 113979"/>
                <a:gd name="connsiteX4" fmla="*/ 108857 w 117822"/>
                <a:gd name="connsiteY4" fmla="*/ 15368 h 113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7822" h="113979">
                  <a:moveTo>
                    <a:pt x="108857" y="15368"/>
                  </a:moveTo>
                  <a:cubicBezTo>
                    <a:pt x="99892" y="0"/>
                    <a:pt x="40982" y="2561"/>
                    <a:pt x="24333" y="15368"/>
                  </a:cubicBezTo>
                  <a:cubicBezTo>
                    <a:pt x="7684" y="28175"/>
                    <a:pt x="0" y="76840"/>
                    <a:pt x="8965" y="92208"/>
                  </a:cubicBezTo>
                  <a:cubicBezTo>
                    <a:pt x="17930" y="107576"/>
                    <a:pt x="60192" y="113979"/>
                    <a:pt x="78121" y="107576"/>
                  </a:cubicBezTo>
                  <a:cubicBezTo>
                    <a:pt x="96050" y="101173"/>
                    <a:pt x="117822" y="30736"/>
                    <a:pt x="108857" y="15368"/>
                  </a:cubicBez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0"/>
            </a:p>
          </p:txBody>
        </p:sp>
        <p:sp>
          <p:nvSpPr>
            <p:cNvPr id="74" name="자유형 73"/>
            <p:cNvSpPr/>
            <p:nvPr/>
          </p:nvSpPr>
          <p:spPr>
            <a:xfrm>
              <a:off x="5626997" y="3520710"/>
              <a:ext cx="122484" cy="125028"/>
            </a:xfrm>
            <a:custGeom>
              <a:avLst/>
              <a:gdLst>
                <a:gd name="connsiteX0" fmla="*/ 76840 w 167767"/>
                <a:gd name="connsiteY0" fmla="*/ 145997 h 153681"/>
                <a:gd name="connsiteX1" fmla="*/ 153680 w 167767"/>
                <a:gd name="connsiteY1" fmla="*/ 122945 h 153681"/>
                <a:gd name="connsiteX2" fmla="*/ 153680 w 167767"/>
                <a:gd name="connsiteY2" fmla="*/ 30736 h 153681"/>
                <a:gd name="connsiteX3" fmla="*/ 69156 w 167767"/>
                <a:gd name="connsiteY3" fmla="*/ 7684 h 153681"/>
                <a:gd name="connsiteX4" fmla="*/ 0 w 167767"/>
                <a:gd name="connsiteY4" fmla="*/ 76841 h 153681"/>
                <a:gd name="connsiteX5" fmla="*/ 76840 w 167767"/>
                <a:gd name="connsiteY5" fmla="*/ 145997 h 1536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67767" h="153681">
                  <a:moveTo>
                    <a:pt x="76840" y="145997"/>
                  </a:moveTo>
                  <a:cubicBezTo>
                    <a:pt x="102453" y="153681"/>
                    <a:pt x="140873" y="142155"/>
                    <a:pt x="153680" y="122945"/>
                  </a:cubicBezTo>
                  <a:cubicBezTo>
                    <a:pt x="166487" y="103735"/>
                    <a:pt x="167767" y="49946"/>
                    <a:pt x="153680" y="30736"/>
                  </a:cubicBezTo>
                  <a:cubicBezTo>
                    <a:pt x="139593" y="11526"/>
                    <a:pt x="94769" y="0"/>
                    <a:pt x="69156" y="7684"/>
                  </a:cubicBezTo>
                  <a:cubicBezTo>
                    <a:pt x="43543" y="15368"/>
                    <a:pt x="0" y="52508"/>
                    <a:pt x="0" y="76841"/>
                  </a:cubicBezTo>
                  <a:cubicBezTo>
                    <a:pt x="0" y="101174"/>
                    <a:pt x="51227" y="138313"/>
                    <a:pt x="76840" y="145997"/>
                  </a:cubicBez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0"/>
            </a:p>
          </p:txBody>
        </p:sp>
        <p:sp>
          <p:nvSpPr>
            <p:cNvPr id="75" name="자유형 74"/>
            <p:cNvSpPr/>
            <p:nvPr/>
          </p:nvSpPr>
          <p:spPr>
            <a:xfrm>
              <a:off x="5498411" y="4469492"/>
              <a:ext cx="144016" cy="170684"/>
            </a:xfrm>
            <a:custGeom>
              <a:avLst/>
              <a:gdLst>
                <a:gd name="connsiteX0" fmla="*/ 55069 w 142155"/>
                <a:gd name="connsiteY0" fmla="*/ 1281 h 161365"/>
                <a:gd name="connsiteX1" fmla="*/ 8965 w 142155"/>
                <a:gd name="connsiteY1" fmla="*/ 39701 h 161365"/>
                <a:gd name="connsiteX2" fmla="*/ 16649 w 142155"/>
                <a:gd name="connsiteY2" fmla="*/ 147278 h 161365"/>
                <a:gd name="connsiteX3" fmla="*/ 108857 w 142155"/>
                <a:gd name="connsiteY3" fmla="*/ 124226 h 161365"/>
                <a:gd name="connsiteX4" fmla="*/ 139594 w 142155"/>
                <a:gd name="connsiteY4" fmla="*/ 47385 h 161365"/>
                <a:gd name="connsiteX5" fmla="*/ 55069 w 142155"/>
                <a:gd name="connsiteY5" fmla="*/ 1281 h 1613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2155" h="161365">
                  <a:moveTo>
                    <a:pt x="55069" y="1281"/>
                  </a:moveTo>
                  <a:cubicBezTo>
                    <a:pt x="33298" y="0"/>
                    <a:pt x="15368" y="15368"/>
                    <a:pt x="8965" y="39701"/>
                  </a:cubicBezTo>
                  <a:cubicBezTo>
                    <a:pt x="2562" y="64034"/>
                    <a:pt x="0" y="133191"/>
                    <a:pt x="16649" y="147278"/>
                  </a:cubicBezTo>
                  <a:cubicBezTo>
                    <a:pt x="33298" y="161365"/>
                    <a:pt x="88366" y="140875"/>
                    <a:pt x="108857" y="124226"/>
                  </a:cubicBezTo>
                  <a:cubicBezTo>
                    <a:pt x="129348" y="107577"/>
                    <a:pt x="142155" y="70437"/>
                    <a:pt x="139594" y="47385"/>
                  </a:cubicBezTo>
                  <a:cubicBezTo>
                    <a:pt x="137033" y="24333"/>
                    <a:pt x="76840" y="2562"/>
                    <a:pt x="55069" y="1281"/>
                  </a:cubicBez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0"/>
            </a:p>
          </p:txBody>
        </p:sp>
        <p:sp>
          <p:nvSpPr>
            <p:cNvPr id="76" name="자유형 75"/>
            <p:cNvSpPr/>
            <p:nvPr/>
          </p:nvSpPr>
          <p:spPr>
            <a:xfrm>
              <a:off x="7040126" y="3517281"/>
              <a:ext cx="105144" cy="117165"/>
            </a:xfrm>
            <a:custGeom>
              <a:avLst/>
              <a:gdLst>
                <a:gd name="connsiteX0" fmla="*/ 55069 w 142155"/>
                <a:gd name="connsiteY0" fmla="*/ 1281 h 161365"/>
                <a:gd name="connsiteX1" fmla="*/ 8965 w 142155"/>
                <a:gd name="connsiteY1" fmla="*/ 39701 h 161365"/>
                <a:gd name="connsiteX2" fmla="*/ 16649 w 142155"/>
                <a:gd name="connsiteY2" fmla="*/ 147278 h 161365"/>
                <a:gd name="connsiteX3" fmla="*/ 108857 w 142155"/>
                <a:gd name="connsiteY3" fmla="*/ 124226 h 161365"/>
                <a:gd name="connsiteX4" fmla="*/ 139594 w 142155"/>
                <a:gd name="connsiteY4" fmla="*/ 47385 h 161365"/>
                <a:gd name="connsiteX5" fmla="*/ 55069 w 142155"/>
                <a:gd name="connsiteY5" fmla="*/ 1281 h 1613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2155" h="161365">
                  <a:moveTo>
                    <a:pt x="55069" y="1281"/>
                  </a:moveTo>
                  <a:cubicBezTo>
                    <a:pt x="33298" y="0"/>
                    <a:pt x="15368" y="15368"/>
                    <a:pt x="8965" y="39701"/>
                  </a:cubicBezTo>
                  <a:cubicBezTo>
                    <a:pt x="2562" y="64034"/>
                    <a:pt x="0" y="133191"/>
                    <a:pt x="16649" y="147278"/>
                  </a:cubicBezTo>
                  <a:cubicBezTo>
                    <a:pt x="33298" y="161365"/>
                    <a:pt x="88366" y="140875"/>
                    <a:pt x="108857" y="124226"/>
                  </a:cubicBezTo>
                  <a:cubicBezTo>
                    <a:pt x="129348" y="107577"/>
                    <a:pt x="142155" y="70437"/>
                    <a:pt x="139594" y="47385"/>
                  </a:cubicBezTo>
                  <a:cubicBezTo>
                    <a:pt x="137033" y="24333"/>
                    <a:pt x="76840" y="2562"/>
                    <a:pt x="55069" y="128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0"/>
            </a:p>
          </p:txBody>
        </p:sp>
      </p:grpSp>
      <p:pic>
        <p:nvPicPr>
          <p:cNvPr id="3" name="그림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968" y="1078645"/>
            <a:ext cx="7339370" cy="4798628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47664" y="6105876"/>
            <a:ext cx="9839325" cy="787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27302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모서리가 둥근 직사각형 86"/>
          <p:cNvSpPr/>
          <p:nvPr/>
        </p:nvSpPr>
        <p:spPr>
          <a:xfrm>
            <a:off x="1204889" y="1714488"/>
            <a:ext cx="7200000" cy="428628"/>
          </a:xfrm>
          <a:prstGeom prst="roundRect">
            <a:avLst/>
          </a:prstGeom>
          <a:solidFill>
            <a:srgbClr val="6DAA2D"/>
          </a:solidFill>
          <a:ln w="25400" cap="flat" cmpd="sng" algn="ctr">
            <a:noFill/>
            <a:prstDash val="solid"/>
          </a:ln>
          <a:effectLst/>
          <a:scene3d>
            <a:camera prst="orthographicFront">
              <a:rot lat="0" lon="0" rev="0"/>
            </a:camera>
            <a:lightRig rig="threePt" dir="t">
              <a:rot lat="0" lon="0" rev="600000"/>
            </a:lightRig>
          </a:scene3d>
          <a:sp3d prstMaterial="clear">
            <a:bevelT w="381000" h="190500"/>
          </a:sp3d>
        </p:spPr>
        <p:txBody>
          <a:bodyPr anchor="ctr"/>
          <a:lstStyle/>
          <a:p>
            <a:pPr marL="449263" fontAlgn="auto" latinLnBrk="0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2800" b="1" kern="0" spc="-150" dirty="0">
              <a:ln w="3175">
                <a:noFill/>
              </a:ln>
              <a:solidFill>
                <a:sysClr val="window" lastClr="FFFFFF"/>
              </a:solidFill>
              <a:effectLst>
                <a:glow rad="101600">
                  <a:sysClr val="windowText" lastClr="000000">
                    <a:lumMod val="75000"/>
                    <a:lumOff val="25000"/>
                    <a:alpha val="60000"/>
                  </a:sysClr>
                </a:glow>
              </a:effectLst>
              <a:latin typeface="Tahoma" pitchFamily="34" charset="0"/>
              <a:cs typeface="Tahoma" pitchFamily="34" charset="0"/>
            </a:endParaRPr>
          </a:p>
        </p:txBody>
      </p:sp>
      <p:grpSp>
        <p:nvGrpSpPr>
          <p:cNvPr id="7174" name="Group 36"/>
          <p:cNvGrpSpPr>
            <a:grpSpLocks/>
          </p:cNvGrpSpPr>
          <p:nvPr/>
        </p:nvGrpSpPr>
        <p:grpSpPr bwMode="auto">
          <a:xfrm>
            <a:off x="847725" y="1785938"/>
            <a:ext cx="293688" cy="296862"/>
            <a:chOff x="1066" y="1525"/>
            <a:chExt cx="499" cy="504"/>
          </a:xfrm>
        </p:grpSpPr>
        <p:sp>
          <p:nvSpPr>
            <p:cNvPr id="89" name="AutoShape 32"/>
            <p:cNvSpPr>
              <a:spLocks noChangeArrowheads="1"/>
            </p:cNvSpPr>
            <p:nvPr/>
          </p:nvSpPr>
          <p:spPr bwMode="auto">
            <a:xfrm>
              <a:off x="1201" y="1525"/>
              <a:ext cx="229" cy="226"/>
            </a:xfrm>
            <a:prstGeom prst="diamond">
              <a:avLst/>
            </a:prstGeom>
            <a:solidFill>
              <a:srgbClr val="FF0000"/>
            </a:solidFill>
            <a:ln w="12700">
              <a:solidFill>
                <a:sysClr val="windowText" lastClr="000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90" name="AutoShape 33"/>
            <p:cNvSpPr>
              <a:spLocks noChangeArrowheads="1"/>
            </p:cNvSpPr>
            <p:nvPr/>
          </p:nvSpPr>
          <p:spPr bwMode="auto">
            <a:xfrm>
              <a:off x="1338" y="1660"/>
              <a:ext cx="227" cy="229"/>
            </a:xfrm>
            <a:prstGeom prst="diamond">
              <a:avLst/>
            </a:prstGeom>
            <a:solidFill>
              <a:srgbClr val="0000FF"/>
            </a:solidFill>
            <a:ln w="12700">
              <a:solidFill>
                <a:sysClr val="windowText" lastClr="000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algn="ctr"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ko-KR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91" name="AutoShape 34"/>
            <p:cNvSpPr>
              <a:spLocks noChangeArrowheads="1"/>
            </p:cNvSpPr>
            <p:nvPr/>
          </p:nvSpPr>
          <p:spPr bwMode="auto">
            <a:xfrm>
              <a:off x="1198" y="1803"/>
              <a:ext cx="227" cy="226"/>
            </a:xfrm>
            <a:prstGeom prst="diamond">
              <a:avLst/>
            </a:prstGeom>
            <a:solidFill>
              <a:srgbClr val="FF0000"/>
            </a:solidFill>
            <a:ln w="12700">
              <a:solidFill>
                <a:sysClr val="windowText" lastClr="000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92" name="AutoShape 35"/>
            <p:cNvSpPr>
              <a:spLocks noChangeArrowheads="1"/>
            </p:cNvSpPr>
            <p:nvPr/>
          </p:nvSpPr>
          <p:spPr bwMode="auto">
            <a:xfrm>
              <a:off x="1066" y="1660"/>
              <a:ext cx="227" cy="229"/>
            </a:xfrm>
            <a:prstGeom prst="diamond">
              <a:avLst/>
            </a:prstGeom>
            <a:solidFill>
              <a:srgbClr val="0000FF"/>
            </a:solidFill>
            <a:ln w="12700">
              <a:solidFill>
                <a:sysClr val="windowText" lastClr="000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kern="0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93" name="Text Box 44"/>
          <p:cNvSpPr txBox="1">
            <a:spLocks noChangeArrowheads="1"/>
          </p:cNvSpPr>
          <p:nvPr/>
        </p:nvSpPr>
        <p:spPr bwMode="auto">
          <a:xfrm>
            <a:off x="1177925" y="1714500"/>
            <a:ext cx="7170738" cy="40163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fontAlgn="auto" latinLnBrk="0">
              <a:spcBef>
                <a:spcPct val="50000"/>
              </a:spcBef>
              <a:spcAft>
                <a:spcPts val="0"/>
              </a:spcAft>
              <a:defRPr/>
            </a:pPr>
            <a:r>
              <a:rPr kumimoji="0" lang="en-US" altLang="ko-KR" sz="2000" b="1" kern="0" dirty="0">
                <a:solidFill>
                  <a:sysClr val="windowText" lastClr="000000"/>
                </a:solidFill>
              </a:rPr>
              <a:t>1. </a:t>
            </a:r>
            <a:r>
              <a:rPr kumimoji="0" lang="ko-KR" altLang="en-US" sz="2000" b="1" kern="0" dirty="0">
                <a:solidFill>
                  <a:sysClr val="windowText" lastClr="000000"/>
                </a:solidFill>
              </a:rPr>
              <a:t>제목입력</a:t>
            </a:r>
          </a:p>
        </p:txBody>
      </p:sp>
      <p:sp>
        <p:nvSpPr>
          <p:cNvPr id="94" name="모서리가 둥근 직사각형 93"/>
          <p:cNvSpPr/>
          <p:nvPr/>
        </p:nvSpPr>
        <p:spPr>
          <a:xfrm>
            <a:off x="1204889" y="2214554"/>
            <a:ext cx="7200000" cy="428628"/>
          </a:xfrm>
          <a:prstGeom prst="roundRect">
            <a:avLst/>
          </a:prstGeom>
          <a:solidFill>
            <a:srgbClr val="6DAA2D"/>
          </a:solidFill>
          <a:ln w="25400" cap="flat" cmpd="sng" algn="ctr">
            <a:noFill/>
            <a:prstDash val="solid"/>
          </a:ln>
          <a:effectLst/>
          <a:scene3d>
            <a:camera prst="orthographicFront">
              <a:rot lat="0" lon="0" rev="0"/>
            </a:camera>
            <a:lightRig rig="threePt" dir="t">
              <a:rot lat="0" lon="0" rev="600000"/>
            </a:lightRig>
          </a:scene3d>
          <a:sp3d prstMaterial="clear">
            <a:bevelT w="381000" h="190500"/>
          </a:sp3d>
        </p:spPr>
        <p:txBody>
          <a:bodyPr anchor="ctr"/>
          <a:lstStyle/>
          <a:p>
            <a:pPr marL="449263" fontAlgn="auto" latinLnBrk="0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2800" b="1" kern="0" spc="-150" dirty="0">
              <a:ln w="3175">
                <a:noFill/>
              </a:ln>
              <a:solidFill>
                <a:sysClr val="window" lastClr="FFFFFF"/>
              </a:solidFill>
              <a:effectLst>
                <a:glow rad="101600">
                  <a:sysClr val="windowText" lastClr="000000">
                    <a:lumMod val="75000"/>
                    <a:lumOff val="25000"/>
                    <a:alpha val="60000"/>
                  </a:sysClr>
                </a:glow>
              </a:effectLst>
              <a:latin typeface="Tahoma" pitchFamily="34" charset="0"/>
              <a:cs typeface="Tahoma" pitchFamily="34" charset="0"/>
            </a:endParaRPr>
          </a:p>
        </p:txBody>
      </p:sp>
      <p:grpSp>
        <p:nvGrpSpPr>
          <p:cNvPr id="7179" name="Group 36"/>
          <p:cNvGrpSpPr>
            <a:grpSpLocks/>
          </p:cNvGrpSpPr>
          <p:nvPr/>
        </p:nvGrpSpPr>
        <p:grpSpPr bwMode="auto">
          <a:xfrm>
            <a:off x="847725" y="2286000"/>
            <a:ext cx="293688" cy="296863"/>
            <a:chOff x="1066" y="1525"/>
            <a:chExt cx="499" cy="504"/>
          </a:xfrm>
        </p:grpSpPr>
        <p:sp>
          <p:nvSpPr>
            <p:cNvPr id="96" name="AutoShape 32"/>
            <p:cNvSpPr>
              <a:spLocks noChangeArrowheads="1"/>
            </p:cNvSpPr>
            <p:nvPr/>
          </p:nvSpPr>
          <p:spPr bwMode="auto">
            <a:xfrm>
              <a:off x="1201" y="1525"/>
              <a:ext cx="229" cy="226"/>
            </a:xfrm>
            <a:prstGeom prst="diamond">
              <a:avLst/>
            </a:prstGeom>
            <a:solidFill>
              <a:srgbClr val="FF0000"/>
            </a:solidFill>
            <a:ln w="12700">
              <a:solidFill>
                <a:sysClr val="windowText" lastClr="000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97" name="AutoShape 33"/>
            <p:cNvSpPr>
              <a:spLocks noChangeArrowheads="1"/>
            </p:cNvSpPr>
            <p:nvPr/>
          </p:nvSpPr>
          <p:spPr bwMode="auto">
            <a:xfrm>
              <a:off x="1338" y="1660"/>
              <a:ext cx="227" cy="229"/>
            </a:xfrm>
            <a:prstGeom prst="diamond">
              <a:avLst/>
            </a:prstGeom>
            <a:solidFill>
              <a:srgbClr val="0000FF"/>
            </a:solidFill>
            <a:ln w="12700">
              <a:solidFill>
                <a:sysClr val="windowText" lastClr="000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algn="ctr"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ko-KR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98" name="AutoShape 34"/>
            <p:cNvSpPr>
              <a:spLocks noChangeArrowheads="1"/>
            </p:cNvSpPr>
            <p:nvPr/>
          </p:nvSpPr>
          <p:spPr bwMode="auto">
            <a:xfrm>
              <a:off x="1198" y="1803"/>
              <a:ext cx="227" cy="226"/>
            </a:xfrm>
            <a:prstGeom prst="diamond">
              <a:avLst/>
            </a:prstGeom>
            <a:solidFill>
              <a:srgbClr val="FF0000"/>
            </a:solidFill>
            <a:ln w="12700">
              <a:solidFill>
                <a:sysClr val="windowText" lastClr="000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99" name="AutoShape 35"/>
            <p:cNvSpPr>
              <a:spLocks noChangeArrowheads="1"/>
            </p:cNvSpPr>
            <p:nvPr/>
          </p:nvSpPr>
          <p:spPr bwMode="auto">
            <a:xfrm>
              <a:off x="1066" y="1660"/>
              <a:ext cx="227" cy="229"/>
            </a:xfrm>
            <a:prstGeom prst="diamond">
              <a:avLst/>
            </a:prstGeom>
            <a:solidFill>
              <a:srgbClr val="0000FF"/>
            </a:solidFill>
            <a:ln w="12700">
              <a:solidFill>
                <a:sysClr val="windowText" lastClr="000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kern="0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100" name="Text Box 44"/>
          <p:cNvSpPr txBox="1">
            <a:spLocks noChangeArrowheads="1"/>
          </p:cNvSpPr>
          <p:nvPr/>
        </p:nvSpPr>
        <p:spPr bwMode="auto">
          <a:xfrm>
            <a:off x="1177925" y="2214563"/>
            <a:ext cx="7170738" cy="40163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fontAlgn="auto" latinLnBrk="0">
              <a:spcBef>
                <a:spcPct val="50000"/>
              </a:spcBef>
              <a:spcAft>
                <a:spcPts val="0"/>
              </a:spcAft>
              <a:defRPr/>
            </a:pPr>
            <a:r>
              <a:rPr kumimoji="0" lang="en-US" altLang="ko-KR" sz="2000" b="1" kern="0" dirty="0">
                <a:solidFill>
                  <a:sysClr val="windowText" lastClr="000000"/>
                </a:solidFill>
              </a:rPr>
              <a:t>2. </a:t>
            </a:r>
            <a:r>
              <a:rPr kumimoji="0" lang="ko-KR" altLang="en-US" sz="2000" b="1" kern="0" dirty="0">
                <a:solidFill>
                  <a:sysClr val="windowText" lastClr="000000"/>
                </a:solidFill>
              </a:rPr>
              <a:t>제목입력</a:t>
            </a:r>
          </a:p>
        </p:txBody>
      </p:sp>
      <p:sp>
        <p:nvSpPr>
          <p:cNvPr id="101" name="모서리가 둥근 직사각형 100"/>
          <p:cNvSpPr/>
          <p:nvPr/>
        </p:nvSpPr>
        <p:spPr>
          <a:xfrm>
            <a:off x="1204889" y="2714620"/>
            <a:ext cx="7200000" cy="428628"/>
          </a:xfrm>
          <a:prstGeom prst="roundRect">
            <a:avLst/>
          </a:prstGeom>
          <a:solidFill>
            <a:srgbClr val="6DAA2D"/>
          </a:solidFill>
          <a:ln w="25400" cap="flat" cmpd="sng" algn="ctr">
            <a:noFill/>
            <a:prstDash val="solid"/>
          </a:ln>
          <a:effectLst/>
          <a:scene3d>
            <a:camera prst="orthographicFront">
              <a:rot lat="0" lon="0" rev="0"/>
            </a:camera>
            <a:lightRig rig="threePt" dir="t">
              <a:rot lat="0" lon="0" rev="600000"/>
            </a:lightRig>
          </a:scene3d>
          <a:sp3d prstMaterial="clear">
            <a:bevelT w="381000" h="190500"/>
          </a:sp3d>
        </p:spPr>
        <p:txBody>
          <a:bodyPr anchor="ctr"/>
          <a:lstStyle/>
          <a:p>
            <a:pPr marL="449263" fontAlgn="auto" latinLnBrk="0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2800" b="1" kern="0" spc="-150" dirty="0">
              <a:ln w="3175">
                <a:noFill/>
              </a:ln>
              <a:solidFill>
                <a:sysClr val="window" lastClr="FFFFFF"/>
              </a:solidFill>
              <a:effectLst>
                <a:glow rad="101600">
                  <a:sysClr val="windowText" lastClr="000000">
                    <a:lumMod val="75000"/>
                    <a:lumOff val="25000"/>
                    <a:alpha val="60000"/>
                  </a:sysClr>
                </a:glow>
              </a:effectLst>
              <a:latin typeface="Tahoma" pitchFamily="34" charset="0"/>
              <a:cs typeface="Tahoma" pitchFamily="34" charset="0"/>
            </a:endParaRPr>
          </a:p>
        </p:txBody>
      </p:sp>
      <p:grpSp>
        <p:nvGrpSpPr>
          <p:cNvPr id="7184" name="Group 36"/>
          <p:cNvGrpSpPr>
            <a:grpSpLocks/>
          </p:cNvGrpSpPr>
          <p:nvPr/>
        </p:nvGrpSpPr>
        <p:grpSpPr bwMode="auto">
          <a:xfrm>
            <a:off x="847725" y="2786063"/>
            <a:ext cx="293688" cy="296862"/>
            <a:chOff x="1066" y="1525"/>
            <a:chExt cx="499" cy="504"/>
          </a:xfrm>
        </p:grpSpPr>
        <p:sp>
          <p:nvSpPr>
            <p:cNvPr id="103" name="AutoShape 32"/>
            <p:cNvSpPr>
              <a:spLocks noChangeArrowheads="1"/>
            </p:cNvSpPr>
            <p:nvPr/>
          </p:nvSpPr>
          <p:spPr bwMode="auto">
            <a:xfrm>
              <a:off x="1201" y="1525"/>
              <a:ext cx="229" cy="226"/>
            </a:xfrm>
            <a:prstGeom prst="diamond">
              <a:avLst/>
            </a:prstGeom>
            <a:solidFill>
              <a:srgbClr val="FF0000"/>
            </a:solidFill>
            <a:ln w="12700">
              <a:solidFill>
                <a:sysClr val="windowText" lastClr="000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04" name="AutoShape 33"/>
            <p:cNvSpPr>
              <a:spLocks noChangeArrowheads="1"/>
            </p:cNvSpPr>
            <p:nvPr/>
          </p:nvSpPr>
          <p:spPr bwMode="auto">
            <a:xfrm>
              <a:off x="1338" y="1660"/>
              <a:ext cx="227" cy="229"/>
            </a:xfrm>
            <a:prstGeom prst="diamond">
              <a:avLst/>
            </a:prstGeom>
            <a:solidFill>
              <a:srgbClr val="0000FF"/>
            </a:solidFill>
            <a:ln w="12700">
              <a:solidFill>
                <a:sysClr val="windowText" lastClr="000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algn="ctr"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ko-KR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05" name="AutoShape 34"/>
            <p:cNvSpPr>
              <a:spLocks noChangeArrowheads="1"/>
            </p:cNvSpPr>
            <p:nvPr/>
          </p:nvSpPr>
          <p:spPr bwMode="auto">
            <a:xfrm>
              <a:off x="1198" y="1803"/>
              <a:ext cx="227" cy="226"/>
            </a:xfrm>
            <a:prstGeom prst="diamond">
              <a:avLst/>
            </a:prstGeom>
            <a:solidFill>
              <a:srgbClr val="FF0000"/>
            </a:solidFill>
            <a:ln w="12700">
              <a:solidFill>
                <a:sysClr val="windowText" lastClr="000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06" name="AutoShape 35"/>
            <p:cNvSpPr>
              <a:spLocks noChangeArrowheads="1"/>
            </p:cNvSpPr>
            <p:nvPr/>
          </p:nvSpPr>
          <p:spPr bwMode="auto">
            <a:xfrm>
              <a:off x="1066" y="1660"/>
              <a:ext cx="227" cy="229"/>
            </a:xfrm>
            <a:prstGeom prst="diamond">
              <a:avLst/>
            </a:prstGeom>
            <a:solidFill>
              <a:srgbClr val="0000FF"/>
            </a:solidFill>
            <a:ln w="12700">
              <a:solidFill>
                <a:sysClr val="windowText" lastClr="000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kern="0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107" name="Text Box 44"/>
          <p:cNvSpPr txBox="1">
            <a:spLocks noChangeArrowheads="1"/>
          </p:cNvSpPr>
          <p:nvPr/>
        </p:nvSpPr>
        <p:spPr bwMode="auto">
          <a:xfrm>
            <a:off x="1177925" y="2714625"/>
            <a:ext cx="7170738" cy="40163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fontAlgn="auto" latinLnBrk="0">
              <a:spcBef>
                <a:spcPct val="50000"/>
              </a:spcBef>
              <a:spcAft>
                <a:spcPts val="0"/>
              </a:spcAft>
              <a:defRPr/>
            </a:pPr>
            <a:r>
              <a:rPr kumimoji="0" lang="en-US" altLang="ko-KR" sz="2000" b="1" kern="0" dirty="0">
                <a:solidFill>
                  <a:sysClr val="windowText" lastClr="000000"/>
                </a:solidFill>
              </a:rPr>
              <a:t>3. </a:t>
            </a:r>
            <a:r>
              <a:rPr kumimoji="0" lang="ko-KR" altLang="en-US" sz="2000" b="1" kern="0" dirty="0">
                <a:solidFill>
                  <a:sysClr val="windowText" lastClr="000000"/>
                </a:solidFill>
              </a:rPr>
              <a:t>제목입력</a:t>
            </a:r>
          </a:p>
        </p:txBody>
      </p:sp>
      <p:sp>
        <p:nvSpPr>
          <p:cNvPr id="108" name="모서리가 둥근 직사각형 107"/>
          <p:cNvSpPr/>
          <p:nvPr/>
        </p:nvSpPr>
        <p:spPr>
          <a:xfrm>
            <a:off x="1204889" y="3214686"/>
            <a:ext cx="7200000" cy="428628"/>
          </a:xfrm>
          <a:prstGeom prst="roundRect">
            <a:avLst/>
          </a:prstGeom>
          <a:solidFill>
            <a:srgbClr val="6DAA2D"/>
          </a:solidFill>
          <a:ln w="25400" cap="flat" cmpd="sng" algn="ctr">
            <a:noFill/>
            <a:prstDash val="solid"/>
          </a:ln>
          <a:effectLst/>
          <a:scene3d>
            <a:camera prst="orthographicFront">
              <a:rot lat="0" lon="0" rev="0"/>
            </a:camera>
            <a:lightRig rig="threePt" dir="t">
              <a:rot lat="0" lon="0" rev="600000"/>
            </a:lightRig>
          </a:scene3d>
          <a:sp3d prstMaterial="clear">
            <a:bevelT w="381000" h="190500"/>
          </a:sp3d>
        </p:spPr>
        <p:txBody>
          <a:bodyPr anchor="ctr"/>
          <a:lstStyle/>
          <a:p>
            <a:pPr marL="449263" fontAlgn="auto" latinLnBrk="0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2800" b="1" kern="0" spc="-150" dirty="0">
              <a:ln w="3175">
                <a:noFill/>
              </a:ln>
              <a:solidFill>
                <a:sysClr val="window" lastClr="FFFFFF"/>
              </a:solidFill>
              <a:effectLst>
                <a:glow rad="101600">
                  <a:sysClr val="windowText" lastClr="000000">
                    <a:lumMod val="75000"/>
                    <a:lumOff val="25000"/>
                    <a:alpha val="60000"/>
                  </a:sysClr>
                </a:glow>
              </a:effectLst>
              <a:latin typeface="Tahoma" pitchFamily="34" charset="0"/>
              <a:cs typeface="Tahoma" pitchFamily="34" charset="0"/>
            </a:endParaRPr>
          </a:p>
        </p:txBody>
      </p:sp>
      <p:grpSp>
        <p:nvGrpSpPr>
          <p:cNvPr id="7189" name="Group 36"/>
          <p:cNvGrpSpPr>
            <a:grpSpLocks/>
          </p:cNvGrpSpPr>
          <p:nvPr/>
        </p:nvGrpSpPr>
        <p:grpSpPr bwMode="auto">
          <a:xfrm>
            <a:off x="847725" y="3286125"/>
            <a:ext cx="293688" cy="296863"/>
            <a:chOff x="1066" y="1525"/>
            <a:chExt cx="499" cy="504"/>
          </a:xfrm>
        </p:grpSpPr>
        <p:sp>
          <p:nvSpPr>
            <p:cNvPr id="110" name="AutoShape 32"/>
            <p:cNvSpPr>
              <a:spLocks noChangeArrowheads="1"/>
            </p:cNvSpPr>
            <p:nvPr/>
          </p:nvSpPr>
          <p:spPr bwMode="auto">
            <a:xfrm>
              <a:off x="1201" y="1525"/>
              <a:ext cx="229" cy="226"/>
            </a:xfrm>
            <a:prstGeom prst="diamond">
              <a:avLst/>
            </a:prstGeom>
            <a:solidFill>
              <a:srgbClr val="FF0000"/>
            </a:solidFill>
            <a:ln w="12700">
              <a:solidFill>
                <a:sysClr val="windowText" lastClr="000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11" name="AutoShape 33"/>
            <p:cNvSpPr>
              <a:spLocks noChangeArrowheads="1"/>
            </p:cNvSpPr>
            <p:nvPr/>
          </p:nvSpPr>
          <p:spPr bwMode="auto">
            <a:xfrm>
              <a:off x="1338" y="1660"/>
              <a:ext cx="227" cy="229"/>
            </a:xfrm>
            <a:prstGeom prst="diamond">
              <a:avLst/>
            </a:prstGeom>
            <a:solidFill>
              <a:srgbClr val="0000FF"/>
            </a:solidFill>
            <a:ln w="12700">
              <a:solidFill>
                <a:sysClr val="windowText" lastClr="000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algn="ctr"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ko-KR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12" name="AutoShape 34"/>
            <p:cNvSpPr>
              <a:spLocks noChangeArrowheads="1"/>
            </p:cNvSpPr>
            <p:nvPr/>
          </p:nvSpPr>
          <p:spPr bwMode="auto">
            <a:xfrm>
              <a:off x="1198" y="1803"/>
              <a:ext cx="227" cy="226"/>
            </a:xfrm>
            <a:prstGeom prst="diamond">
              <a:avLst/>
            </a:prstGeom>
            <a:solidFill>
              <a:srgbClr val="FF0000"/>
            </a:solidFill>
            <a:ln w="12700">
              <a:solidFill>
                <a:sysClr val="windowText" lastClr="000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13" name="AutoShape 35"/>
            <p:cNvSpPr>
              <a:spLocks noChangeArrowheads="1"/>
            </p:cNvSpPr>
            <p:nvPr/>
          </p:nvSpPr>
          <p:spPr bwMode="auto">
            <a:xfrm>
              <a:off x="1066" y="1660"/>
              <a:ext cx="227" cy="229"/>
            </a:xfrm>
            <a:prstGeom prst="diamond">
              <a:avLst/>
            </a:prstGeom>
            <a:solidFill>
              <a:srgbClr val="0000FF"/>
            </a:solidFill>
            <a:ln w="12700">
              <a:solidFill>
                <a:sysClr val="windowText" lastClr="000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kern="0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114" name="Text Box 44"/>
          <p:cNvSpPr txBox="1">
            <a:spLocks noChangeArrowheads="1"/>
          </p:cNvSpPr>
          <p:nvPr/>
        </p:nvSpPr>
        <p:spPr bwMode="auto">
          <a:xfrm>
            <a:off x="1177925" y="3214688"/>
            <a:ext cx="7170738" cy="40163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fontAlgn="auto" latinLnBrk="0">
              <a:spcBef>
                <a:spcPct val="50000"/>
              </a:spcBef>
              <a:spcAft>
                <a:spcPts val="0"/>
              </a:spcAft>
              <a:defRPr/>
            </a:pPr>
            <a:r>
              <a:rPr kumimoji="0" lang="en-US" altLang="ko-KR" sz="2000" b="1" kern="0" dirty="0">
                <a:solidFill>
                  <a:sysClr val="windowText" lastClr="000000"/>
                </a:solidFill>
              </a:rPr>
              <a:t>4. </a:t>
            </a:r>
            <a:r>
              <a:rPr kumimoji="0" lang="ko-KR" altLang="en-US" sz="2000" b="1" kern="0" dirty="0">
                <a:solidFill>
                  <a:sysClr val="windowText" lastClr="000000"/>
                </a:solidFill>
              </a:rPr>
              <a:t>제목입력</a:t>
            </a:r>
          </a:p>
        </p:txBody>
      </p:sp>
      <p:sp>
        <p:nvSpPr>
          <p:cNvPr id="115" name="모서리가 둥근 직사각형 114"/>
          <p:cNvSpPr/>
          <p:nvPr/>
        </p:nvSpPr>
        <p:spPr>
          <a:xfrm>
            <a:off x="1204889" y="3714752"/>
            <a:ext cx="7200000" cy="428628"/>
          </a:xfrm>
          <a:prstGeom prst="roundRect">
            <a:avLst/>
          </a:prstGeom>
          <a:solidFill>
            <a:srgbClr val="6DAA2D"/>
          </a:solidFill>
          <a:ln w="25400" cap="flat" cmpd="sng" algn="ctr">
            <a:noFill/>
            <a:prstDash val="solid"/>
          </a:ln>
          <a:effectLst/>
          <a:scene3d>
            <a:camera prst="orthographicFront">
              <a:rot lat="0" lon="0" rev="0"/>
            </a:camera>
            <a:lightRig rig="threePt" dir="t">
              <a:rot lat="0" lon="0" rev="600000"/>
            </a:lightRig>
          </a:scene3d>
          <a:sp3d prstMaterial="clear">
            <a:bevelT w="381000" h="190500"/>
          </a:sp3d>
        </p:spPr>
        <p:txBody>
          <a:bodyPr anchor="ctr"/>
          <a:lstStyle/>
          <a:p>
            <a:pPr marL="449263" fontAlgn="auto" latinLnBrk="0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2800" b="1" kern="0" spc="-150" dirty="0">
              <a:ln w="3175">
                <a:noFill/>
              </a:ln>
              <a:solidFill>
                <a:sysClr val="window" lastClr="FFFFFF"/>
              </a:solidFill>
              <a:effectLst>
                <a:glow rad="101600">
                  <a:sysClr val="windowText" lastClr="000000">
                    <a:lumMod val="75000"/>
                    <a:lumOff val="25000"/>
                    <a:alpha val="60000"/>
                  </a:sysClr>
                </a:glow>
              </a:effectLst>
              <a:latin typeface="Tahoma" pitchFamily="34" charset="0"/>
              <a:cs typeface="Tahoma" pitchFamily="34" charset="0"/>
            </a:endParaRPr>
          </a:p>
        </p:txBody>
      </p:sp>
      <p:grpSp>
        <p:nvGrpSpPr>
          <p:cNvPr id="7194" name="Group 36"/>
          <p:cNvGrpSpPr>
            <a:grpSpLocks/>
          </p:cNvGrpSpPr>
          <p:nvPr/>
        </p:nvGrpSpPr>
        <p:grpSpPr bwMode="auto">
          <a:xfrm>
            <a:off x="847725" y="3786188"/>
            <a:ext cx="293688" cy="296862"/>
            <a:chOff x="1066" y="1525"/>
            <a:chExt cx="499" cy="504"/>
          </a:xfrm>
        </p:grpSpPr>
        <p:sp>
          <p:nvSpPr>
            <p:cNvPr id="117" name="AutoShape 32"/>
            <p:cNvSpPr>
              <a:spLocks noChangeArrowheads="1"/>
            </p:cNvSpPr>
            <p:nvPr/>
          </p:nvSpPr>
          <p:spPr bwMode="auto">
            <a:xfrm>
              <a:off x="1201" y="1525"/>
              <a:ext cx="229" cy="226"/>
            </a:xfrm>
            <a:prstGeom prst="diamond">
              <a:avLst/>
            </a:prstGeom>
            <a:solidFill>
              <a:srgbClr val="FF0000"/>
            </a:solidFill>
            <a:ln w="12700">
              <a:solidFill>
                <a:sysClr val="windowText" lastClr="000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18" name="AutoShape 33"/>
            <p:cNvSpPr>
              <a:spLocks noChangeArrowheads="1"/>
            </p:cNvSpPr>
            <p:nvPr/>
          </p:nvSpPr>
          <p:spPr bwMode="auto">
            <a:xfrm>
              <a:off x="1338" y="1660"/>
              <a:ext cx="227" cy="229"/>
            </a:xfrm>
            <a:prstGeom prst="diamond">
              <a:avLst/>
            </a:prstGeom>
            <a:solidFill>
              <a:srgbClr val="0000FF"/>
            </a:solidFill>
            <a:ln w="12700">
              <a:solidFill>
                <a:sysClr val="windowText" lastClr="000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algn="ctr"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ko-KR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19" name="AutoShape 34"/>
            <p:cNvSpPr>
              <a:spLocks noChangeArrowheads="1"/>
            </p:cNvSpPr>
            <p:nvPr/>
          </p:nvSpPr>
          <p:spPr bwMode="auto">
            <a:xfrm>
              <a:off x="1198" y="1803"/>
              <a:ext cx="227" cy="226"/>
            </a:xfrm>
            <a:prstGeom prst="diamond">
              <a:avLst/>
            </a:prstGeom>
            <a:solidFill>
              <a:srgbClr val="FF0000"/>
            </a:solidFill>
            <a:ln w="12700">
              <a:solidFill>
                <a:sysClr val="windowText" lastClr="000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20" name="AutoShape 35"/>
            <p:cNvSpPr>
              <a:spLocks noChangeArrowheads="1"/>
            </p:cNvSpPr>
            <p:nvPr/>
          </p:nvSpPr>
          <p:spPr bwMode="auto">
            <a:xfrm>
              <a:off x="1066" y="1660"/>
              <a:ext cx="227" cy="229"/>
            </a:xfrm>
            <a:prstGeom prst="diamond">
              <a:avLst/>
            </a:prstGeom>
            <a:solidFill>
              <a:srgbClr val="0000FF"/>
            </a:solidFill>
            <a:ln w="12700">
              <a:solidFill>
                <a:sysClr val="windowText" lastClr="000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kern="0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121" name="Text Box 44"/>
          <p:cNvSpPr txBox="1">
            <a:spLocks noChangeArrowheads="1"/>
          </p:cNvSpPr>
          <p:nvPr/>
        </p:nvSpPr>
        <p:spPr bwMode="auto">
          <a:xfrm>
            <a:off x="1177925" y="3714750"/>
            <a:ext cx="7170738" cy="40163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fontAlgn="auto" latinLnBrk="0">
              <a:spcBef>
                <a:spcPct val="50000"/>
              </a:spcBef>
              <a:spcAft>
                <a:spcPts val="0"/>
              </a:spcAft>
              <a:defRPr/>
            </a:pPr>
            <a:r>
              <a:rPr kumimoji="0" lang="en-US" altLang="ko-KR" sz="2000" b="1" kern="0" dirty="0">
                <a:solidFill>
                  <a:sysClr val="windowText" lastClr="000000"/>
                </a:solidFill>
              </a:rPr>
              <a:t>5. </a:t>
            </a:r>
            <a:r>
              <a:rPr kumimoji="0" lang="ko-KR" altLang="en-US" sz="2000" b="1" kern="0" dirty="0">
                <a:solidFill>
                  <a:sysClr val="windowText" lastClr="000000"/>
                </a:solidFill>
              </a:rPr>
              <a:t>제목입력</a:t>
            </a:r>
          </a:p>
        </p:txBody>
      </p:sp>
      <p:sp>
        <p:nvSpPr>
          <p:cNvPr id="122" name="모서리가 둥근 직사각형 121"/>
          <p:cNvSpPr/>
          <p:nvPr/>
        </p:nvSpPr>
        <p:spPr>
          <a:xfrm>
            <a:off x="1204889" y="4214818"/>
            <a:ext cx="7200000" cy="428628"/>
          </a:xfrm>
          <a:prstGeom prst="roundRect">
            <a:avLst/>
          </a:prstGeom>
          <a:solidFill>
            <a:srgbClr val="6DAA2D"/>
          </a:solidFill>
          <a:ln w="25400" cap="flat" cmpd="sng" algn="ctr">
            <a:noFill/>
            <a:prstDash val="solid"/>
          </a:ln>
          <a:effectLst/>
          <a:scene3d>
            <a:camera prst="orthographicFront">
              <a:rot lat="0" lon="0" rev="0"/>
            </a:camera>
            <a:lightRig rig="threePt" dir="t">
              <a:rot lat="0" lon="0" rev="600000"/>
            </a:lightRig>
          </a:scene3d>
          <a:sp3d prstMaterial="clear">
            <a:bevelT w="381000" h="190500"/>
          </a:sp3d>
        </p:spPr>
        <p:txBody>
          <a:bodyPr anchor="ctr"/>
          <a:lstStyle/>
          <a:p>
            <a:pPr marL="449263" fontAlgn="auto" latinLnBrk="0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2800" b="1" kern="0" spc="-150" dirty="0">
              <a:ln w="3175">
                <a:noFill/>
              </a:ln>
              <a:solidFill>
                <a:sysClr val="window" lastClr="FFFFFF"/>
              </a:solidFill>
              <a:effectLst>
                <a:glow rad="101600">
                  <a:sysClr val="windowText" lastClr="000000">
                    <a:lumMod val="75000"/>
                    <a:lumOff val="25000"/>
                    <a:alpha val="60000"/>
                  </a:sysClr>
                </a:glow>
              </a:effectLst>
              <a:latin typeface="Tahoma" pitchFamily="34" charset="0"/>
              <a:cs typeface="Tahoma" pitchFamily="34" charset="0"/>
            </a:endParaRPr>
          </a:p>
        </p:txBody>
      </p:sp>
      <p:grpSp>
        <p:nvGrpSpPr>
          <p:cNvPr id="7199" name="Group 36"/>
          <p:cNvGrpSpPr>
            <a:grpSpLocks/>
          </p:cNvGrpSpPr>
          <p:nvPr/>
        </p:nvGrpSpPr>
        <p:grpSpPr bwMode="auto">
          <a:xfrm>
            <a:off x="847725" y="4286250"/>
            <a:ext cx="293688" cy="296863"/>
            <a:chOff x="1066" y="1525"/>
            <a:chExt cx="499" cy="504"/>
          </a:xfrm>
        </p:grpSpPr>
        <p:sp>
          <p:nvSpPr>
            <p:cNvPr id="124" name="AutoShape 32"/>
            <p:cNvSpPr>
              <a:spLocks noChangeArrowheads="1"/>
            </p:cNvSpPr>
            <p:nvPr/>
          </p:nvSpPr>
          <p:spPr bwMode="auto">
            <a:xfrm>
              <a:off x="1201" y="1525"/>
              <a:ext cx="229" cy="226"/>
            </a:xfrm>
            <a:prstGeom prst="diamond">
              <a:avLst/>
            </a:prstGeom>
            <a:solidFill>
              <a:srgbClr val="FF0000"/>
            </a:solidFill>
            <a:ln w="12700">
              <a:solidFill>
                <a:sysClr val="windowText" lastClr="000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25" name="AutoShape 33"/>
            <p:cNvSpPr>
              <a:spLocks noChangeArrowheads="1"/>
            </p:cNvSpPr>
            <p:nvPr/>
          </p:nvSpPr>
          <p:spPr bwMode="auto">
            <a:xfrm>
              <a:off x="1338" y="1660"/>
              <a:ext cx="227" cy="229"/>
            </a:xfrm>
            <a:prstGeom prst="diamond">
              <a:avLst/>
            </a:prstGeom>
            <a:solidFill>
              <a:srgbClr val="0000FF"/>
            </a:solidFill>
            <a:ln w="12700">
              <a:solidFill>
                <a:sysClr val="windowText" lastClr="000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algn="ctr"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ko-KR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26" name="AutoShape 34"/>
            <p:cNvSpPr>
              <a:spLocks noChangeArrowheads="1"/>
            </p:cNvSpPr>
            <p:nvPr/>
          </p:nvSpPr>
          <p:spPr bwMode="auto">
            <a:xfrm>
              <a:off x="1198" y="1803"/>
              <a:ext cx="227" cy="226"/>
            </a:xfrm>
            <a:prstGeom prst="diamond">
              <a:avLst/>
            </a:prstGeom>
            <a:solidFill>
              <a:srgbClr val="FF0000"/>
            </a:solidFill>
            <a:ln w="12700">
              <a:solidFill>
                <a:sysClr val="windowText" lastClr="000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27" name="AutoShape 35"/>
            <p:cNvSpPr>
              <a:spLocks noChangeArrowheads="1"/>
            </p:cNvSpPr>
            <p:nvPr/>
          </p:nvSpPr>
          <p:spPr bwMode="auto">
            <a:xfrm>
              <a:off x="1066" y="1660"/>
              <a:ext cx="227" cy="229"/>
            </a:xfrm>
            <a:prstGeom prst="diamond">
              <a:avLst/>
            </a:prstGeom>
            <a:solidFill>
              <a:srgbClr val="0000FF"/>
            </a:solidFill>
            <a:ln w="12700">
              <a:solidFill>
                <a:sysClr val="windowText" lastClr="000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kern="0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128" name="Text Box 44"/>
          <p:cNvSpPr txBox="1">
            <a:spLocks noChangeArrowheads="1"/>
          </p:cNvSpPr>
          <p:nvPr/>
        </p:nvSpPr>
        <p:spPr bwMode="auto">
          <a:xfrm>
            <a:off x="1177925" y="4214813"/>
            <a:ext cx="7170738" cy="40163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fontAlgn="auto" latinLnBrk="0">
              <a:spcBef>
                <a:spcPct val="50000"/>
              </a:spcBef>
              <a:spcAft>
                <a:spcPts val="0"/>
              </a:spcAft>
              <a:defRPr/>
            </a:pPr>
            <a:r>
              <a:rPr kumimoji="0" lang="en-US" altLang="ko-KR" sz="2000" b="1" kern="0" dirty="0">
                <a:solidFill>
                  <a:sysClr val="windowText" lastClr="000000"/>
                </a:solidFill>
              </a:rPr>
              <a:t>6. </a:t>
            </a:r>
            <a:r>
              <a:rPr kumimoji="0" lang="ko-KR" altLang="en-US" sz="2000" b="1" kern="0" dirty="0">
                <a:solidFill>
                  <a:sysClr val="windowText" lastClr="000000"/>
                </a:solidFill>
              </a:rPr>
              <a:t>제목입력</a:t>
            </a:r>
          </a:p>
        </p:txBody>
      </p:sp>
      <p:sp>
        <p:nvSpPr>
          <p:cNvPr id="129" name="모서리가 둥근 직사각형 128"/>
          <p:cNvSpPr/>
          <p:nvPr/>
        </p:nvSpPr>
        <p:spPr>
          <a:xfrm>
            <a:off x="1204889" y="4714884"/>
            <a:ext cx="7200000" cy="428628"/>
          </a:xfrm>
          <a:prstGeom prst="roundRect">
            <a:avLst/>
          </a:prstGeom>
          <a:solidFill>
            <a:srgbClr val="6DAA2D"/>
          </a:solidFill>
          <a:ln w="25400" cap="flat" cmpd="sng" algn="ctr">
            <a:noFill/>
            <a:prstDash val="solid"/>
          </a:ln>
          <a:effectLst/>
          <a:scene3d>
            <a:camera prst="orthographicFront">
              <a:rot lat="0" lon="0" rev="0"/>
            </a:camera>
            <a:lightRig rig="threePt" dir="t">
              <a:rot lat="0" lon="0" rev="600000"/>
            </a:lightRig>
          </a:scene3d>
          <a:sp3d prstMaterial="clear">
            <a:bevelT w="381000" h="190500"/>
          </a:sp3d>
        </p:spPr>
        <p:txBody>
          <a:bodyPr anchor="ctr"/>
          <a:lstStyle/>
          <a:p>
            <a:pPr marL="449263" fontAlgn="auto" latinLnBrk="0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2800" b="1" kern="0" spc="-150" dirty="0">
              <a:ln w="3175">
                <a:noFill/>
              </a:ln>
              <a:solidFill>
                <a:sysClr val="window" lastClr="FFFFFF"/>
              </a:solidFill>
              <a:effectLst>
                <a:glow rad="101600">
                  <a:sysClr val="windowText" lastClr="000000">
                    <a:lumMod val="75000"/>
                    <a:lumOff val="25000"/>
                    <a:alpha val="60000"/>
                  </a:sysClr>
                </a:glow>
              </a:effectLst>
              <a:latin typeface="Tahoma" pitchFamily="34" charset="0"/>
              <a:cs typeface="Tahoma" pitchFamily="34" charset="0"/>
            </a:endParaRPr>
          </a:p>
        </p:txBody>
      </p:sp>
      <p:grpSp>
        <p:nvGrpSpPr>
          <p:cNvPr id="7204" name="Group 36"/>
          <p:cNvGrpSpPr>
            <a:grpSpLocks/>
          </p:cNvGrpSpPr>
          <p:nvPr/>
        </p:nvGrpSpPr>
        <p:grpSpPr bwMode="auto">
          <a:xfrm>
            <a:off x="847725" y="4786313"/>
            <a:ext cx="293688" cy="296862"/>
            <a:chOff x="1066" y="1525"/>
            <a:chExt cx="499" cy="504"/>
          </a:xfrm>
        </p:grpSpPr>
        <p:sp>
          <p:nvSpPr>
            <p:cNvPr id="131" name="AutoShape 32"/>
            <p:cNvSpPr>
              <a:spLocks noChangeArrowheads="1"/>
            </p:cNvSpPr>
            <p:nvPr/>
          </p:nvSpPr>
          <p:spPr bwMode="auto">
            <a:xfrm>
              <a:off x="1201" y="1525"/>
              <a:ext cx="229" cy="226"/>
            </a:xfrm>
            <a:prstGeom prst="diamond">
              <a:avLst/>
            </a:prstGeom>
            <a:solidFill>
              <a:srgbClr val="FF0000"/>
            </a:solidFill>
            <a:ln w="12700">
              <a:solidFill>
                <a:sysClr val="windowText" lastClr="000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32" name="AutoShape 33"/>
            <p:cNvSpPr>
              <a:spLocks noChangeArrowheads="1"/>
            </p:cNvSpPr>
            <p:nvPr/>
          </p:nvSpPr>
          <p:spPr bwMode="auto">
            <a:xfrm>
              <a:off x="1338" y="1660"/>
              <a:ext cx="227" cy="229"/>
            </a:xfrm>
            <a:prstGeom prst="diamond">
              <a:avLst/>
            </a:prstGeom>
            <a:solidFill>
              <a:srgbClr val="0000FF"/>
            </a:solidFill>
            <a:ln w="12700">
              <a:solidFill>
                <a:sysClr val="windowText" lastClr="000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algn="ctr"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ko-KR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33" name="AutoShape 34"/>
            <p:cNvSpPr>
              <a:spLocks noChangeArrowheads="1"/>
            </p:cNvSpPr>
            <p:nvPr/>
          </p:nvSpPr>
          <p:spPr bwMode="auto">
            <a:xfrm>
              <a:off x="1198" y="1803"/>
              <a:ext cx="227" cy="226"/>
            </a:xfrm>
            <a:prstGeom prst="diamond">
              <a:avLst/>
            </a:prstGeom>
            <a:solidFill>
              <a:srgbClr val="FF0000"/>
            </a:solidFill>
            <a:ln w="12700">
              <a:solidFill>
                <a:sysClr val="windowText" lastClr="000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34" name="AutoShape 35"/>
            <p:cNvSpPr>
              <a:spLocks noChangeArrowheads="1"/>
            </p:cNvSpPr>
            <p:nvPr/>
          </p:nvSpPr>
          <p:spPr bwMode="auto">
            <a:xfrm>
              <a:off x="1066" y="1660"/>
              <a:ext cx="227" cy="229"/>
            </a:xfrm>
            <a:prstGeom prst="diamond">
              <a:avLst/>
            </a:prstGeom>
            <a:solidFill>
              <a:srgbClr val="0000FF"/>
            </a:solidFill>
            <a:ln w="12700">
              <a:solidFill>
                <a:sysClr val="windowText" lastClr="000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kern="0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135" name="Text Box 44"/>
          <p:cNvSpPr txBox="1">
            <a:spLocks noChangeArrowheads="1"/>
          </p:cNvSpPr>
          <p:nvPr/>
        </p:nvSpPr>
        <p:spPr bwMode="auto">
          <a:xfrm>
            <a:off x="1177925" y="4714875"/>
            <a:ext cx="7170738" cy="40163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fontAlgn="auto" latinLnBrk="0">
              <a:spcBef>
                <a:spcPct val="50000"/>
              </a:spcBef>
              <a:spcAft>
                <a:spcPts val="0"/>
              </a:spcAft>
              <a:defRPr/>
            </a:pPr>
            <a:r>
              <a:rPr kumimoji="0" lang="en-US" altLang="ko-KR" sz="2000" b="1" kern="0" dirty="0">
                <a:solidFill>
                  <a:sysClr val="windowText" lastClr="000000"/>
                </a:solidFill>
              </a:rPr>
              <a:t>7. </a:t>
            </a:r>
            <a:r>
              <a:rPr kumimoji="0" lang="ko-KR" altLang="en-US" sz="2000" b="1" kern="0" dirty="0">
                <a:solidFill>
                  <a:sysClr val="windowText" lastClr="000000"/>
                </a:solidFill>
              </a:rPr>
              <a:t>제목입력</a:t>
            </a:r>
          </a:p>
        </p:txBody>
      </p:sp>
      <p:sp>
        <p:nvSpPr>
          <p:cNvPr id="136" name="모서리가 둥근 직사각형 135"/>
          <p:cNvSpPr/>
          <p:nvPr/>
        </p:nvSpPr>
        <p:spPr>
          <a:xfrm>
            <a:off x="1204889" y="5214950"/>
            <a:ext cx="7200000" cy="428628"/>
          </a:xfrm>
          <a:prstGeom prst="roundRect">
            <a:avLst/>
          </a:prstGeom>
          <a:solidFill>
            <a:srgbClr val="6DAA2D"/>
          </a:solidFill>
          <a:ln w="25400" cap="flat" cmpd="sng" algn="ctr">
            <a:noFill/>
            <a:prstDash val="solid"/>
          </a:ln>
          <a:effectLst/>
          <a:scene3d>
            <a:camera prst="orthographicFront">
              <a:rot lat="0" lon="0" rev="0"/>
            </a:camera>
            <a:lightRig rig="threePt" dir="t">
              <a:rot lat="0" lon="0" rev="600000"/>
            </a:lightRig>
          </a:scene3d>
          <a:sp3d prstMaterial="clear">
            <a:bevelT w="381000" h="190500"/>
          </a:sp3d>
        </p:spPr>
        <p:txBody>
          <a:bodyPr anchor="ctr"/>
          <a:lstStyle/>
          <a:p>
            <a:pPr marL="449263" fontAlgn="auto" latinLnBrk="0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2800" b="1" kern="0" spc="-150" dirty="0">
              <a:ln w="3175">
                <a:noFill/>
              </a:ln>
              <a:solidFill>
                <a:sysClr val="window" lastClr="FFFFFF"/>
              </a:solidFill>
              <a:effectLst>
                <a:glow rad="101600">
                  <a:sysClr val="windowText" lastClr="000000">
                    <a:lumMod val="75000"/>
                    <a:lumOff val="25000"/>
                    <a:alpha val="60000"/>
                  </a:sysClr>
                </a:glow>
              </a:effectLst>
              <a:latin typeface="Tahoma" pitchFamily="34" charset="0"/>
              <a:cs typeface="Tahoma" pitchFamily="34" charset="0"/>
            </a:endParaRPr>
          </a:p>
        </p:txBody>
      </p:sp>
      <p:grpSp>
        <p:nvGrpSpPr>
          <p:cNvPr id="7209" name="Group 36"/>
          <p:cNvGrpSpPr>
            <a:grpSpLocks/>
          </p:cNvGrpSpPr>
          <p:nvPr/>
        </p:nvGrpSpPr>
        <p:grpSpPr bwMode="auto">
          <a:xfrm>
            <a:off x="847725" y="5286375"/>
            <a:ext cx="293688" cy="296863"/>
            <a:chOff x="1066" y="1525"/>
            <a:chExt cx="499" cy="504"/>
          </a:xfrm>
        </p:grpSpPr>
        <p:sp>
          <p:nvSpPr>
            <p:cNvPr id="138" name="AutoShape 32"/>
            <p:cNvSpPr>
              <a:spLocks noChangeArrowheads="1"/>
            </p:cNvSpPr>
            <p:nvPr/>
          </p:nvSpPr>
          <p:spPr bwMode="auto">
            <a:xfrm>
              <a:off x="1201" y="1525"/>
              <a:ext cx="229" cy="226"/>
            </a:xfrm>
            <a:prstGeom prst="diamond">
              <a:avLst/>
            </a:prstGeom>
            <a:solidFill>
              <a:srgbClr val="FF0000"/>
            </a:solidFill>
            <a:ln w="12700">
              <a:solidFill>
                <a:sysClr val="windowText" lastClr="000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39" name="AutoShape 33"/>
            <p:cNvSpPr>
              <a:spLocks noChangeArrowheads="1"/>
            </p:cNvSpPr>
            <p:nvPr/>
          </p:nvSpPr>
          <p:spPr bwMode="auto">
            <a:xfrm>
              <a:off x="1338" y="1660"/>
              <a:ext cx="227" cy="229"/>
            </a:xfrm>
            <a:prstGeom prst="diamond">
              <a:avLst/>
            </a:prstGeom>
            <a:solidFill>
              <a:srgbClr val="0000FF"/>
            </a:solidFill>
            <a:ln w="12700">
              <a:solidFill>
                <a:sysClr val="windowText" lastClr="000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algn="ctr"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ko-KR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40" name="AutoShape 34"/>
            <p:cNvSpPr>
              <a:spLocks noChangeArrowheads="1"/>
            </p:cNvSpPr>
            <p:nvPr/>
          </p:nvSpPr>
          <p:spPr bwMode="auto">
            <a:xfrm>
              <a:off x="1198" y="1803"/>
              <a:ext cx="227" cy="226"/>
            </a:xfrm>
            <a:prstGeom prst="diamond">
              <a:avLst/>
            </a:prstGeom>
            <a:solidFill>
              <a:srgbClr val="FF0000"/>
            </a:solidFill>
            <a:ln w="12700">
              <a:solidFill>
                <a:sysClr val="windowText" lastClr="000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41" name="AutoShape 35"/>
            <p:cNvSpPr>
              <a:spLocks noChangeArrowheads="1"/>
            </p:cNvSpPr>
            <p:nvPr/>
          </p:nvSpPr>
          <p:spPr bwMode="auto">
            <a:xfrm>
              <a:off x="1066" y="1660"/>
              <a:ext cx="227" cy="229"/>
            </a:xfrm>
            <a:prstGeom prst="diamond">
              <a:avLst/>
            </a:prstGeom>
            <a:solidFill>
              <a:srgbClr val="0000FF"/>
            </a:solidFill>
            <a:ln w="12700">
              <a:solidFill>
                <a:sysClr val="windowText" lastClr="000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kern="0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142" name="Text Box 44"/>
          <p:cNvSpPr txBox="1">
            <a:spLocks noChangeArrowheads="1"/>
          </p:cNvSpPr>
          <p:nvPr/>
        </p:nvSpPr>
        <p:spPr bwMode="auto">
          <a:xfrm>
            <a:off x="1177925" y="5214938"/>
            <a:ext cx="7170738" cy="40163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fontAlgn="auto" latinLnBrk="0">
              <a:spcBef>
                <a:spcPct val="50000"/>
              </a:spcBef>
              <a:spcAft>
                <a:spcPts val="0"/>
              </a:spcAft>
              <a:defRPr/>
            </a:pPr>
            <a:r>
              <a:rPr kumimoji="0" lang="en-US" altLang="ko-KR" sz="2000" b="1" kern="0" dirty="0">
                <a:solidFill>
                  <a:sysClr val="windowText" lastClr="000000"/>
                </a:solidFill>
              </a:rPr>
              <a:t>8. </a:t>
            </a:r>
            <a:r>
              <a:rPr kumimoji="0" lang="ko-KR" altLang="en-US" sz="2000" b="1" kern="0" dirty="0">
                <a:solidFill>
                  <a:sysClr val="windowText" lastClr="000000"/>
                </a:solidFill>
              </a:rPr>
              <a:t>제목입력</a:t>
            </a: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47663" y="-252413"/>
            <a:ext cx="9839325" cy="7362825"/>
          </a:xfrm>
          <a:prstGeom prst="rect">
            <a:avLst/>
          </a:prstGeom>
        </p:spPr>
      </p:pic>
      <p:sp>
        <p:nvSpPr>
          <p:cNvPr id="8" name="직사각형 7"/>
          <p:cNvSpPr/>
          <p:nvPr/>
        </p:nvSpPr>
        <p:spPr>
          <a:xfrm>
            <a:off x="652980" y="449834"/>
            <a:ext cx="33842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dirty="0">
                <a:solidFill>
                  <a:schemeClr val="bg1"/>
                </a:solidFill>
              </a:rPr>
              <a:t>노인학대 </a:t>
            </a:r>
            <a:r>
              <a:rPr lang="en-US" altLang="ko-KR" dirty="0">
                <a:solidFill>
                  <a:schemeClr val="bg1"/>
                </a:solidFill>
              </a:rPr>
              <a:t>, </a:t>
            </a:r>
            <a:r>
              <a:rPr lang="ko-KR" altLang="en-US" dirty="0">
                <a:solidFill>
                  <a:schemeClr val="bg1"/>
                </a:solidFill>
              </a:rPr>
              <a:t>얼마나 알고 있나요</a:t>
            </a:r>
            <a:r>
              <a:rPr lang="en-US" altLang="ko-KR" dirty="0">
                <a:solidFill>
                  <a:schemeClr val="bg1"/>
                </a:solidFill>
              </a:rPr>
              <a:t>? </a:t>
            </a:r>
            <a:endParaRPr lang="ko-KR" altLang="en-US" dirty="0">
              <a:solidFill>
                <a:schemeClr val="bg1"/>
              </a:solidFill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057" y="908720"/>
            <a:ext cx="9144000" cy="59021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32434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모서리가 둥근 직사각형 86"/>
          <p:cNvSpPr/>
          <p:nvPr/>
        </p:nvSpPr>
        <p:spPr>
          <a:xfrm>
            <a:off x="1204889" y="1714488"/>
            <a:ext cx="7200000" cy="428628"/>
          </a:xfrm>
          <a:prstGeom prst="roundRect">
            <a:avLst/>
          </a:prstGeom>
          <a:solidFill>
            <a:srgbClr val="6DAA2D"/>
          </a:solidFill>
          <a:ln w="25400" cap="flat" cmpd="sng" algn="ctr">
            <a:noFill/>
            <a:prstDash val="solid"/>
          </a:ln>
          <a:effectLst/>
          <a:scene3d>
            <a:camera prst="orthographicFront">
              <a:rot lat="0" lon="0" rev="0"/>
            </a:camera>
            <a:lightRig rig="threePt" dir="t">
              <a:rot lat="0" lon="0" rev="600000"/>
            </a:lightRig>
          </a:scene3d>
          <a:sp3d prstMaterial="clear">
            <a:bevelT w="381000" h="190500"/>
          </a:sp3d>
        </p:spPr>
        <p:txBody>
          <a:bodyPr anchor="ctr"/>
          <a:lstStyle/>
          <a:p>
            <a:pPr marL="449263" fontAlgn="auto" latinLnBrk="0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2800" b="1" kern="0" spc="-150" dirty="0">
              <a:ln w="3175">
                <a:noFill/>
              </a:ln>
              <a:solidFill>
                <a:sysClr val="window" lastClr="FFFFFF"/>
              </a:solidFill>
              <a:effectLst>
                <a:glow rad="101600">
                  <a:sysClr val="windowText" lastClr="000000">
                    <a:lumMod val="75000"/>
                    <a:lumOff val="25000"/>
                    <a:alpha val="60000"/>
                  </a:sysClr>
                </a:glow>
              </a:effectLst>
              <a:latin typeface="Tahoma" pitchFamily="34" charset="0"/>
              <a:cs typeface="Tahoma" pitchFamily="34" charset="0"/>
            </a:endParaRPr>
          </a:p>
        </p:txBody>
      </p:sp>
      <p:grpSp>
        <p:nvGrpSpPr>
          <p:cNvPr id="7174" name="Group 36"/>
          <p:cNvGrpSpPr>
            <a:grpSpLocks/>
          </p:cNvGrpSpPr>
          <p:nvPr/>
        </p:nvGrpSpPr>
        <p:grpSpPr bwMode="auto">
          <a:xfrm>
            <a:off x="847725" y="1785938"/>
            <a:ext cx="293688" cy="296862"/>
            <a:chOff x="1066" y="1525"/>
            <a:chExt cx="499" cy="504"/>
          </a:xfrm>
        </p:grpSpPr>
        <p:sp>
          <p:nvSpPr>
            <p:cNvPr id="89" name="AutoShape 32"/>
            <p:cNvSpPr>
              <a:spLocks noChangeArrowheads="1"/>
            </p:cNvSpPr>
            <p:nvPr/>
          </p:nvSpPr>
          <p:spPr bwMode="auto">
            <a:xfrm>
              <a:off x="1201" y="1525"/>
              <a:ext cx="229" cy="226"/>
            </a:xfrm>
            <a:prstGeom prst="diamond">
              <a:avLst/>
            </a:prstGeom>
            <a:solidFill>
              <a:srgbClr val="FF0000"/>
            </a:solidFill>
            <a:ln w="12700">
              <a:solidFill>
                <a:sysClr val="windowText" lastClr="000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90" name="AutoShape 33"/>
            <p:cNvSpPr>
              <a:spLocks noChangeArrowheads="1"/>
            </p:cNvSpPr>
            <p:nvPr/>
          </p:nvSpPr>
          <p:spPr bwMode="auto">
            <a:xfrm>
              <a:off x="1338" y="1660"/>
              <a:ext cx="227" cy="229"/>
            </a:xfrm>
            <a:prstGeom prst="diamond">
              <a:avLst/>
            </a:prstGeom>
            <a:solidFill>
              <a:srgbClr val="0000FF"/>
            </a:solidFill>
            <a:ln w="12700">
              <a:solidFill>
                <a:sysClr val="windowText" lastClr="000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algn="ctr"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ko-KR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91" name="AutoShape 34"/>
            <p:cNvSpPr>
              <a:spLocks noChangeArrowheads="1"/>
            </p:cNvSpPr>
            <p:nvPr/>
          </p:nvSpPr>
          <p:spPr bwMode="auto">
            <a:xfrm>
              <a:off x="1198" y="1803"/>
              <a:ext cx="227" cy="226"/>
            </a:xfrm>
            <a:prstGeom prst="diamond">
              <a:avLst/>
            </a:prstGeom>
            <a:solidFill>
              <a:srgbClr val="FF0000"/>
            </a:solidFill>
            <a:ln w="12700">
              <a:solidFill>
                <a:sysClr val="windowText" lastClr="000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92" name="AutoShape 35"/>
            <p:cNvSpPr>
              <a:spLocks noChangeArrowheads="1"/>
            </p:cNvSpPr>
            <p:nvPr/>
          </p:nvSpPr>
          <p:spPr bwMode="auto">
            <a:xfrm>
              <a:off x="1066" y="1660"/>
              <a:ext cx="227" cy="229"/>
            </a:xfrm>
            <a:prstGeom prst="diamond">
              <a:avLst/>
            </a:prstGeom>
            <a:solidFill>
              <a:srgbClr val="0000FF"/>
            </a:solidFill>
            <a:ln w="12700">
              <a:solidFill>
                <a:sysClr val="windowText" lastClr="000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kern="0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93" name="Text Box 44"/>
          <p:cNvSpPr txBox="1">
            <a:spLocks noChangeArrowheads="1"/>
          </p:cNvSpPr>
          <p:nvPr/>
        </p:nvSpPr>
        <p:spPr bwMode="auto">
          <a:xfrm>
            <a:off x="1177925" y="1714500"/>
            <a:ext cx="7170738" cy="40163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fontAlgn="auto" latinLnBrk="0">
              <a:spcBef>
                <a:spcPct val="50000"/>
              </a:spcBef>
              <a:spcAft>
                <a:spcPts val="0"/>
              </a:spcAft>
              <a:defRPr/>
            </a:pPr>
            <a:r>
              <a:rPr kumimoji="0" lang="en-US" altLang="ko-KR" sz="2000" b="1" kern="0" dirty="0">
                <a:solidFill>
                  <a:sysClr val="windowText" lastClr="000000"/>
                </a:solidFill>
              </a:rPr>
              <a:t>1. </a:t>
            </a:r>
            <a:r>
              <a:rPr kumimoji="0" lang="ko-KR" altLang="en-US" sz="2000" b="1" kern="0" dirty="0">
                <a:solidFill>
                  <a:sysClr val="windowText" lastClr="000000"/>
                </a:solidFill>
              </a:rPr>
              <a:t>제목입력</a:t>
            </a:r>
          </a:p>
        </p:txBody>
      </p:sp>
      <p:sp>
        <p:nvSpPr>
          <p:cNvPr id="94" name="모서리가 둥근 직사각형 93"/>
          <p:cNvSpPr/>
          <p:nvPr/>
        </p:nvSpPr>
        <p:spPr>
          <a:xfrm>
            <a:off x="1204889" y="2214554"/>
            <a:ext cx="7200000" cy="428628"/>
          </a:xfrm>
          <a:prstGeom prst="roundRect">
            <a:avLst/>
          </a:prstGeom>
          <a:solidFill>
            <a:srgbClr val="6DAA2D"/>
          </a:solidFill>
          <a:ln w="25400" cap="flat" cmpd="sng" algn="ctr">
            <a:noFill/>
            <a:prstDash val="solid"/>
          </a:ln>
          <a:effectLst/>
          <a:scene3d>
            <a:camera prst="orthographicFront">
              <a:rot lat="0" lon="0" rev="0"/>
            </a:camera>
            <a:lightRig rig="threePt" dir="t">
              <a:rot lat="0" lon="0" rev="600000"/>
            </a:lightRig>
          </a:scene3d>
          <a:sp3d prstMaterial="clear">
            <a:bevelT w="381000" h="190500"/>
          </a:sp3d>
        </p:spPr>
        <p:txBody>
          <a:bodyPr anchor="ctr"/>
          <a:lstStyle/>
          <a:p>
            <a:pPr marL="449263" fontAlgn="auto" latinLnBrk="0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2800" b="1" kern="0" spc="-150" dirty="0">
              <a:ln w="3175">
                <a:noFill/>
              </a:ln>
              <a:solidFill>
                <a:sysClr val="window" lastClr="FFFFFF"/>
              </a:solidFill>
              <a:effectLst>
                <a:glow rad="101600">
                  <a:sysClr val="windowText" lastClr="000000">
                    <a:lumMod val="75000"/>
                    <a:lumOff val="25000"/>
                    <a:alpha val="60000"/>
                  </a:sysClr>
                </a:glow>
              </a:effectLst>
              <a:latin typeface="Tahoma" pitchFamily="34" charset="0"/>
              <a:cs typeface="Tahoma" pitchFamily="34" charset="0"/>
            </a:endParaRPr>
          </a:p>
        </p:txBody>
      </p:sp>
      <p:grpSp>
        <p:nvGrpSpPr>
          <p:cNvPr id="7179" name="Group 36"/>
          <p:cNvGrpSpPr>
            <a:grpSpLocks/>
          </p:cNvGrpSpPr>
          <p:nvPr/>
        </p:nvGrpSpPr>
        <p:grpSpPr bwMode="auto">
          <a:xfrm>
            <a:off x="847725" y="2286000"/>
            <a:ext cx="293688" cy="296863"/>
            <a:chOff x="1066" y="1525"/>
            <a:chExt cx="499" cy="504"/>
          </a:xfrm>
        </p:grpSpPr>
        <p:sp>
          <p:nvSpPr>
            <p:cNvPr id="96" name="AutoShape 32"/>
            <p:cNvSpPr>
              <a:spLocks noChangeArrowheads="1"/>
            </p:cNvSpPr>
            <p:nvPr/>
          </p:nvSpPr>
          <p:spPr bwMode="auto">
            <a:xfrm>
              <a:off x="1201" y="1525"/>
              <a:ext cx="229" cy="226"/>
            </a:xfrm>
            <a:prstGeom prst="diamond">
              <a:avLst/>
            </a:prstGeom>
            <a:solidFill>
              <a:srgbClr val="FF0000"/>
            </a:solidFill>
            <a:ln w="12700">
              <a:solidFill>
                <a:sysClr val="windowText" lastClr="000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97" name="AutoShape 33"/>
            <p:cNvSpPr>
              <a:spLocks noChangeArrowheads="1"/>
            </p:cNvSpPr>
            <p:nvPr/>
          </p:nvSpPr>
          <p:spPr bwMode="auto">
            <a:xfrm>
              <a:off x="1338" y="1660"/>
              <a:ext cx="227" cy="229"/>
            </a:xfrm>
            <a:prstGeom prst="diamond">
              <a:avLst/>
            </a:prstGeom>
            <a:solidFill>
              <a:srgbClr val="0000FF"/>
            </a:solidFill>
            <a:ln w="12700">
              <a:solidFill>
                <a:sysClr val="windowText" lastClr="000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algn="ctr"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ko-KR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98" name="AutoShape 34"/>
            <p:cNvSpPr>
              <a:spLocks noChangeArrowheads="1"/>
            </p:cNvSpPr>
            <p:nvPr/>
          </p:nvSpPr>
          <p:spPr bwMode="auto">
            <a:xfrm>
              <a:off x="1198" y="1803"/>
              <a:ext cx="227" cy="226"/>
            </a:xfrm>
            <a:prstGeom prst="diamond">
              <a:avLst/>
            </a:prstGeom>
            <a:solidFill>
              <a:srgbClr val="FF0000"/>
            </a:solidFill>
            <a:ln w="12700">
              <a:solidFill>
                <a:sysClr val="windowText" lastClr="000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99" name="AutoShape 35"/>
            <p:cNvSpPr>
              <a:spLocks noChangeArrowheads="1"/>
            </p:cNvSpPr>
            <p:nvPr/>
          </p:nvSpPr>
          <p:spPr bwMode="auto">
            <a:xfrm>
              <a:off x="1066" y="1660"/>
              <a:ext cx="227" cy="229"/>
            </a:xfrm>
            <a:prstGeom prst="diamond">
              <a:avLst/>
            </a:prstGeom>
            <a:solidFill>
              <a:srgbClr val="0000FF"/>
            </a:solidFill>
            <a:ln w="12700">
              <a:solidFill>
                <a:sysClr val="windowText" lastClr="000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kern="0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100" name="Text Box 44"/>
          <p:cNvSpPr txBox="1">
            <a:spLocks noChangeArrowheads="1"/>
          </p:cNvSpPr>
          <p:nvPr/>
        </p:nvSpPr>
        <p:spPr bwMode="auto">
          <a:xfrm>
            <a:off x="1177925" y="2214563"/>
            <a:ext cx="7170738" cy="40163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fontAlgn="auto" latinLnBrk="0">
              <a:spcBef>
                <a:spcPct val="50000"/>
              </a:spcBef>
              <a:spcAft>
                <a:spcPts val="0"/>
              </a:spcAft>
              <a:defRPr/>
            </a:pPr>
            <a:r>
              <a:rPr kumimoji="0" lang="en-US" altLang="ko-KR" sz="2000" b="1" kern="0" dirty="0">
                <a:solidFill>
                  <a:sysClr val="windowText" lastClr="000000"/>
                </a:solidFill>
              </a:rPr>
              <a:t>2. </a:t>
            </a:r>
            <a:r>
              <a:rPr kumimoji="0" lang="ko-KR" altLang="en-US" sz="2000" b="1" kern="0" dirty="0">
                <a:solidFill>
                  <a:sysClr val="windowText" lastClr="000000"/>
                </a:solidFill>
              </a:rPr>
              <a:t>제목입력</a:t>
            </a:r>
          </a:p>
        </p:txBody>
      </p:sp>
      <p:sp>
        <p:nvSpPr>
          <p:cNvPr id="101" name="모서리가 둥근 직사각형 100"/>
          <p:cNvSpPr/>
          <p:nvPr/>
        </p:nvSpPr>
        <p:spPr>
          <a:xfrm>
            <a:off x="1204889" y="2714620"/>
            <a:ext cx="7200000" cy="428628"/>
          </a:xfrm>
          <a:prstGeom prst="roundRect">
            <a:avLst/>
          </a:prstGeom>
          <a:solidFill>
            <a:srgbClr val="6DAA2D"/>
          </a:solidFill>
          <a:ln w="25400" cap="flat" cmpd="sng" algn="ctr">
            <a:noFill/>
            <a:prstDash val="solid"/>
          </a:ln>
          <a:effectLst/>
          <a:scene3d>
            <a:camera prst="orthographicFront">
              <a:rot lat="0" lon="0" rev="0"/>
            </a:camera>
            <a:lightRig rig="threePt" dir="t">
              <a:rot lat="0" lon="0" rev="600000"/>
            </a:lightRig>
          </a:scene3d>
          <a:sp3d prstMaterial="clear">
            <a:bevelT w="381000" h="190500"/>
          </a:sp3d>
        </p:spPr>
        <p:txBody>
          <a:bodyPr anchor="ctr"/>
          <a:lstStyle/>
          <a:p>
            <a:pPr marL="449263" fontAlgn="auto" latinLnBrk="0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2800" b="1" kern="0" spc="-150" dirty="0">
              <a:ln w="3175">
                <a:noFill/>
              </a:ln>
              <a:solidFill>
                <a:sysClr val="window" lastClr="FFFFFF"/>
              </a:solidFill>
              <a:effectLst>
                <a:glow rad="101600">
                  <a:sysClr val="windowText" lastClr="000000">
                    <a:lumMod val="75000"/>
                    <a:lumOff val="25000"/>
                    <a:alpha val="60000"/>
                  </a:sysClr>
                </a:glow>
              </a:effectLst>
              <a:latin typeface="Tahoma" pitchFamily="34" charset="0"/>
              <a:cs typeface="Tahoma" pitchFamily="34" charset="0"/>
            </a:endParaRPr>
          </a:p>
        </p:txBody>
      </p:sp>
      <p:grpSp>
        <p:nvGrpSpPr>
          <p:cNvPr id="7184" name="Group 36"/>
          <p:cNvGrpSpPr>
            <a:grpSpLocks/>
          </p:cNvGrpSpPr>
          <p:nvPr/>
        </p:nvGrpSpPr>
        <p:grpSpPr bwMode="auto">
          <a:xfrm>
            <a:off x="847725" y="2786063"/>
            <a:ext cx="293688" cy="296862"/>
            <a:chOff x="1066" y="1525"/>
            <a:chExt cx="499" cy="504"/>
          </a:xfrm>
        </p:grpSpPr>
        <p:sp>
          <p:nvSpPr>
            <p:cNvPr id="103" name="AutoShape 32"/>
            <p:cNvSpPr>
              <a:spLocks noChangeArrowheads="1"/>
            </p:cNvSpPr>
            <p:nvPr/>
          </p:nvSpPr>
          <p:spPr bwMode="auto">
            <a:xfrm>
              <a:off x="1201" y="1525"/>
              <a:ext cx="229" cy="226"/>
            </a:xfrm>
            <a:prstGeom prst="diamond">
              <a:avLst/>
            </a:prstGeom>
            <a:solidFill>
              <a:srgbClr val="FF0000"/>
            </a:solidFill>
            <a:ln w="12700">
              <a:solidFill>
                <a:sysClr val="windowText" lastClr="000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04" name="AutoShape 33"/>
            <p:cNvSpPr>
              <a:spLocks noChangeArrowheads="1"/>
            </p:cNvSpPr>
            <p:nvPr/>
          </p:nvSpPr>
          <p:spPr bwMode="auto">
            <a:xfrm>
              <a:off x="1338" y="1660"/>
              <a:ext cx="227" cy="229"/>
            </a:xfrm>
            <a:prstGeom prst="diamond">
              <a:avLst/>
            </a:prstGeom>
            <a:solidFill>
              <a:srgbClr val="0000FF"/>
            </a:solidFill>
            <a:ln w="12700">
              <a:solidFill>
                <a:sysClr val="windowText" lastClr="000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algn="ctr"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ko-KR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05" name="AutoShape 34"/>
            <p:cNvSpPr>
              <a:spLocks noChangeArrowheads="1"/>
            </p:cNvSpPr>
            <p:nvPr/>
          </p:nvSpPr>
          <p:spPr bwMode="auto">
            <a:xfrm>
              <a:off x="1198" y="1803"/>
              <a:ext cx="227" cy="226"/>
            </a:xfrm>
            <a:prstGeom prst="diamond">
              <a:avLst/>
            </a:prstGeom>
            <a:solidFill>
              <a:srgbClr val="FF0000"/>
            </a:solidFill>
            <a:ln w="12700">
              <a:solidFill>
                <a:sysClr val="windowText" lastClr="000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06" name="AutoShape 35"/>
            <p:cNvSpPr>
              <a:spLocks noChangeArrowheads="1"/>
            </p:cNvSpPr>
            <p:nvPr/>
          </p:nvSpPr>
          <p:spPr bwMode="auto">
            <a:xfrm>
              <a:off x="1066" y="1660"/>
              <a:ext cx="227" cy="229"/>
            </a:xfrm>
            <a:prstGeom prst="diamond">
              <a:avLst/>
            </a:prstGeom>
            <a:solidFill>
              <a:srgbClr val="0000FF"/>
            </a:solidFill>
            <a:ln w="12700">
              <a:solidFill>
                <a:sysClr val="windowText" lastClr="000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kern="0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107" name="Text Box 44"/>
          <p:cNvSpPr txBox="1">
            <a:spLocks noChangeArrowheads="1"/>
          </p:cNvSpPr>
          <p:nvPr/>
        </p:nvSpPr>
        <p:spPr bwMode="auto">
          <a:xfrm>
            <a:off x="1177925" y="2714625"/>
            <a:ext cx="7170738" cy="40163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fontAlgn="auto" latinLnBrk="0">
              <a:spcBef>
                <a:spcPct val="50000"/>
              </a:spcBef>
              <a:spcAft>
                <a:spcPts val="0"/>
              </a:spcAft>
              <a:defRPr/>
            </a:pPr>
            <a:r>
              <a:rPr kumimoji="0" lang="en-US" altLang="ko-KR" sz="2000" b="1" kern="0" dirty="0">
                <a:solidFill>
                  <a:sysClr val="windowText" lastClr="000000"/>
                </a:solidFill>
              </a:rPr>
              <a:t>3. </a:t>
            </a:r>
            <a:r>
              <a:rPr kumimoji="0" lang="ko-KR" altLang="en-US" sz="2000" b="1" kern="0" dirty="0">
                <a:solidFill>
                  <a:sysClr val="windowText" lastClr="000000"/>
                </a:solidFill>
              </a:rPr>
              <a:t>제목입력</a:t>
            </a:r>
          </a:p>
        </p:txBody>
      </p:sp>
      <p:sp>
        <p:nvSpPr>
          <p:cNvPr id="108" name="모서리가 둥근 직사각형 107"/>
          <p:cNvSpPr/>
          <p:nvPr/>
        </p:nvSpPr>
        <p:spPr>
          <a:xfrm>
            <a:off x="1204889" y="3214686"/>
            <a:ext cx="7200000" cy="428628"/>
          </a:xfrm>
          <a:prstGeom prst="roundRect">
            <a:avLst/>
          </a:prstGeom>
          <a:solidFill>
            <a:srgbClr val="6DAA2D"/>
          </a:solidFill>
          <a:ln w="25400" cap="flat" cmpd="sng" algn="ctr">
            <a:noFill/>
            <a:prstDash val="solid"/>
          </a:ln>
          <a:effectLst/>
          <a:scene3d>
            <a:camera prst="orthographicFront">
              <a:rot lat="0" lon="0" rev="0"/>
            </a:camera>
            <a:lightRig rig="threePt" dir="t">
              <a:rot lat="0" lon="0" rev="600000"/>
            </a:lightRig>
          </a:scene3d>
          <a:sp3d prstMaterial="clear">
            <a:bevelT w="381000" h="190500"/>
          </a:sp3d>
        </p:spPr>
        <p:txBody>
          <a:bodyPr anchor="ctr"/>
          <a:lstStyle/>
          <a:p>
            <a:pPr marL="449263" fontAlgn="auto" latinLnBrk="0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2800" b="1" kern="0" spc="-150" dirty="0">
              <a:ln w="3175">
                <a:noFill/>
              </a:ln>
              <a:solidFill>
                <a:sysClr val="window" lastClr="FFFFFF"/>
              </a:solidFill>
              <a:effectLst>
                <a:glow rad="101600">
                  <a:sysClr val="windowText" lastClr="000000">
                    <a:lumMod val="75000"/>
                    <a:lumOff val="25000"/>
                    <a:alpha val="60000"/>
                  </a:sysClr>
                </a:glow>
              </a:effectLst>
              <a:latin typeface="Tahoma" pitchFamily="34" charset="0"/>
              <a:cs typeface="Tahoma" pitchFamily="34" charset="0"/>
            </a:endParaRPr>
          </a:p>
        </p:txBody>
      </p:sp>
      <p:grpSp>
        <p:nvGrpSpPr>
          <p:cNvPr id="7189" name="Group 36"/>
          <p:cNvGrpSpPr>
            <a:grpSpLocks/>
          </p:cNvGrpSpPr>
          <p:nvPr/>
        </p:nvGrpSpPr>
        <p:grpSpPr bwMode="auto">
          <a:xfrm>
            <a:off x="847725" y="3286125"/>
            <a:ext cx="293688" cy="296863"/>
            <a:chOff x="1066" y="1525"/>
            <a:chExt cx="499" cy="504"/>
          </a:xfrm>
        </p:grpSpPr>
        <p:sp>
          <p:nvSpPr>
            <p:cNvPr id="110" name="AutoShape 32"/>
            <p:cNvSpPr>
              <a:spLocks noChangeArrowheads="1"/>
            </p:cNvSpPr>
            <p:nvPr/>
          </p:nvSpPr>
          <p:spPr bwMode="auto">
            <a:xfrm>
              <a:off x="1201" y="1525"/>
              <a:ext cx="229" cy="226"/>
            </a:xfrm>
            <a:prstGeom prst="diamond">
              <a:avLst/>
            </a:prstGeom>
            <a:solidFill>
              <a:srgbClr val="FF0000"/>
            </a:solidFill>
            <a:ln w="12700">
              <a:solidFill>
                <a:sysClr val="windowText" lastClr="000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11" name="AutoShape 33"/>
            <p:cNvSpPr>
              <a:spLocks noChangeArrowheads="1"/>
            </p:cNvSpPr>
            <p:nvPr/>
          </p:nvSpPr>
          <p:spPr bwMode="auto">
            <a:xfrm>
              <a:off x="1338" y="1660"/>
              <a:ext cx="227" cy="229"/>
            </a:xfrm>
            <a:prstGeom prst="diamond">
              <a:avLst/>
            </a:prstGeom>
            <a:solidFill>
              <a:srgbClr val="0000FF"/>
            </a:solidFill>
            <a:ln w="12700">
              <a:solidFill>
                <a:sysClr val="windowText" lastClr="000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algn="ctr"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ko-KR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12" name="AutoShape 34"/>
            <p:cNvSpPr>
              <a:spLocks noChangeArrowheads="1"/>
            </p:cNvSpPr>
            <p:nvPr/>
          </p:nvSpPr>
          <p:spPr bwMode="auto">
            <a:xfrm>
              <a:off x="1198" y="1803"/>
              <a:ext cx="227" cy="226"/>
            </a:xfrm>
            <a:prstGeom prst="diamond">
              <a:avLst/>
            </a:prstGeom>
            <a:solidFill>
              <a:srgbClr val="FF0000"/>
            </a:solidFill>
            <a:ln w="12700">
              <a:solidFill>
                <a:sysClr val="windowText" lastClr="000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13" name="AutoShape 35"/>
            <p:cNvSpPr>
              <a:spLocks noChangeArrowheads="1"/>
            </p:cNvSpPr>
            <p:nvPr/>
          </p:nvSpPr>
          <p:spPr bwMode="auto">
            <a:xfrm>
              <a:off x="1066" y="1660"/>
              <a:ext cx="227" cy="229"/>
            </a:xfrm>
            <a:prstGeom prst="diamond">
              <a:avLst/>
            </a:prstGeom>
            <a:solidFill>
              <a:srgbClr val="0000FF"/>
            </a:solidFill>
            <a:ln w="12700">
              <a:solidFill>
                <a:sysClr val="windowText" lastClr="000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kern="0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114" name="Text Box 44"/>
          <p:cNvSpPr txBox="1">
            <a:spLocks noChangeArrowheads="1"/>
          </p:cNvSpPr>
          <p:nvPr/>
        </p:nvSpPr>
        <p:spPr bwMode="auto">
          <a:xfrm>
            <a:off x="1177925" y="3214688"/>
            <a:ext cx="7170738" cy="40163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fontAlgn="auto" latinLnBrk="0">
              <a:spcBef>
                <a:spcPct val="50000"/>
              </a:spcBef>
              <a:spcAft>
                <a:spcPts val="0"/>
              </a:spcAft>
              <a:defRPr/>
            </a:pPr>
            <a:r>
              <a:rPr kumimoji="0" lang="en-US" altLang="ko-KR" sz="2000" b="1" kern="0" dirty="0">
                <a:solidFill>
                  <a:sysClr val="windowText" lastClr="000000"/>
                </a:solidFill>
              </a:rPr>
              <a:t>4. </a:t>
            </a:r>
            <a:r>
              <a:rPr kumimoji="0" lang="ko-KR" altLang="en-US" sz="2000" b="1" kern="0" dirty="0">
                <a:solidFill>
                  <a:sysClr val="windowText" lastClr="000000"/>
                </a:solidFill>
              </a:rPr>
              <a:t>제목입력</a:t>
            </a:r>
          </a:p>
        </p:txBody>
      </p:sp>
      <p:sp>
        <p:nvSpPr>
          <p:cNvPr id="115" name="모서리가 둥근 직사각형 114"/>
          <p:cNvSpPr/>
          <p:nvPr/>
        </p:nvSpPr>
        <p:spPr>
          <a:xfrm>
            <a:off x="1204889" y="3714752"/>
            <a:ext cx="7200000" cy="428628"/>
          </a:xfrm>
          <a:prstGeom prst="roundRect">
            <a:avLst/>
          </a:prstGeom>
          <a:solidFill>
            <a:srgbClr val="6DAA2D"/>
          </a:solidFill>
          <a:ln w="25400" cap="flat" cmpd="sng" algn="ctr">
            <a:noFill/>
            <a:prstDash val="solid"/>
          </a:ln>
          <a:effectLst/>
          <a:scene3d>
            <a:camera prst="orthographicFront">
              <a:rot lat="0" lon="0" rev="0"/>
            </a:camera>
            <a:lightRig rig="threePt" dir="t">
              <a:rot lat="0" lon="0" rev="600000"/>
            </a:lightRig>
          </a:scene3d>
          <a:sp3d prstMaterial="clear">
            <a:bevelT w="381000" h="190500"/>
          </a:sp3d>
        </p:spPr>
        <p:txBody>
          <a:bodyPr anchor="ctr"/>
          <a:lstStyle/>
          <a:p>
            <a:pPr marL="449263" fontAlgn="auto" latinLnBrk="0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2800" b="1" kern="0" spc="-150" dirty="0">
              <a:ln w="3175">
                <a:noFill/>
              </a:ln>
              <a:solidFill>
                <a:sysClr val="window" lastClr="FFFFFF"/>
              </a:solidFill>
              <a:effectLst>
                <a:glow rad="101600">
                  <a:sysClr val="windowText" lastClr="000000">
                    <a:lumMod val="75000"/>
                    <a:lumOff val="25000"/>
                    <a:alpha val="60000"/>
                  </a:sysClr>
                </a:glow>
              </a:effectLst>
              <a:latin typeface="Tahoma" pitchFamily="34" charset="0"/>
              <a:cs typeface="Tahoma" pitchFamily="34" charset="0"/>
            </a:endParaRPr>
          </a:p>
        </p:txBody>
      </p:sp>
      <p:grpSp>
        <p:nvGrpSpPr>
          <p:cNvPr id="7194" name="Group 36"/>
          <p:cNvGrpSpPr>
            <a:grpSpLocks/>
          </p:cNvGrpSpPr>
          <p:nvPr/>
        </p:nvGrpSpPr>
        <p:grpSpPr bwMode="auto">
          <a:xfrm>
            <a:off x="847725" y="3786188"/>
            <a:ext cx="293688" cy="296862"/>
            <a:chOff x="1066" y="1525"/>
            <a:chExt cx="499" cy="504"/>
          </a:xfrm>
        </p:grpSpPr>
        <p:sp>
          <p:nvSpPr>
            <p:cNvPr id="117" name="AutoShape 32"/>
            <p:cNvSpPr>
              <a:spLocks noChangeArrowheads="1"/>
            </p:cNvSpPr>
            <p:nvPr/>
          </p:nvSpPr>
          <p:spPr bwMode="auto">
            <a:xfrm>
              <a:off x="1201" y="1525"/>
              <a:ext cx="229" cy="226"/>
            </a:xfrm>
            <a:prstGeom prst="diamond">
              <a:avLst/>
            </a:prstGeom>
            <a:solidFill>
              <a:srgbClr val="FF0000"/>
            </a:solidFill>
            <a:ln w="12700">
              <a:solidFill>
                <a:sysClr val="windowText" lastClr="000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18" name="AutoShape 33"/>
            <p:cNvSpPr>
              <a:spLocks noChangeArrowheads="1"/>
            </p:cNvSpPr>
            <p:nvPr/>
          </p:nvSpPr>
          <p:spPr bwMode="auto">
            <a:xfrm>
              <a:off x="1338" y="1660"/>
              <a:ext cx="227" cy="229"/>
            </a:xfrm>
            <a:prstGeom prst="diamond">
              <a:avLst/>
            </a:prstGeom>
            <a:solidFill>
              <a:srgbClr val="0000FF"/>
            </a:solidFill>
            <a:ln w="12700">
              <a:solidFill>
                <a:sysClr val="windowText" lastClr="000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algn="ctr"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ko-KR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19" name="AutoShape 34"/>
            <p:cNvSpPr>
              <a:spLocks noChangeArrowheads="1"/>
            </p:cNvSpPr>
            <p:nvPr/>
          </p:nvSpPr>
          <p:spPr bwMode="auto">
            <a:xfrm>
              <a:off x="1198" y="1803"/>
              <a:ext cx="227" cy="226"/>
            </a:xfrm>
            <a:prstGeom prst="diamond">
              <a:avLst/>
            </a:prstGeom>
            <a:solidFill>
              <a:srgbClr val="FF0000"/>
            </a:solidFill>
            <a:ln w="12700">
              <a:solidFill>
                <a:sysClr val="windowText" lastClr="000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20" name="AutoShape 35"/>
            <p:cNvSpPr>
              <a:spLocks noChangeArrowheads="1"/>
            </p:cNvSpPr>
            <p:nvPr/>
          </p:nvSpPr>
          <p:spPr bwMode="auto">
            <a:xfrm>
              <a:off x="1066" y="1660"/>
              <a:ext cx="227" cy="229"/>
            </a:xfrm>
            <a:prstGeom prst="diamond">
              <a:avLst/>
            </a:prstGeom>
            <a:solidFill>
              <a:srgbClr val="0000FF"/>
            </a:solidFill>
            <a:ln w="12700">
              <a:solidFill>
                <a:sysClr val="windowText" lastClr="000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kern="0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121" name="Text Box 44"/>
          <p:cNvSpPr txBox="1">
            <a:spLocks noChangeArrowheads="1"/>
          </p:cNvSpPr>
          <p:nvPr/>
        </p:nvSpPr>
        <p:spPr bwMode="auto">
          <a:xfrm>
            <a:off x="1177925" y="3714750"/>
            <a:ext cx="7170738" cy="40163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fontAlgn="auto" latinLnBrk="0">
              <a:spcBef>
                <a:spcPct val="50000"/>
              </a:spcBef>
              <a:spcAft>
                <a:spcPts val="0"/>
              </a:spcAft>
              <a:defRPr/>
            </a:pPr>
            <a:r>
              <a:rPr kumimoji="0" lang="en-US" altLang="ko-KR" sz="2000" b="1" kern="0" dirty="0">
                <a:solidFill>
                  <a:sysClr val="windowText" lastClr="000000"/>
                </a:solidFill>
              </a:rPr>
              <a:t>5. </a:t>
            </a:r>
            <a:r>
              <a:rPr kumimoji="0" lang="ko-KR" altLang="en-US" sz="2000" b="1" kern="0" dirty="0">
                <a:solidFill>
                  <a:sysClr val="windowText" lastClr="000000"/>
                </a:solidFill>
              </a:rPr>
              <a:t>제목입력</a:t>
            </a:r>
          </a:p>
        </p:txBody>
      </p:sp>
      <p:sp>
        <p:nvSpPr>
          <p:cNvPr id="122" name="모서리가 둥근 직사각형 121"/>
          <p:cNvSpPr/>
          <p:nvPr/>
        </p:nvSpPr>
        <p:spPr>
          <a:xfrm>
            <a:off x="1204889" y="4214818"/>
            <a:ext cx="7200000" cy="428628"/>
          </a:xfrm>
          <a:prstGeom prst="roundRect">
            <a:avLst/>
          </a:prstGeom>
          <a:solidFill>
            <a:srgbClr val="6DAA2D"/>
          </a:solidFill>
          <a:ln w="25400" cap="flat" cmpd="sng" algn="ctr">
            <a:noFill/>
            <a:prstDash val="solid"/>
          </a:ln>
          <a:effectLst/>
          <a:scene3d>
            <a:camera prst="orthographicFront">
              <a:rot lat="0" lon="0" rev="0"/>
            </a:camera>
            <a:lightRig rig="threePt" dir="t">
              <a:rot lat="0" lon="0" rev="600000"/>
            </a:lightRig>
          </a:scene3d>
          <a:sp3d prstMaterial="clear">
            <a:bevelT w="381000" h="190500"/>
          </a:sp3d>
        </p:spPr>
        <p:txBody>
          <a:bodyPr anchor="ctr"/>
          <a:lstStyle/>
          <a:p>
            <a:pPr marL="449263" fontAlgn="auto" latinLnBrk="0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2800" b="1" kern="0" spc="-150" dirty="0">
              <a:ln w="3175">
                <a:noFill/>
              </a:ln>
              <a:solidFill>
                <a:sysClr val="window" lastClr="FFFFFF"/>
              </a:solidFill>
              <a:effectLst>
                <a:glow rad="101600">
                  <a:sysClr val="windowText" lastClr="000000">
                    <a:lumMod val="75000"/>
                    <a:lumOff val="25000"/>
                    <a:alpha val="60000"/>
                  </a:sysClr>
                </a:glow>
              </a:effectLst>
              <a:latin typeface="Tahoma" pitchFamily="34" charset="0"/>
              <a:cs typeface="Tahoma" pitchFamily="34" charset="0"/>
            </a:endParaRPr>
          </a:p>
        </p:txBody>
      </p:sp>
      <p:grpSp>
        <p:nvGrpSpPr>
          <p:cNvPr id="7199" name="Group 36"/>
          <p:cNvGrpSpPr>
            <a:grpSpLocks/>
          </p:cNvGrpSpPr>
          <p:nvPr/>
        </p:nvGrpSpPr>
        <p:grpSpPr bwMode="auto">
          <a:xfrm>
            <a:off x="847725" y="4286250"/>
            <a:ext cx="293688" cy="296863"/>
            <a:chOff x="1066" y="1525"/>
            <a:chExt cx="499" cy="504"/>
          </a:xfrm>
        </p:grpSpPr>
        <p:sp>
          <p:nvSpPr>
            <p:cNvPr id="124" name="AutoShape 32"/>
            <p:cNvSpPr>
              <a:spLocks noChangeArrowheads="1"/>
            </p:cNvSpPr>
            <p:nvPr/>
          </p:nvSpPr>
          <p:spPr bwMode="auto">
            <a:xfrm>
              <a:off x="1201" y="1525"/>
              <a:ext cx="229" cy="226"/>
            </a:xfrm>
            <a:prstGeom prst="diamond">
              <a:avLst/>
            </a:prstGeom>
            <a:solidFill>
              <a:srgbClr val="FF0000"/>
            </a:solidFill>
            <a:ln w="12700">
              <a:solidFill>
                <a:sysClr val="windowText" lastClr="000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25" name="AutoShape 33"/>
            <p:cNvSpPr>
              <a:spLocks noChangeArrowheads="1"/>
            </p:cNvSpPr>
            <p:nvPr/>
          </p:nvSpPr>
          <p:spPr bwMode="auto">
            <a:xfrm>
              <a:off x="1338" y="1660"/>
              <a:ext cx="227" cy="229"/>
            </a:xfrm>
            <a:prstGeom prst="diamond">
              <a:avLst/>
            </a:prstGeom>
            <a:solidFill>
              <a:srgbClr val="0000FF"/>
            </a:solidFill>
            <a:ln w="12700">
              <a:solidFill>
                <a:sysClr val="windowText" lastClr="000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algn="ctr"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ko-KR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26" name="AutoShape 34"/>
            <p:cNvSpPr>
              <a:spLocks noChangeArrowheads="1"/>
            </p:cNvSpPr>
            <p:nvPr/>
          </p:nvSpPr>
          <p:spPr bwMode="auto">
            <a:xfrm>
              <a:off x="1198" y="1803"/>
              <a:ext cx="227" cy="226"/>
            </a:xfrm>
            <a:prstGeom prst="diamond">
              <a:avLst/>
            </a:prstGeom>
            <a:solidFill>
              <a:srgbClr val="FF0000"/>
            </a:solidFill>
            <a:ln w="12700">
              <a:solidFill>
                <a:sysClr val="windowText" lastClr="000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27" name="AutoShape 35"/>
            <p:cNvSpPr>
              <a:spLocks noChangeArrowheads="1"/>
            </p:cNvSpPr>
            <p:nvPr/>
          </p:nvSpPr>
          <p:spPr bwMode="auto">
            <a:xfrm>
              <a:off x="1066" y="1660"/>
              <a:ext cx="227" cy="229"/>
            </a:xfrm>
            <a:prstGeom prst="diamond">
              <a:avLst/>
            </a:prstGeom>
            <a:solidFill>
              <a:srgbClr val="0000FF"/>
            </a:solidFill>
            <a:ln w="12700">
              <a:solidFill>
                <a:sysClr val="windowText" lastClr="000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kern="0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128" name="Text Box 44"/>
          <p:cNvSpPr txBox="1">
            <a:spLocks noChangeArrowheads="1"/>
          </p:cNvSpPr>
          <p:nvPr/>
        </p:nvSpPr>
        <p:spPr bwMode="auto">
          <a:xfrm>
            <a:off x="1177925" y="4214813"/>
            <a:ext cx="7170738" cy="40163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fontAlgn="auto" latinLnBrk="0">
              <a:spcBef>
                <a:spcPct val="50000"/>
              </a:spcBef>
              <a:spcAft>
                <a:spcPts val="0"/>
              </a:spcAft>
              <a:defRPr/>
            </a:pPr>
            <a:r>
              <a:rPr kumimoji="0" lang="en-US" altLang="ko-KR" sz="2000" b="1" kern="0" dirty="0">
                <a:solidFill>
                  <a:sysClr val="windowText" lastClr="000000"/>
                </a:solidFill>
              </a:rPr>
              <a:t>6. </a:t>
            </a:r>
            <a:r>
              <a:rPr kumimoji="0" lang="ko-KR" altLang="en-US" sz="2000" b="1" kern="0" dirty="0">
                <a:solidFill>
                  <a:sysClr val="windowText" lastClr="000000"/>
                </a:solidFill>
              </a:rPr>
              <a:t>제목입력</a:t>
            </a:r>
          </a:p>
        </p:txBody>
      </p:sp>
      <p:sp>
        <p:nvSpPr>
          <p:cNvPr id="129" name="모서리가 둥근 직사각형 128"/>
          <p:cNvSpPr/>
          <p:nvPr/>
        </p:nvSpPr>
        <p:spPr>
          <a:xfrm>
            <a:off x="1204889" y="4714884"/>
            <a:ext cx="7200000" cy="428628"/>
          </a:xfrm>
          <a:prstGeom prst="roundRect">
            <a:avLst/>
          </a:prstGeom>
          <a:solidFill>
            <a:srgbClr val="6DAA2D"/>
          </a:solidFill>
          <a:ln w="25400" cap="flat" cmpd="sng" algn="ctr">
            <a:noFill/>
            <a:prstDash val="solid"/>
          </a:ln>
          <a:effectLst/>
          <a:scene3d>
            <a:camera prst="orthographicFront">
              <a:rot lat="0" lon="0" rev="0"/>
            </a:camera>
            <a:lightRig rig="threePt" dir="t">
              <a:rot lat="0" lon="0" rev="600000"/>
            </a:lightRig>
          </a:scene3d>
          <a:sp3d prstMaterial="clear">
            <a:bevelT w="381000" h="190500"/>
          </a:sp3d>
        </p:spPr>
        <p:txBody>
          <a:bodyPr anchor="ctr"/>
          <a:lstStyle/>
          <a:p>
            <a:pPr marL="449263" fontAlgn="auto" latinLnBrk="0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2800" b="1" kern="0" spc="-150" dirty="0">
              <a:ln w="3175">
                <a:noFill/>
              </a:ln>
              <a:solidFill>
                <a:sysClr val="window" lastClr="FFFFFF"/>
              </a:solidFill>
              <a:effectLst>
                <a:glow rad="101600">
                  <a:sysClr val="windowText" lastClr="000000">
                    <a:lumMod val="75000"/>
                    <a:lumOff val="25000"/>
                    <a:alpha val="60000"/>
                  </a:sysClr>
                </a:glow>
              </a:effectLst>
              <a:latin typeface="Tahoma" pitchFamily="34" charset="0"/>
              <a:cs typeface="Tahoma" pitchFamily="34" charset="0"/>
            </a:endParaRPr>
          </a:p>
        </p:txBody>
      </p:sp>
      <p:grpSp>
        <p:nvGrpSpPr>
          <p:cNvPr id="7204" name="Group 36"/>
          <p:cNvGrpSpPr>
            <a:grpSpLocks/>
          </p:cNvGrpSpPr>
          <p:nvPr/>
        </p:nvGrpSpPr>
        <p:grpSpPr bwMode="auto">
          <a:xfrm>
            <a:off x="847725" y="4786313"/>
            <a:ext cx="293688" cy="296862"/>
            <a:chOff x="1066" y="1525"/>
            <a:chExt cx="499" cy="504"/>
          </a:xfrm>
        </p:grpSpPr>
        <p:sp>
          <p:nvSpPr>
            <p:cNvPr id="131" name="AutoShape 32"/>
            <p:cNvSpPr>
              <a:spLocks noChangeArrowheads="1"/>
            </p:cNvSpPr>
            <p:nvPr/>
          </p:nvSpPr>
          <p:spPr bwMode="auto">
            <a:xfrm>
              <a:off x="1201" y="1525"/>
              <a:ext cx="229" cy="226"/>
            </a:xfrm>
            <a:prstGeom prst="diamond">
              <a:avLst/>
            </a:prstGeom>
            <a:solidFill>
              <a:srgbClr val="FF0000"/>
            </a:solidFill>
            <a:ln w="12700">
              <a:solidFill>
                <a:sysClr val="windowText" lastClr="000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32" name="AutoShape 33"/>
            <p:cNvSpPr>
              <a:spLocks noChangeArrowheads="1"/>
            </p:cNvSpPr>
            <p:nvPr/>
          </p:nvSpPr>
          <p:spPr bwMode="auto">
            <a:xfrm>
              <a:off x="1338" y="1660"/>
              <a:ext cx="227" cy="229"/>
            </a:xfrm>
            <a:prstGeom prst="diamond">
              <a:avLst/>
            </a:prstGeom>
            <a:solidFill>
              <a:srgbClr val="0000FF"/>
            </a:solidFill>
            <a:ln w="12700">
              <a:solidFill>
                <a:sysClr val="windowText" lastClr="000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algn="ctr"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ko-KR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33" name="AutoShape 34"/>
            <p:cNvSpPr>
              <a:spLocks noChangeArrowheads="1"/>
            </p:cNvSpPr>
            <p:nvPr/>
          </p:nvSpPr>
          <p:spPr bwMode="auto">
            <a:xfrm>
              <a:off x="1198" y="1803"/>
              <a:ext cx="227" cy="226"/>
            </a:xfrm>
            <a:prstGeom prst="diamond">
              <a:avLst/>
            </a:prstGeom>
            <a:solidFill>
              <a:srgbClr val="FF0000"/>
            </a:solidFill>
            <a:ln w="12700">
              <a:solidFill>
                <a:sysClr val="windowText" lastClr="000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34" name="AutoShape 35"/>
            <p:cNvSpPr>
              <a:spLocks noChangeArrowheads="1"/>
            </p:cNvSpPr>
            <p:nvPr/>
          </p:nvSpPr>
          <p:spPr bwMode="auto">
            <a:xfrm>
              <a:off x="1066" y="1660"/>
              <a:ext cx="227" cy="229"/>
            </a:xfrm>
            <a:prstGeom prst="diamond">
              <a:avLst/>
            </a:prstGeom>
            <a:solidFill>
              <a:srgbClr val="0000FF"/>
            </a:solidFill>
            <a:ln w="12700">
              <a:solidFill>
                <a:sysClr val="windowText" lastClr="000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kern="0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135" name="Text Box 44"/>
          <p:cNvSpPr txBox="1">
            <a:spLocks noChangeArrowheads="1"/>
          </p:cNvSpPr>
          <p:nvPr/>
        </p:nvSpPr>
        <p:spPr bwMode="auto">
          <a:xfrm>
            <a:off x="1177925" y="4714875"/>
            <a:ext cx="7170738" cy="40163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fontAlgn="auto" latinLnBrk="0">
              <a:spcBef>
                <a:spcPct val="50000"/>
              </a:spcBef>
              <a:spcAft>
                <a:spcPts val="0"/>
              </a:spcAft>
              <a:defRPr/>
            </a:pPr>
            <a:r>
              <a:rPr kumimoji="0" lang="en-US" altLang="ko-KR" sz="2000" b="1" kern="0" dirty="0">
                <a:solidFill>
                  <a:sysClr val="windowText" lastClr="000000"/>
                </a:solidFill>
              </a:rPr>
              <a:t>7. </a:t>
            </a:r>
            <a:r>
              <a:rPr kumimoji="0" lang="ko-KR" altLang="en-US" sz="2000" b="1" kern="0" dirty="0">
                <a:solidFill>
                  <a:sysClr val="windowText" lastClr="000000"/>
                </a:solidFill>
              </a:rPr>
              <a:t>제목입력</a:t>
            </a:r>
          </a:p>
        </p:txBody>
      </p:sp>
      <p:sp>
        <p:nvSpPr>
          <p:cNvPr id="136" name="모서리가 둥근 직사각형 135"/>
          <p:cNvSpPr/>
          <p:nvPr/>
        </p:nvSpPr>
        <p:spPr>
          <a:xfrm>
            <a:off x="1204889" y="5214950"/>
            <a:ext cx="7200000" cy="428628"/>
          </a:xfrm>
          <a:prstGeom prst="roundRect">
            <a:avLst/>
          </a:prstGeom>
          <a:solidFill>
            <a:srgbClr val="6DAA2D"/>
          </a:solidFill>
          <a:ln w="25400" cap="flat" cmpd="sng" algn="ctr">
            <a:noFill/>
            <a:prstDash val="solid"/>
          </a:ln>
          <a:effectLst/>
          <a:scene3d>
            <a:camera prst="orthographicFront">
              <a:rot lat="0" lon="0" rev="0"/>
            </a:camera>
            <a:lightRig rig="threePt" dir="t">
              <a:rot lat="0" lon="0" rev="600000"/>
            </a:lightRig>
          </a:scene3d>
          <a:sp3d prstMaterial="clear">
            <a:bevelT w="381000" h="190500"/>
          </a:sp3d>
        </p:spPr>
        <p:txBody>
          <a:bodyPr anchor="ctr"/>
          <a:lstStyle/>
          <a:p>
            <a:pPr marL="449263" fontAlgn="auto" latinLnBrk="0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2800" b="1" kern="0" spc="-150" dirty="0">
              <a:ln w="3175">
                <a:noFill/>
              </a:ln>
              <a:solidFill>
                <a:sysClr val="window" lastClr="FFFFFF"/>
              </a:solidFill>
              <a:effectLst>
                <a:glow rad="101600">
                  <a:sysClr val="windowText" lastClr="000000">
                    <a:lumMod val="75000"/>
                    <a:lumOff val="25000"/>
                    <a:alpha val="60000"/>
                  </a:sysClr>
                </a:glow>
              </a:effectLst>
              <a:latin typeface="Tahoma" pitchFamily="34" charset="0"/>
              <a:cs typeface="Tahoma" pitchFamily="34" charset="0"/>
            </a:endParaRPr>
          </a:p>
        </p:txBody>
      </p:sp>
      <p:grpSp>
        <p:nvGrpSpPr>
          <p:cNvPr id="7209" name="Group 36"/>
          <p:cNvGrpSpPr>
            <a:grpSpLocks/>
          </p:cNvGrpSpPr>
          <p:nvPr/>
        </p:nvGrpSpPr>
        <p:grpSpPr bwMode="auto">
          <a:xfrm>
            <a:off x="847725" y="5286375"/>
            <a:ext cx="293688" cy="296863"/>
            <a:chOff x="1066" y="1525"/>
            <a:chExt cx="499" cy="504"/>
          </a:xfrm>
        </p:grpSpPr>
        <p:sp>
          <p:nvSpPr>
            <p:cNvPr id="138" name="AutoShape 32"/>
            <p:cNvSpPr>
              <a:spLocks noChangeArrowheads="1"/>
            </p:cNvSpPr>
            <p:nvPr/>
          </p:nvSpPr>
          <p:spPr bwMode="auto">
            <a:xfrm>
              <a:off x="1201" y="1525"/>
              <a:ext cx="229" cy="226"/>
            </a:xfrm>
            <a:prstGeom prst="diamond">
              <a:avLst/>
            </a:prstGeom>
            <a:solidFill>
              <a:srgbClr val="FF0000"/>
            </a:solidFill>
            <a:ln w="12700">
              <a:solidFill>
                <a:sysClr val="windowText" lastClr="000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39" name="AutoShape 33"/>
            <p:cNvSpPr>
              <a:spLocks noChangeArrowheads="1"/>
            </p:cNvSpPr>
            <p:nvPr/>
          </p:nvSpPr>
          <p:spPr bwMode="auto">
            <a:xfrm>
              <a:off x="1338" y="1660"/>
              <a:ext cx="227" cy="229"/>
            </a:xfrm>
            <a:prstGeom prst="diamond">
              <a:avLst/>
            </a:prstGeom>
            <a:solidFill>
              <a:srgbClr val="0000FF"/>
            </a:solidFill>
            <a:ln w="12700">
              <a:solidFill>
                <a:sysClr val="windowText" lastClr="000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algn="ctr"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ko-KR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40" name="AutoShape 34"/>
            <p:cNvSpPr>
              <a:spLocks noChangeArrowheads="1"/>
            </p:cNvSpPr>
            <p:nvPr/>
          </p:nvSpPr>
          <p:spPr bwMode="auto">
            <a:xfrm>
              <a:off x="1198" y="1803"/>
              <a:ext cx="227" cy="226"/>
            </a:xfrm>
            <a:prstGeom prst="diamond">
              <a:avLst/>
            </a:prstGeom>
            <a:solidFill>
              <a:srgbClr val="FF0000"/>
            </a:solidFill>
            <a:ln w="12700">
              <a:solidFill>
                <a:sysClr val="windowText" lastClr="000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41" name="AutoShape 35"/>
            <p:cNvSpPr>
              <a:spLocks noChangeArrowheads="1"/>
            </p:cNvSpPr>
            <p:nvPr/>
          </p:nvSpPr>
          <p:spPr bwMode="auto">
            <a:xfrm>
              <a:off x="1066" y="1660"/>
              <a:ext cx="227" cy="229"/>
            </a:xfrm>
            <a:prstGeom prst="diamond">
              <a:avLst/>
            </a:prstGeom>
            <a:solidFill>
              <a:srgbClr val="0000FF"/>
            </a:solidFill>
            <a:ln w="12700">
              <a:solidFill>
                <a:sysClr val="windowText" lastClr="000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kern="0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142" name="Text Box 44"/>
          <p:cNvSpPr txBox="1">
            <a:spLocks noChangeArrowheads="1"/>
          </p:cNvSpPr>
          <p:nvPr/>
        </p:nvSpPr>
        <p:spPr bwMode="auto">
          <a:xfrm>
            <a:off x="1177925" y="5214938"/>
            <a:ext cx="7170738" cy="40163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fontAlgn="auto" latinLnBrk="0">
              <a:spcBef>
                <a:spcPct val="50000"/>
              </a:spcBef>
              <a:spcAft>
                <a:spcPts val="0"/>
              </a:spcAft>
              <a:defRPr/>
            </a:pPr>
            <a:r>
              <a:rPr kumimoji="0" lang="en-US" altLang="ko-KR" sz="2000" b="1" kern="0" dirty="0">
                <a:solidFill>
                  <a:sysClr val="windowText" lastClr="000000"/>
                </a:solidFill>
              </a:rPr>
              <a:t>8. </a:t>
            </a:r>
            <a:r>
              <a:rPr kumimoji="0" lang="ko-KR" altLang="en-US" sz="2000" b="1" kern="0" dirty="0">
                <a:solidFill>
                  <a:sysClr val="windowText" lastClr="000000"/>
                </a:solidFill>
              </a:rPr>
              <a:t>제목입력</a:t>
            </a: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47663" y="-252413"/>
            <a:ext cx="9839325" cy="7362825"/>
          </a:xfrm>
          <a:prstGeom prst="rect">
            <a:avLst/>
          </a:prstGeom>
        </p:spPr>
      </p:pic>
      <p:sp>
        <p:nvSpPr>
          <p:cNvPr id="8" name="직사각형 7"/>
          <p:cNvSpPr/>
          <p:nvPr/>
        </p:nvSpPr>
        <p:spPr>
          <a:xfrm>
            <a:off x="652980" y="449834"/>
            <a:ext cx="33842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dirty="0">
                <a:solidFill>
                  <a:schemeClr val="bg1"/>
                </a:solidFill>
              </a:rPr>
              <a:t>노인학대 </a:t>
            </a:r>
            <a:r>
              <a:rPr lang="en-US" altLang="ko-KR" dirty="0">
                <a:solidFill>
                  <a:schemeClr val="bg1"/>
                </a:solidFill>
              </a:rPr>
              <a:t>, </a:t>
            </a:r>
            <a:r>
              <a:rPr lang="ko-KR" altLang="en-US" dirty="0">
                <a:solidFill>
                  <a:schemeClr val="bg1"/>
                </a:solidFill>
              </a:rPr>
              <a:t>얼마나 알고 있나요</a:t>
            </a:r>
            <a:r>
              <a:rPr lang="en-US" altLang="ko-KR" dirty="0">
                <a:solidFill>
                  <a:schemeClr val="bg1"/>
                </a:solidFill>
              </a:rPr>
              <a:t>? </a:t>
            </a:r>
            <a:endParaRPr lang="ko-KR" altLang="en-US" dirty="0">
              <a:solidFill>
                <a:schemeClr val="bg1"/>
              </a:solidFill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118" y="1237291"/>
            <a:ext cx="9144000" cy="58121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68135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모서리가 둥근 직사각형 86"/>
          <p:cNvSpPr/>
          <p:nvPr/>
        </p:nvSpPr>
        <p:spPr>
          <a:xfrm>
            <a:off x="1204889" y="1714488"/>
            <a:ext cx="7200000" cy="428628"/>
          </a:xfrm>
          <a:prstGeom prst="roundRect">
            <a:avLst/>
          </a:prstGeom>
          <a:solidFill>
            <a:srgbClr val="6DAA2D"/>
          </a:solidFill>
          <a:ln w="25400" cap="flat" cmpd="sng" algn="ctr">
            <a:noFill/>
            <a:prstDash val="solid"/>
          </a:ln>
          <a:effectLst/>
          <a:scene3d>
            <a:camera prst="orthographicFront">
              <a:rot lat="0" lon="0" rev="0"/>
            </a:camera>
            <a:lightRig rig="threePt" dir="t">
              <a:rot lat="0" lon="0" rev="600000"/>
            </a:lightRig>
          </a:scene3d>
          <a:sp3d prstMaterial="clear">
            <a:bevelT w="381000" h="190500"/>
          </a:sp3d>
        </p:spPr>
        <p:txBody>
          <a:bodyPr anchor="ctr"/>
          <a:lstStyle/>
          <a:p>
            <a:pPr marL="449263" fontAlgn="auto" latinLnBrk="0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2800" b="1" kern="0" spc="-150" dirty="0">
              <a:ln w="3175">
                <a:noFill/>
              </a:ln>
              <a:solidFill>
                <a:sysClr val="window" lastClr="FFFFFF"/>
              </a:solidFill>
              <a:effectLst>
                <a:glow rad="101600">
                  <a:sysClr val="windowText" lastClr="000000">
                    <a:lumMod val="75000"/>
                    <a:lumOff val="25000"/>
                    <a:alpha val="60000"/>
                  </a:sysClr>
                </a:glow>
              </a:effectLst>
              <a:latin typeface="Tahoma" pitchFamily="34" charset="0"/>
              <a:cs typeface="Tahoma" pitchFamily="34" charset="0"/>
            </a:endParaRPr>
          </a:p>
        </p:txBody>
      </p:sp>
      <p:grpSp>
        <p:nvGrpSpPr>
          <p:cNvPr id="7174" name="Group 36"/>
          <p:cNvGrpSpPr>
            <a:grpSpLocks/>
          </p:cNvGrpSpPr>
          <p:nvPr/>
        </p:nvGrpSpPr>
        <p:grpSpPr bwMode="auto">
          <a:xfrm>
            <a:off x="847725" y="1785938"/>
            <a:ext cx="293688" cy="296862"/>
            <a:chOff x="1066" y="1525"/>
            <a:chExt cx="499" cy="504"/>
          </a:xfrm>
        </p:grpSpPr>
        <p:sp>
          <p:nvSpPr>
            <p:cNvPr id="89" name="AutoShape 32"/>
            <p:cNvSpPr>
              <a:spLocks noChangeArrowheads="1"/>
            </p:cNvSpPr>
            <p:nvPr/>
          </p:nvSpPr>
          <p:spPr bwMode="auto">
            <a:xfrm>
              <a:off x="1201" y="1525"/>
              <a:ext cx="229" cy="226"/>
            </a:xfrm>
            <a:prstGeom prst="diamond">
              <a:avLst/>
            </a:prstGeom>
            <a:solidFill>
              <a:srgbClr val="FF0000"/>
            </a:solidFill>
            <a:ln w="12700">
              <a:solidFill>
                <a:sysClr val="windowText" lastClr="000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90" name="AutoShape 33"/>
            <p:cNvSpPr>
              <a:spLocks noChangeArrowheads="1"/>
            </p:cNvSpPr>
            <p:nvPr/>
          </p:nvSpPr>
          <p:spPr bwMode="auto">
            <a:xfrm>
              <a:off x="1338" y="1660"/>
              <a:ext cx="227" cy="229"/>
            </a:xfrm>
            <a:prstGeom prst="diamond">
              <a:avLst/>
            </a:prstGeom>
            <a:solidFill>
              <a:srgbClr val="0000FF"/>
            </a:solidFill>
            <a:ln w="12700">
              <a:solidFill>
                <a:sysClr val="windowText" lastClr="000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algn="ctr"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ko-KR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91" name="AutoShape 34"/>
            <p:cNvSpPr>
              <a:spLocks noChangeArrowheads="1"/>
            </p:cNvSpPr>
            <p:nvPr/>
          </p:nvSpPr>
          <p:spPr bwMode="auto">
            <a:xfrm>
              <a:off x="1198" y="1803"/>
              <a:ext cx="227" cy="226"/>
            </a:xfrm>
            <a:prstGeom prst="diamond">
              <a:avLst/>
            </a:prstGeom>
            <a:solidFill>
              <a:srgbClr val="FF0000"/>
            </a:solidFill>
            <a:ln w="12700">
              <a:solidFill>
                <a:sysClr val="windowText" lastClr="000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92" name="AutoShape 35"/>
            <p:cNvSpPr>
              <a:spLocks noChangeArrowheads="1"/>
            </p:cNvSpPr>
            <p:nvPr/>
          </p:nvSpPr>
          <p:spPr bwMode="auto">
            <a:xfrm>
              <a:off x="1066" y="1660"/>
              <a:ext cx="227" cy="229"/>
            </a:xfrm>
            <a:prstGeom prst="diamond">
              <a:avLst/>
            </a:prstGeom>
            <a:solidFill>
              <a:srgbClr val="0000FF"/>
            </a:solidFill>
            <a:ln w="12700">
              <a:solidFill>
                <a:sysClr val="windowText" lastClr="000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kern="0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93" name="Text Box 44"/>
          <p:cNvSpPr txBox="1">
            <a:spLocks noChangeArrowheads="1"/>
          </p:cNvSpPr>
          <p:nvPr/>
        </p:nvSpPr>
        <p:spPr bwMode="auto">
          <a:xfrm>
            <a:off x="1177925" y="1714500"/>
            <a:ext cx="7170738" cy="40163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fontAlgn="auto" latinLnBrk="0">
              <a:spcBef>
                <a:spcPct val="50000"/>
              </a:spcBef>
              <a:spcAft>
                <a:spcPts val="0"/>
              </a:spcAft>
              <a:defRPr/>
            </a:pPr>
            <a:r>
              <a:rPr kumimoji="0" lang="en-US" altLang="ko-KR" sz="2000" b="1" kern="0" dirty="0">
                <a:solidFill>
                  <a:sysClr val="windowText" lastClr="000000"/>
                </a:solidFill>
              </a:rPr>
              <a:t>1. </a:t>
            </a:r>
            <a:r>
              <a:rPr kumimoji="0" lang="ko-KR" altLang="en-US" sz="2000" b="1" kern="0" dirty="0">
                <a:solidFill>
                  <a:sysClr val="windowText" lastClr="000000"/>
                </a:solidFill>
              </a:rPr>
              <a:t>제목입력</a:t>
            </a:r>
          </a:p>
        </p:txBody>
      </p:sp>
      <p:sp>
        <p:nvSpPr>
          <p:cNvPr id="94" name="모서리가 둥근 직사각형 93"/>
          <p:cNvSpPr/>
          <p:nvPr/>
        </p:nvSpPr>
        <p:spPr>
          <a:xfrm>
            <a:off x="1204889" y="2214554"/>
            <a:ext cx="7200000" cy="428628"/>
          </a:xfrm>
          <a:prstGeom prst="roundRect">
            <a:avLst/>
          </a:prstGeom>
          <a:solidFill>
            <a:srgbClr val="6DAA2D"/>
          </a:solidFill>
          <a:ln w="25400" cap="flat" cmpd="sng" algn="ctr">
            <a:noFill/>
            <a:prstDash val="solid"/>
          </a:ln>
          <a:effectLst/>
          <a:scene3d>
            <a:camera prst="orthographicFront">
              <a:rot lat="0" lon="0" rev="0"/>
            </a:camera>
            <a:lightRig rig="threePt" dir="t">
              <a:rot lat="0" lon="0" rev="600000"/>
            </a:lightRig>
          </a:scene3d>
          <a:sp3d prstMaterial="clear">
            <a:bevelT w="381000" h="190500"/>
          </a:sp3d>
        </p:spPr>
        <p:txBody>
          <a:bodyPr anchor="ctr"/>
          <a:lstStyle/>
          <a:p>
            <a:pPr marL="449263" fontAlgn="auto" latinLnBrk="0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2800" b="1" kern="0" spc="-150" dirty="0">
              <a:ln w="3175">
                <a:noFill/>
              </a:ln>
              <a:solidFill>
                <a:sysClr val="window" lastClr="FFFFFF"/>
              </a:solidFill>
              <a:effectLst>
                <a:glow rad="101600">
                  <a:sysClr val="windowText" lastClr="000000">
                    <a:lumMod val="75000"/>
                    <a:lumOff val="25000"/>
                    <a:alpha val="60000"/>
                  </a:sysClr>
                </a:glow>
              </a:effectLst>
              <a:latin typeface="Tahoma" pitchFamily="34" charset="0"/>
              <a:cs typeface="Tahoma" pitchFamily="34" charset="0"/>
            </a:endParaRPr>
          </a:p>
        </p:txBody>
      </p:sp>
      <p:grpSp>
        <p:nvGrpSpPr>
          <p:cNvPr id="7179" name="Group 36"/>
          <p:cNvGrpSpPr>
            <a:grpSpLocks/>
          </p:cNvGrpSpPr>
          <p:nvPr/>
        </p:nvGrpSpPr>
        <p:grpSpPr bwMode="auto">
          <a:xfrm>
            <a:off x="847725" y="2286000"/>
            <a:ext cx="293688" cy="296863"/>
            <a:chOff x="1066" y="1525"/>
            <a:chExt cx="499" cy="504"/>
          </a:xfrm>
        </p:grpSpPr>
        <p:sp>
          <p:nvSpPr>
            <p:cNvPr id="96" name="AutoShape 32"/>
            <p:cNvSpPr>
              <a:spLocks noChangeArrowheads="1"/>
            </p:cNvSpPr>
            <p:nvPr/>
          </p:nvSpPr>
          <p:spPr bwMode="auto">
            <a:xfrm>
              <a:off x="1201" y="1525"/>
              <a:ext cx="229" cy="226"/>
            </a:xfrm>
            <a:prstGeom prst="diamond">
              <a:avLst/>
            </a:prstGeom>
            <a:solidFill>
              <a:srgbClr val="FF0000"/>
            </a:solidFill>
            <a:ln w="12700">
              <a:solidFill>
                <a:sysClr val="windowText" lastClr="000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97" name="AutoShape 33"/>
            <p:cNvSpPr>
              <a:spLocks noChangeArrowheads="1"/>
            </p:cNvSpPr>
            <p:nvPr/>
          </p:nvSpPr>
          <p:spPr bwMode="auto">
            <a:xfrm>
              <a:off x="1338" y="1660"/>
              <a:ext cx="227" cy="229"/>
            </a:xfrm>
            <a:prstGeom prst="diamond">
              <a:avLst/>
            </a:prstGeom>
            <a:solidFill>
              <a:srgbClr val="0000FF"/>
            </a:solidFill>
            <a:ln w="12700">
              <a:solidFill>
                <a:sysClr val="windowText" lastClr="000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algn="ctr"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ko-KR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98" name="AutoShape 34"/>
            <p:cNvSpPr>
              <a:spLocks noChangeArrowheads="1"/>
            </p:cNvSpPr>
            <p:nvPr/>
          </p:nvSpPr>
          <p:spPr bwMode="auto">
            <a:xfrm>
              <a:off x="1198" y="1803"/>
              <a:ext cx="227" cy="226"/>
            </a:xfrm>
            <a:prstGeom prst="diamond">
              <a:avLst/>
            </a:prstGeom>
            <a:solidFill>
              <a:srgbClr val="FF0000"/>
            </a:solidFill>
            <a:ln w="12700">
              <a:solidFill>
                <a:sysClr val="windowText" lastClr="000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99" name="AutoShape 35"/>
            <p:cNvSpPr>
              <a:spLocks noChangeArrowheads="1"/>
            </p:cNvSpPr>
            <p:nvPr/>
          </p:nvSpPr>
          <p:spPr bwMode="auto">
            <a:xfrm>
              <a:off x="1066" y="1660"/>
              <a:ext cx="227" cy="229"/>
            </a:xfrm>
            <a:prstGeom prst="diamond">
              <a:avLst/>
            </a:prstGeom>
            <a:solidFill>
              <a:srgbClr val="0000FF"/>
            </a:solidFill>
            <a:ln w="12700">
              <a:solidFill>
                <a:sysClr val="windowText" lastClr="000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kern="0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100" name="Text Box 44"/>
          <p:cNvSpPr txBox="1">
            <a:spLocks noChangeArrowheads="1"/>
          </p:cNvSpPr>
          <p:nvPr/>
        </p:nvSpPr>
        <p:spPr bwMode="auto">
          <a:xfrm>
            <a:off x="1177925" y="2214563"/>
            <a:ext cx="7170738" cy="40163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fontAlgn="auto" latinLnBrk="0">
              <a:spcBef>
                <a:spcPct val="50000"/>
              </a:spcBef>
              <a:spcAft>
                <a:spcPts val="0"/>
              </a:spcAft>
              <a:defRPr/>
            </a:pPr>
            <a:r>
              <a:rPr kumimoji="0" lang="en-US" altLang="ko-KR" sz="2000" b="1" kern="0" dirty="0">
                <a:solidFill>
                  <a:sysClr val="windowText" lastClr="000000"/>
                </a:solidFill>
              </a:rPr>
              <a:t>2. </a:t>
            </a:r>
            <a:r>
              <a:rPr kumimoji="0" lang="ko-KR" altLang="en-US" sz="2000" b="1" kern="0" dirty="0">
                <a:solidFill>
                  <a:sysClr val="windowText" lastClr="000000"/>
                </a:solidFill>
              </a:rPr>
              <a:t>제목입력</a:t>
            </a:r>
          </a:p>
        </p:txBody>
      </p:sp>
      <p:sp>
        <p:nvSpPr>
          <p:cNvPr id="101" name="모서리가 둥근 직사각형 100"/>
          <p:cNvSpPr/>
          <p:nvPr/>
        </p:nvSpPr>
        <p:spPr>
          <a:xfrm>
            <a:off x="1204889" y="2714620"/>
            <a:ext cx="7200000" cy="428628"/>
          </a:xfrm>
          <a:prstGeom prst="roundRect">
            <a:avLst/>
          </a:prstGeom>
          <a:solidFill>
            <a:srgbClr val="6DAA2D"/>
          </a:solidFill>
          <a:ln w="25400" cap="flat" cmpd="sng" algn="ctr">
            <a:noFill/>
            <a:prstDash val="solid"/>
          </a:ln>
          <a:effectLst/>
          <a:scene3d>
            <a:camera prst="orthographicFront">
              <a:rot lat="0" lon="0" rev="0"/>
            </a:camera>
            <a:lightRig rig="threePt" dir="t">
              <a:rot lat="0" lon="0" rev="600000"/>
            </a:lightRig>
          </a:scene3d>
          <a:sp3d prstMaterial="clear">
            <a:bevelT w="381000" h="190500"/>
          </a:sp3d>
        </p:spPr>
        <p:txBody>
          <a:bodyPr anchor="ctr"/>
          <a:lstStyle/>
          <a:p>
            <a:pPr marL="449263" fontAlgn="auto" latinLnBrk="0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2800" b="1" kern="0" spc="-150" dirty="0">
              <a:ln w="3175">
                <a:noFill/>
              </a:ln>
              <a:solidFill>
                <a:sysClr val="window" lastClr="FFFFFF"/>
              </a:solidFill>
              <a:effectLst>
                <a:glow rad="101600">
                  <a:sysClr val="windowText" lastClr="000000">
                    <a:lumMod val="75000"/>
                    <a:lumOff val="25000"/>
                    <a:alpha val="60000"/>
                  </a:sysClr>
                </a:glow>
              </a:effectLst>
              <a:latin typeface="Tahoma" pitchFamily="34" charset="0"/>
              <a:cs typeface="Tahoma" pitchFamily="34" charset="0"/>
            </a:endParaRPr>
          </a:p>
        </p:txBody>
      </p:sp>
      <p:grpSp>
        <p:nvGrpSpPr>
          <p:cNvPr id="7184" name="Group 36"/>
          <p:cNvGrpSpPr>
            <a:grpSpLocks/>
          </p:cNvGrpSpPr>
          <p:nvPr/>
        </p:nvGrpSpPr>
        <p:grpSpPr bwMode="auto">
          <a:xfrm>
            <a:off x="847725" y="2786063"/>
            <a:ext cx="293688" cy="296862"/>
            <a:chOff x="1066" y="1525"/>
            <a:chExt cx="499" cy="504"/>
          </a:xfrm>
        </p:grpSpPr>
        <p:sp>
          <p:nvSpPr>
            <p:cNvPr id="103" name="AutoShape 32"/>
            <p:cNvSpPr>
              <a:spLocks noChangeArrowheads="1"/>
            </p:cNvSpPr>
            <p:nvPr/>
          </p:nvSpPr>
          <p:spPr bwMode="auto">
            <a:xfrm>
              <a:off x="1201" y="1525"/>
              <a:ext cx="229" cy="226"/>
            </a:xfrm>
            <a:prstGeom prst="diamond">
              <a:avLst/>
            </a:prstGeom>
            <a:solidFill>
              <a:srgbClr val="FF0000"/>
            </a:solidFill>
            <a:ln w="12700">
              <a:solidFill>
                <a:sysClr val="windowText" lastClr="000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04" name="AutoShape 33"/>
            <p:cNvSpPr>
              <a:spLocks noChangeArrowheads="1"/>
            </p:cNvSpPr>
            <p:nvPr/>
          </p:nvSpPr>
          <p:spPr bwMode="auto">
            <a:xfrm>
              <a:off x="1338" y="1660"/>
              <a:ext cx="227" cy="229"/>
            </a:xfrm>
            <a:prstGeom prst="diamond">
              <a:avLst/>
            </a:prstGeom>
            <a:solidFill>
              <a:srgbClr val="0000FF"/>
            </a:solidFill>
            <a:ln w="12700">
              <a:solidFill>
                <a:sysClr val="windowText" lastClr="000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algn="ctr"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ko-KR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05" name="AutoShape 34"/>
            <p:cNvSpPr>
              <a:spLocks noChangeArrowheads="1"/>
            </p:cNvSpPr>
            <p:nvPr/>
          </p:nvSpPr>
          <p:spPr bwMode="auto">
            <a:xfrm>
              <a:off x="1198" y="1803"/>
              <a:ext cx="227" cy="226"/>
            </a:xfrm>
            <a:prstGeom prst="diamond">
              <a:avLst/>
            </a:prstGeom>
            <a:solidFill>
              <a:srgbClr val="FF0000"/>
            </a:solidFill>
            <a:ln w="12700">
              <a:solidFill>
                <a:sysClr val="windowText" lastClr="000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06" name="AutoShape 35"/>
            <p:cNvSpPr>
              <a:spLocks noChangeArrowheads="1"/>
            </p:cNvSpPr>
            <p:nvPr/>
          </p:nvSpPr>
          <p:spPr bwMode="auto">
            <a:xfrm>
              <a:off x="1066" y="1660"/>
              <a:ext cx="227" cy="229"/>
            </a:xfrm>
            <a:prstGeom prst="diamond">
              <a:avLst/>
            </a:prstGeom>
            <a:solidFill>
              <a:srgbClr val="0000FF"/>
            </a:solidFill>
            <a:ln w="12700">
              <a:solidFill>
                <a:sysClr val="windowText" lastClr="000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kern="0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107" name="Text Box 44"/>
          <p:cNvSpPr txBox="1">
            <a:spLocks noChangeArrowheads="1"/>
          </p:cNvSpPr>
          <p:nvPr/>
        </p:nvSpPr>
        <p:spPr bwMode="auto">
          <a:xfrm>
            <a:off x="1177925" y="2714625"/>
            <a:ext cx="7170738" cy="40163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fontAlgn="auto" latinLnBrk="0">
              <a:spcBef>
                <a:spcPct val="50000"/>
              </a:spcBef>
              <a:spcAft>
                <a:spcPts val="0"/>
              </a:spcAft>
              <a:defRPr/>
            </a:pPr>
            <a:r>
              <a:rPr kumimoji="0" lang="en-US" altLang="ko-KR" sz="2000" b="1" kern="0" dirty="0">
                <a:solidFill>
                  <a:sysClr val="windowText" lastClr="000000"/>
                </a:solidFill>
              </a:rPr>
              <a:t>3. </a:t>
            </a:r>
            <a:r>
              <a:rPr kumimoji="0" lang="ko-KR" altLang="en-US" sz="2000" b="1" kern="0" dirty="0">
                <a:solidFill>
                  <a:sysClr val="windowText" lastClr="000000"/>
                </a:solidFill>
              </a:rPr>
              <a:t>제목입력</a:t>
            </a:r>
          </a:p>
        </p:txBody>
      </p:sp>
      <p:sp>
        <p:nvSpPr>
          <p:cNvPr id="108" name="모서리가 둥근 직사각형 107"/>
          <p:cNvSpPr/>
          <p:nvPr/>
        </p:nvSpPr>
        <p:spPr>
          <a:xfrm>
            <a:off x="1204889" y="3214686"/>
            <a:ext cx="7200000" cy="428628"/>
          </a:xfrm>
          <a:prstGeom prst="roundRect">
            <a:avLst/>
          </a:prstGeom>
          <a:solidFill>
            <a:srgbClr val="6DAA2D"/>
          </a:solidFill>
          <a:ln w="25400" cap="flat" cmpd="sng" algn="ctr">
            <a:noFill/>
            <a:prstDash val="solid"/>
          </a:ln>
          <a:effectLst/>
          <a:scene3d>
            <a:camera prst="orthographicFront">
              <a:rot lat="0" lon="0" rev="0"/>
            </a:camera>
            <a:lightRig rig="threePt" dir="t">
              <a:rot lat="0" lon="0" rev="600000"/>
            </a:lightRig>
          </a:scene3d>
          <a:sp3d prstMaterial="clear">
            <a:bevelT w="381000" h="190500"/>
          </a:sp3d>
        </p:spPr>
        <p:txBody>
          <a:bodyPr anchor="ctr"/>
          <a:lstStyle/>
          <a:p>
            <a:pPr marL="449263" fontAlgn="auto" latinLnBrk="0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2800" b="1" kern="0" spc="-150" dirty="0">
              <a:ln w="3175">
                <a:noFill/>
              </a:ln>
              <a:solidFill>
                <a:sysClr val="window" lastClr="FFFFFF"/>
              </a:solidFill>
              <a:effectLst>
                <a:glow rad="101600">
                  <a:sysClr val="windowText" lastClr="000000">
                    <a:lumMod val="75000"/>
                    <a:lumOff val="25000"/>
                    <a:alpha val="60000"/>
                  </a:sysClr>
                </a:glow>
              </a:effectLst>
              <a:latin typeface="Tahoma" pitchFamily="34" charset="0"/>
              <a:cs typeface="Tahoma" pitchFamily="34" charset="0"/>
            </a:endParaRPr>
          </a:p>
        </p:txBody>
      </p:sp>
      <p:grpSp>
        <p:nvGrpSpPr>
          <p:cNvPr id="7189" name="Group 36"/>
          <p:cNvGrpSpPr>
            <a:grpSpLocks/>
          </p:cNvGrpSpPr>
          <p:nvPr/>
        </p:nvGrpSpPr>
        <p:grpSpPr bwMode="auto">
          <a:xfrm>
            <a:off x="847725" y="3286125"/>
            <a:ext cx="293688" cy="296863"/>
            <a:chOff x="1066" y="1525"/>
            <a:chExt cx="499" cy="504"/>
          </a:xfrm>
        </p:grpSpPr>
        <p:sp>
          <p:nvSpPr>
            <p:cNvPr id="110" name="AutoShape 32"/>
            <p:cNvSpPr>
              <a:spLocks noChangeArrowheads="1"/>
            </p:cNvSpPr>
            <p:nvPr/>
          </p:nvSpPr>
          <p:spPr bwMode="auto">
            <a:xfrm>
              <a:off x="1201" y="1525"/>
              <a:ext cx="229" cy="226"/>
            </a:xfrm>
            <a:prstGeom prst="diamond">
              <a:avLst/>
            </a:prstGeom>
            <a:solidFill>
              <a:srgbClr val="FF0000"/>
            </a:solidFill>
            <a:ln w="12700">
              <a:solidFill>
                <a:sysClr val="windowText" lastClr="000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11" name="AutoShape 33"/>
            <p:cNvSpPr>
              <a:spLocks noChangeArrowheads="1"/>
            </p:cNvSpPr>
            <p:nvPr/>
          </p:nvSpPr>
          <p:spPr bwMode="auto">
            <a:xfrm>
              <a:off x="1338" y="1660"/>
              <a:ext cx="227" cy="229"/>
            </a:xfrm>
            <a:prstGeom prst="diamond">
              <a:avLst/>
            </a:prstGeom>
            <a:solidFill>
              <a:srgbClr val="0000FF"/>
            </a:solidFill>
            <a:ln w="12700">
              <a:solidFill>
                <a:sysClr val="windowText" lastClr="000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algn="ctr"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ko-KR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12" name="AutoShape 34"/>
            <p:cNvSpPr>
              <a:spLocks noChangeArrowheads="1"/>
            </p:cNvSpPr>
            <p:nvPr/>
          </p:nvSpPr>
          <p:spPr bwMode="auto">
            <a:xfrm>
              <a:off x="1198" y="1803"/>
              <a:ext cx="227" cy="226"/>
            </a:xfrm>
            <a:prstGeom prst="diamond">
              <a:avLst/>
            </a:prstGeom>
            <a:solidFill>
              <a:srgbClr val="FF0000"/>
            </a:solidFill>
            <a:ln w="12700">
              <a:solidFill>
                <a:sysClr val="windowText" lastClr="000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13" name="AutoShape 35"/>
            <p:cNvSpPr>
              <a:spLocks noChangeArrowheads="1"/>
            </p:cNvSpPr>
            <p:nvPr/>
          </p:nvSpPr>
          <p:spPr bwMode="auto">
            <a:xfrm>
              <a:off x="1066" y="1660"/>
              <a:ext cx="227" cy="229"/>
            </a:xfrm>
            <a:prstGeom prst="diamond">
              <a:avLst/>
            </a:prstGeom>
            <a:solidFill>
              <a:srgbClr val="0000FF"/>
            </a:solidFill>
            <a:ln w="12700">
              <a:solidFill>
                <a:sysClr val="windowText" lastClr="000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kern="0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114" name="Text Box 44"/>
          <p:cNvSpPr txBox="1">
            <a:spLocks noChangeArrowheads="1"/>
          </p:cNvSpPr>
          <p:nvPr/>
        </p:nvSpPr>
        <p:spPr bwMode="auto">
          <a:xfrm>
            <a:off x="1177925" y="3214688"/>
            <a:ext cx="7170738" cy="40163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fontAlgn="auto" latinLnBrk="0">
              <a:spcBef>
                <a:spcPct val="50000"/>
              </a:spcBef>
              <a:spcAft>
                <a:spcPts val="0"/>
              </a:spcAft>
              <a:defRPr/>
            </a:pPr>
            <a:r>
              <a:rPr kumimoji="0" lang="en-US" altLang="ko-KR" sz="2000" b="1" kern="0" dirty="0">
                <a:solidFill>
                  <a:sysClr val="windowText" lastClr="000000"/>
                </a:solidFill>
              </a:rPr>
              <a:t>4. </a:t>
            </a:r>
            <a:r>
              <a:rPr kumimoji="0" lang="ko-KR" altLang="en-US" sz="2000" b="1" kern="0" dirty="0">
                <a:solidFill>
                  <a:sysClr val="windowText" lastClr="000000"/>
                </a:solidFill>
              </a:rPr>
              <a:t>제목입력</a:t>
            </a:r>
          </a:p>
        </p:txBody>
      </p:sp>
      <p:sp>
        <p:nvSpPr>
          <p:cNvPr id="115" name="모서리가 둥근 직사각형 114"/>
          <p:cNvSpPr/>
          <p:nvPr/>
        </p:nvSpPr>
        <p:spPr>
          <a:xfrm>
            <a:off x="1204889" y="3714752"/>
            <a:ext cx="7200000" cy="428628"/>
          </a:xfrm>
          <a:prstGeom prst="roundRect">
            <a:avLst/>
          </a:prstGeom>
          <a:solidFill>
            <a:srgbClr val="6DAA2D"/>
          </a:solidFill>
          <a:ln w="25400" cap="flat" cmpd="sng" algn="ctr">
            <a:noFill/>
            <a:prstDash val="solid"/>
          </a:ln>
          <a:effectLst/>
          <a:scene3d>
            <a:camera prst="orthographicFront">
              <a:rot lat="0" lon="0" rev="0"/>
            </a:camera>
            <a:lightRig rig="threePt" dir="t">
              <a:rot lat="0" lon="0" rev="600000"/>
            </a:lightRig>
          </a:scene3d>
          <a:sp3d prstMaterial="clear">
            <a:bevelT w="381000" h="190500"/>
          </a:sp3d>
        </p:spPr>
        <p:txBody>
          <a:bodyPr anchor="ctr"/>
          <a:lstStyle/>
          <a:p>
            <a:pPr marL="449263" fontAlgn="auto" latinLnBrk="0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2800" b="1" kern="0" spc="-150" dirty="0">
              <a:ln w="3175">
                <a:noFill/>
              </a:ln>
              <a:solidFill>
                <a:sysClr val="window" lastClr="FFFFFF"/>
              </a:solidFill>
              <a:effectLst>
                <a:glow rad="101600">
                  <a:sysClr val="windowText" lastClr="000000">
                    <a:lumMod val="75000"/>
                    <a:lumOff val="25000"/>
                    <a:alpha val="60000"/>
                  </a:sysClr>
                </a:glow>
              </a:effectLst>
              <a:latin typeface="Tahoma" pitchFamily="34" charset="0"/>
              <a:cs typeface="Tahoma" pitchFamily="34" charset="0"/>
            </a:endParaRPr>
          </a:p>
        </p:txBody>
      </p:sp>
      <p:grpSp>
        <p:nvGrpSpPr>
          <p:cNvPr id="7194" name="Group 36"/>
          <p:cNvGrpSpPr>
            <a:grpSpLocks/>
          </p:cNvGrpSpPr>
          <p:nvPr/>
        </p:nvGrpSpPr>
        <p:grpSpPr bwMode="auto">
          <a:xfrm>
            <a:off x="847725" y="3786188"/>
            <a:ext cx="293688" cy="296862"/>
            <a:chOff x="1066" y="1525"/>
            <a:chExt cx="499" cy="504"/>
          </a:xfrm>
        </p:grpSpPr>
        <p:sp>
          <p:nvSpPr>
            <p:cNvPr id="117" name="AutoShape 32"/>
            <p:cNvSpPr>
              <a:spLocks noChangeArrowheads="1"/>
            </p:cNvSpPr>
            <p:nvPr/>
          </p:nvSpPr>
          <p:spPr bwMode="auto">
            <a:xfrm>
              <a:off x="1201" y="1525"/>
              <a:ext cx="229" cy="226"/>
            </a:xfrm>
            <a:prstGeom prst="diamond">
              <a:avLst/>
            </a:prstGeom>
            <a:solidFill>
              <a:srgbClr val="FF0000"/>
            </a:solidFill>
            <a:ln w="12700">
              <a:solidFill>
                <a:sysClr val="windowText" lastClr="000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18" name="AutoShape 33"/>
            <p:cNvSpPr>
              <a:spLocks noChangeArrowheads="1"/>
            </p:cNvSpPr>
            <p:nvPr/>
          </p:nvSpPr>
          <p:spPr bwMode="auto">
            <a:xfrm>
              <a:off x="1338" y="1660"/>
              <a:ext cx="227" cy="229"/>
            </a:xfrm>
            <a:prstGeom prst="diamond">
              <a:avLst/>
            </a:prstGeom>
            <a:solidFill>
              <a:srgbClr val="0000FF"/>
            </a:solidFill>
            <a:ln w="12700">
              <a:solidFill>
                <a:sysClr val="windowText" lastClr="000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algn="ctr"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ko-KR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19" name="AutoShape 34"/>
            <p:cNvSpPr>
              <a:spLocks noChangeArrowheads="1"/>
            </p:cNvSpPr>
            <p:nvPr/>
          </p:nvSpPr>
          <p:spPr bwMode="auto">
            <a:xfrm>
              <a:off x="1198" y="1803"/>
              <a:ext cx="227" cy="226"/>
            </a:xfrm>
            <a:prstGeom prst="diamond">
              <a:avLst/>
            </a:prstGeom>
            <a:solidFill>
              <a:srgbClr val="FF0000"/>
            </a:solidFill>
            <a:ln w="12700">
              <a:solidFill>
                <a:sysClr val="windowText" lastClr="000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20" name="AutoShape 35"/>
            <p:cNvSpPr>
              <a:spLocks noChangeArrowheads="1"/>
            </p:cNvSpPr>
            <p:nvPr/>
          </p:nvSpPr>
          <p:spPr bwMode="auto">
            <a:xfrm>
              <a:off x="1066" y="1660"/>
              <a:ext cx="227" cy="229"/>
            </a:xfrm>
            <a:prstGeom prst="diamond">
              <a:avLst/>
            </a:prstGeom>
            <a:solidFill>
              <a:srgbClr val="0000FF"/>
            </a:solidFill>
            <a:ln w="12700">
              <a:solidFill>
                <a:sysClr val="windowText" lastClr="000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kern="0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121" name="Text Box 44"/>
          <p:cNvSpPr txBox="1">
            <a:spLocks noChangeArrowheads="1"/>
          </p:cNvSpPr>
          <p:nvPr/>
        </p:nvSpPr>
        <p:spPr bwMode="auto">
          <a:xfrm>
            <a:off x="1177925" y="3714750"/>
            <a:ext cx="7170738" cy="40163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fontAlgn="auto" latinLnBrk="0">
              <a:spcBef>
                <a:spcPct val="50000"/>
              </a:spcBef>
              <a:spcAft>
                <a:spcPts val="0"/>
              </a:spcAft>
              <a:defRPr/>
            </a:pPr>
            <a:r>
              <a:rPr kumimoji="0" lang="en-US" altLang="ko-KR" sz="2000" b="1" kern="0" dirty="0">
                <a:solidFill>
                  <a:sysClr val="windowText" lastClr="000000"/>
                </a:solidFill>
              </a:rPr>
              <a:t>5. </a:t>
            </a:r>
            <a:r>
              <a:rPr kumimoji="0" lang="ko-KR" altLang="en-US" sz="2000" b="1" kern="0" dirty="0">
                <a:solidFill>
                  <a:sysClr val="windowText" lastClr="000000"/>
                </a:solidFill>
              </a:rPr>
              <a:t>제목입력</a:t>
            </a:r>
          </a:p>
        </p:txBody>
      </p:sp>
      <p:sp>
        <p:nvSpPr>
          <p:cNvPr id="122" name="모서리가 둥근 직사각형 121"/>
          <p:cNvSpPr/>
          <p:nvPr/>
        </p:nvSpPr>
        <p:spPr>
          <a:xfrm>
            <a:off x="1204889" y="4214818"/>
            <a:ext cx="7200000" cy="428628"/>
          </a:xfrm>
          <a:prstGeom prst="roundRect">
            <a:avLst/>
          </a:prstGeom>
          <a:solidFill>
            <a:srgbClr val="6DAA2D"/>
          </a:solidFill>
          <a:ln w="25400" cap="flat" cmpd="sng" algn="ctr">
            <a:noFill/>
            <a:prstDash val="solid"/>
          </a:ln>
          <a:effectLst/>
          <a:scene3d>
            <a:camera prst="orthographicFront">
              <a:rot lat="0" lon="0" rev="0"/>
            </a:camera>
            <a:lightRig rig="threePt" dir="t">
              <a:rot lat="0" lon="0" rev="600000"/>
            </a:lightRig>
          </a:scene3d>
          <a:sp3d prstMaterial="clear">
            <a:bevelT w="381000" h="190500"/>
          </a:sp3d>
        </p:spPr>
        <p:txBody>
          <a:bodyPr anchor="ctr"/>
          <a:lstStyle/>
          <a:p>
            <a:pPr marL="449263" fontAlgn="auto" latinLnBrk="0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2800" b="1" kern="0" spc="-150" dirty="0">
              <a:ln w="3175">
                <a:noFill/>
              </a:ln>
              <a:solidFill>
                <a:sysClr val="window" lastClr="FFFFFF"/>
              </a:solidFill>
              <a:effectLst>
                <a:glow rad="101600">
                  <a:sysClr val="windowText" lastClr="000000">
                    <a:lumMod val="75000"/>
                    <a:lumOff val="25000"/>
                    <a:alpha val="60000"/>
                  </a:sysClr>
                </a:glow>
              </a:effectLst>
              <a:latin typeface="Tahoma" pitchFamily="34" charset="0"/>
              <a:cs typeface="Tahoma" pitchFamily="34" charset="0"/>
            </a:endParaRPr>
          </a:p>
        </p:txBody>
      </p:sp>
      <p:grpSp>
        <p:nvGrpSpPr>
          <p:cNvPr id="7199" name="Group 36"/>
          <p:cNvGrpSpPr>
            <a:grpSpLocks/>
          </p:cNvGrpSpPr>
          <p:nvPr/>
        </p:nvGrpSpPr>
        <p:grpSpPr bwMode="auto">
          <a:xfrm>
            <a:off x="847725" y="4286250"/>
            <a:ext cx="293688" cy="296863"/>
            <a:chOff x="1066" y="1525"/>
            <a:chExt cx="499" cy="504"/>
          </a:xfrm>
        </p:grpSpPr>
        <p:sp>
          <p:nvSpPr>
            <p:cNvPr id="124" name="AutoShape 32"/>
            <p:cNvSpPr>
              <a:spLocks noChangeArrowheads="1"/>
            </p:cNvSpPr>
            <p:nvPr/>
          </p:nvSpPr>
          <p:spPr bwMode="auto">
            <a:xfrm>
              <a:off x="1201" y="1525"/>
              <a:ext cx="229" cy="226"/>
            </a:xfrm>
            <a:prstGeom prst="diamond">
              <a:avLst/>
            </a:prstGeom>
            <a:solidFill>
              <a:srgbClr val="FF0000"/>
            </a:solidFill>
            <a:ln w="12700">
              <a:solidFill>
                <a:sysClr val="windowText" lastClr="000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25" name="AutoShape 33"/>
            <p:cNvSpPr>
              <a:spLocks noChangeArrowheads="1"/>
            </p:cNvSpPr>
            <p:nvPr/>
          </p:nvSpPr>
          <p:spPr bwMode="auto">
            <a:xfrm>
              <a:off x="1338" y="1660"/>
              <a:ext cx="227" cy="229"/>
            </a:xfrm>
            <a:prstGeom prst="diamond">
              <a:avLst/>
            </a:prstGeom>
            <a:solidFill>
              <a:srgbClr val="0000FF"/>
            </a:solidFill>
            <a:ln w="12700">
              <a:solidFill>
                <a:sysClr val="windowText" lastClr="000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algn="ctr"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ko-KR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26" name="AutoShape 34"/>
            <p:cNvSpPr>
              <a:spLocks noChangeArrowheads="1"/>
            </p:cNvSpPr>
            <p:nvPr/>
          </p:nvSpPr>
          <p:spPr bwMode="auto">
            <a:xfrm>
              <a:off x="1198" y="1803"/>
              <a:ext cx="227" cy="226"/>
            </a:xfrm>
            <a:prstGeom prst="diamond">
              <a:avLst/>
            </a:prstGeom>
            <a:solidFill>
              <a:srgbClr val="FF0000"/>
            </a:solidFill>
            <a:ln w="12700">
              <a:solidFill>
                <a:sysClr val="windowText" lastClr="000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27" name="AutoShape 35"/>
            <p:cNvSpPr>
              <a:spLocks noChangeArrowheads="1"/>
            </p:cNvSpPr>
            <p:nvPr/>
          </p:nvSpPr>
          <p:spPr bwMode="auto">
            <a:xfrm>
              <a:off x="1066" y="1660"/>
              <a:ext cx="227" cy="229"/>
            </a:xfrm>
            <a:prstGeom prst="diamond">
              <a:avLst/>
            </a:prstGeom>
            <a:solidFill>
              <a:srgbClr val="0000FF"/>
            </a:solidFill>
            <a:ln w="12700">
              <a:solidFill>
                <a:sysClr val="windowText" lastClr="000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kern="0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128" name="Text Box 44"/>
          <p:cNvSpPr txBox="1">
            <a:spLocks noChangeArrowheads="1"/>
          </p:cNvSpPr>
          <p:nvPr/>
        </p:nvSpPr>
        <p:spPr bwMode="auto">
          <a:xfrm>
            <a:off x="1177925" y="4214813"/>
            <a:ext cx="7170738" cy="40163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fontAlgn="auto" latinLnBrk="0">
              <a:spcBef>
                <a:spcPct val="50000"/>
              </a:spcBef>
              <a:spcAft>
                <a:spcPts val="0"/>
              </a:spcAft>
              <a:defRPr/>
            </a:pPr>
            <a:r>
              <a:rPr kumimoji="0" lang="en-US" altLang="ko-KR" sz="2000" b="1" kern="0" dirty="0">
                <a:solidFill>
                  <a:sysClr val="windowText" lastClr="000000"/>
                </a:solidFill>
              </a:rPr>
              <a:t>6. </a:t>
            </a:r>
            <a:r>
              <a:rPr kumimoji="0" lang="ko-KR" altLang="en-US" sz="2000" b="1" kern="0" dirty="0">
                <a:solidFill>
                  <a:sysClr val="windowText" lastClr="000000"/>
                </a:solidFill>
              </a:rPr>
              <a:t>제목입력</a:t>
            </a:r>
          </a:p>
        </p:txBody>
      </p:sp>
      <p:sp>
        <p:nvSpPr>
          <p:cNvPr id="129" name="모서리가 둥근 직사각형 128"/>
          <p:cNvSpPr/>
          <p:nvPr/>
        </p:nvSpPr>
        <p:spPr>
          <a:xfrm>
            <a:off x="1204889" y="4714884"/>
            <a:ext cx="7200000" cy="428628"/>
          </a:xfrm>
          <a:prstGeom prst="roundRect">
            <a:avLst/>
          </a:prstGeom>
          <a:solidFill>
            <a:srgbClr val="6DAA2D"/>
          </a:solidFill>
          <a:ln w="25400" cap="flat" cmpd="sng" algn="ctr">
            <a:noFill/>
            <a:prstDash val="solid"/>
          </a:ln>
          <a:effectLst/>
          <a:scene3d>
            <a:camera prst="orthographicFront">
              <a:rot lat="0" lon="0" rev="0"/>
            </a:camera>
            <a:lightRig rig="threePt" dir="t">
              <a:rot lat="0" lon="0" rev="600000"/>
            </a:lightRig>
          </a:scene3d>
          <a:sp3d prstMaterial="clear">
            <a:bevelT w="381000" h="190500"/>
          </a:sp3d>
        </p:spPr>
        <p:txBody>
          <a:bodyPr anchor="ctr"/>
          <a:lstStyle/>
          <a:p>
            <a:pPr marL="449263" fontAlgn="auto" latinLnBrk="0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2800" b="1" kern="0" spc="-150" dirty="0">
              <a:ln w="3175">
                <a:noFill/>
              </a:ln>
              <a:solidFill>
                <a:sysClr val="window" lastClr="FFFFFF"/>
              </a:solidFill>
              <a:effectLst>
                <a:glow rad="101600">
                  <a:sysClr val="windowText" lastClr="000000">
                    <a:lumMod val="75000"/>
                    <a:lumOff val="25000"/>
                    <a:alpha val="60000"/>
                  </a:sysClr>
                </a:glow>
              </a:effectLst>
              <a:latin typeface="Tahoma" pitchFamily="34" charset="0"/>
              <a:cs typeface="Tahoma" pitchFamily="34" charset="0"/>
            </a:endParaRPr>
          </a:p>
        </p:txBody>
      </p:sp>
      <p:grpSp>
        <p:nvGrpSpPr>
          <p:cNvPr id="7204" name="Group 36"/>
          <p:cNvGrpSpPr>
            <a:grpSpLocks/>
          </p:cNvGrpSpPr>
          <p:nvPr/>
        </p:nvGrpSpPr>
        <p:grpSpPr bwMode="auto">
          <a:xfrm>
            <a:off x="847725" y="4786313"/>
            <a:ext cx="293688" cy="296862"/>
            <a:chOff x="1066" y="1525"/>
            <a:chExt cx="499" cy="504"/>
          </a:xfrm>
        </p:grpSpPr>
        <p:sp>
          <p:nvSpPr>
            <p:cNvPr id="131" name="AutoShape 32"/>
            <p:cNvSpPr>
              <a:spLocks noChangeArrowheads="1"/>
            </p:cNvSpPr>
            <p:nvPr/>
          </p:nvSpPr>
          <p:spPr bwMode="auto">
            <a:xfrm>
              <a:off x="1201" y="1525"/>
              <a:ext cx="229" cy="226"/>
            </a:xfrm>
            <a:prstGeom prst="diamond">
              <a:avLst/>
            </a:prstGeom>
            <a:solidFill>
              <a:srgbClr val="FF0000"/>
            </a:solidFill>
            <a:ln w="12700">
              <a:solidFill>
                <a:sysClr val="windowText" lastClr="000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32" name="AutoShape 33"/>
            <p:cNvSpPr>
              <a:spLocks noChangeArrowheads="1"/>
            </p:cNvSpPr>
            <p:nvPr/>
          </p:nvSpPr>
          <p:spPr bwMode="auto">
            <a:xfrm>
              <a:off x="1338" y="1660"/>
              <a:ext cx="227" cy="229"/>
            </a:xfrm>
            <a:prstGeom prst="diamond">
              <a:avLst/>
            </a:prstGeom>
            <a:solidFill>
              <a:srgbClr val="0000FF"/>
            </a:solidFill>
            <a:ln w="12700">
              <a:solidFill>
                <a:sysClr val="windowText" lastClr="000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algn="ctr"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ko-KR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33" name="AutoShape 34"/>
            <p:cNvSpPr>
              <a:spLocks noChangeArrowheads="1"/>
            </p:cNvSpPr>
            <p:nvPr/>
          </p:nvSpPr>
          <p:spPr bwMode="auto">
            <a:xfrm>
              <a:off x="1198" y="1803"/>
              <a:ext cx="227" cy="226"/>
            </a:xfrm>
            <a:prstGeom prst="diamond">
              <a:avLst/>
            </a:prstGeom>
            <a:solidFill>
              <a:srgbClr val="FF0000"/>
            </a:solidFill>
            <a:ln w="12700">
              <a:solidFill>
                <a:sysClr val="windowText" lastClr="000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34" name="AutoShape 35"/>
            <p:cNvSpPr>
              <a:spLocks noChangeArrowheads="1"/>
            </p:cNvSpPr>
            <p:nvPr/>
          </p:nvSpPr>
          <p:spPr bwMode="auto">
            <a:xfrm>
              <a:off x="1066" y="1660"/>
              <a:ext cx="227" cy="229"/>
            </a:xfrm>
            <a:prstGeom prst="diamond">
              <a:avLst/>
            </a:prstGeom>
            <a:solidFill>
              <a:srgbClr val="0000FF"/>
            </a:solidFill>
            <a:ln w="12700">
              <a:solidFill>
                <a:sysClr val="windowText" lastClr="000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kern="0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135" name="Text Box 44"/>
          <p:cNvSpPr txBox="1">
            <a:spLocks noChangeArrowheads="1"/>
          </p:cNvSpPr>
          <p:nvPr/>
        </p:nvSpPr>
        <p:spPr bwMode="auto">
          <a:xfrm>
            <a:off x="1177925" y="4714875"/>
            <a:ext cx="7170738" cy="40163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fontAlgn="auto" latinLnBrk="0">
              <a:spcBef>
                <a:spcPct val="50000"/>
              </a:spcBef>
              <a:spcAft>
                <a:spcPts val="0"/>
              </a:spcAft>
              <a:defRPr/>
            </a:pPr>
            <a:r>
              <a:rPr kumimoji="0" lang="en-US" altLang="ko-KR" sz="2000" b="1" kern="0" dirty="0">
                <a:solidFill>
                  <a:sysClr val="windowText" lastClr="000000"/>
                </a:solidFill>
              </a:rPr>
              <a:t>7. </a:t>
            </a:r>
            <a:r>
              <a:rPr kumimoji="0" lang="ko-KR" altLang="en-US" sz="2000" b="1" kern="0" dirty="0">
                <a:solidFill>
                  <a:sysClr val="windowText" lastClr="000000"/>
                </a:solidFill>
              </a:rPr>
              <a:t>제목입력</a:t>
            </a:r>
          </a:p>
        </p:txBody>
      </p:sp>
      <p:sp>
        <p:nvSpPr>
          <p:cNvPr id="136" name="모서리가 둥근 직사각형 135"/>
          <p:cNvSpPr/>
          <p:nvPr/>
        </p:nvSpPr>
        <p:spPr>
          <a:xfrm>
            <a:off x="1204889" y="5214950"/>
            <a:ext cx="7200000" cy="428628"/>
          </a:xfrm>
          <a:prstGeom prst="roundRect">
            <a:avLst/>
          </a:prstGeom>
          <a:solidFill>
            <a:srgbClr val="6DAA2D"/>
          </a:solidFill>
          <a:ln w="25400" cap="flat" cmpd="sng" algn="ctr">
            <a:noFill/>
            <a:prstDash val="solid"/>
          </a:ln>
          <a:effectLst/>
          <a:scene3d>
            <a:camera prst="orthographicFront">
              <a:rot lat="0" lon="0" rev="0"/>
            </a:camera>
            <a:lightRig rig="threePt" dir="t">
              <a:rot lat="0" lon="0" rev="600000"/>
            </a:lightRig>
          </a:scene3d>
          <a:sp3d prstMaterial="clear">
            <a:bevelT w="381000" h="190500"/>
          </a:sp3d>
        </p:spPr>
        <p:txBody>
          <a:bodyPr anchor="ctr"/>
          <a:lstStyle/>
          <a:p>
            <a:pPr marL="449263" fontAlgn="auto" latinLnBrk="0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2800" b="1" kern="0" spc="-150" dirty="0">
              <a:ln w="3175">
                <a:noFill/>
              </a:ln>
              <a:solidFill>
                <a:sysClr val="window" lastClr="FFFFFF"/>
              </a:solidFill>
              <a:effectLst>
                <a:glow rad="101600">
                  <a:sysClr val="windowText" lastClr="000000">
                    <a:lumMod val="75000"/>
                    <a:lumOff val="25000"/>
                    <a:alpha val="60000"/>
                  </a:sysClr>
                </a:glow>
              </a:effectLst>
              <a:latin typeface="Tahoma" pitchFamily="34" charset="0"/>
              <a:cs typeface="Tahoma" pitchFamily="34" charset="0"/>
            </a:endParaRPr>
          </a:p>
        </p:txBody>
      </p:sp>
      <p:grpSp>
        <p:nvGrpSpPr>
          <p:cNvPr id="7209" name="Group 36"/>
          <p:cNvGrpSpPr>
            <a:grpSpLocks/>
          </p:cNvGrpSpPr>
          <p:nvPr/>
        </p:nvGrpSpPr>
        <p:grpSpPr bwMode="auto">
          <a:xfrm>
            <a:off x="847725" y="5286375"/>
            <a:ext cx="293688" cy="296863"/>
            <a:chOff x="1066" y="1525"/>
            <a:chExt cx="499" cy="504"/>
          </a:xfrm>
        </p:grpSpPr>
        <p:sp>
          <p:nvSpPr>
            <p:cNvPr id="138" name="AutoShape 32"/>
            <p:cNvSpPr>
              <a:spLocks noChangeArrowheads="1"/>
            </p:cNvSpPr>
            <p:nvPr/>
          </p:nvSpPr>
          <p:spPr bwMode="auto">
            <a:xfrm>
              <a:off x="1201" y="1525"/>
              <a:ext cx="229" cy="226"/>
            </a:xfrm>
            <a:prstGeom prst="diamond">
              <a:avLst/>
            </a:prstGeom>
            <a:solidFill>
              <a:srgbClr val="FF0000"/>
            </a:solidFill>
            <a:ln w="12700">
              <a:solidFill>
                <a:sysClr val="windowText" lastClr="000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39" name="AutoShape 33"/>
            <p:cNvSpPr>
              <a:spLocks noChangeArrowheads="1"/>
            </p:cNvSpPr>
            <p:nvPr/>
          </p:nvSpPr>
          <p:spPr bwMode="auto">
            <a:xfrm>
              <a:off x="1338" y="1660"/>
              <a:ext cx="227" cy="229"/>
            </a:xfrm>
            <a:prstGeom prst="diamond">
              <a:avLst/>
            </a:prstGeom>
            <a:solidFill>
              <a:srgbClr val="0000FF"/>
            </a:solidFill>
            <a:ln w="12700">
              <a:solidFill>
                <a:sysClr val="windowText" lastClr="000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algn="ctr"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ko-KR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40" name="AutoShape 34"/>
            <p:cNvSpPr>
              <a:spLocks noChangeArrowheads="1"/>
            </p:cNvSpPr>
            <p:nvPr/>
          </p:nvSpPr>
          <p:spPr bwMode="auto">
            <a:xfrm>
              <a:off x="1198" y="1803"/>
              <a:ext cx="227" cy="226"/>
            </a:xfrm>
            <a:prstGeom prst="diamond">
              <a:avLst/>
            </a:prstGeom>
            <a:solidFill>
              <a:srgbClr val="FF0000"/>
            </a:solidFill>
            <a:ln w="12700">
              <a:solidFill>
                <a:sysClr val="windowText" lastClr="000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41" name="AutoShape 35"/>
            <p:cNvSpPr>
              <a:spLocks noChangeArrowheads="1"/>
            </p:cNvSpPr>
            <p:nvPr/>
          </p:nvSpPr>
          <p:spPr bwMode="auto">
            <a:xfrm>
              <a:off x="1066" y="1660"/>
              <a:ext cx="227" cy="229"/>
            </a:xfrm>
            <a:prstGeom prst="diamond">
              <a:avLst/>
            </a:prstGeom>
            <a:solidFill>
              <a:srgbClr val="0000FF"/>
            </a:solidFill>
            <a:ln w="12700">
              <a:solidFill>
                <a:sysClr val="windowText" lastClr="000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kern="0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142" name="Text Box 44"/>
          <p:cNvSpPr txBox="1">
            <a:spLocks noChangeArrowheads="1"/>
          </p:cNvSpPr>
          <p:nvPr/>
        </p:nvSpPr>
        <p:spPr bwMode="auto">
          <a:xfrm>
            <a:off x="1177925" y="5214938"/>
            <a:ext cx="7170738" cy="40163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fontAlgn="auto" latinLnBrk="0">
              <a:spcBef>
                <a:spcPct val="50000"/>
              </a:spcBef>
              <a:spcAft>
                <a:spcPts val="0"/>
              </a:spcAft>
              <a:defRPr/>
            </a:pPr>
            <a:r>
              <a:rPr kumimoji="0" lang="en-US" altLang="ko-KR" sz="2000" b="1" kern="0" dirty="0">
                <a:solidFill>
                  <a:sysClr val="windowText" lastClr="000000"/>
                </a:solidFill>
              </a:rPr>
              <a:t>8. </a:t>
            </a:r>
            <a:r>
              <a:rPr kumimoji="0" lang="ko-KR" altLang="en-US" sz="2000" b="1" kern="0" dirty="0">
                <a:solidFill>
                  <a:sysClr val="windowText" lastClr="000000"/>
                </a:solidFill>
              </a:rPr>
              <a:t>제목입력</a:t>
            </a: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47663" y="-252413"/>
            <a:ext cx="9839325" cy="7362825"/>
          </a:xfrm>
          <a:prstGeom prst="rect">
            <a:avLst/>
          </a:prstGeom>
        </p:spPr>
      </p:pic>
      <p:grpSp>
        <p:nvGrpSpPr>
          <p:cNvPr id="61" name="그룹 3"/>
          <p:cNvGrpSpPr/>
          <p:nvPr/>
        </p:nvGrpSpPr>
        <p:grpSpPr>
          <a:xfrm>
            <a:off x="5056553" y="1967308"/>
            <a:ext cx="4806534" cy="5231609"/>
            <a:chOff x="4865111" y="2564904"/>
            <a:chExt cx="3592487" cy="4383662"/>
          </a:xfrm>
          <a:solidFill>
            <a:schemeClr val="bg1">
              <a:lumMod val="95000"/>
            </a:schemeClr>
          </a:solidFill>
        </p:grpSpPr>
        <p:grpSp>
          <p:nvGrpSpPr>
            <p:cNvPr id="62" name="그룹 67"/>
            <p:cNvGrpSpPr/>
            <p:nvPr/>
          </p:nvGrpSpPr>
          <p:grpSpPr>
            <a:xfrm>
              <a:off x="4865111" y="2688424"/>
              <a:ext cx="3573003" cy="4260142"/>
              <a:chOff x="4865111" y="2675617"/>
              <a:chExt cx="3573003" cy="4260142"/>
            </a:xfrm>
            <a:grpFill/>
          </p:grpSpPr>
          <p:sp>
            <p:nvSpPr>
              <p:cNvPr id="77" name="자유형 76"/>
              <p:cNvSpPr/>
              <p:nvPr/>
            </p:nvSpPr>
            <p:spPr>
              <a:xfrm>
                <a:off x="4865111" y="2675617"/>
                <a:ext cx="3548024" cy="4260142"/>
              </a:xfrm>
              <a:custGeom>
                <a:avLst/>
                <a:gdLst>
                  <a:gd name="connsiteX0" fmla="*/ 2201333 w 3557693"/>
                  <a:gd name="connsiteY0" fmla="*/ 4043680 h 4043680"/>
                  <a:gd name="connsiteX1" fmla="*/ 2160693 w 3557693"/>
                  <a:gd name="connsiteY1" fmla="*/ 2987040 h 4043680"/>
                  <a:gd name="connsiteX2" fmla="*/ 2150533 w 3557693"/>
                  <a:gd name="connsiteY2" fmla="*/ 2387600 h 4043680"/>
                  <a:gd name="connsiteX3" fmla="*/ 2302933 w 3557693"/>
                  <a:gd name="connsiteY3" fmla="*/ 2103120 h 4043680"/>
                  <a:gd name="connsiteX4" fmla="*/ 2628053 w 3557693"/>
                  <a:gd name="connsiteY4" fmla="*/ 1838960 h 4043680"/>
                  <a:gd name="connsiteX5" fmla="*/ 3014133 w 3557693"/>
                  <a:gd name="connsiteY5" fmla="*/ 1615440 h 4043680"/>
                  <a:gd name="connsiteX6" fmla="*/ 3288453 w 3557693"/>
                  <a:gd name="connsiteY6" fmla="*/ 1503680 h 4043680"/>
                  <a:gd name="connsiteX7" fmla="*/ 3471333 w 3557693"/>
                  <a:gd name="connsiteY7" fmla="*/ 1391920 h 4043680"/>
                  <a:gd name="connsiteX8" fmla="*/ 3552613 w 3557693"/>
                  <a:gd name="connsiteY8" fmla="*/ 1280160 h 4043680"/>
                  <a:gd name="connsiteX9" fmla="*/ 3501813 w 3557693"/>
                  <a:gd name="connsiteY9" fmla="*/ 1270000 h 4043680"/>
                  <a:gd name="connsiteX10" fmla="*/ 3430693 w 3557693"/>
                  <a:gd name="connsiteY10" fmla="*/ 1371600 h 4043680"/>
                  <a:gd name="connsiteX11" fmla="*/ 3237653 w 3557693"/>
                  <a:gd name="connsiteY11" fmla="*/ 1473200 h 4043680"/>
                  <a:gd name="connsiteX12" fmla="*/ 2922693 w 3557693"/>
                  <a:gd name="connsiteY12" fmla="*/ 1605280 h 4043680"/>
                  <a:gd name="connsiteX13" fmla="*/ 2892213 w 3557693"/>
                  <a:gd name="connsiteY13" fmla="*/ 1595120 h 4043680"/>
                  <a:gd name="connsiteX14" fmla="*/ 2922693 w 3557693"/>
                  <a:gd name="connsiteY14" fmla="*/ 1483360 h 4043680"/>
                  <a:gd name="connsiteX15" fmla="*/ 2983653 w 3557693"/>
                  <a:gd name="connsiteY15" fmla="*/ 1320800 h 4043680"/>
                  <a:gd name="connsiteX16" fmla="*/ 2983653 w 3557693"/>
                  <a:gd name="connsiteY16" fmla="*/ 1270000 h 4043680"/>
                  <a:gd name="connsiteX17" fmla="*/ 2932853 w 3557693"/>
                  <a:gd name="connsiteY17" fmla="*/ 1280160 h 4043680"/>
                  <a:gd name="connsiteX18" fmla="*/ 2902373 w 3557693"/>
                  <a:gd name="connsiteY18" fmla="*/ 1361440 h 4043680"/>
                  <a:gd name="connsiteX19" fmla="*/ 2821093 w 3557693"/>
                  <a:gd name="connsiteY19" fmla="*/ 1584960 h 4043680"/>
                  <a:gd name="connsiteX20" fmla="*/ 2790613 w 3557693"/>
                  <a:gd name="connsiteY20" fmla="*/ 1666240 h 4043680"/>
                  <a:gd name="connsiteX21" fmla="*/ 2668693 w 3557693"/>
                  <a:gd name="connsiteY21" fmla="*/ 1737360 h 4043680"/>
                  <a:gd name="connsiteX22" fmla="*/ 2475653 w 3557693"/>
                  <a:gd name="connsiteY22" fmla="*/ 1838960 h 4043680"/>
                  <a:gd name="connsiteX23" fmla="*/ 2374053 w 3557693"/>
                  <a:gd name="connsiteY23" fmla="*/ 1899920 h 4043680"/>
                  <a:gd name="connsiteX24" fmla="*/ 2231813 w 3557693"/>
                  <a:gd name="connsiteY24" fmla="*/ 2011680 h 4043680"/>
                  <a:gd name="connsiteX25" fmla="*/ 2313093 w 3557693"/>
                  <a:gd name="connsiteY25" fmla="*/ 1666240 h 4043680"/>
                  <a:gd name="connsiteX26" fmla="*/ 2384213 w 3557693"/>
                  <a:gd name="connsiteY26" fmla="*/ 1280160 h 4043680"/>
                  <a:gd name="connsiteX27" fmla="*/ 2597573 w 3557693"/>
                  <a:gd name="connsiteY27" fmla="*/ 1056640 h 4043680"/>
                  <a:gd name="connsiteX28" fmla="*/ 2668693 w 3557693"/>
                  <a:gd name="connsiteY28" fmla="*/ 894080 h 4043680"/>
                  <a:gd name="connsiteX29" fmla="*/ 2628053 w 3557693"/>
                  <a:gd name="connsiteY29" fmla="*/ 894080 h 4043680"/>
                  <a:gd name="connsiteX30" fmla="*/ 2567093 w 3557693"/>
                  <a:gd name="connsiteY30" fmla="*/ 1026160 h 4043680"/>
                  <a:gd name="connsiteX31" fmla="*/ 2414693 w 3557693"/>
                  <a:gd name="connsiteY31" fmla="*/ 1148080 h 4043680"/>
                  <a:gd name="connsiteX32" fmla="*/ 2465493 w 3557693"/>
                  <a:gd name="connsiteY32" fmla="*/ 975360 h 4043680"/>
                  <a:gd name="connsiteX33" fmla="*/ 2546773 w 3557693"/>
                  <a:gd name="connsiteY33" fmla="*/ 680720 h 4043680"/>
                  <a:gd name="connsiteX34" fmla="*/ 2648373 w 3557693"/>
                  <a:gd name="connsiteY34" fmla="*/ 589280 h 4043680"/>
                  <a:gd name="connsiteX35" fmla="*/ 2729653 w 3557693"/>
                  <a:gd name="connsiteY35" fmla="*/ 497840 h 4043680"/>
                  <a:gd name="connsiteX36" fmla="*/ 2739813 w 3557693"/>
                  <a:gd name="connsiteY36" fmla="*/ 447040 h 4043680"/>
                  <a:gd name="connsiteX37" fmla="*/ 2699173 w 3557693"/>
                  <a:gd name="connsiteY37" fmla="*/ 467360 h 4043680"/>
                  <a:gd name="connsiteX38" fmla="*/ 2628053 w 3557693"/>
                  <a:gd name="connsiteY38" fmla="*/ 548640 h 4043680"/>
                  <a:gd name="connsiteX39" fmla="*/ 2567093 w 3557693"/>
                  <a:gd name="connsiteY39" fmla="*/ 579120 h 4043680"/>
                  <a:gd name="connsiteX40" fmla="*/ 2678853 w 3557693"/>
                  <a:gd name="connsiteY40" fmla="*/ 274320 h 4043680"/>
                  <a:gd name="connsiteX41" fmla="*/ 2729653 w 3557693"/>
                  <a:gd name="connsiteY41" fmla="*/ 40640 h 4043680"/>
                  <a:gd name="connsiteX42" fmla="*/ 2689013 w 3557693"/>
                  <a:gd name="connsiteY42" fmla="*/ 30480 h 4043680"/>
                  <a:gd name="connsiteX43" fmla="*/ 2668693 w 3557693"/>
                  <a:gd name="connsiteY43" fmla="*/ 142240 h 4043680"/>
                  <a:gd name="connsiteX44" fmla="*/ 2617893 w 3557693"/>
                  <a:gd name="connsiteY44" fmla="*/ 314960 h 4043680"/>
                  <a:gd name="connsiteX45" fmla="*/ 2597573 w 3557693"/>
                  <a:gd name="connsiteY45" fmla="*/ 314960 h 4043680"/>
                  <a:gd name="connsiteX46" fmla="*/ 2556933 w 3557693"/>
                  <a:gd name="connsiteY46" fmla="*/ 172720 h 4043680"/>
                  <a:gd name="connsiteX47" fmla="*/ 2526453 w 3557693"/>
                  <a:gd name="connsiteY47" fmla="*/ 81280 h 4043680"/>
                  <a:gd name="connsiteX48" fmla="*/ 2495973 w 3557693"/>
                  <a:gd name="connsiteY48" fmla="*/ 111760 h 4043680"/>
                  <a:gd name="connsiteX49" fmla="*/ 2516293 w 3557693"/>
                  <a:gd name="connsiteY49" fmla="*/ 172720 h 4043680"/>
                  <a:gd name="connsiteX50" fmla="*/ 2546773 w 3557693"/>
                  <a:gd name="connsiteY50" fmla="*/ 284480 h 4043680"/>
                  <a:gd name="connsiteX51" fmla="*/ 2567093 w 3557693"/>
                  <a:gd name="connsiteY51" fmla="*/ 375920 h 4043680"/>
                  <a:gd name="connsiteX52" fmla="*/ 2577253 w 3557693"/>
                  <a:gd name="connsiteY52" fmla="*/ 406400 h 4043680"/>
                  <a:gd name="connsiteX53" fmla="*/ 2495973 w 3557693"/>
                  <a:gd name="connsiteY53" fmla="*/ 640080 h 4043680"/>
                  <a:gd name="connsiteX54" fmla="*/ 2424853 w 3557693"/>
                  <a:gd name="connsiteY54" fmla="*/ 894080 h 4043680"/>
                  <a:gd name="connsiteX55" fmla="*/ 2363893 w 3557693"/>
                  <a:gd name="connsiteY55" fmla="*/ 863600 h 4043680"/>
                  <a:gd name="connsiteX56" fmla="*/ 2262293 w 3557693"/>
                  <a:gd name="connsiteY56" fmla="*/ 690880 h 4043680"/>
                  <a:gd name="connsiteX57" fmla="*/ 2221653 w 3557693"/>
                  <a:gd name="connsiteY57" fmla="*/ 609600 h 4043680"/>
                  <a:gd name="connsiteX58" fmla="*/ 2201333 w 3557693"/>
                  <a:gd name="connsiteY58" fmla="*/ 640080 h 4043680"/>
                  <a:gd name="connsiteX59" fmla="*/ 2241973 w 3557693"/>
                  <a:gd name="connsiteY59" fmla="*/ 741680 h 4043680"/>
                  <a:gd name="connsiteX60" fmla="*/ 2302933 w 3557693"/>
                  <a:gd name="connsiteY60" fmla="*/ 853440 h 4043680"/>
                  <a:gd name="connsiteX61" fmla="*/ 2353733 w 3557693"/>
                  <a:gd name="connsiteY61" fmla="*/ 934720 h 4043680"/>
                  <a:gd name="connsiteX62" fmla="*/ 2384213 w 3557693"/>
                  <a:gd name="connsiteY62" fmla="*/ 965200 h 4043680"/>
                  <a:gd name="connsiteX63" fmla="*/ 2363893 w 3557693"/>
                  <a:gd name="connsiteY63" fmla="*/ 1076960 h 4043680"/>
                  <a:gd name="connsiteX64" fmla="*/ 2262293 w 3557693"/>
                  <a:gd name="connsiteY64" fmla="*/ 1422400 h 4043680"/>
                  <a:gd name="connsiteX65" fmla="*/ 2211493 w 3557693"/>
                  <a:gd name="connsiteY65" fmla="*/ 1676400 h 4043680"/>
                  <a:gd name="connsiteX66" fmla="*/ 2160693 w 3557693"/>
                  <a:gd name="connsiteY66" fmla="*/ 1818640 h 4043680"/>
                  <a:gd name="connsiteX67" fmla="*/ 2089573 w 3557693"/>
                  <a:gd name="connsiteY67" fmla="*/ 1838960 h 4043680"/>
                  <a:gd name="connsiteX68" fmla="*/ 2048933 w 3557693"/>
                  <a:gd name="connsiteY68" fmla="*/ 1686560 h 4043680"/>
                  <a:gd name="connsiteX69" fmla="*/ 1957493 w 3557693"/>
                  <a:gd name="connsiteY69" fmla="*/ 1351280 h 4043680"/>
                  <a:gd name="connsiteX70" fmla="*/ 1845733 w 3557693"/>
                  <a:gd name="connsiteY70" fmla="*/ 894080 h 4043680"/>
                  <a:gd name="connsiteX71" fmla="*/ 1805093 w 3557693"/>
                  <a:gd name="connsiteY71" fmla="*/ 436880 h 4043680"/>
                  <a:gd name="connsiteX72" fmla="*/ 1815253 w 3557693"/>
                  <a:gd name="connsiteY72" fmla="*/ 254000 h 4043680"/>
                  <a:gd name="connsiteX73" fmla="*/ 1774613 w 3557693"/>
                  <a:gd name="connsiteY73" fmla="*/ 213360 h 4043680"/>
                  <a:gd name="connsiteX74" fmla="*/ 1764453 w 3557693"/>
                  <a:gd name="connsiteY74" fmla="*/ 365760 h 4043680"/>
                  <a:gd name="connsiteX75" fmla="*/ 1764453 w 3557693"/>
                  <a:gd name="connsiteY75" fmla="*/ 558800 h 4043680"/>
                  <a:gd name="connsiteX76" fmla="*/ 1774613 w 3557693"/>
                  <a:gd name="connsiteY76" fmla="*/ 670560 h 4043680"/>
                  <a:gd name="connsiteX77" fmla="*/ 1733973 w 3557693"/>
                  <a:gd name="connsiteY77" fmla="*/ 609600 h 4043680"/>
                  <a:gd name="connsiteX78" fmla="*/ 1622213 w 3557693"/>
                  <a:gd name="connsiteY78" fmla="*/ 406400 h 4043680"/>
                  <a:gd name="connsiteX79" fmla="*/ 1571413 w 3557693"/>
                  <a:gd name="connsiteY79" fmla="*/ 142240 h 4043680"/>
                  <a:gd name="connsiteX80" fmla="*/ 1540933 w 3557693"/>
                  <a:gd name="connsiteY80" fmla="*/ 60960 h 4043680"/>
                  <a:gd name="connsiteX81" fmla="*/ 1520613 w 3557693"/>
                  <a:gd name="connsiteY81" fmla="*/ 121920 h 4043680"/>
                  <a:gd name="connsiteX82" fmla="*/ 1551093 w 3557693"/>
                  <a:gd name="connsiteY82" fmla="*/ 365760 h 4043680"/>
                  <a:gd name="connsiteX83" fmla="*/ 1571413 w 3557693"/>
                  <a:gd name="connsiteY83" fmla="*/ 426720 h 4043680"/>
                  <a:gd name="connsiteX84" fmla="*/ 1540933 w 3557693"/>
                  <a:gd name="connsiteY84" fmla="*/ 416560 h 4043680"/>
                  <a:gd name="connsiteX85" fmla="*/ 1439333 w 3557693"/>
                  <a:gd name="connsiteY85" fmla="*/ 335280 h 4043680"/>
                  <a:gd name="connsiteX86" fmla="*/ 1327573 w 3557693"/>
                  <a:gd name="connsiteY86" fmla="*/ 274320 h 4043680"/>
                  <a:gd name="connsiteX87" fmla="*/ 1317413 w 3557693"/>
                  <a:gd name="connsiteY87" fmla="*/ 304800 h 4043680"/>
                  <a:gd name="connsiteX88" fmla="*/ 1429173 w 3557693"/>
                  <a:gd name="connsiteY88" fmla="*/ 396240 h 4043680"/>
                  <a:gd name="connsiteX89" fmla="*/ 1571413 w 3557693"/>
                  <a:gd name="connsiteY89" fmla="*/ 477520 h 4043680"/>
                  <a:gd name="connsiteX90" fmla="*/ 1601893 w 3557693"/>
                  <a:gd name="connsiteY90" fmla="*/ 497840 h 4043680"/>
                  <a:gd name="connsiteX91" fmla="*/ 1683173 w 3557693"/>
                  <a:gd name="connsiteY91" fmla="*/ 629920 h 4043680"/>
                  <a:gd name="connsiteX92" fmla="*/ 1764453 w 3557693"/>
                  <a:gd name="connsiteY92" fmla="*/ 731520 h 4043680"/>
                  <a:gd name="connsiteX93" fmla="*/ 1784773 w 3557693"/>
                  <a:gd name="connsiteY93" fmla="*/ 843280 h 4043680"/>
                  <a:gd name="connsiteX94" fmla="*/ 1815253 w 3557693"/>
                  <a:gd name="connsiteY94" fmla="*/ 1036320 h 4043680"/>
                  <a:gd name="connsiteX95" fmla="*/ 1876213 w 3557693"/>
                  <a:gd name="connsiteY95" fmla="*/ 1310640 h 4043680"/>
                  <a:gd name="connsiteX96" fmla="*/ 1855893 w 3557693"/>
                  <a:gd name="connsiteY96" fmla="*/ 1310640 h 4043680"/>
                  <a:gd name="connsiteX97" fmla="*/ 1591733 w 3557693"/>
                  <a:gd name="connsiteY97" fmla="*/ 1137920 h 4043680"/>
                  <a:gd name="connsiteX98" fmla="*/ 1408853 w 3557693"/>
                  <a:gd name="connsiteY98" fmla="*/ 914400 h 4043680"/>
                  <a:gd name="connsiteX99" fmla="*/ 1327573 w 3557693"/>
                  <a:gd name="connsiteY99" fmla="*/ 782320 h 4043680"/>
                  <a:gd name="connsiteX100" fmla="*/ 1307253 w 3557693"/>
                  <a:gd name="connsiteY100" fmla="*/ 619760 h 4043680"/>
                  <a:gd name="connsiteX101" fmla="*/ 1286933 w 3557693"/>
                  <a:gd name="connsiteY101" fmla="*/ 589280 h 4043680"/>
                  <a:gd name="connsiteX102" fmla="*/ 1256453 w 3557693"/>
                  <a:gd name="connsiteY102" fmla="*/ 670560 h 4043680"/>
                  <a:gd name="connsiteX103" fmla="*/ 1266613 w 3557693"/>
                  <a:gd name="connsiteY103" fmla="*/ 772160 h 4043680"/>
                  <a:gd name="connsiteX104" fmla="*/ 1185333 w 3557693"/>
                  <a:gd name="connsiteY104" fmla="*/ 690880 h 4043680"/>
                  <a:gd name="connsiteX105" fmla="*/ 1012613 w 3557693"/>
                  <a:gd name="connsiteY105" fmla="*/ 508000 h 4043680"/>
                  <a:gd name="connsiteX106" fmla="*/ 941493 w 3557693"/>
                  <a:gd name="connsiteY106" fmla="*/ 375920 h 4043680"/>
                  <a:gd name="connsiteX107" fmla="*/ 890693 w 3557693"/>
                  <a:gd name="connsiteY107" fmla="*/ 294640 h 4043680"/>
                  <a:gd name="connsiteX108" fmla="*/ 860213 w 3557693"/>
                  <a:gd name="connsiteY108" fmla="*/ 294640 h 4043680"/>
                  <a:gd name="connsiteX109" fmla="*/ 880533 w 3557693"/>
                  <a:gd name="connsiteY109" fmla="*/ 365760 h 4043680"/>
                  <a:gd name="connsiteX110" fmla="*/ 982133 w 3557693"/>
                  <a:gd name="connsiteY110" fmla="*/ 548640 h 4043680"/>
                  <a:gd name="connsiteX111" fmla="*/ 1083733 w 3557693"/>
                  <a:gd name="connsiteY111" fmla="*/ 650240 h 4043680"/>
                  <a:gd name="connsiteX112" fmla="*/ 1012613 w 3557693"/>
                  <a:gd name="connsiteY112" fmla="*/ 650240 h 4043680"/>
                  <a:gd name="connsiteX113" fmla="*/ 850053 w 3557693"/>
                  <a:gd name="connsiteY113" fmla="*/ 579120 h 4043680"/>
                  <a:gd name="connsiteX114" fmla="*/ 829733 w 3557693"/>
                  <a:gd name="connsiteY114" fmla="*/ 599440 h 4043680"/>
                  <a:gd name="connsiteX115" fmla="*/ 921173 w 3557693"/>
                  <a:gd name="connsiteY115" fmla="*/ 650240 h 4043680"/>
                  <a:gd name="connsiteX116" fmla="*/ 1073573 w 3557693"/>
                  <a:gd name="connsiteY116" fmla="*/ 711200 h 4043680"/>
                  <a:gd name="connsiteX117" fmla="*/ 1124373 w 3557693"/>
                  <a:gd name="connsiteY117" fmla="*/ 721360 h 4043680"/>
                  <a:gd name="connsiteX118" fmla="*/ 1246293 w 3557693"/>
                  <a:gd name="connsiteY118" fmla="*/ 822960 h 4043680"/>
                  <a:gd name="connsiteX119" fmla="*/ 1286933 w 3557693"/>
                  <a:gd name="connsiteY119" fmla="*/ 853440 h 4043680"/>
                  <a:gd name="connsiteX120" fmla="*/ 1398693 w 3557693"/>
                  <a:gd name="connsiteY120" fmla="*/ 985520 h 4043680"/>
                  <a:gd name="connsiteX121" fmla="*/ 1500293 w 3557693"/>
                  <a:gd name="connsiteY121" fmla="*/ 1117600 h 4043680"/>
                  <a:gd name="connsiteX122" fmla="*/ 1683173 w 3557693"/>
                  <a:gd name="connsiteY122" fmla="*/ 1290320 h 4043680"/>
                  <a:gd name="connsiteX123" fmla="*/ 1845733 w 3557693"/>
                  <a:gd name="connsiteY123" fmla="*/ 1422400 h 4043680"/>
                  <a:gd name="connsiteX124" fmla="*/ 1866053 w 3557693"/>
                  <a:gd name="connsiteY124" fmla="*/ 1473200 h 4043680"/>
                  <a:gd name="connsiteX125" fmla="*/ 1886373 w 3557693"/>
                  <a:gd name="connsiteY125" fmla="*/ 1625600 h 4043680"/>
                  <a:gd name="connsiteX126" fmla="*/ 1896533 w 3557693"/>
                  <a:gd name="connsiteY126" fmla="*/ 1717040 h 4043680"/>
                  <a:gd name="connsiteX127" fmla="*/ 1886373 w 3557693"/>
                  <a:gd name="connsiteY127" fmla="*/ 1879600 h 4043680"/>
                  <a:gd name="connsiteX128" fmla="*/ 1774613 w 3557693"/>
                  <a:gd name="connsiteY128" fmla="*/ 1828800 h 4043680"/>
                  <a:gd name="connsiteX129" fmla="*/ 1500293 w 3557693"/>
                  <a:gd name="connsiteY129" fmla="*/ 1778000 h 4043680"/>
                  <a:gd name="connsiteX130" fmla="*/ 1256453 w 3557693"/>
                  <a:gd name="connsiteY130" fmla="*/ 1706880 h 4043680"/>
                  <a:gd name="connsiteX131" fmla="*/ 900853 w 3557693"/>
                  <a:gd name="connsiteY131" fmla="*/ 1574800 h 4043680"/>
                  <a:gd name="connsiteX132" fmla="*/ 667173 w 3557693"/>
                  <a:gd name="connsiteY132" fmla="*/ 1341120 h 4043680"/>
                  <a:gd name="connsiteX133" fmla="*/ 514773 w 3557693"/>
                  <a:gd name="connsiteY133" fmla="*/ 1137920 h 4043680"/>
                  <a:gd name="connsiteX134" fmla="*/ 423333 w 3557693"/>
                  <a:gd name="connsiteY134" fmla="*/ 1036320 h 4043680"/>
                  <a:gd name="connsiteX135" fmla="*/ 362373 w 3557693"/>
                  <a:gd name="connsiteY135" fmla="*/ 1046480 h 4043680"/>
                  <a:gd name="connsiteX136" fmla="*/ 443653 w 3557693"/>
                  <a:gd name="connsiteY136" fmla="*/ 1137920 h 4043680"/>
                  <a:gd name="connsiteX137" fmla="*/ 565573 w 3557693"/>
                  <a:gd name="connsiteY137" fmla="*/ 1320800 h 4043680"/>
                  <a:gd name="connsiteX138" fmla="*/ 626533 w 3557693"/>
                  <a:gd name="connsiteY138" fmla="*/ 1402080 h 4043680"/>
                  <a:gd name="connsiteX139" fmla="*/ 555413 w 3557693"/>
                  <a:gd name="connsiteY139" fmla="*/ 1391920 h 4043680"/>
                  <a:gd name="connsiteX140" fmla="*/ 382693 w 3557693"/>
                  <a:gd name="connsiteY140" fmla="*/ 1300480 h 4043680"/>
                  <a:gd name="connsiteX141" fmla="*/ 209973 w 3557693"/>
                  <a:gd name="connsiteY141" fmla="*/ 1178560 h 4043680"/>
                  <a:gd name="connsiteX142" fmla="*/ 47413 w 3557693"/>
                  <a:gd name="connsiteY142" fmla="*/ 1046480 h 4043680"/>
                  <a:gd name="connsiteX143" fmla="*/ 6773 w 3557693"/>
                  <a:gd name="connsiteY143" fmla="*/ 1056640 h 4043680"/>
                  <a:gd name="connsiteX144" fmla="*/ 88053 w 3557693"/>
                  <a:gd name="connsiteY144" fmla="*/ 1127760 h 4043680"/>
                  <a:gd name="connsiteX145" fmla="*/ 362373 w 3557693"/>
                  <a:gd name="connsiteY145" fmla="*/ 1351280 h 4043680"/>
                  <a:gd name="connsiteX146" fmla="*/ 606213 w 3557693"/>
                  <a:gd name="connsiteY146" fmla="*/ 1463040 h 4043680"/>
                  <a:gd name="connsiteX147" fmla="*/ 707813 w 3557693"/>
                  <a:gd name="connsiteY147" fmla="*/ 1483360 h 4043680"/>
                  <a:gd name="connsiteX148" fmla="*/ 758613 w 3557693"/>
                  <a:gd name="connsiteY148" fmla="*/ 1544320 h 4043680"/>
                  <a:gd name="connsiteX149" fmla="*/ 819573 w 3557693"/>
                  <a:gd name="connsiteY149" fmla="*/ 1595120 h 4043680"/>
                  <a:gd name="connsiteX150" fmla="*/ 911013 w 3557693"/>
                  <a:gd name="connsiteY150" fmla="*/ 1645920 h 4043680"/>
                  <a:gd name="connsiteX151" fmla="*/ 1236133 w 3557693"/>
                  <a:gd name="connsiteY151" fmla="*/ 1767840 h 4043680"/>
                  <a:gd name="connsiteX152" fmla="*/ 1540933 w 3557693"/>
                  <a:gd name="connsiteY152" fmla="*/ 1879600 h 4043680"/>
                  <a:gd name="connsiteX153" fmla="*/ 1652693 w 3557693"/>
                  <a:gd name="connsiteY153" fmla="*/ 1950720 h 4043680"/>
                  <a:gd name="connsiteX154" fmla="*/ 1469813 w 3557693"/>
                  <a:gd name="connsiteY154" fmla="*/ 1920240 h 4043680"/>
                  <a:gd name="connsiteX155" fmla="*/ 1286933 w 3557693"/>
                  <a:gd name="connsiteY155" fmla="*/ 1920240 h 4043680"/>
                  <a:gd name="connsiteX156" fmla="*/ 1053253 w 3557693"/>
                  <a:gd name="connsiteY156" fmla="*/ 1899920 h 4043680"/>
                  <a:gd name="connsiteX157" fmla="*/ 809413 w 3557693"/>
                  <a:gd name="connsiteY157" fmla="*/ 1828800 h 4043680"/>
                  <a:gd name="connsiteX158" fmla="*/ 545253 w 3557693"/>
                  <a:gd name="connsiteY158" fmla="*/ 1737360 h 4043680"/>
                  <a:gd name="connsiteX159" fmla="*/ 514773 w 3557693"/>
                  <a:gd name="connsiteY159" fmla="*/ 1727200 h 4043680"/>
                  <a:gd name="connsiteX160" fmla="*/ 382693 w 3557693"/>
                  <a:gd name="connsiteY160" fmla="*/ 1635760 h 4043680"/>
                  <a:gd name="connsiteX161" fmla="*/ 342053 w 3557693"/>
                  <a:gd name="connsiteY161" fmla="*/ 1645920 h 4043680"/>
                  <a:gd name="connsiteX162" fmla="*/ 474133 w 3557693"/>
                  <a:gd name="connsiteY162" fmla="*/ 1767840 h 4043680"/>
                  <a:gd name="connsiteX163" fmla="*/ 728133 w 3557693"/>
                  <a:gd name="connsiteY163" fmla="*/ 1849120 h 4043680"/>
                  <a:gd name="connsiteX164" fmla="*/ 606213 w 3557693"/>
                  <a:gd name="connsiteY164" fmla="*/ 1849120 h 4043680"/>
                  <a:gd name="connsiteX165" fmla="*/ 474133 w 3557693"/>
                  <a:gd name="connsiteY165" fmla="*/ 1838960 h 4043680"/>
                  <a:gd name="connsiteX166" fmla="*/ 474133 w 3557693"/>
                  <a:gd name="connsiteY166" fmla="*/ 1889760 h 4043680"/>
                  <a:gd name="connsiteX167" fmla="*/ 585893 w 3557693"/>
                  <a:gd name="connsiteY167" fmla="*/ 1889760 h 4043680"/>
                  <a:gd name="connsiteX168" fmla="*/ 789093 w 3557693"/>
                  <a:gd name="connsiteY168" fmla="*/ 1889760 h 4043680"/>
                  <a:gd name="connsiteX169" fmla="*/ 992293 w 3557693"/>
                  <a:gd name="connsiteY169" fmla="*/ 1930400 h 4043680"/>
                  <a:gd name="connsiteX170" fmla="*/ 1266613 w 3557693"/>
                  <a:gd name="connsiteY170" fmla="*/ 1950720 h 4043680"/>
                  <a:gd name="connsiteX171" fmla="*/ 1520613 w 3557693"/>
                  <a:gd name="connsiteY171" fmla="*/ 1981200 h 4043680"/>
                  <a:gd name="connsiteX172" fmla="*/ 1693333 w 3557693"/>
                  <a:gd name="connsiteY172" fmla="*/ 2021840 h 4043680"/>
                  <a:gd name="connsiteX173" fmla="*/ 1744133 w 3557693"/>
                  <a:gd name="connsiteY173" fmla="*/ 2123440 h 4043680"/>
                  <a:gd name="connsiteX174" fmla="*/ 1794933 w 3557693"/>
                  <a:gd name="connsiteY174" fmla="*/ 2255520 h 4043680"/>
                  <a:gd name="connsiteX175" fmla="*/ 1805093 w 3557693"/>
                  <a:gd name="connsiteY175" fmla="*/ 2499360 h 4043680"/>
                  <a:gd name="connsiteX176" fmla="*/ 1784773 w 3557693"/>
                  <a:gd name="connsiteY176" fmla="*/ 2753360 h 4043680"/>
                  <a:gd name="connsiteX177" fmla="*/ 1733973 w 3557693"/>
                  <a:gd name="connsiteY177" fmla="*/ 3048000 h 4043680"/>
                  <a:gd name="connsiteX178" fmla="*/ 1683173 w 3557693"/>
                  <a:gd name="connsiteY178" fmla="*/ 3342640 h 4043680"/>
                  <a:gd name="connsiteX179" fmla="*/ 1632373 w 3557693"/>
                  <a:gd name="connsiteY179" fmla="*/ 3586480 h 4043680"/>
                  <a:gd name="connsiteX180" fmla="*/ 1825413 w 3557693"/>
                  <a:gd name="connsiteY180" fmla="*/ 3667760 h 4043680"/>
                  <a:gd name="connsiteX181" fmla="*/ 2120053 w 3557693"/>
                  <a:gd name="connsiteY181" fmla="*/ 3677920 h 4043680"/>
                  <a:gd name="connsiteX182" fmla="*/ 2191173 w 3557693"/>
                  <a:gd name="connsiteY182" fmla="*/ 3627120 h 4043680"/>
                  <a:gd name="connsiteX183" fmla="*/ 2181013 w 3557693"/>
                  <a:gd name="connsiteY183" fmla="*/ 3271520 h 4043680"/>
                  <a:gd name="connsiteX184" fmla="*/ 2140373 w 3557693"/>
                  <a:gd name="connsiteY184" fmla="*/ 2479040 h 4043680"/>
                  <a:gd name="connsiteX0" fmla="*/ 2160693 w 3557693"/>
                  <a:gd name="connsiteY0" fmla="*/ 2987040 h 3694853"/>
                  <a:gd name="connsiteX1" fmla="*/ 2150533 w 3557693"/>
                  <a:gd name="connsiteY1" fmla="*/ 2387600 h 3694853"/>
                  <a:gd name="connsiteX2" fmla="*/ 2302933 w 3557693"/>
                  <a:gd name="connsiteY2" fmla="*/ 2103120 h 3694853"/>
                  <a:gd name="connsiteX3" fmla="*/ 2628053 w 3557693"/>
                  <a:gd name="connsiteY3" fmla="*/ 1838960 h 3694853"/>
                  <a:gd name="connsiteX4" fmla="*/ 3014133 w 3557693"/>
                  <a:gd name="connsiteY4" fmla="*/ 1615440 h 3694853"/>
                  <a:gd name="connsiteX5" fmla="*/ 3288453 w 3557693"/>
                  <a:gd name="connsiteY5" fmla="*/ 1503680 h 3694853"/>
                  <a:gd name="connsiteX6" fmla="*/ 3471333 w 3557693"/>
                  <a:gd name="connsiteY6" fmla="*/ 1391920 h 3694853"/>
                  <a:gd name="connsiteX7" fmla="*/ 3552613 w 3557693"/>
                  <a:gd name="connsiteY7" fmla="*/ 1280160 h 3694853"/>
                  <a:gd name="connsiteX8" fmla="*/ 3501813 w 3557693"/>
                  <a:gd name="connsiteY8" fmla="*/ 1270000 h 3694853"/>
                  <a:gd name="connsiteX9" fmla="*/ 3430693 w 3557693"/>
                  <a:gd name="connsiteY9" fmla="*/ 1371600 h 3694853"/>
                  <a:gd name="connsiteX10" fmla="*/ 3237653 w 3557693"/>
                  <a:gd name="connsiteY10" fmla="*/ 1473200 h 3694853"/>
                  <a:gd name="connsiteX11" fmla="*/ 2922693 w 3557693"/>
                  <a:gd name="connsiteY11" fmla="*/ 1605280 h 3694853"/>
                  <a:gd name="connsiteX12" fmla="*/ 2892213 w 3557693"/>
                  <a:gd name="connsiteY12" fmla="*/ 1595120 h 3694853"/>
                  <a:gd name="connsiteX13" fmla="*/ 2922693 w 3557693"/>
                  <a:gd name="connsiteY13" fmla="*/ 1483360 h 3694853"/>
                  <a:gd name="connsiteX14" fmla="*/ 2983653 w 3557693"/>
                  <a:gd name="connsiteY14" fmla="*/ 1320800 h 3694853"/>
                  <a:gd name="connsiteX15" fmla="*/ 2983653 w 3557693"/>
                  <a:gd name="connsiteY15" fmla="*/ 1270000 h 3694853"/>
                  <a:gd name="connsiteX16" fmla="*/ 2932853 w 3557693"/>
                  <a:gd name="connsiteY16" fmla="*/ 1280160 h 3694853"/>
                  <a:gd name="connsiteX17" fmla="*/ 2902373 w 3557693"/>
                  <a:gd name="connsiteY17" fmla="*/ 1361440 h 3694853"/>
                  <a:gd name="connsiteX18" fmla="*/ 2821093 w 3557693"/>
                  <a:gd name="connsiteY18" fmla="*/ 1584960 h 3694853"/>
                  <a:gd name="connsiteX19" fmla="*/ 2790613 w 3557693"/>
                  <a:gd name="connsiteY19" fmla="*/ 1666240 h 3694853"/>
                  <a:gd name="connsiteX20" fmla="*/ 2668693 w 3557693"/>
                  <a:gd name="connsiteY20" fmla="*/ 1737360 h 3694853"/>
                  <a:gd name="connsiteX21" fmla="*/ 2475653 w 3557693"/>
                  <a:gd name="connsiteY21" fmla="*/ 1838960 h 3694853"/>
                  <a:gd name="connsiteX22" fmla="*/ 2374053 w 3557693"/>
                  <a:gd name="connsiteY22" fmla="*/ 1899920 h 3694853"/>
                  <a:gd name="connsiteX23" fmla="*/ 2231813 w 3557693"/>
                  <a:gd name="connsiteY23" fmla="*/ 2011680 h 3694853"/>
                  <a:gd name="connsiteX24" fmla="*/ 2313093 w 3557693"/>
                  <a:gd name="connsiteY24" fmla="*/ 1666240 h 3694853"/>
                  <a:gd name="connsiteX25" fmla="*/ 2384213 w 3557693"/>
                  <a:gd name="connsiteY25" fmla="*/ 1280160 h 3694853"/>
                  <a:gd name="connsiteX26" fmla="*/ 2597573 w 3557693"/>
                  <a:gd name="connsiteY26" fmla="*/ 1056640 h 3694853"/>
                  <a:gd name="connsiteX27" fmla="*/ 2668693 w 3557693"/>
                  <a:gd name="connsiteY27" fmla="*/ 894080 h 3694853"/>
                  <a:gd name="connsiteX28" fmla="*/ 2628053 w 3557693"/>
                  <a:gd name="connsiteY28" fmla="*/ 894080 h 3694853"/>
                  <a:gd name="connsiteX29" fmla="*/ 2567093 w 3557693"/>
                  <a:gd name="connsiteY29" fmla="*/ 1026160 h 3694853"/>
                  <a:gd name="connsiteX30" fmla="*/ 2414693 w 3557693"/>
                  <a:gd name="connsiteY30" fmla="*/ 1148080 h 3694853"/>
                  <a:gd name="connsiteX31" fmla="*/ 2465493 w 3557693"/>
                  <a:gd name="connsiteY31" fmla="*/ 975360 h 3694853"/>
                  <a:gd name="connsiteX32" fmla="*/ 2546773 w 3557693"/>
                  <a:gd name="connsiteY32" fmla="*/ 680720 h 3694853"/>
                  <a:gd name="connsiteX33" fmla="*/ 2648373 w 3557693"/>
                  <a:gd name="connsiteY33" fmla="*/ 589280 h 3694853"/>
                  <a:gd name="connsiteX34" fmla="*/ 2729653 w 3557693"/>
                  <a:gd name="connsiteY34" fmla="*/ 497840 h 3694853"/>
                  <a:gd name="connsiteX35" fmla="*/ 2739813 w 3557693"/>
                  <a:gd name="connsiteY35" fmla="*/ 447040 h 3694853"/>
                  <a:gd name="connsiteX36" fmla="*/ 2699173 w 3557693"/>
                  <a:gd name="connsiteY36" fmla="*/ 467360 h 3694853"/>
                  <a:gd name="connsiteX37" fmla="*/ 2628053 w 3557693"/>
                  <a:gd name="connsiteY37" fmla="*/ 548640 h 3694853"/>
                  <a:gd name="connsiteX38" fmla="*/ 2567093 w 3557693"/>
                  <a:gd name="connsiteY38" fmla="*/ 579120 h 3694853"/>
                  <a:gd name="connsiteX39" fmla="*/ 2678853 w 3557693"/>
                  <a:gd name="connsiteY39" fmla="*/ 274320 h 3694853"/>
                  <a:gd name="connsiteX40" fmla="*/ 2729653 w 3557693"/>
                  <a:gd name="connsiteY40" fmla="*/ 40640 h 3694853"/>
                  <a:gd name="connsiteX41" fmla="*/ 2689013 w 3557693"/>
                  <a:gd name="connsiteY41" fmla="*/ 30480 h 3694853"/>
                  <a:gd name="connsiteX42" fmla="*/ 2668693 w 3557693"/>
                  <a:gd name="connsiteY42" fmla="*/ 142240 h 3694853"/>
                  <a:gd name="connsiteX43" fmla="*/ 2617893 w 3557693"/>
                  <a:gd name="connsiteY43" fmla="*/ 314960 h 3694853"/>
                  <a:gd name="connsiteX44" fmla="*/ 2597573 w 3557693"/>
                  <a:gd name="connsiteY44" fmla="*/ 314960 h 3694853"/>
                  <a:gd name="connsiteX45" fmla="*/ 2556933 w 3557693"/>
                  <a:gd name="connsiteY45" fmla="*/ 172720 h 3694853"/>
                  <a:gd name="connsiteX46" fmla="*/ 2526453 w 3557693"/>
                  <a:gd name="connsiteY46" fmla="*/ 81280 h 3694853"/>
                  <a:gd name="connsiteX47" fmla="*/ 2495973 w 3557693"/>
                  <a:gd name="connsiteY47" fmla="*/ 111760 h 3694853"/>
                  <a:gd name="connsiteX48" fmla="*/ 2516293 w 3557693"/>
                  <a:gd name="connsiteY48" fmla="*/ 172720 h 3694853"/>
                  <a:gd name="connsiteX49" fmla="*/ 2546773 w 3557693"/>
                  <a:gd name="connsiteY49" fmla="*/ 284480 h 3694853"/>
                  <a:gd name="connsiteX50" fmla="*/ 2567093 w 3557693"/>
                  <a:gd name="connsiteY50" fmla="*/ 375920 h 3694853"/>
                  <a:gd name="connsiteX51" fmla="*/ 2577253 w 3557693"/>
                  <a:gd name="connsiteY51" fmla="*/ 406400 h 3694853"/>
                  <a:gd name="connsiteX52" fmla="*/ 2495973 w 3557693"/>
                  <a:gd name="connsiteY52" fmla="*/ 640080 h 3694853"/>
                  <a:gd name="connsiteX53" fmla="*/ 2424853 w 3557693"/>
                  <a:gd name="connsiteY53" fmla="*/ 894080 h 3694853"/>
                  <a:gd name="connsiteX54" fmla="*/ 2363893 w 3557693"/>
                  <a:gd name="connsiteY54" fmla="*/ 863600 h 3694853"/>
                  <a:gd name="connsiteX55" fmla="*/ 2262293 w 3557693"/>
                  <a:gd name="connsiteY55" fmla="*/ 690880 h 3694853"/>
                  <a:gd name="connsiteX56" fmla="*/ 2221653 w 3557693"/>
                  <a:gd name="connsiteY56" fmla="*/ 609600 h 3694853"/>
                  <a:gd name="connsiteX57" fmla="*/ 2201333 w 3557693"/>
                  <a:gd name="connsiteY57" fmla="*/ 640080 h 3694853"/>
                  <a:gd name="connsiteX58" fmla="*/ 2241973 w 3557693"/>
                  <a:gd name="connsiteY58" fmla="*/ 741680 h 3694853"/>
                  <a:gd name="connsiteX59" fmla="*/ 2302933 w 3557693"/>
                  <a:gd name="connsiteY59" fmla="*/ 853440 h 3694853"/>
                  <a:gd name="connsiteX60" fmla="*/ 2353733 w 3557693"/>
                  <a:gd name="connsiteY60" fmla="*/ 934720 h 3694853"/>
                  <a:gd name="connsiteX61" fmla="*/ 2384213 w 3557693"/>
                  <a:gd name="connsiteY61" fmla="*/ 965200 h 3694853"/>
                  <a:gd name="connsiteX62" fmla="*/ 2363893 w 3557693"/>
                  <a:gd name="connsiteY62" fmla="*/ 1076960 h 3694853"/>
                  <a:gd name="connsiteX63" fmla="*/ 2262293 w 3557693"/>
                  <a:gd name="connsiteY63" fmla="*/ 1422400 h 3694853"/>
                  <a:gd name="connsiteX64" fmla="*/ 2211493 w 3557693"/>
                  <a:gd name="connsiteY64" fmla="*/ 1676400 h 3694853"/>
                  <a:gd name="connsiteX65" fmla="*/ 2160693 w 3557693"/>
                  <a:gd name="connsiteY65" fmla="*/ 1818640 h 3694853"/>
                  <a:gd name="connsiteX66" fmla="*/ 2089573 w 3557693"/>
                  <a:gd name="connsiteY66" fmla="*/ 1838960 h 3694853"/>
                  <a:gd name="connsiteX67" fmla="*/ 2048933 w 3557693"/>
                  <a:gd name="connsiteY67" fmla="*/ 1686560 h 3694853"/>
                  <a:gd name="connsiteX68" fmla="*/ 1957493 w 3557693"/>
                  <a:gd name="connsiteY68" fmla="*/ 1351280 h 3694853"/>
                  <a:gd name="connsiteX69" fmla="*/ 1845733 w 3557693"/>
                  <a:gd name="connsiteY69" fmla="*/ 894080 h 3694853"/>
                  <a:gd name="connsiteX70" fmla="*/ 1805093 w 3557693"/>
                  <a:gd name="connsiteY70" fmla="*/ 436880 h 3694853"/>
                  <a:gd name="connsiteX71" fmla="*/ 1815253 w 3557693"/>
                  <a:gd name="connsiteY71" fmla="*/ 254000 h 3694853"/>
                  <a:gd name="connsiteX72" fmla="*/ 1774613 w 3557693"/>
                  <a:gd name="connsiteY72" fmla="*/ 213360 h 3694853"/>
                  <a:gd name="connsiteX73" fmla="*/ 1764453 w 3557693"/>
                  <a:gd name="connsiteY73" fmla="*/ 365760 h 3694853"/>
                  <a:gd name="connsiteX74" fmla="*/ 1764453 w 3557693"/>
                  <a:gd name="connsiteY74" fmla="*/ 558800 h 3694853"/>
                  <a:gd name="connsiteX75" fmla="*/ 1774613 w 3557693"/>
                  <a:gd name="connsiteY75" fmla="*/ 670560 h 3694853"/>
                  <a:gd name="connsiteX76" fmla="*/ 1733973 w 3557693"/>
                  <a:gd name="connsiteY76" fmla="*/ 609600 h 3694853"/>
                  <a:gd name="connsiteX77" fmla="*/ 1622213 w 3557693"/>
                  <a:gd name="connsiteY77" fmla="*/ 406400 h 3694853"/>
                  <a:gd name="connsiteX78" fmla="*/ 1571413 w 3557693"/>
                  <a:gd name="connsiteY78" fmla="*/ 142240 h 3694853"/>
                  <a:gd name="connsiteX79" fmla="*/ 1540933 w 3557693"/>
                  <a:gd name="connsiteY79" fmla="*/ 60960 h 3694853"/>
                  <a:gd name="connsiteX80" fmla="*/ 1520613 w 3557693"/>
                  <a:gd name="connsiteY80" fmla="*/ 121920 h 3694853"/>
                  <a:gd name="connsiteX81" fmla="*/ 1551093 w 3557693"/>
                  <a:gd name="connsiteY81" fmla="*/ 365760 h 3694853"/>
                  <a:gd name="connsiteX82" fmla="*/ 1571413 w 3557693"/>
                  <a:gd name="connsiteY82" fmla="*/ 426720 h 3694853"/>
                  <a:gd name="connsiteX83" fmla="*/ 1540933 w 3557693"/>
                  <a:gd name="connsiteY83" fmla="*/ 416560 h 3694853"/>
                  <a:gd name="connsiteX84" fmla="*/ 1439333 w 3557693"/>
                  <a:gd name="connsiteY84" fmla="*/ 335280 h 3694853"/>
                  <a:gd name="connsiteX85" fmla="*/ 1327573 w 3557693"/>
                  <a:gd name="connsiteY85" fmla="*/ 274320 h 3694853"/>
                  <a:gd name="connsiteX86" fmla="*/ 1317413 w 3557693"/>
                  <a:gd name="connsiteY86" fmla="*/ 304800 h 3694853"/>
                  <a:gd name="connsiteX87" fmla="*/ 1429173 w 3557693"/>
                  <a:gd name="connsiteY87" fmla="*/ 396240 h 3694853"/>
                  <a:gd name="connsiteX88" fmla="*/ 1571413 w 3557693"/>
                  <a:gd name="connsiteY88" fmla="*/ 477520 h 3694853"/>
                  <a:gd name="connsiteX89" fmla="*/ 1601893 w 3557693"/>
                  <a:gd name="connsiteY89" fmla="*/ 497840 h 3694853"/>
                  <a:gd name="connsiteX90" fmla="*/ 1683173 w 3557693"/>
                  <a:gd name="connsiteY90" fmla="*/ 629920 h 3694853"/>
                  <a:gd name="connsiteX91" fmla="*/ 1764453 w 3557693"/>
                  <a:gd name="connsiteY91" fmla="*/ 731520 h 3694853"/>
                  <a:gd name="connsiteX92" fmla="*/ 1784773 w 3557693"/>
                  <a:gd name="connsiteY92" fmla="*/ 843280 h 3694853"/>
                  <a:gd name="connsiteX93" fmla="*/ 1815253 w 3557693"/>
                  <a:gd name="connsiteY93" fmla="*/ 1036320 h 3694853"/>
                  <a:gd name="connsiteX94" fmla="*/ 1876213 w 3557693"/>
                  <a:gd name="connsiteY94" fmla="*/ 1310640 h 3694853"/>
                  <a:gd name="connsiteX95" fmla="*/ 1855893 w 3557693"/>
                  <a:gd name="connsiteY95" fmla="*/ 1310640 h 3694853"/>
                  <a:gd name="connsiteX96" fmla="*/ 1591733 w 3557693"/>
                  <a:gd name="connsiteY96" fmla="*/ 1137920 h 3694853"/>
                  <a:gd name="connsiteX97" fmla="*/ 1408853 w 3557693"/>
                  <a:gd name="connsiteY97" fmla="*/ 914400 h 3694853"/>
                  <a:gd name="connsiteX98" fmla="*/ 1327573 w 3557693"/>
                  <a:gd name="connsiteY98" fmla="*/ 782320 h 3694853"/>
                  <a:gd name="connsiteX99" fmla="*/ 1307253 w 3557693"/>
                  <a:gd name="connsiteY99" fmla="*/ 619760 h 3694853"/>
                  <a:gd name="connsiteX100" fmla="*/ 1286933 w 3557693"/>
                  <a:gd name="connsiteY100" fmla="*/ 589280 h 3694853"/>
                  <a:gd name="connsiteX101" fmla="*/ 1256453 w 3557693"/>
                  <a:gd name="connsiteY101" fmla="*/ 670560 h 3694853"/>
                  <a:gd name="connsiteX102" fmla="*/ 1266613 w 3557693"/>
                  <a:gd name="connsiteY102" fmla="*/ 772160 h 3694853"/>
                  <a:gd name="connsiteX103" fmla="*/ 1185333 w 3557693"/>
                  <a:gd name="connsiteY103" fmla="*/ 690880 h 3694853"/>
                  <a:gd name="connsiteX104" fmla="*/ 1012613 w 3557693"/>
                  <a:gd name="connsiteY104" fmla="*/ 508000 h 3694853"/>
                  <a:gd name="connsiteX105" fmla="*/ 941493 w 3557693"/>
                  <a:gd name="connsiteY105" fmla="*/ 375920 h 3694853"/>
                  <a:gd name="connsiteX106" fmla="*/ 890693 w 3557693"/>
                  <a:gd name="connsiteY106" fmla="*/ 294640 h 3694853"/>
                  <a:gd name="connsiteX107" fmla="*/ 860213 w 3557693"/>
                  <a:gd name="connsiteY107" fmla="*/ 294640 h 3694853"/>
                  <a:gd name="connsiteX108" fmla="*/ 880533 w 3557693"/>
                  <a:gd name="connsiteY108" fmla="*/ 365760 h 3694853"/>
                  <a:gd name="connsiteX109" fmla="*/ 982133 w 3557693"/>
                  <a:gd name="connsiteY109" fmla="*/ 548640 h 3694853"/>
                  <a:gd name="connsiteX110" fmla="*/ 1083733 w 3557693"/>
                  <a:gd name="connsiteY110" fmla="*/ 650240 h 3694853"/>
                  <a:gd name="connsiteX111" fmla="*/ 1012613 w 3557693"/>
                  <a:gd name="connsiteY111" fmla="*/ 650240 h 3694853"/>
                  <a:gd name="connsiteX112" fmla="*/ 850053 w 3557693"/>
                  <a:gd name="connsiteY112" fmla="*/ 579120 h 3694853"/>
                  <a:gd name="connsiteX113" fmla="*/ 829733 w 3557693"/>
                  <a:gd name="connsiteY113" fmla="*/ 599440 h 3694853"/>
                  <a:gd name="connsiteX114" fmla="*/ 921173 w 3557693"/>
                  <a:gd name="connsiteY114" fmla="*/ 650240 h 3694853"/>
                  <a:gd name="connsiteX115" fmla="*/ 1073573 w 3557693"/>
                  <a:gd name="connsiteY115" fmla="*/ 711200 h 3694853"/>
                  <a:gd name="connsiteX116" fmla="*/ 1124373 w 3557693"/>
                  <a:gd name="connsiteY116" fmla="*/ 721360 h 3694853"/>
                  <a:gd name="connsiteX117" fmla="*/ 1246293 w 3557693"/>
                  <a:gd name="connsiteY117" fmla="*/ 822960 h 3694853"/>
                  <a:gd name="connsiteX118" fmla="*/ 1286933 w 3557693"/>
                  <a:gd name="connsiteY118" fmla="*/ 853440 h 3694853"/>
                  <a:gd name="connsiteX119" fmla="*/ 1398693 w 3557693"/>
                  <a:gd name="connsiteY119" fmla="*/ 985520 h 3694853"/>
                  <a:gd name="connsiteX120" fmla="*/ 1500293 w 3557693"/>
                  <a:gd name="connsiteY120" fmla="*/ 1117600 h 3694853"/>
                  <a:gd name="connsiteX121" fmla="*/ 1683173 w 3557693"/>
                  <a:gd name="connsiteY121" fmla="*/ 1290320 h 3694853"/>
                  <a:gd name="connsiteX122" fmla="*/ 1845733 w 3557693"/>
                  <a:gd name="connsiteY122" fmla="*/ 1422400 h 3694853"/>
                  <a:gd name="connsiteX123" fmla="*/ 1866053 w 3557693"/>
                  <a:gd name="connsiteY123" fmla="*/ 1473200 h 3694853"/>
                  <a:gd name="connsiteX124" fmla="*/ 1886373 w 3557693"/>
                  <a:gd name="connsiteY124" fmla="*/ 1625600 h 3694853"/>
                  <a:gd name="connsiteX125" fmla="*/ 1896533 w 3557693"/>
                  <a:gd name="connsiteY125" fmla="*/ 1717040 h 3694853"/>
                  <a:gd name="connsiteX126" fmla="*/ 1886373 w 3557693"/>
                  <a:gd name="connsiteY126" fmla="*/ 1879600 h 3694853"/>
                  <a:gd name="connsiteX127" fmla="*/ 1774613 w 3557693"/>
                  <a:gd name="connsiteY127" fmla="*/ 1828800 h 3694853"/>
                  <a:gd name="connsiteX128" fmla="*/ 1500293 w 3557693"/>
                  <a:gd name="connsiteY128" fmla="*/ 1778000 h 3694853"/>
                  <a:gd name="connsiteX129" fmla="*/ 1256453 w 3557693"/>
                  <a:gd name="connsiteY129" fmla="*/ 1706880 h 3694853"/>
                  <a:gd name="connsiteX130" fmla="*/ 900853 w 3557693"/>
                  <a:gd name="connsiteY130" fmla="*/ 1574800 h 3694853"/>
                  <a:gd name="connsiteX131" fmla="*/ 667173 w 3557693"/>
                  <a:gd name="connsiteY131" fmla="*/ 1341120 h 3694853"/>
                  <a:gd name="connsiteX132" fmla="*/ 514773 w 3557693"/>
                  <a:gd name="connsiteY132" fmla="*/ 1137920 h 3694853"/>
                  <a:gd name="connsiteX133" fmla="*/ 423333 w 3557693"/>
                  <a:gd name="connsiteY133" fmla="*/ 1036320 h 3694853"/>
                  <a:gd name="connsiteX134" fmla="*/ 362373 w 3557693"/>
                  <a:gd name="connsiteY134" fmla="*/ 1046480 h 3694853"/>
                  <a:gd name="connsiteX135" fmla="*/ 443653 w 3557693"/>
                  <a:gd name="connsiteY135" fmla="*/ 1137920 h 3694853"/>
                  <a:gd name="connsiteX136" fmla="*/ 565573 w 3557693"/>
                  <a:gd name="connsiteY136" fmla="*/ 1320800 h 3694853"/>
                  <a:gd name="connsiteX137" fmla="*/ 626533 w 3557693"/>
                  <a:gd name="connsiteY137" fmla="*/ 1402080 h 3694853"/>
                  <a:gd name="connsiteX138" fmla="*/ 555413 w 3557693"/>
                  <a:gd name="connsiteY138" fmla="*/ 1391920 h 3694853"/>
                  <a:gd name="connsiteX139" fmla="*/ 382693 w 3557693"/>
                  <a:gd name="connsiteY139" fmla="*/ 1300480 h 3694853"/>
                  <a:gd name="connsiteX140" fmla="*/ 209973 w 3557693"/>
                  <a:gd name="connsiteY140" fmla="*/ 1178560 h 3694853"/>
                  <a:gd name="connsiteX141" fmla="*/ 47413 w 3557693"/>
                  <a:gd name="connsiteY141" fmla="*/ 1046480 h 3694853"/>
                  <a:gd name="connsiteX142" fmla="*/ 6773 w 3557693"/>
                  <a:gd name="connsiteY142" fmla="*/ 1056640 h 3694853"/>
                  <a:gd name="connsiteX143" fmla="*/ 88053 w 3557693"/>
                  <a:gd name="connsiteY143" fmla="*/ 1127760 h 3694853"/>
                  <a:gd name="connsiteX144" fmla="*/ 362373 w 3557693"/>
                  <a:gd name="connsiteY144" fmla="*/ 1351280 h 3694853"/>
                  <a:gd name="connsiteX145" fmla="*/ 606213 w 3557693"/>
                  <a:gd name="connsiteY145" fmla="*/ 1463040 h 3694853"/>
                  <a:gd name="connsiteX146" fmla="*/ 707813 w 3557693"/>
                  <a:gd name="connsiteY146" fmla="*/ 1483360 h 3694853"/>
                  <a:gd name="connsiteX147" fmla="*/ 758613 w 3557693"/>
                  <a:gd name="connsiteY147" fmla="*/ 1544320 h 3694853"/>
                  <a:gd name="connsiteX148" fmla="*/ 819573 w 3557693"/>
                  <a:gd name="connsiteY148" fmla="*/ 1595120 h 3694853"/>
                  <a:gd name="connsiteX149" fmla="*/ 911013 w 3557693"/>
                  <a:gd name="connsiteY149" fmla="*/ 1645920 h 3694853"/>
                  <a:gd name="connsiteX150" fmla="*/ 1236133 w 3557693"/>
                  <a:gd name="connsiteY150" fmla="*/ 1767840 h 3694853"/>
                  <a:gd name="connsiteX151" fmla="*/ 1540933 w 3557693"/>
                  <a:gd name="connsiteY151" fmla="*/ 1879600 h 3694853"/>
                  <a:gd name="connsiteX152" fmla="*/ 1652693 w 3557693"/>
                  <a:gd name="connsiteY152" fmla="*/ 1950720 h 3694853"/>
                  <a:gd name="connsiteX153" fmla="*/ 1469813 w 3557693"/>
                  <a:gd name="connsiteY153" fmla="*/ 1920240 h 3694853"/>
                  <a:gd name="connsiteX154" fmla="*/ 1286933 w 3557693"/>
                  <a:gd name="connsiteY154" fmla="*/ 1920240 h 3694853"/>
                  <a:gd name="connsiteX155" fmla="*/ 1053253 w 3557693"/>
                  <a:gd name="connsiteY155" fmla="*/ 1899920 h 3694853"/>
                  <a:gd name="connsiteX156" fmla="*/ 809413 w 3557693"/>
                  <a:gd name="connsiteY156" fmla="*/ 1828800 h 3694853"/>
                  <a:gd name="connsiteX157" fmla="*/ 545253 w 3557693"/>
                  <a:gd name="connsiteY157" fmla="*/ 1737360 h 3694853"/>
                  <a:gd name="connsiteX158" fmla="*/ 514773 w 3557693"/>
                  <a:gd name="connsiteY158" fmla="*/ 1727200 h 3694853"/>
                  <a:gd name="connsiteX159" fmla="*/ 382693 w 3557693"/>
                  <a:gd name="connsiteY159" fmla="*/ 1635760 h 3694853"/>
                  <a:gd name="connsiteX160" fmla="*/ 342053 w 3557693"/>
                  <a:gd name="connsiteY160" fmla="*/ 1645920 h 3694853"/>
                  <a:gd name="connsiteX161" fmla="*/ 474133 w 3557693"/>
                  <a:gd name="connsiteY161" fmla="*/ 1767840 h 3694853"/>
                  <a:gd name="connsiteX162" fmla="*/ 728133 w 3557693"/>
                  <a:gd name="connsiteY162" fmla="*/ 1849120 h 3694853"/>
                  <a:gd name="connsiteX163" fmla="*/ 606213 w 3557693"/>
                  <a:gd name="connsiteY163" fmla="*/ 1849120 h 3694853"/>
                  <a:gd name="connsiteX164" fmla="*/ 474133 w 3557693"/>
                  <a:gd name="connsiteY164" fmla="*/ 1838960 h 3694853"/>
                  <a:gd name="connsiteX165" fmla="*/ 474133 w 3557693"/>
                  <a:gd name="connsiteY165" fmla="*/ 1889760 h 3694853"/>
                  <a:gd name="connsiteX166" fmla="*/ 585893 w 3557693"/>
                  <a:gd name="connsiteY166" fmla="*/ 1889760 h 3694853"/>
                  <a:gd name="connsiteX167" fmla="*/ 789093 w 3557693"/>
                  <a:gd name="connsiteY167" fmla="*/ 1889760 h 3694853"/>
                  <a:gd name="connsiteX168" fmla="*/ 992293 w 3557693"/>
                  <a:gd name="connsiteY168" fmla="*/ 1930400 h 3694853"/>
                  <a:gd name="connsiteX169" fmla="*/ 1266613 w 3557693"/>
                  <a:gd name="connsiteY169" fmla="*/ 1950720 h 3694853"/>
                  <a:gd name="connsiteX170" fmla="*/ 1520613 w 3557693"/>
                  <a:gd name="connsiteY170" fmla="*/ 1981200 h 3694853"/>
                  <a:gd name="connsiteX171" fmla="*/ 1693333 w 3557693"/>
                  <a:gd name="connsiteY171" fmla="*/ 2021840 h 3694853"/>
                  <a:gd name="connsiteX172" fmla="*/ 1744133 w 3557693"/>
                  <a:gd name="connsiteY172" fmla="*/ 2123440 h 3694853"/>
                  <a:gd name="connsiteX173" fmla="*/ 1794933 w 3557693"/>
                  <a:gd name="connsiteY173" fmla="*/ 2255520 h 3694853"/>
                  <a:gd name="connsiteX174" fmla="*/ 1805093 w 3557693"/>
                  <a:gd name="connsiteY174" fmla="*/ 2499360 h 3694853"/>
                  <a:gd name="connsiteX175" fmla="*/ 1784773 w 3557693"/>
                  <a:gd name="connsiteY175" fmla="*/ 2753360 h 3694853"/>
                  <a:gd name="connsiteX176" fmla="*/ 1733973 w 3557693"/>
                  <a:gd name="connsiteY176" fmla="*/ 3048000 h 3694853"/>
                  <a:gd name="connsiteX177" fmla="*/ 1683173 w 3557693"/>
                  <a:gd name="connsiteY177" fmla="*/ 3342640 h 3694853"/>
                  <a:gd name="connsiteX178" fmla="*/ 1632373 w 3557693"/>
                  <a:gd name="connsiteY178" fmla="*/ 3586480 h 3694853"/>
                  <a:gd name="connsiteX179" fmla="*/ 1825413 w 3557693"/>
                  <a:gd name="connsiteY179" fmla="*/ 3667760 h 3694853"/>
                  <a:gd name="connsiteX180" fmla="*/ 2120053 w 3557693"/>
                  <a:gd name="connsiteY180" fmla="*/ 3677920 h 3694853"/>
                  <a:gd name="connsiteX181" fmla="*/ 2191173 w 3557693"/>
                  <a:gd name="connsiteY181" fmla="*/ 3627120 h 3694853"/>
                  <a:gd name="connsiteX182" fmla="*/ 2181013 w 3557693"/>
                  <a:gd name="connsiteY182" fmla="*/ 3271520 h 3694853"/>
                  <a:gd name="connsiteX183" fmla="*/ 2140373 w 3557693"/>
                  <a:gd name="connsiteY183" fmla="*/ 2479040 h 3694853"/>
                  <a:gd name="connsiteX0" fmla="*/ 2150533 w 3557693"/>
                  <a:gd name="connsiteY0" fmla="*/ 2387600 h 3694853"/>
                  <a:gd name="connsiteX1" fmla="*/ 2302933 w 3557693"/>
                  <a:gd name="connsiteY1" fmla="*/ 2103120 h 3694853"/>
                  <a:gd name="connsiteX2" fmla="*/ 2628053 w 3557693"/>
                  <a:gd name="connsiteY2" fmla="*/ 1838960 h 3694853"/>
                  <a:gd name="connsiteX3" fmla="*/ 3014133 w 3557693"/>
                  <a:gd name="connsiteY3" fmla="*/ 1615440 h 3694853"/>
                  <a:gd name="connsiteX4" fmla="*/ 3288453 w 3557693"/>
                  <a:gd name="connsiteY4" fmla="*/ 1503680 h 3694853"/>
                  <a:gd name="connsiteX5" fmla="*/ 3471333 w 3557693"/>
                  <a:gd name="connsiteY5" fmla="*/ 1391920 h 3694853"/>
                  <a:gd name="connsiteX6" fmla="*/ 3552613 w 3557693"/>
                  <a:gd name="connsiteY6" fmla="*/ 1280160 h 3694853"/>
                  <a:gd name="connsiteX7" fmla="*/ 3501813 w 3557693"/>
                  <a:gd name="connsiteY7" fmla="*/ 1270000 h 3694853"/>
                  <a:gd name="connsiteX8" fmla="*/ 3430693 w 3557693"/>
                  <a:gd name="connsiteY8" fmla="*/ 1371600 h 3694853"/>
                  <a:gd name="connsiteX9" fmla="*/ 3237653 w 3557693"/>
                  <a:gd name="connsiteY9" fmla="*/ 1473200 h 3694853"/>
                  <a:gd name="connsiteX10" fmla="*/ 2922693 w 3557693"/>
                  <a:gd name="connsiteY10" fmla="*/ 1605280 h 3694853"/>
                  <a:gd name="connsiteX11" fmla="*/ 2892213 w 3557693"/>
                  <a:gd name="connsiteY11" fmla="*/ 1595120 h 3694853"/>
                  <a:gd name="connsiteX12" fmla="*/ 2922693 w 3557693"/>
                  <a:gd name="connsiteY12" fmla="*/ 1483360 h 3694853"/>
                  <a:gd name="connsiteX13" fmla="*/ 2983653 w 3557693"/>
                  <a:gd name="connsiteY13" fmla="*/ 1320800 h 3694853"/>
                  <a:gd name="connsiteX14" fmla="*/ 2983653 w 3557693"/>
                  <a:gd name="connsiteY14" fmla="*/ 1270000 h 3694853"/>
                  <a:gd name="connsiteX15" fmla="*/ 2932853 w 3557693"/>
                  <a:gd name="connsiteY15" fmla="*/ 1280160 h 3694853"/>
                  <a:gd name="connsiteX16" fmla="*/ 2902373 w 3557693"/>
                  <a:gd name="connsiteY16" fmla="*/ 1361440 h 3694853"/>
                  <a:gd name="connsiteX17" fmla="*/ 2821093 w 3557693"/>
                  <a:gd name="connsiteY17" fmla="*/ 1584960 h 3694853"/>
                  <a:gd name="connsiteX18" fmla="*/ 2790613 w 3557693"/>
                  <a:gd name="connsiteY18" fmla="*/ 1666240 h 3694853"/>
                  <a:gd name="connsiteX19" fmla="*/ 2668693 w 3557693"/>
                  <a:gd name="connsiteY19" fmla="*/ 1737360 h 3694853"/>
                  <a:gd name="connsiteX20" fmla="*/ 2475653 w 3557693"/>
                  <a:gd name="connsiteY20" fmla="*/ 1838960 h 3694853"/>
                  <a:gd name="connsiteX21" fmla="*/ 2374053 w 3557693"/>
                  <a:gd name="connsiteY21" fmla="*/ 1899920 h 3694853"/>
                  <a:gd name="connsiteX22" fmla="*/ 2231813 w 3557693"/>
                  <a:gd name="connsiteY22" fmla="*/ 2011680 h 3694853"/>
                  <a:gd name="connsiteX23" fmla="*/ 2313093 w 3557693"/>
                  <a:gd name="connsiteY23" fmla="*/ 1666240 h 3694853"/>
                  <a:gd name="connsiteX24" fmla="*/ 2384213 w 3557693"/>
                  <a:gd name="connsiteY24" fmla="*/ 1280160 h 3694853"/>
                  <a:gd name="connsiteX25" fmla="*/ 2597573 w 3557693"/>
                  <a:gd name="connsiteY25" fmla="*/ 1056640 h 3694853"/>
                  <a:gd name="connsiteX26" fmla="*/ 2668693 w 3557693"/>
                  <a:gd name="connsiteY26" fmla="*/ 894080 h 3694853"/>
                  <a:gd name="connsiteX27" fmla="*/ 2628053 w 3557693"/>
                  <a:gd name="connsiteY27" fmla="*/ 894080 h 3694853"/>
                  <a:gd name="connsiteX28" fmla="*/ 2567093 w 3557693"/>
                  <a:gd name="connsiteY28" fmla="*/ 1026160 h 3694853"/>
                  <a:gd name="connsiteX29" fmla="*/ 2414693 w 3557693"/>
                  <a:gd name="connsiteY29" fmla="*/ 1148080 h 3694853"/>
                  <a:gd name="connsiteX30" fmla="*/ 2465493 w 3557693"/>
                  <a:gd name="connsiteY30" fmla="*/ 975360 h 3694853"/>
                  <a:gd name="connsiteX31" fmla="*/ 2546773 w 3557693"/>
                  <a:gd name="connsiteY31" fmla="*/ 680720 h 3694853"/>
                  <a:gd name="connsiteX32" fmla="*/ 2648373 w 3557693"/>
                  <a:gd name="connsiteY32" fmla="*/ 589280 h 3694853"/>
                  <a:gd name="connsiteX33" fmla="*/ 2729653 w 3557693"/>
                  <a:gd name="connsiteY33" fmla="*/ 497840 h 3694853"/>
                  <a:gd name="connsiteX34" fmla="*/ 2739813 w 3557693"/>
                  <a:gd name="connsiteY34" fmla="*/ 447040 h 3694853"/>
                  <a:gd name="connsiteX35" fmla="*/ 2699173 w 3557693"/>
                  <a:gd name="connsiteY35" fmla="*/ 467360 h 3694853"/>
                  <a:gd name="connsiteX36" fmla="*/ 2628053 w 3557693"/>
                  <a:gd name="connsiteY36" fmla="*/ 548640 h 3694853"/>
                  <a:gd name="connsiteX37" fmla="*/ 2567093 w 3557693"/>
                  <a:gd name="connsiteY37" fmla="*/ 579120 h 3694853"/>
                  <a:gd name="connsiteX38" fmla="*/ 2678853 w 3557693"/>
                  <a:gd name="connsiteY38" fmla="*/ 274320 h 3694853"/>
                  <a:gd name="connsiteX39" fmla="*/ 2729653 w 3557693"/>
                  <a:gd name="connsiteY39" fmla="*/ 40640 h 3694853"/>
                  <a:gd name="connsiteX40" fmla="*/ 2689013 w 3557693"/>
                  <a:gd name="connsiteY40" fmla="*/ 30480 h 3694853"/>
                  <a:gd name="connsiteX41" fmla="*/ 2668693 w 3557693"/>
                  <a:gd name="connsiteY41" fmla="*/ 142240 h 3694853"/>
                  <a:gd name="connsiteX42" fmla="*/ 2617893 w 3557693"/>
                  <a:gd name="connsiteY42" fmla="*/ 314960 h 3694853"/>
                  <a:gd name="connsiteX43" fmla="*/ 2597573 w 3557693"/>
                  <a:gd name="connsiteY43" fmla="*/ 314960 h 3694853"/>
                  <a:gd name="connsiteX44" fmla="*/ 2556933 w 3557693"/>
                  <a:gd name="connsiteY44" fmla="*/ 172720 h 3694853"/>
                  <a:gd name="connsiteX45" fmla="*/ 2526453 w 3557693"/>
                  <a:gd name="connsiteY45" fmla="*/ 81280 h 3694853"/>
                  <a:gd name="connsiteX46" fmla="*/ 2495973 w 3557693"/>
                  <a:gd name="connsiteY46" fmla="*/ 111760 h 3694853"/>
                  <a:gd name="connsiteX47" fmla="*/ 2516293 w 3557693"/>
                  <a:gd name="connsiteY47" fmla="*/ 172720 h 3694853"/>
                  <a:gd name="connsiteX48" fmla="*/ 2546773 w 3557693"/>
                  <a:gd name="connsiteY48" fmla="*/ 284480 h 3694853"/>
                  <a:gd name="connsiteX49" fmla="*/ 2567093 w 3557693"/>
                  <a:gd name="connsiteY49" fmla="*/ 375920 h 3694853"/>
                  <a:gd name="connsiteX50" fmla="*/ 2577253 w 3557693"/>
                  <a:gd name="connsiteY50" fmla="*/ 406400 h 3694853"/>
                  <a:gd name="connsiteX51" fmla="*/ 2495973 w 3557693"/>
                  <a:gd name="connsiteY51" fmla="*/ 640080 h 3694853"/>
                  <a:gd name="connsiteX52" fmla="*/ 2424853 w 3557693"/>
                  <a:gd name="connsiteY52" fmla="*/ 894080 h 3694853"/>
                  <a:gd name="connsiteX53" fmla="*/ 2363893 w 3557693"/>
                  <a:gd name="connsiteY53" fmla="*/ 863600 h 3694853"/>
                  <a:gd name="connsiteX54" fmla="*/ 2262293 w 3557693"/>
                  <a:gd name="connsiteY54" fmla="*/ 690880 h 3694853"/>
                  <a:gd name="connsiteX55" fmla="*/ 2221653 w 3557693"/>
                  <a:gd name="connsiteY55" fmla="*/ 609600 h 3694853"/>
                  <a:gd name="connsiteX56" fmla="*/ 2201333 w 3557693"/>
                  <a:gd name="connsiteY56" fmla="*/ 640080 h 3694853"/>
                  <a:gd name="connsiteX57" fmla="*/ 2241973 w 3557693"/>
                  <a:gd name="connsiteY57" fmla="*/ 741680 h 3694853"/>
                  <a:gd name="connsiteX58" fmla="*/ 2302933 w 3557693"/>
                  <a:gd name="connsiteY58" fmla="*/ 853440 h 3694853"/>
                  <a:gd name="connsiteX59" fmla="*/ 2353733 w 3557693"/>
                  <a:gd name="connsiteY59" fmla="*/ 934720 h 3694853"/>
                  <a:gd name="connsiteX60" fmla="*/ 2384213 w 3557693"/>
                  <a:gd name="connsiteY60" fmla="*/ 965200 h 3694853"/>
                  <a:gd name="connsiteX61" fmla="*/ 2363893 w 3557693"/>
                  <a:gd name="connsiteY61" fmla="*/ 1076960 h 3694853"/>
                  <a:gd name="connsiteX62" fmla="*/ 2262293 w 3557693"/>
                  <a:gd name="connsiteY62" fmla="*/ 1422400 h 3694853"/>
                  <a:gd name="connsiteX63" fmla="*/ 2211493 w 3557693"/>
                  <a:gd name="connsiteY63" fmla="*/ 1676400 h 3694853"/>
                  <a:gd name="connsiteX64" fmla="*/ 2160693 w 3557693"/>
                  <a:gd name="connsiteY64" fmla="*/ 1818640 h 3694853"/>
                  <a:gd name="connsiteX65" fmla="*/ 2089573 w 3557693"/>
                  <a:gd name="connsiteY65" fmla="*/ 1838960 h 3694853"/>
                  <a:gd name="connsiteX66" fmla="*/ 2048933 w 3557693"/>
                  <a:gd name="connsiteY66" fmla="*/ 1686560 h 3694853"/>
                  <a:gd name="connsiteX67" fmla="*/ 1957493 w 3557693"/>
                  <a:gd name="connsiteY67" fmla="*/ 1351280 h 3694853"/>
                  <a:gd name="connsiteX68" fmla="*/ 1845733 w 3557693"/>
                  <a:gd name="connsiteY68" fmla="*/ 894080 h 3694853"/>
                  <a:gd name="connsiteX69" fmla="*/ 1805093 w 3557693"/>
                  <a:gd name="connsiteY69" fmla="*/ 436880 h 3694853"/>
                  <a:gd name="connsiteX70" fmla="*/ 1815253 w 3557693"/>
                  <a:gd name="connsiteY70" fmla="*/ 254000 h 3694853"/>
                  <a:gd name="connsiteX71" fmla="*/ 1774613 w 3557693"/>
                  <a:gd name="connsiteY71" fmla="*/ 213360 h 3694853"/>
                  <a:gd name="connsiteX72" fmla="*/ 1764453 w 3557693"/>
                  <a:gd name="connsiteY72" fmla="*/ 365760 h 3694853"/>
                  <a:gd name="connsiteX73" fmla="*/ 1764453 w 3557693"/>
                  <a:gd name="connsiteY73" fmla="*/ 558800 h 3694853"/>
                  <a:gd name="connsiteX74" fmla="*/ 1774613 w 3557693"/>
                  <a:gd name="connsiteY74" fmla="*/ 670560 h 3694853"/>
                  <a:gd name="connsiteX75" fmla="*/ 1733973 w 3557693"/>
                  <a:gd name="connsiteY75" fmla="*/ 609600 h 3694853"/>
                  <a:gd name="connsiteX76" fmla="*/ 1622213 w 3557693"/>
                  <a:gd name="connsiteY76" fmla="*/ 406400 h 3694853"/>
                  <a:gd name="connsiteX77" fmla="*/ 1571413 w 3557693"/>
                  <a:gd name="connsiteY77" fmla="*/ 142240 h 3694853"/>
                  <a:gd name="connsiteX78" fmla="*/ 1540933 w 3557693"/>
                  <a:gd name="connsiteY78" fmla="*/ 60960 h 3694853"/>
                  <a:gd name="connsiteX79" fmla="*/ 1520613 w 3557693"/>
                  <a:gd name="connsiteY79" fmla="*/ 121920 h 3694853"/>
                  <a:gd name="connsiteX80" fmla="*/ 1551093 w 3557693"/>
                  <a:gd name="connsiteY80" fmla="*/ 365760 h 3694853"/>
                  <a:gd name="connsiteX81" fmla="*/ 1571413 w 3557693"/>
                  <a:gd name="connsiteY81" fmla="*/ 426720 h 3694853"/>
                  <a:gd name="connsiteX82" fmla="*/ 1540933 w 3557693"/>
                  <a:gd name="connsiteY82" fmla="*/ 416560 h 3694853"/>
                  <a:gd name="connsiteX83" fmla="*/ 1439333 w 3557693"/>
                  <a:gd name="connsiteY83" fmla="*/ 335280 h 3694853"/>
                  <a:gd name="connsiteX84" fmla="*/ 1327573 w 3557693"/>
                  <a:gd name="connsiteY84" fmla="*/ 274320 h 3694853"/>
                  <a:gd name="connsiteX85" fmla="*/ 1317413 w 3557693"/>
                  <a:gd name="connsiteY85" fmla="*/ 304800 h 3694853"/>
                  <a:gd name="connsiteX86" fmla="*/ 1429173 w 3557693"/>
                  <a:gd name="connsiteY86" fmla="*/ 396240 h 3694853"/>
                  <a:gd name="connsiteX87" fmla="*/ 1571413 w 3557693"/>
                  <a:gd name="connsiteY87" fmla="*/ 477520 h 3694853"/>
                  <a:gd name="connsiteX88" fmla="*/ 1601893 w 3557693"/>
                  <a:gd name="connsiteY88" fmla="*/ 497840 h 3694853"/>
                  <a:gd name="connsiteX89" fmla="*/ 1683173 w 3557693"/>
                  <a:gd name="connsiteY89" fmla="*/ 629920 h 3694853"/>
                  <a:gd name="connsiteX90" fmla="*/ 1764453 w 3557693"/>
                  <a:gd name="connsiteY90" fmla="*/ 731520 h 3694853"/>
                  <a:gd name="connsiteX91" fmla="*/ 1784773 w 3557693"/>
                  <a:gd name="connsiteY91" fmla="*/ 843280 h 3694853"/>
                  <a:gd name="connsiteX92" fmla="*/ 1815253 w 3557693"/>
                  <a:gd name="connsiteY92" fmla="*/ 1036320 h 3694853"/>
                  <a:gd name="connsiteX93" fmla="*/ 1876213 w 3557693"/>
                  <a:gd name="connsiteY93" fmla="*/ 1310640 h 3694853"/>
                  <a:gd name="connsiteX94" fmla="*/ 1855893 w 3557693"/>
                  <a:gd name="connsiteY94" fmla="*/ 1310640 h 3694853"/>
                  <a:gd name="connsiteX95" fmla="*/ 1591733 w 3557693"/>
                  <a:gd name="connsiteY95" fmla="*/ 1137920 h 3694853"/>
                  <a:gd name="connsiteX96" fmla="*/ 1408853 w 3557693"/>
                  <a:gd name="connsiteY96" fmla="*/ 914400 h 3694853"/>
                  <a:gd name="connsiteX97" fmla="*/ 1327573 w 3557693"/>
                  <a:gd name="connsiteY97" fmla="*/ 782320 h 3694853"/>
                  <a:gd name="connsiteX98" fmla="*/ 1307253 w 3557693"/>
                  <a:gd name="connsiteY98" fmla="*/ 619760 h 3694853"/>
                  <a:gd name="connsiteX99" fmla="*/ 1286933 w 3557693"/>
                  <a:gd name="connsiteY99" fmla="*/ 589280 h 3694853"/>
                  <a:gd name="connsiteX100" fmla="*/ 1256453 w 3557693"/>
                  <a:gd name="connsiteY100" fmla="*/ 670560 h 3694853"/>
                  <a:gd name="connsiteX101" fmla="*/ 1266613 w 3557693"/>
                  <a:gd name="connsiteY101" fmla="*/ 772160 h 3694853"/>
                  <a:gd name="connsiteX102" fmla="*/ 1185333 w 3557693"/>
                  <a:gd name="connsiteY102" fmla="*/ 690880 h 3694853"/>
                  <a:gd name="connsiteX103" fmla="*/ 1012613 w 3557693"/>
                  <a:gd name="connsiteY103" fmla="*/ 508000 h 3694853"/>
                  <a:gd name="connsiteX104" fmla="*/ 941493 w 3557693"/>
                  <a:gd name="connsiteY104" fmla="*/ 375920 h 3694853"/>
                  <a:gd name="connsiteX105" fmla="*/ 890693 w 3557693"/>
                  <a:gd name="connsiteY105" fmla="*/ 294640 h 3694853"/>
                  <a:gd name="connsiteX106" fmla="*/ 860213 w 3557693"/>
                  <a:gd name="connsiteY106" fmla="*/ 294640 h 3694853"/>
                  <a:gd name="connsiteX107" fmla="*/ 880533 w 3557693"/>
                  <a:gd name="connsiteY107" fmla="*/ 365760 h 3694853"/>
                  <a:gd name="connsiteX108" fmla="*/ 982133 w 3557693"/>
                  <a:gd name="connsiteY108" fmla="*/ 548640 h 3694853"/>
                  <a:gd name="connsiteX109" fmla="*/ 1083733 w 3557693"/>
                  <a:gd name="connsiteY109" fmla="*/ 650240 h 3694853"/>
                  <a:gd name="connsiteX110" fmla="*/ 1012613 w 3557693"/>
                  <a:gd name="connsiteY110" fmla="*/ 650240 h 3694853"/>
                  <a:gd name="connsiteX111" fmla="*/ 850053 w 3557693"/>
                  <a:gd name="connsiteY111" fmla="*/ 579120 h 3694853"/>
                  <a:gd name="connsiteX112" fmla="*/ 829733 w 3557693"/>
                  <a:gd name="connsiteY112" fmla="*/ 599440 h 3694853"/>
                  <a:gd name="connsiteX113" fmla="*/ 921173 w 3557693"/>
                  <a:gd name="connsiteY113" fmla="*/ 650240 h 3694853"/>
                  <a:gd name="connsiteX114" fmla="*/ 1073573 w 3557693"/>
                  <a:gd name="connsiteY114" fmla="*/ 711200 h 3694853"/>
                  <a:gd name="connsiteX115" fmla="*/ 1124373 w 3557693"/>
                  <a:gd name="connsiteY115" fmla="*/ 721360 h 3694853"/>
                  <a:gd name="connsiteX116" fmla="*/ 1246293 w 3557693"/>
                  <a:gd name="connsiteY116" fmla="*/ 822960 h 3694853"/>
                  <a:gd name="connsiteX117" fmla="*/ 1286933 w 3557693"/>
                  <a:gd name="connsiteY117" fmla="*/ 853440 h 3694853"/>
                  <a:gd name="connsiteX118" fmla="*/ 1398693 w 3557693"/>
                  <a:gd name="connsiteY118" fmla="*/ 985520 h 3694853"/>
                  <a:gd name="connsiteX119" fmla="*/ 1500293 w 3557693"/>
                  <a:gd name="connsiteY119" fmla="*/ 1117600 h 3694853"/>
                  <a:gd name="connsiteX120" fmla="*/ 1683173 w 3557693"/>
                  <a:gd name="connsiteY120" fmla="*/ 1290320 h 3694853"/>
                  <a:gd name="connsiteX121" fmla="*/ 1845733 w 3557693"/>
                  <a:gd name="connsiteY121" fmla="*/ 1422400 h 3694853"/>
                  <a:gd name="connsiteX122" fmla="*/ 1866053 w 3557693"/>
                  <a:gd name="connsiteY122" fmla="*/ 1473200 h 3694853"/>
                  <a:gd name="connsiteX123" fmla="*/ 1886373 w 3557693"/>
                  <a:gd name="connsiteY123" fmla="*/ 1625600 h 3694853"/>
                  <a:gd name="connsiteX124" fmla="*/ 1896533 w 3557693"/>
                  <a:gd name="connsiteY124" fmla="*/ 1717040 h 3694853"/>
                  <a:gd name="connsiteX125" fmla="*/ 1886373 w 3557693"/>
                  <a:gd name="connsiteY125" fmla="*/ 1879600 h 3694853"/>
                  <a:gd name="connsiteX126" fmla="*/ 1774613 w 3557693"/>
                  <a:gd name="connsiteY126" fmla="*/ 1828800 h 3694853"/>
                  <a:gd name="connsiteX127" fmla="*/ 1500293 w 3557693"/>
                  <a:gd name="connsiteY127" fmla="*/ 1778000 h 3694853"/>
                  <a:gd name="connsiteX128" fmla="*/ 1256453 w 3557693"/>
                  <a:gd name="connsiteY128" fmla="*/ 1706880 h 3694853"/>
                  <a:gd name="connsiteX129" fmla="*/ 900853 w 3557693"/>
                  <a:gd name="connsiteY129" fmla="*/ 1574800 h 3694853"/>
                  <a:gd name="connsiteX130" fmla="*/ 667173 w 3557693"/>
                  <a:gd name="connsiteY130" fmla="*/ 1341120 h 3694853"/>
                  <a:gd name="connsiteX131" fmla="*/ 514773 w 3557693"/>
                  <a:gd name="connsiteY131" fmla="*/ 1137920 h 3694853"/>
                  <a:gd name="connsiteX132" fmla="*/ 423333 w 3557693"/>
                  <a:gd name="connsiteY132" fmla="*/ 1036320 h 3694853"/>
                  <a:gd name="connsiteX133" fmla="*/ 362373 w 3557693"/>
                  <a:gd name="connsiteY133" fmla="*/ 1046480 h 3694853"/>
                  <a:gd name="connsiteX134" fmla="*/ 443653 w 3557693"/>
                  <a:gd name="connsiteY134" fmla="*/ 1137920 h 3694853"/>
                  <a:gd name="connsiteX135" fmla="*/ 565573 w 3557693"/>
                  <a:gd name="connsiteY135" fmla="*/ 1320800 h 3694853"/>
                  <a:gd name="connsiteX136" fmla="*/ 626533 w 3557693"/>
                  <a:gd name="connsiteY136" fmla="*/ 1402080 h 3694853"/>
                  <a:gd name="connsiteX137" fmla="*/ 555413 w 3557693"/>
                  <a:gd name="connsiteY137" fmla="*/ 1391920 h 3694853"/>
                  <a:gd name="connsiteX138" fmla="*/ 382693 w 3557693"/>
                  <a:gd name="connsiteY138" fmla="*/ 1300480 h 3694853"/>
                  <a:gd name="connsiteX139" fmla="*/ 209973 w 3557693"/>
                  <a:gd name="connsiteY139" fmla="*/ 1178560 h 3694853"/>
                  <a:gd name="connsiteX140" fmla="*/ 47413 w 3557693"/>
                  <a:gd name="connsiteY140" fmla="*/ 1046480 h 3694853"/>
                  <a:gd name="connsiteX141" fmla="*/ 6773 w 3557693"/>
                  <a:gd name="connsiteY141" fmla="*/ 1056640 h 3694853"/>
                  <a:gd name="connsiteX142" fmla="*/ 88053 w 3557693"/>
                  <a:gd name="connsiteY142" fmla="*/ 1127760 h 3694853"/>
                  <a:gd name="connsiteX143" fmla="*/ 362373 w 3557693"/>
                  <a:gd name="connsiteY143" fmla="*/ 1351280 h 3694853"/>
                  <a:gd name="connsiteX144" fmla="*/ 606213 w 3557693"/>
                  <a:gd name="connsiteY144" fmla="*/ 1463040 h 3694853"/>
                  <a:gd name="connsiteX145" fmla="*/ 707813 w 3557693"/>
                  <a:gd name="connsiteY145" fmla="*/ 1483360 h 3694853"/>
                  <a:gd name="connsiteX146" fmla="*/ 758613 w 3557693"/>
                  <a:gd name="connsiteY146" fmla="*/ 1544320 h 3694853"/>
                  <a:gd name="connsiteX147" fmla="*/ 819573 w 3557693"/>
                  <a:gd name="connsiteY147" fmla="*/ 1595120 h 3694853"/>
                  <a:gd name="connsiteX148" fmla="*/ 911013 w 3557693"/>
                  <a:gd name="connsiteY148" fmla="*/ 1645920 h 3694853"/>
                  <a:gd name="connsiteX149" fmla="*/ 1236133 w 3557693"/>
                  <a:gd name="connsiteY149" fmla="*/ 1767840 h 3694853"/>
                  <a:gd name="connsiteX150" fmla="*/ 1540933 w 3557693"/>
                  <a:gd name="connsiteY150" fmla="*/ 1879600 h 3694853"/>
                  <a:gd name="connsiteX151" fmla="*/ 1652693 w 3557693"/>
                  <a:gd name="connsiteY151" fmla="*/ 1950720 h 3694853"/>
                  <a:gd name="connsiteX152" fmla="*/ 1469813 w 3557693"/>
                  <a:gd name="connsiteY152" fmla="*/ 1920240 h 3694853"/>
                  <a:gd name="connsiteX153" fmla="*/ 1286933 w 3557693"/>
                  <a:gd name="connsiteY153" fmla="*/ 1920240 h 3694853"/>
                  <a:gd name="connsiteX154" fmla="*/ 1053253 w 3557693"/>
                  <a:gd name="connsiteY154" fmla="*/ 1899920 h 3694853"/>
                  <a:gd name="connsiteX155" fmla="*/ 809413 w 3557693"/>
                  <a:gd name="connsiteY155" fmla="*/ 1828800 h 3694853"/>
                  <a:gd name="connsiteX156" fmla="*/ 545253 w 3557693"/>
                  <a:gd name="connsiteY156" fmla="*/ 1737360 h 3694853"/>
                  <a:gd name="connsiteX157" fmla="*/ 514773 w 3557693"/>
                  <a:gd name="connsiteY157" fmla="*/ 1727200 h 3694853"/>
                  <a:gd name="connsiteX158" fmla="*/ 382693 w 3557693"/>
                  <a:gd name="connsiteY158" fmla="*/ 1635760 h 3694853"/>
                  <a:gd name="connsiteX159" fmla="*/ 342053 w 3557693"/>
                  <a:gd name="connsiteY159" fmla="*/ 1645920 h 3694853"/>
                  <a:gd name="connsiteX160" fmla="*/ 474133 w 3557693"/>
                  <a:gd name="connsiteY160" fmla="*/ 1767840 h 3694853"/>
                  <a:gd name="connsiteX161" fmla="*/ 728133 w 3557693"/>
                  <a:gd name="connsiteY161" fmla="*/ 1849120 h 3694853"/>
                  <a:gd name="connsiteX162" fmla="*/ 606213 w 3557693"/>
                  <a:gd name="connsiteY162" fmla="*/ 1849120 h 3694853"/>
                  <a:gd name="connsiteX163" fmla="*/ 474133 w 3557693"/>
                  <a:gd name="connsiteY163" fmla="*/ 1838960 h 3694853"/>
                  <a:gd name="connsiteX164" fmla="*/ 474133 w 3557693"/>
                  <a:gd name="connsiteY164" fmla="*/ 1889760 h 3694853"/>
                  <a:gd name="connsiteX165" fmla="*/ 585893 w 3557693"/>
                  <a:gd name="connsiteY165" fmla="*/ 1889760 h 3694853"/>
                  <a:gd name="connsiteX166" fmla="*/ 789093 w 3557693"/>
                  <a:gd name="connsiteY166" fmla="*/ 1889760 h 3694853"/>
                  <a:gd name="connsiteX167" fmla="*/ 992293 w 3557693"/>
                  <a:gd name="connsiteY167" fmla="*/ 1930400 h 3694853"/>
                  <a:gd name="connsiteX168" fmla="*/ 1266613 w 3557693"/>
                  <a:gd name="connsiteY168" fmla="*/ 1950720 h 3694853"/>
                  <a:gd name="connsiteX169" fmla="*/ 1520613 w 3557693"/>
                  <a:gd name="connsiteY169" fmla="*/ 1981200 h 3694853"/>
                  <a:gd name="connsiteX170" fmla="*/ 1693333 w 3557693"/>
                  <a:gd name="connsiteY170" fmla="*/ 2021840 h 3694853"/>
                  <a:gd name="connsiteX171" fmla="*/ 1744133 w 3557693"/>
                  <a:gd name="connsiteY171" fmla="*/ 2123440 h 3694853"/>
                  <a:gd name="connsiteX172" fmla="*/ 1794933 w 3557693"/>
                  <a:gd name="connsiteY172" fmla="*/ 2255520 h 3694853"/>
                  <a:gd name="connsiteX173" fmla="*/ 1805093 w 3557693"/>
                  <a:gd name="connsiteY173" fmla="*/ 2499360 h 3694853"/>
                  <a:gd name="connsiteX174" fmla="*/ 1784773 w 3557693"/>
                  <a:gd name="connsiteY174" fmla="*/ 2753360 h 3694853"/>
                  <a:gd name="connsiteX175" fmla="*/ 1733973 w 3557693"/>
                  <a:gd name="connsiteY175" fmla="*/ 3048000 h 3694853"/>
                  <a:gd name="connsiteX176" fmla="*/ 1683173 w 3557693"/>
                  <a:gd name="connsiteY176" fmla="*/ 3342640 h 3694853"/>
                  <a:gd name="connsiteX177" fmla="*/ 1632373 w 3557693"/>
                  <a:gd name="connsiteY177" fmla="*/ 3586480 h 3694853"/>
                  <a:gd name="connsiteX178" fmla="*/ 1825413 w 3557693"/>
                  <a:gd name="connsiteY178" fmla="*/ 3667760 h 3694853"/>
                  <a:gd name="connsiteX179" fmla="*/ 2120053 w 3557693"/>
                  <a:gd name="connsiteY179" fmla="*/ 3677920 h 3694853"/>
                  <a:gd name="connsiteX180" fmla="*/ 2191173 w 3557693"/>
                  <a:gd name="connsiteY180" fmla="*/ 3627120 h 3694853"/>
                  <a:gd name="connsiteX181" fmla="*/ 2181013 w 3557693"/>
                  <a:gd name="connsiteY181" fmla="*/ 3271520 h 3694853"/>
                  <a:gd name="connsiteX182" fmla="*/ 2140373 w 3557693"/>
                  <a:gd name="connsiteY182" fmla="*/ 2479040 h 3694853"/>
                  <a:gd name="connsiteX0" fmla="*/ 2150533 w 3557693"/>
                  <a:gd name="connsiteY0" fmla="*/ 2387600 h 3694853"/>
                  <a:gd name="connsiteX1" fmla="*/ 2302933 w 3557693"/>
                  <a:gd name="connsiteY1" fmla="*/ 2103120 h 3694853"/>
                  <a:gd name="connsiteX2" fmla="*/ 2628053 w 3557693"/>
                  <a:gd name="connsiteY2" fmla="*/ 1838960 h 3694853"/>
                  <a:gd name="connsiteX3" fmla="*/ 3014133 w 3557693"/>
                  <a:gd name="connsiteY3" fmla="*/ 1615440 h 3694853"/>
                  <a:gd name="connsiteX4" fmla="*/ 3288453 w 3557693"/>
                  <a:gd name="connsiteY4" fmla="*/ 1503680 h 3694853"/>
                  <a:gd name="connsiteX5" fmla="*/ 3471333 w 3557693"/>
                  <a:gd name="connsiteY5" fmla="*/ 1391920 h 3694853"/>
                  <a:gd name="connsiteX6" fmla="*/ 3552613 w 3557693"/>
                  <a:gd name="connsiteY6" fmla="*/ 1280160 h 3694853"/>
                  <a:gd name="connsiteX7" fmla="*/ 3501813 w 3557693"/>
                  <a:gd name="connsiteY7" fmla="*/ 1270000 h 3694853"/>
                  <a:gd name="connsiteX8" fmla="*/ 3430693 w 3557693"/>
                  <a:gd name="connsiteY8" fmla="*/ 1371600 h 3694853"/>
                  <a:gd name="connsiteX9" fmla="*/ 3237653 w 3557693"/>
                  <a:gd name="connsiteY9" fmla="*/ 1473200 h 3694853"/>
                  <a:gd name="connsiteX10" fmla="*/ 2922693 w 3557693"/>
                  <a:gd name="connsiteY10" fmla="*/ 1605280 h 3694853"/>
                  <a:gd name="connsiteX11" fmla="*/ 2892213 w 3557693"/>
                  <a:gd name="connsiteY11" fmla="*/ 1595120 h 3694853"/>
                  <a:gd name="connsiteX12" fmla="*/ 2922693 w 3557693"/>
                  <a:gd name="connsiteY12" fmla="*/ 1483360 h 3694853"/>
                  <a:gd name="connsiteX13" fmla="*/ 2983653 w 3557693"/>
                  <a:gd name="connsiteY13" fmla="*/ 1320800 h 3694853"/>
                  <a:gd name="connsiteX14" fmla="*/ 2983653 w 3557693"/>
                  <a:gd name="connsiteY14" fmla="*/ 1270000 h 3694853"/>
                  <a:gd name="connsiteX15" fmla="*/ 2932853 w 3557693"/>
                  <a:gd name="connsiteY15" fmla="*/ 1280160 h 3694853"/>
                  <a:gd name="connsiteX16" fmla="*/ 2902373 w 3557693"/>
                  <a:gd name="connsiteY16" fmla="*/ 1361440 h 3694853"/>
                  <a:gd name="connsiteX17" fmla="*/ 2821093 w 3557693"/>
                  <a:gd name="connsiteY17" fmla="*/ 1584960 h 3694853"/>
                  <a:gd name="connsiteX18" fmla="*/ 2790613 w 3557693"/>
                  <a:gd name="connsiteY18" fmla="*/ 1666240 h 3694853"/>
                  <a:gd name="connsiteX19" fmla="*/ 2668693 w 3557693"/>
                  <a:gd name="connsiteY19" fmla="*/ 1737360 h 3694853"/>
                  <a:gd name="connsiteX20" fmla="*/ 2475653 w 3557693"/>
                  <a:gd name="connsiteY20" fmla="*/ 1838960 h 3694853"/>
                  <a:gd name="connsiteX21" fmla="*/ 2374053 w 3557693"/>
                  <a:gd name="connsiteY21" fmla="*/ 1899920 h 3694853"/>
                  <a:gd name="connsiteX22" fmla="*/ 2231813 w 3557693"/>
                  <a:gd name="connsiteY22" fmla="*/ 2011680 h 3694853"/>
                  <a:gd name="connsiteX23" fmla="*/ 2313093 w 3557693"/>
                  <a:gd name="connsiteY23" fmla="*/ 1666240 h 3694853"/>
                  <a:gd name="connsiteX24" fmla="*/ 2384213 w 3557693"/>
                  <a:gd name="connsiteY24" fmla="*/ 1280160 h 3694853"/>
                  <a:gd name="connsiteX25" fmla="*/ 2597573 w 3557693"/>
                  <a:gd name="connsiteY25" fmla="*/ 1056640 h 3694853"/>
                  <a:gd name="connsiteX26" fmla="*/ 2668693 w 3557693"/>
                  <a:gd name="connsiteY26" fmla="*/ 894080 h 3694853"/>
                  <a:gd name="connsiteX27" fmla="*/ 2628053 w 3557693"/>
                  <a:gd name="connsiteY27" fmla="*/ 894080 h 3694853"/>
                  <a:gd name="connsiteX28" fmla="*/ 2567093 w 3557693"/>
                  <a:gd name="connsiteY28" fmla="*/ 1026160 h 3694853"/>
                  <a:gd name="connsiteX29" fmla="*/ 2414693 w 3557693"/>
                  <a:gd name="connsiteY29" fmla="*/ 1148080 h 3694853"/>
                  <a:gd name="connsiteX30" fmla="*/ 2465493 w 3557693"/>
                  <a:gd name="connsiteY30" fmla="*/ 975360 h 3694853"/>
                  <a:gd name="connsiteX31" fmla="*/ 2546773 w 3557693"/>
                  <a:gd name="connsiteY31" fmla="*/ 680720 h 3694853"/>
                  <a:gd name="connsiteX32" fmla="*/ 2648373 w 3557693"/>
                  <a:gd name="connsiteY32" fmla="*/ 589280 h 3694853"/>
                  <a:gd name="connsiteX33" fmla="*/ 2729653 w 3557693"/>
                  <a:gd name="connsiteY33" fmla="*/ 497840 h 3694853"/>
                  <a:gd name="connsiteX34" fmla="*/ 2739813 w 3557693"/>
                  <a:gd name="connsiteY34" fmla="*/ 447040 h 3694853"/>
                  <a:gd name="connsiteX35" fmla="*/ 2699173 w 3557693"/>
                  <a:gd name="connsiteY35" fmla="*/ 467360 h 3694853"/>
                  <a:gd name="connsiteX36" fmla="*/ 2628053 w 3557693"/>
                  <a:gd name="connsiteY36" fmla="*/ 548640 h 3694853"/>
                  <a:gd name="connsiteX37" fmla="*/ 2567093 w 3557693"/>
                  <a:gd name="connsiteY37" fmla="*/ 579120 h 3694853"/>
                  <a:gd name="connsiteX38" fmla="*/ 2678853 w 3557693"/>
                  <a:gd name="connsiteY38" fmla="*/ 274320 h 3694853"/>
                  <a:gd name="connsiteX39" fmla="*/ 2729653 w 3557693"/>
                  <a:gd name="connsiteY39" fmla="*/ 40640 h 3694853"/>
                  <a:gd name="connsiteX40" fmla="*/ 2689013 w 3557693"/>
                  <a:gd name="connsiteY40" fmla="*/ 30480 h 3694853"/>
                  <a:gd name="connsiteX41" fmla="*/ 2668693 w 3557693"/>
                  <a:gd name="connsiteY41" fmla="*/ 142240 h 3694853"/>
                  <a:gd name="connsiteX42" fmla="*/ 2617893 w 3557693"/>
                  <a:gd name="connsiteY42" fmla="*/ 314960 h 3694853"/>
                  <a:gd name="connsiteX43" fmla="*/ 2597573 w 3557693"/>
                  <a:gd name="connsiteY43" fmla="*/ 314960 h 3694853"/>
                  <a:gd name="connsiteX44" fmla="*/ 2556933 w 3557693"/>
                  <a:gd name="connsiteY44" fmla="*/ 172720 h 3694853"/>
                  <a:gd name="connsiteX45" fmla="*/ 2526453 w 3557693"/>
                  <a:gd name="connsiteY45" fmla="*/ 81280 h 3694853"/>
                  <a:gd name="connsiteX46" fmla="*/ 2495973 w 3557693"/>
                  <a:gd name="connsiteY46" fmla="*/ 111760 h 3694853"/>
                  <a:gd name="connsiteX47" fmla="*/ 2516293 w 3557693"/>
                  <a:gd name="connsiteY47" fmla="*/ 172720 h 3694853"/>
                  <a:gd name="connsiteX48" fmla="*/ 2546773 w 3557693"/>
                  <a:gd name="connsiteY48" fmla="*/ 284480 h 3694853"/>
                  <a:gd name="connsiteX49" fmla="*/ 2567093 w 3557693"/>
                  <a:gd name="connsiteY49" fmla="*/ 375920 h 3694853"/>
                  <a:gd name="connsiteX50" fmla="*/ 2577253 w 3557693"/>
                  <a:gd name="connsiteY50" fmla="*/ 406400 h 3694853"/>
                  <a:gd name="connsiteX51" fmla="*/ 2495973 w 3557693"/>
                  <a:gd name="connsiteY51" fmla="*/ 640080 h 3694853"/>
                  <a:gd name="connsiteX52" fmla="*/ 2424853 w 3557693"/>
                  <a:gd name="connsiteY52" fmla="*/ 894080 h 3694853"/>
                  <a:gd name="connsiteX53" fmla="*/ 2363893 w 3557693"/>
                  <a:gd name="connsiteY53" fmla="*/ 863600 h 3694853"/>
                  <a:gd name="connsiteX54" fmla="*/ 2262293 w 3557693"/>
                  <a:gd name="connsiteY54" fmla="*/ 690880 h 3694853"/>
                  <a:gd name="connsiteX55" fmla="*/ 2221653 w 3557693"/>
                  <a:gd name="connsiteY55" fmla="*/ 609600 h 3694853"/>
                  <a:gd name="connsiteX56" fmla="*/ 2201333 w 3557693"/>
                  <a:gd name="connsiteY56" fmla="*/ 640080 h 3694853"/>
                  <a:gd name="connsiteX57" fmla="*/ 2241973 w 3557693"/>
                  <a:gd name="connsiteY57" fmla="*/ 741680 h 3694853"/>
                  <a:gd name="connsiteX58" fmla="*/ 2302933 w 3557693"/>
                  <a:gd name="connsiteY58" fmla="*/ 853440 h 3694853"/>
                  <a:gd name="connsiteX59" fmla="*/ 2353733 w 3557693"/>
                  <a:gd name="connsiteY59" fmla="*/ 934720 h 3694853"/>
                  <a:gd name="connsiteX60" fmla="*/ 2384213 w 3557693"/>
                  <a:gd name="connsiteY60" fmla="*/ 965200 h 3694853"/>
                  <a:gd name="connsiteX61" fmla="*/ 2363893 w 3557693"/>
                  <a:gd name="connsiteY61" fmla="*/ 1076960 h 3694853"/>
                  <a:gd name="connsiteX62" fmla="*/ 2262293 w 3557693"/>
                  <a:gd name="connsiteY62" fmla="*/ 1422400 h 3694853"/>
                  <a:gd name="connsiteX63" fmla="*/ 2211493 w 3557693"/>
                  <a:gd name="connsiteY63" fmla="*/ 1676400 h 3694853"/>
                  <a:gd name="connsiteX64" fmla="*/ 2160693 w 3557693"/>
                  <a:gd name="connsiteY64" fmla="*/ 1818640 h 3694853"/>
                  <a:gd name="connsiteX65" fmla="*/ 2089573 w 3557693"/>
                  <a:gd name="connsiteY65" fmla="*/ 1838960 h 3694853"/>
                  <a:gd name="connsiteX66" fmla="*/ 2048933 w 3557693"/>
                  <a:gd name="connsiteY66" fmla="*/ 1686560 h 3694853"/>
                  <a:gd name="connsiteX67" fmla="*/ 1957493 w 3557693"/>
                  <a:gd name="connsiteY67" fmla="*/ 1351280 h 3694853"/>
                  <a:gd name="connsiteX68" fmla="*/ 1845733 w 3557693"/>
                  <a:gd name="connsiteY68" fmla="*/ 894080 h 3694853"/>
                  <a:gd name="connsiteX69" fmla="*/ 1805093 w 3557693"/>
                  <a:gd name="connsiteY69" fmla="*/ 436880 h 3694853"/>
                  <a:gd name="connsiteX70" fmla="*/ 1815253 w 3557693"/>
                  <a:gd name="connsiteY70" fmla="*/ 254000 h 3694853"/>
                  <a:gd name="connsiteX71" fmla="*/ 1774613 w 3557693"/>
                  <a:gd name="connsiteY71" fmla="*/ 213360 h 3694853"/>
                  <a:gd name="connsiteX72" fmla="*/ 1764453 w 3557693"/>
                  <a:gd name="connsiteY72" fmla="*/ 365760 h 3694853"/>
                  <a:gd name="connsiteX73" fmla="*/ 1764453 w 3557693"/>
                  <a:gd name="connsiteY73" fmla="*/ 558800 h 3694853"/>
                  <a:gd name="connsiteX74" fmla="*/ 1774613 w 3557693"/>
                  <a:gd name="connsiteY74" fmla="*/ 670560 h 3694853"/>
                  <a:gd name="connsiteX75" fmla="*/ 1733973 w 3557693"/>
                  <a:gd name="connsiteY75" fmla="*/ 609600 h 3694853"/>
                  <a:gd name="connsiteX76" fmla="*/ 1622213 w 3557693"/>
                  <a:gd name="connsiteY76" fmla="*/ 406400 h 3694853"/>
                  <a:gd name="connsiteX77" fmla="*/ 1571413 w 3557693"/>
                  <a:gd name="connsiteY77" fmla="*/ 142240 h 3694853"/>
                  <a:gd name="connsiteX78" fmla="*/ 1540933 w 3557693"/>
                  <a:gd name="connsiteY78" fmla="*/ 60960 h 3694853"/>
                  <a:gd name="connsiteX79" fmla="*/ 1520613 w 3557693"/>
                  <a:gd name="connsiteY79" fmla="*/ 121920 h 3694853"/>
                  <a:gd name="connsiteX80" fmla="*/ 1551093 w 3557693"/>
                  <a:gd name="connsiteY80" fmla="*/ 365760 h 3694853"/>
                  <a:gd name="connsiteX81" fmla="*/ 1571413 w 3557693"/>
                  <a:gd name="connsiteY81" fmla="*/ 426720 h 3694853"/>
                  <a:gd name="connsiteX82" fmla="*/ 1540933 w 3557693"/>
                  <a:gd name="connsiteY82" fmla="*/ 416560 h 3694853"/>
                  <a:gd name="connsiteX83" fmla="*/ 1439333 w 3557693"/>
                  <a:gd name="connsiteY83" fmla="*/ 335280 h 3694853"/>
                  <a:gd name="connsiteX84" fmla="*/ 1327573 w 3557693"/>
                  <a:gd name="connsiteY84" fmla="*/ 274320 h 3694853"/>
                  <a:gd name="connsiteX85" fmla="*/ 1317413 w 3557693"/>
                  <a:gd name="connsiteY85" fmla="*/ 304800 h 3694853"/>
                  <a:gd name="connsiteX86" fmla="*/ 1429173 w 3557693"/>
                  <a:gd name="connsiteY86" fmla="*/ 396240 h 3694853"/>
                  <a:gd name="connsiteX87" fmla="*/ 1571413 w 3557693"/>
                  <a:gd name="connsiteY87" fmla="*/ 477520 h 3694853"/>
                  <a:gd name="connsiteX88" fmla="*/ 1601893 w 3557693"/>
                  <a:gd name="connsiteY88" fmla="*/ 497840 h 3694853"/>
                  <a:gd name="connsiteX89" fmla="*/ 1683173 w 3557693"/>
                  <a:gd name="connsiteY89" fmla="*/ 629920 h 3694853"/>
                  <a:gd name="connsiteX90" fmla="*/ 1764453 w 3557693"/>
                  <a:gd name="connsiteY90" fmla="*/ 731520 h 3694853"/>
                  <a:gd name="connsiteX91" fmla="*/ 1784773 w 3557693"/>
                  <a:gd name="connsiteY91" fmla="*/ 843280 h 3694853"/>
                  <a:gd name="connsiteX92" fmla="*/ 1815253 w 3557693"/>
                  <a:gd name="connsiteY92" fmla="*/ 1036320 h 3694853"/>
                  <a:gd name="connsiteX93" fmla="*/ 1876213 w 3557693"/>
                  <a:gd name="connsiteY93" fmla="*/ 1310640 h 3694853"/>
                  <a:gd name="connsiteX94" fmla="*/ 1855893 w 3557693"/>
                  <a:gd name="connsiteY94" fmla="*/ 1310640 h 3694853"/>
                  <a:gd name="connsiteX95" fmla="*/ 1591733 w 3557693"/>
                  <a:gd name="connsiteY95" fmla="*/ 1137920 h 3694853"/>
                  <a:gd name="connsiteX96" fmla="*/ 1408853 w 3557693"/>
                  <a:gd name="connsiteY96" fmla="*/ 914400 h 3694853"/>
                  <a:gd name="connsiteX97" fmla="*/ 1327573 w 3557693"/>
                  <a:gd name="connsiteY97" fmla="*/ 782320 h 3694853"/>
                  <a:gd name="connsiteX98" fmla="*/ 1307253 w 3557693"/>
                  <a:gd name="connsiteY98" fmla="*/ 619760 h 3694853"/>
                  <a:gd name="connsiteX99" fmla="*/ 1286933 w 3557693"/>
                  <a:gd name="connsiteY99" fmla="*/ 589280 h 3694853"/>
                  <a:gd name="connsiteX100" fmla="*/ 1256453 w 3557693"/>
                  <a:gd name="connsiteY100" fmla="*/ 670560 h 3694853"/>
                  <a:gd name="connsiteX101" fmla="*/ 1266613 w 3557693"/>
                  <a:gd name="connsiteY101" fmla="*/ 772160 h 3694853"/>
                  <a:gd name="connsiteX102" fmla="*/ 1185333 w 3557693"/>
                  <a:gd name="connsiteY102" fmla="*/ 690880 h 3694853"/>
                  <a:gd name="connsiteX103" fmla="*/ 1012613 w 3557693"/>
                  <a:gd name="connsiteY103" fmla="*/ 508000 h 3694853"/>
                  <a:gd name="connsiteX104" fmla="*/ 941493 w 3557693"/>
                  <a:gd name="connsiteY104" fmla="*/ 375920 h 3694853"/>
                  <a:gd name="connsiteX105" fmla="*/ 890693 w 3557693"/>
                  <a:gd name="connsiteY105" fmla="*/ 294640 h 3694853"/>
                  <a:gd name="connsiteX106" fmla="*/ 860213 w 3557693"/>
                  <a:gd name="connsiteY106" fmla="*/ 294640 h 3694853"/>
                  <a:gd name="connsiteX107" fmla="*/ 880533 w 3557693"/>
                  <a:gd name="connsiteY107" fmla="*/ 365760 h 3694853"/>
                  <a:gd name="connsiteX108" fmla="*/ 982133 w 3557693"/>
                  <a:gd name="connsiteY108" fmla="*/ 548640 h 3694853"/>
                  <a:gd name="connsiteX109" fmla="*/ 1083733 w 3557693"/>
                  <a:gd name="connsiteY109" fmla="*/ 650240 h 3694853"/>
                  <a:gd name="connsiteX110" fmla="*/ 1012613 w 3557693"/>
                  <a:gd name="connsiteY110" fmla="*/ 650240 h 3694853"/>
                  <a:gd name="connsiteX111" fmla="*/ 850053 w 3557693"/>
                  <a:gd name="connsiteY111" fmla="*/ 579120 h 3694853"/>
                  <a:gd name="connsiteX112" fmla="*/ 829733 w 3557693"/>
                  <a:gd name="connsiteY112" fmla="*/ 599440 h 3694853"/>
                  <a:gd name="connsiteX113" fmla="*/ 921173 w 3557693"/>
                  <a:gd name="connsiteY113" fmla="*/ 650240 h 3694853"/>
                  <a:gd name="connsiteX114" fmla="*/ 1073573 w 3557693"/>
                  <a:gd name="connsiteY114" fmla="*/ 711200 h 3694853"/>
                  <a:gd name="connsiteX115" fmla="*/ 1124373 w 3557693"/>
                  <a:gd name="connsiteY115" fmla="*/ 721360 h 3694853"/>
                  <a:gd name="connsiteX116" fmla="*/ 1246293 w 3557693"/>
                  <a:gd name="connsiteY116" fmla="*/ 822960 h 3694853"/>
                  <a:gd name="connsiteX117" fmla="*/ 1286933 w 3557693"/>
                  <a:gd name="connsiteY117" fmla="*/ 853440 h 3694853"/>
                  <a:gd name="connsiteX118" fmla="*/ 1398693 w 3557693"/>
                  <a:gd name="connsiteY118" fmla="*/ 985520 h 3694853"/>
                  <a:gd name="connsiteX119" fmla="*/ 1500293 w 3557693"/>
                  <a:gd name="connsiteY119" fmla="*/ 1117600 h 3694853"/>
                  <a:gd name="connsiteX120" fmla="*/ 1683173 w 3557693"/>
                  <a:gd name="connsiteY120" fmla="*/ 1290320 h 3694853"/>
                  <a:gd name="connsiteX121" fmla="*/ 1845733 w 3557693"/>
                  <a:gd name="connsiteY121" fmla="*/ 1422400 h 3694853"/>
                  <a:gd name="connsiteX122" fmla="*/ 1866053 w 3557693"/>
                  <a:gd name="connsiteY122" fmla="*/ 1473200 h 3694853"/>
                  <a:gd name="connsiteX123" fmla="*/ 1886373 w 3557693"/>
                  <a:gd name="connsiteY123" fmla="*/ 1625600 h 3694853"/>
                  <a:gd name="connsiteX124" fmla="*/ 1896533 w 3557693"/>
                  <a:gd name="connsiteY124" fmla="*/ 1717040 h 3694853"/>
                  <a:gd name="connsiteX125" fmla="*/ 1886373 w 3557693"/>
                  <a:gd name="connsiteY125" fmla="*/ 1879600 h 3694853"/>
                  <a:gd name="connsiteX126" fmla="*/ 1774613 w 3557693"/>
                  <a:gd name="connsiteY126" fmla="*/ 1828800 h 3694853"/>
                  <a:gd name="connsiteX127" fmla="*/ 1500293 w 3557693"/>
                  <a:gd name="connsiteY127" fmla="*/ 1778000 h 3694853"/>
                  <a:gd name="connsiteX128" fmla="*/ 1256453 w 3557693"/>
                  <a:gd name="connsiteY128" fmla="*/ 1706880 h 3694853"/>
                  <a:gd name="connsiteX129" fmla="*/ 900853 w 3557693"/>
                  <a:gd name="connsiteY129" fmla="*/ 1574800 h 3694853"/>
                  <a:gd name="connsiteX130" fmla="*/ 667173 w 3557693"/>
                  <a:gd name="connsiteY130" fmla="*/ 1341120 h 3694853"/>
                  <a:gd name="connsiteX131" fmla="*/ 514773 w 3557693"/>
                  <a:gd name="connsiteY131" fmla="*/ 1137920 h 3694853"/>
                  <a:gd name="connsiteX132" fmla="*/ 423333 w 3557693"/>
                  <a:gd name="connsiteY132" fmla="*/ 1036320 h 3694853"/>
                  <a:gd name="connsiteX133" fmla="*/ 362373 w 3557693"/>
                  <a:gd name="connsiteY133" fmla="*/ 1046480 h 3694853"/>
                  <a:gd name="connsiteX134" fmla="*/ 443653 w 3557693"/>
                  <a:gd name="connsiteY134" fmla="*/ 1137920 h 3694853"/>
                  <a:gd name="connsiteX135" fmla="*/ 565573 w 3557693"/>
                  <a:gd name="connsiteY135" fmla="*/ 1320800 h 3694853"/>
                  <a:gd name="connsiteX136" fmla="*/ 626533 w 3557693"/>
                  <a:gd name="connsiteY136" fmla="*/ 1402080 h 3694853"/>
                  <a:gd name="connsiteX137" fmla="*/ 555413 w 3557693"/>
                  <a:gd name="connsiteY137" fmla="*/ 1391920 h 3694853"/>
                  <a:gd name="connsiteX138" fmla="*/ 382693 w 3557693"/>
                  <a:gd name="connsiteY138" fmla="*/ 1300480 h 3694853"/>
                  <a:gd name="connsiteX139" fmla="*/ 209973 w 3557693"/>
                  <a:gd name="connsiteY139" fmla="*/ 1178560 h 3694853"/>
                  <a:gd name="connsiteX140" fmla="*/ 47413 w 3557693"/>
                  <a:gd name="connsiteY140" fmla="*/ 1046480 h 3694853"/>
                  <a:gd name="connsiteX141" fmla="*/ 6773 w 3557693"/>
                  <a:gd name="connsiteY141" fmla="*/ 1056640 h 3694853"/>
                  <a:gd name="connsiteX142" fmla="*/ 88053 w 3557693"/>
                  <a:gd name="connsiteY142" fmla="*/ 1127760 h 3694853"/>
                  <a:gd name="connsiteX143" fmla="*/ 362373 w 3557693"/>
                  <a:gd name="connsiteY143" fmla="*/ 1351280 h 3694853"/>
                  <a:gd name="connsiteX144" fmla="*/ 606213 w 3557693"/>
                  <a:gd name="connsiteY144" fmla="*/ 1463040 h 3694853"/>
                  <a:gd name="connsiteX145" fmla="*/ 707813 w 3557693"/>
                  <a:gd name="connsiteY145" fmla="*/ 1483360 h 3694853"/>
                  <a:gd name="connsiteX146" fmla="*/ 758613 w 3557693"/>
                  <a:gd name="connsiteY146" fmla="*/ 1544320 h 3694853"/>
                  <a:gd name="connsiteX147" fmla="*/ 819573 w 3557693"/>
                  <a:gd name="connsiteY147" fmla="*/ 1595120 h 3694853"/>
                  <a:gd name="connsiteX148" fmla="*/ 911013 w 3557693"/>
                  <a:gd name="connsiteY148" fmla="*/ 1645920 h 3694853"/>
                  <a:gd name="connsiteX149" fmla="*/ 1236133 w 3557693"/>
                  <a:gd name="connsiteY149" fmla="*/ 1767840 h 3694853"/>
                  <a:gd name="connsiteX150" fmla="*/ 1540933 w 3557693"/>
                  <a:gd name="connsiteY150" fmla="*/ 1879600 h 3694853"/>
                  <a:gd name="connsiteX151" fmla="*/ 1652693 w 3557693"/>
                  <a:gd name="connsiteY151" fmla="*/ 1950720 h 3694853"/>
                  <a:gd name="connsiteX152" fmla="*/ 1469813 w 3557693"/>
                  <a:gd name="connsiteY152" fmla="*/ 1920240 h 3694853"/>
                  <a:gd name="connsiteX153" fmla="*/ 1286933 w 3557693"/>
                  <a:gd name="connsiteY153" fmla="*/ 1920240 h 3694853"/>
                  <a:gd name="connsiteX154" fmla="*/ 1053253 w 3557693"/>
                  <a:gd name="connsiteY154" fmla="*/ 1899920 h 3694853"/>
                  <a:gd name="connsiteX155" fmla="*/ 809413 w 3557693"/>
                  <a:gd name="connsiteY155" fmla="*/ 1828800 h 3694853"/>
                  <a:gd name="connsiteX156" fmla="*/ 545253 w 3557693"/>
                  <a:gd name="connsiteY156" fmla="*/ 1737360 h 3694853"/>
                  <a:gd name="connsiteX157" fmla="*/ 514773 w 3557693"/>
                  <a:gd name="connsiteY157" fmla="*/ 1727200 h 3694853"/>
                  <a:gd name="connsiteX158" fmla="*/ 382693 w 3557693"/>
                  <a:gd name="connsiteY158" fmla="*/ 1635760 h 3694853"/>
                  <a:gd name="connsiteX159" fmla="*/ 342053 w 3557693"/>
                  <a:gd name="connsiteY159" fmla="*/ 1645920 h 3694853"/>
                  <a:gd name="connsiteX160" fmla="*/ 474133 w 3557693"/>
                  <a:gd name="connsiteY160" fmla="*/ 1767840 h 3694853"/>
                  <a:gd name="connsiteX161" fmla="*/ 728133 w 3557693"/>
                  <a:gd name="connsiteY161" fmla="*/ 1849120 h 3694853"/>
                  <a:gd name="connsiteX162" fmla="*/ 606213 w 3557693"/>
                  <a:gd name="connsiteY162" fmla="*/ 1849120 h 3694853"/>
                  <a:gd name="connsiteX163" fmla="*/ 474133 w 3557693"/>
                  <a:gd name="connsiteY163" fmla="*/ 1838960 h 3694853"/>
                  <a:gd name="connsiteX164" fmla="*/ 474133 w 3557693"/>
                  <a:gd name="connsiteY164" fmla="*/ 1889760 h 3694853"/>
                  <a:gd name="connsiteX165" fmla="*/ 585893 w 3557693"/>
                  <a:gd name="connsiteY165" fmla="*/ 1889760 h 3694853"/>
                  <a:gd name="connsiteX166" fmla="*/ 789093 w 3557693"/>
                  <a:gd name="connsiteY166" fmla="*/ 1889760 h 3694853"/>
                  <a:gd name="connsiteX167" fmla="*/ 992293 w 3557693"/>
                  <a:gd name="connsiteY167" fmla="*/ 1930400 h 3694853"/>
                  <a:gd name="connsiteX168" fmla="*/ 1266613 w 3557693"/>
                  <a:gd name="connsiteY168" fmla="*/ 1950720 h 3694853"/>
                  <a:gd name="connsiteX169" fmla="*/ 1520613 w 3557693"/>
                  <a:gd name="connsiteY169" fmla="*/ 1981200 h 3694853"/>
                  <a:gd name="connsiteX170" fmla="*/ 1693333 w 3557693"/>
                  <a:gd name="connsiteY170" fmla="*/ 2021840 h 3694853"/>
                  <a:gd name="connsiteX171" fmla="*/ 1744133 w 3557693"/>
                  <a:gd name="connsiteY171" fmla="*/ 2123440 h 3694853"/>
                  <a:gd name="connsiteX172" fmla="*/ 1794933 w 3557693"/>
                  <a:gd name="connsiteY172" fmla="*/ 2255520 h 3694853"/>
                  <a:gd name="connsiteX173" fmla="*/ 1805093 w 3557693"/>
                  <a:gd name="connsiteY173" fmla="*/ 2499360 h 3694853"/>
                  <a:gd name="connsiteX174" fmla="*/ 1784773 w 3557693"/>
                  <a:gd name="connsiteY174" fmla="*/ 2753360 h 3694853"/>
                  <a:gd name="connsiteX175" fmla="*/ 1733973 w 3557693"/>
                  <a:gd name="connsiteY175" fmla="*/ 3048000 h 3694853"/>
                  <a:gd name="connsiteX176" fmla="*/ 1683173 w 3557693"/>
                  <a:gd name="connsiteY176" fmla="*/ 3342640 h 3694853"/>
                  <a:gd name="connsiteX177" fmla="*/ 1632373 w 3557693"/>
                  <a:gd name="connsiteY177" fmla="*/ 3586480 h 3694853"/>
                  <a:gd name="connsiteX178" fmla="*/ 1825413 w 3557693"/>
                  <a:gd name="connsiteY178" fmla="*/ 3667760 h 3694853"/>
                  <a:gd name="connsiteX179" fmla="*/ 2120053 w 3557693"/>
                  <a:gd name="connsiteY179" fmla="*/ 3677920 h 3694853"/>
                  <a:gd name="connsiteX180" fmla="*/ 2191173 w 3557693"/>
                  <a:gd name="connsiteY180" fmla="*/ 3627120 h 3694853"/>
                  <a:gd name="connsiteX181" fmla="*/ 2181013 w 3557693"/>
                  <a:gd name="connsiteY181" fmla="*/ 3271520 h 3694853"/>
                  <a:gd name="connsiteX182" fmla="*/ 2159909 w 3557693"/>
                  <a:gd name="connsiteY182" fmla="*/ 2425041 h 3694853"/>
                  <a:gd name="connsiteX0" fmla="*/ 2150533 w 3557693"/>
                  <a:gd name="connsiteY0" fmla="*/ 2387600 h 3694853"/>
                  <a:gd name="connsiteX1" fmla="*/ 2302933 w 3557693"/>
                  <a:gd name="connsiteY1" fmla="*/ 2103120 h 3694853"/>
                  <a:gd name="connsiteX2" fmla="*/ 2628053 w 3557693"/>
                  <a:gd name="connsiteY2" fmla="*/ 1838960 h 3694853"/>
                  <a:gd name="connsiteX3" fmla="*/ 3014133 w 3557693"/>
                  <a:gd name="connsiteY3" fmla="*/ 1615440 h 3694853"/>
                  <a:gd name="connsiteX4" fmla="*/ 3288453 w 3557693"/>
                  <a:gd name="connsiteY4" fmla="*/ 1503680 h 3694853"/>
                  <a:gd name="connsiteX5" fmla="*/ 3471333 w 3557693"/>
                  <a:gd name="connsiteY5" fmla="*/ 1391920 h 3694853"/>
                  <a:gd name="connsiteX6" fmla="*/ 3552613 w 3557693"/>
                  <a:gd name="connsiteY6" fmla="*/ 1280160 h 3694853"/>
                  <a:gd name="connsiteX7" fmla="*/ 3501813 w 3557693"/>
                  <a:gd name="connsiteY7" fmla="*/ 1270000 h 3694853"/>
                  <a:gd name="connsiteX8" fmla="*/ 3430693 w 3557693"/>
                  <a:gd name="connsiteY8" fmla="*/ 1371600 h 3694853"/>
                  <a:gd name="connsiteX9" fmla="*/ 3237653 w 3557693"/>
                  <a:gd name="connsiteY9" fmla="*/ 1473200 h 3694853"/>
                  <a:gd name="connsiteX10" fmla="*/ 2922693 w 3557693"/>
                  <a:gd name="connsiteY10" fmla="*/ 1605280 h 3694853"/>
                  <a:gd name="connsiteX11" fmla="*/ 2892213 w 3557693"/>
                  <a:gd name="connsiteY11" fmla="*/ 1595120 h 3694853"/>
                  <a:gd name="connsiteX12" fmla="*/ 2922693 w 3557693"/>
                  <a:gd name="connsiteY12" fmla="*/ 1483360 h 3694853"/>
                  <a:gd name="connsiteX13" fmla="*/ 2983653 w 3557693"/>
                  <a:gd name="connsiteY13" fmla="*/ 1320800 h 3694853"/>
                  <a:gd name="connsiteX14" fmla="*/ 2983653 w 3557693"/>
                  <a:gd name="connsiteY14" fmla="*/ 1270000 h 3694853"/>
                  <a:gd name="connsiteX15" fmla="*/ 2932853 w 3557693"/>
                  <a:gd name="connsiteY15" fmla="*/ 1280160 h 3694853"/>
                  <a:gd name="connsiteX16" fmla="*/ 2902373 w 3557693"/>
                  <a:gd name="connsiteY16" fmla="*/ 1361440 h 3694853"/>
                  <a:gd name="connsiteX17" fmla="*/ 2821093 w 3557693"/>
                  <a:gd name="connsiteY17" fmla="*/ 1584960 h 3694853"/>
                  <a:gd name="connsiteX18" fmla="*/ 2790613 w 3557693"/>
                  <a:gd name="connsiteY18" fmla="*/ 1666240 h 3694853"/>
                  <a:gd name="connsiteX19" fmla="*/ 2668693 w 3557693"/>
                  <a:gd name="connsiteY19" fmla="*/ 1737360 h 3694853"/>
                  <a:gd name="connsiteX20" fmla="*/ 2475653 w 3557693"/>
                  <a:gd name="connsiteY20" fmla="*/ 1838960 h 3694853"/>
                  <a:gd name="connsiteX21" fmla="*/ 2374053 w 3557693"/>
                  <a:gd name="connsiteY21" fmla="*/ 1899920 h 3694853"/>
                  <a:gd name="connsiteX22" fmla="*/ 2231813 w 3557693"/>
                  <a:gd name="connsiteY22" fmla="*/ 2011680 h 3694853"/>
                  <a:gd name="connsiteX23" fmla="*/ 2313093 w 3557693"/>
                  <a:gd name="connsiteY23" fmla="*/ 1666240 h 3694853"/>
                  <a:gd name="connsiteX24" fmla="*/ 2384213 w 3557693"/>
                  <a:gd name="connsiteY24" fmla="*/ 1280160 h 3694853"/>
                  <a:gd name="connsiteX25" fmla="*/ 2597573 w 3557693"/>
                  <a:gd name="connsiteY25" fmla="*/ 1056640 h 3694853"/>
                  <a:gd name="connsiteX26" fmla="*/ 2668693 w 3557693"/>
                  <a:gd name="connsiteY26" fmla="*/ 894080 h 3694853"/>
                  <a:gd name="connsiteX27" fmla="*/ 2628053 w 3557693"/>
                  <a:gd name="connsiteY27" fmla="*/ 894080 h 3694853"/>
                  <a:gd name="connsiteX28" fmla="*/ 2567093 w 3557693"/>
                  <a:gd name="connsiteY28" fmla="*/ 1026160 h 3694853"/>
                  <a:gd name="connsiteX29" fmla="*/ 2414693 w 3557693"/>
                  <a:gd name="connsiteY29" fmla="*/ 1148080 h 3694853"/>
                  <a:gd name="connsiteX30" fmla="*/ 2465493 w 3557693"/>
                  <a:gd name="connsiteY30" fmla="*/ 975360 h 3694853"/>
                  <a:gd name="connsiteX31" fmla="*/ 2546773 w 3557693"/>
                  <a:gd name="connsiteY31" fmla="*/ 680720 h 3694853"/>
                  <a:gd name="connsiteX32" fmla="*/ 2648373 w 3557693"/>
                  <a:gd name="connsiteY32" fmla="*/ 589280 h 3694853"/>
                  <a:gd name="connsiteX33" fmla="*/ 2729653 w 3557693"/>
                  <a:gd name="connsiteY33" fmla="*/ 497840 h 3694853"/>
                  <a:gd name="connsiteX34" fmla="*/ 2739813 w 3557693"/>
                  <a:gd name="connsiteY34" fmla="*/ 447040 h 3694853"/>
                  <a:gd name="connsiteX35" fmla="*/ 2699173 w 3557693"/>
                  <a:gd name="connsiteY35" fmla="*/ 467360 h 3694853"/>
                  <a:gd name="connsiteX36" fmla="*/ 2628053 w 3557693"/>
                  <a:gd name="connsiteY36" fmla="*/ 548640 h 3694853"/>
                  <a:gd name="connsiteX37" fmla="*/ 2567093 w 3557693"/>
                  <a:gd name="connsiteY37" fmla="*/ 579120 h 3694853"/>
                  <a:gd name="connsiteX38" fmla="*/ 2678853 w 3557693"/>
                  <a:gd name="connsiteY38" fmla="*/ 274320 h 3694853"/>
                  <a:gd name="connsiteX39" fmla="*/ 2729653 w 3557693"/>
                  <a:gd name="connsiteY39" fmla="*/ 40640 h 3694853"/>
                  <a:gd name="connsiteX40" fmla="*/ 2689013 w 3557693"/>
                  <a:gd name="connsiteY40" fmla="*/ 30480 h 3694853"/>
                  <a:gd name="connsiteX41" fmla="*/ 2668693 w 3557693"/>
                  <a:gd name="connsiteY41" fmla="*/ 142240 h 3694853"/>
                  <a:gd name="connsiteX42" fmla="*/ 2617893 w 3557693"/>
                  <a:gd name="connsiteY42" fmla="*/ 314960 h 3694853"/>
                  <a:gd name="connsiteX43" fmla="*/ 2597573 w 3557693"/>
                  <a:gd name="connsiteY43" fmla="*/ 314960 h 3694853"/>
                  <a:gd name="connsiteX44" fmla="*/ 2556933 w 3557693"/>
                  <a:gd name="connsiteY44" fmla="*/ 172720 h 3694853"/>
                  <a:gd name="connsiteX45" fmla="*/ 2526453 w 3557693"/>
                  <a:gd name="connsiteY45" fmla="*/ 81280 h 3694853"/>
                  <a:gd name="connsiteX46" fmla="*/ 2495973 w 3557693"/>
                  <a:gd name="connsiteY46" fmla="*/ 111760 h 3694853"/>
                  <a:gd name="connsiteX47" fmla="*/ 2516293 w 3557693"/>
                  <a:gd name="connsiteY47" fmla="*/ 172720 h 3694853"/>
                  <a:gd name="connsiteX48" fmla="*/ 2546773 w 3557693"/>
                  <a:gd name="connsiteY48" fmla="*/ 284480 h 3694853"/>
                  <a:gd name="connsiteX49" fmla="*/ 2567093 w 3557693"/>
                  <a:gd name="connsiteY49" fmla="*/ 375920 h 3694853"/>
                  <a:gd name="connsiteX50" fmla="*/ 2577253 w 3557693"/>
                  <a:gd name="connsiteY50" fmla="*/ 406400 h 3694853"/>
                  <a:gd name="connsiteX51" fmla="*/ 2495973 w 3557693"/>
                  <a:gd name="connsiteY51" fmla="*/ 640080 h 3694853"/>
                  <a:gd name="connsiteX52" fmla="*/ 2424853 w 3557693"/>
                  <a:gd name="connsiteY52" fmla="*/ 894080 h 3694853"/>
                  <a:gd name="connsiteX53" fmla="*/ 2363893 w 3557693"/>
                  <a:gd name="connsiteY53" fmla="*/ 863600 h 3694853"/>
                  <a:gd name="connsiteX54" fmla="*/ 2262293 w 3557693"/>
                  <a:gd name="connsiteY54" fmla="*/ 690880 h 3694853"/>
                  <a:gd name="connsiteX55" fmla="*/ 2221653 w 3557693"/>
                  <a:gd name="connsiteY55" fmla="*/ 609600 h 3694853"/>
                  <a:gd name="connsiteX56" fmla="*/ 2201333 w 3557693"/>
                  <a:gd name="connsiteY56" fmla="*/ 640080 h 3694853"/>
                  <a:gd name="connsiteX57" fmla="*/ 2241973 w 3557693"/>
                  <a:gd name="connsiteY57" fmla="*/ 741680 h 3694853"/>
                  <a:gd name="connsiteX58" fmla="*/ 2302933 w 3557693"/>
                  <a:gd name="connsiteY58" fmla="*/ 853440 h 3694853"/>
                  <a:gd name="connsiteX59" fmla="*/ 2353733 w 3557693"/>
                  <a:gd name="connsiteY59" fmla="*/ 934720 h 3694853"/>
                  <a:gd name="connsiteX60" fmla="*/ 2384213 w 3557693"/>
                  <a:gd name="connsiteY60" fmla="*/ 965200 h 3694853"/>
                  <a:gd name="connsiteX61" fmla="*/ 2363893 w 3557693"/>
                  <a:gd name="connsiteY61" fmla="*/ 1076960 h 3694853"/>
                  <a:gd name="connsiteX62" fmla="*/ 2262293 w 3557693"/>
                  <a:gd name="connsiteY62" fmla="*/ 1422400 h 3694853"/>
                  <a:gd name="connsiteX63" fmla="*/ 2211493 w 3557693"/>
                  <a:gd name="connsiteY63" fmla="*/ 1676400 h 3694853"/>
                  <a:gd name="connsiteX64" fmla="*/ 2160693 w 3557693"/>
                  <a:gd name="connsiteY64" fmla="*/ 1818640 h 3694853"/>
                  <a:gd name="connsiteX65" fmla="*/ 2089573 w 3557693"/>
                  <a:gd name="connsiteY65" fmla="*/ 1838960 h 3694853"/>
                  <a:gd name="connsiteX66" fmla="*/ 2048933 w 3557693"/>
                  <a:gd name="connsiteY66" fmla="*/ 1686560 h 3694853"/>
                  <a:gd name="connsiteX67" fmla="*/ 1957493 w 3557693"/>
                  <a:gd name="connsiteY67" fmla="*/ 1351280 h 3694853"/>
                  <a:gd name="connsiteX68" fmla="*/ 1845733 w 3557693"/>
                  <a:gd name="connsiteY68" fmla="*/ 894080 h 3694853"/>
                  <a:gd name="connsiteX69" fmla="*/ 1805093 w 3557693"/>
                  <a:gd name="connsiteY69" fmla="*/ 436880 h 3694853"/>
                  <a:gd name="connsiteX70" fmla="*/ 1815253 w 3557693"/>
                  <a:gd name="connsiteY70" fmla="*/ 254000 h 3694853"/>
                  <a:gd name="connsiteX71" fmla="*/ 1774613 w 3557693"/>
                  <a:gd name="connsiteY71" fmla="*/ 213360 h 3694853"/>
                  <a:gd name="connsiteX72" fmla="*/ 1764453 w 3557693"/>
                  <a:gd name="connsiteY72" fmla="*/ 365760 h 3694853"/>
                  <a:gd name="connsiteX73" fmla="*/ 1764453 w 3557693"/>
                  <a:gd name="connsiteY73" fmla="*/ 558800 h 3694853"/>
                  <a:gd name="connsiteX74" fmla="*/ 1774613 w 3557693"/>
                  <a:gd name="connsiteY74" fmla="*/ 670560 h 3694853"/>
                  <a:gd name="connsiteX75" fmla="*/ 1733973 w 3557693"/>
                  <a:gd name="connsiteY75" fmla="*/ 609600 h 3694853"/>
                  <a:gd name="connsiteX76" fmla="*/ 1622213 w 3557693"/>
                  <a:gd name="connsiteY76" fmla="*/ 406400 h 3694853"/>
                  <a:gd name="connsiteX77" fmla="*/ 1571413 w 3557693"/>
                  <a:gd name="connsiteY77" fmla="*/ 142240 h 3694853"/>
                  <a:gd name="connsiteX78" fmla="*/ 1540933 w 3557693"/>
                  <a:gd name="connsiteY78" fmla="*/ 60960 h 3694853"/>
                  <a:gd name="connsiteX79" fmla="*/ 1520613 w 3557693"/>
                  <a:gd name="connsiteY79" fmla="*/ 121920 h 3694853"/>
                  <a:gd name="connsiteX80" fmla="*/ 1551093 w 3557693"/>
                  <a:gd name="connsiteY80" fmla="*/ 365760 h 3694853"/>
                  <a:gd name="connsiteX81" fmla="*/ 1571413 w 3557693"/>
                  <a:gd name="connsiteY81" fmla="*/ 426720 h 3694853"/>
                  <a:gd name="connsiteX82" fmla="*/ 1540933 w 3557693"/>
                  <a:gd name="connsiteY82" fmla="*/ 416560 h 3694853"/>
                  <a:gd name="connsiteX83" fmla="*/ 1439333 w 3557693"/>
                  <a:gd name="connsiteY83" fmla="*/ 335280 h 3694853"/>
                  <a:gd name="connsiteX84" fmla="*/ 1327573 w 3557693"/>
                  <a:gd name="connsiteY84" fmla="*/ 274320 h 3694853"/>
                  <a:gd name="connsiteX85" fmla="*/ 1317413 w 3557693"/>
                  <a:gd name="connsiteY85" fmla="*/ 304800 h 3694853"/>
                  <a:gd name="connsiteX86" fmla="*/ 1429173 w 3557693"/>
                  <a:gd name="connsiteY86" fmla="*/ 396240 h 3694853"/>
                  <a:gd name="connsiteX87" fmla="*/ 1571413 w 3557693"/>
                  <a:gd name="connsiteY87" fmla="*/ 477520 h 3694853"/>
                  <a:gd name="connsiteX88" fmla="*/ 1601893 w 3557693"/>
                  <a:gd name="connsiteY88" fmla="*/ 497840 h 3694853"/>
                  <a:gd name="connsiteX89" fmla="*/ 1683173 w 3557693"/>
                  <a:gd name="connsiteY89" fmla="*/ 629920 h 3694853"/>
                  <a:gd name="connsiteX90" fmla="*/ 1764453 w 3557693"/>
                  <a:gd name="connsiteY90" fmla="*/ 731520 h 3694853"/>
                  <a:gd name="connsiteX91" fmla="*/ 1784773 w 3557693"/>
                  <a:gd name="connsiteY91" fmla="*/ 843280 h 3694853"/>
                  <a:gd name="connsiteX92" fmla="*/ 1815253 w 3557693"/>
                  <a:gd name="connsiteY92" fmla="*/ 1036320 h 3694853"/>
                  <a:gd name="connsiteX93" fmla="*/ 1876213 w 3557693"/>
                  <a:gd name="connsiteY93" fmla="*/ 1310640 h 3694853"/>
                  <a:gd name="connsiteX94" fmla="*/ 1855893 w 3557693"/>
                  <a:gd name="connsiteY94" fmla="*/ 1310640 h 3694853"/>
                  <a:gd name="connsiteX95" fmla="*/ 1591733 w 3557693"/>
                  <a:gd name="connsiteY95" fmla="*/ 1137920 h 3694853"/>
                  <a:gd name="connsiteX96" fmla="*/ 1408853 w 3557693"/>
                  <a:gd name="connsiteY96" fmla="*/ 914400 h 3694853"/>
                  <a:gd name="connsiteX97" fmla="*/ 1327573 w 3557693"/>
                  <a:gd name="connsiteY97" fmla="*/ 782320 h 3694853"/>
                  <a:gd name="connsiteX98" fmla="*/ 1307253 w 3557693"/>
                  <a:gd name="connsiteY98" fmla="*/ 619760 h 3694853"/>
                  <a:gd name="connsiteX99" fmla="*/ 1286933 w 3557693"/>
                  <a:gd name="connsiteY99" fmla="*/ 589280 h 3694853"/>
                  <a:gd name="connsiteX100" fmla="*/ 1256453 w 3557693"/>
                  <a:gd name="connsiteY100" fmla="*/ 670560 h 3694853"/>
                  <a:gd name="connsiteX101" fmla="*/ 1266613 w 3557693"/>
                  <a:gd name="connsiteY101" fmla="*/ 772160 h 3694853"/>
                  <a:gd name="connsiteX102" fmla="*/ 1185333 w 3557693"/>
                  <a:gd name="connsiteY102" fmla="*/ 690880 h 3694853"/>
                  <a:gd name="connsiteX103" fmla="*/ 1012613 w 3557693"/>
                  <a:gd name="connsiteY103" fmla="*/ 508000 h 3694853"/>
                  <a:gd name="connsiteX104" fmla="*/ 941493 w 3557693"/>
                  <a:gd name="connsiteY104" fmla="*/ 375920 h 3694853"/>
                  <a:gd name="connsiteX105" fmla="*/ 890693 w 3557693"/>
                  <a:gd name="connsiteY105" fmla="*/ 294640 h 3694853"/>
                  <a:gd name="connsiteX106" fmla="*/ 860213 w 3557693"/>
                  <a:gd name="connsiteY106" fmla="*/ 294640 h 3694853"/>
                  <a:gd name="connsiteX107" fmla="*/ 880533 w 3557693"/>
                  <a:gd name="connsiteY107" fmla="*/ 365760 h 3694853"/>
                  <a:gd name="connsiteX108" fmla="*/ 982133 w 3557693"/>
                  <a:gd name="connsiteY108" fmla="*/ 548640 h 3694853"/>
                  <a:gd name="connsiteX109" fmla="*/ 1083733 w 3557693"/>
                  <a:gd name="connsiteY109" fmla="*/ 650240 h 3694853"/>
                  <a:gd name="connsiteX110" fmla="*/ 1012613 w 3557693"/>
                  <a:gd name="connsiteY110" fmla="*/ 650240 h 3694853"/>
                  <a:gd name="connsiteX111" fmla="*/ 850053 w 3557693"/>
                  <a:gd name="connsiteY111" fmla="*/ 579120 h 3694853"/>
                  <a:gd name="connsiteX112" fmla="*/ 829733 w 3557693"/>
                  <a:gd name="connsiteY112" fmla="*/ 599440 h 3694853"/>
                  <a:gd name="connsiteX113" fmla="*/ 921173 w 3557693"/>
                  <a:gd name="connsiteY113" fmla="*/ 650240 h 3694853"/>
                  <a:gd name="connsiteX114" fmla="*/ 1073573 w 3557693"/>
                  <a:gd name="connsiteY114" fmla="*/ 711200 h 3694853"/>
                  <a:gd name="connsiteX115" fmla="*/ 1124373 w 3557693"/>
                  <a:gd name="connsiteY115" fmla="*/ 721360 h 3694853"/>
                  <a:gd name="connsiteX116" fmla="*/ 1246293 w 3557693"/>
                  <a:gd name="connsiteY116" fmla="*/ 822960 h 3694853"/>
                  <a:gd name="connsiteX117" fmla="*/ 1286933 w 3557693"/>
                  <a:gd name="connsiteY117" fmla="*/ 853440 h 3694853"/>
                  <a:gd name="connsiteX118" fmla="*/ 1398693 w 3557693"/>
                  <a:gd name="connsiteY118" fmla="*/ 985520 h 3694853"/>
                  <a:gd name="connsiteX119" fmla="*/ 1500293 w 3557693"/>
                  <a:gd name="connsiteY119" fmla="*/ 1117600 h 3694853"/>
                  <a:gd name="connsiteX120" fmla="*/ 1683173 w 3557693"/>
                  <a:gd name="connsiteY120" fmla="*/ 1290320 h 3694853"/>
                  <a:gd name="connsiteX121" fmla="*/ 1845733 w 3557693"/>
                  <a:gd name="connsiteY121" fmla="*/ 1422400 h 3694853"/>
                  <a:gd name="connsiteX122" fmla="*/ 1866053 w 3557693"/>
                  <a:gd name="connsiteY122" fmla="*/ 1473200 h 3694853"/>
                  <a:gd name="connsiteX123" fmla="*/ 1886373 w 3557693"/>
                  <a:gd name="connsiteY123" fmla="*/ 1625600 h 3694853"/>
                  <a:gd name="connsiteX124" fmla="*/ 1896533 w 3557693"/>
                  <a:gd name="connsiteY124" fmla="*/ 1717040 h 3694853"/>
                  <a:gd name="connsiteX125" fmla="*/ 1886373 w 3557693"/>
                  <a:gd name="connsiteY125" fmla="*/ 1879600 h 3694853"/>
                  <a:gd name="connsiteX126" fmla="*/ 1774613 w 3557693"/>
                  <a:gd name="connsiteY126" fmla="*/ 1828800 h 3694853"/>
                  <a:gd name="connsiteX127" fmla="*/ 1500293 w 3557693"/>
                  <a:gd name="connsiteY127" fmla="*/ 1778000 h 3694853"/>
                  <a:gd name="connsiteX128" fmla="*/ 1256453 w 3557693"/>
                  <a:gd name="connsiteY128" fmla="*/ 1706880 h 3694853"/>
                  <a:gd name="connsiteX129" fmla="*/ 900853 w 3557693"/>
                  <a:gd name="connsiteY129" fmla="*/ 1574800 h 3694853"/>
                  <a:gd name="connsiteX130" fmla="*/ 667173 w 3557693"/>
                  <a:gd name="connsiteY130" fmla="*/ 1341120 h 3694853"/>
                  <a:gd name="connsiteX131" fmla="*/ 514773 w 3557693"/>
                  <a:gd name="connsiteY131" fmla="*/ 1137920 h 3694853"/>
                  <a:gd name="connsiteX132" fmla="*/ 423333 w 3557693"/>
                  <a:gd name="connsiteY132" fmla="*/ 1036320 h 3694853"/>
                  <a:gd name="connsiteX133" fmla="*/ 362373 w 3557693"/>
                  <a:gd name="connsiteY133" fmla="*/ 1046480 h 3694853"/>
                  <a:gd name="connsiteX134" fmla="*/ 443653 w 3557693"/>
                  <a:gd name="connsiteY134" fmla="*/ 1137920 h 3694853"/>
                  <a:gd name="connsiteX135" fmla="*/ 565573 w 3557693"/>
                  <a:gd name="connsiteY135" fmla="*/ 1320800 h 3694853"/>
                  <a:gd name="connsiteX136" fmla="*/ 626533 w 3557693"/>
                  <a:gd name="connsiteY136" fmla="*/ 1402080 h 3694853"/>
                  <a:gd name="connsiteX137" fmla="*/ 555413 w 3557693"/>
                  <a:gd name="connsiteY137" fmla="*/ 1391920 h 3694853"/>
                  <a:gd name="connsiteX138" fmla="*/ 382693 w 3557693"/>
                  <a:gd name="connsiteY138" fmla="*/ 1300480 h 3694853"/>
                  <a:gd name="connsiteX139" fmla="*/ 209973 w 3557693"/>
                  <a:gd name="connsiteY139" fmla="*/ 1178560 h 3694853"/>
                  <a:gd name="connsiteX140" fmla="*/ 47413 w 3557693"/>
                  <a:gd name="connsiteY140" fmla="*/ 1046480 h 3694853"/>
                  <a:gd name="connsiteX141" fmla="*/ 6773 w 3557693"/>
                  <a:gd name="connsiteY141" fmla="*/ 1056640 h 3694853"/>
                  <a:gd name="connsiteX142" fmla="*/ 88053 w 3557693"/>
                  <a:gd name="connsiteY142" fmla="*/ 1127760 h 3694853"/>
                  <a:gd name="connsiteX143" fmla="*/ 362373 w 3557693"/>
                  <a:gd name="connsiteY143" fmla="*/ 1351280 h 3694853"/>
                  <a:gd name="connsiteX144" fmla="*/ 606213 w 3557693"/>
                  <a:gd name="connsiteY144" fmla="*/ 1463040 h 3694853"/>
                  <a:gd name="connsiteX145" fmla="*/ 707813 w 3557693"/>
                  <a:gd name="connsiteY145" fmla="*/ 1483360 h 3694853"/>
                  <a:gd name="connsiteX146" fmla="*/ 758613 w 3557693"/>
                  <a:gd name="connsiteY146" fmla="*/ 1544320 h 3694853"/>
                  <a:gd name="connsiteX147" fmla="*/ 819573 w 3557693"/>
                  <a:gd name="connsiteY147" fmla="*/ 1595120 h 3694853"/>
                  <a:gd name="connsiteX148" fmla="*/ 911013 w 3557693"/>
                  <a:gd name="connsiteY148" fmla="*/ 1645920 h 3694853"/>
                  <a:gd name="connsiteX149" fmla="*/ 1236133 w 3557693"/>
                  <a:gd name="connsiteY149" fmla="*/ 1767840 h 3694853"/>
                  <a:gd name="connsiteX150" fmla="*/ 1540933 w 3557693"/>
                  <a:gd name="connsiteY150" fmla="*/ 1879600 h 3694853"/>
                  <a:gd name="connsiteX151" fmla="*/ 1652693 w 3557693"/>
                  <a:gd name="connsiteY151" fmla="*/ 1950720 h 3694853"/>
                  <a:gd name="connsiteX152" fmla="*/ 1469813 w 3557693"/>
                  <a:gd name="connsiteY152" fmla="*/ 1920240 h 3694853"/>
                  <a:gd name="connsiteX153" fmla="*/ 1286933 w 3557693"/>
                  <a:gd name="connsiteY153" fmla="*/ 1920240 h 3694853"/>
                  <a:gd name="connsiteX154" fmla="*/ 1053253 w 3557693"/>
                  <a:gd name="connsiteY154" fmla="*/ 1899920 h 3694853"/>
                  <a:gd name="connsiteX155" fmla="*/ 809413 w 3557693"/>
                  <a:gd name="connsiteY155" fmla="*/ 1828800 h 3694853"/>
                  <a:gd name="connsiteX156" fmla="*/ 545253 w 3557693"/>
                  <a:gd name="connsiteY156" fmla="*/ 1737360 h 3694853"/>
                  <a:gd name="connsiteX157" fmla="*/ 514773 w 3557693"/>
                  <a:gd name="connsiteY157" fmla="*/ 1727200 h 3694853"/>
                  <a:gd name="connsiteX158" fmla="*/ 382693 w 3557693"/>
                  <a:gd name="connsiteY158" fmla="*/ 1635760 h 3694853"/>
                  <a:gd name="connsiteX159" fmla="*/ 342053 w 3557693"/>
                  <a:gd name="connsiteY159" fmla="*/ 1645920 h 3694853"/>
                  <a:gd name="connsiteX160" fmla="*/ 474133 w 3557693"/>
                  <a:gd name="connsiteY160" fmla="*/ 1767840 h 3694853"/>
                  <a:gd name="connsiteX161" fmla="*/ 728133 w 3557693"/>
                  <a:gd name="connsiteY161" fmla="*/ 1849120 h 3694853"/>
                  <a:gd name="connsiteX162" fmla="*/ 606213 w 3557693"/>
                  <a:gd name="connsiteY162" fmla="*/ 1849120 h 3694853"/>
                  <a:gd name="connsiteX163" fmla="*/ 474133 w 3557693"/>
                  <a:gd name="connsiteY163" fmla="*/ 1838960 h 3694853"/>
                  <a:gd name="connsiteX164" fmla="*/ 474133 w 3557693"/>
                  <a:gd name="connsiteY164" fmla="*/ 1889760 h 3694853"/>
                  <a:gd name="connsiteX165" fmla="*/ 585893 w 3557693"/>
                  <a:gd name="connsiteY165" fmla="*/ 1889760 h 3694853"/>
                  <a:gd name="connsiteX166" fmla="*/ 789093 w 3557693"/>
                  <a:gd name="connsiteY166" fmla="*/ 1889760 h 3694853"/>
                  <a:gd name="connsiteX167" fmla="*/ 992293 w 3557693"/>
                  <a:gd name="connsiteY167" fmla="*/ 1930400 h 3694853"/>
                  <a:gd name="connsiteX168" fmla="*/ 1266613 w 3557693"/>
                  <a:gd name="connsiteY168" fmla="*/ 1950720 h 3694853"/>
                  <a:gd name="connsiteX169" fmla="*/ 1520613 w 3557693"/>
                  <a:gd name="connsiteY169" fmla="*/ 1981200 h 3694853"/>
                  <a:gd name="connsiteX170" fmla="*/ 1693333 w 3557693"/>
                  <a:gd name="connsiteY170" fmla="*/ 2021840 h 3694853"/>
                  <a:gd name="connsiteX171" fmla="*/ 1744133 w 3557693"/>
                  <a:gd name="connsiteY171" fmla="*/ 2123440 h 3694853"/>
                  <a:gd name="connsiteX172" fmla="*/ 1794933 w 3557693"/>
                  <a:gd name="connsiteY172" fmla="*/ 2255520 h 3694853"/>
                  <a:gd name="connsiteX173" fmla="*/ 1805093 w 3557693"/>
                  <a:gd name="connsiteY173" fmla="*/ 2499360 h 3694853"/>
                  <a:gd name="connsiteX174" fmla="*/ 1784773 w 3557693"/>
                  <a:gd name="connsiteY174" fmla="*/ 2753360 h 3694853"/>
                  <a:gd name="connsiteX175" fmla="*/ 1733973 w 3557693"/>
                  <a:gd name="connsiteY175" fmla="*/ 3048000 h 3694853"/>
                  <a:gd name="connsiteX176" fmla="*/ 1683173 w 3557693"/>
                  <a:gd name="connsiteY176" fmla="*/ 3342640 h 3694853"/>
                  <a:gd name="connsiteX177" fmla="*/ 1632373 w 3557693"/>
                  <a:gd name="connsiteY177" fmla="*/ 3586480 h 3694853"/>
                  <a:gd name="connsiteX178" fmla="*/ 1825413 w 3557693"/>
                  <a:gd name="connsiteY178" fmla="*/ 3667760 h 3694853"/>
                  <a:gd name="connsiteX179" fmla="*/ 2120053 w 3557693"/>
                  <a:gd name="connsiteY179" fmla="*/ 3677920 h 3694853"/>
                  <a:gd name="connsiteX180" fmla="*/ 2191173 w 3557693"/>
                  <a:gd name="connsiteY180" fmla="*/ 3627120 h 3694853"/>
                  <a:gd name="connsiteX181" fmla="*/ 2181013 w 3557693"/>
                  <a:gd name="connsiteY181" fmla="*/ 3271520 h 3694853"/>
                  <a:gd name="connsiteX182" fmla="*/ 2159909 w 3557693"/>
                  <a:gd name="connsiteY182" fmla="*/ 2353033 h 3694853"/>
                  <a:gd name="connsiteX0" fmla="*/ 2150533 w 3557693"/>
                  <a:gd name="connsiteY0" fmla="*/ 2387600 h 3694853"/>
                  <a:gd name="connsiteX1" fmla="*/ 2302933 w 3557693"/>
                  <a:gd name="connsiteY1" fmla="*/ 2103120 h 3694853"/>
                  <a:gd name="connsiteX2" fmla="*/ 2628053 w 3557693"/>
                  <a:gd name="connsiteY2" fmla="*/ 1838960 h 3694853"/>
                  <a:gd name="connsiteX3" fmla="*/ 3014133 w 3557693"/>
                  <a:gd name="connsiteY3" fmla="*/ 1615440 h 3694853"/>
                  <a:gd name="connsiteX4" fmla="*/ 3288453 w 3557693"/>
                  <a:gd name="connsiteY4" fmla="*/ 1503680 h 3694853"/>
                  <a:gd name="connsiteX5" fmla="*/ 3471333 w 3557693"/>
                  <a:gd name="connsiteY5" fmla="*/ 1391920 h 3694853"/>
                  <a:gd name="connsiteX6" fmla="*/ 3552613 w 3557693"/>
                  <a:gd name="connsiteY6" fmla="*/ 1280160 h 3694853"/>
                  <a:gd name="connsiteX7" fmla="*/ 3501813 w 3557693"/>
                  <a:gd name="connsiteY7" fmla="*/ 1270000 h 3694853"/>
                  <a:gd name="connsiteX8" fmla="*/ 3430693 w 3557693"/>
                  <a:gd name="connsiteY8" fmla="*/ 1371600 h 3694853"/>
                  <a:gd name="connsiteX9" fmla="*/ 3237653 w 3557693"/>
                  <a:gd name="connsiteY9" fmla="*/ 1473200 h 3694853"/>
                  <a:gd name="connsiteX10" fmla="*/ 2922693 w 3557693"/>
                  <a:gd name="connsiteY10" fmla="*/ 1605280 h 3694853"/>
                  <a:gd name="connsiteX11" fmla="*/ 2892213 w 3557693"/>
                  <a:gd name="connsiteY11" fmla="*/ 1595120 h 3694853"/>
                  <a:gd name="connsiteX12" fmla="*/ 2922693 w 3557693"/>
                  <a:gd name="connsiteY12" fmla="*/ 1483360 h 3694853"/>
                  <a:gd name="connsiteX13" fmla="*/ 2983653 w 3557693"/>
                  <a:gd name="connsiteY13" fmla="*/ 1320800 h 3694853"/>
                  <a:gd name="connsiteX14" fmla="*/ 2983653 w 3557693"/>
                  <a:gd name="connsiteY14" fmla="*/ 1270000 h 3694853"/>
                  <a:gd name="connsiteX15" fmla="*/ 2932853 w 3557693"/>
                  <a:gd name="connsiteY15" fmla="*/ 1280160 h 3694853"/>
                  <a:gd name="connsiteX16" fmla="*/ 2902373 w 3557693"/>
                  <a:gd name="connsiteY16" fmla="*/ 1361440 h 3694853"/>
                  <a:gd name="connsiteX17" fmla="*/ 2821093 w 3557693"/>
                  <a:gd name="connsiteY17" fmla="*/ 1584960 h 3694853"/>
                  <a:gd name="connsiteX18" fmla="*/ 2790613 w 3557693"/>
                  <a:gd name="connsiteY18" fmla="*/ 1666240 h 3694853"/>
                  <a:gd name="connsiteX19" fmla="*/ 2668693 w 3557693"/>
                  <a:gd name="connsiteY19" fmla="*/ 1737360 h 3694853"/>
                  <a:gd name="connsiteX20" fmla="*/ 2475653 w 3557693"/>
                  <a:gd name="connsiteY20" fmla="*/ 1838960 h 3694853"/>
                  <a:gd name="connsiteX21" fmla="*/ 2374053 w 3557693"/>
                  <a:gd name="connsiteY21" fmla="*/ 1899920 h 3694853"/>
                  <a:gd name="connsiteX22" fmla="*/ 2231813 w 3557693"/>
                  <a:gd name="connsiteY22" fmla="*/ 2011680 h 3694853"/>
                  <a:gd name="connsiteX23" fmla="*/ 2313093 w 3557693"/>
                  <a:gd name="connsiteY23" fmla="*/ 1666240 h 3694853"/>
                  <a:gd name="connsiteX24" fmla="*/ 2384213 w 3557693"/>
                  <a:gd name="connsiteY24" fmla="*/ 1280160 h 3694853"/>
                  <a:gd name="connsiteX25" fmla="*/ 2597573 w 3557693"/>
                  <a:gd name="connsiteY25" fmla="*/ 1056640 h 3694853"/>
                  <a:gd name="connsiteX26" fmla="*/ 2668693 w 3557693"/>
                  <a:gd name="connsiteY26" fmla="*/ 894080 h 3694853"/>
                  <a:gd name="connsiteX27" fmla="*/ 2628053 w 3557693"/>
                  <a:gd name="connsiteY27" fmla="*/ 894080 h 3694853"/>
                  <a:gd name="connsiteX28" fmla="*/ 2567093 w 3557693"/>
                  <a:gd name="connsiteY28" fmla="*/ 1026160 h 3694853"/>
                  <a:gd name="connsiteX29" fmla="*/ 2414693 w 3557693"/>
                  <a:gd name="connsiteY29" fmla="*/ 1148080 h 3694853"/>
                  <a:gd name="connsiteX30" fmla="*/ 2465493 w 3557693"/>
                  <a:gd name="connsiteY30" fmla="*/ 975360 h 3694853"/>
                  <a:gd name="connsiteX31" fmla="*/ 2546773 w 3557693"/>
                  <a:gd name="connsiteY31" fmla="*/ 680720 h 3694853"/>
                  <a:gd name="connsiteX32" fmla="*/ 2648373 w 3557693"/>
                  <a:gd name="connsiteY32" fmla="*/ 589280 h 3694853"/>
                  <a:gd name="connsiteX33" fmla="*/ 2729653 w 3557693"/>
                  <a:gd name="connsiteY33" fmla="*/ 497840 h 3694853"/>
                  <a:gd name="connsiteX34" fmla="*/ 2739813 w 3557693"/>
                  <a:gd name="connsiteY34" fmla="*/ 447040 h 3694853"/>
                  <a:gd name="connsiteX35" fmla="*/ 2699173 w 3557693"/>
                  <a:gd name="connsiteY35" fmla="*/ 467360 h 3694853"/>
                  <a:gd name="connsiteX36" fmla="*/ 2628053 w 3557693"/>
                  <a:gd name="connsiteY36" fmla="*/ 548640 h 3694853"/>
                  <a:gd name="connsiteX37" fmla="*/ 2567093 w 3557693"/>
                  <a:gd name="connsiteY37" fmla="*/ 579120 h 3694853"/>
                  <a:gd name="connsiteX38" fmla="*/ 2678853 w 3557693"/>
                  <a:gd name="connsiteY38" fmla="*/ 274320 h 3694853"/>
                  <a:gd name="connsiteX39" fmla="*/ 2729653 w 3557693"/>
                  <a:gd name="connsiteY39" fmla="*/ 40640 h 3694853"/>
                  <a:gd name="connsiteX40" fmla="*/ 2689013 w 3557693"/>
                  <a:gd name="connsiteY40" fmla="*/ 30480 h 3694853"/>
                  <a:gd name="connsiteX41" fmla="*/ 2668693 w 3557693"/>
                  <a:gd name="connsiteY41" fmla="*/ 142240 h 3694853"/>
                  <a:gd name="connsiteX42" fmla="*/ 2617893 w 3557693"/>
                  <a:gd name="connsiteY42" fmla="*/ 314960 h 3694853"/>
                  <a:gd name="connsiteX43" fmla="*/ 2597573 w 3557693"/>
                  <a:gd name="connsiteY43" fmla="*/ 314960 h 3694853"/>
                  <a:gd name="connsiteX44" fmla="*/ 2556933 w 3557693"/>
                  <a:gd name="connsiteY44" fmla="*/ 172720 h 3694853"/>
                  <a:gd name="connsiteX45" fmla="*/ 2526453 w 3557693"/>
                  <a:gd name="connsiteY45" fmla="*/ 81280 h 3694853"/>
                  <a:gd name="connsiteX46" fmla="*/ 2495973 w 3557693"/>
                  <a:gd name="connsiteY46" fmla="*/ 111760 h 3694853"/>
                  <a:gd name="connsiteX47" fmla="*/ 2516293 w 3557693"/>
                  <a:gd name="connsiteY47" fmla="*/ 172720 h 3694853"/>
                  <a:gd name="connsiteX48" fmla="*/ 2546773 w 3557693"/>
                  <a:gd name="connsiteY48" fmla="*/ 284480 h 3694853"/>
                  <a:gd name="connsiteX49" fmla="*/ 2567093 w 3557693"/>
                  <a:gd name="connsiteY49" fmla="*/ 375920 h 3694853"/>
                  <a:gd name="connsiteX50" fmla="*/ 2577253 w 3557693"/>
                  <a:gd name="connsiteY50" fmla="*/ 406400 h 3694853"/>
                  <a:gd name="connsiteX51" fmla="*/ 2495973 w 3557693"/>
                  <a:gd name="connsiteY51" fmla="*/ 640080 h 3694853"/>
                  <a:gd name="connsiteX52" fmla="*/ 2424853 w 3557693"/>
                  <a:gd name="connsiteY52" fmla="*/ 894080 h 3694853"/>
                  <a:gd name="connsiteX53" fmla="*/ 2363893 w 3557693"/>
                  <a:gd name="connsiteY53" fmla="*/ 863600 h 3694853"/>
                  <a:gd name="connsiteX54" fmla="*/ 2262293 w 3557693"/>
                  <a:gd name="connsiteY54" fmla="*/ 690880 h 3694853"/>
                  <a:gd name="connsiteX55" fmla="*/ 2221653 w 3557693"/>
                  <a:gd name="connsiteY55" fmla="*/ 609600 h 3694853"/>
                  <a:gd name="connsiteX56" fmla="*/ 2201333 w 3557693"/>
                  <a:gd name="connsiteY56" fmla="*/ 640080 h 3694853"/>
                  <a:gd name="connsiteX57" fmla="*/ 2241973 w 3557693"/>
                  <a:gd name="connsiteY57" fmla="*/ 741680 h 3694853"/>
                  <a:gd name="connsiteX58" fmla="*/ 2302933 w 3557693"/>
                  <a:gd name="connsiteY58" fmla="*/ 853440 h 3694853"/>
                  <a:gd name="connsiteX59" fmla="*/ 2353733 w 3557693"/>
                  <a:gd name="connsiteY59" fmla="*/ 934720 h 3694853"/>
                  <a:gd name="connsiteX60" fmla="*/ 2384213 w 3557693"/>
                  <a:gd name="connsiteY60" fmla="*/ 965200 h 3694853"/>
                  <a:gd name="connsiteX61" fmla="*/ 2363893 w 3557693"/>
                  <a:gd name="connsiteY61" fmla="*/ 1076960 h 3694853"/>
                  <a:gd name="connsiteX62" fmla="*/ 2262293 w 3557693"/>
                  <a:gd name="connsiteY62" fmla="*/ 1422400 h 3694853"/>
                  <a:gd name="connsiteX63" fmla="*/ 2211493 w 3557693"/>
                  <a:gd name="connsiteY63" fmla="*/ 1676400 h 3694853"/>
                  <a:gd name="connsiteX64" fmla="*/ 2160693 w 3557693"/>
                  <a:gd name="connsiteY64" fmla="*/ 1818640 h 3694853"/>
                  <a:gd name="connsiteX65" fmla="*/ 2089573 w 3557693"/>
                  <a:gd name="connsiteY65" fmla="*/ 1838960 h 3694853"/>
                  <a:gd name="connsiteX66" fmla="*/ 2048933 w 3557693"/>
                  <a:gd name="connsiteY66" fmla="*/ 1686560 h 3694853"/>
                  <a:gd name="connsiteX67" fmla="*/ 1957493 w 3557693"/>
                  <a:gd name="connsiteY67" fmla="*/ 1351280 h 3694853"/>
                  <a:gd name="connsiteX68" fmla="*/ 1845733 w 3557693"/>
                  <a:gd name="connsiteY68" fmla="*/ 894080 h 3694853"/>
                  <a:gd name="connsiteX69" fmla="*/ 1805093 w 3557693"/>
                  <a:gd name="connsiteY69" fmla="*/ 436880 h 3694853"/>
                  <a:gd name="connsiteX70" fmla="*/ 1815253 w 3557693"/>
                  <a:gd name="connsiteY70" fmla="*/ 254000 h 3694853"/>
                  <a:gd name="connsiteX71" fmla="*/ 1774613 w 3557693"/>
                  <a:gd name="connsiteY71" fmla="*/ 213360 h 3694853"/>
                  <a:gd name="connsiteX72" fmla="*/ 1764453 w 3557693"/>
                  <a:gd name="connsiteY72" fmla="*/ 365760 h 3694853"/>
                  <a:gd name="connsiteX73" fmla="*/ 1764453 w 3557693"/>
                  <a:gd name="connsiteY73" fmla="*/ 558800 h 3694853"/>
                  <a:gd name="connsiteX74" fmla="*/ 1774613 w 3557693"/>
                  <a:gd name="connsiteY74" fmla="*/ 670560 h 3694853"/>
                  <a:gd name="connsiteX75" fmla="*/ 1733973 w 3557693"/>
                  <a:gd name="connsiteY75" fmla="*/ 609600 h 3694853"/>
                  <a:gd name="connsiteX76" fmla="*/ 1622213 w 3557693"/>
                  <a:gd name="connsiteY76" fmla="*/ 406400 h 3694853"/>
                  <a:gd name="connsiteX77" fmla="*/ 1571413 w 3557693"/>
                  <a:gd name="connsiteY77" fmla="*/ 142240 h 3694853"/>
                  <a:gd name="connsiteX78" fmla="*/ 1540933 w 3557693"/>
                  <a:gd name="connsiteY78" fmla="*/ 60960 h 3694853"/>
                  <a:gd name="connsiteX79" fmla="*/ 1520613 w 3557693"/>
                  <a:gd name="connsiteY79" fmla="*/ 121920 h 3694853"/>
                  <a:gd name="connsiteX80" fmla="*/ 1551093 w 3557693"/>
                  <a:gd name="connsiteY80" fmla="*/ 365760 h 3694853"/>
                  <a:gd name="connsiteX81" fmla="*/ 1571413 w 3557693"/>
                  <a:gd name="connsiteY81" fmla="*/ 426720 h 3694853"/>
                  <a:gd name="connsiteX82" fmla="*/ 1540933 w 3557693"/>
                  <a:gd name="connsiteY82" fmla="*/ 416560 h 3694853"/>
                  <a:gd name="connsiteX83" fmla="*/ 1439333 w 3557693"/>
                  <a:gd name="connsiteY83" fmla="*/ 335280 h 3694853"/>
                  <a:gd name="connsiteX84" fmla="*/ 1327573 w 3557693"/>
                  <a:gd name="connsiteY84" fmla="*/ 274320 h 3694853"/>
                  <a:gd name="connsiteX85" fmla="*/ 1317413 w 3557693"/>
                  <a:gd name="connsiteY85" fmla="*/ 304800 h 3694853"/>
                  <a:gd name="connsiteX86" fmla="*/ 1429173 w 3557693"/>
                  <a:gd name="connsiteY86" fmla="*/ 396240 h 3694853"/>
                  <a:gd name="connsiteX87" fmla="*/ 1571413 w 3557693"/>
                  <a:gd name="connsiteY87" fmla="*/ 477520 h 3694853"/>
                  <a:gd name="connsiteX88" fmla="*/ 1601893 w 3557693"/>
                  <a:gd name="connsiteY88" fmla="*/ 497840 h 3694853"/>
                  <a:gd name="connsiteX89" fmla="*/ 1683173 w 3557693"/>
                  <a:gd name="connsiteY89" fmla="*/ 629920 h 3694853"/>
                  <a:gd name="connsiteX90" fmla="*/ 1764453 w 3557693"/>
                  <a:gd name="connsiteY90" fmla="*/ 731520 h 3694853"/>
                  <a:gd name="connsiteX91" fmla="*/ 1784773 w 3557693"/>
                  <a:gd name="connsiteY91" fmla="*/ 843280 h 3694853"/>
                  <a:gd name="connsiteX92" fmla="*/ 1815253 w 3557693"/>
                  <a:gd name="connsiteY92" fmla="*/ 1036320 h 3694853"/>
                  <a:gd name="connsiteX93" fmla="*/ 1876213 w 3557693"/>
                  <a:gd name="connsiteY93" fmla="*/ 1310640 h 3694853"/>
                  <a:gd name="connsiteX94" fmla="*/ 1855893 w 3557693"/>
                  <a:gd name="connsiteY94" fmla="*/ 1310640 h 3694853"/>
                  <a:gd name="connsiteX95" fmla="*/ 1591733 w 3557693"/>
                  <a:gd name="connsiteY95" fmla="*/ 1137920 h 3694853"/>
                  <a:gd name="connsiteX96" fmla="*/ 1408853 w 3557693"/>
                  <a:gd name="connsiteY96" fmla="*/ 914400 h 3694853"/>
                  <a:gd name="connsiteX97" fmla="*/ 1327573 w 3557693"/>
                  <a:gd name="connsiteY97" fmla="*/ 782320 h 3694853"/>
                  <a:gd name="connsiteX98" fmla="*/ 1307253 w 3557693"/>
                  <a:gd name="connsiteY98" fmla="*/ 619760 h 3694853"/>
                  <a:gd name="connsiteX99" fmla="*/ 1286933 w 3557693"/>
                  <a:gd name="connsiteY99" fmla="*/ 589280 h 3694853"/>
                  <a:gd name="connsiteX100" fmla="*/ 1256453 w 3557693"/>
                  <a:gd name="connsiteY100" fmla="*/ 670560 h 3694853"/>
                  <a:gd name="connsiteX101" fmla="*/ 1266613 w 3557693"/>
                  <a:gd name="connsiteY101" fmla="*/ 772160 h 3694853"/>
                  <a:gd name="connsiteX102" fmla="*/ 1185333 w 3557693"/>
                  <a:gd name="connsiteY102" fmla="*/ 690880 h 3694853"/>
                  <a:gd name="connsiteX103" fmla="*/ 1012613 w 3557693"/>
                  <a:gd name="connsiteY103" fmla="*/ 508000 h 3694853"/>
                  <a:gd name="connsiteX104" fmla="*/ 941493 w 3557693"/>
                  <a:gd name="connsiteY104" fmla="*/ 375920 h 3694853"/>
                  <a:gd name="connsiteX105" fmla="*/ 890693 w 3557693"/>
                  <a:gd name="connsiteY105" fmla="*/ 294640 h 3694853"/>
                  <a:gd name="connsiteX106" fmla="*/ 860213 w 3557693"/>
                  <a:gd name="connsiteY106" fmla="*/ 294640 h 3694853"/>
                  <a:gd name="connsiteX107" fmla="*/ 880533 w 3557693"/>
                  <a:gd name="connsiteY107" fmla="*/ 365760 h 3694853"/>
                  <a:gd name="connsiteX108" fmla="*/ 982133 w 3557693"/>
                  <a:gd name="connsiteY108" fmla="*/ 548640 h 3694853"/>
                  <a:gd name="connsiteX109" fmla="*/ 1083733 w 3557693"/>
                  <a:gd name="connsiteY109" fmla="*/ 650240 h 3694853"/>
                  <a:gd name="connsiteX110" fmla="*/ 1012613 w 3557693"/>
                  <a:gd name="connsiteY110" fmla="*/ 650240 h 3694853"/>
                  <a:gd name="connsiteX111" fmla="*/ 850053 w 3557693"/>
                  <a:gd name="connsiteY111" fmla="*/ 579120 h 3694853"/>
                  <a:gd name="connsiteX112" fmla="*/ 829733 w 3557693"/>
                  <a:gd name="connsiteY112" fmla="*/ 599440 h 3694853"/>
                  <a:gd name="connsiteX113" fmla="*/ 921173 w 3557693"/>
                  <a:gd name="connsiteY113" fmla="*/ 650240 h 3694853"/>
                  <a:gd name="connsiteX114" fmla="*/ 1073573 w 3557693"/>
                  <a:gd name="connsiteY114" fmla="*/ 711200 h 3694853"/>
                  <a:gd name="connsiteX115" fmla="*/ 1124373 w 3557693"/>
                  <a:gd name="connsiteY115" fmla="*/ 721360 h 3694853"/>
                  <a:gd name="connsiteX116" fmla="*/ 1246293 w 3557693"/>
                  <a:gd name="connsiteY116" fmla="*/ 822960 h 3694853"/>
                  <a:gd name="connsiteX117" fmla="*/ 1286933 w 3557693"/>
                  <a:gd name="connsiteY117" fmla="*/ 853440 h 3694853"/>
                  <a:gd name="connsiteX118" fmla="*/ 1398693 w 3557693"/>
                  <a:gd name="connsiteY118" fmla="*/ 985520 h 3694853"/>
                  <a:gd name="connsiteX119" fmla="*/ 1500293 w 3557693"/>
                  <a:gd name="connsiteY119" fmla="*/ 1117600 h 3694853"/>
                  <a:gd name="connsiteX120" fmla="*/ 1683173 w 3557693"/>
                  <a:gd name="connsiteY120" fmla="*/ 1290320 h 3694853"/>
                  <a:gd name="connsiteX121" fmla="*/ 1845733 w 3557693"/>
                  <a:gd name="connsiteY121" fmla="*/ 1422400 h 3694853"/>
                  <a:gd name="connsiteX122" fmla="*/ 1866053 w 3557693"/>
                  <a:gd name="connsiteY122" fmla="*/ 1473200 h 3694853"/>
                  <a:gd name="connsiteX123" fmla="*/ 1886373 w 3557693"/>
                  <a:gd name="connsiteY123" fmla="*/ 1625600 h 3694853"/>
                  <a:gd name="connsiteX124" fmla="*/ 1896533 w 3557693"/>
                  <a:gd name="connsiteY124" fmla="*/ 1717040 h 3694853"/>
                  <a:gd name="connsiteX125" fmla="*/ 1886373 w 3557693"/>
                  <a:gd name="connsiteY125" fmla="*/ 1879600 h 3694853"/>
                  <a:gd name="connsiteX126" fmla="*/ 1774613 w 3557693"/>
                  <a:gd name="connsiteY126" fmla="*/ 1828800 h 3694853"/>
                  <a:gd name="connsiteX127" fmla="*/ 1500293 w 3557693"/>
                  <a:gd name="connsiteY127" fmla="*/ 1778000 h 3694853"/>
                  <a:gd name="connsiteX128" fmla="*/ 1256453 w 3557693"/>
                  <a:gd name="connsiteY128" fmla="*/ 1706880 h 3694853"/>
                  <a:gd name="connsiteX129" fmla="*/ 900853 w 3557693"/>
                  <a:gd name="connsiteY129" fmla="*/ 1574800 h 3694853"/>
                  <a:gd name="connsiteX130" fmla="*/ 667173 w 3557693"/>
                  <a:gd name="connsiteY130" fmla="*/ 1341120 h 3694853"/>
                  <a:gd name="connsiteX131" fmla="*/ 514773 w 3557693"/>
                  <a:gd name="connsiteY131" fmla="*/ 1137920 h 3694853"/>
                  <a:gd name="connsiteX132" fmla="*/ 423333 w 3557693"/>
                  <a:gd name="connsiteY132" fmla="*/ 1036320 h 3694853"/>
                  <a:gd name="connsiteX133" fmla="*/ 362373 w 3557693"/>
                  <a:gd name="connsiteY133" fmla="*/ 1046480 h 3694853"/>
                  <a:gd name="connsiteX134" fmla="*/ 443653 w 3557693"/>
                  <a:gd name="connsiteY134" fmla="*/ 1137920 h 3694853"/>
                  <a:gd name="connsiteX135" fmla="*/ 565573 w 3557693"/>
                  <a:gd name="connsiteY135" fmla="*/ 1320800 h 3694853"/>
                  <a:gd name="connsiteX136" fmla="*/ 626533 w 3557693"/>
                  <a:gd name="connsiteY136" fmla="*/ 1402080 h 3694853"/>
                  <a:gd name="connsiteX137" fmla="*/ 555413 w 3557693"/>
                  <a:gd name="connsiteY137" fmla="*/ 1391920 h 3694853"/>
                  <a:gd name="connsiteX138" fmla="*/ 382693 w 3557693"/>
                  <a:gd name="connsiteY138" fmla="*/ 1300480 h 3694853"/>
                  <a:gd name="connsiteX139" fmla="*/ 209973 w 3557693"/>
                  <a:gd name="connsiteY139" fmla="*/ 1178560 h 3694853"/>
                  <a:gd name="connsiteX140" fmla="*/ 47413 w 3557693"/>
                  <a:gd name="connsiteY140" fmla="*/ 1046480 h 3694853"/>
                  <a:gd name="connsiteX141" fmla="*/ 6773 w 3557693"/>
                  <a:gd name="connsiteY141" fmla="*/ 1056640 h 3694853"/>
                  <a:gd name="connsiteX142" fmla="*/ 88053 w 3557693"/>
                  <a:gd name="connsiteY142" fmla="*/ 1127760 h 3694853"/>
                  <a:gd name="connsiteX143" fmla="*/ 362373 w 3557693"/>
                  <a:gd name="connsiteY143" fmla="*/ 1351280 h 3694853"/>
                  <a:gd name="connsiteX144" fmla="*/ 606213 w 3557693"/>
                  <a:gd name="connsiteY144" fmla="*/ 1463040 h 3694853"/>
                  <a:gd name="connsiteX145" fmla="*/ 707813 w 3557693"/>
                  <a:gd name="connsiteY145" fmla="*/ 1483360 h 3694853"/>
                  <a:gd name="connsiteX146" fmla="*/ 758613 w 3557693"/>
                  <a:gd name="connsiteY146" fmla="*/ 1544320 h 3694853"/>
                  <a:gd name="connsiteX147" fmla="*/ 819573 w 3557693"/>
                  <a:gd name="connsiteY147" fmla="*/ 1595120 h 3694853"/>
                  <a:gd name="connsiteX148" fmla="*/ 911013 w 3557693"/>
                  <a:gd name="connsiteY148" fmla="*/ 1645920 h 3694853"/>
                  <a:gd name="connsiteX149" fmla="*/ 1236133 w 3557693"/>
                  <a:gd name="connsiteY149" fmla="*/ 1767840 h 3694853"/>
                  <a:gd name="connsiteX150" fmla="*/ 1540933 w 3557693"/>
                  <a:gd name="connsiteY150" fmla="*/ 1879600 h 3694853"/>
                  <a:gd name="connsiteX151" fmla="*/ 1652693 w 3557693"/>
                  <a:gd name="connsiteY151" fmla="*/ 1950720 h 3694853"/>
                  <a:gd name="connsiteX152" fmla="*/ 1469813 w 3557693"/>
                  <a:gd name="connsiteY152" fmla="*/ 1920240 h 3694853"/>
                  <a:gd name="connsiteX153" fmla="*/ 1286933 w 3557693"/>
                  <a:gd name="connsiteY153" fmla="*/ 1920240 h 3694853"/>
                  <a:gd name="connsiteX154" fmla="*/ 1053253 w 3557693"/>
                  <a:gd name="connsiteY154" fmla="*/ 1899920 h 3694853"/>
                  <a:gd name="connsiteX155" fmla="*/ 809413 w 3557693"/>
                  <a:gd name="connsiteY155" fmla="*/ 1828800 h 3694853"/>
                  <a:gd name="connsiteX156" fmla="*/ 545253 w 3557693"/>
                  <a:gd name="connsiteY156" fmla="*/ 1737360 h 3694853"/>
                  <a:gd name="connsiteX157" fmla="*/ 514773 w 3557693"/>
                  <a:gd name="connsiteY157" fmla="*/ 1727200 h 3694853"/>
                  <a:gd name="connsiteX158" fmla="*/ 382693 w 3557693"/>
                  <a:gd name="connsiteY158" fmla="*/ 1635760 h 3694853"/>
                  <a:gd name="connsiteX159" fmla="*/ 342053 w 3557693"/>
                  <a:gd name="connsiteY159" fmla="*/ 1645920 h 3694853"/>
                  <a:gd name="connsiteX160" fmla="*/ 474133 w 3557693"/>
                  <a:gd name="connsiteY160" fmla="*/ 1767840 h 3694853"/>
                  <a:gd name="connsiteX161" fmla="*/ 728133 w 3557693"/>
                  <a:gd name="connsiteY161" fmla="*/ 1849120 h 3694853"/>
                  <a:gd name="connsiteX162" fmla="*/ 606213 w 3557693"/>
                  <a:gd name="connsiteY162" fmla="*/ 1849120 h 3694853"/>
                  <a:gd name="connsiteX163" fmla="*/ 474133 w 3557693"/>
                  <a:gd name="connsiteY163" fmla="*/ 1838960 h 3694853"/>
                  <a:gd name="connsiteX164" fmla="*/ 474133 w 3557693"/>
                  <a:gd name="connsiteY164" fmla="*/ 1889760 h 3694853"/>
                  <a:gd name="connsiteX165" fmla="*/ 585893 w 3557693"/>
                  <a:gd name="connsiteY165" fmla="*/ 1889760 h 3694853"/>
                  <a:gd name="connsiteX166" fmla="*/ 789093 w 3557693"/>
                  <a:gd name="connsiteY166" fmla="*/ 1889760 h 3694853"/>
                  <a:gd name="connsiteX167" fmla="*/ 992293 w 3557693"/>
                  <a:gd name="connsiteY167" fmla="*/ 1930400 h 3694853"/>
                  <a:gd name="connsiteX168" fmla="*/ 1266613 w 3557693"/>
                  <a:gd name="connsiteY168" fmla="*/ 1950720 h 3694853"/>
                  <a:gd name="connsiteX169" fmla="*/ 1520613 w 3557693"/>
                  <a:gd name="connsiteY169" fmla="*/ 1981200 h 3694853"/>
                  <a:gd name="connsiteX170" fmla="*/ 1693333 w 3557693"/>
                  <a:gd name="connsiteY170" fmla="*/ 2021840 h 3694853"/>
                  <a:gd name="connsiteX171" fmla="*/ 1744133 w 3557693"/>
                  <a:gd name="connsiteY171" fmla="*/ 2123440 h 3694853"/>
                  <a:gd name="connsiteX172" fmla="*/ 1794933 w 3557693"/>
                  <a:gd name="connsiteY172" fmla="*/ 2255520 h 3694853"/>
                  <a:gd name="connsiteX173" fmla="*/ 1805093 w 3557693"/>
                  <a:gd name="connsiteY173" fmla="*/ 2499360 h 3694853"/>
                  <a:gd name="connsiteX174" fmla="*/ 1784773 w 3557693"/>
                  <a:gd name="connsiteY174" fmla="*/ 2753360 h 3694853"/>
                  <a:gd name="connsiteX175" fmla="*/ 1733973 w 3557693"/>
                  <a:gd name="connsiteY175" fmla="*/ 3048000 h 3694853"/>
                  <a:gd name="connsiteX176" fmla="*/ 1683173 w 3557693"/>
                  <a:gd name="connsiteY176" fmla="*/ 3342640 h 3694853"/>
                  <a:gd name="connsiteX177" fmla="*/ 1632373 w 3557693"/>
                  <a:gd name="connsiteY177" fmla="*/ 3586480 h 3694853"/>
                  <a:gd name="connsiteX178" fmla="*/ 1825413 w 3557693"/>
                  <a:gd name="connsiteY178" fmla="*/ 3667760 h 3694853"/>
                  <a:gd name="connsiteX179" fmla="*/ 2120053 w 3557693"/>
                  <a:gd name="connsiteY179" fmla="*/ 3677920 h 3694853"/>
                  <a:gd name="connsiteX180" fmla="*/ 2191173 w 3557693"/>
                  <a:gd name="connsiteY180" fmla="*/ 3627120 h 3694853"/>
                  <a:gd name="connsiteX181" fmla="*/ 2181013 w 3557693"/>
                  <a:gd name="connsiteY181" fmla="*/ 3271520 h 3694853"/>
                  <a:gd name="connsiteX182" fmla="*/ 2159909 w 3557693"/>
                  <a:gd name="connsiteY182" fmla="*/ 2497049 h 3694853"/>
                  <a:gd name="connsiteX0" fmla="*/ 2150533 w 3557693"/>
                  <a:gd name="connsiteY0" fmla="*/ 2387600 h 3694853"/>
                  <a:gd name="connsiteX1" fmla="*/ 2302933 w 3557693"/>
                  <a:gd name="connsiteY1" fmla="*/ 2103120 h 3694853"/>
                  <a:gd name="connsiteX2" fmla="*/ 2628053 w 3557693"/>
                  <a:gd name="connsiteY2" fmla="*/ 1838960 h 3694853"/>
                  <a:gd name="connsiteX3" fmla="*/ 3014133 w 3557693"/>
                  <a:gd name="connsiteY3" fmla="*/ 1615440 h 3694853"/>
                  <a:gd name="connsiteX4" fmla="*/ 3288453 w 3557693"/>
                  <a:gd name="connsiteY4" fmla="*/ 1503680 h 3694853"/>
                  <a:gd name="connsiteX5" fmla="*/ 3471333 w 3557693"/>
                  <a:gd name="connsiteY5" fmla="*/ 1391920 h 3694853"/>
                  <a:gd name="connsiteX6" fmla="*/ 3552613 w 3557693"/>
                  <a:gd name="connsiteY6" fmla="*/ 1280160 h 3694853"/>
                  <a:gd name="connsiteX7" fmla="*/ 3501813 w 3557693"/>
                  <a:gd name="connsiteY7" fmla="*/ 1270000 h 3694853"/>
                  <a:gd name="connsiteX8" fmla="*/ 3430693 w 3557693"/>
                  <a:gd name="connsiteY8" fmla="*/ 1371600 h 3694853"/>
                  <a:gd name="connsiteX9" fmla="*/ 3237653 w 3557693"/>
                  <a:gd name="connsiteY9" fmla="*/ 1473200 h 3694853"/>
                  <a:gd name="connsiteX10" fmla="*/ 2922693 w 3557693"/>
                  <a:gd name="connsiteY10" fmla="*/ 1605280 h 3694853"/>
                  <a:gd name="connsiteX11" fmla="*/ 2892213 w 3557693"/>
                  <a:gd name="connsiteY11" fmla="*/ 1595120 h 3694853"/>
                  <a:gd name="connsiteX12" fmla="*/ 2922693 w 3557693"/>
                  <a:gd name="connsiteY12" fmla="*/ 1483360 h 3694853"/>
                  <a:gd name="connsiteX13" fmla="*/ 2983653 w 3557693"/>
                  <a:gd name="connsiteY13" fmla="*/ 1320800 h 3694853"/>
                  <a:gd name="connsiteX14" fmla="*/ 2983653 w 3557693"/>
                  <a:gd name="connsiteY14" fmla="*/ 1270000 h 3694853"/>
                  <a:gd name="connsiteX15" fmla="*/ 2932853 w 3557693"/>
                  <a:gd name="connsiteY15" fmla="*/ 1280160 h 3694853"/>
                  <a:gd name="connsiteX16" fmla="*/ 2902373 w 3557693"/>
                  <a:gd name="connsiteY16" fmla="*/ 1361440 h 3694853"/>
                  <a:gd name="connsiteX17" fmla="*/ 2821093 w 3557693"/>
                  <a:gd name="connsiteY17" fmla="*/ 1584960 h 3694853"/>
                  <a:gd name="connsiteX18" fmla="*/ 2790613 w 3557693"/>
                  <a:gd name="connsiteY18" fmla="*/ 1666240 h 3694853"/>
                  <a:gd name="connsiteX19" fmla="*/ 2668693 w 3557693"/>
                  <a:gd name="connsiteY19" fmla="*/ 1737360 h 3694853"/>
                  <a:gd name="connsiteX20" fmla="*/ 2475653 w 3557693"/>
                  <a:gd name="connsiteY20" fmla="*/ 1838960 h 3694853"/>
                  <a:gd name="connsiteX21" fmla="*/ 2374053 w 3557693"/>
                  <a:gd name="connsiteY21" fmla="*/ 1899920 h 3694853"/>
                  <a:gd name="connsiteX22" fmla="*/ 2231813 w 3557693"/>
                  <a:gd name="connsiteY22" fmla="*/ 2011680 h 3694853"/>
                  <a:gd name="connsiteX23" fmla="*/ 2313093 w 3557693"/>
                  <a:gd name="connsiteY23" fmla="*/ 1666240 h 3694853"/>
                  <a:gd name="connsiteX24" fmla="*/ 2384213 w 3557693"/>
                  <a:gd name="connsiteY24" fmla="*/ 1280160 h 3694853"/>
                  <a:gd name="connsiteX25" fmla="*/ 2597573 w 3557693"/>
                  <a:gd name="connsiteY25" fmla="*/ 1056640 h 3694853"/>
                  <a:gd name="connsiteX26" fmla="*/ 2668693 w 3557693"/>
                  <a:gd name="connsiteY26" fmla="*/ 894080 h 3694853"/>
                  <a:gd name="connsiteX27" fmla="*/ 2628053 w 3557693"/>
                  <a:gd name="connsiteY27" fmla="*/ 894080 h 3694853"/>
                  <a:gd name="connsiteX28" fmla="*/ 2567093 w 3557693"/>
                  <a:gd name="connsiteY28" fmla="*/ 1026160 h 3694853"/>
                  <a:gd name="connsiteX29" fmla="*/ 2414693 w 3557693"/>
                  <a:gd name="connsiteY29" fmla="*/ 1148080 h 3694853"/>
                  <a:gd name="connsiteX30" fmla="*/ 2465493 w 3557693"/>
                  <a:gd name="connsiteY30" fmla="*/ 975360 h 3694853"/>
                  <a:gd name="connsiteX31" fmla="*/ 2546773 w 3557693"/>
                  <a:gd name="connsiteY31" fmla="*/ 680720 h 3694853"/>
                  <a:gd name="connsiteX32" fmla="*/ 2648373 w 3557693"/>
                  <a:gd name="connsiteY32" fmla="*/ 589280 h 3694853"/>
                  <a:gd name="connsiteX33" fmla="*/ 2729653 w 3557693"/>
                  <a:gd name="connsiteY33" fmla="*/ 497840 h 3694853"/>
                  <a:gd name="connsiteX34" fmla="*/ 2739813 w 3557693"/>
                  <a:gd name="connsiteY34" fmla="*/ 447040 h 3694853"/>
                  <a:gd name="connsiteX35" fmla="*/ 2699173 w 3557693"/>
                  <a:gd name="connsiteY35" fmla="*/ 467360 h 3694853"/>
                  <a:gd name="connsiteX36" fmla="*/ 2628053 w 3557693"/>
                  <a:gd name="connsiteY36" fmla="*/ 548640 h 3694853"/>
                  <a:gd name="connsiteX37" fmla="*/ 2567093 w 3557693"/>
                  <a:gd name="connsiteY37" fmla="*/ 579120 h 3694853"/>
                  <a:gd name="connsiteX38" fmla="*/ 2678853 w 3557693"/>
                  <a:gd name="connsiteY38" fmla="*/ 274320 h 3694853"/>
                  <a:gd name="connsiteX39" fmla="*/ 2729653 w 3557693"/>
                  <a:gd name="connsiteY39" fmla="*/ 40640 h 3694853"/>
                  <a:gd name="connsiteX40" fmla="*/ 2689013 w 3557693"/>
                  <a:gd name="connsiteY40" fmla="*/ 30480 h 3694853"/>
                  <a:gd name="connsiteX41" fmla="*/ 2668693 w 3557693"/>
                  <a:gd name="connsiteY41" fmla="*/ 142240 h 3694853"/>
                  <a:gd name="connsiteX42" fmla="*/ 2617893 w 3557693"/>
                  <a:gd name="connsiteY42" fmla="*/ 314960 h 3694853"/>
                  <a:gd name="connsiteX43" fmla="*/ 2597573 w 3557693"/>
                  <a:gd name="connsiteY43" fmla="*/ 314960 h 3694853"/>
                  <a:gd name="connsiteX44" fmla="*/ 2556933 w 3557693"/>
                  <a:gd name="connsiteY44" fmla="*/ 172720 h 3694853"/>
                  <a:gd name="connsiteX45" fmla="*/ 2526453 w 3557693"/>
                  <a:gd name="connsiteY45" fmla="*/ 81280 h 3694853"/>
                  <a:gd name="connsiteX46" fmla="*/ 2495973 w 3557693"/>
                  <a:gd name="connsiteY46" fmla="*/ 111760 h 3694853"/>
                  <a:gd name="connsiteX47" fmla="*/ 2516293 w 3557693"/>
                  <a:gd name="connsiteY47" fmla="*/ 172720 h 3694853"/>
                  <a:gd name="connsiteX48" fmla="*/ 2546773 w 3557693"/>
                  <a:gd name="connsiteY48" fmla="*/ 284480 h 3694853"/>
                  <a:gd name="connsiteX49" fmla="*/ 2567093 w 3557693"/>
                  <a:gd name="connsiteY49" fmla="*/ 375920 h 3694853"/>
                  <a:gd name="connsiteX50" fmla="*/ 2577253 w 3557693"/>
                  <a:gd name="connsiteY50" fmla="*/ 406400 h 3694853"/>
                  <a:gd name="connsiteX51" fmla="*/ 2495973 w 3557693"/>
                  <a:gd name="connsiteY51" fmla="*/ 640080 h 3694853"/>
                  <a:gd name="connsiteX52" fmla="*/ 2424853 w 3557693"/>
                  <a:gd name="connsiteY52" fmla="*/ 894080 h 3694853"/>
                  <a:gd name="connsiteX53" fmla="*/ 2363893 w 3557693"/>
                  <a:gd name="connsiteY53" fmla="*/ 863600 h 3694853"/>
                  <a:gd name="connsiteX54" fmla="*/ 2262293 w 3557693"/>
                  <a:gd name="connsiteY54" fmla="*/ 690880 h 3694853"/>
                  <a:gd name="connsiteX55" fmla="*/ 2221653 w 3557693"/>
                  <a:gd name="connsiteY55" fmla="*/ 609600 h 3694853"/>
                  <a:gd name="connsiteX56" fmla="*/ 2201333 w 3557693"/>
                  <a:gd name="connsiteY56" fmla="*/ 640080 h 3694853"/>
                  <a:gd name="connsiteX57" fmla="*/ 2241973 w 3557693"/>
                  <a:gd name="connsiteY57" fmla="*/ 741680 h 3694853"/>
                  <a:gd name="connsiteX58" fmla="*/ 2302933 w 3557693"/>
                  <a:gd name="connsiteY58" fmla="*/ 853440 h 3694853"/>
                  <a:gd name="connsiteX59" fmla="*/ 2353733 w 3557693"/>
                  <a:gd name="connsiteY59" fmla="*/ 934720 h 3694853"/>
                  <a:gd name="connsiteX60" fmla="*/ 2384213 w 3557693"/>
                  <a:gd name="connsiteY60" fmla="*/ 965200 h 3694853"/>
                  <a:gd name="connsiteX61" fmla="*/ 2363893 w 3557693"/>
                  <a:gd name="connsiteY61" fmla="*/ 1076960 h 3694853"/>
                  <a:gd name="connsiteX62" fmla="*/ 2262293 w 3557693"/>
                  <a:gd name="connsiteY62" fmla="*/ 1422400 h 3694853"/>
                  <a:gd name="connsiteX63" fmla="*/ 2211493 w 3557693"/>
                  <a:gd name="connsiteY63" fmla="*/ 1676400 h 3694853"/>
                  <a:gd name="connsiteX64" fmla="*/ 2160693 w 3557693"/>
                  <a:gd name="connsiteY64" fmla="*/ 1818640 h 3694853"/>
                  <a:gd name="connsiteX65" fmla="*/ 2089573 w 3557693"/>
                  <a:gd name="connsiteY65" fmla="*/ 1838960 h 3694853"/>
                  <a:gd name="connsiteX66" fmla="*/ 2048933 w 3557693"/>
                  <a:gd name="connsiteY66" fmla="*/ 1686560 h 3694853"/>
                  <a:gd name="connsiteX67" fmla="*/ 1957493 w 3557693"/>
                  <a:gd name="connsiteY67" fmla="*/ 1351280 h 3694853"/>
                  <a:gd name="connsiteX68" fmla="*/ 1845733 w 3557693"/>
                  <a:gd name="connsiteY68" fmla="*/ 894080 h 3694853"/>
                  <a:gd name="connsiteX69" fmla="*/ 1805093 w 3557693"/>
                  <a:gd name="connsiteY69" fmla="*/ 436880 h 3694853"/>
                  <a:gd name="connsiteX70" fmla="*/ 1815253 w 3557693"/>
                  <a:gd name="connsiteY70" fmla="*/ 254000 h 3694853"/>
                  <a:gd name="connsiteX71" fmla="*/ 1774613 w 3557693"/>
                  <a:gd name="connsiteY71" fmla="*/ 213360 h 3694853"/>
                  <a:gd name="connsiteX72" fmla="*/ 1764453 w 3557693"/>
                  <a:gd name="connsiteY72" fmla="*/ 365760 h 3694853"/>
                  <a:gd name="connsiteX73" fmla="*/ 1764453 w 3557693"/>
                  <a:gd name="connsiteY73" fmla="*/ 558800 h 3694853"/>
                  <a:gd name="connsiteX74" fmla="*/ 1774613 w 3557693"/>
                  <a:gd name="connsiteY74" fmla="*/ 670560 h 3694853"/>
                  <a:gd name="connsiteX75" fmla="*/ 1733973 w 3557693"/>
                  <a:gd name="connsiteY75" fmla="*/ 609600 h 3694853"/>
                  <a:gd name="connsiteX76" fmla="*/ 1622213 w 3557693"/>
                  <a:gd name="connsiteY76" fmla="*/ 406400 h 3694853"/>
                  <a:gd name="connsiteX77" fmla="*/ 1571413 w 3557693"/>
                  <a:gd name="connsiteY77" fmla="*/ 142240 h 3694853"/>
                  <a:gd name="connsiteX78" fmla="*/ 1540933 w 3557693"/>
                  <a:gd name="connsiteY78" fmla="*/ 60960 h 3694853"/>
                  <a:gd name="connsiteX79" fmla="*/ 1520613 w 3557693"/>
                  <a:gd name="connsiteY79" fmla="*/ 121920 h 3694853"/>
                  <a:gd name="connsiteX80" fmla="*/ 1551093 w 3557693"/>
                  <a:gd name="connsiteY80" fmla="*/ 365760 h 3694853"/>
                  <a:gd name="connsiteX81" fmla="*/ 1571413 w 3557693"/>
                  <a:gd name="connsiteY81" fmla="*/ 426720 h 3694853"/>
                  <a:gd name="connsiteX82" fmla="*/ 1540933 w 3557693"/>
                  <a:gd name="connsiteY82" fmla="*/ 416560 h 3694853"/>
                  <a:gd name="connsiteX83" fmla="*/ 1439333 w 3557693"/>
                  <a:gd name="connsiteY83" fmla="*/ 335280 h 3694853"/>
                  <a:gd name="connsiteX84" fmla="*/ 1327573 w 3557693"/>
                  <a:gd name="connsiteY84" fmla="*/ 274320 h 3694853"/>
                  <a:gd name="connsiteX85" fmla="*/ 1317413 w 3557693"/>
                  <a:gd name="connsiteY85" fmla="*/ 304800 h 3694853"/>
                  <a:gd name="connsiteX86" fmla="*/ 1429173 w 3557693"/>
                  <a:gd name="connsiteY86" fmla="*/ 396240 h 3694853"/>
                  <a:gd name="connsiteX87" fmla="*/ 1571413 w 3557693"/>
                  <a:gd name="connsiteY87" fmla="*/ 477520 h 3694853"/>
                  <a:gd name="connsiteX88" fmla="*/ 1601893 w 3557693"/>
                  <a:gd name="connsiteY88" fmla="*/ 497840 h 3694853"/>
                  <a:gd name="connsiteX89" fmla="*/ 1683173 w 3557693"/>
                  <a:gd name="connsiteY89" fmla="*/ 629920 h 3694853"/>
                  <a:gd name="connsiteX90" fmla="*/ 1764453 w 3557693"/>
                  <a:gd name="connsiteY90" fmla="*/ 731520 h 3694853"/>
                  <a:gd name="connsiteX91" fmla="*/ 1784773 w 3557693"/>
                  <a:gd name="connsiteY91" fmla="*/ 843280 h 3694853"/>
                  <a:gd name="connsiteX92" fmla="*/ 1815253 w 3557693"/>
                  <a:gd name="connsiteY92" fmla="*/ 1036320 h 3694853"/>
                  <a:gd name="connsiteX93" fmla="*/ 1876213 w 3557693"/>
                  <a:gd name="connsiteY93" fmla="*/ 1310640 h 3694853"/>
                  <a:gd name="connsiteX94" fmla="*/ 1855893 w 3557693"/>
                  <a:gd name="connsiteY94" fmla="*/ 1310640 h 3694853"/>
                  <a:gd name="connsiteX95" fmla="*/ 1591733 w 3557693"/>
                  <a:gd name="connsiteY95" fmla="*/ 1137920 h 3694853"/>
                  <a:gd name="connsiteX96" fmla="*/ 1408853 w 3557693"/>
                  <a:gd name="connsiteY96" fmla="*/ 914400 h 3694853"/>
                  <a:gd name="connsiteX97" fmla="*/ 1327573 w 3557693"/>
                  <a:gd name="connsiteY97" fmla="*/ 782320 h 3694853"/>
                  <a:gd name="connsiteX98" fmla="*/ 1307253 w 3557693"/>
                  <a:gd name="connsiteY98" fmla="*/ 619760 h 3694853"/>
                  <a:gd name="connsiteX99" fmla="*/ 1286933 w 3557693"/>
                  <a:gd name="connsiteY99" fmla="*/ 589280 h 3694853"/>
                  <a:gd name="connsiteX100" fmla="*/ 1256453 w 3557693"/>
                  <a:gd name="connsiteY100" fmla="*/ 670560 h 3694853"/>
                  <a:gd name="connsiteX101" fmla="*/ 1266613 w 3557693"/>
                  <a:gd name="connsiteY101" fmla="*/ 772160 h 3694853"/>
                  <a:gd name="connsiteX102" fmla="*/ 1185333 w 3557693"/>
                  <a:gd name="connsiteY102" fmla="*/ 690880 h 3694853"/>
                  <a:gd name="connsiteX103" fmla="*/ 1012613 w 3557693"/>
                  <a:gd name="connsiteY103" fmla="*/ 508000 h 3694853"/>
                  <a:gd name="connsiteX104" fmla="*/ 941493 w 3557693"/>
                  <a:gd name="connsiteY104" fmla="*/ 375920 h 3694853"/>
                  <a:gd name="connsiteX105" fmla="*/ 890693 w 3557693"/>
                  <a:gd name="connsiteY105" fmla="*/ 294640 h 3694853"/>
                  <a:gd name="connsiteX106" fmla="*/ 860213 w 3557693"/>
                  <a:gd name="connsiteY106" fmla="*/ 294640 h 3694853"/>
                  <a:gd name="connsiteX107" fmla="*/ 880533 w 3557693"/>
                  <a:gd name="connsiteY107" fmla="*/ 365760 h 3694853"/>
                  <a:gd name="connsiteX108" fmla="*/ 982133 w 3557693"/>
                  <a:gd name="connsiteY108" fmla="*/ 548640 h 3694853"/>
                  <a:gd name="connsiteX109" fmla="*/ 1083733 w 3557693"/>
                  <a:gd name="connsiteY109" fmla="*/ 650240 h 3694853"/>
                  <a:gd name="connsiteX110" fmla="*/ 1012613 w 3557693"/>
                  <a:gd name="connsiteY110" fmla="*/ 650240 h 3694853"/>
                  <a:gd name="connsiteX111" fmla="*/ 850053 w 3557693"/>
                  <a:gd name="connsiteY111" fmla="*/ 579120 h 3694853"/>
                  <a:gd name="connsiteX112" fmla="*/ 829733 w 3557693"/>
                  <a:gd name="connsiteY112" fmla="*/ 599440 h 3694853"/>
                  <a:gd name="connsiteX113" fmla="*/ 921173 w 3557693"/>
                  <a:gd name="connsiteY113" fmla="*/ 650240 h 3694853"/>
                  <a:gd name="connsiteX114" fmla="*/ 1073573 w 3557693"/>
                  <a:gd name="connsiteY114" fmla="*/ 711200 h 3694853"/>
                  <a:gd name="connsiteX115" fmla="*/ 1124373 w 3557693"/>
                  <a:gd name="connsiteY115" fmla="*/ 721360 h 3694853"/>
                  <a:gd name="connsiteX116" fmla="*/ 1246293 w 3557693"/>
                  <a:gd name="connsiteY116" fmla="*/ 822960 h 3694853"/>
                  <a:gd name="connsiteX117" fmla="*/ 1286933 w 3557693"/>
                  <a:gd name="connsiteY117" fmla="*/ 853440 h 3694853"/>
                  <a:gd name="connsiteX118" fmla="*/ 1398693 w 3557693"/>
                  <a:gd name="connsiteY118" fmla="*/ 985520 h 3694853"/>
                  <a:gd name="connsiteX119" fmla="*/ 1500293 w 3557693"/>
                  <a:gd name="connsiteY119" fmla="*/ 1117600 h 3694853"/>
                  <a:gd name="connsiteX120" fmla="*/ 1683173 w 3557693"/>
                  <a:gd name="connsiteY120" fmla="*/ 1290320 h 3694853"/>
                  <a:gd name="connsiteX121" fmla="*/ 1845733 w 3557693"/>
                  <a:gd name="connsiteY121" fmla="*/ 1422400 h 3694853"/>
                  <a:gd name="connsiteX122" fmla="*/ 1866053 w 3557693"/>
                  <a:gd name="connsiteY122" fmla="*/ 1473200 h 3694853"/>
                  <a:gd name="connsiteX123" fmla="*/ 1886373 w 3557693"/>
                  <a:gd name="connsiteY123" fmla="*/ 1625600 h 3694853"/>
                  <a:gd name="connsiteX124" fmla="*/ 1896533 w 3557693"/>
                  <a:gd name="connsiteY124" fmla="*/ 1717040 h 3694853"/>
                  <a:gd name="connsiteX125" fmla="*/ 1886373 w 3557693"/>
                  <a:gd name="connsiteY125" fmla="*/ 1879600 h 3694853"/>
                  <a:gd name="connsiteX126" fmla="*/ 1774613 w 3557693"/>
                  <a:gd name="connsiteY126" fmla="*/ 1828800 h 3694853"/>
                  <a:gd name="connsiteX127" fmla="*/ 1500293 w 3557693"/>
                  <a:gd name="connsiteY127" fmla="*/ 1778000 h 3694853"/>
                  <a:gd name="connsiteX128" fmla="*/ 1256453 w 3557693"/>
                  <a:gd name="connsiteY128" fmla="*/ 1706880 h 3694853"/>
                  <a:gd name="connsiteX129" fmla="*/ 900853 w 3557693"/>
                  <a:gd name="connsiteY129" fmla="*/ 1574800 h 3694853"/>
                  <a:gd name="connsiteX130" fmla="*/ 667173 w 3557693"/>
                  <a:gd name="connsiteY130" fmla="*/ 1341120 h 3694853"/>
                  <a:gd name="connsiteX131" fmla="*/ 514773 w 3557693"/>
                  <a:gd name="connsiteY131" fmla="*/ 1137920 h 3694853"/>
                  <a:gd name="connsiteX132" fmla="*/ 423333 w 3557693"/>
                  <a:gd name="connsiteY132" fmla="*/ 1036320 h 3694853"/>
                  <a:gd name="connsiteX133" fmla="*/ 362373 w 3557693"/>
                  <a:gd name="connsiteY133" fmla="*/ 1046480 h 3694853"/>
                  <a:gd name="connsiteX134" fmla="*/ 443653 w 3557693"/>
                  <a:gd name="connsiteY134" fmla="*/ 1137920 h 3694853"/>
                  <a:gd name="connsiteX135" fmla="*/ 565573 w 3557693"/>
                  <a:gd name="connsiteY135" fmla="*/ 1320800 h 3694853"/>
                  <a:gd name="connsiteX136" fmla="*/ 626533 w 3557693"/>
                  <a:gd name="connsiteY136" fmla="*/ 1402080 h 3694853"/>
                  <a:gd name="connsiteX137" fmla="*/ 555413 w 3557693"/>
                  <a:gd name="connsiteY137" fmla="*/ 1391920 h 3694853"/>
                  <a:gd name="connsiteX138" fmla="*/ 382693 w 3557693"/>
                  <a:gd name="connsiteY138" fmla="*/ 1300480 h 3694853"/>
                  <a:gd name="connsiteX139" fmla="*/ 209973 w 3557693"/>
                  <a:gd name="connsiteY139" fmla="*/ 1178560 h 3694853"/>
                  <a:gd name="connsiteX140" fmla="*/ 47413 w 3557693"/>
                  <a:gd name="connsiteY140" fmla="*/ 1046480 h 3694853"/>
                  <a:gd name="connsiteX141" fmla="*/ 6773 w 3557693"/>
                  <a:gd name="connsiteY141" fmla="*/ 1056640 h 3694853"/>
                  <a:gd name="connsiteX142" fmla="*/ 88053 w 3557693"/>
                  <a:gd name="connsiteY142" fmla="*/ 1127760 h 3694853"/>
                  <a:gd name="connsiteX143" fmla="*/ 362373 w 3557693"/>
                  <a:gd name="connsiteY143" fmla="*/ 1351280 h 3694853"/>
                  <a:gd name="connsiteX144" fmla="*/ 606213 w 3557693"/>
                  <a:gd name="connsiteY144" fmla="*/ 1463040 h 3694853"/>
                  <a:gd name="connsiteX145" fmla="*/ 707813 w 3557693"/>
                  <a:gd name="connsiteY145" fmla="*/ 1483360 h 3694853"/>
                  <a:gd name="connsiteX146" fmla="*/ 758613 w 3557693"/>
                  <a:gd name="connsiteY146" fmla="*/ 1544320 h 3694853"/>
                  <a:gd name="connsiteX147" fmla="*/ 819573 w 3557693"/>
                  <a:gd name="connsiteY147" fmla="*/ 1595120 h 3694853"/>
                  <a:gd name="connsiteX148" fmla="*/ 911013 w 3557693"/>
                  <a:gd name="connsiteY148" fmla="*/ 1645920 h 3694853"/>
                  <a:gd name="connsiteX149" fmla="*/ 1236133 w 3557693"/>
                  <a:gd name="connsiteY149" fmla="*/ 1767840 h 3694853"/>
                  <a:gd name="connsiteX150" fmla="*/ 1540933 w 3557693"/>
                  <a:gd name="connsiteY150" fmla="*/ 1879600 h 3694853"/>
                  <a:gd name="connsiteX151" fmla="*/ 1652693 w 3557693"/>
                  <a:gd name="connsiteY151" fmla="*/ 1950720 h 3694853"/>
                  <a:gd name="connsiteX152" fmla="*/ 1469813 w 3557693"/>
                  <a:gd name="connsiteY152" fmla="*/ 1920240 h 3694853"/>
                  <a:gd name="connsiteX153" fmla="*/ 1286933 w 3557693"/>
                  <a:gd name="connsiteY153" fmla="*/ 1920240 h 3694853"/>
                  <a:gd name="connsiteX154" fmla="*/ 1053253 w 3557693"/>
                  <a:gd name="connsiteY154" fmla="*/ 1899920 h 3694853"/>
                  <a:gd name="connsiteX155" fmla="*/ 809413 w 3557693"/>
                  <a:gd name="connsiteY155" fmla="*/ 1828800 h 3694853"/>
                  <a:gd name="connsiteX156" fmla="*/ 545253 w 3557693"/>
                  <a:gd name="connsiteY156" fmla="*/ 1737360 h 3694853"/>
                  <a:gd name="connsiteX157" fmla="*/ 514773 w 3557693"/>
                  <a:gd name="connsiteY157" fmla="*/ 1727200 h 3694853"/>
                  <a:gd name="connsiteX158" fmla="*/ 382693 w 3557693"/>
                  <a:gd name="connsiteY158" fmla="*/ 1635760 h 3694853"/>
                  <a:gd name="connsiteX159" fmla="*/ 342053 w 3557693"/>
                  <a:gd name="connsiteY159" fmla="*/ 1645920 h 3694853"/>
                  <a:gd name="connsiteX160" fmla="*/ 474133 w 3557693"/>
                  <a:gd name="connsiteY160" fmla="*/ 1767840 h 3694853"/>
                  <a:gd name="connsiteX161" fmla="*/ 728133 w 3557693"/>
                  <a:gd name="connsiteY161" fmla="*/ 1849120 h 3694853"/>
                  <a:gd name="connsiteX162" fmla="*/ 606213 w 3557693"/>
                  <a:gd name="connsiteY162" fmla="*/ 1849120 h 3694853"/>
                  <a:gd name="connsiteX163" fmla="*/ 474133 w 3557693"/>
                  <a:gd name="connsiteY163" fmla="*/ 1838960 h 3694853"/>
                  <a:gd name="connsiteX164" fmla="*/ 474133 w 3557693"/>
                  <a:gd name="connsiteY164" fmla="*/ 1889760 h 3694853"/>
                  <a:gd name="connsiteX165" fmla="*/ 585893 w 3557693"/>
                  <a:gd name="connsiteY165" fmla="*/ 1889760 h 3694853"/>
                  <a:gd name="connsiteX166" fmla="*/ 789093 w 3557693"/>
                  <a:gd name="connsiteY166" fmla="*/ 1889760 h 3694853"/>
                  <a:gd name="connsiteX167" fmla="*/ 992293 w 3557693"/>
                  <a:gd name="connsiteY167" fmla="*/ 1930400 h 3694853"/>
                  <a:gd name="connsiteX168" fmla="*/ 1266613 w 3557693"/>
                  <a:gd name="connsiteY168" fmla="*/ 1950720 h 3694853"/>
                  <a:gd name="connsiteX169" fmla="*/ 1520613 w 3557693"/>
                  <a:gd name="connsiteY169" fmla="*/ 1981200 h 3694853"/>
                  <a:gd name="connsiteX170" fmla="*/ 1693333 w 3557693"/>
                  <a:gd name="connsiteY170" fmla="*/ 2021840 h 3694853"/>
                  <a:gd name="connsiteX171" fmla="*/ 1744133 w 3557693"/>
                  <a:gd name="connsiteY171" fmla="*/ 2123440 h 3694853"/>
                  <a:gd name="connsiteX172" fmla="*/ 1794933 w 3557693"/>
                  <a:gd name="connsiteY172" fmla="*/ 2255520 h 3694853"/>
                  <a:gd name="connsiteX173" fmla="*/ 1805093 w 3557693"/>
                  <a:gd name="connsiteY173" fmla="*/ 2499360 h 3694853"/>
                  <a:gd name="connsiteX174" fmla="*/ 1784773 w 3557693"/>
                  <a:gd name="connsiteY174" fmla="*/ 2753360 h 3694853"/>
                  <a:gd name="connsiteX175" fmla="*/ 1733973 w 3557693"/>
                  <a:gd name="connsiteY175" fmla="*/ 3048000 h 3694853"/>
                  <a:gd name="connsiteX176" fmla="*/ 1683173 w 3557693"/>
                  <a:gd name="connsiteY176" fmla="*/ 3342640 h 3694853"/>
                  <a:gd name="connsiteX177" fmla="*/ 1632373 w 3557693"/>
                  <a:gd name="connsiteY177" fmla="*/ 3586480 h 3694853"/>
                  <a:gd name="connsiteX178" fmla="*/ 1825413 w 3557693"/>
                  <a:gd name="connsiteY178" fmla="*/ 3667760 h 3694853"/>
                  <a:gd name="connsiteX179" fmla="*/ 2120053 w 3557693"/>
                  <a:gd name="connsiteY179" fmla="*/ 3677920 h 3694853"/>
                  <a:gd name="connsiteX180" fmla="*/ 2191173 w 3557693"/>
                  <a:gd name="connsiteY180" fmla="*/ 3627120 h 3694853"/>
                  <a:gd name="connsiteX181" fmla="*/ 2181013 w 3557693"/>
                  <a:gd name="connsiteY181" fmla="*/ 3271520 h 3694853"/>
                  <a:gd name="connsiteX182" fmla="*/ 2159909 w 3557693"/>
                  <a:gd name="connsiteY182" fmla="*/ 2425041 h 3694853"/>
                  <a:gd name="connsiteX0" fmla="*/ 2150533 w 3557693"/>
                  <a:gd name="connsiteY0" fmla="*/ 2387600 h 3694853"/>
                  <a:gd name="connsiteX1" fmla="*/ 2302933 w 3557693"/>
                  <a:gd name="connsiteY1" fmla="*/ 2103120 h 3694853"/>
                  <a:gd name="connsiteX2" fmla="*/ 2628053 w 3557693"/>
                  <a:gd name="connsiteY2" fmla="*/ 1838960 h 3694853"/>
                  <a:gd name="connsiteX3" fmla="*/ 3014133 w 3557693"/>
                  <a:gd name="connsiteY3" fmla="*/ 1615440 h 3694853"/>
                  <a:gd name="connsiteX4" fmla="*/ 3288453 w 3557693"/>
                  <a:gd name="connsiteY4" fmla="*/ 1503680 h 3694853"/>
                  <a:gd name="connsiteX5" fmla="*/ 3471333 w 3557693"/>
                  <a:gd name="connsiteY5" fmla="*/ 1391920 h 3694853"/>
                  <a:gd name="connsiteX6" fmla="*/ 3552613 w 3557693"/>
                  <a:gd name="connsiteY6" fmla="*/ 1280160 h 3694853"/>
                  <a:gd name="connsiteX7" fmla="*/ 3501813 w 3557693"/>
                  <a:gd name="connsiteY7" fmla="*/ 1270000 h 3694853"/>
                  <a:gd name="connsiteX8" fmla="*/ 3430693 w 3557693"/>
                  <a:gd name="connsiteY8" fmla="*/ 1371600 h 3694853"/>
                  <a:gd name="connsiteX9" fmla="*/ 3237653 w 3557693"/>
                  <a:gd name="connsiteY9" fmla="*/ 1473200 h 3694853"/>
                  <a:gd name="connsiteX10" fmla="*/ 2922693 w 3557693"/>
                  <a:gd name="connsiteY10" fmla="*/ 1605280 h 3694853"/>
                  <a:gd name="connsiteX11" fmla="*/ 2892213 w 3557693"/>
                  <a:gd name="connsiteY11" fmla="*/ 1595120 h 3694853"/>
                  <a:gd name="connsiteX12" fmla="*/ 2922693 w 3557693"/>
                  <a:gd name="connsiteY12" fmla="*/ 1483360 h 3694853"/>
                  <a:gd name="connsiteX13" fmla="*/ 2983653 w 3557693"/>
                  <a:gd name="connsiteY13" fmla="*/ 1320800 h 3694853"/>
                  <a:gd name="connsiteX14" fmla="*/ 2983653 w 3557693"/>
                  <a:gd name="connsiteY14" fmla="*/ 1270000 h 3694853"/>
                  <a:gd name="connsiteX15" fmla="*/ 2932853 w 3557693"/>
                  <a:gd name="connsiteY15" fmla="*/ 1280160 h 3694853"/>
                  <a:gd name="connsiteX16" fmla="*/ 2902373 w 3557693"/>
                  <a:gd name="connsiteY16" fmla="*/ 1361440 h 3694853"/>
                  <a:gd name="connsiteX17" fmla="*/ 2821093 w 3557693"/>
                  <a:gd name="connsiteY17" fmla="*/ 1584960 h 3694853"/>
                  <a:gd name="connsiteX18" fmla="*/ 2790613 w 3557693"/>
                  <a:gd name="connsiteY18" fmla="*/ 1666240 h 3694853"/>
                  <a:gd name="connsiteX19" fmla="*/ 2668693 w 3557693"/>
                  <a:gd name="connsiteY19" fmla="*/ 1737360 h 3694853"/>
                  <a:gd name="connsiteX20" fmla="*/ 2475653 w 3557693"/>
                  <a:gd name="connsiteY20" fmla="*/ 1838960 h 3694853"/>
                  <a:gd name="connsiteX21" fmla="*/ 2374053 w 3557693"/>
                  <a:gd name="connsiteY21" fmla="*/ 1899920 h 3694853"/>
                  <a:gd name="connsiteX22" fmla="*/ 2231813 w 3557693"/>
                  <a:gd name="connsiteY22" fmla="*/ 2011680 h 3694853"/>
                  <a:gd name="connsiteX23" fmla="*/ 2313093 w 3557693"/>
                  <a:gd name="connsiteY23" fmla="*/ 1666240 h 3694853"/>
                  <a:gd name="connsiteX24" fmla="*/ 2384213 w 3557693"/>
                  <a:gd name="connsiteY24" fmla="*/ 1280160 h 3694853"/>
                  <a:gd name="connsiteX25" fmla="*/ 2597573 w 3557693"/>
                  <a:gd name="connsiteY25" fmla="*/ 1056640 h 3694853"/>
                  <a:gd name="connsiteX26" fmla="*/ 2668693 w 3557693"/>
                  <a:gd name="connsiteY26" fmla="*/ 894080 h 3694853"/>
                  <a:gd name="connsiteX27" fmla="*/ 2628053 w 3557693"/>
                  <a:gd name="connsiteY27" fmla="*/ 894080 h 3694853"/>
                  <a:gd name="connsiteX28" fmla="*/ 2567093 w 3557693"/>
                  <a:gd name="connsiteY28" fmla="*/ 1026160 h 3694853"/>
                  <a:gd name="connsiteX29" fmla="*/ 2414693 w 3557693"/>
                  <a:gd name="connsiteY29" fmla="*/ 1148080 h 3694853"/>
                  <a:gd name="connsiteX30" fmla="*/ 2465493 w 3557693"/>
                  <a:gd name="connsiteY30" fmla="*/ 975360 h 3694853"/>
                  <a:gd name="connsiteX31" fmla="*/ 2546773 w 3557693"/>
                  <a:gd name="connsiteY31" fmla="*/ 680720 h 3694853"/>
                  <a:gd name="connsiteX32" fmla="*/ 2648373 w 3557693"/>
                  <a:gd name="connsiteY32" fmla="*/ 589280 h 3694853"/>
                  <a:gd name="connsiteX33" fmla="*/ 2729653 w 3557693"/>
                  <a:gd name="connsiteY33" fmla="*/ 497840 h 3694853"/>
                  <a:gd name="connsiteX34" fmla="*/ 2739813 w 3557693"/>
                  <a:gd name="connsiteY34" fmla="*/ 447040 h 3694853"/>
                  <a:gd name="connsiteX35" fmla="*/ 2699173 w 3557693"/>
                  <a:gd name="connsiteY35" fmla="*/ 467360 h 3694853"/>
                  <a:gd name="connsiteX36" fmla="*/ 2628053 w 3557693"/>
                  <a:gd name="connsiteY36" fmla="*/ 548640 h 3694853"/>
                  <a:gd name="connsiteX37" fmla="*/ 2567093 w 3557693"/>
                  <a:gd name="connsiteY37" fmla="*/ 579120 h 3694853"/>
                  <a:gd name="connsiteX38" fmla="*/ 2678853 w 3557693"/>
                  <a:gd name="connsiteY38" fmla="*/ 274320 h 3694853"/>
                  <a:gd name="connsiteX39" fmla="*/ 2729653 w 3557693"/>
                  <a:gd name="connsiteY39" fmla="*/ 40640 h 3694853"/>
                  <a:gd name="connsiteX40" fmla="*/ 2689013 w 3557693"/>
                  <a:gd name="connsiteY40" fmla="*/ 30480 h 3694853"/>
                  <a:gd name="connsiteX41" fmla="*/ 2668693 w 3557693"/>
                  <a:gd name="connsiteY41" fmla="*/ 142240 h 3694853"/>
                  <a:gd name="connsiteX42" fmla="*/ 2617893 w 3557693"/>
                  <a:gd name="connsiteY42" fmla="*/ 314960 h 3694853"/>
                  <a:gd name="connsiteX43" fmla="*/ 2597573 w 3557693"/>
                  <a:gd name="connsiteY43" fmla="*/ 314960 h 3694853"/>
                  <a:gd name="connsiteX44" fmla="*/ 2556933 w 3557693"/>
                  <a:gd name="connsiteY44" fmla="*/ 172720 h 3694853"/>
                  <a:gd name="connsiteX45" fmla="*/ 2526453 w 3557693"/>
                  <a:gd name="connsiteY45" fmla="*/ 81280 h 3694853"/>
                  <a:gd name="connsiteX46" fmla="*/ 2495973 w 3557693"/>
                  <a:gd name="connsiteY46" fmla="*/ 111760 h 3694853"/>
                  <a:gd name="connsiteX47" fmla="*/ 2516293 w 3557693"/>
                  <a:gd name="connsiteY47" fmla="*/ 172720 h 3694853"/>
                  <a:gd name="connsiteX48" fmla="*/ 2546773 w 3557693"/>
                  <a:gd name="connsiteY48" fmla="*/ 284480 h 3694853"/>
                  <a:gd name="connsiteX49" fmla="*/ 2567093 w 3557693"/>
                  <a:gd name="connsiteY49" fmla="*/ 375920 h 3694853"/>
                  <a:gd name="connsiteX50" fmla="*/ 2577253 w 3557693"/>
                  <a:gd name="connsiteY50" fmla="*/ 406400 h 3694853"/>
                  <a:gd name="connsiteX51" fmla="*/ 2495973 w 3557693"/>
                  <a:gd name="connsiteY51" fmla="*/ 640080 h 3694853"/>
                  <a:gd name="connsiteX52" fmla="*/ 2424853 w 3557693"/>
                  <a:gd name="connsiteY52" fmla="*/ 894080 h 3694853"/>
                  <a:gd name="connsiteX53" fmla="*/ 2363893 w 3557693"/>
                  <a:gd name="connsiteY53" fmla="*/ 863600 h 3694853"/>
                  <a:gd name="connsiteX54" fmla="*/ 2262293 w 3557693"/>
                  <a:gd name="connsiteY54" fmla="*/ 690880 h 3694853"/>
                  <a:gd name="connsiteX55" fmla="*/ 2221653 w 3557693"/>
                  <a:gd name="connsiteY55" fmla="*/ 609600 h 3694853"/>
                  <a:gd name="connsiteX56" fmla="*/ 2201333 w 3557693"/>
                  <a:gd name="connsiteY56" fmla="*/ 640080 h 3694853"/>
                  <a:gd name="connsiteX57" fmla="*/ 2241973 w 3557693"/>
                  <a:gd name="connsiteY57" fmla="*/ 741680 h 3694853"/>
                  <a:gd name="connsiteX58" fmla="*/ 2302933 w 3557693"/>
                  <a:gd name="connsiteY58" fmla="*/ 853440 h 3694853"/>
                  <a:gd name="connsiteX59" fmla="*/ 2353733 w 3557693"/>
                  <a:gd name="connsiteY59" fmla="*/ 934720 h 3694853"/>
                  <a:gd name="connsiteX60" fmla="*/ 2384213 w 3557693"/>
                  <a:gd name="connsiteY60" fmla="*/ 965200 h 3694853"/>
                  <a:gd name="connsiteX61" fmla="*/ 2363893 w 3557693"/>
                  <a:gd name="connsiteY61" fmla="*/ 1076960 h 3694853"/>
                  <a:gd name="connsiteX62" fmla="*/ 2262293 w 3557693"/>
                  <a:gd name="connsiteY62" fmla="*/ 1422400 h 3694853"/>
                  <a:gd name="connsiteX63" fmla="*/ 2211493 w 3557693"/>
                  <a:gd name="connsiteY63" fmla="*/ 1676400 h 3694853"/>
                  <a:gd name="connsiteX64" fmla="*/ 2160693 w 3557693"/>
                  <a:gd name="connsiteY64" fmla="*/ 1818640 h 3694853"/>
                  <a:gd name="connsiteX65" fmla="*/ 2089573 w 3557693"/>
                  <a:gd name="connsiteY65" fmla="*/ 1838960 h 3694853"/>
                  <a:gd name="connsiteX66" fmla="*/ 2048933 w 3557693"/>
                  <a:gd name="connsiteY66" fmla="*/ 1686560 h 3694853"/>
                  <a:gd name="connsiteX67" fmla="*/ 1957493 w 3557693"/>
                  <a:gd name="connsiteY67" fmla="*/ 1351280 h 3694853"/>
                  <a:gd name="connsiteX68" fmla="*/ 1845733 w 3557693"/>
                  <a:gd name="connsiteY68" fmla="*/ 894080 h 3694853"/>
                  <a:gd name="connsiteX69" fmla="*/ 1805093 w 3557693"/>
                  <a:gd name="connsiteY69" fmla="*/ 436880 h 3694853"/>
                  <a:gd name="connsiteX70" fmla="*/ 1815253 w 3557693"/>
                  <a:gd name="connsiteY70" fmla="*/ 254000 h 3694853"/>
                  <a:gd name="connsiteX71" fmla="*/ 1774613 w 3557693"/>
                  <a:gd name="connsiteY71" fmla="*/ 213360 h 3694853"/>
                  <a:gd name="connsiteX72" fmla="*/ 1764453 w 3557693"/>
                  <a:gd name="connsiteY72" fmla="*/ 365760 h 3694853"/>
                  <a:gd name="connsiteX73" fmla="*/ 1764453 w 3557693"/>
                  <a:gd name="connsiteY73" fmla="*/ 558800 h 3694853"/>
                  <a:gd name="connsiteX74" fmla="*/ 1774613 w 3557693"/>
                  <a:gd name="connsiteY74" fmla="*/ 670560 h 3694853"/>
                  <a:gd name="connsiteX75" fmla="*/ 1733973 w 3557693"/>
                  <a:gd name="connsiteY75" fmla="*/ 609600 h 3694853"/>
                  <a:gd name="connsiteX76" fmla="*/ 1622213 w 3557693"/>
                  <a:gd name="connsiteY76" fmla="*/ 406400 h 3694853"/>
                  <a:gd name="connsiteX77" fmla="*/ 1571413 w 3557693"/>
                  <a:gd name="connsiteY77" fmla="*/ 142240 h 3694853"/>
                  <a:gd name="connsiteX78" fmla="*/ 1540933 w 3557693"/>
                  <a:gd name="connsiteY78" fmla="*/ 60960 h 3694853"/>
                  <a:gd name="connsiteX79" fmla="*/ 1520613 w 3557693"/>
                  <a:gd name="connsiteY79" fmla="*/ 121920 h 3694853"/>
                  <a:gd name="connsiteX80" fmla="*/ 1551093 w 3557693"/>
                  <a:gd name="connsiteY80" fmla="*/ 365760 h 3694853"/>
                  <a:gd name="connsiteX81" fmla="*/ 1571413 w 3557693"/>
                  <a:gd name="connsiteY81" fmla="*/ 426720 h 3694853"/>
                  <a:gd name="connsiteX82" fmla="*/ 1540933 w 3557693"/>
                  <a:gd name="connsiteY82" fmla="*/ 416560 h 3694853"/>
                  <a:gd name="connsiteX83" fmla="*/ 1439333 w 3557693"/>
                  <a:gd name="connsiteY83" fmla="*/ 335280 h 3694853"/>
                  <a:gd name="connsiteX84" fmla="*/ 1327573 w 3557693"/>
                  <a:gd name="connsiteY84" fmla="*/ 274320 h 3694853"/>
                  <a:gd name="connsiteX85" fmla="*/ 1317413 w 3557693"/>
                  <a:gd name="connsiteY85" fmla="*/ 304800 h 3694853"/>
                  <a:gd name="connsiteX86" fmla="*/ 1429173 w 3557693"/>
                  <a:gd name="connsiteY86" fmla="*/ 396240 h 3694853"/>
                  <a:gd name="connsiteX87" fmla="*/ 1571413 w 3557693"/>
                  <a:gd name="connsiteY87" fmla="*/ 477520 h 3694853"/>
                  <a:gd name="connsiteX88" fmla="*/ 1601893 w 3557693"/>
                  <a:gd name="connsiteY88" fmla="*/ 497840 h 3694853"/>
                  <a:gd name="connsiteX89" fmla="*/ 1683173 w 3557693"/>
                  <a:gd name="connsiteY89" fmla="*/ 629920 h 3694853"/>
                  <a:gd name="connsiteX90" fmla="*/ 1764453 w 3557693"/>
                  <a:gd name="connsiteY90" fmla="*/ 731520 h 3694853"/>
                  <a:gd name="connsiteX91" fmla="*/ 1784773 w 3557693"/>
                  <a:gd name="connsiteY91" fmla="*/ 843280 h 3694853"/>
                  <a:gd name="connsiteX92" fmla="*/ 1815253 w 3557693"/>
                  <a:gd name="connsiteY92" fmla="*/ 1036320 h 3694853"/>
                  <a:gd name="connsiteX93" fmla="*/ 1876213 w 3557693"/>
                  <a:gd name="connsiteY93" fmla="*/ 1310640 h 3694853"/>
                  <a:gd name="connsiteX94" fmla="*/ 1855893 w 3557693"/>
                  <a:gd name="connsiteY94" fmla="*/ 1310640 h 3694853"/>
                  <a:gd name="connsiteX95" fmla="*/ 1591733 w 3557693"/>
                  <a:gd name="connsiteY95" fmla="*/ 1137920 h 3694853"/>
                  <a:gd name="connsiteX96" fmla="*/ 1408853 w 3557693"/>
                  <a:gd name="connsiteY96" fmla="*/ 914400 h 3694853"/>
                  <a:gd name="connsiteX97" fmla="*/ 1327573 w 3557693"/>
                  <a:gd name="connsiteY97" fmla="*/ 782320 h 3694853"/>
                  <a:gd name="connsiteX98" fmla="*/ 1307253 w 3557693"/>
                  <a:gd name="connsiteY98" fmla="*/ 619760 h 3694853"/>
                  <a:gd name="connsiteX99" fmla="*/ 1286933 w 3557693"/>
                  <a:gd name="connsiteY99" fmla="*/ 589280 h 3694853"/>
                  <a:gd name="connsiteX100" fmla="*/ 1256453 w 3557693"/>
                  <a:gd name="connsiteY100" fmla="*/ 670560 h 3694853"/>
                  <a:gd name="connsiteX101" fmla="*/ 1266613 w 3557693"/>
                  <a:gd name="connsiteY101" fmla="*/ 772160 h 3694853"/>
                  <a:gd name="connsiteX102" fmla="*/ 1185333 w 3557693"/>
                  <a:gd name="connsiteY102" fmla="*/ 690880 h 3694853"/>
                  <a:gd name="connsiteX103" fmla="*/ 1012613 w 3557693"/>
                  <a:gd name="connsiteY103" fmla="*/ 508000 h 3694853"/>
                  <a:gd name="connsiteX104" fmla="*/ 941493 w 3557693"/>
                  <a:gd name="connsiteY104" fmla="*/ 375920 h 3694853"/>
                  <a:gd name="connsiteX105" fmla="*/ 890693 w 3557693"/>
                  <a:gd name="connsiteY105" fmla="*/ 294640 h 3694853"/>
                  <a:gd name="connsiteX106" fmla="*/ 860213 w 3557693"/>
                  <a:gd name="connsiteY106" fmla="*/ 294640 h 3694853"/>
                  <a:gd name="connsiteX107" fmla="*/ 880533 w 3557693"/>
                  <a:gd name="connsiteY107" fmla="*/ 365760 h 3694853"/>
                  <a:gd name="connsiteX108" fmla="*/ 982133 w 3557693"/>
                  <a:gd name="connsiteY108" fmla="*/ 548640 h 3694853"/>
                  <a:gd name="connsiteX109" fmla="*/ 1083733 w 3557693"/>
                  <a:gd name="connsiteY109" fmla="*/ 650240 h 3694853"/>
                  <a:gd name="connsiteX110" fmla="*/ 1012613 w 3557693"/>
                  <a:gd name="connsiteY110" fmla="*/ 650240 h 3694853"/>
                  <a:gd name="connsiteX111" fmla="*/ 850053 w 3557693"/>
                  <a:gd name="connsiteY111" fmla="*/ 579120 h 3694853"/>
                  <a:gd name="connsiteX112" fmla="*/ 829733 w 3557693"/>
                  <a:gd name="connsiteY112" fmla="*/ 599440 h 3694853"/>
                  <a:gd name="connsiteX113" fmla="*/ 921173 w 3557693"/>
                  <a:gd name="connsiteY113" fmla="*/ 650240 h 3694853"/>
                  <a:gd name="connsiteX114" fmla="*/ 1073573 w 3557693"/>
                  <a:gd name="connsiteY114" fmla="*/ 711200 h 3694853"/>
                  <a:gd name="connsiteX115" fmla="*/ 1124373 w 3557693"/>
                  <a:gd name="connsiteY115" fmla="*/ 721360 h 3694853"/>
                  <a:gd name="connsiteX116" fmla="*/ 1246293 w 3557693"/>
                  <a:gd name="connsiteY116" fmla="*/ 822960 h 3694853"/>
                  <a:gd name="connsiteX117" fmla="*/ 1286933 w 3557693"/>
                  <a:gd name="connsiteY117" fmla="*/ 853440 h 3694853"/>
                  <a:gd name="connsiteX118" fmla="*/ 1398693 w 3557693"/>
                  <a:gd name="connsiteY118" fmla="*/ 985520 h 3694853"/>
                  <a:gd name="connsiteX119" fmla="*/ 1500293 w 3557693"/>
                  <a:gd name="connsiteY119" fmla="*/ 1117600 h 3694853"/>
                  <a:gd name="connsiteX120" fmla="*/ 1683173 w 3557693"/>
                  <a:gd name="connsiteY120" fmla="*/ 1290320 h 3694853"/>
                  <a:gd name="connsiteX121" fmla="*/ 1845733 w 3557693"/>
                  <a:gd name="connsiteY121" fmla="*/ 1422400 h 3694853"/>
                  <a:gd name="connsiteX122" fmla="*/ 1866053 w 3557693"/>
                  <a:gd name="connsiteY122" fmla="*/ 1473200 h 3694853"/>
                  <a:gd name="connsiteX123" fmla="*/ 1886373 w 3557693"/>
                  <a:gd name="connsiteY123" fmla="*/ 1625600 h 3694853"/>
                  <a:gd name="connsiteX124" fmla="*/ 1896533 w 3557693"/>
                  <a:gd name="connsiteY124" fmla="*/ 1717040 h 3694853"/>
                  <a:gd name="connsiteX125" fmla="*/ 1886373 w 3557693"/>
                  <a:gd name="connsiteY125" fmla="*/ 1879600 h 3694853"/>
                  <a:gd name="connsiteX126" fmla="*/ 1774613 w 3557693"/>
                  <a:gd name="connsiteY126" fmla="*/ 1828800 h 3694853"/>
                  <a:gd name="connsiteX127" fmla="*/ 1500293 w 3557693"/>
                  <a:gd name="connsiteY127" fmla="*/ 1778000 h 3694853"/>
                  <a:gd name="connsiteX128" fmla="*/ 1256453 w 3557693"/>
                  <a:gd name="connsiteY128" fmla="*/ 1706880 h 3694853"/>
                  <a:gd name="connsiteX129" fmla="*/ 900853 w 3557693"/>
                  <a:gd name="connsiteY129" fmla="*/ 1574800 h 3694853"/>
                  <a:gd name="connsiteX130" fmla="*/ 667173 w 3557693"/>
                  <a:gd name="connsiteY130" fmla="*/ 1341120 h 3694853"/>
                  <a:gd name="connsiteX131" fmla="*/ 514773 w 3557693"/>
                  <a:gd name="connsiteY131" fmla="*/ 1137920 h 3694853"/>
                  <a:gd name="connsiteX132" fmla="*/ 423333 w 3557693"/>
                  <a:gd name="connsiteY132" fmla="*/ 1036320 h 3694853"/>
                  <a:gd name="connsiteX133" fmla="*/ 362373 w 3557693"/>
                  <a:gd name="connsiteY133" fmla="*/ 1046480 h 3694853"/>
                  <a:gd name="connsiteX134" fmla="*/ 443653 w 3557693"/>
                  <a:gd name="connsiteY134" fmla="*/ 1137920 h 3694853"/>
                  <a:gd name="connsiteX135" fmla="*/ 565573 w 3557693"/>
                  <a:gd name="connsiteY135" fmla="*/ 1320800 h 3694853"/>
                  <a:gd name="connsiteX136" fmla="*/ 626533 w 3557693"/>
                  <a:gd name="connsiteY136" fmla="*/ 1402080 h 3694853"/>
                  <a:gd name="connsiteX137" fmla="*/ 555413 w 3557693"/>
                  <a:gd name="connsiteY137" fmla="*/ 1391920 h 3694853"/>
                  <a:gd name="connsiteX138" fmla="*/ 382693 w 3557693"/>
                  <a:gd name="connsiteY138" fmla="*/ 1300480 h 3694853"/>
                  <a:gd name="connsiteX139" fmla="*/ 209973 w 3557693"/>
                  <a:gd name="connsiteY139" fmla="*/ 1178560 h 3694853"/>
                  <a:gd name="connsiteX140" fmla="*/ 47413 w 3557693"/>
                  <a:gd name="connsiteY140" fmla="*/ 1046480 h 3694853"/>
                  <a:gd name="connsiteX141" fmla="*/ 6773 w 3557693"/>
                  <a:gd name="connsiteY141" fmla="*/ 1056640 h 3694853"/>
                  <a:gd name="connsiteX142" fmla="*/ 88053 w 3557693"/>
                  <a:gd name="connsiteY142" fmla="*/ 1127760 h 3694853"/>
                  <a:gd name="connsiteX143" fmla="*/ 362373 w 3557693"/>
                  <a:gd name="connsiteY143" fmla="*/ 1351280 h 3694853"/>
                  <a:gd name="connsiteX144" fmla="*/ 606213 w 3557693"/>
                  <a:gd name="connsiteY144" fmla="*/ 1463040 h 3694853"/>
                  <a:gd name="connsiteX145" fmla="*/ 707813 w 3557693"/>
                  <a:gd name="connsiteY145" fmla="*/ 1483360 h 3694853"/>
                  <a:gd name="connsiteX146" fmla="*/ 758613 w 3557693"/>
                  <a:gd name="connsiteY146" fmla="*/ 1544320 h 3694853"/>
                  <a:gd name="connsiteX147" fmla="*/ 819573 w 3557693"/>
                  <a:gd name="connsiteY147" fmla="*/ 1595120 h 3694853"/>
                  <a:gd name="connsiteX148" fmla="*/ 911013 w 3557693"/>
                  <a:gd name="connsiteY148" fmla="*/ 1645920 h 3694853"/>
                  <a:gd name="connsiteX149" fmla="*/ 1236133 w 3557693"/>
                  <a:gd name="connsiteY149" fmla="*/ 1767840 h 3694853"/>
                  <a:gd name="connsiteX150" fmla="*/ 1540933 w 3557693"/>
                  <a:gd name="connsiteY150" fmla="*/ 1879600 h 3694853"/>
                  <a:gd name="connsiteX151" fmla="*/ 1652693 w 3557693"/>
                  <a:gd name="connsiteY151" fmla="*/ 1950720 h 3694853"/>
                  <a:gd name="connsiteX152" fmla="*/ 1469813 w 3557693"/>
                  <a:gd name="connsiteY152" fmla="*/ 1920240 h 3694853"/>
                  <a:gd name="connsiteX153" fmla="*/ 1286933 w 3557693"/>
                  <a:gd name="connsiteY153" fmla="*/ 1920240 h 3694853"/>
                  <a:gd name="connsiteX154" fmla="*/ 1053253 w 3557693"/>
                  <a:gd name="connsiteY154" fmla="*/ 1899920 h 3694853"/>
                  <a:gd name="connsiteX155" fmla="*/ 809413 w 3557693"/>
                  <a:gd name="connsiteY155" fmla="*/ 1828800 h 3694853"/>
                  <a:gd name="connsiteX156" fmla="*/ 545253 w 3557693"/>
                  <a:gd name="connsiteY156" fmla="*/ 1737360 h 3694853"/>
                  <a:gd name="connsiteX157" fmla="*/ 514773 w 3557693"/>
                  <a:gd name="connsiteY157" fmla="*/ 1727200 h 3694853"/>
                  <a:gd name="connsiteX158" fmla="*/ 382693 w 3557693"/>
                  <a:gd name="connsiteY158" fmla="*/ 1635760 h 3694853"/>
                  <a:gd name="connsiteX159" fmla="*/ 342053 w 3557693"/>
                  <a:gd name="connsiteY159" fmla="*/ 1645920 h 3694853"/>
                  <a:gd name="connsiteX160" fmla="*/ 474133 w 3557693"/>
                  <a:gd name="connsiteY160" fmla="*/ 1767840 h 3694853"/>
                  <a:gd name="connsiteX161" fmla="*/ 728133 w 3557693"/>
                  <a:gd name="connsiteY161" fmla="*/ 1849120 h 3694853"/>
                  <a:gd name="connsiteX162" fmla="*/ 606213 w 3557693"/>
                  <a:gd name="connsiteY162" fmla="*/ 1849120 h 3694853"/>
                  <a:gd name="connsiteX163" fmla="*/ 474133 w 3557693"/>
                  <a:gd name="connsiteY163" fmla="*/ 1838960 h 3694853"/>
                  <a:gd name="connsiteX164" fmla="*/ 474133 w 3557693"/>
                  <a:gd name="connsiteY164" fmla="*/ 1889760 h 3694853"/>
                  <a:gd name="connsiteX165" fmla="*/ 585893 w 3557693"/>
                  <a:gd name="connsiteY165" fmla="*/ 1889760 h 3694853"/>
                  <a:gd name="connsiteX166" fmla="*/ 789093 w 3557693"/>
                  <a:gd name="connsiteY166" fmla="*/ 1889760 h 3694853"/>
                  <a:gd name="connsiteX167" fmla="*/ 992293 w 3557693"/>
                  <a:gd name="connsiteY167" fmla="*/ 1930400 h 3694853"/>
                  <a:gd name="connsiteX168" fmla="*/ 1266613 w 3557693"/>
                  <a:gd name="connsiteY168" fmla="*/ 1950720 h 3694853"/>
                  <a:gd name="connsiteX169" fmla="*/ 1520613 w 3557693"/>
                  <a:gd name="connsiteY169" fmla="*/ 1981200 h 3694853"/>
                  <a:gd name="connsiteX170" fmla="*/ 1693333 w 3557693"/>
                  <a:gd name="connsiteY170" fmla="*/ 2021840 h 3694853"/>
                  <a:gd name="connsiteX171" fmla="*/ 1744133 w 3557693"/>
                  <a:gd name="connsiteY171" fmla="*/ 2123440 h 3694853"/>
                  <a:gd name="connsiteX172" fmla="*/ 1794933 w 3557693"/>
                  <a:gd name="connsiteY172" fmla="*/ 2255520 h 3694853"/>
                  <a:gd name="connsiteX173" fmla="*/ 1805093 w 3557693"/>
                  <a:gd name="connsiteY173" fmla="*/ 2499360 h 3694853"/>
                  <a:gd name="connsiteX174" fmla="*/ 1784773 w 3557693"/>
                  <a:gd name="connsiteY174" fmla="*/ 2753360 h 3694853"/>
                  <a:gd name="connsiteX175" fmla="*/ 1733973 w 3557693"/>
                  <a:gd name="connsiteY175" fmla="*/ 3048000 h 3694853"/>
                  <a:gd name="connsiteX176" fmla="*/ 1683173 w 3557693"/>
                  <a:gd name="connsiteY176" fmla="*/ 3342640 h 3694853"/>
                  <a:gd name="connsiteX177" fmla="*/ 1632373 w 3557693"/>
                  <a:gd name="connsiteY177" fmla="*/ 3586480 h 3694853"/>
                  <a:gd name="connsiteX178" fmla="*/ 1825413 w 3557693"/>
                  <a:gd name="connsiteY178" fmla="*/ 3667760 h 3694853"/>
                  <a:gd name="connsiteX179" fmla="*/ 2120053 w 3557693"/>
                  <a:gd name="connsiteY179" fmla="*/ 3677920 h 3694853"/>
                  <a:gd name="connsiteX180" fmla="*/ 2191173 w 3557693"/>
                  <a:gd name="connsiteY180" fmla="*/ 3627120 h 3694853"/>
                  <a:gd name="connsiteX181" fmla="*/ 2181013 w 3557693"/>
                  <a:gd name="connsiteY181" fmla="*/ 3271520 h 3694853"/>
                  <a:gd name="connsiteX182" fmla="*/ 2159909 w 3557693"/>
                  <a:gd name="connsiteY182" fmla="*/ 2353033 h 3694853"/>
                  <a:gd name="connsiteX0" fmla="*/ 2159909 w 3557693"/>
                  <a:gd name="connsiteY0" fmla="*/ 2353033 h 3694853"/>
                  <a:gd name="connsiteX1" fmla="*/ 2302933 w 3557693"/>
                  <a:gd name="connsiteY1" fmla="*/ 2103120 h 3694853"/>
                  <a:gd name="connsiteX2" fmla="*/ 2628053 w 3557693"/>
                  <a:gd name="connsiteY2" fmla="*/ 1838960 h 3694853"/>
                  <a:gd name="connsiteX3" fmla="*/ 3014133 w 3557693"/>
                  <a:gd name="connsiteY3" fmla="*/ 1615440 h 3694853"/>
                  <a:gd name="connsiteX4" fmla="*/ 3288453 w 3557693"/>
                  <a:gd name="connsiteY4" fmla="*/ 1503680 h 3694853"/>
                  <a:gd name="connsiteX5" fmla="*/ 3471333 w 3557693"/>
                  <a:gd name="connsiteY5" fmla="*/ 1391920 h 3694853"/>
                  <a:gd name="connsiteX6" fmla="*/ 3552613 w 3557693"/>
                  <a:gd name="connsiteY6" fmla="*/ 1280160 h 3694853"/>
                  <a:gd name="connsiteX7" fmla="*/ 3501813 w 3557693"/>
                  <a:gd name="connsiteY7" fmla="*/ 1270000 h 3694853"/>
                  <a:gd name="connsiteX8" fmla="*/ 3430693 w 3557693"/>
                  <a:gd name="connsiteY8" fmla="*/ 1371600 h 3694853"/>
                  <a:gd name="connsiteX9" fmla="*/ 3237653 w 3557693"/>
                  <a:gd name="connsiteY9" fmla="*/ 1473200 h 3694853"/>
                  <a:gd name="connsiteX10" fmla="*/ 2922693 w 3557693"/>
                  <a:gd name="connsiteY10" fmla="*/ 1605280 h 3694853"/>
                  <a:gd name="connsiteX11" fmla="*/ 2892213 w 3557693"/>
                  <a:gd name="connsiteY11" fmla="*/ 1595120 h 3694853"/>
                  <a:gd name="connsiteX12" fmla="*/ 2922693 w 3557693"/>
                  <a:gd name="connsiteY12" fmla="*/ 1483360 h 3694853"/>
                  <a:gd name="connsiteX13" fmla="*/ 2983653 w 3557693"/>
                  <a:gd name="connsiteY13" fmla="*/ 1320800 h 3694853"/>
                  <a:gd name="connsiteX14" fmla="*/ 2983653 w 3557693"/>
                  <a:gd name="connsiteY14" fmla="*/ 1270000 h 3694853"/>
                  <a:gd name="connsiteX15" fmla="*/ 2932853 w 3557693"/>
                  <a:gd name="connsiteY15" fmla="*/ 1280160 h 3694853"/>
                  <a:gd name="connsiteX16" fmla="*/ 2902373 w 3557693"/>
                  <a:gd name="connsiteY16" fmla="*/ 1361440 h 3694853"/>
                  <a:gd name="connsiteX17" fmla="*/ 2821093 w 3557693"/>
                  <a:gd name="connsiteY17" fmla="*/ 1584960 h 3694853"/>
                  <a:gd name="connsiteX18" fmla="*/ 2790613 w 3557693"/>
                  <a:gd name="connsiteY18" fmla="*/ 1666240 h 3694853"/>
                  <a:gd name="connsiteX19" fmla="*/ 2668693 w 3557693"/>
                  <a:gd name="connsiteY19" fmla="*/ 1737360 h 3694853"/>
                  <a:gd name="connsiteX20" fmla="*/ 2475653 w 3557693"/>
                  <a:gd name="connsiteY20" fmla="*/ 1838960 h 3694853"/>
                  <a:gd name="connsiteX21" fmla="*/ 2374053 w 3557693"/>
                  <a:gd name="connsiteY21" fmla="*/ 1899920 h 3694853"/>
                  <a:gd name="connsiteX22" fmla="*/ 2231813 w 3557693"/>
                  <a:gd name="connsiteY22" fmla="*/ 2011680 h 3694853"/>
                  <a:gd name="connsiteX23" fmla="*/ 2313093 w 3557693"/>
                  <a:gd name="connsiteY23" fmla="*/ 1666240 h 3694853"/>
                  <a:gd name="connsiteX24" fmla="*/ 2384213 w 3557693"/>
                  <a:gd name="connsiteY24" fmla="*/ 1280160 h 3694853"/>
                  <a:gd name="connsiteX25" fmla="*/ 2597573 w 3557693"/>
                  <a:gd name="connsiteY25" fmla="*/ 1056640 h 3694853"/>
                  <a:gd name="connsiteX26" fmla="*/ 2668693 w 3557693"/>
                  <a:gd name="connsiteY26" fmla="*/ 894080 h 3694853"/>
                  <a:gd name="connsiteX27" fmla="*/ 2628053 w 3557693"/>
                  <a:gd name="connsiteY27" fmla="*/ 894080 h 3694853"/>
                  <a:gd name="connsiteX28" fmla="*/ 2567093 w 3557693"/>
                  <a:gd name="connsiteY28" fmla="*/ 1026160 h 3694853"/>
                  <a:gd name="connsiteX29" fmla="*/ 2414693 w 3557693"/>
                  <a:gd name="connsiteY29" fmla="*/ 1148080 h 3694853"/>
                  <a:gd name="connsiteX30" fmla="*/ 2465493 w 3557693"/>
                  <a:gd name="connsiteY30" fmla="*/ 975360 h 3694853"/>
                  <a:gd name="connsiteX31" fmla="*/ 2546773 w 3557693"/>
                  <a:gd name="connsiteY31" fmla="*/ 680720 h 3694853"/>
                  <a:gd name="connsiteX32" fmla="*/ 2648373 w 3557693"/>
                  <a:gd name="connsiteY32" fmla="*/ 589280 h 3694853"/>
                  <a:gd name="connsiteX33" fmla="*/ 2729653 w 3557693"/>
                  <a:gd name="connsiteY33" fmla="*/ 497840 h 3694853"/>
                  <a:gd name="connsiteX34" fmla="*/ 2739813 w 3557693"/>
                  <a:gd name="connsiteY34" fmla="*/ 447040 h 3694853"/>
                  <a:gd name="connsiteX35" fmla="*/ 2699173 w 3557693"/>
                  <a:gd name="connsiteY35" fmla="*/ 467360 h 3694853"/>
                  <a:gd name="connsiteX36" fmla="*/ 2628053 w 3557693"/>
                  <a:gd name="connsiteY36" fmla="*/ 548640 h 3694853"/>
                  <a:gd name="connsiteX37" fmla="*/ 2567093 w 3557693"/>
                  <a:gd name="connsiteY37" fmla="*/ 579120 h 3694853"/>
                  <a:gd name="connsiteX38" fmla="*/ 2678853 w 3557693"/>
                  <a:gd name="connsiteY38" fmla="*/ 274320 h 3694853"/>
                  <a:gd name="connsiteX39" fmla="*/ 2729653 w 3557693"/>
                  <a:gd name="connsiteY39" fmla="*/ 40640 h 3694853"/>
                  <a:gd name="connsiteX40" fmla="*/ 2689013 w 3557693"/>
                  <a:gd name="connsiteY40" fmla="*/ 30480 h 3694853"/>
                  <a:gd name="connsiteX41" fmla="*/ 2668693 w 3557693"/>
                  <a:gd name="connsiteY41" fmla="*/ 142240 h 3694853"/>
                  <a:gd name="connsiteX42" fmla="*/ 2617893 w 3557693"/>
                  <a:gd name="connsiteY42" fmla="*/ 314960 h 3694853"/>
                  <a:gd name="connsiteX43" fmla="*/ 2597573 w 3557693"/>
                  <a:gd name="connsiteY43" fmla="*/ 314960 h 3694853"/>
                  <a:gd name="connsiteX44" fmla="*/ 2556933 w 3557693"/>
                  <a:gd name="connsiteY44" fmla="*/ 172720 h 3694853"/>
                  <a:gd name="connsiteX45" fmla="*/ 2526453 w 3557693"/>
                  <a:gd name="connsiteY45" fmla="*/ 81280 h 3694853"/>
                  <a:gd name="connsiteX46" fmla="*/ 2495973 w 3557693"/>
                  <a:gd name="connsiteY46" fmla="*/ 111760 h 3694853"/>
                  <a:gd name="connsiteX47" fmla="*/ 2516293 w 3557693"/>
                  <a:gd name="connsiteY47" fmla="*/ 172720 h 3694853"/>
                  <a:gd name="connsiteX48" fmla="*/ 2546773 w 3557693"/>
                  <a:gd name="connsiteY48" fmla="*/ 284480 h 3694853"/>
                  <a:gd name="connsiteX49" fmla="*/ 2567093 w 3557693"/>
                  <a:gd name="connsiteY49" fmla="*/ 375920 h 3694853"/>
                  <a:gd name="connsiteX50" fmla="*/ 2577253 w 3557693"/>
                  <a:gd name="connsiteY50" fmla="*/ 406400 h 3694853"/>
                  <a:gd name="connsiteX51" fmla="*/ 2495973 w 3557693"/>
                  <a:gd name="connsiteY51" fmla="*/ 640080 h 3694853"/>
                  <a:gd name="connsiteX52" fmla="*/ 2424853 w 3557693"/>
                  <a:gd name="connsiteY52" fmla="*/ 894080 h 3694853"/>
                  <a:gd name="connsiteX53" fmla="*/ 2363893 w 3557693"/>
                  <a:gd name="connsiteY53" fmla="*/ 863600 h 3694853"/>
                  <a:gd name="connsiteX54" fmla="*/ 2262293 w 3557693"/>
                  <a:gd name="connsiteY54" fmla="*/ 690880 h 3694853"/>
                  <a:gd name="connsiteX55" fmla="*/ 2221653 w 3557693"/>
                  <a:gd name="connsiteY55" fmla="*/ 609600 h 3694853"/>
                  <a:gd name="connsiteX56" fmla="*/ 2201333 w 3557693"/>
                  <a:gd name="connsiteY56" fmla="*/ 640080 h 3694853"/>
                  <a:gd name="connsiteX57" fmla="*/ 2241973 w 3557693"/>
                  <a:gd name="connsiteY57" fmla="*/ 741680 h 3694853"/>
                  <a:gd name="connsiteX58" fmla="*/ 2302933 w 3557693"/>
                  <a:gd name="connsiteY58" fmla="*/ 853440 h 3694853"/>
                  <a:gd name="connsiteX59" fmla="*/ 2353733 w 3557693"/>
                  <a:gd name="connsiteY59" fmla="*/ 934720 h 3694853"/>
                  <a:gd name="connsiteX60" fmla="*/ 2384213 w 3557693"/>
                  <a:gd name="connsiteY60" fmla="*/ 965200 h 3694853"/>
                  <a:gd name="connsiteX61" fmla="*/ 2363893 w 3557693"/>
                  <a:gd name="connsiteY61" fmla="*/ 1076960 h 3694853"/>
                  <a:gd name="connsiteX62" fmla="*/ 2262293 w 3557693"/>
                  <a:gd name="connsiteY62" fmla="*/ 1422400 h 3694853"/>
                  <a:gd name="connsiteX63" fmla="*/ 2211493 w 3557693"/>
                  <a:gd name="connsiteY63" fmla="*/ 1676400 h 3694853"/>
                  <a:gd name="connsiteX64" fmla="*/ 2160693 w 3557693"/>
                  <a:gd name="connsiteY64" fmla="*/ 1818640 h 3694853"/>
                  <a:gd name="connsiteX65" fmla="*/ 2089573 w 3557693"/>
                  <a:gd name="connsiteY65" fmla="*/ 1838960 h 3694853"/>
                  <a:gd name="connsiteX66" fmla="*/ 2048933 w 3557693"/>
                  <a:gd name="connsiteY66" fmla="*/ 1686560 h 3694853"/>
                  <a:gd name="connsiteX67" fmla="*/ 1957493 w 3557693"/>
                  <a:gd name="connsiteY67" fmla="*/ 1351280 h 3694853"/>
                  <a:gd name="connsiteX68" fmla="*/ 1845733 w 3557693"/>
                  <a:gd name="connsiteY68" fmla="*/ 894080 h 3694853"/>
                  <a:gd name="connsiteX69" fmla="*/ 1805093 w 3557693"/>
                  <a:gd name="connsiteY69" fmla="*/ 436880 h 3694853"/>
                  <a:gd name="connsiteX70" fmla="*/ 1815253 w 3557693"/>
                  <a:gd name="connsiteY70" fmla="*/ 254000 h 3694853"/>
                  <a:gd name="connsiteX71" fmla="*/ 1774613 w 3557693"/>
                  <a:gd name="connsiteY71" fmla="*/ 213360 h 3694853"/>
                  <a:gd name="connsiteX72" fmla="*/ 1764453 w 3557693"/>
                  <a:gd name="connsiteY72" fmla="*/ 365760 h 3694853"/>
                  <a:gd name="connsiteX73" fmla="*/ 1764453 w 3557693"/>
                  <a:gd name="connsiteY73" fmla="*/ 558800 h 3694853"/>
                  <a:gd name="connsiteX74" fmla="*/ 1774613 w 3557693"/>
                  <a:gd name="connsiteY74" fmla="*/ 670560 h 3694853"/>
                  <a:gd name="connsiteX75" fmla="*/ 1733973 w 3557693"/>
                  <a:gd name="connsiteY75" fmla="*/ 609600 h 3694853"/>
                  <a:gd name="connsiteX76" fmla="*/ 1622213 w 3557693"/>
                  <a:gd name="connsiteY76" fmla="*/ 406400 h 3694853"/>
                  <a:gd name="connsiteX77" fmla="*/ 1571413 w 3557693"/>
                  <a:gd name="connsiteY77" fmla="*/ 142240 h 3694853"/>
                  <a:gd name="connsiteX78" fmla="*/ 1540933 w 3557693"/>
                  <a:gd name="connsiteY78" fmla="*/ 60960 h 3694853"/>
                  <a:gd name="connsiteX79" fmla="*/ 1520613 w 3557693"/>
                  <a:gd name="connsiteY79" fmla="*/ 121920 h 3694853"/>
                  <a:gd name="connsiteX80" fmla="*/ 1551093 w 3557693"/>
                  <a:gd name="connsiteY80" fmla="*/ 365760 h 3694853"/>
                  <a:gd name="connsiteX81" fmla="*/ 1571413 w 3557693"/>
                  <a:gd name="connsiteY81" fmla="*/ 426720 h 3694853"/>
                  <a:gd name="connsiteX82" fmla="*/ 1540933 w 3557693"/>
                  <a:gd name="connsiteY82" fmla="*/ 416560 h 3694853"/>
                  <a:gd name="connsiteX83" fmla="*/ 1439333 w 3557693"/>
                  <a:gd name="connsiteY83" fmla="*/ 335280 h 3694853"/>
                  <a:gd name="connsiteX84" fmla="*/ 1327573 w 3557693"/>
                  <a:gd name="connsiteY84" fmla="*/ 274320 h 3694853"/>
                  <a:gd name="connsiteX85" fmla="*/ 1317413 w 3557693"/>
                  <a:gd name="connsiteY85" fmla="*/ 304800 h 3694853"/>
                  <a:gd name="connsiteX86" fmla="*/ 1429173 w 3557693"/>
                  <a:gd name="connsiteY86" fmla="*/ 396240 h 3694853"/>
                  <a:gd name="connsiteX87" fmla="*/ 1571413 w 3557693"/>
                  <a:gd name="connsiteY87" fmla="*/ 477520 h 3694853"/>
                  <a:gd name="connsiteX88" fmla="*/ 1601893 w 3557693"/>
                  <a:gd name="connsiteY88" fmla="*/ 497840 h 3694853"/>
                  <a:gd name="connsiteX89" fmla="*/ 1683173 w 3557693"/>
                  <a:gd name="connsiteY89" fmla="*/ 629920 h 3694853"/>
                  <a:gd name="connsiteX90" fmla="*/ 1764453 w 3557693"/>
                  <a:gd name="connsiteY90" fmla="*/ 731520 h 3694853"/>
                  <a:gd name="connsiteX91" fmla="*/ 1784773 w 3557693"/>
                  <a:gd name="connsiteY91" fmla="*/ 843280 h 3694853"/>
                  <a:gd name="connsiteX92" fmla="*/ 1815253 w 3557693"/>
                  <a:gd name="connsiteY92" fmla="*/ 1036320 h 3694853"/>
                  <a:gd name="connsiteX93" fmla="*/ 1876213 w 3557693"/>
                  <a:gd name="connsiteY93" fmla="*/ 1310640 h 3694853"/>
                  <a:gd name="connsiteX94" fmla="*/ 1855893 w 3557693"/>
                  <a:gd name="connsiteY94" fmla="*/ 1310640 h 3694853"/>
                  <a:gd name="connsiteX95" fmla="*/ 1591733 w 3557693"/>
                  <a:gd name="connsiteY95" fmla="*/ 1137920 h 3694853"/>
                  <a:gd name="connsiteX96" fmla="*/ 1408853 w 3557693"/>
                  <a:gd name="connsiteY96" fmla="*/ 914400 h 3694853"/>
                  <a:gd name="connsiteX97" fmla="*/ 1327573 w 3557693"/>
                  <a:gd name="connsiteY97" fmla="*/ 782320 h 3694853"/>
                  <a:gd name="connsiteX98" fmla="*/ 1307253 w 3557693"/>
                  <a:gd name="connsiteY98" fmla="*/ 619760 h 3694853"/>
                  <a:gd name="connsiteX99" fmla="*/ 1286933 w 3557693"/>
                  <a:gd name="connsiteY99" fmla="*/ 589280 h 3694853"/>
                  <a:gd name="connsiteX100" fmla="*/ 1256453 w 3557693"/>
                  <a:gd name="connsiteY100" fmla="*/ 670560 h 3694853"/>
                  <a:gd name="connsiteX101" fmla="*/ 1266613 w 3557693"/>
                  <a:gd name="connsiteY101" fmla="*/ 772160 h 3694853"/>
                  <a:gd name="connsiteX102" fmla="*/ 1185333 w 3557693"/>
                  <a:gd name="connsiteY102" fmla="*/ 690880 h 3694853"/>
                  <a:gd name="connsiteX103" fmla="*/ 1012613 w 3557693"/>
                  <a:gd name="connsiteY103" fmla="*/ 508000 h 3694853"/>
                  <a:gd name="connsiteX104" fmla="*/ 941493 w 3557693"/>
                  <a:gd name="connsiteY104" fmla="*/ 375920 h 3694853"/>
                  <a:gd name="connsiteX105" fmla="*/ 890693 w 3557693"/>
                  <a:gd name="connsiteY105" fmla="*/ 294640 h 3694853"/>
                  <a:gd name="connsiteX106" fmla="*/ 860213 w 3557693"/>
                  <a:gd name="connsiteY106" fmla="*/ 294640 h 3694853"/>
                  <a:gd name="connsiteX107" fmla="*/ 880533 w 3557693"/>
                  <a:gd name="connsiteY107" fmla="*/ 365760 h 3694853"/>
                  <a:gd name="connsiteX108" fmla="*/ 982133 w 3557693"/>
                  <a:gd name="connsiteY108" fmla="*/ 548640 h 3694853"/>
                  <a:gd name="connsiteX109" fmla="*/ 1083733 w 3557693"/>
                  <a:gd name="connsiteY109" fmla="*/ 650240 h 3694853"/>
                  <a:gd name="connsiteX110" fmla="*/ 1012613 w 3557693"/>
                  <a:gd name="connsiteY110" fmla="*/ 650240 h 3694853"/>
                  <a:gd name="connsiteX111" fmla="*/ 850053 w 3557693"/>
                  <a:gd name="connsiteY111" fmla="*/ 579120 h 3694853"/>
                  <a:gd name="connsiteX112" fmla="*/ 829733 w 3557693"/>
                  <a:gd name="connsiteY112" fmla="*/ 599440 h 3694853"/>
                  <a:gd name="connsiteX113" fmla="*/ 921173 w 3557693"/>
                  <a:gd name="connsiteY113" fmla="*/ 650240 h 3694853"/>
                  <a:gd name="connsiteX114" fmla="*/ 1073573 w 3557693"/>
                  <a:gd name="connsiteY114" fmla="*/ 711200 h 3694853"/>
                  <a:gd name="connsiteX115" fmla="*/ 1124373 w 3557693"/>
                  <a:gd name="connsiteY115" fmla="*/ 721360 h 3694853"/>
                  <a:gd name="connsiteX116" fmla="*/ 1246293 w 3557693"/>
                  <a:gd name="connsiteY116" fmla="*/ 822960 h 3694853"/>
                  <a:gd name="connsiteX117" fmla="*/ 1286933 w 3557693"/>
                  <a:gd name="connsiteY117" fmla="*/ 853440 h 3694853"/>
                  <a:gd name="connsiteX118" fmla="*/ 1398693 w 3557693"/>
                  <a:gd name="connsiteY118" fmla="*/ 985520 h 3694853"/>
                  <a:gd name="connsiteX119" fmla="*/ 1500293 w 3557693"/>
                  <a:gd name="connsiteY119" fmla="*/ 1117600 h 3694853"/>
                  <a:gd name="connsiteX120" fmla="*/ 1683173 w 3557693"/>
                  <a:gd name="connsiteY120" fmla="*/ 1290320 h 3694853"/>
                  <a:gd name="connsiteX121" fmla="*/ 1845733 w 3557693"/>
                  <a:gd name="connsiteY121" fmla="*/ 1422400 h 3694853"/>
                  <a:gd name="connsiteX122" fmla="*/ 1866053 w 3557693"/>
                  <a:gd name="connsiteY122" fmla="*/ 1473200 h 3694853"/>
                  <a:gd name="connsiteX123" fmla="*/ 1886373 w 3557693"/>
                  <a:gd name="connsiteY123" fmla="*/ 1625600 h 3694853"/>
                  <a:gd name="connsiteX124" fmla="*/ 1896533 w 3557693"/>
                  <a:gd name="connsiteY124" fmla="*/ 1717040 h 3694853"/>
                  <a:gd name="connsiteX125" fmla="*/ 1886373 w 3557693"/>
                  <a:gd name="connsiteY125" fmla="*/ 1879600 h 3694853"/>
                  <a:gd name="connsiteX126" fmla="*/ 1774613 w 3557693"/>
                  <a:gd name="connsiteY126" fmla="*/ 1828800 h 3694853"/>
                  <a:gd name="connsiteX127" fmla="*/ 1500293 w 3557693"/>
                  <a:gd name="connsiteY127" fmla="*/ 1778000 h 3694853"/>
                  <a:gd name="connsiteX128" fmla="*/ 1256453 w 3557693"/>
                  <a:gd name="connsiteY128" fmla="*/ 1706880 h 3694853"/>
                  <a:gd name="connsiteX129" fmla="*/ 900853 w 3557693"/>
                  <a:gd name="connsiteY129" fmla="*/ 1574800 h 3694853"/>
                  <a:gd name="connsiteX130" fmla="*/ 667173 w 3557693"/>
                  <a:gd name="connsiteY130" fmla="*/ 1341120 h 3694853"/>
                  <a:gd name="connsiteX131" fmla="*/ 514773 w 3557693"/>
                  <a:gd name="connsiteY131" fmla="*/ 1137920 h 3694853"/>
                  <a:gd name="connsiteX132" fmla="*/ 423333 w 3557693"/>
                  <a:gd name="connsiteY132" fmla="*/ 1036320 h 3694853"/>
                  <a:gd name="connsiteX133" fmla="*/ 362373 w 3557693"/>
                  <a:gd name="connsiteY133" fmla="*/ 1046480 h 3694853"/>
                  <a:gd name="connsiteX134" fmla="*/ 443653 w 3557693"/>
                  <a:gd name="connsiteY134" fmla="*/ 1137920 h 3694853"/>
                  <a:gd name="connsiteX135" fmla="*/ 565573 w 3557693"/>
                  <a:gd name="connsiteY135" fmla="*/ 1320800 h 3694853"/>
                  <a:gd name="connsiteX136" fmla="*/ 626533 w 3557693"/>
                  <a:gd name="connsiteY136" fmla="*/ 1402080 h 3694853"/>
                  <a:gd name="connsiteX137" fmla="*/ 555413 w 3557693"/>
                  <a:gd name="connsiteY137" fmla="*/ 1391920 h 3694853"/>
                  <a:gd name="connsiteX138" fmla="*/ 382693 w 3557693"/>
                  <a:gd name="connsiteY138" fmla="*/ 1300480 h 3694853"/>
                  <a:gd name="connsiteX139" fmla="*/ 209973 w 3557693"/>
                  <a:gd name="connsiteY139" fmla="*/ 1178560 h 3694853"/>
                  <a:gd name="connsiteX140" fmla="*/ 47413 w 3557693"/>
                  <a:gd name="connsiteY140" fmla="*/ 1046480 h 3694853"/>
                  <a:gd name="connsiteX141" fmla="*/ 6773 w 3557693"/>
                  <a:gd name="connsiteY141" fmla="*/ 1056640 h 3694853"/>
                  <a:gd name="connsiteX142" fmla="*/ 88053 w 3557693"/>
                  <a:gd name="connsiteY142" fmla="*/ 1127760 h 3694853"/>
                  <a:gd name="connsiteX143" fmla="*/ 362373 w 3557693"/>
                  <a:gd name="connsiteY143" fmla="*/ 1351280 h 3694853"/>
                  <a:gd name="connsiteX144" fmla="*/ 606213 w 3557693"/>
                  <a:gd name="connsiteY144" fmla="*/ 1463040 h 3694853"/>
                  <a:gd name="connsiteX145" fmla="*/ 707813 w 3557693"/>
                  <a:gd name="connsiteY145" fmla="*/ 1483360 h 3694853"/>
                  <a:gd name="connsiteX146" fmla="*/ 758613 w 3557693"/>
                  <a:gd name="connsiteY146" fmla="*/ 1544320 h 3694853"/>
                  <a:gd name="connsiteX147" fmla="*/ 819573 w 3557693"/>
                  <a:gd name="connsiteY147" fmla="*/ 1595120 h 3694853"/>
                  <a:gd name="connsiteX148" fmla="*/ 911013 w 3557693"/>
                  <a:gd name="connsiteY148" fmla="*/ 1645920 h 3694853"/>
                  <a:gd name="connsiteX149" fmla="*/ 1236133 w 3557693"/>
                  <a:gd name="connsiteY149" fmla="*/ 1767840 h 3694853"/>
                  <a:gd name="connsiteX150" fmla="*/ 1540933 w 3557693"/>
                  <a:gd name="connsiteY150" fmla="*/ 1879600 h 3694853"/>
                  <a:gd name="connsiteX151" fmla="*/ 1652693 w 3557693"/>
                  <a:gd name="connsiteY151" fmla="*/ 1950720 h 3694853"/>
                  <a:gd name="connsiteX152" fmla="*/ 1469813 w 3557693"/>
                  <a:gd name="connsiteY152" fmla="*/ 1920240 h 3694853"/>
                  <a:gd name="connsiteX153" fmla="*/ 1286933 w 3557693"/>
                  <a:gd name="connsiteY153" fmla="*/ 1920240 h 3694853"/>
                  <a:gd name="connsiteX154" fmla="*/ 1053253 w 3557693"/>
                  <a:gd name="connsiteY154" fmla="*/ 1899920 h 3694853"/>
                  <a:gd name="connsiteX155" fmla="*/ 809413 w 3557693"/>
                  <a:gd name="connsiteY155" fmla="*/ 1828800 h 3694853"/>
                  <a:gd name="connsiteX156" fmla="*/ 545253 w 3557693"/>
                  <a:gd name="connsiteY156" fmla="*/ 1737360 h 3694853"/>
                  <a:gd name="connsiteX157" fmla="*/ 514773 w 3557693"/>
                  <a:gd name="connsiteY157" fmla="*/ 1727200 h 3694853"/>
                  <a:gd name="connsiteX158" fmla="*/ 382693 w 3557693"/>
                  <a:gd name="connsiteY158" fmla="*/ 1635760 h 3694853"/>
                  <a:gd name="connsiteX159" fmla="*/ 342053 w 3557693"/>
                  <a:gd name="connsiteY159" fmla="*/ 1645920 h 3694853"/>
                  <a:gd name="connsiteX160" fmla="*/ 474133 w 3557693"/>
                  <a:gd name="connsiteY160" fmla="*/ 1767840 h 3694853"/>
                  <a:gd name="connsiteX161" fmla="*/ 728133 w 3557693"/>
                  <a:gd name="connsiteY161" fmla="*/ 1849120 h 3694853"/>
                  <a:gd name="connsiteX162" fmla="*/ 606213 w 3557693"/>
                  <a:gd name="connsiteY162" fmla="*/ 1849120 h 3694853"/>
                  <a:gd name="connsiteX163" fmla="*/ 474133 w 3557693"/>
                  <a:gd name="connsiteY163" fmla="*/ 1838960 h 3694853"/>
                  <a:gd name="connsiteX164" fmla="*/ 474133 w 3557693"/>
                  <a:gd name="connsiteY164" fmla="*/ 1889760 h 3694853"/>
                  <a:gd name="connsiteX165" fmla="*/ 585893 w 3557693"/>
                  <a:gd name="connsiteY165" fmla="*/ 1889760 h 3694853"/>
                  <a:gd name="connsiteX166" fmla="*/ 789093 w 3557693"/>
                  <a:gd name="connsiteY166" fmla="*/ 1889760 h 3694853"/>
                  <a:gd name="connsiteX167" fmla="*/ 992293 w 3557693"/>
                  <a:gd name="connsiteY167" fmla="*/ 1930400 h 3694853"/>
                  <a:gd name="connsiteX168" fmla="*/ 1266613 w 3557693"/>
                  <a:gd name="connsiteY168" fmla="*/ 1950720 h 3694853"/>
                  <a:gd name="connsiteX169" fmla="*/ 1520613 w 3557693"/>
                  <a:gd name="connsiteY169" fmla="*/ 1981200 h 3694853"/>
                  <a:gd name="connsiteX170" fmla="*/ 1693333 w 3557693"/>
                  <a:gd name="connsiteY170" fmla="*/ 2021840 h 3694853"/>
                  <a:gd name="connsiteX171" fmla="*/ 1744133 w 3557693"/>
                  <a:gd name="connsiteY171" fmla="*/ 2123440 h 3694853"/>
                  <a:gd name="connsiteX172" fmla="*/ 1794933 w 3557693"/>
                  <a:gd name="connsiteY172" fmla="*/ 2255520 h 3694853"/>
                  <a:gd name="connsiteX173" fmla="*/ 1805093 w 3557693"/>
                  <a:gd name="connsiteY173" fmla="*/ 2499360 h 3694853"/>
                  <a:gd name="connsiteX174" fmla="*/ 1784773 w 3557693"/>
                  <a:gd name="connsiteY174" fmla="*/ 2753360 h 3694853"/>
                  <a:gd name="connsiteX175" fmla="*/ 1733973 w 3557693"/>
                  <a:gd name="connsiteY175" fmla="*/ 3048000 h 3694853"/>
                  <a:gd name="connsiteX176" fmla="*/ 1683173 w 3557693"/>
                  <a:gd name="connsiteY176" fmla="*/ 3342640 h 3694853"/>
                  <a:gd name="connsiteX177" fmla="*/ 1632373 w 3557693"/>
                  <a:gd name="connsiteY177" fmla="*/ 3586480 h 3694853"/>
                  <a:gd name="connsiteX178" fmla="*/ 1825413 w 3557693"/>
                  <a:gd name="connsiteY178" fmla="*/ 3667760 h 3694853"/>
                  <a:gd name="connsiteX179" fmla="*/ 2120053 w 3557693"/>
                  <a:gd name="connsiteY179" fmla="*/ 3677920 h 3694853"/>
                  <a:gd name="connsiteX180" fmla="*/ 2191173 w 3557693"/>
                  <a:gd name="connsiteY180" fmla="*/ 3627120 h 3694853"/>
                  <a:gd name="connsiteX181" fmla="*/ 2181013 w 3557693"/>
                  <a:gd name="connsiteY181" fmla="*/ 3271520 h 3694853"/>
                  <a:gd name="connsiteX182" fmla="*/ 2159909 w 3557693"/>
                  <a:gd name="connsiteY182" fmla="*/ 2353033 h 3694853"/>
                  <a:gd name="connsiteX0" fmla="*/ 2159909 w 3557693"/>
                  <a:gd name="connsiteY0" fmla="*/ 2353033 h 3694853"/>
                  <a:gd name="connsiteX1" fmla="*/ 2302933 w 3557693"/>
                  <a:gd name="connsiteY1" fmla="*/ 2103120 h 3694853"/>
                  <a:gd name="connsiteX2" fmla="*/ 2628053 w 3557693"/>
                  <a:gd name="connsiteY2" fmla="*/ 1838960 h 3694853"/>
                  <a:gd name="connsiteX3" fmla="*/ 3014133 w 3557693"/>
                  <a:gd name="connsiteY3" fmla="*/ 1615440 h 3694853"/>
                  <a:gd name="connsiteX4" fmla="*/ 3288453 w 3557693"/>
                  <a:gd name="connsiteY4" fmla="*/ 1503680 h 3694853"/>
                  <a:gd name="connsiteX5" fmla="*/ 3471333 w 3557693"/>
                  <a:gd name="connsiteY5" fmla="*/ 1391920 h 3694853"/>
                  <a:gd name="connsiteX6" fmla="*/ 3552613 w 3557693"/>
                  <a:gd name="connsiteY6" fmla="*/ 1280160 h 3694853"/>
                  <a:gd name="connsiteX7" fmla="*/ 3501813 w 3557693"/>
                  <a:gd name="connsiteY7" fmla="*/ 1270000 h 3694853"/>
                  <a:gd name="connsiteX8" fmla="*/ 3430693 w 3557693"/>
                  <a:gd name="connsiteY8" fmla="*/ 1371600 h 3694853"/>
                  <a:gd name="connsiteX9" fmla="*/ 3237653 w 3557693"/>
                  <a:gd name="connsiteY9" fmla="*/ 1473200 h 3694853"/>
                  <a:gd name="connsiteX10" fmla="*/ 2922693 w 3557693"/>
                  <a:gd name="connsiteY10" fmla="*/ 1605280 h 3694853"/>
                  <a:gd name="connsiteX11" fmla="*/ 2892213 w 3557693"/>
                  <a:gd name="connsiteY11" fmla="*/ 1595120 h 3694853"/>
                  <a:gd name="connsiteX12" fmla="*/ 2922693 w 3557693"/>
                  <a:gd name="connsiteY12" fmla="*/ 1483360 h 3694853"/>
                  <a:gd name="connsiteX13" fmla="*/ 2983653 w 3557693"/>
                  <a:gd name="connsiteY13" fmla="*/ 1320800 h 3694853"/>
                  <a:gd name="connsiteX14" fmla="*/ 2983653 w 3557693"/>
                  <a:gd name="connsiteY14" fmla="*/ 1270000 h 3694853"/>
                  <a:gd name="connsiteX15" fmla="*/ 2932853 w 3557693"/>
                  <a:gd name="connsiteY15" fmla="*/ 1280160 h 3694853"/>
                  <a:gd name="connsiteX16" fmla="*/ 2902373 w 3557693"/>
                  <a:gd name="connsiteY16" fmla="*/ 1361440 h 3694853"/>
                  <a:gd name="connsiteX17" fmla="*/ 2821093 w 3557693"/>
                  <a:gd name="connsiteY17" fmla="*/ 1584960 h 3694853"/>
                  <a:gd name="connsiteX18" fmla="*/ 2790613 w 3557693"/>
                  <a:gd name="connsiteY18" fmla="*/ 1666240 h 3694853"/>
                  <a:gd name="connsiteX19" fmla="*/ 2668693 w 3557693"/>
                  <a:gd name="connsiteY19" fmla="*/ 1737360 h 3694853"/>
                  <a:gd name="connsiteX20" fmla="*/ 2475653 w 3557693"/>
                  <a:gd name="connsiteY20" fmla="*/ 1838960 h 3694853"/>
                  <a:gd name="connsiteX21" fmla="*/ 2374053 w 3557693"/>
                  <a:gd name="connsiteY21" fmla="*/ 1899920 h 3694853"/>
                  <a:gd name="connsiteX22" fmla="*/ 2231813 w 3557693"/>
                  <a:gd name="connsiteY22" fmla="*/ 2011680 h 3694853"/>
                  <a:gd name="connsiteX23" fmla="*/ 2313093 w 3557693"/>
                  <a:gd name="connsiteY23" fmla="*/ 1666240 h 3694853"/>
                  <a:gd name="connsiteX24" fmla="*/ 2384213 w 3557693"/>
                  <a:gd name="connsiteY24" fmla="*/ 1280160 h 3694853"/>
                  <a:gd name="connsiteX25" fmla="*/ 2597573 w 3557693"/>
                  <a:gd name="connsiteY25" fmla="*/ 1056640 h 3694853"/>
                  <a:gd name="connsiteX26" fmla="*/ 2668693 w 3557693"/>
                  <a:gd name="connsiteY26" fmla="*/ 894080 h 3694853"/>
                  <a:gd name="connsiteX27" fmla="*/ 2628053 w 3557693"/>
                  <a:gd name="connsiteY27" fmla="*/ 894080 h 3694853"/>
                  <a:gd name="connsiteX28" fmla="*/ 2567093 w 3557693"/>
                  <a:gd name="connsiteY28" fmla="*/ 1026160 h 3694853"/>
                  <a:gd name="connsiteX29" fmla="*/ 2414693 w 3557693"/>
                  <a:gd name="connsiteY29" fmla="*/ 1148080 h 3694853"/>
                  <a:gd name="connsiteX30" fmla="*/ 2465493 w 3557693"/>
                  <a:gd name="connsiteY30" fmla="*/ 975360 h 3694853"/>
                  <a:gd name="connsiteX31" fmla="*/ 2546773 w 3557693"/>
                  <a:gd name="connsiteY31" fmla="*/ 680720 h 3694853"/>
                  <a:gd name="connsiteX32" fmla="*/ 2648373 w 3557693"/>
                  <a:gd name="connsiteY32" fmla="*/ 589280 h 3694853"/>
                  <a:gd name="connsiteX33" fmla="*/ 2729653 w 3557693"/>
                  <a:gd name="connsiteY33" fmla="*/ 497840 h 3694853"/>
                  <a:gd name="connsiteX34" fmla="*/ 2739813 w 3557693"/>
                  <a:gd name="connsiteY34" fmla="*/ 447040 h 3694853"/>
                  <a:gd name="connsiteX35" fmla="*/ 2699173 w 3557693"/>
                  <a:gd name="connsiteY35" fmla="*/ 467360 h 3694853"/>
                  <a:gd name="connsiteX36" fmla="*/ 2628053 w 3557693"/>
                  <a:gd name="connsiteY36" fmla="*/ 548640 h 3694853"/>
                  <a:gd name="connsiteX37" fmla="*/ 2567093 w 3557693"/>
                  <a:gd name="connsiteY37" fmla="*/ 579120 h 3694853"/>
                  <a:gd name="connsiteX38" fmla="*/ 2678853 w 3557693"/>
                  <a:gd name="connsiteY38" fmla="*/ 274320 h 3694853"/>
                  <a:gd name="connsiteX39" fmla="*/ 2729653 w 3557693"/>
                  <a:gd name="connsiteY39" fmla="*/ 40640 h 3694853"/>
                  <a:gd name="connsiteX40" fmla="*/ 2689013 w 3557693"/>
                  <a:gd name="connsiteY40" fmla="*/ 30480 h 3694853"/>
                  <a:gd name="connsiteX41" fmla="*/ 2668693 w 3557693"/>
                  <a:gd name="connsiteY41" fmla="*/ 142240 h 3694853"/>
                  <a:gd name="connsiteX42" fmla="*/ 2617893 w 3557693"/>
                  <a:gd name="connsiteY42" fmla="*/ 314960 h 3694853"/>
                  <a:gd name="connsiteX43" fmla="*/ 2597573 w 3557693"/>
                  <a:gd name="connsiteY43" fmla="*/ 314960 h 3694853"/>
                  <a:gd name="connsiteX44" fmla="*/ 2556933 w 3557693"/>
                  <a:gd name="connsiteY44" fmla="*/ 172720 h 3694853"/>
                  <a:gd name="connsiteX45" fmla="*/ 2526453 w 3557693"/>
                  <a:gd name="connsiteY45" fmla="*/ 81280 h 3694853"/>
                  <a:gd name="connsiteX46" fmla="*/ 2495973 w 3557693"/>
                  <a:gd name="connsiteY46" fmla="*/ 111760 h 3694853"/>
                  <a:gd name="connsiteX47" fmla="*/ 2516293 w 3557693"/>
                  <a:gd name="connsiteY47" fmla="*/ 172720 h 3694853"/>
                  <a:gd name="connsiteX48" fmla="*/ 2546773 w 3557693"/>
                  <a:gd name="connsiteY48" fmla="*/ 284480 h 3694853"/>
                  <a:gd name="connsiteX49" fmla="*/ 2567093 w 3557693"/>
                  <a:gd name="connsiteY49" fmla="*/ 375920 h 3694853"/>
                  <a:gd name="connsiteX50" fmla="*/ 2577253 w 3557693"/>
                  <a:gd name="connsiteY50" fmla="*/ 406400 h 3694853"/>
                  <a:gd name="connsiteX51" fmla="*/ 2495973 w 3557693"/>
                  <a:gd name="connsiteY51" fmla="*/ 640080 h 3694853"/>
                  <a:gd name="connsiteX52" fmla="*/ 2424853 w 3557693"/>
                  <a:gd name="connsiteY52" fmla="*/ 894080 h 3694853"/>
                  <a:gd name="connsiteX53" fmla="*/ 2363893 w 3557693"/>
                  <a:gd name="connsiteY53" fmla="*/ 863600 h 3694853"/>
                  <a:gd name="connsiteX54" fmla="*/ 2262293 w 3557693"/>
                  <a:gd name="connsiteY54" fmla="*/ 690880 h 3694853"/>
                  <a:gd name="connsiteX55" fmla="*/ 2221653 w 3557693"/>
                  <a:gd name="connsiteY55" fmla="*/ 609600 h 3694853"/>
                  <a:gd name="connsiteX56" fmla="*/ 2201333 w 3557693"/>
                  <a:gd name="connsiteY56" fmla="*/ 640080 h 3694853"/>
                  <a:gd name="connsiteX57" fmla="*/ 2241973 w 3557693"/>
                  <a:gd name="connsiteY57" fmla="*/ 741680 h 3694853"/>
                  <a:gd name="connsiteX58" fmla="*/ 2302933 w 3557693"/>
                  <a:gd name="connsiteY58" fmla="*/ 853440 h 3694853"/>
                  <a:gd name="connsiteX59" fmla="*/ 2353733 w 3557693"/>
                  <a:gd name="connsiteY59" fmla="*/ 934720 h 3694853"/>
                  <a:gd name="connsiteX60" fmla="*/ 2384213 w 3557693"/>
                  <a:gd name="connsiteY60" fmla="*/ 965200 h 3694853"/>
                  <a:gd name="connsiteX61" fmla="*/ 2363893 w 3557693"/>
                  <a:gd name="connsiteY61" fmla="*/ 1076960 h 3694853"/>
                  <a:gd name="connsiteX62" fmla="*/ 2262293 w 3557693"/>
                  <a:gd name="connsiteY62" fmla="*/ 1422400 h 3694853"/>
                  <a:gd name="connsiteX63" fmla="*/ 2211493 w 3557693"/>
                  <a:gd name="connsiteY63" fmla="*/ 1676400 h 3694853"/>
                  <a:gd name="connsiteX64" fmla="*/ 2160693 w 3557693"/>
                  <a:gd name="connsiteY64" fmla="*/ 1818640 h 3694853"/>
                  <a:gd name="connsiteX65" fmla="*/ 2089573 w 3557693"/>
                  <a:gd name="connsiteY65" fmla="*/ 1838960 h 3694853"/>
                  <a:gd name="connsiteX66" fmla="*/ 2048933 w 3557693"/>
                  <a:gd name="connsiteY66" fmla="*/ 1686560 h 3694853"/>
                  <a:gd name="connsiteX67" fmla="*/ 1957493 w 3557693"/>
                  <a:gd name="connsiteY67" fmla="*/ 1351280 h 3694853"/>
                  <a:gd name="connsiteX68" fmla="*/ 1845733 w 3557693"/>
                  <a:gd name="connsiteY68" fmla="*/ 894080 h 3694853"/>
                  <a:gd name="connsiteX69" fmla="*/ 1805093 w 3557693"/>
                  <a:gd name="connsiteY69" fmla="*/ 436880 h 3694853"/>
                  <a:gd name="connsiteX70" fmla="*/ 1815253 w 3557693"/>
                  <a:gd name="connsiteY70" fmla="*/ 254000 h 3694853"/>
                  <a:gd name="connsiteX71" fmla="*/ 1774613 w 3557693"/>
                  <a:gd name="connsiteY71" fmla="*/ 213360 h 3694853"/>
                  <a:gd name="connsiteX72" fmla="*/ 1764453 w 3557693"/>
                  <a:gd name="connsiteY72" fmla="*/ 365760 h 3694853"/>
                  <a:gd name="connsiteX73" fmla="*/ 1764453 w 3557693"/>
                  <a:gd name="connsiteY73" fmla="*/ 558800 h 3694853"/>
                  <a:gd name="connsiteX74" fmla="*/ 1774613 w 3557693"/>
                  <a:gd name="connsiteY74" fmla="*/ 670560 h 3694853"/>
                  <a:gd name="connsiteX75" fmla="*/ 1733973 w 3557693"/>
                  <a:gd name="connsiteY75" fmla="*/ 609600 h 3694853"/>
                  <a:gd name="connsiteX76" fmla="*/ 1622213 w 3557693"/>
                  <a:gd name="connsiteY76" fmla="*/ 406400 h 3694853"/>
                  <a:gd name="connsiteX77" fmla="*/ 1571413 w 3557693"/>
                  <a:gd name="connsiteY77" fmla="*/ 142240 h 3694853"/>
                  <a:gd name="connsiteX78" fmla="*/ 1540933 w 3557693"/>
                  <a:gd name="connsiteY78" fmla="*/ 60960 h 3694853"/>
                  <a:gd name="connsiteX79" fmla="*/ 1520613 w 3557693"/>
                  <a:gd name="connsiteY79" fmla="*/ 121920 h 3694853"/>
                  <a:gd name="connsiteX80" fmla="*/ 1551093 w 3557693"/>
                  <a:gd name="connsiteY80" fmla="*/ 365760 h 3694853"/>
                  <a:gd name="connsiteX81" fmla="*/ 1571413 w 3557693"/>
                  <a:gd name="connsiteY81" fmla="*/ 426720 h 3694853"/>
                  <a:gd name="connsiteX82" fmla="*/ 1540933 w 3557693"/>
                  <a:gd name="connsiteY82" fmla="*/ 416560 h 3694853"/>
                  <a:gd name="connsiteX83" fmla="*/ 1439333 w 3557693"/>
                  <a:gd name="connsiteY83" fmla="*/ 335280 h 3694853"/>
                  <a:gd name="connsiteX84" fmla="*/ 1327573 w 3557693"/>
                  <a:gd name="connsiteY84" fmla="*/ 274320 h 3694853"/>
                  <a:gd name="connsiteX85" fmla="*/ 1317413 w 3557693"/>
                  <a:gd name="connsiteY85" fmla="*/ 304800 h 3694853"/>
                  <a:gd name="connsiteX86" fmla="*/ 1429173 w 3557693"/>
                  <a:gd name="connsiteY86" fmla="*/ 396240 h 3694853"/>
                  <a:gd name="connsiteX87" fmla="*/ 1571413 w 3557693"/>
                  <a:gd name="connsiteY87" fmla="*/ 477520 h 3694853"/>
                  <a:gd name="connsiteX88" fmla="*/ 1601893 w 3557693"/>
                  <a:gd name="connsiteY88" fmla="*/ 497840 h 3694853"/>
                  <a:gd name="connsiteX89" fmla="*/ 1683173 w 3557693"/>
                  <a:gd name="connsiteY89" fmla="*/ 629920 h 3694853"/>
                  <a:gd name="connsiteX90" fmla="*/ 1764453 w 3557693"/>
                  <a:gd name="connsiteY90" fmla="*/ 731520 h 3694853"/>
                  <a:gd name="connsiteX91" fmla="*/ 1784773 w 3557693"/>
                  <a:gd name="connsiteY91" fmla="*/ 843280 h 3694853"/>
                  <a:gd name="connsiteX92" fmla="*/ 1815253 w 3557693"/>
                  <a:gd name="connsiteY92" fmla="*/ 1036320 h 3694853"/>
                  <a:gd name="connsiteX93" fmla="*/ 1876213 w 3557693"/>
                  <a:gd name="connsiteY93" fmla="*/ 1310640 h 3694853"/>
                  <a:gd name="connsiteX94" fmla="*/ 1855893 w 3557693"/>
                  <a:gd name="connsiteY94" fmla="*/ 1310640 h 3694853"/>
                  <a:gd name="connsiteX95" fmla="*/ 1591733 w 3557693"/>
                  <a:gd name="connsiteY95" fmla="*/ 1137920 h 3694853"/>
                  <a:gd name="connsiteX96" fmla="*/ 1408853 w 3557693"/>
                  <a:gd name="connsiteY96" fmla="*/ 914400 h 3694853"/>
                  <a:gd name="connsiteX97" fmla="*/ 1327573 w 3557693"/>
                  <a:gd name="connsiteY97" fmla="*/ 782320 h 3694853"/>
                  <a:gd name="connsiteX98" fmla="*/ 1307253 w 3557693"/>
                  <a:gd name="connsiteY98" fmla="*/ 619760 h 3694853"/>
                  <a:gd name="connsiteX99" fmla="*/ 1286933 w 3557693"/>
                  <a:gd name="connsiteY99" fmla="*/ 589280 h 3694853"/>
                  <a:gd name="connsiteX100" fmla="*/ 1256453 w 3557693"/>
                  <a:gd name="connsiteY100" fmla="*/ 670560 h 3694853"/>
                  <a:gd name="connsiteX101" fmla="*/ 1266613 w 3557693"/>
                  <a:gd name="connsiteY101" fmla="*/ 772160 h 3694853"/>
                  <a:gd name="connsiteX102" fmla="*/ 1185333 w 3557693"/>
                  <a:gd name="connsiteY102" fmla="*/ 690880 h 3694853"/>
                  <a:gd name="connsiteX103" fmla="*/ 1012613 w 3557693"/>
                  <a:gd name="connsiteY103" fmla="*/ 508000 h 3694853"/>
                  <a:gd name="connsiteX104" fmla="*/ 941493 w 3557693"/>
                  <a:gd name="connsiteY104" fmla="*/ 375920 h 3694853"/>
                  <a:gd name="connsiteX105" fmla="*/ 890693 w 3557693"/>
                  <a:gd name="connsiteY105" fmla="*/ 294640 h 3694853"/>
                  <a:gd name="connsiteX106" fmla="*/ 860213 w 3557693"/>
                  <a:gd name="connsiteY106" fmla="*/ 294640 h 3694853"/>
                  <a:gd name="connsiteX107" fmla="*/ 880533 w 3557693"/>
                  <a:gd name="connsiteY107" fmla="*/ 365760 h 3694853"/>
                  <a:gd name="connsiteX108" fmla="*/ 982133 w 3557693"/>
                  <a:gd name="connsiteY108" fmla="*/ 548640 h 3694853"/>
                  <a:gd name="connsiteX109" fmla="*/ 1083733 w 3557693"/>
                  <a:gd name="connsiteY109" fmla="*/ 650240 h 3694853"/>
                  <a:gd name="connsiteX110" fmla="*/ 1012613 w 3557693"/>
                  <a:gd name="connsiteY110" fmla="*/ 650240 h 3694853"/>
                  <a:gd name="connsiteX111" fmla="*/ 850053 w 3557693"/>
                  <a:gd name="connsiteY111" fmla="*/ 579120 h 3694853"/>
                  <a:gd name="connsiteX112" fmla="*/ 829733 w 3557693"/>
                  <a:gd name="connsiteY112" fmla="*/ 599440 h 3694853"/>
                  <a:gd name="connsiteX113" fmla="*/ 921173 w 3557693"/>
                  <a:gd name="connsiteY113" fmla="*/ 650240 h 3694853"/>
                  <a:gd name="connsiteX114" fmla="*/ 1073573 w 3557693"/>
                  <a:gd name="connsiteY114" fmla="*/ 711200 h 3694853"/>
                  <a:gd name="connsiteX115" fmla="*/ 1124373 w 3557693"/>
                  <a:gd name="connsiteY115" fmla="*/ 721360 h 3694853"/>
                  <a:gd name="connsiteX116" fmla="*/ 1246293 w 3557693"/>
                  <a:gd name="connsiteY116" fmla="*/ 822960 h 3694853"/>
                  <a:gd name="connsiteX117" fmla="*/ 1286933 w 3557693"/>
                  <a:gd name="connsiteY117" fmla="*/ 853440 h 3694853"/>
                  <a:gd name="connsiteX118" fmla="*/ 1398693 w 3557693"/>
                  <a:gd name="connsiteY118" fmla="*/ 985520 h 3694853"/>
                  <a:gd name="connsiteX119" fmla="*/ 1500293 w 3557693"/>
                  <a:gd name="connsiteY119" fmla="*/ 1117600 h 3694853"/>
                  <a:gd name="connsiteX120" fmla="*/ 1683173 w 3557693"/>
                  <a:gd name="connsiteY120" fmla="*/ 1290320 h 3694853"/>
                  <a:gd name="connsiteX121" fmla="*/ 1845733 w 3557693"/>
                  <a:gd name="connsiteY121" fmla="*/ 1422400 h 3694853"/>
                  <a:gd name="connsiteX122" fmla="*/ 1866053 w 3557693"/>
                  <a:gd name="connsiteY122" fmla="*/ 1473200 h 3694853"/>
                  <a:gd name="connsiteX123" fmla="*/ 1886373 w 3557693"/>
                  <a:gd name="connsiteY123" fmla="*/ 1625600 h 3694853"/>
                  <a:gd name="connsiteX124" fmla="*/ 1896533 w 3557693"/>
                  <a:gd name="connsiteY124" fmla="*/ 1717040 h 3694853"/>
                  <a:gd name="connsiteX125" fmla="*/ 1886373 w 3557693"/>
                  <a:gd name="connsiteY125" fmla="*/ 1879600 h 3694853"/>
                  <a:gd name="connsiteX126" fmla="*/ 1774613 w 3557693"/>
                  <a:gd name="connsiteY126" fmla="*/ 1828800 h 3694853"/>
                  <a:gd name="connsiteX127" fmla="*/ 1500293 w 3557693"/>
                  <a:gd name="connsiteY127" fmla="*/ 1778000 h 3694853"/>
                  <a:gd name="connsiteX128" fmla="*/ 1256453 w 3557693"/>
                  <a:gd name="connsiteY128" fmla="*/ 1706880 h 3694853"/>
                  <a:gd name="connsiteX129" fmla="*/ 900853 w 3557693"/>
                  <a:gd name="connsiteY129" fmla="*/ 1574800 h 3694853"/>
                  <a:gd name="connsiteX130" fmla="*/ 667173 w 3557693"/>
                  <a:gd name="connsiteY130" fmla="*/ 1341120 h 3694853"/>
                  <a:gd name="connsiteX131" fmla="*/ 514773 w 3557693"/>
                  <a:gd name="connsiteY131" fmla="*/ 1137920 h 3694853"/>
                  <a:gd name="connsiteX132" fmla="*/ 423333 w 3557693"/>
                  <a:gd name="connsiteY132" fmla="*/ 1036320 h 3694853"/>
                  <a:gd name="connsiteX133" fmla="*/ 362373 w 3557693"/>
                  <a:gd name="connsiteY133" fmla="*/ 1046480 h 3694853"/>
                  <a:gd name="connsiteX134" fmla="*/ 443653 w 3557693"/>
                  <a:gd name="connsiteY134" fmla="*/ 1137920 h 3694853"/>
                  <a:gd name="connsiteX135" fmla="*/ 565573 w 3557693"/>
                  <a:gd name="connsiteY135" fmla="*/ 1320800 h 3694853"/>
                  <a:gd name="connsiteX136" fmla="*/ 626533 w 3557693"/>
                  <a:gd name="connsiteY136" fmla="*/ 1402080 h 3694853"/>
                  <a:gd name="connsiteX137" fmla="*/ 555413 w 3557693"/>
                  <a:gd name="connsiteY137" fmla="*/ 1391920 h 3694853"/>
                  <a:gd name="connsiteX138" fmla="*/ 382693 w 3557693"/>
                  <a:gd name="connsiteY138" fmla="*/ 1300480 h 3694853"/>
                  <a:gd name="connsiteX139" fmla="*/ 209973 w 3557693"/>
                  <a:gd name="connsiteY139" fmla="*/ 1178560 h 3694853"/>
                  <a:gd name="connsiteX140" fmla="*/ 47413 w 3557693"/>
                  <a:gd name="connsiteY140" fmla="*/ 1046480 h 3694853"/>
                  <a:gd name="connsiteX141" fmla="*/ 6773 w 3557693"/>
                  <a:gd name="connsiteY141" fmla="*/ 1056640 h 3694853"/>
                  <a:gd name="connsiteX142" fmla="*/ 88053 w 3557693"/>
                  <a:gd name="connsiteY142" fmla="*/ 1127760 h 3694853"/>
                  <a:gd name="connsiteX143" fmla="*/ 362373 w 3557693"/>
                  <a:gd name="connsiteY143" fmla="*/ 1351280 h 3694853"/>
                  <a:gd name="connsiteX144" fmla="*/ 606213 w 3557693"/>
                  <a:gd name="connsiteY144" fmla="*/ 1463040 h 3694853"/>
                  <a:gd name="connsiteX145" fmla="*/ 707813 w 3557693"/>
                  <a:gd name="connsiteY145" fmla="*/ 1483360 h 3694853"/>
                  <a:gd name="connsiteX146" fmla="*/ 758613 w 3557693"/>
                  <a:gd name="connsiteY146" fmla="*/ 1544320 h 3694853"/>
                  <a:gd name="connsiteX147" fmla="*/ 819573 w 3557693"/>
                  <a:gd name="connsiteY147" fmla="*/ 1595120 h 3694853"/>
                  <a:gd name="connsiteX148" fmla="*/ 911013 w 3557693"/>
                  <a:gd name="connsiteY148" fmla="*/ 1645920 h 3694853"/>
                  <a:gd name="connsiteX149" fmla="*/ 1236133 w 3557693"/>
                  <a:gd name="connsiteY149" fmla="*/ 1767840 h 3694853"/>
                  <a:gd name="connsiteX150" fmla="*/ 1540933 w 3557693"/>
                  <a:gd name="connsiteY150" fmla="*/ 1879600 h 3694853"/>
                  <a:gd name="connsiteX151" fmla="*/ 1652693 w 3557693"/>
                  <a:gd name="connsiteY151" fmla="*/ 1950720 h 3694853"/>
                  <a:gd name="connsiteX152" fmla="*/ 1469813 w 3557693"/>
                  <a:gd name="connsiteY152" fmla="*/ 1920240 h 3694853"/>
                  <a:gd name="connsiteX153" fmla="*/ 1286933 w 3557693"/>
                  <a:gd name="connsiteY153" fmla="*/ 1920240 h 3694853"/>
                  <a:gd name="connsiteX154" fmla="*/ 1053253 w 3557693"/>
                  <a:gd name="connsiteY154" fmla="*/ 1899920 h 3694853"/>
                  <a:gd name="connsiteX155" fmla="*/ 809413 w 3557693"/>
                  <a:gd name="connsiteY155" fmla="*/ 1828800 h 3694853"/>
                  <a:gd name="connsiteX156" fmla="*/ 545253 w 3557693"/>
                  <a:gd name="connsiteY156" fmla="*/ 1737360 h 3694853"/>
                  <a:gd name="connsiteX157" fmla="*/ 514773 w 3557693"/>
                  <a:gd name="connsiteY157" fmla="*/ 1727200 h 3694853"/>
                  <a:gd name="connsiteX158" fmla="*/ 382693 w 3557693"/>
                  <a:gd name="connsiteY158" fmla="*/ 1635760 h 3694853"/>
                  <a:gd name="connsiteX159" fmla="*/ 342053 w 3557693"/>
                  <a:gd name="connsiteY159" fmla="*/ 1645920 h 3694853"/>
                  <a:gd name="connsiteX160" fmla="*/ 474133 w 3557693"/>
                  <a:gd name="connsiteY160" fmla="*/ 1767840 h 3694853"/>
                  <a:gd name="connsiteX161" fmla="*/ 728133 w 3557693"/>
                  <a:gd name="connsiteY161" fmla="*/ 1849120 h 3694853"/>
                  <a:gd name="connsiteX162" fmla="*/ 606213 w 3557693"/>
                  <a:gd name="connsiteY162" fmla="*/ 1849120 h 3694853"/>
                  <a:gd name="connsiteX163" fmla="*/ 474133 w 3557693"/>
                  <a:gd name="connsiteY163" fmla="*/ 1838960 h 3694853"/>
                  <a:gd name="connsiteX164" fmla="*/ 474133 w 3557693"/>
                  <a:gd name="connsiteY164" fmla="*/ 1889760 h 3694853"/>
                  <a:gd name="connsiteX165" fmla="*/ 585893 w 3557693"/>
                  <a:gd name="connsiteY165" fmla="*/ 1889760 h 3694853"/>
                  <a:gd name="connsiteX166" fmla="*/ 789093 w 3557693"/>
                  <a:gd name="connsiteY166" fmla="*/ 1889760 h 3694853"/>
                  <a:gd name="connsiteX167" fmla="*/ 992293 w 3557693"/>
                  <a:gd name="connsiteY167" fmla="*/ 1930400 h 3694853"/>
                  <a:gd name="connsiteX168" fmla="*/ 1266613 w 3557693"/>
                  <a:gd name="connsiteY168" fmla="*/ 1950720 h 3694853"/>
                  <a:gd name="connsiteX169" fmla="*/ 1583845 w 3557693"/>
                  <a:gd name="connsiteY169" fmla="*/ 1992993 h 3694853"/>
                  <a:gd name="connsiteX170" fmla="*/ 1693333 w 3557693"/>
                  <a:gd name="connsiteY170" fmla="*/ 2021840 h 3694853"/>
                  <a:gd name="connsiteX171" fmla="*/ 1744133 w 3557693"/>
                  <a:gd name="connsiteY171" fmla="*/ 2123440 h 3694853"/>
                  <a:gd name="connsiteX172" fmla="*/ 1794933 w 3557693"/>
                  <a:gd name="connsiteY172" fmla="*/ 2255520 h 3694853"/>
                  <a:gd name="connsiteX173" fmla="*/ 1805093 w 3557693"/>
                  <a:gd name="connsiteY173" fmla="*/ 2499360 h 3694853"/>
                  <a:gd name="connsiteX174" fmla="*/ 1784773 w 3557693"/>
                  <a:gd name="connsiteY174" fmla="*/ 2753360 h 3694853"/>
                  <a:gd name="connsiteX175" fmla="*/ 1733973 w 3557693"/>
                  <a:gd name="connsiteY175" fmla="*/ 3048000 h 3694853"/>
                  <a:gd name="connsiteX176" fmla="*/ 1683173 w 3557693"/>
                  <a:gd name="connsiteY176" fmla="*/ 3342640 h 3694853"/>
                  <a:gd name="connsiteX177" fmla="*/ 1632373 w 3557693"/>
                  <a:gd name="connsiteY177" fmla="*/ 3586480 h 3694853"/>
                  <a:gd name="connsiteX178" fmla="*/ 1825413 w 3557693"/>
                  <a:gd name="connsiteY178" fmla="*/ 3667760 h 3694853"/>
                  <a:gd name="connsiteX179" fmla="*/ 2120053 w 3557693"/>
                  <a:gd name="connsiteY179" fmla="*/ 3677920 h 3694853"/>
                  <a:gd name="connsiteX180" fmla="*/ 2191173 w 3557693"/>
                  <a:gd name="connsiteY180" fmla="*/ 3627120 h 3694853"/>
                  <a:gd name="connsiteX181" fmla="*/ 2181013 w 3557693"/>
                  <a:gd name="connsiteY181" fmla="*/ 3271520 h 3694853"/>
                  <a:gd name="connsiteX182" fmla="*/ 2159909 w 3557693"/>
                  <a:gd name="connsiteY182" fmla="*/ 2353033 h 3694853"/>
                  <a:gd name="connsiteX0" fmla="*/ 2159909 w 3557693"/>
                  <a:gd name="connsiteY0" fmla="*/ 2353033 h 3694853"/>
                  <a:gd name="connsiteX1" fmla="*/ 2302933 w 3557693"/>
                  <a:gd name="connsiteY1" fmla="*/ 2103120 h 3694853"/>
                  <a:gd name="connsiteX2" fmla="*/ 2628053 w 3557693"/>
                  <a:gd name="connsiteY2" fmla="*/ 1838960 h 3694853"/>
                  <a:gd name="connsiteX3" fmla="*/ 3014133 w 3557693"/>
                  <a:gd name="connsiteY3" fmla="*/ 1615440 h 3694853"/>
                  <a:gd name="connsiteX4" fmla="*/ 3288453 w 3557693"/>
                  <a:gd name="connsiteY4" fmla="*/ 1503680 h 3694853"/>
                  <a:gd name="connsiteX5" fmla="*/ 3471333 w 3557693"/>
                  <a:gd name="connsiteY5" fmla="*/ 1391920 h 3694853"/>
                  <a:gd name="connsiteX6" fmla="*/ 3552613 w 3557693"/>
                  <a:gd name="connsiteY6" fmla="*/ 1280160 h 3694853"/>
                  <a:gd name="connsiteX7" fmla="*/ 3501813 w 3557693"/>
                  <a:gd name="connsiteY7" fmla="*/ 1270000 h 3694853"/>
                  <a:gd name="connsiteX8" fmla="*/ 3430693 w 3557693"/>
                  <a:gd name="connsiteY8" fmla="*/ 1371600 h 3694853"/>
                  <a:gd name="connsiteX9" fmla="*/ 3237653 w 3557693"/>
                  <a:gd name="connsiteY9" fmla="*/ 1473200 h 3694853"/>
                  <a:gd name="connsiteX10" fmla="*/ 2922693 w 3557693"/>
                  <a:gd name="connsiteY10" fmla="*/ 1605280 h 3694853"/>
                  <a:gd name="connsiteX11" fmla="*/ 2892213 w 3557693"/>
                  <a:gd name="connsiteY11" fmla="*/ 1595120 h 3694853"/>
                  <a:gd name="connsiteX12" fmla="*/ 2922693 w 3557693"/>
                  <a:gd name="connsiteY12" fmla="*/ 1483360 h 3694853"/>
                  <a:gd name="connsiteX13" fmla="*/ 2983653 w 3557693"/>
                  <a:gd name="connsiteY13" fmla="*/ 1320800 h 3694853"/>
                  <a:gd name="connsiteX14" fmla="*/ 2983653 w 3557693"/>
                  <a:gd name="connsiteY14" fmla="*/ 1270000 h 3694853"/>
                  <a:gd name="connsiteX15" fmla="*/ 2932853 w 3557693"/>
                  <a:gd name="connsiteY15" fmla="*/ 1280160 h 3694853"/>
                  <a:gd name="connsiteX16" fmla="*/ 2902373 w 3557693"/>
                  <a:gd name="connsiteY16" fmla="*/ 1361440 h 3694853"/>
                  <a:gd name="connsiteX17" fmla="*/ 2821093 w 3557693"/>
                  <a:gd name="connsiteY17" fmla="*/ 1584960 h 3694853"/>
                  <a:gd name="connsiteX18" fmla="*/ 2790613 w 3557693"/>
                  <a:gd name="connsiteY18" fmla="*/ 1666240 h 3694853"/>
                  <a:gd name="connsiteX19" fmla="*/ 2668693 w 3557693"/>
                  <a:gd name="connsiteY19" fmla="*/ 1737360 h 3694853"/>
                  <a:gd name="connsiteX20" fmla="*/ 2475653 w 3557693"/>
                  <a:gd name="connsiteY20" fmla="*/ 1838960 h 3694853"/>
                  <a:gd name="connsiteX21" fmla="*/ 2374053 w 3557693"/>
                  <a:gd name="connsiteY21" fmla="*/ 1899920 h 3694853"/>
                  <a:gd name="connsiteX22" fmla="*/ 2231813 w 3557693"/>
                  <a:gd name="connsiteY22" fmla="*/ 2011680 h 3694853"/>
                  <a:gd name="connsiteX23" fmla="*/ 2313093 w 3557693"/>
                  <a:gd name="connsiteY23" fmla="*/ 1666240 h 3694853"/>
                  <a:gd name="connsiteX24" fmla="*/ 2384213 w 3557693"/>
                  <a:gd name="connsiteY24" fmla="*/ 1280160 h 3694853"/>
                  <a:gd name="connsiteX25" fmla="*/ 2597573 w 3557693"/>
                  <a:gd name="connsiteY25" fmla="*/ 1056640 h 3694853"/>
                  <a:gd name="connsiteX26" fmla="*/ 2668693 w 3557693"/>
                  <a:gd name="connsiteY26" fmla="*/ 894080 h 3694853"/>
                  <a:gd name="connsiteX27" fmla="*/ 2628053 w 3557693"/>
                  <a:gd name="connsiteY27" fmla="*/ 894080 h 3694853"/>
                  <a:gd name="connsiteX28" fmla="*/ 2567093 w 3557693"/>
                  <a:gd name="connsiteY28" fmla="*/ 1026160 h 3694853"/>
                  <a:gd name="connsiteX29" fmla="*/ 2414693 w 3557693"/>
                  <a:gd name="connsiteY29" fmla="*/ 1148080 h 3694853"/>
                  <a:gd name="connsiteX30" fmla="*/ 2465493 w 3557693"/>
                  <a:gd name="connsiteY30" fmla="*/ 975360 h 3694853"/>
                  <a:gd name="connsiteX31" fmla="*/ 2546773 w 3557693"/>
                  <a:gd name="connsiteY31" fmla="*/ 680720 h 3694853"/>
                  <a:gd name="connsiteX32" fmla="*/ 2648373 w 3557693"/>
                  <a:gd name="connsiteY32" fmla="*/ 589280 h 3694853"/>
                  <a:gd name="connsiteX33" fmla="*/ 2729653 w 3557693"/>
                  <a:gd name="connsiteY33" fmla="*/ 497840 h 3694853"/>
                  <a:gd name="connsiteX34" fmla="*/ 2739813 w 3557693"/>
                  <a:gd name="connsiteY34" fmla="*/ 447040 h 3694853"/>
                  <a:gd name="connsiteX35" fmla="*/ 2699173 w 3557693"/>
                  <a:gd name="connsiteY35" fmla="*/ 467360 h 3694853"/>
                  <a:gd name="connsiteX36" fmla="*/ 2628053 w 3557693"/>
                  <a:gd name="connsiteY36" fmla="*/ 548640 h 3694853"/>
                  <a:gd name="connsiteX37" fmla="*/ 2567093 w 3557693"/>
                  <a:gd name="connsiteY37" fmla="*/ 579120 h 3694853"/>
                  <a:gd name="connsiteX38" fmla="*/ 2678853 w 3557693"/>
                  <a:gd name="connsiteY38" fmla="*/ 274320 h 3694853"/>
                  <a:gd name="connsiteX39" fmla="*/ 2729653 w 3557693"/>
                  <a:gd name="connsiteY39" fmla="*/ 40640 h 3694853"/>
                  <a:gd name="connsiteX40" fmla="*/ 2689013 w 3557693"/>
                  <a:gd name="connsiteY40" fmla="*/ 30480 h 3694853"/>
                  <a:gd name="connsiteX41" fmla="*/ 2668693 w 3557693"/>
                  <a:gd name="connsiteY41" fmla="*/ 142240 h 3694853"/>
                  <a:gd name="connsiteX42" fmla="*/ 2617893 w 3557693"/>
                  <a:gd name="connsiteY42" fmla="*/ 314960 h 3694853"/>
                  <a:gd name="connsiteX43" fmla="*/ 2597573 w 3557693"/>
                  <a:gd name="connsiteY43" fmla="*/ 314960 h 3694853"/>
                  <a:gd name="connsiteX44" fmla="*/ 2556933 w 3557693"/>
                  <a:gd name="connsiteY44" fmla="*/ 172720 h 3694853"/>
                  <a:gd name="connsiteX45" fmla="*/ 2526453 w 3557693"/>
                  <a:gd name="connsiteY45" fmla="*/ 81280 h 3694853"/>
                  <a:gd name="connsiteX46" fmla="*/ 2495973 w 3557693"/>
                  <a:gd name="connsiteY46" fmla="*/ 111760 h 3694853"/>
                  <a:gd name="connsiteX47" fmla="*/ 2516293 w 3557693"/>
                  <a:gd name="connsiteY47" fmla="*/ 172720 h 3694853"/>
                  <a:gd name="connsiteX48" fmla="*/ 2546773 w 3557693"/>
                  <a:gd name="connsiteY48" fmla="*/ 284480 h 3694853"/>
                  <a:gd name="connsiteX49" fmla="*/ 2567093 w 3557693"/>
                  <a:gd name="connsiteY49" fmla="*/ 375920 h 3694853"/>
                  <a:gd name="connsiteX50" fmla="*/ 2577253 w 3557693"/>
                  <a:gd name="connsiteY50" fmla="*/ 406400 h 3694853"/>
                  <a:gd name="connsiteX51" fmla="*/ 2495973 w 3557693"/>
                  <a:gd name="connsiteY51" fmla="*/ 640080 h 3694853"/>
                  <a:gd name="connsiteX52" fmla="*/ 2424853 w 3557693"/>
                  <a:gd name="connsiteY52" fmla="*/ 894080 h 3694853"/>
                  <a:gd name="connsiteX53" fmla="*/ 2363893 w 3557693"/>
                  <a:gd name="connsiteY53" fmla="*/ 863600 h 3694853"/>
                  <a:gd name="connsiteX54" fmla="*/ 2262293 w 3557693"/>
                  <a:gd name="connsiteY54" fmla="*/ 690880 h 3694853"/>
                  <a:gd name="connsiteX55" fmla="*/ 2221653 w 3557693"/>
                  <a:gd name="connsiteY55" fmla="*/ 609600 h 3694853"/>
                  <a:gd name="connsiteX56" fmla="*/ 2201333 w 3557693"/>
                  <a:gd name="connsiteY56" fmla="*/ 640080 h 3694853"/>
                  <a:gd name="connsiteX57" fmla="*/ 2241973 w 3557693"/>
                  <a:gd name="connsiteY57" fmla="*/ 741680 h 3694853"/>
                  <a:gd name="connsiteX58" fmla="*/ 2302933 w 3557693"/>
                  <a:gd name="connsiteY58" fmla="*/ 853440 h 3694853"/>
                  <a:gd name="connsiteX59" fmla="*/ 2353733 w 3557693"/>
                  <a:gd name="connsiteY59" fmla="*/ 934720 h 3694853"/>
                  <a:gd name="connsiteX60" fmla="*/ 2384213 w 3557693"/>
                  <a:gd name="connsiteY60" fmla="*/ 965200 h 3694853"/>
                  <a:gd name="connsiteX61" fmla="*/ 2363893 w 3557693"/>
                  <a:gd name="connsiteY61" fmla="*/ 1076960 h 3694853"/>
                  <a:gd name="connsiteX62" fmla="*/ 2262293 w 3557693"/>
                  <a:gd name="connsiteY62" fmla="*/ 1422400 h 3694853"/>
                  <a:gd name="connsiteX63" fmla="*/ 2211493 w 3557693"/>
                  <a:gd name="connsiteY63" fmla="*/ 1676400 h 3694853"/>
                  <a:gd name="connsiteX64" fmla="*/ 2160693 w 3557693"/>
                  <a:gd name="connsiteY64" fmla="*/ 1818640 h 3694853"/>
                  <a:gd name="connsiteX65" fmla="*/ 2089573 w 3557693"/>
                  <a:gd name="connsiteY65" fmla="*/ 1838960 h 3694853"/>
                  <a:gd name="connsiteX66" fmla="*/ 2048933 w 3557693"/>
                  <a:gd name="connsiteY66" fmla="*/ 1686560 h 3694853"/>
                  <a:gd name="connsiteX67" fmla="*/ 1957493 w 3557693"/>
                  <a:gd name="connsiteY67" fmla="*/ 1351280 h 3694853"/>
                  <a:gd name="connsiteX68" fmla="*/ 1845733 w 3557693"/>
                  <a:gd name="connsiteY68" fmla="*/ 894080 h 3694853"/>
                  <a:gd name="connsiteX69" fmla="*/ 1805093 w 3557693"/>
                  <a:gd name="connsiteY69" fmla="*/ 436880 h 3694853"/>
                  <a:gd name="connsiteX70" fmla="*/ 1815253 w 3557693"/>
                  <a:gd name="connsiteY70" fmla="*/ 254000 h 3694853"/>
                  <a:gd name="connsiteX71" fmla="*/ 1774613 w 3557693"/>
                  <a:gd name="connsiteY71" fmla="*/ 213360 h 3694853"/>
                  <a:gd name="connsiteX72" fmla="*/ 1764453 w 3557693"/>
                  <a:gd name="connsiteY72" fmla="*/ 365760 h 3694853"/>
                  <a:gd name="connsiteX73" fmla="*/ 1764453 w 3557693"/>
                  <a:gd name="connsiteY73" fmla="*/ 558800 h 3694853"/>
                  <a:gd name="connsiteX74" fmla="*/ 1774613 w 3557693"/>
                  <a:gd name="connsiteY74" fmla="*/ 670560 h 3694853"/>
                  <a:gd name="connsiteX75" fmla="*/ 1733973 w 3557693"/>
                  <a:gd name="connsiteY75" fmla="*/ 609600 h 3694853"/>
                  <a:gd name="connsiteX76" fmla="*/ 1622213 w 3557693"/>
                  <a:gd name="connsiteY76" fmla="*/ 406400 h 3694853"/>
                  <a:gd name="connsiteX77" fmla="*/ 1571413 w 3557693"/>
                  <a:gd name="connsiteY77" fmla="*/ 142240 h 3694853"/>
                  <a:gd name="connsiteX78" fmla="*/ 1540933 w 3557693"/>
                  <a:gd name="connsiteY78" fmla="*/ 60960 h 3694853"/>
                  <a:gd name="connsiteX79" fmla="*/ 1520613 w 3557693"/>
                  <a:gd name="connsiteY79" fmla="*/ 121920 h 3694853"/>
                  <a:gd name="connsiteX80" fmla="*/ 1551093 w 3557693"/>
                  <a:gd name="connsiteY80" fmla="*/ 365760 h 3694853"/>
                  <a:gd name="connsiteX81" fmla="*/ 1571413 w 3557693"/>
                  <a:gd name="connsiteY81" fmla="*/ 426720 h 3694853"/>
                  <a:gd name="connsiteX82" fmla="*/ 1540933 w 3557693"/>
                  <a:gd name="connsiteY82" fmla="*/ 416560 h 3694853"/>
                  <a:gd name="connsiteX83" fmla="*/ 1439333 w 3557693"/>
                  <a:gd name="connsiteY83" fmla="*/ 335280 h 3694853"/>
                  <a:gd name="connsiteX84" fmla="*/ 1327573 w 3557693"/>
                  <a:gd name="connsiteY84" fmla="*/ 274320 h 3694853"/>
                  <a:gd name="connsiteX85" fmla="*/ 1317413 w 3557693"/>
                  <a:gd name="connsiteY85" fmla="*/ 304800 h 3694853"/>
                  <a:gd name="connsiteX86" fmla="*/ 1429173 w 3557693"/>
                  <a:gd name="connsiteY86" fmla="*/ 396240 h 3694853"/>
                  <a:gd name="connsiteX87" fmla="*/ 1571413 w 3557693"/>
                  <a:gd name="connsiteY87" fmla="*/ 477520 h 3694853"/>
                  <a:gd name="connsiteX88" fmla="*/ 1601893 w 3557693"/>
                  <a:gd name="connsiteY88" fmla="*/ 497840 h 3694853"/>
                  <a:gd name="connsiteX89" fmla="*/ 1683173 w 3557693"/>
                  <a:gd name="connsiteY89" fmla="*/ 629920 h 3694853"/>
                  <a:gd name="connsiteX90" fmla="*/ 1764453 w 3557693"/>
                  <a:gd name="connsiteY90" fmla="*/ 731520 h 3694853"/>
                  <a:gd name="connsiteX91" fmla="*/ 1784773 w 3557693"/>
                  <a:gd name="connsiteY91" fmla="*/ 843280 h 3694853"/>
                  <a:gd name="connsiteX92" fmla="*/ 1815253 w 3557693"/>
                  <a:gd name="connsiteY92" fmla="*/ 1036320 h 3694853"/>
                  <a:gd name="connsiteX93" fmla="*/ 1876213 w 3557693"/>
                  <a:gd name="connsiteY93" fmla="*/ 1310640 h 3694853"/>
                  <a:gd name="connsiteX94" fmla="*/ 1855893 w 3557693"/>
                  <a:gd name="connsiteY94" fmla="*/ 1310640 h 3694853"/>
                  <a:gd name="connsiteX95" fmla="*/ 1591733 w 3557693"/>
                  <a:gd name="connsiteY95" fmla="*/ 1137920 h 3694853"/>
                  <a:gd name="connsiteX96" fmla="*/ 1408853 w 3557693"/>
                  <a:gd name="connsiteY96" fmla="*/ 914400 h 3694853"/>
                  <a:gd name="connsiteX97" fmla="*/ 1327573 w 3557693"/>
                  <a:gd name="connsiteY97" fmla="*/ 782320 h 3694853"/>
                  <a:gd name="connsiteX98" fmla="*/ 1307253 w 3557693"/>
                  <a:gd name="connsiteY98" fmla="*/ 619760 h 3694853"/>
                  <a:gd name="connsiteX99" fmla="*/ 1286933 w 3557693"/>
                  <a:gd name="connsiteY99" fmla="*/ 589280 h 3694853"/>
                  <a:gd name="connsiteX100" fmla="*/ 1256453 w 3557693"/>
                  <a:gd name="connsiteY100" fmla="*/ 670560 h 3694853"/>
                  <a:gd name="connsiteX101" fmla="*/ 1266613 w 3557693"/>
                  <a:gd name="connsiteY101" fmla="*/ 772160 h 3694853"/>
                  <a:gd name="connsiteX102" fmla="*/ 1185333 w 3557693"/>
                  <a:gd name="connsiteY102" fmla="*/ 690880 h 3694853"/>
                  <a:gd name="connsiteX103" fmla="*/ 1012613 w 3557693"/>
                  <a:gd name="connsiteY103" fmla="*/ 508000 h 3694853"/>
                  <a:gd name="connsiteX104" fmla="*/ 941493 w 3557693"/>
                  <a:gd name="connsiteY104" fmla="*/ 375920 h 3694853"/>
                  <a:gd name="connsiteX105" fmla="*/ 890693 w 3557693"/>
                  <a:gd name="connsiteY105" fmla="*/ 294640 h 3694853"/>
                  <a:gd name="connsiteX106" fmla="*/ 860213 w 3557693"/>
                  <a:gd name="connsiteY106" fmla="*/ 294640 h 3694853"/>
                  <a:gd name="connsiteX107" fmla="*/ 880533 w 3557693"/>
                  <a:gd name="connsiteY107" fmla="*/ 365760 h 3694853"/>
                  <a:gd name="connsiteX108" fmla="*/ 982133 w 3557693"/>
                  <a:gd name="connsiteY108" fmla="*/ 548640 h 3694853"/>
                  <a:gd name="connsiteX109" fmla="*/ 1083733 w 3557693"/>
                  <a:gd name="connsiteY109" fmla="*/ 650240 h 3694853"/>
                  <a:gd name="connsiteX110" fmla="*/ 1012613 w 3557693"/>
                  <a:gd name="connsiteY110" fmla="*/ 650240 h 3694853"/>
                  <a:gd name="connsiteX111" fmla="*/ 850053 w 3557693"/>
                  <a:gd name="connsiteY111" fmla="*/ 579120 h 3694853"/>
                  <a:gd name="connsiteX112" fmla="*/ 829733 w 3557693"/>
                  <a:gd name="connsiteY112" fmla="*/ 599440 h 3694853"/>
                  <a:gd name="connsiteX113" fmla="*/ 921173 w 3557693"/>
                  <a:gd name="connsiteY113" fmla="*/ 650240 h 3694853"/>
                  <a:gd name="connsiteX114" fmla="*/ 1073573 w 3557693"/>
                  <a:gd name="connsiteY114" fmla="*/ 711200 h 3694853"/>
                  <a:gd name="connsiteX115" fmla="*/ 1124373 w 3557693"/>
                  <a:gd name="connsiteY115" fmla="*/ 721360 h 3694853"/>
                  <a:gd name="connsiteX116" fmla="*/ 1246293 w 3557693"/>
                  <a:gd name="connsiteY116" fmla="*/ 822960 h 3694853"/>
                  <a:gd name="connsiteX117" fmla="*/ 1286933 w 3557693"/>
                  <a:gd name="connsiteY117" fmla="*/ 853440 h 3694853"/>
                  <a:gd name="connsiteX118" fmla="*/ 1398693 w 3557693"/>
                  <a:gd name="connsiteY118" fmla="*/ 985520 h 3694853"/>
                  <a:gd name="connsiteX119" fmla="*/ 1500293 w 3557693"/>
                  <a:gd name="connsiteY119" fmla="*/ 1117600 h 3694853"/>
                  <a:gd name="connsiteX120" fmla="*/ 1683173 w 3557693"/>
                  <a:gd name="connsiteY120" fmla="*/ 1290320 h 3694853"/>
                  <a:gd name="connsiteX121" fmla="*/ 1845733 w 3557693"/>
                  <a:gd name="connsiteY121" fmla="*/ 1422400 h 3694853"/>
                  <a:gd name="connsiteX122" fmla="*/ 1866053 w 3557693"/>
                  <a:gd name="connsiteY122" fmla="*/ 1473200 h 3694853"/>
                  <a:gd name="connsiteX123" fmla="*/ 1886373 w 3557693"/>
                  <a:gd name="connsiteY123" fmla="*/ 1625600 h 3694853"/>
                  <a:gd name="connsiteX124" fmla="*/ 1896533 w 3557693"/>
                  <a:gd name="connsiteY124" fmla="*/ 1717040 h 3694853"/>
                  <a:gd name="connsiteX125" fmla="*/ 1886373 w 3557693"/>
                  <a:gd name="connsiteY125" fmla="*/ 1879600 h 3694853"/>
                  <a:gd name="connsiteX126" fmla="*/ 1774613 w 3557693"/>
                  <a:gd name="connsiteY126" fmla="*/ 1828800 h 3694853"/>
                  <a:gd name="connsiteX127" fmla="*/ 1500293 w 3557693"/>
                  <a:gd name="connsiteY127" fmla="*/ 1778000 h 3694853"/>
                  <a:gd name="connsiteX128" fmla="*/ 1256453 w 3557693"/>
                  <a:gd name="connsiteY128" fmla="*/ 1706880 h 3694853"/>
                  <a:gd name="connsiteX129" fmla="*/ 900853 w 3557693"/>
                  <a:gd name="connsiteY129" fmla="*/ 1574800 h 3694853"/>
                  <a:gd name="connsiteX130" fmla="*/ 667173 w 3557693"/>
                  <a:gd name="connsiteY130" fmla="*/ 1341120 h 3694853"/>
                  <a:gd name="connsiteX131" fmla="*/ 514773 w 3557693"/>
                  <a:gd name="connsiteY131" fmla="*/ 1137920 h 3694853"/>
                  <a:gd name="connsiteX132" fmla="*/ 423333 w 3557693"/>
                  <a:gd name="connsiteY132" fmla="*/ 1036320 h 3694853"/>
                  <a:gd name="connsiteX133" fmla="*/ 362373 w 3557693"/>
                  <a:gd name="connsiteY133" fmla="*/ 1046480 h 3694853"/>
                  <a:gd name="connsiteX134" fmla="*/ 443653 w 3557693"/>
                  <a:gd name="connsiteY134" fmla="*/ 1137920 h 3694853"/>
                  <a:gd name="connsiteX135" fmla="*/ 565573 w 3557693"/>
                  <a:gd name="connsiteY135" fmla="*/ 1320800 h 3694853"/>
                  <a:gd name="connsiteX136" fmla="*/ 626533 w 3557693"/>
                  <a:gd name="connsiteY136" fmla="*/ 1402080 h 3694853"/>
                  <a:gd name="connsiteX137" fmla="*/ 555413 w 3557693"/>
                  <a:gd name="connsiteY137" fmla="*/ 1391920 h 3694853"/>
                  <a:gd name="connsiteX138" fmla="*/ 382693 w 3557693"/>
                  <a:gd name="connsiteY138" fmla="*/ 1300480 h 3694853"/>
                  <a:gd name="connsiteX139" fmla="*/ 209973 w 3557693"/>
                  <a:gd name="connsiteY139" fmla="*/ 1178560 h 3694853"/>
                  <a:gd name="connsiteX140" fmla="*/ 47413 w 3557693"/>
                  <a:gd name="connsiteY140" fmla="*/ 1046480 h 3694853"/>
                  <a:gd name="connsiteX141" fmla="*/ 6773 w 3557693"/>
                  <a:gd name="connsiteY141" fmla="*/ 1056640 h 3694853"/>
                  <a:gd name="connsiteX142" fmla="*/ 88053 w 3557693"/>
                  <a:gd name="connsiteY142" fmla="*/ 1127760 h 3694853"/>
                  <a:gd name="connsiteX143" fmla="*/ 362373 w 3557693"/>
                  <a:gd name="connsiteY143" fmla="*/ 1351280 h 3694853"/>
                  <a:gd name="connsiteX144" fmla="*/ 606213 w 3557693"/>
                  <a:gd name="connsiteY144" fmla="*/ 1463040 h 3694853"/>
                  <a:gd name="connsiteX145" fmla="*/ 707813 w 3557693"/>
                  <a:gd name="connsiteY145" fmla="*/ 1483360 h 3694853"/>
                  <a:gd name="connsiteX146" fmla="*/ 758613 w 3557693"/>
                  <a:gd name="connsiteY146" fmla="*/ 1544320 h 3694853"/>
                  <a:gd name="connsiteX147" fmla="*/ 819573 w 3557693"/>
                  <a:gd name="connsiteY147" fmla="*/ 1595120 h 3694853"/>
                  <a:gd name="connsiteX148" fmla="*/ 911013 w 3557693"/>
                  <a:gd name="connsiteY148" fmla="*/ 1645920 h 3694853"/>
                  <a:gd name="connsiteX149" fmla="*/ 1236133 w 3557693"/>
                  <a:gd name="connsiteY149" fmla="*/ 1767840 h 3694853"/>
                  <a:gd name="connsiteX150" fmla="*/ 1540933 w 3557693"/>
                  <a:gd name="connsiteY150" fmla="*/ 1879600 h 3694853"/>
                  <a:gd name="connsiteX151" fmla="*/ 1652693 w 3557693"/>
                  <a:gd name="connsiteY151" fmla="*/ 1950720 h 3694853"/>
                  <a:gd name="connsiteX152" fmla="*/ 1469813 w 3557693"/>
                  <a:gd name="connsiteY152" fmla="*/ 1920240 h 3694853"/>
                  <a:gd name="connsiteX153" fmla="*/ 1286933 w 3557693"/>
                  <a:gd name="connsiteY153" fmla="*/ 1920240 h 3694853"/>
                  <a:gd name="connsiteX154" fmla="*/ 1053253 w 3557693"/>
                  <a:gd name="connsiteY154" fmla="*/ 1899920 h 3694853"/>
                  <a:gd name="connsiteX155" fmla="*/ 809413 w 3557693"/>
                  <a:gd name="connsiteY155" fmla="*/ 1828800 h 3694853"/>
                  <a:gd name="connsiteX156" fmla="*/ 545253 w 3557693"/>
                  <a:gd name="connsiteY156" fmla="*/ 1737360 h 3694853"/>
                  <a:gd name="connsiteX157" fmla="*/ 514773 w 3557693"/>
                  <a:gd name="connsiteY157" fmla="*/ 1727200 h 3694853"/>
                  <a:gd name="connsiteX158" fmla="*/ 382693 w 3557693"/>
                  <a:gd name="connsiteY158" fmla="*/ 1635760 h 3694853"/>
                  <a:gd name="connsiteX159" fmla="*/ 342053 w 3557693"/>
                  <a:gd name="connsiteY159" fmla="*/ 1645920 h 3694853"/>
                  <a:gd name="connsiteX160" fmla="*/ 474133 w 3557693"/>
                  <a:gd name="connsiteY160" fmla="*/ 1767840 h 3694853"/>
                  <a:gd name="connsiteX161" fmla="*/ 728133 w 3557693"/>
                  <a:gd name="connsiteY161" fmla="*/ 1849120 h 3694853"/>
                  <a:gd name="connsiteX162" fmla="*/ 606213 w 3557693"/>
                  <a:gd name="connsiteY162" fmla="*/ 1849120 h 3694853"/>
                  <a:gd name="connsiteX163" fmla="*/ 474133 w 3557693"/>
                  <a:gd name="connsiteY163" fmla="*/ 1838960 h 3694853"/>
                  <a:gd name="connsiteX164" fmla="*/ 474133 w 3557693"/>
                  <a:gd name="connsiteY164" fmla="*/ 1889760 h 3694853"/>
                  <a:gd name="connsiteX165" fmla="*/ 585893 w 3557693"/>
                  <a:gd name="connsiteY165" fmla="*/ 1889760 h 3694853"/>
                  <a:gd name="connsiteX166" fmla="*/ 789093 w 3557693"/>
                  <a:gd name="connsiteY166" fmla="*/ 1889760 h 3694853"/>
                  <a:gd name="connsiteX167" fmla="*/ 992293 w 3557693"/>
                  <a:gd name="connsiteY167" fmla="*/ 1930400 h 3694853"/>
                  <a:gd name="connsiteX168" fmla="*/ 1266613 w 3557693"/>
                  <a:gd name="connsiteY168" fmla="*/ 1950720 h 3694853"/>
                  <a:gd name="connsiteX169" fmla="*/ 1583845 w 3557693"/>
                  <a:gd name="connsiteY169" fmla="*/ 1992993 h 3694853"/>
                  <a:gd name="connsiteX170" fmla="*/ 1655853 w 3557693"/>
                  <a:gd name="connsiteY170" fmla="*/ 2065001 h 3694853"/>
                  <a:gd name="connsiteX171" fmla="*/ 1744133 w 3557693"/>
                  <a:gd name="connsiteY171" fmla="*/ 2123440 h 3694853"/>
                  <a:gd name="connsiteX172" fmla="*/ 1794933 w 3557693"/>
                  <a:gd name="connsiteY172" fmla="*/ 2255520 h 3694853"/>
                  <a:gd name="connsiteX173" fmla="*/ 1805093 w 3557693"/>
                  <a:gd name="connsiteY173" fmla="*/ 2499360 h 3694853"/>
                  <a:gd name="connsiteX174" fmla="*/ 1784773 w 3557693"/>
                  <a:gd name="connsiteY174" fmla="*/ 2753360 h 3694853"/>
                  <a:gd name="connsiteX175" fmla="*/ 1733973 w 3557693"/>
                  <a:gd name="connsiteY175" fmla="*/ 3048000 h 3694853"/>
                  <a:gd name="connsiteX176" fmla="*/ 1683173 w 3557693"/>
                  <a:gd name="connsiteY176" fmla="*/ 3342640 h 3694853"/>
                  <a:gd name="connsiteX177" fmla="*/ 1632373 w 3557693"/>
                  <a:gd name="connsiteY177" fmla="*/ 3586480 h 3694853"/>
                  <a:gd name="connsiteX178" fmla="*/ 1825413 w 3557693"/>
                  <a:gd name="connsiteY178" fmla="*/ 3667760 h 3694853"/>
                  <a:gd name="connsiteX179" fmla="*/ 2120053 w 3557693"/>
                  <a:gd name="connsiteY179" fmla="*/ 3677920 h 3694853"/>
                  <a:gd name="connsiteX180" fmla="*/ 2191173 w 3557693"/>
                  <a:gd name="connsiteY180" fmla="*/ 3627120 h 3694853"/>
                  <a:gd name="connsiteX181" fmla="*/ 2181013 w 3557693"/>
                  <a:gd name="connsiteY181" fmla="*/ 3271520 h 3694853"/>
                  <a:gd name="connsiteX182" fmla="*/ 2159909 w 3557693"/>
                  <a:gd name="connsiteY182" fmla="*/ 2353033 h 3694853"/>
                  <a:gd name="connsiteX0" fmla="*/ 2159909 w 3557693"/>
                  <a:gd name="connsiteY0" fmla="*/ 2353033 h 3694853"/>
                  <a:gd name="connsiteX1" fmla="*/ 2302933 w 3557693"/>
                  <a:gd name="connsiteY1" fmla="*/ 2103120 h 3694853"/>
                  <a:gd name="connsiteX2" fmla="*/ 2628053 w 3557693"/>
                  <a:gd name="connsiteY2" fmla="*/ 1838960 h 3694853"/>
                  <a:gd name="connsiteX3" fmla="*/ 3014133 w 3557693"/>
                  <a:gd name="connsiteY3" fmla="*/ 1615440 h 3694853"/>
                  <a:gd name="connsiteX4" fmla="*/ 3288453 w 3557693"/>
                  <a:gd name="connsiteY4" fmla="*/ 1503680 h 3694853"/>
                  <a:gd name="connsiteX5" fmla="*/ 3471333 w 3557693"/>
                  <a:gd name="connsiteY5" fmla="*/ 1391920 h 3694853"/>
                  <a:gd name="connsiteX6" fmla="*/ 3552613 w 3557693"/>
                  <a:gd name="connsiteY6" fmla="*/ 1280160 h 3694853"/>
                  <a:gd name="connsiteX7" fmla="*/ 3501813 w 3557693"/>
                  <a:gd name="connsiteY7" fmla="*/ 1270000 h 3694853"/>
                  <a:gd name="connsiteX8" fmla="*/ 3430693 w 3557693"/>
                  <a:gd name="connsiteY8" fmla="*/ 1371600 h 3694853"/>
                  <a:gd name="connsiteX9" fmla="*/ 3237653 w 3557693"/>
                  <a:gd name="connsiteY9" fmla="*/ 1473200 h 3694853"/>
                  <a:gd name="connsiteX10" fmla="*/ 2922693 w 3557693"/>
                  <a:gd name="connsiteY10" fmla="*/ 1605280 h 3694853"/>
                  <a:gd name="connsiteX11" fmla="*/ 2892213 w 3557693"/>
                  <a:gd name="connsiteY11" fmla="*/ 1595120 h 3694853"/>
                  <a:gd name="connsiteX12" fmla="*/ 2922693 w 3557693"/>
                  <a:gd name="connsiteY12" fmla="*/ 1483360 h 3694853"/>
                  <a:gd name="connsiteX13" fmla="*/ 2983653 w 3557693"/>
                  <a:gd name="connsiteY13" fmla="*/ 1320800 h 3694853"/>
                  <a:gd name="connsiteX14" fmla="*/ 2983653 w 3557693"/>
                  <a:gd name="connsiteY14" fmla="*/ 1270000 h 3694853"/>
                  <a:gd name="connsiteX15" fmla="*/ 2932853 w 3557693"/>
                  <a:gd name="connsiteY15" fmla="*/ 1280160 h 3694853"/>
                  <a:gd name="connsiteX16" fmla="*/ 2902373 w 3557693"/>
                  <a:gd name="connsiteY16" fmla="*/ 1361440 h 3694853"/>
                  <a:gd name="connsiteX17" fmla="*/ 2821093 w 3557693"/>
                  <a:gd name="connsiteY17" fmla="*/ 1584960 h 3694853"/>
                  <a:gd name="connsiteX18" fmla="*/ 2790613 w 3557693"/>
                  <a:gd name="connsiteY18" fmla="*/ 1666240 h 3694853"/>
                  <a:gd name="connsiteX19" fmla="*/ 2668693 w 3557693"/>
                  <a:gd name="connsiteY19" fmla="*/ 1737360 h 3694853"/>
                  <a:gd name="connsiteX20" fmla="*/ 2475653 w 3557693"/>
                  <a:gd name="connsiteY20" fmla="*/ 1838960 h 3694853"/>
                  <a:gd name="connsiteX21" fmla="*/ 2374053 w 3557693"/>
                  <a:gd name="connsiteY21" fmla="*/ 1899920 h 3694853"/>
                  <a:gd name="connsiteX22" fmla="*/ 2231813 w 3557693"/>
                  <a:gd name="connsiteY22" fmla="*/ 2011680 h 3694853"/>
                  <a:gd name="connsiteX23" fmla="*/ 2313093 w 3557693"/>
                  <a:gd name="connsiteY23" fmla="*/ 1666240 h 3694853"/>
                  <a:gd name="connsiteX24" fmla="*/ 2384213 w 3557693"/>
                  <a:gd name="connsiteY24" fmla="*/ 1280160 h 3694853"/>
                  <a:gd name="connsiteX25" fmla="*/ 2597573 w 3557693"/>
                  <a:gd name="connsiteY25" fmla="*/ 1056640 h 3694853"/>
                  <a:gd name="connsiteX26" fmla="*/ 2668693 w 3557693"/>
                  <a:gd name="connsiteY26" fmla="*/ 894080 h 3694853"/>
                  <a:gd name="connsiteX27" fmla="*/ 2628053 w 3557693"/>
                  <a:gd name="connsiteY27" fmla="*/ 894080 h 3694853"/>
                  <a:gd name="connsiteX28" fmla="*/ 2567093 w 3557693"/>
                  <a:gd name="connsiteY28" fmla="*/ 1026160 h 3694853"/>
                  <a:gd name="connsiteX29" fmla="*/ 2414693 w 3557693"/>
                  <a:gd name="connsiteY29" fmla="*/ 1148080 h 3694853"/>
                  <a:gd name="connsiteX30" fmla="*/ 2465493 w 3557693"/>
                  <a:gd name="connsiteY30" fmla="*/ 975360 h 3694853"/>
                  <a:gd name="connsiteX31" fmla="*/ 2546773 w 3557693"/>
                  <a:gd name="connsiteY31" fmla="*/ 680720 h 3694853"/>
                  <a:gd name="connsiteX32" fmla="*/ 2648373 w 3557693"/>
                  <a:gd name="connsiteY32" fmla="*/ 589280 h 3694853"/>
                  <a:gd name="connsiteX33" fmla="*/ 2729653 w 3557693"/>
                  <a:gd name="connsiteY33" fmla="*/ 497840 h 3694853"/>
                  <a:gd name="connsiteX34" fmla="*/ 2739813 w 3557693"/>
                  <a:gd name="connsiteY34" fmla="*/ 447040 h 3694853"/>
                  <a:gd name="connsiteX35" fmla="*/ 2699173 w 3557693"/>
                  <a:gd name="connsiteY35" fmla="*/ 467360 h 3694853"/>
                  <a:gd name="connsiteX36" fmla="*/ 2628053 w 3557693"/>
                  <a:gd name="connsiteY36" fmla="*/ 548640 h 3694853"/>
                  <a:gd name="connsiteX37" fmla="*/ 2567093 w 3557693"/>
                  <a:gd name="connsiteY37" fmla="*/ 579120 h 3694853"/>
                  <a:gd name="connsiteX38" fmla="*/ 2678853 w 3557693"/>
                  <a:gd name="connsiteY38" fmla="*/ 274320 h 3694853"/>
                  <a:gd name="connsiteX39" fmla="*/ 2729653 w 3557693"/>
                  <a:gd name="connsiteY39" fmla="*/ 40640 h 3694853"/>
                  <a:gd name="connsiteX40" fmla="*/ 2689013 w 3557693"/>
                  <a:gd name="connsiteY40" fmla="*/ 30480 h 3694853"/>
                  <a:gd name="connsiteX41" fmla="*/ 2668693 w 3557693"/>
                  <a:gd name="connsiteY41" fmla="*/ 142240 h 3694853"/>
                  <a:gd name="connsiteX42" fmla="*/ 2617893 w 3557693"/>
                  <a:gd name="connsiteY42" fmla="*/ 314960 h 3694853"/>
                  <a:gd name="connsiteX43" fmla="*/ 2597573 w 3557693"/>
                  <a:gd name="connsiteY43" fmla="*/ 314960 h 3694853"/>
                  <a:gd name="connsiteX44" fmla="*/ 2556933 w 3557693"/>
                  <a:gd name="connsiteY44" fmla="*/ 172720 h 3694853"/>
                  <a:gd name="connsiteX45" fmla="*/ 2526453 w 3557693"/>
                  <a:gd name="connsiteY45" fmla="*/ 81280 h 3694853"/>
                  <a:gd name="connsiteX46" fmla="*/ 2495973 w 3557693"/>
                  <a:gd name="connsiteY46" fmla="*/ 111760 h 3694853"/>
                  <a:gd name="connsiteX47" fmla="*/ 2516293 w 3557693"/>
                  <a:gd name="connsiteY47" fmla="*/ 172720 h 3694853"/>
                  <a:gd name="connsiteX48" fmla="*/ 2546773 w 3557693"/>
                  <a:gd name="connsiteY48" fmla="*/ 284480 h 3694853"/>
                  <a:gd name="connsiteX49" fmla="*/ 2567093 w 3557693"/>
                  <a:gd name="connsiteY49" fmla="*/ 375920 h 3694853"/>
                  <a:gd name="connsiteX50" fmla="*/ 2577253 w 3557693"/>
                  <a:gd name="connsiteY50" fmla="*/ 406400 h 3694853"/>
                  <a:gd name="connsiteX51" fmla="*/ 2495973 w 3557693"/>
                  <a:gd name="connsiteY51" fmla="*/ 640080 h 3694853"/>
                  <a:gd name="connsiteX52" fmla="*/ 2424853 w 3557693"/>
                  <a:gd name="connsiteY52" fmla="*/ 894080 h 3694853"/>
                  <a:gd name="connsiteX53" fmla="*/ 2363893 w 3557693"/>
                  <a:gd name="connsiteY53" fmla="*/ 863600 h 3694853"/>
                  <a:gd name="connsiteX54" fmla="*/ 2262293 w 3557693"/>
                  <a:gd name="connsiteY54" fmla="*/ 690880 h 3694853"/>
                  <a:gd name="connsiteX55" fmla="*/ 2221653 w 3557693"/>
                  <a:gd name="connsiteY55" fmla="*/ 609600 h 3694853"/>
                  <a:gd name="connsiteX56" fmla="*/ 2201333 w 3557693"/>
                  <a:gd name="connsiteY56" fmla="*/ 640080 h 3694853"/>
                  <a:gd name="connsiteX57" fmla="*/ 2241973 w 3557693"/>
                  <a:gd name="connsiteY57" fmla="*/ 741680 h 3694853"/>
                  <a:gd name="connsiteX58" fmla="*/ 2302933 w 3557693"/>
                  <a:gd name="connsiteY58" fmla="*/ 853440 h 3694853"/>
                  <a:gd name="connsiteX59" fmla="*/ 2353733 w 3557693"/>
                  <a:gd name="connsiteY59" fmla="*/ 934720 h 3694853"/>
                  <a:gd name="connsiteX60" fmla="*/ 2384213 w 3557693"/>
                  <a:gd name="connsiteY60" fmla="*/ 965200 h 3694853"/>
                  <a:gd name="connsiteX61" fmla="*/ 2363893 w 3557693"/>
                  <a:gd name="connsiteY61" fmla="*/ 1076960 h 3694853"/>
                  <a:gd name="connsiteX62" fmla="*/ 2262293 w 3557693"/>
                  <a:gd name="connsiteY62" fmla="*/ 1422400 h 3694853"/>
                  <a:gd name="connsiteX63" fmla="*/ 2211493 w 3557693"/>
                  <a:gd name="connsiteY63" fmla="*/ 1676400 h 3694853"/>
                  <a:gd name="connsiteX64" fmla="*/ 2160693 w 3557693"/>
                  <a:gd name="connsiteY64" fmla="*/ 1818640 h 3694853"/>
                  <a:gd name="connsiteX65" fmla="*/ 2089573 w 3557693"/>
                  <a:gd name="connsiteY65" fmla="*/ 1838960 h 3694853"/>
                  <a:gd name="connsiteX66" fmla="*/ 2048933 w 3557693"/>
                  <a:gd name="connsiteY66" fmla="*/ 1686560 h 3694853"/>
                  <a:gd name="connsiteX67" fmla="*/ 1957493 w 3557693"/>
                  <a:gd name="connsiteY67" fmla="*/ 1351280 h 3694853"/>
                  <a:gd name="connsiteX68" fmla="*/ 1845733 w 3557693"/>
                  <a:gd name="connsiteY68" fmla="*/ 894080 h 3694853"/>
                  <a:gd name="connsiteX69" fmla="*/ 1805093 w 3557693"/>
                  <a:gd name="connsiteY69" fmla="*/ 436880 h 3694853"/>
                  <a:gd name="connsiteX70" fmla="*/ 1815253 w 3557693"/>
                  <a:gd name="connsiteY70" fmla="*/ 254000 h 3694853"/>
                  <a:gd name="connsiteX71" fmla="*/ 1774613 w 3557693"/>
                  <a:gd name="connsiteY71" fmla="*/ 213360 h 3694853"/>
                  <a:gd name="connsiteX72" fmla="*/ 1764453 w 3557693"/>
                  <a:gd name="connsiteY72" fmla="*/ 365760 h 3694853"/>
                  <a:gd name="connsiteX73" fmla="*/ 1764453 w 3557693"/>
                  <a:gd name="connsiteY73" fmla="*/ 558800 h 3694853"/>
                  <a:gd name="connsiteX74" fmla="*/ 1774613 w 3557693"/>
                  <a:gd name="connsiteY74" fmla="*/ 670560 h 3694853"/>
                  <a:gd name="connsiteX75" fmla="*/ 1733973 w 3557693"/>
                  <a:gd name="connsiteY75" fmla="*/ 609600 h 3694853"/>
                  <a:gd name="connsiteX76" fmla="*/ 1622213 w 3557693"/>
                  <a:gd name="connsiteY76" fmla="*/ 406400 h 3694853"/>
                  <a:gd name="connsiteX77" fmla="*/ 1571413 w 3557693"/>
                  <a:gd name="connsiteY77" fmla="*/ 142240 h 3694853"/>
                  <a:gd name="connsiteX78" fmla="*/ 1540933 w 3557693"/>
                  <a:gd name="connsiteY78" fmla="*/ 60960 h 3694853"/>
                  <a:gd name="connsiteX79" fmla="*/ 1520613 w 3557693"/>
                  <a:gd name="connsiteY79" fmla="*/ 121920 h 3694853"/>
                  <a:gd name="connsiteX80" fmla="*/ 1551093 w 3557693"/>
                  <a:gd name="connsiteY80" fmla="*/ 365760 h 3694853"/>
                  <a:gd name="connsiteX81" fmla="*/ 1571413 w 3557693"/>
                  <a:gd name="connsiteY81" fmla="*/ 426720 h 3694853"/>
                  <a:gd name="connsiteX82" fmla="*/ 1540933 w 3557693"/>
                  <a:gd name="connsiteY82" fmla="*/ 416560 h 3694853"/>
                  <a:gd name="connsiteX83" fmla="*/ 1439333 w 3557693"/>
                  <a:gd name="connsiteY83" fmla="*/ 335280 h 3694853"/>
                  <a:gd name="connsiteX84" fmla="*/ 1327573 w 3557693"/>
                  <a:gd name="connsiteY84" fmla="*/ 274320 h 3694853"/>
                  <a:gd name="connsiteX85" fmla="*/ 1317413 w 3557693"/>
                  <a:gd name="connsiteY85" fmla="*/ 304800 h 3694853"/>
                  <a:gd name="connsiteX86" fmla="*/ 1429173 w 3557693"/>
                  <a:gd name="connsiteY86" fmla="*/ 396240 h 3694853"/>
                  <a:gd name="connsiteX87" fmla="*/ 1571413 w 3557693"/>
                  <a:gd name="connsiteY87" fmla="*/ 477520 h 3694853"/>
                  <a:gd name="connsiteX88" fmla="*/ 1601893 w 3557693"/>
                  <a:gd name="connsiteY88" fmla="*/ 497840 h 3694853"/>
                  <a:gd name="connsiteX89" fmla="*/ 1683173 w 3557693"/>
                  <a:gd name="connsiteY89" fmla="*/ 629920 h 3694853"/>
                  <a:gd name="connsiteX90" fmla="*/ 1764453 w 3557693"/>
                  <a:gd name="connsiteY90" fmla="*/ 731520 h 3694853"/>
                  <a:gd name="connsiteX91" fmla="*/ 1784773 w 3557693"/>
                  <a:gd name="connsiteY91" fmla="*/ 843280 h 3694853"/>
                  <a:gd name="connsiteX92" fmla="*/ 1815253 w 3557693"/>
                  <a:gd name="connsiteY92" fmla="*/ 1036320 h 3694853"/>
                  <a:gd name="connsiteX93" fmla="*/ 1876213 w 3557693"/>
                  <a:gd name="connsiteY93" fmla="*/ 1310640 h 3694853"/>
                  <a:gd name="connsiteX94" fmla="*/ 1855893 w 3557693"/>
                  <a:gd name="connsiteY94" fmla="*/ 1310640 h 3694853"/>
                  <a:gd name="connsiteX95" fmla="*/ 1591733 w 3557693"/>
                  <a:gd name="connsiteY95" fmla="*/ 1137920 h 3694853"/>
                  <a:gd name="connsiteX96" fmla="*/ 1408853 w 3557693"/>
                  <a:gd name="connsiteY96" fmla="*/ 914400 h 3694853"/>
                  <a:gd name="connsiteX97" fmla="*/ 1327573 w 3557693"/>
                  <a:gd name="connsiteY97" fmla="*/ 782320 h 3694853"/>
                  <a:gd name="connsiteX98" fmla="*/ 1307253 w 3557693"/>
                  <a:gd name="connsiteY98" fmla="*/ 619760 h 3694853"/>
                  <a:gd name="connsiteX99" fmla="*/ 1286933 w 3557693"/>
                  <a:gd name="connsiteY99" fmla="*/ 589280 h 3694853"/>
                  <a:gd name="connsiteX100" fmla="*/ 1256453 w 3557693"/>
                  <a:gd name="connsiteY100" fmla="*/ 670560 h 3694853"/>
                  <a:gd name="connsiteX101" fmla="*/ 1266613 w 3557693"/>
                  <a:gd name="connsiteY101" fmla="*/ 772160 h 3694853"/>
                  <a:gd name="connsiteX102" fmla="*/ 1185333 w 3557693"/>
                  <a:gd name="connsiteY102" fmla="*/ 690880 h 3694853"/>
                  <a:gd name="connsiteX103" fmla="*/ 1012613 w 3557693"/>
                  <a:gd name="connsiteY103" fmla="*/ 508000 h 3694853"/>
                  <a:gd name="connsiteX104" fmla="*/ 941493 w 3557693"/>
                  <a:gd name="connsiteY104" fmla="*/ 375920 h 3694853"/>
                  <a:gd name="connsiteX105" fmla="*/ 890693 w 3557693"/>
                  <a:gd name="connsiteY105" fmla="*/ 294640 h 3694853"/>
                  <a:gd name="connsiteX106" fmla="*/ 860213 w 3557693"/>
                  <a:gd name="connsiteY106" fmla="*/ 294640 h 3694853"/>
                  <a:gd name="connsiteX107" fmla="*/ 880533 w 3557693"/>
                  <a:gd name="connsiteY107" fmla="*/ 365760 h 3694853"/>
                  <a:gd name="connsiteX108" fmla="*/ 982133 w 3557693"/>
                  <a:gd name="connsiteY108" fmla="*/ 548640 h 3694853"/>
                  <a:gd name="connsiteX109" fmla="*/ 1083733 w 3557693"/>
                  <a:gd name="connsiteY109" fmla="*/ 650240 h 3694853"/>
                  <a:gd name="connsiteX110" fmla="*/ 1012613 w 3557693"/>
                  <a:gd name="connsiteY110" fmla="*/ 650240 h 3694853"/>
                  <a:gd name="connsiteX111" fmla="*/ 850053 w 3557693"/>
                  <a:gd name="connsiteY111" fmla="*/ 579120 h 3694853"/>
                  <a:gd name="connsiteX112" fmla="*/ 829733 w 3557693"/>
                  <a:gd name="connsiteY112" fmla="*/ 599440 h 3694853"/>
                  <a:gd name="connsiteX113" fmla="*/ 921173 w 3557693"/>
                  <a:gd name="connsiteY113" fmla="*/ 650240 h 3694853"/>
                  <a:gd name="connsiteX114" fmla="*/ 1073573 w 3557693"/>
                  <a:gd name="connsiteY114" fmla="*/ 711200 h 3694853"/>
                  <a:gd name="connsiteX115" fmla="*/ 1124373 w 3557693"/>
                  <a:gd name="connsiteY115" fmla="*/ 721360 h 3694853"/>
                  <a:gd name="connsiteX116" fmla="*/ 1246293 w 3557693"/>
                  <a:gd name="connsiteY116" fmla="*/ 822960 h 3694853"/>
                  <a:gd name="connsiteX117" fmla="*/ 1286933 w 3557693"/>
                  <a:gd name="connsiteY117" fmla="*/ 853440 h 3694853"/>
                  <a:gd name="connsiteX118" fmla="*/ 1398693 w 3557693"/>
                  <a:gd name="connsiteY118" fmla="*/ 985520 h 3694853"/>
                  <a:gd name="connsiteX119" fmla="*/ 1500293 w 3557693"/>
                  <a:gd name="connsiteY119" fmla="*/ 1117600 h 3694853"/>
                  <a:gd name="connsiteX120" fmla="*/ 1683173 w 3557693"/>
                  <a:gd name="connsiteY120" fmla="*/ 1290320 h 3694853"/>
                  <a:gd name="connsiteX121" fmla="*/ 1845733 w 3557693"/>
                  <a:gd name="connsiteY121" fmla="*/ 1422400 h 3694853"/>
                  <a:gd name="connsiteX122" fmla="*/ 1866053 w 3557693"/>
                  <a:gd name="connsiteY122" fmla="*/ 1473200 h 3694853"/>
                  <a:gd name="connsiteX123" fmla="*/ 1886373 w 3557693"/>
                  <a:gd name="connsiteY123" fmla="*/ 1625600 h 3694853"/>
                  <a:gd name="connsiteX124" fmla="*/ 1896533 w 3557693"/>
                  <a:gd name="connsiteY124" fmla="*/ 1717040 h 3694853"/>
                  <a:gd name="connsiteX125" fmla="*/ 1886373 w 3557693"/>
                  <a:gd name="connsiteY125" fmla="*/ 1879600 h 3694853"/>
                  <a:gd name="connsiteX126" fmla="*/ 1774613 w 3557693"/>
                  <a:gd name="connsiteY126" fmla="*/ 1828800 h 3694853"/>
                  <a:gd name="connsiteX127" fmla="*/ 1500293 w 3557693"/>
                  <a:gd name="connsiteY127" fmla="*/ 1778000 h 3694853"/>
                  <a:gd name="connsiteX128" fmla="*/ 1256453 w 3557693"/>
                  <a:gd name="connsiteY128" fmla="*/ 1706880 h 3694853"/>
                  <a:gd name="connsiteX129" fmla="*/ 900853 w 3557693"/>
                  <a:gd name="connsiteY129" fmla="*/ 1574800 h 3694853"/>
                  <a:gd name="connsiteX130" fmla="*/ 667173 w 3557693"/>
                  <a:gd name="connsiteY130" fmla="*/ 1341120 h 3694853"/>
                  <a:gd name="connsiteX131" fmla="*/ 514773 w 3557693"/>
                  <a:gd name="connsiteY131" fmla="*/ 1137920 h 3694853"/>
                  <a:gd name="connsiteX132" fmla="*/ 423333 w 3557693"/>
                  <a:gd name="connsiteY132" fmla="*/ 1036320 h 3694853"/>
                  <a:gd name="connsiteX133" fmla="*/ 362373 w 3557693"/>
                  <a:gd name="connsiteY133" fmla="*/ 1046480 h 3694853"/>
                  <a:gd name="connsiteX134" fmla="*/ 443653 w 3557693"/>
                  <a:gd name="connsiteY134" fmla="*/ 1137920 h 3694853"/>
                  <a:gd name="connsiteX135" fmla="*/ 565573 w 3557693"/>
                  <a:gd name="connsiteY135" fmla="*/ 1320800 h 3694853"/>
                  <a:gd name="connsiteX136" fmla="*/ 626533 w 3557693"/>
                  <a:gd name="connsiteY136" fmla="*/ 1402080 h 3694853"/>
                  <a:gd name="connsiteX137" fmla="*/ 555413 w 3557693"/>
                  <a:gd name="connsiteY137" fmla="*/ 1391920 h 3694853"/>
                  <a:gd name="connsiteX138" fmla="*/ 382693 w 3557693"/>
                  <a:gd name="connsiteY138" fmla="*/ 1300480 h 3694853"/>
                  <a:gd name="connsiteX139" fmla="*/ 209973 w 3557693"/>
                  <a:gd name="connsiteY139" fmla="*/ 1178560 h 3694853"/>
                  <a:gd name="connsiteX140" fmla="*/ 47413 w 3557693"/>
                  <a:gd name="connsiteY140" fmla="*/ 1046480 h 3694853"/>
                  <a:gd name="connsiteX141" fmla="*/ 6773 w 3557693"/>
                  <a:gd name="connsiteY141" fmla="*/ 1056640 h 3694853"/>
                  <a:gd name="connsiteX142" fmla="*/ 88053 w 3557693"/>
                  <a:gd name="connsiteY142" fmla="*/ 1127760 h 3694853"/>
                  <a:gd name="connsiteX143" fmla="*/ 362373 w 3557693"/>
                  <a:gd name="connsiteY143" fmla="*/ 1351280 h 3694853"/>
                  <a:gd name="connsiteX144" fmla="*/ 606213 w 3557693"/>
                  <a:gd name="connsiteY144" fmla="*/ 1463040 h 3694853"/>
                  <a:gd name="connsiteX145" fmla="*/ 707813 w 3557693"/>
                  <a:gd name="connsiteY145" fmla="*/ 1483360 h 3694853"/>
                  <a:gd name="connsiteX146" fmla="*/ 758613 w 3557693"/>
                  <a:gd name="connsiteY146" fmla="*/ 1544320 h 3694853"/>
                  <a:gd name="connsiteX147" fmla="*/ 819573 w 3557693"/>
                  <a:gd name="connsiteY147" fmla="*/ 1595120 h 3694853"/>
                  <a:gd name="connsiteX148" fmla="*/ 911013 w 3557693"/>
                  <a:gd name="connsiteY148" fmla="*/ 1645920 h 3694853"/>
                  <a:gd name="connsiteX149" fmla="*/ 1236133 w 3557693"/>
                  <a:gd name="connsiteY149" fmla="*/ 1767840 h 3694853"/>
                  <a:gd name="connsiteX150" fmla="*/ 1540933 w 3557693"/>
                  <a:gd name="connsiteY150" fmla="*/ 1879600 h 3694853"/>
                  <a:gd name="connsiteX151" fmla="*/ 1652693 w 3557693"/>
                  <a:gd name="connsiteY151" fmla="*/ 1950720 h 3694853"/>
                  <a:gd name="connsiteX152" fmla="*/ 1469813 w 3557693"/>
                  <a:gd name="connsiteY152" fmla="*/ 1920240 h 3694853"/>
                  <a:gd name="connsiteX153" fmla="*/ 1286933 w 3557693"/>
                  <a:gd name="connsiteY153" fmla="*/ 1920240 h 3694853"/>
                  <a:gd name="connsiteX154" fmla="*/ 1053253 w 3557693"/>
                  <a:gd name="connsiteY154" fmla="*/ 1899920 h 3694853"/>
                  <a:gd name="connsiteX155" fmla="*/ 809413 w 3557693"/>
                  <a:gd name="connsiteY155" fmla="*/ 1828800 h 3694853"/>
                  <a:gd name="connsiteX156" fmla="*/ 545253 w 3557693"/>
                  <a:gd name="connsiteY156" fmla="*/ 1737360 h 3694853"/>
                  <a:gd name="connsiteX157" fmla="*/ 514773 w 3557693"/>
                  <a:gd name="connsiteY157" fmla="*/ 1727200 h 3694853"/>
                  <a:gd name="connsiteX158" fmla="*/ 382693 w 3557693"/>
                  <a:gd name="connsiteY158" fmla="*/ 1635760 h 3694853"/>
                  <a:gd name="connsiteX159" fmla="*/ 342053 w 3557693"/>
                  <a:gd name="connsiteY159" fmla="*/ 1645920 h 3694853"/>
                  <a:gd name="connsiteX160" fmla="*/ 474133 w 3557693"/>
                  <a:gd name="connsiteY160" fmla="*/ 1767840 h 3694853"/>
                  <a:gd name="connsiteX161" fmla="*/ 728133 w 3557693"/>
                  <a:gd name="connsiteY161" fmla="*/ 1849120 h 3694853"/>
                  <a:gd name="connsiteX162" fmla="*/ 606213 w 3557693"/>
                  <a:gd name="connsiteY162" fmla="*/ 1849120 h 3694853"/>
                  <a:gd name="connsiteX163" fmla="*/ 474133 w 3557693"/>
                  <a:gd name="connsiteY163" fmla="*/ 1838960 h 3694853"/>
                  <a:gd name="connsiteX164" fmla="*/ 474133 w 3557693"/>
                  <a:gd name="connsiteY164" fmla="*/ 1889760 h 3694853"/>
                  <a:gd name="connsiteX165" fmla="*/ 585893 w 3557693"/>
                  <a:gd name="connsiteY165" fmla="*/ 1889760 h 3694853"/>
                  <a:gd name="connsiteX166" fmla="*/ 789093 w 3557693"/>
                  <a:gd name="connsiteY166" fmla="*/ 1889760 h 3694853"/>
                  <a:gd name="connsiteX167" fmla="*/ 992293 w 3557693"/>
                  <a:gd name="connsiteY167" fmla="*/ 1930400 h 3694853"/>
                  <a:gd name="connsiteX168" fmla="*/ 1266613 w 3557693"/>
                  <a:gd name="connsiteY168" fmla="*/ 1950720 h 3694853"/>
                  <a:gd name="connsiteX169" fmla="*/ 1583845 w 3557693"/>
                  <a:gd name="connsiteY169" fmla="*/ 1992993 h 3694853"/>
                  <a:gd name="connsiteX170" fmla="*/ 1744133 w 3557693"/>
                  <a:gd name="connsiteY170" fmla="*/ 2123440 h 3694853"/>
                  <a:gd name="connsiteX171" fmla="*/ 1794933 w 3557693"/>
                  <a:gd name="connsiteY171" fmla="*/ 2255520 h 3694853"/>
                  <a:gd name="connsiteX172" fmla="*/ 1805093 w 3557693"/>
                  <a:gd name="connsiteY172" fmla="*/ 2499360 h 3694853"/>
                  <a:gd name="connsiteX173" fmla="*/ 1784773 w 3557693"/>
                  <a:gd name="connsiteY173" fmla="*/ 2753360 h 3694853"/>
                  <a:gd name="connsiteX174" fmla="*/ 1733973 w 3557693"/>
                  <a:gd name="connsiteY174" fmla="*/ 3048000 h 3694853"/>
                  <a:gd name="connsiteX175" fmla="*/ 1683173 w 3557693"/>
                  <a:gd name="connsiteY175" fmla="*/ 3342640 h 3694853"/>
                  <a:gd name="connsiteX176" fmla="*/ 1632373 w 3557693"/>
                  <a:gd name="connsiteY176" fmla="*/ 3586480 h 3694853"/>
                  <a:gd name="connsiteX177" fmla="*/ 1825413 w 3557693"/>
                  <a:gd name="connsiteY177" fmla="*/ 3667760 h 3694853"/>
                  <a:gd name="connsiteX178" fmla="*/ 2120053 w 3557693"/>
                  <a:gd name="connsiteY178" fmla="*/ 3677920 h 3694853"/>
                  <a:gd name="connsiteX179" fmla="*/ 2191173 w 3557693"/>
                  <a:gd name="connsiteY179" fmla="*/ 3627120 h 3694853"/>
                  <a:gd name="connsiteX180" fmla="*/ 2181013 w 3557693"/>
                  <a:gd name="connsiteY180" fmla="*/ 3271520 h 3694853"/>
                  <a:gd name="connsiteX181" fmla="*/ 2159909 w 3557693"/>
                  <a:gd name="connsiteY181" fmla="*/ 2353033 h 3694853"/>
                  <a:gd name="connsiteX0" fmla="*/ 2159909 w 3557693"/>
                  <a:gd name="connsiteY0" fmla="*/ 2353033 h 3694853"/>
                  <a:gd name="connsiteX1" fmla="*/ 2303925 w 3557693"/>
                  <a:gd name="connsiteY1" fmla="*/ 2065001 h 3694853"/>
                  <a:gd name="connsiteX2" fmla="*/ 2628053 w 3557693"/>
                  <a:gd name="connsiteY2" fmla="*/ 1838960 h 3694853"/>
                  <a:gd name="connsiteX3" fmla="*/ 3014133 w 3557693"/>
                  <a:gd name="connsiteY3" fmla="*/ 1615440 h 3694853"/>
                  <a:gd name="connsiteX4" fmla="*/ 3288453 w 3557693"/>
                  <a:gd name="connsiteY4" fmla="*/ 1503680 h 3694853"/>
                  <a:gd name="connsiteX5" fmla="*/ 3471333 w 3557693"/>
                  <a:gd name="connsiteY5" fmla="*/ 1391920 h 3694853"/>
                  <a:gd name="connsiteX6" fmla="*/ 3552613 w 3557693"/>
                  <a:gd name="connsiteY6" fmla="*/ 1280160 h 3694853"/>
                  <a:gd name="connsiteX7" fmla="*/ 3501813 w 3557693"/>
                  <a:gd name="connsiteY7" fmla="*/ 1270000 h 3694853"/>
                  <a:gd name="connsiteX8" fmla="*/ 3430693 w 3557693"/>
                  <a:gd name="connsiteY8" fmla="*/ 1371600 h 3694853"/>
                  <a:gd name="connsiteX9" fmla="*/ 3237653 w 3557693"/>
                  <a:gd name="connsiteY9" fmla="*/ 1473200 h 3694853"/>
                  <a:gd name="connsiteX10" fmla="*/ 2922693 w 3557693"/>
                  <a:gd name="connsiteY10" fmla="*/ 1605280 h 3694853"/>
                  <a:gd name="connsiteX11" fmla="*/ 2892213 w 3557693"/>
                  <a:gd name="connsiteY11" fmla="*/ 1595120 h 3694853"/>
                  <a:gd name="connsiteX12" fmla="*/ 2922693 w 3557693"/>
                  <a:gd name="connsiteY12" fmla="*/ 1483360 h 3694853"/>
                  <a:gd name="connsiteX13" fmla="*/ 2983653 w 3557693"/>
                  <a:gd name="connsiteY13" fmla="*/ 1320800 h 3694853"/>
                  <a:gd name="connsiteX14" fmla="*/ 2983653 w 3557693"/>
                  <a:gd name="connsiteY14" fmla="*/ 1270000 h 3694853"/>
                  <a:gd name="connsiteX15" fmla="*/ 2932853 w 3557693"/>
                  <a:gd name="connsiteY15" fmla="*/ 1280160 h 3694853"/>
                  <a:gd name="connsiteX16" fmla="*/ 2902373 w 3557693"/>
                  <a:gd name="connsiteY16" fmla="*/ 1361440 h 3694853"/>
                  <a:gd name="connsiteX17" fmla="*/ 2821093 w 3557693"/>
                  <a:gd name="connsiteY17" fmla="*/ 1584960 h 3694853"/>
                  <a:gd name="connsiteX18" fmla="*/ 2790613 w 3557693"/>
                  <a:gd name="connsiteY18" fmla="*/ 1666240 h 3694853"/>
                  <a:gd name="connsiteX19" fmla="*/ 2668693 w 3557693"/>
                  <a:gd name="connsiteY19" fmla="*/ 1737360 h 3694853"/>
                  <a:gd name="connsiteX20" fmla="*/ 2475653 w 3557693"/>
                  <a:gd name="connsiteY20" fmla="*/ 1838960 h 3694853"/>
                  <a:gd name="connsiteX21" fmla="*/ 2374053 w 3557693"/>
                  <a:gd name="connsiteY21" fmla="*/ 1899920 h 3694853"/>
                  <a:gd name="connsiteX22" fmla="*/ 2231813 w 3557693"/>
                  <a:gd name="connsiteY22" fmla="*/ 2011680 h 3694853"/>
                  <a:gd name="connsiteX23" fmla="*/ 2313093 w 3557693"/>
                  <a:gd name="connsiteY23" fmla="*/ 1666240 h 3694853"/>
                  <a:gd name="connsiteX24" fmla="*/ 2384213 w 3557693"/>
                  <a:gd name="connsiteY24" fmla="*/ 1280160 h 3694853"/>
                  <a:gd name="connsiteX25" fmla="*/ 2597573 w 3557693"/>
                  <a:gd name="connsiteY25" fmla="*/ 1056640 h 3694853"/>
                  <a:gd name="connsiteX26" fmla="*/ 2668693 w 3557693"/>
                  <a:gd name="connsiteY26" fmla="*/ 894080 h 3694853"/>
                  <a:gd name="connsiteX27" fmla="*/ 2628053 w 3557693"/>
                  <a:gd name="connsiteY27" fmla="*/ 894080 h 3694853"/>
                  <a:gd name="connsiteX28" fmla="*/ 2567093 w 3557693"/>
                  <a:gd name="connsiteY28" fmla="*/ 1026160 h 3694853"/>
                  <a:gd name="connsiteX29" fmla="*/ 2414693 w 3557693"/>
                  <a:gd name="connsiteY29" fmla="*/ 1148080 h 3694853"/>
                  <a:gd name="connsiteX30" fmla="*/ 2465493 w 3557693"/>
                  <a:gd name="connsiteY30" fmla="*/ 975360 h 3694853"/>
                  <a:gd name="connsiteX31" fmla="*/ 2546773 w 3557693"/>
                  <a:gd name="connsiteY31" fmla="*/ 680720 h 3694853"/>
                  <a:gd name="connsiteX32" fmla="*/ 2648373 w 3557693"/>
                  <a:gd name="connsiteY32" fmla="*/ 589280 h 3694853"/>
                  <a:gd name="connsiteX33" fmla="*/ 2729653 w 3557693"/>
                  <a:gd name="connsiteY33" fmla="*/ 497840 h 3694853"/>
                  <a:gd name="connsiteX34" fmla="*/ 2739813 w 3557693"/>
                  <a:gd name="connsiteY34" fmla="*/ 447040 h 3694853"/>
                  <a:gd name="connsiteX35" fmla="*/ 2699173 w 3557693"/>
                  <a:gd name="connsiteY35" fmla="*/ 467360 h 3694853"/>
                  <a:gd name="connsiteX36" fmla="*/ 2628053 w 3557693"/>
                  <a:gd name="connsiteY36" fmla="*/ 548640 h 3694853"/>
                  <a:gd name="connsiteX37" fmla="*/ 2567093 w 3557693"/>
                  <a:gd name="connsiteY37" fmla="*/ 579120 h 3694853"/>
                  <a:gd name="connsiteX38" fmla="*/ 2678853 w 3557693"/>
                  <a:gd name="connsiteY38" fmla="*/ 274320 h 3694853"/>
                  <a:gd name="connsiteX39" fmla="*/ 2729653 w 3557693"/>
                  <a:gd name="connsiteY39" fmla="*/ 40640 h 3694853"/>
                  <a:gd name="connsiteX40" fmla="*/ 2689013 w 3557693"/>
                  <a:gd name="connsiteY40" fmla="*/ 30480 h 3694853"/>
                  <a:gd name="connsiteX41" fmla="*/ 2668693 w 3557693"/>
                  <a:gd name="connsiteY41" fmla="*/ 142240 h 3694853"/>
                  <a:gd name="connsiteX42" fmla="*/ 2617893 w 3557693"/>
                  <a:gd name="connsiteY42" fmla="*/ 314960 h 3694853"/>
                  <a:gd name="connsiteX43" fmla="*/ 2597573 w 3557693"/>
                  <a:gd name="connsiteY43" fmla="*/ 314960 h 3694853"/>
                  <a:gd name="connsiteX44" fmla="*/ 2556933 w 3557693"/>
                  <a:gd name="connsiteY44" fmla="*/ 172720 h 3694853"/>
                  <a:gd name="connsiteX45" fmla="*/ 2526453 w 3557693"/>
                  <a:gd name="connsiteY45" fmla="*/ 81280 h 3694853"/>
                  <a:gd name="connsiteX46" fmla="*/ 2495973 w 3557693"/>
                  <a:gd name="connsiteY46" fmla="*/ 111760 h 3694853"/>
                  <a:gd name="connsiteX47" fmla="*/ 2516293 w 3557693"/>
                  <a:gd name="connsiteY47" fmla="*/ 172720 h 3694853"/>
                  <a:gd name="connsiteX48" fmla="*/ 2546773 w 3557693"/>
                  <a:gd name="connsiteY48" fmla="*/ 284480 h 3694853"/>
                  <a:gd name="connsiteX49" fmla="*/ 2567093 w 3557693"/>
                  <a:gd name="connsiteY49" fmla="*/ 375920 h 3694853"/>
                  <a:gd name="connsiteX50" fmla="*/ 2577253 w 3557693"/>
                  <a:gd name="connsiteY50" fmla="*/ 406400 h 3694853"/>
                  <a:gd name="connsiteX51" fmla="*/ 2495973 w 3557693"/>
                  <a:gd name="connsiteY51" fmla="*/ 640080 h 3694853"/>
                  <a:gd name="connsiteX52" fmla="*/ 2424853 w 3557693"/>
                  <a:gd name="connsiteY52" fmla="*/ 894080 h 3694853"/>
                  <a:gd name="connsiteX53" fmla="*/ 2363893 w 3557693"/>
                  <a:gd name="connsiteY53" fmla="*/ 863600 h 3694853"/>
                  <a:gd name="connsiteX54" fmla="*/ 2262293 w 3557693"/>
                  <a:gd name="connsiteY54" fmla="*/ 690880 h 3694853"/>
                  <a:gd name="connsiteX55" fmla="*/ 2221653 w 3557693"/>
                  <a:gd name="connsiteY55" fmla="*/ 609600 h 3694853"/>
                  <a:gd name="connsiteX56" fmla="*/ 2201333 w 3557693"/>
                  <a:gd name="connsiteY56" fmla="*/ 640080 h 3694853"/>
                  <a:gd name="connsiteX57" fmla="*/ 2241973 w 3557693"/>
                  <a:gd name="connsiteY57" fmla="*/ 741680 h 3694853"/>
                  <a:gd name="connsiteX58" fmla="*/ 2302933 w 3557693"/>
                  <a:gd name="connsiteY58" fmla="*/ 853440 h 3694853"/>
                  <a:gd name="connsiteX59" fmla="*/ 2353733 w 3557693"/>
                  <a:gd name="connsiteY59" fmla="*/ 934720 h 3694853"/>
                  <a:gd name="connsiteX60" fmla="*/ 2384213 w 3557693"/>
                  <a:gd name="connsiteY60" fmla="*/ 965200 h 3694853"/>
                  <a:gd name="connsiteX61" fmla="*/ 2363893 w 3557693"/>
                  <a:gd name="connsiteY61" fmla="*/ 1076960 h 3694853"/>
                  <a:gd name="connsiteX62" fmla="*/ 2262293 w 3557693"/>
                  <a:gd name="connsiteY62" fmla="*/ 1422400 h 3694853"/>
                  <a:gd name="connsiteX63" fmla="*/ 2211493 w 3557693"/>
                  <a:gd name="connsiteY63" fmla="*/ 1676400 h 3694853"/>
                  <a:gd name="connsiteX64" fmla="*/ 2160693 w 3557693"/>
                  <a:gd name="connsiteY64" fmla="*/ 1818640 h 3694853"/>
                  <a:gd name="connsiteX65" fmla="*/ 2089573 w 3557693"/>
                  <a:gd name="connsiteY65" fmla="*/ 1838960 h 3694853"/>
                  <a:gd name="connsiteX66" fmla="*/ 2048933 w 3557693"/>
                  <a:gd name="connsiteY66" fmla="*/ 1686560 h 3694853"/>
                  <a:gd name="connsiteX67" fmla="*/ 1957493 w 3557693"/>
                  <a:gd name="connsiteY67" fmla="*/ 1351280 h 3694853"/>
                  <a:gd name="connsiteX68" fmla="*/ 1845733 w 3557693"/>
                  <a:gd name="connsiteY68" fmla="*/ 894080 h 3694853"/>
                  <a:gd name="connsiteX69" fmla="*/ 1805093 w 3557693"/>
                  <a:gd name="connsiteY69" fmla="*/ 436880 h 3694853"/>
                  <a:gd name="connsiteX70" fmla="*/ 1815253 w 3557693"/>
                  <a:gd name="connsiteY70" fmla="*/ 254000 h 3694853"/>
                  <a:gd name="connsiteX71" fmla="*/ 1774613 w 3557693"/>
                  <a:gd name="connsiteY71" fmla="*/ 213360 h 3694853"/>
                  <a:gd name="connsiteX72" fmla="*/ 1764453 w 3557693"/>
                  <a:gd name="connsiteY72" fmla="*/ 365760 h 3694853"/>
                  <a:gd name="connsiteX73" fmla="*/ 1764453 w 3557693"/>
                  <a:gd name="connsiteY73" fmla="*/ 558800 h 3694853"/>
                  <a:gd name="connsiteX74" fmla="*/ 1774613 w 3557693"/>
                  <a:gd name="connsiteY74" fmla="*/ 670560 h 3694853"/>
                  <a:gd name="connsiteX75" fmla="*/ 1733973 w 3557693"/>
                  <a:gd name="connsiteY75" fmla="*/ 609600 h 3694853"/>
                  <a:gd name="connsiteX76" fmla="*/ 1622213 w 3557693"/>
                  <a:gd name="connsiteY76" fmla="*/ 406400 h 3694853"/>
                  <a:gd name="connsiteX77" fmla="*/ 1571413 w 3557693"/>
                  <a:gd name="connsiteY77" fmla="*/ 142240 h 3694853"/>
                  <a:gd name="connsiteX78" fmla="*/ 1540933 w 3557693"/>
                  <a:gd name="connsiteY78" fmla="*/ 60960 h 3694853"/>
                  <a:gd name="connsiteX79" fmla="*/ 1520613 w 3557693"/>
                  <a:gd name="connsiteY79" fmla="*/ 121920 h 3694853"/>
                  <a:gd name="connsiteX80" fmla="*/ 1551093 w 3557693"/>
                  <a:gd name="connsiteY80" fmla="*/ 365760 h 3694853"/>
                  <a:gd name="connsiteX81" fmla="*/ 1571413 w 3557693"/>
                  <a:gd name="connsiteY81" fmla="*/ 426720 h 3694853"/>
                  <a:gd name="connsiteX82" fmla="*/ 1540933 w 3557693"/>
                  <a:gd name="connsiteY82" fmla="*/ 416560 h 3694853"/>
                  <a:gd name="connsiteX83" fmla="*/ 1439333 w 3557693"/>
                  <a:gd name="connsiteY83" fmla="*/ 335280 h 3694853"/>
                  <a:gd name="connsiteX84" fmla="*/ 1327573 w 3557693"/>
                  <a:gd name="connsiteY84" fmla="*/ 274320 h 3694853"/>
                  <a:gd name="connsiteX85" fmla="*/ 1317413 w 3557693"/>
                  <a:gd name="connsiteY85" fmla="*/ 304800 h 3694853"/>
                  <a:gd name="connsiteX86" fmla="*/ 1429173 w 3557693"/>
                  <a:gd name="connsiteY86" fmla="*/ 396240 h 3694853"/>
                  <a:gd name="connsiteX87" fmla="*/ 1571413 w 3557693"/>
                  <a:gd name="connsiteY87" fmla="*/ 477520 h 3694853"/>
                  <a:gd name="connsiteX88" fmla="*/ 1601893 w 3557693"/>
                  <a:gd name="connsiteY88" fmla="*/ 497840 h 3694853"/>
                  <a:gd name="connsiteX89" fmla="*/ 1683173 w 3557693"/>
                  <a:gd name="connsiteY89" fmla="*/ 629920 h 3694853"/>
                  <a:gd name="connsiteX90" fmla="*/ 1764453 w 3557693"/>
                  <a:gd name="connsiteY90" fmla="*/ 731520 h 3694853"/>
                  <a:gd name="connsiteX91" fmla="*/ 1784773 w 3557693"/>
                  <a:gd name="connsiteY91" fmla="*/ 843280 h 3694853"/>
                  <a:gd name="connsiteX92" fmla="*/ 1815253 w 3557693"/>
                  <a:gd name="connsiteY92" fmla="*/ 1036320 h 3694853"/>
                  <a:gd name="connsiteX93" fmla="*/ 1876213 w 3557693"/>
                  <a:gd name="connsiteY93" fmla="*/ 1310640 h 3694853"/>
                  <a:gd name="connsiteX94" fmla="*/ 1855893 w 3557693"/>
                  <a:gd name="connsiteY94" fmla="*/ 1310640 h 3694853"/>
                  <a:gd name="connsiteX95" fmla="*/ 1591733 w 3557693"/>
                  <a:gd name="connsiteY95" fmla="*/ 1137920 h 3694853"/>
                  <a:gd name="connsiteX96" fmla="*/ 1408853 w 3557693"/>
                  <a:gd name="connsiteY96" fmla="*/ 914400 h 3694853"/>
                  <a:gd name="connsiteX97" fmla="*/ 1327573 w 3557693"/>
                  <a:gd name="connsiteY97" fmla="*/ 782320 h 3694853"/>
                  <a:gd name="connsiteX98" fmla="*/ 1307253 w 3557693"/>
                  <a:gd name="connsiteY98" fmla="*/ 619760 h 3694853"/>
                  <a:gd name="connsiteX99" fmla="*/ 1286933 w 3557693"/>
                  <a:gd name="connsiteY99" fmla="*/ 589280 h 3694853"/>
                  <a:gd name="connsiteX100" fmla="*/ 1256453 w 3557693"/>
                  <a:gd name="connsiteY100" fmla="*/ 670560 h 3694853"/>
                  <a:gd name="connsiteX101" fmla="*/ 1266613 w 3557693"/>
                  <a:gd name="connsiteY101" fmla="*/ 772160 h 3694853"/>
                  <a:gd name="connsiteX102" fmla="*/ 1185333 w 3557693"/>
                  <a:gd name="connsiteY102" fmla="*/ 690880 h 3694853"/>
                  <a:gd name="connsiteX103" fmla="*/ 1012613 w 3557693"/>
                  <a:gd name="connsiteY103" fmla="*/ 508000 h 3694853"/>
                  <a:gd name="connsiteX104" fmla="*/ 941493 w 3557693"/>
                  <a:gd name="connsiteY104" fmla="*/ 375920 h 3694853"/>
                  <a:gd name="connsiteX105" fmla="*/ 890693 w 3557693"/>
                  <a:gd name="connsiteY105" fmla="*/ 294640 h 3694853"/>
                  <a:gd name="connsiteX106" fmla="*/ 860213 w 3557693"/>
                  <a:gd name="connsiteY106" fmla="*/ 294640 h 3694853"/>
                  <a:gd name="connsiteX107" fmla="*/ 880533 w 3557693"/>
                  <a:gd name="connsiteY107" fmla="*/ 365760 h 3694853"/>
                  <a:gd name="connsiteX108" fmla="*/ 982133 w 3557693"/>
                  <a:gd name="connsiteY108" fmla="*/ 548640 h 3694853"/>
                  <a:gd name="connsiteX109" fmla="*/ 1083733 w 3557693"/>
                  <a:gd name="connsiteY109" fmla="*/ 650240 h 3694853"/>
                  <a:gd name="connsiteX110" fmla="*/ 1012613 w 3557693"/>
                  <a:gd name="connsiteY110" fmla="*/ 650240 h 3694853"/>
                  <a:gd name="connsiteX111" fmla="*/ 850053 w 3557693"/>
                  <a:gd name="connsiteY111" fmla="*/ 579120 h 3694853"/>
                  <a:gd name="connsiteX112" fmla="*/ 829733 w 3557693"/>
                  <a:gd name="connsiteY112" fmla="*/ 599440 h 3694853"/>
                  <a:gd name="connsiteX113" fmla="*/ 921173 w 3557693"/>
                  <a:gd name="connsiteY113" fmla="*/ 650240 h 3694853"/>
                  <a:gd name="connsiteX114" fmla="*/ 1073573 w 3557693"/>
                  <a:gd name="connsiteY114" fmla="*/ 711200 h 3694853"/>
                  <a:gd name="connsiteX115" fmla="*/ 1124373 w 3557693"/>
                  <a:gd name="connsiteY115" fmla="*/ 721360 h 3694853"/>
                  <a:gd name="connsiteX116" fmla="*/ 1246293 w 3557693"/>
                  <a:gd name="connsiteY116" fmla="*/ 822960 h 3694853"/>
                  <a:gd name="connsiteX117" fmla="*/ 1286933 w 3557693"/>
                  <a:gd name="connsiteY117" fmla="*/ 853440 h 3694853"/>
                  <a:gd name="connsiteX118" fmla="*/ 1398693 w 3557693"/>
                  <a:gd name="connsiteY118" fmla="*/ 985520 h 3694853"/>
                  <a:gd name="connsiteX119" fmla="*/ 1500293 w 3557693"/>
                  <a:gd name="connsiteY119" fmla="*/ 1117600 h 3694853"/>
                  <a:gd name="connsiteX120" fmla="*/ 1683173 w 3557693"/>
                  <a:gd name="connsiteY120" fmla="*/ 1290320 h 3694853"/>
                  <a:gd name="connsiteX121" fmla="*/ 1845733 w 3557693"/>
                  <a:gd name="connsiteY121" fmla="*/ 1422400 h 3694853"/>
                  <a:gd name="connsiteX122" fmla="*/ 1866053 w 3557693"/>
                  <a:gd name="connsiteY122" fmla="*/ 1473200 h 3694853"/>
                  <a:gd name="connsiteX123" fmla="*/ 1886373 w 3557693"/>
                  <a:gd name="connsiteY123" fmla="*/ 1625600 h 3694853"/>
                  <a:gd name="connsiteX124" fmla="*/ 1896533 w 3557693"/>
                  <a:gd name="connsiteY124" fmla="*/ 1717040 h 3694853"/>
                  <a:gd name="connsiteX125" fmla="*/ 1886373 w 3557693"/>
                  <a:gd name="connsiteY125" fmla="*/ 1879600 h 3694853"/>
                  <a:gd name="connsiteX126" fmla="*/ 1774613 w 3557693"/>
                  <a:gd name="connsiteY126" fmla="*/ 1828800 h 3694853"/>
                  <a:gd name="connsiteX127" fmla="*/ 1500293 w 3557693"/>
                  <a:gd name="connsiteY127" fmla="*/ 1778000 h 3694853"/>
                  <a:gd name="connsiteX128" fmla="*/ 1256453 w 3557693"/>
                  <a:gd name="connsiteY128" fmla="*/ 1706880 h 3694853"/>
                  <a:gd name="connsiteX129" fmla="*/ 900853 w 3557693"/>
                  <a:gd name="connsiteY129" fmla="*/ 1574800 h 3694853"/>
                  <a:gd name="connsiteX130" fmla="*/ 667173 w 3557693"/>
                  <a:gd name="connsiteY130" fmla="*/ 1341120 h 3694853"/>
                  <a:gd name="connsiteX131" fmla="*/ 514773 w 3557693"/>
                  <a:gd name="connsiteY131" fmla="*/ 1137920 h 3694853"/>
                  <a:gd name="connsiteX132" fmla="*/ 423333 w 3557693"/>
                  <a:gd name="connsiteY132" fmla="*/ 1036320 h 3694853"/>
                  <a:gd name="connsiteX133" fmla="*/ 362373 w 3557693"/>
                  <a:gd name="connsiteY133" fmla="*/ 1046480 h 3694853"/>
                  <a:gd name="connsiteX134" fmla="*/ 443653 w 3557693"/>
                  <a:gd name="connsiteY134" fmla="*/ 1137920 h 3694853"/>
                  <a:gd name="connsiteX135" fmla="*/ 565573 w 3557693"/>
                  <a:gd name="connsiteY135" fmla="*/ 1320800 h 3694853"/>
                  <a:gd name="connsiteX136" fmla="*/ 626533 w 3557693"/>
                  <a:gd name="connsiteY136" fmla="*/ 1402080 h 3694853"/>
                  <a:gd name="connsiteX137" fmla="*/ 555413 w 3557693"/>
                  <a:gd name="connsiteY137" fmla="*/ 1391920 h 3694853"/>
                  <a:gd name="connsiteX138" fmla="*/ 382693 w 3557693"/>
                  <a:gd name="connsiteY138" fmla="*/ 1300480 h 3694853"/>
                  <a:gd name="connsiteX139" fmla="*/ 209973 w 3557693"/>
                  <a:gd name="connsiteY139" fmla="*/ 1178560 h 3694853"/>
                  <a:gd name="connsiteX140" fmla="*/ 47413 w 3557693"/>
                  <a:gd name="connsiteY140" fmla="*/ 1046480 h 3694853"/>
                  <a:gd name="connsiteX141" fmla="*/ 6773 w 3557693"/>
                  <a:gd name="connsiteY141" fmla="*/ 1056640 h 3694853"/>
                  <a:gd name="connsiteX142" fmla="*/ 88053 w 3557693"/>
                  <a:gd name="connsiteY142" fmla="*/ 1127760 h 3694853"/>
                  <a:gd name="connsiteX143" fmla="*/ 362373 w 3557693"/>
                  <a:gd name="connsiteY143" fmla="*/ 1351280 h 3694853"/>
                  <a:gd name="connsiteX144" fmla="*/ 606213 w 3557693"/>
                  <a:gd name="connsiteY144" fmla="*/ 1463040 h 3694853"/>
                  <a:gd name="connsiteX145" fmla="*/ 707813 w 3557693"/>
                  <a:gd name="connsiteY145" fmla="*/ 1483360 h 3694853"/>
                  <a:gd name="connsiteX146" fmla="*/ 758613 w 3557693"/>
                  <a:gd name="connsiteY146" fmla="*/ 1544320 h 3694853"/>
                  <a:gd name="connsiteX147" fmla="*/ 819573 w 3557693"/>
                  <a:gd name="connsiteY147" fmla="*/ 1595120 h 3694853"/>
                  <a:gd name="connsiteX148" fmla="*/ 911013 w 3557693"/>
                  <a:gd name="connsiteY148" fmla="*/ 1645920 h 3694853"/>
                  <a:gd name="connsiteX149" fmla="*/ 1236133 w 3557693"/>
                  <a:gd name="connsiteY149" fmla="*/ 1767840 h 3694853"/>
                  <a:gd name="connsiteX150" fmla="*/ 1540933 w 3557693"/>
                  <a:gd name="connsiteY150" fmla="*/ 1879600 h 3694853"/>
                  <a:gd name="connsiteX151" fmla="*/ 1652693 w 3557693"/>
                  <a:gd name="connsiteY151" fmla="*/ 1950720 h 3694853"/>
                  <a:gd name="connsiteX152" fmla="*/ 1469813 w 3557693"/>
                  <a:gd name="connsiteY152" fmla="*/ 1920240 h 3694853"/>
                  <a:gd name="connsiteX153" fmla="*/ 1286933 w 3557693"/>
                  <a:gd name="connsiteY153" fmla="*/ 1920240 h 3694853"/>
                  <a:gd name="connsiteX154" fmla="*/ 1053253 w 3557693"/>
                  <a:gd name="connsiteY154" fmla="*/ 1899920 h 3694853"/>
                  <a:gd name="connsiteX155" fmla="*/ 809413 w 3557693"/>
                  <a:gd name="connsiteY155" fmla="*/ 1828800 h 3694853"/>
                  <a:gd name="connsiteX156" fmla="*/ 545253 w 3557693"/>
                  <a:gd name="connsiteY156" fmla="*/ 1737360 h 3694853"/>
                  <a:gd name="connsiteX157" fmla="*/ 514773 w 3557693"/>
                  <a:gd name="connsiteY157" fmla="*/ 1727200 h 3694853"/>
                  <a:gd name="connsiteX158" fmla="*/ 382693 w 3557693"/>
                  <a:gd name="connsiteY158" fmla="*/ 1635760 h 3694853"/>
                  <a:gd name="connsiteX159" fmla="*/ 342053 w 3557693"/>
                  <a:gd name="connsiteY159" fmla="*/ 1645920 h 3694853"/>
                  <a:gd name="connsiteX160" fmla="*/ 474133 w 3557693"/>
                  <a:gd name="connsiteY160" fmla="*/ 1767840 h 3694853"/>
                  <a:gd name="connsiteX161" fmla="*/ 728133 w 3557693"/>
                  <a:gd name="connsiteY161" fmla="*/ 1849120 h 3694853"/>
                  <a:gd name="connsiteX162" fmla="*/ 606213 w 3557693"/>
                  <a:gd name="connsiteY162" fmla="*/ 1849120 h 3694853"/>
                  <a:gd name="connsiteX163" fmla="*/ 474133 w 3557693"/>
                  <a:gd name="connsiteY163" fmla="*/ 1838960 h 3694853"/>
                  <a:gd name="connsiteX164" fmla="*/ 474133 w 3557693"/>
                  <a:gd name="connsiteY164" fmla="*/ 1889760 h 3694853"/>
                  <a:gd name="connsiteX165" fmla="*/ 585893 w 3557693"/>
                  <a:gd name="connsiteY165" fmla="*/ 1889760 h 3694853"/>
                  <a:gd name="connsiteX166" fmla="*/ 789093 w 3557693"/>
                  <a:gd name="connsiteY166" fmla="*/ 1889760 h 3694853"/>
                  <a:gd name="connsiteX167" fmla="*/ 992293 w 3557693"/>
                  <a:gd name="connsiteY167" fmla="*/ 1930400 h 3694853"/>
                  <a:gd name="connsiteX168" fmla="*/ 1266613 w 3557693"/>
                  <a:gd name="connsiteY168" fmla="*/ 1950720 h 3694853"/>
                  <a:gd name="connsiteX169" fmla="*/ 1583845 w 3557693"/>
                  <a:gd name="connsiteY169" fmla="*/ 1992993 h 3694853"/>
                  <a:gd name="connsiteX170" fmla="*/ 1744133 w 3557693"/>
                  <a:gd name="connsiteY170" fmla="*/ 2123440 h 3694853"/>
                  <a:gd name="connsiteX171" fmla="*/ 1794933 w 3557693"/>
                  <a:gd name="connsiteY171" fmla="*/ 2255520 h 3694853"/>
                  <a:gd name="connsiteX172" fmla="*/ 1805093 w 3557693"/>
                  <a:gd name="connsiteY172" fmla="*/ 2499360 h 3694853"/>
                  <a:gd name="connsiteX173" fmla="*/ 1784773 w 3557693"/>
                  <a:gd name="connsiteY173" fmla="*/ 2753360 h 3694853"/>
                  <a:gd name="connsiteX174" fmla="*/ 1733973 w 3557693"/>
                  <a:gd name="connsiteY174" fmla="*/ 3048000 h 3694853"/>
                  <a:gd name="connsiteX175" fmla="*/ 1683173 w 3557693"/>
                  <a:gd name="connsiteY175" fmla="*/ 3342640 h 3694853"/>
                  <a:gd name="connsiteX176" fmla="*/ 1632373 w 3557693"/>
                  <a:gd name="connsiteY176" fmla="*/ 3586480 h 3694853"/>
                  <a:gd name="connsiteX177" fmla="*/ 1825413 w 3557693"/>
                  <a:gd name="connsiteY177" fmla="*/ 3667760 h 3694853"/>
                  <a:gd name="connsiteX178" fmla="*/ 2120053 w 3557693"/>
                  <a:gd name="connsiteY178" fmla="*/ 3677920 h 3694853"/>
                  <a:gd name="connsiteX179" fmla="*/ 2191173 w 3557693"/>
                  <a:gd name="connsiteY179" fmla="*/ 3627120 h 3694853"/>
                  <a:gd name="connsiteX180" fmla="*/ 2181013 w 3557693"/>
                  <a:gd name="connsiteY180" fmla="*/ 3271520 h 3694853"/>
                  <a:gd name="connsiteX181" fmla="*/ 2159909 w 3557693"/>
                  <a:gd name="connsiteY181" fmla="*/ 2353033 h 3694853"/>
                  <a:gd name="connsiteX0" fmla="*/ 2159909 w 3557693"/>
                  <a:gd name="connsiteY0" fmla="*/ 2353033 h 3694853"/>
                  <a:gd name="connsiteX1" fmla="*/ 2303925 w 3557693"/>
                  <a:gd name="connsiteY1" fmla="*/ 2065001 h 3694853"/>
                  <a:gd name="connsiteX2" fmla="*/ 2628053 w 3557693"/>
                  <a:gd name="connsiteY2" fmla="*/ 1838960 h 3694853"/>
                  <a:gd name="connsiteX3" fmla="*/ 3014133 w 3557693"/>
                  <a:gd name="connsiteY3" fmla="*/ 1615440 h 3694853"/>
                  <a:gd name="connsiteX4" fmla="*/ 3288453 w 3557693"/>
                  <a:gd name="connsiteY4" fmla="*/ 1503680 h 3694853"/>
                  <a:gd name="connsiteX5" fmla="*/ 3471333 w 3557693"/>
                  <a:gd name="connsiteY5" fmla="*/ 1391920 h 3694853"/>
                  <a:gd name="connsiteX6" fmla="*/ 3552613 w 3557693"/>
                  <a:gd name="connsiteY6" fmla="*/ 1280160 h 3694853"/>
                  <a:gd name="connsiteX7" fmla="*/ 3501813 w 3557693"/>
                  <a:gd name="connsiteY7" fmla="*/ 1270000 h 3694853"/>
                  <a:gd name="connsiteX8" fmla="*/ 3430693 w 3557693"/>
                  <a:gd name="connsiteY8" fmla="*/ 1371600 h 3694853"/>
                  <a:gd name="connsiteX9" fmla="*/ 3237653 w 3557693"/>
                  <a:gd name="connsiteY9" fmla="*/ 1473200 h 3694853"/>
                  <a:gd name="connsiteX10" fmla="*/ 2922693 w 3557693"/>
                  <a:gd name="connsiteY10" fmla="*/ 1605280 h 3694853"/>
                  <a:gd name="connsiteX11" fmla="*/ 2892213 w 3557693"/>
                  <a:gd name="connsiteY11" fmla="*/ 1595120 h 3694853"/>
                  <a:gd name="connsiteX12" fmla="*/ 2922693 w 3557693"/>
                  <a:gd name="connsiteY12" fmla="*/ 1483360 h 3694853"/>
                  <a:gd name="connsiteX13" fmla="*/ 2983653 w 3557693"/>
                  <a:gd name="connsiteY13" fmla="*/ 1320800 h 3694853"/>
                  <a:gd name="connsiteX14" fmla="*/ 2983653 w 3557693"/>
                  <a:gd name="connsiteY14" fmla="*/ 1270000 h 3694853"/>
                  <a:gd name="connsiteX15" fmla="*/ 2932853 w 3557693"/>
                  <a:gd name="connsiteY15" fmla="*/ 1280160 h 3694853"/>
                  <a:gd name="connsiteX16" fmla="*/ 2902373 w 3557693"/>
                  <a:gd name="connsiteY16" fmla="*/ 1361440 h 3694853"/>
                  <a:gd name="connsiteX17" fmla="*/ 2821093 w 3557693"/>
                  <a:gd name="connsiteY17" fmla="*/ 1584960 h 3694853"/>
                  <a:gd name="connsiteX18" fmla="*/ 2790613 w 3557693"/>
                  <a:gd name="connsiteY18" fmla="*/ 1666240 h 3694853"/>
                  <a:gd name="connsiteX19" fmla="*/ 2668693 w 3557693"/>
                  <a:gd name="connsiteY19" fmla="*/ 1737360 h 3694853"/>
                  <a:gd name="connsiteX20" fmla="*/ 2519949 w 3557693"/>
                  <a:gd name="connsiteY20" fmla="*/ 1848977 h 3694853"/>
                  <a:gd name="connsiteX21" fmla="*/ 2374053 w 3557693"/>
                  <a:gd name="connsiteY21" fmla="*/ 1899920 h 3694853"/>
                  <a:gd name="connsiteX22" fmla="*/ 2231813 w 3557693"/>
                  <a:gd name="connsiteY22" fmla="*/ 2011680 h 3694853"/>
                  <a:gd name="connsiteX23" fmla="*/ 2313093 w 3557693"/>
                  <a:gd name="connsiteY23" fmla="*/ 1666240 h 3694853"/>
                  <a:gd name="connsiteX24" fmla="*/ 2384213 w 3557693"/>
                  <a:gd name="connsiteY24" fmla="*/ 1280160 h 3694853"/>
                  <a:gd name="connsiteX25" fmla="*/ 2597573 w 3557693"/>
                  <a:gd name="connsiteY25" fmla="*/ 1056640 h 3694853"/>
                  <a:gd name="connsiteX26" fmla="*/ 2668693 w 3557693"/>
                  <a:gd name="connsiteY26" fmla="*/ 894080 h 3694853"/>
                  <a:gd name="connsiteX27" fmla="*/ 2628053 w 3557693"/>
                  <a:gd name="connsiteY27" fmla="*/ 894080 h 3694853"/>
                  <a:gd name="connsiteX28" fmla="*/ 2567093 w 3557693"/>
                  <a:gd name="connsiteY28" fmla="*/ 1026160 h 3694853"/>
                  <a:gd name="connsiteX29" fmla="*/ 2414693 w 3557693"/>
                  <a:gd name="connsiteY29" fmla="*/ 1148080 h 3694853"/>
                  <a:gd name="connsiteX30" fmla="*/ 2465493 w 3557693"/>
                  <a:gd name="connsiteY30" fmla="*/ 975360 h 3694853"/>
                  <a:gd name="connsiteX31" fmla="*/ 2546773 w 3557693"/>
                  <a:gd name="connsiteY31" fmla="*/ 680720 h 3694853"/>
                  <a:gd name="connsiteX32" fmla="*/ 2648373 w 3557693"/>
                  <a:gd name="connsiteY32" fmla="*/ 589280 h 3694853"/>
                  <a:gd name="connsiteX33" fmla="*/ 2729653 w 3557693"/>
                  <a:gd name="connsiteY33" fmla="*/ 497840 h 3694853"/>
                  <a:gd name="connsiteX34" fmla="*/ 2739813 w 3557693"/>
                  <a:gd name="connsiteY34" fmla="*/ 447040 h 3694853"/>
                  <a:gd name="connsiteX35" fmla="*/ 2699173 w 3557693"/>
                  <a:gd name="connsiteY35" fmla="*/ 467360 h 3694853"/>
                  <a:gd name="connsiteX36" fmla="*/ 2628053 w 3557693"/>
                  <a:gd name="connsiteY36" fmla="*/ 548640 h 3694853"/>
                  <a:gd name="connsiteX37" fmla="*/ 2567093 w 3557693"/>
                  <a:gd name="connsiteY37" fmla="*/ 579120 h 3694853"/>
                  <a:gd name="connsiteX38" fmla="*/ 2678853 w 3557693"/>
                  <a:gd name="connsiteY38" fmla="*/ 274320 h 3694853"/>
                  <a:gd name="connsiteX39" fmla="*/ 2729653 w 3557693"/>
                  <a:gd name="connsiteY39" fmla="*/ 40640 h 3694853"/>
                  <a:gd name="connsiteX40" fmla="*/ 2689013 w 3557693"/>
                  <a:gd name="connsiteY40" fmla="*/ 30480 h 3694853"/>
                  <a:gd name="connsiteX41" fmla="*/ 2668693 w 3557693"/>
                  <a:gd name="connsiteY41" fmla="*/ 142240 h 3694853"/>
                  <a:gd name="connsiteX42" fmla="*/ 2617893 w 3557693"/>
                  <a:gd name="connsiteY42" fmla="*/ 314960 h 3694853"/>
                  <a:gd name="connsiteX43" fmla="*/ 2597573 w 3557693"/>
                  <a:gd name="connsiteY43" fmla="*/ 314960 h 3694853"/>
                  <a:gd name="connsiteX44" fmla="*/ 2556933 w 3557693"/>
                  <a:gd name="connsiteY44" fmla="*/ 172720 h 3694853"/>
                  <a:gd name="connsiteX45" fmla="*/ 2526453 w 3557693"/>
                  <a:gd name="connsiteY45" fmla="*/ 81280 h 3694853"/>
                  <a:gd name="connsiteX46" fmla="*/ 2495973 w 3557693"/>
                  <a:gd name="connsiteY46" fmla="*/ 111760 h 3694853"/>
                  <a:gd name="connsiteX47" fmla="*/ 2516293 w 3557693"/>
                  <a:gd name="connsiteY47" fmla="*/ 172720 h 3694853"/>
                  <a:gd name="connsiteX48" fmla="*/ 2546773 w 3557693"/>
                  <a:gd name="connsiteY48" fmla="*/ 284480 h 3694853"/>
                  <a:gd name="connsiteX49" fmla="*/ 2567093 w 3557693"/>
                  <a:gd name="connsiteY49" fmla="*/ 375920 h 3694853"/>
                  <a:gd name="connsiteX50" fmla="*/ 2577253 w 3557693"/>
                  <a:gd name="connsiteY50" fmla="*/ 406400 h 3694853"/>
                  <a:gd name="connsiteX51" fmla="*/ 2495973 w 3557693"/>
                  <a:gd name="connsiteY51" fmla="*/ 640080 h 3694853"/>
                  <a:gd name="connsiteX52" fmla="*/ 2424853 w 3557693"/>
                  <a:gd name="connsiteY52" fmla="*/ 894080 h 3694853"/>
                  <a:gd name="connsiteX53" fmla="*/ 2363893 w 3557693"/>
                  <a:gd name="connsiteY53" fmla="*/ 863600 h 3694853"/>
                  <a:gd name="connsiteX54" fmla="*/ 2262293 w 3557693"/>
                  <a:gd name="connsiteY54" fmla="*/ 690880 h 3694853"/>
                  <a:gd name="connsiteX55" fmla="*/ 2221653 w 3557693"/>
                  <a:gd name="connsiteY55" fmla="*/ 609600 h 3694853"/>
                  <a:gd name="connsiteX56" fmla="*/ 2201333 w 3557693"/>
                  <a:gd name="connsiteY56" fmla="*/ 640080 h 3694853"/>
                  <a:gd name="connsiteX57" fmla="*/ 2241973 w 3557693"/>
                  <a:gd name="connsiteY57" fmla="*/ 741680 h 3694853"/>
                  <a:gd name="connsiteX58" fmla="*/ 2302933 w 3557693"/>
                  <a:gd name="connsiteY58" fmla="*/ 853440 h 3694853"/>
                  <a:gd name="connsiteX59" fmla="*/ 2353733 w 3557693"/>
                  <a:gd name="connsiteY59" fmla="*/ 934720 h 3694853"/>
                  <a:gd name="connsiteX60" fmla="*/ 2384213 w 3557693"/>
                  <a:gd name="connsiteY60" fmla="*/ 965200 h 3694853"/>
                  <a:gd name="connsiteX61" fmla="*/ 2363893 w 3557693"/>
                  <a:gd name="connsiteY61" fmla="*/ 1076960 h 3694853"/>
                  <a:gd name="connsiteX62" fmla="*/ 2262293 w 3557693"/>
                  <a:gd name="connsiteY62" fmla="*/ 1422400 h 3694853"/>
                  <a:gd name="connsiteX63" fmla="*/ 2211493 w 3557693"/>
                  <a:gd name="connsiteY63" fmla="*/ 1676400 h 3694853"/>
                  <a:gd name="connsiteX64" fmla="*/ 2160693 w 3557693"/>
                  <a:gd name="connsiteY64" fmla="*/ 1818640 h 3694853"/>
                  <a:gd name="connsiteX65" fmla="*/ 2089573 w 3557693"/>
                  <a:gd name="connsiteY65" fmla="*/ 1838960 h 3694853"/>
                  <a:gd name="connsiteX66" fmla="*/ 2048933 w 3557693"/>
                  <a:gd name="connsiteY66" fmla="*/ 1686560 h 3694853"/>
                  <a:gd name="connsiteX67" fmla="*/ 1957493 w 3557693"/>
                  <a:gd name="connsiteY67" fmla="*/ 1351280 h 3694853"/>
                  <a:gd name="connsiteX68" fmla="*/ 1845733 w 3557693"/>
                  <a:gd name="connsiteY68" fmla="*/ 894080 h 3694853"/>
                  <a:gd name="connsiteX69" fmla="*/ 1805093 w 3557693"/>
                  <a:gd name="connsiteY69" fmla="*/ 436880 h 3694853"/>
                  <a:gd name="connsiteX70" fmla="*/ 1815253 w 3557693"/>
                  <a:gd name="connsiteY70" fmla="*/ 254000 h 3694853"/>
                  <a:gd name="connsiteX71" fmla="*/ 1774613 w 3557693"/>
                  <a:gd name="connsiteY71" fmla="*/ 213360 h 3694853"/>
                  <a:gd name="connsiteX72" fmla="*/ 1764453 w 3557693"/>
                  <a:gd name="connsiteY72" fmla="*/ 365760 h 3694853"/>
                  <a:gd name="connsiteX73" fmla="*/ 1764453 w 3557693"/>
                  <a:gd name="connsiteY73" fmla="*/ 558800 h 3694853"/>
                  <a:gd name="connsiteX74" fmla="*/ 1774613 w 3557693"/>
                  <a:gd name="connsiteY74" fmla="*/ 670560 h 3694853"/>
                  <a:gd name="connsiteX75" fmla="*/ 1733973 w 3557693"/>
                  <a:gd name="connsiteY75" fmla="*/ 609600 h 3694853"/>
                  <a:gd name="connsiteX76" fmla="*/ 1622213 w 3557693"/>
                  <a:gd name="connsiteY76" fmla="*/ 406400 h 3694853"/>
                  <a:gd name="connsiteX77" fmla="*/ 1571413 w 3557693"/>
                  <a:gd name="connsiteY77" fmla="*/ 142240 h 3694853"/>
                  <a:gd name="connsiteX78" fmla="*/ 1540933 w 3557693"/>
                  <a:gd name="connsiteY78" fmla="*/ 60960 h 3694853"/>
                  <a:gd name="connsiteX79" fmla="*/ 1520613 w 3557693"/>
                  <a:gd name="connsiteY79" fmla="*/ 121920 h 3694853"/>
                  <a:gd name="connsiteX80" fmla="*/ 1551093 w 3557693"/>
                  <a:gd name="connsiteY80" fmla="*/ 365760 h 3694853"/>
                  <a:gd name="connsiteX81" fmla="*/ 1571413 w 3557693"/>
                  <a:gd name="connsiteY81" fmla="*/ 426720 h 3694853"/>
                  <a:gd name="connsiteX82" fmla="*/ 1540933 w 3557693"/>
                  <a:gd name="connsiteY82" fmla="*/ 416560 h 3694853"/>
                  <a:gd name="connsiteX83" fmla="*/ 1439333 w 3557693"/>
                  <a:gd name="connsiteY83" fmla="*/ 335280 h 3694853"/>
                  <a:gd name="connsiteX84" fmla="*/ 1327573 w 3557693"/>
                  <a:gd name="connsiteY84" fmla="*/ 274320 h 3694853"/>
                  <a:gd name="connsiteX85" fmla="*/ 1317413 w 3557693"/>
                  <a:gd name="connsiteY85" fmla="*/ 304800 h 3694853"/>
                  <a:gd name="connsiteX86" fmla="*/ 1429173 w 3557693"/>
                  <a:gd name="connsiteY86" fmla="*/ 396240 h 3694853"/>
                  <a:gd name="connsiteX87" fmla="*/ 1571413 w 3557693"/>
                  <a:gd name="connsiteY87" fmla="*/ 477520 h 3694853"/>
                  <a:gd name="connsiteX88" fmla="*/ 1601893 w 3557693"/>
                  <a:gd name="connsiteY88" fmla="*/ 497840 h 3694853"/>
                  <a:gd name="connsiteX89" fmla="*/ 1683173 w 3557693"/>
                  <a:gd name="connsiteY89" fmla="*/ 629920 h 3694853"/>
                  <a:gd name="connsiteX90" fmla="*/ 1764453 w 3557693"/>
                  <a:gd name="connsiteY90" fmla="*/ 731520 h 3694853"/>
                  <a:gd name="connsiteX91" fmla="*/ 1784773 w 3557693"/>
                  <a:gd name="connsiteY91" fmla="*/ 843280 h 3694853"/>
                  <a:gd name="connsiteX92" fmla="*/ 1815253 w 3557693"/>
                  <a:gd name="connsiteY92" fmla="*/ 1036320 h 3694853"/>
                  <a:gd name="connsiteX93" fmla="*/ 1876213 w 3557693"/>
                  <a:gd name="connsiteY93" fmla="*/ 1310640 h 3694853"/>
                  <a:gd name="connsiteX94" fmla="*/ 1855893 w 3557693"/>
                  <a:gd name="connsiteY94" fmla="*/ 1310640 h 3694853"/>
                  <a:gd name="connsiteX95" fmla="*/ 1591733 w 3557693"/>
                  <a:gd name="connsiteY95" fmla="*/ 1137920 h 3694853"/>
                  <a:gd name="connsiteX96" fmla="*/ 1408853 w 3557693"/>
                  <a:gd name="connsiteY96" fmla="*/ 914400 h 3694853"/>
                  <a:gd name="connsiteX97" fmla="*/ 1327573 w 3557693"/>
                  <a:gd name="connsiteY97" fmla="*/ 782320 h 3694853"/>
                  <a:gd name="connsiteX98" fmla="*/ 1307253 w 3557693"/>
                  <a:gd name="connsiteY98" fmla="*/ 619760 h 3694853"/>
                  <a:gd name="connsiteX99" fmla="*/ 1286933 w 3557693"/>
                  <a:gd name="connsiteY99" fmla="*/ 589280 h 3694853"/>
                  <a:gd name="connsiteX100" fmla="*/ 1256453 w 3557693"/>
                  <a:gd name="connsiteY100" fmla="*/ 670560 h 3694853"/>
                  <a:gd name="connsiteX101" fmla="*/ 1266613 w 3557693"/>
                  <a:gd name="connsiteY101" fmla="*/ 772160 h 3694853"/>
                  <a:gd name="connsiteX102" fmla="*/ 1185333 w 3557693"/>
                  <a:gd name="connsiteY102" fmla="*/ 690880 h 3694853"/>
                  <a:gd name="connsiteX103" fmla="*/ 1012613 w 3557693"/>
                  <a:gd name="connsiteY103" fmla="*/ 508000 h 3694853"/>
                  <a:gd name="connsiteX104" fmla="*/ 941493 w 3557693"/>
                  <a:gd name="connsiteY104" fmla="*/ 375920 h 3694853"/>
                  <a:gd name="connsiteX105" fmla="*/ 890693 w 3557693"/>
                  <a:gd name="connsiteY105" fmla="*/ 294640 h 3694853"/>
                  <a:gd name="connsiteX106" fmla="*/ 860213 w 3557693"/>
                  <a:gd name="connsiteY106" fmla="*/ 294640 h 3694853"/>
                  <a:gd name="connsiteX107" fmla="*/ 880533 w 3557693"/>
                  <a:gd name="connsiteY107" fmla="*/ 365760 h 3694853"/>
                  <a:gd name="connsiteX108" fmla="*/ 982133 w 3557693"/>
                  <a:gd name="connsiteY108" fmla="*/ 548640 h 3694853"/>
                  <a:gd name="connsiteX109" fmla="*/ 1083733 w 3557693"/>
                  <a:gd name="connsiteY109" fmla="*/ 650240 h 3694853"/>
                  <a:gd name="connsiteX110" fmla="*/ 1012613 w 3557693"/>
                  <a:gd name="connsiteY110" fmla="*/ 650240 h 3694853"/>
                  <a:gd name="connsiteX111" fmla="*/ 850053 w 3557693"/>
                  <a:gd name="connsiteY111" fmla="*/ 579120 h 3694853"/>
                  <a:gd name="connsiteX112" fmla="*/ 829733 w 3557693"/>
                  <a:gd name="connsiteY112" fmla="*/ 599440 h 3694853"/>
                  <a:gd name="connsiteX113" fmla="*/ 921173 w 3557693"/>
                  <a:gd name="connsiteY113" fmla="*/ 650240 h 3694853"/>
                  <a:gd name="connsiteX114" fmla="*/ 1073573 w 3557693"/>
                  <a:gd name="connsiteY114" fmla="*/ 711200 h 3694853"/>
                  <a:gd name="connsiteX115" fmla="*/ 1124373 w 3557693"/>
                  <a:gd name="connsiteY115" fmla="*/ 721360 h 3694853"/>
                  <a:gd name="connsiteX116" fmla="*/ 1246293 w 3557693"/>
                  <a:gd name="connsiteY116" fmla="*/ 822960 h 3694853"/>
                  <a:gd name="connsiteX117" fmla="*/ 1286933 w 3557693"/>
                  <a:gd name="connsiteY117" fmla="*/ 853440 h 3694853"/>
                  <a:gd name="connsiteX118" fmla="*/ 1398693 w 3557693"/>
                  <a:gd name="connsiteY118" fmla="*/ 985520 h 3694853"/>
                  <a:gd name="connsiteX119" fmla="*/ 1500293 w 3557693"/>
                  <a:gd name="connsiteY119" fmla="*/ 1117600 h 3694853"/>
                  <a:gd name="connsiteX120" fmla="*/ 1683173 w 3557693"/>
                  <a:gd name="connsiteY120" fmla="*/ 1290320 h 3694853"/>
                  <a:gd name="connsiteX121" fmla="*/ 1845733 w 3557693"/>
                  <a:gd name="connsiteY121" fmla="*/ 1422400 h 3694853"/>
                  <a:gd name="connsiteX122" fmla="*/ 1866053 w 3557693"/>
                  <a:gd name="connsiteY122" fmla="*/ 1473200 h 3694853"/>
                  <a:gd name="connsiteX123" fmla="*/ 1886373 w 3557693"/>
                  <a:gd name="connsiteY123" fmla="*/ 1625600 h 3694853"/>
                  <a:gd name="connsiteX124" fmla="*/ 1896533 w 3557693"/>
                  <a:gd name="connsiteY124" fmla="*/ 1717040 h 3694853"/>
                  <a:gd name="connsiteX125" fmla="*/ 1886373 w 3557693"/>
                  <a:gd name="connsiteY125" fmla="*/ 1879600 h 3694853"/>
                  <a:gd name="connsiteX126" fmla="*/ 1774613 w 3557693"/>
                  <a:gd name="connsiteY126" fmla="*/ 1828800 h 3694853"/>
                  <a:gd name="connsiteX127" fmla="*/ 1500293 w 3557693"/>
                  <a:gd name="connsiteY127" fmla="*/ 1778000 h 3694853"/>
                  <a:gd name="connsiteX128" fmla="*/ 1256453 w 3557693"/>
                  <a:gd name="connsiteY128" fmla="*/ 1706880 h 3694853"/>
                  <a:gd name="connsiteX129" fmla="*/ 900853 w 3557693"/>
                  <a:gd name="connsiteY129" fmla="*/ 1574800 h 3694853"/>
                  <a:gd name="connsiteX130" fmla="*/ 667173 w 3557693"/>
                  <a:gd name="connsiteY130" fmla="*/ 1341120 h 3694853"/>
                  <a:gd name="connsiteX131" fmla="*/ 514773 w 3557693"/>
                  <a:gd name="connsiteY131" fmla="*/ 1137920 h 3694853"/>
                  <a:gd name="connsiteX132" fmla="*/ 423333 w 3557693"/>
                  <a:gd name="connsiteY132" fmla="*/ 1036320 h 3694853"/>
                  <a:gd name="connsiteX133" fmla="*/ 362373 w 3557693"/>
                  <a:gd name="connsiteY133" fmla="*/ 1046480 h 3694853"/>
                  <a:gd name="connsiteX134" fmla="*/ 443653 w 3557693"/>
                  <a:gd name="connsiteY134" fmla="*/ 1137920 h 3694853"/>
                  <a:gd name="connsiteX135" fmla="*/ 565573 w 3557693"/>
                  <a:gd name="connsiteY135" fmla="*/ 1320800 h 3694853"/>
                  <a:gd name="connsiteX136" fmla="*/ 626533 w 3557693"/>
                  <a:gd name="connsiteY136" fmla="*/ 1402080 h 3694853"/>
                  <a:gd name="connsiteX137" fmla="*/ 555413 w 3557693"/>
                  <a:gd name="connsiteY137" fmla="*/ 1391920 h 3694853"/>
                  <a:gd name="connsiteX138" fmla="*/ 382693 w 3557693"/>
                  <a:gd name="connsiteY138" fmla="*/ 1300480 h 3694853"/>
                  <a:gd name="connsiteX139" fmla="*/ 209973 w 3557693"/>
                  <a:gd name="connsiteY139" fmla="*/ 1178560 h 3694853"/>
                  <a:gd name="connsiteX140" fmla="*/ 47413 w 3557693"/>
                  <a:gd name="connsiteY140" fmla="*/ 1046480 h 3694853"/>
                  <a:gd name="connsiteX141" fmla="*/ 6773 w 3557693"/>
                  <a:gd name="connsiteY141" fmla="*/ 1056640 h 3694853"/>
                  <a:gd name="connsiteX142" fmla="*/ 88053 w 3557693"/>
                  <a:gd name="connsiteY142" fmla="*/ 1127760 h 3694853"/>
                  <a:gd name="connsiteX143" fmla="*/ 362373 w 3557693"/>
                  <a:gd name="connsiteY143" fmla="*/ 1351280 h 3694853"/>
                  <a:gd name="connsiteX144" fmla="*/ 606213 w 3557693"/>
                  <a:gd name="connsiteY144" fmla="*/ 1463040 h 3694853"/>
                  <a:gd name="connsiteX145" fmla="*/ 707813 w 3557693"/>
                  <a:gd name="connsiteY145" fmla="*/ 1483360 h 3694853"/>
                  <a:gd name="connsiteX146" fmla="*/ 758613 w 3557693"/>
                  <a:gd name="connsiteY146" fmla="*/ 1544320 h 3694853"/>
                  <a:gd name="connsiteX147" fmla="*/ 819573 w 3557693"/>
                  <a:gd name="connsiteY147" fmla="*/ 1595120 h 3694853"/>
                  <a:gd name="connsiteX148" fmla="*/ 911013 w 3557693"/>
                  <a:gd name="connsiteY148" fmla="*/ 1645920 h 3694853"/>
                  <a:gd name="connsiteX149" fmla="*/ 1236133 w 3557693"/>
                  <a:gd name="connsiteY149" fmla="*/ 1767840 h 3694853"/>
                  <a:gd name="connsiteX150" fmla="*/ 1540933 w 3557693"/>
                  <a:gd name="connsiteY150" fmla="*/ 1879600 h 3694853"/>
                  <a:gd name="connsiteX151" fmla="*/ 1652693 w 3557693"/>
                  <a:gd name="connsiteY151" fmla="*/ 1950720 h 3694853"/>
                  <a:gd name="connsiteX152" fmla="*/ 1469813 w 3557693"/>
                  <a:gd name="connsiteY152" fmla="*/ 1920240 h 3694853"/>
                  <a:gd name="connsiteX153" fmla="*/ 1286933 w 3557693"/>
                  <a:gd name="connsiteY153" fmla="*/ 1920240 h 3694853"/>
                  <a:gd name="connsiteX154" fmla="*/ 1053253 w 3557693"/>
                  <a:gd name="connsiteY154" fmla="*/ 1899920 h 3694853"/>
                  <a:gd name="connsiteX155" fmla="*/ 809413 w 3557693"/>
                  <a:gd name="connsiteY155" fmla="*/ 1828800 h 3694853"/>
                  <a:gd name="connsiteX156" fmla="*/ 545253 w 3557693"/>
                  <a:gd name="connsiteY156" fmla="*/ 1737360 h 3694853"/>
                  <a:gd name="connsiteX157" fmla="*/ 514773 w 3557693"/>
                  <a:gd name="connsiteY157" fmla="*/ 1727200 h 3694853"/>
                  <a:gd name="connsiteX158" fmla="*/ 382693 w 3557693"/>
                  <a:gd name="connsiteY158" fmla="*/ 1635760 h 3694853"/>
                  <a:gd name="connsiteX159" fmla="*/ 342053 w 3557693"/>
                  <a:gd name="connsiteY159" fmla="*/ 1645920 h 3694853"/>
                  <a:gd name="connsiteX160" fmla="*/ 474133 w 3557693"/>
                  <a:gd name="connsiteY160" fmla="*/ 1767840 h 3694853"/>
                  <a:gd name="connsiteX161" fmla="*/ 728133 w 3557693"/>
                  <a:gd name="connsiteY161" fmla="*/ 1849120 h 3694853"/>
                  <a:gd name="connsiteX162" fmla="*/ 606213 w 3557693"/>
                  <a:gd name="connsiteY162" fmla="*/ 1849120 h 3694853"/>
                  <a:gd name="connsiteX163" fmla="*/ 474133 w 3557693"/>
                  <a:gd name="connsiteY163" fmla="*/ 1838960 h 3694853"/>
                  <a:gd name="connsiteX164" fmla="*/ 474133 w 3557693"/>
                  <a:gd name="connsiteY164" fmla="*/ 1889760 h 3694853"/>
                  <a:gd name="connsiteX165" fmla="*/ 585893 w 3557693"/>
                  <a:gd name="connsiteY165" fmla="*/ 1889760 h 3694853"/>
                  <a:gd name="connsiteX166" fmla="*/ 789093 w 3557693"/>
                  <a:gd name="connsiteY166" fmla="*/ 1889760 h 3694853"/>
                  <a:gd name="connsiteX167" fmla="*/ 992293 w 3557693"/>
                  <a:gd name="connsiteY167" fmla="*/ 1930400 h 3694853"/>
                  <a:gd name="connsiteX168" fmla="*/ 1266613 w 3557693"/>
                  <a:gd name="connsiteY168" fmla="*/ 1950720 h 3694853"/>
                  <a:gd name="connsiteX169" fmla="*/ 1583845 w 3557693"/>
                  <a:gd name="connsiteY169" fmla="*/ 1992993 h 3694853"/>
                  <a:gd name="connsiteX170" fmla="*/ 1744133 w 3557693"/>
                  <a:gd name="connsiteY170" fmla="*/ 2123440 h 3694853"/>
                  <a:gd name="connsiteX171" fmla="*/ 1794933 w 3557693"/>
                  <a:gd name="connsiteY171" fmla="*/ 2255520 h 3694853"/>
                  <a:gd name="connsiteX172" fmla="*/ 1805093 w 3557693"/>
                  <a:gd name="connsiteY172" fmla="*/ 2499360 h 3694853"/>
                  <a:gd name="connsiteX173" fmla="*/ 1784773 w 3557693"/>
                  <a:gd name="connsiteY173" fmla="*/ 2753360 h 3694853"/>
                  <a:gd name="connsiteX174" fmla="*/ 1733973 w 3557693"/>
                  <a:gd name="connsiteY174" fmla="*/ 3048000 h 3694853"/>
                  <a:gd name="connsiteX175" fmla="*/ 1683173 w 3557693"/>
                  <a:gd name="connsiteY175" fmla="*/ 3342640 h 3694853"/>
                  <a:gd name="connsiteX176" fmla="*/ 1632373 w 3557693"/>
                  <a:gd name="connsiteY176" fmla="*/ 3586480 h 3694853"/>
                  <a:gd name="connsiteX177" fmla="*/ 1825413 w 3557693"/>
                  <a:gd name="connsiteY177" fmla="*/ 3667760 h 3694853"/>
                  <a:gd name="connsiteX178" fmla="*/ 2120053 w 3557693"/>
                  <a:gd name="connsiteY178" fmla="*/ 3677920 h 3694853"/>
                  <a:gd name="connsiteX179" fmla="*/ 2191173 w 3557693"/>
                  <a:gd name="connsiteY179" fmla="*/ 3627120 h 3694853"/>
                  <a:gd name="connsiteX180" fmla="*/ 2181013 w 3557693"/>
                  <a:gd name="connsiteY180" fmla="*/ 3271520 h 3694853"/>
                  <a:gd name="connsiteX181" fmla="*/ 2159909 w 3557693"/>
                  <a:gd name="connsiteY181" fmla="*/ 2353033 h 3694853"/>
                  <a:gd name="connsiteX0" fmla="*/ 2159909 w 3557693"/>
                  <a:gd name="connsiteY0" fmla="*/ 2353033 h 3694853"/>
                  <a:gd name="connsiteX1" fmla="*/ 2303925 w 3557693"/>
                  <a:gd name="connsiteY1" fmla="*/ 2065001 h 3694853"/>
                  <a:gd name="connsiteX2" fmla="*/ 2628053 w 3557693"/>
                  <a:gd name="connsiteY2" fmla="*/ 1838960 h 3694853"/>
                  <a:gd name="connsiteX3" fmla="*/ 3014133 w 3557693"/>
                  <a:gd name="connsiteY3" fmla="*/ 1615440 h 3694853"/>
                  <a:gd name="connsiteX4" fmla="*/ 3288453 w 3557693"/>
                  <a:gd name="connsiteY4" fmla="*/ 1503680 h 3694853"/>
                  <a:gd name="connsiteX5" fmla="*/ 3471333 w 3557693"/>
                  <a:gd name="connsiteY5" fmla="*/ 1391920 h 3694853"/>
                  <a:gd name="connsiteX6" fmla="*/ 3552613 w 3557693"/>
                  <a:gd name="connsiteY6" fmla="*/ 1280160 h 3694853"/>
                  <a:gd name="connsiteX7" fmla="*/ 3501813 w 3557693"/>
                  <a:gd name="connsiteY7" fmla="*/ 1270000 h 3694853"/>
                  <a:gd name="connsiteX8" fmla="*/ 3430693 w 3557693"/>
                  <a:gd name="connsiteY8" fmla="*/ 1371600 h 3694853"/>
                  <a:gd name="connsiteX9" fmla="*/ 3237653 w 3557693"/>
                  <a:gd name="connsiteY9" fmla="*/ 1473200 h 3694853"/>
                  <a:gd name="connsiteX10" fmla="*/ 2922693 w 3557693"/>
                  <a:gd name="connsiteY10" fmla="*/ 1605280 h 3694853"/>
                  <a:gd name="connsiteX11" fmla="*/ 2892213 w 3557693"/>
                  <a:gd name="connsiteY11" fmla="*/ 1595120 h 3694853"/>
                  <a:gd name="connsiteX12" fmla="*/ 2922693 w 3557693"/>
                  <a:gd name="connsiteY12" fmla="*/ 1483360 h 3694853"/>
                  <a:gd name="connsiteX13" fmla="*/ 2983653 w 3557693"/>
                  <a:gd name="connsiteY13" fmla="*/ 1320800 h 3694853"/>
                  <a:gd name="connsiteX14" fmla="*/ 2983653 w 3557693"/>
                  <a:gd name="connsiteY14" fmla="*/ 1270000 h 3694853"/>
                  <a:gd name="connsiteX15" fmla="*/ 2932853 w 3557693"/>
                  <a:gd name="connsiteY15" fmla="*/ 1280160 h 3694853"/>
                  <a:gd name="connsiteX16" fmla="*/ 2902373 w 3557693"/>
                  <a:gd name="connsiteY16" fmla="*/ 1361440 h 3694853"/>
                  <a:gd name="connsiteX17" fmla="*/ 2821093 w 3557693"/>
                  <a:gd name="connsiteY17" fmla="*/ 1584960 h 3694853"/>
                  <a:gd name="connsiteX18" fmla="*/ 2790613 w 3557693"/>
                  <a:gd name="connsiteY18" fmla="*/ 1666240 h 3694853"/>
                  <a:gd name="connsiteX19" fmla="*/ 2668693 w 3557693"/>
                  <a:gd name="connsiteY19" fmla="*/ 1737360 h 3694853"/>
                  <a:gd name="connsiteX20" fmla="*/ 2374053 w 3557693"/>
                  <a:gd name="connsiteY20" fmla="*/ 1899920 h 3694853"/>
                  <a:gd name="connsiteX21" fmla="*/ 2231813 w 3557693"/>
                  <a:gd name="connsiteY21" fmla="*/ 2011680 h 3694853"/>
                  <a:gd name="connsiteX22" fmla="*/ 2313093 w 3557693"/>
                  <a:gd name="connsiteY22" fmla="*/ 1666240 h 3694853"/>
                  <a:gd name="connsiteX23" fmla="*/ 2384213 w 3557693"/>
                  <a:gd name="connsiteY23" fmla="*/ 1280160 h 3694853"/>
                  <a:gd name="connsiteX24" fmla="*/ 2597573 w 3557693"/>
                  <a:gd name="connsiteY24" fmla="*/ 1056640 h 3694853"/>
                  <a:gd name="connsiteX25" fmla="*/ 2668693 w 3557693"/>
                  <a:gd name="connsiteY25" fmla="*/ 894080 h 3694853"/>
                  <a:gd name="connsiteX26" fmla="*/ 2628053 w 3557693"/>
                  <a:gd name="connsiteY26" fmla="*/ 894080 h 3694853"/>
                  <a:gd name="connsiteX27" fmla="*/ 2567093 w 3557693"/>
                  <a:gd name="connsiteY27" fmla="*/ 1026160 h 3694853"/>
                  <a:gd name="connsiteX28" fmla="*/ 2414693 w 3557693"/>
                  <a:gd name="connsiteY28" fmla="*/ 1148080 h 3694853"/>
                  <a:gd name="connsiteX29" fmla="*/ 2465493 w 3557693"/>
                  <a:gd name="connsiteY29" fmla="*/ 975360 h 3694853"/>
                  <a:gd name="connsiteX30" fmla="*/ 2546773 w 3557693"/>
                  <a:gd name="connsiteY30" fmla="*/ 680720 h 3694853"/>
                  <a:gd name="connsiteX31" fmla="*/ 2648373 w 3557693"/>
                  <a:gd name="connsiteY31" fmla="*/ 589280 h 3694853"/>
                  <a:gd name="connsiteX32" fmla="*/ 2729653 w 3557693"/>
                  <a:gd name="connsiteY32" fmla="*/ 497840 h 3694853"/>
                  <a:gd name="connsiteX33" fmla="*/ 2739813 w 3557693"/>
                  <a:gd name="connsiteY33" fmla="*/ 447040 h 3694853"/>
                  <a:gd name="connsiteX34" fmla="*/ 2699173 w 3557693"/>
                  <a:gd name="connsiteY34" fmla="*/ 467360 h 3694853"/>
                  <a:gd name="connsiteX35" fmla="*/ 2628053 w 3557693"/>
                  <a:gd name="connsiteY35" fmla="*/ 548640 h 3694853"/>
                  <a:gd name="connsiteX36" fmla="*/ 2567093 w 3557693"/>
                  <a:gd name="connsiteY36" fmla="*/ 579120 h 3694853"/>
                  <a:gd name="connsiteX37" fmla="*/ 2678853 w 3557693"/>
                  <a:gd name="connsiteY37" fmla="*/ 274320 h 3694853"/>
                  <a:gd name="connsiteX38" fmla="*/ 2729653 w 3557693"/>
                  <a:gd name="connsiteY38" fmla="*/ 40640 h 3694853"/>
                  <a:gd name="connsiteX39" fmla="*/ 2689013 w 3557693"/>
                  <a:gd name="connsiteY39" fmla="*/ 30480 h 3694853"/>
                  <a:gd name="connsiteX40" fmla="*/ 2668693 w 3557693"/>
                  <a:gd name="connsiteY40" fmla="*/ 142240 h 3694853"/>
                  <a:gd name="connsiteX41" fmla="*/ 2617893 w 3557693"/>
                  <a:gd name="connsiteY41" fmla="*/ 314960 h 3694853"/>
                  <a:gd name="connsiteX42" fmla="*/ 2597573 w 3557693"/>
                  <a:gd name="connsiteY42" fmla="*/ 314960 h 3694853"/>
                  <a:gd name="connsiteX43" fmla="*/ 2556933 w 3557693"/>
                  <a:gd name="connsiteY43" fmla="*/ 172720 h 3694853"/>
                  <a:gd name="connsiteX44" fmla="*/ 2526453 w 3557693"/>
                  <a:gd name="connsiteY44" fmla="*/ 81280 h 3694853"/>
                  <a:gd name="connsiteX45" fmla="*/ 2495973 w 3557693"/>
                  <a:gd name="connsiteY45" fmla="*/ 111760 h 3694853"/>
                  <a:gd name="connsiteX46" fmla="*/ 2516293 w 3557693"/>
                  <a:gd name="connsiteY46" fmla="*/ 172720 h 3694853"/>
                  <a:gd name="connsiteX47" fmla="*/ 2546773 w 3557693"/>
                  <a:gd name="connsiteY47" fmla="*/ 284480 h 3694853"/>
                  <a:gd name="connsiteX48" fmla="*/ 2567093 w 3557693"/>
                  <a:gd name="connsiteY48" fmla="*/ 375920 h 3694853"/>
                  <a:gd name="connsiteX49" fmla="*/ 2577253 w 3557693"/>
                  <a:gd name="connsiteY49" fmla="*/ 406400 h 3694853"/>
                  <a:gd name="connsiteX50" fmla="*/ 2495973 w 3557693"/>
                  <a:gd name="connsiteY50" fmla="*/ 640080 h 3694853"/>
                  <a:gd name="connsiteX51" fmla="*/ 2424853 w 3557693"/>
                  <a:gd name="connsiteY51" fmla="*/ 894080 h 3694853"/>
                  <a:gd name="connsiteX52" fmla="*/ 2363893 w 3557693"/>
                  <a:gd name="connsiteY52" fmla="*/ 863600 h 3694853"/>
                  <a:gd name="connsiteX53" fmla="*/ 2262293 w 3557693"/>
                  <a:gd name="connsiteY53" fmla="*/ 690880 h 3694853"/>
                  <a:gd name="connsiteX54" fmla="*/ 2221653 w 3557693"/>
                  <a:gd name="connsiteY54" fmla="*/ 609600 h 3694853"/>
                  <a:gd name="connsiteX55" fmla="*/ 2201333 w 3557693"/>
                  <a:gd name="connsiteY55" fmla="*/ 640080 h 3694853"/>
                  <a:gd name="connsiteX56" fmla="*/ 2241973 w 3557693"/>
                  <a:gd name="connsiteY56" fmla="*/ 741680 h 3694853"/>
                  <a:gd name="connsiteX57" fmla="*/ 2302933 w 3557693"/>
                  <a:gd name="connsiteY57" fmla="*/ 853440 h 3694853"/>
                  <a:gd name="connsiteX58" fmla="*/ 2353733 w 3557693"/>
                  <a:gd name="connsiteY58" fmla="*/ 934720 h 3694853"/>
                  <a:gd name="connsiteX59" fmla="*/ 2384213 w 3557693"/>
                  <a:gd name="connsiteY59" fmla="*/ 965200 h 3694853"/>
                  <a:gd name="connsiteX60" fmla="*/ 2363893 w 3557693"/>
                  <a:gd name="connsiteY60" fmla="*/ 1076960 h 3694853"/>
                  <a:gd name="connsiteX61" fmla="*/ 2262293 w 3557693"/>
                  <a:gd name="connsiteY61" fmla="*/ 1422400 h 3694853"/>
                  <a:gd name="connsiteX62" fmla="*/ 2211493 w 3557693"/>
                  <a:gd name="connsiteY62" fmla="*/ 1676400 h 3694853"/>
                  <a:gd name="connsiteX63" fmla="*/ 2160693 w 3557693"/>
                  <a:gd name="connsiteY63" fmla="*/ 1818640 h 3694853"/>
                  <a:gd name="connsiteX64" fmla="*/ 2089573 w 3557693"/>
                  <a:gd name="connsiteY64" fmla="*/ 1838960 h 3694853"/>
                  <a:gd name="connsiteX65" fmla="*/ 2048933 w 3557693"/>
                  <a:gd name="connsiteY65" fmla="*/ 1686560 h 3694853"/>
                  <a:gd name="connsiteX66" fmla="*/ 1957493 w 3557693"/>
                  <a:gd name="connsiteY66" fmla="*/ 1351280 h 3694853"/>
                  <a:gd name="connsiteX67" fmla="*/ 1845733 w 3557693"/>
                  <a:gd name="connsiteY67" fmla="*/ 894080 h 3694853"/>
                  <a:gd name="connsiteX68" fmla="*/ 1805093 w 3557693"/>
                  <a:gd name="connsiteY68" fmla="*/ 436880 h 3694853"/>
                  <a:gd name="connsiteX69" fmla="*/ 1815253 w 3557693"/>
                  <a:gd name="connsiteY69" fmla="*/ 254000 h 3694853"/>
                  <a:gd name="connsiteX70" fmla="*/ 1774613 w 3557693"/>
                  <a:gd name="connsiteY70" fmla="*/ 213360 h 3694853"/>
                  <a:gd name="connsiteX71" fmla="*/ 1764453 w 3557693"/>
                  <a:gd name="connsiteY71" fmla="*/ 365760 h 3694853"/>
                  <a:gd name="connsiteX72" fmla="*/ 1764453 w 3557693"/>
                  <a:gd name="connsiteY72" fmla="*/ 558800 h 3694853"/>
                  <a:gd name="connsiteX73" fmla="*/ 1774613 w 3557693"/>
                  <a:gd name="connsiteY73" fmla="*/ 670560 h 3694853"/>
                  <a:gd name="connsiteX74" fmla="*/ 1733973 w 3557693"/>
                  <a:gd name="connsiteY74" fmla="*/ 609600 h 3694853"/>
                  <a:gd name="connsiteX75" fmla="*/ 1622213 w 3557693"/>
                  <a:gd name="connsiteY75" fmla="*/ 406400 h 3694853"/>
                  <a:gd name="connsiteX76" fmla="*/ 1571413 w 3557693"/>
                  <a:gd name="connsiteY76" fmla="*/ 142240 h 3694853"/>
                  <a:gd name="connsiteX77" fmla="*/ 1540933 w 3557693"/>
                  <a:gd name="connsiteY77" fmla="*/ 60960 h 3694853"/>
                  <a:gd name="connsiteX78" fmla="*/ 1520613 w 3557693"/>
                  <a:gd name="connsiteY78" fmla="*/ 121920 h 3694853"/>
                  <a:gd name="connsiteX79" fmla="*/ 1551093 w 3557693"/>
                  <a:gd name="connsiteY79" fmla="*/ 365760 h 3694853"/>
                  <a:gd name="connsiteX80" fmla="*/ 1571413 w 3557693"/>
                  <a:gd name="connsiteY80" fmla="*/ 426720 h 3694853"/>
                  <a:gd name="connsiteX81" fmla="*/ 1540933 w 3557693"/>
                  <a:gd name="connsiteY81" fmla="*/ 416560 h 3694853"/>
                  <a:gd name="connsiteX82" fmla="*/ 1439333 w 3557693"/>
                  <a:gd name="connsiteY82" fmla="*/ 335280 h 3694853"/>
                  <a:gd name="connsiteX83" fmla="*/ 1327573 w 3557693"/>
                  <a:gd name="connsiteY83" fmla="*/ 274320 h 3694853"/>
                  <a:gd name="connsiteX84" fmla="*/ 1317413 w 3557693"/>
                  <a:gd name="connsiteY84" fmla="*/ 304800 h 3694853"/>
                  <a:gd name="connsiteX85" fmla="*/ 1429173 w 3557693"/>
                  <a:gd name="connsiteY85" fmla="*/ 396240 h 3694853"/>
                  <a:gd name="connsiteX86" fmla="*/ 1571413 w 3557693"/>
                  <a:gd name="connsiteY86" fmla="*/ 477520 h 3694853"/>
                  <a:gd name="connsiteX87" fmla="*/ 1601893 w 3557693"/>
                  <a:gd name="connsiteY87" fmla="*/ 497840 h 3694853"/>
                  <a:gd name="connsiteX88" fmla="*/ 1683173 w 3557693"/>
                  <a:gd name="connsiteY88" fmla="*/ 629920 h 3694853"/>
                  <a:gd name="connsiteX89" fmla="*/ 1764453 w 3557693"/>
                  <a:gd name="connsiteY89" fmla="*/ 731520 h 3694853"/>
                  <a:gd name="connsiteX90" fmla="*/ 1784773 w 3557693"/>
                  <a:gd name="connsiteY90" fmla="*/ 843280 h 3694853"/>
                  <a:gd name="connsiteX91" fmla="*/ 1815253 w 3557693"/>
                  <a:gd name="connsiteY91" fmla="*/ 1036320 h 3694853"/>
                  <a:gd name="connsiteX92" fmla="*/ 1876213 w 3557693"/>
                  <a:gd name="connsiteY92" fmla="*/ 1310640 h 3694853"/>
                  <a:gd name="connsiteX93" fmla="*/ 1855893 w 3557693"/>
                  <a:gd name="connsiteY93" fmla="*/ 1310640 h 3694853"/>
                  <a:gd name="connsiteX94" fmla="*/ 1591733 w 3557693"/>
                  <a:gd name="connsiteY94" fmla="*/ 1137920 h 3694853"/>
                  <a:gd name="connsiteX95" fmla="*/ 1408853 w 3557693"/>
                  <a:gd name="connsiteY95" fmla="*/ 914400 h 3694853"/>
                  <a:gd name="connsiteX96" fmla="*/ 1327573 w 3557693"/>
                  <a:gd name="connsiteY96" fmla="*/ 782320 h 3694853"/>
                  <a:gd name="connsiteX97" fmla="*/ 1307253 w 3557693"/>
                  <a:gd name="connsiteY97" fmla="*/ 619760 h 3694853"/>
                  <a:gd name="connsiteX98" fmla="*/ 1286933 w 3557693"/>
                  <a:gd name="connsiteY98" fmla="*/ 589280 h 3694853"/>
                  <a:gd name="connsiteX99" fmla="*/ 1256453 w 3557693"/>
                  <a:gd name="connsiteY99" fmla="*/ 670560 h 3694853"/>
                  <a:gd name="connsiteX100" fmla="*/ 1266613 w 3557693"/>
                  <a:gd name="connsiteY100" fmla="*/ 772160 h 3694853"/>
                  <a:gd name="connsiteX101" fmla="*/ 1185333 w 3557693"/>
                  <a:gd name="connsiteY101" fmla="*/ 690880 h 3694853"/>
                  <a:gd name="connsiteX102" fmla="*/ 1012613 w 3557693"/>
                  <a:gd name="connsiteY102" fmla="*/ 508000 h 3694853"/>
                  <a:gd name="connsiteX103" fmla="*/ 941493 w 3557693"/>
                  <a:gd name="connsiteY103" fmla="*/ 375920 h 3694853"/>
                  <a:gd name="connsiteX104" fmla="*/ 890693 w 3557693"/>
                  <a:gd name="connsiteY104" fmla="*/ 294640 h 3694853"/>
                  <a:gd name="connsiteX105" fmla="*/ 860213 w 3557693"/>
                  <a:gd name="connsiteY105" fmla="*/ 294640 h 3694853"/>
                  <a:gd name="connsiteX106" fmla="*/ 880533 w 3557693"/>
                  <a:gd name="connsiteY106" fmla="*/ 365760 h 3694853"/>
                  <a:gd name="connsiteX107" fmla="*/ 982133 w 3557693"/>
                  <a:gd name="connsiteY107" fmla="*/ 548640 h 3694853"/>
                  <a:gd name="connsiteX108" fmla="*/ 1083733 w 3557693"/>
                  <a:gd name="connsiteY108" fmla="*/ 650240 h 3694853"/>
                  <a:gd name="connsiteX109" fmla="*/ 1012613 w 3557693"/>
                  <a:gd name="connsiteY109" fmla="*/ 650240 h 3694853"/>
                  <a:gd name="connsiteX110" fmla="*/ 850053 w 3557693"/>
                  <a:gd name="connsiteY110" fmla="*/ 579120 h 3694853"/>
                  <a:gd name="connsiteX111" fmla="*/ 829733 w 3557693"/>
                  <a:gd name="connsiteY111" fmla="*/ 599440 h 3694853"/>
                  <a:gd name="connsiteX112" fmla="*/ 921173 w 3557693"/>
                  <a:gd name="connsiteY112" fmla="*/ 650240 h 3694853"/>
                  <a:gd name="connsiteX113" fmla="*/ 1073573 w 3557693"/>
                  <a:gd name="connsiteY113" fmla="*/ 711200 h 3694853"/>
                  <a:gd name="connsiteX114" fmla="*/ 1124373 w 3557693"/>
                  <a:gd name="connsiteY114" fmla="*/ 721360 h 3694853"/>
                  <a:gd name="connsiteX115" fmla="*/ 1246293 w 3557693"/>
                  <a:gd name="connsiteY115" fmla="*/ 822960 h 3694853"/>
                  <a:gd name="connsiteX116" fmla="*/ 1286933 w 3557693"/>
                  <a:gd name="connsiteY116" fmla="*/ 853440 h 3694853"/>
                  <a:gd name="connsiteX117" fmla="*/ 1398693 w 3557693"/>
                  <a:gd name="connsiteY117" fmla="*/ 985520 h 3694853"/>
                  <a:gd name="connsiteX118" fmla="*/ 1500293 w 3557693"/>
                  <a:gd name="connsiteY118" fmla="*/ 1117600 h 3694853"/>
                  <a:gd name="connsiteX119" fmla="*/ 1683173 w 3557693"/>
                  <a:gd name="connsiteY119" fmla="*/ 1290320 h 3694853"/>
                  <a:gd name="connsiteX120" fmla="*/ 1845733 w 3557693"/>
                  <a:gd name="connsiteY120" fmla="*/ 1422400 h 3694853"/>
                  <a:gd name="connsiteX121" fmla="*/ 1866053 w 3557693"/>
                  <a:gd name="connsiteY121" fmla="*/ 1473200 h 3694853"/>
                  <a:gd name="connsiteX122" fmla="*/ 1886373 w 3557693"/>
                  <a:gd name="connsiteY122" fmla="*/ 1625600 h 3694853"/>
                  <a:gd name="connsiteX123" fmla="*/ 1896533 w 3557693"/>
                  <a:gd name="connsiteY123" fmla="*/ 1717040 h 3694853"/>
                  <a:gd name="connsiteX124" fmla="*/ 1886373 w 3557693"/>
                  <a:gd name="connsiteY124" fmla="*/ 1879600 h 3694853"/>
                  <a:gd name="connsiteX125" fmla="*/ 1774613 w 3557693"/>
                  <a:gd name="connsiteY125" fmla="*/ 1828800 h 3694853"/>
                  <a:gd name="connsiteX126" fmla="*/ 1500293 w 3557693"/>
                  <a:gd name="connsiteY126" fmla="*/ 1778000 h 3694853"/>
                  <a:gd name="connsiteX127" fmla="*/ 1256453 w 3557693"/>
                  <a:gd name="connsiteY127" fmla="*/ 1706880 h 3694853"/>
                  <a:gd name="connsiteX128" fmla="*/ 900853 w 3557693"/>
                  <a:gd name="connsiteY128" fmla="*/ 1574800 h 3694853"/>
                  <a:gd name="connsiteX129" fmla="*/ 667173 w 3557693"/>
                  <a:gd name="connsiteY129" fmla="*/ 1341120 h 3694853"/>
                  <a:gd name="connsiteX130" fmla="*/ 514773 w 3557693"/>
                  <a:gd name="connsiteY130" fmla="*/ 1137920 h 3694853"/>
                  <a:gd name="connsiteX131" fmla="*/ 423333 w 3557693"/>
                  <a:gd name="connsiteY131" fmla="*/ 1036320 h 3694853"/>
                  <a:gd name="connsiteX132" fmla="*/ 362373 w 3557693"/>
                  <a:gd name="connsiteY132" fmla="*/ 1046480 h 3694853"/>
                  <a:gd name="connsiteX133" fmla="*/ 443653 w 3557693"/>
                  <a:gd name="connsiteY133" fmla="*/ 1137920 h 3694853"/>
                  <a:gd name="connsiteX134" fmla="*/ 565573 w 3557693"/>
                  <a:gd name="connsiteY134" fmla="*/ 1320800 h 3694853"/>
                  <a:gd name="connsiteX135" fmla="*/ 626533 w 3557693"/>
                  <a:gd name="connsiteY135" fmla="*/ 1402080 h 3694853"/>
                  <a:gd name="connsiteX136" fmla="*/ 555413 w 3557693"/>
                  <a:gd name="connsiteY136" fmla="*/ 1391920 h 3694853"/>
                  <a:gd name="connsiteX137" fmla="*/ 382693 w 3557693"/>
                  <a:gd name="connsiteY137" fmla="*/ 1300480 h 3694853"/>
                  <a:gd name="connsiteX138" fmla="*/ 209973 w 3557693"/>
                  <a:gd name="connsiteY138" fmla="*/ 1178560 h 3694853"/>
                  <a:gd name="connsiteX139" fmla="*/ 47413 w 3557693"/>
                  <a:gd name="connsiteY139" fmla="*/ 1046480 h 3694853"/>
                  <a:gd name="connsiteX140" fmla="*/ 6773 w 3557693"/>
                  <a:gd name="connsiteY140" fmla="*/ 1056640 h 3694853"/>
                  <a:gd name="connsiteX141" fmla="*/ 88053 w 3557693"/>
                  <a:gd name="connsiteY141" fmla="*/ 1127760 h 3694853"/>
                  <a:gd name="connsiteX142" fmla="*/ 362373 w 3557693"/>
                  <a:gd name="connsiteY142" fmla="*/ 1351280 h 3694853"/>
                  <a:gd name="connsiteX143" fmla="*/ 606213 w 3557693"/>
                  <a:gd name="connsiteY143" fmla="*/ 1463040 h 3694853"/>
                  <a:gd name="connsiteX144" fmla="*/ 707813 w 3557693"/>
                  <a:gd name="connsiteY144" fmla="*/ 1483360 h 3694853"/>
                  <a:gd name="connsiteX145" fmla="*/ 758613 w 3557693"/>
                  <a:gd name="connsiteY145" fmla="*/ 1544320 h 3694853"/>
                  <a:gd name="connsiteX146" fmla="*/ 819573 w 3557693"/>
                  <a:gd name="connsiteY146" fmla="*/ 1595120 h 3694853"/>
                  <a:gd name="connsiteX147" fmla="*/ 911013 w 3557693"/>
                  <a:gd name="connsiteY147" fmla="*/ 1645920 h 3694853"/>
                  <a:gd name="connsiteX148" fmla="*/ 1236133 w 3557693"/>
                  <a:gd name="connsiteY148" fmla="*/ 1767840 h 3694853"/>
                  <a:gd name="connsiteX149" fmla="*/ 1540933 w 3557693"/>
                  <a:gd name="connsiteY149" fmla="*/ 1879600 h 3694853"/>
                  <a:gd name="connsiteX150" fmla="*/ 1652693 w 3557693"/>
                  <a:gd name="connsiteY150" fmla="*/ 1950720 h 3694853"/>
                  <a:gd name="connsiteX151" fmla="*/ 1469813 w 3557693"/>
                  <a:gd name="connsiteY151" fmla="*/ 1920240 h 3694853"/>
                  <a:gd name="connsiteX152" fmla="*/ 1286933 w 3557693"/>
                  <a:gd name="connsiteY152" fmla="*/ 1920240 h 3694853"/>
                  <a:gd name="connsiteX153" fmla="*/ 1053253 w 3557693"/>
                  <a:gd name="connsiteY153" fmla="*/ 1899920 h 3694853"/>
                  <a:gd name="connsiteX154" fmla="*/ 809413 w 3557693"/>
                  <a:gd name="connsiteY154" fmla="*/ 1828800 h 3694853"/>
                  <a:gd name="connsiteX155" fmla="*/ 545253 w 3557693"/>
                  <a:gd name="connsiteY155" fmla="*/ 1737360 h 3694853"/>
                  <a:gd name="connsiteX156" fmla="*/ 514773 w 3557693"/>
                  <a:gd name="connsiteY156" fmla="*/ 1727200 h 3694853"/>
                  <a:gd name="connsiteX157" fmla="*/ 382693 w 3557693"/>
                  <a:gd name="connsiteY157" fmla="*/ 1635760 h 3694853"/>
                  <a:gd name="connsiteX158" fmla="*/ 342053 w 3557693"/>
                  <a:gd name="connsiteY158" fmla="*/ 1645920 h 3694853"/>
                  <a:gd name="connsiteX159" fmla="*/ 474133 w 3557693"/>
                  <a:gd name="connsiteY159" fmla="*/ 1767840 h 3694853"/>
                  <a:gd name="connsiteX160" fmla="*/ 728133 w 3557693"/>
                  <a:gd name="connsiteY160" fmla="*/ 1849120 h 3694853"/>
                  <a:gd name="connsiteX161" fmla="*/ 606213 w 3557693"/>
                  <a:gd name="connsiteY161" fmla="*/ 1849120 h 3694853"/>
                  <a:gd name="connsiteX162" fmla="*/ 474133 w 3557693"/>
                  <a:gd name="connsiteY162" fmla="*/ 1838960 h 3694853"/>
                  <a:gd name="connsiteX163" fmla="*/ 474133 w 3557693"/>
                  <a:gd name="connsiteY163" fmla="*/ 1889760 h 3694853"/>
                  <a:gd name="connsiteX164" fmla="*/ 585893 w 3557693"/>
                  <a:gd name="connsiteY164" fmla="*/ 1889760 h 3694853"/>
                  <a:gd name="connsiteX165" fmla="*/ 789093 w 3557693"/>
                  <a:gd name="connsiteY165" fmla="*/ 1889760 h 3694853"/>
                  <a:gd name="connsiteX166" fmla="*/ 992293 w 3557693"/>
                  <a:gd name="connsiteY166" fmla="*/ 1930400 h 3694853"/>
                  <a:gd name="connsiteX167" fmla="*/ 1266613 w 3557693"/>
                  <a:gd name="connsiteY167" fmla="*/ 1950720 h 3694853"/>
                  <a:gd name="connsiteX168" fmla="*/ 1583845 w 3557693"/>
                  <a:gd name="connsiteY168" fmla="*/ 1992993 h 3694853"/>
                  <a:gd name="connsiteX169" fmla="*/ 1744133 w 3557693"/>
                  <a:gd name="connsiteY169" fmla="*/ 2123440 h 3694853"/>
                  <a:gd name="connsiteX170" fmla="*/ 1794933 w 3557693"/>
                  <a:gd name="connsiteY170" fmla="*/ 2255520 h 3694853"/>
                  <a:gd name="connsiteX171" fmla="*/ 1805093 w 3557693"/>
                  <a:gd name="connsiteY171" fmla="*/ 2499360 h 3694853"/>
                  <a:gd name="connsiteX172" fmla="*/ 1784773 w 3557693"/>
                  <a:gd name="connsiteY172" fmla="*/ 2753360 h 3694853"/>
                  <a:gd name="connsiteX173" fmla="*/ 1733973 w 3557693"/>
                  <a:gd name="connsiteY173" fmla="*/ 3048000 h 3694853"/>
                  <a:gd name="connsiteX174" fmla="*/ 1683173 w 3557693"/>
                  <a:gd name="connsiteY174" fmla="*/ 3342640 h 3694853"/>
                  <a:gd name="connsiteX175" fmla="*/ 1632373 w 3557693"/>
                  <a:gd name="connsiteY175" fmla="*/ 3586480 h 3694853"/>
                  <a:gd name="connsiteX176" fmla="*/ 1825413 w 3557693"/>
                  <a:gd name="connsiteY176" fmla="*/ 3667760 h 3694853"/>
                  <a:gd name="connsiteX177" fmla="*/ 2120053 w 3557693"/>
                  <a:gd name="connsiteY177" fmla="*/ 3677920 h 3694853"/>
                  <a:gd name="connsiteX178" fmla="*/ 2191173 w 3557693"/>
                  <a:gd name="connsiteY178" fmla="*/ 3627120 h 3694853"/>
                  <a:gd name="connsiteX179" fmla="*/ 2181013 w 3557693"/>
                  <a:gd name="connsiteY179" fmla="*/ 3271520 h 3694853"/>
                  <a:gd name="connsiteX180" fmla="*/ 2159909 w 3557693"/>
                  <a:gd name="connsiteY180" fmla="*/ 2353033 h 3694853"/>
                  <a:gd name="connsiteX0" fmla="*/ 2159909 w 3557693"/>
                  <a:gd name="connsiteY0" fmla="*/ 2353033 h 3694853"/>
                  <a:gd name="connsiteX1" fmla="*/ 2303925 w 3557693"/>
                  <a:gd name="connsiteY1" fmla="*/ 2065001 h 3694853"/>
                  <a:gd name="connsiteX2" fmla="*/ 2628053 w 3557693"/>
                  <a:gd name="connsiteY2" fmla="*/ 1838960 h 3694853"/>
                  <a:gd name="connsiteX3" fmla="*/ 3014133 w 3557693"/>
                  <a:gd name="connsiteY3" fmla="*/ 1615440 h 3694853"/>
                  <a:gd name="connsiteX4" fmla="*/ 3288453 w 3557693"/>
                  <a:gd name="connsiteY4" fmla="*/ 1503680 h 3694853"/>
                  <a:gd name="connsiteX5" fmla="*/ 3471333 w 3557693"/>
                  <a:gd name="connsiteY5" fmla="*/ 1391920 h 3694853"/>
                  <a:gd name="connsiteX6" fmla="*/ 3552613 w 3557693"/>
                  <a:gd name="connsiteY6" fmla="*/ 1280160 h 3694853"/>
                  <a:gd name="connsiteX7" fmla="*/ 3501813 w 3557693"/>
                  <a:gd name="connsiteY7" fmla="*/ 1270000 h 3694853"/>
                  <a:gd name="connsiteX8" fmla="*/ 3430693 w 3557693"/>
                  <a:gd name="connsiteY8" fmla="*/ 1371600 h 3694853"/>
                  <a:gd name="connsiteX9" fmla="*/ 3237653 w 3557693"/>
                  <a:gd name="connsiteY9" fmla="*/ 1473200 h 3694853"/>
                  <a:gd name="connsiteX10" fmla="*/ 2922693 w 3557693"/>
                  <a:gd name="connsiteY10" fmla="*/ 1605280 h 3694853"/>
                  <a:gd name="connsiteX11" fmla="*/ 2892213 w 3557693"/>
                  <a:gd name="connsiteY11" fmla="*/ 1595120 h 3694853"/>
                  <a:gd name="connsiteX12" fmla="*/ 2922693 w 3557693"/>
                  <a:gd name="connsiteY12" fmla="*/ 1483360 h 3694853"/>
                  <a:gd name="connsiteX13" fmla="*/ 2983653 w 3557693"/>
                  <a:gd name="connsiteY13" fmla="*/ 1320800 h 3694853"/>
                  <a:gd name="connsiteX14" fmla="*/ 2983653 w 3557693"/>
                  <a:gd name="connsiteY14" fmla="*/ 1270000 h 3694853"/>
                  <a:gd name="connsiteX15" fmla="*/ 2932853 w 3557693"/>
                  <a:gd name="connsiteY15" fmla="*/ 1280160 h 3694853"/>
                  <a:gd name="connsiteX16" fmla="*/ 2902373 w 3557693"/>
                  <a:gd name="connsiteY16" fmla="*/ 1361440 h 3694853"/>
                  <a:gd name="connsiteX17" fmla="*/ 2821093 w 3557693"/>
                  <a:gd name="connsiteY17" fmla="*/ 1584960 h 3694853"/>
                  <a:gd name="connsiteX18" fmla="*/ 2790613 w 3557693"/>
                  <a:gd name="connsiteY18" fmla="*/ 1666240 h 3694853"/>
                  <a:gd name="connsiteX19" fmla="*/ 2668693 w 3557693"/>
                  <a:gd name="connsiteY19" fmla="*/ 1737360 h 3694853"/>
                  <a:gd name="connsiteX20" fmla="*/ 2374053 w 3557693"/>
                  <a:gd name="connsiteY20" fmla="*/ 1899920 h 3694853"/>
                  <a:gd name="connsiteX21" fmla="*/ 2231813 w 3557693"/>
                  <a:gd name="connsiteY21" fmla="*/ 2011680 h 3694853"/>
                  <a:gd name="connsiteX22" fmla="*/ 2313093 w 3557693"/>
                  <a:gd name="connsiteY22" fmla="*/ 1666240 h 3694853"/>
                  <a:gd name="connsiteX23" fmla="*/ 2384213 w 3557693"/>
                  <a:gd name="connsiteY23" fmla="*/ 1280160 h 3694853"/>
                  <a:gd name="connsiteX24" fmla="*/ 2597573 w 3557693"/>
                  <a:gd name="connsiteY24" fmla="*/ 1056640 h 3694853"/>
                  <a:gd name="connsiteX25" fmla="*/ 2668693 w 3557693"/>
                  <a:gd name="connsiteY25" fmla="*/ 894080 h 3694853"/>
                  <a:gd name="connsiteX26" fmla="*/ 2628053 w 3557693"/>
                  <a:gd name="connsiteY26" fmla="*/ 894080 h 3694853"/>
                  <a:gd name="connsiteX27" fmla="*/ 2567093 w 3557693"/>
                  <a:gd name="connsiteY27" fmla="*/ 1026160 h 3694853"/>
                  <a:gd name="connsiteX28" fmla="*/ 2414693 w 3557693"/>
                  <a:gd name="connsiteY28" fmla="*/ 1148080 h 3694853"/>
                  <a:gd name="connsiteX29" fmla="*/ 2465493 w 3557693"/>
                  <a:gd name="connsiteY29" fmla="*/ 975360 h 3694853"/>
                  <a:gd name="connsiteX30" fmla="*/ 2546773 w 3557693"/>
                  <a:gd name="connsiteY30" fmla="*/ 680720 h 3694853"/>
                  <a:gd name="connsiteX31" fmla="*/ 2648373 w 3557693"/>
                  <a:gd name="connsiteY31" fmla="*/ 589280 h 3694853"/>
                  <a:gd name="connsiteX32" fmla="*/ 2729653 w 3557693"/>
                  <a:gd name="connsiteY32" fmla="*/ 497840 h 3694853"/>
                  <a:gd name="connsiteX33" fmla="*/ 2739813 w 3557693"/>
                  <a:gd name="connsiteY33" fmla="*/ 447040 h 3694853"/>
                  <a:gd name="connsiteX34" fmla="*/ 2699173 w 3557693"/>
                  <a:gd name="connsiteY34" fmla="*/ 467360 h 3694853"/>
                  <a:gd name="connsiteX35" fmla="*/ 2628053 w 3557693"/>
                  <a:gd name="connsiteY35" fmla="*/ 548640 h 3694853"/>
                  <a:gd name="connsiteX36" fmla="*/ 2567093 w 3557693"/>
                  <a:gd name="connsiteY36" fmla="*/ 579120 h 3694853"/>
                  <a:gd name="connsiteX37" fmla="*/ 2678853 w 3557693"/>
                  <a:gd name="connsiteY37" fmla="*/ 274320 h 3694853"/>
                  <a:gd name="connsiteX38" fmla="*/ 2729653 w 3557693"/>
                  <a:gd name="connsiteY38" fmla="*/ 40640 h 3694853"/>
                  <a:gd name="connsiteX39" fmla="*/ 2689013 w 3557693"/>
                  <a:gd name="connsiteY39" fmla="*/ 30480 h 3694853"/>
                  <a:gd name="connsiteX40" fmla="*/ 2668693 w 3557693"/>
                  <a:gd name="connsiteY40" fmla="*/ 142240 h 3694853"/>
                  <a:gd name="connsiteX41" fmla="*/ 2617893 w 3557693"/>
                  <a:gd name="connsiteY41" fmla="*/ 314960 h 3694853"/>
                  <a:gd name="connsiteX42" fmla="*/ 2597573 w 3557693"/>
                  <a:gd name="connsiteY42" fmla="*/ 314960 h 3694853"/>
                  <a:gd name="connsiteX43" fmla="*/ 2556933 w 3557693"/>
                  <a:gd name="connsiteY43" fmla="*/ 172720 h 3694853"/>
                  <a:gd name="connsiteX44" fmla="*/ 2526453 w 3557693"/>
                  <a:gd name="connsiteY44" fmla="*/ 81280 h 3694853"/>
                  <a:gd name="connsiteX45" fmla="*/ 2495973 w 3557693"/>
                  <a:gd name="connsiteY45" fmla="*/ 111760 h 3694853"/>
                  <a:gd name="connsiteX46" fmla="*/ 2516293 w 3557693"/>
                  <a:gd name="connsiteY46" fmla="*/ 172720 h 3694853"/>
                  <a:gd name="connsiteX47" fmla="*/ 2546773 w 3557693"/>
                  <a:gd name="connsiteY47" fmla="*/ 284480 h 3694853"/>
                  <a:gd name="connsiteX48" fmla="*/ 2567093 w 3557693"/>
                  <a:gd name="connsiteY48" fmla="*/ 375920 h 3694853"/>
                  <a:gd name="connsiteX49" fmla="*/ 2577253 w 3557693"/>
                  <a:gd name="connsiteY49" fmla="*/ 406400 h 3694853"/>
                  <a:gd name="connsiteX50" fmla="*/ 2495973 w 3557693"/>
                  <a:gd name="connsiteY50" fmla="*/ 640080 h 3694853"/>
                  <a:gd name="connsiteX51" fmla="*/ 2424853 w 3557693"/>
                  <a:gd name="connsiteY51" fmla="*/ 894080 h 3694853"/>
                  <a:gd name="connsiteX52" fmla="*/ 2363893 w 3557693"/>
                  <a:gd name="connsiteY52" fmla="*/ 863600 h 3694853"/>
                  <a:gd name="connsiteX53" fmla="*/ 2262293 w 3557693"/>
                  <a:gd name="connsiteY53" fmla="*/ 690880 h 3694853"/>
                  <a:gd name="connsiteX54" fmla="*/ 2221653 w 3557693"/>
                  <a:gd name="connsiteY54" fmla="*/ 609600 h 3694853"/>
                  <a:gd name="connsiteX55" fmla="*/ 2201333 w 3557693"/>
                  <a:gd name="connsiteY55" fmla="*/ 640080 h 3694853"/>
                  <a:gd name="connsiteX56" fmla="*/ 2241973 w 3557693"/>
                  <a:gd name="connsiteY56" fmla="*/ 741680 h 3694853"/>
                  <a:gd name="connsiteX57" fmla="*/ 2302933 w 3557693"/>
                  <a:gd name="connsiteY57" fmla="*/ 853440 h 3694853"/>
                  <a:gd name="connsiteX58" fmla="*/ 2353733 w 3557693"/>
                  <a:gd name="connsiteY58" fmla="*/ 934720 h 3694853"/>
                  <a:gd name="connsiteX59" fmla="*/ 2384213 w 3557693"/>
                  <a:gd name="connsiteY59" fmla="*/ 965200 h 3694853"/>
                  <a:gd name="connsiteX60" fmla="*/ 2363893 w 3557693"/>
                  <a:gd name="connsiteY60" fmla="*/ 1076960 h 3694853"/>
                  <a:gd name="connsiteX61" fmla="*/ 2262293 w 3557693"/>
                  <a:gd name="connsiteY61" fmla="*/ 1422400 h 3694853"/>
                  <a:gd name="connsiteX62" fmla="*/ 2211493 w 3557693"/>
                  <a:gd name="connsiteY62" fmla="*/ 1676400 h 3694853"/>
                  <a:gd name="connsiteX63" fmla="*/ 2160693 w 3557693"/>
                  <a:gd name="connsiteY63" fmla="*/ 1818640 h 3694853"/>
                  <a:gd name="connsiteX64" fmla="*/ 2089573 w 3557693"/>
                  <a:gd name="connsiteY64" fmla="*/ 1838960 h 3694853"/>
                  <a:gd name="connsiteX65" fmla="*/ 2048933 w 3557693"/>
                  <a:gd name="connsiteY65" fmla="*/ 1686560 h 3694853"/>
                  <a:gd name="connsiteX66" fmla="*/ 1957493 w 3557693"/>
                  <a:gd name="connsiteY66" fmla="*/ 1351280 h 3694853"/>
                  <a:gd name="connsiteX67" fmla="*/ 1845733 w 3557693"/>
                  <a:gd name="connsiteY67" fmla="*/ 894080 h 3694853"/>
                  <a:gd name="connsiteX68" fmla="*/ 1805093 w 3557693"/>
                  <a:gd name="connsiteY68" fmla="*/ 436880 h 3694853"/>
                  <a:gd name="connsiteX69" fmla="*/ 1815253 w 3557693"/>
                  <a:gd name="connsiteY69" fmla="*/ 254000 h 3694853"/>
                  <a:gd name="connsiteX70" fmla="*/ 1774613 w 3557693"/>
                  <a:gd name="connsiteY70" fmla="*/ 213360 h 3694853"/>
                  <a:gd name="connsiteX71" fmla="*/ 1764453 w 3557693"/>
                  <a:gd name="connsiteY71" fmla="*/ 365760 h 3694853"/>
                  <a:gd name="connsiteX72" fmla="*/ 1764453 w 3557693"/>
                  <a:gd name="connsiteY72" fmla="*/ 558800 h 3694853"/>
                  <a:gd name="connsiteX73" fmla="*/ 1774613 w 3557693"/>
                  <a:gd name="connsiteY73" fmla="*/ 670560 h 3694853"/>
                  <a:gd name="connsiteX74" fmla="*/ 1733973 w 3557693"/>
                  <a:gd name="connsiteY74" fmla="*/ 609600 h 3694853"/>
                  <a:gd name="connsiteX75" fmla="*/ 1622213 w 3557693"/>
                  <a:gd name="connsiteY75" fmla="*/ 406400 h 3694853"/>
                  <a:gd name="connsiteX76" fmla="*/ 1571413 w 3557693"/>
                  <a:gd name="connsiteY76" fmla="*/ 142240 h 3694853"/>
                  <a:gd name="connsiteX77" fmla="*/ 1540933 w 3557693"/>
                  <a:gd name="connsiteY77" fmla="*/ 60960 h 3694853"/>
                  <a:gd name="connsiteX78" fmla="*/ 1520613 w 3557693"/>
                  <a:gd name="connsiteY78" fmla="*/ 121920 h 3694853"/>
                  <a:gd name="connsiteX79" fmla="*/ 1551093 w 3557693"/>
                  <a:gd name="connsiteY79" fmla="*/ 365760 h 3694853"/>
                  <a:gd name="connsiteX80" fmla="*/ 1571413 w 3557693"/>
                  <a:gd name="connsiteY80" fmla="*/ 426720 h 3694853"/>
                  <a:gd name="connsiteX81" fmla="*/ 1540933 w 3557693"/>
                  <a:gd name="connsiteY81" fmla="*/ 416560 h 3694853"/>
                  <a:gd name="connsiteX82" fmla="*/ 1439333 w 3557693"/>
                  <a:gd name="connsiteY82" fmla="*/ 335280 h 3694853"/>
                  <a:gd name="connsiteX83" fmla="*/ 1327573 w 3557693"/>
                  <a:gd name="connsiteY83" fmla="*/ 274320 h 3694853"/>
                  <a:gd name="connsiteX84" fmla="*/ 1317413 w 3557693"/>
                  <a:gd name="connsiteY84" fmla="*/ 304800 h 3694853"/>
                  <a:gd name="connsiteX85" fmla="*/ 1429173 w 3557693"/>
                  <a:gd name="connsiteY85" fmla="*/ 396240 h 3694853"/>
                  <a:gd name="connsiteX86" fmla="*/ 1571413 w 3557693"/>
                  <a:gd name="connsiteY86" fmla="*/ 477520 h 3694853"/>
                  <a:gd name="connsiteX87" fmla="*/ 1601893 w 3557693"/>
                  <a:gd name="connsiteY87" fmla="*/ 497840 h 3694853"/>
                  <a:gd name="connsiteX88" fmla="*/ 1683173 w 3557693"/>
                  <a:gd name="connsiteY88" fmla="*/ 629920 h 3694853"/>
                  <a:gd name="connsiteX89" fmla="*/ 1764453 w 3557693"/>
                  <a:gd name="connsiteY89" fmla="*/ 731520 h 3694853"/>
                  <a:gd name="connsiteX90" fmla="*/ 1784773 w 3557693"/>
                  <a:gd name="connsiteY90" fmla="*/ 843280 h 3694853"/>
                  <a:gd name="connsiteX91" fmla="*/ 1815253 w 3557693"/>
                  <a:gd name="connsiteY91" fmla="*/ 1036320 h 3694853"/>
                  <a:gd name="connsiteX92" fmla="*/ 1876213 w 3557693"/>
                  <a:gd name="connsiteY92" fmla="*/ 1310640 h 3694853"/>
                  <a:gd name="connsiteX93" fmla="*/ 1855893 w 3557693"/>
                  <a:gd name="connsiteY93" fmla="*/ 1310640 h 3694853"/>
                  <a:gd name="connsiteX94" fmla="*/ 1591733 w 3557693"/>
                  <a:gd name="connsiteY94" fmla="*/ 1137920 h 3694853"/>
                  <a:gd name="connsiteX95" fmla="*/ 1408853 w 3557693"/>
                  <a:gd name="connsiteY95" fmla="*/ 914400 h 3694853"/>
                  <a:gd name="connsiteX96" fmla="*/ 1327573 w 3557693"/>
                  <a:gd name="connsiteY96" fmla="*/ 782320 h 3694853"/>
                  <a:gd name="connsiteX97" fmla="*/ 1307253 w 3557693"/>
                  <a:gd name="connsiteY97" fmla="*/ 619760 h 3694853"/>
                  <a:gd name="connsiteX98" fmla="*/ 1286933 w 3557693"/>
                  <a:gd name="connsiteY98" fmla="*/ 589280 h 3694853"/>
                  <a:gd name="connsiteX99" fmla="*/ 1256453 w 3557693"/>
                  <a:gd name="connsiteY99" fmla="*/ 670560 h 3694853"/>
                  <a:gd name="connsiteX100" fmla="*/ 1266613 w 3557693"/>
                  <a:gd name="connsiteY100" fmla="*/ 772160 h 3694853"/>
                  <a:gd name="connsiteX101" fmla="*/ 1185333 w 3557693"/>
                  <a:gd name="connsiteY101" fmla="*/ 690880 h 3694853"/>
                  <a:gd name="connsiteX102" fmla="*/ 1012613 w 3557693"/>
                  <a:gd name="connsiteY102" fmla="*/ 508000 h 3694853"/>
                  <a:gd name="connsiteX103" fmla="*/ 941493 w 3557693"/>
                  <a:gd name="connsiteY103" fmla="*/ 375920 h 3694853"/>
                  <a:gd name="connsiteX104" fmla="*/ 890693 w 3557693"/>
                  <a:gd name="connsiteY104" fmla="*/ 294640 h 3694853"/>
                  <a:gd name="connsiteX105" fmla="*/ 860213 w 3557693"/>
                  <a:gd name="connsiteY105" fmla="*/ 294640 h 3694853"/>
                  <a:gd name="connsiteX106" fmla="*/ 880533 w 3557693"/>
                  <a:gd name="connsiteY106" fmla="*/ 365760 h 3694853"/>
                  <a:gd name="connsiteX107" fmla="*/ 982133 w 3557693"/>
                  <a:gd name="connsiteY107" fmla="*/ 548640 h 3694853"/>
                  <a:gd name="connsiteX108" fmla="*/ 1083733 w 3557693"/>
                  <a:gd name="connsiteY108" fmla="*/ 650240 h 3694853"/>
                  <a:gd name="connsiteX109" fmla="*/ 1012613 w 3557693"/>
                  <a:gd name="connsiteY109" fmla="*/ 650240 h 3694853"/>
                  <a:gd name="connsiteX110" fmla="*/ 850053 w 3557693"/>
                  <a:gd name="connsiteY110" fmla="*/ 579120 h 3694853"/>
                  <a:gd name="connsiteX111" fmla="*/ 829733 w 3557693"/>
                  <a:gd name="connsiteY111" fmla="*/ 599440 h 3694853"/>
                  <a:gd name="connsiteX112" fmla="*/ 921173 w 3557693"/>
                  <a:gd name="connsiteY112" fmla="*/ 650240 h 3694853"/>
                  <a:gd name="connsiteX113" fmla="*/ 1073573 w 3557693"/>
                  <a:gd name="connsiteY113" fmla="*/ 711200 h 3694853"/>
                  <a:gd name="connsiteX114" fmla="*/ 1124373 w 3557693"/>
                  <a:gd name="connsiteY114" fmla="*/ 721360 h 3694853"/>
                  <a:gd name="connsiteX115" fmla="*/ 1246293 w 3557693"/>
                  <a:gd name="connsiteY115" fmla="*/ 822960 h 3694853"/>
                  <a:gd name="connsiteX116" fmla="*/ 1286933 w 3557693"/>
                  <a:gd name="connsiteY116" fmla="*/ 853440 h 3694853"/>
                  <a:gd name="connsiteX117" fmla="*/ 1398693 w 3557693"/>
                  <a:gd name="connsiteY117" fmla="*/ 985520 h 3694853"/>
                  <a:gd name="connsiteX118" fmla="*/ 1500293 w 3557693"/>
                  <a:gd name="connsiteY118" fmla="*/ 1117600 h 3694853"/>
                  <a:gd name="connsiteX119" fmla="*/ 1683173 w 3557693"/>
                  <a:gd name="connsiteY119" fmla="*/ 1290320 h 3694853"/>
                  <a:gd name="connsiteX120" fmla="*/ 1845733 w 3557693"/>
                  <a:gd name="connsiteY120" fmla="*/ 1422400 h 3694853"/>
                  <a:gd name="connsiteX121" fmla="*/ 1866053 w 3557693"/>
                  <a:gd name="connsiteY121" fmla="*/ 1473200 h 3694853"/>
                  <a:gd name="connsiteX122" fmla="*/ 1886373 w 3557693"/>
                  <a:gd name="connsiteY122" fmla="*/ 1625600 h 3694853"/>
                  <a:gd name="connsiteX123" fmla="*/ 1896533 w 3557693"/>
                  <a:gd name="connsiteY123" fmla="*/ 1717040 h 3694853"/>
                  <a:gd name="connsiteX124" fmla="*/ 1886373 w 3557693"/>
                  <a:gd name="connsiteY124" fmla="*/ 1879600 h 3694853"/>
                  <a:gd name="connsiteX125" fmla="*/ 1774613 w 3557693"/>
                  <a:gd name="connsiteY125" fmla="*/ 1828800 h 3694853"/>
                  <a:gd name="connsiteX126" fmla="*/ 1500293 w 3557693"/>
                  <a:gd name="connsiteY126" fmla="*/ 1778000 h 3694853"/>
                  <a:gd name="connsiteX127" fmla="*/ 1256453 w 3557693"/>
                  <a:gd name="connsiteY127" fmla="*/ 1706880 h 3694853"/>
                  <a:gd name="connsiteX128" fmla="*/ 900853 w 3557693"/>
                  <a:gd name="connsiteY128" fmla="*/ 1574800 h 3694853"/>
                  <a:gd name="connsiteX129" fmla="*/ 667173 w 3557693"/>
                  <a:gd name="connsiteY129" fmla="*/ 1341120 h 3694853"/>
                  <a:gd name="connsiteX130" fmla="*/ 514773 w 3557693"/>
                  <a:gd name="connsiteY130" fmla="*/ 1137920 h 3694853"/>
                  <a:gd name="connsiteX131" fmla="*/ 423333 w 3557693"/>
                  <a:gd name="connsiteY131" fmla="*/ 1036320 h 3694853"/>
                  <a:gd name="connsiteX132" fmla="*/ 362373 w 3557693"/>
                  <a:gd name="connsiteY132" fmla="*/ 1046480 h 3694853"/>
                  <a:gd name="connsiteX133" fmla="*/ 443653 w 3557693"/>
                  <a:gd name="connsiteY133" fmla="*/ 1137920 h 3694853"/>
                  <a:gd name="connsiteX134" fmla="*/ 565573 w 3557693"/>
                  <a:gd name="connsiteY134" fmla="*/ 1320800 h 3694853"/>
                  <a:gd name="connsiteX135" fmla="*/ 626533 w 3557693"/>
                  <a:gd name="connsiteY135" fmla="*/ 1402080 h 3694853"/>
                  <a:gd name="connsiteX136" fmla="*/ 555413 w 3557693"/>
                  <a:gd name="connsiteY136" fmla="*/ 1391920 h 3694853"/>
                  <a:gd name="connsiteX137" fmla="*/ 382693 w 3557693"/>
                  <a:gd name="connsiteY137" fmla="*/ 1300480 h 3694853"/>
                  <a:gd name="connsiteX138" fmla="*/ 209973 w 3557693"/>
                  <a:gd name="connsiteY138" fmla="*/ 1178560 h 3694853"/>
                  <a:gd name="connsiteX139" fmla="*/ 47413 w 3557693"/>
                  <a:gd name="connsiteY139" fmla="*/ 1046480 h 3694853"/>
                  <a:gd name="connsiteX140" fmla="*/ 6773 w 3557693"/>
                  <a:gd name="connsiteY140" fmla="*/ 1056640 h 3694853"/>
                  <a:gd name="connsiteX141" fmla="*/ 88053 w 3557693"/>
                  <a:gd name="connsiteY141" fmla="*/ 1127760 h 3694853"/>
                  <a:gd name="connsiteX142" fmla="*/ 362373 w 3557693"/>
                  <a:gd name="connsiteY142" fmla="*/ 1351280 h 3694853"/>
                  <a:gd name="connsiteX143" fmla="*/ 606213 w 3557693"/>
                  <a:gd name="connsiteY143" fmla="*/ 1463040 h 3694853"/>
                  <a:gd name="connsiteX144" fmla="*/ 707813 w 3557693"/>
                  <a:gd name="connsiteY144" fmla="*/ 1483360 h 3694853"/>
                  <a:gd name="connsiteX145" fmla="*/ 758613 w 3557693"/>
                  <a:gd name="connsiteY145" fmla="*/ 1544320 h 3694853"/>
                  <a:gd name="connsiteX146" fmla="*/ 819573 w 3557693"/>
                  <a:gd name="connsiteY146" fmla="*/ 1595120 h 3694853"/>
                  <a:gd name="connsiteX147" fmla="*/ 911013 w 3557693"/>
                  <a:gd name="connsiteY147" fmla="*/ 1645920 h 3694853"/>
                  <a:gd name="connsiteX148" fmla="*/ 1236133 w 3557693"/>
                  <a:gd name="connsiteY148" fmla="*/ 1767840 h 3694853"/>
                  <a:gd name="connsiteX149" fmla="*/ 1540933 w 3557693"/>
                  <a:gd name="connsiteY149" fmla="*/ 1879600 h 3694853"/>
                  <a:gd name="connsiteX150" fmla="*/ 1652693 w 3557693"/>
                  <a:gd name="connsiteY150" fmla="*/ 1950720 h 3694853"/>
                  <a:gd name="connsiteX151" fmla="*/ 1469813 w 3557693"/>
                  <a:gd name="connsiteY151" fmla="*/ 1920240 h 3694853"/>
                  <a:gd name="connsiteX152" fmla="*/ 1286933 w 3557693"/>
                  <a:gd name="connsiteY152" fmla="*/ 1920240 h 3694853"/>
                  <a:gd name="connsiteX153" fmla="*/ 1053253 w 3557693"/>
                  <a:gd name="connsiteY153" fmla="*/ 1899920 h 3694853"/>
                  <a:gd name="connsiteX154" fmla="*/ 809413 w 3557693"/>
                  <a:gd name="connsiteY154" fmla="*/ 1828800 h 3694853"/>
                  <a:gd name="connsiteX155" fmla="*/ 545253 w 3557693"/>
                  <a:gd name="connsiteY155" fmla="*/ 1737360 h 3694853"/>
                  <a:gd name="connsiteX156" fmla="*/ 514773 w 3557693"/>
                  <a:gd name="connsiteY156" fmla="*/ 1727200 h 3694853"/>
                  <a:gd name="connsiteX157" fmla="*/ 382693 w 3557693"/>
                  <a:gd name="connsiteY157" fmla="*/ 1635760 h 3694853"/>
                  <a:gd name="connsiteX158" fmla="*/ 342053 w 3557693"/>
                  <a:gd name="connsiteY158" fmla="*/ 1645920 h 3694853"/>
                  <a:gd name="connsiteX159" fmla="*/ 474133 w 3557693"/>
                  <a:gd name="connsiteY159" fmla="*/ 1767840 h 3694853"/>
                  <a:gd name="connsiteX160" fmla="*/ 728133 w 3557693"/>
                  <a:gd name="connsiteY160" fmla="*/ 1849120 h 3694853"/>
                  <a:gd name="connsiteX161" fmla="*/ 606213 w 3557693"/>
                  <a:gd name="connsiteY161" fmla="*/ 1849120 h 3694853"/>
                  <a:gd name="connsiteX162" fmla="*/ 474133 w 3557693"/>
                  <a:gd name="connsiteY162" fmla="*/ 1838960 h 3694853"/>
                  <a:gd name="connsiteX163" fmla="*/ 474133 w 3557693"/>
                  <a:gd name="connsiteY163" fmla="*/ 1889760 h 3694853"/>
                  <a:gd name="connsiteX164" fmla="*/ 585893 w 3557693"/>
                  <a:gd name="connsiteY164" fmla="*/ 1889760 h 3694853"/>
                  <a:gd name="connsiteX165" fmla="*/ 789093 w 3557693"/>
                  <a:gd name="connsiteY165" fmla="*/ 1889760 h 3694853"/>
                  <a:gd name="connsiteX166" fmla="*/ 992293 w 3557693"/>
                  <a:gd name="connsiteY166" fmla="*/ 1930400 h 3694853"/>
                  <a:gd name="connsiteX167" fmla="*/ 1266613 w 3557693"/>
                  <a:gd name="connsiteY167" fmla="*/ 1950720 h 3694853"/>
                  <a:gd name="connsiteX168" fmla="*/ 1583845 w 3557693"/>
                  <a:gd name="connsiteY168" fmla="*/ 1992993 h 3694853"/>
                  <a:gd name="connsiteX169" fmla="*/ 1744133 w 3557693"/>
                  <a:gd name="connsiteY169" fmla="*/ 2123440 h 3694853"/>
                  <a:gd name="connsiteX170" fmla="*/ 1794933 w 3557693"/>
                  <a:gd name="connsiteY170" fmla="*/ 2255520 h 3694853"/>
                  <a:gd name="connsiteX171" fmla="*/ 1805093 w 3557693"/>
                  <a:gd name="connsiteY171" fmla="*/ 2499360 h 3694853"/>
                  <a:gd name="connsiteX172" fmla="*/ 1784773 w 3557693"/>
                  <a:gd name="connsiteY172" fmla="*/ 2753360 h 3694853"/>
                  <a:gd name="connsiteX173" fmla="*/ 1733973 w 3557693"/>
                  <a:gd name="connsiteY173" fmla="*/ 3048000 h 3694853"/>
                  <a:gd name="connsiteX174" fmla="*/ 1683173 w 3557693"/>
                  <a:gd name="connsiteY174" fmla="*/ 3342640 h 3694853"/>
                  <a:gd name="connsiteX175" fmla="*/ 1632373 w 3557693"/>
                  <a:gd name="connsiteY175" fmla="*/ 3586480 h 3694853"/>
                  <a:gd name="connsiteX176" fmla="*/ 1825413 w 3557693"/>
                  <a:gd name="connsiteY176" fmla="*/ 3667760 h 3694853"/>
                  <a:gd name="connsiteX177" fmla="*/ 2120053 w 3557693"/>
                  <a:gd name="connsiteY177" fmla="*/ 3677920 h 3694853"/>
                  <a:gd name="connsiteX178" fmla="*/ 2191173 w 3557693"/>
                  <a:gd name="connsiteY178" fmla="*/ 3627120 h 3694853"/>
                  <a:gd name="connsiteX179" fmla="*/ 2181013 w 3557693"/>
                  <a:gd name="connsiteY179" fmla="*/ 3271520 h 3694853"/>
                  <a:gd name="connsiteX180" fmla="*/ 2159909 w 3557693"/>
                  <a:gd name="connsiteY180" fmla="*/ 2353033 h 3694853"/>
                  <a:gd name="connsiteX0" fmla="*/ 2159909 w 3557693"/>
                  <a:gd name="connsiteY0" fmla="*/ 2353033 h 3694853"/>
                  <a:gd name="connsiteX1" fmla="*/ 2303925 w 3557693"/>
                  <a:gd name="connsiteY1" fmla="*/ 2065001 h 3694853"/>
                  <a:gd name="connsiteX2" fmla="*/ 2628053 w 3557693"/>
                  <a:gd name="connsiteY2" fmla="*/ 1838960 h 3694853"/>
                  <a:gd name="connsiteX3" fmla="*/ 3014133 w 3557693"/>
                  <a:gd name="connsiteY3" fmla="*/ 1615440 h 3694853"/>
                  <a:gd name="connsiteX4" fmla="*/ 3288453 w 3557693"/>
                  <a:gd name="connsiteY4" fmla="*/ 1503680 h 3694853"/>
                  <a:gd name="connsiteX5" fmla="*/ 3471333 w 3557693"/>
                  <a:gd name="connsiteY5" fmla="*/ 1391920 h 3694853"/>
                  <a:gd name="connsiteX6" fmla="*/ 3552613 w 3557693"/>
                  <a:gd name="connsiteY6" fmla="*/ 1280160 h 3694853"/>
                  <a:gd name="connsiteX7" fmla="*/ 3501813 w 3557693"/>
                  <a:gd name="connsiteY7" fmla="*/ 1270000 h 3694853"/>
                  <a:gd name="connsiteX8" fmla="*/ 3430693 w 3557693"/>
                  <a:gd name="connsiteY8" fmla="*/ 1371600 h 3694853"/>
                  <a:gd name="connsiteX9" fmla="*/ 3237653 w 3557693"/>
                  <a:gd name="connsiteY9" fmla="*/ 1473200 h 3694853"/>
                  <a:gd name="connsiteX10" fmla="*/ 2922693 w 3557693"/>
                  <a:gd name="connsiteY10" fmla="*/ 1605280 h 3694853"/>
                  <a:gd name="connsiteX11" fmla="*/ 2892213 w 3557693"/>
                  <a:gd name="connsiteY11" fmla="*/ 1595120 h 3694853"/>
                  <a:gd name="connsiteX12" fmla="*/ 2922693 w 3557693"/>
                  <a:gd name="connsiteY12" fmla="*/ 1483360 h 3694853"/>
                  <a:gd name="connsiteX13" fmla="*/ 2983653 w 3557693"/>
                  <a:gd name="connsiteY13" fmla="*/ 1320800 h 3694853"/>
                  <a:gd name="connsiteX14" fmla="*/ 2983653 w 3557693"/>
                  <a:gd name="connsiteY14" fmla="*/ 1270000 h 3694853"/>
                  <a:gd name="connsiteX15" fmla="*/ 2932853 w 3557693"/>
                  <a:gd name="connsiteY15" fmla="*/ 1280160 h 3694853"/>
                  <a:gd name="connsiteX16" fmla="*/ 2902373 w 3557693"/>
                  <a:gd name="connsiteY16" fmla="*/ 1361440 h 3694853"/>
                  <a:gd name="connsiteX17" fmla="*/ 2821093 w 3557693"/>
                  <a:gd name="connsiteY17" fmla="*/ 1584960 h 3694853"/>
                  <a:gd name="connsiteX18" fmla="*/ 2790613 w 3557693"/>
                  <a:gd name="connsiteY18" fmla="*/ 1666240 h 3694853"/>
                  <a:gd name="connsiteX19" fmla="*/ 2591957 w 3557693"/>
                  <a:gd name="connsiteY19" fmla="*/ 1776969 h 3694853"/>
                  <a:gd name="connsiteX20" fmla="*/ 2374053 w 3557693"/>
                  <a:gd name="connsiteY20" fmla="*/ 1899920 h 3694853"/>
                  <a:gd name="connsiteX21" fmla="*/ 2231813 w 3557693"/>
                  <a:gd name="connsiteY21" fmla="*/ 2011680 h 3694853"/>
                  <a:gd name="connsiteX22" fmla="*/ 2313093 w 3557693"/>
                  <a:gd name="connsiteY22" fmla="*/ 1666240 h 3694853"/>
                  <a:gd name="connsiteX23" fmla="*/ 2384213 w 3557693"/>
                  <a:gd name="connsiteY23" fmla="*/ 1280160 h 3694853"/>
                  <a:gd name="connsiteX24" fmla="*/ 2597573 w 3557693"/>
                  <a:gd name="connsiteY24" fmla="*/ 1056640 h 3694853"/>
                  <a:gd name="connsiteX25" fmla="*/ 2668693 w 3557693"/>
                  <a:gd name="connsiteY25" fmla="*/ 894080 h 3694853"/>
                  <a:gd name="connsiteX26" fmla="*/ 2628053 w 3557693"/>
                  <a:gd name="connsiteY26" fmla="*/ 894080 h 3694853"/>
                  <a:gd name="connsiteX27" fmla="*/ 2567093 w 3557693"/>
                  <a:gd name="connsiteY27" fmla="*/ 1026160 h 3694853"/>
                  <a:gd name="connsiteX28" fmla="*/ 2414693 w 3557693"/>
                  <a:gd name="connsiteY28" fmla="*/ 1148080 h 3694853"/>
                  <a:gd name="connsiteX29" fmla="*/ 2465493 w 3557693"/>
                  <a:gd name="connsiteY29" fmla="*/ 975360 h 3694853"/>
                  <a:gd name="connsiteX30" fmla="*/ 2546773 w 3557693"/>
                  <a:gd name="connsiteY30" fmla="*/ 680720 h 3694853"/>
                  <a:gd name="connsiteX31" fmla="*/ 2648373 w 3557693"/>
                  <a:gd name="connsiteY31" fmla="*/ 589280 h 3694853"/>
                  <a:gd name="connsiteX32" fmla="*/ 2729653 w 3557693"/>
                  <a:gd name="connsiteY32" fmla="*/ 497840 h 3694853"/>
                  <a:gd name="connsiteX33" fmla="*/ 2739813 w 3557693"/>
                  <a:gd name="connsiteY33" fmla="*/ 447040 h 3694853"/>
                  <a:gd name="connsiteX34" fmla="*/ 2699173 w 3557693"/>
                  <a:gd name="connsiteY34" fmla="*/ 467360 h 3694853"/>
                  <a:gd name="connsiteX35" fmla="*/ 2628053 w 3557693"/>
                  <a:gd name="connsiteY35" fmla="*/ 548640 h 3694853"/>
                  <a:gd name="connsiteX36" fmla="*/ 2567093 w 3557693"/>
                  <a:gd name="connsiteY36" fmla="*/ 579120 h 3694853"/>
                  <a:gd name="connsiteX37" fmla="*/ 2678853 w 3557693"/>
                  <a:gd name="connsiteY37" fmla="*/ 274320 h 3694853"/>
                  <a:gd name="connsiteX38" fmla="*/ 2729653 w 3557693"/>
                  <a:gd name="connsiteY38" fmla="*/ 40640 h 3694853"/>
                  <a:gd name="connsiteX39" fmla="*/ 2689013 w 3557693"/>
                  <a:gd name="connsiteY39" fmla="*/ 30480 h 3694853"/>
                  <a:gd name="connsiteX40" fmla="*/ 2668693 w 3557693"/>
                  <a:gd name="connsiteY40" fmla="*/ 142240 h 3694853"/>
                  <a:gd name="connsiteX41" fmla="*/ 2617893 w 3557693"/>
                  <a:gd name="connsiteY41" fmla="*/ 314960 h 3694853"/>
                  <a:gd name="connsiteX42" fmla="*/ 2597573 w 3557693"/>
                  <a:gd name="connsiteY42" fmla="*/ 314960 h 3694853"/>
                  <a:gd name="connsiteX43" fmla="*/ 2556933 w 3557693"/>
                  <a:gd name="connsiteY43" fmla="*/ 172720 h 3694853"/>
                  <a:gd name="connsiteX44" fmla="*/ 2526453 w 3557693"/>
                  <a:gd name="connsiteY44" fmla="*/ 81280 h 3694853"/>
                  <a:gd name="connsiteX45" fmla="*/ 2495973 w 3557693"/>
                  <a:gd name="connsiteY45" fmla="*/ 111760 h 3694853"/>
                  <a:gd name="connsiteX46" fmla="*/ 2516293 w 3557693"/>
                  <a:gd name="connsiteY46" fmla="*/ 172720 h 3694853"/>
                  <a:gd name="connsiteX47" fmla="*/ 2546773 w 3557693"/>
                  <a:gd name="connsiteY47" fmla="*/ 284480 h 3694853"/>
                  <a:gd name="connsiteX48" fmla="*/ 2567093 w 3557693"/>
                  <a:gd name="connsiteY48" fmla="*/ 375920 h 3694853"/>
                  <a:gd name="connsiteX49" fmla="*/ 2577253 w 3557693"/>
                  <a:gd name="connsiteY49" fmla="*/ 406400 h 3694853"/>
                  <a:gd name="connsiteX50" fmla="*/ 2495973 w 3557693"/>
                  <a:gd name="connsiteY50" fmla="*/ 640080 h 3694853"/>
                  <a:gd name="connsiteX51" fmla="*/ 2424853 w 3557693"/>
                  <a:gd name="connsiteY51" fmla="*/ 894080 h 3694853"/>
                  <a:gd name="connsiteX52" fmla="*/ 2363893 w 3557693"/>
                  <a:gd name="connsiteY52" fmla="*/ 863600 h 3694853"/>
                  <a:gd name="connsiteX53" fmla="*/ 2262293 w 3557693"/>
                  <a:gd name="connsiteY53" fmla="*/ 690880 h 3694853"/>
                  <a:gd name="connsiteX54" fmla="*/ 2221653 w 3557693"/>
                  <a:gd name="connsiteY54" fmla="*/ 609600 h 3694853"/>
                  <a:gd name="connsiteX55" fmla="*/ 2201333 w 3557693"/>
                  <a:gd name="connsiteY55" fmla="*/ 640080 h 3694853"/>
                  <a:gd name="connsiteX56" fmla="*/ 2241973 w 3557693"/>
                  <a:gd name="connsiteY56" fmla="*/ 741680 h 3694853"/>
                  <a:gd name="connsiteX57" fmla="*/ 2302933 w 3557693"/>
                  <a:gd name="connsiteY57" fmla="*/ 853440 h 3694853"/>
                  <a:gd name="connsiteX58" fmla="*/ 2353733 w 3557693"/>
                  <a:gd name="connsiteY58" fmla="*/ 934720 h 3694853"/>
                  <a:gd name="connsiteX59" fmla="*/ 2384213 w 3557693"/>
                  <a:gd name="connsiteY59" fmla="*/ 965200 h 3694853"/>
                  <a:gd name="connsiteX60" fmla="*/ 2363893 w 3557693"/>
                  <a:gd name="connsiteY60" fmla="*/ 1076960 h 3694853"/>
                  <a:gd name="connsiteX61" fmla="*/ 2262293 w 3557693"/>
                  <a:gd name="connsiteY61" fmla="*/ 1422400 h 3694853"/>
                  <a:gd name="connsiteX62" fmla="*/ 2211493 w 3557693"/>
                  <a:gd name="connsiteY62" fmla="*/ 1676400 h 3694853"/>
                  <a:gd name="connsiteX63" fmla="*/ 2160693 w 3557693"/>
                  <a:gd name="connsiteY63" fmla="*/ 1818640 h 3694853"/>
                  <a:gd name="connsiteX64" fmla="*/ 2089573 w 3557693"/>
                  <a:gd name="connsiteY64" fmla="*/ 1838960 h 3694853"/>
                  <a:gd name="connsiteX65" fmla="*/ 2048933 w 3557693"/>
                  <a:gd name="connsiteY65" fmla="*/ 1686560 h 3694853"/>
                  <a:gd name="connsiteX66" fmla="*/ 1957493 w 3557693"/>
                  <a:gd name="connsiteY66" fmla="*/ 1351280 h 3694853"/>
                  <a:gd name="connsiteX67" fmla="*/ 1845733 w 3557693"/>
                  <a:gd name="connsiteY67" fmla="*/ 894080 h 3694853"/>
                  <a:gd name="connsiteX68" fmla="*/ 1805093 w 3557693"/>
                  <a:gd name="connsiteY68" fmla="*/ 436880 h 3694853"/>
                  <a:gd name="connsiteX69" fmla="*/ 1815253 w 3557693"/>
                  <a:gd name="connsiteY69" fmla="*/ 254000 h 3694853"/>
                  <a:gd name="connsiteX70" fmla="*/ 1774613 w 3557693"/>
                  <a:gd name="connsiteY70" fmla="*/ 213360 h 3694853"/>
                  <a:gd name="connsiteX71" fmla="*/ 1764453 w 3557693"/>
                  <a:gd name="connsiteY71" fmla="*/ 365760 h 3694853"/>
                  <a:gd name="connsiteX72" fmla="*/ 1764453 w 3557693"/>
                  <a:gd name="connsiteY72" fmla="*/ 558800 h 3694853"/>
                  <a:gd name="connsiteX73" fmla="*/ 1774613 w 3557693"/>
                  <a:gd name="connsiteY73" fmla="*/ 670560 h 3694853"/>
                  <a:gd name="connsiteX74" fmla="*/ 1733973 w 3557693"/>
                  <a:gd name="connsiteY74" fmla="*/ 609600 h 3694853"/>
                  <a:gd name="connsiteX75" fmla="*/ 1622213 w 3557693"/>
                  <a:gd name="connsiteY75" fmla="*/ 406400 h 3694853"/>
                  <a:gd name="connsiteX76" fmla="*/ 1571413 w 3557693"/>
                  <a:gd name="connsiteY76" fmla="*/ 142240 h 3694853"/>
                  <a:gd name="connsiteX77" fmla="*/ 1540933 w 3557693"/>
                  <a:gd name="connsiteY77" fmla="*/ 60960 h 3694853"/>
                  <a:gd name="connsiteX78" fmla="*/ 1520613 w 3557693"/>
                  <a:gd name="connsiteY78" fmla="*/ 121920 h 3694853"/>
                  <a:gd name="connsiteX79" fmla="*/ 1551093 w 3557693"/>
                  <a:gd name="connsiteY79" fmla="*/ 365760 h 3694853"/>
                  <a:gd name="connsiteX80" fmla="*/ 1571413 w 3557693"/>
                  <a:gd name="connsiteY80" fmla="*/ 426720 h 3694853"/>
                  <a:gd name="connsiteX81" fmla="*/ 1540933 w 3557693"/>
                  <a:gd name="connsiteY81" fmla="*/ 416560 h 3694853"/>
                  <a:gd name="connsiteX82" fmla="*/ 1439333 w 3557693"/>
                  <a:gd name="connsiteY82" fmla="*/ 335280 h 3694853"/>
                  <a:gd name="connsiteX83" fmla="*/ 1327573 w 3557693"/>
                  <a:gd name="connsiteY83" fmla="*/ 274320 h 3694853"/>
                  <a:gd name="connsiteX84" fmla="*/ 1317413 w 3557693"/>
                  <a:gd name="connsiteY84" fmla="*/ 304800 h 3694853"/>
                  <a:gd name="connsiteX85" fmla="*/ 1429173 w 3557693"/>
                  <a:gd name="connsiteY85" fmla="*/ 396240 h 3694853"/>
                  <a:gd name="connsiteX86" fmla="*/ 1571413 w 3557693"/>
                  <a:gd name="connsiteY86" fmla="*/ 477520 h 3694853"/>
                  <a:gd name="connsiteX87" fmla="*/ 1601893 w 3557693"/>
                  <a:gd name="connsiteY87" fmla="*/ 497840 h 3694853"/>
                  <a:gd name="connsiteX88" fmla="*/ 1683173 w 3557693"/>
                  <a:gd name="connsiteY88" fmla="*/ 629920 h 3694853"/>
                  <a:gd name="connsiteX89" fmla="*/ 1764453 w 3557693"/>
                  <a:gd name="connsiteY89" fmla="*/ 731520 h 3694853"/>
                  <a:gd name="connsiteX90" fmla="*/ 1784773 w 3557693"/>
                  <a:gd name="connsiteY90" fmla="*/ 843280 h 3694853"/>
                  <a:gd name="connsiteX91" fmla="*/ 1815253 w 3557693"/>
                  <a:gd name="connsiteY91" fmla="*/ 1036320 h 3694853"/>
                  <a:gd name="connsiteX92" fmla="*/ 1876213 w 3557693"/>
                  <a:gd name="connsiteY92" fmla="*/ 1310640 h 3694853"/>
                  <a:gd name="connsiteX93" fmla="*/ 1855893 w 3557693"/>
                  <a:gd name="connsiteY93" fmla="*/ 1310640 h 3694853"/>
                  <a:gd name="connsiteX94" fmla="*/ 1591733 w 3557693"/>
                  <a:gd name="connsiteY94" fmla="*/ 1137920 h 3694853"/>
                  <a:gd name="connsiteX95" fmla="*/ 1408853 w 3557693"/>
                  <a:gd name="connsiteY95" fmla="*/ 914400 h 3694853"/>
                  <a:gd name="connsiteX96" fmla="*/ 1327573 w 3557693"/>
                  <a:gd name="connsiteY96" fmla="*/ 782320 h 3694853"/>
                  <a:gd name="connsiteX97" fmla="*/ 1307253 w 3557693"/>
                  <a:gd name="connsiteY97" fmla="*/ 619760 h 3694853"/>
                  <a:gd name="connsiteX98" fmla="*/ 1286933 w 3557693"/>
                  <a:gd name="connsiteY98" fmla="*/ 589280 h 3694853"/>
                  <a:gd name="connsiteX99" fmla="*/ 1256453 w 3557693"/>
                  <a:gd name="connsiteY99" fmla="*/ 670560 h 3694853"/>
                  <a:gd name="connsiteX100" fmla="*/ 1266613 w 3557693"/>
                  <a:gd name="connsiteY100" fmla="*/ 772160 h 3694853"/>
                  <a:gd name="connsiteX101" fmla="*/ 1185333 w 3557693"/>
                  <a:gd name="connsiteY101" fmla="*/ 690880 h 3694853"/>
                  <a:gd name="connsiteX102" fmla="*/ 1012613 w 3557693"/>
                  <a:gd name="connsiteY102" fmla="*/ 508000 h 3694853"/>
                  <a:gd name="connsiteX103" fmla="*/ 941493 w 3557693"/>
                  <a:gd name="connsiteY103" fmla="*/ 375920 h 3694853"/>
                  <a:gd name="connsiteX104" fmla="*/ 890693 w 3557693"/>
                  <a:gd name="connsiteY104" fmla="*/ 294640 h 3694853"/>
                  <a:gd name="connsiteX105" fmla="*/ 860213 w 3557693"/>
                  <a:gd name="connsiteY105" fmla="*/ 294640 h 3694853"/>
                  <a:gd name="connsiteX106" fmla="*/ 880533 w 3557693"/>
                  <a:gd name="connsiteY106" fmla="*/ 365760 h 3694853"/>
                  <a:gd name="connsiteX107" fmla="*/ 982133 w 3557693"/>
                  <a:gd name="connsiteY107" fmla="*/ 548640 h 3694853"/>
                  <a:gd name="connsiteX108" fmla="*/ 1083733 w 3557693"/>
                  <a:gd name="connsiteY108" fmla="*/ 650240 h 3694853"/>
                  <a:gd name="connsiteX109" fmla="*/ 1012613 w 3557693"/>
                  <a:gd name="connsiteY109" fmla="*/ 650240 h 3694853"/>
                  <a:gd name="connsiteX110" fmla="*/ 850053 w 3557693"/>
                  <a:gd name="connsiteY110" fmla="*/ 579120 h 3694853"/>
                  <a:gd name="connsiteX111" fmla="*/ 829733 w 3557693"/>
                  <a:gd name="connsiteY111" fmla="*/ 599440 h 3694853"/>
                  <a:gd name="connsiteX112" fmla="*/ 921173 w 3557693"/>
                  <a:gd name="connsiteY112" fmla="*/ 650240 h 3694853"/>
                  <a:gd name="connsiteX113" fmla="*/ 1073573 w 3557693"/>
                  <a:gd name="connsiteY113" fmla="*/ 711200 h 3694853"/>
                  <a:gd name="connsiteX114" fmla="*/ 1124373 w 3557693"/>
                  <a:gd name="connsiteY114" fmla="*/ 721360 h 3694853"/>
                  <a:gd name="connsiteX115" fmla="*/ 1246293 w 3557693"/>
                  <a:gd name="connsiteY115" fmla="*/ 822960 h 3694853"/>
                  <a:gd name="connsiteX116" fmla="*/ 1286933 w 3557693"/>
                  <a:gd name="connsiteY116" fmla="*/ 853440 h 3694853"/>
                  <a:gd name="connsiteX117" fmla="*/ 1398693 w 3557693"/>
                  <a:gd name="connsiteY117" fmla="*/ 985520 h 3694853"/>
                  <a:gd name="connsiteX118" fmla="*/ 1500293 w 3557693"/>
                  <a:gd name="connsiteY118" fmla="*/ 1117600 h 3694853"/>
                  <a:gd name="connsiteX119" fmla="*/ 1683173 w 3557693"/>
                  <a:gd name="connsiteY119" fmla="*/ 1290320 h 3694853"/>
                  <a:gd name="connsiteX120" fmla="*/ 1845733 w 3557693"/>
                  <a:gd name="connsiteY120" fmla="*/ 1422400 h 3694853"/>
                  <a:gd name="connsiteX121" fmla="*/ 1866053 w 3557693"/>
                  <a:gd name="connsiteY121" fmla="*/ 1473200 h 3694853"/>
                  <a:gd name="connsiteX122" fmla="*/ 1886373 w 3557693"/>
                  <a:gd name="connsiteY122" fmla="*/ 1625600 h 3694853"/>
                  <a:gd name="connsiteX123" fmla="*/ 1896533 w 3557693"/>
                  <a:gd name="connsiteY123" fmla="*/ 1717040 h 3694853"/>
                  <a:gd name="connsiteX124" fmla="*/ 1886373 w 3557693"/>
                  <a:gd name="connsiteY124" fmla="*/ 1879600 h 3694853"/>
                  <a:gd name="connsiteX125" fmla="*/ 1774613 w 3557693"/>
                  <a:gd name="connsiteY125" fmla="*/ 1828800 h 3694853"/>
                  <a:gd name="connsiteX126" fmla="*/ 1500293 w 3557693"/>
                  <a:gd name="connsiteY126" fmla="*/ 1778000 h 3694853"/>
                  <a:gd name="connsiteX127" fmla="*/ 1256453 w 3557693"/>
                  <a:gd name="connsiteY127" fmla="*/ 1706880 h 3694853"/>
                  <a:gd name="connsiteX128" fmla="*/ 900853 w 3557693"/>
                  <a:gd name="connsiteY128" fmla="*/ 1574800 h 3694853"/>
                  <a:gd name="connsiteX129" fmla="*/ 667173 w 3557693"/>
                  <a:gd name="connsiteY129" fmla="*/ 1341120 h 3694853"/>
                  <a:gd name="connsiteX130" fmla="*/ 514773 w 3557693"/>
                  <a:gd name="connsiteY130" fmla="*/ 1137920 h 3694853"/>
                  <a:gd name="connsiteX131" fmla="*/ 423333 w 3557693"/>
                  <a:gd name="connsiteY131" fmla="*/ 1036320 h 3694853"/>
                  <a:gd name="connsiteX132" fmla="*/ 362373 w 3557693"/>
                  <a:gd name="connsiteY132" fmla="*/ 1046480 h 3694853"/>
                  <a:gd name="connsiteX133" fmla="*/ 443653 w 3557693"/>
                  <a:gd name="connsiteY133" fmla="*/ 1137920 h 3694853"/>
                  <a:gd name="connsiteX134" fmla="*/ 565573 w 3557693"/>
                  <a:gd name="connsiteY134" fmla="*/ 1320800 h 3694853"/>
                  <a:gd name="connsiteX135" fmla="*/ 626533 w 3557693"/>
                  <a:gd name="connsiteY135" fmla="*/ 1402080 h 3694853"/>
                  <a:gd name="connsiteX136" fmla="*/ 555413 w 3557693"/>
                  <a:gd name="connsiteY136" fmla="*/ 1391920 h 3694853"/>
                  <a:gd name="connsiteX137" fmla="*/ 382693 w 3557693"/>
                  <a:gd name="connsiteY137" fmla="*/ 1300480 h 3694853"/>
                  <a:gd name="connsiteX138" fmla="*/ 209973 w 3557693"/>
                  <a:gd name="connsiteY138" fmla="*/ 1178560 h 3694853"/>
                  <a:gd name="connsiteX139" fmla="*/ 47413 w 3557693"/>
                  <a:gd name="connsiteY139" fmla="*/ 1046480 h 3694853"/>
                  <a:gd name="connsiteX140" fmla="*/ 6773 w 3557693"/>
                  <a:gd name="connsiteY140" fmla="*/ 1056640 h 3694853"/>
                  <a:gd name="connsiteX141" fmla="*/ 88053 w 3557693"/>
                  <a:gd name="connsiteY141" fmla="*/ 1127760 h 3694853"/>
                  <a:gd name="connsiteX142" fmla="*/ 362373 w 3557693"/>
                  <a:gd name="connsiteY142" fmla="*/ 1351280 h 3694853"/>
                  <a:gd name="connsiteX143" fmla="*/ 606213 w 3557693"/>
                  <a:gd name="connsiteY143" fmla="*/ 1463040 h 3694853"/>
                  <a:gd name="connsiteX144" fmla="*/ 707813 w 3557693"/>
                  <a:gd name="connsiteY144" fmla="*/ 1483360 h 3694853"/>
                  <a:gd name="connsiteX145" fmla="*/ 758613 w 3557693"/>
                  <a:gd name="connsiteY145" fmla="*/ 1544320 h 3694853"/>
                  <a:gd name="connsiteX146" fmla="*/ 819573 w 3557693"/>
                  <a:gd name="connsiteY146" fmla="*/ 1595120 h 3694853"/>
                  <a:gd name="connsiteX147" fmla="*/ 911013 w 3557693"/>
                  <a:gd name="connsiteY147" fmla="*/ 1645920 h 3694853"/>
                  <a:gd name="connsiteX148" fmla="*/ 1236133 w 3557693"/>
                  <a:gd name="connsiteY148" fmla="*/ 1767840 h 3694853"/>
                  <a:gd name="connsiteX149" fmla="*/ 1540933 w 3557693"/>
                  <a:gd name="connsiteY149" fmla="*/ 1879600 h 3694853"/>
                  <a:gd name="connsiteX150" fmla="*/ 1652693 w 3557693"/>
                  <a:gd name="connsiteY150" fmla="*/ 1950720 h 3694853"/>
                  <a:gd name="connsiteX151" fmla="*/ 1469813 w 3557693"/>
                  <a:gd name="connsiteY151" fmla="*/ 1920240 h 3694853"/>
                  <a:gd name="connsiteX152" fmla="*/ 1286933 w 3557693"/>
                  <a:gd name="connsiteY152" fmla="*/ 1920240 h 3694853"/>
                  <a:gd name="connsiteX153" fmla="*/ 1053253 w 3557693"/>
                  <a:gd name="connsiteY153" fmla="*/ 1899920 h 3694853"/>
                  <a:gd name="connsiteX154" fmla="*/ 809413 w 3557693"/>
                  <a:gd name="connsiteY154" fmla="*/ 1828800 h 3694853"/>
                  <a:gd name="connsiteX155" fmla="*/ 545253 w 3557693"/>
                  <a:gd name="connsiteY155" fmla="*/ 1737360 h 3694853"/>
                  <a:gd name="connsiteX156" fmla="*/ 514773 w 3557693"/>
                  <a:gd name="connsiteY156" fmla="*/ 1727200 h 3694853"/>
                  <a:gd name="connsiteX157" fmla="*/ 382693 w 3557693"/>
                  <a:gd name="connsiteY157" fmla="*/ 1635760 h 3694853"/>
                  <a:gd name="connsiteX158" fmla="*/ 342053 w 3557693"/>
                  <a:gd name="connsiteY158" fmla="*/ 1645920 h 3694853"/>
                  <a:gd name="connsiteX159" fmla="*/ 474133 w 3557693"/>
                  <a:gd name="connsiteY159" fmla="*/ 1767840 h 3694853"/>
                  <a:gd name="connsiteX160" fmla="*/ 728133 w 3557693"/>
                  <a:gd name="connsiteY160" fmla="*/ 1849120 h 3694853"/>
                  <a:gd name="connsiteX161" fmla="*/ 606213 w 3557693"/>
                  <a:gd name="connsiteY161" fmla="*/ 1849120 h 3694853"/>
                  <a:gd name="connsiteX162" fmla="*/ 474133 w 3557693"/>
                  <a:gd name="connsiteY162" fmla="*/ 1838960 h 3694853"/>
                  <a:gd name="connsiteX163" fmla="*/ 474133 w 3557693"/>
                  <a:gd name="connsiteY163" fmla="*/ 1889760 h 3694853"/>
                  <a:gd name="connsiteX164" fmla="*/ 585893 w 3557693"/>
                  <a:gd name="connsiteY164" fmla="*/ 1889760 h 3694853"/>
                  <a:gd name="connsiteX165" fmla="*/ 789093 w 3557693"/>
                  <a:gd name="connsiteY165" fmla="*/ 1889760 h 3694853"/>
                  <a:gd name="connsiteX166" fmla="*/ 992293 w 3557693"/>
                  <a:gd name="connsiteY166" fmla="*/ 1930400 h 3694853"/>
                  <a:gd name="connsiteX167" fmla="*/ 1266613 w 3557693"/>
                  <a:gd name="connsiteY167" fmla="*/ 1950720 h 3694853"/>
                  <a:gd name="connsiteX168" fmla="*/ 1583845 w 3557693"/>
                  <a:gd name="connsiteY168" fmla="*/ 1992993 h 3694853"/>
                  <a:gd name="connsiteX169" fmla="*/ 1744133 w 3557693"/>
                  <a:gd name="connsiteY169" fmla="*/ 2123440 h 3694853"/>
                  <a:gd name="connsiteX170" fmla="*/ 1794933 w 3557693"/>
                  <a:gd name="connsiteY170" fmla="*/ 2255520 h 3694853"/>
                  <a:gd name="connsiteX171" fmla="*/ 1805093 w 3557693"/>
                  <a:gd name="connsiteY171" fmla="*/ 2499360 h 3694853"/>
                  <a:gd name="connsiteX172" fmla="*/ 1784773 w 3557693"/>
                  <a:gd name="connsiteY172" fmla="*/ 2753360 h 3694853"/>
                  <a:gd name="connsiteX173" fmla="*/ 1733973 w 3557693"/>
                  <a:gd name="connsiteY173" fmla="*/ 3048000 h 3694853"/>
                  <a:gd name="connsiteX174" fmla="*/ 1683173 w 3557693"/>
                  <a:gd name="connsiteY174" fmla="*/ 3342640 h 3694853"/>
                  <a:gd name="connsiteX175" fmla="*/ 1632373 w 3557693"/>
                  <a:gd name="connsiteY175" fmla="*/ 3586480 h 3694853"/>
                  <a:gd name="connsiteX176" fmla="*/ 1825413 w 3557693"/>
                  <a:gd name="connsiteY176" fmla="*/ 3667760 h 3694853"/>
                  <a:gd name="connsiteX177" fmla="*/ 2120053 w 3557693"/>
                  <a:gd name="connsiteY177" fmla="*/ 3677920 h 3694853"/>
                  <a:gd name="connsiteX178" fmla="*/ 2191173 w 3557693"/>
                  <a:gd name="connsiteY178" fmla="*/ 3627120 h 3694853"/>
                  <a:gd name="connsiteX179" fmla="*/ 2181013 w 3557693"/>
                  <a:gd name="connsiteY179" fmla="*/ 3271520 h 3694853"/>
                  <a:gd name="connsiteX180" fmla="*/ 2159909 w 3557693"/>
                  <a:gd name="connsiteY180" fmla="*/ 2353033 h 3694853"/>
                  <a:gd name="connsiteX0" fmla="*/ 2159909 w 3557693"/>
                  <a:gd name="connsiteY0" fmla="*/ 2443668 h 3785488"/>
                  <a:gd name="connsiteX1" fmla="*/ 2303925 w 3557693"/>
                  <a:gd name="connsiteY1" fmla="*/ 2155636 h 3785488"/>
                  <a:gd name="connsiteX2" fmla="*/ 2628053 w 3557693"/>
                  <a:gd name="connsiteY2" fmla="*/ 1929595 h 3785488"/>
                  <a:gd name="connsiteX3" fmla="*/ 3014133 w 3557693"/>
                  <a:gd name="connsiteY3" fmla="*/ 1706075 h 3785488"/>
                  <a:gd name="connsiteX4" fmla="*/ 3288453 w 3557693"/>
                  <a:gd name="connsiteY4" fmla="*/ 1594315 h 3785488"/>
                  <a:gd name="connsiteX5" fmla="*/ 3471333 w 3557693"/>
                  <a:gd name="connsiteY5" fmla="*/ 1482555 h 3785488"/>
                  <a:gd name="connsiteX6" fmla="*/ 3552613 w 3557693"/>
                  <a:gd name="connsiteY6" fmla="*/ 1370795 h 3785488"/>
                  <a:gd name="connsiteX7" fmla="*/ 3501813 w 3557693"/>
                  <a:gd name="connsiteY7" fmla="*/ 1360635 h 3785488"/>
                  <a:gd name="connsiteX8" fmla="*/ 3430693 w 3557693"/>
                  <a:gd name="connsiteY8" fmla="*/ 1462235 h 3785488"/>
                  <a:gd name="connsiteX9" fmla="*/ 3237653 w 3557693"/>
                  <a:gd name="connsiteY9" fmla="*/ 1563835 h 3785488"/>
                  <a:gd name="connsiteX10" fmla="*/ 2922693 w 3557693"/>
                  <a:gd name="connsiteY10" fmla="*/ 1695915 h 3785488"/>
                  <a:gd name="connsiteX11" fmla="*/ 2892213 w 3557693"/>
                  <a:gd name="connsiteY11" fmla="*/ 1685755 h 3785488"/>
                  <a:gd name="connsiteX12" fmla="*/ 2922693 w 3557693"/>
                  <a:gd name="connsiteY12" fmla="*/ 1573995 h 3785488"/>
                  <a:gd name="connsiteX13" fmla="*/ 2983653 w 3557693"/>
                  <a:gd name="connsiteY13" fmla="*/ 1411435 h 3785488"/>
                  <a:gd name="connsiteX14" fmla="*/ 2983653 w 3557693"/>
                  <a:gd name="connsiteY14" fmla="*/ 1360635 h 3785488"/>
                  <a:gd name="connsiteX15" fmla="*/ 2932853 w 3557693"/>
                  <a:gd name="connsiteY15" fmla="*/ 1370795 h 3785488"/>
                  <a:gd name="connsiteX16" fmla="*/ 2902373 w 3557693"/>
                  <a:gd name="connsiteY16" fmla="*/ 1452075 h 3785488"/>
                  <a:gd name="connsiteX17" fmla="*/ 2821093 w 3557693"/>
                  <a:gd name="connsiteY17" fmla="*/ 1675595 h 3785488"/>
                  <a:gd name="connsiteX18" fmla="*/ 2790613 w 3557693"/>
                  <a:gd name="connsiteY18" fmla="*/ 1756875 h 3785488"/>
                  <a:gd name="connsiteX19" fmla="*/ 2591957 w 3557693"/>
                  <a:gd name="connsiteY19" fmla="*/ 1867604 h 3785488"/>
                  <a:gd name="connsiteX20" fmla="*/ 2374053 w 3557693"/>
                  <a:gd name="connsiteY20" fmla="*/ 1990555 h 3785488"/>
                  <a:gd name="connsiteX21" fmla="*/ 2231813 w 3557693"/>
                  <a:gd name="connsiteY21" fmla="*/ 2102315 h 3785488"/>
                  <a:gd name="connsiteX22" fmla="*/ 2313093 w 3557693"/>
                  <a:gd name="connsiteY22" fmla="*/ 1756875 h 3785488"/>
                  <a:gd name="connsiteX23" fmla="*/ 2384213 w 3557693"/>
                  <a:gd name="connsiteY23" fmla="*/ 1370795 h 3785488"/>
                  <a:gd name="connsiteX24" fmla="*/ 2597573 w 3557693"/>
                  <a:gd name="connsiteY24" fmla="*/ 1147275 h 3785488"/>
                  <a:gd name="connsiteX25" fmla="*/ 2668693 w 3557693"/>
                  <a:gd name="connsiteY25" fmla="*/ 984715 h 3785488"/>
                  <a:gd name="connsiteX26" fmla="*/ 2628053 w 3557693"/>
                  <a:gd name="connsiteY26" fmla="*/ 984715 h 3785488"/>
                  <a:gd name="connsiteX27" fmla="*/ 2567093 w 3557693"/>
                  <a:gd name="connsiteY27" fmla="*/ 1116795 h 3785488"/>
                  <a:gd name="connsiteX28" fmla="*/ 2414693 w 3557693"/>
                  <a:gd name="connsiteY28" fmla="*/ 1238715 h 3785488"/>
                  <a:gd name="connsiteX29" fmla="*/ 2465493 w 3557693"/>
                  <a:gd name="connsiteY29" fmla="*/ 1065995 h 3785488"/>
                  <a:gd name="connsiteX30" fmla="*/ 2546773 w 3557693"/>
                  <a:gd name="connsiteY30" fmla="*/ 771355 h 3785488"/>
                  <a:gd name="connsiteX31" fmla="*/ 2648373 w 3557693"/>
                  <a:gd name="connsiteY31" fmla="*/ 679915 h 3785488"/>
                  <a:gd name="connsiteX32" fmla="*/ 2729653 w 3557693"/>
                  <a:gd name="connsiteY32" fmla="*/ 588475 h 3785488"/>
                  <a:gd name="connsiteX33" fmla="*/ 2739813 w 3557693"/>
                  <a:gd name="connsiteY33" fmla="*/ 537675 h 3785488"/>
                  <a:gd name="connsiteX34" fmla="*/ 2699173 w 3557693"/>
                  <a:gd name="connsiteY34" fmla="*/ 557995 h 3785488"/>
                  <a:gd name="connsiteX35" fmla="*/ 2628053 w 3557693"/>
                  <a:gd name="connsiteY35" fmla="*/ 639275 h 3785488"/>
                  <a:gd name="connsiteX36" fmla="*/ 2567093 w 3557693"/>
                  <a:gd name="connsiteY36" fmla="*/ 669755 h 3785488"/>
                  <a:gd name="connsiteX37" fmla="*/ 2678853 w 3557693"/>
                  <a:gd name="connsiteY37" fmla="*/ 364955 h 3785488"/>
                  <a:gd name="connsiteX38" fmla="*/ 2729653 w 3557693"/>
                  <a:gd name="connsiteY38" fmla="*/ 131275 h 3785488"/>
                  <a:gd name="connsiteX39" fmla="*/ 2689013 w 3557693"/>
                  <a:gd name="connsiteY39" fmla="*/ 121115 h 3785488"/>
                  <a:gd name="connsiteX40" fmla="*/ 2668693 w 3557693"/>
                  <a:gd name="connsiteY40" fmla="*/ 232875 h 3785488"/>
                  <a:gd name="connsiteX41" fmla="*/ 2617893 w 3557693"/>
                  <a:gd name="connsiteY41" fmla="*/ 405595 h 3785488"/>
                  <a:gd name="connsiteX42" fmla="*/ 2597573 w 3557693"/>
                  <a:gd name="connsiteY42" fmla="*/ 405595 h 3785488"/>
                  <a:gd name="connsiteX43" fmla="*/ 2556933 w 3557693"/>
                  <a:gd name="connsiteY43" fmla="*/ 263355 h 3785488"/>
                  <a:gd name="connsiteX44" fmla="*/ 2526453 w 3557693"/>
                  <a:gd name="connsiteY44" fmla="*/ 171915 h 3785488"/>
                  <a:gd name="connsiteX45" fmla="*/ 2495973 w 3557693"/>
                  <a:gd name="connsiteY45" fmla="*/ 202395 h 3785488"/>
                  <a:gd name="connsiteX46" fmla="*/ 2516293 w 3557693"/>
                  <a:gd name="connsiteY46" fmla="*/ 263355 h 3785488"/>
                  <a:gd name="connsiteX47" fmla="*/ 2546773 w 3557693"/>
                  <a:gd name="connsiteY47" fmla="*/ 375115 h 3785488"/>
                  <a:gd name="connsiteX48" fmla="*/ 2567093 w 3557693"/>
                  <a:gd name="connsiteY48" fmla="*/ 466555 h 3785488"/>
                  <a:gd name="connsiteX49" fmla="*/ 2577253 w 3557693"/>
                  <a:gd name="connsiteY49" fmla="*/ 497035 h 3785488"/>
                  <a:gd name="connsiteX50" fmla="*/ 2495973 w 3557693"/>
                  <a:gd name="connsiteY50" fmla="*/ 730715 h 3785488"/>
                  <a:gd name="connsiteX51" fmla="*/ 2424853 w 3557693"/>
                  <a:gd name="connsiteY51" fmla="*/ 984715 h 3785488"/>
                  <a:gd name="connsiteX52" fmla="*/ 2363893 w 3557693"/>
                  <a:gd name="connsiteY52" fmla="*/ 954235 h 3785488"/>
                  <a:gd name="connsiteX53" fmla="*/ 2262293 w 3557693"/>
                  <a:gd name="connsiteY53" fmla="*/ 781515 h 3785488"/>
                  <a:gd name="connsiteX54" fmla="*/ 2221653 w 3557693"/>
                  <a:gd name="connsiteY54" fmla="*/ 700235 h 3785488"/>
                  <a:gd name="connsiteX55" fmla="*/ 2201333 w 3557693"/>
                  <a:gd name="connsiteY55" fmla="*/ 730715 h 3785488"/>
                  <a:gd name="connsiteX56" fmla="*/ 2241973 w 3557693"/>
                  <a:gd name="connsiteY56" fmla="*/ 832315 h 3785488"/>
                  <a:gd name="connsiteX57" fmla="*/ 2302933 w 3557693"/>
                  <a:gd name="connsiteY57" fmla="*/ 944075 h 3785488"/>
                  <a:gd name="connsiteX58" fmla="*/ 2353733 w 3557693"/>
                  <a:gd name="connsiteY58" fmla="*/ 1025355 h 3785488"/>
                  <a:gd name="connsiteX59" fmla="*/ 2384213 w 3557693"/>
                  <a:gd name="connsiteY59" fmla="*/ 1055835 h 3785488"/>
                  <a:gd name="connsiteX60" fmla="*/ 2363893 w 3557693"/>
                  <a:gd name="connsiteY60" fmla="*/ 1167595 h 3785488"/>
                  <a:gd name="connsiteX61" fmla="*/ 2262293 w 3557693"/>
                  <a:gd name="connsiteY61" fmla="*/ 1513035 h 3785488"/>
                  <a:gd name="connsiteX62" fmla="*/ 2211493 w 3557693"/>
                  <a:gd name="connsiteY62" fmla="*/ 1767035 h 3785488"/>
                  <a:gd name="connsiteX63" fmla="*/ 2160693 w 3557693"/>
                  <a:gd name="connsiteY63" fmla="*/ 1909275 h 3785488"/>
                  <a:gd name="connsiteX64" fmla="*/ 2089573 w 3557693"/>
                  <a:gd name="connsiteY64" fmla="*/ 1929595 h 3785488"/>
                  <a:gd name="connsiteX65" fmla="*/ 2048933 w 3557693"/>
                  <a:gd name="connsiteY65" fmla="*/ 1777195 h 3785488"/>
                  <a:gd name="connsiteX66" fmla="*/ 1957493 w 3557693"/>
                  <a:gd name="connsiteY66" fmla="*/ 1441915 h 3785488"/>
                  <a:gd name="connsiteX67" fmla="*/ 1845733 w 3557693"/>
                  <a:gd name="connsiteY67" fmla="*/ 984715 h 3785488"/>
                  <a:gd name="connsiteX68" fmla="*/ 1805093 w 3557693"/>
                  <a:gd name="connsiteY68" fmla="*/ 527515 h 3785488"/>
                  <a:gd name="connsiteX69" fmla="*/ 1815253 w 3557693"/>
                  <a:gd name="connsiteY69" fmla="*/ 344635 h 3785488"/>
                  <a:gd name="connsiteX70" fmla="*/ 1800200 w 3557693"/>
                  <a:gd name="connsiteY70" fmla="*/ 18627 h 3785488"/>
                  <a:gd name="connsiteX71" fmla="*/ 1764453 w 3557693"/>
                  <a:gd name="connsiteY71" fmla="*/ 456395 h 3785488"/>
                  <a:gd name="connsiteX72" fmla="*/ 1764453 w 3557693"/>
                  <a:gd name="connsiteY72" fmla="*/ 649435 h 3785488"/>
                  <a:gd name="connsiteX73" fmla="*/ 1774613 w 3557693"/>
                  <a:gd name="connsiteY73" fmla="*/ 761195 h 3785488"/>
                  <a:gd name="connsiteX74" fmla="*/ 1733973 w 3557693"/>
                  <a:gd name="connsiteY74" fmla="*/ 700235 h 3785488"/>
                  <a:gd name="connsiteX75" fmla="*/ 1622213 w 3557693"/>
                  <a:gd name="connsiteY75" fmla="*/ 497035 h 3785488"/>
                  <a:gd name="connsiteX76" fmla="*/ 1571413 w 3557693"/>
                  <a:gd name="connsiteY76" fmla="*/ 232875 h 3785488"/>
                  <a:gd name="connsiteX77" fmla="*/ 1540933 w 3557693"/>
                  <a:gd name="connsiteY77" fmla="*/ 151595 h 3785488"/>
                  <a:gd name="connsiteX78" fmla="*/ 1520613 w 3557693"/>
                  <a:gd name="connsiteY78" fmla="*/ 212555 h 3785488"/>
                  <a:gd name="connsiteX79" fmla="*/ 1551093 w 3557693"/>
                  <a:gd name="connsiteY79" fmla="*/ 456395 h 3785488"/>
                  <a:gd name="connsiteX80" fmla="*/ 1571413 w 3557693"/>
                  <a:gd name="connsiteY80" fmla="*/ 517355 h 3785488"/>
                  <a:gd name="connsiteX81" fmla="*/ 1540933 w 3557693"/>
                  <a:gd name="connsiteY81" fmla="*/ 507195 h 3785488"/>
                  <a:gd name="connsiteX82" fmla="*/ 1439333 w 3557693"/>
                  <a:gd name="connsiteY82" fmla="*/ 425915 h 3785488"/>
                  <a:gd name="connsiteX83" fmla="*/ 1327573 w 3557693"/>
                  <a:gd name="connsiteY83" fmla="*/ 364955 h 3785488"/>
                  <a:gd name="connsiteX84" fmla="*/ 1317413 w 3557693"/>
                  <a:gd name="connsiteY84" fmla="*/ 395435 h 3785488"/>
                  <a:gd name="connsiteX85" fmla="*/ 1429173 w 3557693"/>
                  <a:gd name="connsiteY85" fmla="*/ 486875 h 3785488"/>
                  <a:gd name="connsiteX86" fmla="*/ 1571413 w 3557693"/>
                  <a:gd name="connsiteY86" fmla="*/ 568155 h 3785488"/>
                  <a:gd name="connsiteX87" fmla="*/ 1601893 w 3557693"/>
                  <a:gd name="connsiteY87" fmla="*/ 588475 h 3785488"/>
                  <a:gd name="connsiteX88" fmla="*/ 1683173 w 3557693"/>
                  <a:gd name="connsiteY88" fmla="*/ 720555 h 3785488"/>
                  <a:gd name="connsiteX89" fmla="*/ 1764453 w 3557693"/>
                  <a:gd name="connsiteY89" fmla="*/ 822155 h 3785488"/>
                  <a:gd name="connsiteX90" fmla="*/ 1784773 w 3557693"/>
                  <a:gd name="connsiteY90" fmla="*/ 933915 h 3785488"/>
                  <a:gd name="connsiteX91" fmla="*/ 1815253 w 3557693"/>
                  <a:gd name="connsiteY91" fmla="*/ 1126955 h 3785488"/>
                  <a:gd name="connsiteX92" fmla="*/ 1876213 w 3557693"/>
                  <a:gd name="connsiteY92" fmla="*/ 1401275 h 3785488"/>
                  <a:gd name="connsiteX93" fmla="*/ 1855893 w 3557693"/>
                  <a:gd name="connsiteY93" fmla="*/ 1401275 h 3785488"/>
                  <a:gd name="connsiteX94" fmla="*/ 1591733 w 3557693"/>
                  <a:gd name="connsiteY94" fmla="*/ 1228555 h 3785488"/>
                  <a:gd name="connsiteX95" fmla="*/ 1408853 w 3557693"/>
                  <a:gd name="connsiteY95" fmla="*/ 1005035 h 3785488"/>
                  <a:gd name="connsiteX96" fmla="*/ 1327573 w 3557693"/>
                  <a:gd name="connsiteY96" fmla="*/ 872955 h 3785488"/>
                  <a:gd name="connsiteX97" fmla="*/ 1307253 w 3557693"/>
                  <a:gd name="connsiteY97" fmla="*/ 710395 h 3785488"/>
                  <a:gd name="connsiteX98" fmla="*/ 1286933 w 3557693"/>
                  <a:gd name="connsiteY98" fmla="*/ 679915 h 3785488"/>
                  <a:gd name="connsiteX99" fmla="*/ 1256453 w 3557693"/>
                  <a:gd name="connsiteY99" fmla="*/ 761195 h 3785488"/>
                  <a:gd name="connsiteX100" fmla="*/ 1266613 w 3557693"/>
                  <a:gd name="connsiteY100" fmla="*/ 862795 h 3785488"/>
                  <a:gd name="connsiteX101" fmla="*/ 1185333 w 3557693"/>
                  <a:gd name="connsiteY101" fmla="*/ 781515 h 3785488"/>
                  <a:gd name="connsiteX102" fmla="*/ 1012613 w 3557693"/>
                  <a:gd name="connsiteY102" fmla="*/ 598635 h 3785488"/>
                  <a:gd name="connsiteX103" fmla="*/ 941493 w 3557693"/>
                  <a:gd name="connsiteY103" fmla="*/ 466555 h 3785488"/>
                  <a:gd name="connsiteX104" fmla="*/ 890693 w 3557693"/>
                  <a:gd name="connsiteY104" fmla="*/ 385275 h 3785488"/>
                  <a:gd name="connsiteX105" fmla="*/ 860213 w 3557693"/>
                  <a:gd name="connsiteY105" fmla="*/ 385275 h 3785488"/>
                  <a:gd name="connsiteX106" fmla="*/ 880533 w 3557693"/>
                  <a:gd name="connsiteY106" fmla="*/ 456395 h 3785488"/>
                  <a:gd name="connsiteX107" fmla="*/ 982133 w 3557693"/>
                  <a:gd name="connsiteY107" fmla="*/ 639275 h 3785488"/>
                  <a:gd name="connsiteX108" fmla="*/ 1083733 w 3557693"/>
                  <a:gd name="connsiteY108" fmla="*/ 740875 h 3785488"/>
                  <a:gd name="connsiteX109" fmla="*/ 1012613 w 3557693"/>
                  <a:gd name="connsiteY109" fmla="*/ 740875 h 3785488"/>
                  <a:gd name="connsiteX110" fmla="*/ 850053 w 3557693"/>
                  <a:gd name="connsiteY110" fmla="*/ 669755 h 3785488"/>
                  <a:gd name="connsiteX111" fmla="*/ 829733 w 3557693"/>
                  <a:gd name="connsiteY111" fmla="*/ 690075 h 3785488"/>
                  <a:gd name="connsiteX112" fmla="*/ 921173 w 3557693"/>
                  <a:gd name="connsiteY112" fmla="*/ 740875 h 3785488"/>
                  <a:gd name="connsiteX113" fmla="*/ 1073573 w 3557693"/>
                  <a:gd name="connsiteY113" fmla="*/ 801835 h 3785488"/>
                  <a:gd name="connsiteX114" fmla="*/ 1124373 w 3557693"/>
                  <a:gd name="connsiteY114" fmla="*/ 811995 h 3785488"/>
                  <a:gd name="connsiteX115" fmla="*/ 1246293 w 3557693"/>
                  <a:gd name="connsiteY115" fmla="*/ 913595 h 3785488"/>
                  <a:gd name="connsiteX116" fmla="*/ 1286933 w 3557693"/>
                  <a:gd name="connsiteY116" fmla="*/ 944075 h 3785488"/>
                  <a:gd name="connsiteX117" fmla="*/ 1398693 w 3557693"/>
                  <a:gd name="connsiteY117" fmla="*/ 1076155 h 3785488"/>
                  <a:gd name="connsiteX118" fmla="*/ 1500293 w 3557693"/>
                  <a:gd name="connsiteY118" fmla="*/ 1208235 h 3785488"/>
                  <a:gd name="connsiteX119" fmla="*/ 1683173 w 3557693"/>
                  <a:gd name="connsiteY119" fmla="*/ 1380955 h 3785488"/>
                  <a:gd name="connsiteX120" fmla="*/ 1845733 w 3557693"/>
                  <a:gd name="connsiteY120" fmla="*/ 1513035 h 3785488"/>
                  <a:gd name="connsiteX121" fmla="*/ 1866053 w 3557693"/>
                  <a:gd name="connsiteY121" fmla="*/ 1563835 h 3785488"/>
                  <a:gd name="connsiteX122" fmla="*/ 1886373 w 3557693"/>
                  <a:gd name="connsiteY122" fmla="*/ 1716235 h 3785488"/>
                  <a:gd name="connsiteX123" fmla="*/ 1896533 w 3557693"/>
                  <a:gd name="connsiteY123" fmla="*/ 1807675 h 3785488"/>
                  <a:gd name="connsiteX124" fmla="*/ 1886373 w 3557693"/>
                  <a:gd name="connsiteY124" fmla="*/ 1970235 h 3785488"/>
                  <a:gd name="connsiteX125" fmla="*/ 1774613 w 3557693"/>
                  <a:gd name="connsiteY125" fmla="*/ 1919435 h 3785488"/>
                  <a:gd name="connsiteX126" fmla="*/ 1500293 w 3557693"/>
                  <a:gd name="connsiteY126" fmla="*/ 1868635 h 3785488"/>
                  <a:gd name="connsiteX127" fmla="*/ 1256453 w 3557693"/>
                  <a:gd name="connsiteY127" fmla="*/ 1797515 h 3785488"/>
                  <a:gd name="connsiteX128" fmla="*/ 900853 w 3557693"/>
                  <a:gd name="connsiteY128" fmla="*/ 1665435 h 3785488"/>
                  <a:gd name="connsiteX129" fmla="*/ 667173 w 3557693"/>
                  <a:gd name="connsiteY129" fmla="*/ 1431755 h 3785488"/>
                  <a:gd name="connsiteX130" fmla="*/ 514773 w 3557693"/>
                  <a:gd name="connsiteY130" fmla="*/ 1228555 h 3785488"/>
                  <a:gd name="connsiteX131" fmla="*/ 423333 w 3557693"/>
                  <a:gd name="connsiteY131" fmla="*/ 1126955 h 3785488"/>
                  <a:gd name="connsiteX132" fmla="*/ 362373 w 3557693"/>
                  <a:gd name="connsiteY132" fmla="*/ 1137115 h 3785488"/>
                  <a:gd name="connsiteX133" fmla="*/ 443653 w 3557693"/>
                  <a:gd name="connsiteY133" fmla="*/ 1228555 h 3785488"/>
                  <a:gd name="connsiteX134" fmla="*/ 565573 w 3557693"/>
                  <a:gd name="connsiteY134" fmla="*/ 1411435 h 3785488"/>
                  <a:gd name="connsiteX135" fmla="*/ 626533 w 3557693"/>
                  <a:gd name="connsiteY135" fmla="*/ 1492715 h 3785488"/>
                  <a:gd name="connsiteX136" fmla="*/ 555413 w 3557693"/>
                  <a:gd name="connsiteY136" fmla="*/ 1482555 h 3785488"/>
                  <a:gd name="connsiteX137" fmla="*/ 382693 w 3557693"/>
                  <a:gd name="connsiteY137" fmla="*/ 1391115 h 3785488"/>
                  <a:gd name="connsiteX138" fmla="*/ 209973 w 3557693"/>
                  <a:gd name="connsiteY138" fmla="*/ 1269195 h 3785488"/>
                  <a:gd name="connsiteX139" fmla="*/ 47413 w 3557693"/>
                  <a:gd name="connsiteY139" fmla="*/ 1137115 h 3785488"/>
                  <a:gd name="connsiteX140" fmla="*/ 6773 w 3557693"/>
                  <a:gd name="connsiteY140" fmla="*/ 1147275 h 3785488"/>
                  <a:gd name="connsiteX141" fmla="*/ 88053 w 3557693"/>
                  <a:gd name="connsiteY141" fmla="*/ 1218395 h 3785488"/>
                  <a:gd name="connsiteX142" fmla="*/ 362373 w 3557693"/>
                  <a:gd name="connsiteY142" fmla="*/ 1441915 h 3785488"/>
                  <a:gd name="connsiteX143" fmla="*/ 606213 w 3557693"/>
                  <a:gd name="connsiteY143" fmla="*/ 1553675 h 3785488"/>
                  <a:gd name="connsiteX144" fmla="*/ 707813 w 3557693"/>
                  <a:gd name="connsiteY144" fmla="*/ 1573995 h 3785488"/>
                  <a:gd name="connsiteX145" fmla="*/ 758613 w 3557693"/>
                  <a:gd name="connsiteY145" fmla="*/ 1634955 h 3785488"/>
                  <a:gd name="connsiteX146" fmla="*/ 819573 w 3557693"/>
                  <a:gd name="connsiteY146" fmla="*/ 1685755 h 3785488"/>
                  <a:gd name="connsiteX147" fmla="*/ 911013 w 3557693"/>
                  <a:gd name="connsiteY147" fmla="*/ 1736555 h 3785488"/>
                  <a:gd name="connsiteX148" fmla="*/ 1236133 w 3557693"/>
                  <a:gd name="connsiteY148" fmla="*/ 1858475 h 3785488"/>
                  <a:gd name="connsiteX149" fmla="*/ 1540933 w 3557693"/>
                  <a:gd name="connsiteY149" fmla="*/ 1970235 h 3785488"/>
                  <a:gd name="connsiteX150" fmla="*/ 1652693 w 3557693"/>
                  <a:gd name="connsiteY150" fmla="*/ 2041355 h 3785488"/>
                  <a:gd name="connsiteX151" fmla="*/ 1469813 w 3557693"/>
                  <a:gd name="connsiteY151" fmla="*/ 2010875 h 3785488"/>
                  <a:gd name="connsiteX152" fmla="*/ 1286933 w 3557693"/>
                  <a:gd name="connsiteY152" fmla="*/ 2010875 h 3785488"/>
                  <a:gd name="connsiteX153" fmla="*/ 1053253 w 3557693"/>
                  <a:gd name="connsiteY153" fmla="*/ 1990555 h 3785488"/>
                  <a:gd name="connsiteX154" fmla="*/ 809413 w 3557693"/>
                  <a:gd name="connsiteY154" fmla="*/ 1919435 h 3785488"/>
                  <a:gd name="connsiteX155" fmla="*/ 545253 w 3557693"/>
                  <a:gd name="connsiteY155" fmla="*/ 1827995 h 3785488"/>
                  <a:gd name="connsiteX156" fmla="*/ 514773 w 3557693"/>
                  <a:gd name="connsiteY156" fmla="*/ 1817835 h 3785488"/>
                  <a:gd name="connsiteX157" fmla="*/ 382693 w 3557693"/>
                  <a:gd name="connsiteY157" fmla="*/ 1726395 h 3785488"/>
                  <a:gd name="connsiteX158" fmla="*/ 342053 w 3557693"/>
                  <a:gd name="connsiteY158" fmla="*/ 1736555 h 3785488"/>
                  <a:gd name="connsiteX159" fmla="*/ 474133 w 3557693"/>
                  <a:gd name="connsiteY159" fmla="*/ 1858475 h 3785488"/>
                  <a:gd name="connsiteX160" fmla="*/ 728133 w 3557693"/>
                  <a:gd name="connsiteY160" fmla="*/ 1939755 h 3785488"/>
                  <a:gd name="connsiteX161" fmla="*/ 606213 w 3557693"/>
                  <a:gd name="connsiteY161" fmla="*/ 1939755 h 3785488"/>
                  <a:gd name="connsiteX162" fmla="*/ 474133 w 3557693"/>
                  <a:gd name="connsiteY162" fmla="*/ 1929595 h 3785488"/>
                  <a:gd name="connsiteX163" fmla="*/ 474133 w 3557693"/>
                  <a:gd name="connsiteY163" fmla="*/ 1980395 h 3785488"/>
                  <a:gd name="connsiteX164" fmla="*/ 585893 w 3557693"/>
                  <a:gd name="connsiteY164" fmla="*/ 1980395 h 3785488"/>
                  <a:gd name="connsiteX165" fmla="*/ 789093 w 3557693"/>
                  <a:gd name="connsiteY165" fmla="*/ 1980395 h 3785488"/>
                  <a:gd name="connsiteX166" fmla="*/ 992293 w 3557693"/>
                  <a:gd name="connsiteY166" fmla="*/ 2021035 h 3785488"/>
                  <a:gd name="connsiteX167" fmla="*/ 1266613 w 3557693"/>
                  <a:gd name="connsiteY167" fmla="*/ 2041355 h 3785488"/>
                  <a:gd name="connsiteX168" fmla="*/ 1583845 w 3557693"/>
                  <a:gd name="connsiteY168" fmla="*/ 2083628 h 3785488"/>
                  <a:gd name="connsiteX169" fmla="*/ 1744133 w 3557693"/>
                  <a:gd name="connsiteY169" fmla="*/ 2214075 h 3785488"/>
                  <a:gd name="connsiteX170" fmla="*/ 1794933 w 3557693"/>
                  <a:gd name="connsiteY170" fmla="*/ 2346155 h 3785488"/>
                  <a:gd name="connsiteX171" fmla="*/ 1805093 w 3557693"/>
                  <a:gd name="connsiteY171" fmla="*/ 2589995 h 3785488"/>
                  <a:gd name="connsiteX172" fmla="*/ 1784773 w 3557693"/>
                  <a:gd name="connsiteY172" fmla="*/ 2843995 h 3785488"/>
                  <a:gd name="connsiteX173" fmla="*/ 1733973 w 3557693"/>
                  <a:gd name="connsiteY173" fmla="*/ 3138635 h 3785488"/>
                  <a:gd name="connsiteX174" fmla="*/ 1683173 w 3557693"/>
                  <a:gd name="connsiteY174" fmla="*/ 3433275 h 3785488"/>
                  <a:gd name="connsiteX175" fmla="*/ 1632373 w 3557693"/>
                  <a:gd name="connsiteY175" fmla="*/ 3677115 h 3785488"/>
                  <a:gd name="connsiteX176" fmla="*/ 1825413 w 3557693"/>
                  <a:gd name="connsiteY176" fmla="*/ 3758395 h 3785488"/>
                  <a:gd name="connsiteX177" fmla="*/ 2120053 w 3557693"/>
                  <a:gd name="connsiteY177" fmla="*/ 3768555 h 3785488"/>
                  <a:gd name="connsiteX178" fmla="*/ 2191173 w 3557693"/>
                  <a:gd name="connsiteY178" fmla="*/ 3717755 h 3785488"/>
                  <a:gd name="connsiteX179" fmla="*/ 2181013 w 3557693"/>
                  <a:gd name="connsiteY179" fmla="*/ 3362155 h 3785488"/>
                  <a:gd name="connsiteX180" fmla="*/ 2159909 w 3557693"/>
                  <a:gd name="connsiteY180" fmla="*/ 2443668 h 3785488"/>
                  <a:gd name="connsiteX0" fmla="*/ 2159909 w 3557693"/>
                  <a:gd name="connsiteY0" fmla="*/ 2581864 h 3923684"/>
                  <a:gd name="connsiteX1" fmla="*/ 2303925 w 3557693"/>
                  <a:gd name="connsiteY1" fmla="*/ 2293832 h 3923684"/>
                  <a:gd name="connsiteX2" fmla="*/ 2628053 w 3557693"/>
                  <a:gd name="connsiteY2" fmla="*/ 2067791 h 3923684"/>
                  <a:gd name="connsiteX3" fmla="*/ 3014133 w 3557693"/>
                  <a:gd name="connsiteY3" fmla="*/ 1844271 h 3923684"/>
                  <a:gd name="connsiteX4" fmla="*/ 3288453 w 3557693"/>
                  <a:gd name="connsiteY4" fmla="*/ 1732511 h 3923684"/>
                  <a:gd name="connsiteX5" fmla="*/ 3471333 w 3557693"/>
                  <a:gd name="connsiteY5" fmla="*/ 1620751 h 3923684"/>
                  <a:gd name="connsiteX6" fmla="*/ 3552613 w 3557693"/>
                  <a:gd name="connsiteY6" fmla="*/ 1508991 h 3923684"/>
                  <a:gd name="connsiteX7" fmla="*/ 3501813 w 3557693"/>
                  <a:gd name="connsiteY7" fmla="*/ 1498831 h 3923684"/>
                  <a:gd name="connsiteX8" fmla="*/ 3430693 w 3557693"/>
                  <a:gd name="connsiteY8" fmla="*/ 1600431 h 3923684"/>
                  <a:gd name="connsiteX9" fmla="*/ 3237653 w 3557693"/>
                  <a:gd name="connsiteY9" fmla="*/ 1702031 h 3923684"/>
                  <a:gd name="connsiteX10" fmla="*/ 2922693 w 3557693"/>
                  <a:gd name="connsiteY10" fmla="*/ 1834111 h 3923684"/>
                  <a:gd name="connsiteX11" fmla="*/ 2892213 w 3557693"/>
                  <a:gd name="connsiteY11" fmla="*/ 1823951 h 3923684"/>
                  <a:gd name="connsiteX12" fmla="*/ 2922693 w 3557693"/>
                  <a:gd name="connsiteY12" fmla="*/ 1712191 h 3923684"/>
                  <a:gd name="connsiteX13" fmla="*/ 2983653 w 3557693"/>
                  <a:gd name="connsiteY13" fmla="*/ 1549631 h 3923684"/>
                  <a:gd name="connsiteX14" fmla="*/ 2983653 w 3557693"/>
                  <a:gd name="connsiteY14" fmla="*/ 1498831 h 3923684"/>
                  <a:gd name="connsiteX15" fmla="*/ 2932853 w 3557693"/>
                  <a:gd name="connsiteY15" fmla="*/ 1508991 h 3923684"/>
                  <a:gd name="connsiteX16" fmla="*/ 2902373 w 3557693"/>
                  <a:gd name="connsiteY16" fmla="*/ 1590271 h 3923684"/>
                  <a:gd name="connsiteX17" fmla="*/ 2821093 w 3557693"/>
                  <a:gd name="connsiteY17" fmla="*/ 1813791 h 3923684"/>
                  <a:gd name="connsiteX18" fmla="*/ 2790613 w 3557693"/>
                  <a:gd name="connsiteY18" fmla="*/ 1895071 h 3923684"/>
                  <a:gd name="connsiteX19" fmla="*/ 2591957 w 3557693"/>
                  <a:gd name="connsiteY19" fmla="*/ 2005800 h 3923684"/>
                  <a:gd name="connsiteX20" fmla="*/ 2374053 w 3557693"/>
                  <a:gd name="connsiteY20" fmla="*/ 2128751 h 3923684"/>
                  <a:gd name="connsiteX21" fmla="*/ 2231813 w 3557693"/>
                  <a:gd name="connsiteY21" fmla="*/ 2240511 h 3923684"/>
                  <a:gd name="connsiteX22" fmla="*/ 2313093 w 3557693"/>
                  <a:gd name="connsiteY22" fmla="*/ 1895071 h 3923684"/>
                  <a:gd name="connsiteX23" fmla="*/ 2384213 w 3557693"/>
                  <a:gd name="connsiteY23" fmla="*/ 1508991 h 3923684"/>
                  <a:gd name="connsiteX24" fmla="*/ 2597573 w 3557693"/>
                  <a:gd name="connsiteY24" fmla="*/ 1285471 h 3923684"/>
                  <a:gd name="connsiteX25" fmla="*/ 2668693 w 3557693"/>
                  <a:gd name="connsiteY25" fmla="*/ 1122911 h 3923684"/>
                  <a:gd name="connsiteX26" fmla="*/ 2628053 w 3557693"/>
                  <a:gd name="connsiteY26" fmla="*/ 1122911 h 3923684"/>
                  <a:gd name="connsiteX27" fmla="*/ 2567093 w 3557693"/>
                  <a:gd name="connsiteY27" fmla="*/ 1254991 h 3923684"/>
                  <a:gd name="connsiteX28" fmla="*/ 2414693 w 3557693"/>
                  <a:gd name="connsiteY28" fmla="*/ 1376911 h 3923684"/>
                  <a:gd name="connsiteX29" fmla="*/ 2465493 w 3557693"/>
                  <a:gd name="connsiteY29" fmla="*/ 1204191 h 3923684"/>
                  <a:gd name="connsiteX30" fmla="*/ 2546773 w 3557693"/>
                  <a:gd name="connsiteY30" fmla="*/ 909551 h 3923684"/>
                  <a:gd name="connsiteX31" fmla="*/ 2648373 w 3557693"/>
                  <a:gd name="connsiteY31" fmla="*/ 818111 h 3923684"/>
                  <a:gd name="connsiteX32" fmla="*/ 2729653 w 3557693"/>
                  <a:gd name="connsiteY32" fmla="*/ 726671 h 3923684"/>
                  <a:gd name="connsiteX33" fmla="*/ 2739813 w 3557693"/>
                  <a:gd name="connsiteY33" fmla="*/ 675871 h 3923684"/>
                  <a:gd name="connsiteX34" fmla="*/ 2699173 w 3557693"/>
                  <a:gd name="connsiteY34" fmla="*/ 696191 h 3923684"/>
                  <a:gd name="connsiteX35" fmla="*/ 2628053 w 3557693"/>
                  <a:gd name="connsiteY35" fmla="*/ 777471 h 3923684"/>
                  <a:gd name="connsiteX36" fmla="*/ 2567093 w 3557693"/>
                  <a:gd name="connsiteY36" fmla="*/ 807951 h 3923684"/>
                  <a:gd name="connsiteX37" fmla="*/ 2678853 w 3557693"/>
                  <a:gd name="connsiteY37" fmla="*/ 503151 h 3923684"/>
                  <a:gd name="connsiteX38" fmla="*/ 2729653 w 3557693"/>
                  <a:gd name="connsiteY38" fmla="*/ 269471 h 3923684"/>
                  <a:gd name="connsiteX39" fmla="*/ 2689013 w 3557693"/>
                  <a:gd name="connsiteY39" fmla="*/ 259311 h 3923684"/>
                  <a:gd name="connsiteX40" fmla="*/ 2668693 w 3557693"/>
                  <a:gd name="connsiteY40" fmla="*/ 371071 h 3923684"/>
                  <a:gd name="connsiteX41" fmla="*/ 2617893 w 3557693"/>
                  <a:gd name="connsiteY41" fmla="*/ 543791 h 3923684"/>
                  <a:gd name="connsiteX42" fmla="*/ 2597573 w 3557693"/>
                  <a:gd name="connsiteY42" fmla="*/ 543791 h 3923684"/>
                  <a:gd name="connsiteX43" fmla="*/ 2556933 w 3557693"/>
                  <a:gd name="connsiteY43" fmla="*/ 401551 h 3923684"/>
                  <a:gd name="connsiteX44" fmla="*/ 2526453 w 3557693"/>
                  <a:gd name="connsiteY44" fmla="*/ 310111 h 3923684"/>
                  <a:gd name="connsiteX45" fmla="*/ 2495973 w 3557693"/>
                  <a:gd name="connsiteY45" fmla="*/ 340591 h 3923684"/>
                  <a:gd name="connsiteX46" fmla="*/ 2516293 w 3557693"/>
                  <a:gd name="connsiteY46" fmla="*/ 401551 h 3923684"/>
                  <a:gd name="connsiteX47" fmla="*/ 2546773 w 3557693"/>
                  <a:gd name="connsiteY47" fmla="*/ 513311 h 3923684"/>
                  <a:gd name="connsiteX48" fmla="*/ 2567093 w 3557693"/>
                  <a:gd name="connsiteY48" fmla="*/ 604751 h 3923684"/>
                  <a:gd name="connsiteX49" fmla="*/ 2577253 w 3557693"/>
                  <a:gd name="connsiteY49" fmla="*/ 635231 h 3923684"/>
                  <a:gd name="connsiteX50" fmla="*/ 2495973 w 3557693"/>
                  <a:gd name="connsiteY50" fmla="*/ 868911 h 3923684"/>
                  <a:gd name="connsiteX51" fmla="*/ 2424853 w 3557693"/>
                  <a:gd name="connsiteY51" fmla="*/ 1122911 h 3923684"/>
                  <a:gd name="connsiteX52" fmla="*/ 2363893 w 3557693"/>
                  <a:gd name="connsiteY52" fmla="*/ 1092431 h 3923684"/>
                  <a:gd name="connsiteX53" fmla="*/ 2262293 w 3557693"/>
                  <a:gd name="connsiteY53" fmla="*/ 919711 h 3923684"/>
                  <a:gd name="connsiteX54" fmla="*/ 2221653 w 3557693"/>
                  <a:gd name="connsiteY54" fmla="*/ 838431 h 3923684"/>
                  <a:gd name="connsiteX55" fmla="*/ 2201333 w 3557693"/>
                  <a:gd name="connsiteY55" fmla="*/ 868911 h 3923684"/>
                  <a:gd name="connsiteX56" fmla="*/ 2241973 w 3557693"/>
                  <a:gd name="connsiteY56" fmla="*/ 970511 h 3923684"/>
                  <a:gd name="connsiteX57" fmla="*/ 2302933 w 3557693"/>
                  <a:gd name="connsiteY57" fmla="*/ 1082271 h 3923684"/>
                  <a:gd name="connsiteX58" fmla="*/ 2353733 w 3557693"/>
                  <a:gd name="connsiteY58" fmla="*/ 1163551 h 3923684"/>
                  <a:gd name="connsiteX59" fmla="*/ 2384213 w 3557693"/>
                  <a:gd name="connsiteY59" fmla="*/ 1194031 h 3923684"/>
                  <a:gd name="connsiteX60" fmla="*/ 2363893 w 3557693"/>
                  <a:gd name="connsiteY60" fmla="*/ 1305791 h 3923684"/>
                  <a:gd name="connsiteX61" fmla="*/ 2262293 w 3557693"/>
                  <a:gd name="connsiteY61" fmla="*/ 1651231 h 3923684"/>
                  <a:gd name="connsiteX62" fmla="*/ 2211493 w 3557693"/>
                  <a:gd name="connsiteY62" fmla="*/ 1905231 h 3923684"/>
                  <a:gd name="connsiteX63" fmla="*/ 2160693 w 3557693"/>
                  <a:gd name="connsiteY63" fmla="*/ 2047471 h 3923684"/>
                  <a:gd name="connsiteX64" fmla="*/ 2089573 w 3557693"/>
                  <a:gd name="connsiteY64" fmla="*/ 2067791 h 3923684"/>
                  <a:gd name="connsiteX65" fmla="*/ 2048933 w 3557693"/>
                  <a:gd name="connsiteY65" fmla="*/ 1915391 h 3923684"/>
                  <a:gd name="connsiteX66" fmla="*/ 1957493 w 3557693"/>
                  <a:gd name="connsiteY66" fmla="*/ 1580111 h 3923684"/>
                  <a:gd name="connsiteX67" fmla="*/ 1845733 w 3557693"/>
                  <a:gd name="connsiteY67" fmla="*/ 1122911 h 3923684"/>
                  <a:gd name="connsiteX68" fmla="*/ 1805093 w 3557693"/>
                  <a:gd name="connsiteY68" fmla="*/ 665711 h 3923684"/>
                  <a:gd name="connsiteX69" fmla="*/ 1872208 w 3557693"/>
                  <a:gd name="connsiteY69" fmla="*/ 84815 h 3923684"/>
                  <a:gd name="connsiteX70" fmla="*/ 1800200 w 3557693"/>
                  <a:gd name="connsiteY70" fmla="*/ 156823 h 3923684"/>
                  <a:gd name="connsiteX71" fmla="*/ 1764453 w 3557693"/>
                  <a:gd name="connsiteY71" fmla="*/ 594591 h 3923684"/>
                  <a:gd name="connsiteX72" fmla="*/ 1764453 w 3557693"/>
                  <a:gd name="connsiteY72" fmla="*/ 787631 h 3923684"/>
                  <a:gd name="connsiteX73" fmla="*/ 1774613 w 3557693"/>
                  <a:gd name="connsiteY73" fmla="*/ 899391 h 3923684"/>
                  <a:gd name="connsiteX74" fmla="*/ 1733973 w 3557693"/>
                  <a:gd name="connsiteY74" fmla="*/ 838431 h 3923684"/>
                  <a:gd name="connsiteX75" fmla="*/ 1622213 w 3557693"/>
                  <a:gd name="connsiteY75" fmla="*/ 635231 h 3923684"/>
                  <a:gd name="connsiteX76" fmla="*/ 1571413 w 3557693"/>
                  <a:gd name="connsiteY76" fmla="*/ 371071 h 3923684"/>
                  <a:gd name="connsiteX77" fmla="*/ 1540933 w 3557693"/>
                  <a:gd name="connsiteY77" fmla="*/ 289791 h 3923684"/>
                  <a:gd name="connsiteX78" fmla="*/ 1520613 w 3557693"/>
                  <a:gd name="connsiteY78" fmla="*/ 350751 h 3923684"/>
                  <a:gd name="connsiteX79" fmla="*/ 1551093 w 3557693"/>
                  <a:gd name="connsiteY79" fmla="*/ 594591 h 3923684"/>
                  <a:gd name="connsiteX80" fmla="*/ 1571413 w 3557693"/>
                  <a:gd name="connsiteY80" fmla="*/ 655551 h 3923684"/>
                  <a:gd name="connsiteX81" fmla="*/ 1540933 w 3557693"/>
                  <a:gd name="connsiteY81" fmla="*/ 645391 h 3923684"/>
                  <a:gd name="connsiteX82" fmla="*/ 1439333 w 3557693"/>
                  <a:gd name="connsiteY82" fmla="*/ 564111 h 3923684"/>
                  <a:gd name="connsiteX83" fmla="*/ 1327573 w 3557693"/>
                  <a:gd name="connsiteY83" fmla="*/ 503151 h 3923684"/>
                  <a:gd name="connsiteX84" fmla="*/ 1317413 w 3557693"/>
                  <a:gd name="connsiteY84" fmla="*/ 533631 h 3923684"/>
                  <a:gd name="connsiteX85" fmla="*/ 1429173 w 3557693"/>
                  <a:gd name="connsiteY85" fmla="*/ 625071 h 3923684"/>
                  <a:gd name="connsiteX86" fmla="*/ 1571413 w 3557693"/>
                  <a:gd name="connsiteY86" fmla="*/ 706351 h 3923684"/>
                  <a:gd name="connsiteX87" fmla="*/ 1601893 w 3557693"/>
                  <a:gd name="connsiteY87" fmla="*/ 726671 h 3923684"/>
                  <a:gd name="connsiteX88" fmla="*/ 1683173 w 3557693"/>
                  <a:gd name="connsiteY88" fmla="*/ 858751 h 3923684"/>
                  <a:gd name="connsiteX89" fmla="*/ 1764453 w 3557693"/>
                  <a:gd name="connsiteY89" fmla="*/ 960351 h 3923684"/>
                  <a:gd name="connsiteX90" fmla="*/ 1784773 w 3557693"/>
                  <a:gd name="connsiteY90" fmla="*/ 1072111 h 3923684"/>
                  <a:gd name="connsiteX91" fmla="*/ 1815253 w 3557693"/>
                  <a:gd name="connsiteY91" fmla="*/ 1265151 h 3923684"/>
                  <a:gd name="connsiteX92" fmla="*/ 1876213 w 3557693"/>
                  <a:gd name="connsiteY92" fmla="*/ 1539471 h 3923684"/>
                  <a:gd name="connsiteX93" fmla="*/ 1855893 w 3557693"/>
                  <a:gd name="connsiteY93" fmla="*/ 1539471 h 3923684"/>
                  <a:gd name="connsiteX94" fmla="*/ 1591733 w 3557693"/>
                  <a:gd name="connsiteY94" fmla="*/ 1366751 h 3923684"/>
                  <a:gd name="connsiteX95" fmla="*/ 1408853 w 3557693"/>
                  <a:gd name="connsiteY95" fmla="*/ 1143231 h 3923684"/>
                  <a:gd name="connsiteX96" fmla="*/ 1327573 w 3557693"/>
                  <a:gd name="connsiteY96" fmla="*/ 1011151 h 3923684"/>
                  <a:gd name="connsiteX97" fmla="*/ 1307253 w 3557693"/>
                  <a:gd name="connsiteY97" fmla="*/ 848591 h 3923684"/>
                  <a:gd name="connsiteX98" fmla="*/ 1286933 w 3557693"/>
                  <a:gd name="connsiteY98" fmla="*/ 818111 h 3923684"/>
                  <a:gd name="connsiteX99" fmla="*/ 1256453 w 3557693"/>
                  <a:gd name="connsiteY99" fmla="*/ 899391 h 3923684"/>
                  <a:gd name="connsiteX100" fmla="*/ 1266613 w 3557693"/>
                  <a:gd name="connsiteY100" fmla="*/ 1000991 h 3923684"/>
                  <a:gd name="connsiteX101" fmla="*/ 1185333 w 3557693"/>
                  <a:gd name="connsiteY101" fmla="*/ 919711 h 3923684"/>
                  <a:gd name="connsiteX102" fmla="*/ 1012613 w 3557693"/>
                  <a:gd name="connsiteY102" fmla="*/ 736831 h 3923684"/>
                  <a:gd name="connsiteX103" fmla="*/ 941493 w 3557693"/>
                  <a:gd name="connsiteY103" fmla="*/ 604751 h 3923684"/>
                  <a:gd name="connsiteX104" fmla="*/ 890693 w 3557693"/>
                  <a:gd name="connsiteY104" fmla="*/ 523471 h 3923684"/>
                  <a:gd name="connsiteX105" fmla="*/ 860213 w 3557693"/>
                  <a:gd name="connsiteY105" fmla="*/ 523471 h 3923684"/>
                  <a:gd name="connsiteX106" fmla="*/ 880533 w 3557693"/>
                  <a:gd name="connsiteY106" fmla="*/ 594591 h 3923684"/>
                  <a:gd name="connsiteX107" fmla="*/ 982133 w 3557693"/>
                  <a:gd name="connsiteY107" fmla="*/ 777471 h 3923684"/>
                  <a:gd name="connsiteX108" fmla="*/ 1083733 w 3557693"/>
                  <a:gd name="connsiteY108" fmla="*/ 879071 h 3923684"/>
                  <a:gd name="connsiteX109" fmla="*/ 1012613 w 3557693"/>
                  <a:gd name="connsiteY109" fmla="*/ 879071 h 3923684"/>
                  <a:gd name="connsiteX110" fmla="*/ 850053 w 3557693"/>
                  <a:gd name="connsiteY110" fmla="*/ 807951 h 3923684"/>
                  <a:gd name="connsiteX111" fmla="*/ 829733 w 3557693"/>
                  <a:gd name="connsiteY111" fmla="*/ 828271 h 3923684"/>
                  <a:gd name="connsiteX112" fmla="*/ 921173 w 3557693"/>
                  <a:gd name="connsiteY112" fmla="*/ 879071 h 3923684"/>
                  <a:gd name="connsiteX113" fmla="*/ 1073573 w 3557693"/>
                  <a:gd name="connsiteY113" fmla="*/ 940031 h 3923684"/>
                  <a:gd name="connsiteX114" fmla="*/ 1124373 w 3557693"/>
                  <a:gd name="connsiteY114" fmla="*/ 950191 h 3923684"/>
                  <a:gd name="connsiteX115" fmla="*/ 1246293 w 3557693"/>
                  <a:gd name="connsiteY115" fmla="*/ 1051791 h 3923684"/>
                  <a:gd name="connsiteX116" fmla="*/ 1286933 w 3557693"/>
                  <a:gd name="connsiteY116" fmla="*/ 1082271 h 3923684"/>
                  <a:gd name="connsiteX117" fmla="*/ 1398693 w 3557693"/>
                  <a:gd name="connsiteY117" fmla="*/ 1214351 h 3923684"/>
                  <a:gd name="connsiteX118" fmla="*/ 1500293 w 3557693"/>
                  <a:gd name="connsiteY118" fmla="*/ 1346431 h 3923684"/>
                  <a:gd name="connsiteX119" fmla="*/ 1683173 w 3557693"/>
                  <a:gd name="connsiteY119" fmla="*/ 1519151 h 3923684"/>
                  <a:gd name="connsiteX120" fmla="*/ 1845733 w 3557693"/>
                  <a:gd name="connsiteY120" fmla="*/ 1651231 h 3923684"/>
                  <a:gd name="connsiteX121" fmla="*/ 1866053 w 3557693"/>
                  <a:gd name="connsiteY121" fmla="*/ 1702031 h 3923684"/>
                  <a:gd name="connsiteX122" fmla="*/ 1886373 w 3557693"/>
                  <a:gd name="connsiteY122" fmla="*/ 1854431 h 3923684"/>
                  <a:gd name="connsiteX123" fmla="*/ 1896533 w 3557693"/>
                  <a:gd name="connsiteY123" fmla="*/ 1945871 h 3923684"/>
                  <a:gd name="connsiteX124" fmla="*/ 1886373 w 3557693"/>
                  <a:gd name="connsiteY124" fmla="*/ 2108431 h 3923684"/>
                  <a:gd name="connsiteX125" fmla="*/ 1774613 w 3557693"/>
                  <a:gd name="connsiteY125" fmla="*/ 2057631 h 3923684"/>
                  <a:gd name="connsiteX126" fmla="*/ 1500293 w 3557693"/>
                  <a:gd name="connsiteY126" fmla="*/ 2006831 h 3923684"/>
                  <a:gd name="connsiteX127" fmla="*/ 1256453 w 3557693"/>
                  <a:gd name="connsiteY127" fmla="*/ 1935711 h 3923684"/>
                  <a:gd name="connsiteX128" fmla="*/ 900853 w 3557693"/>
                  <a:gd name="connsiteY128" fmla="*/ 1803631 h 3923684"/>
                  <a:gd name="connsiteX129" fmla="*/ 667173 w 3557693"/>
                  <a:gd name="connsiteY129" fmla="*/ 1569951 h 3923684"/>
                  <a:gd name="connsiteX130" fmla="*/ 514773 w 3557693"/>
                  <a:gd name="connsiteY130" fmla="*/ 1366751 h 3923684"/>
                  <a:gd name="connsiteX131" fmla="*/ 423333 w 3557693"/>
                  <a:gd name="connsiteY131" fmla="*/ 1265151 h 3923684"/>
                  <a:gd name="connsiteX132" fmla="*/ 362373 w 3557693"/>
                  <a:gd name="connsiteY132" fmla="*/ 1275311 h 3923684"/>
                  <a:gd name="connsiteX133" fmla="*/ 443653 w 3557693"/>
                  <a:gd name="connsiteY133" fmla="*/ 1366751 h 3923684"/>
                  <a:gd name="connsiteX134" fmla="*/ 565573 w 3557693"/>
                  <a:gd name="connsiteY134" fmla="*/ 1549631 h 3923684"/>
                  <a:gd name="connsiteX135" fmla="*/ 626533 w 3557693"/>
                  <a:gd name="connsiteY135" fmla="*/ 1630911 h 3923684"/>
                  <a:gd name="connsiteX136" fmla="*/ 555413 w 3557693"/>
                  <a:gd name="connsiteY136" fmla="*/ 1620751 h 3923684"/>
                  <a:gd name="connsiteX137" fmla="*/ 382693 w 3557693"/>
                  <a:gd name="connsiteY137" fmla="*/ 1529311 h 3923684"/>
                  <a:gd name="connsiteX138" fmla="*/ 209973 w 3557693"/>
                  <a:gd name="connsiteY138" fmla="*/ 1407391 h 3923684"/>
                  <a:gd name="connsiteX139" fmla="*/ 47413 w 3557693"/>
                  <a:gd name="connsiteY139" fmla="*/ 1275311 h 3923684"/>
                  <a:gd name="connsiteX140" fmla="*/ 6773 w 3557693"/>
                  <a:gd name="connsiteY140" fmla="*/ 1285471 h 3923684"/>
                  <a:gd name="connsiteX141" fmla="*/ 88053 w 3557693"/>
                  <a:gd name="connsiteY141" fmla="*/ 1356591 h 3923684"/>
                  <a:gd name="connsiteX142" fmla="*/ 362373 w 3557693"/>
                  <a:gd name="connsiteY142" fmla="*/ 1580111 h 3923684"/>
                  <a:gd name="connsiteX143" fmla="*/ 606213 w 3557693"/>
                  <a:gd name="connsiteY143" fmla="*/ 1691871 h 3923684"/>
                  <a:gd name="connsiteX144" fmla="*/ 707813 w 3557693"/>
                  <a:gd name="connsiteY144" fmla="*/ 1712191 h 3923684"/>
                  <a:gd name="connsiteX145" fmla="*/ 758613 w 3557693"/>
                  <a:gd name="connsiteY145" fmla="*/ 1773151 h 3923684"/>
                  <a:gd name="connsiteX146" fmla="*/ 819573 w 3557693"/>
                  <a:gd name="connsiteY146" fmla="*/ 1823951 h 3923684"/>
                  <a:gd name="connsiteX147" fmla="*/ 911013 w 3557693"/>
                  <a:gd name="connsiteY147" fmla="*/ 1874751 h 3923684"/>
                  <a:gd name="connsiteX148" fmla="*/ 1236133 w 3557693"/>
                  <a:gd name="connsiteY148" fmla="*/ 1996671 h 3923684"/>
                  <a:gd name="connsiteX149" fmla="*/ 1540933 w 3557693"/>
                  <a:gd name="connsiteY149" fmla="*/ 2108431 h 3923684"/>
                  <a:gd name="connsiteX150" fmla="*/ 1652693 w 3557693"/>
                  <a:gd name="connsiteY150" fmla="*/ 2179551 h 3923684"/>
                  <a:gd name="connsiteX151" fmla="*/ 1469813 w 3557693"/>
                  <a:gd name="connsiteY151" fmla="*/ 2149071 h 3923684"/>
                  <a:gd name="connsiteX152" fmla="*/ 1286933 w 3557693"/>
                  <a:gd name="connsiteY152" fmla="*/ 2149071 h 3923684"/>
                  <a:gd name="connsiteX153" fmla="*/ 1053253 w 3557693"/>
                  <a:gd name="connsiteY153" fmla="*/ 2128751 h 3923684"/>
                  <a:gd name="connsiteX154" fmla="*/ 809413 w 3557693"/>
                  <a:gd name="connsiteY154" fmla="*/ 2057631 h 3923684"/>
                  <a:gd name="connsiteX155" fmla="*/ 545253 w 3557693"/>
                  <a:gd name="connsiteY155" fmla="*/ 1966191 h 3923684"/>
                  <a:gd name="connsiteX156" fmla="*/ 514773 w 3557693"/>
                  <a:gd name="connsiteY156" fmla="*/ 1956031 h 3923684"/>
                  <a:gd name="connsiteX157" fmla="*/ 382693 w 3557693"/>
                  <a:gd name="connsiteY157" fmla="*/ 1864591 h 3923684"/>
                  <a:gd name="connsiteX158" fmla="*/ 342053 w 3557693"/>
                  <a:gd name="connsiteY158" fmla="*/ 1874751 h 3923684"/>
                  <a:gd name="connsiteX159" fmla="*/ 474133 w 3557693"/>
                  <a:gd name="connsiteY159" fmla="*/ 1996671 h 3923684"/>
                  <a:gd name="connsiteX160" fmla="*/ 728133 w 3557693"/>
                  <a:gd name="connsiteY160" fmla="*/ 2077951 h 3923684"/>
                  <a:gd name="connsiteX161" fmla="*/ 606213 w 3557693"/>
                  <a:gd name="connsiteY161" fmla="*/ 2077951 h 3923684"/>
                  <a:gd name="connsiteX162" fmla="*/ 474133 w 3557693"/>
                  <a:gd name="connsiteY162" fmla="*/ 2067791 h 3923684"/>
                  <a:gd name="connsiteX163" fmla="*/ 474133 w 3557693"/>
                  <a:gd name="connsiteY163" fmla="*/ 2118591 h 3923684"/>
                  <a:gd name="connsiteX164" fmla="*/ 585893 w 3557693"/>
                  <a:gd name="connsiteY164" fmla="*/ 2118591 h 3923684"/>
                  <a:gd name="connsiteX165" fmla="*/ 789093 w 3557693"/>
                  <a:gd name="connsiteY165" fmla="*/ 2118591 h 3923684"/>
                  <a:gd name="connsiteX166" fmla="*/ 992293 w 3557693"/>
                  <a:gd name="connsiteY166" fmla="*/ 2159231 h 3923684"/>
                  <a:gd name="connsiteX167" fmla="*/ 1266613 w 3557693"/>
                  <a:gd name="connsiteY167" fmla="*/ 2179551 h 3923684"/>
                  <a:gd name="connsiteX168" fmla="*/ 1583845 w 3557693"/>
                  <a:gd name="connsiteY168" fmla="*/ 2221824 h 3923684"/>
                  <a:gd name="connsiteX169" fmla="*/ 1744133 w 3557693"/>
                  <a:gd name="connsiteY169" fmla="*/ 2352271 h 3923684"/>
                  <a:gd name="connsiteX170" fmla="*/ 1794933 w 3557693"/>
                  <a:gd name="connsiteY170" fmla="*/ 2484351 h 3923684"/>
                  <a:gd name="connsiteX171" fmla="*/ 1805093 w 3557693"/>
                  <a:gd name="connsiteY171" fmla="*/ 2728191 h 3923684"/>
                  <a:gd name="connsiteX172" fmla="*/ 1784773 w 3557693"/>
                  <a:gd name="connsiteY172" fmla="*/ 2982191 h 3923684"/>
                  <a:gd name="connsiteX173" fmla="*/ 1733973 w 3557693"/>
                  <a:gd name="connsiteY173" fmla="*/ 3276831 h 3923684"/>
                  <a:gd name="connsiteX174" fmla="*/ 1683173 w 3557693"/>
                  <a:gd name="connsiteY174" fmla="*/ 3571471 h 3923684"/>
                  <a:gd name="connsiteX175" fmla="*/ 1632373 w 3557693"/>
                  <a:gd name="connsiteY175" fmla="*/ 3815311 h 3923684"/>
                  <a:gd name="connsiteX176" fmla="*/ 1825413 w 3557693"/>
                  <a:gd name="connsiteY176" fmla="*/ 3896591 h 3923684"/>
                  <a:gd name="connsiteX177" fmla="*/ 2120053 w 3557693"/>
                  <a:gd name="connsiteY177" fmla="*/ 3906751 h 3923684"/>
                  <a:gd name="connsiteX178" fmla="*/ 2191173 w 3557693"/>
                  <a:gd name="connsiteY178" fmla="*/ 3855951 h 3923684"/>
                  <a:gd name="connsiteX179" fmla="*/ 2181013 w 3557693"/>
                  <a:gd name="connsiteY179" fmla="*/ 3500351 h 3923684"/>
                  <a:gd name="connsiteX180" fmla="*/ 2159909 w 3557693"/>
                  <a:gd name="connsiteY180" fmla="*/ 2581864 h 3923684"/>
                  <a:gd name="connsiteX0" fmla="*/ 2159909 w 3557693"/>
                  <a:gd name="connsiteY0" fmla="*/ 2581864 h 3923684"/>
                  <a:gd name="connsiteX1" fmla="*/ 2303925 w 3557693"/>
                  <a:gd name="connsiteY1" fmla="*/ 2293832 h 3923684"/>
                  <a:gd name="connsiteX2" fmla="*/ 2628053 w 3557693"/>
                  <a:gd name="connsiteY2" fmla="*/ 2067791 h 3923684"/>
                  <a:gd name="connsiteX3" fmla="*/ 3014133 w 3557693"/>
                  <a:gd name="connsiteY3" fmla="*/ 1844271 h 3923684"/>
                  <a:gd name="connsiteX4" fmla="*/ 3288453 w 3557693"/>
                  <a:gd name="connsiteY4" fmla="*/ 1732511 h 3923684"/>
                  <a:gd name="connsiteX5" fmla="*/ 3471333 w 3557693"/>
                  <a:gd name="connsiteY5" fmla="*/ 1620751 h 3923684"/>
                  <a:gd name="connsiteX6" fmla="*/ 3552613 w 3557693"/>
                  <a:gd name="connsiteY6" fmla="*/ 1508991 h 3923684"/>
                  <a:gd name="connsiteX7" fmla="*/ 3501813 w 3557693"/>
                  <a:gd name="connsiteY7" fmla="*/ 1498831 h 3923684"/>
                  <a:gd name="connsiteX8" fmla="*/ 3430693 w 3557693"/>
                  <a:gd name="connsiteY8" fmla="*/ 1600431 h 3923684"/>
                  <a:gd name="connsiteX9" fmla="*/ 3237653 w 3557693"/>
                  <a:gd name="connsiteY9" fmla="*/ 1702031 h 3923684"/>
                  <a:gd name="connsiteX10" fmla="*/ 2922693 w 3557693"/>
                  <a:gd name="connsiteY10" fmla="*/ 1834111 h 3923684"/>
                  <a:gd name="connsiteX11" fmla="*/ 2892213 w 3557693"/>
                  <a:gd name="connsiteY11" fmla="*/ 1823951 h 3923684"/>
                  <a:gd name="connsiteX12" fmla="*/ 2922693 w 3557693"/>
                  <a:gd name="connsiteY12" fmla="*/ 1712191 h 3923684"/>
                  <a:gd name="connsiteX13" fmla="*/ 2983653 w 3557693"/>
                  <a:gd name="connsiteY13" fmla="*/ 1549631 h 3923684"/>
                  <a:gd name="connsiteX14" fmla="*/ 2983653 w 3557693"/>
                  <a:gd name="connsiteY14" fmla="*/ 1498831 h 3923684"/>
                  <a:gd name="connsiteX15" fmla="*/ 2932853 w 3557693"/>
                  <a:gd name="connsiteY15" fmla="*/ 1508991 h 3923684"/>
                  <a:gd name="connsiteX16" fmla="*/ 2902373 w 3557693"/>
                  <a:gd name="connsiteY16" fmla="*/ 1590271 h 3923684"/>
                  <a:gd name="connsiteX17" fmla="*/ 2821093 w 3557693"/>
                  <a:gd name="connsiteY17" fmla="*/ 1813791 h 3923684"/>
                  <a:gd name="connsiteX18" fmla="*/ 2790613 w 3557693"/>
                  <a:gd name="connsiteY18" fmla="*/ 1895071 h 3923684"/>
                  <a:gd name="connsiteX19" fmla="*/ 2591957 w 3557693"/>
                  <a:gd name="connsiteY19" fmla="*/ 2005800 h 3923684"/>
                  <a:gd name="connsiteX20" fmla="*/ 2374053 w 3557693"/>
                  <a:gd name="connsiteY20" fmla="*/ 2128751 h 3923684"/>
                  <a:gd name="connsiteX21" fmla="*/ 2231813 w 3557693"/>
                  <a:gd name="connsiteY21" fmla="*/ 2240511 h 3923684"/>
                  <a:gd name="connsiteX22" fmla="*/ 2313093 w 3557693"/>
                  <a:gd name="connsiteY22" fmla="*/ 1895071 h 3923684"/>
                  <a:gd name="connsiteX23" fmla="*/ 2384213 w 3557693"/>
                  <a:gd name="connsiteY23" fmla="*/ 1508991 h 3923684"/>
                  <a:gd name="connsiteX24" fmla="*/ 2597573 w 3557693"/>
                  <a:gd name="connsiteY24" fmla="*/ 1285471 h 3923684"/>
                  <a:gd name="connsiteX25" fmla="*/ 2668693 w 3557693"/>
                  <a:gd name="connsiteY25" fmla="*/ 1122911 h 3923684"/>
                  <a:gd name="connsiteX26" fmla="*/ 2628053 w 3557693"/>
                  <a:gd name="connsiteY26" fmla="*/ 1122911 h 3923684"/>
                  <a:gd name="connsiteX27" fmla="*/ 2567093 w 3557693"/>
                  <a:gd name="connsiteY27" fmla="*/ 1254991 h 3923684"/>
                  <a:gd name="connsiteX28" fmla="*/ 2414693 w 3557693"/>
                  <a:gd name="connsiteY28" fmla="*/ 1376911 h 3923684"/>
                  <a:gd name="connsiteX29" fmla="*/ 2465493 w 3557693"/>
                  <a:gd name="connsiteY29" fmla="*/ 1204191 h 3923684"/>
                  <a:gd name="connsiteX30" fmla="*/ 2546773 w 3557693"/>
                  <a:gd name="connsiteY30" fmla="*/ 909551 h 3923684"/>
                  <a:gd name="connsiteX31" fmla="*/ 2648373 w 3557693"/>
                  <a:gd name="connsiteY31" fmla="*/ 818111 h 3923684"/>
                  <a:gd name="connsiteX32" fmla="*/ 2729653 w 3557693"/>
                  <a:gd name="connsiteY32" fmla="*/ 726671 h 3923684"/>
                  <a:gd name="connsiteX33" fmla="*/ 2739813 w 3557693"/>
                  <a:gd name="connsiteY33" fmla="*/ 675871 h 3923684"/>
                  <a:gd name="connsiteX34" fmla="*/ 2699173 w 3557693"/>
                  <a:gd name="connsiteY34" fmla="*/ 696191 h 3923684"/>
                  <a:gd name="connsiteX35" fmla="*/ 2628053 w 3557693"/>
                  <a:gd name="connsiteY35" fmla="*/ 777471 h 3923684"/>
                  <a:gd name="connsiteX36" fmla="*/ 2567093 w 3557693"/>
                  <a:gd name="connsiteY36" fmla="*/ 807951 h 3923684"/>
                  <a:gd name="connsiteX37" fmla="*/ 2678853 w 3557693"/>
                  <a:gd name="connsiteY37" fmla="*/ 503151 h 3923684"/>
                  <a:gd name="connsiteX38" fmla="*/ 2729653 w 3557693"/>
                  <a:gd name="connsiteY38" fmla="*/ 269471 h 3923684"/>
                  <a:gd name="connsiteX39" fmla="*/ 2689013 w 3557693"/>
                  <a:gd name="connsiteY39" fmla="*/ 259311 h 3923684"/>
                  <a:gd name="connsiteX40" fmla="*/ 2668693 w 3557693"/>
                  <a:gd name="connsiteY40" fmla="*/ 371071 h 3923684"/>
                  <a:gd name="connsiteX41" fmla="*/ 2617893 w 3557693"/>
                  <a:gd name="connsiteY41" fmla="*/ 543791 h 3923684"/>
                  <a:gd name="connsiteX42" fmla="*/ 2597573 w 3557693"/>
                  <a:gd name="connsiteY42" fmla="*/ 543791 h 3923684"/>
                  <a:gd name="connsiteX43" fmla="*/ 2556933 w 3557693"/>
                  <a:gd name="connsiteY43" fmla="*/ 401551 h 3923684"/>
                  <a:gd name="connsiteX44" fmla="*/ 2526453 w 3557693"/>
                  <a:gd name="connsiteY44" fmla="*/ 310111 h 3923684"/>
                  <a:gd name="connsiteX45" fmla="*/ 2495973 w 3557693"/>
                  <a:gd name="connsiteY45" fmla="*/ 340591 h 3923684"/>
                  <a:gd name="connsiteX46" fmla="*/ 2516293 w 3557693"/>
                  <a:gd name="connsiteY46" fmla="*/ 401551 h 3923684"/>
                  <a:gd name="connsiteX47" fmla="*/ 2546773 w 3557693"/>
                  <a:gd name="connsiteY47" fmla="*/ 513311 h 3923684"/>
                  <a:gd name="connsiteX48" fmla="*/ 2567093 w 3557693"/>
                  <a:gd name="connsiteY48" fmla="*/ 604751 h 3923684"/>
                  <a:gd name="connsiteX49" fmla="*/ 2577253 w 3557693"/>
                  <a:gd name="connsiteY49" fmla="*/ 635231 h 3923684"/>
                  <a:gd name="connsiteX50" fmla="*/ 2495973 w 3557693"/>
                  <a:gd name="connsiteY50" fmla="*/ 868911 h 3923684"/>
                  <a:gd name="connsiteX51" fmla="*/ 2424853 w 3557693"/>
                  <a:gd name="connsiteY51" fmla="*/ 1122911 h 3923684"/>
                  <a:gd name="connsiteX52" fmla="*/ 2363893 w 3557693"/>
                  <a:gd name="connsiteY52" fmla="*/ 1092431 h 3923684"/>
                  <a:gd name="connsiteX53" fmla="*/ 2262293 w 3557693"/>
                  <a:gd name="connsiteY53" fmla="*/ 919711 h 3923684"/>
                  <a:gd name="connsiteX54" fmla="*/ 2221653 w 3557693"/>
                  <a:gd name="connsiteY54" fmla="*/ 838431 h 3923684"/>
                  <a:gd name="connsiteX55" fmla="*/ 2201333 w 3557693"/>
                  <a:gd name="connsiteY55" fmla="*/ 868911 h 3923684"/>
                  <a:gd name="connsiteX56" fmla="*/ 2241973 w 3557693"/>
                  <a:gd name="connsiteY56" fmla="*/ 970511 h 3923684"/>
                  <a:gd name="connsiteX57" fmla="*/ 2302933 w 3557693"/>
                  <a:gd name="connsiteY57" fmla="*/ 1082271 h 3923684"/>
                  <a:gd name="connsiteX58" fmla="*/ 2353733 w 3557693"/>
                  <a:gd name="connsiteY58" fmla="*/ 1163551 h 3923684"/>
                  <a:gd name="connsiteX59" fmla="*/ 2384213 w 3557693"/>
                  <a:gd name="connsiteY59" fmla="*/ 1194031 h 3923684"/>
                  <a:gd name="connsiteX60" fmla="*/ 2363893 w 3557693"/>
                  <a:gd name="connsiteY60" fmla="*/ 1305791 h 3923684"/>
                  <a:gd name="connsiteX61" fmla="*/ 2262293 w 3557693"/>
                  <a:gd name="connsiteY61" fmla="*/ 1651231 h 3923684"/>
                  <a:gd name="connsiteX62" fmla="*/ 2211493 w 3557693"/>
                  <a:gd name="connsiteY62" fmla="*/ 1905231 h 3923684"/>
                  <a:gd name="connsiteX63" fmla="*/ 2160693 w 3557693"/>
                  <a:gd name="connsiteY63" fmla="*/ 2047471 h 3923684"/>
                  <a:gd name="connsiteX64" fmla="*/ 2089573 w 3557693"/>
                  <a:gd name="connsiteY64" fmla="*/ 2067791 h 3923684"/>
                  <a:gd name="connsiteX65" fmla="*/ 2048933 w 3557693"/>
                  <a:gd name="connsiteY65" fmla="*/ 1915391 h 3923684"/>
                  <a:gd name="connsiteX66" fmla="*/ 1957493 w 3557693"/>
                  <a:gd name="connsiteY66" fmla="*/ 1580111 h 3923684"/>
                  <a:gd name="connsiteX67" fmla="*/ 1845733 w 3557693"/>
                  <a:gd name="connsiteY67" fmla="*/ 1122911 h 3923684"/>
                  <a:gd name="connsiteX68" fmla="*/ 1805093 w 3557693"/>
                  <a:gd name="connsiteY68" fmla="*/ 665711 h 3923684"/>
                  <a:gd name="connsiteX69" fmla="*/ 1872208 w 3557693"/>
                  <a:gd name="connsiteY69" fmla="*/ 84815 h 3923684"/>
                  <a:gd name="connsiteX70" fmla="*/ 1800200 w 3557693"/>
                  <a:gd name="connsiteY70" fmla="*/ 156823 h 3923684"/>
                  <a:gd name="connsiteX71" fmla="*/ 1764453 w 3557693"/>
                  <a:gd name="connsiteY71" fmla="*/ 594591 h 3923684"/>
                  <a:gd name="connsiteX72" fmla="*/ 1764453 w 3557693"/>
                  <a:gd name="connsiteY72" fmla="*/ 787631 h 3923684"/>
                  <a:gd name="connsiteX73" fmla="*/ 1774613 w 3557693"/>
                  <a:gd name="connsiteY73" fmla="*/ 899391 h 3923684"/>
                  <a:gd name="connsiteX74" fmla="*/ 1733973 w 3557693"/>
                  <a:gd name="connsiteY74" fmla="*/ 838431 h 3923684"/>
                  <a:gd name="connsiteX75" fmla="*/ 1622213 w 3557693"/>
                  <a:gd name="connsiteY75" fmla="*/ 635231 h 3923684"/>
                  <a:gd name="connsiteX76" fmla="*/ 1571413 w 3557693"/>
                  <a:gd name="connsiteY76" fmla="*/ 371071 h 3923684"/>
                  <a:gd name="connsiteX77" fmla="*/ 1540933 w 3557693"/>
                  <a:gd name="connsiteY77" fmla="*/ 289791 h 3923684"/>
                  <a:gd name="connsiteX78" fmla="*/ 1520613 w 3557693"/>
                  <a:gd name="connsiteY78" fmla="*/ 350751 h 3923684"/>
                  <a:gd name="connsiteX79" fmla="*/ 1551093 w 3557693"/>
                  <a:gd name="connsiteY79" fmla="*/ 594591 h 3923684"/>
                  <a:gd name="connsiteX80" fmla="*/ 1571413 w 3557693"/>
                  <a:gd name="connsiteY80" fmla="*/ 655551 h 3923684"/>
                  <a:gd name="connsiteX81" fmla="*/ 1540933 w 3557693"/>
                  <a:gd name="connsiteY81" fmla="*/ 645391 h 3923684"/>
                  <a:gd name="connsiteX82" fmla="*/ 1439333 w 3557693"/>
                  <a:gd name="connsiteY82" fmla="*/ 564111 h 3923684"/>
                  <a:gd name="connsiteX83" fmla="*/ 1327573 w 3557693"/>
                  <a:gd name="connsiteY83" fmla="*/ 503151 h 3923684"/>
                  <a:gd name="connsiteX84" fmla="*/ 1317413 w 3557693"/>
                  <a:gd name="connsiteY84" fmla="*/ 533631 h 3923684"/>
                  <a:gd name="connsiteX85" fmla="*/ 1429173 w 3557693"/>
                  <a:gd name="connsiteY85" fmla="*/ 625071 h 3923684"/>
                  <a:gd name="connsiteX86" fmla="*/ 1571413 w 3557693"/>
                  <a:gd name="connsiteY86" fmla="*/ 706351 h 3923684"/>
                  <a:gd name="connsiteX87" fmla="*/ 1601893 w 3557693"/>
                  <a:gd name="connsiteY87" fmla="*/ 726671 h 3923684"/>
                  <a:gd name="connsiteX88" fmla="*/ 1683173 w 3557693"/>
                  <a:gd name="connsiteY88" fmla="*/ 858751 h 3923684"/>
                  <a:gd name="connsiteX89" fmla="*/ 1764453 w 3557693"/>
                  <a:gd name="connsiteY89" fmla="*/ 960351 h 3923684"/>
                  <a:gd name="connsiteX90" fmla="*/ 1784773 w 3557693"/>
                  <a:gd name="connsiteY90" fmla="*/ 1072111 h 3923684"/>
                  <a:gd name="connsiteX91" fmla="*/ 1815253 w 3557693"/>
                  <a:gd name="connsiteY91" fmla="*/ 1265151 h 3923684"/>
                  <a:gd name="connsiteX92" fmla="*/ 1876213 w 3557693"/>
                  <a:gd name="connsiteY92" fmla="*/ 1539471 h 3923684"/>
                  <a:gd name="connsiteX93" fmla="*/ 1855893 w 3557693"/>
                  <a:gd name="connsiteY93" fmla="*/ 1539471 h 3923684"/>
                  <a:gd name="connsiteX94" fmla="*/ 1591733 w 3557693"/>
                  <a:gd name="connsiteY94" fmla="*/ 1366751 h 3923684"/>
                  <a:gd name="connsiteX95" fmla="*/ 1408853 w 3557693"/>
                  <a:gd name="connsiteY95" fmla="*/ 1143231 h 3923684"/>
                  <a:gd name="connsiteX96" fmla="*/ 1327573 w 3557693"/>
                  <a:gd name="connsiteY96" fmla="*/ 1011151 h 3923684"/>
                  <a:gd name="connsiteX97" fmla="*/ 1307253 w 3557693"/>
                  <a:gd name="connsiteY97" fmla="*/ 848591 h 3923684"/>
                  <a:gd name="connsiteX98" fmla="*/ 1286933 w 3557693"/>
                  <a:gd name="connsiteY98" fmla="*/ 818111 h 3923684"/>
                  <a:gd name="connsiteX99" fmla="*/ 1256453 w 3557693"/>
                  <a:gd name="connsiteY99" fmla="*/ 899391 h 3923684"/>
                  <a:gd name="connsiteX100" fmla="*/ 1266613 w 3557693"/>
                  <a:gd name="connsiteY100" fmla="*/ 1000991 h 3923684"/>
                  <a:gd name="connsiteX101" fmla="*/ 1185333 w 3557693"/>
                  <a:gd name="connsiteY101" fmla="*/ 919711 h 3923684"/>
                  <a:gd name="connsiteX102" fmla="*/ 1012613 w 3557693"/>
                  <a:gd name="connsiteY102" fmla="*/ 736831 h 3923684"/>
                  <a:gd name="connsiteX103" fmla="*/ 941493 w 3557693"/>
                  <a:gd name="connsiteY103" fmla="*/ 604751 h 3923684"/>
                  <a:gd name="connsiteX104" fmla="*/ 890693 w 3557693"/>
                  <a:gd name="connsiteY104" fmla="*/ 523471 h 3923684"/>
                  <a:gd name="connsiteX105" fmla="*/ 860213 w 3557693"/>
                  <a:gd name="connsiteY105" fmla="*/ 523471 h 3923684"/>
                  <a:gd name="connsiteX106" fmla="*/ 880533 w 3557693"/>
                  <a:gd name="connsiteY106" fmla="*/ 594591 h 3923684"/>
                  <a:gd name="connsiteX107" fmla="*/ 982133 w 3557693"/>
                  <a:gd name="connsiteY107" fmla="*/ 777471 h 3923684"/>
                  <a:gd name="connsiteX108" fmla="*/ 1083733 w 3557693"/>
                  <a:gd name="connsiteY108" fmla="*/ 879071 h 3923684"/>
                  <a:gd name="connsiteX109" fmla="*/ 1012613 w 3557693"/>
                  <a:gd name="connsiteY109" fmla="*/ 879071 h 3923684"/>
                  <a:gd name="connsiteX110" fmla="*/ 850053 w 3557693"/>
                  <a:gd name="connsiteY110" fmla="*/ 807951 h 3923684"/>
                  <a:gd name="connsiteX111" fmla="*/ 829733 w 3557693"/>
                  <a:gd name="connsiteY111" fmla="*/ 828271 h 3923684"/>
                  <a:gd name="connsiteX112" fmla="*/ 921173 w 3557693"/>
                  <a:gd name="connsiteY112" fmla="*/ 879071 h 3923684"/>
                  <a:gd name="connsiteX113" fmla="*/ 1073573 w 3557693"/>
                  <a:gd name="connsiteY113" fmla="*/ 940031 h 3923684"/>
                  <a:gd name="connsiteX114" fmla="*/ 1124373 w 3557693"/>
                  <a:gd name="connsiteY114" fmla="*/ 950191 h 3923684"/>
                  <a:gd name="connsiteX115" fmla="*/ 1246293 w 3557693"/>
                  <a:gd name="connsiteY115" fmla="*/ 1051791 h 3923684"/>
                  <a:gd name="connsiteX116" fmla="*/ 1286933 w 3557693"/>
                  <a:gd name="connsiteY116" fmla="*/ 1082271 h 3923684"/>
                  <a:gd name="connsiteX117" fmla="*/ 1398693 w 3557693"/>
                  <a:gd name="connsiteY117" fmla="*/ 1214351 h 3923684"/>
                  <a:gd name="connsiteX118" fmla="*/ 1500293 w 3557693"/>
                  <a:gd name="connsiteY118" fmla="*/ 1346431 h 3923684"/>
                  <a:gd name="connsiteX119" fmla="*/ 1683173 w 3557693"/>
                  <a:gd name="connsiteY119" fmla="*/ 1519151 h 3923684"/>
                  <a:gd name="connsiteX120" fmla="*/ 1845733 w 3557693"/>
                  <a:gd name="connsiteY120" fmla="*/ 1651231 h 3923684"/>
                  <a:gd name="connsiteX121" fmla="*/ 1866053 w 3557693"/>
                  <a:gd name="connsiteY121" fmla="*/ 1702031 h 3923684"/>
                  <a:gd name="connsiteX122" fmla="*/ 1886373 w 3557693"/>
                  <a:gd name="connsiteY122" fmla="*/ 1854431 h 3923684"/>
                  <a:gd name="connsiteX123" fmla="*/ 1896533 w 3557693"/>
                  <a:gd name="connsiteY123" fmla="*/ 1945871 h 3923684"/>
                  <a:gd name="connsiteX124" fmla="*/ 1886373 w 3557693"/>
                  <a:gd name="connsiteY124" fmla="*/ 2108431 h 3923684"/>
                  <a:gd name="connsiteX125" fmla="*/ 1774613 w 3557693"/>
                  <a:gd name="connsiteY125" fmla="*/ 2057631 h 3923684"/>
                  <a:gd name="connsiteX126" fmla="*/ 1500293 w 3557693"/>
                  <a:gd name="connsiteY126" fmla="*/ 2006831 h 3923684"/>
                  <a:gd name="connsiteX127" fmla="*/ 1256453 w 3557693"/>
                  <a:gd name="connsiteY127" fmla="*/ 1935711 h 3923684"/>
                  <a:gd name="connsiteX128" fmla="*/ 900853 w 3557693"/>
                  <a:gd name="connsiteY128" fmla="*/ 1803631 h 3923684"/>
                  <a:gd name="connsiteX129" fmla="*/ 667173 w 3557693"/>
                  <a:gd name="connsiteY129" fmla="*/ 1569951 h 3923684"/>
                  <a:gd name="connsiteX130" fmla="*/ 514773 w 3557693"/>
                  <a:gd name="connsiteY130" fmla="*/ 1366751 h 3923684"/>
                  <a:gd name="connsiteX131" fmla="*/ 423333 w 3557693"/>
                  <a:gd name="connsiteY131" fmla="*/ 1265151 h 3923684"/>
                  <a:gd name="connsiteX132" fmla="*/ 362373 w 3557693"/>
                  <a:gd name="connsiteY132" fmla="*/ 1275311 h 3923684"/>
                  <a:gd name="connsiteX133" fmla="*/ 443653 w 3557693"/>
                  <a:gd name="connsiteY133" fmla="*/ 1366751 h 3923684"/>
                  <a:gd name="connsiteX134" fmla="*/ 565573 w 3557693"/>
                  <a:gd name="connsiteY134" fmla="*/ 1549631 h 3923684"/>
                  <a:gd name="connsiteX135" fmla="*/ 626533 w 3557693"/>
                  <a:gd name="connsiteY135" fmla="*/ 1630911 h 3923684"/>
                  <a:gd name="connsiteX136" fmla="*/ 555413 w 3557693"/>
                  <a:gd name="connsiteY136" fmla="*/ 1620751 h 3923684"/>
                  <a:gd name="connsiteX137" fmla="*/ 382693 w 3557693"/>
                  <a:gd name="connsiteY137" fmla="*/ 1529311 h 3923684"/>
                  <a:gd name="connsiteX138" fmla="*/ 209973 w 3557693"/>
                  <a:gd name="connsiteY138" fmla="*/ 1407391 h 3923684"/>
                  <a:gd name="connsiteX139" fmla="*/ 47413 w 3557693"/>
                  <a:gd name="connsiteY139" fmla="*/ 1275311 h 3923684"/>
                  <a:gd name="connsiteX140" fmla="*/ 6773 w 3557693"/>
                  <a:gd name="connsiteY140" fmla="*/ 1285471 h 3923684"/>
                  <a:gd name="connsiteX141" fmla="*/ 88053 w 3557693"/>
                  <a:gd name="connsiteY141" fmla="*/ 1356591 h 3923684"/>
                  <a:gd name="connsiteX142" fmla="*/ 362373 w 3557693"/>
                  <a:gd name="connsiteY142" fmla="*/ 1580111 h 3923684"/>
                  <a:gd name="connsiteX143" fmla="*/ 606213 w 3557693"/>
                  <a:gd name="connsiteY143" fmla="*/ 1691871 h 3923684"/>
                  <a:gd name="connsiteX144" fmla="*/ 707813 w 3557693"/>
                  <a:gd name="connsiteY144" fmla="*/ 1712191 h 3923684"/>
                  <a:gd name="connsiteX145" fmla="*/ 758613 w 3557693"/>
                  <a:gd name="connsiteY145" fmla="*/ 1773151 h 3923684"/>
                  <a:gd name="connsiteX146" fmla="*/ 819573 w 3557693"/>
                  <a:gd name="connsiteY146" fmla="*/ 1823951 h 3923684"/>
                  <a:gd name="connsiteX147" fmla="*/ 911013 w 3557693"/>
                  <a:gd name="connsiteY147" fmla="*/ 1874751 h 3923684"/>
                  <a:gd name="connsiteX148" fmla="*/ 1236133 w 3557693"/>
                  <a:gd name="connsiteY148" fmla="*/ 1996671 h 3923684"/>
                  <a:gd name="connsiteX149" fmla="*/ 1540933 w 3557693"/>
                  <a:gd name="connsiteY149" fmla="*/ 2108431 h 3923684"/>
                  <a:gd name="connsiteX150" fmla="*/ 1652693 w 3557693"/>
                  <a:gd name="connsiteY150" fmla="*/ 2179551 h 3923684"/>
                  <a:gd name="connsiteX151" fmla="*/ 1469813 w 3557693"/>
                  <a:gd name="connsiteY151" fmla="*/ 2149071 h 3923684"/>
                  <a:gd name="connsiteX152" fmla="*/ 1286933 w 3557693"/>
                  <a:gd name="connsiteY152" fmla="*/ 2149071 h 3923684"/>
                  <a:gd name="connsiteX153" fmla="*/ 1053253 w 3557693"/>
                  <a:gd name="connsiteY153" fmla="*/ 2128751 h 3923684"/>
                  <a:gd name="connsiteX154" fmla="*/ 809413 w 3557693"/>
                  <a:gd name="connsiteY154" fmla="*/ 2057631 h 3923684"/>
                  <a:gd name="connsiteX155" fmla="*/ 545253 w 3557693"/>
                  <a:gd name="connsiteY155" fmla="*/ 1966191 h 3923684"/>
                  <a:gd name="connsiteX156" fmla="*/ 514773 w 3557693"/>
                  <a:gd name="connsiteY156" fmla="*/ 1956031 h 3923684"/>
                  <a:gd name="connsiteX157" fmla="*/ 382693 w 3557693"/>
                  <a:gd name="connsiteY157" fmla="*/ 1864591 h 3923684"/>
                  <a:gd name="connsiteX158" fmla="*/ 342053 w 3557693"/>
                  <a:gd name="connsiteY158" fmla="*/ 1874751 h 3923684"/>
                  <a:gd name="connsiteX159" fmla="*/ 474133 w 3557693"/>
                  <a:gd name="connsiteY159" fmla="*/ 1996671 h 3923684"/>
                  <a:gd name="connsiteX160" fmla="*/ 728133 w 3557693"/>
                  <a:gd name="connsiteY160" fmla="*/ 2077951 h 3923684"/>
                  <a:gd name="connsiteX161" fmla="*/ 606213 w 3557693"/>
                  <a:gd name="connsiteY161" fmla="*/ 2077951 h 3923684"/>
                  <a:gd name="connsiteX162" fmla="*/ 474133 w 3557693"/>
                  <a:gd name="connsiteY162" fmla="*/ 2067791 h 3923684"/>
                  <a:gd name="connsiteX163" fmla="*/ 474133 w 3557693"/>
                  <a:gd name="connsiteY163" fmla="*/ 2118591 h 3923684"/>
                  <a:gd name="connsiteX164" fmla="*/ 585893 w 3557693"/>
                  <a:gd name="connsiteY164" fmla="*/ 2118591 h 3923684"/>
                  <a:gd name="connsiteX165" fmla="*/ 789093 w 3557693"/>
                  <a:gd name="connsiteY165" fmla="*/ 2118591 h 3923684"/>
                  <a:gd name="connsiteX166" fmla="*/ 992293 w 3557693"/>
                  <a:gd name="connsiteY166" fmla="*/ 2159231 h 3923684"/>
                  <a:gd name="connsiteX167" fmla="*/ 1266613 w 3557693"/>
                  <a:gd name="connsiteY167" fmla="*/ 2179551 h 3923684"/>
                  <a:gd name="connsiteX168" fmla="*/ 1583845 w 3557693"/>
                  <a:gd name="connsiteY168" fmla="*/ 2221824 h 3923684"/>
                  <a:gd name="connsiteX169" fmla="*/ 1744133 w 3557693"/>
                  <a:gd name="connsiteY169" fmla="*/ 2352271 h 3923684"/>
                  <a:gd name="connsiteX170" fmla="*/ 1794933 w 3557693"/>
                  <a:gd name="connsiteY170" fmla="*/ 2484351 h 3923684"/>
                  <a:gd name="connsiteX171" fmla="*/ 1805093 w 3557693"/>
                  <a:gd name="connsiteY171" fmla="*/ 2728191 h 3923684"/>
                  <a:gd name="connsiteX172" fmla="*/ 1784773 w 3557693"/>
                  <a:gd name="connsiteY172" fmla="*/ 2982191 h 3923684"/>
                  <a:gd name="connsiteX173" fmla="*/ 1733973 w 3557693"/>
                  <a:gd name="connsiteY173" fmla="*/ 3276831 h 3923684"/>
                  <a:gd name="connsiteX174" fmla="*/ 1683173 w 3557693"/>
                  <a:gd name="connsiteY174" fmla="*/ 3571471 h 3923684"/>
                  <a:gd name="connsiteX175" fmla="*/ 1632373 w 3557693"/>
                  <a:gd name="connsiteY175" fmla="*/ 3815311 h 3923684"/>
                  <a:gd name="connsiteX176" fmla="*/ 1825413 w 3557693"/>
                  <a:gd name="connsiteY176" fmla="*/ 3896591 h 3923684"/>
                  <a:gd name="connsiteX177" fmla="*/ 2120053 w 3557693"/>
                  <a:gd name="connsiteY177" fmla="*/ 3906751 h 3923684"/>
                  <a:gd name="connsiteX178" fmla="*/ 2191173 w 3557693"/>
                  <a:gd name="connsiteY178" fmla="*/ 3855951 h 3923684"/>
                  <a:gd name="connsiteX179" fmla="*/ 2181013 w 3557693"/>
                  <a:gd name="connsiteY179" fmla="*/ 3500351 h 3923684"/>
                  <a:gd name="connsiteX180" fmla="*/ 2159909 w 3557693"/>
                  <a:gd name="connsiteY180" fmla="*/ 2581864 h 3923684"/>
                  <a:gd name="connsiteX0" fmla="*/ 2159909 w 3557693"/>
                  <a:gd name="connsiteY0" fmla="*/ 2581864 h 3923684"/>
                  <a:gd name="connsiteX1" fmla="*/ 2303925 w 3557693"/>
                  <a:gd name="connsiteY1" fmla="*/ 2293832 h 3923684"/>
                  <a:gd name="connsiteX2" fmla="*/ 2628053 w 3557693"/>
                  <a:gd name="connsiteY2" fmla="*/ 2067791 h 3923684"/>
                  <a:gd name="connsiteX3" fmla="*/ 3014133 w 3557693"/>
                  <a:gd name="connsiteY3" fmla="*/ 1844271 h 3923684"/>
                  <a:gd name="connsiteX4" fmla="*/ 3288453 w 3557693"/>
                  <a:gd name="connsiteY4" fmla="*/ 1732511 h 3923684"/>
                  <a:gd name="connsiteX5" fmla="*/ 3471333 w 3557693"/>
                  <a:gd name="connsiteY5" fmla="*/ 1620751 h 3923684"/>
                  <a:gd name="connsiteX6" fmla="*/ 3552613 w 3557693"/>
                  <a:gd name="connsiteY6" fmla="*/ 1508991 h 3923684"/>
                  <a:gd name="connsiteX7" fmla="*/ 3501813 w 3557693"/>
                  <a:gd name="connsiteY7" fmla="*/ 1498831 h 3923684"/>
                  <a:gd name="connsiteX8" fmla="*/ 3430693 w 3557693"/>
                  <a:gd name="connsiteY8" fmla="*/ 1600431 h 3923684"/>
                  <a:gd name="connsiteX9" fmla="*/ 3237653 w 3557693"/>
                  <a:gd name="connsiteY9" fmla="*/ 1702031 h 3923684"/>
                  <a:gd name="connsiteX10" fmla="*/ 2922693 w 3557693"/>
                  <a:gd name="connsiteY10" fmla="*/ 1834111 h 3923684"/>
                  <a:gd name="connsiteX11" fmla="*/ 2892213 w 3557693"/>
                  <a:gd name="connsiteY11" fmla="*/ 1823951 h 3923684"/>
                  <a:gd name="connsiteX12" fmla="*/ 2922693 w 3557693"/>
                  <a:gd name="connsiteY12" fmla="*/ 1712191 h 3923684"/>
                  <a:gd name="connsiteX13" fmla="*/ 2983653 w 3557693"/>
                  <a:gd name="connsiteY13" fmla="*/ 1549631 h 3923684"/>
                  <a:gd name="connsiteX14" fmla="*/ 2983653 w 3557693"/>
                  <a:gd name="connsiteY14" fmla="*/ 1498831 h 3923684"/>
                  <a:gd name="connsiteX15" fmla="*/ 2932853 w 3557693"/>
                  <a:gd name="connsiteY15" fmla="*/ 1508991 h 3923684"/>
                  <a:gd name="connsiteX16" fmla="*/ 2902373 w 3557693"/>
                  <a:gd name="connsiteY16" fmla="*/ 1590271 h 3923684"/>
                  <a:gd name="connsiteX17" fmla="*/ 2821093 w 3557693"/>
                  <a:gd name="connsiteY17" fmla="*/ 1813791 h 3923684"/>
                  <a:gd name="connsiteX18" fmla="*/ 2790613 w 3557693"/>
                  <a:gd name="connsiteY18" fmla="*/ 1895071 h 3923684"/>
                  <a:gd name="connsiteX19" fmla="*/ 2591957 w 3557693"/>
                  <a:gd name="connsiteY19" fmla="*/ 2005800 h 3923684"/>
                  <a:gd name="connsiteX20" fmla="*/ 2374053 w 3557693"/>
                  <a:gd name="connsiteY20" fmla="*/ 2128751 h 3923684"/>
                  <a:gd name="connsiteX21" fmla="*/ 2231813 w 3557693"/>
                  <a:gd name="connsiteY21" fmla="*/ 2240511 h 3923684"/>
                  <a:gd name="connsiteX22" fmla="*/ 2313093 w 3557693"/>
                  <a:gd name="connsiteY22" fmla="*/ 1895071 h 3923684"/>
                  <a:gd name="connsiteX23" fmla="*/ 2384213 w 3557693"/>
                  <a:gd name="connsiteY23" fmla="*/ 1508991 h 3923684"/>
                  <a:gd name="connsiteX24" fmla="*/ 2597573 w 3557693"/>
                  <a:gd name="connsiteY24" fmla="*/ 1285471 h 3923684"/>
                  <a:gd name="connsiteX25" fmla="*/ 2668693 w 3557693"/>
                  <a:gd name="connsiteY25" fmla="*/ 1122911 h 3923684"/>
                  <a:gd name="connsiteX26" fmla="*/ 2628053 w 3557693"/>
                  <a:gd name="connsiteY26" fmla="*/ 1122911 h 3923684"/>
                  <a:gd name="connsiteX27" fmla="*/ 2567093 w 3557693"/>
                  <a:gd name="connsiteY27" fmla="*/ 1254991 h 3923684"/>
                  <a:gd name="connsiteX28" fmla="*/ 2414693 w 3557693"/>
                  <a:gd name="connsiteY28" fmla="*/ 1376911 h 3923684"/>
                  <a:gd name="connsiteX29" fmla="*/ 2465493 w 3557693"/>
                  <a:gd name="connsiteY29" fmla="*/ 1204191 h 3923684"/>
                  <a:gd name="connsiteX30" fmla="*/ 2546773 w 3557693"/>
                  <a:gd name="connsiteY30" fmla="*/ 909551 h 3923684"/>
                  <a:gd name="connsiteX31" fmla="*/ 2648373 w 3557693"/>
                  <a:gd name="connsiteY31" fmla="*/ 818111 h 3923684"/>
                  <a:gd name="connsiteX32" fmla="*/ 2729653 w 3557693"/>
                  <a:gd name="connsiteY32" fmla="*/ 726671 h 3923684"/>
                  <a:gd name="connsiteX33" fmla="*/ 2739813 w 3557693"/>
                  <a:gd name="connsiteY33" fmla="*/ 675871 h 3923684"/>
                  <a:gd name="connsiteX34" fmla="*/ 2699173 w 3557693"/>
                  <a:gd name="connsiteY34" fmla="*/ 696191 h 3923684"/>
                  <a:gd name="connsiteX35" fmla="*/ 2628053 w 3557693"/>
                  <a:gd name="connsiteY35" fmla="*/ 777471 h 3923684"/>
                  <a:gd name="connsiteX36" fmla="*/ 2567093 w 3557693"/>
                  <a:gd name="connsiteY36" fmla="*/ 807951 h 3923684"/>
                  <a:gd name="connsiteX37" fmla="*/ 2678853 w 3557693"/>
                  <a:gd name="connsiteY37" fmla="*/ 503151 h 3923684"/>
                  <a:gd name="connsiteX38" fmla="*/ 2729653 w 3557693"/>
                  <a:gd name="connsiteY38" fmla="*/ 269471 h 3923684"/>
                  <a:gd name="connsiteX39" fmla="*/ 2689013 w 3557693"/>
                  <a:gd name="connsiteY39" fmla="*/ 259311 h 3923684"/>
                  <a:gd name="connsiteX40" fmla="*/ 2668693 w 3557693"/>
                  <a:gd name="connsiteY40" fmla="*/ 371071 h 3923684"/>
                  <a:gd name="connsiteX41" fmla="*/ 2617893 w 3557693"/>
                  <a:gd name="connsiteY41" fmla="*/ 543791 h 3923684"/>
                  <a:gd name="connsiteX42" fmla="*/ 2597573 w 3557693"/>
                  <a:gd name="connsiteY42" fmla="*/ 543791 h 3923684"/>
                  <a:gd name="connsiteX43" fmla="*/ 2556933 w 3557693"/>
                  <a:gd name="connsiteY43" fmla="*/ 401551 h 3923684"/>
                  <a:gd name="connsiteX44" fmla="*/ 2526453 w 3557693"/>
                  <a:gd name="connsiteY44" fmla="*/ 310111 h 3923684"/>
                  <a:gd name="connsiteX45" fmla="*/ 2495973 w 3557693"/>
                  <a:gd name="connsiteY45" fmla="*/ 340591 h 3923684"/>
                  <a:gd name="connsiteX46" fmla="*/ 2516293 w 3557693"/>
                  <a:gd name="connsiteY46" fmla="*/ 401551 h 3923684"/>
                  <a:gd name="connsiteX47" fmla="*/ 2546773 w 3557693"/>
                  <a:gd name="connsiteY47" fmla="*/ 513311 h 3923684"/>
                  <a:gd name="connsiteX48" fmla="*/ 2567093 w 3557693"/>
                  <a:gd name="connsiteY48" fmla="*/ 604751 h 3923684"/>
                  <a:gd name="connsiteX49" fmla="*/ 2577253 w 3557693"/>
                  <a:gd name="connsiteY49" fmla="*/ 635231 h 3923684"/>
                  <a:gd name="connsiteX50" fmla="*/ 2495973 w 3557693"/>
                  <a:gd name="connsiteY50" fmla="*/ 868911 h 3923684"/>
                  <a:gd name="connsiteX51" fmla="*/ 2424853 w 3557693"/>
                  <a:gd name="connsiteY51" fmla="*/ 1122911 h 3923684"/>
                  <a:gd name="connsiteX52" fmla="*/ 2363893 w 3557693"/>
                  <a:gd name="connsiteY52" fmla="*/ 1092431 h 3923684"/>
                  <a:gd name="connsiteX53" fmla="*/ 2262293 w 3557693"/>
                  <a:gd name="connsiteY53" fmla="*/ 919711 h 3923684"/>
                  <a:gd name="connsiteX54" fmla="*/ 2221653 w 3557693"/>
                  <a:gd name="connsiteY54" fmla="*/ 838431 h 3923684"/>
                  <a:gd name="connsiteX55" fmla="*/ 2201333 w 3557693"/>
                  <a:gd name="connsiteY55" fmla="*/ 868911 h 3923684"/>
                  <a:gd name="connsiteX56" fmla="*/ 2241973 w 3557693"/>
                  <a:gd name="connsiteY56" fmla="*/ 970511 h 3923684"/>
                  <a:gd name="connsiteX57" fmla="*/ 2302933 w 3557693"/>
                  <a:gd name="connsiteY57" fmla="*/ 1082271 h 3923684"/>
                  <a:gd name="connsiteX58" fmla="*/ 2353733 w 3557693"/>
                  <a:gd name="connsiteY58" fmla="*/ 1163551 h 3923684"/>
                  <a:gd name="connsiteX59" fmla="*/ 2384213 w 3557693"/>
                  <a:gd name="connsiteY59" fmla="*/ 1194031 h 3923684"/>
                  <a:gd name="connsiteX60" fmla="*/ 2363893 w 3557693"/>
                  <a:gd name="connsiteY60" fmla="*/ 1305791 h 3923684"/>
                  <a:gd name="connsiteX61" fmla="*/ 2262293 w 3557693"/>
                  <a:gd name="connsiteY61" fmla="*/ 1651231 h 3923684"/>
                  <a:gd name="connsiteX62" fmla="*/ 2211493 w 3557693"/>
                  <a:gd name="connsiteY62" fmla="*/ 1905231 h 3923684"/>
                  <a:gd name="connsiteX63" fmla="*/ 2160693 w 3557693"/>
                  <a:gd name="connsiteY63" fmla="*/ 2047471 h 3923684"/>
                  <a:gd name="connsiteX64" fmla="*/ 2089573 w 3557693"/>
                  <a:gd name="connsiteY64" fmla="*/ 2067791 h 3923684"/>
                  <a:gd name="connsiteX65" fmla="*/ 2048933 w 3557693"/>
                  <a:gd name="connsiteY65" fmla="*/ 1915391 h 3923684"/>
                  <a:gd name="connsiteX66" fmla="*/ 1957493 w 3557693"/>
                  <a:gd name="connsiteY66" fmla="*/ 1580111 h 3923684"/>
                  <a:gd name="connsiteX67" fmla="*/ 1845733 w 3557693"/>
                  <a:gd name="connsiteY67" fmla="*/ 1122911 h 3923684"/>
                  <a:gd name="connsiteX68" fmla="*/ 1805093 w 3557693"/>
                  <a:gd name="connsiteY68" fmla="*/ 665711 h 3923684"/>
                  <a:gd name="connsiteX69" fmla="*/ 1872208 w 3557693"/>
                  <a:gd name="connsiteY69" fmla="*/ 84815 h 3923684"/>
                  <a:gd name="connsiteX70" fmla="*/ 1800200 w 3557693"/>
                  <a:gd name="connsiteY70" fmla="*/ 156823 h 3923684"/>
                  <a:gd name="connsiteX71" fmla="*/ 1764453 w 3557693"/>
                  <a:gd name="connsiteY71" fmla="*/ 594591 h 3923684"/>
                  <a:gd name="connsiteX72" fmla="*/ 1764453 w 3557693"/>
                  <a:gd name="connsiteY72" fmla="*/ 787631 h 3923684"/>
                  <a:gd name="connsiteX73" fmla="*/ 1774613 w 3557693"/>
                  <a:gd name="connsiteY73" fmla="*/ 899391 h 3923684"/>
                  <a:gd name="connsiteX74" fmla="*/ 1733973 w 3557693"/>
                  <a:gd name="connsiteY74" fmla="*/ 838431 h 3923684"/>
                  <a:gd name="connsiteX75" fmla="*/ 1622213 w 3557693"/>
                  <a:gd name="connsiteY75" fmla="*/ 635231 h 3923684"/>
                  <a:gd name="connsiteX76" fmla="*/ 1571413 w 3557693"/>
                  <a:gd name="connsiteY76" fmla="*/ 371071 h 3923684"/>
                  <a:gd name="connsiteX77" fmla="*/ 1540933 w 3557693"/>
                  <a:gd name="connsiteY77" fmla="*/ 289791 h 3923684"/>
                  <a:gd name="connsiteX78" fmla="*/ 1520613 w 3557693"/>
                  <a:gd name="connsiteY78" fmla="*/ 350751 h 3923684"/>
                  <a:gd name="connsiteX79" fmla="*/ 1551093 w 3557693"/>
                  <a:gd name="connsiteY79" fmla="*/ 594591 h 3923684"/>
                  <a:gd name="connsiteX80" fmla="*/ 1571413 w 3557693"/>
                  <a:gd name="connsiteY80" fmla="*/ 655551 h 3923684"/>
                  <a:gd name="connsiteX81" fmla="*/ 1540933 w 3557693"/>
                  <a:gd name="connsiteY81" fmla="*/ 645391 h 3923684"/>
                  <a:gd name="connsiteX82" fmla="*/ 1439333 w 3557693"/>
                  <a:gd name="connsiteY82" fmla="*/ 564111 h 3923684"/>
                  <a:gd name="connsiteX83" fmla="*/ 1327573 w 3557693"/>
                  <a:gd name="connsiteY83" fmla="*/ 503151 h 3923684"/>
                  <a:gd name="connsiteX84" fmla="*/ 1317413 w 3557693"/>
                  <a:gd name="connsiteY84" fmla="*/ 533631 h 3923684"/>
                  <a:gd name="connsiteX85" fmla="*/ 1429173 w 3557693"/>
                  <a:gd name="connsiteY85" fmla="*/ 625071 h 3923684"/>
                  <a:gd name="connsiteX86" fmla="*/ 1571413 w 3557693"/>
                  <a:gd name="connsiteY86" fmla="*/ 706351 h 3923684"/>
                  <a:gd name="connsiteX87" fmla="*/ 1601893 w 3557693"/>
                  <a:gd name="connsiteY87" fmla="*/ 726671 h 3923684"/>
                  <a:gd name="connsiteX88" fmla="*/ 1683173 w 3557693"/>
                  <a:gd name="connsiteY88" fmla="*/ 858751 h 3923684"/>
                  <a:gd name="connsiteX89" fmla="*/ 1764453 w 3557693"/>
                  <a:gd name="connsiteY89" fmla="*/ 960351 h 3923684"/>
                  <a:gd name="connsiteX90" fmla="*/ 1784773 w 3557693"/>
                  <a:gd name="connsiteY90" fmla="*/ 1072111 h 3923684"/>
                  <a:gd name="connsiteX91" fmla="*/ 1815253 w 3557693"/>
                  <a:gd name="connsiteY91" fmla="*/ 1265151 h 3923684"/>
                  <a:gd name="connsiteX92" fmla="*/ 1876213 w 3557693"/>
                  <a:gd name="connsiteY92" fmla="*/ 1539471 h 3923684"/>
                  <a:gd name="connsiteX93" fmla="*/ 1855893 w 3557693"/>
                  <a:gd name="connsiteY93" fmla="*/ 1539471 h 3923684"/>
                  <a:gd name="connsiteX94" fmla="*/ 1591733 w 3557693"/>
                  <a:gd name="connsiteY94" fmla="*/ 1366751 h 3923684"/>
                  <a:gd name="connsiteX95" fmla="*/ 1408853 w 3557693"/>
                  <a:gd name="connsiteY95" fmla="*/ 1143231 h 3923684"/>
                  <a:gd name="connsiteX96" fmla="*/ 1327573 w 3557693"/>
                  <a:gd name="connsiteY96" fmla="*/ 1011151 h 3923684"/>
                  <a:gd name="connsiteX97" fmla="*/ 1307253 w 3557693"/>
                  <a:gd name="connsiteY97" fmla="*/ 848591 h 3923684"/>
                  <a:gd name="connsiteX98" fmla="*/ 1286933 w 3557693"/>
                  <a:gd name="connsiteY98" fmla="*/ 818111 h 3923684"/>
                  <a:gd name="connsiteX99" fmla="*/ 1256453 w 3557693"/>
                  <a:gd name="connsiteY99" fmla="*/ 899391 h 3923684"/>
                  <a:gd name="connsiteX100" fmla="*/ 1266613 w 3557693"/>
                  <a:gd name="connsiteY100" fmla="*/ 1000991 h 3923684"/>
                  <a:gd name="connsiteX101" fmla="*/ 1185333 w 3557693"/>
                  <a:gd name="connsiteY101" fmla="*/ 919711 h 3923684"/>
                  <a:gd name="connsiteX102" fmla="*/ 1012613 w 3557693"/>
                  <a:gd name="connsiteY102" fmla="*/ 736831 h 3923684"/>
                  <a:gd name="connsiteX103" fmla="*/ 941493 w 3557693"/>
                  <a:gd name="connsiteY103" fmla="*/ 604751 h 3923684"/>
                  <a:gd name="connsiteX104" fmla="*/ 890693 w 3557693"/>
                  <a:gd name="connsiteY104" fmla="*/ 523471 h 3923684"/>
                  <a:gd name="connsiteX105" fmla="*/ 860213 w 3557693"/>
                  <a:gd name="connsiteY105" fmla="*/ 523471 h 3923684"/>
                  <a:gd name="connsiteX106" fmla="*/ 880533 w 3557693"/>
                  <a:gd name="connsiteY106" fmla="*/ 594591 h 3923684"/>
                  <a:gd name="connsiteX107" fmla="*/ 982133 w 3557693"/>
                  <a:gd name="connsiteY107" fmla="*/ 777471 h 3923684"/>
                  <a:gd name="connsiteX108" fmla="*/ 1083733 w 3557693"/>
                  <a:gd name="connsiteY108" fmla="*/ 879071 h 3923684"/>
                  <a:gd name="connsiteX109" fmla="*/ 1012613 w 3557693"/>
                  <a:gd name="connsiteY109" fmla="*/ 879071 h 3923684"/>
                  <a:gd name="connsiteX110" fmla="*/ 850053 w 3557693"/>
                  <a:gd name="connsiteY110" fmla="*/ 807951 h 3923684"/>
                  <a:gd name="connsiteX111" fmla="*/ 829733 w 3557693"/>
                  <a:gd name="connsiteY111" fmla="*/ 828271 h 3923684"/>
                  <a:gd name="connsiteX112" fmla="*/ 921173 w 3557693"/>
                  <a:gd name="connsiteY112" fmla="*/ 879071 h 3923684"/>
                  <a:gd name="connsiteX113" fmla="*/ 1073573 w 3557693"/>
                  <a:gd name="connsiteY113" fmla="*/ 940031 h 3923684"/>
                  <a:gd name="connsiteX114" fmla="*/ 1124373 w 3557693"/>
                  <a:gd name="connsiteY114" fmla="*/ 950191 h 3923684"/>
                  <a:gd name="connsiteX115" fmla="*/ 1246293 w 3557693"/>
                  <a:gd name="connsiteY115" fmla="*/ 1051791 h 3923684"/>
                  <a:gd name="connsiteX116" fmla="*/ 1286933 w 3557693"/>
                  <a:gd name="connsiteY116" fmla="*/ 1082271 h 3923684"/>
                  <a:gd name="connsiteX117" fmla="*/ 1398693 w 3557693"/>
                  <a:gd name="connsiteY117" fmla="*/ 1214351 h 3923684"/>
                  <a:gd name="connsiteX118" fmla="*/ 1500293 w 3557693"/>
                  <a:gd name="connsiteY118" fmla="*/ 1346431 h 3923684"/>
                  <a:gd name="connsiteX119" fmla="*/ 1683173 w 3557693"/>
                  <a:gd name="connsiteY119" fmla="*/ 1519151 h 3923684"/>
                  <a:gd name="connsiteX120" fmla="*/ 1845733 w 3557693"/>
                  <a:gd name="connsiteY120" fmla="*/ 1651231 h 3923684"/>
                  <a:gd name="connsiteX121" fmla="*/ 1866053 w 3557693"/>
                  <a:gd name="connsiteY121" fmla="*/ 1702031 h 3923684"/>
                  <a:gd name="connsiteX122" fmla="*/ 1886373 w 3557693"/>
                  <a:gd name="connsiteY122" fmla="*/ 1854431 h 3923684"/>
                  <a:gd name="connsiteX123" fmla="*/ 1896533 w 3557693"/>
                  <a:gd name="connsiteY123" fmla="*/ 1945871 h 3923684"/>
                  <a:gd name="connsiteX124" fmla="*/ 1886373 w 3557693"/>
                  <a:gd name="connsiteY124" fmla="*/ 2108431 h 3923684"/>
                  <a:gd name="connsiteX125" fmla="*/ 1774613 w 3557693"/>
                  <a:gd name="connsiteY125" fmla="*/ 2057631 h 3923684"/>
                  <a:gd name="connsiteX126" fmla="*/ 1500293 w 3557693"/>
                  <a:gd name="connsiteY126" fmla="*/ 2006831 h 3923684"/>
                  <a:gd name="connsiteX127" fmla="*/ 1256453 w 3557693"/>
                  <a:gd name="connsiteY127" fmla="*/ 1935711 h 3923684"/>
                  <a:gd name="connsiteX128" fmla="*/ 900853 w 3557693"/>
                  <a:gd name="connsiteY128" fmla="*/ 1803631 h 3923684"/>
                  <a:gd name="connsiteX129" fmla="*/ 667173 w 3557693"/>
                  <a:gd name="connsiteY129" fmla="*/ 1569951 h 3923684"/>
                  <a:gd name="connsiteX130" fmla="*/ 514773 w 3557693"/>
                  <a:gd name="connsiteY130" fmla="*/ 1366751 h 3923684"/>
                  <a:gd name="connsiteX131" fmla="*/ 423333 w 3557693"/>
                  <a:gd name="connsiteY131" fmla="*/ 1265151 h 3923684"/>
                  <a:gd name="connsiteX132" fmla="*/ 362373 w 3557693"/>
                  <a:gd name="connsiteY132" fmla="*/ 1275311 h 3923684"/>
                  <a:gd name="connsiteX133" fmla="*/ 443653 w 3557693"/>
                  <a:gd name="connsiteY133" fmla="*/ 1366751 h 3923684"/>
                  <a:gd name="connsiteX134" fmla="*/ 565573 w 3557693"/>
                  <a:gd name="connsiteY134" fmla="*/ 1549631 h 3923684"/>
                  <a:gd name="connsiteX135" fmla="*/ 626533 w 3557693"/>
                  <a:gd name="connsiteY135" fmla="*/ 1630911 h 3923684"/>
                  <a:gd name="connsiteX136" fmla="*/ 555413 w 3557693"/>
                  <a:gd name="connsiteY136" fmla="*/ 1620751 h 3923684"/>
                  <a:gd name="connsiteX137" fmla="*/ 382693 w 3557693"/>
                  <a:gd name="connsiteY137" fmla="*/ 1529311 h 3923684"/>
                  <a:gd name="connsiteX138" fmla="*/ 209973 w 3557693"/>
                  <a:gd name="connsiteY138" fmla="*/ 1407391 h 3923684"/>
                  <a:gd name="connsiteX139" fmla="*/ 47413 w 3557693"/>
                  <a:gd name="connsiteY139" fmla="*/ 1275311 h 3923684"/>
                  <a:gd name="connsiteX140" fmla="*/ 6773 w 3557693"/>
                  <a:gd name="connsiteY140" fmla="*/ 1285471 h 3923684"/>
                  <a:gd name="connsiteX141" fmla="*/ 88053 w 3557693"/>
                  <a:gd name="connsiteY141" fmla="*/ 1356591 h 3923684"/>
                  <a:gd name="connsiteX142" fmla="*/ 362373 w 3557693"/>
                  <a:gd name="connsiteY142" fmla="*/ 1580111 h 3923684"/>
                  <a:gd name="connsiteX143" fmla="*/ 606213 w 3557693"/>
                  <a:gd name="connsiteY143" fmla="*/ 1691871 h 3923684"/>
                  <a:gd name="connsiteX144" fmla="*/ 707813 w 3557693"/>
                  <a:gd name="connsiteY144" fmla="*/ 1712191 h 3923684"/>
                  <a:gd name="connsiteX145" fmla="*/ 758613 w 3557693"/>
                  <a:gd name="connsiteY145" fmla="*/ 1773151 h 3923684"/>
                  <a:gd name="connsiteX146" fmla="*/ 819573 w 3557693"/>
                  <a:gd name="connsiteY146" fmla="*/ 1823951 h 3923684"/>
                  <a:gd name="connsiteX147" fmla="*/ 911013 w 3557693"/>
                  <a:gd name="connsiteY147" fmla="*/ 1874751 h 3923684"/>
                  <a:gd name="connsiteX148" fmla="*/ 1236133 w 3557693"/>
                  <a:gd name="connsiteY148" fmla="*/ 1996671 h 3923684"/>
                  <a:gd name="connsiteX149" fmla="*/ 1540933 w 3557693"/>
                  <a:gd name="connsiteY149" fmla="*/ 2108431 h 3923684"/>
                  <a:gd name="connsiteX150" fmla="*/ 1652693 w 3557693"/>
                  <a:gd name="connsiteY150" fmla="*/ 2179551 h 3923684"/>
                  <a:gd name="connsiteX151" fmla="*/ 1469813 w 3557693"/>
                  <a:gd name="connsiteY151" fmla="*/ 2149071 h 3923684"/>
                  <a:gd name="connsiteX152" fmla="*/ 1286933 w 3557693"/>
                  <a:gd name="connsiteY152" fmla="*/ 2149071 h 3923684"/>
                  <a:gd name="connsiteX153" fmla="*/ 1053253 w 3557693"/>
                  <a:gd name="connsiteY153" fmla="*/ 2128751 h 3923684"/>
                  <a:gd name="connsiteX154" fmla="*/ 809413 w 3557693"/>
                  <a:gd name="connsiteY154" fmla="*/ 2057631 h 3923684"/>
                  <a:gd name="connsiteX155" fmla="*/ 545253 w 3557693"/>
                  <a:gd name="connsiteY155" fmla="*/ 1966191 h 3923684"/>
                  <a:gd name="connsiteX156" fmla="*/ 514773 w 3557693"/>
                  <a:gd name="connsiteY156" fmla="*/ 1956031 h 3923684"/>
                  <a:gd name="connsiteX157" fmla="*/ 382693 w 3557693"/>
                  <a:gd name="connsiteY157" fmla="*/ 1864591 h 3923684"/>
                  <a:gd name="connsiteX158" fmla="*/ 342053 w 3557693"/>
                  <a:gd name="connsiteY158" fmla="*/ 1874751 h 3923684"/>
                  <a:gd name="connsiteX159" fmla="*/ 474133 w 3557693"/>
                  <a:gd name="connsiteY159" fmla="*/ 1996671 h 3923684"/>
                  <a:gd name="connsiteX160" fmla="*/ 728133 w 3557693"/>
                  <a:gd name="connsiteY160" fmla="*/ 2077951 h 3923684"/>
                  <a:gd name="connsiteX161" fmla="*/ 606213 w 3557693"/>
                  <a:gd name="connsiteY161" fmla="*/ 2077951 h 3923684"/>
                  <a:gd name="connsiteX162" fmla="*/ 474133 w 3557693"/>
                  <a:gd name="connsiteY162" fmla="*/ 2067791 h 3923684"/>
                  <a:gd name="connsiteX163" fmla="*/ 474133 w 3557693"/>
                  <a:gd name="connsiteY163" fmla="*/ 2118591 h 3923684"/>
                  <a:gd name="connsiteX164" fmla="*/ 585893 w 3557693"/>
                  <a:gd name="connsiteY164" fmla="*/ 2118591 h 3923684"/>
                  <a:gd name="connsiteX165" fmla="*/ 789093 w 3557693"/>
                  <a:gd name="connsiteY165" fmla="*/ 2118591 h 3923684"/>
                  <a:gd name="connsiteX166" fmla="*/ 992293 w 3557693"/>
                  <a:gd name="connsiteY166" fmla="*/ 2159231 h 3923684"/>
                  <a:gd name="connsiteX167" fmla="*/ 1266613 w 3557693"/>
                  <a:gd name="connsiteY167" fmla="*/ 2179551 h 3923684"/>
                  <a:gd name="connsiteX168" fmla="*/ 1583845 w 3557693"/>
                  <a:gd name="connsiteY168" fmla="*/ 2221824 h 3923684"/>
                  <a:gd name="connsiteX169" fmla="*/ 1744133 w 3557693"/>
                  <a:gd name="connsiteY169" fmla="*/ 2352271 h 3923684"/>
                  <a:gd name="connsiteX170" fmla="*/ 1794933 w 3557693"/>
                  <a:gd name="connsiteY170" fmla="*/ 2484351 h 3923684"/>
                  <a:gd name="connsiteX171" fmla="*/ 1805093 w 3557693"/>
                  <a:gd name="connsiteY171" fmla="*/ 2728191 h 3923684"/>
                  <a:gd name="connsiteX172" fmla="*/ 1784773 w 3557693"/>
                  <a:gd name="connsiteY172" fmla="*/ 2982191 h 3923684"/>
                  <a:gd name="connsiteX173" fmla="*/ 1733973 w 3557693"/>
                  <a:gd name="connsiteY173" fmla="*/ 3276831 h 3923684"/>
                  <a:gd name="connsiteX174" fmla="*/ 1683173 w 3557693"/>
                  <a:gd name="connsiteY174" fmla="*/ 3571471 h 3923684"/>
                  <a:gd name="connsiteX175" fmla="*/ 1632373 w 3557693"/>
                  <a:gd name="connsiteY175" fmla="*/ 3815311 h 3923684"/>
                  <a:gd name="connsiteX176" fmla="*/ 1825413 w 3557693"/>
                  <a:gd name="connsiteY176" fmla="*/ 3896591 h 3923684"/>
                  <a:gd name="connsiteX177" fmla="*/ 2120053 w 3557693"/>
                  <a:gd name="connsiteY177" fmla="*/ 3906751 h 3923684"/>
                  <a:gd name="connsiteX178" fmla="*/ 2191173 w 3557693"/>
                  <a:gd name="connsiteY178" fmla="*/ 3855951 h 3923684"/>
                  <a:gd name="connsiteX179" fmla="*/ 2181013 w 3557693"/>
                  <a:gd name="connsiteY179" fmla="*/ 3500351 h 3923684"/>
                  <a:gd name="connsiteX180" fmla="*/ 2159909 w 3557693"/>
                  <a:gd name="connsiteY180" fmla="*/ 2581864 h 3923684"/>
                  <a:gd name="connsiteX0" fmla="*/ 2154830 w 3548024"/>
                  <a:gd name="connsiteY0" fmla="*/ 2535050 h 3863723"/>
                  <a:gd name="connsiteX1" fmla="*/ 2198719 w 3548024"/>
                  <a:gd name="connsiteY1" fmla="*/ 2548406 h 3863723"/>
                  <a:gd name="connsiteX2" fmla="*/ 2298846 w 3548024"/>
                  <a:gd name="connsiteY2" fmla="*/ 2247018 h 3863723"/>
                  <a:gd name="connsiteX3" fmla="*/ 2622974 w 3548024"/>
                  <a:gd name="connsiteY3" fmla="*/ 2020977 h 3863723"/>
                  <a:gd name="connsiteX4" fmla="*/ 3009054 w 3548024"/>
                  <a:gd name="connsiteY4" fmla="*/ 1797457 h 3863723"/>
                  <a:gd name="connsiteX5" fmla="*/ 3283374 w 3548024"/>
                  <a:gd name="connsiteY5" fmla="*/ 1685697 h 3863723"/>
                  <a:gd name="connsiteX6" fmla="*/ 3466254 w 3548024"/>
                  <a:gd name="connsiteY6" fmla="*/ 1573937 h 3863723"/>
                  <a:gd name="connsiteX7" fmla="*/ 3547534 w 3548024"/>
                  <a:gd name="connsiteY7" fmla="*/ 1462177 h 3863723"/>
                  <a:gd name="connsiteX8" fmla="*/ 3496734 w 3548024"/>
                  <a:gd name="connsiteY8" fmla="*/ 1452017 h 3863723"/>
                  <a:gd name="connsiteX9" fmla="*/ 3425614 w 3548024"/>
                  <a:gd name="connsiteY9" fmla="*/ 1553617 h 3863723"/>
                  <a:gd name="connsiteX10" fmla="*/ 3232574 w 3548024"/>
                  <a:gd name="connsiteY10" fmla="*/ 1655217 h 3863723"/>
                  <a:gd name="connsiteX11" fmla="*/ 2917614 w 3548024"/>
                  <a:gd name="connsiteY11" fmla="*/ 1787297 h 3863723"/>
                  <a:gd name="connsiteX12" fmla="*/ 2887134 w 3548024"/>
                  <a:gd name="connsiteY12" fmla="*/ 1777137 h 3863723"/>
                  <a:gd name="connsiteX13" fmla="*/ 2917614 w 3548024"/>
                  <a:gd name="connsiteY13" fmla="*/ 1665377 h 3863723"/>
                  <a:gd name="connsiteX14" fmla="*/ 2978574 w 3548024"/>
                  <a:gd name="connsiteY14" fmla="*/ 1502817 h 3863723"/>
                  <a:gd name="connsiteX15" fmla="*/ 2978574 w 3548024"/>
                  <a:gd name="connsiteY15" fmla="*/ 1452017 h 3863723"/>
                  <a:gd name="connsiteX16" fmla="*/ 2927774 w 3548024"/>
                  <a:gd name="connsiteY16" fmla="*/ 1462177 h 3863723"/>
                  <a:gd name="connsiteX17" fmla="*/ 2897294 w 3548024"/>
                  <a:gd name="connsiteY17" fmla="*/ 1543457 h 3863723"/>
                  <a:gd name="connsiteX18" fmla="*/ 2816014 w 3548024"/>
                  <a:gd name="connsiteY18" fmla="*/ 1766977 h 3863723"/>
                  <a:gd name="connsiteX19" fmla="*/ 2785534 w 3548024"/>
                  <a:gd name="connsiteY19" fmla="*/ 1848257 h 3863723"/>
                  <a:gd name="connsiteX20" fmla="*/ 2586878 w 3548024"/>
                  <a:gd name="connsiteY20" fmla="*/ 1958986 h 3863723"/>
                  <a:gd name="connsiteX21" fmla="*/ 2368974 w 3548024"/>
                  <a:gd name="connsiteY21" fmla="*/ 2081937 h 3863723"/>
                  <a:gd name="connsiteX22" fmla="*/ 2226734 w 3548024"/>
                  <a:gd name="connsiteY22" fmla="*/ 2193697 h 3863723"/>
                  <a:gd name="connsiteX23" fmla="*/ 2308014 w 3548024"/>
                  <a:gd name="connsiteY23" fmla="*/ 1848257 h 3863723"/>
                  <a:gd name="connsiteX24" fmla="*/ 2379134 w 3548024"/>
                  <a:gd name="connsiteY24" fmla="*/ 1462177 h 3863723"/>
                  <a:gd name="connsiteX25" fmla="*/ 2592494 w 3548024"/>
                  <a:gd name="connsiteY25" fmla="*/ 1238657 h 3863723"/>
                  <a:gd name="connsiteX26" fmla="*/ 2663614 w 3548024"/>
                  <a:gd name="connsiteY26" fmla="*/ 1076097 h 3863723"/>
                  <a:gd name="connsiteX27" fmla="*/ 2622974 w 3548024"/>
                  <a:gd name="connsiteY27" fmla="*/ 1076097 h 3863723"/>
                  <a:gd name="connsiteX28" fmla="*/ 2562014 w 3548024"/>
                  <a:gd name="connsiteY28" fmla="*/ 1208177 h 3863723"/>
                  <a:gd name="connsiteX29" fmla="*/ 2409614 w 3548024"/>
                  <a:gd name="connsiteY29" fmla="*/ 1330097 h 3863723"/>
                  <a:gd name="connsiteX30" fmla="*/ 2460414 w 3548024"/>
                  <a:gd name="connsiteY30" fmla="*/ 1157377 h 3863723"/>
                  <a:gd name="connsiteX31" fmla="*/ 2541694 w 3548024"/>
                  <a:gd name="connsiteY31" fmla="*/ 862737 h 3863723"/>
                  <a:gd name="connsiteX32" fmla="*/ 2643294 w 3548024"/>
                  <a:gd name="connsiteY32" fmla="*/ 771297 h 3863723"/>
                  <a:gd name="connsiteX33" fmla="*/ 2724574 w 3548024"/>
                  <a:gd name="connsiteY33" fmla="*/ 679857 h 3863723"/>
                  <a:gd name="connsiteX34" fmla="*/ 2734734 w 3548024"/>
                  <a:gd name="connsiteY34" fmla="*/ 629057 h 3863723"/>
                  <a:gd name="connsiteX35" fmla="*/ 2694094 w 3548024"/>
                  <a:gd name="connsiteY35" fmla="*/ 649377 h 3863723"/>
                  <a:gd name="connsiteX36" fmla="*/ 2622974 w 3548024"/>
                  <a:gd name="connsiteY36" fmla="*/ 730657 h 3863723"/>
                  <a:gd name="connsiteX37" fmla="*/ 2562014 w 3548024"/>
                  <a:gd name="connsiteY37" fmla="*/ 761137 h 3863723"/>
                  <a:gd name="connsiteX38" fmla="*/ 2673774 w 3548024"/>
                  <a:gd name="connsiteY38" fmla="*/ 456337 h 3863723"/>
                  <a:gd name="connsiteX39" fmla="*/ 2724574 w 3548024"/>
                  <a:gd name="connsiteY39" fmla="*/ 222657 h 3863723"/>
                  <a:gd name="connsiteX40" fmla="*/ 2683934 w 3548024"/>
                  <a:gd name="connsiteY40" fmla="*/ 212497 h 3863723"/>
                  <a:gd name="connsiteX41" fmla="*/ 2663614 w 3548024"/>
                  <a:gd name="connsiteY41" fmla="*/ 324257 h 3863723"/>
                  <a:gd name="connsiteX42" fmla="*/ 2612814 w 3548024"/>
                  <a:gd name="connsiteY42" fmla="*/ 496977 h 3863723"/>
                  <a:gd name="connsiteX43" fmla="*/ 2592494 w 3548024"/>
                  <a:gd name="connsiteY43" fmla="*/ 496977 h 3863723"/>
                  <a:gd name="connsiteX44" fmla="*/ 2551854 w 3548024"/>
                  <a:gd name="connsiteY44" fmla="*/ 354737 h 3863723"/>
                  <a:gd name="connsiteX45" fmla="*/ 2521374 w 3548024"/>
                  <a:gd name="connsiteY45" fmla="*/ 263297 h 3863723"/>
                  <a:gd name="connsiteX46" fmla="*/ 2490894 w 3548024"/>
                  <a:gd name="connsiteY46" fmla="*/ 293777 h 3863723"/>
                  <a:gd name="connsiteX47" fmla="*/ 2511214 w 3548024"/>
                  <a:gd name="connsiteY47" fmla="*/ 354737 h 3863723"/>
                  <a:gd name="connsiteX48" fmla="*/ 2541694 w 3548024"/>
                  <a:gd name="connsiteY48" fmla="*/ 466497 h 3863723"/>
                  <a:gd name="connsiteX49" fmla="*/ 2562014 w 3548024"/>
                  <a:gd name="connsiteY49" fmla="*/ 557937 h 3863723"/>
                  <a:gd name="connsiteX50" fmla="*/ 2572174 w 3548024"/>
                  <a:gd name="connsiteY50" fmla="*/ 588417 h 3863723"/>
                  <a:gd name="connsiteX51" fmla="*/ 2490894 w 3548024"/>
                  <a:gd name="connsiteY51" fmla="*/ 822097 h 3863723"/>
                  <a:gd name="connsiteX52" fmla="*/ 2419774 w 3548024"/>
                  <a:gd name="connsiteY52" fmla="*/ 1076097 h 3863723"/>
                  <a:gd name="connsiteX53" fmla="*/ 2358814 w 3548024"/>
                  <a:gd name="connsiteY53" fmla="*/ 1045617 h 3863723"/>
                  <a:gd name="connsiteX54" fmla="*/ 2257214 w 3548024"/>
                  <a:gd name="connsiteY54" fmla="*/ 872897 h 3863723"/>
                  <a:gd name="connsiteX55" fmla="*/ 2216574 w 3548024"/>
                  <a:gd name="connsiteY55" fmla="*/ 791617 h 3863723"/>
                  <a:gd name="connsiteX56" fmla="*/ 2196254 w 3548024"/>
                  <a:gd name="connsiteY56" fmla="*/ 822097 h 3863723"/>
                  <a:gd name="connsiteX57" fmla="*/ 2236894 w 3548024"/>
                  <a:gd name="connsiteY57" fmla="*/ 923697 h 3863723"/>
                  <a:gd name="connsiteX58" fmla="*/ 2297854 w 3548024"/>
                  <a:gd name="connsiteY58" fmla="*/ 1035457 h 3863723"/>
                  <a:gd name="connsiteX59" fmla="*/ 2348654 w 3548024"/>
                  <a:gd name="connsiteY59" fmla="*/ 1116737 h 3863723"/>
                  <a:gd name="connsiteX60" fmla="*/ 2379134 w 3548024"/>
                  <a:gd name="connsiteY60" fmla="*/ 1147217 h 3863723"/>
                  <a:gd name="connsiteX61" fmla="*/ 2358814 w 3548024"/>
                  <a:gd name="connsiteY61" fmla="*/ 1258977 h 3863723"/>
                  <a:gd name="connsiteX62" fmla="*/ 2257214 w 3548024"/>
                  <a:gd name="connsiteY62" fmla="*/ 1604417 h 3863723"/>
                  <a:gd name="connsiteX63" fmla="*/ 2206414 w 3548024"/>
                  <a:gd name="connsiteY63" fmla="*/ 1858417 h 3863723"/>
                  <a:gd name="connsiteX64" fmla="*/ 2155614 w 3548024"/>
                  <a:gd name="connsiteY64" fmla="*/ 2000657 h 3863723"/>
                  <a:gd name="connsiteX65" fmla="*/ 2084494 w 3548024"/>
                  <a:gd name="connsiteY65" fmla="*/ 2020977 h 3863723"/>
                  <a:gd name="connsiteX66" fmla="*/ 2043854 w 3548024"/>
                  <a:gd name="connsiteY66" fmla="*/ 1868577 h 3863723"/>
                  <a:gd name="connsiteX67" fmla="*/ 1952414 w 3548024"/>
                  <a:gd name="connsiteY67" fmla="*/ 1533297 h 3863723"/>
                  <a:gd name="connsiteX68" fmla="*/ 1840654 w 3548024"/>
                  <a:gd name="connsiteY68" fmla="*/ 1076097 h 3863723"/>
                  <a:gd name="connsiteX69" fmla="*/ 1800014 w 3548024"/>
                  <a:gd name="connsiteY69" fmla="*/ 618897 h 3863723"/>
                  <a:gd name="connsiteX70" fmla="*/ 1867129 w 3548024"/>
                  <a:gd name="connsiteY70" fmla="*/ 38001 h 3863723"/>
                  <a:gd name="connsiteX71" fmla="*/ 1795121 w 3548024"/>
                  <a:gd name="connsiteY71" fmla="*/ 110009 h 3863723"/>
                  <a:gd name="connsiteX72" fmla="*/ 1759374 w 3548024"/>
                  <a:gd name="connsiteY72" fmla="*/ 547777 h 3863723"/>
                  <a:gd name="connsiteX73" fmla="*/ 1759374 w 3548024"/>
                  <a:gd name="connsiteY73" fmla="*/ 740817 h 3863723"/>
                  <a:gd name="connsiteX74" fmla="*/ 1769534 w 3548024"/>
                  <a:gd name="connsiteY74" fmla="*/ 852577 h 3863723"/>
                  <a:gd name="connsiteX75" fmla="*/ 1728894 w 3548024"/>
                  <a:gd name="connsiteY75" fmla="*/ 791617 h 3863723"/>
                  <a:gd name="connsiteX76" fmla="*/ 1617134 w 3548024"/>
                  <a:gd name="connsiteY76" fmla="*/ 588417 h 3863723"/>
                  <a:gd name="connsiteX77" fmla="*/ 1566334 w 3548024"/>
                  <a:gd name="connsiteY77" fmla="*/ 324257 h 3863723"/>
                  <a:gd name="connsiteX78" fmla="*/ 1535854 w 3548024"/>
                  <a:gd name="connsiteY78" fmla="*/ 242977 h 3863723"/>
                  <a:gd name="connsiteX79" fmla="*/ 1515534 w 3548024"/>
                  <a:gd name="connsiteY79" fmla="*/ 303937 h 3863723"/>
                  <a:gd name="connsiteX80" fmla="*/ 1546014 w 3548024"/>
                  <a:gd name="connsiteY80" fmla="*/ 547777 h 3863723"/>
                  <a:gd name="connsiteX81" fmla="*/ 1566334 w 3548024"/>
                  <a:gd name="connsiteY81" fmla="*/ 608737 h 3863723"/>
                  <a:gd name="connsiteX82" fmla="*/ 1535854 w 3548024"/>
                  <a:gd name="connsiteY82" fmla="*/ 598577 h 3863723"/>
                  <a:gd name="connsiteX83" fmla="*/ 1434254 w 3548024"/>
                  <a:gd name="connsiteY83" fmla="*/ 517297 h 3863723"/>
                  <a:gd name="connsiteX84" fmla="*/ 1322494 w 3548024"/>
                  <a:gd name="connsiteY84" fmla="*/ 456337 h 3863723"/>
                  <a:gd name="connsiteX85" fmla="*/ 1312334 w 3548024"/>
                  <a:gd name="connsiteY85" fmla="*/ 486817 h 3863723"/>
                  <a:gd name="connsiteX86" fmla="*/ 1424094 w 3548024"/>
                  <a:gd name="connsiteY86" fmla="*/ 578257 h 3863723"/>
                  <a:gd name="connsiteX87" fmla="*/ 1566334 w 3548024"/>
                  <a:gd name="connsiteY87" fmla="*/ 659537 h 3863723"/>
                  <a:gd name="connsiteX88" fmla="*/ 1596814 w 3548024"/>
                  <a:gd name="connsiteY88" fmla="*/ 679857 h 3863723"/>
                  <a:gd name="connsiteX89" fmla="*/ 1678094 w 3548024"/>
                  <a:gd name="connsiteY89" fmla="*/ 811937 h 3863723"/>
                  <a:gd name="connsiteX90" fmla="*/ 1759374 w 3548024"/>
                  <a:gd name="connsiteY90" fmla="*/ 913537 h 3863723"/>
                  <a:gd name="connsiteX91" fmla="*/ 1779694 w 3548024"/>
                  <a:gd name="connsiteY91" fmla="*/ 1025297 h 3863723"/>
                  <a:gd name="connsiteX92" fmla="*/ 1810174 w 3548024"/>
                  <a:gd name="connsiteY92" fmla="*/ 1218337 h 3863723"/>
                  <a:gd name="connsiteX93" fmla="*/ 1871134 w 3548024"/>
                  <a:gd name="connsiteY93" fmla="*/ 1492657 h 3863723"/>
                  <a:gd name="connsiteX94" fmla="*/ 1850814 w 3548024"/>
                  <a:gd name="connsiteY94" fmla="*/ 1492657 h 3863723"/>
                  <a:gd name="connsiteX95" fmla="*/ 1586654 w 3548024"/>
                  <a:gd name="connsiteY95" fmla="*/ 1319937 h 3863723"/>
                  <a:gd name="connsiteX96" fmla="*/ 1403774 w 3548024"/>
                  <a:gd name="connsiteY96" fmla="*/ 1096417 h 3863723"/>
                  <a:gd name="connsiteX97" fmla="*/ 1322494 w 3548024"/>
                  <a:gd name="connsiteY97" fmla="*/ 964337 h 3863723"/>
                  <a:gd name="connsiteX98" fmla="*/ 1302174 w 3548024"/>
                  <a:gd name="connsiteY98" fmla="*/ 801777 h 3863723"/>
                  <a:gd name="connsiteX99" fmla="*/ 1281854 w 3548024"/>
                  <a:gd name="connsiteY99" fmla="*/ 771297 h 3863723"/>
                  <a:gd name="connsiteX100" fmla="*/ 1251374 w 3548024"/>
                  <a:gd name="connsiteY100" fmla="*/ 852577 h 3863723"/>
                  <a:gd name="connsiteX101" fmla="*/ 1261534 w 3548024"/>
                  <a:gd name="connsiteY101" fmla="*/ 954177 h 3863723"/>
                  <a:gd name="connsiteX102" fmla="*/ 1180254 w 3548024"/>
                  <a:gd name="connsiteY102" fmla="*/ 872897 h 3863723"/>
                  <a:gd name="connsiteX103" fmla="*/ 1007534 w 3548024"/>
                  <a:gd name="connsiteY103" fmla="*/ 690017 h 3863723"/>
                  <a:gd name="connsiteX104" fmla="*/ 936414 w 3548024"/>
                  <a:gd name="connsiteY104" fmla="*/ 557937 h 3863723"/>
                  <a:gd name="connsiteX105" fmla="*/ 885614 w 3548024"/>
                  <a:gd name="connsiteY105" fmla="*/ 476657 h 3863723"/>
                  <a:gd name="connsiteX106" fmla="*/ 855134 w 3548024"/>
                  <a:gd name="connsiteY106" fmla="*/ 476657 h 3863723"/>
                  <a:gd name="connsiteX107" fmla="*/ 875454 w 3548024"/>
                  <a:gd name="connsiteY107" fmla="*/ 547777 h 3863723"/>
                  <a:gd name="connsiteX108" fmla="*/ 977054 w 3548024"/>
                  <a:gd name="connsiteY108" fmla="*/ 730657 h 3863723"/>
                  <a:gd name="connsiteX109" fmla="*/ 1078654 w 3548024"/>
                  <a:gd name="connsiteY109" fmla="*/ 832257 h 3863723"/>
                  <a:gd name="connsiteX110" fmla="*/ 1007534 w 3548024"/>
                  <a:gd name="connsiteY110" fmla="*/ 832257 h 3863723"/>
                  <a:gd name="connsiteX111" fmla="*/ 844974 w 3548024"/>
                  <a:gd name="connsiteY111" fmla="*/ 761137 h 3863723"/>
                  <a:gd name="connsiteX112" fmla="*/ 824654 w 3548024"/>
                  <a:gd name="connsiteY112" fmla="*/ 781457 h 3863723"/>
                  <a:gd name="connsiteX113" fmla="*/ 916094 w 3548024"/>
                  <a:gd name="connsiteY113" fmla="*/ 832257 h 3863723"/>
                  <a:gd name="connsiteX114" fmla="*/ 1068494 w 3548024"/>
                  <a:gd name="connsiteY114" fmla="*/ 893217 h 3863723"/>
                  <a:gd name="connsiteX115" fmla="*/ 1119294 w 3548024"/>
                  <a:gd name="connsiteY115" fmla="*/ 903377 h 3863723"/>
                  <a:gd name="connsiteX116" fmla="*/ 1241214 w 3548024"/>
                  <a:gd name="connsiteY116" fmla="*/ 1004977 h 3863723"/>
                  <a:gd name="connsiteX117" fmla="*/ 1281854 w 3548024"/>
                  <a:gd name="connsiteY117" fmla="*/ 1035457 h 3863723"/>
                  <a:gd name="connsiteX118" fmla="*/ 1393614 w 3548024"/>
                  <a:gd name="connsiteY118" fmla="*/ 1167537 h 3863723"/>
                  <a:gd name="connsiteX119" fmla="*/ 1495214 w 3548024"/>
                  <a:gd name="connsiteY119" fmla="*/ 1299617 h 3863723"/>
                  <a:gd name="connsiteX120" fmla="*/ 1678094 w 3548024"/>
                  <a:gd name="connsiteY120" fmla="*/ 1472337 h 3863723"/>
                  <a:gd name="connsiteX121" fmla="*/ 1840654 w 3548024"/>
                  <a:gd name="connsiteY121" fmla="*/ 1604417 h 3863723"/>
                  <a:gd name="connsiteX122" fmla="*/ 1860974 w 3548024"/>
                  <a:gd name="connsiteY122" fmla="*/ 1655217 h 3863723"/>
                  <a:gd name="connsiteX123" fmla="*/ 1881294 w 3548024"/>
                  <a:gd name="connsiteY123" fmla="*/ 1807617 h 3863723"/>
                  <a:gd name="connsiteX124" fmla="*/ 1891454 w 3548024"/>
                  <a:gd name="connsiteY124" fmla="*/ 1899057 h 3863723"/>
                  <a:gd name="connsiteX125" fmla="*/ 1881294 w 3548024"/>
                  <a:gd name="connsiteY125" fmla="*/ 2061617 h 3863723"/>
                  <a:gd name="connsiteX126" fmla="*/ 1769534 w 3548024"/>
                  <a:gd name="connsiteY126" fmla="*/ 2010817 h 3863723"/>
                  <a:gd name="connsiteX127" fmla="*/ 1495214 w 3548024"/>
                  <a:gd name="connsiteY127" fmla="*/ 1960017 h 3863723"/>
                  <a:gd name="connsiteX128" fmla="*/ 1251374 w 3548024"/>
                  <a:gd name="connsiteY128" fmla="*/ 1888897 h 3863723"/>
                  <a:gd name="connsiteX129" fmla="*/ 895774 w 3548024"/>
                  <a:gd name="connsiteY129" fmla="*/ 1756817 h 3863723"/>
                  <a:gd name="connsiteX130" fmla="*/ 662094 w 3548024"/>
                  <a:gd name="connsiteY130" fmla="*/ 1523137 h 3863723"/>
                  <a:gd name="connsiteX131" fmla="*/ 509694 w 3548024"/>
                  <a:gd name="connsiteY131" fmla="*/ 1319937 h 3863723"/>
                  <a:gd name="connsiteX132" fmla="*/ 418254 w 3548024"/>
                  <a:gd name="connsiteY132" fmla="*/ 1218337 h 3863723"/>
                  <a:gd name="connsiteX133" fmla="*/ 357294 w 3548024"/>
                  <a:gd name="connsiteY133" fmla="*/ 1228497 h 3863723"/>
                  <a:gd name="connsiteX134" fmla="*/ 438574 w 3548024"/>
                  <a:gd name="connsiteY134" fmla="*/ 1319937 h 3863723"/>
                  <a:gd name="connsiteX135" fmla="*/ 560494 w 3548024"/>
                  <a:gd name="connsiteY135" fmla="*/ 1502817 h 3863723"/>
                  <a:gd name="connsiteX136" fmla="*/ 621454 w 3548024"/>
                  <a:gd name="connsiteY136" fmla="*/ 1584097 h 3863723"/>
                  <a:gd name="connsiteX137" fmla="*/ 550334 w 3548024"/>
                  <a:gd name="connsiteY137" fmla="*/ 1573937 h 3863723"/>
                  <a:gd name="connsiteX138" fmla="*/ 377614 w 3548024"/>
                  <a:gd name="connsiteY138" fmla="*/ 1482497 h 3863723"/>
                  <a:gd name="connsiteX139" fmla="*/ 204894 w 3548024"/>
                  <a:gd name="connsiteY139" fmla="*/ 1360577 h 3863723"/>
                  <a:gd name="connsiteX140" fmla="*/ 42334 w 3548024"/>
                  <a:gd name="connsiteY140" fmla="*/ 1228497 h 3863723"/>
                  <a:gd name="connsiteX141" fmla="*/ 1694 w 3548024"/>
                  <a:gd name="connsiteY141" fmla="*/ 1238657 h 3863723"/>
                  <a:gd name="connsiteX142" fmla="*/ 82974 w 3548024"/>
                  <a:gd name="connsiteY142" fmla="*/ 1309777 h 3863723"/>
                  <a:gd name="connsiteX143" fmla="*/ 357294 w 3548024"/>
                  <a:gd name="connsiteY143" fmla="*/ 1533297 h 3863723"/>
                  <a:gd name="connsiteX144" fmla="*/ 601134 w 3548024"/>
                  <a:gd name="connsiteY144" fmla="*/ 1645057 h 3863723"/>
                  <a:gd name="connsiteX145" fmla="*/ 702734 w 3548024"/>
                  <a:gd name="connsiteY145" fmla="*/ 1665377 h 3863723"/>
                  <a:gd name="connsiteX146" fmla="*/ 753534 w 3548024"/>
                  <a:gd name="connsiteY146" fmla="*/ 1726337 h 3863723"/>
                  <a:gd name="connsiteX147" fmla="*/ 814494 w 3548024"/>
                  <a:gd name="connsiteY147" fmla="*/ 1777137 h 3863723"/>
                  <a:gd name="connsiteX148" fmla="*/ 905934 w 3548024"/>
                  <a:gd name="connsiteY148" fmla="*/ 1827937 h 3863723"/>
                  <a:gd name="connsiteX149" fmla="*/ 1231054 w 3548024"/>
                  <a:gd name="connsiteY149" fmla="*/ 1949857 h 3863723"/>
                  <a:gd name="connsiteX150" fmla="*/ 1535854 w 3548024"/>
                  <a:gd name="connsiteY150" fmla="*/ 2061617 h 3863723"/>
                  <a:gd name="connsiteX151" fmla="*/ 1647614 w 3548024"/>
                  <a:gd name="connsiteY151" fmla="*/ 2132737 h 3863723"/>
                  <a:gd name="connsiteX152" fmla="*/ 1464734 w 3548024"/>
                  <a:gd name="connsiteY152" fmla="*/ 2102257 h 3863723"/>
                  <a:gd name="connsiteX153" fmla="*/ 1281854 w 3548024"/>
                  <a:gd name="connsiteY153" fmla="*/ 2102257 h 3863723"/>
                  <a:gd name="connsiteX154" fmla="*/ 1048174 w 3548024"/>
                  <a:gd name="connsiteY154" fmla="*/ 2081937 h 3863723"/>
                  <a:gd name="connsiteX155" fmla="*/ 804334 w 3548024"/>
                  <a:gd name="connsiteY155" fmla="*/ 2010817 h 3863723"/>
                  <a:gd name="connsiteX156" fmla="*/ 540174 w 3548024"/>
                  <a:gd name="connsiteY156" fmla="*/ 1919377 h 3863723"/>
                  <a:gd name="connsiteX157" fmla="*/ 509694 w 3548024"/>
                  <a:gd name="connsiteY157" fmla="*/ 1909217 h 3863723"/>
                  <a:gd name="connsiteX158" fmla="*/ 377614 w 3548024"/>
                  <a:gd name="connsiteY158" fmla="*/ 1817777 h 3863723"/>
                  <a:gd name="connsiteX159" fmla="*/ 336974 w 3548024"/>
                  <a:gd name="connsiteY159" fmla="*/ 1827937 h 3863723"/>
                  <a:gd name="connsiteX160" fmla="*/ 469054 w 3548024"/>
                  <a:gd name="connsiteY160" fmla="*/ 1949857 h 3863723"/>
                  <a:gd name="connsiteX161" fmla="*/ 723054 w 3548024"/>
                  <a:gd name="connsiteY161" fmla="*/ 2031137 h 3863723"/>
                  <a:gd name="connsiteX162" fmla="*/ 601134 w 3548024"/>
                  <a:gd name="connsiteY162" fmla="*/ 2031137 h 3863723"/>
                  <a:gd name="connsiteX163" fmla="*/ 469054 w 3548024"/>
                  <a:gd name="connsiteY163" fmla="*/ 2020977 h 3863723"/>
                  <a:gd name="connsiteX164" fmla="*/ 469054 w 3548024"/>
                  <a:gd name="connsiteY164" fmla="*/ 2071777 h 3863723"/>
                  <a:gd name="connsiteX165" fmla="*/ 580814 w 3548024"/>
                  <a:gd name="connsiteY165" fmla="*/ 2071777 h 3863723"/>
                  <a:gd name="connsiteX166" fmla="*/ 784014 w 3548024"/>
                  <a:gd name="connsiteY166" fmla="*/ 2071777 h 3863723"/>
                  <a:gd name="connsiteX167" fmla="*/ 987214 w 3548024"/>
                  <a:gd name="connsiteY167" fmla="*/ 2112417 h 3863723"/>
                  <a:gd name="connsiteX168" fmla="*/ 1261534 w 3548024"/>
                  <a:gd name="connsiteY168" fmla="*/ 2132737 h 3863723"/>
                  <a:gd name="connsiteX169" fmla="*/ 1578766 w 3548024"/>
                  <a:gd name="connsiteY169" fmla="*/ 2175010 h 3863723"/>
                  <a:gd name="connsiteX170" fmla="*/ 1739054 w 3548024"/>
                  <a:gd name="connsiteY170" fmla="*/ 2305457 h 3863723"/>
                  <a:gd name="connsiteX171" fmla="*/ 1789854 w 3548024"/>
                  <a:gd name="connsiteY171" fmla="*/ 2437537 h 3863723"/>
                  <a:gd name="connsiteX172" fmla="*/ 1800014 w 3548024"/>
                  <a:gd name="connsiteY172" fmla="*/ 2681377 h 3863723"/>
                  <a:gd name="connsiteX173" fmla="*/ 1779694 w 3548024"/>
                  <a:gd name="connsiteY173" fmla="*/ 2935377 h 3863723"/>
                  <a:gd name="connsiteX174" fmla="*/ 1728894 w 3548024"/>
                  <a:gd name="connsiteY174" fmla="*/ 3230017 h 3863723"/>
                  <a:gd name="connsiteX175" fmla="*/ 1678094 w 3548024"/>
                  <a:gd name="connsiteY175" fmla="*/ 3524657 h 3863723"/>
                  <a:gd name="connsiteX176" fmla="*/ 1627294 w 3548024"/>
                  <a:gd name="connsiteY176" fmla="*/ 3768497 h 3863723"/>
                  <a:gd name="connsiteX177" fmla="*/ 1820334 w 3548024"/>
                  <a:gd name="connsiteY177" fmla="*/ 3849777 h 3863723"/>
                  <a:gd name="connsiteX178" fmla="*/ 2114974 w 3548024"/>
                  <a:gd name="connsiteY178" fmla="*/ 3859937 h 3863723"/>
                  <a:gd name="connsiteX179" fmla="*/ 2186094 w 3548024"/>
                  <a:gd name="connsiteY179" fmla="*/ 3809137 h 3863723"/>
                  <a:gd name="connsiteX180" fmla="*/ 2175934 w 3548024"/>
                  <a:gd name="connsiteY180" fmla="*/ 3453537 h 3863723"/>
                  <a:gd name="connsiteX181" fmla="*/ 2154830 w 3548024"/>
                  <a:gd name="connsiteY181" fmla="*/ 2535050 h 3863723"/>
                  <a:gd name="connsiteX0" fmla="*/ 2154830 w 3548024"/>
                  <a:gd name="connsiteY0" fmla="*/ 2535050 h 3863723"/>
                  <a:gd name="connsiteX1" fmla="*/ 2198719 w 3548024"/>
                  <a:gd name="connsiteY1" fmla="*/ 2548406 h 3863723"/>
                  <a:gd name="connsiteX2" fmla="*/ 2298846 w 3548024"/>
                  <a:gd name="connsiteY2" fmla="*/ 2247018 h 3863723"/>
                  <a:gd name="connsiteX3" fmla="*/ 2622974 w 3548024"/>
                  <a:gd name="connsiteY3" fmla="*/ 2020977 h 3863723"/>
                  <a:gd name="connsiteX4" fmla="*/ 3009054 w 3548024"/>
                  <a:gd name="connsiteY4" fmla="*/ 1797457 h 3863723"/>
                  <a:gd name="connsiteX5" fmla="*/ 3283374 w 3548024"/>
                  <a:gd name="connsiteY5" fmla="*/ 1685697 h 3863723"/>
                  <a:gd name="connsiteX6" fmla="*/ 3466254 w 3548024"/>
                  <a:gd name="connsiteY6" fmla="*/ 1573937 h 3863723"/>
                  <a:gd name="connsiteX7" fmla="*/ 3547534 w 3548024"/>
                  <a:gd name="connsiteY7" fmla="*/ 1462177 h 3863723"/>
                  <a:gd name="connsiteX8" fmla="*/ 3496734 w 3548024"/>
                  <a:gd name="connsiteY8" fmla="*/ 1452017 h 3863723"/>
                  <a:gd name="connsiteX9" fmla="*/ 3425614 w 3548024"/>
                  <a:gd name="connsiteY9" fmla="*/ 1553617 h 3863723"/>
                  <a:gd name="connsiteX10" fmla="*/ 3232574 w 3548024"/>
                  <a:gd name="connsiteY10" fmla="*/ 1655217 h 3863723"/>
                  <a:gd name="connsiteX11" fmla="*/ 2917614 w 3548024"/>
                  <a:gd name="connsiteY11" fmla="*/ 1787297 h 3863723"/>
                  <a:gd name="connsiteX12" fmla="*/ 2887134 w 3548024"/>
                  <a:gd name="connsiteY12" fmla="*/ 1777137 h 3863723"/>
                  <a:gd name="connsiteX13" fmla="*/ 2917614 w 3548024"/>
                  <a:gd name="connsiteY13" fmla="*/ 1665377 h 3863723"/>
                  <a:gd name="connsiteX14" fmla="*/ 2978574 w 3548024"/>
                  <a:gd name="connsiteY14" fmla="*/ 1502817 h 3863723"/>
                  <a:gd name="connsiteX15" fmla="*/ 2978574 w 3548024"/>
                  <a:gd name="connsiteY15" fmla="*/ 1452017 h 3863723"/>
                  <a:gd name="connsiteX16" fmla="*/ 2927774 w 3548024"/>
                  <a:gd name="connsiteY16" fmla="*/ 1462177 h 3863723"/>
                  <a:gd name="connsiteX17" fmla="*/ 2897294 w 3548024"/>
                  <a:gd name="connsiteY17" fmla="*/ 1543457 h 3863723"/>
                  <a:gd name="connsiteX18" fmla="*/ 2816014 w 3548024"/>
                  <a:gd name="connsiteY18" fmla="*/ 1766977 h 3863723"/>
                  <a:gd name="connsiteX19" fmla="*/ 2785534 w 3548024"/>
                  <a:gd name="connsiteY19" fmla="*/ 1848257 h 3863723"/>
                  <a:gd name="connsiteX20" fmla="*/ 2586878 w 3548024"/>
                  <a:gd name="connsiteY20" fmla="*/ 1958986 h 3863723"/>
                  <a:gd name="connsiteX21" fmla="*/ 2368974 w 3548024"/>
                  <a:gd name="connsiteY21" fmla="*/ 2081937 h 3863723"/>
                  <a:gd name="connsiteX22" fmla="*/ 2226734 w 3548024"/>
                  <a:gd name="connsiteY22" fmla="*/ 2193697 h 3863723"/>
                  <a:gd name="connsiteX23" fmla="*/ 2308014 w 3548024"/>
                  <a:gd name="connsiteY23" fmla="*/ 1848257 h 3863723"/>
                  <a:gd name="connsiteX24" fmla="*/ 2379134 w 3548024"/>
                  <a:gd name="connsiteY24" fmla="*/ 1462177 h 3863723"/>
                  <a:gd name="connsiteX25" fmla="*/ 2592494 w 3548024"/>
                  <a:gd name="connsiteY25" fmla="*/ 1238657 h 3863723"/>
                  <a:gd name="connsiteX26" fmla="*/ 2663614 w 3548024"/>
                  <a:gd name="connsiteY26" fmla="*/ 1076097 h 3863723"/>
                  <a:gd name="connsiteX27" fmla="*/ 2622974 w 3548024"/>
                  <a:gd name="connsiteY27" fmla="*/ 1076097 h 3863723"/>
                  <a:gd name="connsiteX28" fmla="*/ 2562014 w 3548024"/>
                  <a:gd name="connsiteY28" fmla="*/ 1208177 h 3863723"/>
                  <a:gd name="connsiteX29" fmla="*/ 2409614 w 3548024"/>
                  <a:gd name="connsiteY29" fmla="*/ 1330097 h 3863723"/>
                  <a:gd name="connsiteX30" fmla="*/ 2460414 w 3548024"/>
                  <a:gd name="connsiteY30" fmla="*/ 1157377 h 3863723"/>
                  <a:gd name="connsiteX31" fmla="*/ 2541694 w 3548024"/>
                  <a:gd name="connsiteY31" fmla="*/ 862737 h 3863723"/>
                  <a:gd name="connsiteX32" fmla="*/ 2643294 w 3548024"/>
                  <a:gd name="connsiteY32" fmla="*/ 771297 h 3863723"/>
                  <a:gd name="connsiteX33" fmla="*/ 2724574 w 3548024"/>
                  <a:gd name="connsiteY33" fmla="*/ 679857 h 3863723"/>
                  <a:gd name="connsiteX34" fmla="*/ 2734734 w 3548024"/>
                  <a:gd name="connsiteY34" fmla="*/ 629057 h 3863723"/>
                  <a:gd name="connsiteX35" fmla="*/ 2694094 w 3548024"/>
                  <a:gd name="connsiteY35" fmla="*/ 649377 h 3863723"/>
                  <a:gd name="connsiteX36" fmla="*/ 2622974 w 3548024"/>
                  <a:gd name="connsiteY36" fmla="*/ 730657 h 3863723"/>
                  <a:gd name="connsiteX37" fmla="*/ 2562014 w 3548024"/>
                  <a:gd name="connsiteY37" fmla="*/ 761137 h 3863723"/>
                  <a:gd name="connsiteX38" fmla="*/ 2673774 w 3548024"/>
                  <a:gd name="connsiteY38" fmla="*/ 456337 h 3863723"/>
                  <a:gd name="connsiteX39" fmla="*/ 2724574 w 3548024"/>
                  <a:gd name="connsiteY39" fmla="*/ 222657 h 3863723"/>
                  <a:gd name="connsiteX40" fmla="*/ 2683934 w 3548024"/>
                  <a:gd name="connsiteY40" fmla="*/ 212497 h 3863723"/>
                  <a:gd name="connsiteX41" fmla="*/ 2663614 w 3548024"/>
                  <a:gd name="connsiteY41" fmla="*/ 324257 h 3863723"/>
                  <a:gd name="connsiteX42" fmla="*/ 2612814 w 3548024"/>
                  <a:gd name="connsiteY42" fmla="*/ 496977 h 3863723"/>
                  <a:gd name="connsiteX43" fmla="*/ 2592494 w 3548024"/>
                  <a:gd name="connsiteY43" fmla="*/ 496977 h 3863723"/>
                  <a:gd name="connsiteX44" fmla="*/ 2551854 w 3548024"/>
                  <a:gd name="connsiteY44" fmla="*/ 354737 h 3863723"/>
                  <a:gd name="connsiteX45" fmla="*/ 2521374 w 3548024"/>
                  <a:gd name="connsiteY45" fmla="*/ 263297 h 3863723"/>
                  <a:gd name="connsiteX46" fmla="*/ 2490894 w 3548024"/>
                  <a:gd name="connsiteY46" fmla="*/ 293777 h 3863723"/>
                  <a:gd name="connsiteX47" fmla="*/ 2511214 w 3548024"/>
                  <a:gd name="connsiteY47" fmla="*/ 354737 h 3863723"/>
                  <a:gd name="connsiteX48" fmla="*/ 2541694 w 3548024"/>
                  <a:gd name="connsiteY48" fmla="*/ 466497 h 3863723"/>
                  <a:gd name="connsiteX49" fmla="*/ 2562014 w 3548024"/>
                  <a:gd name="connsiteY49" fmla="*/ 557937 h 3863723"/>
                  <a:gd name="connsiteX50" fmla="*/ 2572174 w 3548024"/>
                  <a:gd name="connsiteY50" fmla="*/ 588417 h 3863723"/>
                  <a:gd name="connsiteX51" fmla="*/ 2490894 w 3548024"/>
                  <a:gd name="connsiteY51" fmla="*/ 822097 h 3863723"/>
                  <a:gd name="connsiteX52" fmla="*/ 2419774 w 3548024"/>
                  <a:gd name="connsiteY52" fmla="*/ 1076097 h 3863723"/>
                  <a:gd name="connsiteX53" fmla="*/ 2358814 w 3548024"/>
                  <a:gd name="connsiteY53" fmla="*/ 1045617 h 3863723"/>
                  <a:gd name="connsiteX54" fmla="*/ 2257214 w 3548024"/>
                  <a:gd name="connsiteY54" fmla="*/ 872897 h 3863723"/>
                  <a:gd name="connsiteX55" fmla="*/ 2216574 w 3548024"/>
                  <a:gd name="connsiteY55" fmla="*/ 791617 h 3863723"/>
                  <a:gd name="connsiteX56" fmla="*/ 2196254 w 3548024"/>
                  <a:gd name="connsiteY56" fmla="*/ 822097 h 3863723"/>
                  <a:gd name="connsiteX57" fmla="*/ 2236894 w 3548024"/>
                  <a:gd name="connsiteY57" fmla="*/ 923697 h 3863723"/>
                  <a:gd name="connsiteX58" fmla="*/ 2297854 w 3548024"/>
                  <a:gd name="connsiteY58" fmla="*/ 1035457 h 3863723"/>
                  <a:gd name="connsiteX59" fmla="*/ 2348654 w 3548024"/>
                  <a:gd name="connsiteY59" fmla="*/ 1116737 h 3863723"/>
                  <a:gd name="connsiteX60" fmla="*/ 2379134 w 3548024"/>
                  <a:gd name="connsiteY60" fmla="*/ 1147217 h 3863723"/>
                  <a:gd name="connsiteX61" fmla="*/ 2358814 w 3548024"/>
                  <a:gd name="connsiteY61" fmla="*/ 1258977 h 3863723"/>
                  <a:gd name="connsiteX62" fmla="*/ 2257214 w 3548024"/>
                  <a:gd name="connsiteY62" fmla="*/ 1604417 h 3863723"/>
                  <a:gd name="connsiteX63" fmla="*/ 2206414 w 3548024"/>
                  <a:gd name="connsiteY63" fmla="*/ 1858417 h 3863723"/>
                  <a:gd name="connsiteX64" fmla="*/ 2155614 w 3548024"/>
                  <a:gd name="connsiteY64" fmla="*/ 2000657 h 3863723"/>
                  <a:gd name="connsiteX65" fmla="*/ 2084494 w 3548024"/>
                  <a:gd name="connsiteY65" fmla="*/ 2020977 h 3863723"/>
                  <a:gd name="connsiteX66" fmla="*/ 2043854 w 3548024"/>
                  <a:gd name="connsiteY66" fmla="*/ 1868577 h 3863723"/>
                  <a:gd name="connsiteX67" fmla="*/ 1952414 w 3548024"/>
                  <a:gd name="connsiteY67" fmla="*/ 1533297 h 3863723"/>
                  <a:gd name="connsiteX68" fmla="*/ 1840654 w 3548024"/>
                  <a:gd name="connsiteY68" fmla="*/ 1076097 h 3863723"/>
                  <a:gd name="connsiteX69" fmla="*/ 1800014 w 3548024"/>
                  <a:gd name="connsiteY69" fmla="*/ 618897 h 3863723"/>
                  <a:gd name="connsiteX70" fmla="*/ 1867129 w 3548024"/>
                  <a:gd name="connsiteY70" fmla="*/ 38001 h 3863723"/>
                  <a:gd name="connsiteX71" fmla="*/ 1795121 w 3548024"/>
                  <a:gd name="connsiteY71" fmla="*/ 110009 h 3863723"/>
                  <a:gd name="connsiteX72" fmla="*/ 1759374 w 3548024"/>
                  <a:gd name="connsiteY72" fmla="*/ 547777 h 3863723"/>
                  <a:gd name="connsiteX73" fmla="*/ 1759374 w 3548024"/>
                  <a:gd name="connsiteY73" fmla="*/ 740817 h 3863723"/>
                  <a:gd name="connsiteX74" fmla="*/ 1769534 w 3548024"/>
                  <a:gd name="connsiteY74" fmla="*/ 852577 h 3863723"/>
                  <a:gd name="connsiteX75" fmla="*/ 1728894 w 3548024"/>
                  <a:gd name="connsiteY75" fmla="*/ 791617 h 3863723"/>
                  <a:gd name="connsiteX76" fmla="*/ 1617134 w 3548024"/>
                  <a:gd name="connsiteY76" fmla="*/ 588417 h 3863723"/>
                  <a:gd name="connsiteX77" fmla="*/ 1566334 w 3548024"/>
                  <a:gd name="connsiteY77" fmla="*/ 324257 h 3863723"/>
                  <a:gd name="connsiteX78" fmla="*/ 1535854 w 3548024"/>
                  <a:gd name="connsiteY78" fmla="*/ 242977 h 3863723"/>
                  <a:gd name="connsiteX79" fmla="*/ 1515534 w 3548024"/>
                  <a:gd name="connsiteY79" fmla="*/ 303937 h 3863723"/>
                  <a:gd name="connsiteX80" fmla="*/ 1546014 w 3548024"/>
                  <a:gd name="connsiteY80" fmla="*/ 547777 h 3863723"/>
                  <a:gd name="connsiteX81" fmla="*/ 1566334 w 3548024"/>
                  <a:gd name="connsiteY81" fmla="*/ 608737 h 3863723"/>
                  <a:gd name="connsiteX82" fmla="*/ 1535854 w 3548024"/>
                  <a:gd name="connsiteY82" fmla="*/ 598577 h 3863723"/>
                  <a:gd name="connsiteX83" fmla="*/ 1434254 w 3548024"/>
                  <a:gd name="connsiteY83" fmla="*/ 517297 h 3863723"/>
                  <a:gd name="connsiteX84" fmla="*/ 1322494 w 3548024"/>
                  <a:gd name="connsiteY84" fmla="*/ 456337 h 3863723"/>
                  <a:gd name="connsiteX85" fmla="*/ 1312334 w 3548024"/>
                  <a:gd name="connsiteY85" fmla="*/ 486817 h 3863723"/>
                  <a:gd name="connsiteX86" fmla="*/ 1424094 w 3548024"/>
                  <a:gd name="connsiteY86" fmla="*/ 578257 h 3863723"/>
                  <a:gd name="connsiteX87" fmla="*/ 1566334 w 3548024"/>
                  <a:gd name="connsiteY87" fmla="*/ 659537 h 3863723"/>
                  <a:gd name="connsiteX88" fmla="*/ 1596814 w 3548024"/>
                  <a:gd name="connsiteY88" fmla="*/ 679857 h 3863723"/>
                  <a:gd name="connsiteX89" fmla="*/ 1678094 w 3548024"/>
                  <a:gd name="connsiteY89" fmla="*/ 811937 h 3863723"/>
                  <a:gd name="connsiteX90" fmla="*/ 1759374 w 3548024"/>
                  <a:gd name="connsiteY90" fmla="*/ 913537 h 3863723"/>
                  <a:gd name="connsiteX91" fmla="*/ 1779694 w 3548024"/>
                  <a:gd name="connsiteY91" fmla="*/ 1025297 h 3863723"/>
                  <a:gd name="connsiteX92" fmla="*/ 1810174 w 3548024"/>
                  <a:gd name="connsiteY92" fmla="*/ 1218337 h 3863723"/>
                  <a:gd name="connsiteX93" fmla="*/ 1871134 w 3548024"/>
                  <a:gd name="connsiteY93" fmla="*/ 1492657 h 3863723"/>
                  <a:gd name="connsiteX94" fmla="*/ 1850814 w 3548024"/>
                  <a:gd name="connsiteY94" fmla="*/ 1492657 h 3863723"/>
                  <a:gd name="connsiteX95" fmla="*/ 1586654 w 3548024"/>
                  <a:gd name="connsiteY95" fmla="*/ 1319937 h 3863723"/>
                  <a:gd name="connsiteX96" fmla="*/ 1403774 w 3548024"/>
                  <a:gd name="connsiteY96" fmla="*/ 1096417 h 3863723"/>
                  <a:gd name="connsiteX97" fmla="*/ 1322494 w 3548024"/>
                  <a:gd name="connsiteY97" fmla="*/ 964337 h 3863723"/>
                  <a:gd name="connsiteX98" fmla="*/ 1302174 w 3548024"/>
                  <a:gd name="connsiteY98" fmla="*/ 801777 h 3863723"/>
                  <a:gd name="connsiteX99" fmla="*/ 1281854 w 3548024"/>
                  <a:gd name="connsiteY99" fmla="*/ 771297 h 3863723"/>
                  <a:gd name="connsiteX100" fmla="*/ 1251374 w 3548024"/>
                  <a:gd name="connsiteY100" fmla="*/ 852577 h 3863723"/>
                  <a:gd name="connsiteX101" fmla="*/ 1261534 w 3548024"/>
                  <a:gd name="connsiteY101" fmla="*/ 954177 h 3863723"/>
                  <a:gd name="connsiteX102" fmla="*/ 1180254 w 3548024"/>
                  <a:gd name="connsiteY102" fmla="*/ 872897 h 3863723"/>
                  <a:gd name="connsiteX103" fmla="*/ 1007534 w 3548024"/>
                  <a:gd name="connsiteY103" fmla="*/ 690017 h 3863723"/>
                  <a:gd name="connsiteX104" fmla="*/ 936414 w 3548024"/>
                  <a:gd name="connsiteY104" fmla="*/ 557937 h 3863723"/>
                  <a:gd name="connsiteX105" fmla="*/ 885614 w 3548024"/>
                  <a:gd name="connsiteY105" fmla="*/ 476657 h 3863723"/>
                  <a:gd name="connsiteX106" fmla="*/ 855134 w 3548024"/>
                  <a:gd name="connsiteY106" fmla="*/ 476657 h 3863723"/>
                  <a:gd name="connsiteX107" fmla="*/ 875454 w 3548024"/>
                  <a:gd name="connsiteY107" fmla="*/ 547777 h 3863723"/>
                  <a:gd name="connsiteX108" fmla="*/ 977054 w 3548024"/>
                  <a:gd name="connsiteY108" fmla="*/ 730657 h 3863723"/>
                  <a:gd name="connsiteX109" fmla="*/ 1078654 w 3548024"/>
                  <a:gd name="connsiteY109" fmla="*/ 832257 h 3863723"/>
                  <a:gd name="connsiteX110" fmla="*/ 1007534 w 3548024"/>
                  <a:gd name="connsiteY110" fmla="*/ 832257 h 3863723"/>
                  <a:gd name="connsiteX111" fmla="*/ 844974 w 3548024"/>
                  <a:gd name="connsiteY111" fmla="*/ 761137 h 3863723"/>
                  <a:gd name="connsiteX112" fmla="*/ 824654 w 3548024"/>
                  <a:gd name="connsiteY112" fmla="*/ 781457 h 3863723"/>
                  <a:gd name="connsiteX113" fmla="*/ 916094 w 3548024"/>
                  <a:gd name="connsiteY113" fmla="*/ 832257 h 3863723"/>
                  <a:gd name="connsiteX114" fmla="*/ 1068494 w 3548024"/>
                  <a:gd name="connsiteY114" fmla="*/ 893217 h 3863723"/>
                  <a:gd name="connsiteX115" fmla="*/ 1119294 w 3548024"/>
                  <a:gd name="connsiteY115" fmla="*/ 903377 h 3863723"/>
                  <a:gd name="connsiteX116" fmla="*/ 1241214 w 3548024"/>
                  <a:gd name="connsiteY116" fmla="*/ 1004977 h 3863723"/>
                  <a:gd name="connsiteX117" fmla="*/ 1281854 w 3548024"/>
                  <a:gd name="connsiteY117" fmla="*/ 1035457 h 3863723"/>
                  <a:gd name="connsiteX118" fmla="*/ 1393614 w 3548024"/>
                  <a:gd name="connsiteY118" fmla="*/ 1167537 h 3863723"/>
                  <a:gd name="connsiteX119" fmla="*/ 1495214 w 3548024"/>
                  <a:gd name="connsiteY119" fmla="*/ 1299617 h 3863723"/>
                  <a:gd name="connsiteX120" fmla="*/ 1678094 w 3548024"/>
                  <a:gd name="connsiteY120" fmla="*/ 1472337 h 3863723"/>
                  <a:gd name="connsiteX121" fmla="*/ 1840654 w 3548024"/>
                  <a:gd name="connsiteY121" fmla="*/ 1604417 h 3863723"/>
                  <a:gd name="connsiteX122" fmla="*/ 1860974 w 3548024"/>
                  <a:gd name="connsiteY122" fmla="*/ 1655217 h 3863723"/>
                  <a:gd name="connsiteX123" fmla="*/ 1881294 w 3548024"/>
                  <a:gd name="connsiteY123" fmla="*/ 1807617 h 3863723"/>
                  <a:gd name="connsiteX124" fmla="*/ 1891454 w 3548024"/>
                  <a:gd name="connsiteY124" fmla="*/ 1899057 h 3863723"/>
                  <a:gd name="connsiteX125" fmla="*/ 1881294 w 3548024"/>
                  <a:gd name="connsiteY125" fmla="*/ 2061617 h 3863723"/>
                  <a:gd name="connsiteX126" fmla="*/ 1769534 w 3548024"/>
                  <a:gd name="connsiteY126" fmla="*/ 2010817 h 3863723"/>
                  <a:gd name="connsiteX127" fmla="*/ 1495214 w 3548024"/>
                  <a:gd name="connsiteY127" fmla="*/ 1960017 h 3863723"/>
                  <a:gd name="connsiteX128" fmla="*/ 1251374 w 3548024"/>
                  <a:gd name="connsiteY128" fmla="*/ 1888897 h 3863723"/>
                  <a:gd name="connsiteX129" fmla="*/ 895774 w 3548024"/>
                  <a:gd name="connsiteY129" fmla="*/ 1756817 h 3863723"/>
                  <a:gd name="connsiteX130" fmla="*/ 662094 w 3548024"/>
                  <a:gd name="connsiteY130" fmla="*/ 1523137 h 3863723"/>
                  <a:gd name="connsiteX131" fmla="*/ 509694 w 3548024"/>
                  <a:gd name="connsiteY131" fmla="*/ 1319937 h 3863723"/>
                  <a:gd name="connsiteX132" fmla="*/ 418254 w 3548024"/>
                  <a:gd name="connsiteY132" fmla="*/ 1218337 h 3863723"/>
                  <a:gd name="connsiteX133" fmla="*/ 357294 w 3548024"/>
                  <a:gd name="connsiteY133" fmla="*/ 1228497 h 3863723"/>
                  <a:gd name="connsiteX134" fmla="*/ 438574 w 3548024"/>
                  <a:gd name="connsiteY134" fmla="*/ 1319937 h 3863723"/>
                  <a:gd name="connsiteX135" fmla="*/ 560494 w 3548024"/>
                  <a:gd name="connsiteY135" fmla="*/ 1502817 h 3863723"/>
                  <a:gd name="connsiteX136" fmla="*/ 621454 w 3548024"/>
                  <a:gd name="connsiteY136" fmla="*/ 1584097 h 3863723"/>
                  <a:gd name="connsiteX137" fmla="*/ 550334 w 3548024"/>
                  <a:gd name="connsiteY137" fmla="*/ 1573937 h 3863723"/>
                  <a:gd name="connsiteX138" fmla="*/ 377614 w 3548024"/>
                  <a:gd name="connsiteY138" fmla="*/ 1482497 h 3863723"/>
                  <a:gd name="connsiteX139" fmla="*/ 204894 w 3548024"/>
                  <a:gd name="connsiteY139" fmla="*/ 1360577 h 3863723"/>
                  <a:gd name="connsiteX140" fmla="*/ 42334 w 3548024"/>
                  <a:gd name="connsiteY140" fmla="*/ 1228497 h 3863723"/>
                  <a:gd name="connsiteX141" fmla="*/ 1694 w 3548024"/>
                  <a:gd name="connsiteY141" fmla="*/ 1238657 h 3863723"/>
                  <a:gd name="connsiteX142" fmla="*/ 82974 w 3548024"/>
                  <a:gd name="connsiteY142" fmla="*/ 1309777 h 3863723"/>
                  <a:gd name="connsiteX143" fmla="*/ 357294 w 3548024"/>
                  <a:gd name="connsiteY143" fmla="*/ 1533297 h 3863723"/>
                  <a:gd name="connsiteX144" fmla="*/ 601134 w 3548024"/>
                  <a:gd name="connsiteY144" fmla="*/ 1645057 h 3863723"/>
                  <a:gd name="connsiteX145" fmla="*/ 702734 w 3548024"/>
                  <a:gd name="connsiteY145" fmla="*/ 1665377 h 3863723"/>
                  <a:gd name="connsiteX146" fmla="*/ 753534 w 3548024"/>
                  <a:gd name="connsiteY146" fmla="*/ 1726337 h 3863723"/>
                  <a:gd name="connsiteX147" fmla="*/ 814494 w 3548024"/>
                  <a:gd name="connsiteY147" fmla="*/ 1777137 h 3863723"/>
                  <a:gd name="connsiteX148" fmla="*/ 905934 w 3548024"/>
                  <a:gd name="connsiteY148" fmla="*/ 1827937 h 3863723"/>
                  <a:gd name="connsiteX149" fmla="*/ 1231054 w 3548024"/>
                  <a:gd name="connsiteY149" fmla="*/ 1949857 h 3863723"/>
                  <a:gd name="connsiteX150" fmla="*/ 1535854 w 3548024"/>
                  <a:gd name="connsiteY150" fmla="*/ 2061617 h 3863723"/>
                  <a:gd name="connsiteX151" fmla="*/ 1647614 w 3548024"/>
                  <a:gd name="connsiteY151" fmla="*/ 2132737 h 3863723"/>
                  <a:gd name="connsiteX152" fmla="*/ 1464734 w 3548024"/>
                  <a:gd name="connsiteY152" fmla="*/ 2102257 h 3863723"/>
                  <a:gd name="connsiteX153" fmla="*/ 1281854 w 3548024"/>
                  <a:gd name="connsiteY153" fmla="*/ 2102257 h 3863723"/>
                  <a:gd name="connsiteX154" fmla="*/ 1048174 w 3548024"/>
                  <a:gd name="connsiteY154" fmla="*/ 2081937 h 3863723"/>
                  <a:gd name="connsiteX155" fmla="*/ 804334 w 3548024"/>
                  <a:gd name="connsiteY155" fmla="*/ 2010817 h 3863723"/>
                  <a:gd name="connsiteX156" fmla="*/ 540174 w 3548024"/>
                  <a:gd name="connsiteY156" fmla="*/ 1919377 h 3863723"/>
                  <a:gd name="connsiteX157" fmla="*/ 509694 w 3548024"/>
                  <a:gd name="connsiteY157" fmla="*/ 1909217 h 3863723"/>
                  <a:gd name="connsiteX158" fmla="*/ 377614 w 3548024"/>
                  <a:gd name="connsiteY158" fmla="*/ 1817777 h 3863723"/>
                  <a:gd name="connsiteX159" fmla="*/ 336974 w 3548024"/>
                  <a:gd name="connsiteY159" fmla="*/ 1827937 h 3863723"/>
                  <a:gd name="connsiteX160" fmla="*/ 469054 w 3548024"/>
                  <a:gd name="connsiteY160" fmla="*/ 1949857 h 3863723"/>
                  <a:gd name="connsiteX161" fmla="*/ 723054 w 3548024"/>
                  <a:gd name="connsiteY161" fmla="*/ 2031137 h 3863723"/>
                  <a:gd name="connsiteX162" fmla="*/ 601134 w 3548024"/>
                  <a:gd name="connsiteY162" fmla="*/ 2031137 h 3863723"/>
                  <a:gd name="connsiteX163" fmla="*/ 469054 w 3548024"/>
                  <a:gd name="connsiteY163" fmla="*/ 2020977 h 3863723"/>
                  <a:gd name="connsiteX164" fmla="*/ 469054 w 3548024"/>
                  <a:gd name="connsiteY164" fmla="*/ 2071777 h 3863723"/>
                  <a:gd name="connsiteX165" fmla="*/ 580814 w 3548024"/>
                  <a:gd name="connsiteY165" fmla="*/ 2071777 h 3863723"/>
                  <a:gd name="connsiteX166" fmla="*/ 784014 w 3548024"/>
                  <a:gd name="connsiteY166" fmla="*/ 2071777 h 3863723"/>
                  <a:gd name="connsiteX167" fmla="*/ 987214 w 3548024"/>
                  <a:gd name="connsiteY167" fmla="*/ 2112417 h 3863723"/>
                  <a:gd name="connsiteX168" fmla="*/ 1261534 w 3548024"/>
                  <a:gd name="connsiteY168" fmla="*/ 2132737 h 3863723"/>
                  <a:gd name="connsiteX169" fmla="*/ 1578766 w 3548024"/>
                  <a:gd name="connsiteY169" fmla="*/ 2175010 h 3863723"/>
                  <a:gd name="connsiteX170" fmla="*/ 1739054 w 3548024"/>
                  <a:gd name="connsiteY170" fmla="*/ 2305457 h 3863723"/>
                  <a:gd name="connsiteX171" fmla="*/ 1789854 w 3548024"/>
                  <a:gd name="connsiteY171" fmla="*/ 2437537 h 3863723"/>
                  <a:gd name="connsiteX172" fmla="*/ 1800014 w 3548024"/>
                  <a:gd name="connsiteY172" fmla="*/ 2681377 h 3863723"/>
                  <a:gd name="connsiteX173" fmla="*/ 1779694 w 3548024"/>
                  <a:gd name="connsiteY173" fmla="*/ 2935377 h 3863723"/>
                  <a:gd name="connsiteX174" fmla="*/ 1728894 w 3548024"/>
                  <a:gd name="connsiteY174" fmla="*/ 3230017 h 3863723"/>
                  <a:gd name="connsiteX175" fmla="*/ 1678094 w 3548024"/>
                  <a:gd name="connsiteY175" fmla="*/ 3524657 h 3863723"/>
                  <a:gd name="connsiteX176" fmla="*/ 1627294 w 3548024"/>
                  <a:gd name="connsiteY176" fmla="*/ 3768497 h 3863723"/>
                  <a:gd name="connsiteX177" fmla="*/ 1820334 w 3548024"/>
                  <a:gd name="connsiteY177" fmla="*/ 3849777 h 3863723"/>
                  <a:gd name="connsiteX178" fmla="*/ 2114974 w 3548024"/>
                  <a:gd name="connsiteY178" fmla="*/ 3859937 h 3863723"/>
                  <a:gd name="connsiteX179" fmla="*/ 2186094 w 3548024"/>
                  <a:gd name="connsiteY179" fmla="*/ 3809137 h 3863723"/>
                  <a:gd name="connsiteX180" fmla="*/ 2175934 w 3548024"/>
                  <a:gd name="connsiteY180" fmla="*/ 3453537 h 3863723"/>
                  <a:gd name="connsiteX0" fmla="*/ 2224448 w 3548024"/>
                  <a:gd name="connsiteY0" fmla="*/ 3383831 h 3863723"/>
                  <a:gd name="connsiteX1" fmla="*/ 2198719 w 3548024"/>
                  <a:gd name="connsiteY1" fmla="*/ 2548406 h 3863723"/>
                  <a:gd name="connsiteX2" fmla="*/ 2298846 w 3548024"/>
                  <a:gd name="connsiteY2" fmla="*/ 2247018 h 3863723"/>
                  <a:gd name="connsiteX3" fmla="*/ 2622974 w 3548024"/>
                  <a:gd name="connsiteY3" fmla="*/ 2020977 h 3863723"/>
                  <a:gd name="connsiteX4" fmla="*/ 3009054 w 3548024"/>
                  <a:gd name="connsiteY4" fmla="*/ 1797457 h 3863723"/>
                  <a:gd name="connsiteX5" fmla="*/ 3283374 w 3548024"/>
                  <a:gd name="connsiteY5" fmla="*/ 1685697 h 3863723"/>
                  <a:gd name="connsiteX6" fmla="*/ 3466254 w 3548024"/>
                  <a:gd name="connsiteY6" fmla="*/ 1573937 h 3863723"/>
                  <a:gd name="connsiteX7" fmla="*/ 3547534 w 3548024"/>
                  <a:gd name="connsiteY7" fmla="*/ 1462177 h 3863723"/>
                  <a:gd name="connsiteX8" fmla="*/ 3496734 w 3548024"/>
                  <a:gd name="connsiteY8" fmla="*/ 1452017 h 3863723"/>
                  <a:gd name="connsiteX9" fmla="*/ 3425614 w 3548024"/>
                  <a:gd name="connsiteY9" fmla="*/ 1553617 h 3863723"/>
                  <a:gd name="connsiteX10" fmla="*/ 3232574 w 3548024"/>
                  <a:gd name="connsiteY10" fmla="*/ 1655217 h 3863723"/>
                  <a:gd name="connsiteX11" fmla="*/ 2917614 w 3548024"/>
                  <a:gd name="connsiteY11" fmla="*/ 1787297 h 3863723"/>
                  <a:gd name="connsiteX12" fmla="*/ 2887134 w 3548024"/>
                  <a:gd name="connsiteY12" fmla="*/ 1777137 h 3863723"/>
                  <a:gd name="connsiteX13" fmla="*/ 2917614 w 3548024"/>
                  <a:gd name="connsiteY13" fmla="*/ 1665377 h 3863723"/>
                  <a:gd name="connsiteX14" fmla="*/ 2978574 w 3548024"/>
                  <a:gd name="connsiteY14" fmla="*/ 1502817 h 3863723"/>
                  <a:gd name="connsiteX15" fmla="*/ 2978574 w 3548024"/>
                  <a:gd name="connsiteY15" fmla="*/ 1452017 h 3863723"/>
                  <a:gd name="connsiteX16" fmla="*/ 2927774 w 3548024"/>
                  <a:gd name="connsiteY16" fmla="*/ 1462177 h 3863723"/>
                  <a:gd name="connsiteX17" fmla="*/ 2897294 w 3548024"/>
                  <a:gd name="connsiteY17" fmla="*/ 1543457 h 3863723"/>
                  <a:gd name="connsiteX18" fmla="*/ 2816014 w 3548024"/>
                  <a:gd name="connsiteY18" fmla="*/ 1766977 h 3863723"/>
                  <a:gd name="connsiteX19" fmla="*/ 2785534 w 3548024"/>
                  <a:gd name="connsiteY19" fmla="*/ 1848257 h 3863723"/>
                  <a:gd name="connsiteX20" fmla="*/ 2586878 w 3548024"/>
                  <a:gd name="connsiteY20" fmla="*/ 1958986 h 3863723"/>
                  <a:gd name="connsiteX21" fmla="*/ 2368974 w 3548024"/>
                  <a:gd name="connsiteY21" fmla="*/ 2081937 h 3863723"/>
                  <a:gd name="connsiteX22" fmla="*/ 2226734 w 3548024"/>
                  <a:gd name="connsiteY22" fmla="*/ 2193697 h 3863723"/>
                  <a:gd name="connsiteX23" fmla="*/ 2308014 w 3548024"/>
                  <a:gd name="connsiteY23" fmla="*/ 1848257 h 3863723"/>
                  <a:gd name="connsiteX24" fmla="*/ 2379134 w 3548024"/>
                  <a:gd name="connsiteY24" fmla="*/ 1462177 h 3863723"/>
                  <a:gd name="connsiteX25" fmla="*/ 2592494 w 3548024"/>
                  <a:gd name="connsiteY25" fmla="*/ 1238657 h 3863723"/>
                  <a:gd name="connsiteX26" fmla="*/ 2663614 w 3548024"/>
                  <a:gd name="connsiteY26" fmla="*/ 1076097 h 3863723"/>
                  <a:gd name="connsiteX27" fmla="*/ 2622974 w 3548024"/>
                  <a:gd name="connsiteY27" fmla="*/ 1076097 h 3863723"/>
                  <a:gd name="connsiteX28" fmla="*/ 2562014 w 3548024"/>
                  <a:gd name="connsiteY28" fmla="*/ 1208177 h 3863723"/>
                  <a:gd name="connsiteX29" fmla="*/ 2409614 w 3548024"/>
                  <a:gd name="connsiteY29" fmla="*/ 1330097 h 3863723"/>
                  <a:gd name="connsiteX30" fmla="*/ 2460414 w 3548024"/>
                  <a:gd name="connsiteY30" fmla="*/ 1157377 h 3863723"/>
                  <a:gd name="connsiteX31" fmla="*/ 2541694 w 3548024"/>
                  <a:gd name="connsiteY31" fmla="*/ 862737 h 3863723"/>
                  <a:gd name="connsiteX32" fmla="*/ 2643294 w 3548024"/>
                  <a:gd name="connsiteY32" fmla="*/ 771297 h 3863723"/>
                  <a:gd name="connsiteX33" fmla="*/ 2724574 w 3548024"/>
                  <a:gd name="connsiteY33" fmla="*/ 679857 h 3863723"/>
                  <a:gd name="connsiteX34" fmla="*/ 2734734 w 3548024"/>
                  <a:gd name="connsiteY34" fmla="*/ 629057 h 3863723"/>
                  <a:gd name="connsiteX35" fmla="*/ 2694094 w 3548024"/>
                  <a:gd name="connsiteY35" fmla="*/ 649377 h 3863723"/>
                  <a:gd name="connsiteX36" fmla="*/ 2622974 w 3548024"/>
                  <a:gd name="connsiteY36" fmla="*/ 730657 h 3863723"/>
                  <a:gd name="connsiteX37" fmla="*/ 2562014 w 3548024"/>
                  <a:gd name="connsiteY37" fmla="*/ 761137 h 3863723"/>
                  <a:gd name="connsiteX38" fmla="*/ 2673774 w 3548024"/>
                  <a:gd name="connsiteY38" fmla="*/ 456337 h 3863723"/>
                  <a:gd name="connsiteX39" fmla="*/ 2724574 w 3548024"/>
                  <a:gd name="connsiteY39" fmla="*/ 222657 h 3863723"/>
                  <a:gd name="connsiteX40" fmla="*/ 2683934 w 3548024"/>
                  <a:gd name="connsiteY40" fmla="*/ 212497 h 3863723"/>
                  <a:gd name="connsiteX41" fmla="*/ 2663614 w 3548024"/>
                  <a:gd name="connsiteY41" fmla="*/ 324257 h 3863723"/>
                  <a:gd name="connsiteX42" fmla="*/ 2612814 w 3548024"/>
                  <a:gd name="connsiteY42" fmla="*/ 496977 h 3863723"/>
                  <a:gd name="connsiteX43" fmla="*/ 2592494 w 3548024"/>
                  <a:gd name="connsiteY43" fmla="*/ 496977 h 3863723"/>
                  <a:gd name="connsiteX44" fmla="*/ 2551854 w 3548024"/>
                  <a:gd name="connsiteY44" fmla="*/ 354737 h 3863723"/>
                  <a:gd name="connsiteX45" fmla="*/ 2521374 w 3548024"/>
                  <a:gd name="connsiteY45" fmla="*/ 263297 h 3863723"/>
                  <a:gd name="connsiteX46" fmla="*/ 2490894 w 3548024"/>
                  <a:gd name="connsiteY46" fmla="*/ 293777 h 3863723"/>
                  <a:gd name="connsiteX47" fmla="*/ 2511214 w 3548024"/>
                  <a:gd name="connsiteY47" fmla="*/ 354737 h 3863723"/>
                  <a:gd name="connsiteX48" fmla="*/ 2541694 w 3548024"/>
                  <a:gd name="connsiteY48" fmla="*/ 466497 h 3863723"/>
                  <a:gd name="connsiteX49" fmla="*/ 2562014 w 3548024"/>
                  <a:gd name="connsiteY49" fmla="*/ 557937 h 3863723"/>
                  <a:gd name="connsiteX50" fmla="*/ 2572174 w 3548024"/>
                  <a:gd name="connsiteY50" fmla="*/ 588417 h 3863723"/>
                  <a:gd name="connsiteX51" fmla="*/ 2490894 w 3548024"/>
                  <a:gd name="connsiteY51" fmla="*/ 822097 h 3863723"/>
                  <a:gd name="connsiteX52" fmla="*/ 2419774 w 3548024"/>
                  <a:gd name="connsiteY52" fmla="*/ 1076097 h 3863723"/>
                  <a:gd name="connsiteX53" fmla="*/ 2358814 w 3548024"/>
                  <a:gd name="connsiteY53" fmla="*/ 1045617 h 3863723"/>
                  <a:gd name="connsiteX54" fmla="*/ 2257214 w 3548024"/>
                  <a:gd name="connsiteY54" fmla="*/ 872897 h 3863723"/>
                  <a:gd name="connsiteX55" fmla="*/ 2216574 w 3548024"/>
                  <a:gd name="connsiteY55" fmla="*/ 791617 h 3863723"/>
                  <a:gd name="connsiteX56" fmla="*/ 2196254 w 3548024"/>
                  <a:gd name="connsiteY56" fmla="*/ 822097 h 3863723"/>
                  <a:gd name="connsiteX57" fmla="*/ 2236894 w 3548024"/>
                  <a:gd name="connsiteY57" fmla="*/ 923697 h 3863723"/>
                  <a:gd name="connsiteX58" fmla="*/ 2297854 w 3548024"/>
                  <a:gd name="connsiteY58" fmla="*/ 1035457 h 3863723"/>
                  <a:gd name="connsiteX59" fmla="*/ 2348654 w 3548024"/>
                  <a:gd name="connsiteY59" fmla="*/ 1116737 h 3863723"/>
                  <a:gd name="connsiteX60" fmla="*/ 2379134 w 3548024"/>
                  <a:gd name="connsiteY60" fmla="*/ 1147217 h 3863723"/>
                  <a:gd name="connsiteX61" fmla="*/ 2358814 w 3548024"/>
                  <a:gd name="connsiteY61" fmla="*/ 1258977 h 3863723"/>
                  <a:gd name="connsiteX62" fmla="*/ 2257214 w 3548024"/>
                  <a:gd name="connsiteY62" fmla="*/ 1604417 h 3863723"/>
                  <a:gd name="connsiteX63" fmla="*/ 2206414 w 3548024"/>
                  <a:gd name="connsiteY63" fmla="*/ 1858417 h 3863723"/>
                  <a:gd name="connsiteX64" fmla="*/ 2155614 w 3548024"/>
                  <a:gd name="connsiteY64" fmla="*/ 2000657 h 3863723"/>
                  <a:gd name="connsiteX65" fmla="*/ 2084494 w 3548024"/>
                  <a:gd name="connsiteY65" fmla="*/ 2020977 h 3863723"/>
                  <a:gd name="connsiteX66" fmla="*/ 2043854 w 3548024"/>
                  <a:gd name="connsiteY66" fmla="*/ 1868577 h 3863723"/>
                  <a:gd name="connsiteX67" fmla="*/ 1952414 w 3548024"/>
                  <a:gd name="connsiteY67" fmla="*/ 1533297 h 3863723"/>
                  <a:gd name="connsiteX68" fmla="*/ 1840654 w 3548024"/>
                  <a:gd name="connsiteY68" fmla="*/ 1076097 h 3863723"/>
                  <a:gd name="connsiteX69" fmla="*/ 1800014 w 3548024"/>
                  <a:gd name="connsiteY69" fmla="*/ 618897 h 3863723"/>
                  <a:gd name="connsiteX70" fmla="*/ 1867129 w 3548024"/>
                  <a:gd name="connsiteY70" fmla="*/ 38001 h 3863723"/>
                  <a:gd name="connsiteX71" fmla="*/ 1795121 w 3548024"/>
                  <a:gd name="connsiteY71" fmla="*/ 110009 h 3863723"/>
                  <a:gd name="connsiteX72" fmla="*/ 1759374 w 3548024"/>
                  <a:gd name="connsiteY72" fmla="*/ 547777 h 3863723"/>
                  <a:gd name="connsiteX73" fmla="*/ 1759374 w 3548024"/>
                  <a:gd name="connsiteY73" fmla="*/ 740817 h 3863723"/>
                  <a:gd name="connsiteX74" fmla="*/ 1769534 w 3548024"/>
                  <a:gd name="connsiteY74" fmla="*/ 852577 h 3863723"/>
                  <a:gd name="connsiteX75" fmla="*/ 1728894 w 3548024"/>
                  <a:gd name="connsiteY75" fmla="*/ 791617 h 3863723"/>
                  <a:gd name="connsiteX76" fmla="*/ 1617134 w 3548024"/>
                  <a:gd name="connsiteY76" fmla="*/ 588417 h 3863723"/>
                  <a:gd name="connsiteX77" fmla="*/ 1566334 w 3548024"/>
                  <a:gd name="connsiteY77" fmla="*/ 324257 h 3863723"/>
                  <a:gd name="connsiteX78" fmla="*/ 1535854 w 3548024"/>
                  <a:gd name="connsiteY78" fmla="*/ 242977 h 3863723"/>
                  <a:gd name="connsiteX79" fmla="*/ 1515534 w 3548024"/>
                  <a:gd name="connsiteY79" fmla="*/ 303937 h 3863723"/>
                  <a:gd name="connsiteX80" fmla="*/ 1546014 w 3548024"/>
                  <a:gd name="connsiteY80" fmla="*/ 547777 h 3863723"/>
                  <a:gd name="connsiteX81" fmla="*/ 1566334 w 3548024"/>
                  <a:gd name="connsiteY81" fmla="*/ 608737 h 3863723"/>
                  <a:gd name="connsiteX82" fmla="*/ 1535854 w 3548024"/>
                  <a:gd name="connsiteY82" fmla="*/ 598577 h 3863723"/>
                  <a:gd name="connsiteX83" fmla="*/ 1434254 w 3548024"/>
                  <a:gd name="connsiteY83" fmla="*/ 517297 h 3863723"/>
                  <a:gd name="connsiteX84" fmla="*/ 1322494 w 3548024"/>
                  <a:gd name="connsiteY84" fmla="*/ 456337 h 3863723"/>
                  <a:gd name="connsiteX85" fmla="*/ 1312334 w 3548024"/>
                  <a:gd name="connsiteY85" fmla="*/ 486817 h 3863723"/>
                  <a:gd name="connsiteX86" fmla="*/ 1424094 w 3548024"/>
                  <a:gd name="connsiteY86" fmla="*/ 578257 h 3863723"/>
                  <a:gd name="connsiteX87" fmla="*/ 1566334 w 3548024"/>
                  <a:gd name="connsiteY87" fmla="*/ 659537 h 3863723"/>
                  <a:gd name="connsiteX88" fmla="*/ 1596814 w 3548024"/>
                  <a:gd name="connsiteY88" fmla="*/ 679857 h 3863723"/>
                  <a:gd name="connsiteX89" fmla="*/ 1678094 w 3548024"/>
                  <a:gd name="connsiteY89" fmla="*/ 811937 h 3863723"/>
                  <a:gd name="connsiteX90" fmla="*/ 1759374 w 3548024"/>
                  <a:gd name="connsiteY90" fmla="*/ 913537 h 3863723"/>
                  <a:gd name="connsiteX91" fmla="*/ 1779694 w 3548024"/>
                  <a:gd name="connsiteY91" fmla="*/ 1025297 h 3863723"/>
                  <a:gd name="connsiteX92" fmla="*/ 1810174 w 3548024"/>
                  <a:gd name="connsiteY92" fmla="*/ 1218337 h 3863723"/>
                  <a:gd name="connsiteX93" fmla="*/ 1871134 w 3548024"/>
                  <a:gd name="connsiteY93" fmla="*/ 1492657 h 3863723"/>
                  <a:gd name="connsiteX94" fmla="*/ 1850814 w 3548024"/>
                  <a:gd name="connsiteY94" fmla="*/ 1492657 h 3863723"/>
                  <a:gd name="connsiteX95" fmla="*/ 1586654 w 3548024"/>
                  <a:gd name="connsiteY95" fmla="*/ 1319937 h 3863723"/>
                  <a:gd name="connsiteX96" fmla="*/ 1403774 w 3548024"/>
                  <a:gd name="connsiteY96" fmla="*/ 1096417 h 3863723"/>
                  <a:gd name="connsiteX97" fmla="*/ 1322494 w 3548024"/>
                  <a:gd name="connsiteY97" fmla="*/ 964337 h 3863723"/>
                  <a:gd name="connsiteX98" fmla="*/ 1302174 w 3548024"/>
                  <a:gd name="connsiteY98" fmla="*/ 801777 h 3863723"/>
                  <a:gd name="connsiteX99" fmla="*/ 1281854 w 3548024"/>
                  <a:gd name="connsiteY99" fmla="*/ 771297 h 3863723"/>
                  <a:gd name="connsiteX100" fmla="*/ 1251374 w 3548024"/>
                  <a:gd name="connsiteY100" fmla="*/ 852577 h 3863723"/>
                  <a:gd name="connsiteX101" fmla="*/ 1261534 w 3548024"/>
                  <a:gd name="connsiteY101" fmla="*/ 954177 h 3863723"/>
                  <a:gd name="connsiteX102" fmla="*/ 1180254 w 3548024"/>
                  <a:gd name="connsiteY102" fmla="*/ 872897 h 3863723"/>
                  <a:gd name="connsiteX103" fmla="*/ 1007534 w 3548024"/>
                  <a:gd name="connsiteY103" fmla="*/ 690017 h 3863723"/>
                  <a:gd name="connsiteX104" fmla="*/ 936414 w 3548024"/>
                  <a:gd name="connsiteY104" fmla="*/ 557937 h 3863723"/>
                  <a:gd name="connsiteX105" fmla="*/ 885614 w 3548024"/>
                  <a:gd name="connsiteY105" fmla="*/ 476657 h 3863723"/>
                  <a:gd name="connsiteX106" fmla="*/ 855134 w 3548024"/>
                  <a:gd name="connsiteY106" fmla="*/ 476657 h 3863723"/>
                  <a:gd name="connsiteX107" fmla="*/ 875454 w 3548024"/>
                  <a:gd name="connsiteY107" fmla="*/ 547777 h 3863723"/>
                  <a:gd name="connsiteX108" fmla="*/ 977054 w 3548024"/>
                  <a:gd name="connsiteY108" fmla="*/ 730657 h 3863723"/>
                  <a:gd name="connsiteX109" fmla="*/ 1078654 w 3548024"/>
                  <a:gd name="connsiteY109" fmla="*/ 832257 h 3863723"/>
                  <a:gd name="connsiteX110" fmla="*/ 1007534 w 3548024"/>
                  <a:gd name="connsiteY110" fmla="*/ 832257 h 3863723"/>
                  <a:gd name="connsiteX111" fmla="*/ 844974 w 3548024"/>
                  <a:gd name="connsiteY111" fmla="*/ 761137 h 3863723"/>
                  <a:gd name="connsiteX112" fmla="*/ 824654 w 3548024"/>
                  <a:gd name="connsiteY112" fmla="*/ 781457 h 3863723"/>
                  <a:gd name="connsiteX113" fmla="*/ 916094 w 3548024"/>
                  <a:gd name="connsiteY113" fmla="*/ 832257 h 3863723"/>
                  <a:gd name="connsiteX114" fmla="*/ 1068494 w 3548024"/>
                  <a:gd name="connsiteY114" fmla="*/ 893217 h 3863723"/>
                  <a:gd name="connsiteX115" fmla="*/ 1119294 w 3548024"/>
                  <a:gd name="connsiteY115" fmla="*/ 903377 h 3863723"/>
                  <a:gd name="connsiteX116" fmla="*/ 1241214 w 3548024"/>
                  <a:gd name="connsiteY116" fmla="*/ 1004977 h 3863723"/>
                  <a:gd name="connsiteX117" fmla="*/ 1281854 w 3548024"/>
                  <a:gd name="connsiteY117" fmla="*/ 1035457 h 3863723"/>
                  <a:gd name="connsiteX118" fmla="*/ 1393614 w 3548024"/>
                  <a:gd name="connsiteY118" fmla="*/ 1167537 h 3863723"/>
                  <a:gd name="connsiteX119" fmla="*/ 1495214 w 3548024"/>
                  <a:gd name="connsiteY119" fmla="*/ 1299617 h 3863723"/>
                  <a:gd name="connsiteX120" fmla="*/ 1678094 w 3548024"/>
                  <a:gd name="connsiteY120" fmla="*/ 1472337 h 3863723"/>
                  <a:gd name="connsiteX121" fmla="*/ 1840654 w 3548024"/>
                  <a:gd name="connsiteY121" fmla="*/ 1604417 h 3863723"/>
                  <a:gd name="connsiteX122" fmla="*/ 1860974 w 3548024"/>
                  <a:gd name="connsiteY122" fmla="*/ 1655217 h 3863723"/>
                  <a:gd name="connsiteX123" fmla="*/ 1881294 w 3548024"/>
                  <a:gd name="connsiteY123" fmla="*/ 1807617 h 3863723"/>
                  <a:gd name="connsiteX124" fmla="*/ 1891454 w 3548024"/>
                  <a:gd name="connsiteY124" fmla="*/ 1899057 h 3863723"/>
                  <a:gd name="connsiteX125" fmla="*/ 1881294 w 3548024"/>
                  <a:gd name="connsiteY125" fmla="*/ 2061617 h 3863723"/>
                  <a:gd name="connsiteX126" fmla="*/ 1769534 w 3548024"/>
                  <a:gd name="connsiteY126" fmla="*/ 2010817 h 3863723"/>
                  <a:gd name="connsiteX127" fmla="*/ 1495214 w 3548024"/>
                  <a:gd name="connsiteY127" fmla="*/ 1960017 h 3863723"/>
                  <a:gd name="connsiteX128" fmla="*/ 1251374 w 3548024"/>
                  <a:gd name="connsiteY128" fmla="*/ 1888897 h 3863723"/>
                  <a:gd name="connsiteX129" fmla="*/ 895774 w 3548024"/>
                  <a:gd name="connsiteY129" fmla="*/ 1756817 h 3863723"/>
                  <a:gd name="connsiteX130" fmla="*/ 662094 w 3548024"/>
                  <a:gd name="connsiteY130" fmla="*/ 1523137 h 3863723"/>
                  <a:gd name="connsiteX131" fmla="*/ 509694 w 3548024"/>
                  <a:gd name="connsiteY131" fmla="*/ 1319937 h 3863723"/>
                  <a:gd name="connsiteX132" fmla="*/ 418254 w 3548024"/>
                  <a:gd name="connsiteY132" fmla="*/ 1218337 h 3863723"/>
                  <a:gd name="connsiteX133" fmla="*/ 357294 w 3548024"/>
                  <a:gd name="connsiteY133" fmla="*/ 1228497 h 3863723"/>
                  <a:gd name="connsiteX134" fmla="*/ 438574 w 3548024"/>
                  <a:gd name="connsiteY134" fmla="*/ 1319937 h 3863723"/>
                  <a:gd name="connsiteX135" fmla="*/ 560494 w 3548024"/>
                  <a:gd name="connsiteY135" fmla="*/ 1502817 h 3863723"/>
                  <a:gd name="connsiteX136" fmla="*/ 621454 w 3548024"/>
                  <a:gd name="connsiteY136" fmla="*/ 1584097 h 3863723"/>
                  <a:gd name="connsiteX137" fmla="*/ 550334 w 3548024"/>
                  <a:gd name="connsiteY137" fmla="*/ 1573937 h 3863723"/>
                  <a:gd name="connsiteX138" fmla="*/ 377614 w 3548024"/>
                  <a:gd name="connsiteY138" fmla="*/ 1482497 h 3863723"/>
                  <a:gd name="connsiteX139" fmla="*/ 204894 w 3548024"/>
                  <a:gd name="connsiteY139" fmla="*/ 1360577 h 3863723"/>
                  <a:gd name="connsiteX140" fmla="*/ 42334 w 3548024"/>
                  <a:gd name="connsiteY140" fmla="*/ 1228497 h 3863723"/>
                  <a:gd name="connsiteX141" fmla="*/ 1694 w 3548024"/>
                  <a:gd name="connsiteY141" fmla="*/ 1238657 h 3863723"/>
                  <a:gd name="connsiteX142" fmla="*/ 82974 w 3548024"/>
                  <a:gd name="connsiteY142" fmla="*/ 1309777 h 3863723"/>
                  <a:gd name="connsiteX143" fmla="*/ 357294 w 3548024"/>
                  <a:gd name="connsiteY143" fmla="*/ 1533297 h 3863723"/>
                  <a:gd name="connsiteX144" fmla="*/ 601134 w 3548024"/>
                  <a:gd name="connsiteY144" fmla="*/ 1645057 h 3863723"/>
                  <a:gd name="connsiteX145" fmla="*/ 702734 w 3548024"/>
                  <a:gd name="connsiteY145" fmla="*/ 1665377 h 3863723"/>
                  <a:gd name="connsiteX146" fmla="*/ 753534 w 3548024"/>
                  <a:gd name="connsiteY146" fmla="*/ 1726337 h 3863723"/>
                  <a:gd name="connsiteX147" fmla="*/ 814494 w 3548024"/>
                  <a:gd name="connsiteY147" fmla="*/ 1777137 h 3863723"/>
                  <a:gd name="connsiteX148" fmla="*/ 905934 w 3548024"/>
                  <a:gd name="connsiteY148" fmla="*/ 1827937 h 3863723"/>
                  <a:gd name="connsiteX149" fmla="*/ 1231054 w 3548024"/>
                  <a:gd name="connsiteY149" fmla="*/ 1949857 h 3863723"/>
                  <a:gd name="connsiteX150" fmla="*/ 1535854 w 3548024"/>
                  <a:gd name="connsiteY150" fmla="*/ 2061617 h 3863723"/>
                  <a:gd name="connsiteX151" fmla="*/ 1647614 w 3548024"/>
                  <a:gd name="connsiteY151" fmla="*/ 2132737 h 3863723"/>
                  <a:gd name="connsiteX152" fmla="*/ 1464734 w 3548024"/>
                  <a:gd name="connsiteY152" fmla="*/ 2102257 h 3863723"/>
                  <a:gd name="connsiteX153" fmla="*/ 1281854 w 3548024"/>
                  <a:gd name="connsiteY153" fmla="*/ 2102257 h 3863723"/>
                  <a:gd name="connsiteX154" fmla="*/ 1048174 w 3548024"/>
                  <a:gd name="connsiteY154" fmla="*/ 2081937 h 3863723"/>
                  <a:gd name="connsiteX155" fmla="*/ 804334 w 3548024"/>
                  <a:gd name="connsiteY155" fmla="*/ 2010817 h 3863723"/>
                  <a:gd name="connsiteX156" fmla="*/ 540174 w 3548024"/>
                  <a:gd name="connsiteY156" fmla="*/ 1919377 h 3863723"/>
                  <a:gd name="connsiteX157" fmla="*/ 509694 w 3548024"/>
                  <a:gd name="connsiteY157" fmla="*/ 1909217 h 3863723"/>
                  <a:gd name="connsiteX158" fmla="*/ 377614 w 3548024"/>
                  <a:gd name="connsiteY158" fmla="*/ 1817777 h 3863723"/>
                  <a:gd name="connsiteX159" fmla="*/ 336974 w 3548024"/>
                  <a:gd name="connsiteY159" fmla="*/ 1827937 h 3863723"/>
                  <a:gd name="connsiteX160" fmla="*/ 469054 w 3548024"/>
                  <a:gd name="connsiteY160" fmla="*/ 1949857 h 3863723"/>
                  <a:gd name="connsiteX161" fmla="*/ 723054 w 3548024"/>
                  <a:gd name="connsiteY161" fmla="*/ 2031137 h 3863723"/>
                  <a:gd name="connsiteX162" fmla="*/ 601134 w 3548024"/>
                  <a:gd name="connsiteY162" fmla="*/ 2031137 h 3863723"/>
                  <a:gd name="connsiteX163" fmla="*/ 469054 w 3548024"/>
                  <a:gd name="connsiteY163" fmla="*/ 2020977 h 3863723"/>
                  <a:gd name="connsiteX164" fmla="*/ 469054 w 3548024"/>
                  <a:gd name="connsiteY164" fmla="*/ 2071777 h 3863723"/>
                  <a:gd name="connsiteX165" fmla="*/ 580814 w 3548024"/>
                  <a:gd name="connsiteY165" fmla="*/ 2071777 h 3863723"/>
                  <a:gd name="connsiteX166" fmla="*/ 784014 w 3548024"/>
                  <a:gd name="connsiteY166" fmla="*/ 2071777 h 3863723"/>
                  <a:gd name="connsiteX167" fmla="*/ 987214 w 3548024"/>
                  <a:gd name="connsiteY167" fmla="*/ 2112417 h 3863723"/>
                  <a:gd name="connsiteX168" fmla="*/ 1261534 w 3548024"/>
                  <a:gd name="connsiteY168" fmla="*/ 2132737 h 3863723"/>
                  <a:gd name="connsiteX169" fmla="*/ 1578766 w 3548024"/>
                  <a:gd name="connsiteY169" fmla="*/ 2175010 h 3863723"/>
                  <a:gd name="connsiteX170" fmla="*/ 1739054 w 3548024"/>
                  <a:gd name="connsiteY170" fmla="*/ 2305457 h 3863723"/>
                  <a:gd name="connsiteX171" fmla="*/ 1789854 w 3548024"/>
                  <a:gd name="connsiteY171" fmla="*/ 2437537 h 3863723"/>
                  <a:gd name="connsiteX172" fmla="*/ 1800014 w 3548024"/>
                  <a:gd name="connsiteY172" fmla="*/ 2681377 h 3863723"/>
                  <a:gd name="connsiteX173" fmla="*/ 1779694 w 3548024"/>
                  <a:gd name="connsiteY173" fmla="*/ 2935377 h 3863723"/>
                  <a:gd name="connsiteX174" fmla="*/ 1728894 w 3548024"/>
                  <a:gd name="connsiteY174" fmla="*/ 3230017 h 3863723"/>
                  <a:gd name="connsiteX175" fmla="*/ 1678094 w 3548024"/>
                  <a:gd name="connsiteY175" fmla="*/ 3524657 h 3863723"/>
                  <a:gd name="connsiteX176" fmla="*/ 1627294 w 3548024"/>
                  <a:gd name="connsiteY176" fmla="*/ 3768497 h 3863723"/>
                  <a:gd name="connsiteX177" fmla="*/ 1820334 w 3548024"/>
                  <a:gd name="connsiteY177" fmla="*/ 3849777 h 3863723"/>
                  <a:gd name="connsiteX178" fmla="*/ 2114974 w 3548024"/>
                  <a:gd name="connsiteY178" fmla="*/ 3859937 h 3863723"/>
                  <a:gd name="connsiteX179" fmla="*/ 2186094 w 3548024"/>
                  <a:gd name="connsiteY179" fmla="*/ 3809137 h 3863723"/>
                  <a:gd name="connsiteX180" fmla="*/ 2175934 w 3548024"/>
                  <a:gd name="connsiteY180" fmla="*/ 3453537 h 3863723"/>
                  <a:gd name="connsiteX0" fmla="*/ 2224448 w 3548024"/>
                  <a:gd name="connsiteY0" fmla="*/ 3383831 h 3863723"/>
                  <a:gd name="connsiteX1" fmla="*/ 2198719 w 3548024"/>
                  <a:gd name="connsiteY1" fmla="*/ 2548406 h 3863723"/>
                  <a:gd name="connsiteX2" fmla="*/ 2298846 w 3548024"/>
                  <a:gd name="connsiteY2" fmla="*/ 2247018 h 3863723"/>
                  <a:gd name="connsiteX3" fmla="*/ 2622974 w 3548024"/>
                  <a:gd name="connsiteY3" fmla="*/ 2020977 h 3863723"/>
                  <a:gd name="connsiteX4" fmla="*/ 3009054 w 3548024"/>
                  <a:gd name="connsiteY4" fmla="*/ 1797457 h 3863723"/>
                  <a:gd name="connsiteX5" fmla="*/ 3283374 w 3548024"/>
                  <a:gd name="connsiteY5" fmla="*/ 1685697 h 3863723"/>
                  <a:gd name="connsiteX6" fmla="*/ 3466254 w 3548024"/>
                  <a:gd name="connsiteY6" fmla="*/ 1573937 h 3863723"/>
                  <a:gd name="connsiteX7" fmla="*/ 3547534 w 3548024"/>
                  <a:gd name="connsiteY7" fmla="*/ 1462177 h 3863723"/>
                  <a:gd name="connsiteX8" fmla="*/ 3496734 w 3548024"/>
                  <a:gd name="connsiteY8" fmla="*/ 1452017 h 3863723"/>
                  <a:gd name="connsiteX9" fmla="*/ 3425614 w 3548024"/>
                  <a:gd name="connsiteY9" fmla="*/ 1553617 h 3863723"/>
                  <a:gd name="connsiteX10" fmla="*/ 3232574 w 3548024"/>
                  <a:gd name="connsiteY10" fmla="*/ 1655217 h 3863723"/>
                  <a:gd name="connsiteX11" fmla="*/ 2917614 w 3548024"/>
                  <a:gd name="connsiteY11" fmla="*/ 1787297 h 3863723"/>
                  <a:gd name="connsiteX12" fmla="*/ 2887134 w 3548024"/>
                  <a:gd name="connsiteY12" fmla="*/ 1777137 h 3863723"/>
                  <a:gd name="connsiteX13" fmla="*/ 2917614 w 3548024"/>
                  <a:gd name="connsiteY13" fmla="*/ 1665377 h 3863723"/>
                  <a:gd name="connsiteX14" fmla="*/ 2978574 w 3548024"/>
                  <a:gd name="connsiteY14" fmla="*/ 1502817 h 3863723"/>
                  <a:gd name="connsiteX15" fmla="*/ 2978574 w 3548024"/>
                  <a:gd name="connsiteY15" fmla="*/ 1452017 h 3863723"/>
                  <a:gd name="connsiteX16" fmla="*/ 2927774 w 3548024"/>
                  <a:gd name="connsiteY16" fmla="*/ 1462177 h 3863723"/>
                  <a:gd name="connsiteX17" fmla="*/ 2897294 w 3548024"/>
                  <a:gd name="connsiteY17" fmla="*/ 1543457 h 3863723"/>
                  <a:gd name="connsiteX18" fmla="*/ 2816014 w 3548024"/>
                  <a:gd name="connsiteY18" fmla="*/ 1766977 h 3863723"/>
                  <a:gd name="connsiteX19" fmla="*/ 2785534 w 3548024"/>
                  <a:gd name="connsiteY19" fmla="*/ 1848257 h 3863723"/>
                  <a:gd name="connsiteX20" fmla="*/ 2586878 w 3548024"/>
                  <a:gd name="connsiteY20" fmla="*/ 1958986 h 3863723"/>
                  <a:gd name="connsiteX21" fmla="*/ 2368974 w 3548024"/>
                  <a:gd name="connsiteY21" fmla="*/ 2081937 h 3863723"/>
                  <a:gd name="connsiteX22" fmla="*/ 2226734 w 3548024"/>
                  <a:gd name="connsiteY22" fmla="*/ 2193697 h 3863723"/>
                  <a:gd name="connsiteX23" fmla="*/ 2308014 w 3548024"/>
                  <a:gd name="connsiteY23" fmla="*/ 1848257 h 3863723"/>
                  <a:gd name="connsiteX24" fmla="*/ 2379134 w 3548024"/>
                  <a:gd name="connsiteY24" fmla="*/ 1462177 h 3863723"/>
                  <a:gd name="connsiteX25" fmla="*/ 2592494 w 3548024"/>
                  <a:gd name="connsiteY25" fmla="*/ 1238657 h 3863723"/>
                  <a:gd name="connsiteX26" fmla="*/ 2663614 w 3548024"/>
                  <a:gd name="connsiteY26" fmla="*/ 1076097 h 3863723"/>
                  <a:gd name="connsiteX27" fmla="*/ 2622974 w 3548024"/>
                  <a:gd name="connsiteY27" fmla="*/ 1076097 h 3863723"/>
                  <a:gd name="connsiteX28" fmla="*/ 2562014 w 3548024"/>
                  <a:gd name="connsiteY28" fmla="*/ 1208177 h 3863723"/>
                  <a:gd name="connsiteX29" fmla="*/ 2409614 w 3548024"/>
                  <a:gd name="connsiteY29" fmla="*/ 1330097 h 3863723"/>
                  <a:gd name="connsiteX30" fmla="*/ 2460414 w 3548024"/>
                  <a:gd name="connsiteY30" fmla="*/ 1157377 h 3863723"/>
                  <a:gd name="connsiteX31" fmla="*/ 2541694 w 3548024"/>
                  <a:gd name="connsiteY31" fmla="*/ 862737 h 3863723"/>
                  <a:gd name="connsiteX32" fmla="*/ 2643294 w 3548024"/>
                  <a:gd name="connsiteY32" fmla="*/ 771297 h 3863723"/>
                  <a:gd name="connsiteX33" fmla="*/ 2724574 w 3548024"/>
                  <a:gd name="connsiteY33" fmla="*/ 679857 h 3863723"/>
                  <a:gd name="connsiteX34" fmla="*/ 2734734 w 3548024"/>
                  <a:gd name="connsiteY34" fmla="*/ 629057 h 3863723"/>
                  <a:gd name="connsiteX35" fmla="*/ 2694094 w 3548024"/>
                  <a:gd name="connsiteY35" fmla="*/ 649377 h 3863723"/>
                  <a:gd name="connsiteX36" fmla="*/ 2622974 w 3548024"/>
                  <a:gd name="connsiteY36" fmla="*/ 730657 h 3863723"/>
                  <a:gd name="connsiteX37" fmla="*/ 2562014 w 3548024"/>
                  <a:gd name="connsiteY37" fmla="*/ 761137 h 3863723"/>
                  <a:gd name="connsiteX38" fmla="*/ 2673774 w 3548024"/>
                  <a:gd name="connsiteY38" fmla="*/ 456337 h 3863723"/>
                  <a:gd name="connsiteX39" fmla="*/ 2724574 w 3548024"/>
                  <a:gd name="connsiteY39" fmla="*/ 222657 h 3863723"/>
                  <a:gd name="connsiteX40" fmla="*/ 2683934 w 3548024"/>
                  <a:gd name="connsiteY40" fmla="*/ 212497 h 3863723"/>
                  <a:gd name="connsiteX41" fmla="*/ 2663614 w 3548024"/>
                  <a:gd name="connsiteY41" fmla="*/ 324257 h 3863723"/>
                  <a:gd name="connsiteX42" fmla="*/ 2612814 w 3548024"/>
                  <a:gd name="connsiteY42" fmla="*/ 496977 h 3863723"/>
                  <a:gd name="connsiteX43" fmla="*/ 2592494 w 3548024"/>
                  <a:gd name="connsiteY43" fmla="*/ 496977 h 3863723"/>
                  <a:gd name="connsiteX44" fmla="*/ 2551854 w 3548024"/>
                  <a:gd name="connsiteY44" fmla="*/ 354737 h 3863723"/>
                  <a:gd name="connsiteX45" fmla="*/ 2521374 w 3548024"/>
                  <a:gd name="connsiteY45" fmla="*/ 263297 h 3863723"/>
                  <a:gd name="connsiteX46" fmla="*/ 2490894 w 3548024"/>
                  <a:gd name="connsiteY46" fmla="*/ 293777 h 3863723"/>
                  <a:gd name="connsiteX47" fmla="*/ 2511214 w 3548024"/>
                  <a:gd name="connsiteY47" fmla="*/ 354737 h 3863723"/>
                  <a:gd name="connsiteX48" fmla="*/ 2541694 w 3548024"/>
                  <a:gd name="connsiteY48" fmla="*/ 466497 h 3863723"/>
                  <a:gd name="connsiteX49" fmla="*/ 2562014 w 3548024"/>
                  <a:gd name="connsiteY49" fmla="*/ 557937 h 3863723"/>
                  <a:gd name="connsiteX50" fmla="*/ 2572174 w 3548024"/>
                  <a:gd name="connsiteY50" fmla="*/ 588417 h 3863723"/>
                  <a:gd name="connsiteX51" fmla="*/ 2490894 w 3548024"/>
                  <a:gd name="connsiteY51" fmla="*/ 822097 h 3863723"/>
                  <a:gd name="connsiteX52" fmla="*/ 2419774 w 3548024"/>
                  <a:gd name="connsiteY52" fmla="*/ 1076097 h 3863723"/>
                  <a:gd name="connsiteX53" fmla="*/ 2358814 w 3548024"/>
                  <a:gd name="connsiteY53" fmla="*/ 1045617 h 3863723"/>
                  <a:gd name="connsiteX54" fmla="*/ 2257214 w 3548024"/>
                  <a:gd name="connsiteY54" fmla="*/ 872897 h 3863723"/>
                  <a:gd name="connsiteX55" fmla="*/ 2216574 w 3548024"/>
                  <a:gd name="connsiteY55" fmla="*/ 791617 h 3863723"/>
                  <a:gd name="connsiteX56" fmla="*/ 2196254 w 3548024"/>
                  <a:gd name="connsiteY56" fmla="*/ 822097 h 3863723"/>
                  <a:gd name="connsiteX57" fmla="*/ 2236894 w 3548024"/>
                  <a:gd name="connsiteY57" fmla="*/ 923697 h 3863723"/>
                  <a:gd name="connsiteX58" fmla="*/ 2297854 w 3548024"/>
                  <a:gd name="connsiteY58" fmla="*/ 1035457 h 3863723"/>
                  <a:gd name="connsiteX59" fmla="*/ 2348654 w 3548024"/>
                  <a:gd name="connsiteY59" fmla="*/ 1116737 h 3863723"/>
                  <a:gd name="connsiteX60" fmla="*/ 2379134 w 3548024"/>
                  <a:gd name="connsiteY60" fmla="*/ 1147217 h 3863723"/>
                  <a:gd name="connsiteX61" fmla="*/ 2358814 w 3548024"/>
                  <a:gd name="connsiteY61" fmla="*/ 1258977 h 3863723"/>
                  <a:gd name="connsiteX62" fmla="*/ 2257214 w 3548024"/>
                  <a:gd name="connsiteY62" fmla="*/ 1604417 h 3863723"/>
                  <a:gd name="connsiteX63" fmla="*/ 2206414 w 3548024"/>
                  <a:gd name="connsiteY63" fmla="*/ 1858417 h 3863723"/>
                  <a:gd name="connsiteX64" fmla="*/ 2155614 w 3548024"/>
                  <a:gd name="connsiteY64" fmla="*/ 2000657 h 3863723"/>
                  <a:gd name="connsiteX65" fmla="*/ 2084494 w 3548024"/>
                  <a:gd name="connsiteY65" fmla="*/ 2020977 h 3863723"/>
                  <a:gd name="connsiteX66" fmla="*/ 2043854 w 3548024"/>
                  <a:gd name="connsiteY66" fmla="*/ 1868577 h 3863723"/>
                  <a:gd name="connsiteX67" fmla="*/ 1952414 w 3548024"/>
                  <a:gd name="connsiteY67" fmla="*/ 1533297 h 3863723"/>
                  <a:gd name="connsiteX68" fmla="*/ 1840654 w 3548024"/>
                  <a:gd name="connsiteY68" fmla="*/ 1076097 h 3863723"/>
                  <a:gd name="connsiteX69" fmla="*/ 1800014 w 3548024"/>
                  <a:gd name="connsiteY69" fmla="*/ 618897 h 3863723"/>
                  <a:gd name="connsiteX70" fmla="*/ 1867129 w 3548024"/>
                  <a:gd name="connsiteY70" fmla="*/ 38001 h 3863723"/>
                  <a:gd name="connsiteX71" fmla="*/ 1795121 w 3548024"/>
                  <a:gd name="connsiteY71" fmla="*/ 110009 h 3863723"/>
                  <a:gd name="connsiteX72" fmla="*/ 1759374 w 3548024"/>
                  <a:gd name="connsiteY72" fmla="*/ 547777 h 3863723"/>
                  <a:gd name="connsiteX73" fmla="*/ 1759374 w 3548024"/>
                  <a:gd name="connsiteY73" fmla="*/ 740817 h 3863723"/>
                  <a:gd name="connsiteX74" fmla="*/ 1769534 w 3548024"/>
                  <a:gd name="connsiteY74" fmla="*/ 852577 h 3863723"/>
                  <a:gd name="connsiteX75" fmla="*/ 1728894 w 3548024"/>
                  <a:gd name="connsiteY75" fmla="*/ 791617 h 3863723"/>
                  <a:gd name="connsiteX76" fmla="*/ 1617134 w 3548024"/>
                  <a:gd name="connsiteY76" fmla="*/ 588417 h 3863723"/>
                  <a:gd name="connsiteX77" fmla="*/ 1566334 w 3548024"/>
                  <a:gd name="connsiteY77" fmla="*/ 324257 h 3863723"/>
                  <a:gd name="connsiteX78" fmla="*/ 1535854 w 3548024"/>
                  <a:gd name="connsiteY78" fmla="*/ 242977 h 3863723"/>
                  <a:gd name="connsiteX79" fmla="*/ 1515534 w 3548024"/>
                  <a:gd name="connsiteY79" fmla="*/ 303937 h 3863723"/>
                  <a:gd name="connsiteX80" fmla="*/ 1546014 w 3548024"/>
                  <a:gd name="connsiteY80" fmla="*/ 547777 h 3863723"/>
                  <a:gd name="connsiteX81" fmla="*/ 1566334 w 3548024"/>
                  <a:gd name="connsiteY81" fmla="*/ 608737 h 3863723"/>
                  <a:gd name="connsiteX82" fmla="*/ 1535854 w 3548024"/>
                  <a:gd name="connsiteY82" fmla="*/ 598577 h 3863723"/>
                  <a:gd name="connsiteX83" fmla="*/ 1434254 w 3548024"/>
                  <a:gd name="connsiteY83" fmla="*/ 517297 h 3863723"/>
                  <a:gd name="connsiteX84" fmla="*/ 1322494 w 3548024"/>
                  <a:gd name="connsiteY84" fmla="*/ 456337 h 3863723"/>
                  <a:gd name="connsiteX85" fmla="*/ 1312334 w 3548024"/>
                  <a:gd name="connsiteY85" fmla="*/ 486817 h 3863723"/>
                  <a:gd name="connsiteX86" fmla="*/ 1424094 w 3548024"/>
                  <a:gd name="connsiteY86" fmla="*/ 578257 h 3863723"/>
                  <a:gd name="connsiteX87" fmla="*/ 1566334 w 3548024"/>
                  <a:gd name="connsiteY87" fmla="*/ 659537 h 3863723"/>
                  <a:gd name="connsiteX88" fmla="*/ 1596814 w 3548024"/>
                  <a:gd name="connsiteY88" fmla="*/ 679857 h 3863723"/>
                  <a:gd name="connsiteX89" fmla="*/ 1678094 w 3548024"/>
                  <a:gd name="connsiteY89" fmla="*/ 811937 h 3863723"/>
                  <a:gd name="connsiteX90" fmla="*/ 1759374 w 3548024"/>
                  <a:gd name="connsiteY90" fmla="*/ 913537 h 3863723"/>
                  <a:gd name="connsiteX91" fmla="*/ 1779694 w 3548024"/>
                  <a:gd name="connsiteY91" fmla="*/ 1025297 h 3863723"/>
                  <a:gd name="connsiteX92" fmla="*/ 1810174 w 3548024"/>
                  <a:gd name="connsiteY92" fmla="*/ 1218337 h 3863723"/>
                  <a:gd name="connsiteX93" fmla="*/ 1871134 w 3548024"/>
                  <a:gd name="connsiteY93" fmla="*/ 1492657 h 3863723"/>
                  <a:gd name="connsiteX94" fmla="*/ 1850814 w 3548024"/>
                  <a:gd name="connsiteY94" fmla="*/ 1492657 h 3863723"/>
                  <a:gd name="connsiteX95" fmla="*/ 1586654 w 3548024"/>
                  <a:gd name="connsiteY95" fmla="*/ 1319937 h 3863723"/>
                  <a:gd name="connsiteX96" fmla="*/ 1403774 w 3548024"/>
                  <a:gd name="connsiteY96" fmla="*/ 1096417 h 3863723"/>
                  <a:gd name="connsiteX97" fmla="*/ 1322494 w 3548024"/>
                  <a:gd name="connsiteY97" fmla="*/ 964337 h 3863723"/>
                  <a:gd name="connsiteX98" fmla="*/ 1302174 w 3548024"/>
                  <a:gd name="connsiteY98" fmla="*/ 801777 h 3863723"/>
                  <a:gd name="connsiteX99" fmla="*/ 1281854 w 3548024"/>
                  <a:gd name="connsiteY99" fmla="*/ 771297 h 3863723"/>
                  <a:gd name="connsiteX100" fmla="*/ 1251374 w 3548024"/>
                  <a:gd name="connsiteY100" fmla="*/ 852577 h 3863723"/>
                  <a:gd name="connsiteX101" fmla="*/ 1261534 w 3548024"/>
                  <a:gd name="connsiteY101" fmla="*/ 954177 h 3863723"/>
                  <a:gd name="connsiteX102" fmla="*/ 1180254 w 3548024"/>
                  <a:gd name="connsiteY102" fmla="*/ 872897 h 3863723"/>
                  <a:gd name="connsiteX103" fmla="*/ 1007534 w 3548024"/>
                  <a:gd name="connsiteY103" fmla="*/ 690017 h 3863723"/>
                  <a:gd name="connsiteX104" fmla="*/ 936414 w 3548024"/>
                  <a:gd name="connsiteY104" fmla="*/ 557937 h 3863723"/>
                  <a:gd name="connsiteX105" fmla="*/ 885614 w 3548024"/>
                  <a:gd name="connsiteY105" fmla="*/ 476657 h 3863723"/>
                  <a:gd name="connsiteX106" fmla="*/ 855134 w 3548024"/>
                  <a:gd name="connsiteY106" fmla="*/ 476657 h 3863723"/>
                  <a:gd name="connsiteX107" fmla="*/ 875454 w 3548024"/>
                  <a:gd name="connsiteY107" fmla="*/ 547777 h 3863723"/>
                  <a:gd name="connsiteX108" fmla="*/ 977054 w 3548024"/>
                  <a:gd name="connsiteY108" fmla="*/ 730657 h 3863723"/>
                  <a:gd name="connsiteX109" fmla="*/ 1078654 w 3548024"/>
                  <a:gd name="connsiteY109" fmla="*/ 832257 h 3863723"/>
                  <a:gd name="connsiteX110" fmla="*/ 1007534 w 3548024"/>
                  <a:gd name="connsiteY110" fmla="*/ 832257 h 3863723"/>
                  <a:gd name="connsiteX111" fmla="*/ 844974 w 3548024"/>
                  <a:gd name="connsiteY111" fmla="*/ 761137 h 3863723"/>
                  <a:gd name="connsiteX112" fmla="*/ 824654 w 3548024"/>
                  <a:gd name="connsiteY112" fmla="*/ 781457 h 3863723"/>
                  <a:gd name="connsiteX113" fmla="*/ 916094 w 3548024"/>
                  <a:gd name="connsiteY113" fmla="*/ 832257 h 3863723"/>
                  <a:gd name="connsiteX114" fmla="*/ 1068494 w 3548024"/>
                  <a:gd name="connsiteY114" fmla="*/ 893217 h 3863723"/>
                  <a:gd name="connsiteX115" fmla="*/ 1119294 w 3548024"/>
                  <a:gd name="connsiteY115" fmla="*/ 903377 h 3863723"/>
                  <a:gd name="connsiteX116" fmla="*/ 1241214 w 3548024"/>
                  <a:gd name="connsiteY116" fmla="*/ 1004977 h 3863723"/>
                  <a:gd name="connsiteX117" fmla="*/ 1281854 w 3548024"/>
                  <a:gd name="connsiteY117" fmla="*/ 1035457 h 3863723"/>
                  <a:gd name="connsiteX118" fmla="*/ 1393614 w 3548024"/>
                  <a:gd name="connsiteY118" fmla="*/ 1167537 h 3863723"/>
                  <a:gd name="connsiteX119" fmla="*/ 1495214 w 3548024"/>
                  <a:gd name="connsiteY119" fmla="*/ 1299617 h 3863723"/>
                  <a:gd name="connsiteX120" fmla="*/ 1678094 w 3548024"/>
                  <a:gd name="connsiteY120" fmla="*/ 1472337 h 3863723"/>
                  <a:gd name="connsiteX121" fmla="*/ 1840654 w 3548024"/>
                  <a:gd name="connsiteY121" fmla="*/ 1604417 h 3863723"/>
                  <a:gd name="connsiteX122" fmla="*/ 1860974 w 3548024"/>
                  <a:gd name="connsiteY122" fmla="*/ 1655217 h 3863723"/>
                  <a:gd name="connsiteX123" fmla="*/ 1881294 w 3548024"/>
                  <a:gd name="connsiteY123" fmla="*/ 1807617 h 3863723"/>
                  <a:gd name="connsiteX124" fmla="*/ 1891454 w 3548024"/>
                  <a:gd name="connsiteY124" fmla="*/ 1899057 h 3863723"/>
                  <a:gd name="connsiteX125" fmla="*/ 1881294 w 3548024"/>
                  <a:gd name="connsiteY125" fmla="*/ 2061617 h 3863723"/>
                  <a:gd name="connsiteX126" fmla="*/ 1769534 w 3548024"/>
                  <a:gd name="connsiteY126" fmla="*/ 2010817 h 3863723"/>
                  <a:gd name="connsiteX127" fmla="*/ 1495214 w 3548024"/>
                  <a:gd name="connsiteY127" fmla="*/ 1960017 h 3863723"/>
                  <a:gd name="connsiteX128" fmla="*/ 1251374 w 3548024"/>
                  <a:gd name="connsiteY128" fmla="*/ 1888897 h 3863723"/>
                  <a:gd name="connsiteX129" fmla="*/ 895774 w 3548024"/>
                  <a:gd name="connsiteY129" fmla="*/ 1756817 h 3863723"/>
                  <a:gd name="connsiteX130" fmla="*/ 662094 w 3548024"/>
                  <a:gd name="connsiteY130" fmla="*/ 1523137 h 3863723"/>
                  <a:gd name="connsiteX131" fmla="*/ 509694 w 3548024"/>
                  <a:gd name="connsiteY131" fmla="*/ 1319937 h 3863723"/>
                  <a:gd name="connsiteX132" fmla="*/ 418254 w 3548024"/>
                  <a:gd name="connsiteY132" fmla="*/ 1218337 h 3863723"/>
                  <a:gd name="connsiteX133" fmla="*/ 357294 w 3548024"/>
                  <a:gd name="connsiteY133" fmla="*/ 1228497 h 3863723"/>
                  <a:gd name="connsiteX134" fmla="*/ 438574 w 3548024"/>
                  <a:gd name="connsiteY134" fmla="*/ 1319937 h 3863723"/>
                  <a:gd name="connsiteX135" fmla="*/ 560494 w 3548024"/>
                  <a:gd name="connsiteY135" fmla="*/ 1502817 h 3863723"/>
                  <a:gd name="connsiteX136" fmla="*/ 621454 w 3548024"/>
                  <a:gd name="connsiteY136" fmla="*/ 1584097 h 3863723"/>
                  <a:gd name="connsiteX137" fmla="*/ 550334 w 3548024"/>
                  <a:gd name="connsiteY137" fmla="*/ 1573937 h 3863723"/>
                  <a:gd name="connsiteX138" fmla="*/ 377614 w 3548024"/>
                  <a:gd name="connsiteY138" fmla="*/ 1482497 h 3863723"/>
                  <a:gd name="connsiteX139" fmla="*/ 204894 w 3548024"/>
                  <a:gd name="connsiteY139" fmla="*/ 1360577 h 3863723"/>
                  <a:gd name="connsiteX140" fmla="*/ 42334 w 3548024"/>
                  <a:gd name="connsiteY140" fmla="*/ 1228497 h 3863723"/>
                  <a:gd name="connsiteX141" fmla="*/ 1694 w 3548024"/>
                  <a:gd name="connsiteY141" fmla="*/ 1238657 h 3863723"/>
                  <a:gd name="connsiteX142" fmla="*/ 82974 w 3548024"/>
                  <a:gd name="connsiteY142" fmla="*/ 1309777 h 3863723"/>
                  <a:gd name="connsiteX143" fmla="*/ 357294 w 3548024"/>
                  <a:gd name="connsiteY143" fmla="*/ 1533297 h 3863723"/>
                  <a:gd name="connsiteX144" fmla="*/ 601134 w 3548024"/>
                  <a:gd name="connsiteY144" fmla="*/ 1645057 h 3863723"/>
                  <a:gd name="connsiteX145" fmla="*/ 702734 w 3548024"/>
                  <a:gd name="connsiteY145" fmla="*/ 1665377 h 3863723"/>
                  <a:gd name="connsiteX146" fmla="*/ 753534 w 3548024"/>
                  <a:gd name="connsiteY146" fmla="*/ 1726337 h 3863723"/>
                  <a:gd name="connsiteX147" fmla="*/ 814494 w 3548024"/>
                  <a:gd name="connsiteY147" fmla="*/ 1777137 h 3863723"/>
                  <a:gd name="connsiteX148" fmla="*/ 905934 w 3548024"/>
                  <a:gd name="connsiteY148" fmla="*/ 1827937 h 3863723"/>
                  <a:gd name="connsiteX149" fmla="*/ 1231054 w 3548024"/>
                  <a:gd name="connsiteY149" fmla="*/ 1949857 h 3863723"/>
                  <a:gd name="connsiteX150" fmla="*/ 1535854 w 3548024"/>
                  <a:gd name="connsiteY150" fmla="*/ 2061617 h 3863723"/>
                  <a:gd name="connsiteX151" fmla="*/ 1647614 w 3548024"/>
                  <a:gd name="connsiteY151" fmla="*/ 2132737 h 3863723"/>
                  <a:gd name="connsiteX152" fmla="*/ 1464734 w 3548024"/>
                  <a:gd name="connsiteY152" fmla="*/ 2102257 h 3863723"/>
                  <a:gd name="connsiteX153" fmla="*/ 1281854 w 3548024"/>
                  <a:gd name="connsiteY153" fmla="*/ 2102257 h 3863723"/>
                  <a:gd name="connsiteX154" fmla="*/ 1048174 w 3548024"/>
                  <a:gd name="connsiteY154" fmla="*/ 2081937 h 3863723"/>
                  <a:gd name="connsiteX155" fmla="*/ 804334 w 3548024"/>
                  <a:gd name="connsiteY155" fmla="*/ 2010817 h 3863723"/>
                  <a:gd name="connsiteX156" fmla="*/ 540174 w 3548024"/>
                  <a:gd name="connsiteY156" fmla="*/ 1919377 h 3863723"/>
                  <a:gd name="connsiteX157" fmla="*/ 509694 w 3548024"/>
                  <a:gd name="connsiteY157" fmla="*/ 1909217 h 3863723"/>
                  <a:gd name="connsiteX158" fmla="*/ 377614 w 3548024"/>
                  <a:gd name="connsiteY158" fmla="*/ 1817777 h 3863723"/>
                  <a:gd name="connsiteX159" fmla="*/ 336974 w 3548024"/>
                  <a:gd name="connsiteY159" fmla="*/ 1827937 h 3863723"/>
                  <a:gd name="connsiteX160" fmla="*/ 469054 w 3548024"/>
                  <a:gd name="connsiteY160" fmla="*/ 1949857 h 3863723"/>
                  <a:gd name="connsiteX161" fmla="*/ 723054 w 3548024"/>
                  <a:gd name="connsiteY161" fmla="*/ 2031137 h 3863723"/>
                  <a:gd name="connsiteX162" fmla="*/ 601134 w 3548024"/>
                  <a:gd name="connsiteY162" fmla="*/ 2031137 h 3863723"/>
                  <a:gd name="connsiteX163" fmla="*/ 469054 w 3548024"/>
                  <a:gd name="connsiteY163" fmla="*/ 2020977 h 3863723"/>
                  <a:gd name="connsiteX164" fmla="*/ 469054 w 3548024"/>
                  <a:gd name="connsiteY164" fmla="*/ 2071777 h 3863723"/>
                  <a:gd name="connsiteX165" fmla="*/ 580814 w 3548024"/>
                  <a:gd name="connsiteY165" fmla="*/ 2071777 h 3863723"/>
                  <a:gd name="connsiteX166" fmla="*/ 784014 w 3548024"/>
                  <a:gd name="connsiteY166" fmla="*/ 2071777 h 3863723"/>
                  <a:gd name="connsiteX167" fmla="*/ 987214 w 3548024"/>
                  <a:gd name="connsiteY167" fmla="*/ 2112417 h 3863723"/>
                  <a:gd name="connsiteX168" fmla="*/ 1261534 w 3548024"/>
                  <a:gd name="connsiteY168" fmla="*/ 2132737 h 3863723"/>
                  <a:gd name="connsiteX169" fmla="*/ 1578766 w 3548024"/>
                  <a:gd name="connsiteY169" fmla="*/ 2175010 h 3863723"/>
                  <a:gd name="connsiteX170" fmla="*/ 1739054 w 3548024"/>
                  <a:gd name="connsiteY170" fmla="*/ 2305457 h 3863723"/>
                  <a:gd name="connsiteX171" fmla="*/ 1789854 w 3548024"/>
                  <a:gd name="connsiteY171" fmla="*/ 2437537 h 3863723"/>
                  <a:gd name="connsiteX172" fmla="*/ 1800014 w 3548024"/>
                  <a:gd name="connsiteY172" fmla="*/ 2681377 h 3863723"/>
                  <a:gd name="connsiteX173" fmla="*/ 1779694 w 3548024"/>
                  <a:gd name="connsiteY173" fmla="*/ 2935377 h 3863723"/>
                  <a:gd name="connsiteX174" fmla="*/ 1728894 w 3548024"/>
                  <a:gd name="connsiteY174" fmla="*/ 3230017 h 3863723"/>
                  <a:gd name="connsiteX175" fmla="*/ 1678094 w 3548024"/>
                  <a:gd name="connsiteY175" fmla="*/ 3524657 h 3863723"/>
                  <a:gd name="connsiteX176" fmla="*/ 1627294 w 3548024"/>
                  <a:gd name="connsiteY176" fmla="*/ 3768497 h 3863723"/>
                  <a:gd name="connsiteX177" fmla="*/ 1820334 w 3548024"/>
                  <a:gd name="connsiteY177" fmla="*/ 3849777 h 3863723"/>
                  <a:gd name="connsiteX178" fmla="*/ 2114974 w 3548024"/>
                  <a:gd name="connsiteY178" fmla="*/ 3859937 h 3863723"/>
                  <a:gd name="connsiteX179" fmla="*/ 2186094 w 3548024"/>
                  <a:gd name="connsiteY179" fmla="*/ 3809137 h 3863723"/>
                  <a:gd name="connsiteX180" fmla="*/ 2232894 w 3548024"/>
                  <a:gd name="connsiteY180" fmla="*/ 3374722 h 3863723"/>
                  <a:gd name="connsiteX0" fmla="*/ 2224448 w 3548024"/>
                  <a:gd name="connsiteY0" fmla="*/ 3383831 h 3861475"/>
                  <a:gd name="connsiteX1" fmla="*/ 2198719 w 3548024"/>
                  <a:gd name="connsiteY1" fmla="*/ 2548406 h 3861475"/>
                  <a:gd name="connsiteX2" fmla="*/ 2298846 w 3548024"/>
                  <a:gd name="connsiteY2" fmla="*/ 2247018 h 3861475"/>
                  <a:gd name="connsiteX3" fmla="*/ 2622974 w 3548024"/>
                  <a:gd name="connsiteY3" fmla="*/ 2020977 h 3861475"/>
                  <a:gd name="connsiteX4" fmla="*/ 3009054 w 3548024"/>
                  <a:gd name="connsiteY4" fmla="*/ 1797457 h 3861475"/>
                  <a:gd name="connsiteX5" fmla="*/ 3283374 w 3548024"/>
                  <a:gd name="connsiteY5" fmla="*/ 1685697 h 3861475"/>
                  <a:gd name="connsiteX6" fmla="*/ 3466254 w 3548024"/>
                  <a:gd name="connsiteY6" fmla="*/ 1573937 h 3861475"/>
                  <a:gd name="connsiteX7" fmla="*/ 3547534 w 3548024"/>
                  <a:gd name="connsiteY7" fmla="*/ 1462177 h 3861475"/>
                  <a:gd name="connsiteX8" fmla="*/ 3496734 w 3548024"/>
                  <a:gd name="connsiteY8" fmla="*/ 1452017 h 3861475"/>
                  <a:gd name="connsiteX9" fmla="*/ 3425614 w 3548024"/>
                  <a:gd name="connsiteY9" fmla="*/ 1553617 h 3861475"/>
                  <a:gd name="connsiteX10" fmla="*/ 3232574 w 3548024"/>
                  <a:gd name="connsiteY10" fmla="*/ 1655217 h 3861475"/>
                  <a:gd name="connsiteX11" fmla="*/ 2917614 w 3548024"/>
                  <a:gd name="connsiteY11" fmla="*/ 1787297 h 3861475"/>
                  <a:gd name="connsiteX12" fmla="*/ 2887134 w 3548024"/>
                  <a:gd name="connsiteY12" fmla="*/ 1777137 h 3861475"/>
                  <a:gd name="connsiteX13" fmla="*/ 2917614 w 3548024"/>
                  <a:gd name="connsiteY13" fmla="*/ 1665377 h 3861475"/>
                  <a:gd name="connsiteX14" fmla="*/ 2978574 w 3548024"/>
                  <a:gd name="connsiteY14" fmla="*/ 1502817 h 3861475"/>
                  <a:gd name="connsiteX15" fmla="*/ 2978574 w 3548024"/>
                  <a:gd name="connsiteY15" fmla="*/ 1452017 h 3861475"/>
                  <a:gd name="connsiteX16" fmla="*/ 2927774 w 3548024"/>
                  <a:gd name="connsiteY16" fmla="*/ 1462177 h 3861475"/>
                  <a:gd name="connsiteX17" fmla="*/ 2897294 w 3548024"/>
                  <a:gd name="connsiteY17" fmla="*/ 1543457 h 3861475"/>
                  <a:gd name="connsiteX18" fmla="*/ 2816014 w 3548024"/>
                  <a:gd name="connsiteY18" fmla="*/ 1766977 h 3861475"/>
                  <a:gd name="connsiteX19" fmla="*/ 2785534 w 3548024"/>
                  <a:gd name="connsiteY19" fmla="*/ 1848257 h 3861475"/>
                  <a:gd name="connsiteX20" fmla="*/ 2586878 w 3548024"/>
                  <a:gd name="connsiteY20" fmla="*/ 1958986 h 3861475"/>
                  <a:gd name="connsiteX21" fmla="*/ 2368974 w 3548024"/>
                  <a:gd name="connsiteY21" fmla="*/ 2081937 h 3861475"/>
                  <a:gd name="connsiteX22" fmla="*/ 2226734 w 3548024"/>
                  <a:gd name="connsiteY22" fmla="*/ 2193697 h 3861475"/>
                  <a:gd name="connsiteX23" fmla="*/ 2308014 w 3548024"/>
                  <a:gd name="connsiteY23" fmla="*/ 1848257 h 3861475"/>
                  <a:gd name="connsiteX24" fmla="*/ 2379134 w 3548024"/>
                  <a:gd name="connsiteY24" fmla="*/ 1462177 h 3861475"/>
                  <a:gd name="connsiteX25" fmla="*/ 2592494 w 3548024"/>
                  <a:gd name="connsiteY25" fmla="*/ 1238657 h 3861475"/>
                  <a:gd name="connsiteX26" fmla="*/ 2663614 w 3548024"/>
                  <a:gd name="connsiteY26" fmla="*/ 1076097 h 3861475"/>
                  <a:gd name="connsiteX27" fmla="*/ 2622974 w 3548024"/>
                  <a:gd name="connsiteY27" fmla="*/ 1076097 h 3861475"/>
                  <a:gd name="connsiteX28" fmla="*/ 2562014 w 3548024"/>
                  <a:gd name="connsiteY28" fmla="*/ 1208177 h 3861475"/>
                  <a:gd name="connsiteX29" fmla="*/ 2409614 w 3548024"/>
                  <a:gd name="connsiteY29" fmla="*/ 1330097 h 3861475"/>
                  <a:gd name="connsiteX30" fmla="*/ 2460414 w 3548024"/>
                  <a:gd name="connsiteY30" fmla="*/ 1157377 h 3861475"/>
                  <a:gd name="connsiteX31" fmla="*/ 2541694 w 3548024"/>
                  <a:gd name="connsiteY31" fmla="*/ 862737 h 3861475"/>
                  <a:gd name="connsiteX32" fmla="*/ 2643294 w 3548024"/>
                  <a:gd name="connsiteY32" fmla="*/ 771297 h 3861475"/>
                  <a:gd name="connsiteX33" fmla="*/ 2724574 w 3548024"/>
                  <a:gd name="connsiteY33" fmla="*/ 679857 h 3861475"/>
                  <a:gd name="connsiteX34" fmla="*/ 2734734 w 3548024"/>
                  <a:gd name="connsiteY34" fmla="*/ 629057 h 3861475"/>
                  <a:gd name="connsiteX35" fmla="*/ 2694094 w 3548024"/>
                  <a:gd name="connsiteY35" fmla="*/ 649377 h 3861475"/>
                  <a:gd name="connsiteX36" fmla="*/ 2622974 w 3548024"/>
                  <a:gd name="connsiteY36" fmla="*/ 730657 h 3861475"/>
                  <a:gd name="connsiteX37" fmla="*/ 2562014 w 3548024"/>
                  <a:gd name="connsiteY37" fmla="*/ 761137 h 3861475"/>
                  <a:gd name="connsiteX38" fmla="*/ 2673774 w 3548024"/>
                  <a:gd name="connsiteY38" fmla="*/ 456337 h 3861475"/>
                  <a:gd name="connsiteX39" fmla="*/ 2724574 w 3548024"/>
                  <a:gd name="connsiteY39" fmla="*/ 222657 h 3861475"/>
                  <a:gd name="connsiteX40" fmla="*/ 2683934 w 3548024"/>
                  <a:gd name="connsiteY40" fmla="*/ 212497 h 3861475"/>
                  <a:gd name="connsiteX41" fmla="*/ 2663614 w 3548024"/>
                  <a:gd name="connsiteY41" fmla="*/ 324257 h 3861475"/>
                  <a:gd name="connsiteX42" fmla="*/ 2612814 w 3548024"/>
                  <a:gd name="connsiteY42" fmla="*/ 496977 h 3861475"/>
                  <a:gd name="connsiteX43" fmla="*/ 2592494 w 3548024"/>
                  <a:gd name="connsiteY43" fmla="*/ 496977 h 3861475"/>
                  <a:gd name="connsiteX44" fmla="*/ 2551854 w 3548024"/>
                  <a:gd name="connsiteY44" fmla="*/ 354737 h 3861475"/>
                  <a:gd name="connsiteX45" fmla="*/ 2521374 w 3548024"/>
                  <a:gd name="connsiteY45" fmla="*/ 263297 h 3861475"/>
                  <a:gd name="connsiteX46" fmla="*/ 2490894 w 3548024"/>
                  <a:gd name="connsiteY46" fmla="*/ 293777 h 3861475"/>
                  <a:gd name="connsiteX47" fmla="*/ 2511214 w 3548024"/>
                  <a:gd name="connsiteY47" fmla="*/ 354737 h 3861475"/>
                  <a:gd name="connsiteX48" fmla="*/ 2541694 w 3548024"/>
                  <a:gd name="connsiteY48" fmla="*/ 466497 h 3861475"/>
                  <a:gd name="connsiteX49" fmla="*/ 2562014 w 3548024"/>
                  <a:gd name="connsiteY49" fmla="*/ 557937 h 3861475"/>
                  <a:gd name="connsiteX50" fmla="*/ 2572174 w 3548024"/>
                  <a:gd name="connsiteY50" fmla="*/ 588417 h 3861475"/>
                  <a:gd name="connsiteX51" fmla="*/ 2490894 w 3548024"/>
                  <a:gd name="connsiteY51" fmla="*/ 822097 h 3861475"/>
                  <a:gd name="connsiteX52" fmla="*/ 2419774 w 3548024"/>
                  <a:gd name="connsiteY52" fmla="*/ 1076097 h 3861475"/>
                  <a:gd name="connsiteX53" fmla="*/ 2358814 w 3548024"/>
                  <a:gd name="connsiteY53" fmla="*/ 1045617 h 3861475"/>
                  <a:gd name="connsiteX54" fmla="*/ 2257214 w 3548024"/>
                  <a:gd name="connsiteY54" fmla="*/ 872897 h 3861475"/>
                  <a:gd name="connsiteX55" fmla="*/ 2216574 w 3548024"/>
                  <a:gd name="connsiteY55" fmla="*/ 791617 h 3861475"/>
                  <a:gd name="connsiteX56" fmla="*/ 2196254 w 3548024"/>
                  <a:gd name="connsiteY56" fmla="*/ 822097 h 3861475"/>
                  <a:gd name="connsiteX57" fmla="*/ 2236894 w 3548024"/>
                  <a:gd name="connsiteY57" fmla="*/ 923697 h 3861475"/>
                  <a:gd name="connsiteX58" fmla="*/ 2297854 w 3548024"/>
                  <a:gd name="connsiteY58" fmla="*/ 1035457 h 3861475"/>
                  <a:gd name="connsiteX59" fmla="*/ 2348654 w 3548024"/>
                  <a:gd name="connsiteY59" fmla="*/ 1116737 h 3861475"/>
                  <a:gd name="connsiteX60" fmla="*/ 2379134 w 3548024"/>
                  <a:gd name="connsiteY60" fmla="*/ 1147217 h 3861475"/>
                  <a:gd name="connsiteX61" fmla="*/ 2358814 w 3548024"/>
                  <a:gd name="connsiteY61" fmla="*/ 1258977 h 3861475"/>
                  <a:gd name="connsiteX62" fmla="*/ 2257214 w 3548024"/>
                  <a:gd name="connsiteY62" fmla="*/ 1604417 h 3861475"/>
                  <a:gd name="connsiteX63" fmla="*/ 2206414 w 3548024"/>
                  <a:gd name="connsiteY63" fmla="*/ 1858417 h 3861475"/>
                  <a:gd name="connsiteX64" fmla="*/ 2155614 w 3548024"/>
                  <a:gd name="connsiteY64" fmla="*/ 2000657 h 3861475"/>
                  <a:gd name="connsiteX65" fmla="*/ 2084494 w 3548024"/>
                  <a:gd name="connsiteY65" fmla="*/ 2020977 h 3861475"/>
                  <a:gd name="connsiteX66" fmla="*/ 2043854 w 3548024"/>
                  <a:gd name="connsiteY66" fmla="*/ 1868577 h 3861475"/>
                  <a:gd name="connsiteX67" fmla="*/ 1952414 w 3548024"/>
                  <a:gd name="connsiteY67" fmla="*/ 1533297 h 3861475"/>
                  <a:gd name="connsiteX68" fmla="*/ 1840654 w 3548024"/>
                  <a:gd name="connsiteY68" fmla="*/ 1076097 h 3861475"/>
                  <a:gd name="connsiteX69" fmla="*/ 1800014 w 3548024"/>
                  <a:gd name="connsiteY69" fmla="*/ 618897 h 3861475"/>
                  <a:gd name="connsiteX70" fmla="*/ 1867129 w 3548024"/>
                  <a:gd name="connsiteY70" fmla="*/ 38001 h 3861475"/>
                  <a:gd name="connsiteX71" fmla="*/ 1795121 w 3548024"/>
                  <a:gd name="connsiteY71" fmla="*/ 110009 h 3861475"/>
                  <a:gd name="connsiteX72" fmla="*/ 1759374 w 3548024"/>
                  <a:gd name="connsiteY72" fmla="*/ 547777 h 3861475"/>
                  <a:gd name="connsiteX73" fmla="*/ 1759374 w 3548024"/>
                  <a:gd name="connsiteY73" fmla="*/ 740817 h 3861475"/>
                  <a:gd name="connsiteX74" fmla="*/ 1769534 w 3548024"/>
                  <a:gd name="connsiteY74" fmla="*/ 852577 h 3861475"/>
                  <a:gd name="connsiteX75" fmla="*/ 1728894 w 3548024"/>
                  <a:gd name="connsiteY75" fmla="*/ 791617 h 3861475"/>
                  <a:gd name="connsiteX76" fmla="*/ 1617134 w 3548024"/>
                  <a:gd name="connsiteY76" fmla="*/ 588417 h 3861475"/>
                  <a:gd name="connsiteX77" fmla="*/ 1566334 w 3548024"/>
                  <a:gd name="connsiteY77" fmla="*/ 324257 h 3861475"/>
                  <a:gd name="connsiteX78" fmla="*/ 1535854 w 3548024"/>
                  <a:gd name="connsiteY78" fmla="*/ 242977 h 3861475"/>
                  <a:gd name="connsiteX79" fmla="*/ 1515534 w 3548024"/>
                  <a:gd name="connsiteY79" fmla="*/ 303937 h 3861475"/>
                  <a:gd name="connsiteX80" fmla="*/ 1546014 w 3548024"/>
                  <a:gd name="connsiteY80" fmla="*/ 547777 h 3861475"/>
                  <a:gd name="connsiteX81" fmla="*/ 1566334 w 3548024"/>
                  <a:gd name="connsiteY81" fmla="*/ 608737 h 3861475"/>
                  <a:gd name="connsiteX82" fmla="*/ 1535854 w 3548024"/>
                  <a:gd name="connsiteY82" fmla="*/ 598577 h 3861475"/>
                  <a:gd name="connsiteX83" fmla="*/ 1434254 w 3548024"/>
                  <a:gd name="connsiteY83" fmla="*/ 517297 h 3861475"/>
                  <a:gd name="connsiteX84" fmla="*/ 1322494 w 3548024"/>
                  <a:gd name="connsiteY84" fmla="*/ 456337 h 3861475"/>
                  <a:gd name="connsiteX85" fmla="*/ 1312334 w 3548024"/>
                  <a:gd name="connsiteY85" fmla="*/ 486817 h 3861475"/>
                  <a:gd name="connsiteX86" fmla="*/ 1424094 w 3548024"/>
                  <a:gd name="connsiteY86" fmla="*/ 578257 h 3861475"/>
                  <a:gd name="connsiteX87" fmla="*/ 1566334 w 3548024"/>
                  <a:gd name="connsiteY87" fmla="*/ 659537 h 3861475"/>
                  <a:gd name="connsiteX88" fmla="*/ 1596814 w 3548024"/>
                  <a:gd name="connsiteY88" fmla="*/ 679857 h 3861475"/>
                  <a:gd name="connsiteX89" fmla="*/ 1678094 w 3548024"/>
                  <a:gd name="connsiteY89" fmla="*/ 811937 h 3861475"/>
                  <a:gd name="connsiteX90" fmla="*/ 1759374 w 3548024"/>
                  <a:gd name="connsiteY90" fmla="*/ 913537 h 3861475"/>
                  <a:gd name="connsiteX91" fmla="*/ 1779694 w 3548024"/>
                  <a:gd name="connsiteY91" fmla="*/ 1025297 h 3861475"/>
                  <a:gd name="connsiteX92" fmla="*/ 1810174 w 3548024"/>
                  <a:gd name="connsiteY92" fmla="*/ 1218337 h 3861475"/>
                  <a:gd name="connsiteX93" fmla="*/ 1871134 w 3548024"/>
                  <a:gd name="connsiteY93" fmla="*/ 1492657 h 3861475"/>
                  <a:gd name="connsiteX94" fmla="*/ 1850814 w 3548024"/>
                  <a:gd name="connsiteY94" fmla="*/ 1492657 h 3861475"/>
                  <a:gd name="connsiteX95" fmla="*/ 1586654 w 3548024"/>
                  <a:gd name="connsiteY95" fmla="*/ 1319937 h 3861475"/>
                  <a:gd name="connsiteX96" fmla="*/ 1403774 w 3548024"/>
                  <a:gd name="connsiteY96" fmla="*/ 1096417 h 3861475"/>
                  <a:gd name="connsiteX97" fmla="*/ 1322494 w 3548024"/>
                  <a:gd name="connsiteY97" fmla="*/ 964337 h 3861475"/>
                  <a:gd name="connsiteX98" fmla="*/ 1302174 w 3548024"/>
                  <a:gd name="connsiteY98" fmla="*/ 801777 h 3861475"/>
                  <a:gd name="connsiteX99" fmla="*/ 1281854 w 3548024"/>
                  <a:gd name="connsiteY99" fmla="*/ 771297 h 3861475"/>
                  <a:gd name="connsiteX100" fmla="*/ 1251374 w 3548024"/>
                  <a:gd name="connsiteY100" fmla="*/ 852577 h 3861475"/>
                  <a:gd name="connsiteX101" fmla="*/ 1261534 w 3548024"/>
                  <a:gd name="connsiteY101" fmla="*/ 954177 h 3861475"/>
                  <a:gd name="connsiteX102" fmla="*/ 1180254 w 3548024"/>
                  <a:gd name="connsiteY102" fmla="*/ 872897 h 3861475"/>
                  <a:gd name="connsiteX103" fmla="*/ 1007534 w 3548024"/>
                  <a:gd name="connsiteY103" fmla="*/ 690017 h 3861475"/>
                  <a:gd name="connsiteX104" fmla="*/ 936414 w 3548024"/>
                  <a:gd name="connsiteY104" fmla="*/ 557937 h 3861475"/>
                  <a:gd name="connsiteX105" fmla="*/ 885614 w 3548024"/>
                  <a:gd name="connsiteY105" fmla="*/ 476657 h 3861475"/>
                  <a:gd name="connsiteX106" fmla="*/ 855134 w 3548024"/>
                  <a:gd name="connsiteY106" fmla="*/ 476657 h 3861475"/>
                  <a:gd name="connsiteX107" fmla="*/ 875454 w 3548024"/>
                  <a:gd name="connsiteY107" fmla="*/ 547777 h 3861475"/>
                  <a:gd name="connsiteX108" fmla="*/ 977054 w 3548024"/>
                  <a:gd name="connsiteY108" fmla="*/ 730657 h 3861475"/>
                  <a:gd name="connsiteX109" fmla="*/ 1078654 w 3548024"/>
                  <a:gd name="connsiteY109" fmla="*/ 832257 h 3861475"/>
                  <a:gd name="connsiteX110" fmla="*/ 1007534 w 3548024"/>
                  <a:gd name="connsiteY110" fmla="*/ 832257 h 3861475"/>
                  <a:gd name="connsiteX111" fmla="*/ 844974 w 3548024"/>
                  <a:gd name="connsiteY111" fmla="*/ 761137 h 3861475"/>
                  <a:gd name="connsiteX112" fmla="*/ 824654 w 3548024"/>
                  <a:gd name="connsiteY112" fmla="*/ 781457 h 3861475"/>
                  <a:gd name="connsiteX113" fmla="*/ 916094 w 3548024"/>
                  <a:gd name="connsiteY113" fmla="*/ 832257 h 3861475"/>
                  <a:gd name="connsiteX114" fmla="*/ 1068494 w 3548024"/>
                  <a:gd name="connsiteY114" fmla="*/ 893217 h 3861475"/>
                  <a:gd name="connsiteX115" fmla="*/ 1119294 w 3548024"/>
                  <a:gd name="connsiteY115" fmla="*/ 903377 h 3861475"/>
                  <a:gd name="connsiteX116" fmla="*/ 1241214 w 3548024"/>
                  <a:gd name="connsiteY116" fmla="*/ 1004977 h 3861475"/>
                  <a:gd name="connsiteX117" fmla="*/ 1281854 w 3548024"/>
                  <a:gd name="connsiteY117" fmla="*/ 1035457 h 3861475"/>
                  <a:gd name="connsiteX118" fmla="*/ 1393614 w 3548024"/>
                  <a:gd name="connsiteY118" fmla="*/ 1167537 h 3861475"/>
                  <a:gd name="connsiteX119" fmla="*/ 1495214 w 3548024"/>
                  <a:gd name="connsiteY119" fmla="*/ 1299617 h 3861475"/>
                  <a:gd name="connsiteX120" fmla="*/ 1678094 w 3548024"/>
                  <a:gd name="connsiteY120" fmla="*/ 1472337 h 3861475"/>
                  <a:gd name="connsiteX121" fmla="*/ 1840654 w 3548024"/>
                  <a:gd name="connsiteY121" fmla="*/ 1604417 h 3861475"/>
                  <a:gd name="connsiteX122" fmla="*/ 1860974 w 3548024"/>
                  <a:gd name="connsiteY122" fmla="*/ 1655217 h 3861475"/>
                  <a:gd name="connsiteX123" fmla="*/ 1881294 w 3548024"/>
                  <a:gd name="connsiteY123" fmla="*/ 1807617 h 3861475"/>
                  <a:gd name="connsiteX124" fmla="*/ 1891454 w 3548024"/>
                  <a:gd name="connsiteY124" fmla="*/ 1899057 h 3861475"/>
                  <a:gd name="connsiteX125" fmla="*/ 1881294 w 3548024"/>
                  <a:gd name="connsiteY125" fmla="*/ 2061617 h 3861475"/>
                  <a:gd name="connsiteX126" fmla="*/ 1769534 w 3548024"/>
                  <a:gd name="connsiteY126" fmla="*/ 2010817 h 3861475"/>
                  <a:gd name="connsiteX127" fmla="*/ 1495214 w 3548024"/>
                  <a:gd name="connsiteY127" fmla="*/ 1960017 h 3861475"/>
                  <a:gd name="connsiteX128" fmla="*/ 1251374 w 3548024"/>
                  <a:gd name="connsiteY128" fmla="*/ 1888897 h 3861475"/>
                  <a:gd name="connsiteX129" fmla="*/ 895774 w 3548024"/>
                  <a:gd name="connsiteY129" fmla="*/ 1756817 h 3861475"/>
                  <a:gd name="connsiteX130" fmla="*/ 662094 w 3548024"/>
                  <a:gd name="connsiteY130" fmla="*/ 1523137 h 3861475"/>
                  <a:gd name="connsiteX131" fmla="*/ 509694 w 3548024"/>
                  <a:gd name="connsiteY131" fmla="*/ 1319937 h 3861475"/>
                  <a:gd name="connsiteX132" fmla="*/ 418254 w 3548024"/>
                  <a:gd name="connsiteY132" fmla="*/ 1218337 h 3861475"/>
                  <a:gd name="connsiteX133" fmla="*/ 357294 w 3548024"/>
                  <a:gd name="connsiteY133" fmla="*/ 1228497 h 3861475"/>
                  <a:gd name="connsiteX134" fmla="*/ 438574 w 3548024"/>
                  <a:gd name="connsiteY134" fmla="*/ 1319937 h 3861475"/>
                  <a:gd name="connsiteX135" fmla="*/ 560494 w 3548024"/>
                  <a:gd name="connsiteY135" fmla="*/ 1502817 h 3861475"/>
                  <a:gd name="connsiteX136" fmla="*/ 621454 w 3548024"/>
                  <a:gd name="connsiteY136" fmla="*/ 1584097 h 3861475"/>
                  <a:gd name="connsiteX137" fmla="*/ 550334 w 3548024"/>
                  <a:gd name="connsiteY137" fmla="*/ 1573937 h 3861475"/>
                  <a:gd name="connsiteX138" fmla="*/ 377614 w 3548024"/>
                  <a:gd name="connsiteY138" fmla="*/ 1482497 h 3861475"/>
                  <a:gd name="connsiteX139" fmla="*/ 204894 w 3548024"/>
                  <a:gd name="connsiteY139" fmla="*/ 1360577 h 3861475"/>
                  <a:gd name="connsiteX140" fmla="*/ 42334 w 3548024"/>
                  <a:gd name="connsiteY140" fmla="*/ 1228497 h 3861475"/>
                  <a:gd name="connsiteX141" fmla="*/ 1694 w 3548024"/>
                  <a:gd name="connsiteY141" fmla="*/ 1238657 h 3861475"/>
                  <a:gd name="connsiteX142" fmla="*/ 82974 w 3548024"/>
                  <a:gd name="connsiteY142" fmla="*/ 1309777 h 3861475"/>
                  <a:gd name="connsiteX143" fmla="*/ 357294 w 3548024"/>
                  <a:gd name="connsiteY143" fmla="*/ 1533297 h 3861475"/>
                  <a:gd name="connsiteX144" fmla="*/ 601134 w 3548024"/>
                  <a:gd name="connsiteY144" fmla="*/ 1645057 h 3861475"/>
                  <a:gd name="connsiteX145" fmla="*/ 702734 w 3548024"/>
                  <a:gd name="connsiteY145" fmla="*/ 1665377 h 3861475"/>
                  <a:gd name="connsiteX146" fmla="*/ 753534 w 3548024"/>
                  <a:gd name="connsiteY146" fmla="*/ 1726337 h 3861475"/>
                  <a:gd name="connsiteX147" fmla="*/ 814494 w 3548024"/>
                  <a:gd name="connsiteY147" fmla="*/ 1777137 h 3861475"/>
                  <a:gd name="connsiteX148" fmla="*/ 905934 w 3548024"/>
                  <a:gd name="connsiteY148" fmla="*/ 1827937 h 3861475"/>
                  <a:gd name="connsiteX149" fmla="*/ 1231054 w 3548024"/>
                  <a:gd name="connsiteY149" fmla="*/ 1949857 h 3861475"/>
                  <a:gd name="connsiteX150" fmla="*/ 1535854 w 3548024"/>
                  <a:gd name="connsiteY150" fmla="*/ 2061617 h 3861475"/>
                  <a:gd name="connsiteX151" fmla="*/ 1647614 w 3548024"/>
                  <a:gd name="connsiteY151" fmla="*/ 2132737 h 3861475"/>
                  <a:gd name="connsiteX152" fmla="*/ 1464734 w 3548024"/>
                  <a:gd name="connsiteY152" fmla="*/ 2102257 h 3861475"/>
                  <a:gd name="connsiteX153" fmla="*/ 1281854 w 3548024"/>
                  <a:gd name="connsiteY153" fmla="*/ 2102257 h 3861475"/>
                  <a:gd name="connsiteX154" fmla="*/ 1048174 w 3548024"/>
                  <a:gd name="connsiteY154" fmla="*/ 2081937 h 3861475"/>
                  <a:gd name="connsiteX155" fmla="*/ 804334 w 3548024"/>
                  <a:gd name="connsiteY155" fmla="*/ 2010817 h 3861475"/>
                  <a:gd name="connsiteX156" fmla="*/ 540174 w 3548024"/>
                  <a:gd name="connsiteY156" fmla="*/ 1919377 h 3861475"/>
                  <a:gd name="connsiteX157" fmla="*/ 509694 w 3548024"/>
                  <a:gd name="connsiteY157" fmla="*/ 1909217 h 3861475"/>
                  <a:gd name="connsiteX158" fmla="*/ 377614 w 3548024"/>
                  <a:gd name="connsiteY158" fmla="*/ 1817777 h 3861475"/>
                  <a:gd name="connsiteX159" fmla="*/ 336974 w 3548024"/>
                  <a:gd name="connsiteY159" fmla="*/ 1827937 h 3861475"/>
                  <a:gd name="connsiteX160" fmla="*/ 469054 w 3548024"/>
                  <a:gd name="connsiteY160" fmla="*/ 1949857 h 3861475"/>
                  <a:gd name="connsiteX161" fmla="*/ 723054 w 3548024"/>
                  <a:gd name="connsiteY161" fmla="*/ 2031137 h 3861475"/>
                  <a:gd name="connsiteX162" fmla="*/ 601134 w 3548024"/>
                  <a:gd name="connsiteY162" fmla="*/ 2031137 h 3861475"/>
                  <a:gd name="connsiteX163" fmla="*/ 469054 w 3548024"/>
                  <a:gd name="connsiteY163" fmla="*/ 2020977 h 3861475"/>
                  <a:gd name="connsiteX164" fmla="*/ 469054 w 3548024"/>
                  <a:gd name="connsiteY164" fmla="*/ 2071777 h 3861475"/>
                  <a:gd name="connsiteX165" fmla="*/ 580814 w 3548024"/>
                  <a:gd name="connsiteY165" fmla="*/ 2071777 h 3861475"/>
                  <a:gd name="connsiteX166" fmla="*/ 784014 w 3548024"/>
                  <a:gd name="connsiteY166" fmla="*/ 2071777 h 3861475"/>
                  <a:gd name="connsiteX167" fmla="*/ 987214 w 3548024"/>
                  <a:gd name="connsiteY167" fmla="*/ 2112417 h 3861475"/>
                  <a:gd name="connsiteX168" fmla="*/ 1261534 w 3548024"/>
                  <a:gd name="connsiteY168" fmla="*/ 2132737 h 3861475"/>
                  <a:gd name="connsiteX169" fmla="*/ 1578766 w 3548024"/>
                  <a:gd name="connsiteY169" fmla="*/ 2175010 h 3861475"/>
                  <a:gd name="connsiteX170" fmla="*/ 1739054 w 3548024"/>
                  <a:gd name="connsiteY170" fmla="*/ 2305457 h 3861475"/>
                  <a:gd name="connsiteX171" fmla="*/ 1789854 w 3548024"/>
                  <a:gd name="connsiteY171" fmla="*/ 2437537 h 3861475"/>
                  <a:gd name="connsiteX172" fmla="*/ 1800014 w 3548024"/>
                  <a:gd name="connsiteY172" fmla="*/ 2681377 h 3861475"/>
                  <a:gd name="connsiteX173" fmla="*/ 1779694 w 3548024"/>
                  <a:gd name="connsiteY173" fmla="*/ 2935377 h 3861475"/>
                  <a:gd name="connsiteX174" fmla="*/ 1728894 w 3548024"/>
                  <a:gd name="connsiteY174" fmla="*/ 3230017 h 3861475"/>
                  <a:gd name="connsiteX175" fmla="*/ 1678094 w 3548024"/>
                  <a:gd name="connsiteY175" fmla="*/ 3524657 h 3861475"/>
                  <a:gd name="connsiteX176" fmla="*/ 1627294 w 3548024"/>
                  <a:gd name="connsiteY176" fmla="*/ 3768497 h 3861475"/>
                  <a:gd name="connsiteX177" fmla="*/ 1820334 w 3548024"/>
                  <a:gd name="connsiteY177" fmla="*/ 3849777 h 3861475"/>
                  <a:gd name="connsiteX178" fmla="*/ 2114974 w 3548024"/>
                  <a:gd name="connsiteY178" fmla="*/ 3859937 h 3861475"/>
                  <a:gd name="connsiteX179" fmla="*/ 2274667 w 3548024"/>
                  <a:gd name="connsiteY179" fmla="*/ 3839765 h 3861475"/>
                  <a:gd name="connsiteX180" fmla="*/ 2186094 w 3548024"/>
                  <a:gd name="connsiteY180" fmla="*/ 3809137 h 3861475"/>
                  <a:gd name="connsiteX181" fmla="*/ 2232894 w 3548024"/>
                  <a:gd name="connsiteY181" fmla="*/ 3374722 h 3861475"/>
                  <a:gd name="connsiteX0" fmla="*/ 2224448 w 3548024"/>
                  <a:gd name="connsiteY0" fmla="*/ 3383831 h 3861475"/>
                  <a:gd name="connsiteX1" fmla="*/ 2198719 w 3548024"/>
                  <a:gd name="connsiteY1" fmla="*/ 2548406 h 3861475"/>
                  <a:gd name="connsiteX2" fmla="*/ 2298846 w 3548024"/>
                  <a:gd name="connsiteY2" fmla="*/ 2247018 h 3861475"/>
                  <a:gd name="connsiteX3" fmla="*/ 2622974 w 3548024"/>
                  <a:gd name="connsiteY3" fmla="*/ 2020977 h 3861475"/>
                  <a:gd name="connsiteX4" fmla="*/ 3009054 w 3548024"/>
                  <a:gd name="connsiteY4" fmla="*/ 1797457 h 3861475"/>
                  <a:gd name="connsiteX5" fmla="*/ 3283374 w 3548024"/>
                  <a:gd name="connsiteY5" fmla="*/ 1685697 h 3861475"/>
                  <a:gd name="connsiteX6" fmla="*/ 3466254 w 3548024"/>
                  <a:gd name="connsiteY6" fmla="*/ 1573937 h 3861475"/>
                  <a:gd name="connsiteX7" fmla="*/ 3547534 w 3548024"/>
                  <a:gd name="connsiteY7" fmla="*/ 1462177 h 3861475"/>
                  <a:gd name="connsiteX8" fmla="*/ 3496734 w 3548024"/>
                  <a:gd name="connsiteY8" fmla="*/ 1452017 h 3861475"/>
                  <a:gd name="connsiteX9" fmla="*/ 3425614 w 3548024"/>
                  <a:gd name="connsiteY9" fmla="*/ 1553617 h 3861475"/>
                  <a:gd name="connsiteX10" fmla="*/ 3232574 w 3548024"/>
                  <a:gd name="connsiteY10" fmla="*/ 1655217 h 3861475"/>
                  <a:gd name="connsiteX11" fmla="*/ 2917614 w 3548024"/>
                  <a:gd name="connsiteY11" fmla="*/ 1787297 h 3861475"/>
                  <a:gd name="connsiteX12" fmla="*/ 2887134 w 3548024"/>
                  <a:gd name="connsiteY12" fmla="*/ 1777137 h 3861475"/>
                  <a:gd name="connsiteX13" fmla="*/ 2917614 w 3548024"/>
                  <a:gd name="connsiteY13" fmla="*/ 1665377 h 3861475"/>
                  <a:gd name="connsiteX14" fmla="*/ 2978574 w 3548024"/>
                  <a:gd name="connsiteY14" fmla="*/ 1502817 h 3861475"/>
                  <a:gd name="connsiteX15" fmla="*/ 2978574 w 3548024"/>
                  <a:gd name="connsiteY15" fmla="*/ 1452017 h 3861475"/>
                  <a:gd name="connsiteX16" fmla="*/ 2927774 w 3548024"/>
                  <a:gd name="connsiteY16" fmla="*/ 1462177 h 3861475"/>
                  <a:gd name="connsiteX17" fmla="*/ 2897294 w 3548024"/>
                  <a:gd name="connsiteY17" fmla="*/ 1543457 h 3861475"/>
                  <a:gd name="connsiteX18" fmla="*/ 2816014 w 3548024"/>
                  <a:gd name="connsiteY18" fmla="*/ 1766977 h 3861475"/>
                  <a:gd name="connsiteX19" fmla="*/ 2785534 w 3548024"/>
                  <a:gd name="connsiteY19" fmla="*/ 1848257 h 3861475"/>
                  <a:gd name="connsiteX20" fmla="*/ 2586878 w 3548024"/>
                  <a:gd name="connsiteY20" fmla="*/ 1958986 h 3861475"/>
                  <a:gd name="connsiteX21" fmla="*/ 2368974 w 3548024"/>
                  <a:gd name="connsiteY21" fmla="*/ 2081937 h 3861475"/>
                  <a:gd name="connsiteX22" fmla="*/ 2226734 w 3548024"/>
                  <a:gd name="connsiteY22" fmla="*/ 2193697 h 3861475"/>
                  <a:gd name="connsiteX23" fmla="*/ 2308014 w 3548024"/>
                  <a:gd name="connsiteY23" fmla="*/ 1848257 h 3861475"/>
                  <a:gd name="connsiteX24" fmla="*/ 2379134 w 3548024"/>
                  <a:gd name="connsiteY24" fmla="*/ 1462177 h 3861475"/>
                  <a:gd name="connsiteX25" fmla="*/ 2592494 w 3548024"/>
                  <a:gd name="connsiteY25" fmla="*/ 1238657 h 3861475"/>
                  <a:gd name="connsiteX26" fmla="*/ 2663614 w 3548024"/>
                  <a:gd name="connsiteY26" fmla="*/ 1076097 h 3861475"/>
                  <a:gd name="connsiteX27" fmla="*/ 2622974 w 3548024"/>
                  <a:gd name="connsiteY27" fmla="*/ 1076097 h 3861475"/>
                  <a:gd name="connsiteX28" fmla="*/ 2562014 w 3548024"/>
                  <a:gd name="connsiteY28" fmla="*/ 1208177 h 3861475"/>
                  <a:gd name="connsiteX29" fmla="*/ 2409614 w 3548024"/>
                  <a:gd name="connsiteY29" fmla="*/ 1330097 h 3861475"/>
                  <a:gd name="connsiteX30" fmla="*/ 2460414 w 3548024"/>
                  <a:gd name="connsiteY30" fmla="*/ 1157377 h 3861475"/>
                  <a:gd name="connsiteX31" fmla="*/ 2541694 w 3548024"/>
                  <a:gd name="connsiteY31" fmla="*/ 862737 h 3861475"/>
                  <a:gd name="connsiteX32" fmla="*/ 2643294 w 3548024"/>
                  <a:gd name="connsiteY32" fmla="*/ 771297 h 3861475"/>
                  <a:gd name="connsiteX33" fmla="*/ 2724574 w 3548024"/>
                  <a:gd name="connsiteY33" fmla="*/ 679857 h 3861475"/>
                  <a:gd name="connsiteX34" fmla="*/ 2734734 w 3548024"/>
                  <a:gd name="connsiteY34" fmla="*/ 629057 h 3861475"/>
                  <a:gd name="connsiteX35" fmla="*/ 2694094 w 3548024"/>
                  <a:gd name="connsiteY35" fmla="*/ 649377 h 3861475"/>
                  <a:gd name="connsiteX36" fmla="*/ 2622974 w 3548024"/>
                  <a:gd name="connsiteY36" fmla="*/ 730657 h 3861475"/>
                  <a:gd name="connsiteX37" fmla="*/ 2562014 w 3548024"/>
                  <a:gd name="connsiteY37" fmla="*/ 761137 h 3861475"/>
                  <a:gd name="connsiteX38" fmla="*/ 2673774 w 3548024"/>
                  <a:gd name="connsiteY38" fmla="*/ 456337 h 3861475"/>
                  <a:gd name="connsiteX39" fmla="*/ 2724574 w 3548024"/>
                  <a:gd name="connsiteY39" fmla="*/ 222657 h 3861475"/>
                  <a:gd name="connsiteX40" fmla="*/ 2683934 w 3548024"/>
                  <a:gd name="connsiteY40" fmla="*/ 212497 h 3861475"/>
                  <a:gd name="connsiteX41" fmla="*/ 2663614 w 3548024"/>
                  <a:gd name="connsiteY41" fmla="*/ 324257 h 3861475"/>
                  <a:gd name="connsiteX42" fmla="*/ 2612814 w 3548024"/>
                  <a:gd name="connsiteY42" fmla="*/ 496977 h 3861475"/>
                  <a:gd name="connsiteX43" fmla="*/ 2592494 w 3548024"/>
                  <a:gd name="connsiteY43" fmla="*/ 496977 h 3861475"/>
                  <a:gd name="connsiteX44" fmla="*/ 2551854 w 3548024"/>
                  <a:gd name="connsiteY44" fmla="*/ 354737 h 3861475"/>
                  <a:gd name="connsiteX45" fmla="*/ 2521374 w 3548024"/>
                  <a:gd name="connsiteY45" fmla="*/ 263297 h 3861475"/>
                  <a:gd name="connsiteX46" fmla="*/ 2490894 w 3548024"/>
                  <a:gd name="connsiteY46" fmla="*/ 293777 h 3861475"/>
                  <a:gd name="connsiteX47" fmla="*/ 2511214 w 3548024"/>
                  <a:gd name="connsiteY47" fmla="*/ 354737 h 3861475"/>
                  <a:gd name="connsiteX48" fmla="*/ 2541694 w 3548024"/>
                  <a:gd name="connsiteY48" fmla="*/ 466497 h 3861475"/>
                  <a:gd name="connsiteX49" fmla="*/ 2562014 w 3548024"/>
                  <a:gd name="connsiteY49" fmla="*/ 557937 h 3861475"/>
                  <a:gd name="connsiteX50" fmla="*/ 2572174 w 3548024"/>
                  <a:gd name="connsiteY50" fmla="*/ 588417 h 3861475"/>
                  <a:gd name="connsiteX51" fmla="*/ 2490894 w 3548024"/>
                  <a:gd name="connsiteY51" fmla="*/ 822097 h 3861475"/>
                  <a:gd name="connsiteX52" fmla="*/ 2419774 w 3548024"/>
                  <a:gd name="connsiteY52" fmla="*/ 1076097 h 3861475"/>
                  <a:gd name="connsiteX53" fmla="*/ 2358814 w 3548024"/>
                  <a:gd name="connsiteY53" fmla="*/ 1045617 h 3861475"/>
                  <a:gd name="connsiteX54" fmla="*/ 2257214 w 3548024"/>
                  <a:gd name="connsiteY54" fmla="*/ 872897 h 3861475"/>
                  <a:gd name="connsiteX55" fmla="*/ 2216574 w 3548024"/>
                  <a:gd name="connsiteY55" fmla="*/ 791617 h 3861475"/>
                  <a:gd name="connsiteX56" fmla="*/ 2196254 w 3548024"/>
                  <a:gd name="connsiteY56" fmla="*/ 822097 h 3861475"/>
                  <a:gd name="connsiteX57" fmla="*/ 2236894 w 3548024"/>
                  <a:gd name="connsiteY57" fmla="*/ 923697 h 3861475"/>
                  <a:gd name="connsiteX58" fmla="*/ 2297854 w 3548024"/>
                  <a:gd name="connsiteY58" fmla="*/ 1035457 h 3861475"/>
                  <a:gd name="connsiteX59" fmla="*/ 2348654 w 3548024"/>
                  <a:gd name="connsiteY59" fmla="*/ 1116737 h 3861475"/>
                  <a:gd name="connsiteX60" fmla="*/ 2379134 w 3548024"/>
                  <a:gd name="connsiteY60" fmla="*/ 1147217 h 3861475"/>
                  <a:gd name="connsiteX61" fmla="*/ 2358814 w 3548024"/>
                  <a:gd name="connsiteY61" fmla="*/ 1258977 h 3861475"/>
                  <a:gd name="connsiteX62" fmla="*/ 2257214 w 3548024"/>
                  <a:gd name="connsiteY62" fmla="*/ 1604417 h 3861475"/>
                  <a:gd name="connsiteX63" fmla="*/ 2206414 w 3548024"/>
                  <a:gd name="connsiteY63" fmla="*/ 1858417 h 3861475"/>
                  <a:gd name="connsiteX64" fmla="*/ 2155614 w 3548024"/>
                  <a:gd name="connsiteY64" fmla="*/ 2000657 h 3861475"/>
                  <a:gd name="connsiteX65" fmla="*/ 2084494 w 3548024"/>
                  <a:gd name="connsiteY65" fmla="*/ 2020977 h 3861475"/>
                  <a:gd name="connsiteX66" fmla="*/ 2043854 w 3548024"/>
                  <a:gd name="connsiteY66" fmla="*/ 1868577 h 3861475"/>
                  <a:gd name="connsiteX67" fmla="*/ 1952414 w 3548024"/>
                  <a:gd name="connsiteY67" fmla="*/ 1533297 h 3861475"/>
                  <a:gd name="connsiteX68" fmla="*/ 1840654 w 3548024"/>
                  <a:gd name="connsiteY68" fmla="*/ 1076097 h 3861475"/>
                  <a:gd name="connsiteX69" fmla="*/ 1800014 w 3548024"/>
                  <a:gd name="connsiteY69" fmla="*/ 618897 h 3861475"/>
                  <a:gd name="connsiteX70" fmla="*/ 1867129 w 3548024"/>
                  <a:gd name="connsiteY70" fmla="*/ 38001 h 3861475"/>
                  <a:gd name="connsiteX71" fmla="*/ 1795121 w 3548024"/>
                  <a:gd name="connsiteY71" fmla="*/ 110009 h 3861475"/>
                  <a:gd name="connsiteX72" fmla="*/ 1759374 w 3548024"/>
                  <a:gd name="connsiteY72" fmla="*/ 547777 h 3861475"/>
                  <a:gd name="connsiteX73" fmla="*/ 1759374 w 3548024"/>
                  <a:gd name="connsiteY73" fmla="*/ 740817 h 3861475"/>
                  <a:gd name="connsiteX74" fmla="*/ 1769534 w 3548024"/>
                  <a:gd name="connsiteY74" fmla="*/ 852577 h 3861475"/>
                  <a:gd name="connsiteX75" fmla="*/ 1728894 w 3548024"/>
                  <a:gd name="connsiteY75" fmla="*/ 791617 h 3861475"/>
                  <a:gd name="connsiteX76" fmla="*/ 1617134 w 3548024"/>
                  <a:gd name="connsiteY76" fmla="*/ 588417 h 3861475"/>
                  <a:gd name="connsiteX77" fmla="*/ 1566334 w 3548024"/>
                  <a:gd name="connsiteY77" fmla="*/ 324257 h 3861475"/>
                  <a:gd name="connsiteX78" fmla="*/ 1535854 w 3548024"/>
                  <a:gd name="connsiteY78" fmla="*/ 242977 h 3861475"/>
                  <a:gd name="connsiteX79" fmla="*/ 1515534 w 3548024"/>
                  <a:gd name="connsiteY79" fmla="*/ 303937 h 3861475"/>
                  <a:gd name="connsiteX80" fmla="*/ 1546014 w 3548024"/>
                  <a:gd name="connsiteY80" fmla="*/ 547777 h 3861475"/>
                  <a:gd name="connsiteX81" fmla="*/ 1566334 w 3548024"/>
                  <a:gd name="connsiteY81" fmla="*/ 608737 h 3861475"/>
                  <a:gd name="connsiteX82" fmla="*/ 1535854 w 3548024"/>
                  <a:gd name="connsiteY82" fmla="*/ 598577 h 3861475"/>
                  <a:gd name="connsiteX83" fmla="*/ 1434254 w 3548024"/>
                  <a:gd name="connsiteY83" fmla="*/ 517297 h 3861475"/>
                  <a:gd name="connsiteX84" fmla="*/ 1322494 w 3548024"/>
                  <a:gd name="connsiteY84" fmla="*/ 456337 h 3861475"/>
                  <a:gd name="connsiteX85" fmla="*/ 1312334 w 3548024"/>
                  <a:gd name="connsiteY85" fmla="*/ 486817 h 3861475"/>
                  <a:gd name="connsiteX86" fmla="*/ 1424094 w 3548024"/>
                  <a:gd name="connsiteY86" fmla="*/ 578257 h 3861475"/>
                  <a:gd name="connsiteX87" fmla="*/ 1566334 w 3548024"/>
                  <a:gd name="connsiteY87" fmla="*/ 659537 h 3861475"/>
                  <a:gd name="connsiteX88" fmla="*/ 1596814 w 3548024"/>
                  <a:gd name="connsiteY88" fmla="*/ 679857 h 3861475"/>
                  <a:gd name="connsiteX89" fmla="*/ 1678094 w 3548024"/>
                  <a:gd name="connsiteY89" fmla="*/ 811937 h 3861475"/>
                  <a:gd name="connsiteX90" fmla="*/ 1759374 w 3548024"/>
                  <a:gd name="connsiteY90" fmla="*/ 913537 h 3861475"/>
                  <a:gd name="connsiteX91" fmla="*/ 1779694 w 3548024"/>
                  <a:gd name="connsiteY91" fmla="*/ 1025297 h 3861475"/>
                  <a:gd name="connsiteX92" fmla="*/ 1810174 w 3548024"/>
                  <a:gd name="connsiteY92" fmla="*/ 1218337 h 3861475"/>
                  <a:gd name="connsiteX93" fmla="*/ 1871134 w 3548024"/>
                  <a:gd name="connsiteY93" fmla="*/ 1492657 h 3861475"/>
                  <a:gd name="connsiteX94" fmla="*/ 1850814 w 3548024"/>
                  <a:gd name="connsiteY94" fmla="*/ 1492657 h 3861475"/>
                  <a:gd name="connsiteX95" fmla="*/ 1586654 w 3548024"/>
                  <a:gd name="connsiteY95" fmla="*/ 1319937 h 3861475"/>
                  <a:gd name="connsiteX96" fmla="*/ 1403774 w 3548024"/>
                  <a:gd name="connsiteY96" fmla="*/ 1096417 h 3861475"/>
                  <a:gd name="connsiteX97" fmla="*/ 1322494 w 3548024"/>
                  <a:gd name="connsiteY97" fmla="*/ 964337 h 3861475"/>
                  <a:gd name="connsiteX98" fmla="*/ 1302174 w 3548024"/>
                  <a:gd name="connsiteY98" fmla="*/ 801777 h 3861475"/>
                  <a:gd name="connsiteX99" fmla="*/ 1281854 w 3548024"/>
                  <a:gd name="connsiteY99" fmla="*/ 771297 h 3861475"/>
                  <a:gd name="connsiteX100" fmla="*/ 1251374 w 3548024"/>
                  <a:gd name="connsiteY100" fmla="*/ 852577 h 3861475"/>
                  <a:gd name="connsiteX101" fmla="*/ 1261534 w 3548024"/>
                  <a:gd name="connsiteY101" fmla="*/ 954177 h 3861475"/>
                  <a:gd name="connsiteX102" fmla="*/ 1180254 w 3548024"/>
                  <a:gd name="connsiteY102" fmla="*/ 872897 h 3861475"/>
                  <a:gd name="connsiteX103" fmla="*/ 1007534 w 3548024"/>
                  <a:gd name="connsiteY103" fmla="*/ 690017 h 3861475"/>
                  <a:gd name="connsiteX104" fmla="*/ 936414 w 3548024"/>
                  <a:gd name="connsiteY104" fmla="*/ 557937 h 3861475"/>
                  <a:gd name="connsiteX105" fmla="*/ 885614 w 3548024"/>
                  <a:gd name="connsiteY105" fmla="*/ 476657 h 3861475"/>
                  <a:gd name="connsiteX106" fmla="*/ 855134 w 3548024"/>
                  <a:gd name="connsiteY106" fmla="*/ 476657 h 3861475"/>
                  <a:gd name="connsiteX107" fmla="*/ 875454 w 3548024"/>
                  <a:gd name="connsiteY107" fmla="*/ 547777 h 3861475"/>
                  <a:gd name="connsiteX108" fmla="*/ 977054 w 3548024"/>
                  <a:gd name="connsiteY108" fmla="*/ 730657 h 3861475"/>
                  <a:gd name="connsiteX109" fmla="*/ 1078654 w 3548024"/>
                  <a:gd name="connsiteY109" fmla="*/ 832257 h 3861475"/>
                  <a:gd name="connsiteX110" fmla="*/ 1007534 w 3548024"/>
                  <a:gd name="connsiteY110" fmla="*/ 832257 h 3861475"/>
                  <a:gd name="connsiteX111" fmla="*/ 844974 w 3548024"/>
                  <a:gd name="connsiteY111" fmla="*/ 761137 h 3861475"/>
                  <a:gd name="connsiteX112" fmla="*/ 824654 w 3548024"/>
                  <a:gd name="connsiteY112" fmla="*/ 781457 h 3861475"/>
                  <a:gd name="connsiteX113" fmla="*/ 916094 w 3548024"/>
                  <a:gd name="connsiteY113" fmla="*/ 832257 h 3861475"/>
                  <a:gd name="connsiteX114" fmla="*/ 1068494 w 3548024"/>
                  <a:gd name="connsiteY114" fmla="*/ 893217 h 3861475"/>
                  <a:gd name="connsiteX115" fmla="*/ 1119294 w 3548024"/>
                  <a:gd name="connsiteY115" fmla="*/ 903377 h 3861475"/>
                  <a:gd name="connsiteX116" fmla="*/ 1241214 w 3548024"/>
                  <a:gd name="connsiteY116" fmla="*/ 1004977 h 3861475"/>
                  <a:gd name="connsiteX117" fmla="*/ 1281854 w 3548024"/>
                  <a:gd name="connsiteY117" fmla="*/ 1035457 h 3861475"/>
                  <a:gd name="connsiteX118" fmla="*/ 1393614 w 3548024"/>
                  <a:gd name="connsiteY118" fmla="*/ 1167537 h 3861475"/>
                  <a:gd name="connsiteX119" fmla="*/ 1495214 w 3548024"/>
                  <a:gd name="connsiteY119" fmla="*/ 1299617 h 3861475"/>
                  <a:gd name="connsiteX120" fmla="*/ 1678094 w 3548024"/>
                  <a:gd name="connsiteY120" fmla="*/ 1472337 h 3861475"/>
                  <a:gd name="connsiteX121" fmla="*/ 1840654 w 3548024"/>
                  <a:gd name="connsiteY121" fmla="*/ 1604417 h 3861475"/>
                  <a:gd name="connsiteX122" fmla="*/ 1860974 w 3548024"/>
                  <a:gd name="connsiteY122" fmla="*/ 1655217 h 3861475"/>
                  <a:gd name="connsiteX123" fmla="*/ 1881294 w 3548024"/>
                  <a:gd name="connsiteY123" fmla="*/ 1807617 h 3861475"/>
                  <a:gd name="connsiteX124" fmla="*/ 1891454 w 3548024"/>
                  <a:gd name="connsiteY124" fmla="*/ 1899057 h 3861475"/>
                  <a:gd name="connsiteX125" fmla="*/ 1881294 w 3548024"/>
                  <a:gd name="connsiteY125" fmla="*/ 2061617 h 3861475"/>
                  <a:gd name="connsiteX126" fmla="*/ 1769534 w 3548024"/>
                  <a:gd name="connsiteY126" fmla="*/ 2010817 h 3861475"/>
                  <a:gd name="connsiteX127" fmla="*/ 1495214 w 3548024"/>
                  <a:gd name="connsiteY127" fmla="*/ 1960017 h 3861475"/>
                  <a:gd name="connsiteX128" fmla="*/ 1251374 w 3548024"/>
                  <a:gd name="connsiteY128" fmla="*/ 1888897 h 3861475"/>
                  <a:gd name="connsiteX129" fmla="*/ 895774 w 3548024"/>
                  <a:gd name="connsiteY129" fmla="*/ 1756817 h 3861475"/>
                  <a:gd name="connsiteX130" fmla="*/ 662094 w 3548024"/>
                  <a:gd name="connsiteY130" fmla="*/ 1523137 h 3861475"/>
                  <a:gd name="connsiteX131" fmla="*/ 509694 w 3548024"/>
                  <a:gd name="connsiteY131" fmla="*/ 1319937 h 3861475"/>
                  <a:gd name="connsiteX132" fmla="*/ 418254 w 3548024"/>
                  <a:gd name="connsiteY132" fmla="*/ 1218337 h 3861475"/>
                  <a:gd name="connsiteX133" fmla="*/ 357294 w 3548024"/>
                  <a:gd name="connsiteY133" fmla="*/ 1228497 h 3861475"/>
                  <a:gd name="connsiteX134" fmla="*/ 438574 w 3548024"/>
                  <a:gd name="connsiteY134" fmla="*/ 1319937 h 3861475"/>
                  <a:gd name="connsiteX135" fmla="*/ 560494 w 3548024"/>
                  <a:gd name="connsiteY135" fmla="*/ 1502817 h 3861475"/>
                  <a:gd name="connsiteX136" fmla="*/ 621454 w 3548024"/>
                  <a:gd name="connsiteY136" fmla="*/ 1584097 h 3861475"/>
                  <a:gd name="connsiteX137" fmla="*/ 550334 w 3548024"/>
                  <a:gd name="connsiteY137" fmla="*/ 1573937 h 3861475"/>
                  <a:gd name="connsiteX138" fmla="*/ 377614 w 3548024"/>
                  <a:gd name="connsiteY138" fmla="*/ 1482497 h 3861475"/>
                  <a:gd name="connsiteX139" fmla="*/ 204894 w 3548024"/>
                  <a:gd name="connsiteY139" fmla="*/ 1360577 h 3861475"/>
                  <a:gd name="connsiteX140" fmla="*/ 42334 w 3548024"/>
                  <a:gd name="connsiteY140" fmla="*/ 1228497 h 3861475"/>
                  <a:gd name="connsiteX141" fmla="*/ 1694 w 3548024"/>
                  <a:gd name="connsiteY141" fmla="*/ 1238657 h 3861475"/>
                  <a:gd name="connsiteX142" fmla="*/ 82974 w 3548024"/>
                  <a:gd name="connsiteY142" fmla="*/ 1309777 h 3861475"/>
                  <a:gd name="connsiteX143" fmla="*/ 357294 w 3548024"/>
                  <a:gd name="connsiteY143" fmla="*/ 1533297 h 3861475"/>
                  <a:gd name="connsiteX144" fmla="*/ 601134 w 3548024"/>
                  <a:gd name="connsiteY144" fmla="*/ 1645057 h 3861475"/>
                  <a:gd name="connsiteX145" fmla="*/ 702734 w 3548024"/>
                  <a:gd name="connsiteY145" fmla="*/ 1665377 h 3861475"/>
                  <a:gd name="connsiteX146" fmla="*/ 753534 w 3548024"/>
                  <a:gd name="connsiteY146" fmla="*/ 1726337 h 3861475"/>
                  <a:gd name="connsiteX147" fmla="*/ 814494 w 3548024"/>
                  <a:gd name="connsiteY147" fmla="*/ 1777137 h 3861475"/>
                  <a:gd name="connsiteX148" fmla="*/ 905934 w 3548024"/>
                  <a:gd name="connsiteY148" fmla="*/ 1827937 h 3861475"/>
                  <a:gd name="connsiteX149" fmla="*/ 1231054 w 3548024"/>
                  <a:gd name="connsiteY149" fmla="*/ 1949857 h 3861475"/>
                  <a:gd name="connsiteX150" fmla="*/ 1535854 w 3548024"/>
                  <a:gd name="connsiteY150" fmla="*/ 2061617 h 3861475"/>
                  <a:gd name="connsiteX151" fmla="*/ 1647614 w 3548024"/>
                  <a:gd name="connsiteY151" fmla="*/ 2132737 h 3861475"/>
                  <a:gd name="connsiteX152" fmla="*/ 1464734 w 3548024"/>
                  <a:gd name="connsiteY152" fmla="*/ 2102257 h 3861475"/>
                  <a:gd name="connsiteX153" fmla="*/ 1281854 w 3548024"/>
                  <a:gd name="connsiteY153" fmla="*/ 2102257 h 3861475"/>
                  <a:gd name="connsiteX154" fmla="*/ 1048174 w 3548024"/>
                  <a:gd name="connsiteY154" fmla="*/ 2081937 h 3861475"/>
                  <a:gd name="connsiteX155" fmla="*/ 804334 w 3548024"/>
                  <a:gd name="connsiteY155" fmla="*/ 2010817 h 3861475"/>
                  <a:gd name="connsiteX156" fmla="*/ 540174 w 3548024"/>
                  <a:gd name="connsiteY156" fmla="*/ 1919377 h 3861475"/>
                  <a:gd name="connsiteX157" fmla="*/ 509694 w 3548024"/>
                  <a:gd name="connsiteY157" fmla="*/ 1909217 h 3861475"/>
                  <a:gd name="connsiteX158" fmla="*/ 377614 w 3548024"/>
                  <a:gd name="connsiteY158" fmla="*/ 1817777 h 3861475"/>
                  <a:gd name="connsiteX159" fmla="*/ 336974 w 3548024"/>
                  <a:gd name="connsiteY159" fmla="*/ 1827937 h 3861475"/>
                  <a:gd name="connsiteX160" fmla="*/ 469054 w 3548024"/>
                  <a:gd name="connsiteY160" fmla="*/ 1949857 h 3861475"/>
                  <a:gd name="connsiteX161" fmla="*/ 723054 w 3548024"/>
                  <a:gd name="connsiteY161" fmla="*/ 2031137 h 3861475"/>
                  <a:gd name="connsiteX162" fmla="*/ 601134 w 3548024"/>
                  <a:gd name="connsiteY162" fmla="*/ 2031137 h 3861475"/>
                  <a:gd name="connsiteX163" fmla="*/ 469054 w 3548024"/>
                  <a:gd name="connsiteY163" fmla="*/ 2020977 h 3861475"/>
                  <a:gd name="connsiteX164" fmla="*/ 469054 w 3548024"/>
                  <a:gd name="connsiteY164" fmla="*/ 2071777 h 3861475"/>
                  <a:gd name="connsiteX165" fmla="*/ 580814 w 3548024"/>
                  <a:gd name="connsiteY165" fmla="*/ 2071777 h 3861475"/>
                  <a:gd name="connsiteX166" fmla="*/ 784014 w 3548024"/>
                  <a:gd name="connsiteY166" fmla="*/ 2071777 h 3861475"/>
                  <a:gd name="connsiteX167" fmla="*/ 987214 w 3548024"/>
                  <a:gd name="connsiteY167" fmla="*/ 2112417 h 3861475"/>
                  <a:gd name="connsiteX168" fmla="*/ 1261534 w 3548024"/>
                  <a:gd name="connsiteY168" fmla="*/ 2132737 h 3861475"/>
                  <a:gd name="connsiteX169" fmla="*/ 1578766 w 3548024"/>
                  <a:gd name="connsiteY169" fmla="*/ 2175010 h 3861475"/>
                  <a:gd name="connsiteX170" fmla="*/ 1739054 w 3548024"/>
                  <a:gd name="connsiteY170" fmla="*/ 2305457 h 3861475"/>
                  <a:gd name="connsiteX171" fmla="*/ 1789854 w 3548024"/>
                  <a:gd name="connsiteY171" fmla="*/ 2437537 h 3861475"/>
                  <a:gd name="connsiteX172" fmla="*/ 1800014 w 3548024"/>
                  <a:gd name="connsiteY172" fmla="*/ 2681377 h 3861475"/>
                  <a:gd name="connsiteX173" fmla="*/ 1779694 w 3548024"/>
                  <a:gd name="connsiteY173" fmla="*/ 2935377 h 3861475"/>
                  <a:gd name="connsiteX174" fmla="*/ 1728894 w 3548024"/>
                  <a:gd name="connsiteY174" fmla="*/ 3230017 h 3861475"/>
                  <a:gd name="connsiteX175" fmla="*/ 1678094 w 3548024"/>
                  <a:gd name="connsiteY175" fmla="*/ 3524657 h 3861475"/>
                  <a:gd name="connsiteX176" fmla="*/ 1627294 w 3548024"/>
                  <a:gd name="connsiteY176" fmla="*/ 3768497 h 3861475"/>
                  <a:gd name="connsiteX177" fmla="*/ 1820334 w 3548024"/>
                  <a:gd name="connsiteY177" fmla="*/ 3849777 h 3861475"/>
                  <a:gd name="connsiteX178" fmla="*/ 2114974 w 3548024"/>
                  <a:gd name="connsiteY178" fmla="*/ 3859937 h 3861475"/>
                  <a:gd name="connsiteX179" fmla="*/ 2274667 w 3548024"/>
                  <a:gd name="connsiteY179" fmla="*/ 3839765 h 3861475"/>
                  <a:gd name="connsiteX180" fmla="*/ 2287356 w 3548024"/>
                  <a:gd name="connsiteY180" fmla="*/ 3742447 h 3861475"/>
                  <a:gd name="connsiteX181" fmla="*/ 2232894 w 3548024"/>
                  <a:gd name="connsiteY181" fmla="*/ 3374722 h 3861475"/>
                  <a:gd name="connsiteX0" fmla="*/ 2224448 w 3548024"/>
                  <a:gd name="connsiteY0" fmla="*/ 3383831 h 3861475"/>
                  <a:gd name="connsiteX1" fmla="*/ 2198719 w 3548024"/>
                  <a:gd name="connsiteY1" fmla="*/ 2548406 h 3861475"/>
                  <a:gd name="connsiteX2" fmla="*/ 2298846 w 3548024"/>
                  <a:gd name="connsiteY2" fmla="*/ 2247018 h 3861475"/>
                  <a:gd name="connsiteX3" fmla="*/ 2622974 w 3548024"/>
                  <a:gd name="connsiteY3" fmla="*/ 2020977 h 3861475"/>
                  <a:gd name="connsiteX4" fmla="*/ 3009054 w 3548024"/>
                  <a:gd name="connsiteY4" fmla="*/ 1797457 h 3861475"/>
                  <a:gd name="connsiteX5" fmla="*/ 3283374 w 3548024"/>
                  <a:gd name="connsiteY5" fmla="*/ 1685697 h 3861475"/>
                  <a:gd name="connsiteX6" fmla="*/ 3466254 w 3548024"/>
                  <a:gd name="connsiteY6" fmla="*/ 1573937 h 3861475"/>
                  <a:gd name="connsiteX7" fmla="*/ 3547534 w 3548024"/>
                  <a:gd name="connsiteY7" fmla="*/ 1462177 h 3861475"/>
                  <a:gd name="connsiteX8" fmla="*/ 3496734 w 3548024"/>
                  <a:gd name="connsiteY8" fmla="*/ 1452017 h 3861475"/>
                  <a:gd name="connsiteX9" fmla="*/ 3425614 w 3548024"/>
                  <a:gd name="connsiteY9" fmla="*/ 1553617 h 3861475"/>
                  <a:gd name="connsiteX10" fmla="*/ 3232574 w 3548024"/>
                  <a:gd name="connsiteY10" fmla="*/ 1655217 h 3861475"/>
                  <a:gd name="connsiteX11" fmla="*/ 2917614 w 3548024"/>
                  <a:gd name="connsiteY11" fmla="*/ 1787297 h 3861475"/>
                  <a:gd name="connsiteX12" fmla="*/ 2887134 w 3548024"/>
                  <a:gd name="connsiteY12" fmla="*/ 1777137 h 3861475"/>
                  <a:gd name="connsiteX13" fmla="*/ 2917614 w 3548024"/>
                  <a:gd name="connsiteY13" fmla="*/ 1665377 h 3861475"/>
                  <a:gd name="connsiteX14" fmla="*/ 2978574 w 3548024"/>
                  <a:gd name="connsiteY14" fmla="*/ 1502817 h 3861475"/>
                  <a:gd name="connsiteX15" fmla="*/ 2978574 w 3548024"/>
                  <a:gd name="connsiteY15" fmla="*/ 1452017 h 3861475"/>
                  <a:gd name="connsiteX16" fmla="*/ 2927774 w 3548024"/>
                  <a:gd name="connsiteY16" fmla="*/ 1462177 h 3861475"/>
                  <a:gd name="connsiteX17" fmla="*/ 2897294 w 3548024"/>
                  <a:gd name="connsiteY17" fmla="*/ 1543457 h 3861475"/>
                  <a:gd name="connsiteX18" fmla="*/ 2816014 w 3548024"/>
                  <a:gd name="connsiteY18" fmla="*/ 1766977 h 3861475"/>
                  <a:gd name="connsiteX19" fmla="*/ 2785534 w 3548024"/>
                  <a:gd name="connsiteY19" fmla="*/ 1848257 h 3861475"/>
                  <a:gd name="connsiteX20" fmla="*/ 2586878 w 3548024"/>
                  <a:gd name="connsiteY20" fmla="*/ 1958986 h 3861475"/>
                  <a:gd name="connsiteX21" fmla="*/ 2368974 w 3548024"/>
                  <a:gd name="connsiteY21" fmla="*/ 2081937 h 3861475"/>
                  <a:gd name="connsiteX22" fmla="*/ 2226734 w 3548024"/>
                  <a:gd name="connsiteY22" fmla="*/ 2193697 h 3861475"/>
                  <a:gd name="connsiteX23" fmla="*/ 2308014 w 3548024"/>
                  <a:gd name="connsiteY23" fmla="*/ 1848257 h 3861475"/>
                  <a:gd name="connsiteX24" fmla="*/ 2379134 w 3548024"/>
                  <a:gd name="connsiteY24" fmla="*/ 1462177 h 3861475"/>
                  <a:gd name="connsiteX25" fmla="*/ 2592494 w 3548024"/>
                  <a:gd name="connsiteY25" fmla="*/ 1238657 h 3861475"/>
                  <a:gd name="connsiteX26" fmla="*/ 2663614 w 3548024"/>
                  <a:gd name="connsiteY26" fmla="*/ 1076097 h 3861475"/>
                  <a:gd name="connsiteX27" fmla="*/ 2622974 w 3548024"/>
                  <a:gd name="connsiteY27" fmla="*/ 1076097 h 3861475"/>
                  <a:gd name="connsiteX28" fmla="*/ 2562014 w 3548024"/>
                  <a:gd name="connsiteY28" fmla="*/ 1208177 h 3861475"/>
                  <a:gd name="connsiteX29" fmla="*/ 2409614 w 3548024"/>
                  <a:gd name="connsiteY29" fmla="*/ 1330097 h 3861475"/>
                  <a:gd name="connsiteX30" fmla="*/ 2460414 w 3548024"/>
                  <a:gd name="connsiteY30" fmla="*/ 1157377 h 3861475"/>
                  <a:gd name="connsiteX31" fmla="*/ 2541694 w 3548024"/>
                  <a:gd name="connsiteY31" fmla="*/ 862737 h 3861475"/>
                  <a:gd name="connsiteX32" fmla="*/ 2643294 w 3548024"/>
                  <a:gd name="connsiteY32" fmla="*/ 771297 h 3861475"/>
                  <a:gd name="connsiteX33" fmla="*/ 2724574 w 3548024"/>
                  <a:gd name="connsiteY33" fmla="*/ 679857 h 3861475"/>
                  <a:gd name="connsiteX34" fmla="*/ 2734734 w 3548024"/>
                  <a:gd name="connsiteY34" fmla="*/ 629057 h 3861475"/>
                  <a:gd name="connsiteX35" fmla="*/ 2694094 w 3548024"/>
                  <a:gd name="connsiteY35" fmla="*/ 649377 h 3861475"/>
                  <a:gd name="connsiteX36" fmla="*/ 2622974 w 3548024"/>
                  <a:gd name="connsiteY36" fmla="*/ 730657 h 3861475"/>
                  <a:gd name="connsiteX37" fmla="*/ 2562014 w 3548024"/>
                  <a:gd name="connsiteY37" fmla="*/ 761137 h 3861475"/>
                  <a:gd name="connsiteX38" fmla="*/ 2673774 w 3548024"/>
                  <a:gd name="connsiteY38" fmla="*/ 456337 h 3861475"/>
                  <a:gd name="connsiteX39" fmla="*/ 2724574 w 3548024"/>
                  <a:gd name="connsiteY39" fmla="*/ 222657 h 3861475"/>
                  <a:gd name="connsiteX40" fmla="*/ 2683934 w 3548024"/>
                  <a:gd name="connsiteY40" fmla="*/ 212497 h 3861475"/>
                  <a:gd name="connsiteX41" fmla="*/ 2663614 w 3548024"/>
                  <a:gd name="connsiteY41" fmla="*/ 324257 h 3861475"/>
                  <a:gd name="connsiteX42" fmla="*/ 2612814 w 3548024"/>
                  <a:gd name="connsiteY42" fmla="*/ 496977 h 3861475"/>
                  <a:gd name="connsiteX43" fmla="*/ 2592494 w 3548024"/>
                  <a:gd name="connsiteY43" fmla="*/ 496977 h 3861475"/>
                  <a:gd name="connsiteX44" fmla="*/ 2551854 w 3548024"/>
                  <a:gd name="connsiteY44" fmla="*/ 354737 h 3861475"/>
                  <a:gd name="connsiteX45" fmla="*/ 2521374 w 3548024"/>
                  <a:gd name="connsiteY45" fmla="*/ 263297 h 3861475"/>
                  <a:gd name="connsiteX46" fmla="*/ 2490894 w 3548024"/>
                  <a:gd name="connsiteY46" fmla="*/ 293777 h 3861475"/>
                  <a:gd name="connsiteX47" fmla="*/ 2511214 w 3548024"/>
                  <a:gd name="connsiteY47" fmla="*/ 354737 h 3861475"/>
                  <a:gd name="connsiteX48" fmla="*/ 2541694 w 3548024"/>
                  <a:gd name="connsiteY48" fmla="*/ 466497 h 3861475"/>
                  <a:gd name="connsiteX49" fmla="*/ 2562014 w 3548024"/>
                  <a:gd name="connsiteY49" fmla="*/ 557937 h 3861475"/>
                  <a:gd name="connsiteX50" fmla="*/ 2572174 w 3548024"/>
                  <a:gd name="connsiteY50" fmla="*/ 588417 h 3861475"/>
                  <a:gd name="connsiteX51" fmla="*/ 2490894 w 3548024"/>
                  <a:gd name="connsiteY51" fmla="*/ 822097 h 3861475"/>
                  <a:gd name="connsiteX52" fmla="*/ 2419774 w 3548024"/>
                  <a:gd name="connsiteY52" fmla="*/ 1076097 h 3861475"/>
                  <a:gd name="connsiteX53" fmla="*/ 2358814 w 3548024"/>
                  <a:gd name="connsiteY53" fmla="*/ 1045617 h 3861475"/>
                  <a:gd name="connsiteX54" fmla="*/ 2257214 w 3548024"/>
                  <a:gd name="connsiteY54" fmla="*/ 872897 h 3861475"/>
                  <a:gd name="connsiteX55" fmla="*/ 2216574 w 3548024"/>
                  <a:gd name="connsiteY55" fmla="*/ 791617 h 3861475"/>
                  <a:gd name="connsiteX56" fmla="*/ 2196254 w 3548024"/>
                  <a:gd name="connsiteY56" fmla="*/ 822097 h 3861475"/>
                  <a:gd name="connsiteX57" fmla="*/ 2236894 w 3548024"/>
                  <a:gd name="connsiteY57" fmla="*/ 923697 h 3861475"/>
                  <a:gd name="connsiteX58" fmla="*/ 2297854 w 3548024"/>
                  <a:gd name="connsiteY58" fmla="*/ 1035457 h 3861475"/>
                  <a:gd name="connsiteX59" fmla="*/ 2348654 w 3548024"/>
                  <a:gd name="connsiteY59" fmla="*/ 1116737 h 3861475"/>
                  <a:gd name="connsiteX60" fmla="*/ 2379134 w 3548024"/>
                  <a:gd name="connsiteY60" fmla="*/ 1147217 h 3861475"/>
                  <a:gd name="connsiteX61" fmla="*/ 2358814 w 3548024"/>
                  <a:gd name="connsiteY61" fmla="*/ 1258977 h 3861475"/>
                  <a:gd name="connsiteX62" fmla="*/ 2257214 w 3548024"/>
                  <a:gd name="connsiteY62" fmla="*/ 1604417 h 3861475"/>
                  <a:gd name="connsiteX63" fmla="*/ 2206414 w 3548024"/>
                  <a:gd name="connsiteY63" fmla="*/ 1858417 h 3861475"/>
                  <a:gd name="connsiteX64" fmla="*/ 2155614 w 3548024"/>
                  <a:gd name="connsiteY64" fmla="*/ 2000657 h 3861475"/>
                  <a:gd name="connsiteX65" fmla="*/ 2084494 w 3548024"/>
                  <a:gd name="connsiteY65" fmla="*/ 2020977 h 3861475"/>
                  <a:gd name="connsiteX66" fmla="*/ 2043854 w 3548024"/>
                  <a:gd name="connsiteY66" fmla="*/ 1868577 h 3861475"/>
                  <a:gd name="connsiteX67" fmla="*/ 1952414 w 3548024"/>
                  <a:gd name="connsiteY67" fmla="*/ 1533297 h 3861475"/>
                  <a:gd name="connsiteX68" fmla="*/ 1840654 w 3548024"/>
                  <a:gd name="connsiteY68" fmla="*/ 1076097 h 3861475"/>
                  <a:gd name="connsiteX69" fmla="*/ 1800014 w 3548024"/>
                  <a:gd name="connsiteY69" fmla="*/ 618897 h 3861475"/>
                  <a:gd name="connsiteX70" fmla="*/ 1867129 w 3548024"/>
                  <a:gd name="connsiteY70" fmla="*/ 38001 h 3861475"/>
                  <a:gd name="connsiteX71" fmla="*/ 1795121 w 3548024"/>
                  <a:gd name="connsiteY71" fmla="*/ 110009 h 3861475"/>
                  <a:gd name="connsiteX72" fmla="*/ 1759374 w 3548024"/>
                  <a:gd name="connsiteY72" fmla="*/ 547777 h 3861475"/>
                  <a:gd name="connsiteX73" fmla="*/ 1759374 w 3548024"/>
                  <a:gd name="connsiteY73" fmla="*/ 740817 h 3861475"/>
                  <a:gd name="connsiteX74" fmla="*/ 1769534 w 3548024"/>
                  <a:gd name="connsiteY74" fmla="*/ 852577 h 3861475"/>
                  <a:gd name="connsiteX75" fmla="*/ 1728894 w 3548024"/>
                  <a:gd name="connsiteY75" fmla="*/ 791617 h 3861475"/>
                  <a:gd name="connsiteX76" fmla="*/ 1617134 w 3548024"/>
                  <a:gd name="connsiteY76" fmla="*/ 588417 h 3861475"/>
                  <a:gd name="connsiteX77" fmla="*/ 1566334 w 3548024"/>
                  <a:gd name="connsiteY77" fmla="*/ 324257 h 3861475"/>
                  <a:gd name="connsiteX78" fmla="*/ 1535854 w 3548024"/>
                  <a:gd name="connsiteY78" fmla="*/ 242977 h 3861475"/>
                  <a:gd name="connsiteX79" fmla="*/ 1515534 w 3548024"/>
                  <a:gd name="connsiteY79" fmla="*/ 303937 h 3861475"/>
                  <a:gd name="connsiteX80" fmla="*/ 1546014 w 3548024"/>
                  <a:gd name="connsiteY80" fmla="*/ 547777 h 3861475"/>
                  <a:gd name="connsiteX81" fmla="*/ 1566334 w 3548024"/>
                  <a:gd name="connsiteY81" fmla="*/ 608737 h 3861475"/>
                  <a:gd name="connsiteX82" fmla="*/ 1535854 w 3548024"/>
                  <a:gd name="connsiteY82" fmla="*/ 598577 h 3861475"/>
                  <a:gd name="connsiteX83" fmla="*/ 1434254 w 3548024"/>
                  <a:gd name="connsiteY83" fmla="*/ 517297 h 3861475"/>
                  <a:gd name="connsiteX84" fmla="*/ 1322494 w 3548024"/>
                  <a:gd name="connsiteY84" fmla="*/ 456337 h 3861475"/>
                  <a:gd name="connsiteX85" fmla="*/ 1312334 w 3548024"/>
                  <a:gd name="connsiteY85" fmla="*/ 486817 h 3861475"/>
                  <a:gd name="connsiteX86" fmla="*/ 1424094 w 3548024"/>
                  <a:gd name="connsiteY86" fmla="*/ 578257 h 3861475"/>
                  <a:gd name="connsiteX87" fmla="*/ 1566334 w 3548024"/>
                  <a:gd name="connsiteY87" fmla="*/ 659537 h 3861475"/>
                  <a:gd name="connsiteX88" fmla="*/ 1596814 w 3548024"/>
                  <a:gd name="connsiteY88" fmla="*/ 679857 h 3861475"/>
                  <a:gd name="connsiteX89" fmla="*/ 1678094 w 3548024"/>
                  <a:gd name="connsiteY89" fmla="*/ 811937 h 3861475"/>
                  <a:gd name="connsiteX90" fmla="*/ 1759374 w 3548024"/>
                  <a:gd name="connsiteY90" fmla="*/ 913537 h 3861475"/>
                  <a:gd name="connsiteX91" fmla="*/ 1779694 w 3548024"/>
                  <a:gd name="connsiteY91" fmla="*/ 1025297 h 3861475"/>
                  <a:gd name="connsiteX92" fmla="*/ 1810174 w 3548024"/>
                  <a:gd name="connsiteY92" fmla="*/ 1218337 h 3861475"/>
                  <a:gd name="connsiteX93" fmla="*/ 1871134 w 3548024"/>
                  <a:gd name="connsiteY93" fmla="*/ 1492657 h 3861475"/>
                  <a:gd name="connsiteX94" fmla="*/ 1850814 w 3548024"/>
                  <a:gd name="connsiteY94" fmla="*/ 1492657 h 3861475"/>
                  <a:gd name="connsiteX95" fmla="*/ 1586654 w 3548024"/>
                  <a:gd name="connsiteY95" fmla="*/ 1319937 h 3861475"/>
                  <a:gd name="connsiteX96" fmla="*/ 1403774 w 3548024"/>
                  <a:gd name="connsiteY96" fmla="*/ 1096417 h 3861475"/>
                  <a:gd name="connsiteX97" fmla="*/ 1322494 w 3548024"/>
                  <a:gd name="connsiteY97" fmla="*/ 964337 h 3861475"/>
                  <a:gd name="connsiteX98" fmla="*/ 1302174 w 3548024"/>
                  <a:gd name="connsiteY98" fmla="*/ 801777 h 3861475"/>
                  <a:gd name="connsiteX99" fmla="*/ 1281854 w 3548024"/>
                  <a:gd name="connsiteY99" fmla="*/ 771297 h 3861475"/>
                  <a:gd name="connsiteX100" fmla="*/ 1251374 w 3548024"/>
                  <a:gd name="connsiteY100" fmla="*/ 852577 h 3861475"/>
                  <a:gd name="connsiteX101" fmla="*/ 1261534 w 3548024"/>
                  <a:gd name="connsiteY101" fmla="*/ 954177 h 3861475"/>
                  <a:gd name="connsiteX102" fmla="*/ 1180254 w 3548024"/>
                  <a:gd name="connsiteY102" fmla="*/ 872897 h 3861475"/>
                  <a:gd name="connsiteX103" fmla="*/ 1007534 w 3548024"/>
                  <a:gd name="connsiteY103" fmla="*/ 690017 h 3861475"/>
                  <a:gd name="connsiteX104" fmla="*/ 936414 w 3548024"/>
                  <a:gd name="connsiteY104" fmla="*/ 557937 h 3861475"/>
                  <a:gd name="connsiteX105" fmla="*/ 885614 w 3548024"/>
                  <a:gd name="connsiteY105" fmla="*/ 476657 h 3861475"/>
                  <a:gd name="connsiteX106" fmla="*/ 855134 w 3548024"/>
                  <a:gd name="connsiteY106" fmla="*/ 476657 h 3861475"/>
                  <a:gd name="connsiteX107" fmla="*/ 875454 w 3548024"/>
                  <a:gd name="connsiteY107" fmla="*/ 547777 h 3861475"/>
                  <a:gd name="connsiteX108" fmla="*/ 977054 w 3548024"/>
                  <a:gd name="connsiteY108" fmla="*/ 730657 h 3861475"/>
                  <a:gd name="connsiteX109" fmla="*/ 1078654 w 3548024"/>
                  <a:gd name="connsiteY109" fmla="*/ 832257 h 3861475"/>
                  <a:gd name="connsiteX110" fmla="*/ 1007534 w 3548024"/>
                  <a:gd name="connsiteY110" fmla="*/ 832257 h 3861475"/>
                  <a:gd name="connsiteX111" fmla="*/ 844974 w 3548024"/>
                  <a:gd name="connsiteY111" fmla="*/ 761137 h 3861475"/>
                  <a:gd name="connsiteX112" fmla="*/ 824654 w 3548024"/>
                  <a:gd name="connsiteY112" fmla="*/ 781457 h 3861475"/>
                  <a:gd name="connsiteX113" fmla="*/ 916094 w 3548024"/>
                  <a:gd name="connsiteY113" fmla="*/ 832257 h 3861475"/>
                  <a:gd name="connsiteX114" fmla="*/ 1068494 w 3548024"/>
                  <a:gd name="connsiteY114" fmla="*/ 893217 h 3861475"/>
                  <a:gd name="connsiteX115" fmla="*/ 1119294 w 3548024"/>
                  <a:gd name="connsiteY115" fmla="*/ 903377 h 3861475"/>
                  <a:gd name="connsiteX116" fmla="*/ 1241214 w 3548024"/>
                  <a:gd name="connsiteY116" fmla="*/ 1004977 h 3861475"/>
                  <a:gd name="connsiteX117" fmla="*/ 1281854 w 3548024"/>
                  <a:gd name="connsiteY117" fmla="*/ 1035457 h 3861475"/>
                  <a:gd name="connsiteX118" fmla="*/ 1393614 w 3548024"/>
                  <a:gd name="connsiteY118" fmla="*/ 1167537 h 3861475"/>
                  <a:gd name="connsiteX119" fmla="*/ 1495214 w 3548024"/>
                  <a:gd name="connsiteY119" fmla="*/ 1299617 h 3861475"/>
                  <a:gd name="connsiteX120" fmla="*/ 1678094 w 3548024"/>
                  <a:gd name="connsiteY120" fmla="*/ 1472337 h 3861475"/>
                  <a:gd name="connsiteX121" fmla="*/ 1840654 w 3548024"/>
                  <a:gd name="connsiteY121" fmla="*/ 1604417 h 3861475"/>
                  <a:gd name="connsiteX122" fmla="*/ 1860974 w 3548024"/>
                  <a:gd name="connsiteY122" fmla="*/ 1655217 h 3861475"/>
                  <a:gd name="connsiteX123" fmla="*/ 1881294 w 3548024"/>
                  <a:gd name="connsiteY123" fmla="*/ 1807617 h 3861475"/>
                  <a:gd name="connsiteX124" fmla="*/ 1891454 w 3548024"/>
                  <a:gd name="connsiteY124" fmla="*/ 1899057 h 3861475"/>
                  <a:gd name="connsiteX125" fmla="*/ 1881294 w 3548024"/>
                  <a:gd name="connsiteY125" fmla="*/ 2061617 h 3861475"/>
                  <a:gd name="connsiteX126" fmla="*/ 1769534 w 3548024"/>
                  <a:gd name="connsiteY126" fmla="*/ 2010817 h 3861475"/>
                  <a:gd name="connsiteX127" fmla="*/ 1495214 w 3548024"/>
                  <a:gd name="connsiteY127" fmla="*/ 1960017 h 3861475"/>
                  <a:gd name="connsiteX128" fmla="*/ 1251374 w 3548024"/>
                  <a:gd name="connsiteY128" fmla="*/ 1888897 h 3861475"/>
                  <a:gd name="connsiteX129" fmla="*/ 895774 w 3548024"/>
                  <a:gd name="connsiteY129" fmla="*/ 1756817 h 3861475"/>
                  <a:gd name="connsiteX130" fmla="*/ 662094 w 3548024"/>
                  <a:gd name="connsiteY130" fmla="*/ 1523137 h 3861475"/>
                  <a:gd name="connsiteX131" fmla="*/ 509694 w 3548024"/>
                  <a:gd name="connsiteY131" fmla="*/ 1319937 h 3861475"/>
                  <a:gd name="connsiteX132" fmla="*/ 418254 w 3548024"/>
                  <a:gd name="connsiteY132" fmla="*/ 1218337 h 3861475"/>
                  <a:gd name="connsiteX133" fmla="*/ 357294 w 3548024"/>
                  <a:gd name="connsiteY133" fmla="*/ 1228497 h 3861475"/>
                  <a:gd name="connsiteX134" fmla="*/ 438574 w 3548024"/>
                  <a:gd name="connsiteY134" fmla="*/ 1319937 h 3861475"/>
                  <a:gd name="connsiteX135" fmla="*/ 560494 w 3548024"/>
                  <a:gd name="connsiteY135" fmla="*/ 1502817 h 3861475"/>
                  <a:gd name="connsiteX136" fmla="*/ 621454 w 3548024"/>
                  <a:gd name="connsiteY136" fmla="*/ 1584097 h 3861475"/>
                  <a:gd name="connsiteX137" fmla="*/ 550334 w 3548024"/>
                  <a:gd name="connsiteY137" fmla="*/ 1573937 h 3861475"/>
                  <a:gd name="connsiteX138" fmla="*/ 377614 w 3548024"/>
                  <a:gd name="connsiteY138" fmla="*/ 1482497 h 3861475"/>
                  <a:gd name="connsiteX139" fmla="*/ 204894 w 3548024"/>
                  <a:gd name="connsiteY139" fmla="*/ 1360577 h 3861475"/>
                  <a:gd name="connsiteX140" fmla="*/ 42334 w 3548024"/>
                  <a:gd name="connsiteY140" fmla="*/ 1228497 h 3861475"/>
                  <a:gd name="connsiteX141" fmla="*/ 1694 w 3548024"/>
                  <a:gd name="connsiteY141" fmla="*/ 1238657 h 3861475"/>
                  <a:gd name="connsiteX142" fmla="*/ 82974 w 3548024"/>
                  <a:gd name="connsiteY142" fmla="*/ 1309777 h 3861475"/>
                  <a:gd name="connsiteX143" fmla="*/ 357294 w 3548024"/>
                  <a:gd name="connsiteY143" fmla="*/ 1533297 h 3861475"/>
                  <a:gd name="connsiteX144" fmla="*/ 601134 w 3548024"/>
                  <a:gd name="connsiteY144" fmla="*/ 1645057 h 3861475"/>
                  <a:gd name="connsiteX145" fmla="*/ 702734 w 3548024"/>
                  <a:gd name="connsiteY145" fmla="*/ 1665377 h 3861475"/>
                  <a:gd name="connsiteX146" fmla="*/ 753534 w 3548024"/>
                  <a:gd name="connsiteY146" fmla="*/ 1726337 h 3861475"/>
                  <a:gd name="connsiteX147" fmla="*/ 814494 w 3548024"/>
                  <a:gd name="connsiteY147" fmla="*/ 1777137 h 3861475"/>
                  <a:gd name="connsiteX148" fmla="*/ 905934 w 3548024"/>
                  <a:gd name="connsiteY148" fmla="*/ 1827937 h 3861475"/>
                  <a:gd name="connsiteX149" fmla="*/ 1231054 w 3548024"/>
                  <a:gd name="connsiteY149" fmla="*/ 1949857 h 3861475"/>
                  <a:gd name="connsiteX150" fmla="*/ 1535854 w 3548024"/>
                  <a:gd name="connsiteY150" fmla="*/ 2061617 h 3861475"/>
                  <a:gd name="connsiteX151" fmla="*/ 1647614 w 3548024"/>
                  <a:gd name="connsiteY151" fmla="*/ 2132737 h 3861475"/>
                  <a:gd name="connsiteX152" fmla="*/ 1464734 w 3548024"/>
                  <a:gd name="connsiteY152" fmla="*/ 2102257 h 3861475"/>
                  <a:gd name="connsiteX153" fmla="*/ 1281854 w 3548024"/>
                  <a:gd name="connsiteY153" fmla="*/ 2102257 h 3861475"/>
                  <a:gd name="connsiteX154" fmla="*/ 1048174 w 3548024"/>
                  <a:gd name="connsiteY154" fmla="*/ 2081937 h 3861475"/>
                  <a:gd name="connsiteX155" fmla="*/ 804334 w 3548024"/>
                  <a:gd name="connsiteY155" fmla="*/ 2010817 h 3861475"/>
                  <a:gd name="connsiteX156" fmla="*/ 540174 w 3548024"/>
                  <a:gd name="connsiteY156" fmla="*/ 1919377 h 3861475"/>
                  <a:gd name="connsiteX157" fmla="*/ 509694 w 3548024"/>
                  <a:gd name="connsiteY157" fmla="*/ 1909217 h 3861475"/>
                  <a:gd name="connsiteX158" fmla="*/ 377614 w 3548024"/>
                  <a:gd name="connsiteY158" fmla="*/ 1817777 h 3861475"/>
                  <a:gd name="connsiteX159" fmla="*/ 336974 w 3548024"/>
                  <a:gd name="connsiteY159" fmla="*/ 1827937 h 3861475"/>
                  <a:gd name="connsiteX160" fmla="*/ 469054 w 3548024"/>
                  <a:gd name="connsiteY160" fmla="*/ 1949857 h 3861475"/>
                  <a:gd name="connsiteX161" fmla="*/ 723054 w 3548024"/>
                  <a:gd name="connsiteY161" fmla="*/ 2031137 h 3861475"/>
                  <a:gd name="connsiteX162" fmla="*/ 601134 w 3548024"/>
                  <a:gd name="connsiteY162" fmla="*/ 2031137 h 3861475"/>
                  <a:gd name="connsiteX163" fmla="*/ 469054 w 3548024"/>
                  <a:gd name="connsiteY163" fmla="*/ 2020977 h 3861475"/>
                  <a:gd name="connsiteX164" fmla="*/ 469054 w 3548024"/>
                  <a:gd name="connsiteY164" fmla="*/ 2071777 h 3861475"/>
                  <a:gd name="connsiteX165" fmla="*/ 580814 w 3548024"/>
                  <a:gd name="connsiteY165" fmla="*/ 2071777 h 3861475"/>
                  <a:gd name="connsiteX166" fmla="*/ 784014 w 3548024"/>
                  <a:gd name="connsiteY166" fmla="*/ 2071777 h 3861475"/>
                  <a:gd name="connsiteX167" fmla="*/ 987214 w 3548024"/>
                  <a:gd name="connsiteY167" fmla="*/ 2112417 h 3861475"/>
                  <a:gd name="connsiteX168" fmla="*/ 1261534 w 3548024"/>
                  <a:gd name="connsiteY168" fmla="*/ 2132737 h 3861475"/>
                  <a:gd name="connsiteX169" fmla="*/ 1578766 w 3548024"/>
                  <a:gd name="connsiteY169" fmla="*/ 2175010 h 3861475"/>
                  <a:gd name="connsiteX170" fmla="*/ 1739054 w 3548024"/>
                  <a:gd name="connsiteY170" fmla="*/ 2305457 h 3861475"/>
                  <a:gd name="connsiteX171" fmla="*/ 1789854 w 3548024"/>
                  <a:gd name="connsiteY171" fmla="*/ 2437537 h 3861475"/>
                  <a:gd name="connsiteX172" fmla="*/ 1800014 w 3548024"/>
                  <a:gd name="connsiteY172" fmla="*/ 2681377 h 3861475"/>
                  <a:gd name="connsiteX173" fmla="*/ 1779694 w 3548024"/>
                  <a:gd name="connsiteY173" fmla="*/ 2935377 h 3861475"/>
                  <a:gd name="connsiteX174" fmla="*/ 1728894 w 3548024"/>
                  <a:gd name="connsiteY174" fmla="*/ 3230017 h 3861475"/>
                  <a:gd name="connsiteX175" fmla="*/ 1678094 w 3548024"/>
                  <a:gd name="connsiteY175" fmla="*/ 3524657 h 3861475"/>
                  <a:gd name="connsiteX176" fmla="*/ 1627294 w 3548024"/>
                  <a:gd name="connsiteY176" fmla="*/ 3768497 h 3861475"/>
                  <a:gd name="connsiteX177" fmla="*/ 1820334 w 3548024"/>
                  <a:gd name="connsiteY177" fmla="*/ 3849777 h 3861475"/>
                  <a:gd name="connsiteX178" fmla="*/ 2114974 w 3548024"/>
                  <a:gd name="connsiteY178" fmla="*/ 3859937 h 3861475"/>
                  <a:gd name="connsiteX179" fmla="*/ 2274667 w 3548024"/>
                  <a:gd name="connsiteY179" fmla="*/ 3839765 h 3861475"/>
                  <a:gd name="connsiteX180" fmla="*/ 2287356 w 3548024"/>
                  <a:gd name="connsiteY180" fmla="*/ 3742447 h 3861475"/>
                  <a:gd name="connsiteX181" fmla="*/ 2232894 w 3548024"/>
                  <a:gd name="connsiteY181" fmla="*/ 3374722 h 3861475"/>
                  <a:gd name="connsiteX0" fmla="*/ 2224448 w 3548024"/>
                  <a:gd name="connsiteY0" fmla="*/ 3383831 h 3871568"/>
                  <a:gd name="connsiteX1" fmla="*/ 2198719 w 3548024"/>
                  <a:gd name="connsiteY1" fmla="*/ 2548406 h 3871568"/>
                  <a:gd name="connsiteX2" fmla="*/ 2298846 w 3548024"/>
                  <a:gd name="connsiteY2" fmla="*/ 2247018 h 3871568"/>
                  <a:gd name="connsiteX3" fmla="*/ 2622974 w 3548024"/>
                  <a:gd name="connsiteY3" fmla="*/ 2020977 h 3871568"/>
                  <a:gd name="connsiteX4" fmla="*/ 3009054 w 3548024"/>
                  <a:gd name="connsiteY4" fmla="*/ 1797457 h 3871568"/>
                  <a:gd name="connsiteX5" fmla="*/ 3283374 w 3548024"/>
                  <a:gd name="connsiteY5" fmla="*/ 1685697 h 3871568"/>
                  <a:gd name="connsiteX6" fmla="*/ 3466254 w 3548024"/>
                  <a:gd name="connsiteY6" fmla="*/ 1573937 h 3871568"/>
                  <a:gd name="connsiteX7" fmla="*/ 3547534 w 3548024"/>
                  <a:gd name="connsiteY7" fmla="*/ 1462177 h 3871568"/>
                  <a:gd name="connsiteX8" fmla="*/ 3496734 w 3548024"/>
                  <a:gd name="connsiteY8" fmla="*/ 1452017 h 3871568"/>
                  <a:gd name="connsiteX9" fmla="*/ 3425614 w 3548024"/>
                  <a:gd name="connsiteY9" fmla="*/ 1553617 h 3871568"/>
                  <a:gd name="connsiteX10" fmla="*/ 3232574 w 3548024"/>
                  <a:gd name="connsiteY10" fmla="*/ 1655217 h 3871568"/>
                  <a:gd name="connsiteX11" fmla="*/ 2917614 w 3548024"/>
                  <a:gd name="connsiteY11" fmla="*/ 1787297 h 3871568"/>
                  <a:gd name="connsiteX12" fmla="*/ 2887134 w 3548024"/>
                  <a:gd name="connsiteY12" fmla="*/ 1777137 h 3871568"/>
                  <a:gd name="connsiteX13" fmla="*/ 2917614 w 3548024"/>
                  <a:gd name="connsiteY13" fmla="*/ 1665377 h 3871568"/>
                  <a:gd name="connsiteX14" fmla="*/ 2978574 w 3548024"/>
                  <a:gd name="connsiteY14" fmla="*/ 1502817 h 3871568"/>
                  <a:gd name="connsiteX15" fmla="*/ 2978574 w 3548024"/>
                  <a:gd name="connsiteY15" fmla="*/ 1452017 h 3871568"/>
                  <a:gd name="connsiteX16" fmla="*/ 2927774 w 3548024"/>
                  <a:gd name="connsiteY16" fmla="*/ 1462177 h 3871568"/>
                  <a:gd name="connsiteX17" fmla="*/ 2897294 w 3548024"/>
                  <a:gd name="connsiteY17" fmla="*/ 1543457 h 3871568"/>
                  <a:gd name="connsiteX18" fmla="*/ 2816014 w 3548024"/>
                  <a:gd name="connsiteY18" fmla="*/ 1766977 h 3871568"/>
                  <a:gd name="connsiteX19" fmla="*/ 2785534 w 3548024"/>
                  <a:gd name="connsiteY19" fmla="*/ 1848257 h 3871568"/>
                  <a:gd name="connsiteX20" fmla="*/ 2586878 w 3548024"/>
                  <a:gd name="connsiteY20" fmla="*/ 1958986 h 3871568"/>
                  <a:gd name="connsiteX21" fmla="*/ 2368974 w 3548024"/>
                  <a:gd name="connsiteY21" fmla="*/ 2081937 h 3871568"/>
                  <a:gd name="connsiteX22" fmla="*/ 2226734 w 3548024"/>
                  <a:gd name="connsiteY22" fmla="*/ 2193697 h 3871568"/>
                  <a:gd name="connsiteX23" fmla="*/ 2308014 w 3548024"/>
                  <a:gd name="connsiteY23" fmla="*/ 1848257 h 3871568"/>
                  <a:gd name="connsiteX24" fmla="*/ 2379134 w 3548024"/>
                  <a:gd name="connsiteY24" fmla="*/ 1462177 h 3871568"/>
                  <a:gd name="connsiteX25" fmla="*/ 2592494 w 3548024"/>
                  <a:gd name="connsiteY25" fmla="*/ 1238657 h 3871568"/>
                  <a:gd name="connsiteX26" fmla="*/ 2663614 w 3548024"/>
                  <a:gd name="connsiteY26" fmla="*/ 1076097 h 3871568"/>
                  <a:gd name="connsiteX27" fmla="*/ 2622974 w 3548024"/>
                  <a:gd name="connsiteY27" fmla="*/ 1076097 h 3871568"/>
                  <a:gd name="connsiteX28" fmla="*/ 2562014 w 3548024"/>
                  <a:gd name="connsiteY28" fmla="*/ 1208177 h 3871568"/>
                  <a:gd name="connsiteX29" fmla="*/ 2409614 w 3548024"/>
                  <a:gd name="connsiteY29" fmla="*/ 1330097 h 3871568"/>
                  <a:gd name="connsiteX30" fmla="*/ 2460414 w 3548024"/>
                  <a:gd name="connsiteY30" fmla="*/ 1157377 h 3871568"/>
                  <a:gd name="connsiteX31" fmla="*/ 2541694 w 3548024"/>
                  <a:gd name="connsiteY31" fmla="*/ 862737 h 3871568"/>
                  <a:gd name="connsiteX32" fmla="*/ 2643294 w 3548024"/>
                  <a:gd name="connsiteY32" fmla="*/ 771297 h 3871568"/>
                  <a:gd name="connsiteX33" fmla="*/ 2724574 w 3548024"/>
                  <a:gd name="connsiteY33" fmla="*/ 679857 h 3871568"/>
                  <a:gd name="connsiteX34" fmla="*/ 2734734 w 3548024"/>
                  <a:gd name="connsiteY34" fmla="*/ 629057 h 3871568"/>
                  <a:gd name="connsiteX35" fmla="*/ 2694094 w 3548024"/>
                  <a:gd name="connsiteY35" fmla="*/ 649377 h 3871568"/>
                  <a:gd name="connsiteX36" fmla="*/ 2622974 w 3548024"/>
                  <a:gd name="connsiteY36" fmla="*/ 730657 h 3871568"/>
                  <a:gd name="connsiteX37" fmla="*/ 2562014 w 3548024"/>
                  <a:gd name="connsiteY37" fmla="*/ 761137 h 3871568"/>
                  <a:gd name="connsiteX38" fmla="*/ 2673774 w 3548024"/>
                  <a:gd name="connsiteY38" fmla="*/ 456337 h 3871568"/>
                  <a:gd name="connsiteX39" fmla="*/ 2724574 w 3548024"/>
                  <a:gd name="connsiteY39" fmla="*/ 222657 h 3871568"/>
                  <a:gd name="connsiteX40" fmla="*/ 2683934 w 3548024"/>
                  <a:gd name="connsiteY40" fmla="*/ 212497 h 3871568"/>
                  <a:gd name="connsiteX41" fmla="*/ 2663614 w 3548024"/>
                  <a:gd name="connsiteY41" fmla="*/ 324257 h 3871568"/>
                  <a:gd name="connsiteX42" fmla="*/ 2612814 w 3548024"/>
                  <a:gd name="connsiteY42" fmla="*/ 496977 h 3871568"/>
                  <a:gd name="connsiteX43" fmla="*/ 2592494 w 3548024"/>
                  <a:gd name="connsiteY43" fmla="*/ 496977 h 3871568"/>
                  <a:gd name="connsiteX44" fmla="*/ 2551854 w 3548024"/>
                  <a:gd name="connsiteY44" fmla="*/ 354737 h 3871568"/>
                  <a:gd name="connsiteX45" fmla="*/ 2521374 w 3548024"/>
                  <a:gd name="connsiteY45" fmla="*/ 263297 h 3871568"/>
                  <a:gd name="connsiteX46" fmla="*/ 2490894 w 3548024"/>
                  <a:gd name="connsiteY46" fmla="*/ 293777 h 3871568"/>
                  <a:gd name="connsiteX47" fmla="*/ 2511214 w 3548024"/>
                  <a:gd name="connsiteY47" fmla="*/ 354737 h 3871568"/>
                  <a:gd name="connsiteX48" fmla="*/ 2541694 w 3548024"/>
                  <a:gd name="connsiteY48" fmla="*/ 466497 h 3871568"/>
                  <a:gd name="connsiteX49" fmla="*/ 2562014 w 3548024"/>
                  <a:gd name="connsiteY49" fmla="*/ 557937 h 3871568"/>
                  <a:gd name="connsiteX50" fmla="*/ 2572174 w 3548024"/>
                  <a:gd name="connsiteY50" fmla="*/ 588417 h 3871568"/>
                  <a:gd name="connsiteX51" fmla="*/ 2490894 w 3548024"/>
                  <a:gd name="connsiteY51" fmla="*/ 822097 h 3871568"/>
                  <a:gd name="connsiteX52" fmla="*/ 2419774 w 3548024"/>
                  <a:gd name="connsiteY52" fmla="*/ 1076097 h 3871568"/>
                  <a:gd name="connsiteX53" fmla="*/ 2358814 w 3548024"/>
                  <a:gd name="connsiteY53" fmla="*/ 1045617 h 3871568"/>
                  <a:gd name="connsiteX54" fmla="*/ 2257214 w 3548024"/>
                  <a:gd name="connsiteY54" fmla="*/ 872897 h 3871568"/>
                  <a:gd name="connsiteX55" fmla="*/ 2216574 w 3548024"/>
                  <a:gd name="connsiteY55" fmla="*/ 791617 h 3871568"/>
                  <a:gd name="connsiteX56" fmla="*/ 2196254 w 3548024"/>
                  <a:gd name="connsiteY56" fmla="*/ 822097 h 3871568"/>
                  <a:gd name="connsiteX57" fmla="*/ 2236894 w 3548024"/>
                  <a:gd name="connsiteY57" fmla="*/ 923697 h 3871568"/>
                  <a:gd name="connsiteX58" fmla="*/ 2297854 w 3548024"/>
                  <a:gd name="connsiteY58" fmla="*/ 1035457 h 3871568"/>
                  <a:gd name="connsiteX59" fmla="*/ 2348654 w 3548024"/>
                  <a:gd name="connsiteY59" fmla="*/ 1116737 h 3871568"/>
                  <a:gd name="connsiteX60" fmla="*/ 2379134 w 3548024"/>
                  <a:gd name="connsiteY60" fmla="*/ 1147217 h 3871568"/>
                  <a:gd name="connsiteX61" fmla="*/ 2358814 w 3548024"/>
                  <a:gd name="connsiteY61" fmla="*/ 1258977 h 3871568"/>
                  <a:gd name="connsiteX62" fmla="*/ 2257214 w 3548024"/>
                  <a:gd name="connsiteY62" fmla="*/ 1604417 h 3871568"/>
                  <a:gd name="connsiteX63" fmla="*/ 2206414 w 3548024"/>
                  <a:gd name="connsiteY63" fmla="*/ 1858417 h 3871568"/>
                  <a:gd name="connsiteX64" fmla="*/ 2155614 w 3548024"/>
                  <a:gd name="connsiteY64" fmla="*/ 2000657 h 3871568"/>
                  <a:gd name="connsiteX65" fmla="*/ 2084494 w 3548024"/>
                  <a:gd name="connsiteY65" fmla="*/ 2020977 h 3871568"/>
                  <a:gd name="connsiteX66" fmla="*/ 2043854 w 3548024"/>
                  <a:gd name="connsiteY66" fmla="*/ 1868577 h 3871568"/>
                  <a:gd name="connsiteX67" fmla="*/ 1952414 w 3548024"/>
                  <a:gd name="connsiteY67" fmla="*/ 1533297 h 3871568"/>
                  <a:gd name="connsiteX68" fmla="*/ 1840654 w 3548024"/>
                  <a:gd name="connsiteY68" fmla="*/ 1076097 h 3871568"/>
                  <a:gd name="connsiteX69" fmla="*/ 1800014 w 3548024"/>
                  <a:gd name="connsiteY69" fmla="*/ 618897 h 3871568"/>
                  <a:gd name="connsiteX70" fmla="*/ 1867129 w 3548024"/>
                  <a:gd name="connsiteY70" fmla="*/ 38001 h 3871568"/>
                  <a:gd name="connsiteX71" fmla="*/ 1795121 w 3548024"/>
                  <a:gd name="connsiteY71" fmla="*/ 110009 h 3871568"/>
                  <a:gd name="connsiteX72" fmla="*/ 1759374 w 3548024"/>
                  <a:gd name="connsiteY72" fmla="*/ 547777 h 3871568"/>
                  <a:gd name="connsiteX73" fmla="*/ 1759374 w 3548024"/>
                  <a:gd name="connsiteY73" fmla="*/ 740817 h 3871568"/>
                  <a:gd name="connsiteX74" fmla="*/ 1769534 w 3548024"/>
                  <a:gd name="connsiteY74" fmla="*/ 852577 h 3871568"/>
                  <a:gd name="connsiteX75" fmla="*/ 1728894 w 3548024"/>
                  <a:gd name="connsiteY75" fmla="*/ 791617 h 3871568"/>
                  <a:gd name="connsiteX76" fmla="*/ 1617134 w 3548024"/>
                  <a:gd name="connsiteY76" fmla="*/ 588417 h 3871568"/>
                  <a:gd name="connsiteX77" fmla="*/ 1566334 w 3548024"/>
                  <a:gd name="connsiteY77" fmla="*/ 324257 h 3871568"/>
                  <a:gd name="connsiteX78" fmla="*/ 1535854 w 3548024"/>
                  <a:gd name="connsiteY78" fmla="*/ 242977 h 3871568"/>
                  <a:gd name="connsiteX79" fmla="*/ 1515534 w 3548024"/>
                  <a:gd name="connsiteY79" fmla="*/ 303937 h 3871568"/>
                  <a:gd name="connsiteX80" fmla="*/ 1546014 w 3548024"/>
                  <a:gd name="connsiteY80" fmla="*/ 547777 h 3871568"/>
                  <a:gd name="connsiteX81" fmla="*/ 1566334 w 3548024"/>
                  <a:gd name="connsiteY81" fmla="*/ 608737 h 3871568"/>
                  <a:gd name="connsiteX82" fmla="*/ 1535854 w 3548024"/>
                  <a:gd name="connsiteY82" fmla="*/ 598577 h 3871568"/>
                  <a:gd name="connsiteX83" fmla="*/ 1434254 w 3548024"/>
                  <a:gd name="connsiteY83" fmla="*/ 517297 h 3871568"/>
                  <a:gd name="connsiteX84" fmla="*/ 1322494 w 3548024"/>
                  <a:gd name="connsiteY84" fmla="*/ 456337 h 3871568"/>
                  <a:gd name="connsiteX85" fmla="*/ 1312334 w 3548024"/>
                  <a:gd name="connsiteY85" fmla="*/ 486817 h 3871568"/>
                  <a:gd name="connsiteX86" fmla="*/ 1424094 w 3548024"/>
                  <a:gd name="connsiteY86" fmla="*/ 578257 h 3871568"/>
                  <a:gd name="connsiteX87" fmla="*/ 1566334 w 3548024"/>
                  <a:gd name="connsiteY87" fmla="*/ 659537 h 3871568"/>
                  <a:gd name="connsiteX88" fmla="*/ 1596814 w 3548024"/>
                  <a:gd name="connsiteY88" fmla="*/ 679857 h 3871568"/>
                  <a:gd name="connsiteX89" fmla="*/ 1678094 w 3548024"/>
                  <a:gd name="connsiteY89" fmla="*/ 811937 h 3871568"/>
                  <a:gd name="connsiteX90" fmla="*/ 1759374 w 3548024"/>
                  <a:gd name="connsiteY90" fmla="*/ 913537 h 3871568"/>
                  <a:gd name="connsiteX91" fmla="*/ 1779694 w 3548024"/>
                  <a:gd name="connsiteY91" fmla="*/ 1025297 h 3871568"/>
                  <a:gd name="connsiteX92" fmla="*/ 1810174 w 3548024"/>
                  <a:gd name="connsiteY92" fmla="*/ 1218337 h 3871568"/>
                  <a:gd name="connsiteX93" fmla="*/ 1871134 w 3548024"/>
                  <a:gd name="connsiteY93" fmla="*/ 1492657 h 3871568"/>
                  <a:gd name="connsiteX94" fmla="*/ 1850814 w 3548024"/>
                  <a:gd name="connsiteY94" fmla="*/ 1492657 h 3871568"/>
                  <a:gd name="connsiteX95" fmla="*/ 1586654 w 3548024"/>
                  <a:gd name="connsiteY95" fmla="*/ 1319937 h 3871568"/>
                  <a:gd name="connsiteX96" fmla="*/ 1403774 w 3548024"/>
                  <a:gd name="connsiteY96" fmla="*/ 1096417 h 3871568"/>
                  <a:gd name="connsiteX97" fmla="*/ 1322494 w 3548024"/>
                  <a:gd name="connsiteY97" fmla="*/ 964337 h 3871568"/>
                  <a:gd name="connsiteX98" fmla="*/ 1302174 w 3548024"/>
                  <a:gd name="connsiteY98" fmla="*/ 801777 h 3871568"/>
                  <a:gd name="connsiteX99" fmla="*/ 1281854 w 3548024"/>
                  <a:gd name="connsiteY99" fmla="*/ 771297 h 3871568"/>
                  <a:gd name="connsiteX100" fmla="*/ 1251374 w 3548024"/>
                  <a:gd name="connsiteY100" fmla="*/ 852577 h 3871568"/>
                  <a:gd name="connsiteX101" fmla="*/ 1261534 w 3548024"/>
                  <a:gd name="connsiteY101" fmla="*/ 954177 h 3871568"/>
                  <a:gd name="connsiteX102" fmla="*/ 1180254 w 3548024"/>
                  <a:gd name="connsiteY102" fmla="*/ 872897 h 3871568"/>
                  <a:gd name="connsiteX103" fmla="*/ 1007534 w 3548024"/>
                  <a:gd name="connsiteY103" fmla="*/ 690017 h 3871568"/>
                  <a:gd name="connsiteX104" fmla="*/ 936414 w 3548024"/>
                  <a:gd name="connsiteY104" fmla="*/ 557937 h 3871568"/>
                  <a:gd name="connsiteX105" fmla="*/ 885614 w 3548024"/>
                  <a:gd name="connsiteY105" fmla="*/ 476657 h 3871568"/>
                  <a:gd name="connsiteX106" fmla="*/ 855134 w 3548024"/>
                  <a:gd name="connsiteY106" fmla="*/ 476657 h 3871568"/>
                  <a:gd name="connsiteX107" fmla="*/ 875454 w 3548024"/>
                  <a:gd name="connsiteY107" fmla="*/ 547777 h 3871568"/>
                  <a:gd name="connsiteX108" fmla="*/ 977054 w 3548024"/>
                  <a:gd name="connsiteY108" fmla="*/ 730657 h 3871568"/>
                  <a:gd name="connsiteX109" fmla="*/ 1078654 w 3548024"/>
                  <a:gd name="connsiteY109" fmla="*/ 832257 h 3871568"/>
                  <a:gd name="connsiteX110" fmla="*/ 1007534 w 3548024"/>
                  <a:gd name="connsiteY110" fmla="*/ 832257 h 3871568"/>
                  <a:gd name="connsiteX111" fmla="*/ 844974 w 3548024"/>
                  <a:gd name="connsiteY111" fmla="*/ 761137 h 3871568"/>
                  <a:gd name="connsiteX112" fmla="*/ 824654 w 3548024"/>
                  <a:gd name="connsiteY112" fmla="*/ 781457 h 3871568"/>
                  <a:gd name="connsiteX113" fmla="*/ 916094 w 3548024"/>
                  <a:gd name="connsiteY113" fmla="*/ 832257 h 3871568"/>
                  <a:gd name="connsiteX114" fmla="*/ 1068494 w 3548024"/>
                  <a:gd name="connsiteY114" fmla="*/ 893217 h 3871568"/>
                  <a:gd name="connsiteX115" fmla="*/ 1119294 w 3548024"/>
                  <a:gd name="connsiteY115" fmla="*/ 903377 h 3871568"/>
                  <a:gd name="connsiteX116" fmla="*/ 1241214 w 3548024"/>
                  <a:gd name="connsiteY116" fmla="*/ 1004977 h 3871568"/>
                  <a:gd name="connsiteX117" fmla="*/ 1281854 w 3548024"/>
                  <a:gd name="connsiteY117" fmla="*/ 1035457 h 3871568"/>
                  <a:gd name="connsiteX118" fmla="*/ 1393614 w 3548024"/>
                  <a:gd name="connsiteY118" fmla="*/ 1167537 h 3871568"/>
                  <a:gd name="connsiteX119" fmla="*/ 1495214 w 3548024"/>
                  <a:gd name="connsiteY119" fmla="*/ 1299617 h 3871568"/>
                  <a:gd name="connsiteX120" fmla="*/ 1678094 w 3548024"/>
                  <a:gd name="connsiteY120" fmla="*/ 1472337 h 3871568"/>
                  <a:gd name="connsiteX121" fmla="*/ 1840654 w 3548024"/>
                  <a:gd name="connsiteY121" fmla="*/ 1604417 h 3871568"/>
                  <a:gd name="connsiteX122" fmla="*/ 1860974 w 3548024"/>
                  <a:gd name="connsiteY122" fmla="*/ 1655217 h 3871568"/>
                  <a:gd name="connsiteX123" fmla="*/ 1881294 w 3548024"/>
                  <a:gd name="connsiteY123" fmla="*/ 1807617 h 3871568"/>
                  <a:gd name="connsiteX124" fmla="*/ 1891454 w 3548024"/>
                  <a:gd name="connsiteY124" fmla="*/ 1899057 h 3871568"/>
                  <a:gd name="connsiteX125" fmla="*/ 1881294 w 3548024"/>
                  <a:gd name="connsiteY125" fmla="*/ 2061617 h 3871568"/>
                  <a:gd name="connsiteX126" fmla="*/ 1769534 w 3548024"/>
                  <a:gd name="connsiteY126" fmla="*/ 2010817 h 3871568"/>
                  <a:gd name="connsiteX127" fmla="*/ 1495214 w 3548024"/>
                  <a:gd name="connsiteY127" fmla="*/ 1960017 h 3871568"/>
                  <a:gd name="connsiteX128" fmla="*/ 1251374 w 3548024"/>
                  <a:gd name="connsiteY128" fmla="*/ 1888897 h 3871568"/>
                  <a:gd name="connsiteX129" fmla="*/ 895774 w 3548024"/>
                  <a:gd name="connsiteY129" fmla="*/ 1756817 h 3871568"/>
                  <a:gd name="connsiteX130" fmla="*/ 662094 w 3548024"/>
                  <a:gd name="connsiteY130" fmla="*/ 1523137 h 3871568"/>
                  <a:gd name="connsiteX131" fmla="*/ 509694 w 3548024"/>
                  <a:gd name="connsiteY131" fmla="*/ 1319937 h 3871568"/>
                  <a:gd name="connsiteX132" fmla="*/ 418254 w 3548024"/>
                  <a:gd name="connsiteY132" fmla="*/ 1218337 h 3871568"/>
                  <a:gd name="connsiteX133" fmla="*/ 357294 w 3548024"/>
                  <a:gd name="connsiteY133" fmla="*/ 1228497 h 3871568"/>
                  <a:gd name="connsiteX134" fmla="*/ 438574 w 3548024"/>
                  <a:gd name="connsiteY134" fmla="*/ 1319937 h 3871568"/>
                  <a:gd name="connsiteX135" fmla="*/ 560494 w 3548024"/>
                  <a:gd name="connsiteY135" fmla="*/ 1502817 h 3871568"/>
                  <a:gd name="connsiteX136" fmla="*/ 621454 w 3548024"/>
                  <a:gd name="connsiteY136" fmla="*/ 1584097 h 3871568"/>
                  <a:gd name="connsiteX137" fmla="*/ 550334 w 3548024"/>
                  <a:gd name="connsiteY137" fmla="*/ 1573937 h 3871568"/>
                  <a:gd name="connsiteX138" fmla="*/ 377614 w 3548024"/>
                  <a:gd name="connsiteY138" fmla="*/ 1482497 h 3871568"/>
                  <a:gd name="connsiteX139" fmla="*/ 204894 w 3548024"/>
                  <a:gd name="connsiteY139" fmla="*/ 1360577 h 3871568"/>
                  <a:gd name="connsiteX140" fmla="*/ 42334 w 3548024"/>
                  <a:gd name="connsiteY140" fmla="*/ 1228497 h 3871568"/>
                  <a:gd name="connsiteX141" fmla="*/ 1694 w 3548024"/>
                  <a:gd name="connsiteY141" fmla="*/ 1238657 h 3871568"/>
                  <a:gd name="connsiteX142" fmla="*/ 82974 w 3548024"/>
                  <a:gd name="connsiteY142" fmla="*/ 1309777 h 3871568"/>
                  <a:gd name="connsiteX143" fmla="*/ 357294 w 3548024"/>
                  <a:gd name="connsiteY143" fmla="*/ 1533297 h 3871568"/>
                  <a:gd name="connsiteX144" fmla="*/ 601134 w 3548024"/>
                  <a:gd name="connsiteY144" fmla="*/ 1645057 h 3871568"/>
                  <a:gd name="connsiteX145" fmla="*/ 702734 w 3548024"/>
                  <a:gd name="connsiteY145" fmla="*/ 1665377 h 3871568"/>
                  <a:gd name="connsiteX146" fmla="*/ 753534 w 3548024"/>
                  <a:gd name="connsiteY146" fmla="*/ 1726337 h 3871568"/>
                  <a:gd name="connsiteX147" fmla="*/ 814494 w 3548024"/>
                  <a:gd name="connsiteY147" fmla="*/ 1777137 h 3871568"/>
                  <a:gd name="connsiteX148" fmla="*/ 905934 w 3548024"/>
                  <a:gd name="connsiteY148" fmla="*/ 1827937 h 3871568"/>
                  <a:gd name="connsiteX149" fmla="*/ 1231054 w 3548024"/>
                  <a:gd name="connsiteY149" fmla="*/ 1949857 h 3871568"/>
                  <a:gd name="connsiteX150" fmla="*/ 1535854 w 3548024"/>
                  <a:gd name="connsiteY150" fmla="*/ 2061617 h 3871568"/>
                  <a:gd name="connsiteX151" fmla="*/ 1647614 w 3548024"/>
                  <a:gd name="connsiteY151" fmla="*/ 2132737 h 3871568"/>
                  <a:gd name="connsiteX152" fmla="*/ 1464734 w 3548024"/>
                  <a:gd name="connsiteY152" fmla="*/ 2102257 h 3871568"/>
                  <a:gd name="connsiteX153" fmla="*/ 1281854 w 3548024"/>
                  <a:gd name="connsiteY153" fmla="*/ 2102257 h 3871568"/>
                  <a:gd name="connsiteX154" fmla="*/ 1048174 w 3548024"/>
                  <a:gd name="connsiteY154" fmla="*/ 2081937 h 3871568"/>
                  <a:gd name="connsiteX155" fmla="*/ 804334 w 3548024"/>
                  <a:gd name="connsiteY155" fmla="*/ 2010817 h 3871568"/>
                  <a:gd name="connsiteX156" fmla="*/ 540174 w 3548024"/>
                  <a:gd name="connsiteY156" fmla="*/ 1919377 h 3871568"/>
                  <a:gd name="connsiteX157" fmla="*/ 509694 w 3548024"/>
                  <a:gd name="connsiteY157" fmla="*/ 1909217 h 3871568"/>
                  <a:gd name="connsiteX158" fmla="*/ 377614 w 3548024"/>
                  <a:gd name="connsiteY158" fmla="*/ 1817777 h 3871568"/>
                  <a:gd name="connsiteX159" fmla="*/ 336974 w 3548024"/>
                  <a:gd name="connsiteY159" fmla="*/ 1827937 h 3871568"/>
                  <a:gd name="connsiteX160" fmla="*/ 469054 w 3548024"/>
                  <a:gd name="connsiteY160" fmla="*/ 1949857 h 3871568"/>
                  <a:gd name="connsiteX161" fmla="*/ 723054 w 3548024"/>
                  <a:gd name="connsiteY161" fmla="*/ 2031137 h 3871568"/>
                  <a:gd name="connsiteX162" fmla="*/ 601134 w 3548024"/>
                  <a:gd name="connsiteY162" fmla="*/ 2031137 h 3871568"/>
                  <a:gd name="connsiteX163" fmla="*/ 469054 w 3548024"/>
                  <a:gd name="connsiteY163" fmla="*/ 2020977 h 3871568"/>
                  <a:gd name="connsiteX164" fmla="*/ 469054 w 3548024"/>
                  <a:gd name="connsiteY164" fmla="*/ 2071777 h 3871568"/>
                  <a:gd name="connsiteX165" fmla="*/ 580814 w 3548024"/>
                  <a:gd name="connsiteY165" fmla="*/ 2071777 h 3871568"/>
                  <a:gd name="connsiteX166" fmla="*/ 784014 w 3548024"/>
                  <a:gd name="connsiteY166" fmla="*/ 2071777 h 3871568"/>
                  <a:gd name="connsiteX167" fmla="*/ 987214 w 3548024"/>
                  <a:gd name="connsiteY167" fmla="*/ 2112417 h 3871568"/>
                  <a:gd name="connsiteX168" fmla="*/ 1261534 w 3548024"/>
                  <a:gd name="connsiteY168" fmla="*/ 2132737 h 3871568"/>
                  <a:gd name="connsiteX169" fmla="*/ 1578766 w 3548024"/>
                  <a:gd name="connsiteY169" fmla="*/ 2175010 h 3871568"/>
                  <a:gd name="connsiteX170" fmla="*/ 1739054 w 3548024"/>
                  <a:gd name="connsiteY170" fmla="*/ 2305457 h 3871568"/>
                  <a:gd name="connsiteX171" fmla="*/ 1789854 w 3548024"/>
                  <a:gd name="connsiteY171" fmla="*/ 2437537 h 3871568"/>
                  <a:gd name="connsiteX172" fmla="*/ 1800014 w 3548024"/>
                  <a:gd name="connsiteY172" fmla="*/ 2681377 h 3871568"/>
                  <a:gd name="connsiteX173" fmla="*/ 1779694 w 3548024"/>
                  <a:gd name="connsiteY173" fmla="*/ 2935377 h 3871568"/>
                  <a:gd name="connsiteX174" fmla="*/ 1728894 w 3548024"/>
                  <a:gd name="connsiteY174" fmla="*/ 3230017 h 3871568"/>
                  <a:gd name="connsiteX175" fmla="*/ 1678094 w 3548024"/>
                  <a:gd name="connsiteY175" fmla="*/ 3524657 h 3871568"/>
                  <a:gd name="connsiteX176" fmla="*/ 1627294 w 3548024"/>
                  <a:gd name="connsiteY176" fmla="*/ 3847312 h 3871568"/>
                  <a:gd name="connsiteX177" fmla="*/ 1820334 w 3548024"/>
                  <a:gd name="connsiteY177" fmla="*/ 3849777 h 3871568"/>
                  <a:gd name="connsiteX178" fmla="*/ 2114974 w 3548024"/>
                  <a:gd name="connsiteY178" fmla="*/ 3859937 h 3871568"/>
                  <a:gd name="connsiteX179" fmla="*/ 2274667 w 3548024"/>
                  <a:gd name="connsiteY179" fmla="*/ 3839765 h 3871568"/>
                  <a:gd name="connsiteX180" fmla="*/ 2287356 w 3548024"/>
                  <a:gd name="connsiteY180" fmla="*/ 3742447 h 3871568"/>
                  <a:gd name="connsiteX181" fmla="*/ 2232894 w 3548024"/>
                  <a:gd name="connsiteY181" fmla="*/ 3374722 h 3871568"/>
                  <a:gd name="connsiteX0" fmla="*/ 2224448 w 3548024"/>
                  <a:gd name="connsiteY0" fmla="*/ 3383831 h 3871568"/>
                  <a:gd name="connsiteX1" fmla="*/ 2198719 w 3548024"/>
                  <a:gd name="connsiteY1" fmla="*/ 2548406 h 3871568"/>
                  <a:gd name="connsiteX2" fmla="*/ 2298846 w 3548024"/>
                  <a:gd name="connsiteY2" fmla="*/ 2247018 h 3871568"/>
                  <a:gd name="connsiteX3" fmla="*/ 2622974 w 3548024"/>
                  <a:gd name="connsiteY3" fmla="*/ 2020977 h 3871568"/>
                  <a:gd name="connsiteX4" fmla="*/ 3009054 w 3548024"/>
                  <a:gd name="connsiteY4" fmla="*/ 1797457 h 3871568"/>
                  <a:gd name="connsiteX5" fmla="*/ 3283374 w 3548024"/>
                  <a:gd name="connsiteY5" fmla="*/ 1685697 h 3871568"/>
                  <a:gd name="connsiteX6" fmla="*/ 3466254 w 3548024"/>
                  <a:gd name="connsiteY6" fmla="*/ 1573937 h 3871568"/>
                  <a:gd name="connsiteX7" fmla="*/ 3547534 w 3548024"/>
                  <a:gd name="connsiteY7" fmla="*/ 1462177 h 3871568"/>
                  <a:gd name="connsiteX8" fmla="*/ 3496734 w 3548024"/>
                  <a:gd name="connsiteY8" fmla="*/ 1452017 h 3871568"/>
                  <a:gd name="connsiteX9" fmla="*/ 3425614 w 3548024"/>
                  <a:gd name="connsiteY9" fmla="*/ 1553617 h 3871568"/>
                  <a:gd name="connsiteX10" fmla="*/ 3232574 w 3548024"/>
                  <a:gd name="connsiteY10" fmla="*/ 1655217 h 3871568"/>
                  <a:gd name="connsiteX11" fmla="*/ 2917614 w 3548024"/>
                  <a:gd name="connsiteY11" fmla="*/ 1787297 h 3871568"/>
                  <a:gd name="connsiteX12" fmla="*/ 2887134 w 3548024"/>
                  <a:gd name="connsiteY12" fmla="*/ 1777137 h 3871568"/>
                  <a:gd name="connsiteX13" fmla="*/ 2917614 w 3548024"/>
                  <a:gd name="connsiteY13" fmla="*/ 1665377 h 3871568"/>
                  <a:gd name="connsiteX14" fmla="*/ 2978574 w 3548024"/>
                  <a:gd name="connsiteY14" fmla="*/ 1502817 h 3871568"/>
                  <a:gd name="connsiteX15" fmla="*/ 2978574 w 3548024"/>
                  <a:gd name="connsiteY15" fmla="*/ 1452017 h 3871568"/>
                  <a:gd name="connsiteX16" fmla="*/ 2927774 w 3548024"/>
                  <a:gd name="connsiteY16" fmla="*/ 1462177 h 3871568"/>
                  <a:gd name="connsiteX17" fmla="*/ 2897294 w 3548024"/>
                  <a:gd name="connsiteY17" fmla="*/ 1543457 h 3871568"/>
                  <a:gd name="connsiteX18" fmla="*/ 2816014 w 3548024"/>
                  <a:gd name="connsiteY18" fmla="*/ 1766977 h 3871568"/>
                  <a:gd name="connsiteX19" fmla="*/ 2785534 w 3548024"/>
                  <a:gd name="connsiteY19" fmla="*/ 1848257 h 3871568"/>
                  <a:gd name="connsiteX20" fmla="*/ 2586878 w 3548024"/>
                  <a:gd name="connsiteY20" fmla="*/ 1958986 h 3871568"/>
                  <a:gd name="connsiteX21" fmla="*/ 2368974 w 3548024"/>
                  <a:gd name="connsiteY21" fmla="*/ 2081937 h 3871568"/>
                  <a:gd name="connsiteX22" fmla="*/ 2226734 w 3548024"/>
                  <a:gd name="connsiteY22" fmla="*/ 2193697 h 3871568"/>
                  <a:gd name="connsiteX23" fmla="*/ 2308014 w 3548024"/>
                  <a:gd name="connsiteY23" fmla="*/ 1848257 h 3871568"/>
                  <a:gd name="connsiteX24" fmla="*/ 2379134 w 3548024"/>
                  <a:gd name="connsiteY24" fmla="*/ 1462177 h 3871568"/>
                  <a:gd name="connsiteX25" fmla="*/ 2592494 w 3548024"/>
                  <a:gd name="connsiteY25" fmla="*/ 1238657 h 3871568"/>
                  <a:gd name="connsiteX26" fmla="*/ 2663614 w 3548024"/>
                  <a:gd name="connsiteY26" fmla="*/ 1076097 h 3871568"/>
                  <a:gd name="connsiteX27" fmla="*/ 2622974 w 3548024"/>
                  <a:gd name="connsiteY27" fmla="*/ 1076097 h 3871568"/>
                  <a:gd name="connsiteX28" fmla="*/ 2562014 w 3548024"/>
                  <a:gd name="connsiteY28" fmla="*/ 1208177 h 3871568"/>
                  <a:gd name="connsiteX29" fmla="*/ 2409614 w 3548024"/>
                  <a:gd name="connsiteY29" fmla="*/ 1330097 h 3871568"/>
                  <a:gd name="connsiteX30" fmla="*/ 2460414 w 3548024"/>
                  <a:gd name="connsiteY30" fmla="*/ 1157377 h 3871568"/>
                  <a:gd name="connsiteX31" fmla="*/ 2541694 w 3548024"/>
                  <a:gd name="connsiteY31" fmla="*/ 862737 h 3871568"/>
                  <a:gd name="connsiteX32" fmla="*/ 2643294 w 3548024"/>
                  <a:gd name="connsiteY32" fmla="*/ 771297 h 3871568"/>
                  <a:gd name="connsiteX33" fmla="*/ 2724574 w 3548024"/>
                  <a:gd name="connsiteY33" fmla="*/ 679857 h 3871568"/>
                  <a:gd name="connsiteX34" fmla="*/ 2734734 w 3548024"/>
                  <a:gd name="connsiteY34" fmla="*/ 629057 h 3871568"/>
                  <a:gd name="connsiteX35" fmla="*/ 2694094 w 3548024"/>
                  <a:gd name="connsiteY35" fmla="*/ 649377 h 3871568"/>
                  <a:gd name="connsiteX36" fmla="*/ 2622974 w 3548024"/>
                  <a:gd name="connsiteY36" fmla="*/ 730657 h 3871568"/>
                  <a:gd name="connsiteX37" fmla="*/ 2562014 w 3548024"/>
                  <a:gd name="connsiteY37" fmla="*/ 761137 h 3871568"/>
                  <a:gd name="connsiteX38" fmla="*/ 2673774 w 3548024"/>
                  <a:gd name="connsiteY38" fmla="*/ 456337 h 3871568"/>
                  <a:gd name="connsiteX39" fmla="*/ 2724574 w 3548024"/>
                  <a:gd name="connsiteY39" fmla="*/ 222657 h 3871568"/>
                  <a:gd name="connsiteX40" fmla="*/ 2683934 w 3548024"/>
                  <a:gd name="connsiteY40" fmla="*/ 212497 h 3871568"/>
                  <a:gd name="connsiteX41" fmla="*/ 2663614 w 3548024"/>
                  <a:gd name="connsiteY41" fmla="*/ 324257 h 3871568"/>
                  <a:gd name="connsiteX42" fmla="*/ 2612814 w 3548024"/>
                  <a:gd name="connsiteY42" fmla="*/ 496977 h 3871568"/>
                  <a:gd name="connsiteX43" fmla="*/ 2592494 w 3548024"/>
                  <a:gd name="connsiteY43" fmla="*/ 496977 h 3871568"/>
                  <a:gd name="connsiteX44" fmla="*/ 2551854 w 3548024"/>
                  <a:gd name="connsiteY44" fmla="*/ 354737 h 3871568"/>
                  <a:gd name="connsiteX45" fmla="*/ 2521374 w 3548024"/>
                  <a:gd name="connsiteY45" fmla="*/ 263297 h 3871568"/>
                  <a:gd name="connsiteX46" fmla="*/ 2490894 w 3548024"/>
                  <a:gd name="connsiteY46" fmla="*/ 293777 h 3871568"/>
                  <a:gd name="connsiteX47" fmla="*/ 2511214 w 3548024"/>
                  <a:gd name="connsiteY47" fmla="*/ 354737 h 3871568"/>
                  <a:gd name="connsiteX48" fmla="*/ 2541694 w 3548024"/>
                  <a:gd name="connsiteY48" fmla="*/ 466497 h 3871568"/>
                  <a:gd name="connsiteX49" fmla="*/ 2562014 w 3548024"/>
                  <a:gd name="connsiteY49" fmla="*/ 557937 h 3871568"/>
                  <a:gd name="connsiteX50" fmla="*/ 2572174 w 3548024"/>
                  <a:gd name="connsiteY50" fmla="*/ 588417 h 3871568"/>
                  <a:gd name="connsiteX51" fmla="*/ 2490894 w 3548024"/>
                  <a:gd name="connsiteY51" fmla="*/ 822097 h 3871568"/>
                  <a:gd name="connsiteX52" fmla="*/ 2419774 w 3548024"/>
                  <a:gd name="connsiteY52" fmla="*/ 1076097 h 3871568"/>
                  <a:gd name="connsiteX53" fmla="*/ 2358814 w 3548024"/>
                  <a:gd name="connsiteY53" fmla="*/ 1045617 h 3871568"/>
                  <a:gd name="connsiteX54" fmla="*/ 2257214 w 3548024"/>
                  <a:gd name="connsiteY54" fmla="*/ 872897 h 3871568"/>
                  <a:gd name="connsiteX55" fmla="*/ 2216574 w 3548024"/>
                  <a:gd name="connsiteY55" fmla="*/ 791617 h 3871568"/>
                  <a:gd name="connsiteX56" fmla="*/ 2196254 w 3548024"/>
                  <a:gd name="connsiteY56" fmla="*/ 822097 h 3871568"/>
                  <a:gd name="connsiteX57" fmla="*/ 2236894 w 3548024"/>
                  <a:gd name="connsiteY57" fmla="*/ 923697 h 3871568"/>
                  <a:gd name="connsiteX58" fmla="*/ 2297854 w 3548024"/>
                  <a:gd name="connsiteY58" fmla="*/ 1035457 h 3871568"/>
                  <a:gd name="connsiteX59" fmla="*/ 2348654 w 3548024"/>
                  <a:gd name="connsiteY59" fmla="*/ 1116737 h 3871568"/>
                  <a:gd name="connsiteX60" fmla="*/ 2379134 w 3548024"/>
                  <a:gd name="connsiteY60" fmla="*/ 1147217 h 3871568"/>
                  <a:gd name="connsiteX61" fmla="*/ 2358814 w 3548024"/>
                  <a:gd name="connsiteY61" fmla="*/ 1258977 h 3871568"/>
                  <a:gd name="connsiteX62" fmla="*/ 2257214 w 3548024"/>
                  <a:gd name="connsiteY62" fmla="*/ 1604417 h 3871568"/>
                  <a:gd name="connsiteX63" fmla="*/ 2206414 w 3548024"/>
                  <a:gd name="connsiteY63" fmla="*/ 1858417 h 3871568"/>
                  <a:gd name="connsiteX64" fmla="*/ 2155614 w 3548024"/>
                  <a:gd name="connsiteY64" fmla="*/ 2000657 h 3871568"/>
                  <a:gd name="connsiteX65" fmla="*/ 2084494 w 3548024"/>
                  <a:gd name="connsiteY65" fmla="*/ 2020977 h 3871568"/>
                  <a:gd name="connsiteX66" fmla="*/ 2043854 w 3548024"/>
                  <a:gd name="connsiteY66" fmla="*/ 1868577 h 3871568"/>
                  <a:gd name="connsiteX67" fmla="*/ 1952414 w 3548024"/>
                  <a:gd name="connsiteY67" fmla="*/ 1533297 h 3871568"/>
                  <a:gd name="connsiteX68" fmla="*/ 1840654 w 3548024"/>
                  <a:gd name="connsiteY68" fmla="*/ 1076097 h 3871568"/>
                  <a:gd name="connsiteX69" fmla="*/ 1800014 w 3548024"/>
                  <a:gd name="connsiteY69" fmla="*/ 618897 h 3871568"/>
                  <a:gd name="connsiteX70" fmla="*/ 1867129 w 3548024"/>
                  <a:gd name="connsiteY70" fmla="*/ 38001 h 3871568"/>
                  <a:gd name="connsiteX71" fmla="*/ 1795121 w 3548024"/>
                  <a:gd name="connsiteY71" fmla="*/ 110009 h 3871568"/>
                  <a:gd name="connsiteX72" fmla="*/ 1759374 w 3548024"/>
                  <a:gd name="connsiteY72" fmla="*/ 547777 h 3871568"/>
                  <a:gd name="connsiteX73" fmla="*/ 1759374 w 3548024"/>
                  <a:gd name="connsiteY73" fmla="*/ 740817 h 3871568"/>
                  <a:gd name="connsiteX74" fmla="*/ 1769534 w 3548024"/>
                  <a:gd name="connsiteY74" fmla="*/ 852577 h 3871568"/>
                  <a:gd name="connsiteX75" fmla="*/ 1728894 w 3548024"/>
                  <a:gd name="connsiteY75" fmla="*/ 791617 h 3871568"/>
                  <a:gd name="connsiteX76" fmla="*/ 1617134 w 3548024"/>
                  <a:gd name="connsiteY76" fmla="*/ 588417 h 3871568"/>
                  <a:gd name="connsiteX77" fmla="*/ 1566334 w 3548024"/>
                  <a:gd name="connsiteY77" fmla="*/ 324257 h 3871568"/>
                  <a:gd name="connsiteX78" fmla="*/ 1535854 w 3548024"/>
                  <a:gd name="connsiteY78" fmla="*/ 242977 h 3871568"/>
                  <a:gd name="connsiteX79" fmla="*/ 1515534 w 3548024"/>
                  <a:gd name="connsiteY79" fmla="*/ 303937 h 3871568"/>
                  <a:gd name="connsiteX80" fmla="*/ 1546014 w 3548024"/>
                  <a:gd name="connsiteY80" fmla="*/ 547777 h 3871568"/>
                  <a:gd name="connsiteX81" fmla="*/ 1566334 w 3548024"/>
                  <a:gd name="connsiteY81" fmla="*/ 608737 h 3871568"/>
                  <a:gd name="connsiteX82" fmla="*/ 1535854 w 3548024"/>
                  <a:gd name="connsiteY82" fmla="*/ 598577 h 3871568"/>
                  <a:gd name="connsiteX83" fmla="*/ 1434254 w 3548024"/>
                  <a:gd name="connsiteY83" fmla="*/ 517297 h 3871568"/>
                  <a:gd name="connsiteX84" fmla="*/ 1322494 w 3548024"/>
                  <a:gd name="connsiteY84" fmla="*/ 456337 h 3871568"/>
                  <a:gd name="connsiteX85" fmla="*/ 1312334 w 3548024"/>
                  <a:gd name="connsiteY85" fmla="*/ 486817 h 3871568"/>
                  <a:gd name="connsiteX86" fmla="*/ 1424094 w 3548024"/>
                  <a:gd name="connsiteY86" fmla="*/ 578257 h 3871568"/>
                  <a:gd name="connsiteX87" fmla="*/ 1566334 w 3548024"/>
                  <a:gd name="connsiteY87" fmla="*/ 659537 h 3871568"/>
                  <a:gd name="connsiteX88" fmla="*/ 1596814 w 3548024"/>
                  <a:gd name="connsiteY88" fmla="*/ 679857 h 3871568"/>
                  <a:gd name="connsiteX89" fmla="*/ 1678094 w 3548024"/>
                  <a:gd name="connsiteY89" fmla="*/ 811937 h 3871568"/>
                  <a:gd name="connsiteX90" fmla="*/ 1759374 w 3548024"/>
                  <a:gd name="connsiteY90" fmla="*/ 913537 h 3871568"/>
                  <a:gd name="connsiteX91" fmla="*/ 1779694 w 3548024"/>
                  <a:gd name="connsiteY91" fmla="*/ 1025297 h 3871568"/>
                  <a:gd name="connsiteX92" fmla="*/ 1810174 w 3548024"/>
                  <a:gd name="connsiteY92" fmla="*/ 1218337 h 3871568"/>
                  <a:gd name="connsiteX93" fmla="*/ 1871134 w 3548024"/>
                  <a:gd name="connsiteY93" fmla="*/ 1492657 h 3871568"/>
                  <a:gd name="connsiteX94" fmla="*/ 1850814 w 3548024"/>
                  <a:gd name="connsiteY94" fmla="*/ 1492657 h 3871568"/>
                  <a:gd name="connsiteX95" fmla="*/ 1586654 w 3548024"/>
                  <a:gd name="connsiteY95" fmla="*/ 1319937 h 3871568"/>
                  <a:gd name="connsiteX96" fmla="*/ 1403774 w 3548024"/>
                  <a:gd name="connsiteY96" fmla="*/ 1096417 h 3871568"/>
                  <a:gd name="connsiteX97" fmla="*/ 1322494 w 3548024"/>
                  <a:gd name="connsiteY97" fmla="*/ 964337 h 3871568"/>
                  <a:gd name="connsiteX98" fmla="*/ 1302174 w 3548024"/>
                  <a:gd name="connsiteY98" fmla="*/ 801777 h 3871568"/>
                  <a:gd name="connsiteX99" fmla="*/ 1281854 w 3548024"/>
                  <a:gd name="connsiteY99" fmla="*/ 771297 h 3871568"/>
                  <a:gd name="connsiteX100" fmla="*/ 1251374 w 3548024"/>
                  <a:gd name="connsiteY100" fmla="*/ 852577 h 3871568"/>
                  <a:gd name="connsiteX101" fmla="*/ 1261534 w 3548024"/>
                  <a:gd name="connsiteY101" fmla="*/ 954177 h 3871568"/>
                  <a:gd name="connsiteX102" fmla="*/ 1180254 w 3548024"/>
                  <a:gd name="connsiteY102" fmla="*/ 872897 h 3871568"/>
                  <a:gd name="connsiteX103" fmla="*/ 1007534 w 3548024"/>
                  <a:gd name="connsiteY103" fmla="*/ 690017 h 3871568"/>
                  <a:gd name="connsiteX104" fmla="*/ 936414 w 3548024"/>
                  <a:gd name="connsiteY104" fmla="*/ 557937 h 3871568"/>
                  <a:gd name="connsiteX105" fmla="*/ 885614 w 3548024"/>
                  <a:gd name="connsiteY105" fmla="*/ 476657 h 3871568"/>
                  <a:gd name="connsiteX106" fmla="*/ 855134 w 3548024"/>
                  <a:gd name="connsiteY106" fmla="*/ 476657 h 3871568"/>
                  <a:gd name="connsiteX107" fmla="*/ 875454 w 3548024"/>
                  <a:gd name="connsiteY107" fmla="*/ 547777 h 3871568"/>
                  <a:gd name="connsiteX108" fmla="*/ 977054 w 3548024"/>
                  <a:gd name="connsiteY108" fmla="*/ 730657 h 3871568"/>
                  <a:gd name="connsiteX109" fmla="*/ 1078654 w 3548024"/>
                  <a:gd name="connsiteY109" fmla="*/ 832257 h 3871568"/>
                  <a:gd name="connsiteX110" fmla="*/ 1007534 w 3548024"/>
                  <a:gd name="connsiteY110" fmla="*/ 832257 h 3871568"/>
                  <a:gd name="connsiteX111" fmla="*/ 844974 w 3548024"/>
                  <a:gd name="connsiteY111" fmla="*/ 761137 h 3871568"/>
                  <a:gd name="connsiteX112" fmla="*/ 824654 w 3548024"/>
                  <a:gd name="connsiteY112" fmla="*/ 781457 h 3871568"/>
                  <a:gd name="connsiteX113" fmla="*/ 916094 w 3548024"/>
                  <a:gd name="connsiteY113" fmla="*/ 832257 h 3871568"/>
                  <a:gd name="connsiteX114" fmla="*/ 1068494 w 3548024"/>
                  <a:gd name="connsiteY114" fmla="*/ 893217 h 3871568"/>
                  <a:gd name="connsiteX115" fmla="*/ 1119294 w 3548024"/>
                  <a:gd name="connsiteY115" fmla="*/ 903377 h 3871568"/>
                  <a:gd name="connsiteX116" fmla="*/ 1241214 w 3548024"/>
                  <a:gd name="connsiteY116" fmla="*/ 1004977 h 3871568"/>
                  <a:gd name="connsiteX117" fmla="*/ 1281854 w 3548024"/>
                  <a:gd name="connsiteY117" fmla="*/ 1035457 h 3871568"/>
                  <a:gd name="connsiteX118" fmla="*/ 1393614 w 3548024"/>
                  <a:gd name="connsiteY118" fmla="*/ 1167537 h 3871568"/>
                  <a:gd name="connsiteX119" fmla="*/ 1495214 w 3548024"/>
                  <a:gd name="connsiteY119" fmla="*/ 1299617 h 3871568"/>
                  <a:gd name="connsiteX120" fmla="*/ 1678094 w 3548024"/>
                  <a:gd name="connsiteY120" fmla="*/ 1472337 h 3871568"/>
                  <a:gd name="connsiteX121" fmla="*/ 1840654 w 3548024"/>
                  <a:gd name="connsiteY121" fmla="*/ 1604417 h 3871568"/>
                  <a:gd name="connsiteX122" fmla="*/ 1860974 w 3548024"/>
                  <a:gd name="connsiteY122" fmla="*/ 1655217 h 3871568"/>
                  <a:gd name="connsiteX123" fmla="*/ 1881294 w 3548024"/>
                  <a:gd name="connsiteY123" fmla="*/ 1807617 h 3871568"/>
                  <a:gd name="connsiteX124" fmla="*/ 1891454 w 3548024"/>
                  <a:gd name="connsiteY124" fmla="*/ 1899057 h 3871568"/>
                  <a:gd name="connsiteX125" fmla="*/ 1881294 w 3548024"/>
                  <a:gd name="connsiteY125" fmla="*/ 2061617 h 3871568"/>
                  <a:gd name="connsiteX126" fmla="*/ 1769534 w 3548024"/>
                  <a:gd name="connsiteY126" fmla="*/ 2010817 h 3871568"/>
                  <a:gd name="connsiteX127" fmla="*/ 1495214 w 3548024"/>
                  <a:gd name="connsiteY127" fmla="*/ 1960017 h 3871568"/>
                  <a:gd name="connsiteX128" fmla="*/ 1251374 w 3548024"/>
                  <a:gd name="connsiteY128" fmla="*/ 1888897 h 3871568"/>
                  <a:gd name="connsiteX129" fmla="*/ 895774 w 3548024"/>
                  <a:gd name="connsiteY129" fmla="*/ 1756817 h 3871568"/>
                  <a:gd name="connsiteX130" fmla="*/ 662094 w 3548024"/>
                  <a:gd name="connsiteY130" fmla="*/ 1523137 h 3871568"/>
                  <a:gd name="connsiteX131" fmla="*/ 509694 w 3548024"/>
                  <a:gd name="connsiteY131" fmla="*/ 1319937 h 3871568"/>
                  <a:gd name="connsiteX132" fmla="*/ 418254 w 3548024"/>
                  <a:gd name="connsiteY132" fmla="*/ 1218337 h 3871568"/>
                  <a:gd name="connsiteX133" fmla="*/ 357294 w 3548024"/>
                  <a:gd name="connsiteY133" fmla="*/ 1228497 h 3871568"/>
                  <a:gd name="connsiteX134" fmla="*/ 438574 w 3548024"/>
                  <a:gd name="connsiteY134" fmla="*/ 1319937 h 3871568"/>
                  <a:gd name="connsiteX135" fmla="*/ 560494 w 3548024"/>
                  <a:gd name="connsiteY135" fmla="*/ 1502817 h 3871568"/>
                  <a:gd name="connsiteX136" fmla="*/ 621454 w 3548024"/>
                  <a:gd name="connsiteY136" fmla="*/ 1584097 h 3871568"/>
                  <a:gd name="connsiteX137" fmla="*/ 550334 w 3548024"/>
                  <a:gd name="connsiteY137" fmla="*/ 1573937 h 3871568"/>
                  <a:gd name="connsiteX138" fmla="*/ 377614 w 3548024"/>
                  <a:gd name="connsiteY138" fmla="*/ 1482497 h 3871568"/>
                  <a:gd name="connsiteX139" fmla="*/ 204894 w 3548024"/>
                  <a:gd name="connsiteY139" fmla="*/ 1360577 h 3871568"/>
                  <a:gd name="connsiteX140" fmla="*/ 42334 w 3548024"/>
                  <a:gd name="connsiteY140" fmla="*/ 1228497 h 3871568"/>
                  <a:gd name="connsiteX141" fmla="*/ 1694 w 3548024"/>
                  <a:gd name="connsiteY141" fmla="*/ 1238657 h 3871568"/>
                  <a:gd name="connsiteX142" fmla="*/ 82974 w 3548024"/>
                  <a:gd name="connsiteY142" fmla="*/ 1309777 h 3871568"/>
                  <a:gd name="connsiteX143" fmla="*/ 357294 w 3548024"/>
                  <a:gd name="connsiteY143" fmla="*/ 1533297 h 3871568"/>
                  <a:gd name="connsiteX144" fmla="*/ 601134 w 3548024"/>
                  <a:gd name="connsiteY144" fmla="*/ 1645057 h 3871568"/>
                  <a:gd name="connsiteX145" fmla="*/ 702734 w 3548024"/>
                  <a:gd name="connsiteY145" fmla="*/ 1665377 h 3871568"/>
                  <a:gd name="connsiteX146" fmla="*/ 753534 w 3548024"/>
                  <a:gd name="connsiteY146" fmla="*/ 1726337 h 3871568"/>
                  <a:gd name="connsiteX147" fmla="*/ 814494 w 3548024"/>
                  <a:gd name="connsiteY147" fmla="*/ 1777137 h 3871568"/>
                  <a:gd name="connsiteX148" fmla="*/ 905934 w 3548024"/>
                  <a:gd name="connsiteY148" fmla="*/ 1827937 h 3871568"/>
                  <a:gd name="connsiteX149" fmla="*/ 1231054 w 3548024"/>
                  <a:gd name="connsiteY149" fmla="*/ 1949857 h 3871568"/>
                  <a:gd name="connsiteX150" fmla="*/ 1535854 w 3548024"/>
                  <a:gd name="connsiteY150" fmla="*/ 2061617 h 3871568"/>
                  <a:gd name="connsiteX151" fmla="*/ 1647614 w 3548024"/>
                  <a:gd name="connsiteY151" fmla="*/ 2132737 h 3871568"/>
                  <a:gd name="connsiteX152" fmla="*/ 1464734 w 3548024"/>
                  <a:gd name="connsiteY152" fmla="*/ 2102257 h 3871568"/>
                  <a:gd name="connsiteX153" fmla="*/ 1281854 w 3548024"/>
                  <a:gd name="connsiteY153" fmla="*/ 2102257 h 3871568"/>
                  <a:gd name="connsiteX154" fmla="*/ 1048174 w 3548024"/>
                  <a:gd name="connsiteY154" fmla="*/ 2081937 h 3871568"/>
                  <a:gd name="connsiteX155" fmla="*/ 804334 w 3548024"/>
                  <a:gd name="connsiteY155" fmla="*/ 2010817 h 3871568"/>
                  <a:gd name="connsiteX156" fmla="*/ 540174 w 3548024"/>
                  <a:gd name="connsiteY156" fmla="*/ 1919377 h 3871568"/>
                  <a:gd name="connsiteX157" fmla="*/ 509694 w 3548024"/>
                  <a:gd name="connsiteY157" fmla="*/ 1909217 h 3871568"/>
                  <a:gd name="connsiteX158" fmla="*/ 377614 w 3548024"/>
                  <a:gd name="connsiteY158" fmla="*/ 1817777 h 3871568"/>
                  <a:gd name="connsiteX159" fmla="*/ 336974 w 3548024"/>
                  <a:gd name="connsiteY159" fmla="*/ 1827937 h 3871568"/>
                  <a:gd name="connsiteX160" fmla="*/ 469054 w 3548024"/>
                  <a:gd name="connsiteY160" fmla="*/ 1949857 h 3871568"/>
                  <a:gd name="connsiteX161" fmla="*/ 723054 w 3548024"/>
                  <a:gd name="connsiteY161" fmla="*/ 2031137 h 3871568"/>
                  <a:gd name="connsiteX162" fmla="*/ 601134 w 3548024"/>
                  <a:gd name="connsiteY162" fmla="*/ 2031137 h 3871568"/>
                  <a:gd name="connsiteX163" fmla="*/ 469054 w 3548024"/>
                  <a:gd name="connsiteY163" fmla="*/ 2020977 h 3871568"/>
                  <a:gd name="connsiteX164" fmla="*/ 469054 w 3548024"/>
                  <a:gd name="connsiteY164" fmla="*/ 2071777 h 3871568"/>
                  <a:gd name="connsiteX165" fmla="*/ 580814 w 3548024"/>
                  <a:gd name="connsiteY165" fmla="*/ 2071777 h 3871568"/>
                  <a:gd name="connsiteX166" fmla="*/ 784014 w 3548024"/>
                  <a:gd name="connsiteY166" fmla="*/ 2071777 h 3871568"/>
                  <a:gd name="connsiteX167" fmla="*/ 987214 w 3548024"/>
                  <a:gd name="connsiteY167" fmla="*/ 2112417 h 3871568"/>
                  <a:gd name="connsiteX168" fmla="*/ 1261534 w 3548024"/>
                  <a:gd name="connsiteY168" fmla="*/ 2132737 h 3871568"/>
                  <a:gd name="connsiteX169" fmla="*/ 1578766 w 3548024"/>
                  <a:gd name="connsiteY169" fmla="*/ 2175010 h 3871568"/>
                  <a:gd name="connsiteX170" fmla="*/ 1739054 w 3548024"/>
                  <a:gd name="connsiteY170" fmla="*/ 2305457 h 3871568"/>
                  <a:gd name="connsiteX171" fmla="*/ 1789854 w 3548024"/>
                  <a:gd name="connsiteY171" fmla="*/ 2437537 h 3871568"/>
                  <a:gd name="connsiteX172" fmla="*/ 1800014 w 3548024"/>
                  <a:gd name="connsiteY172" fmla="*/ 2681377 h 3871568"/>
                  <a:gd name="connsiteX173" fmla="*/ 1779694 w 3548024"/>
                  <a:gd name="connsiteY173" fmla="*/ 2935377 h 3871568"/>
                  <a:gd name="connsiteX174" fmla="*/ 1728894 w 3548024"/>
                  <a:gd name="connsiteY174" fmla="*/ 3230017 h 3871568"/>
                  <a:gd name="connsiteX175" fmla="*/ 1678094 w 3548024"/>
                  <a:gd name="connsiteY175" fmla="*/ 3524657 h 3871568"/>
                  <a:gd name="connsiteX176" fmla="*/ 1627294 w 3548024"/>
                  <a:gd name="connsiteY176" fmla="*/ 3847312 h 3871568"/>
                  <a:gd name="connsiteX177" fmla="*/ 1820334 w 3548024"/>
                  <a:gd name="connsiteY177" fmla="*/ 3849777 h 3871568"/>
                  <a:gd name="connsiteX178" fmla="*/ 2114974 w 3548024"/>
                  <a:gd name="connsiteY178" fmla="*/ 3859937 h 3871568"/>
                  <a:gd name="connsiteX179" fmla="*/ 2274667 w 3548024"/>
                  <a:gd name="connsiteY179" fmla="*/ 3839765 h 3871568"/>
                  <a:gd name="connsiteX180" fmla="*/ 2287356 w 3548024"/>
                  <a:gd name="connsiteY180" fmla="*/ 3742447 h 3871568"/>
                  <a:gd name="connsiteX181" fmla="*/ 2232894 w 3548024"/>
                  <a:gd name="connsiteY181" fmla="*/ 3380785 h 38715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</a:cxnLst>
                <a:rect l="l" t="t" r="r" b="b"/>
                <a:pathLst>
                  <a:path w="3548024" h="3871568">
                    <a:moveTo>
                      <a:pt x="2224448" y="3383831"/>
                    </a:moveTo>
                    <a:cubicBezTo>
                      <a:pt x="2224379" y="3377973"/>
                      <a:pt x="2174716" y="2596411"/>
                      <a:pt x="2198719" y="2548406"/>
                    </a:cubicBezTo>
                    <a:cubicBezTo>
                      <a:pt x="2222722" y="2500401"/>
                      <a:pt x="2228137" y="2334923"/>
                      <a:pt x="2298846" y="2247018"/>
                    </a:cubicBezTo>
                    <a:cubicBezTo>
                      <a:pt x="2369555" y="2159113"/>
                      <a:pt x="2504606" y="2095904"/>
                      <a:pt x="2622974" y="2020977"/>
                    </a:cubicBezTo>
                    <a:cubicBezTo>
                      <a:pt x="2741342" y="1946050"/>
                      <a:pt x="2898987" y="1853337"/>
                      <a:pt x="3009054" y="1797457"/>
                    </a:cubicBezTo>
                    <a:cubicBezTo>
                      <a:pt x="3119121" y="1741577"/>
                      <a:pt x="3207174" y="1722950"/>
                      <a:pt x="3283374" y="1685697"/>
                    </a:cubicBezTo>
                    <a:cubicBezTo>
                      <a:pt x="3359574" y="1648444"/>
                      <a:pt x="3422227" y="1611190"/>
                      <a:pt x="3466254" y="1573937"/>
                    </a:cubicBezTo>
                    <a:cubicBezTo>
                      <a:pt x="3510281" y="1536684"/>
                      <a:pt x="3542454" y="1482497"/>
                      <a:pt x="3547534" y="1462177"/>
                    </a:cubicBezTo>
                    <a:cubicBezTo>
                      <a:pt x="3552614" y="1441857"/>
                      <a:pt x="3517054" y="1436777"/>
                      <a:pt x="3496734" y="1452017"/>
                    </a:cubicBezTo>
                    <a:cubicBezTo>
                      <a:pt x="3476414" y="1467257"/>
                      <a:pt x="3469641" y="1519750"/>
                      <a:pt x="3425614" y="1553617"/>
                    </a:cubicBezTo>
                    <a:cubicBezTo>
                      <a:pt x="3381587" y="1587484"/>
                      <a:pt x="3317241" y="1616270"/>
                      <a:pt x="3232574" y="1655217"/>
                    </a:cubicBezTo>
                    <a:cubicBezTo>
                      <a:pt x="3147907" y="1694164"/>
                      <a:pt x="2975187" y="1766977"/>
                      <a:pt x="2917614" y="1787297"/>
                    </a:cubicBezTo>
                    <a:cubicBezTo>
                      <a:pt x="2860041" y="1807617"/>
                      <a:pt x="2887134" y="1797457"/>
                      <a:pt x="2887134" y="1777137"/>
                    </a:cubicBezTo>
                    <a:cubicBezTo>
                      <a:pt x="2887134" y="1756817"/>
                      <a:pt x="2902374" y="1711097"/>
                      <a:pt x="2917614" y="1665377"/>
                    </a:cubicBezTo>
                    <a:cubicBezTo>
                      <a:pt x="2932854" y="1619657"/>
                      <a:pt x="2968414" y="1538377"/>
                      <a:pt x="2978574" y="1502817"/>
                    </a:cubicBezTo>
                    <a:cubicBezTo>
                      <a:pt x="2988734" y="1467257"/>
                      <a:pt x="2987041" y="1458790"/>
                      <a:pt x="2978574" y="1452017"/>
                    </a:cubicBezTo>
                    <a:cubicBezTo>
                      <a:pt x="2970107" y="1445244"/>
                      <a:pt x="2941321" y="1446937"/>
                      <a:pt x="2927774" y="1462177"/>
                    </a:cubicBezTo>
                    <a:cubicBezTo>
                      <a:pt x="2914227" y="1477417"/>
                      <a:pt x="2915921" y="1492657"/>
                      <a:pt x="2897294" y="1543457"/>
                    </a:cubicBezTo>
                    <a:cubicBezTo>
                      <a:pt x="2878667" y="1594257"/>
                      <a:pt x="2834641" y="1716177"/>
                      <a:pt x="2816014" y="1766977"/>
                    </a:cubicBezTo>
                    <a:cubicBezTo>
                      <a:pt x="2797387" y="1817777"/>
                      <a:pt x="2823723" y="1816256"/>
                      <a:pt x="2785534" y="1848257"/>
                    </a:cubicBezTo>
                    <a:cubicBezTo>
                      <a:pt x="2747345" y="1880258"/>
                      <a:pt x="2656305" y="1920039"/>
                      <a:pt x="2586878" y="1958986"/>
                    </a:cubicBezTo>
                    <a:cubicBezTo>
                      <a:pt x="2437603" y="2042593"/>
                      <a:pt x="2428998" y="2042819"/>
                      <a:pt x="2368974" y="2081937"/>
                    </a:cubicBezTo>
                    <a:cubicBezTo>
                      <a:pt x="2308950" y="2121055"/>
                      <a:pt x="2236894" y="2232644"/>
                      <a:pt x="2226734" y="2193697"/>
                    </a:cubicBezTo>
                    <a:cubicBezTo>
                      <a:pt x="2216574" y="2154750"/>
                      <a:pt x="2282614" y="1970177"/>
                      <a:pt x="2308014" y="1848257"/>
                    </a:cubicBezTo>
                    <a:cubicBezTo>
                      <a:pt x="2333414" y="1726337"/>
                      <a:pt x="2331721" y="1563777"/>
                      <a:pt x="2379134" y="1462177"/>
                    </a:cubicBezTo>
                    <a:cubicBezTo>
                      <a:pt x="2426547" y="1360577"/>
                      <a:pt x="2545081" y="1303004"/>
                      <a:pt x="2592494" y="1238657"/>
                    </a:cubicBezTo>
                    <a:cubicBezTo>
                      <a:pt x="2639907" y="1174310"/>
                      <a:pt x="2658534" y="1103190"/>
                      <a:pt x="2663614" y="1076097"/>
                    </a:cubicBezTo>
                    <a:cubicBezTo>
                      <a:pt x="2668694" y="1049004"/>
                      <a:pt x="2639907" y="1054084"/>
                      <a:pt x="2622974" y="1076097"/>
                    </a:cubicBezTo>
                    <a:cubicBezTo>
                      <a:pt x="2606041" y="1098110"/>
                      <a:pt x="2597574" y="1165844"/>
                      <a:pt x="2562014" y="1208177"/>
                    </a:cubicBezTo>
                    <a:cubicBezTo>
                      <a:pt x="2526454" y="1250510"/>
                      <a:pt x="2426547" y="1338564"/>
                      <a:pt x="2409614" y="1330097"/>
                    </a:cubicBezTo>
                    <a:cubicBezTo>
                      <a:pt x="2392681" y="1321630"/>
                      <a:pt x="2438401" y="1235270"/>
                      <a:pt x="2460414" y="1157377"/>
                    </a:cubicBezTo>
                    <a:cubicBezTo>
                      <a:pt x="2482427" y="1079484"/>
                      <a:pt x="2511214" y="927084"/>
                      <a:pt x="2541694" y="862737"/>
                    </a:cubicBezTo>
                    <a:cubicBezTo>
                      <a:pt x="2572174" y="798390"/>
                      <a:pt x="2612814" y="801777"/>
                      <a:pt x="2643294" y="771297"/>
                    </a:cubicBezTo>
                    <a:cubicBezTo>
                      <a:pt x="2673774" y="740817"/>
                      <a:pt x="2709334" y="703564"/>
                      <a:pt x="2724574" y="679857"/>
                    </a:cubicBezTo>
                    <a:cubicBezTo>
                      <a:pt x="2739814" y="656150"/>
                      <a:pt x="2739814" y="634137"/>
                      <a:pt x="2734734" y="629057"/>
                    </a:cubicBezTo>
                    <a:cubicBezTo>
                      <a:pt x="2729654" y="623977"/>
                      <a:pt x="2712721" y="632444"/>
                      <a:pt x="2694094" y="649377"/>
                    </a:cubicBezTo>
                    <a:cubicBezTo>
                      <a:pt x="2675467" y="666310"/>
                      <a:pt x="2644987" y="712030"/>
                      <a:pt x="2622974" y="730657"/>
                    </a:cubicBezTo>
                    <a:cubicBezTo>
                      <a:pt x="2600961" y="749284"/>
                      <a:pt x="2553547" y="806857"/>
                      <a:pt x="2562014" y="761137"/>
                    </a:cubicBezTo>
                    <a:cubicBezTo>
                      <a:pt x="2570481" y="715417"/>
                      <a:pt x="2646681" y="546084"/>
                      <a:pt x="2673774" y="456337"/>
                    </a:cubicBezTo>
                    <a:cubicBezTo>
                      <a:pt x="2700867" y="366590"/>
                      <a:pt x="2722881" y="263297"/>
                      <a:pt x="2724574" y="222657"/>
                    </a:cubicBezTo>
                    <a:cubicBezTo>
                      <a:pt x="2726267" y="182017"/>
                      <a:pt x="2694094" y="195564"/>
                      <a:pt x="2683934" y="212497"/>
                    </a:cubicBezTo>
                    <a:cubicBezTo>
                      <a:pt x="2673774" y="229430"/>
                      <a:pt x="2675467" y="276844"/>
                      <a:pt x="2663614" y="324257"/>
                    </a:cubicBezTo>
                    <a:cubicBezTo>
                      <a:pt x="2651761" y="371670"/>
                      <a:pt x="2624667" y="468190"/>
                      <a:pt x="2612814" y="496977"/>
                    </a:cubicBezTo>
                    <a:cubicBezTo>
                      <a:pt x="2600961" y="525764"/>
                      <a:pt x="2602654" y="520684"/>
                      <a:pt x="2592494" y="496977"/>
                    </a:cubicBezTo>
                    <a:cubicBezTo>
                      <a:pt x="2582334" y="473270"/>
                      <a:pt x="2563707" y="393684"/>
                      <a:pt x="2551854" y="354737"/>
                    </a:cubicBezTo>
                    <a:cubicBezTo>
                      <a:pt x="2540001" y="315790"/>
                      <a:pt x="2531534" y="273457"/>
                      <a:pt x="2521374" y="263297"/>
                    </a:cubicBezTo>
                    <a:cubicBezTo>
                      <a:pt x="2511214" y="253137"/>
                      <a:pt x="2492587" y="278537"/>
                      <a:pt x="2490894" y="293777"/>
                    </a:cubicBezTo>
                    <a:cubicBezTo>
                      <a:pt x="2489201" y="309017"/>
                      <a:pt x="2502747" y="325950"/>
                      <a:pt x="2511214" y="354737"/>
                    </a:cubicBezTo>
                    <a:cubicBezTo>
                      <a:pt x="2519681" y="383524"/>
                      <a:pt x="2533227" y="432630"/>
                      <a:pt x="2541694" y="466497"/>
                    </a:cubicBezTo>
                    <a:cubicBezTo>
                      <a:pt x="2550161" y="500364"/>
                      <a:pt x="2556934" y="537617"/>
                      <a:pt x="2562014" y="557937"/>
                    </a:cubicBezTo>
                    <a:cubicBezTo>
                      <a:pt x="2567094" y="578257"/>
                      <a:pt x="2584027" y="544390"/>
                      <a:pt x="2572174" y="588417"/>
                    </a:cubicBezTo>
                    <a:cubicBezTo>
                      <a:pt x="2560321" y="632444"/>
                      <a:pt x="2516294" y="740817"/>
                      <a:pt x="2490894" y="822097"/>
                    </a:cubicBezTo>
                    <a:cubicBezTo>
                      <a:pt x="2465494" y="903377"/>
                      <a:pt x="2441787" y="1038844"/>
                      <a:pt x="2419774" y="1076097"/>
                    </a:cubicBezTo>
                    <a:cubicBezTo>
                      <a:pt x="2397761" y="1113350"/>
                      <a:pt x="2385907" y="1079484"/>
                      <a:pt x="2358814" y="1045617"/>
                    </a:cubicBezTo>
                    <a:cubicBezTo>
                      <a:pt x="2331721" y="1011750"/>
                      <a:pt x="2280921" y="915230"/>
                      <a:pt x="2257214" y="872897"/>
                    </a:cubicBezTo>
                    <a:cubicBezTo>
                      <a:pt x="2233507" y="830564"/>
                      <a:pt x="2226734" y="800084"/>
                      <a:pt x="2216574" y="791617"/>
                    </a:cubicBezTo>
                    <a:cubicBezTo>
                      <a:pt x="2206414" y="783150"/>
                      <a:pt x="2192867" y="800084"/>
                      <a:pt x="2196254" y="822097"/>
                    </a:cubicBezTo>
                    <a:cubicBezTo>
                      <a:pt x="2199641" y="844110"/>
                      <a:pt x="2219961" y="888137"/>
                      <a:pt x="2236894" y="923697"/>
                    </a:cubicBezTo>
                    <a:cubicBezTo>
                      <a:pt x="2253827" y="959257"/>
                      <a:pt x="2279227" y="1003284"/>
                      <a:pt x="2297854" y="1035457"/>
                    </a:cubicBezTo>
                    <a:cubicBezTo>
                      <a:pt x="2316481" y="1067630"/>
                      <a:pt x="2335107" y="1098110"/>
                      <a:pt x="2348654" y="1116737"/>
                    </a:cubicBezTo>
                    <a:cubicBezTo>
                      <a:pt x="2362201" y="1135364"/>
                      <a:pt x="2377441" y="1123510"/>
                      <a:pt x="2379134" y="1147217"/>
                    </a:cubicBezTo>
                    <a:cubicBezTo>
                      <a:pt x="2380827" y="1170924"/>
                      <a:pt x="2379134" y="1182777"/>
                      <a:pt x="2358814" y="1258977"/>
                    </a:cubicBezTo>
                    <a:cubicBezTo>
                      <a:pt x="2338494" y="1335177"/>
                      <a:pt x="2282614" y="1504510"/>
                      <a:pt x="2257214" y="1604417"/>
                    </a:cubicBezTo>
                    <a:cubicBezTo>
                      <a:pt x="2231814" y="1704324"/>
                      <a:pt x="2223347" y="1792377"/>
                      <a:pt x="2206414" y="1858417"/>
                    </a:cubicBezTo>
                    <a:cubicBezTo>
                      <a:pt x="2189481" y="1924457"/>
                      <a:pt x="2175934" y="1973564"/>
                      <a:pt x="2155614" y="2000657"/>
                    </a:cubicBezTo>
                    <a:cubicBezTo>
                      <a:pt x="2135294" y="2027750"/>
                      <a:pt x="2103121" y="2042990"/>
                      <a:pt x="2084494" y="2020977"/>
                    </a:cubicBezTo>
                    <a:cubicBezTo>
                      <a:pt x="2065867" y="1998964"/>
                      <a:pt x="2065867" y="1949857"/>
                      <a:pt x="2043854" y="1868577"/>
                    </a:cubicBezTo>
                    <a:cubicBezTo>
                      <a:pt x="2021841" y="1787297"/>
                      <a:pt x="1986281" y="1665377"/>
                      <a:pt x="1952414" y="1533297"/>
                    </a:cubicBezTo>
                    <a:cubicBezTo>
                      <a:pt x="1918547" y="1401217"/>
                      <a:pt x="1866054" y="1228497"/>
                      <a:pt x="1840654" y="1076097"/>
                    </a:cubicBezTo>
                    <a:cubicBezTo>
                      <a:pt x="1815254" y="923697"/>
                      <a:pt x="1795602" y="791913"/>
                      <a:pt x="1800014" y="618897"/>
                    </a:cubicBezTo>
                    <a:cubicBezTo>
                      <a:pt x="1804426" y="445881"/>
                      <a:pt x="1827258" y="135654"/>
                      <a:pt x="1867129" y="38001"/>
                    </a:cubicBezTo>
                    <a:cubicBezTo>
                      <a:pt x="1866314" y="-46814"/>
                      <a:pt x="1813080" y="25046"/>
                      <a:pt x="1795121" y="110009"/>
                    </a:cubicBezTo>
                    <a:cubicBezTo>
                      <a:pt x="1777162" y="194972"/>
                      <a:pt x="1765332" y="442642"/>
                      <a:pt x="1759374" y="547777"/>
                    </a:cubicBezTo>
                    <a:cubicBezTo>
                      <a:pt x="1753416" y="652912"/>
                      <a:pt x="1757681" y="690017"/>
                      <a:pt x="1759374" y="740817"/>
                    </a:cubicBezTo>
                    <a:cubicBezTo>
                      <a:pt x="1761067" y="791617"/>
                      <a:pt x="1774614" y="844110"/>
                      <a:pt x="1769534" y="852577"/>
                    </a:cubicBezTo>
                    <a:cubicBezTo>
                      <a:pt x="1764454" y="861044"/>
                      <a:pt x="1754294" y="835644"/>
                      <a:pt x="1728894" y="791617"/>
                    </a:cubicBezTo>
                    <a:cubicBezTo>
                      <a:pt x="1703494" y="747590"/>
                      <a:pt x="1644227" y="666310"/>
                      <a:pt x="1617134" y="588417"/>
                    </a:cubicBezTo>
                    <a:cubicBezTo>
                      <a:pt x="1590041" y="510524"/>
                      <a:pt x="1579881" y="381830"/>
                      <a:pt x="1566334" y="324257"/>
                    </a:cubicBezTo>
                    <a:cubicBezTo>
                      <a:pt x="1552787" y="266684"/>
                      <a:pt x="1544321" y="246364"/>
                      <a:pt x="1535854" y="242977"/>
                    </a:cubicBezTo>
                    <a:cubicBezTo>
                      <a:pt x="1527387" y="239590"/>
                      <a:pt x="1513841" y="253137"/>
                      <a:pt x="1515534" y="303937"/>
                    </a:cubicBezTo>
                    <a:cubicBezTo>
                      <a:pt x="1517227" y="354737"/>
                      <a:pt x="1537547" y="496977"/>
                      <a:pt x="1546014" y="547777"/>
                    </a:cubicBezTo>
                    <a:cubicBezTo>
                      <a:pt x="1554481" y="598577"/>
                      <a:pt x="1568027" y="600270"/>
                      <a:pt x="1566334" y="608737"/>
                    </a:cubicBezTo>
                    <a:cubicBezTo>
                      <a:pt x="1564641" y="617204"/>
                      <a:pt x="1557867" y="613817"/>
                      <a:pt x="1535854" y="598577"/>
                    </a:cubicBezTo>
                    <a:cubicBezTo>
                      <a:pt x="1513841" y="583337"/>
                      <a:pt x="1469814" y="541004"/>
                      <a:pt x="1434254" y="517297"/>
                    </a:cubicBezTo>
                    <a:cubicBezTo>
                      <a:pt x="1398694" y="493590"/>
                      <a:pt x="1342814" y="461417"/>
                      <a:pt x="1322494" y="456337"/>
                    </a:cubicBezTo>
                    <a:cubicBezTo>
                      <a:pt x="1302174" y="451257"/>
                      <a:pt x="1295401" y="466497"/>
                      <a:pt x="1312334" y="486817"/>
                    </a:cubicBezTo>
                    <a:cubicBezTo>
                      <a:pt x="1329267" y="507137"/>
                      <a:pt x="1381761" y="549470"/>
                      <a:pt x="1424094" y="578257"/>
                    </a:cubicBezTo>
                    <a:cubicBezTo>
                      <a:pt x="1466427" y="607044"/>
                      <a:pt x="1537547" y="642604"/>
                      <a:pt x="1566334" y="659537"/>
                    </a:cubicBezTo>
                    <a:cubicBezTo>
                      <a:pt x="1595121" y="676470"/>
                      <a:pt x="1578187" y="654457"/>
                      <a:pt x="1596814" y="679857"/>
                    </a:cubicBezTo>
                    <a:cubicBezTo>
                      <a:pt x="1615441" y="705257"/>
                      <a:pt x="1651001" y="772990"/>
                      <a:pt x="1678094" y="811937"/>
                    </a:cubicBezTo>
                    <a:cubicBezTo>
                      <a:pt x="1705187" y="850884"/>
                      <a:pt x="1742441" y="877977"/>
                      <a:pt x="1759374" y="913537"/>
                    </a:cubicBezTo>
                    <a:cubicBezTo>
                      <a:pt x="1776307" y="949097"/>
                      <a:pt x="1771227" y="974497"/>
                      <a:pt x="1779694" y="1025297"/>
                    </a:cubicBezTo>
                    <a:cubicBezTo>
                      <a:pt x="1788161" y="1076097"/>
                      <a:pt x="1794934" y="1140444"/>
                      <a:pt x="1810174" y="1218337"/>
                    </a:cubicBezTo>
                    <a:cubicBezTo>
                      <a:pt x="1825414" y="1296230"/>
                      <a:pt x="1864361" y="1446937"/>
                      <a:pt x="1871134" y="1492657"/>
                    </a:cubicBezTo>
                    <a:cubicBezTo>
                      <a:pt x="1877907" y="1538377"/>
                      <a:pt x="1898227" y="1521444"/>
                      <a:pt x="1850814" y="1492657"/>
                    </a:cubicBezTo>
                    <a:cubicBezTo>
                      <a:pt x="1803401" y="1463870"/>
                      <a:pt x="1661161" y="1385977"/>
                      <a:pt x="1586654" y="1319937"/>
                    </a:cubicBezTo>
                    <a:cubicBezTo>
                      <a:pt x="1512147" y="1253897"/>
                      <a:pt x="1447801" y="1155684"/>
                      <a:pt x="1403774" y="1096417"/>
                    </a:cubicBezTo>
                    <a:cubicBezTo>
                      <a:pt x="1359747" y="1037150"/>
                      <a:pt x="1339427" y="1013444"/>
                      <a:pt x="1322494" y="964337"/>
                    </a:cubicBezTo>
                    <a:cubicBezTo>
                      <a:pt x="1305561" y="915230"/>
                      <a:pt x="1308947" y="833950"/>
                      <a:pt x="1302174" y="801777"/>
                    </a:cubicBezTo>
                    <a:cubicBezTo>
                      <a:pt x="1295401" y="769604"/>
                      <a:pt x="1290321" y="762830"/>
                      <a:pt x="1281854" y="771297"/>
                    </a:cubicBezTo>
                    <a:cubicBezTo>
                      <a:pt x="1273387" y="779764"/>
                      <a:pt x="1254761" y="822097"/>
                      <a:pt x="1251374" y="852577"/>
                    </a:cubicBezTo>
                    <a:cubicBezTo>
                      <a:pt x="1247987" y="883057"/>
                      <a:pt x="1273387" y="950790"/>
                      <a:pt x="1261534" y="954177"/>
                    </a:cubicBezTo>
                    <a:cubicBezTo>
                      <a:pt x="1249681" y="957564"/>
                      <a:pt x="1222587" y="916924"/>
                      <a:pt x="1180254" y="872897"/>
                    </a:cubicBezTo>
                    <a:cubicBezTo>
                      <a:pt x="1137921" y="828870"/>
                      <a:pt x="1048174" y="742510"/>
                      <a:pt x="1007534" y="690017"/>
                    </a:cubicBezTo>
                    <a:cubicBezTo>
                      <a:pt x="966894" y="637524"/>
                      <a:pt x="956734" y="593497"/>
                      <a:pt x="936414" y="557937"/>
                    </a:cubicBezTo>
                    <a:cubicBezTo>
                      <a:pt x="916094" y="522377"/>
                      <a:pt x="899161" y="490204"/>
                      <a:pt x="885614" y="476657"/>
                    </a:cubicBezTo>
                    <a:cubicBezTo>
                      <a:pt x="872067" y="463110"/>
                      <a:pt x="856827" y="464804"/>
                      <a:pt x="855134" y="476657"/>
                    </a:cubicBezTo>
                    <a:cubicBezTo>
                      <a:pt x="853441" y="488510"/>
                      <a:pt x="855134" y="505444"/>
                      <a:pt x="875454" y="547777"/>
                    </a:cubicBezTo>
                    <a:cubicBezTo>
                      <a:pt x="895774" y="590110"/>
                      <a:pt x="943187" y="683244"/>
                      <a:pt x="977054" y="730657"/>
                    </a:cubicBezTo>
                    <a:cubicBezTo>
                      <a:pt x="1010921" y="778070"/>
                      <a:pt x="1073574" y="815324"/>
                      <a:pt x="1078654" y="832257"/>
                    </a:cubicBezTo>
                    <a:cubicBezTo>
                      <a:pt x="1083734" y="849190"/>
                      <a:pt x="1046481" y="844110"/>
                      <a:pt x="1007534" y="832257"/>
                    </a:cubicBezTo>
                    <a:cubicBezTo>
                      <a:pt x="968587" y="820404"/>
                      <a:pt x="875454" y="769604"/>
                      <a:pt x="844974" y="761137"/>
                    </a:cubicBezTo>
                    <a:cubicBezTo>
                      <a:pt x="814494" y="752670"/>
                      <a:pt x="812801" y="769604"/>
                      <a:pt x="824654" y="781457"/>
                    </a:cubicBezTo>
                    <a:cubicBezTo>
                      <a:pt x="836507" y="793310"/>
                      <a:pt x="875454" y="813630"/>
                      <a:pt x="916094" y="832257"/>
                    </a:cubicBezTo>
                    <a:cubicBezTo>
                      <a:pt x="956734" y="850884"/>
                      <a:pt x="1034627" y="881364"/>
                      <a:pt x="1068494" y="893217"/>
                    </a:cubicBezTo>
                    <a:cubicBezTo>
                      <a:pt x="1102361" y="905070"/>
                      <a:pt x="1090507" y="884750"/>
                      <a:pt x="1119294" y="903377"/>
                    </a:cubicBezTo>
                    <a:cubicBezTo>
                      <a:pt x="1148081" y="922004"/>
                      <a:pt x="1214121" y="982964"/>
                      <a:pt x="1241214" y="1004977"/>
                    </a:cubicBezTo>
                    <a:cubicBezTo>
                      <a:pt x="1268307" y="1026990"/>
                      <a:pt x="1256454" y="1008364"/>
                      <a:pt x="1281854" y="1035457"/>
                    </a:cubicBezTo>
                    <a:cubicBezTo>
                      <a:pt x="1307254" y="1062550"/>
                      <a:pt x="1358054" y="1123510"/>
                      <a:pt x="1393614" y="1167537"/>
                    </a:cubicBezTo>
                    <a:cubicBezTo>
                      <a:pt x="1429174" y="1211564"/>
                      <a:pt x="1447801" y="1248817"/>
                      <a:pt x="1495214" y="1299617"/>
                    </a:cubicBezTo>
                    <a:cubicBezTo>
                      <a:pt x="1542627" y="1350417"/>
                      <a:pt x="1620521" y="1421537"/>
                      <a:pt x="1678094" y="1472337"/>
                    </a:cubicBezTo>
                    <a:cubicBezTo>
                      <a:pt x="1735667" y="1523137"/>
                      <a:pt x="1810174" y="1573937"/>
                      <a:pt x="1840654" y="1604417"/>
                    </a:cubicBezTo>
                    <a:cubicBezTo>
                      <a:pt x="1871134" y="1634897"/>
                      <a:pt x="1854201" y="1621350"/>
                      <a:pt x="1860974" y="1655217"/>
                    </a:cubicBezTo>
                    <a:cubicBezTo>
                      <a:pt x="1867747" y="1689084"/>
                      <a:pt x="1876214" y="1766977"/>
                      <a:pt x="1881294" y="1807617"/>
                    </a:cubicBezTo>
                    <a:cubicBezTo>
                      <a:pt x="1886374" y="1848257"/>
                      <a:pt x="1891454" y="1856724"/>
                      <a:pt x="1891454" y="1899057"/>
                    </a:cubicBezTo>
                    <a:cubicBezTo>
                      <a:pt x="1891454" y="1941390"/>
                      <a:pt x="1901614" y="2042990"/>
                      <a:pt x="1881294" y="2061617"/>
                    </a:cubicBezTo>
                    <a:cubicBezTo>
                      <a:pt x="1860974" y="2080244"/>
                      <a:pt x="1833881" y="2027750"/>
                      <a:pt x="1769534" y="2010817"/>
                    </a:cubicBezTo>
                    <a:cubicBezTo>
                      <a:pt x="1705187" y="1993884"/>
                      <a:pt x="1581574" y="1980337"/>
                      <a:pt x="1495214" y="1960017"/>
                    </a:cubicBezTo>
                    <a:cubicBezTo>
                      <a:pt x="1408854" y="1939697"/>
                      <a:pt x="1351281" y="1922764"/>
                      <a:pt x="1251374" y="1888897"/>
                    </a:cubicBezTo>
                    <a:cubicBezTo>
                      <a:pt x="1151467" y="1855030"/>
                      <a:pt x="993987" y="1817777"/>
                      <a:pt x="895774" y="1756817"/>
                    </a:cubicBezTo>
                    <a:cubicBezTo>
                      <a:pt x="797561" y="1695857"/>
                      <a:pt x="726441" y="1595950"/>
                      <a:pt x="662094" y="1523137"/>
                    </a:cubicBezTo>
                    <a:cubicBezTo>
                      <a:pt x="597747" y="1450324"/>
                      <a:pt x="550334" y="1370737"/>
                      <a:pt x="509694" y="1319937"/>
                    </a:cubicBezTo>
                    <a:cubicBezTo>
                      <a:pt x="469054" y="1269137"/>
                      <a:pt x="443654" y="1233577"/>
                      <a:pt x="418254" y="1218337"/>
                    </a:cubicBezTo>
                    <a:cubicBezTo>
                      <a:pt x="392854" y="1203097"/>
                      <a:pt x="353907" y="1211564"/>
                      <a:pt x="357294" y="1228497"/>
                    </a:cubicBezTo>
                    <a:cubicBezTo>
                      <a:pt x="360681" y="1245430"/>
                      <a:pt x="404707" y="1274217"/>
                      <a:pt x="438574" y="1319937"/>
                    </a:cubicBezTo>
                    <a:cubicBezTo>
                      <a:pt x="472441" y="1365657"/>
                      <a:pt x="530014" y="1458790"/>
                      <a:pt x="560494" y="1502817"/>
                    </a:cubicBezTo>
                    <a:cubicBezTo>
                      <a:pt x="590974" y="1546844"/>
                      <a:pt x="623147" y="1572244"/>
                      <a:pt x="621454" y="1584097"/>
                    </a:cubicBezTo>
                    <a:cubicBezTo>
                      <a:pt x="619761" y="1595950"/>
                      <a:pt x="590974" y="1590870"/>
                      <a:pt x="550334" y="1573937"/>
                    </a:cubicBezTo>
                    <a:cubicBezTo>
                      <a:pt x="509694" y="1557004"/>
                      <a:pt x="435187" y="1518057"/>
                      <a:pt x="377614" y="1482497"/>
                    </a:cubicBezTo>
                    <a:cubicBezTo>
                      <a:pt x="320041" y="1446937"/>
                      <a:pt x="260774" y="1402910"/>
                      <a:pt x="204894" y="1360577"/>
                    </a:cubicBezTo>
                    <a:cubicBezTo>
                      <a:pt x="149014" y="1318244"/>
                      <a:pt x="76201" y="1248817"/>
                      <a:pt x="42334" y="1228497"/>
                    </a:cubicBezTo>
                    <a:cubicBezTo>
                      <a:pt x="8467" y="1208177"/>
                      <a:pt x="-5079" y="1225110"/>
                      <a:pt x="1694" y="1238657"/>
                    </a:cubicBezTo>
                    <a:cubicBezTo>
                      <a:pt x="8467" y="1252204"/>
                      <a:pt x="23707" y="1260670"/>
                      <a:pt x="82974" y="1309777"/>
                    </a:cubicBezTo>
                    <a:cubicBezTo>
                      <a:pt x="142241" y="1358884"/>
                      <a:pt x="270934" y="1477417"/>
                      <a:pt x="357294" y="1533297"/>
                    </a:cubicBezTo>
                    <a:cubicBezTo>
                      <a:pt x="443654" y="1589177"/>
                      <a:pt x="543561" y="1623044"/>
                      <a:pt x="601134" y="1645057"/>
                    </a:cubicBezTo>
                    <a:cubicBezTo>
                      <a:pt x="658707" y="1667070"/>
                      <a:pt x="677334" y="1651830"/>
                      <a:pt x="702734" y="1665377"/>
                    </a:cubicBezTo>
                    <a:cubicBezTo>
                      <a:pt x="728134" y="1678924"/>
                      <a:pt x="734907" y="1707710"/>
                      <a:pt x="753534" y="1726337"/>
                    </a:cubicBezTo>
                    <a:cubicBezTo>
                      <a:pt x="772161" y="1744964"/>
                      <a:pt x="789094" y="1760204"/>
                      <a:pt x="814494" y="1777137"/>
                    </a:cubicBezTo>
                    <a:cubicBezTo>
                      <a:pt x="839894" y="1794070"/>
                      <a:pt x="836507" y="1799150"/>
                      <a:pt x="905934" y="1827937"/>
                    </a:cubicBezTo>
                    <a:cubicBezTo>
                      <a:pt x="975361" y="1856724"/>
                      <a:pt x="1231054" y="1949857"/>
                      <a:pt x="1231054" y="1949857"/>
                    </a:cubicBezTo>
                    <a:cubicBezTo>
                      <a:pt x="1336041" y="1988804"/>
                      <a:pt x="1466427" y="2031137"/>
                      <a:pt x="1535854" y="2061617"/>
                    </a:cubicBezTo>
                    <a:cubicBezTo>
                      <a:pt x="1605281" y="2092097"/>
                      <a:pt x="1659467" y="2125964"/>
                      <a:pt x="1647614" y="2132737"/>
                    </a:cubicBezTo>
                    <a:cubicBezTo>
                      <a:pt x="1635761" y="2139510"/>
                      <a:pt x="1525694" y="2107337"/>
                      <a:pt x="1464734" y="2102257"/>
                    </a:cubicBezTo>
                    <a:cubicBezTo>
                      <a:pt x="1403774" y="2097177"/>
                      <a:pt x="1351281" y="2105644"/>
                      <a:pt x="1281854" y="2102257"/>
                    </a:cubicBezTo>
                    <a:cubicBezTo>
                      <a:pt x="1212427" y="2098870"/>
                      <a:pt x="1127761" y="2097177"/>
                      <a:pt x="1048174" y="2081937"/>
                    </a:cubicBezTo>
                    <a:cubicBezTo>
                      <a:pt x="968587" y="2066697"/>
                      <a:pt x="889001" y="2037910"/>
                      <a:pt x="804334" y="2010817"/>
                    </a:cubicBezTo>
                    <a:cubicBezTo>
                      <a:pt x="719667" y="1983724"/>
                      <a:pt x="589281" y="1936310"/>
                      <a:pt x="540174" y="1919377"/>
                    </a:cubicBezTo>
                    <a:cubicBezTo>
                      <a:pt x="491067" y="1902444"/>
                      <a:pt x="536787" y="1926150"/>
                      <a:pt x="509694" y="1909217"/>
                    </a:cubicBezTo>
                    <a:cubicBezTo>
                      <a:pt x="482601" y="1892284"/>
                      <a:pt x="406401" y="1831324"/>
                      <a:pt x="377614" y="1817777"/>
                    </a:cubicBezTo>
                    <a:cubicBezTo>
                      <a:pt x="348827" y="1804230"/>
                      <a:pt x="321734" y="1805924"/>
                      <a:pt x="336974" y="1827937"/>
                    </a:cubicBezTo>
                    <a:cubicBezTo>
                      <a:pt x="352214" y="1849950"/>
                      <a:pt x="404707" y="1915990"/>
                      <a:pt x="469054" y="1949857"/>
                    </a:cubicBezTo>
                    <a:cubicBezTo>
                      <a:pt x="533401" y="1983724"/>
                      <a:pt x="701041" y="2017590"/>
                      <a:pt x="723054" y="2031137"/>
                    </a:cubicBezTo>
                    <a:cubicBezTo>
                      <a:pt x="745067" y="2044684"/>
                      <a:pt x="643467" y="2032830"/>
                      <a:pt x="601134" y="2031137"/>
                    </a:cubicBezTo>
                    <a:cubicBezTo>
                      <a:pt x="558801" y="2029444"/>
                      <a:pt x="491067" y="2014204"/>
                      <a:pt x="469054" y="2020977"/>
                    </a:cubicBezTo>
                    <a:cubicBezTo>
                      <a:pt x="447041" y="2027750"/>
                      <a:pt x="450427" y="2063310"/>
                      <a:pt x="469054" y="2071777"/>
                    </a:cubicBezTo>
                    <a:cubicBezTo>
                      <a:pt x="487681" y="2080244"/>
                      <a:pt x="580814" y="2071777"/>
                      <a:pt x="580814" y="2071777"/>
                    </a:cubicBezTo>
                    <a:cubicBezTo>
                      <a:pt x="633307" y="2071777"/>
                      <a:pt x="716281" y="2065004"/>
                      <a:pt x="784014" y="2071777"/>
                    </a:cubicBezTo>
                    <a:cubicBezTo>
                      <a:pt x="851747" y="2078550"/>
                      <a:pt x="907627" y="2102257"/>
                      <a:pt x="987214" y="2112417"/>
                    </a:cubicBezTo>
                    <a:cubicBezTo>
                      <a:pt x="1066801" y="2122577"/>
                      <a:pt x="1162942" y="2122305"/>
                      <a:pt x="1261534" y="2132737"/>
                    </a:cubicBezTo>
                    <a:cubicBezTo>
                      <a:pt x="1360126" y="2143169"/>
                      <a:pt x="1499179" y="2146223"/>
                      <a:pt x="1578766" y="2175010"/>
                    </a:cubicBezTo>
                    <a:cubicBezTo>
                      <a:pt x="1658353" y="2203797"/>
                      <a:pt x="1703873" y="2261703"/>
                      <a:pt x="1739054" y="2305457"/>
                    </a:cubicBezTo>
                    <a:cubicBezTo>
                      <a:pt x="1774235" y="2349211"/>
                      <a:pt x="1779694" y="2374884"/>
                      <a:pt x="1789854" y="2437537"/>
                    </a:cubicBezTo>
                    <a:cubicBezTo>
                      <a:pt x="1800014" y="2500190"/>
                      <a:pt x="1801707" y="2598404"/>
                      <a:pt x="1800014" y="2681377"/>
                    </a:cubicBezTo>
                    <a:cubicBezTo>
                      <a:pt x="1798321" y="2764350"/>
                      <a:pt x="1791547" y="2843937"/>
                      <a:pt x="1779694" y="2935377"/>
                    </a:cubicBezTo>
                    <a:cubicBezTo>
                      <a:pt x="1767841" y="3026817"/>
                      <a:pt x="1728894" y="3230017"/>
                      <a:pt x="1728894" y="3230017"/>
                    </a:cubicBezTo>
                    <a:cubicBezTo>
                      <a:pt x="1711961" y="3328230"/>
                      <a:pt x="1695027" y="3421775"/>
                      <a:pt x="1678094" y="3524657"/>
                    </a:cubicBezTo>
                    <a:cubicBezTo>
                      <a:pt x="1661161" y="3627539"/>
                      <a:pt x="1603587" y="3793125"/>
                      <a:pt x="1627294" y="3847312"/>
                    </a:cubicBezTo>
                    <a:cubicBezTo>
                      <a:pt x="1651001" y="3901499"/>
                      <a:pt x="1739054" y="3847673"/>
                      <a:pt x="1820334" y="3849777"/>
                    </a:cubicBezTo>
                    <a:cubicBezTo>
                      <a:pt x="1901614" y="3851881"/>
                      <a:pt x="2039252" y="3861606"/>
                      <a:pt x="2114974" y="3859937"/>
                    </a:cubicBezTo>
                    <a:cubicBezTo>
                      <a:pt x="2190696" y="3858268"/>
                      <a:pt x="2262814" y="3848232"/>
                      <a:pt x="2274667" y="3839765"/>
                    </a:cubicBezTo>
                    <a:cubicBezTo>
                      <a:pt x="2286520" y="3831298"/>
                      <a:pt x="2294318" y="3818944"/>
                      <a:pt x="2287356" y="3742447"/>
                    </a:cubicBezTo>
                    <a:cubicBezTo>
                      <a:pt x="2280394" y="3665950"/>
                      <a:pt x="2238105" y="3593133"/>
                      <a:pt x="2232894" y="3380785"/>
                    </a:cubicBezTo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6350">
                <a:noFill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78" name="자유형 77"/>
              <p:cNvSpPr/>
              <p:nvPr/>
            </p:nvSpPr>
            <p:spPr>
              <a:xfrm>
                <a:off x="6655684" y="2968777"/>
                <a:ext cx="316616" cy="810206"/>
              </a:xfrm>
              <a:custGeom>
                <a:avLst/>
                <a:gdLst>
                  <a:gd name="connsiteX0" fmla="*/ 10886 w 306615"/>
                  <a:gd name="connsiteY0" fmla="*/ 688823 h 779537"/>
                  <a:gd name="connsiteX1" fmla="*/ 21772 w 306615"/>
                  <a:gd name="connsiteY1" fmla="*/ 761394 h 779537"/>
                  <a:gd name="connsiteX2" fmla="*/ 43544 w 306615"/>
                  <a:gd name="connsiteY2" fmla="*/ 772280 h 779537"/>
                  <a:gd name="connsiteX3" fmla="*/ 65315 w 306615"/>
                  <a:gd name="connsiteY3" fmla="*/ 717852 h 779537"/>
                  <a:gd name="connsiteX4" fmla="*/ 116115 w 306615"/>
                  <a:gd name="connsiteY4" fmla="*/ 554566 h 779537"/>
                  <a:gd name="connsiteX5" fmla="*/ 148772 w 306615"/>
                  <a:gd name="connsiteY5" fmla="*/ 384023 h 779537"/>
                  <a:gd name="connsiteX6" fmla="*/ 214086 w 306615"/>
                  <a:gd name="connsiteY6" fmla="*/ 148166 h 779537"/>
                  <a:gd name="connsiteX7" fmla="*/ 293915 w 306615"/>
                  <a:gd name="connsiteY7" fmla="*/ 28423 h 779537"/>
                  <a:gd name="connsiteX8" fmla="*/ 290286 w 306615"/>
                  <a:gd name="connsiteY8" fmla="*/ 6652 h 779537"/>
                  <a:gd name="connsiteX9" fmla="*/ 268515 w 306615"/>
                  <a:gd name="connsiteY9" fmla="*/ 13909 h 779537"/>
                  <a:gd name="connsiteX10" fmla="*/ 214086 w 306615"/>
                  <a:gd name="connsiteY10" fmla="*/ 90109 h 779537"/>
                  <a:gd name="connsiteX11" fmla="*/ 170544 w 306615"/>
                  <a:gd name="connsiteY11" fmla="*/ 195337 h 779537"/>
                  <a:gd name="connsiteX12" fmla="*/ 127001 w 306615"/>
                  <a:gd name="connsiteY12" fmla="*/ 344109 h 779537"/>
                  <a:gd name="connsiteX13" fmla="*/ 87086 w 306615"/>
                  <a:gd name="connsiteY13" fmla="*/ 525537 h 779537"/>
                  <a:gd name="connsiteX14" fmla="*/ 10886 w 306615"/>
                  <a:gd name="connsiteY14" fmla="*/ 688823 h 7795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306615" h="779537">
                    <a:moveTo>
                      <a:pt x="10886" y="688823"/>
                    </a:moveTo>
                    <a:cubicBezTo>
                      <a:pt x="0" y="728132"/>
                      <a:pt x="16329" y="747485"/>
                      <a:pt x="21772" y="761394"/>
                    </a:cubicBezTo>
                    <a:cubicBezTo>
                      <a:pt x="27215" y="775304"/>
                      <a:pt x="36287" y="779537"/>
                      <a:pt x="43544" y="772280"/>
                    </a:cubicBezTo>
                    <a:cubicBezTo>
                      <a:pt x="50801" y="765023"/>
                      <a:pt x="53220" y="754138"/>
                      <a:pt x="65315" y="717852"/>
                    </a:cubicBezTo>
                    <a:cubicBezTo>
                      <a:pt x="77410" y="681566"/>
                      <a:pt x="102206" y="610204"/>
                      <a:pt x="116115" y="554566"/>
                    </a:cubicBezTo>
                    <a:cubicBezTo>
                      <a:pt x="130025" y="498928"/>
                      <a:pt x="132444" y="451756"/>
                      <a:pt x="148772" y="384023"/>
                    </a:cubicBezTo>
                    <a:cubicBezTo>
                      <a:pt x="165100" y="316290"/>
                      <a:pt x="189896" y="207433"/>
                      <a:pt x="214086" y="148166"/>
                    </a:cubicBezTo>
                    <a:cubicBezTo>
                      <a:pt x="238276" y="88899"/>
                      <a:pt x="281215" y="52009"/>
                      <a:pt x="293915" y="28423"/>
                    </a:cubicBezTo>
                    <a:cubicBezTo>
                      <a:pt x="306615" y="4837"/>
                      <a:pt x="294519" y="9071"/>
                      <a:pt x="290286" y="6652"/>
                    </a:cubicBezTo>
                    <a:cubicBezTo>
                      <a:pt x="286053" y="4233"/>
                      <a:pt x="281215" y="0"/>
                      <a:pt x="268515" y="13909"/>
                    </a:cubicBezTo>
                    <a:cubicBezTo>
                      <a:pt x="255815" y="27818"/>
                      <a:pt x="230415" y="59871"/>
                      <a:pt x="214086" y="90109"/>
                    </a:cubicBezTo>
                    <a:cubicBezTo>
                      <a:pt x="197758" y="120347"/>
                      <a:pt x="185058" y="153004"/>
                      <a:pt x="170544" y="195337"/>
                    </a:cubicBezTo>
                    <a:cubicBezTo>
                      <a:pt x="156030" y="237670"/>
                      <a:pt x="140911" y="289076"/>
                      <a:pt x="127001" y="344109"/>
                    </a:cubicBezTo>
                    <a:cubicBezTo>
                      <a:pt x="113091" y="399142"/>
                      <a:pt x="100995" y="473528"/>
                      <a:pt x="87086" y="525537"/>
                    </a:cubicBezTo>
                    <a:cubicBezTo>
                      <a:pt x="73177" y="577546"/>
                      <a:pt x="21772" y="649514"/>
                      <a:pt x="10886" y="688823"/>
                    </a:cubicBezTo>
                    <a:close/>
                  </a:path>
                </a:pathLst>
              </a:custGeom>
              <a:grpFill/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79" name="자유형 78"/>
              <p:cNvSpPr/>
              <p:nvPr/>
            </p:nvSpPr>
            <p:spPr>
              <a:xfrm rot="4200705">
                <a:off x="7895038" y="4360192"/>
                <a:ext cx="306615" cy="779537"/>
              </a:xfrm>
              <a:custGeom>
                <a:avLst/>
                <a:gdLst>
                  <a:gd name="connsiteX0" fmla="*/ 10886 w 306615"/>
                  <a:gd name="connsiteY0" fmla="*/ 688823 h 779537"/>
                  <a:gd name="connsiteX1" fmla="*/ 21772 w 306615"/>
                  <a:gd name="connsiteY1" fmla="*/ 761394 h 779537"/>
                  <a:gd name="connsiteX2" fmla="*/ 43544 w 306615"/>
                  <a:gd name="connsiteY2" fmla="*/ 772280 h 779537"/>
                  <a:gd name="connsiteX3" fmla="*/ 65315 w 306615"/>
                  <a:gd name="connsiteY3" fmla="*/ 717852 h 779537"/>
                  <a:gd name="connsiteX4" fmla="*/ 116115 w 306615"/>
                  <a:gd name="connsiteY4" fmla="*/ 554566 h 779537"/>
                  <a:gd name="connsiteX5" fmla="*/ 148772 w 306615"/>
                  <a:gd name="connsiteY5" fmla="*/ 384023 h 779537"/>
                  <a:gd name="connsiteX6" fmla="*/ 214086 w 306615"/>
                  <a:gd name="connsiteY6" fmla="*/ 148166 h 779537"/>
                  <a:gd name="connsiteX7" fmla="*/ 293915 w 306615"/>
                  <a:gd name="connsiteY7" fmla="*/ 28423 h 779537"/>
                  <a:gd name="connsiteX8" fmla="*/ 290286 w 306615"/>
                  <a:gd name="connsiteY8" fmla="*/ 6652 h 779537"/>
                  <a:gd name="connsiteX9" fmla="*/ 268515 w 306615"/>
                  <a:gd name="connsiteY9" fmla="*/ 13909 h 779537"/>
                  <a:gd name="connsiteX10" fmla="*/ 214086 w 306615"/>
                  <a:gd name="connsiteY10" fmla="*/ 90109 h 779537"/>
                  <a:gd name="connsiteX11" fmla="*/ 170544 w 306615"/>
                  <a:gd name="connsiteY11" fmla="*/ 195337 h 779537"/>
                  <a:gd name="connsiteX12" fmla="*/ 127001 w 306615"/>
                  <a:gd name="connsiteY12" fmla="*/ 344109 h 779537"/>
                  <a:gd name="connsiteX13" fmla="*/ 87086 w 306615"/>
                  <a:gd name="connsiteY13" fmla="*/ 525537 h 779537"/>
                  <a:gd name="connsiteX14" fmla="*/ 10886 w 306615"/>
                  <a:gd name="connsiteY14" fmla="*/ 688823 h 7795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306615" h="779537">
                    <a:moveTo>
                      <a:pt x="10886" y="688823"/>
                    </a:moveTo>
                    <a:cubicBezTo>
                      <a:pt x="0" y="728132"/>
                      <a:pt x="16329" y="747485"/>
                      <a:pt x="21772" y="761394"/>
                    </a:cubicBezTo>
                    <a:cubicBezTo>
                      <a:pt x="27215" y="775304"/>
                      <a:pt x="36287" y="779537"/>
                      <a:pt x="43544" y="772280"/>
                    </a:cubicBezTo>
                    <a:cubicBezTo>
                      <a:pt x="50801" y="765023"/>
                      <a:pt x="53220" y="754138"/>
                      <a:pt x="65315" y="717852"/>
                    </a:cubicBezTo>
                    <a:cubicBezTo>
                      <a:pt x="77410" y="681566"/>
                      <a:pt x="102206" y="610204"/>
                      <a:pt x="116115" y="554566"/>
                    </a:cubicBezTo>
                    <a:cubicBezTo>
                      <a:pt x="130025" y="498928"/>
                      <a:pt x="132444" y="451756"/>
                      <a:pt x="148772" y="384023"/>
                    </a:cubicBezTo>
                    <a:cubicBezTo>
                      <a:pt x="165100" y="316290"/>
                      <a:pt x="189896" y="207433"/>
                      <a:pt x="214086" y="148166"/>
                    </a:cubicBezTo>
                    <a:cubicBezTo>
                      <a:pt x="238276" y="88899"/>
                      <a:pt x="281215" y="52009"/>
                      <a:pt x="293915" y="28423"/>
                    </a:cubicBezTo>
                    <a:cubicBezTo>
                      <a:pt x="306615" y="4837"/>
                      <a:pt x="294519" y="9071"/>
                      <a:pt x="290286" y="6652"/>
                    </a:cubicBezTo>
                    <a:cubicBezTo>
                      <a:pt x="286053" y="4233"/>
                      <a:pt x="281215" y="0"/>
                      <a:pt x="268515" y="13909"/>
                    </a:cubicBezTo>
                    <a:cubicBezTo>
                      <a:pt x="255815" y="27818"/>
                      <a:pt x="230415" y="59871"/>
                      <a:pt x="214086" y="90109"/>
                    </a:cubicBezTo>
                    <a:cubicBezTo>
                      <a:pt x="197758" y="120347"/>
                      <a:pt x="185058" y="153004"/>
                      <a:pt x="170544" y="195337"/>
                    </a:cubicBezTo>
                    <a:cubicBezTo>
                      <a:pt x="156030" y="237670"/>
                      <a:pt x="140911" y="289076"/>
                      <a:pt x="127001" y="344109"/>
                    </a:cubicBezTo>
                    <a:cubicBezTo>
                      <a:pt x="113091" y="399142"/>
                      <a:pt x="100995" y="473528"/>
                      <a:pt x="87086" y="525537"/>
                    </a:cubicBezTo>
                    <a:cubicBezTo>
                      <a:pt x="73177" y="577546"/>
                      <a:pt x="21772" y="649514"/>
                      <a:pt x="10886" y="688823"/>
                    </a:cubicBezTo>
                    <a:close/>
                  </a:path>
                </a:pathLst>
              </a:custGeom>
              <a:grpFill/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</p:grpSp>
        <p:sp>
          <p:nvSpPr>
            <p:cNvPr id="63" name="자유형 62"/>
            <p:cNvSpPr/>
            <p:nvPr/>
          </p:nvSpPr>
          <p:spPr>
            <a:xfrm>
              <a:off x="5389030" y="4103207"/>
              <a:ext cx="144016" cy="144016"/>
            </a:xfrm>
            <a:custGeom>
              <a:avLst/>
              <a:gdLst>
                <a:gd name="connsiteX0" fmla="*/ 108857 w 117822"/>
                <a:gd name="connsiteY0" fmla="*/ 15368 h 113979"/>
                <a:gd name="connsiteX1" fmla="*/ 24333 w 117822"/>
                <a:gd name="connsiteY1" fmla="*/ 15368 h 113979"/>
                <a:gd name="connsiteX2" fmla="*/ 8965 w 117822"/>
                <a:gd name="connsiteY2" fmla="*/ 92208 h 113979"/>
                <a:gd name="connsiteX3" fmla="*/ 78121 w 117822"/>
                <a:gd name="connsiteY3" fmla="*/ 107576 h 113979"/>
                <a:gd name="connsiteX4" fmla="*/ 108857 w 117822"/>
                <a:gd name="connsiteY4" fmla="*/ 15368 h 113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7822" h="113979">
                  <a:moveTo>
                    <a:pt x="108857" y="15368"/>
                  </a:moveTo>
                  <a:cubicBezTo>
                    <a:pt x="99892" y="0"/>
                    <a:pt x="40982" y="2561"/>
                    <a:pt x="24333" y="15368"/>
                  </a:cubicBezTo>
                  <a:cubicBezTo>
                    <a:pt x="7684" y="28175"/>
                    <a:pt x="0" y="76840"/>
                    <a:pt x="8965" y="92208"/>
                  </a:cubicBezTo>
                  <a:cubicBezTo>
                    <a:pt x="17930" y="107576"/>
                    <a:pt x="60192" y="113979"/>
                    <a:pt x="78121" y="107576"/>
                  </a:cubicBezTo>
                  <a:cubicBezTo>
                    <a:pt x="96050" y="101173"/>
                    <a:pt x="117822" y="30736"/>
                    <a:pt x="108857" y="15368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0"/>
            </a:p>
          </p:txBody>
        </p:sp>
        <p:sp>
          <p:nvSpPr>
            <p:cNvPr id="64" name="자유형 63"/>
            <p:cNvSpPr/>
            <p:nvPr/>
          </p:nvSpPr>
          <p:spPr>
            <a:xfrm rot="6659760">
              <a:off x="5309421" y="4922457"/>
              <a:ext cx="108012" cy="108012"/>
            </a:xfrm>
            <a:custGeom>
              <a:avLst/>
              <a:gdLst>
                <a:gd name="connsiteX0" fmla="*/ 108857 w 117822"/>
                <a:gd name="connsiteY0" fmla="*/ 15368 h 113979"/>
                <a:gd name="connsiteX1" fmla="*/ 24333 w 117822"/>
                <a:gd name="connsiteY1" fmla="*/ 15368 h 113979"/>
                <a:gd name="connsiteX2" fmla="*/ 8965 w 117822"/>
                <a:gd name="connsiteY2" fmla="*/ 92208 h 113979"/>
                <a:gd name="connsiteX3" fmla="*/ 78121 w 117822"/>
                <a:gd name="connsiteY3" fmla="*/ 107576 h 113979"/>
                <a:gd name="connsiteX4" fmla="*/ 108857 w 117822"/>
                <a:gd name="connsiteY4" fmla="*/ 15368 h 113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7822" h="113979">
                  <a:moveTo>
                    <a:pt x="108857" y="15368"/>
                  </a:moveTo>
                  <a:cubicBezTo>
                    <a:pt x="99892" y="0"/>
                    <a:pt x="40982" y="2561"/>
                    <a:pt x="24333" y="15368"/>
                  </a:cubicBezTo>
                  <a:cubicBezTo>
                    <a:pt x="7684" y="28175"/>
                    <a:pt x="0" y="76840"/>
                    <a:pt x="8965" y="92208"/>
                  </a:cubicBezTo>
                  <a:cubicBezTo>
                    <a:pt x="17930" y="107576"/>
                    <a:pt x="60192" y="113979"/>
                    <a:pt x="78121" y="107576"/>
                  </a:cubicBezTo>
                  <a:cubicBezTo>
                    <a:pt x="96050" y="101173"/>
                    <a:pt x="117822" y="30736"/>
                    <a:pt x="108857" y="15368"/>
                  </a:cubicBez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0"/>
            </a:p>
          </p:txBody>
        </p:sp>
        <p:sp>
          <p:nvSpPr>
            <p:cNvPr id="65" name="자유형 64"/>
            <p:cNvSpPr/>
            <p:nvPr/>
          </p:nvSpPr>
          <p:spPr>
            <a:xfrm>
              <a:off x="5647765" y="3104350"/>
              <a:ext cx="167767" cy="153681"/>
            </a:xfrm>
            <a:custGeom>
              <a:avLst/>
              <a:gdLst>
                <a:gd name="connsiteX0" fmla="*/ 76840 w 167767"/>
                <a:gd name="connsiteY0" fmla="*/ 145997 h 153681"/>
                <a:gd name="connsiteX1" fmla="*/ 153680 w 167767"/>
                <a:gd name="connsiteY1" fmla="*/ 122945 h 153681"/>
                <a:gd name="connsiteX2" fmla="*/ 153680 w 167767"/>
                <a:gd name="connsiteY2" fmla="*/ 30736 h 153681"/>
                <a:gd name="connsiteX3" fmla="*/ 69156 w 167767"/>
                <a:gd name="connsiteY3" fmla="*/ 7684 h 153681"/>
                <a:gd name="connsiteX4" fmla="*/ 0 w 167767"/>
                <a:gd name="connsiteY4" fmla="*/ 76841 h 153681"/>
                <a:gd name="connsiteX5" fmla="*/ 76840 w 167767"/>
                <a:gd name="connsiteY5" fmla="*/ 145997 h 1536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67767" h="153681">
                  <a:moveTo>
                    <a:pt x="76840" y="145997"/>
                  </a:moveTo>
                  <a:cubicBezTo>
                    <a:pt x="102453" y="153681"/>
                    <a:pt x="140873" y="142155"/>
                    <a:pt x="153680" y="122945"/>
                  </a:cubicBezTo>
                  <a:cubicBezTo>
                    <a:pt x="166487" y="103735"/>
                    <a:pt x="167767" y="49946"/>
                    <a:pt x="153680" y="30736"/>
                  </a:cubicBezTo>
                  <a:cubicBezTo>
                    <a:pt x="139593" y="11526"/>
                    <a:pt x="94769" y="0"/>
                    <a:pt x="69156" y="7684"/>
                  </a:cubicBezTo>
                  <a:cubicBezTo>
                    <a:pt x="43543" y="15368"/>
                    <a:pt x="0" y="52508"/>
                    <a:pt x="0" y="76841"/>
                  </a:cubicBezTo>
                  <a:cubicBezTo>
                    <a:pt x="0" y="101174"/>
                    <a:pt x="51227" y="138313"/>
                    <a:pt x="76840" y="145997"/>
                  </a:cubicBez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0"/>
            </a:p>
          </p:txBody>
        </p:sp>
        <p:sp>
          <p:nvSpPr>
            <p:cNvPr id="66" name="자유형 65"/>
            <p:cNvSpPr/>
            <p:nvPr/>
          </p:nvSpPr>
          <p:spPr>
            <a:xfrm>
              <a:off x="6588224" y="2564904"/>
              <a:ext cx="197260" cy="209800"/>
            </a:xfrm>
            <a:custGeom>
              <a:avLst/>
              <a:gdLst>
                <a:gd name="connsiteX0" fmla="*/ 55069 w 142155"/>
                <a:gd name="connsiteY0" fmla="*/ 1281 h 161365"/>
                <a:gd name="connsiteX1" fmla="*/ 8965 w 142155"/>
                <a:gd name="connsiteY1" fmla="*/ 39701 h 161365"/>
                <a:gd name="connsiteX2" fmla="*/ 16649 w 142155"/>
                <a:gd name="connsiteY2" fmla="*/ 147278 h 161365"/>
                <a:gd name="connsiteX3" fmla="*/ 108857 w 142155"/>
                <a:gd name="connsiteY3" fmla="*/ 124226 h 161365"/>
                <a:gd name="connsiteX4" fmla="*/ 139594 w 142155"/>
                <a:gd name="connsiteY4" fmla="*/ 47385 h 161365"/>
                <a:gd name="connsiteX5" fmla="*/ 55069 w 142155"/>
                <a:gd name="connsiteY5" fmla="*/ 1281 h 1613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2155" h="161365">
                  <a:moveTo>
                    <a:pt x="55069" y="1281"/>
                  </a:moveTo>
                  <a:cubicBezTo>
                    <a:pt x="33298" y="0"/>
                    <a:pt x="15368" y="15368"/>
                    <a:pt x="8965" y="39701"/>
                  </a:cubicBezTo>
                  <a:cubicBezTo>
                    <a:pt x="2562" y="64034"/>
                    <a:pt x="0" y="133191"/>
                    <a:pt x="16649" y="147278"/>
                  </a:cubicBezTo>
                  <a:cubicBezTo>
                    <a:pt x="33298" y="161365"/>
                    <a:pt x="88366" y="140875"/>
                    <a:pt x="108857" y="124226"/>
                  </a:cubicBezTo>
                  <a:cubicBezTo>
                    <a:pt x="129348" y="107577"/>
                    <a:pt x="142155" y="70437"/>
                    <a:pt x="139594" y="47385"/>
                  </a:cubicBezTo>
                  <a:cubicBezTo>
                    <a:pt x="137033" y="24333"/>
                    <a:pt x="76840" y="2562"/>
                    <a:pt x="55069" y="1281"/>
                  </a:cubicBez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0"/>
            </a:p>
          </p:txBody>
        </p:sp>
        <p:sp>
          <p:nvSpPr>
            <p:cNvPr id="67" name="자유형 66"/>
            <p:cNvSpPr/>
            <p:nvPr/>
          </p:nvSpPr>
          <p:spPr>
            <a:xfrm>
              <a:off x="7727231" y="4243592"/>
              <a:ext cx="144016" cy="144016"/>
            </a:xfrm>
            <a:custGeom>
              <a:avLst/>
              <a:gdLst>
                <a:gd name="connsiteX0" fmla="*/ 55069 w 142155"/>
                <a:gd name="connsiteY0" fmla="*/ 1281 h 161365"/>
                <a:gd name="connsiteX1" fmla="*/ 8965 w 142155"/>
                <a:gd name="connsiteY1" fmla="*/ 39701 h 161365"/>
                <a:gd name="connsiteX2" fmla="*/ 16649 w 142155"/>
                <a:gd name="connsiteY2" fmla="*/ 147278 h 161365"/>
                <a:gd name="connsiteX3" fmla="*/ 108857 w 142155"/>
                <a:gd name="connsiteY3" fmla="*/ 124226 h 161365"/>
                <a:gd name="connsiteX4" fmla="*/ 139594 w 142155"/>
                <a:gd name="connsiteY4" fmla="*/ 47385 h 161365"/>
                <a:gd name="connsiteX5" fmla="*/ 55069 w 142155"/>
                <a:gd name="connsiteY5" fmla="*/ 1281 h 1613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2155" h="161365">
                  <a:moveTo>
                    <a:pt x="55069" y="1281"/>
                  </a:moveTo>
                  <a:cubicBezTo>
                    <a:pt x="33298" y="0"/>
                    <a:pt x="15368" y="15368"/>
                    <a:pt x="8965" y="39701"/>
                  </a:cubicBezTo>
                  <a:cubicBezTo>
                    <a:pt x="2562" y="64034"/>
                    <a:pt x="0" y="133191"/>
                    <a:pt x="16649" y="147278"/>
                  </a:cubicBezTo>
                  <a:cubicBezTo>
                    <a:pt x="33298" y="161365"/>
                    <a:pt x="88366" y="140875"/>
                    <a:pt x="108857" y="124226"/>
                  </a:cubicBezTo>
                  <a:cubicBezTo>
                    <a:pt x="129348" y="107577"/>
                    <a:pt x="142155" y="70437"/>
                    <a:pt x="139594" y="47385"/>
                  </a:cubicBezTo>
                  <a:cubicBezTo>
                    <a:pt x="137033" y="24333"/>
                    <a:pt x="76840" y="2562"/>
                    <a:pt x="55069" y="1281"/>
                  </a:cubicBez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0"/>
            </a:p>
          </p:txBody>
        </p:sp>
        <p:sp>
          <p:nvSpPr>
            <p:cNvPr id="68" name="자유형 67"/>
            <p:cNvSpPr/>
            <p:nvPr/>
          </p:nvSpPr>
          <p:spPr>
            <a:xfrm>
              <a:off x="7470060" y="2752647"/>
              <a:ext cx="216024" cy="216024"/>
            </a:xfrm>
            <a:custGeom>
              <a:avLst/>
              <a:gdLst>
                <a:gd name="connsiteX0" fmla="*/ 108857 w 117822"/>
                <a:gd name="connsiteY0" fmla="*/ 15368 h 113979"/>
                <a:gd name="connsiteX1" fmla="*/ 24333 w 117822"/>
                <a:gd name="connsiteY1" fmla="*/ 15368 h 113979"/>
                <a:gd name="connsiteX2" fmla="*/ 8965 w 117822"/>
                <a:gd name="connsiteY2" fmla="*/ 92208 h 113979"/>
                <a:gd name="connsiteX3" fmla="*/ 78121 w 117822"/>
                <a:gd name="connsiteY3" fmla="*/ 107576 h 113979"/>
                <a:gd name="connsiteX4" fmla="*/ 108857 w 117822"/>
                <a:gd name="connsiteY4" fmla="*/ 15368 h 113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7822" h="113979">
                  <a:moveTo>
                    <a:pt x="108857" y="15368"/>
                  </a:moveTo>
                  <a:cubicBezTo>
                    <a:pt x="99892" y="0"/>
                    <a:pt x="40982" y="2561"/>
                    <a:pt x="24333" y="15368"/>
                  </a:cubicBezTo>
                  <a:cubicBezTo>
                    <a:pt x="7684" y="28175"/>
                    <a:pt x="0" y="76840"/>
                    <a:pt x="8965" y="92208"/>
                  </a:cubicBezTo>
                  <a:cubicBezTo>
                    <a:pt x="17930" y="107576"/>
                    <a:pt x="60192" y="113979"/>
                    <a:pt x="78121" y="107576"/>
                  </a:cubicBezTo>
                  <a:cubicBezTo>
                    <a:pt x="96050" y="101173"/>
                    <a:pt x="117822" y="30736"/>
                    <a:pt x="108857" y="15368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0"/>
            </a:p>
          </p:txBody>
        </p:sp>
        <p:sp>
          <p:nvSpPr>
            <p:cNvPr id="69" name="자유형 68"/>
            <p:cNvSpPr/>
            <p:nvPr/>
          </p:nvSpPr>
          <p:spPr>
            <a:xfrm rot="6659760">
              <a:off x="6094538" y="3728736"/>
              <a:ext cx="324037" cy="324036"/>
            </a:xfrm>
            <a:custGeom>
              <a:avLst/>
              <a:gdLst>
                <a:gd name="connsiteX0" fmla="*/ 108857 w 117822"/>
                <a:gd name="connsiteY0" fmla="*/ 15368 h 113979"/>
                <a:gd name="connsiteX1" fmla="*/ 24333 w 117822"/>
                <a:gd name="connsiteY1" fmla="*/ 15368 h 113979"/>
                <a:gd name="connsiteX2" fmla="*/ 8965 w 117822"/>
                <a:gd name="connsiteY2" fmla="*/ 92208 h 113979"/>
                <a:gd name="connsiteX3" fmla="*/ 78121 w 117822"/>
                <a:gd name="connsiteY3" fmla="*/ 107576 h 113979"/>
                <a:gd name="connsiteX4" fmla="*/ 108857 w 117822"/>
                <a:gd name="connsiteY4" fmla="*/ 15368 h 113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7822" h="113979">
                  <a:moveTo>
                    <a:pt x="108857" y="15368"/>
                  </a:moveTo>
                  <a:cubicBezTo>
                    <a:pt x="99892" y="0"/>
                    <a:pt x="40982" y="2561"/>
                    <a:pt x="24333" y="15368"/>
                  </a:cubicBezTo>
                  <a:cubicBezTo>
                    <a:pt x="7684" y="28175"/>
                    <a:pt x="0" y="76840"/>
                    <a:pt x="8965" y="92208"/>
                  </a:cubicBezTo>
                  <a:cubicBezTo>
                    <a:pt x="17930" y="107576"/>
                    <a:pt x="60192" y="113979"/>
                    <a:pt x="78121" y="107576"/>
                  </a:cubicBezTo>
                  <a:cubicBezTo>
                    <a:pt x="96050" y="101173"/>
                    <a:pt x="117822" y="30736"/>
                    <a:pt x="108857" y="15368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0"/>
            </a:p>
          </p:txBody>
        </p:sp>
        <p:sp>
          <p:nvSpPr>
            <p:cNvPr id="70" name="자유형 69"/>
            <p:cNvSpPr/>
            <p:nvPr/>
          </p:nvSpPr>
          <p:spPr>
            <a:xfrm rot="19642681">
              <a:off x="6869993" y="2888188"/>
              <a:ext cx="251651" cy="230522"/>
            </a:xfrm>
            <a:custGeom>
              <a:avLst/>
              <a:gdLst>
                <a:gd name="connsiteX0" fmla="*/ 76840 w 167767"/>
                <a:gd name="connsiteY0" fmla="*/ 145997 h 153681"/>
                <a:gd name="connsiteX1" fmla="*/ 153680 w 167767"/>
                <a:gd name="connsiteY1" fmla="*/ 122945 h 153681"/>
                <a:gd name="connsiteX2" fmla="*/ 153680 w 167767"/>
                <a:gd name="connsiteY2" fmla="*/ 30736 h 153681"/>
                <a:gd name="connsiteX3" fmla="*/ 69156 w 167767"/>
                <a:gd name="connsiteY3" fmla="*/ 7684 h 153681"/>
                <a:gd name="connsiteX4" fmla="*/ 0 w 167767"/>
                <a:gd name="connsiteY4" fmla="*/ 76841 h 153681"/>
                <a:gd name="connsiteX5" fmla="*/ 76840 w 167767"/>
                <a:gd name="connsiteY5" fmla="*/ 145997 h 1536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67767" h="153681">
                  <a:moveTo>
                    <a:pt x="76840" y="145997"/>
                  </a:moveTo>
                  <a:cubicBezTo>
                    <a:pt x="102453" y="153681"/>
                    <a:pt x="140873" y="142155"/>
                    <a:pt x="153680" y="122945"/>
                  </a:cubicBezTo>
                  <a:cubicBezTo>
                    <a:pt x="166487" y="103735"/>
                    <a:pt x="167767" y="49946"/>
                    <a:pt x="153680" y="30736"/>
                  </a:cubicBezTo>
                  <a:cubicBezTo>
                    <a:pt x="139593" y="11526"/>
                    <a:pt x="94769" y="0"/>
                    <a:pt x="69156" y="7684"/>
                  </a:cubicBezTo>
                  <a:cubicBezTo>
                    <a:pt x="43543" y="15368"/>
                    <a:pt x="0" y="52508"/>
                    <a:pt x="0" y="76841"/>
                  </a:cubicBezTo>
                  <a:cubicBezTo>
                    <a:pt x="0" y="101174"/>
                    <a:pt x="51227" y="138313"/>
                    <a:pt x="76840" y="145997"/>
                  </a:cubicBez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0"/>
            </a:p>
          </p:txBody>
        </p:sp>
        <p:sp>
          <p:nvSpPr>
            <p:cNvPr id="71" name="자유형 70"/>
            <p:cNvSpPr/>
            <p:nvPr/>
          </p:nvSpPr>
          <p:spPr>
            <a:xfrm>
              <a:off x="7476229" y="3761121"/>
              <a:ext cx="217085" cy="196568"/>
            </a:xfrm>
            <a:custGeom>
              <a:avLst/>
              <a:gdLst>
                <a:gd name="connsiteX0" fmla="*/ 55069 w 142155"/>
                <a:gd name="connsiteY0" fmla="*/ 1281 h 161365"/>
                <a:gd name="connsiteX1" fmla="*/ 8965 w 142155"/>
                <a:gd name="connsiteY1" fmla="*/ 39701 h 161365"/>
                <a:gd name="connsiteX2" fmla="*/ 16649 w 142155"/>
                <a:gd name="connsiteY2" fmla="*/ 147278 h 161365"/>
                <a:gd name="connsiteX3" fmla="*/ 108857 w 142155"/>
                <a:gd name="connsiteY3" fmla="*/ 124226 h 161365"/>
                <a:gd name="connsiteX4" fmla="*/ 139594 w 142155"/>
                <a:gd name="connsiteY4" fmla="*/ 47385 h 161365"/>
                <a:gd name="connsiteX5" fmla="*/ 55069 w 142155"/>
                <a:gd name="connsiteY5" fmla="*/ 1281 h 1613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2155" h="161365">
                  <a:moveTo>
                    <a:pt x="55069" y="1281"/>
                  </a:moveTo>
                  <a:cubicBezTo>
                    <a:pt x="33298" y="0"/>
                    <a:pt x="15368" y="15368"/>
                    <a:pt x="8965" y="39701"/>
                  </a:cubicBezTo>
                  <a:cubicBezTo>
                    <a:pt x="2562" y="64034"/>
                    <a:pt x="0" y="133191"/>
                    <a:pt x="16649" y="147278"/>
                  </a:cubicBezTo>
                  <a:cubicBezTo>
                    <a:pt x="33298" y="161365"/>
                    <a:pt x="88366" y="140875"/>
                    <a:pt x="108857" y="124226"/>
                  </a:cubicBezTo>
                  <a:cubicBezTo>
                    <a:pt x="129348" y="107577"/>
                    <a:pt x="142155" y="70437"/>
                    <a:pt x="139594" y="47385"/>
                  </a:cubicBezTo>
                  <a:cubicBezTo>
                    <a:pt x="137033" y="24333"/>
                    <a:pt x="76840" y="2562"/>
                    <a:pt x="55069" y="1281"/>
                  </a:cubicBez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0"/>
            </a:p>
          </p:txBody>
        </p:sp>
        <p:sp>
          <p:nvSpPr>
            <p:cNvPr id="72" name="자유형 71"/>
            <p:cNvSpPr/>
            <p:nvPr/>
          </p:nvSpPr>
          <p:spPr>
            <a:xfrm>
              <a:off x="8241574" y="4153232"/>
              <a:ext cx="216024" cy="216024"/>
            </a:xfrm>
            <a:custGeom>
              <a:avLst/>
              <a:gdLst>
                <a:gd name="connsiteX0" fmla="*/ 55069 w 142155"/>
                <a:gd name="connsiteY0" fmla="*/ 1281 h 161365"/>
                <a:gd name="connsiteX1" fmla="*/ 8965 w 142155"/>
                <a:gd name="connsiteY1" fmla="*/ 39701 h 161365"/>
                <a:gd name="connsiteX2" fmla="*/ 16649 w 142155"/>
                <a:gd name="connsiteY2" fmla="*/ 147278 h 161365"/>
                <a:gd name="connsiteX3" fmla="*/ 108857 w 142155"/>
                <a:gd name="connsiteY3" fmla="*/ 124226 h 161365"/>
                <a:gd name="connsiteX4" fmla="*/ 139594 w 142155"/>
                <a:gd name="connsiteY4" fmla="*/ 47385 h 161365"/>
                <a:gd name="connsiteX5" fmla="*/ 55069 w 142155"/>
                <a:gd name="connsiteY5" fmla="*/ 1281 h 1613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2155" h="161365">
                  <a:moveTo>
                    <a:pt x="55069" y="1281"/>
                  </a:moveTo>
                  <a:cubicBezTo>
                    <a:pt x="33298" y="0"/>
                    <a:pt x="15368" y="15368"/>
                    <a:pt x="8965" y="39701"/>
                  </a:cubicBezTo>
                  <a:cubicBezTo>
                    <a:pt x="2562" y="64034"/>
                    <a:pt x="0" y="133191"/>
                    <a:pt x="16649" y="147278"/>
                  </a:cubicBezTo>
                  <a:cubicBezTo>
                    <a:pt x="33298" y="161365"/>
                    <a:pt x="88366" y="140875"/>
                    <a:pt x="108857" y="124226"/>
                  </a:cubicBezTo>
                  <a:cubicBezTo>
                    <a:pt x="129348" y="107577"/>
                    <a:pt x="142155" y="70437"/>
                    <a:pt x="139594" y="47385"/>
                  </a:cubicBezTo>
                  <a:cubicBezTo>
                    <a:pt x="137033" y="24333"/>
                    <a:pt x="76840" y="2562"/>
                    <a:pt x="55069" y="1281"/>
                  </a:cubicBezTo>
                  <a:close/>
                </a:path>
              </a:pathLst>
            </a:cu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0"/>
            </a:p>
          </p:txBody>
        </p:sp>
        <p:sp>
          <p:nvSpPr>
            <p:cNvPr id="73" name="자유형 72"/>
            <p:cNvSpPr/>
            <p:nvPr/>
          </p:nvSpPr>
          <p:spPr>
            <a:xfrm>
              <a:off x="7588170" y="3356001"/>
              <a:ext cx="105144" cy="117165"/>
            </a:xfrm>
            <a:custGeom>
              <a:avLst/>
              <a:gdLst>
                <a:gd name="connsiteX0" fmla="*/ 108857 w 117822"/>
                <a:gd name="connsiteY0" fmla="*/ 15368 h 113979"/>
                <a:gd name="connsiteX1" fmla="*/ 24333 w 117822"/>
                <a:gd name="connsiteY1" fmla="*/ 15368 h 113979"/>
                <a:gd name="connsiteX2" fmla="*/ 8965 w 117822"/>
                <a:gd name="connsiteY2" fmla="*/ 92208 h 113979"/>
                <a:gd name="connsiteX3" fmla="*/ 78121 w 117822"/>
                <a:gd name="connsiteY3" fmla="*/ 107576 h 113979"/>
                <a:gd name="connsiteX4" fmla="*/ 108857 w 117822"/>
                <a:gd name="connsiteY4" fmla="*/ 15368 h 113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7822" h="113979">
                  <a:moveTo>
                    <a:pt x="108857" y="15368"/>
                  </a:moveTo>
                  <a:cubicBezTo>
                    <a:pt x="99892" y="0"/>
                    <a:pt x="40982" y="2561"/>
                    <a:pt x="24333" y="15368"/>
                  </a:cubicBezTo>
                  <a:cubicBezTo>
                    <a:pt x="7684" y="28175"/>
                    <a:pt x="0" y="76840"/>
                    <a:pt x="8965" y="92208"/>
                  </a:cubicBezTo>
                  <a:cubicBezTo>
                    <a:pt x="17930" y="107576"/>
                    <a:pt x="60192" y="113979"/>
                    <a:pt x="78121" y="107576"/>
                  </a:cubicBezTo>
                  <a:cubicBezTo>
                    <a:pt x="96050" y="101173"/>
                    <a:pt x="117822" y="30736"/>
                    <a:pt x="108857" y="15368"/>
                  </a:cubicBez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0"/>
            </a:p>
          </p:txBody>
        </p:sp>
        <p:sp>
          <p:nvSpPr>
            <p:cNvPr id="74" name="자유형 73"/>
            <p:cNvSpPr/>
            <p:nvPr/>
          </p:nvSpPr>
          <p:spPr>
            <a:xfrm>
              <a:off x="5626997" y="3520710"/>
              <a:ext cx="122484" cy="125028"/>
            </a:xfrm>
            <a:custGeom>
              <a:avLst/>
              <a:gdLst>
                <a:gd name="connsiteX0" fmla="*/ 76840 w 167767"/>
                <a:gd name="connsiteY0" fmla="*/ 145997 h 153681"/>
                <a:gd name="connsiteX1" fmla="*/ 153680 w 167767"/>
                <a:gd name="connsiteY1" fmla="*/ 122945 h 153681"/>
                <a:gd name="connsiteX2" fmla="*/ 153680 w 167767"/>
                <a:gd name="connsiteY2" fmla="*/ 30736 h 153681"/>
                <a:gd name="connsiteX3" fmla="*/ 69156 w 167767"/>
                <a:gd name="connsiteY3" fmla="*/ 7684 h 153681"/>
                <a:gd name="connsiteX4" fmla="*/ 0 w 167767"/>
                <a:gd name="connsiteY4" fmla="*/ 76841 h 153681"/>
                <a:gd name="connsiteX5" fmla="*/ 76840 w 167767"/>
                <a:gd name="connsiteY5" fmla="*/ 145997 h 1536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67767" h="153681">
                  <a:moveTo>
                    <a:pt x="76840" y="145997"/>
                  </a:moveTo>
                  <a:cubicBezTo>
                    <a:pt x="102453" y="153681"/>
                    <a:pt x="140873" y="142155"/>
                    <a:pt x="153680" y="122945"/>
                  </a:cubicBezTo>
                  <a:cubicBezTo>
                    <a:pt x="166487" y="103735"/>
                    <a:pt x="167767" y="49946"/>
                    <a:pt x="153680" y="30736"/>
                  </a:cubicBezTo>
                  <a:cubicBezTo>
                    <a:pt x="139593" y="11526"/>
                    <a:pt x="94769" y="0"/>
                    <a:pt x="69156" y="7684"/>
                  </a:cubicBezTo>
                  <a:cubicBezTo>
                    <a:pt x="43543" y="15368"/>
                    <a:pt x="0" y="52508"/>
                    <a:pt x="0" y="76841"/>
                  </a:cubicBezTo>
                  <a:cubicBezTo>
                    <a:pt x="0" y="101174"/>
                    <a:pt x="51227" y="138313"/>
                    <a:pt x="76840" y="145997"/>
                  </a:cubicBez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0"/>
            </a:p>
          </p:txBody>
        </p:sp>
        <p:sp>
          <p:nvSpPr>
            <p:cNvPr id="75" name="자유형 74"/>
            <p:cNvSpPr/>
            <p:nvPr/>
          </p:nvSpPr>
          <p:spPr>
            <a:xfrm>
              <a:off x="5498411" y="4469492"/>
              <a:ext cx="144016" cy="170684"/>
            </a:xfrm>
            <a:custGeom>
              <a:avLst/>
              <a:gdLst>
                <a:gd name="connsiteX0" fmla="*/ 55069 w 142155"/>
                <a:gd name="connsiteY0" fmla="*/ 1281 h 161365"/>
                <a:gd name="connsiteX1" fmla="*/ 8965 w 142155"/>
                <a:gd name="connsiteY1" fmla="*/ 39701 h 161365"/>
                <a:gd name="connsiteX2" fmla="*/ 16649 w 142155"/>
                <a:gd name="connsiteY2" fmla="*/ 147278 h 161365"/>
                <a:gd name="connsiteX3" fmla="*/ 108857 w 142155"/>
                <a:gd name="connsiteY3" fmla="*/ 124226 h 161365"/>
                <a:gd name="connsiteX4" fmla="*/ 139594 w 142155"/>
                <a:gd name="connsiteY4" fmla="*/ 47385 h 161365"/>
                <a:gd name="connsiteX5" fmla="*/ 55069 w 142155"/>
                <a:gd name="connsiteY5" fmla="*/ 1281 h 1613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2155" h="161365">
                  <a:moveTo>
                    <a:pt x="55069" y="1281"/>
                  </a:moveTo>
                  <a:cubicBezTo>
                    <a:pt x="33298" y="0"/>
                    <a:pt x="15368" y="15368"/>
                    <a:pt x="8965" y="39701"/>
                  </a:cubicBezTo>
                  <a:cubicBezTo>
                    <a:pt x="2562" y="64034"/>
                    <a:pt x="0" y="133191"/>
                    <a:pt x="16649" y="147278"/>
                  </a:cubicBezTo>
                  <a:cubicBezTo>
                    <a:pt x="33298" y="161365"/>
                    <a:pt x="88366" y="140875"/>
                    <a:pt x="108857" y="124226"/>
                  </a:cubicBezTo>
                  <a:cubicBezTo>
                    <a:pt x="129348" y="107577"/>
                    <a:pt x="142155" y="70437"/>
                    <a:pt x="139594" y="47385"/>
                  </a:cubicBezTo>
                  <a:cubicBezTo>
                    <a:pt x="137033" y="24333"/>
                    <a:pt x="76840" y="2562"/>
                    <a:pt x="55069" y="1281"/>
                  </a:cubicBez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0"/>
            </a:p>
          </p:txBody>
        </p:sp>
        <p:sp>
          <p:nvSpPr>
            <p:cNvPr id="76" name="자유형 75"/>
            <p:cNvSpPr/>
            <p:nvPr/>
          </p:nvSpPr>
          <p:spPr>
            <a:xfrm>
              <a:off x="7040126" y="3517281"/>
              <a:ext cx="105144" cy="117165"/>
            </a:xfrm>
            <a:custGeom>
              <a:avLst/>
              <a:gdLst>
                <a:gd name="connsiteX0" fmla="*/ 55069 w 142155"/>
                <a:gd name="connsiteY0" fmla="*/ 1281 h 161365"/>
                <a:gd name="connsiteX1" fmla="*/ 8965 w 142155"/>
                <a:gd name="connsiteY1" fmla="*/ 39701 h 161365"/>
                <a:gd name="connsiteX2" fmla="*/ 16649 w 142155"/>
                <a:gd name="connsiteY2" fmla="*/ 147278 h 161365"/>
                <a:gd name="connsiteX3" fmla="*/ 108857 w 142155"/>
                <a:gd name="connsiteY3" fmla="*/ 124226 h 161365"/>
                <a:gd name="connsiteX4" fmla="*/ 139594 w 142155"/>
                <a:gd name="connsiteY4" fmla="*/ 47385 h 161365"/>
                <a:gd name="connsiteX5" fmla="*/ 55069 w 142155"/>
                <a:gd name="connsiteY5" fmla="*/ 1281 h 1613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2155" h="161365">
                  <a:moveTo>
                    <a:pt x="55069" y="1281"/>
                  </a:moveTo>
                  <a:cubicBezTo>
                    <a:pt x="33298" y="0"/>
                    <a:pt x="15368" y="15368"/>
                    <a:pt x="8965" y="39701"/>
                  </a:cubicBezTo>
                  <a:cubicBezTo>
                    <a:pt x="2562" y="64034"/>
                    <a:pt x="0" y="133191"/>
                    <a:pt x="16649" y="147278"/>
                  </a:cubicBezTo>
                  <a:cubicBezTo>
                    <a:pt x="33298" y="161365"/>
                    <a:pt x="88366" y="140875"/>
                    <a:pt x="108857" y="124226"/>
                  </a:cubicBezTo>
                  <a:cubicBezTo>
                    <a:pt x="129348" y="107577"/>
                    <a:pt x="142155" y="70437"/>
                    <a:pt x="139594" y="47385"/>
                  </a:cubicBezTo>
                  <a:cubicBezTo>
                    <a:pt x="137033" y="24333"/>
                    <a:pt x="76840" y="2562"/>
                    <a:pt x="55069" y="128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0"/>
            </a:p>
          </p:txBody>
        </p:sp>
      </p:grpSp>
      <p:sp>
        <p:nvSpPr>
          <p:cNvPr id="4" name="타원 3"/>
          <p:cNvSpPr/>
          <p:nvPr/>
        </p:nvSpPr>
        <p:spPr>
          <a:xfrm>
            <a:off x="3851920" y="3243736"/>
            <a:ext cx="1780797" cy="1339377"/>
          </a:xfrm>
          <a:prstGeom prst="ellipse">
            <a:avLst/>
          </a:prstGeom>
          <a:solidFill>
            <a:srgbClr val="FF00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b="1" dirty="0">
                <a:solidFill>
                  <a:schemeClr val="tx1"/>
                </a:solidFill>
              </a:rPr>
              <a:t>발생원인</a:t>
            </a:r>
          </a:p>
        </p:txBody>
      </p:sp>
      <p:sp>
        <p:nvSpPr>
          <p:cNvPr id="5" name="타원 4"/>
          <p:cNvSpPr/>
          <p:nvPr/>
        </p:nvSpPr>
        <p:spPr>
          <a:xfrm>
            <a:off x="2160947" y="2082800"/>
            <a:ext cx="5117342" cy="3643239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5" name="모서리가 둥근 직사각형 94"/>
          <p:cNvSpPr/>
          <p:nvPr/>
        </p:nvSpPr>
        <p:spPr>
          <a:xfrm>
            <a:off x="1696015" y="2441478"/>
            <a:ext cx="1427878" cy="713761"/>
          </a:xfrm>
          <a:prstGeom prst="round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dirty="0"/>
              <a:t>노인의 </a:t>
            </a:r>
            <a:endParaRPr lang="en-US" altLang="ko-KR" sz="1600" dirty="0"/>
          </a:p>
          <a:p>
            <a:pPr algn="ctr"/>
            <a:r>
              <a:rPr lang="ko-KR" altLang="en-US" sz="1600" dirty="0"/>
              <a:t>성격적 특성</a:t>
            </a:r>
          </a:p>
        </p:txBody>
      </p:sp>
      <p:sp>
        <p:nvSpPr>
          <p:cNvPr id="8" name="직사각형 7"/>
          <p:cNvSpPr/>
          <p:nvPr/>
        </p:nvSpPr>
        <p:spPr>
          <a:xfrm>
            <a:off x="704064" y="404664"/>
            <a:ext cx="271580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</a:rPr>
              <a:t>노인학대 알아보기</a:t>
            </a:r>
          </a:p>
        </p:txBody>
      </p:sp>
      <p:sp>
        <p:nvSpPr>
          <p:cNvPr id="109" name="모서리가 둥근 직사각형 108"/>
          <p:cNvSpPr/>
          <p:nvPr/>
        </p:nvSpPr>
        <p:spPr>
          <a:xfrm>
            <a:off x="3876933" y="1720849"/>
            <a:ext cx="1432023" cy="713761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dirty="0"/>
              <a:t>사회문화적 요인</a:t>
            </a:r>
          </a:p>
        </p:txBody>
      </p:sp>
      <p:sp>
        <p:nvSpPr>
          <p:cNvPr id="116" name="모서리가 둥근 직사각형 115"/>
          <p:cNvSpPr/>
          <p:nvPr/>
        </p:nvSpPr>
        <p:spPr>
          <a:xfrm>
            <a:off x="6037220" y="2547946"/>
            <a:ext cx="1428782" cy="713761"/>
          </a:xfrm>
          <a:prstGeom prst="roundRect">
            <a:avLst/>
          </a:prstGeom>
          <a:solidFill>
            <a:srgbClr val="EA561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dirty="0"/>
              <a:t>세대간의 </a:t>
            </a:r>
            <a:endParaRPr lang="en-US" altLang="ko-KR" sz="1600" dirty="0"/>
          </a:p>
          <a:p>
            <a:pPr algn="ctr"/>
            <a:r>
              <a:rPr lang="ko-KR" altLang="en-US" sz="1600" dirty="0"/>
              <a:t>학대 전이</a:t>
            </a:r>
          </a:p>
        </p:txBody>
      </p:sp>
      <p:sp>
        <p:nvSpPr>
          <p:cNvPr id="123" name="모서리가 둥근 직사각형 122"/>
          <p:cNvSpPr/>
          <p:nvPr/>
        </p:nvSpPr>
        <p:spPr>
          <a:xfrm>
            <a:off x="6567505" y="4128336"/>
            <a:ext cx="1417341" cy="713761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500" dirty="0"/>
              <a:t>가정환경적</a:t>
            </a:r>
            <a:endParaRPr lang="en-US" altLang="ko-KR" sz="1500" dirty="0"/>
          </a:p>
          <a:p>
            <a:pPr algn="ctr"/>
            <a:r>
              <a:rPr lang="ko-KR" altLang="en-US" sz="1500" dirty="0"/>
              <a:t>요인</a:t>
            </a:r>
          </a:p>
        </p:txBody>
      </p:sp>
      <p:sp>
        <p:nvSpPr>
          <p:cNvPr id="130" name="모서리가 둥근 직사각형 129"/>
          <p:cNvSpPr/>
          <p:nvPr/>
        </p:nvSpPr>
        <p:spPr>
          <a:xfrm>
            <a:off x="5487312" y="5201277"/>
            <a:ext cx="1429504" cy="713761"/>
          </a:xfrm>
          <a:prstGeom prst="roundRect">
            <a:avLst/>
          </a:prstGeom>
          <a:solidFill>
            <a:srgbClr val="319D0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500" dirty="0"/>
              <a:t>부양자의</a:t>
            </a:r>
            <a:endParaRPr lang="en-US" altLang="ko-KR" sz="1500" dirty="0"/>
          </a:p>
          <a:p>
            <a:pPr algn="ctr"/>
            <a:r>
              <a:rPr lang="ko-KR" altLang="en-US" sz="1500" dirty="0"/>
              <a:t>부양스트레스</a:t>
            </a:r>
          </a:p>
        </p:txBody>
      </p:sp>
      <p:sp>
        <p:nvSpPr>
          <p:cNvPr id="137" name="모서리가 둥근 직사각형 136"/>
          <p:cNvSpPr/>
          <p:nvPr/>
        </p:nvSpPr>
        <p:spPr>
          <a:xfrm>
            <a:off x="2945015" y="5201219"/>
            <a:ext cx="1406093" cy="713761"/>
          </a:xfrm>
          <a:prstGeom prst="round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dirty="0"/>
              <a:t>가해자의 </a:t>
            </a:r>
            <a:endParaRPr lang="en-US" altLang="ko-KR" sz="1600" dirty="0"/>
          </a:p>
          <a:p>
            <a:pPr algn="ctr"/>
            <a:r>
              <a:rPr lang="ko-KR" altLang="en-US" sz="1600" dirty="0"/>
              <a:t>개인적 특성</a:t>
            </a:r>
          </a:p>
        </p:txBody>
      </p:sp>
      <p:sp>
        <p:nvSpPr>
          <p:cNvPr id="143" name="모서리가 둥근 직사각형 142"/>
          <p:cNvSpPr/>
          <p:nvPr/>
        </p:nvSpPr>
        <p:spPr>
          <a:xfrm>
            <a:off x="1556331" y="4121458"/>
            <a:ext cx="1389444" cy="713761"/>
          </a:xfrm>
          <a:prstGeom prst="round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dirty="0"/>
              <a:t>노인의 </a:t>
            </a:r>
            <a:endParaRPr lang="en-US" altLang="ko-KR" sz="1600" dirty="0"/>
          </a:p>
          <a:p>
            <a:pPr algn="ctr"/>
            <a:r>
              <a:rPr lang="ko-KR" altLang="en-US" sz="1600" dirty="0"/>
              <a:t>의존성</a:t>
            </a:r>
          </a:p>
        </p:txBody>
      </p:sp>
    </p:spTree>
    <p:extLst>
      <p:ext uri="{BB962C8B-B14F-4D97-AF65-F5344CB8AC3E}">
        <p14:creationId xmlns:p14="http://schemas.microsoft.com/office/powerpoint/2010/main" val="5070269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모서리가 둥근 직사각형 86"/>
          <p:cNvSpPr/>
          <p:nvPr/>
        </p:nvSpPr>
        <p:spPr>
          <a:xfrm>
            <a:off x="1204889" y="1714488"/>
            <a:ext cx="7200000" cy="428628"/>
          </a:xfrm>
          <a:prstGeom prst="roundRect">
            <a:avLst/>
          </a:prstGeom>
          <a:solidFill>
            <a:srgbClr val="6DAA2D"/>
          </a:solidFill>
          <a:ln w="25400" cap="flat" cmpd="sng" algn="ctr">
            <a:noFill/>
            <a:prstDash val="solid"/>
          </a:ln>
          <a:effectLst/>
          <a:scene3d>
            <a:camera prst="orthographicFront">
              <a:rot lat="0" lon="0" rev="0"/>
            </a:camera>
            <a:lightRig rig="threePt" dir="t">
              <a:rot lat="0" lon="0" rev="600000"/>
            </a:lightRig>
          </a:scene3d>
          <a:sp3d prstMaterial="clear">
            <a:bevelT w="381000" h="190500"/>
          </a:sp3d>
        </p:spPr>
        <p:txBody>
          <a:bodyPr anchor="ctr"/>
          <a:lstStyle/>
          <a:p>
            <a:pPr marL="449263" fontAlgn="auto" latinLnBrk="0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2800" b="1" kern="0" spc="-150" dirty="0">
              <a:ln w="3175">
                <a:noFill/>
              </a:ln>
              <a:solidFill>
                <a:sysClr val="window" lastClr="FFFFFF"/>
              </a:solidFill>
              <a:effectLst>
                <a:glow rad="101600">
                  <a:sysClr val="windowText" lastClr="000000">
                    <a:lumMod val="75000"/>
                    <a:lumOff val="25000"/>
                    <a:alpha val="60000"/>
                  </a:sysClr>
                </a:glow>
              </a:effectLst>
              <a:latin typeface="Tahoma" pitchFamily="34" charset="0"/>
              <a:cs typeface="Tahoma" pitchFamily="34" charset="0"/>
            </a:endParaRPr>
          </a:p>
        </p:txBody>
      </p:sp>
      <p:grpSp>
        <p:nvGrpSpPr>
          <p:cNvPr id="7174" name="Group 36"/>
          <p:cNvGrpSpPr>
            <a:grpSpLocks/>
          </p:cNvGrpSpPr>
          <p:nvPr/>
        </p:nvGrpSpPr>
        <p:grpSpPr bwMode="auto">
          <a:xfrm>
            <a:off x="847725" y="1785938"/>
            <a:ext cx="293688" cy="296862"/>
            <a:chOff x="1066" y="1525"/>
            <a:chExt cx="499" cy="504"/>
          </a:xfrm>
        </p:grpSpPr>
        <p:sp>
          <p:nvSpPr>
            <p:cNvPr id="89" name="AutoShape 32"/>
            <p:cNvSpPr>
              <a:spLocks noChangeArrowheads="1"/>
            </p:cNvSpPr>
            <p:nvPr/>
          </p:nvSpPr>
          <p:spPr bwMode="auto">
            <a:xfrm>
              <a:off x="1201" y="1525"/>
              <a:ext cx="229" cy="226"/>
            </a:xfrm>
            <a:prstGeom prst="diamond">
              <a:avLst/>
            </a:prstGeom>
            <a:solidFill>
              <a:srgbClr val="FF0000"/>
            </a:solidFill>
            <a:ln w="12700">
              <a:solidFill>
                <a:sysClr val="windowText" lastClr="000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90" name="AutoShape 33"/>
            <p:cNvSpPr>
              <a:spLocks noChangeArrowheads="1"/>
            </p:cNvSpPr>
            <p:nvPr/>
          </p:nvSpPr>
          <p:spPr bwMode="auto">
            <a:xfrm>
              <a:off x="1338" y="1660"/>
              <a:ext cx="227" cy="229"/>
            </a:xfrm>
            <a:prstGeom prst="diamond">
              <a:avLst/>
            </a:prstGeom>
            <a:solidFill>
              <a:srgbClr val="0000FF"/>
            </a:solidFill>
            <a:ln w="12700">
              <a:solidFill>
                <a:sysClr val="windowText" lastClr="000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algn="ctr"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ko-KR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91" name="AutoShape 34"/>
            <p:cNvSpPr>
              <a:spLocks noChangeArrowheads="1"/>
            </p:cNvSpPr>
            <p:nvPr/>
          </p:nvSpPr>
          <p:spPr bwMode="auto">
            <a:xfrm>
              <a:off x="1198" y="1803"/>
              <a:ext cx="227" cy="226"/>
            </a:xfrm>
            <a:prstGeom prst="diamond">
              <a:avLst/>
            </a:prstGeom>
            <a:solidFill>
              <a:srgbClr val="FF0000"/>
            </a:solidFill>
            <a:ln w="12700">
              <a:solidFill>
                <a:sysClr val="windowText" lastClr="000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92" name="AutoShape 35"/>
            <p:cNvSpPr>
              <a:spLocks noChangeArrowheads="1"/>
            </p:cNvSpPr>
            <p:nvPr/>
          </p:nvSpPr>
          <p:spPr bwMode="auto">
            <a:xfrm>
              <a:off x="1066" y="1660"/>
              <a:ext cx="227" cy="229"/>
            </a:xfrm>
            <a:prstGeom prst="diamond">
              <a:avLst/>
            </a:prstGeom>
            <a:solidFill>
              <a:srgbClr val="0000FF"/>
            </a:solidFill>
            <a:ln w="12700">
              <a:solidFill>
                <a:sysClr val="windowText" lastClr="000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kern="0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93" name="Text Box 44"/>
          <p:cNvSpPr txBox="1">
            <a:spLocks noChangeArrowheads="1"/>
          </p:cNvSpPr>
          <p:nvPr/>
        </p:nvSpPr>
        <p:spPr bwMode="auto">
          <a:xfrm>
            <a:off x="1177925" y="1714500"/>
            <a:ext cx="7170738" cy="40163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fontAlgn="auto" latinLnBrk="0">
              <a:spcBef>
                <a:spcPct val="50000"/>
              </a:spcBef>
              <a:spcAft>
                <a:spcPts val="0"/>
              </a:spcAft>
              <a:defRPr/>
            </a:pPr>
            <a:r>
              <a:rPr kumimoji="0" lang="en-US" altLang="ko-KR" sz="2000" b="1" kern="0" dirty="0">
                <a:solidFill>
                  <a:sysClr val="windowText" lastClr="000000"/>
                </a:solidFill>
              </a:rPr>
              <a:t>1. </a:t>
            </a:r>
            <a:r>
              <a:rPr kumimoji="0" lang="ko-KR" altLang="en-US" sz="2000" b="1" kern="0" dirty="0">
                <a:solidFill>
                  <a:sysClr val="windowText" lastClr="000000"/>
                </a:solidFill>
              </a:rPr>
              <a:t>제목입력</a:t>
            </a:r>
          </a:p>
        </p:txBody>
      </p:sp>
      <p:sp>
        <p:nvSpPr>
          <p:cNvPr id="94" name="모서리가 둥근 직사각형 93"/>
          <p:cNvSpPr/>
          <p:nvPr/>
        </p:nvSpPr>
        <p:spPr>
          <a:xfrm>
            <a:off x="1204889" y="2214554"/>
            <a:ext cx="7200000" cy="428628"/>
          </a:xfrm>
          <a:prstGeom prst="roundRect">
            <a:avLst/>
          </a:prstGeom>
          <a:solidFill>
            <a:srgbClr val="6DAA2D"/>
          </a:solidFill>
          <a:ln w="25400" cap="flat" cmpd="sng" algn="ctr">
            <a:noFill/>
            <a:prstDash val="solid"/>
          </a:ln>
          <a:effectLst/>
          <a:scene3d>
            <a:camera prst="orthographicFront">
              <a:rot lat="0" lon="0" rev="0"/>
            </a:camera>
            <a:lightRig rig="threePt" dir="t">
              <a:rot lat="0" lon="0" rev="600000"/>
            </a:lightRig>
          </a:scene3d>
          <a:sp3d prstMaterial="clear">
            <a:bevelT w="381000" h="190500"/>
          </a:sp3d>
        </p:spPr>
        <p:txBody>
          <a:bodyPr anchor="ctr"/>
          <a:lstStyle/>
          <a:p>
            <a:pPr marL="449263" fontAlgn="auto" latinLnBrk="0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2800" b="1" kern="0" spc="-150" dirty="0">
              <a:ln w="3175">
                <a:noFill/>
              </a:ln>
              <a:solidFill>
                <a:sysClr val="window" lastClr="FFFFFF"/>
              </a:solidFill>
              <a:effectLst>
                <a:glow rad="101600">
                  <a:sysClr val="windowText" lastClr="000000">
                    <a:lumMod val="75000"/>
                    <a:lumOff val="25000"/>
                    <a:alpha val="60000"/>
                  </a:sysClr>
                </a:glow>
              </a:effectLst>
              <a:latin typeface="Tahoma" pitchFamily="34" charset="0"/>
              <a:cs typeface="Tahoma" pitchFamily="34" charset="0"/>
            </a:endParaRPr>
          </a:p>
        </p:txBody>
      </p:sp>
      <p:grpSp>
        <p:nvGrpSpPr>
          <p:cNvPr id="7179" name="Group 36"/>
          <p:cNvGrpSpPr>
            <a:grpSpLocks/>
          </p:cNvGrpSpPr>
          <p:nvPr/>
        </p:nvGrpSpPr>
        <p:grpSpPr bwMode="auto">
          <a:xfrm>
            <a:off x="847725" y="2286000"/>
            <a:ext cx="293688" cy="296863"/>
            <a:chOff x="1066" y="1525"/>
            <a:chExt cx="499" cy="504"/>
          </a:xfrm>
        </p:grpSpPr>
        <p:sp>
          <p:nvSpPr>
            <p:cNvPr id="96" name="AutoShape 32"/>
            <p:cNvSpPr>
              <a:spLocks noChangeArrowheads="1"/>
            </p:cNvSpPr>
            <p:nvPr/>
          </p:nvSpPr>
          <p:spPr bwMode="auto">
            <a:xfrm>
              <a:off x="1201" y="1525"/>
              <a:ext cx="229" cy="226"/>
            </a:xfrm>
            <a:prstGeom prst="diamond">
              <a:avLst/>
            </a:prstGeom>
            <a:solidFill>
              <a:srgbClr val="FF0000"/>
            </a:solidFill>
            <a:ln w="12700">
              <a:solidFill>
                <a:sysClr val="windowText" lastClr="000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97" name="AutoShape 33"/>
            <p:cNvSpPr>
              <a:spLocks noChangeArrowheads="1"/>
            </p:cNvSpPr>
            <p:nvPr/>
          </p:nvSpPr>
          <p:spPr bwMode="auto">
            <a:xfrm>
              <a:off x="1338" y="1660"/>
              <a:ext cx="227" cy="229"/>
            </a:xfrm>
            <a:prstGeom prst="diamond">
              <a:avLst/>
            </a:prstGeom>
            <a:solidFill>
              <a:srgbClr val="0000FF"/>
            </a:solidFill>
            <a:ln w="12700">
              <a:solidFill>
                <a:sysClr val="windowText" lastClr="000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algn="ctr"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ko-KR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98" name="AutoShape 34"/>
            <p:cNvSpPr>
              <a:spLocks noChangeArrowheads="1"/>
            </p:cNvSpPr>
            <p:nvPr/>
          </p:nvSpPr>
          <p:spPr bwMode="auto">
            <a:xfrm>
              <a:off x="1198" y="1803"/>
              <a:ext cx="227" cy="226"/>
            </a:xfrm>
            <a:prstGeom prst="diamond">
              <a:avLst/>
            </a:prstGeom>
            <a:solidFill>
              <a:srgbClr val="FF0000"/>
            </a:solidFill>
            <a:ln w="12700">
              <a:solidFill>
                <a:sysClr val="windowText" lastClr="000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99" name="AutoShape 35"/>
            <p:cNvSpPr>
              <a:spLocks noChangeArrowheads="1"/>
            </p:cNvSpPr>
            <p:nvPr/>
          </p:nvSpPr>
          <p:spPr bwMode="auto">
            <a:xfrm>
              <a:off x="1066" y="1660"/>
              <a:ext cx="227" cy="229"/>
            </a:xfrm>
            <a:prstGeom prst="diamond">
              <a:avLst/>
            </a:prstGeom>
            <a:solidFill>
              <a:srgbClr val="0000FF"/>
            </a:solidFill>
            <a:ln w="12700">
              <a:solidFill>
                <a:sysClr val="windowText" lastClr="000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kern="0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100" name="Text Box 44"/>
          <p:cNvSpPr txBox="1">
            <a:spLocks noChangeArrowheads="1"/>
          </p:cNvSpPr>
          <p:nvPr/>
        </p:nvSpPr>
        <p:spPr bwMode="auto">
          <a:xfrm>
            <a:off x="1177925" y="2214563"/>
            <a:ext cx="7170738" cy="40163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fontAlgn="auto" latinLnBrk="0">
              <a:spcBef>
                <a:spcPct val="50000"/>
              </a:spcBef>
              <a:spcAft>
                <a:spcPts val="0"/>
              </a:spcAft>
              <a:defRPr/>
            </a:pPr>
            <a:r>
              <a:rPr kumimoji="0" lang="en-US" altLang="ko-KR" sz="2000" b="1" kern="0" dirty="0">
                <a:solidFill>
                  <a:sysClr val="windowText" lastClr="000000"/>
                </a:solidFill>
              </a:rPr>
              <a:t>2. </a:t>
            </a:r>
            <a:r>
              <a:rPr kumimoji="0" lang="ko-KR" altLang="en-US" sz="2000" b="1" kern="0" dirty="0">
                <a:solidFill>
                  <a:sysClr val="windowText" lastClr="000000"/>
                </a:solidFill>
              </a:rPr>
              <a:t>제목입력</a:t>
            </a:r>
          </a:p>
        </p:txBody>
      </p:sp>
      <p:sp>
        <p:nvSpPr>
          <p:cNvPr id="101" name="모서리가 둥근 직사각형 100"/>
          <p:cNvSpPr/>
          <p:nvPr/>
        </p:nvSpPr>
        <p:spPr>
          <a:xfrm>
            <a:off x="1204889" y="2714620"/>
            <a:ext cx="7200000" cy="428628"/>
          </a:xfrm>
          <a:prstGeom prst="roundRect">
            <a:avLst/>
          </a:prstGeom>
          <a:solidFill>
            <a:srgbClr val="6DAA2D"/>
          </a:solidFill>
          <a:ln w="25400" cap="flat" cmpd="sng" algn="ctr">
            <a:noFill/>
            <a:prstDash val="solid"/>
          </a:ln>
          <a:effectLst/>
          <a:scene3d>
            <a:camera prst="orthographicFront">
              <a:rot lat="0" lon="0" rev="0"/>
            </a:camera>
            <a:lightRig rig="threePt" dir="t">
              <a:rot lat="0" lon="0" rev="600000"/>
            </a:lightRig>
          </a:scene3d>
          <a:sp3d prstMaterial="clear">
            <a:bevelT w="381000" h="190500"/>
          </a:sp3d>
        </p:spPr>
        <p:txBody>
          <a:bodyPr anchor="ctr"/>
          <a:lstStyle/>
          <a:p>
            <a:pPr marL="449263" fontAlgn="auto" latinLnBrk="0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2800" b="1" kern="0" spc="-150" dirty="0">
              <a:ln w="3175">
                <a:noFill/>
              </a:ln>
              <a:solidFill>
                <a:sysClr val="window" lastClr="FFFFFF"/>
              </a:solidFill>
              <a:effectLst>
                <a:glow rad="101600">
                  <a:sysClr val="windowText" lastClr="000000">
                    <a:lumMod val="75000"/>
                    <a:lumOff val="25000"/>
                    <a:alpha val="60000"/>
                  </a:sysClr>
                </a:glow>
              </a:effectLst>
              <a:latin typeface="Tahoma" pitchFamily="34" charset="0"/>
              <a:cs typeface="Tahoma" pitchFamily="34" charset="0"/>
            </a:endParaRPr>
          </a:p>
        </p:txBody>
      </p:sp>
      <p:grpSp>
        <p:nvGrpSpPr>
          <p:cNvPr id="7184" name="Group 36"/>
          <p:cNvGrpSpPr>
            <a:grpSpLocks/>
          </p:cNvGrpSpPr>
          <p:nvPr/>
        </p:nvGrpSpPr>
        <p:grpSpPr bwMode="auto">
          <a:xfrm>
            <a:off x="847725" y="2786063"/>
            <a:ext cx="293688" cy="296862"/>
            <a:chOff x="1066" y="1525"/>
            <a:chExt cx="499" cy="504"/>
          </a:xfrm>
        </p:grpSpPr>
        <p:sp>
          <p:nvSpPr>
            <p:cNvPr id="103" name="AutoShape 32"/>
            <p:cNvSpPr>
              <a:spLocks noChangeArrowheads="1"/>
            </p:cNvSpPr>
            <p:nvPr/>
          </p:nvSpPr>
          <p:spPr bwMode="auto">
            <a:xfrm>
              <a:off x="1201" y="1525"/>
              <a:ext cx="229" cy="226"/>
            </a:xfrm>
            <a:prstGeom prst="diamond">
              <a:avLst/>
            </a:prstGeom>
            <a:solidFill>
              <a:srgbClr val="FF0000"/>
            </a:solidFill>
            <a:ln w="12700">
              <a:solidFill>
                <a:sysClr val="windowText" lastClr="000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04" name="AutoShape 33"/>
            <p:cNvSpPr>
              <a:spLocks noChangeArrowheads="1"/>
            </p:cNvSpPr>
            <p:nvPr/>
          </p:nvSpPr>
          <p:spPr bwMode="auto">
            <a:xfrm>
              <a:off x="1338" y="1660"/>
              <a:ext cx="227" cy="229"/>
            </a:xfrm>
            <a:prstGeom prst="diamond">
              <a:avLst/>
            </a:prstGeom>
            <a:solidFill>
              <a:srgbClr val="0000FF"/>
            </a:solidFill>
            <a:ln w="12700">
              <a:solidFill>
                <a:sysClr val="windowText" lastClr="000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algn="ctr"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ko-KR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05" name="AutoShape 34"/>
            <p:cNvSpPr>
              <a:spLocks noChangeArrowheads="1"/>
            </p:cNvSpPr>
            <p:nvPr/>
          </p:nvSpPr>
          <p:spPr bwMode="auto">
            <a:xfrm>
              <a:off x="1198" y="1803"/>
              <a:ext cx="227" cy="226"/>
            </a:xfrm>
            <a:prstGeom prst="diamond">
              <a:avLst/>
            </a:prstGeom>
            <a:solidFill>
              <a:srgbClr val="FF0000"/>
            </a:solidFill>
            <a:ln w="12700">
              <a:solidFill>
                <a:sysClr val="windowText" lastClr="000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06" name="AutoShape 35"/>
            <p:cNvSpPr>
              <a:spLocks noChangeArrowheads="1"/>
            </p:cNvSpPr>
            <p:nvPr/>
          </p:nvSpPr>
          <p:spPr bwMode="auto">
            <a:xfrm>
              <a:off x="1066" y="1660"/>
              <a:ext cx="227" cy="229"/>
            </a:xfrm>
            <a:prstGeom prst="diamond">
              <a:avLst/>
            </a:prstGeom>
            <a:solidFill>
              <a:srgbClr val="0000FF"/>
            </a:solidFill>
            <a:ln w="12700">
              <a:solidFill>
                <a:sysClr val="windowText" lastClr="000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kern="0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107" name="Text Box 44"/>
          <p:cNvSpPr txBox="1">
            <a:spLocks noChangeArrowheads="1"/>
          </p:cNvSpPr>
          <p:nvPr/>
        </p:nvSpPr>
        <p:spPr bwMode="auto">
          <a:xfrm>
            <a:off x="1177925" y="2714625"/>
            <a:ext cx="7170738" cy="40163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fontAlgn="auto" latinLnBrk="0">
              <a:spcBef>
                <a:spcPct val="50000"/>
              </a:spcBef>
              <a:spcAft>
                <a:spcPts val="0"/>
              </a:spcAft>
              <a:defRPr/>
            </a:pPr>
            <a:r>
              <a:rPr kumimoji="0" lang="en-US" altLang="ko-KR" sz="2000" b="1" kern="0" dirty="0">
                <a:solidFill>
                  <a:sysClr val="windowText" lastClr="000000"/>
                </a:solidFill>
              </a:rPr>
              <a:t>3. </a:t>
            </a:r>
            <a:r>
              <a:rPr kumimoji="0" lang="ko-KR" altLang="en-US" sz="2000" b="1" kern="0" dirty="0">
                <a:solidFill>
                  <a:sysClr val="windowText" lastClr="000000"/>
                </a:solidFill>
              </a:rPr>
              <a:t>제목입력</a:t>
            </a:r>
          </a:p>
        </p:txBody>
      </p:sp>
      <p:sp>
        <p:nvSpPr>
          <p:cNvPr id="108" name="모서리가 둥근 직사각형 107"/>
          <p:cNvSpPr/>
          <p:nvPr/>
        </p:nvSpPr>
        <p:spPr>
          <a:xfrm>
            <a:off x="1204889" y="3214686"/>
            <a:ext cx="7200000" cy="428628"/>
          </a:xfrm>
          <a:prstGeom prst="roundRect">
            <a:avLst/>
          </a:prstGeom>
          <a:solidFill>
            <a:srgbClr val="6DAA2D"/>
          </a:solidFill>
          <a:ln w="25400" cap="flat" cmpd="sng" algn="ctr">
            <a:noFill/>
            <a:prstDash val="solid"/>
          </a:ln>
          <a:effectLst/>
          <a:scene3d>
            <a:camera prst="orthographicFront">
              <a:rot lat="0" lon="0" rev="0"/>
            </a:camera>
            <a:lightRig rig="threePt" dir="t">
              <a:rot lat="0" lon="0" rev="600000"/>
            </a:lightRig>
          </a:scene3d>
          <a:sp3d prstMaterial="clear">
            <a:bevelT w="381000" h="190500"/>
          </a:sp3d>
        </p:spPr>
        <p:txBody>
          <a:bodyPr anchor="ctr"/>
          <a:lstStyle/>
          <a:p>
            <a:pPr marL="449263" fontAlgn="auto" latinLnBrk="0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2800" b="1" kern="0" spc="-150" dirty="0">
              <a:ln w="3175">
                <a:noFill/>
              </a:ln>
              <a:solidFill>
                <a:sysClr val="window" lastClr="FFFFFF"/>
              </a:solidFill>
              <a:effectLst>
                <a:glow rad="101600">
                  <a:sysClr val="windowText" lastClr="000000">
                    <a:lumMod val="75000"/>
                    <a:lumOff val="25000"/>
                    <a:alpha val="60000"/>
                  </a:sysClr>
                </a:glow>
              </a:effectLst>
              <a:latin typeface="Tahoma" pitchFamily="34" charset="0"/>
              <a:cs typeface="Tahoma" pitchFamily="34" charset="0"/>
            </a:endParaRPr>
          </a:p>
        </p:txBody>
      </p:sp>
      <p:grpSp>
        <p:nvGrpSpPr>
          <p:cNvPr id="7189" name="Group 36"/>
          <p:cNvGrpSpPr>
            <a:grpSpLocks/>
          </p:cNvGrpSpPr>
          <p:nvPr/>
        </p:nvGrpSpPr>
        <p:grpSpPr bwMode="auto">
          <a:xfrm>
            <a:off x="847725" y="3286125"/>
            <a:ext cx="293688" cy="296863"/>
            <a:chOff x="1066" y="1525"/>
            <a:chExt cx="499" cy="504"/>
          </a:xfrm>
        </p:grpSpPr>
        <p:sp>
          <p:nvSpPr>
            <p:cNvPr id="110" name="AutoShape 32"/>
            <p:cNvSpPr>
              <a:spLocks noChangeArrowheads="1"/>
            </p:cNvSpPr>
            <p:nvPr/>
          </p:nvSpPr>
          <p:spPr bwMode="auto">
            <a:xfrm>
              <a:off x="1201" y="1525"/>
              <a:ext cx="229" cy="226"/>
            </a:xfrm>
            <a:prstGeom prst="diamond">
              <a:avLst/>
            </a:prstGeom>
            <a:solidFill>
              <a:srgbClr val="FF0000"/>
            </a:solidFill>
            <a:ln w="12700">
              <a:solidFill>
                <a:sysClr val="windowText" lastClr="000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11" name="AutoShape 33"/>
            <p:cNvSpPr>
              <a:spLocks noChangeArrowheads="1"/>
            </p:cNvSpPr>
            <p:nvPr/>
          </p:nvSpPr>
          <p:spPr bwMode="auto">
            <a:xfrm>
              <a:off x="1338" y="1660"/>
              <a:ext cx="227" cy="229"/>
            </a:xfrm>
            <a:prstGeom prst="diamond">
              <a:avLst/>
            </a:prstGeom>
            <a:solidFill>
              <a:srgbClr val="0000FF"/>
            </a:solidFill>
            <a:ln w="12700">
              <a:solidFill>
                <a:sysClr val="windowText" lastClr="000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algn="ctr"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ko-KR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12" name="AutoShape 34"/>
            <p:cNvSpPr>
              <a:spLocks noChangeArrowheads="1"/>
            </p:cNvSpPr>
            <p:nvPr/>
          </p:nvSpPr>
          <p:spPr bwMode="auto">
            <a:xfrm>
              <a:off x="1198" y="1803"/>
              <a:ext cx="227" cy="226"/>
            </a:xfrm>
            <a:prstGeom prst="diamond">
              <a:avLst/>
            </a:prstGeom>
            <a:solidFill>
              <a:srgbClr val="FF0000"/>
            </a:solidFill>
            <a:ln w="12700">
              <a:solidFill>
                <a:sysClr val="windowText" lastClr="000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13" name="AutoShape 35"/>
            <p:cNvSpPr>
              <a:spLocks noChangeArrowheads="1"/>
            </p:cNvSpPr>
            <p:nvPr/>
          </p:nvSpPr>
          <p:spPr bwMode="auto">
            <a:xfrm>
              <a:off x="1066" y="1660"/>
              <a:ext cx="227" cy="229"/>
            </a:xfrm>
            <a:prstGeom prst="diamond">
              <a:avLst/>
            </a:prstGeom>
            <a:solidFill>
              <a:srgbClr val="0000FF"/>
            </a:solidFill>
            <a:ln w="12700">
              <a:solidFill>
                <a:sysClr val="windowText" lastClr="000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kern="0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114" name="Text Box 44"/>
          <p:cNvSpPr txBox="1">
            <a:spLocks noChangeArrowheads="1"/>
          </p:cNvSpPr>
          <p:nvPr/>
        </p:nvSpPr>
        <p:spPr bwMode="auto">
          <a:xfrm>
            <a:off x="1177925" y="3214688"/>
            <a:ext cx="7170738" cy="40163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fontAlgn="auto" latinLnBrk="0">
              <a:spcBef>
                <a:spcPct val="50000"/>
              </a:spcBef>
              <a:spcAft>
                <a:spcPts val="0"/>
              </a:spcAft>
              <a:defRPr/>
            </a:pPr>
            <a:r>
              <a:rPr kumimoji="0" lang="en-US" altLang="ko-KR" sz="2000" b="1" kern="0" dirty="0">
                <a:solidFill>
                  <a:sysClr val="windowText" lastClr="000000"/>
                </a:solidFill>
              </a:rPr>
              <a:t>4. </a:t>
            </a:r>
            <a:r>
              <a:rPr kumimoji="0" lang="ko-KR" altLang="en-US" sz="2000" b="1" kern="0" dirty="0">
                <a:solidFill>
                  <a:sysClr val="windowText" lastClr="000000"/>
                </a:solidFill>
              </a:rPr>
              <a:t>제목입력</a:t>
            </a:r>
          </a:p>
        </p:txBody>
      </p:sp>
      <p:sp>
        <p:nvSpPr>
          <p:cNvPr id="115" name="모서리가 둥근 직사각형 114"/>
          <p:cNvSpPr/>
          <p:nvPr/>
        </p:nvSpPr>
        <p:spPr>
          <a:xfrm>
            <a:off x="1204889" y="3714752"/>
            <a:ext cx="7200000" cy="428628"/>
          </a:xfrm>
          <a:prstGeom prst="roundRect">
            <a:avLst/>
          </a:prstGeom>
          <a:solidFill>
            <a:srgbClr val="6DAA2D"/>
          </a:solidFill>
          <a:ln w="25400" cap="flat" cmpd="sng" algn="ctr">
            <a:noFill/>
            <a:prstDash val="solid"/>
          </a:ln>
          <a:effectLst/>
          <a:scene3d>
            <a:camera prst="orthographicFront">
              <a:rot lat="0" lon="0" rev="0"/>
            </a:camera>
            <a:lightRig rig="threePt" dir="t">
              <a:rot lat="0" lon="0" rev="600000"/>
            </a:lightRig>
          </a:scene3d>
          <a:sp3d prstMaterial="clear">
            <a:bevelT w="381000" h="190500"/>
          </a:sp3d>
        </p:spPr>
        <p:txBody>
          <a:bodyPr anchor="ctr"/>
          <a:lstStyle/>
          <a:p>
            <a:pPr marL="449263" fontAlgn="auto" latinLnBrk="0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2800" b="1" kern="0" spc="-150" dirty="0">
              <a:ln w="3175">
                <a:noFill/>
              </a:ln>
              <a:solidFill>
                <a:sysClr val="window" lastClr="FFFFFF"/>
              </a:solidFill>
              <a:effectLst>
                <a:glow rad="101600">
                  <a:sysClr val="windowText" lastClr="000000">
                    <a:lumMod val="75000"/>
                    <a:lumOff val="25000"/>
                    <a:alpha val="60000"/>
                  </a:sysClr>
                </a:glow>
              </a:effectLst>
              <a:latin typeface="Tahoma" pitchFamily="34" charset="0"/>
              <a:cs typeface="Tahoma" pitchFamily="34" charset="0"/>
            </a:endParaRPr>
          </a:p>
        </p:txBody>
      </p:sp>
      <p:grpSp>
        <p:nvGrpSpPr>
          <p:cNvPr id="7194" name="Group 36"/>
          <p:cNvGrpSpPr>
            <a:grpSpLocks/>
          </p:cNvGrpSpPr>
          <p:nvPr/>
        </p:nvGrpSpPr>
        <p:grpSpPr bwMode="auto">
          <a:xfrm>
            <a:off x="847725" y="3786188"/>
            <a:ext cx="293688" cy="296862"/>
            <a:chOff x="1066" y="1525"/>
            <a:chExt cx="499" cy="504"/>
          </a:xfrm>
        </p:grpSpPr>
        <p:sp>
          <p:nvSpPr>
            <p:cNvPr id="117" name="AutoShape 32"/>
            <p:cNvSpPr>
              <a:spLocks noChangeArrowheads="1"/>
            </p:cNvSpPr>
            <p:nvPr/>
          </p:nvSpPr>
          <p:spPr bwMode="auto">
            <a:xfrm>
              <a:off x="1201" y="1525"/>
              <a:ext cx="229" cy="226"/>
            </a:xfrm>
            <a:prstGeom prst="diamond">
              <a:avLst/>
            </a:prstGeom>
            <a:solidFill>
              <a:srgbClr val="FF0000"/>
            </a:solidFill>
            <a:ln w="12700">
              <a:solidFill>
                <a:sysClr val="windowText" lastClr="000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18" name="AutoShape 33"/>
            <p:cNvSpPr>
              <a:spLocks noChangeArrowheads="1"/>
            </p:cNvSpPr>
            <p:nvPr/>
          </p:nvSpPr>
          <p:spPr bwMode="auto">
            <a:xfrm>
              <a:off x="1338" y="1660"/>
              <a:ext cx="227" cy="229"/>
            </a:xfrm>
            <a:prstGeom prst="diamond">
              <a:avLst/>
            </a:prstGeom>
            <a:solidFill>
              <a:srgbClr val="0000FF"/>
            </a:solidFill>
            <a:ln w="12700">
              <a:solidFill>
                <a:sysClr val="windowText" lastClr="000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algn="ctr"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ko-KR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19" name="AutoShape 34"/>
            <p:cNvSpPr>
              <a:spLocks noChangeArrowheads="1"/>
            </p:cNvSpPr>
            <p:nvPr/>
          </p:nvSpPr>
          <p:spPr bwMode="auto">
            <a:xfrm>
              <a:off x="1198" y="1803"/>
              <a:ext cx="227" cy="226"/>
            </a:xfrm>
            <a:prstGeom prst="diamond">
              <a:avLst/>
            </a:prstGeom>
            <a:solidFill>
              <a:srgbClr val="FF0000"/>
            </a:solidFill>
            <a:ln w="12700">
              <a:solidFill>
                <a:sysClr val="windowText" lastClr="000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20" name="AutoShape 35"/>
            <p:cNvSpPr>
              <a:spLocks noChangeArrowheads="1"/>
            </p:cNvSpPr>
            <p:nvPr/>
          </p:nvSpPr>
          <p:spPr bwMode="auto">
            <a:xfrm>
              <a:off x="1066" y="1660"/>
              <a:ext cx="227" cy="229"/>
            </a:xfrm>
            <a:prstGeom prst="diamond">
              <a:avLst/>
            </a:prstGeom>
            <a:solidFill>
              <a:srgbClr val="0000FF"/>
            </a:solidFill>
            <a:ln w="12700">
              <a:solidFill>
                <a:sysClr val="windowText" lastClr="000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kern="0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121" name="Text Box 44"/>
          <p:cNvSpPr txBox="1">
            <a:spLocks noChangeArrowheads="1"/>
          </p:cNvSpPr>
          <p:nvPr/>
        </p:nvSpPr>
        <p:spPr bwMode="auto">
          <a:xfrm>
            <a:off x="1177925" y="3714750"/>
            <a:ext cx="7170738" cy="40163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fontAlgn="auto" latinLnBrk="0">
              <a:spcBef>
                <a:spcPct val="50000"/>
              </a:spcBef>
              <a:spcAft>
                <a:spcPts val="0"/>
              </a:spcAft>
              <a:defRPr/>
            </a:pPr>
            <a:r>
              <a:rPr kumimoji="0" lang="en-US" altLang="ko-KR" sz="2000" b="1" kern="0" dirty="0">
                <a:solidFill>
                  <a:sysClr val="windowText" lastClr="000000"/>
                </a:solidFill>
              </a:rPr>
              <a:t>5. </a:t>
            </a:r>
            <a:r>
              <a:rPr kumimoji="0" lang="ko-KR" altLang="en-US" sz="2000" b="1" kern="0" dirty="0">
                <a:solidFill>
                  <a:sysClr val="windowText" lastClr="000000"/>
                </a:solidFill>
              </a:rPr>
              <a:t>제목입력</a:t>
            </a:r>
          </a:p>
        </p:txBody>
      </p:sp>
      <p:sp>
        <p:nvSpPr>
          <p:cNvPr id="122" name="모서리가 둥근 직사각형 121"/>
          <p:cNvSpPr/>
          <p:nvPr/>
        </p:nvSpPr>
        <p:spPr>
          <a:xfrm>
            <a:off x="1204889" y="4214818"/>
            <a:ext cx="7200000" cy="428628"/>
          </a:xfrm>
          <a:prstGeom prst="roundRect">
            <a:avLst/>
          </a:prstGeom>
          <a:solidFill>
            <a:srgbClr val="6DAA2D"/>
          </a:solidFill>
          <a:ln w="25400" cap="flat" cmpd="sng" algn="ctr">
            <a:noFill/>
            <a:prstDash val="solid"/>
          </a:ln>
          <a:effectLst/>
          <a:scene3d>
            <a:camera prst="orthographicFront">
              <a:rot lat="0" lon="0" rev="0"/>
            </a:camera>
            <a:lightRig rig="threePt" dir="t">
              <a:rot lat="0" lon="0" rev="600000"/>
            </a:lightRig>
          </a:scene3d>
          <a:sp3d prstMaterial="clear">
            <a:bevelT w="381000" h="190500"/>
          </a:sp3d>
        </p:spPr>
        <p:txBody>
          <a:bodyPr anchor="ctr"/>
          <a:lstStyle/>
          <a:p>
            <a:pPr marL="449263" fontAlgn="auto" latinLnBrk="0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2800" b="1" kern="0" spc="-150" dirty="0">
              <a:ln w="3175">
                <a:noFill/>
              </a:ln>
              <a:solidFill>
                <a:sysClr val="window" lastClr="FFFFFF"/>
              </a:solidFill>
              <a:effectLst>
                <a:glow rad="101600">
                  <a:sysClr val="windowText" lastClr="000000">
                    <a:lumMod val="75000"/>
                    <a:lumOff val="25000"/>
                    <a:alpha val="60000"/>
                  </a:sysClr>
                </a:glow>
              </a:effectLst>
              <a:latin typeface="Tahoma" pitchFamily="34" charset="0"/>
              <a:cs typeface="Tahoma" pitchFamily="34" charset="0"/>
            </a:endParaRPr>
          </a:p>
        </p:txBody>
      </p:sp>
      <p:grpSp>
        <p:nvGrpSpPr>
          <p:cNvPr id="7199" name="Group 36"/>
          <p:cNvGrpSpPr>
            <a:grpSpLocks/>
          </p:cNvGrpSpPr>
          <p:nvPr/>
        </p:nvGrpSpPr>
        <p:grpSpPr bwMode="auto">
          <a:xfrm>
            <a:off x="847725" y="4286250"/>
            <a:ext cx="293688" cy="296863"/>
            <a:chOff x="1066" y="1525"/>
            <a:chExt cx="499" cy="504"/>
          </a:xfrm>
        </p:grpSpPr>
        <p:sp>
          <p:nvSpPr>
            <p:cNvPr id="124" name="AutoShape 32"/>
            <p:cNvSpPr>
              <a:spLocks noChangeArrowheads="1"/>
            </p:cNvSpPr>
            <p:nvPr/>
          </p:nvSpPr>
          <p:spPr bwMode="auto">
            <a:xfrm>
              <a:off x="1201" y="1525"/>
              <a:ext cx="229" cy="226"/>
            </a:xfrm>
            <a:prstGeom prst="diamond">
              <a:avLst/>
            </a:prstGeom>
            <a:solidFill>
              <a:srgbClr val="FF0000"/>
            </a:solidFill>
            <a:ln w="12700">
              <a:solidFill>
                <a:sysClr val="windowText" lastClr="000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25" name="AutoShape 33"/>
            <p:cNvSpPr>
              <a:spLocks noChangeArrowheads="1"/>
            </p:cNvSpPr>
            <p:nvPr/>
          </p:nvSpPr>
          <p:spPr bwMode="auto">
            <a:xfrm>
              <a:off x="1338" y="1660"/>
              <a:ext cx="227" cy="229"/>
            </a:xfrm>
            <a:prstGeom prst="diamond">
              <a:avLst/>
            </a:prstGeom>
            <a:solidFill>
              <a:srgbClr val="0000FF"/>
            </a:solidFill>
            <a:ln w="12700">
              <a:solidFill>
                <a:sysClr val="windowText" lastClr="000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algn="ctr"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ko-KR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26" name="AutoShape 34"/>
            <p:cNvSpPr>
              <a:spLocks noChangeArrowheads="1"/>
            </p:cNvSpPr>
            <p:nvPr/>
          </p:nvSpPr>
          <p:spPr bwMode="auto">
            <a:xfrm>
              <a:off x="1198" y="1803"/>
              <a:ext cx="227" cy="226"/>
            </a:xfrm>
            <a:prstGeom prst="diamond">
              <a:avLst/>
            </a:prstGeom>
            <a:solidFill>
              <a:srgbClr val="FF0000"/>
            </a:solidFill>
            <a:ln w="12700">
              <a:solidFill>
                <a:sysClr val="windowText" lastClr="000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27" name="AutoShape 35"/>
            <p:cNvSpPr>
              <a:spLocks noChangeArrowheads="1"/>
            </p:cNvSpPr>
            <p:nvPr/>
          </p:nvSpPr>
          <p:spPr bwMode="auto">
            <a:xfrm>
              <a:off x="1066" y="1660"/>
              <a:ext cx="227" cy="229"/>
            </a:xfrm>
            <a:prstGeom prst="diamond">
              <a:avLst/>
            </a:prstGeom>
            <a:solidFill>
              <a:srgbClr val="0000FF"/>
            </a:solidFill>
            <a:ln w="12700">
              <a:solidFill>
                <a:sysClr val="windowText" lastClr="000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kern="0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128" name="Text Box 44"/>
          <p:cNvSpPr txBox="1">
            <a:spLocks noChangeArrowheads="1"/>
          </p:cNvSpPr>
          <p:nvPr/>
        </p:nvSpPr>
        <p:spPr bwMode="auto">
          <a:xfrm>
            <a:off x="1177925" y="4214813"/>
            <a:ext cx="7170738" cy="40163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fontAlgn="auto" latinLnBrk="0">
              <a:spcBef>
                <a:spcPct val="50000"/>
              </a:spcBef>
              <a:spcAft>
                <a:spcPts val="0"/>
              </a:spcAft>
              <a:defRPr/>
            </a:pPr>
            <a:r>
              <a:rPr kumimoji="0" lang="en-US" altLang="ko-KR" sz="2000" b="1" kern="0" dirty="0">
                <a:solidFill>
                  <a:sysClr val="windowText" lastClr="000000"/>
                </a:solidFill>
              </a:rPr>
              <a:t>6. </a:t>
            </a:r>
            <a:r>
              <a:rPr kumimoji="0" lang="ko-KR" altLang="en-US" sz="2000" b="1" kern="0" dirty="0">
                <a:solidFill>
                  <a:sysClr val="windowText" lastClr="000000"/>
                </a:solidFill>
              </a:rPr>
              <a:t>제목입력</a:t>
            </a:r>
          </a:p>
        </p:txBody>
      </p:sp>
      <p:sp>
        <p:nvSpPr>
          <p:cNvPr id="129" name="모서리가 둥근 직사각형 128"/>
          <p:cNvSpPr/>
          <p:nvPr/>
        </p:nvSpPr>
        <p:spPr>
          <a:xfrm>
            <a:off x="1204889" y="4714884"/>
            <a:ext cx="7200000" cy="428628"/>
          </a:xfrm>
          <a:prstGeom prst="roundRect">
            <a:avLst/>
          </a:prstGeom>
          <a:solidFill>
            <a:srgbClr val="6DAA2D"/>
          </a:solidFill>
          <a:ln w="25400" cap="flat" cmpd="sng" algn="ctr">
            <a:noFill/>
            <a:prstDash val="solid"/>
          </a:ln>
          <a:effectLst/>
          <a:scene3d>
            <a:camera prst="orthographicFront">
              <a:rot lat="0" lon="0" rev="0"/>
            </a:camera>
            <a:lightRig rig="threePt" dir="t">
              <a:rot lat="0" lon="0" rev="600000"/>
            </a:lightRig>
          </a:scene3d>
          <a:sp3d prstMaterial="clear">
            <a:bevelT w="381000" h="190500"/>
          </a:sp3d>
        </p:spPr>
        <p:txBody>
          <a:bodyPr anchor="ctr"/>
          <a:lstStyle/>
          <a:p>
            <a:pPr marL="449263" fontAlgn="auto" latinLnBrk="0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2800" b="1" kern="0" spc="-150" dirty="0">
              <a:ln w="3175">
                <a:noFill/>
              </a:ln>
              <a:solidFill>
                <a:sysClr val="window" lastClr="FFFFFF"/>
              </a:solidFill>
              <a:effectLst>
                <a:glow rad="101600">
                  <a:sysClr val="windowText" lastClr="000000">
                    <a:lumMod val="75000"/>
                    <a:lumOff val="25000"/>
                    <a:alpha val="60000"/>
                  </a:sysClr>
                </a:glow>
              </a:effectLst>
              <a:latin typeface="Tahoma" pitchFamily="34" charset="0"/>
              <a:cs typeface="Tahoma" pitchFamily="34" charset="0"/>
            </a:endParaRPr>
          </a:p>
        </p:txBody>
      </p:sp>
      <p:grpSp>
        <p:nvGrpSpPr>
          <p:cNvPr id="7204" name="Group 36"/>
          <p:cNvGrpSpPr>
            <a:grpSpLocks/>
          </p:cNvGrpSpPr>
          <p:nvPr/>
        </p:nvGrpSpPr>
        <p:grpSpPr bwMode="auto">
          <a:xfrm>
            <a:off x="847725" y="4786313"/>
            <a:ext cx="293688" cy="296862"/>
            <a:chOff x="1066" y="1525"/>
            <a:chExt cx="499" cy="504"/>
          </a:xfrm>
        </p:grpSpPr>
        <p:sp>
          <p:nvSpPr>
            <p:cNvPr id="131" name="AutoShape 32"/>
            <p:cNvSpPr>
              <a:spLocks noChangeArrowheads="1"/>
            </p:cNvSpPr>
            <p:nvPr/>
          </p:nvSpPr>
          <p:spPr bwMode="auto">
            <a:xfrm>
              <a:off x="1201" y="1525"/>
              <a:ext cx="229" cy="226"/>
            </a:xfrm>
            <a:prstGeom prst="diamond">
              <a:avLst/>
            </a:prstGeom>
            <a:solidFill>
              <a:srgbClr val="FF0000"/>
            </a:solidFill>
            <a:ln w="12700">
              <a:solidFill>
                <a:sysClr val="windowText" lastClr="000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32" name="AutoShape 33"/>
            <p:cNvSpPr>
              <a:spLocks noChangeArrowheads="1"/>
            </p:cNvSpPr>
            <p:nvPr/>
          </p:nvSpPr>
          <p:spPr bwMode="auto">
            <a:xfrm>
              <a:off x="1338" y="1660"/>
              <a:ext cx="227" cy="229"/>
            </a:xfrm>
            <a:prstGeom prst="diamond">
              <a:avLst/>
            </a:prstGeom>
            <a:solidFill>
              <a:srgbClr val="0000FF"/>
            </a:solidFill>
            <a:ln w="12700">
              <a:solidFill>
                <a:sysClr val="windowText" lastClr="000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algn="ctr"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ko-KR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33" name="AutoShape 34"/>
            <p:cNvSpPr>
              <a:spLocks noChangeArrowheads="1"/>
            </p:cNvSpPr>
            <p:nvPr/>
          </p:nvSpPr>
          <p:spPr bwMode="auto">
            <a:xfrm>
              <a:off x="1198" y="1803"/>
              <a:ext cx="227" cy="226"/>
            </a:xfrm>
            <a:prstGeom prst="diamond">
              <a:avLst/>
            </a:prstGeom>
            <a:solidFill>
              <a:srgbClr val="FF0000"/>
            </a:solidFill>
            <a:ln w="12700">
              <a:solidFill>
                <a:sysClr val="windowText" lastClr="000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34" name="AutoShape 35"/>
            <p:cNvSpPr>
              <a:spLocks noChangeArrowheads="1"/>
            </p:cNvSpPr>
            <p:nvPr/>
          </p:nvSpPr>
          <p:spPr bwMode="auto">
            <a:xfrm>
              <a:off x="1066" y="1660"/>
              <a:ext cx="227" cy="229"/>
            </a:xfrm>
            <a:prstGeom prst="diamond">
              <a:avLst/>
            </a:prstGeom>
            <a:solidFill>
              <a:srgbClr val="0000FF"/>
            </a:solidFill>
            <a:ln w="12700">
              <a:solidFill>
                <a:sysClr val="windowText" lastClr="000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kern="0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135" name="Text Box 44"/>
          <p:cNvSpPr txBox="1">
            <a:spLocks noChangeArrowheads="1"/>
          </p:cNvSpPr>
          <p:nvPr/>
        </p:nvSpPr>
        <p:spPr bwMode="auto">
          <a:xfrm>
            <a:off x="1177925" y="4714875"/>
            <a:ext cx="7170738" cy="40163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fontAlgn="auto" latinLnBrk="0">
              <a:spcBef>
                <a:spcPct val="50000"/>
              </a:spcBef>
              <a:spcAft>
                <a:spcPts val="0"/>
              </a:spcAft>
              <a:defRPr/>
            </a:pPr>
            <a:r>
              <a:rPr kumimoji="0" lang="en-US" altLang="ko-KR" sz="2000" b="1" kern="0" dirty="0">
                <a:solidFill>
                  <a:sysClr val="windowText" lastClr="000000"/>
                </a:solidFill>
              </a:rPr>
              <a:t>7. </a:t>
            </a:r>
            <a:r>
              <a:rPr kumimoji="0" lang="ko-KR" altLang="en-US" sz="2000" b="1" kern="0" dirty="0">
                <a:solidFill>
                  <a:sysClr val="windowText" lastClr="000000"/>
                </a:solidFill>
              </a:rPr>
              <a:t>제목입력</a:t>
            </a:r>
          </a:p>
        </p:txBody>
      </p:sp>
      <p:sp>
        <p:nvSpPr>
          <p:cNvPr id="136" name="모서리가 둥근 직사각형 135"/>
          <p:cNvSpPr/>
          <p:nvPr/>
        </p:nvSpPr>
        <p:spPr>
          <a:xfrm>
            <a:off x="1204889" y="5214950"/>
            <a:ext cx="7200000" cy="428628"/>
          </a:xfrm>
          <a:prstGeom prst="roundRect">
            <a:avLst/>
          </a:prstGeom>
          <a:solidFill>
            <a:srgbClr val="6DAA2D"/>
          </a:solidFill>
          <a:ln w="25400" cap="flat" cmpd="sng" algn="ctr">
            <a:noFill/>
            <a:prstDash val="solid"/>
          </a:ln>
          <a:effectLst/>
          <a:scene3d>
            <a:camera prst="orthographicFront">
              <a:rot lat="0" lon="0" rev="0"/>
            </a:camera>
            <a:lightRig rig="threePt" dir="t">
              <a:rot lat="0" lon="0" rev="600000"/>
            </a:lightRig>
          </a:scene3d>
          <a:sp3d prstMaterial="clear">
            <a:bevelT w="381000" h="190500"/>
          </a:sp3d>
        </p:spPr>
        <p:txBody>
          <a:bodyPr anchor="ctr"/>
          <a:lstStyle/>
          <a:p>
            <a:pPr marL="449263" fontAlgn="auto" latinLnBrk="0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2800" b="1" kern="0" spc="-150" dirty="0">
              <a:ln w="3175">
                <a:noFill/>
              </a:ln>
              <a:solidFill>
                <a:sysClr val="window" lastClr="FFFFFF"/>
              </a:solidFill>
              <a:effectLst>
                <a:glow rad="101600">
                  <a:sysClr val="windowText" lastClr="000000">
                    <a:lumMod val="75000"/>
                    <a:lumOff val="25000"/>
                    <a:alpha val="60000"/>
                  </a:sysClr>
                </a:glow>
              </a:effectLst>
              <a:latin typeface="Tahoma" pitchFamily="34" charset="0"/>
              <a:cs typeface="Tahoma" pitchFamily="34" charset="0"/>
            </a:endParaRPr>
          </a:p>
        </p:txBody>
      </p:sp>
      <p:grpSp>
        <p:nvGrpSpPr>
          <p:cNvPr id="7209" name="Group 36"/>
          <p:cNvGrpSpPr>
            <a:grpSpLocks/>
          </p:cNvGrpSpPr>
          <p:nvPr/>
        </p:nvGrpSpPr>
        <p:grpSpPr bwMode="auto">
          <a:xfrm>
            <a:off x="847725" y="5286375"/>
            <a:ext cx="293688" cy="296863"/>
            <a:chOff x="1066" y="1525"/>
            <a:chExt cx="499" cy="504"/>
          </a:xfrm>
        </p:grpSpPr>
        <p:sp>
          <p:nvSpPr>
            <p:cNvPr id="138" name="AutoShape 32"/>
            <p:cNvSpPr>
              <a:spLocks noChangeArrowheads="1"/>
            </p:cNvSpPr>
            <p:nvPr/>
          </p:nvSpPr>
          <p:spPr bwMode="auto">
            <a:xfrm>
              <a:off x="1201" y="1525"/>
              <a:ext cx="229" cy="226"/>
            </a:xfrm>
            <a:prstGeom prst="diamond">
              <a:avLst/>
            </a:prstGeom>
            <a:solidFill>
              <a:srgbClr val="FF0000"/>
            </a:solidFill>
            <a:ln w="12700">
              <a:solidFill>
                <a:sysClr val="windowText" lastClr="000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39" name="AutoShape 33"/>
            <p:cNvSpPr>
              <a:spLocks noChangeArrowheads="1"/>
            </p:cNvSpPr>
            <p:nvPr/>
          </p:nvSpPr>
          <p:spPr bwMode="auto">
            <a:xfrm>
              <a:off x="1338" y="1660"/>
              <a:ext cx="227" cy="229"/>
            </a:xfrm>
            <a:prstGeom prst="diamond">
              <a:avLst/>
            </a:prstGeom>
            <a:solidFill>
              <a:srgbClr val="0000FF"/>
            </a:solidFill>
            <a:ln w="12700">
              <a:solidFill>
                <a:sysClr val="windowText" lastClr="000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algn="ctr"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ko-KR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40" name="AutoShape 34"/>
            <p:cNvSpPr>
              <a:spLocks noChangeArrowheads="1"/>
            </p:cNvSpPr>
            <p:nvPr/>
          </p:nvSpPr>
          <p:spPr bwMode="auto">
            <a:xfrm>
              <a:off x="1198" y="1803"/>
              <a:ext cx="227" cy="226"/>
            </a:xfrm>
            <a:prstGeom prst="diamond">
              <a:avLst/>
            </a:prstGeom>
            <a:solidFill>
              <a:srgbClr val="FF0000"/>
            </a:solidFill>
            <a:ln w="12700">
              <a:solidFill>
                <a:sysClr val="windowText" lastClr="000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41" name="AutoShape 35"/>
            <p:cNvSpPr>
              <a:spLocks noChangeArrowheads="1"/>
            </p:cNvSpPr>
            <p:nvPr/>
          </p:nvSpPr>
          <p:spPr bwMode="auto">
            <a:xfrm>
              <a:off x="1066" y="1660"/>
              <a:ext cx="227" cy="229"/>
            </a:xfrm>
            <a:prstGeom prst="diamond">
              <a:avLst/>
            </a:prstGeom>
            <a:solidFill>
              <a:srgbClr val="0000FF"/>
            </a:solidFill>
            <a:ln w="12700">
              <a:solidFill>
                <a:sysClr val="windowText" lastClr="000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kern="0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142" name="Text Box 44"/>
          <p:cNvSpPr txBox="1">
            <a:spLocks noChangeArrowheads="1"/>
          </p:cNvSpPr>
          <p:nvPr/>
        </p:nvSpPr>
        <p:spPr bwMode="auto">
          <a:xfrm>
            <a:off x="1177925" y="5214938"/>
            <a:ext cx="7170738" cy="40163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fontAlgn="auto" latinLnBrk="0">
              <a:spcBef>
                <a:spcPct val="50000"/>
              </a:spcBef>
              <a:spcAft>
                <a:spcPts val="0"/>
              </a:spcAft>
              <a:defRPr/>
            </a:pPr>
            <a:r>
              <a:rPr kumimoji="0" lang="en-US" altLang="ko-KR" sz="2000" b="1" kern="0" dirty="0">
                <a:solidFill>
                  <a:sysClr val="windowText" lastClr="000000"/>
                </a:solidFill>
              </a:rPr>
              <a:t>8. </a:t>
            </a:r>
            <a:r>
              <a:rPr kumimoji="0" lang="ko-KR" altLang="en-US" sz="2000" b="1" kern="0" dirty="0">
                <a:solidFill>
                  <a:sysClr val="windowText" lastClr="000000"/>
                </a:solidFill>
              </a:rPr>
              <a:t>제목입력</a:t>
            </a: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29815" y="-163908"/>
            <a:ext cx="9839325" cy="7362825"/>
          </a:xfrm>
          <a:prstGeom prst="rect">
            <a:avLst/>
          </a:prstGeom>
        </p:spPr>
      </p:pic>
      <p:grpSp>
        <p:nvGrpSpPr>
          <p:cNvPr id="61" name="그룹 3"/>
          <p:cNvGrpSpPr/>
          <p:nvPr/>
        </p:nvGrpSpPr>
        <p:grpSpPr>
          <a:xfrm>
            <a:off x="5056553" y="1967308"/>
            <a:ext cx="4806534" cy="5231609"/>
            <a:chOff x="4865111" y="2564904"/>
            <a:chExt cx="3592487" cy="4383662"/>
          </a:xfrm>
          <a:solidFill>
            <a:schemeClr val="bg1">
              <a:lumMod val="95000"/>
            </a:schemeClr>
          </a:solidFill>
        </p:grpSpPr>
        <p:grpSp>
          <p:nvGrpSpPr>
            <p:cNvPr id="62" name="그룹 67"/>
            <p:cNvGrpSpPr/>
            <p:nvPr/>
          </p:nvGrpSpPr>
          <p:grpSpPr>
            <a:xfrm>
              <a:off x="4865111" y="2688424"/>
              <a:ext cx="3573003" cy="4260142"/>
              <a:chOff x="4865111" y="2675617"/>
              <a:chExt cx="3573003" cy="4260142"/>
            </a:xfrm>
            <a:grpFill/>
          </p:grpSpPr>
          <p:sp>
            <p:nvSpPr>
              <p:cNvPr id="77" name="자유형 76"/>
              <p:cNvSpPr/>
              <p:nvPr/>
            </p:nvSpPr>
            <p:spPr>
              <a:xfrm>
                <a:off x="4865111" y="2675617"/>
                <a:ext cx="3548024" cy="4260142"/>
              </a:xfrm>
              <a:custGeom>
                <a:avLst/>
                <a:gdLst>
                  <a:gd name="connsiteX0" fmla="*/ 2201333 w 3557693"/>
                  <a:gd name="connsiteY0" fmla="*/ 4043680 h 4043680"/>
                  <a:gd name="connsiteX1" fmla="*/ 2160693 w 3557693"/>
                  <a:gd name="connsiteY1" fmla="*/ 2987040 h 4043680"/>
                  <a:gd name="connsiteX2" fmla="*/ 2150533 w 3557693"/>
                  <a:gd name="connsiteY2" fmla="*/ 2387600 h 4043680"/>
                  <a:gd name="connsiteX3" fmla="*/ 2302933 w 3557693"/>
                  <a:gd name="connsiteY3" fmla="*/ 2103120 h 4043680"/>
                  <a:gd name="connsiteX4" fmla="*/ 2628053 w 3557693"/>
                  <a:gd name="connsiteY4" fmla="*/ 1838960 h 4043680"/>
                  <a:gd name="connsiteX5" fmla="*/ 3014133 w 3557693"/>
                  <a:gd name="connsiteY5" fmla="*/ 1615440 h 4043680"/>
                  <a:gd name="connsiteX6" fmla="*/ 3288453 w 3557693"/>
                  <a:gd name="connsiteY6" fmla="*/ 1503680 h 4043680"/>
                  <a:gd name="connsiteX7" fmla="*/ 3471333 w 3557693"/>
                  <a:gd name="connsiteY7" fmla="*/ 1391920 h 4043680"/>
                  <a:gd name="connsiteX8" fmla="*/ 3552613 w 3557693"/>
                  <a:gd name="connsiteY8" fmla="*/ 1280160 h 4043680"/>
                  <a:gd name="connsiteX9" fmla="*/ 3501813 w 3557693"/>
                  <a:gd name="connsiteY9" fmla="*/ 1270000 h 4043680"/>
                  <a:gd name="connsiteX10" fmla="*/ 3430693 w 3557693"/>
                  <a:gd name="connsiteY10" fmla="*/ 1371600 h 4043680"/>
                  <a:gd name="connsiteX11" fmla="*/ 3237653 w 3557693"/>
                  <a:gd name="connsiteY11" fmla="*/ 1473200 h 4043680"/>
                  <a:gd name="connsiteX12" fmla="*/ 2922693 w 3557693"/>
                  <a:gd name="connsiteY12" fmla="*/ 1605280 h 4043680"/>
                  <a:gd name="connsiteX13" fmla="*/ 2892213 w 3557693"/>
                  <a:gd name="connsiteY13" fmla="*/ 1595120 h 4043680"/>
                  <a:gd name="connsiteX14" fmla="*/ 2922693 w 3557693"/>
                  <a:gd name="connsiteY14" fmla="*/ 1483360 h 4043680"/>
                  <a:gd name="connsiteX15" fmla="*/ 2983653 w 3557693"/>
                  <a:gd name="connsiteY15" fmla="*/ 1320800 h 4043680"/>
                  <a:gd name="connsiteX16" fmla="*/ 2983653 w 3557693"/>
                  <a:gd name="connsiteY16" fmla="*/ 1270000 h 4043680"/>
                  <a:gd name="connsiteX17" fmla="*/ 2932853 w 3557693"/>
                  <a:gd name="connsiteY17" fmla="*/ 1280160 h 4043680"/>
                  <a:gd name="connsiteX18" fmla="*/ 2902373 w 3557693"/>
                  <a:gd name="connsiteY18" fmla="*/ 1361440 h 4043680"/>
                  <a:gd name="connsiteX19" fmla="*/ 2821093 w 3557693"/>
                  <a:gd name="connsiteY19" fmla="*/ 1584960 h 4043680"/>
                  <a:gd name="connsiteX20" fmla="*/ 2790613 w 3557693"/>
                  <a:gd name="connsiteY20" fmla="*/ 1666240 h 4043680"/>
                  <a:gd name="connsiteX21" fmla="*/ 2668693 w 3557693"/>
                  <a:gd name="connsiteY21" fmla="*/ 1737360 h 4043680"/>
                  <a:gd name="connsiteX22" fmla="*/ 2475653 w 3557693"/>
                  <a:gd name="connsiteY22" fmla="*/ 1838960 h 4043680"/>
                  <a:gd name="connsiteX23" fmla="*/ 2374053 w 3557693"/>
                  <a:gd name="connsiteY23" fmla="*/ 1899920 h 4043680"/>
                  <a:gd name="connsiteX24" fmla="*/ 2231813 w 3557693"/>
                  <a:gd name="connsiteY24" fmla="*/ 2011680 h 4043680"/>
                  <a:gd name="connsiteX25" fmla="*/ 2313093 w 3557693"/>
                  <a:gd name="connsiteY25" fmla="*/ 1666240 h 4043680"/>
                  <a:gd name="connsiteX26" fmla="*/ 2384213 w 3557693"/>
                  <a:gd name="connsiteY26" fmla="*/ 1280160 h 4043680"/>
                  <a:gd name="connsiteX27" fmla="*/ 2597573 w 3557693"/>
                  <a:gd name="connsiteY27" fmla="*/ 1056640 h 4043680"/>
                  <a:gd name="connsiteX28" fmla="*/ 2668693 w 3557693"/>
                  <a:gd name="connsiteY28" fmla="*/ 894080 h 4043680"/>
                  <a:gd name="connsiteX29" fmla="*/ 2628053 w 3557693"/>
                  <a:gd name="connsiteY29" fmla="*/ 894080 h 4043680"/>
                  <a:gd name="connsiteX30" fmla="*/ 2567093 w 3557693"/>
                  <a:gd name="connsiteY30" fmla="*/ 1026160 h 4043680"/>
                  <a:gd name="connsiteX31" fmla="*/ 2414693 w 3557693"/>
                  <a:gd name="connsiteY31" fmla="*/ 1148080 h 4043680"/>
                  <a:gd name="connsiteX32" fmla="*/ 2465493 w 3557693"/>
                  <a:gd name="connsiteY32" fmla="*/ 975360 h 4043680"/>
                  <a:gd name="connsiteX33" fmla="*/ 2546773 w 3557693"/>
                  <a:gd name="connsiteY33" fmla="*/ 680720 h 4043680"/>
                  <a:gd name="connsiteX34" fmla="*/ 2648373 w 3557693"/>
                  <a:gd name="connsiteY34" fmla="*/ 589280 h 4043680"/>
                  <a:gd name="connsiteX35" fmla="*/ 2729653 w 3557693"/>
                  <a:gd name="connsiteY35" fmla="*/ 497840 h 4043680"/>
                  <a:gd name="connsiteX36" fmla="*/ 2739813 w 3557693"/>
                  <a:gd name="connsiteY36" fmla="*/ 447040 h 4043680"/>
                  <a:gd name="connsiteX37" fmla="*/ 2699173 w 3557693"/>
                  <a:gd name="connsiteY37" fmla="*/ 467360 h 4043680"/>
                  <a:gd name="connsiteX38" fmla="*/ 2628053 w 3557693"/>
                  <a:gd name="connsiteY38" fmla="*/ 548640 h 4043680"/>
                  <a:gd name="connsiteX39" fmla="*/ 2567093 w 3557693"/>
                  <a:gd name="connsiteY39" fmla="*/ 579120 h 4043680"/>
                  <a:gd name="connsiteX40" fmla="*/ 2678853 w 3557693"/>
                  <a:gd name="connsiteY40" fmla="*/ 274320 h 4043680"/>
                  <a:gd name="connsiteX41" fmla="*/ 2729653 w 3557693"/>
                  <a:gd name="connsiteY41" fmla="*/ 40640 h 4043680"/>
                  <a:gd name="connsiteX42" fmla="*/ 2689013 w 3557693"/>
                  <a:gd name="connsiteY42" fmla="*/ 30480 h 4043680"/>
                  <a:gd name="connsiteX43" fmla="*/ 2668693 w 3557693"/>
                  <a:gd name="connsiteY43" fmla="*/ 142240 h 4043680"/>
                  <a:gd name="connsiteX44" fmla="*/ 2617893 w 3557693"/>
                  <a:gd name="connsiteY44" fmla="*/ 314960 h 4043680"/>
                  <a:gd name="connsiteX45" fmla="*/ 2597573 w 3557693"/>
                  <a:gd name="connsiteY45" fmla="*/ 314960 h 4043680"/>
                  <a:gd name="connsiteX46" fmla="*/ 2556933 w 3557693"/>
                  <a:gd name="connsiteY46" fmla="*/ 172720 h 4043680"/>
                  <a:gd name="connsiteX47" fmla="*/ 2526453 w 3557693"/>
                  <a:gd name="connsiteY47" fmla="*/ 81280 h 4043680"/>
                  <a:gd name="connsiteX48" fmla="*/ 2495973 w 3557693"/>
                  <a:gd name="connsiteY48" fmla="*/ 111760 h 4043680"/>
                  <a:gd name="connsiteX49" fmla="*/ 2516293 w 3557693"/>
                  <a:gd name="connsiteY49" fmla="*/ 172720 h 4043680"/>
                  <a:gd name="connsiteX50" fmla="*/ 2546773 w 3557693"/>
                  <a:gd name="connsiteY50" fmla="*/ 284480 h 4043680"/>
                  <a:gd name="connsiteX51" fmla="*/ 2567093 w 3557693"/>
                  <a:gd name="connsiteY51" fmla="*/ 375920 h 4043680"/>
                  <a:gd name="connsiteX52" fmla="*/ 2577253 w 3557693"/>
                  <a:gd name="connsiteY52" fmla="*/ 406400 h 4043680"/>
                  <a:gd name="connsiteX53" fmla="*/ 2495973 w 3557693"/>
                  <a:gd name="connsiteY53" fmla="*/ 640080 h 4043680"/>
                  <a:gd name="connsiteX54" fmla="*/ 2424853 w 3557693"/>
                  <a:gd name="connsiteY54" fmla="*/ 894080 h 4043680"/>
                  <a:gd name="connsiteX55" fmla="*/ 2363893 w 3557693"/>
                  <a:gd name="connsiteY55" fmla="*/ 863600 h 4043680"/>
                  <a:gd name="connsiteX56" fmla="*/ 2262293 w 3557693"/>
                  <a:gd name="connsiteY56" fmla="*/ 690880 h 4043680"/>
                  <a:gd name="connsiteX57" fmla="*/ 2221653 w 3557693"/>
                  <a:gd name="connsiteY57" fmla="*/ 609600 h 4043680"/>
                  <a:gd name="connsiteX58" fmla="*/ 2201333 w 3557693"/>
                  <a:gd name="connsiteY58" fmla="*/ 640080 h 4043680"/>
                  <a:gd name="connsiteX59" fmla="*/ 2241973 w 3557693"/>
                  <a:gd name="connsiteY59" fmla="*/ 741680 h 4043680"/>
                  <a:gd name="connsiteX60" fmla="*/ 2302933 w 3557693"/>
                  <a:gd name="connsiteY60" fmla="*/ 853440 h 4043680"/>
                  <a:gd name="connsiteX61" fmla="*/ 2353733 w 3557693"/>
                  <a:gd name="connsiteY61" fmla="*/ 934720 h 4043680"/>
                  <a:gd name="connsiteX62" fmla="*/ 2384213 w 3557693"/>
                  <a:gd name="connsiteY62" fmla="*/ 965200 h 4043680"/>
                  <a:gd name="connsiteX63" fmla="*/ 2363893 w 3557693"/>
                  <a:gd name="connsiteY63" fmla="*/ 1076960 h 4043680"/>
                  <a:gd name="connsiteX64" fmla="*/ 2262293 w 3557693"/>
                  <a:gd name="connsiteY64" fmla="*/ 1422400 h 4043680"/>
                  <a:gd name="connsiteX65" fmla="*/ 2211493 w 3557693"/>
                  <a:gd name="connsiteY65" fmla="*/ 1676400 h 4043680"/>
                  <a:gd name="connsiteX66" fmla="*/ 2160693 w 3557693"/>
                  <a:gd name="connsiteY66" fmla="*/ 1818640 h 4043680"/>
                  <a:gd name="connsiteX67" fmla="*/ 2089573 w 3557693"/>
                  <a:gd name="connsiteY67" fmla="*/ 1838960 h 4043680"/>
                  <a:gd name="connsiteX68" fmla="*/ 2048933 w 3557693"/>
                  <a:gd name="connsiteY68" fmla="*/ 1686560 h 4043680"/>
                  <a:gd name="connsiteX69" fmla="*/ 1957493 w 3557693"/>
                  <a:gd name="connsiteY69" fmla="*/ 1351280 h 4043680"/>
                  <a:gd name="connsiteX70" fmla="*/ 1845733 w 3557693"/>
                  <a:gd name="connsiteY70" fmla="*/ 894080 h 4043680"/>
                  <a:gd name="connsiteX71" fmla="*/ 1805093 w 3557693"/>
                  <a:gd name="connsiteY71" fmla="*/ 436880 h 4043680"/>
                  <a:gd name="connsiteX72" fmla="*/ 1815253 w 3557693"/>
                  <a:gd name="connsiteY72" fmla="*/ 254000 h 4043680"/>
                  <a:gd name="connsiteX73" fmla="*/ 1774613 w 3557693"/>
                  <a:gd name="connsiteY73" fmla="*/ 213360 h 4043680"/>
                  <a:gd name="connsiteX74" fmla="*/ 1764453 w 3557693"/>
                  <a:gd name="connsiteY74" fmla="*/ 365760 h 4043680"/>
                  <a:gd name="connsiteX75" fmla="*/ 1764453 w 3557693"/>
                  <a:gd name="connsiteY75" fmla="*/ 558800 h 4043680"/>
                  <a:gd name="connsiteX76" fmla="*/ 1774613 w 3557693"/>
                  <a:gd name="connsiteY76" fmla="*/ 670560 h 4043680"/>
                  <a:gd name="connsiteX77" fmla="*/ 1733973 w 3557693"/>
                  <a:gd name="connsiteY77" fmla="*/ 609600 h 4043680"/>
                  <a:gd name="connsiteX78" fmla="*/ 1622213 w 3557693"/>
                  <a:gd name="connsiteY78" fmla="*/ 406400 h 4043680"/>
                  <a:gd name="connsiteX79" fmla="*/ 1571413 w 3557693"/>
                  <a:gd name="connsiteY79" fmla="*/ 142240 h 4043680"/>
                  <a:gd name="connsiteX80" fmla="*/ 1540933 w 3557693"/>
                  <a:gd name="connsiteY80" fmla="*/ 60960 h 4043680"/>
                  <a:gd name="connsiteX81" fmla="*/ 1520613 w 3557693"/>
                  <a:gd name="connsiteY81" fmla="*/ 121920 h 4043680"/>
                  <a:gd name="connsiteX82" fmla="*/ 1551093 w 3557693"/>
                  <a:gd name="connsiteY82" fmla="*/ 365760 h 4043680"/>
                  <a:gd name="connsiteX83" fmla="*/ 1571413 w 3557693"/>
                  <a:gd name="connsiteY83" fmla="*/ 426720 h 4043680"/>
                  <a:gd name="connsiteX84" fmla="*/ 1540933 w 3557693"/>
                  <a:gd name="connsiteY84" fmla="*/ 416560 h 4043680"/>
                  <a:gd name="connsiteX85" fmla="*/ 1439333 w 3557693"/>
                  <a:gd name="connsiteY85" fmla="*/ 335280 h 4043680"/>
                  <a:gd name="connsiteX86" fmla="*/ 1327573 w 3557693"/>
                  <a:gd name="connsiteY86" fmla="*/ 274320 h 4043680"/>
                  <a:gd name="connsiteX87" fmla="*/ 1317413 w 3557693"/>
                  <a:gd name="connsiteY87" fmla="*/ 304800 h 4043680"/>
                  <a:gd name="connsiteX88" fmla="*/ 1429173 w 3557693"/>
                  <a:gd name="connsiteY88" fmla="*/ 396240 h 4043680"/>
                  <a:gd name="connsiteX89" fmla="*/ 1571413 w 3557693"/>
                  <a:gd name="connsiteY89" fmla="*/ 477520 h 4043680"/>
                  <a:gd name="connsiteX90" fmla="*/ 1601893 w 3557693"/>
                  <a:gd name="connsiteY90" fmla="*/ 497840 h 4043680"/>
                  <a:gd name="connsiteX91" fmla="*/ 1683173 w 3557693"/>
                  <a:gd name="connsiteY91" fmla="*/ 629920 h 4043680"/>
                  <a:gd name="connsiteX92" fmla="*/ 1764453 w 3557693"/>
                  <a:gd name="connsiteY92" fmla="*/ 731520 h 4043680"/>
                  <a:gd name="connsiteX93" fmla="*/ 1784773 w 3557693"/>
                  <a:gd name="connsiteY93" fmla="*/ 843280 h 4043680"/>
                  <a:gd name="connsiteX94" fmla="*/ 1815253 w 3557693"/>
                  <a:gd name="connsiteY94" fmla="*/ 1036320 h 4043680"/>
                  <a:gd name="connsiteX95" fmla="*/ 1876213 w 3557693"/>
                  <a:gd name="connsiteY95" fmla="*/ 1310640 h 4043680"/>
                  <a:gd name="connsiteX96" fmla="*/ 1855893 w 3557693"/>
                  <a:gd name="connsiteY96" fmla="*/ 1310640 h 4043680"/>
                  <a:gd name="connsiteX97" fmla="*/ 1591733 w 3557693"/>
                  <a:gd name="connsiteY97" fmla="*/ 1137920 h 4043680"/>
                  <a:gd name="connsiteX98" fmla="*/ 1408853 w 3557693"/>
                  <a:gd name="connsiteY98" fmla="*/ 914400 h 4043680"/>
                  <a:gd name="connsiteX99" fmla="*/ 1327573 w 3557693"/>
                  <a:gd name="connsiteY99" fmla="*/ 782320 h 4043680"/>
                  <a:gd name="connsiteX100" fmla="*/ 1307253 w 3557693"/>
                  <a:gd name="connsiteY100" fmla="*/ 619760 h 4043680"/>
                  <a:gd name="connsiteX101" fmla="*/ 1286933 w 3557693"/>
                  <a:gd name="connsiteY101" fmla="*/ 589280 h 4043680"/>
                  <a:gd name="connsiteX102" fmla="*/ 1256453 w 3557693"/>
                  <a:gd name="connsiteY102" fmla="*/ 670560 h 4043680"/>
                  <a:gd name="connsiteX103" fmla="*/ 1266613 w 3557693"/>
                  <a:gd name="connsiteY103" fmla="*/ 772160 h 4043680"/>
                  <a:gd name="connsiteX104" fmla="*/ 1185333 w 3557693"/>
                  <a:gd name="connsiteY104" fmla="*/ 690880 h 4043680"/>
                  <a:gd name="connsiteX105" fmla="*/ 1012613 w 3557693"/>
                  <a:gd name="connsiteY105" fmla="*/ 508000 h 4043680"/>
                  <a:gd name="connsiteX106" fmla="*/ 941493 w 3557693"/>
                  <a:gd name="connsiteY106" fmla="*/ 375920 h 4043680"/>
                  <a:gd name="connsiteX107" fmla="*/ 890693 w 3557693"/>
                  <a:gd name="connsiteY107" fmla="*/ 294640 h 4043680"/>
                  <a:gd name="connsiteX108" fmla="*/ 860213 w 3557693"/>
                  <a:gd name="connsiteY108" fmla="*/ 294640 h 4043680"/>
                  <a:gd name="connsiteX109" fmla="*/ 880533 w 3557693"/>
                  <a:gd name="connsiteY109" fmla="*/ 365760 h 4043680"/>
                  <a:gd name="connsiteX110" fmla="*/ 982133 w 3557693"/>
                  <a:gd name="connsiteY110" fmla="*/ 548640 h 4043680"/>
                  <a:gd name="connsiteX111" fmla="*/ 1083733 w 3557693"/>
                  <a:gd name="connsiteY111" fmla="*/ 650240 h 4043680"/>
                  <a:gd name="connsiteX112" fmla="*/ 1012613 w 3557693"/>
                  <a:gd name="connsiteY112" fmla="*/ 650240 h 4043680"/>
                  <a:gd name="connsiteX113" fmla="*/ 850053 w 3557693"/>
                  <a:gd name="connsiteY113" fmla="*/ 579120 h 4043680"/>
                  <a:gd name="connsiteX114" fmla="*/ 829733 w 3557693"/>
                  <a:gd name="connsiteY114" fmla="*/ 599440 h 4043680"/>
                  <a:gd name="connsiteX115" fmla="*/ 921173 w 3557693"/>
                  <a:gd name="connsiteY115" fmla="*/ 650240 h 4043680"/>
                  <a:gd name="connsiteX116" fmla="*/ 1073573 w 3557693"/>
                  <a:gd name="connsiteY116" fmla="*/ 711200 h 4043680"/>
                  <a:gd name="connsiteX117" fmla="*/ 1124373 w 3557693"/>
                  <a:gd name="connsiteY117" fmla="*/ 721360 h 4043680"/>
                  <a:gd name="connsiteX118" fmla="*/ 1246293 w 3557693"/>
                  <a:gd name="connsiteY118" fmla="*/ 822960 h 4043680"/>
                  <a:gd name="connsiteX119" fmla="*/ 1286933 w 3557693"/>
                  <a:gd name="connsiteY119" fmla="*/ 853440 h 4043680"/>
                  <a:gd name="connsiteX120" fmla="*/ 1398693 w 3557693"/>
                  <a:gd name="connsiteY120" fmla="*/ 985520 h 4043680"/>
                  <a:gd name="connsiteX121" fmla="*/ 1500293 w 3557693"/>
                  <a:gd name="connsiteY121" fmla="*/ 1117600 h 4043680"/>
                  <a:gd name="connsiteX122" fmla="*/ 1683173 w 3557693"/>
                  <a:gd name="connsiteY122" fmla="*/ 1290320 h 4043680"/>
                  <a:gd name="connsiteX123" fmla="*/ 1845733 w 3557693"/>
                  <a:gd name="connsiteY123" fmla="*/ 1422400 h 4043680"/>
                  <a:gd name="connsiteX124" fmla="*/ 1866053 w 3557693"/>
                  <a:gd name="connsiteY124" fmla="*/ 1473200 h 4043680"/>
                  <a:gd name="connsiteX125" fmla="*/ 1886373 w 3557693"/>
                  <a:gd name="connsiteY125" fmla="*/ 1625600 h 4043680"/>
                  <a:gd name="connsiteX126" fmla="*/ 1896533 w 3557693"/>
                  <a:gd name="connsiteY126" fmla="*/ 1717040 h 4043680"/>
                  <a:gd name="connsiteX127" fmla="*/ 1886373 w 3557693"/>
                  <a:gd name="connsiteY127" fmla="*/ 1879600 h 4043680"/>
                  <a:gd name="connsiteX128" fmla="*/ 1774613 w 3557693"/>
                  <a:gd name="connsiteY128" fmla="*/ 1828800 h 4043680"/>
                  <a:gd name="connsiteX129" fmla="*/ 1500293 w 3557693"/>
                  <a:gd name="connsiteY129" fmla="*/ 1778000 h 4043680"/>
                  <a:gd name="connsiteX130" fmla="*/ 1256453 w 3557693"/>
                  <a:gd name="connsiteY130" fmla="*/ 1706880 h 4043680"/>
                  <a:gd name="connsiteX131" fmla="*/ 900853 w 3557693"/>
                  <a:gd name="connsiteY131" fmla="*/ 1574800 h 4043680"/>
                  <a:gd name="connsiteX132" fmla="*/ 667173 w 3557693"/>
                  <a:gd name="connsiteY132" fmla="*/ 1341120 h 4043680"/>
                  <a:gd name="connsiteX133" fmla="*/ 514773 w 3557693"/>
                  <a:gd name="connsiteY133" fmla="*/ 1137920 h 4043680"/>
                  <a:gd name="connsiteX134" fmla="*/ 423333 w 3557693"/>
                  <a:gd name="connsiteY134" fmla="*/ 1036320 h 4043680"/>
                  <a:gd name="connsiteX135" fmla="*/ 362373 w 3557693"/>
                  <a:gd name="connsiteY135" fmla="*/ 1046480 h 4043680"/>
                  <a:gd name="connsiteX136" fmla="*/ 443653 w 3557693"/>
                  <a:gd name="connsiteY136" fmla="*/ 1137920 h 4043680"/>
                  <a:gd name="connsiteX137" fmla="*/ 565573 w 3557693"/>
                  <a:gd name="connsiteY137" fmla="*/ 1320800 h 4043680"/>
                  <a:gd name="connsiteX138" fmla="*/ 626533 w 3557693"/>
                  <a:gd name="connsiteY138" fmla="*/ 1402080 h 4043680"/>
                  <a:gd name="connsiteX139" fmla="*/ 555413 w 3557693"/>
                  <a:gd name="connsiteY139" fmla="*/ 1391920 h 4043680"/>
                  <a:gd name="connsiteX140" fmla="*/ 382693 w 3557693"/>
                  <a:gd name="connsiteY140" fmla="*/ 1300480 h 4043680"/>
                  <a:gd name="connsiteX141" fmla="*/ 209973 w 3557693"/>
                  <a:gd name="connsiteY141" fmla="*/ 1178560 h 4043680"/>
                  <a:gd name="connsiteX142" fmla="*/ 47413 w 3557693"/>
                  <a:gd name="connsiteY142" fmla="*/ 1046480 h 4043680"/>
                  <a:gd name="connsiteX143" fmla="*/ 6773 w 3557693"/>
                  <a:gd name="connsiteY143" fmla="*/ 1056640 h 4043680"/>
                  <a:gd name="connsiteX144" fmla="*/ 88053 w 3557693"/>
                  <a:gd name="connsiteY144" fmla="*/ 1127760 h 4043680"/>
                  <a:gd name="connsiteX145" fmla="*/ 362373 w 3557693"/>
                  <a:gd name="connsiteY145" fmla="*/ 1351280 h 4043680"/>
                  <a:gd name="connsiteX146" fmla="*/ 606213 w 3557693"/>
                  <a:gd name="connsiteY146" fmla="*/ 1463040 h 4043680"/>
                  <a:gd name="connsiteX147" fmla="*/ 707813 w 3557693"/>
                  <a:gd name="connsiteY147" fmla="*/ 1483360 h 4043680"/>
                  <a:gd name="connsiteX148" fmla="*/ 758613 w 3557693"/>
                  <a:gd name="connsiteY148" fmla="*/ 1544320 h 4043680"/>
                  <a:gd name="connsiteX149" fmla="*/ 819573 w 3557693"/>
                  <a:gd name="connsiteY149" fmla="*/ 1595120 h 4043680"/>
                  <a:gd name="connsiteX150" fmla="*/ 911013 w 3557693"/>
                  <a:gd name="connsiteY150" fmla="*/ 1645920 h 4043680"/>
                  <a:gd name="connsiteX151" fmla="*/ 1236133 w 3557693"/>
                  <a:gd name="connsiteY151" fmla="*/ 1767840 h 4043680"/>
                  <a:gd name="connsiteX152" fmla="*/ 1540933 w 3557693"/>
                  <a:gd name="connsiteY152" fmla="*/ 1879600 h 4043680"/>
                  <a:gd name="connsiteX153" fmla="*/ 1652693 w 3557693"/>
                  <a:gd name="connsiteY153" fmla="*/ 1950720 h 4043680"/>
                  <a:gd name="connsiteX154" fmla="*/ 1469813 w 3557693"/>
                  <a:gd name="connsiteY154" fmla="*/ 1920240 h 4043680"/>
                  <a:gd name="connsiteX155" fmla="*/ 1286933 w 3557693"/>
                  <a:gd name="connsiteY155" fmla="*/ 1920240 h 4043680"/>
                  <a:gd name="connsiteX156" fmla="*/ 1053253 w 3557693"/>
                  <a:gd name="connsiteY156" fmla="*/ 1899920 h 4043680"/>
                  <a:gd name="connsiteX157" fmla="*/ 809413 w 3557693"/>
                  <a:gd name="connsiteY157" fmla="*/ 1828800 h 4043680"/>
                  <a:gd name="connsiteX158" fmla="*/ 545253 w 3557693"/>
                  <a:gd name="connsiteY158" fmla="*/ 1737360 h 4043680"/>
                  <a:gd name="connsiteX159" fmla="*/ 514773 w 3557693"/>
                  <a:gd name="connsiteY159" fmla="*/ 1727200 h 4043680"/>
                  <a:gd name="connsiteX160" fmla="*/ 382693 w 3557693"/>
                  <a:gd name="connsiteY160" fmla="*/ 1635760 h 4043680"/>
                  <a:gd name="connsiteX161" fmla="*/ 342053 w 3557693"/>
                  <a:gd name="connsiteY161" fmla="*/ 1645920 h 4043680"/>
                  <a:gd name="connsiteX162" fmla="*/ 474133 w 3557693"/>
                  <a:gd name="connsiteY162" fmla="*/ 1767840 h 4043680"/>
                  <a:gd name="connsiteX163" fmla="*/ 728133 w 3557693"/>
                  <a:gd name="connsiteY163" fmla="*/ 1849120 h 4043680"/>
                  <a:gd name="connsiteX164" fmla="*/ 606213 w 3557693"/>
                  <a:gd name="connsiteY164" fmla="*/ 1849120 h 4043680"/>
                  <a:gd name="connsiteX165" fmla="*/ 474133 w 3557693"/>
                  <a:gd name="connsiteY165" fmla="*/ 1838960 h 4043680"/>
                  <a:gd name="connsiteX166" fmla="*/ 474133 w 3557693"/>
                  <a:gd name="connsiteY166" fmla="*/ 1889760 h 4043680"/>
                  <a:gd name="connsiteX167" fmla="*/ 585893 w 3557693"/>
                  <a:gd name="connsiteY167" fmla="*/ 1889760 h 4043680"/>
                  <a:gd name="connsiteX168" fmla="*/ 789093 w 3557693"/>
                  <a:gd name="connsiteY168" fmla="*/ 1889760 h 4043680"/>
                  <a:gd name="connsiteX169" fmla="*/ 992293 w 3557693"/>
                  <a:gd name="connsiteY169" fmla="*/ 1930400 h 4043680"/>
                  <a:gd name="connsiteX170" fmla="*/ 1266613 w 3557693"/>
                  <a:gd name="connsiteY170" fmla="*/ 1950720 h 4043680"/>
                  <a:gd name="connsiteX171" fmla="*/ 1520613 w 3557693"/>
                  <a:gd name="connsiteY171" fmla="*/ 1981200 h 4043680"/>
                  <a:gd name="connsiteX172" fmla="*/ 1693333 w 3557693"/>
                  <a:gd name="connsiteY172" fmla="*/ 2021840 h 4043680"/>
                  <a:gd name="connsiteX173" fmla="*/ 1744133 w 3557693"/>
                  <a:gd name="connsiteY173" fmla="*/ 2123440 h 4043680"/>
                  <a:gd name="connsiteX174" fmla="*/ 1794933 w 3557693"/>
                  <a:gd name="connsiteY174" fmla="*/ 2255520 h 4043680"/>
                  <a:gd name="connsiteX175" fmla="*/ 1805093 w 3557693"/>
                  <a:gd name="connsiteY175" fmla="*/ 2499360 h 4043680"/>
                  <a:gd name="connsiteX176" fmla="*/ 1784773 w 3557693"/>
                  <a:gd name="connsiteY176" fmla="*/ 2753360 h 4043680"/>
                  <a:gd name="connsiteX177" fmla="*/ 1733973 w 3557693"/>
                  <a:gd name="connsiteY177" fmla="*/ 3048000 h 4043680"/>
                  <a:gd name="connsiteX178" fmla="*/ 1683173 w 3557693"/>
                  <a:gd name="connsiteY178" fmla="*/ 3342640 h 4043680"/>
                  <a:gd name="connsiteX179" fmla="*/ 1632373 w 3557693"/>
                  <a:gd name="connsiteY179" fmla="*/ 3586480 h 4043680"/>
                  <a:gd name="connsiteX180" fmla="*/ 1825413 w 3557693"/>
                  <a:gd name="connsiteY180" fmla="*/ 3667760 h 4043680"/>
                  <a:gd name="connsiteX181" fmla="*/ 2120053 w 3557693"/>
                  <a:gd name="connsiteY181" fmla="*/ 3677920 h 4043680"/>
                  <a:gd name="connsiteX182" fmla="*/ 2191173 w 3557693"/>
                  <a:gd name="connsiteY182" fmla="*/ 3627120 h 4043680"/>
                  <a:gd name="connsiteX183" fmla="*/ 2181013 w 3557693"/>
                  <a:gd name="connsiteY183" fmla="*/ 3271520 h 4043680"/>
                  <a:gd name="connsiteX184" fmla="*/ 2140373 w 3557693"/>
                  <a:gd name="connsiteY184" fmla="*/ 2479040 h 4043680"/>
                  <a:gd name="connsiteX0" fmla="*/ 2160693 w 3557693"/>
                  <a:gd name="connsiteY0" fmla="*/ 2987040 h 3694853"/>
                  <a:gd name="connsiteX1" fmla="*/ 2150533 w 3557693"/>
                  <a:gd name="connsiteY1" fmla="*/ 2387600 h 3694853"/>
                  <a:gd name="connsiteX2" fmla="*/ 2302933 w 3557693"/>
                  <a:gd name="connsiteY2" fmla="*/ 2103120 h 3694853"/>
                  <a:gd name="connsiteX3" fmla="*/ 2628053 w 3557693"/>
                  <a:gd name="connsiteY3" fmla="*/ 1838960 h 3694853"/>
                  <a:gd name="connsiteX4" fmla="*/ 3014133 w 3557693"/>
                  <a:gd name="connsiteY4" fmla="*/ 1615440 h 3694853"/>
                  <a:gd name="connsiteX5" fmla="*/ 3288453 w 3557693"/>
                  <a:gd name="connsiteY5" fmla="*/ 1503680 h 3694853"/>
                  <a:gd name="connsiteX6" fmla="*/ 3471333 w 3557693"/>
                  <a:gd name="connsiteY6" fmla="*/ 1391920 h 3694853"/>
                  <a:gd name="connsiteX7" fmla="*/ 3552613 w 3557693"/>
                  <a:gd name="connsiteY7" fmla="*/ 1280160 h 3694853"/>
                  <a:gd name="connsiteX8" fmla="*/ 3501813 w 3557693"/>
                  <a:gd name="connsiteY8" fmla="*/ 1270000 h 3694853"/>
                  <a:gd name="connsiteX9" fmla="*/ 3430693 w 3557693"/>
                  <a:gd name="connsiteY9" fmla="*/ 1371600 h 3694853"/>
                  <a:gd name="connsiteX10" fmla="*/ 3237653 w 3557693"/>
                  <a:gd name="connsiteY10" fmla="*/ 1473200 h 3694853"/>
                  <a:gd name="connsiteX11" fmla="*/ 2922693 w 3557693"/>
                  <a:gd name="connsiteY11" fmla="*/ 1605280 h 3694853"/>
                  <a:gd name="connsiteX12" fmla="*/ 2892213 w 3557693"/>
                  <a:gd name="connsiteY12" fmla="*/ 1595120 h 3694853"/>
                  <a:gd name="connsiteX13" fmla="*/ 2922693 w 3557693"/>
                  <a:gd name="connsiteY13" fmla="*/ 1483360 h 3694853"/>
                  <a:gd name="connsiteX14" fmla="*/ 2983653 w 3557693"/>
                  <a:gd name="connsiteY14" fmla="*/ 1320800 h 3694853"/>
                  <a:gd name="connsiteX15" fmla="*/ 2983653 w 3557693"/>
                  <a:gd name="connsiteY15" fmla="*/ 1270000 h 3694853"/>
                  <a:gd name="connsiteX16" fmla="*/ 2932853 w 3557693"/>
                  <a:gd name="connsiteY16" fmla="*/ 1280160 h 3694853"/>
                  <a:gd name="connsiteX17" fmla="*/ 2902373 w 3557693"/>
                  <a:gd name="connsiteY17" fmla="*/ 1361440 h 3694853"/>
                  <a:gd name="connsiteX18" fmla="*/ 2821093 w 3557693"/>
                  <a:gd name="connsiteY18" fmla="*/ 1584960 h 3694853"/>
                  <a:gd name="connsiteX19" fmla="*/ 2790613 w 3557693"/>
                  <a:gd name="connsiteY19" fmla="*/ 1666240 h 3694853"/>
                  <a:gd name="connsiteX20" fmla="*/ 2668693 w 3557693"/>
                  <a:gd name="connsiteY20" fmla="*/ 1737360 h 3694853"/>
                  <a:gd name="connsiteX21" fmla="*/ 2475653 w 3557693"/>
                  <a:gd name="connsiteY21" fmla="*/ 1838960 h 3694853"/>
                  <a:gd name="connsiteX22" fmla="*/ 2374053 w 3557693"/>
                  <a:gd name="connsiteY22" fmla="*/ 1899920 h 3694853"/>
                  <a:gd name="connsiteX23" fmla="*/ 2231813 w 3557693"/>
                  <a:gd name="connsiteY23" fmla="*/ 2011680 h 3694853"/>
                  <a:gd name="connsiteX24" fmla="*/ 2313093 w 3557693"/>
                  <a:gd name="connsiteY24" fmla="*/ 1666240 h 3694853"/>
                  <a:gd name="connsiteX25" fmla="*/ 2384213 w 3557693"/>
                  <a:gd name="connsiteY25" fmla="*/ 1280160 h 3694853"/>
                  <a:gd name="connsiteX26" fmla="*/ 2597573 w 3557693"/>
                  <a:gd name="connsiteY26" fmla="*/ 1056640 h 3694853"/>
                  <a:gd name="connsiteX27" fmla="*/ 2668693 w 3557693"/>
                  <a:gd name="connsiteY27" fmla="*/ 894080 h 3694853"/>
                  <a:gd name="connsiteX28" fmla="*/ 2628053 w 3557693"/>
                  <a:gd name="connsiteY28" fmla="*/ 894080 h 3694853"/>
                  <a:gd name="connsiteX29" fmla="*/ 2567093 w 3557693"/>
                  <a:gd name="connsiteY29" fmla="*/ 1026160 h 3694853"/>
                  <a:gd name="connsiteX30" fmla="*/ 2414693 w 3557693"/>
                  <a:gd name="connsiteY30" fmla="*/ 1148080 h 3694853"/>
                  <a:gd name="connsiteX31" fmla="*/ 2465493 w 3557693"/>
                  <a:gd name="connsiteY31" fmla="*/ 975360 h 3694853"/>
                  <a:gd name="connsiteX32" fmla="*/ 2546773 w 3557693"/>
                  <a:gd name="connsiteY32" fmla="*/ 680720 h 3694853"/>
                  <a:gd name="connsiteX33" fmla="*/ 2648373 w 3557693"/>
                  <a:gd name="connsiteY33" fmla="*/ 589280 h 3694853"/>
                  <a:gd name="connsiteX34" fmla="*/ 2729653 w 3557693"/>
                  <a:gd name="connsiteY34" fmla="*/ 497840 h 3694853"/>
                  <a:gd name="connsiteX35" fmla="*/ 2739813 w 3557693"/>
                  <a:gd name="connsiteY35" fmla="*/ 447040 h 3694853"/>
                  <a:gd name="connsiteX36" fmla="*/ 2699173 w 3557693"/>
                  <a:gd name="connsiteY36" fmla="*/ 467360 h 3694853"/>
                  <a:gd name="connsiteX37" fmla="*/ 2628053 w 3557693"/>
                  <a:gd name="connsiteY37" fmla="*/ 548640 h 3694853"/>
                  <a:gd name="connsiteX38" fmla="*/ 2567093 w 3557693"/>
                  <a:gd name="connsiteY38" fmla="*/ 579120 h 3694853"/>
                  <a:gd name="connsiteX39" fmla="*/ 2678853 w 3557693"/>
                  <a:gd name="connsiteY39" fmla="*/ 274320 h 3694853"/>
                  <a:gd name="connsiteX40" fmla="*/ 2729653 w 3557693"/>
                  <a:gd name="connsiteY40" fmla="*/ 40640 h 3694853"/>
                  <a:gd name="connsiteX41" fmla="*/ 2689013 w 3557693"/>
                  <a:gd name="connsiteY41" fmla="*/ 30480 h 3694853"/>
                  <a:gd name="connsiteX42" fmla="*/ 2668693 w 3557693"/>
                  <a:gd name="connsiteY42" fmla="*/ 142240 h 3694853"/>
                  <a:gd name="connsiteX43" fmla="*/ 2617893 w 3557693"/>
                  <a:gd name="connsiteY43" fmla="*/ 314960 h 3694853"/>
                  <a:gd name="connsiteX44" fmla="*/ 2597573 w 3557693"/>
                  <a:gd name="connsiteY44" fmla="*/ 314960 h 3694853"/>
                  <a:gd name="connsiteX45" fmla="*/ 2556933 w 3557693"/>
                  <a:gd name="connsiteY45" fmla="*/ 172720 h 3694853"/>
                  <a:gd name="connsiteX46" fmla="*/ 2526453 w 3557693"/>
                  <a:gd name="connsiteY46" fmla="*/ 81280 h 3694853"/>
                  <a:gd name="connsiteX47" fmla="*/ 2495973 w 3557693"/>
                  <a:gd name="connsiteY47" fmla="*/ 111760 h 3694853"/>
                  <a:gd name="connsiteX48" fmla="*/ 2516293 w 3557693"/>
                  <a:gd name="connsiteY48" fmla="*/ 172720 h 3694853"/>
                  <a:gd name="connsiteX49" fmla="*/ 2546773 w 3557693"/>
                  <a:gd name="connsiteY49" fmla="*/ 284480 h 3694853"/>
                  <a:gd name="connsiteX50" fmla="*/ 2567093 w 3557693"/>
                  <a:gd name="connsiteY50" fmla="*/ 375920 h 3694853"/>
                  <a:gd name="connsiteX51" fmla="*/ 2577253 w 3557693"/>
                  <a:gd name="connsiteY51" fmla="*/ 406400 h 3694853"/>
                  <a:gd name="connsiteX52" fmla="*/ 2495973 w 3557693"/>
                  <a:gd name="connsiteY52" fmla="*/ 640080 h 3694853"/>
                  <a:gd name="connsiteX53" fmla="*/ 2424853 w 3557693"/>
                  <a:gd name="connsiteY53" fmla="*/ 894080 h 3694853"/>
                  <a:gd name="connsiteX54" fmla="*/ 2363893 w 3557693"/>
                  <a:gd name="connsiteY54" fmla="*/ 863600 h 3694853"/>
                  <a:gd name="connsiteX55" fmla="*/ 2262293 w 3557693"/>
                  <a:gd name="connsiteY55" fmla="*/ 690880 h 3694853"/>
                  <a:gd name="connsiteX56" fmla="*/ 2221653 w 3557693"/>
                  <a:gd name="connsiteY56" fmla="*/ 609600 h 3694853"/>
                  <a:gd name="connsiteX57" fmla="*/ 2201333 w 3557693"/>
                  <a:gd name="connsiteY57" fmla="*/ 640080 h 3694853"/>
                  <a:gd name="connsiteX58" fmla="*/ 2241973 w 3557693"/>
                  <a:gd name="connsiteY58" fmla="*/ 741680 h 3694853"/>
                  <a:gd name="connsiteX59" fmla="*/ 2302933 w 3557693"/>
                  <a:gd name="connsiteY59" fmla="*/ 853440 h 3694853"/>
                  <a:gd name="connsiteX60" fmla="*/ 2353733 w 3557693"/>
                  <a:gd name="connsiteY60" fmla="*/ 934720 h 3694853"/>
                  <a:gd name="connsiteX61" fmla="*/ 2384213 w 3557693"/>
                  <a:gd name="connsiteY61" fmla="*/ 965200 h 3694853"/>
                  <a:gd name="connsiteX62" fmla="*/ 2363893 w 3557693"/>
                  <a:gd name="connsiteY62" fmla="*/ 1076960 h 3694853"/>
                  <a:gd name="connsiteX63" fmla="*/ 2262293 w 3557693"/>
                  <a:gd name="connsiteY63" fmla="*/ 1422400 h 3694853"/>
                  <a:gd name="connsiteX64" fmla="*/ 2211493 w 3557693"/>
                  <a:gd name="connsiteY64" fmla="*/ 1676400 h 3694853"/>
                  <a:gd name="connsiteX65" fmla="*/ 2160693 w 3557693"/>
                  <a:gd name="connsiteY65" fmla="*/ 1818640 h 3694853"/>
                  <a:gd name="connsiteX66" fmla="*/ 2089573 w 3557693"/>
                  <a:gd name="connsiteY66" fmla="*/ 1838960 h 3694853"/>
                  <a:gd name="connsiteX67" fmla="*/ 2048933 w 3557693"/>
                  <a:gd name="connsiteY67" fmla="*/ 1686560 h 3694853"/>
                  <a:gd name="connsiteX68" fmla="*/ 1957493 w 3557693"/>
                  <a:gd name="connsiteY68" fmla="*/ 1351280 h 3694853"/>
                  <a:gd name="connsiteX69" fmla="*/ 1845733 w 3557693"/>
                  <a:gd name="connsiteY69" fmla="*/ 894080 h 3694853"/>
                  <a:gd name="connsiteX70" fmla="*/ 1805093 w 3557693"/>
                  <a:gd name="connsiteY70" fmla="*/ 436880 h 3694853"/>
                  <a:gd name="connsiteX71" fmla="*/ 1815253 w 3557693"/>
                  <a:gd name="connsiteY71" fmla="*/ 254000 h 3694853"/>
                  <a:gd name="connsiteX72" fmla="*/ 1774613 w 3557693"/>
                  <a:gd name="connsiteY72" fmla="*/ 213360 h 3694853"/>
                  <a:gd name="connsiteX73" fmla="*/ 1764453 w 3557693"/>
                  <a:gd name="connsiteY73" fmla="*/ 365760 h 3694853"/>
                  <a:gd name="connsiteX74" fmla="*/ 1764453 w 3557693"/>
                  <a:gd name="connsiteY74" fmla="*/ 558800 h 3694853"/>
                  <a:gd name="connsiteX75" fmla="*/ 1774613 w 3557693"/>
                  <a:gd name="connsiteY75" fmla="*/ 670560 h 3694853"/>
                  <a:gd name="connsiteX76" fmla="*/ 1733973 w 3557693"/>
                  <a:gd name="connsiteY76" fmla="*/ 609600 h 3694853"/>
                  <a:gd name="connsiteX77" fmla="*/ 1622213 w 3557693"/>
                  <a:gd name="connsiteY77" fmla="*/ 406400 h 3694853"/>
                  <a:gd name="connsiteX78" fmla="*/ 1571413 w 3557693"/>
                  <a:gd name="connsiteY78" fmla="*/ 142240 h 3694853"/>
                  <a:gd name="connsiteX79" fmla="*/ 1540933 w 3557693"/>
                  <a:gd name="connsiteY79" fmla="*/ 60960 h 3694853"/>
                  <a:gd name="connsiteX80" fmla="*/ 1520613 w 3557693"/>
                  <a:gd name="connsiteY80" fmla="*/ 121920 h 3694853"/>
                  <a:gd name="connsiteX81" fmla="*/ 1551093 w 3557693"/>
                  <a:gd name="connsiteY81" fmla="*/ 365760 h 3694853"/>
                  <a:gd name="connsiteX82" fmla="*/ 1571413 w 3557693"/>
                  <a:gd name="connsiteY82" fmla="*/ 426720 h 3694853"/>
                  <a:gd name="connsiteX83" fmla="*/ 1540933 w 3557693"/>
                  <a:gd name="connsiteY83" fmla="*/ 416560 h 3694853"/>
                  <a:gd name="connsiteX84" fmla="*/ 1439333 w 3557693"/>
                  <a:gd name="connsiteY84" fmla="*/ 335280 h 3694853"/>
                  <a:gd name="connsiteX85" fmla="*/ 1327573 w 3557693"/>
                  <a:gd name="connsiteY85" fmla="*/ 274320 h 3694853"/>
                  <a:gd name="connsiteX86" fmla="*/ 1317413 w 3557693"/>
                  <a:gd name="connsiteY86" fmla="*/ 304800 h 3694853"/>
                  <a:gd name="connsiteX87" fmla="*/ 1429173 w 3557693"/>
                  <a:gd name="connsiteY87" fmla="*/ 396240 h 3694853"/>
                  <a:gd name="connsiteX88" fmla="*/ 1571413 w 3557693"/>
                  <a:gd name="connsiteY88" fmla="*/ 477520 h 3694853"/>
                  <a:gd name="connsiteX89" fmla="*/ 1601893 w 3557693"/>
                  <a:gd name="connsiteY89" fmla="*/ 497840 h 3694853"/>
                  <a:gd name="connsiteX90" fmla="*/ 1683173 w 3557693"/>
                  <a:gd name="connsiteY90" fmla="*/ 629920 h 3694853"/>
                  <a:gd name="connsiteX91" fmla="*/ 1764453 w 3557693"/>
                  <a:gd name="connsiteY91" fmla="*/ 731520 h 3694853"/>
                  <a:gd name="connsiteX92" fmla="*/ 1784773 w 3557693"/>
                  <a:gd name="connsiteY92" fmla="*/ 843280 h 3694853"/>
                  <a:gd name="connsiteX93" fmla="*/ 1815253 w 3557693"/>
                  <a:gd name="connsiteY93" fmla="*/ 1036320 h 3694853"/>
                  <a:gd name="connsiteX94" fmla="*/ 1876213 w 3557693"/>
                  <a:gd name="connsiteY94" fmla="*/ 1310640 h 3694853"/>
                  <a:gd name="connsiteX95" fmla="*/ 1855893 w 3557693"/>
                  <a:gd name="connsiteY95" fmla="*/ 1310640 h 3694853"/>
                  <a:gd name="connsiteX96" fmla="*/ 1591733 w 3557693"/>
                  <a:gd name="connsiteY96" fmla="*/ 1137920 h 3694853"/>
                  <a:gd name="connsiteX97" fmla="*/ 1408853 w 3557693"/>
                  <a:gd name="connsiteY97" fmla="*/ 914400 h 3694853"/>
                  <a:gd name="connsiteX98" fmla="*/ 1327573 w 3557693"/>
                  <a:gd name="connsiteY98" fmla="*/ 782320 h 3694853"/>
                  <a:gd name="connsiteX99" fmla="*/ 1307253 w 3557693"/>
                  <a:gd name="connsiteY99" fmla="*/ 619760 h 3694853"/>
                  <a:gd name="connsiteX100" fmla="*/ 1286933 w 3557693"/>
                  <a:gd name="connsiteY100" fmla="*/ 589280 h 3694853"/>
                  <a:gd name="connsiteX101" fmla="*/ 1256453 w 3557693"/>
                  <a:gd name="connsiteY101" fmla="*/ 670560 h 3694853"/>
                  <a:gd name="connsiteX102" fmla="*/ 1266613 w 3557693"/>
                  <a:gd name="connsiteY102" fmla="*/ 772160 h 3694853"/>
                  <a:gd name="connsiteX103" fmla="*/ 1185333 w 3557693"/>
                  <a:gd name="connsiteY103" fmla="*/ 690880 h 3694853"/>
                  <a:gd name="connsiteX104" fmla="*/ 1012613 w 3557693"/>
                  <a:gd name="connsiteY104" fmla="*/ 508000 h 3694853"/>
                  <a:gd name="connsiteX105" fmla="*/ 941493 w 3557693"/>
                  <a:gd name="connsiteY105" fmla="*/ 375920 h 3694853"/>
                  <a:gd name="connsiteX106" fmla="*/ 890693 w 3557693"/>
                  <a:gd name="connsiteY106" fmla="*/ 294640 h 3694853"/>
                  <a:gd name="connsiteX107" fmla="*/ 860213 w 3557693"/>
                  <a:gd name="connsiteY107" fmla="*/ 294640 h 3694853"/>
                  <a:gd name="connsiteX108" fmla="*/ 880533 w 3557693"/>
                  <a:gd name="connsiteY108" fmla="*/ 365760 h 3694853"/>
                  <a:gd name="connsiteX109" fmla="*/ 982133 w 3557693"/>
                  <a:gd name="connsiteY109" fmla="*/ 548640 h 3694853"/>
                  <a:gd name="connsiteX110" fmla="*/ 1083733 w 3557693"/>
                  <a:gd name="connsiteY110" fmla="*/ 650240 h 3694853"/>
                  <a:gd name="connsiteX111" fmla="*/ 1012613 w 3557693"/>
                  <a:gd name="connsiteY111" fmla="*/ 650240 h 3694853"/>
                  <a:gd name="connsiteX112" fmla="*/ 850053 w 3557693"/>
                  <a:gd name="connsiteY112" fmla="*/ 579120 h 3694853"/>
                  <a:gd name="connsiteX113" fmla="*/ 829733 w 3557693"/>
                  <a:gd name="connsiteY113" fmla="*/ 599440 h 3694853"/>
                  <a:gd name="connsiteX114" fmla="*/ 921173 w 3557693"/>
                  <a:gd name="connsiteY114" fmla="*/ 650240 h 3694853"/>
                  <a:gd name="connsiteX115" fmla="*/ 1073573 w 3557693"/>
                  <a:gd name="connsiteY115" fmla="*/ 711200 h 3694853"/>
                  <a:gd name="connsiteX116" fmla="*/ 1124373 w 3557693"/>
                  <a:gd name="connsiteY116" fmla="*/ 721360 h 3694853"/>
                  <a:gd name="connsiteX117" fmla="*/ 1246293 w 3557693"/>
                  <a:gd name="connsiteY117" fmla="*/ 822960 h 3694853"/>
                  <a:gd name="connsiteX118" fmla="*/ 1286933 w 3557693"/>
                  <a:gd name="connsiteY118" fmla="*/ 853440 h 3694853"/>
                  <a:gd name="connsiteX119" fmla="*/ 1398693 w 3557693"/>
                  <a:gd name="connsiteY119" fmla="*/ 985520 h 3694853"/>
                  <a:gd name="connsiteX120" fmla="*/ 1500293 w 3557693"/>
                  <a:gd name="connsiteY120" fmla="*/ 1117600 h 3694853"/>
                  <a:gd name="connsiteX121" fmla="*/ 1683173 w 3557693"/>
                  <a:gd name="connsiteY121" fmla="*/ 1290320 h 3694853"/>
                  <a:gd name="connsiteX122" fmla="*/ 1845733 w 3557693"/>
                  <a:gd name="connsiteY122" fmla="*/ 1422400 h 3694853"/>
                  <a:gd name="connsiteX123" fmla="*/ 1866053 w 3557693"/>
                  <a:gd name="connsiteY123" fmla="*/ 1473200 h 3694853"/>
                  <a:gd name="connsiteX124" fmla="*/ 1886373 w 3557693"/>
                  <a:gd name="connsiteY124" fmla="*/ 1625600 h 3694853"/>
                  <a:gd name="connsiteX125" fmla="*/ 1896533 w 3557693"/>
                  <a:gd name="connsiteY125" fmla="*/ 1717040 h 3694853"/>
                  <a:gd name="connsiteX126" fmla="*/ 1886373 w 3557693"/>
                  <a:gd name="connsiteY126" fmla="*/ 1879600 h 3694853"/>
                  <a:gd name="connsiteX127" fmla="*/ 1774613 w 3557693"/>
                  <a:gd name="connsiteY127" fmla="*/ 1828800 h 3694853"/>
                  <a:gd name="connsiteX128" fmla="*/ 1500293 w 3557693"/>
                  <a:gd name="connsiteY128" fmla="*/ 1778000 h 3694853"/>
                  <a:gd name="connsiteX129" fmla="*/ 1256453 w 3557693"/>
                  <a:gd name="connsiteY129" fmla="*/ 1706880 h 3694853"/>
                  <a:gd name="connsiteX130" fmla="*/ 900853 w 3557693"/>
                  <a:gd name="connsiteY130" fmla="*/ 1574800 h 3694853"/>
                  <a:gd name="connsiteX131" fmla="*/ 667173 w 3557693"/>
                  <a:gd name="connsiteY131" fmla="*/ 1341120 h 3694853"/>
                  <a:gd name="connsiteX132" fmla="*/ 514773 w 3557693"/>
                  <a:gd name="connsiteY132" fmla="*/ 1137920 h 3694853"/>
                  <a:gd name="connsiteX133" fmla="*/ 423333 w 3557693"/>
                  <a:gd name="connsiteY133" fmla="*/ 1036320 h 3694853"/>
                  <a:gd name="connsiteX134" fmla="*/ 362373 w 3557693"/>
                  <a:gd name="connsiteY134" fmla="*/ 1046480 h 3694853"/>
                  <a:gd name="connsiteX135" fmla="*/ 443653 w 3557693"/>
                  <a:gd name="connsiteY135" fmla="*/ 1137920 h 3694853"/>
                  <a:gd name="connsiteX136" fmla="*/ 565573 w 3557693"/>
                  <a:gd name="connsiteY136" fmla="*/ 1320800 h 3694853"/>
                  <a:gd name="connsiteX137" fmla="*/ 626533 w 3557693"/>
                  <a:gd name="connsiteY137" fmla="*/ 1402080 h 3694853"/>
                  <a:gd name="connsiteX138" fmla="*/ 555413 w 3557693"/>
                  <a:gd name="connsiteY138" fmla="*/ 1391920 h 3694853"/>
                  <a:gd name="connsiteX139" fmla="*/ 382693 w 3557693"/>
                  <a:gd name="connsiteY139" fmla="*/ 1300480 h 3694853"/>
                  <a:gd name="connsiteX140" fmla="*/ 209973 w 3557693"/>
                  <a:gd name="connsiteY140" fmla="*/ 1178560 h 3694853"/>
                  <a:gd name="connsiteX141" fmla="*/ 47413 w 3557693"/>
                  <a:gd name="connsiteY141" fmla="*/ 1046480 h 3694853"/>
                  <a:gd name="connsiteX142" fmla="*/ 6773 w 3557693"/>
                  <a:gd name="connsiteY142" fmla="*/ 1056640 h 3694853"/>
                  <a:gd name="connsiteX143" fmla="*/ 88053 w 3557693"/>
                  <a:gd name="connsiteY143" fmla="*/ 1127760 h 3694853"/>
                  <a:gd name="connsiteX144" fmla="*/ 362373 w 3557693"/>
                  <a:gd name="connsiteY144" fmla="*/ 1351280 h 3694853"/>
                  <a:gd name="connsiteX145" fmla="*/ 606213 w 3557693"/>
                  <a:gd name="connsiteY145" fmla="*/ 1463040 h 3694853"/>
                  <a:gd name="connsiteX146" fmla="*/ 707813 w 3557693"/>
                  <a:gd name="connsiteY146" fmla="*/ 1483360 h 3694853"/>
                  <a:gd name="connsiteX147" fmla="*/ 758613 w 3557693"/>
                  <a:gd name="connsiteY147" fmla="*/ 1544320 h 3694853"/>
                  <a:gd name="connsiteX148" fmla="*/ 819573 w 3557693"/>
                  <a:gd name="connsiteY148" fmla="*/ 1595120 h 3694853"/>
                  <a:gd name="connsiteX149" fmla="*/ 911013 w 3557693"/>
                  <a:gd name="connsiteY149" fmla="*/ 1645920 h 3694853"/>
                  <a:gd name="connsiteX150" fmla="*/ 1236133 w 3557693"/>
                  <a:gd name="connsiteY150" fmla="*/ 1767840 h 3694853"/>
                  <a:gd name="connsiteX151" fmla="*/ 1540933 w 3557693"/>
                  <a:gd name="connsiteY151" fmla="*/ 1879600 h 3694853"/>
                  <a:gd name="connsiteX152" fmla="*/ 1652693 w 3557693"/>
                  <a:gd name="connsiteY152" fmla="*/ 1950720 h 3694853"/>
                  <a:gd name="connsiteX153" fmla="*/ 1469813 w 3557693"/>
                  <a:gd name="connsiteY153" fmla="*/ 1920240 h 3694853"/>
                  <a:gd name="connsiteX154" fmla="*/ 1286933 w 3557693"/>
                  <a:gd name="connsiteY154" fmla="*/ 1920240 h 3694853"/>
                  <a:gd name="connsiteX155" fmla="*/ 1053253 w 3557693"/>
                  <a:gd name="connsiteY155" fmla="*/ 1899920 h 3694853"/>
                  <a:gd name="connsiteX156" fmla="*/ 809413 w 3557693"/>
                  <a:gd name="connsiteY156" fmla="*/ 1828800 h 3694853"/>
                  <a:gd name="connsiteX157" fmla="*/ 545253 w 3557693"/>
                  <a:gd name="connsiteY157" fmla="*/ 1737360 h 3694853"/>
                  <a:gd name="connsiteX158" fmla="*/ 514773 w 3557693"/>
                  <a:gd name="connsiteY158" fmla="*/ 1727200 h 3694853"/>
                  <a:gd name="connsiteX159" fmla="*/ 382693 w 3557693"/>
                  <a:gd name="connsiteY159" fmla="*/ 1635760 h 3694853"/>
                  <a:gd name="connsiteX160" fmla="*/ 342053 w 3557693"/>
                  <a:gd name="connsiteY160" fmla="*/ 1645920 h 3694853"/>
                  <a:gd name="connsiteX161" fmla="*/ 474133 w 3557693"/>
                  <a:gd name="connsiteY161" fmla="*/ 1767840 h 3694853"/>
                  <a:gd name="connsiteX162" fmla="*/ 728133 w 3557693"/>
                  <a:gd name="connsiteY162" fmla="*/ 1849120 h 3694853"/>
                  <a:gd name="connsiteX163" fmla="*/ 606213 w 3557693"/>
                  <a:gd name="connsiteY163" fmla="*/ 1849120 h 3694853"/>
                  <a:gd name="connsiteX164" fmla="*/ 474133 w 3557693"/>
                  <a:gd name="connsiteY164" fmla="*/ 1838960 h 3694853"/>
                  <a:gd name="connsiteX165" fmla="*/ 474133 w 3557693"/>
                  <a:gd name="connsiteY165" fmla="*/ 1889760 h 3694853"/>
                  <a:gd name="connsiteX166" fmla="*/ 585893 w 3557693"/>
                  <a:gd name="connsiteY166" fmla="*/ 1889760 h 3694853"/>
                  <a:gd name="connsiteX167" fmla="*/ 789093 w 3557693"/>
                  <a:gd name="connsiteY167" fmla="*/ 1889760 h 3694853"/>
                  <a:gd name="connsiteX168" fmla="*/ 992293 w 3557693"/>
                  <a:gd name="connsiteY168" fmla="*/ 1930400 h 3694853"/>
                  <a:gd name="connsiteX169" fmla="*/ 1266613 w 3557693"/>
                  <a:gd name="connsiteY169" fmla="*/ 1950720 h 3694853"/>
                  <a:gd name="connsiteX170" fmla="*/ 1520613 w 3557693"/>
                  <a:gd name="connsiteY170" fmla="*/ 1981200 h 3694853"/>
                  <a:gd name="connsiteX171" fmla="*/ 1693333 w 3557693"/>
                  <a:gd name="connsiteY171" fmla="*/ 2021840 h 3694853"/>
                  <a:gd name="connsiteX172" fmla="*/ 1744133 w 3557693"/>
                  <a:gd name="connsiteY172" fmla="*/ 2123440 h 3694853"/>
                  <a:gd name="connsiteX173" fmla="*/ 1794933 w 3557693"/>
                  <a:gd name="connsiteY173" fmla="*/ 2255520 h 3694853"/>
                  <a:gd name="connsiteX174" fmla="*/ 1805093 w 3557693"/>
                  <a:gd name="connsiteY174" fmla="*/ 2499360 h 3694853"/>
                  <a:gd name="connsiteX175" fmla="*/ 1784773 w 3557693"/>
                  <a:gd name="connsiteY175" fmla="*/ 2753360 h 3694853"/>
                  <a:gd name="connsiteX176" fmla="*/ 1733973 w 3557693"/>
                  <a:gd name="connsiteY176" fmla="*/ 3048000 h 3694853"/>
                  <a:gd name="connsiteX177" fmla="*/ 1683173 w 3557693"/>
                  <a:gd name="connsiteY177" fmla="*/ 3342640 h 3694853"/>
                  <a:gd name="connsiteX178" fmla="*/ 1632373 w 3557693"/>
                  <a:gd name="connsiteY178" fmla="*/ 3586480 h 3694853"/>
                  <a:gd name="connsiteX179" fmla="*/ 1825413 w 3557693"/>
                  <a:gd name="connsiteY179" fmla="*/ 3667760 h 3694853"/>
                  <a:gd name="connsiteX180" fmla="*/ 2120053 w 3557693"/>
                  <a:gd name="connsiteY180" fmla="*/ 3677920 h 3694853"/>
                  <a:gd name="connsiteX181" fmla="*/ 2191173 w 3557693"/>
                  <a:gd name="connsiteY181" fmla="*/ 3627120 h 3694853"/>
                  <a:gd name="connsiteX182" fmla="*/ 2181013 w 3557693"/>
                  <a:gd name="connsiteY182" fmla="*/ 3271520 h 3694853"/>
                  <a:gd name="connsiteX183" fmla="*/ 2140373 w 3557693"/>
                  <a:gd name="connsiteY183" fmla="*/ 2479040 h 3694853"/>
                  <a:gd name="connsiteX0" fmla="*/ 2150533 w 3557693"/>
                  <a:gd name="connsiteY0" fmla="*/ 2387600 h 3694853"/>
                  <a:gd name="connsiteX1" fmla="*/ 2302933 w 3557693"/>
                  <a:gd name="connsiteY1" fmla="*/ 2103120 h 3694853"/>
                  <a:gd name="connsiteX2" fmla="*/ 2628053 w 3557693"/>
                  <a:gd name="connsiteY2" fmla="*/ 1838960 h 3694853"/>
                  <a:gd name="connsiteX3" fmla="*/ 3014133 w 3557693"/>
                  <a:gd name="connsiteY3" fmla="*/ 1615440 h 3694853"/>
                  <a:gd name="connsiteX4" fmla="*/ 3288453 w 3557693"/>
                  <a:gd name="connsiteY4" fmla="*/ 1503680 h 3694853"/>
                  <a:gd name="connsiteX5" fmla="*/ 3471333 w 3557693"/>
                  <a:gd name="connsiteY5" fmla="*/ 1391920 h 3694853"/>
                  <a:gd name="connsiteX6" fmla="*/ 3552613 w 3557693"/>
                  <a:gd name="connsiteY6" fmla="*/ 1280160 h 3694853"/>
                  <a:gd name="connsiteX7" fmla="*/ 3501813 w 3557693"/>
                  <a:gd name="connsiteY7" fmla="*/ 1270000 h 3694853"/>
                  <a:gd name="connsiteX8" fmla="*/ 3430693 w 3557693"/>
                  <a:gd name="connsiteY8" fmla="*/ 1371600 h 3694853"/>
                  <a:gd name="connsiteX9" fmla="*/ 3237653 w 3557693"/>
                  <a:gd name="connsiteY9" fmla="*/ 1473200 h 3694853"/>
                  <a:gd name="connsiteX10" fmla="*/ 2922693 w 3557693"/>
                  <a:gd name="connsiteY10" fmla="*/ 1605280 h 3694853"/>
                  <a:gd name="connsiteX11" fmla="*/ 2892213 w 3557693"/>
                  <a:gd name="connsiteY11" fmla="*/ 1595120 h 3694853"/>
                  <a:gd name="connsiteX12" fmla="*/ 2922693 w 3557693"/>
                  <a:gd name="connsiteY12" fmla="*/ 1483360 h 3694853"/>
                  <a:gd name="connsiteX13" fmla="*/ 2983653 w 3557693"/>
                  <a:gd name="connsiteY13" fmla="*/ 1320800 h 3694853"/>
                  <a:gd name="connsiteX14" fmla="*/ 2983653 w 3557693"/>
                  <a:gd name="connsiteY14" fmla="*/ 1270000 h 3694853"/>
                  <a:gd name="connsiteX15" fmla="*/ 2932853 w 3557693"/>
                  <a:gd name="connsiteY15" fmla="*/ 1280160 h 3694853"/>
                  <a:gd name="connsiteX16" fmla="*/ 2902373 w 3557693"/>
                  <a:gd name="connsiteY16" fmla="*/ 1361440 h 3694853"/>
                  <a:gd name="connsiteX17" fmla="*/ 2821093 w 3557693"/>
                  <a:gd name="connsiteY17" fmla="*/ 1584960 h 3694853"/>
                  <a:gd name="connsiteX18" fmla="*/ 2790613 w 3557693"/>
                  <a:gd name="connsiteY18" fmla="*/ 1666240 h 3694853"/>
                  <a:gd name="connsiteX19" fmla="*/ 2668693 w 3557693"/>
                  <a:gd name="connsiteY19" fmla="*/ 1737360 h 3694853"/>
                  <a:gd name="connsiteX20" fmla="*/ 2475653 w 3557693"/>
                  <a:gd name="connsiteY20" fmla="*/ 1838960 h 3694853"/>
                  <a:gd name="connsiteX21" fmla="*/ 2374053 w 3557693"/>
                  <a:gd name="connsiteY21" fmla="*/ 1899920 h 3694853"/>
                  <a:gd name="connsiteX22" fmla="*/ 2231813 w 3557693"/>
                  <a:gd name="connsiteY22" fmla="*/ 2011680 h 3694853"/>
                  <a:gd name="connsiteX23" fmla="*/ 2313093 w 3557693"/>
                  <a:gd name="connsiteY23" fmla="*/ 1666240 h 3694853"/>
                  <a:gd name="connsiteX24" fmla="*/ 2384213 w 3557693"/>
                  <a:gd name="connsiteY24" fmla="*/ 1280160 h 3694853"/>
                  <a:gd name="connsiteX25" fmla="*/ 2597573 w 3557693"/>
                  <a:gd name="connsiteY25" fmla="*/ 1056640 h 3694853"/>
                  <a:gd name="connsiteX26" fmla="*/ 2668693 w 3557693"/>
                  <a:gd name="connsiteY26" fmla="*/ 894080 h 3694853"/>
                  <a:gd name="connsiteX27" fmla="*/ 2628053 w 3557693"/>
                  <a:gd name="connsiteY27" fmla="*/ 894080 h 3694853"/>
                  <a:gd name="connsiteX28" fmla="*/ 2567093 w 3557693"/>
                  <a:gd name="connsiteY28" fmla="*/ 1026160 h 3694853"/>
                  <a:gd name="connsiteX29" fmla="*/ 2414693 w 3557693"/>
                  <a:gd name="connsiteY29" fmla="*/ 1148080 h 3694853"/>
                  <a:gd name="connsiteX30" fmla="*/ 2465493 w 3557693"/>
                  <a:gd name="connsiteY30" fmla="*/ 975360 h 3694853"/>
                  <a:gd name="connsiteX31" fmla="*/ 2546773 w 3557693"/>
                  <a:gd name="connsiteY31" fmla="*/ 680720 h 3694853"/>
                  <a:gd name="connsiteX32" fmla="*/ 2648373 w 3557693"/>
                  <a:gd name="connsiteY32" fmla="*/ 589280 h 3694853"/>
                  <a:gd name="connsiteX33" fmla="*/ 2729653 w 3557693"/>
                  <a:gd name="connsiteY33" fmla="*/ 497840 h 3694853"/>
                  <a:gd name="connsiteX34" fmla="*/ 2739813 w 3557693"/>
                  <a:gd name="connsiteY34" fmla="*/ 447040 h 3694853"/>
                  <a:gd name="connsiteX35" fmla="*/ 2699173 w 3557693"/>
                  <a:gd name="connsiteY35" fmla="*/ 467360 h 3694853"/>
                  <a:gd name="connsiteX36" fmla="*/ 2628053 w 3557693"/>
                  <a:gd name="connsiteY36" fmla="*/ 548640 h 3694853"/>
                  <a:gd name="connsiteX37" fmla="*/ 2567093 w 3557693"/>
                  <a:gd name="connsiteY37" fmla="*/ 579120 h 3694853"/>
                  <a:gd name="connsiteX38" fmla="*/ 2678853 w 3557693"/>
                  <a:gd name="connsiteY38" fmla="*/ 274320 h 3694853"/>
                  <a:gd name="connsiteX39" fmla="*/ 2729653 w 3557693"/>
                  <a:gd name="connsiteY39" fmla="*/ 40640 h 3694853"/>
                  <a:gd name="connsiteX40" fmla="*/ 2689013 w 3557693"/>
                  <a:gd name="connsiteY40" fmla="*/ 30480 h 3694853"/>
                  <a:gd name="connsiteX41" fmla="*/ 2668693 w 3557693"/>
                  <a:gd name="connsiteY41" fmla="*/ 142240 h 3694853"/>
                  <a:gd name="connsiteX42" fmla="*/ 2617893 w 3557693"/>
                  <a:gd name="connsiteY42" fmla="*/ 314960 h 3694853"/>
                  <a:gd name="connsiteX43" fmla="*/ 2597573 w 3557693"/>
                  <a:gd name="connsiteY43" fmla="*/ 314960 h 3694853"/>
                  <a:gd name="connsiteX44" fmla="*/ 2556933 w 3557693"/>
                  <a:gd name="connsiteY44" fmla="*/ 172720 h 3694853"/>
                  <a:gd name="connsiteX45" fmla="*/ 2526453 w 3557693"/>
                  <a:gd name="connsiteY45" fmla="*/ 81280 h 3694853"/>
                  <a:gd name="connsiteX46" fmla="*/ 2495973 w 3557693"/>
                  <a:gd name="connsiteY46" fmla="*/ 111760 h 3694853"/>
                  <a:gd name="connsiteX47" fmla="*/ 2516293 w 3557693"/>
                  <a:gd name="connsiteY47" fmla="*/ 172720 h 3694853"/>
                  <a:gd name="connsiteX48" fmla="*/ 2546773 w 3557693"/>
                  <a:gd name="connsiteY48" fmla="*/ 284480 h 3694853"/>
                  <a:gd name="connsiteX49" fmla="*/ 2567093 w 3557693"/>
                  <a:gd name="connsiteY49" fmla="*/ 375920 h 3694853"/>
                  <a:gd name="connsiteX50" fmla="*/ 2577253 w 3557693"/>
                  <a:gd name="connsiteY50" fmla="*/ 406400 h 3694853"/>
                  <a:gd name="connsiteX51" fmla="*/ 2495973 w 3557693"/>
                  <a:gd name="connsiteY51" fmla="*/ 640080 h 3694853"/>
                  <a:gd name="connsiteX52" fmla="*/ 2424853 w 3557693"/>
                  <a:gd name="connsiteY52" fmla="*/ 894080 h 3694853"/>
                  <a:gd name="connsiteX53" fmla="*/ 2363893 w 3557693"/>
                  <a:gd name="connsiteY53" fmla="*/ 863600 h 3694853"/>
                  <a:gd name="connsiteX54" fmla="*/ 2262293 w 3557693"/>
                  <a:gd name="connsiteY54" fmla="*/ 690880 h 3694853"/>
                  <a:gd name="connsiteX55" fmla="*/ 2221653 w 3557693"/>
                  <a:gd name="connsiteY55" fmla="*/ 609600 h 3694853"/>
                  <a:gd name="connsiteX56" fmla="*/ 2201333 w 3557693"/>
                  <a:gd name="connsiteY56" fmla="*/ 640080 h 3694853"/>
                  <a:gd name="connsiteX57" fmla="*/ 2241973 w 3557693"/>
                  <a:gd name="connsiteY57" fmla="*/ 741680 h 3694853"/>
                  <a:gd name="connsiteX58" fmla="*/ 2302933 w 3557693"/>
                  <a:gd name="connsiteY58" fmla="*/ 853440 h 3694853"/>
                  <a:gd name="connsiteX59" fmla="*/ 2353733 w 3557693"/>
                  <a:gd name="connsiteY59" fmla="*/ 934720 h 3694853"/>
                  <a:gd name="connsiteX60" fmla="*/ 2384213 w 3557693"/>
                  <a:gd name="connsiteY60" fmla="*/ 965200 h 3694853"/>
                  <a:gd name="connsiteX61" fmla="*/ 2363893 w 3557693"/>
                  <a:gd name="connsiteY61" fmla="*/ 1076960 h 3694853"/>
                  <a:gd name="connsiteX62" fmla="*/ 2262293 w 3557693"/>
                  <a:gd name="connsiteY62" fmla="*/ 1422400 h 3694853"/>
                  <a:gd name="connsiteX63" fmla="*/ 2211493 w 3557693"/>
                  <a:gd name="connsiteY63" fmla="*/ 1676400 h 3694853"/>
                  <a:gd name="connsiteX64" fmla="*/ 2160693 w 3557693"/>
                  <a:gd name="connsiteY64" fmla="*/ 1818640 h 3694853"/>
                  <a:gd name="connsiteX65" fmla="*/ 2089573 w 3557693"/>
                  <a:gd name="connsiteY65" fmla="*/ 1838960 h 3694853"/>
                  <a:gd name="connsiteX66" fmla="*/ 2048933 w 3557693"/>
                  <a:gd name="connsiteY66" fmla="*/ 1686560 h 3694853"/>
                  <a:gd name="connsiteX67" fmla="*/ 1957493 w 3557693"/>
                  <a:gd name="connsiteY67" fmla="*/ 1351280 h 3694853"/>
                  <a:gd name="connsiteX68" fmla="*/ 1845733 w 3557693"/>
                  <a:gd name="connsiteY68" fmla="*/ 894080 h 3694853"/>
                  <a:gd name="connsiteX69" fmla="*/ 1805093 w 3557693"/>
                  <a:gd name="connsiteY69" fmla="*/ 436880 h 3694853"/>
                  <a:gd name="connsiteX70" fmla="*/ 1815253 w 3557693"/>
                  <a:gd name="connsiteY70" fmla="*/ 254000 h 3694853"/>
                  <a:gd name="connsiteX71" fmla="*/ 1774613 w 3557693"/>
                  <a:gd name="connsiteY71" fmla="*/ 213360 h 3694853"/>
                  <a:gd name="connsiteX72" fmla="*/ 1764453 w 3557693"/>
                  <a:gd name="connsiteY72" fmla="*/ 365760 h 3694853"/>
                  <a:gd name="connsiteX73" fmla="*/ 1764453 w 3557693"/>
                  <a:gd name="connsiteY73" fmla="*/ 558800 h 3694853"/>
                  <a:gd name="connsiteX74" fmla="*/ 1774613 w 3557693"/>
                  <a:gd name="connsiteY74" fmla="*/ 670560 h 3694853"/>
                  <a:gd name="connsiteX75" fmla="*/ 1733973 w 3557693"/>
                  <a:gd name="connsiteY75" fmla="*/ 609600 h 3694853"/>
                  <a:gd name="connsiteX76" fmla="*/ 1622213 w 3557693"/>
                  <a:gd name="connsiteY76" fmla="*/ 406400 h 3694853"/>
                  <a:gd name="connsiteX77" fmla="*/ 1571413 w 3557693"/>
                  <a:gd name="connsiteY77" fmla="*/ 142240 h 3694853"/>
                  <a:gd name="connsiteX78" fmla="*/ 1540933 w 3557693"/>
                  <a:gd name="connsiteY78" fmla="*/ 60960 h 3694853"/>
                  <a:gd name="connsiteX79" fmla="*/ 1520613 w 3557693"/>
                  <a:gd name="connsiteY79" fmla="*/ 121920 h 3694853"/>
                  <a:gd name="connsiteX80" fmla="*/ 1551093 w 3557693"/>
                  <a:gd name="connsiteY80" fmla="*/ 365760 h 3694853"/>
                  <a:gd name="connsiteX81" fmla="*/ 1571413 w 3557693"/>
                  <a:gd name="connsiteY81" fmla="*/ 426720 h 3694853"/>
                  <a:gd name="connsiteX82" fmla="*/ 1540933 w 3557693"/>
                  <a:gd name="connsiteY82" fmla="*/ 416560 h 3694853"/>
                  <a:gd name="connsiteX83" fmla="*/ 1439333 w 3557693"/>
                  <a:gd name="connsiteY83" fmla="*/ 335280 h 3694853"/>
                  <a:gd name="connsiteX84" fmla="*/ 1327573 w 3557693"/>
                  <a:gd name="connsiteY84" fmla="*/ 274320 h 3694853"/>
                  <a:gd name="connsiteX85" fmla="*/ 1317413 w 3557693"/>
                  <a:gd name="connsiteY85" fmla="*/ 304800 h 3694853"/>
                  <a:gd name="connsiteX86" fmla="*/ 1429173 w 3557693"/>
                  <a:gd name="connsiteY86" fmla="*/ 396240 h 3694853"/>
                  <a:gd name="connsiteX87" fmla="*/ 1571413 w 3557693"/>
                  <a:gd name="connsiteY87" fmla="*/ 477520 h 3694853"/>
                  <a:gd name="connsiteX88" fmla="*/ 1601893 w 3557693"/>
                  <a:gd name="connsiteY88" fmla="*/ 497840 h 3694853"/>
                  <a:gd name="connsiteX89" fmla="*/ 1683173 w 3557693"/>
                  <a:gd name="connsiteY89" fmla="*/ 629920 h 3694853"/>
                  <a:gd name="connsiteX90" fmla="*/ 1764453 w 3557693"/>
                  <a:gd name="connsiteY90" fmla="*/ 731520 h 3694853"/>
                  <a:gd name="connsiteX91" fmla="*/ 1784773 w 3557693"/>
                  <a:gd name="connsiteY91" fmla="*/ 843280 h 3694853"/>
                  <a:gd name="connsiteX92" fmla="*/ 1815253 w 3557693"/>
                  <a:gd name="connsiteY92" fmla="*/ 1036320 h 3694853"/>
                  <a:gd name="connsiteX93" fmla="*/ 1876213 w 3557693"/>
                  <a:gd name="connsiteY93" fmla="*/ 1310640 h 3694853"/>
                  <a:gd name="connsiteX94" fmla="*/ 1855893 w 3557693"/>
                  <a:gd name="connsiteY94" fmla="*/ 1310640 h 3694853"/>
                  <a:gd name="connsiteX95" fmla="*/ 1591733 w 3557693"/>
                  <a:gd name="connsiteY95" fmla="*/ 1137920 h 3694853"/>
                  <a:gd name="connsiteX96" fmla="*/ 1408853 w 3557693"/>
                  <a:gd name="connsiteY96" fmla="*/ 914400 h 3694853"/>
                  <a:gd name="connsiteX97" fmla="*/ 1327573 w 3557693"/>
                  <a:gd name="connsiteY97" fmla="*/ 782320 h 3694853"/>
                  <a:gd name="connsiteX98" fmla="*/ 1307253 w 3557693"/>
                  <a:gd name="connsiteY98" fmla="*/ 619760 h 3694853"/>
                  <a:gd name="connsiteX99" fmla="*/ 1286933 w 3557693"/>
                  <a:gd name="connsiteY99" fmla="*/ 589280 h 3694853"/>
                  <a:gd name="connsiteX100" fmla="*/ 1256453 w 3557693"/>
                  <a:gd name="connsiteY100" fmla="*/ 670560 h 3694853"/>
                  <a:gd name="connsiteX101" fmla="*/ 1266613 w 3557693"/>
                  <a:gd name="connsiteY101" fmla="*/ 772160 h 3694853"/>
                  <a:gd name="connsiteX102" fmla="*/ 1185333 w 3557693"/>
                  <a:gd name="connsiteY102" fmla="*/ 690880 h 3694853"/>
                  <a:gd name="connsiteX103" fmla="*/ 1012613 w 3557693"/>
                  <a:gd name="connsiteY103" fmla="*/ 508000 h 3694853"/>
                  <a:gd name="connsiteX104" fmla="*/ 941493 w 3557693"/>
                  <a:gd name="connsiteY104" fmla="*/ 375920 h 3694853"/>
                  <a:gd name="connsiteX105" fmla="*/ 890693 w 3557693"/>
                  <a:gd name="connsiteY105" fmla="*/ 294640 h 3694853"/>
                  <a:gd name="connsiteX106" fmla="*/ 860213 w 3557693"/>
                  <a:gd name="connsiteY106" fmla="*/ 294640 h 3694853"/>
                  <a:gd name="connsiteX107" fmla="*/ 880533 w 3557693"/>
                  <a:gd name="connsiteY107" fmla="*/ 365760 h 3694853"/>
                  <a:gd name="connsiteX108" fmla="*/ 982133 w 3557693"/>
                  <a:gd name="connsiteY108" fmla="*/ 548640 h 3694853"/>
                  <a:gd name="connsiteX109" fmla="*/ 1083733 w 3557693"/>
                  <a:gd name="connsiteY109" fmla="*/ 650240 h 3694853"/>
                  <a:gd name="connsiteX110" fmla="*/ 1012613 w 3557693"/>
                  <a:gd name="connsiteY110" fmla="*/ 650240 h 3694853"/>
                  <a:gd name="connsiteX111" fmla="*/ 850053 w 3557693"/>
                  <a:gd name="connsiteY111" fmla="*/ 579120 h 3694853"/>
                  <a:gd name="connsiteX112" fmla="*/ 829733 w 3557693"/>
                  <a:gd name="connsiteY112" fmla="*/ 599440 h 3694853"/>
                  <a:gd name="connsiteX113" fmla="*/ 921173 w 3557693"/>
                  <a:gd name="connsiteY113" fmla="*/ 650240 h 3694853"/>
                  <a:gd name="connsiteX114" fmla="*/ 1073573 w 3557693"/>
                  <a:gd name="connsiteY114" fmla="*/ 711200 h 3694853"/>
                  <a:gd name="connsiteX115" fmla="*/ 1124373 w 3557693"/>
                  <a:gd name="connsiteY115" fmla="*/ 721360 h 3694853"/>
                  <a:gd name="connsiteX116" fmla="*/ 1246293 w 3557693"/>
                  <a:gd name="connsiteY116" fmla="*/ 822960 h 3694853"/>
                  <a:gd name="connsiteX117" fmla="*/ 1286933 w 3557693"/>
                  <a:gd name="connsiteY117" fmla="*/ 853440 h 3694853"/>
                  <a:gd name="connsiteX118" fmla="*/ 1398693 w 3557693"/>
                  <a:gd name="connsiteY118" fmla="*/ 985520 h 3694853"/>
                  <a:gd name="connsiteX119" fmla="*/ 1500293 w 3557693"/>
                  <a:gd name="connsiteY119" fmla="*/ 1117600 h 3694853"/>
                  <a:gd name="connsiteX120" fmla="*/ 1683173 w 3557693"/>
                  <a:gd name="connsiteY120" fmla="*/ 1290320 h 3694853"/>
                  <a:gd name="connsiteX121" fmla="*/ 1845733 w 3557693"/>
                  <a:gd name="connsiteY121" fmla="*/ 1422400 h 3694853"/>
                  <a:gd name="connsiteX122" fmla="*/ 1866053 w 3557693"/>
                  <a:gd name="connsiteY122" fmla="*/ 1473200 h 3694853"/>
                  <a:gd name="connsiteX123" fmla="*/ 1886373 w 3557693"/>
                  <a:gd name="connsiteY123" fmla="*/ 1625600 h 3694853"/>
                  <a:gd name="connsiteX124" fmla="*/ 1896533 w 3557693"/>
                  <a:gd name="connsiteY124" fmla="*/ 1717040 h 3694853"/>
                  <a:gd name="connsiteX125" fmla="*/ 1886373 w 3557693"/>
                  <a:gd name="connsiteY125" fmla="*/ 1879600 h 3694853"/>
                  <a:gd name="connsiteX126" fmla="*/ 1774613 w 3557693"/>
                  <a:gd name="connsiteY126" fmla="*/ 1828800 h 3694853"/>
                  <a:gd name="connsiteX127" fmla="*/ 1500293 w 3557693"/>
                  <a:gd name="connsiteY127" fmla="*/ 1778000 h 3694853"/>
                  <a:gd name="connsiteX128" fmla="*/ 1256453 w 3557693"/>
                  <a:gd name="connsiteY128" fmla="*/ 1706880 h 3694853"/>
                  <a:gd name="connsiteX129" fmla="*/ 900853 w 3557693"/>
                  <a:gd name="connsiteY129" fmla="*/ 1574800 h 3694853"/>
                  <a:gd name="connsiteX130" fmla="*/ 667173 w 3557693"/>
                  <a:gd name="connsiteY130" fmla="*/ 1341120 h 3694853"/>
                  <a:gd name="connsiteX131" fmla="*/ 514773 w 3557693"/>
                  <a:gd name="connsiteY131" fmla="*/ 1137920 h 3694853"/>
                  <a:gd name="connsiteX132" fmla="*/ 423333 w 3557693"/>
                  <a:gd name="connsiteY132" fmla="*/ 1036320 h 3694853"/>
                  <a:gd name="connsiteX133" fmla="*/ 362373 w 3557693"/>
                  <a:gd name="connsiteY133" fmla="*/ 1046480 h 3694853"/>
                  <a:gd name="connsiteX134" fmla="*/ 443653 w 3557693"/>
                  <a:gd name="connsiteY134" fmla="*/ 1137920 h 3694853"/>
                  <a:gd name="connsiteX135" fmla="*/ 565573 w 3557693"/>
                  <a:gd name="connsiteY135" fmla="*/ 1320800 h 3694853"/>
                  <a:gd name="connsiteX136" fmla="*/ 626533 w 3557693"/>
                  <a:gd name="connsiteY136" fmla="*/ 1402080 h 3694853"/>
                  <a:gd name="connsiteX137" fmla="*/ 555413 w 3557693"/>
                  <a:gd name="connsiteY137" fmla="*/ 1391920 h 3694853"/>
                  <a:gd name="connsiteX138" fmla="*/ 382693 w 3557693"/>
                  <a:gd name="connsiteY138" fmla="*/ 1300480 h 3694853"/>
                  <a:gd name="connsiteX139" fmla="*/ 209973 w 3557693"/>
                  <a:gd name="connsiteY139" fmla="*/ 1178560 h 3694853"/>
                  <a:gd name="connsiteX140" fmla="*/ 47413 w 3557693"/>
                  <a:gd name="connsiteY140" fmla="*/ 1046480 h 3694853"/>
                  <a:gd name="connsiteX141" fmla="*/ 6773 w 3557693"/>
                  <a:gd name="connsiteY141" fmla="*/ 1056640 h 3694853"/>
                  <a:gd name="connsiteX142" fmla="*/ 88053 w 3557693"/>
                  <a:gd name="connsiteY142" fmla="*/ 1127760 h 3694853"/>
                  <a:gd name="connsiteX143" fmla="*/ 362373 w 3557693"/>
                  <a:gd name="connsiteY143" fmla="*/ 1351280 h 3694853"/>
                  <a:gd name="connsiteX144" fmla="*/ 606213 w 3557693"/>
                  <a:gd name="connsiteY144" fmla="*/ 1463040 h 3694853"/>
                  <a:gd name="connsiteX145" fmla="*/ 707813 w 3557693"/>
                  <a:gd name="connsiteY145" fmla="*/ 1483360 h 3694853"/>
                  <a:gd name="connsiteX146" fmla="*/ 758613 w 3557693"/>
                  <a:gd name="connsiteY146" fmla="*/ 1544320 h 3694853"/>
                  <a:gd name="connsiteX147" fmla="*/ 819573 w 3557693"/>
                  <a:gd name="connsiteY147" fmla="*/ 1595120 h 3694853"/>
                  <a:gd name="connsiteX148" fmla="*/ 911013 w 3557693"/>
                  <a:gd name="connsiteY148" fmla="*/ 1645920 h 3694853"/>
                  <a:gd name="connsiteX149" fmla="*/ 1236133 w 3557693"/>
                  <a:gd name="connsiteY149" fmla="*/ 1767840 h 3694853"/>
                  <a:gd name="connsiteX150" fmla="*/ 1540933 w 3557693"/>
                  <a:gd name="connsiteY150" fmla="*/ 1879600 h 3694853"/>
                  <a:gd name="connsiteX151" fmla="*/ 1652693 w 3557693"/>
                  <a:gd name="connsiteY151" fmla="*/ 1950720 h 3694853"/>
                  <a:gd name="connsiteX152" fmla="*/ 1469813 w 3557693"/>
                  <a:gd name="connsiteY152" fmla="*/ 1920240 h 3694853"/>
                  <a:gd name="connsiteX153" fmla="*/ 1286933 w 3557693"/>
                  <a:gd name="connsiteY153" fmla="*/ 1920240 h 3694853"/>
                  <a:gd name="connsiteX154" fmla="*/ 1053253 w 3557693"/>
                  <a:gd name="connsiteY154" fmla="*/ 1899920 h 3694853"/>
                  <a:gd name="connsiteX155" fmla="*/ 809413 w 3557693"/>
                  <a:gd name="connsiteY155" fmla="*/ 1828800 h 3694853"/>
                  <a:gd name="connsiteX156" fmla="*/ 545253 w 3557693"/>
                  <a:gd name="connsiteY156" fmla="*/ 1737360 h 3694853"/>
                  <a:gd name="connsiteX157" fmla="*/ 514773 w 3557693"/>
                  <a:gd name="connsiteY157" fmla="*/ 1727200 h 3694853"/>
                  <a:gd name="connsiteX158" fmla="*/ 382693 w 3557693"/>
                  <a:gd name="connsiteY158" fmla="*/ 1635760 h 3694853"/>
                  <a:gd name="connsiteX159" fmla="*/ 342053 w 3557693"/>
                  <a:gd name="connsiteY159" fmla="*/ 1645920 h 3694853"/>
                  <a:gd name="connsiteX160" fmla="*/ 474133 w 3557693"/>
                  <a:gd name="connsiteY160" fmla="*/ 1767840 h 3694853"/>
                  <a:gd name="connsiteX161" fmla="*/ 728133 w 3557693"/>
                  <a:gd name="connsiteY161" fmla="*/ 1849120 h 3694853"/>
                  <a:gd name="connsiteX162" fmla="*/ 606213 w 3557693"/>
                  <a:gd name="connsiteY162" fmla="*/ 1849120 h 3694853"/>
                  <a:gd name="connsiteX163" fmla="*/ 474133 w 3557693"/>
                  <a:gd name="connsiteY163" fmla="*/ 1838960 h 3694853"/>
                  <a:gd name="connsiteX164" fmla="*/ 474133 w 3557693"/>
                  <a:gd name="connsiteY164" fmla="*/ 1889760 h 3694853"/>
                  <a:gd name="connsiteX165" fmla="*/ 585893 w 3557693"/>
                  <a:gd name="connsiteY165" fmla="*/ 1889760 h 3694853"/>
                  <a:gd name="connsiteX166" fmla="*/ 789093 w 3557693"/>
                  <a:gd name="connsiteY166" fmla="*/ 1889760 h 3694853"/>
                  <a:gd name="connsiteX167" fmla="*/ 992293 w 3557693"/>
                  <a:gd name="connsiteY167" fmla="*/ 1930400 h 3694853"/>
                  <a:gd name="connsiteX168" fmla="*/ 1266613 w 3557693"/>
                  <a:gd name="connsiteY168" fmla="*/ 1950720 h 3694853"/>
                  <a:gd name="connsiteX169" fmla="*/ 1520613 w 3557693"/>
                  <a:gd name="connsiteY169" fmla="*/ 1981200 h 3694853"/>
                  <a:gd name="connsiteX170" fmla="*/ 1693333 w 3557693"/>
                  <a:gd name="connsiteY170" fmla="*/ 2021840 h 3694853"/>
                  <a:gd name="connsiteX171" fmla="*/ 1744133 w 3557693"/>
                  <a:gd name="connsiteY171" fmla="*/ 2123440 h 3694853"/>
                  <a:gd name="connsiteX172" fmla="*/ 1794933 w 3557693"/>
                  <a:gd name="connsiteY172" fmla="*/ 2255520 h 3694853"/>
                  <a:gd name="connsiteX173" fmla="*/ 1805093 w 3557693"/>
                  <a:gd name="connsiteY173" fmla="*/ 2499360 h 3694853"/>
                  <a:gd name="connsiteX174" fmla="*/ 1784773 w 3557693"/>
                  <a:gd name="connsiteY174" fmla="*/ 2753360 h 3694853"/>
                  <a:gd name="connsiteX175" fmla="*/ 1733973 w 3557693"/>
                  <a:gd name="connsiteY175" fmla="*/ 3048000 h 3694853"/>
                  <a:gd name="connsiteX176" fmla="*/ 1683173 w 3557693"/>
                  <a:gd name="connsiteY176" fmla="*/ 3342640 h 3694853"/>
                  <a:gd name="connsiteX177" fmla="*/ 1632373 w 3557693"/>
                  <a:gd name="connsiteY177" fmla="*/ 3586480 h 3694853"/>
                  <a:gd name="connsiteX178" fmla="*/ 1825413 w 3557693"/>
                  <a:gd name="connsiteY178" fmla="*/ 3667760 h 3694853"/>
                  <a:gd name="connsiteX179" fmla="*/ 2120053 w 3557693"/>
                  <a:gd name="connsiteY179" fmla="*/ 3677920 h 3694853"/>
                  <a:gd name="connsiteX180" fmla="*/ 2191173 w 3557693"/>
                  <a:gd name="connsiteY180" fmla="*/ 3627120 h 3694853"/>
                  <a:gd name="connsiteX181" fmla="*/ 2181013 w 3557693"/>
                  <a:gd name="connsiteY181" fmla="*/ 3271520 h 3694853"/>
                  <a:gd name="connsiteX182" fmla="*/ 2140373 w 3557693"/>
                  <a:gd name="connsiteY182" fmla="*/ 2479040 h 3694853"/>
                  <a:gd name="connsiteX0" fmla="*/ 2150533 w 3557693"/>
                  <a:gd name="connsiteY0" fmla="*/ 2387600 h 3694853"/>
                  <a:gd name="connsiteX1" fmla="*/ 2302933 w 3557693"/>
                  <a:gd name="connsiteY1" fmla="*/ 2103120 h 3694853"/>
                  <a:gd name="connsiteX2" fmla="*/ 2628053 w 3557693"/>
                  <a:gd name="connsiteY2" fmla="*/ 1838960 h 3694853"/>
                  <a:gd name="connsiteX3" fmla="*/ 3014133 w 3557693"/>
                  <a:gd name="connsiteY3" fmla="*/ 1615440 h 3694853"/>
                  <a:gd name="connsiteX4" fmla="*/ 3288453 w 3557693"/>
                  <a:gd name="connsiteY4" fmla="*/ 1503680 h 3694853"/>
                  <a:gd name="connsiteX5" fmla="*/ 3471333 w 3557693"/>
                  <a:gd name="connsiteY5" fmla="*/ 1391920 h 3694853"/>
                  <a:gd name="connsiteX6" fmla="*/ 3552613 w 3557693"/>
                  <a:gd name="connsiteY6" fmla="*/ 1280160 h 3694853"/>
                  <a:gd name="connsiteX7" fmla="*/ 3501813 w 3557693"/>
                  <a:gd name="connsiteY7" fmla="*/ 1270000 h 3694853"/>
                  <a:gd name="connsiteX8" fmla="*/ 3430693 w 3557693"/>
                  <a:gd name="connsiteY8" fmla="*/ 1371600 h 3694853"/>
                  <a:gd name="connsiteX9" fmla="*/ 3237653 w 3557693"/>
                  <a:gd name="connsiteY9" fmla="*/ 1473200 h 3694853"/>
                  <a:gd name="connsiteX10" fmla="*/ 2922693 w 3557693"/>
                  <a:gd name="connsiteY10" fmla="*/ 1605280 h 3694853"/>
                  <a:gd name="connsiteX11" fmla="*/ 2892213 w 3557693"/>
                  <a:gd name="connsiteY11" fmla="*/ 1595120 h 3694853"/>
                  <a:gd name="connsiteX12" fmla="*/ 2922693 w 3557693"/>
                  <a:gd name="connsiteY12" fmla="*/ 1483360 h 3694853"/>
                  <a:gd name="connsiteX13" fmla="*/ 2983653 w 3557693"/>
                  <a:gd name="connsiteY13" fmla="*/ 1320800 h 3694853"/>
                  <a:gd name="connsiteX14" fmla="*/ 2983653 w 3557693"/>
                  <a:gd name="connsiteY14" fmla="*/ 1270000 h 3694853"/>
                  <a:gd name="connsiteX15" fmla="*/ 2932853 w 3557693"/>
                  <a:gd name="connsiteY15" fmla="*/ 1280160 h 3694853"/>
                  <a:gd name="connsiteX16" fmla="*/ 2902373 w 3557693"/>
                  <a:gd name="connsiteY16" fmla="*/ 1361440 h 3694853"/>
                  <a:gd name="connsiteX17" fmla="*/ 2821093 w 3557693"/>
                  <a:gd name="connsiteY17" fmla="*/ 1584960 h 3694853"/>
                  <a:gd name="connsiteX18" fmla="*/ 2790613 w 3557693"/>
                  <a:gd name="connsiteY18" fmla="*/ 1666240 h 3694853"/>
                  <a:gd name="connsiteX19" fmla="*/ 2668693 w 3557693"/>
                  <a:gd name="connsiteY19" fmla="*/ 1737360 h 3694853"/>
                  <a:gd name="connsiteX20" fmla="*/ 2475653 w 3557693"/>
                  <a:gd name="connsiteY20" fmla="*/ 1838960 h 3694853"/>
                  <a:gd name="connsiteX21" fmla="*/ 2374053 w 3557693"/>
                  <a:gd name="connsiteY21" fmla="*/ 1899920 h 3694853"/>
                  <a:gd name="connsiteX22" fmla="*/ 2231813 w 3557693"/>
                  <a:gd name="connsiteY22" fmla="*/ 2011680 h 3694853"/>
                  <a:gd name="connsiteX23" fmla="*/ 2313093 w 3557693"/>
                  <a:gd name="connsiteY23" fmla="*/ 1666240 h 3694853"/>
                  <a:gd name="connsiteX24" fmla="*/ 2384213 w 3557693"/>
                  <a:gd name="connsiteY24" fmla="*/ 1280160 h 3694853"/>
                  <a:gd name="connsiteX25" fmla="*/ 2597573 w 3557693"/>
                  <a:gd name="connsiteY25" fmla="*/ 1056640 h 3694853"/>
                  <a:gd name="connsiteX26" fmla="*/ 2668693 w 3557693"/>
                  <a:gd name="connsiteY26" fmla="*/ 894080 h 3694853"/>
                  <a:gd name="connsiteX27" fmla="*/ 2628053 w 3557693"/>
                  <a:gd name="connsiteY27" fmla="*/ 894080 h 3694853"/>
                  <a:gd name="connsiteX28" fmla="*/ 2567093 w 3557693"/>
                  <a:gd name="connsiteY28" fmla="*/ 1026160 h 3694853"/>
                  <a:gd name="connsiteX29" fmla="*/ 2414693 w 3557693"/>
                  <a:gd name="connsiteY29" fmla="*/ 1148080 h 3694853"/>
                  <a:gd name="connsiteX30" fmla="*/ 2465493 w 3557693"/>
                  <a:gd name="connsiteY30" fmla="*/ 975360 h 3694853"/>
                  <a:gd name="connsiteX31" fmla="*/ 2546773 w 3557693"/>
                  <a:gd name="connsiteY31" fmla="*/ 680720 h 3694853"/>
                  <a:gd name="connsiteX32" fmla="*/ 2648373 w 3557693"/>
                  <a:gd name="connsiteY32" fmla="*/ 589280 h 3694853"/>
                  <a:gd name="connsiteX33" fmla="*/ 2729653 w 3557693"/>
                  <a:gd name="connsiteY33" fmla="*/ 497840 h 3694853"/>
                  <a:gd name="connsiteX34" fmla="*/ 2739813 w 3557693"/>
                  <a:gd name="connsiteY34" fmla="*/ 447040 h 3694853"/>
                  <a:gd name="connsiteX35" fmla="*/ 2699173 w 3557693"/>
                  <a:gd name="connsiteY35" fmla="*/ 467360 h 3694853"/>
                  <a:gd name="connsiteX36" fmla="*/ 2628053 w 3557693"/>
                  <a:gd name="connsiteY36" fmla="*/ 548640 h 3694853"/>
                  <a:gd name="connsiteX37" fmla="*/ 2567093 w 3557693"/>
                  <a:gd name="connsiteY37" fmla="*/ 579120 h 3694853"/>
                  <a:gd name="connsiteX38" fmla="*/ 2678853 w 3557693"/>
                  <a:gd name="connsiteY38" fmla="*/ 274320 h 3694853"/>
                  <a:gd name="connsiteX39" fmla="*/ 2729653 w 3557693"/>
                  <a:gd name="connsiteY39" fmla="*/ 40640 h 3694853"/>
                  <a:gd name="connsiteX40" fmla="*/ 2689013 w 3557693"/>
                  <a:gd name="connsiteY40" fmla="*/ 30480 h 3694853"/>
                  <a:gd name="connsiteX41" fmla="*/ 2668693 w 3557693"/>
                  <a:gd name="connsiteY41" fmla="*/ 142240 h 3694853"/>
                  <a:gd name="connsiteX42" fmla="*/ 2617893 w 3557693"/>
                  <a:gd name="connsiteY42" fmla="*/ 314960 h 3694853"/>
                  <a:gd name="connsiteX43" fmla="*/ 2597573 w 3557693"/>
                  <a:gd name="connsiteY43" fmla="*/ 314960 h 3694853"/>
                  <a:gd name="connsiteX44" fmla="*/ 2556933 w 3557693"/>
                  <a:gd name="connsiteY44" fmla="*/ 172720 h 3694853"/>
                  <a:gd name="connsiteX45" fmla="*/ 2526453 w 3557693"/>
                  <a:gd name="connsiteY45" fmla="*/ 81280 h 3694853"/>
                  <a:gd name="connsiteX46" fmla="*/ 2495973 w 3557693"/>
                  <a:gd name="connsiteY46" fmla="*/ 111760 h 3694853"/>
                  <a:gd name="connsiteX47" fmla="*/ 2516293 w 3557693"/>
                  <a:gd name="connsiteY47" fmla="*/ 172720 h 3694853"/>
                  <a:gd name="connsiteX48" fmla="*/ 2546773 w 3557693"/>
                  <a:gd name="connsiteY48" fmla="*/ 284480 h 3694853"/>
                  <a:gd name="connsiteX49" fmla="*/ 2567093 w 3557693"/>
                  <a:gd name="connsiteY49" fmla="*/ 375920 h 3694853"/>
                  <a:gd name="connsiteX50" fmla="*/ 2577253 w 3557693"/>
                  <a:gd name="connsiteY50" fmla="*/ 406400 h 3694853"/>
                  <a:gd name="connsiteX51" fmla="*/ 2495973 w 3557693"/>
                  <a:gd name="connsiteY51" fmla="*/ 640080 h 3694853"/>
                  <a:gd name="connsiteX52" fmla="*/ 2424853 w 3557693"/>
                  <a:gd name="connsiteY52" fmla="*/ 894080 h 3694853"/>
                  <a:gd name="connsiteX53" fmla="*/ 2363893 w 3557693"/>
                  <a:gd name="connsiteY53" fmla="*/ 863600 h 3694853"/>
                  <a:gd name="connsiteX54" fmla="*/ 2262293 w 3557693"/>
                  <a:gd name="connsiteY54" fmla="*/ 690880 h 3694853"/>
                  <a:gd name="connsiteX55" fmla="*/ 2221653 w 3557693"/>
                  <a:gd name="connsiteY55" fmla="*/ 609600 h 3694853"/>
                  <a:gd name="connsiteX56" fmla="*/ 2201333 w 3557693"/>
                  <a:gd name="connsiteY56" fmla="*/ 640080 h 3694853"/>
                  <a:gd name="connsiteX57" fmla="*/ 2241973 w 3557693"/>
                  <a:gd name="connsiteY57" fmla="*/ 741680 h 3694853"/>
                  <a:gd name="connsiteX58" fmla="*/ 2302933 w 3557693"/>
                  <a:gd name="connsiteY58" fmla="*/ 853440 h 3694853"/>
                  <a:gd name="connsiteX59" fmla="*/ 2353733 w 3557693"/>
                  <a:gd name="connsiteY59" fmla="*/ 934720 h 3694853"/>
                  <a:gd name="connsiteX60" fmla="*/ 2384213 w 3557693"/>
                  <a:gd name="connsiteY60" fmla="*/ 965200 h 3694853"/>
                  <a:gd name="connsiteX61" fmla="*/ 2363893 w 3557693"/>
                  <a:gd name="connsiteY61" fmla="*/ 1076960 h 3694853"/>
                  <a:gd name="connsiteX62" fmla="*/ 2262293 w 3557693"/>
                  <a:gd name="connsiteY62" fmla="*/ 1422400 h 3694853"/>
                  <a:gd name="connsiteX63" fmla="*/ 2211493 w 3557693"/>
                  <a:gd name="connsiteY63" fmla="*/ 1676400 h 3694853"/>
                  <a:gd name="connsiteX64" fmla="*/ 2160693 w 3557693"/>
                  <a:gd name="connsiteY64" fmla="*/ 1818640 h 3694853"/>
                  <a:gd name="connsiteX65" fmla="*/ 2089573 w 3557693"/>
                  <a:gd name="connsiteY65" fmla="*/ 1838960 h 3694853"/>
                  <a:gd name="connsiteX66" fmla="*/ 2048933 w 3557693"/>
                  <a:gd name="connsiteY66" fmla="*/ 1686560 h 3694853"/>
                  <a:gd name="connsiteX67" fmla="*/ 1957493 w 3557693"/>
                  <a:gd name="connsiteY67" fmla="*/ 1351280 h 3694853"/>
                  <a:gd name="connsiteX68" fmla="*/ 1845733 w 3557693"/>
                  <a:gd name="connsiteY68" fmla="*/ 894080 h 3694853"/>
                  <a:gd name="connsiteX69" fmla="*/ 1805093 w 3557693"/>
                  <a:gd name="connsiteY69" fmla="*/ 436880 h 3694853"/>
                  <a:gd name="connsiteX70" fmla="*/ 1815253 w 3557693"/>
                  <a:gd name="connsiteY70" fmla="*/ 254000 h 3694853"/>
                  <a:gd name="connsiteX71" fmla="*/ 1774613 w 3557693"/>
                  <a:gd name="connsiteY71" fmla="*/ 213360 h 3694853"/>
                  <a:gd name="connsiteX72" fmla="*/ 1764453 w 3557693"/>
                  <a:gd name="connsiteY72" fmla="*/ 365760 h 3694853"/>
                  <a:gd name="connsiteX73" fmla="*/ 1764453 w 3557693"/>
                  <a:gd name="connsiteY73" fmla="*/ 558800 h 3694853"/>
                  <a:gd name="connsiteX74" fmla="*/ 1774613 w 3557693"/>
                  <a:gd name="connsiteY74" fmla="*/ 670560 h 3694853"/>
                  <a:gd name="connsiteX75" fmla="*/ 1733973 w 3557693"/>
                  <a:gd name="connsiteY75" fmla="*/ 609600 h 3694853"/>
                  <a:gd name="connsiteX76" fmla="*/ 1622213 w 3557693"/>
                  <a:gd name="connsiteY76" fmla="*/ 406400 h 3694853"/>
                  <a:gd name="connsiteX77" fmla="*/ 1571413 w 3557693"/>
                  <a:gd name="connsiteY77" fmla="*/ 142240 h 3694853"/>
                  <a:gd name="connsiteX78" fmla="*/ 1540933 w 3557693"/>
                  <a:gd name="connsiteY78" fmla="*/ 60960 h 3694853"/>
                  <a:gd name="connsiteX79" fmla="*/ 1520613 w 3557693"/>
                  <a:gd name="connsiteY79" fmla="*/ 121920 h 3694853"/>
                  <a:gd name="connsiteX80" fmla="*/ 1551093 w 3557693"/>
                  <a:gd name="connsiteY80" fmla="*/ 365760 h 3694853"/>
                  <a:gd name="connsiteX81" fmla="*/ 1571413 w 3557693"/>
                  <a:gd name="connsiteY81" fmla="*/ 426720 h 3694853"/>
                  <a:gd name="connsiteX82" fmla="*/ 1540933 w 3557693"/>
                  <a:gd name="connsiteY82" fmla="*/ 416560 h 3694853"/>
                  <a:gd name="connsiteX83" fmla="*/ 1439333 w 3557693"/>
                  <a:gd name="connsiteY83" fmla="*/ 335280 h 3694853"/>
                  <a:gd name="connsiteX84" fmla="*/ 1327573 w 3557693"/>
                  <a:gd name="connsiteY84" fmla="*/ 274320 h 3694853"/>
                  <a:gd name="connsiteX85" fmla="*/ 1317413 w 3557693"/>
                  <a:gd name="connsiteY85" fmla="*/ 304800 h 3694853"/>
                  <a:gd name="connsiteX86" fmla="*/ 1429173 w 3557693"/>
                  <a:gd name="connsiteY86" fmla="*/ 396240 h 3694853"/>
                  <a:gd name="connsiteX87" fmla="*/ 1571413 w 3557693"/>
                  <a:gd name="connsiteY87" fmla="*/ 477520 h 3694853"/>
                  <a:gd name="connsiteX88" fmla="*/ 1601893 w 3557693"/>
                  <a:gd name="connsiteY88" fmla="*/ 497840 h 3694853"/>
                  <a:gd name="connsiteX89" fmla="*/ 1683173 w 3557693"/>
                  <a:gd name="connsiteY89" fmla="*/ 629920 h 3694853"/>
                  <a:gd name="connsiteX90" fmla="*/ 1764453 w 3557693"/>
                  <a:gd name="connsiteY90" fmla="*/ 731520 h 3694853"/>
                  <a:gd name="connsiteX91" fmla="*/ 1784773 w 3557693"/>
                  <a:gd name="connsiteY91" fmla="*/ 843280 h 3694853"/>
                  <a:gd name="connsiteX92" fmla="*/ 1815253 w 3557693"/>
                  <a:gd name="connsiteY92" fmla="*/ 1036320 h 3694853"/>
                  <a:gd name="connsiteX93" fmla="*/ 1876213 w 3557693"/>
                  <a:gd name="connsiteY93" fmla="*/ 1310640 h 3694853"/>
                  <a:gd name="connsiteX94" fmla="*/ 1855893 w 3557693"/>
                  <a:gd name="connsiteY94" fmla="*/ 1310640 h 3694853"/>
                  <a:gd name="connsiteX95" fmla="*/ 1591733 w 3557693"/>
                  <a:gd name="connsiteY95" fmla="*/ 1137920 h 3694853"/>
                  <a:gd name="connsiteX96" fmla="*/ 1408853 w 3557693"/>
                  <a:gd name="connsiteY96" fmla="*/ 914400 h 3694853"/>
                  <a:gd name="connsiteX97" fmla="*/ 1327573 w 3557693"/>
                  <a:gd name="connsiteY97" fmla="*/ 782320 h 3694853"/>
                  <a:gd name="connsiteX98" fmla="*/ 1307253 w 3557693"/>
                  <a:gd name="connsiteY98" fmla="*/ 619760 h 3694853"/>
                  <a:gd name="connsiteX99" fmla="*/ 1286933 w 3557693"/>
                  <a:gd name="connsiteY99" fmla="*/ 589280 h 3694853"/>
                  <a:gd name="connsiteX100" fmla="*/ 1256453 w 3557693"/>
                  <a:gd name="connsiteY100" fmla="*/ 670560 h 3694853"/>
                  <a:gd name="connsiteX101" fmla="*/ 1266613 w 3557693"/>
                  <a:gd name="connsiteY101" fmla="*/ 772160 h 3694853"/>
                  <a:gd name="connsiteX102" fmla="*/ 1185333 w 3557693"/>
                  <a:gd name="connsiteY102" fmla="*/ 690880 h 3694853"/>
                  <a:gd name="connsiteX103" fmla="*/ 1012613 w 3557693"/>
                  <a:gd name="connsiteY103" fmla="*/ 508000 h 3694853"/>
                  <a:gd name="connsiteX104" fmla="*/ 941493 w 3557693"/>
                  <a:gd name="connsiteY104" fmla="*/ 375920 h 3694853"/>
                  <a:gd name="connsiteX105" fmla="*/ 890693 w 3557693"/>
                  <a:gd name="connsiteY105" fmla="*/ 294640 h 3694853"/>
                  <a:gd name="connsiteX106" fmla="*/ 860213 w 3557693"/>
                  <a:gd name="connsiteY106" fmla="*/ 294640 h 3694853"/>
                  <a:gd name="connsiteX107" fmla="*/ 880533 w 3557693"/>
                  <a:gd name="connsiteY107" fmla="*/ 365760 h 3694853"/>
                  <a:gd name="connsiteX108" fmla="*/ 982133 w 3557693"/>
                  <a:gd name="connsiteY108" fmla="*/ 548640 h 3694853"/>
                  <a:gd name="connsiteX109" fmla="*/ 1083733 w 3557693"/>
                  <a:gd name="connsiteY109" fmla="*/ 650240 h 3694853"/>
                  <a:gd name="connsiteX110" fmla="*/ 1012613 w 3557693"/>
                  <a:gd name="connsiteY110" fmla="*/ 650240 h 3694853"/>
                  <a:gd name="connsiteX111" fmla="*/ 850053 w 3557693"/>
                  <a:gd name="connsiteY111" fmla="*/ 579120 h 3694853"/>
                  <a:gd name="connsiteX112" fmla="*/ 829733 w 3557693"/>
                  <a:gd name="connsiteY112" fmla="*/ 599440 h 3694853"/>
                  <a:gd name="connsiteX113" fmla="*/ 921173 w 3557693"/>
                  <a:gd name="connsiteY113" fmla="*/ 650240 h 3694853"/>
                  <a:gd name="connsiteX114" fmla="*/ 1073573 w 3557693"/>
                  <a:gd name="connsiteY114" fmla="*/ 711200 h 3694853"/>
                  <a:gd name="connsiteX115" fmla="*/ 1124373 w 3557693"/>
                  <a:gd name="connsiteY115" fmla="*/ 721360 h 3694853"/>
                  <a:gd name="connsiteX116" fmla="*/ 1246293 w 3557693"/>
                  <a:gd name="connsiteY116" fmla="*/ 822960 h 3694853"/>
                  <a:gd name="connsiteX117" fmla="*/ 1286933 w 3557693"/>
                  <a:gd name="connsiteY117" fmla="*/ 853440 h 3694853"/>
                  <a:gd name="connsiteX118" fmla="*/ 1398693 w 3557693"/>
                  <a:gd name="connsiteY118" fmla="*/ 985520 h 3694853"/>
                  <a:gd name="connsiteX119" fmla="*/ 1500293 w 3557693"/>
                  <a:gd name="connsiteY119" fmla="*/ 1117600 h 3694853"/>
                  <a:gd name="connsiteX120" fmla="*/ 1683173 w 3557693"/>
                  <a:gd name="connsiteY120" fmla="*/ 1290320 h 3694853"/>
                  <a:gd name="connsiteX121" fmla="*/ 1845733 w 3557693"/>
                  <a:gd name="connsiteY121" fmla="*/ 1422400 h 3694853"/>
                  <a:gd name="connsiteX122" fmla="*/ 1866053 w 3557693"/>
                  <a:gd name="connsiteY122" fmla="*/ 1473200 h 3694853"/>
                  <a:gd name="connsiteX123" fmla="*/ 1886373 w 3557693"/>
                  <a:gd name="connsiteY123" fmla="*/ 1625600 h 3694853"/>
                  <a:gd name="connsiteX124" fmla="*/ 1896533 w 3557693"/>
                  <a:gd name="connsiteY124" fmla="*/ 1717040 h 3694853"/>
                  <a:gd name="connsiteX125" fmla="*/ 1886373 w 3557693"/>
                  <a:gd name="connsiteY125" fmla="*/ 1879600 h 3694853"/>
                  <a:gd name="connsiteX126" fmla="*/ 1774613 w 3557693"/>
                  <a:gd name="connsiteY126" fmla="*/ 1828800 h 3694853"/>
                  <a:gd name="connsiteX127" fmla="*/ 1500293 w 3557693"/>
                  <a:gd name="connsiteY127" fmla="*/ 1778000 h 3694853"/>
                  <a:gd name="connsiteX128" fmla="*/ 1256453 w 3557693"/>
                  <a:gd name="connsiteY128" fmla="*/ 1706880 h 3694853"/>
                  <a:gd name="connsiteX129" fmla="*/ 900853 w 3557693"/>
                  <a:gd name="connsiteY129" fmla="*/ 1574800 h 3694853"/>
                  <a:gd name="connsiteX130" fmla="*/ 667173 w 3557693"/>
                  <a:gd name="connsiteY130" fmla="*/ 1341120 h 3694853"/>
                  <a:gd name="connsiteX131" fmla="*/ 514773 w 3557693"/>
                  <a:gd name="connsiteY131" fmla="*/ 1137920 h 3694853"/>
                  <a:gd name="connsiteX132" fmla="*/ 423333 w 3557693"/>
                  <a:gd name="connsiteY132" fmla="*/ 1036320 h 3694853"/>
                  <a:gd name="connsiteX133" fmla="*/ 362373 w 3557693"/>
                  <a:gd name="connsiteY133" fmla="*/ 1046480 h 3694853"/>
                  <a:gd name="connsiteX134" fmla="*/ 443653 w 3557693"/>
                  <a:gd name="connsiteY134" fmla="*/ 1137920 h 3694853"/>
                  <a:gd name="connsiteX135" fmla="*/ 565573 w 3557693"/>
                  <a:gd name="connsiteY135" fmla="*/ 1320800 h 3694853"/>
                  <a:gd name="connsiteX136" fmla="*/ 626533 w 3557693"/>
                  <a:gd name="connsiteY136" fmla="*/ 1402080 h 3694853"/>
                  <a:gd name="connsiteX137" fmla="*/ 555413 w 3557693"/>
                  <a:gd name="connsiteY137" fmla="*/ 1391920 h 3694853"/>
                  <a:gd name="connsiteX138" fmla="*/ 382693 w 3557693"/>
                  <a:gd name="connsiteY138" fmla="*/ 1300480 h 3694853"/>
                  <a:gd name="connsiteX139" fmla="*/ 209973 w 3557693"/>
                  <a:gd name="connsiteY139" fmla="*/ 1178560 h 3694853"/>
                  <a:gd name="connsiteX140" fmla="*/ 47413 w 3557693"/>
                  <a:gd name="connsiteY140" fmla="*/ 1046480 h 3694853"/>
                  <a:gd name="connsiteX141" fmla="*/ 6773 w 3557693"/>
                  <a:gd name="connsiteY141" fmla="*/ 1056640 h 3694853"/>
                  <a:gd name="connsiteX142" fmla="*/ 88053 w 3557693"/>
                  <a:gd name="connsiteY142" fmla="*/ 1127760 h 3694853"/>
                  <a:gd name="connsiteX143" fmla="*/ 362373 w 3557693"/>
                  <a:gd name="connsiteY143" fmla="*/ 1351280 h 3694853"/>
                  <a:gd name="connsiteX144" fmla="*/ 606213 w 3557693"/>
                  <a:gd name="connsiteY144" fmla="*/ 1463040 h 3694853"/>
                  <a:gd name="connsiteX145" fmla="*/ 707813 w 3557693"/>
                  <a:gd name="connsiteY145" fmla="*/ 1483360 h 3694853"/>
                  <a:gd name="connsiteX146" fmla="*/ 758613 w 3557693"/>
                  <a:gd name="connsiteY146" fmla="*/ 1544320 h 3694853"/>
                  <a:gd name="connsiteX147" fmla="*/ 819573 w 3557693"/>
                  <a:gd name="connsiteY147" fmla="*/ 1595120 h 3694853"/>
                  <a:gd name="connsiteX148" fmla="*/ 911013 w 3557693"/>
                  <a:gd name="connsiteY148" fmla="*/ 1645920 h 3694853"/>
                  <a:gd name="connsiteX149" fmla="*/ 1236133 w 3557693"/>
                  <a:gd name="connsiteY149" fmla="*/ 1767840 h 3694853"/>
                  <a:gd name="connsiteX150" fmla="*/ 1540933 w 3557693"/>
                  <a:gd name="connsiteY150" fmla="*/ 1879600 h 3694853"/>
                  <a:gd name="connsiteX151" fmla="*/ 1652693 w 3557693"/>
                  <a:gd name="connsiteY151" fmla="*/ 1950720 h 3694853"/>
                  <a:gd name="connsiteX152" fmla="*/ 1469813 w 3557693"/>
                  <a:gd name="connsiteY152" fmla="*/ 1920240 h 3694853"/>
                  <a:gd name="connsiteX153" fmla="*/ 1286933 w 3557693"/>
                  <a:gd name="connsiteY153" fmla="*/ 1920240 h 3694853"/>
                  <a:gd name="connsiteX154" fmla="*/ 1053253 w 3557693"/>
                  <a:gd name="connsiteY154" fmla="*/ 1899920 h 3694853"/>
                  <a:gd name="connsiteX155" fmla="*/ 809413 w 3557693"/>
                  <a:gd name="connsiteY155" fmla="*/ 1828800 h 3694853"/>
                  <a:gd name="connsiteX156" fmla="*/ 545253 w 3557693"/>
                  <a:gd name="connsiteY156" fmla="*/ 1737360 h 3694853"/>
                  <a:gd name="connsiteX157" fmla="*/ 514773 w 3557693"/>
                  <a:gd name="connsiteY157" fmla="*/ 1727200 h 3694853"/>
                  <a:gd name="connsiteX158" fmla="*/ 382693 w 3557693"/>
                  <a:gd name="connsiteY158" fmla="*/ 1635760 h 3694853"/>
                  <a:gd name="connsiteX159" fmla="*/ 342053 w 3557693"/>
                  <a:gd name="connsiteY159" fmla="*/ 1645920 h 3694853"/>
                  <a:gd name="connsiteX160" fmla="*/ 474133 w 3557693"/>
                  <a:gd name="connsiteY160" fmla="*/ 1767840 h 3694853"/>
                  <a:gd name="connsiteX161" fmla="*/ 728133 w 3557693"/>
                  <a:gd name="connsiteY161" fmla="*/ 1849120 h 3694853"/>
                  <a:gd name="connsiteX162" fmla="*/ 606213 w 3557693"/>
                  <a:gd name="connsiteY162" fmla="*/ 1849120 h 3694853"/>
                  <a:gd name="connsiteX163" fmla="*/ 474133 w 3557693"/>
                  <a:gd name="connsiteY163" fmla="*/ 1838960 h 3694853"/>
                  <a:gd name="connsiteX164" fmla="*/ 474133 w 3557693"/>
                  <a:gd name="connsiteY164" fmla="*/ 1889760 h 3694853"/>
                  <a:gd name="connsiteX165" fmla="*/ 585893 w 3557693"/>
                  <a:gd name="connsiteY165" fmla="*/ 1889760 h 3694853"/>
                  <a:gd name="connsiteX166" fmla="*/ 789093 w 3557693"/>
                  <a:gd name="connsiteY166" fmla="*/ 1889760 h 3694853"/>
                  <a:gd name="connsiteX167" fmla="*/ 992293 w 3557693"/>
                  <a:gd name="connsiteY167" fmla="*/ 1930400 h 3694853"/>
                  <a:gd name="connsiteX168" fmla="*/ 1266613 w 3557693"/>
                  <a:gd name="connsiteY168" fmla="*/ 1950720 h 3694853"/>
                  <a:gd name="connsiteX169" fmla="*/ 1520613 w 3557693"/>
                  <a:gd name="connsiteY169" fmla="*/ 1981200 h 3694853"/>
                  <a:gd name="connsiteX170" fmla="*/ 1693333 w 3557693"/>
                  <a:gd name="connsiteY170" fmla="*/ 2021840 h 3694853"/>
                  <a:gd name="connsiteX171" fmla="*/ 1744133 w 3557693"/>
                  <a:gd name="connsiteY171" fmla="*/ 2123440 h 3694853"/>
                  <a:gd name="connsiteX172" fmla="*/ 1794933 w 3557693"/>
                  <a:gd name="connsiteY172" fmla="*/ 2255520 h 3694853"/>
                  <a:gd name="connsiteX173" fmla="*/ 1805093 w 3557693"/>
                  <a:gd name="connsiteY173" fmla="*/ 2499360 h 3694853"/>
                  <a:gd name="connsiteX174" fmla="*/ 1784773 w 3557693"/>
                  <a:gd name="connsiteY174" fmla="*/ 2753360 h 3694853"/>
                  <a:gd name="connsiteX175" fmla="*/ 1733973 w 3557693"/>
                  <a:gd name="connsiteY175" fmla="*/ 3048000 h 3694853"/>
                  <a:gd name="connsiteX176" fmla="*/ 1683173 w 3557693"/>
                  <a:gd name="connsiteY176" fmla="*/ 3342640 h 3694853"/>
                  <a:gd name="connsiteX177" fmla="*/ 1632373 w 3557693"/>
                  <a:gd name="connsiteY177" fmla="*/ 3586480 h 3694853"/>
                  <a:gd name="connsiteX178" fmla="*/ 1825413 w 3557693"/>
                  <a:gd name="connsiteY178" fmla="*/ 3667760 h 3694853"/>
                  <a:gd name="connsiteX179" fmla="*/ 2120053 w 3557693"/>
                  <a:gd name="connsiteY179" fmla="*/ 3677920 h 3694853"/>
                  <a:gd name="connsiteX180" fmla="*/ 2191173 w 3557693"/>
                  <a:gd name="connsiteY180" fmla="*/ 3627120 h 3694853"/>
                  <a:gd name="connsiteX181" fmla="*/ 2181013 w 3557693"/>
                  <a:gd name="connsiteY181" fmla="*/ 3271520 h 3694853"/>
                  <a:gd name="connsiteX182" fmla="*/ 2159909 w 3557693"/>
                  <a:gd name="connsiteY182" fmla="*/ 2425041 h 3694853"/>
                  <a:gd name="connsiteX0" fmla="*/ 2150533 w 3557693"/>
                  <a:gd name="connsiteY0" fmla="*/ 2387600 h 3694853"/>
                  <a:gd name="connsiteX1" fmla="*/ 2302933 w 3557693"/>
                  <a:gd name="connsiteY1" fmla="*/ 2103120 h 3694853"/>
                  <a:gd name="connsiteX2" fmla="*/ 2628053 w 3557693"/>
                  <a:gd name="connsiteY2" fmla="*/ 1838960 h 3694853"/>
                  <a:gd name="connsiteX3" fmla="*/ 3014133 w 3557693"/>
                  <a:gd name="connsiteY3" fmla="*/ 1615440 h 3694853"/>
                  <a:gd name="connsiteX4" fmla="*/ 3288453 w 3557693"/>
                  <a:gd name="connsiteY4" fmla="*/ 1503680 h 3694853"/>
                  <a:gd name="connsiteX5" fmla="*/ 3471333 w 3557693"/>
                  <a:gd name="connsiteY5" fmla="*/ 1391920 h 3694853"/>
                  <a:gd name="connsiteX6" fmla="*/ 3552613 w 3557693"/>
                  <a:gd name="connsiteY6" fmla="*/ 1280160 h 3694853"/>
                  <a:gd name="connsiteX7" fmla="*/ 3501813 w 3557693"/>
                  <a:gd name="connsiteY7" fmla="*/ 1270000 h 3694853"/>
                  <a:gd name="connsiteX8" fmla="*/ 3430693 w 3557693"/>
                  <a:gd name="connsiteY8" fmla="*/ 1371600 h 3694853"/>
                  <a:gd name="connsiteX9" fmla="*/ 3237653 w 3557693"/>
                  <a:gd name="connsiteY9" fmla="*/ 1473200 h 3694853"/>
                  <a:gd name="connsiteX10" fmla="*/ 2922693 w 3557693"/>
                  <a:gd name="connsiteY10" fmla="*/ 1605280 h 3694853"/>
                  <a:gd name="connsiteX11" fmla="*/ 2892213 w 3557693"/>
                  <a:gd name="connsiteY11" fmla="*/ 1595120 h 3694853"/>
                  <a:gd name="connsiteX12" fmla="*/ 2922693 w 3557693"/>
                  <a:gd name="connsiteY12" fmla="*/ 1483360 h 3694853"/>
                  <a:gd name="connsiteX13" fmla="*/ 2983653 w 3557693"/>
                  <a:gd name="connsiteY13" fmla="*/ 1320800 h 3694853"/>
                  <a:gd name="connsiteX14" fmla="*/ 2983653 w 3557693"/>
                  <a:gd name="connsiteY14" fmla="*/ 1270000 h 3694853"/>
                  <a:gd name="connsiteX15" fmla="*/ 2932853 w 3557693"/>
                  <a:gd name="connsiteY15" fmla="*/ 1280160 h 3694853"/>
                  <a:gd name="connsiteX16" fmla="*/ 2902373 w 3557693"/>
                  <a:gd name="connsiteY16" fmla="*/ 1361440 h 3694853"/>
                  <a:gd name="connsiteX17" fmla="*/ 2821093 w 3557693"/>
                  <a:gd name="connsiteY17" fmla="*/ 1584960 h 3694853"/>
                  <a:gd name="connsiteX18" fmla="*/ 2790613 w 3557693"/>
                  <a:gd name="connsiteY18" fmla="*/ 1666240 h 3694853"/>
                  <a:gd name="connsiteX19" fmla="*/ 2668693 w 3557693"/>
                  <a:gd name="connsiteY19" fmla="*/ 1737360 h 3694853"/>
                  <a:gd name="connsiteX20" fmla="*/ 2475653 w 3557693"/>
                  <a:gd name="connsiteY20" fmla="*/ 1838960 h 3694853"/>
                  <a:gd name="connsiteX21" fmla="*/ 2374053 w 3557693"/>
                  <a:gd name="connsiteY21" fmla="*/ 1899920 h 3694853"/>
                  <a:gd name="connsiteX22" fmla="*/ 2231813 w 3557693"/>
                  <a:gd name="connsiteY22" fmla="*/ 2011680 h 3694853"/>
                  <a:gd name="connsiteX23" fmla="*/ 2313093 w 3557693"/>
                  <a:gd name="connsiteY23" fmla="*/ 1666240 h 3694853"/>
                  <a:gd name="connsiteX24" fmla="*/ 2384213 w 3557693"/>
                  <a:gd name="connsiteY24" fmla="*/ 1280160 h 3694853"/>
                  <a:gd name="connsiteX25" fmla="*/ 2597573 w 3557693"/>
                  <a:gd name="connsiteY25" fmla="*/ 1056640 h 3694853"/>
                  <a:gd name="connsiteX26" fmla="*/ 2668693 w 3557693"/>
                  <a:gd name="connsiteY26" fmla="*/ 894080 h 3694853"/>
                  <a:gd name="connsiteX27" fmla="*/ 2628053 w 3557693"/>
                  <a:gd name="connsiteY27" fmla="*/ 894080 h 3694853"/>
                  <a:gd name="connsiteX28" fmla="*/ 2567093 w 3557693"/>
                  <a:gd name="connsiteY28" fmla="*/ 1026160 h 3694853"/>
                  <a:gd name="connsiteX29" fmla="*/ 2414693 w 3557693"/>
                  <a:gd name="connsiteY29" fmla="*/ 1148080 h 3694853"/>
                  <a:gd name="connsiteX30" fmla="*/ 2465493 w 3557693"/>
                  <a:gd name="connsiteY30" fmla="*/ 975360 h 3694853"/>
                  <a:gd name="connsiteX31" fmla="*/ 2546773 w 3557693"/>
                  <a:gd name="connsiteY31" fmla="*/ 680720 h 3694853"/>
                  <a:gd name="connsiteX32" fmla="*/ 2648373 w 3557693"/>
                  <a:gd name="connsiteY32" fmla="*/ 589280 h 3694853"/>
                  <a:gd name="connsiteX33" fmla="*/ 2729653 w 3557693"/>
                  <a:gd name="connsiteY33" fmla="*/ 497840 h 3694853"/>
                  <a:gd name="connsiteX34" fmla="*/ 2739813 w 3557693"/>
                  <a:gd name="connsiteY34" fmla="*/ 447040 h 3694853"/>
                  <a:gd name="connsiteX35" fmla="*/ 2699173 w 3557693"/>
                  <a:gd name="connsiteY35" fmla="*/ 467360 h 3694853"/>
                  <a:gd name="connsiteX36" fmla="*/ 2628053 w 3557693"/>
                  <a:gd name="connsiteY36" fmla="*/ 548640 h 3694853"/>
                  <a:gd name="connsiteX37" fmla="*/ 2567093 w 3557693"/>
                  <a:gd name="connsiteY37" fmla="*/ 579120 h 3694853"/>
                  <a:gd name="connsiteX38" fmla="*/ 2678853 w 3557693"/>
                  <a:gd name="connsiteY38" fmla="*/ 274320 h 3694853"/>
                  <a:gd name="connsiteX39" fmla="*/ 2729653 w 3557693"/>
                  <a:gd name="connsiteY39" fmla="*/ 40640 h 3694853"/>
                  <a:gd name="connsiteX40" fmla="*/ 2689013 w 3557693"/>
                  <a:gd name="connsiteY40" fmla="*/ 30480 h 3694853"/>
                  <a:gd name="connsiteX41" fmla="*/ 2668693 w 3557693"/>
                  <a:gd name="connsiteY41" fmla="*/ 142240 h 3694853"/>
                  <a:gd name="connsiteX42" fmla="*/ 2617893 w 3557693"/>
                  <a:gd name="connsiteY42" fmla="*/ 314960 h 3694853"/>
                  <a:gd name="connsiteX43" fmla="*/ 2597573 w 3557693"/>
                  <a:gd name="connsiteY43" fmla="*/ 314960 h 3694853"/>
                  <a:gd name="connsiteX44" fmla="*/ 2556933 w 3557693"/>
                  <a:gd name="connsiteY44" fmla="*/ 172720 h 3694853"/>
                  <a:gd name="connsiteX45" fmla="*/ 2526453 w 3557693"/>
                  <a:gd name="connsiteY45" fmla="*/ 81280 h 3694853"/>
                  <a:gd name="connsiteX46" fmla="*/ 2495973 w 3557693"/>
                  <a:gd name="connsiteY46" fmla="*/ 111760 h 3694853"/>
                  <a:gd name="connsiteX47" fmla="*/ 2516293 w 3557693"/>
                  <a:gd name="connsiteY47" fmla="*/ 172720 h 3694853"/>
                  <a:gd name="connsiteX48" fmla="*/ 2546773 w 3557693"/>
                  <a:gd name="connsiteY48" fmla="*/ 284480 h 3694853"/>
                  <a:gd name="connsiteX49" fmla="*/ 2567093 w 3557693"/>
                  <a:gd name="connsiteY49" fmla="*/ 375920 h 3694853"/>
                  <a:gd name="connsiteX50" fmla="*/ 2577253 w 3557693"/>
                  <a:gd name="connsiteY50" fmla="*/ 406400 h 3694853"/>
                  <a:gd name="connsiteX51" fmla="*/ 2495973 w 3557693"/>
                  <a:gd name="connsiteY51" fmla="*/ 640080 h 3694853"/>
                  <a:gd name="connsiteX52" fmla="*/ 2424853 w 3557693"/>
                  <a:gd name="connsiteY52" fmla="*/ 894080 h 3694853"/>
                  <a:gd name="connsiteX53" fmla="*/ 2363893 w 3557693"/>
                  <a:gd name="connsiteY53" fmla="*/ 863600 h 3694853"/>
                  <a:gd name="connsiteX54" fmla="*/ 2262293 w 3557693"/>
                  <a:gd name="connsiteY54" fmla="*/ 690880 h 3694853"/>
                  <a:gd name="connsiteX55" fmla="*/ 2221653 w 3557693"/>
                  <a:gd name="connsiteY55" fmla="*/ 609600 h 3694853"/>
                  <a:gd name="connsiteX56" fmla="*/ 2201333 w 3557693"/>
                  <a:gd name="connsiteY56" fmla="*/ 640080 h 3694853"/>
                  <a:gd name="connsiteX57" fmla="*/ 2241973 w 3557693"/>
                  <a:gd name="connsiteY57" fmla="*/ 741680 h 3694853"/>
                  <a:gd name="connsiteX58" fmla="*/ 2302933 w 3557693"/>
                  <a:gd name="connsiteY58" fmla="*/ 853440 h 3694853"/>
                  <a:gd name="connsiteX59" fmla="*/ 2353733 w 3557693"/>
                  <a:gd name="connsiteY59" fmla="*/ 934720 h 3694853"/>
                  <a:gd name="connsiteX60" fmla="*/ 2384213 w 3557693"/>
                  <a:gd name="connsiteY60" fmla="*/ 965200 h 3694853"/>
                  <a:gd name="connsiteX61" fmla="*/ 2363893 w 3557693"/>
                  <a:gd name="connsiteY61" fmla="*/ 1076960 h 3694853"/>
                  <a:gd name="connsiteX62" fmla="*/ 2262293 w 3557693"/>
                  <a:gd name="connsiteY62" fmla="*/ 1422400 h 3694853"/>
                  <a:gd name="connsiteX63" fmla="*/ 2211493 w 3557693"/>
                  <a:gd name="connsiteY63" fmla="*/ 1676400 h 3694853"/>
                  <a:gd name="connsiteX64" fmla="*/ 2160693 w 3557693"/>
                  <a:gd name="connsiteY64" fmla="*/ 1818640 h 3694853"/>
                  <a:gd name="connsiteX65" fmla="*/ 2089573 w 3557693"/>
                  <a:gd name="connsiteY65" fmla="*/ 1838960 h 3694853"/>
                  <a:gd name="connsiteX66" fmla="*/ 2048933 w 3557693"/>
                  <a:gd name="connsiteY66" fmla="*/ 1686560 h 3694853"/>
                  <a:gd name="connsiteX67" fmla="*/ 1957493 w 3557693"/>
                  <a:gd name="connsiteY67" fmla="*/ 1351280 h 3694853"/>
                  <a:gd name="connsiteX68" fmla="*/ 1845733 w 3557693"/>
                  <a:gd name="connsiteY68" fmla="*/ 894080 h 3694853"/>
                  <a:gd name="connsiteX69" fmla="*/ 1805093 w 3557693"/>
                  <a:gd name="connsiteY69" fmla="*/ 436880 h 3694853"/>
                  <a:gd name="connsiteX70" fmla="*/ 1815253 w 3557693"/>
                  <a:gd name="connsiteY70" fmla="*/ 254000 h 3694853"/>
                  <a:gd name="connsiteX71" fmla="*/ 1774613 w 3557693"/>
                  <a:gd name="connsiteY71" fmla="*/ 213360 h 3694853"/>
                  <a:gd name="connsiteX72" fmla="*/ 1764453 w 3557693"/>
                  <a:gd name="connsiteY72" fmla="*/ 365760 h 3694853"/>
                  <a:gd name="connsiteX73" fmla="*/ 1764453 w 3557693"/>
                  <a:gd name="connsiteY73" fmla="*/ 558800 h 3694853"/>
                  <a:gd name="connsiteX74" fmla="*/ 1774613 w 3557693"/>
                  <a:gd name="connsiteY74" fmla="*/ 670560 h 3694853"/>
                  <a:gd name="connsiteX75" fmla="*/ 1733973 w 3557693"/>
                  <a:gd name="connsiteY75" fmla="*/ 609600 h 3694853"/>
                  <a:gd name="connsiteX76" fmla="*/ 1622213 w 3557693"/>
                  <a:gd name="connsiteY76" fmla="*/ 406400 h 3694853"/>
                  <a:gd name="connsiteX77" fmla="*/ 1571413 w 3557693"/>
                  <a:gd name="connsiteY77" fmla="*/ 142240 h 3694853"/>
                  <a:gd name="connsiteX78" fmla="*/ 1540933 w 3557693"/>
                  <a:gd name="connsiteY78" fmla="*/ 60960 h 3694853"/>
                  <a:gd name="connsiteX79" fmla="*/ 1520613 w 3557693"/>
                  <a:gd name="connsiteY79" fmla="*/ 121920 h 3694853"/>
                  <a:gd name="connsiteX80" fmla="*/ 1551093 w 3557693"/>
                  <a:gd name="connsiteY80" fmla="*/ 365760 h 3694853"/>
                  <a:gd name="connsiteX81" fmla="*/ 1571413 w 3557693"/>
                  <a:gd name="connsiteY81" fmla="*/ 426720 h 3694853"/>
                  <a:gd name="connsiteX82" fmla="*/ 1540933 w 3557693"/>
                  <a:gd name="connsiteY82" fmla="*/ 416560 h 3694853"/>
                  <a:gd name="connsiteX83" fmla="*/ 1439333 w 3557693"/>
                  <a:gd name="connsiteY83" fmla="*/ 335280 h 3694853"/>
                  <a:gd name="connsiteX84" fmla="*/ 1327573 w 3557693"/>
                  <a:gd name="connsiteY84" fmla="*/ 274320 h 3694853"/>
                  <a:gd name="connsiteX85" fmla="*/ 1317413 w 3557693"/>
                  <a:gd name="connsiteY85" fmla="*/ 304800 h 3694853"/>
                  <a:gd name="connsiteX86" fmla="*/ 1429173 w 3557693"/>
                  <a:gd name="connsiteY86" fmla="*/ 396240 h 3694853"/>
                  <a:gd name="connsiteX87" fmla="*/ 1571413 w 3557693"/>
                  <a:gd name="connsiteY87" fmla="*/ 477520 h 3694853"/>
                  <a:gd name="connsiteX88" fmla="*/ 1601893 w 3557693"/>
                  <a:gd name="connsiteY88" fmla="*/ 497840 h 3694853"/>
                  <a:gd name="connsiteX89" fmla="*/ 1683173 w 3557693"/>
                  <a:gd name="connsiteY89" fmla="*/ 629920 h 3694853"/>
                  <a:gd name="connsiteX90" fmla="*/ 1764453 w 3557693"/>
                  <a:gd name="connsiteY90" fmla="*/ 731520 h 3694853"/>
                  <a:gd name="connsiteX91" fmla="*/ 1784773 w 3557693"/>
                  <a:gd name="connsiteY91" fmla="*/ 843280 h 3694853"/>
                  <a:gd name="connsiteX92" fmla="*/ 1815253 w 3557693"/>
                  <a:gd name="connsiteY92" fmla="*/ 1036320 h 3694853"/>
                  <a:gd name="connsiteX93" fmla="*/ 1876213 w 3557693"/>
                  <a:gd name="connsiteY93" fmla="*/ 1310640 h 3694853"/>
                  <a:gd name="connsiteX94" fmla="*/ 1855893 w 3557693"/>
                  <a:gd name="connsiteY94" fmla="*/ 1310640 h 3694853"/>
                  <a:gd name="connsiteX95" fmla="*/ 1591733 w 3557693"/>
                  <a:gd name="connsiteY95" fmla="*/ 1137920 h 3694853"/>
                  <a:gd name="connsiteX96" fmla="*/ 1408853 w 3557693"/>
                  <a:gd name="connsiteY96" fmla="*/ 914400 h 3694853"/>
                  <a:gd name="connsiteX97" fmla="*/ 1327573 w 3557693"/>
                  <a:gd name="connsiteY97" fmla="*/ 782320 h 3694853"/>
                  <a:gd name="connsiteX98" fmla="*/ 1307253 w 3557693"/>
                  <a:gd name="connsiteY98" fmla="*/ 619760 h 3694853"/>
                  <a:gd name="connsiteX99" fmla="*/ 1286933 w 3557693"/>
                  <a:gd name="connsiteY99" fmla="*/ 589280 h 3694853"/>
                  <a:gd name="connsiteX100" fmla="*/ 1256453 w 3557693"/>
                  <a:gd name="connsiteY100" fmla="*/ 670560 h 3694853"/>
                  <a:gd name="connsiteX101" fmla="*/ 1266613 w 3557693"/>
                  <a:gd name="connsiteY101" fmla="*/ 772160 h 3694853"/>
                  <a:gd name="connsiteX102" fmla="*/ 1185333 w 3557693"/>
                  <a:gd name="connsiteY102" fmla="*/ 690880 h 3694853"/>
                  <a:gd name="connsiteX103" fmla="*/ 1012613 w 3557693"/>
                  <a:gd name="connsiteY103" fmla="*/ 508000 h 3694853"/>
                  <a:gd name="connsiteX104" fmla="*/ 941493 w 3557693"/>
                  <a:gd name="connsiteY104" fmla="*/ 375920 h 3694853"/>
                  <a:gd name="connsiteX105" fmla="*/ 890693 w 3557693"/>
                  <a:gd name="connsiteY105" fmla="*/ 294640 h 3694853"/>
                  <a:gd name="connsiteX106" fmla="*/ 860213 w 3557693"/>
                  <a:gd name="connsiteY106" fmla="*/ 294640 h 3694853"/>
                  <a:gd name="connsiteX107" fmla="*/ 880533 w 3557693"/>
                  <a:gd name="connsiteY107" fmla="*/ 365760 h 3694853"/>
                  <a:gd name="connsiteX108" fmla="*/ 982133 w 3557693"/>
                  <a:gd name="connsiteY108" fmla="*/ 548640 h 3694853"/>
                  <a:gd name="connsiteX109" fmla="*/ 1083733 w 3557693"/>
                  <a:gd name="connsiteY109" fmla="*/ 650240 h 3694853"/>
                  <a:gd name="connsiteX110" fmla="*/ 1012613 w 3557693"/>
                  <a:gd name="connsiteY110" fmla="*/ 650240 h 3694853"/>
                  <a:gd name="connsiteX111" fmla="*/ 850053 w 3557693"/>
                  <a:gd name="connsiteY111" fmla="*/ 579120 h 3694853"/>
                  <a:gd name="connsiteX112" fmla="*/ 829733 w 3557693"/>
                  <a:gd name="connsiteY112" fmla="*/ 599440 h 3694853"/>
                  <a:gd name="connsiteX113" fmla="*/ 921173 w 3557693"/>
                  <a:gd name="connsiteY113" fmla="*/ 650240 h 3694853"/>
                  <a:gd name="connsiteX114" fmla="*/ 1073573 w 3557693"/>
                  <a:gd name="connsiteY114" fmla="*/ 711200 h 3694853"/>
                  <a:gd name="connsiteX115" fmla="*/ 1124373 w 3557693"/>
                  <a:gd name="connsiteY115" fmla="*/ 721360 h 3694853"/>
                  <a:gd name="connsiteX116" fmla="*/ 1246293 w 3557693"/>
                  <a:gd name="connsiteY116" fmla="*/ 822960 h 3694853"/>
                  <a:gd name="connsiteX117" fmla="*/ 1286933 w 3557693"/>
                  <a:gd name="connsiteY117" fmla="*/ 853440 h 3694853"/>
                  <a:gd name="connsiteX118" fmla="*/ 1398693 w 3557693"/>
                  <a:gd name="connsiteY118" fmla="*/ 985520 h 3694853"/>
                  <a:gd name="connsiteX119" fmla="*/ 1500293 w 3557693"/>
                  <a:gd name="connsiteY119" fmla="*/ 1117600 h 3694853"/>
                  <a:gd name="connsiteX120" fmla="*/ 1683173 w 3557693"/>
                  <a:gd name="connsiteY120" fmla="*/ 1290320 h 3694853"/>
                  <a:gd name="connsiteX121" fmla="*/ 1845733 w 3557693"/>
                  <a:gd name="connsiteY121" fmla="*/ 1422400 h 3694853"/>
                  <a:gd name="connsiteX122" fmla="*/ 1866053 w 3557693"/>
                  <a:gd name="connsiteY122" fmla="*/ 1473200 h 3694853"/>
                  <a:gd name="connsiteX123" fmla="*/ 1886373 w 3557693"/>
                  <a:gd name="connsiteY123" fmla="*/ 1625600 h 3694853"/>
                  <a:gd name="connsiteX124" fmla="*/ 1896533 w 3557693"/>
                  <a:gd name="connsiteY124" fmla="*/ 1717040 h 3694853"/>
                  <a:gd name="connsiteX125" fmla="*/ 1886373 w 3557693"/>
                  <a:gd name="connsiteY125" fmla="*/ 1879600 h 3694853"/>
                  <a:gd name="connsiteX126" fmla="*/ 1774613 w 3557693"/>
                  <a:gd name="connsiteY126" fmla="*/ 1828800 h 3694853"/>
                  <a:gd name="connsiteX127" fmla="*/ 1500293 w 3557693"/>
                  <a:gd name="connsiteY127" fmla="*/ 1778000 h 3694853"/>
                  <a:gd name="connsiteX128" fmla="*/ 1256453 w 3557693"/>
                  <a:gd name="connsiteY128" fmla="*/ 1706880 h 3694853"/>
                  <a:gd name="connsiteX129" fmla="*/ 900853 w 3557693"/>
                  <a:gd name="connsiteY129" fmla="*/ 1574800 h 3694853"/>
                  <a:gd name="connsiteX130" fmla="*/ 667173 w 3557693"/>
                  <a:gd name="connsiteY130" fmla="*/ 1341120 h 3694853"/>
                  <a:gd name="connsiteX131" fmla="*/ 514773 w 3557693"/>
                  <a:gd name="connsiteY131" fmla="*/ 1137920 h 3694853"/>
                  <a:gd name="connsiteX132" fmla="*/ 423333 w 3557693"/>
                  <a:gd name="connsiteY132" fmla="*/ 1036320 h 3694853"/>
                  <a:gd name="connsiteX133" fmla="*/ 362373 w 3557693"/>
                  <a:gd name="connsiteY133" fmla="*/ 1046480 h 3694853"/>
                  <a:gd name="connsiteX134" fmla="*/ 443653 w 3557693"/>
                  <a:gd name="connsiteY134" fmla="*/ 1137920 h 3694853"/>
                  <a:gd name="connsiteX135" fmla="*/ 565573 w 3557693"/>
                  <a:gd name="connsiteY135" fmla="*/ 1320800 h 3694853"/>
                  <a:gd name="connsiteX136" fmla="*/ 626533 w 3557693"/>
                  <a:gd name="connsiteY136" fmla="*/ 1402080 h 3694853"/>
                  <a:gd name="connsiteX137" fmla="*/ 555413 w 3557693"/>
                  <a:gd name="connsiteY137" fmla="*/ 1391920 h 3694853"/>
                  <a:gd name="connsiteX138" fmla="*/ 382693 w 3557693"/>
                  <a:gd name="connsiteY138" fmla="*/ 1300480 h 3694853"/>
                  <a:gd name="connsiteX139" fmla="*/ 209973 w 3557693"/>
                  <a:gd name="connsiteY139" fmla="*/ 1178560 h 3694853"/>
                  <a:gd name="connsiteX140" fmla="*/ 47413 w 3557693"/>
                  <a:gd name="connsiteY140" fmla="*/ 1046480 h 3694853"/>
                  <a:gd name="connsiteX141" fmla="*/ 6773 w 3557693"/>
                  <a:gd name="connsiteY141" fmla="*/ 1056640 h 3694853"/>
                  <a:gd name="connsiteX142" fmla="*/ 88053 w 3557693"/>
                  <a:gd name="connsiteY142" fmla="*/ 1127760 h 3694853"/>
                  <a:gd name="connsiteX143" fmla="*/ 362373 w 3557693"/>
                  <a:gd name="connsiteY143" fmla="*/ 1351280 h 3694853"/>
                  <a:gd name="connsiteX144" fmla="*/ 606213 w 3557693"/>
                  <a:gd name="connsiteY144" fmla="*/ 1463040 h 3694853"/>
                  <a:gd name="connsiteX145" fmla="*/ 707813 w 3557693"/>
                  <a:gd name="connsiteY145" fmla="*/ 1483360 h 3694853"/>
                  <a:gd name="connsiteX146" fmla="*/ 758613 w 3557693"/>
                  <a:gd name="connsiteY146" fmla="*/ 1544320 h 3694853"/>
                  <a:gd name="connsiteX147" fmla="*/ 819573 w 3557693"/>
                  <a:gd name="connsiteY147" fmla="*/ 1595120 h 3694853"/>
                  <a:gd name="connsiteX148" fmla="*/ 911013 w 3557693"/>
                  <a:gd name="connsiteY148" fmla="*/ 1645920 h 3694853"/>
                  <a:gd name="connsiteX149" fmla="*/ 1236133 w 3557693"/>
                  <a:gd name="connsiteY149" fmla="*/ 1767840 h 3694853"/>
                  <a:gd name="connsiteX150" fmla="*/ 1540933 w 3557693"/>
                  <a:gd name="connsiteY150" fmla="*/ 1879600 h 3694853"/>
                  <a:gd name="connsiteX151" fmla="*/ 1652693 w 3557693"/>
                  <a:gd name="connsiteY151" fmla="*/ 1950720 h 3694853"/>
                  <a:gd name="connsiteX152" fmla="*/ 1469813 w 3557693"/>
                  <a:gd name="connsiteY152" fmla="*/ 1920240 h 3694853"/>
                  <a:gd name="connsiteX153" fmla="*/ 1286933 w 3557693"/>
                  <a:gd name="connsiteY153" fmla="*/ 1920240 h 3694853"/>
                  <a:gd name="connsiteX154" fmla="*/ 1053253 w 3557693"/>
                  <a:gd name="connsiteY154" fmla="*/ 1899920 h 3694853"/>
                  <a:gd name="connsiteX155" fmla="*/ 809413 w 3557693"/>
                  <a:gd name="connsiteY155" fmla="*/ 1828800 h 3694853"/>
                  <a:gd name="connsiteX156" fmla="*/ 545253 w 3557693"/>
                  <a:gd name="connsiteY156" fmla="*/ 1737360 h 3694853"/>
                  <a:gd name="connsiteX157" fmla="*/ 514773 w 3557693"/>
                  <a:gd name="connsiteY157" fmla="*/ 1727200 h 3694853"/>
                  <a:gd name="connsiteX158" fmla="*/ 382693 w 3557693"/>
                  <a:gd name="connsiteY158" fmla="*/ 1635760 h 3694853"/>
                  <a:gd name="connsiteX159" fmla="*/ 342053 w 3557693"/>
                  <a:gd name="connsiteY159" fmla="*/ 1645920 h 3694853"/>
                  <a:gd name="connsiteX160" fmla="*/ 474133 w 3557693"/>
                  <a:gd name="connsiteY160" fmla="*/ 1767840 h 3694853"/>
                  <a:gd name="connsiteX161" fmla="*/ 728133 w 3557693"/>
                  <a:gd name="connsiteY161" fmla="*/ 1849120 h 3694853"/>
                  <a:gd name="connsiteX162" fmla="*/ 606213 w 3557693"/>
                  <a:gd name="connsiteY162" fmla="*/ 1849120 h 3694853"/>
                  <a:gd name="connsiteX163" fmla="*/ 474133 w 3557693"/>
                  <a:gd name="connsiteY163" fmla="*/ 1838960 h 3694853"/>
                  <a:gd name="connsiteX164" fmla="*/ 474133 w 3557693"/>
                  <a:gd name="connsiteY164" fmla="*/ 1889760 h 3694853"/>
                  <a:gd name="connsiteX165" fmla="*/ 585893 w 3557693"/>
                  <a:gd name="connsiteY165" fmla="*/ 1889760 h 3694853"/>
                  <a:gd name="connsiteX166" fmla="*/ 789093 w 3557693"/>
                  <a:gd name="connsiteY166" fmla="*/ 1889760 h 3694853"/>
                  <a:gd name="connsiteX167" fmla="*/ 992293 w 3557693"/>
                  <a:gd name="connsiteY167" fmla="*/ 1930400 h 3694853"/>
                  <a:gd name="connsiteX168" fmla="*/ 1266613 w 3557693"/>
                  <a:gd name="connsiteY168" fmla="*/ 1950720 h 3694853"/>
                  <a:gd name="connsiteX169" fmla="*/ 1520613 w 3557693"/>
                  <a:gd name="connsiteY169" fmla="*/ 1981200 h 3694853"/>
                  <a:gd name="connsiteX170" fmla="*/ 1693333 w 3557693"/>
                  <a:gd name="connsiteY170" fmla="*/ 2021840 h 3694853"/>
                  <a:gd name="connsiteX171" fmla="*/ 1744133 w 3557693"/>
                  <a:gd name="connsiteY171" fmla="*/ 2123440 h 3694853"/>
                  <a:gd name="connsiteX172" fmla="*/ 1794933 w 3557693"/>
                  <a:gd name="connsiteY172" fmla="*/ 2255520 h 3694853"/>
                  <a:gd name="connsiteX173" fmla="*/ 1805093 w 3557693"/>
                  <a:gd name="connsiteY173" fmla="*/ 2499360 h 3694853"/>
                  <a:gd name="connsiteX174" fmla="*/ 1784773 w 3557693"/>
                  <a:gd name="connsiteY174" fmla="*/ 2753360 h 3694853"/>
                  <a:gd name="connsiteX175" fmla="*/ 1733973 w 3557693"/>
                  <a:gd name="connsiteY175" fmla="*/ 3048000 h 3694853"/>
                  <a:gd name="connsiteX176" fmla="*/ 1683173 w 3557693"/>
                  <a:gd name="connsiteY176" fmla="*/ 3342640 h 3694853"/>
                  <a:gd name="connsiteX177" fmla="*/ 1632373 w 3557693"/>
                  <a:gd name="connsiteY177" fmla="*/ 3586480 h 3694853"/>
                  <a:gd name="connsiteX178" fmla="*/ 1825413 w 3557693"/>
                  <a:gd name="connsiteY178" fmla="*/ 3667760 h 3694853"/>
                  <a:gd name="connsiteX179" fmla="*/ 2120053 w 3557693"/>
                  <a:gd name="connsiteY179" fmla="*/ 3677920 h 3694853"/>
                  <a:gd name="connsiteX180" fmla="*/ 2191173 w 3557693"/>
                  <a:gd name="connsiteY180" fmla="*/ 3627120 h 3694853"/>
                  <a:gd name="connsiteX181" fmla="*/ 2181013 w 3557693"/>
                  <a:gd name="connsiteY181" fmla="*/ 3271520 h 3694853"/>
                  <a:gd name="connsiteX182" fmla="*/ 2159909 w 3557693"/>
                  <a:gd name="connsiteY182" fmla="*/ 2353033 h 3694853"/>
                  <a:gd name="connsiteX0" fmla="*/ 2150533 w 3557693"/>
                  <a:gd name="connsiteY0" fmla="*/ 2387600 h 3694853"/>
                  <a:gd name="connsiteX1" fmla="*/ 2302933 w 3557693"/>
                  <a:gd name="connsiteY1" fmla="*/ 2103120 h 3694853"/>
                  <a:gd name="connsiteX2" fmla="*/ 2628053 w 3557693"/>
                  <a:gd name="connsiteY2" fmla="*/ 1838960 h 3694853"/>
                  <a:gd name="connsiteX3" fmla="*/ 3014133 w 3557693"/>
                  <a:gd name="connsiteY3" fmla="*/ 1615440 h 3694853"/>
                  <a:gd name="connsiteX4" fmla="*/ 3288453 w 3557693"/>
                  <a:gd name="connsiteY4" fmla="*/ 1503680 h 3694853"/>
                  <a:gd name="connsiteX5" fmla="*/ 3471333 w 3557693"/>
                  <a:gd name="connsiteY5" fmla="*/ 1391920 h 3694853"/>
                  <a:gd name="connsiteX6" fmla="*/ 3552613 w 3557693"/>
                  <a:gd name="connsiteY6" fmla="*/ 1280160 h 3694853"/>
                  <a:gd name="connsiteX7" fmla="*/ 3501813 w 3557693"/>
                  <a:gd name="connsiteY7" fmla="*/ 1270000 h 3694853"/>
                  <a:gd name="connsiteX8" fmla="*/ 3430693 w 3557693"/>
                  <a:gd name="connsiteY8" fmla="*/ 1371600 h 3694853"/>
                  <a:gd name="connsiteX9" fmla="*/ 3237653 w 3557693"/>
                  <a:gd name="connsiteY9" fmla="*/ 1473200 h 3694853"/>
                  <a:gd name="connsiteX10" fmla="*/ 2922693 w 3557693"/>
                  <a:gd name="connsiteY10" fmla="*/ 1605280 h 3694853"/>
                  <a:gd name="connsiteX11" fmla="*/ 2892213 w 3557693"/>
                  <a:gd name="connsiteY11" fmla="*/ 1595120 h 3694853"/>
                  <a:gd name="connsiteX12" fmla="*/ 2922693 w 3557693"/>
                  <a:gd name="connsiteY12" fmla="*/ 1483360 h 3694853"/>
                  <a:gd name="connsiteX13" fmla="*/ 2983653 w 3557693"/>
                  <a:gd name="connsiteY13" fmla="*/ 1320800 h 3694853"/>
                  <a:gd name="connsiteX14" fmla="*/ 2983653 w 3557693"/>
                  <a:gd name="connsiteY14" fmla="*/ 1270000 h 3694853"/>
                  <a:gd name="connsiteX15" fmla="*/ 2932853 w 3557693"/>
                  <a:gd name="connsiteY15" fmla="*/ 1280160 h 3694853"/>
                  <a:gd name="connsiteX16" fmla="*/ 2902373 w 3557693"/>
                  <a:gd name="connsiteY16" fmla="*/ 1361440 h 3694853"/>
                  <a:gd name="connsiteX17" fmla="*/ 2821093 w 3557693"/>
                  <a:gd name="connsiteY17" fmla="*/ 1584960 h 3694853"/>
                  <a:gd name="connsiteX18" fmla="*/ 2790613 w 3557693"/>
                  <a:gd name="connsiteY18" fmla="*/ 1666240 h 3694853"/>
                  <a:gd name="connsiteX19" fmla="*/ 2668693 w 3557693"/>
                  <a:gd name="connsiteY19" fmla="*/ 1737360 h 3694853"/>
                  <a:gd name="connsiteX20" fmla="*/ 2475653 w 3557693"/>
                  <a:gd name="connsiteY20" fmla="*/ 1838960 h 3694853"/>
                  <a:gd name="connsiteX21" fmla="*/ 2374053 w 3557693"/>
                  <a:gd name="connsiteY21" fmla="*/ 1899920 h 3694853"/>
                  <a:gd name="connsiteX22" fmla="*/ 2231813 w 3557693"/>
                  <a:gd name="connsiteY22" fmla="*/ 2011680 h 3694853"/>
                  <a:gd name="connsiteX23" fmla="*/ 2313093 w 3557693"/>
                  <a:gd name="connsiteY23" fmla="*/ 1666240 h 3694853"/>
                  <a:gd name="connsiteX24" fmla="*/ 2384213 w 3557693"/>
                  <a:gd name="connsiteY24" fmla="*/ 1280160 h 3694853"/>
                  <a:gd name="connsiteX25" fmla="*/ 2597573 w 3557693"/>
                  <a:gd name="connsiteY25" fmla="*/ 1056640 h 3694853"/>
                  <a:gd name="connsiteX26" fmla="*/ 2668693 w 3557693"/>
                  <a:gd name="connsiteY26" fmla="*/ 894080 h 3694853"/>
                  <a:gd name="connsiteX27" fmla="*/ 2628053 w 3557693"/>
                  <a:gd name="connsiteY27" fmla="*/ 894080 h 3694853"/>
                  <a:gd name="connsiteX28" fmla="*/ 2567093 w 3557693"/>
                  <a:gd name="connsiteY28" fmla="*/ 1026160 h 3694853"/>
                  <a:gd name="connsiteX29" fmla="*/ 2414693 w 3557693"/>
                  <a:gd name="connsiteY29" fmla="*/ 1148080 h 3694853"/>
                  <a:gd name="connsiteX30" fmla="*/ 2465493 w 3557693"/>
                  <a:gd name="connsiteY30" fmla="*/ 975360 h 3694853"/>
                  <a:gd name="connsiteX31" fmla="*/ 2546773 w 3557693"/>
                  <a:gd name="connsiteY31" fmla="*/ 680720 h 3694853"/>
                  <a:gd name="connsiteX32" fmla="*/ 2648373 w 3557693"/>
                  <a:gd name="connsiteY32" fmla="*/ 589280 h 3694853"/>
                  <a:gd name="connsiteX33" fmla="*/ 2729653 w 3557693"/>
                  <a:gd name="connsiteY33" fmla="*/ 497840 h 3694853"/>
                  <a:gd name="connsiteX34" fmla="*/ 2739813 w 3557693"/>
                  <a:gd name="connsiteY34" fmla="*/ 447040 h 3694853"/>
                  <a:gd name="connsiteX35" fmla="*/ 2699173 w 3557693"/>
                  <a:gd name="connsiteY35" fmla="*/ 467360 h 3694853"/>
                  <a:gd name="connsiteX36" fmla="*/ 2628053 w 3557693"/>
                  <a:gd name="connsiteY36" fmla="*/ 548640 h 3694853"/>
                  <a:gd name="connsiteX37" fmla="*/ 2567093 w 3557693"/>
                  <a:gd name="connsiteY37" fmla="*/ 579120 h 3694853"/>
                  <a:gd name="connsiteX38" fmla="*/ 2678853 w 3557693"/>
                  <a:gd name="connsiteY38" fmla="*/ 274320 h 3694853"/>
                  <a:gd name="connsiteX39" fmla="*/ 2729653 w 3557693"/>
                  <a:gd name="connsiteY39" fmla="*/ 40640 h 3694853"/>
                  <a:gd name="connsiteX40" fmla="*/ 2689013 w 3557693"/>
                  <a:gd name="connsiteY40" fmla="*/ 30480 h 3694853"/>
                  <a:gd name="connsiteX41" fmla="*/ 2668693 w 3557693"/>
                  <a:gd name="connsiteY41" fmla="*/ 142240 h 3694853"/>
                  <a:gd name="connsiteX42" fmla="*/ 2617893 w 3557693"/>
                  <a:gd name="connsiteY42" fmla="*/ 314960 h 3694853"/>
                  <a:gd name="connsiteX43" fmla="*/ 2597573 w 3557693"/>
                  <a:gd name="connsiteY43" fmla="*/ 314960 h 3694853"/>
                  <a:gd name="connsiteX44" fmla="*/ 2556933 w 3557693"/>
                  <a:gd name="connsiteY44" fmla="*/ 172720 h 3694853"/>
                  <a:gd name="connsiteX45" fmla="*/ 2526453 w 3557693"/>
                  <a:gd name="connsiteY45" fmla="*/ 81280 h 3694853"/>
                  <a:gd name="connsiteX46" fmla="*/ 2495973 w 3557693"/>
                  <a:gd name="connsiteY46" fmla="*/ 111760 h 3694853"/>
                  <a:gd name="connsiteX47" fmla="*/ 2516293 w 3557693"/>
                  <a:gd name="connsiteY47" fmla="*/ 172720 h 3694853"/>
                  <a:gd name="connsiteX48" fmla="*/ 2546773 w 3557693"/>
                  <a:gd name="connsiteY48" fmla="*/ 284480 h 3694853"/>
                  <a:gd name="connsiteX49" fmla="*/ 2567093 w 3557693"/>
                  <a:gd name="connsiteY49" fmla="*/ 375920 h 3694853"/>
                  <a:gd name="connsiteX50" fmla="*/ 2577253 w 3557693"/>
                  <a:gd name="connsiteY50" fmla="*/ 406400 h 3694853"/>
                  <a:gd name="connsiteX51" fmla="*/ 2495973 w 3557693"/>
                  <a:gd name="connsiteY51" fmla="*/ 640080 h 3694853"/>
                  <a:gd name="connsiteX52" fmla="*/ 2424853 w 3557693"/>
                  <a:gd name="connsiteY52" fmla="*/ 894080 h 3694853"/>
                  <a:gd name="connsiteX53" fmla="*/ 2363893 w 3557693"/>
                  <a:gd name="connsiteY53" fmla="*/ 863600 h 3694853"/>
                  <a:gd name="connsiteX54" fmla="*/ 2262293 w 3557693"/>
                  <a:gd name="connsiteY54" fmla="*/ 690880 h 3694853"/>
                  <a:gd name="connsiteX55" fmla="*/ 2221653 w 3557693"/>
                  <a:gd name="connsiteY55" fmla="*/ 609600 h 3694853"/>
                  <a:gd name="connsiteX56" fmla="*/ 2201333 w 3557693"/>
                  <a:gd name="connsiteY56" fmla="*/ 640080 h 3694853"/>
                  <a:gd name="connsiteX57" fmla="*/ 2241973 w 3557693"/>
                  <a:gd name="connsiteY57" fmla="*/ 741680 h 3694853"/>
                  <a:gd name="connsiteX58" fmla="*/ 2302933 w 3557693"/>
                  <a:gd name="connsiteY58" fmla="*/ 853440 h 3694853"/>
                  <a:gd name="connsiteX59" fmla="*/ 2353733 w 3557693"/>
                  <a:gd name="connsiteY59" fmla="*/ 934720 h 3694853"/>
                  <a:gd name="connsiteX60" fmla="*/ 2384213 w 3557693"/>
                  <a:gd name="connsiteY60" fmla="*/ 965200 h 3694853"/>
                  <a:gd name="connsiteX61" fmla="*/ 2363893 w 3557693"/>
                  <a:gd name="connsiteY61" fmla="*/ 1076960 h 3694853"/>
                  <a:gd name="connsiteX62" fmla="*/ 2262293 w 3557693"/>
                  <a:gd name="connsiteY62" fmla="*/ 1422400 h 3694853"/>
                  <a:gd name="connsiteX63" fmla="*/ 2211493 w 3557693"/>
                  <a:gd name="connsiteY63" fmla="*/ 1676400 h 3694853"/>
                  <a:gd name="connsiteX64" fmla="*/ 2160693 w 3557693"/>
                  <a:gd name="connsiteY64" fmla="*/ 1818640 h 3694853"/>
                  <a:gd name="connsiteX65" fmla="*/ 2089573 w 3557693"/>
                  <a:gd name="connsiteY65" fmla="*/ 1838960 h 3694853"/>
                  <a:gd name="connsiteX66" fmla="*/ 2048933 w 3557693"/>
                  <a:gd name="connsiteY66" fmla="*/ 1686560 h 3694853"/>
                  <a:gd name="connsiteX67" fmla="*/ 1957493 w 3557693"/>
                  <a:gd name="connsiteY67" fmla="*/ 1351280 h 3694853"/>
                  <a:gd name="connsiteX68" fmla="*/ 1845733 w 3557693"/>
                  <a:gd name="connsiteY68" fmla="*/ 894080 h 3694853"/>
                  <a:gd name="connsiteX69" fmla="*/ 1805093 w 3557693"/>
                  <a:gd name="connsiteY69" fmla="*/ 436880 h 3694853"/>
                  <a:gd name="connsiteX70" fmla="*/ 1815253 w 3557693"/>
                  <a:gd name="connsiteY70" fmla="*/ 254000 h 3694853"/>
                  <a:gd name="connsiteX71" fmla="*/ 1774613 w 3557693"/>
                  <a:gd name="connsiteY71" fmla="*/ 213360 h 3694853"/>
                  <a:gd name="connsiteX72" fmla="*/ 1764453 w 3557693"/>
                  <a:gd name="connsiteY72" fmla="*/ 365760 h 3694853"/>
                  <a:gd name="connsiteX73" fmla="*/ 1764453 w 3557693"/>
                  <a:gd name="connsiteY73" fmla="*/ 558800 h 3694853"/>
                  <a:gd name="connsiteX74" fmla="*/ 1774613 w 3557693"/>
                  <a:gd name="connsiteY74" fmla="*/ 670560 h 3694853"/>
                  <a:gd name="connsiteX75" fmla="*/ 1733973 w 3557693"/>
                  <a:gd name="connsiteY75" fmla="*/ 609600 h 3694853"/>
                  <a:gd name="connsiteX76" fmla="*/ 1622213 w 3557693"/>
                  <a:gd name="connsiteY76" fmla="*/ 406400 h 3694853"/>
                  <a:gd name="connsiteX77" fmla="*/ 1571413 w 3557693"/>
                  <a:gd name="connsiteY77" fmla="*/ 142240 h 3694853"/>
                  <a:gd name="connsiteX78" fmla="*/ 1540933 w 3557693"/>
                  <a:gd name="connsiteY78" fmla="*/ 60960 h 3694853"/>
                  <a:gd name="connsiteX79" fmla="*/ 1520613 w 3557693"/>
                  <a:gd name="connsiteY79" fmla="*/ 121920 h 3694853"/>
                  <a:gd name="connsiteX80" fmla="*/ 1551093 w 3557693"/>
                  <a:gd name="connsiteY80" fmla="*/ 365760 h 3694853"/>
                  <a:gd name="connsiteX81" fmla="*/ 1571413 w 3557693"/>
                  <a:gd name="connsiteY81" fmla="*/ 426720 h 3694853"/>
                  <a:gd name="connsiteX82" fmla="*/ 1540933 w 3557693"/>
                  <a:gd name="connsiteY82" fmla="*/ 416560 h 3694853"/>
                  <a:gd name="connsiteX83" fmla="*/ 1439333 w 3557693"/>
                  <a:gd name="connsiteY83" fmla="*/ 335280 h 3694853"/>
                  <a:gd name="connsiteX84" fmla="*/ 1327573 w 3557693"/>
                  <a:gd name="connsiteY84" fmla="*/ 274320 h 3694853"/>
                  <a:gd name="connsiteX85" fmla="*/ 1317413 w 3557693"/>
                  <a:gd name="connsiteY85" fmla="*/ 304800 h 3694853"/>
                  <a:gd name="connsiteX86" fmla="*/ 1429173 w 3557693"/>
                  <a:gd name="connsiteY86" fmla="*/ 396240 h 3694853"/>
                  <a:gd name="connsiteX87" fmla="*/ 1571413 w 3557693"/>
                  <a:gd name="connsiteY87" fmla="*/ 477520 h 3694853"/>
                  <a:gd name="connsiteX88" fmla="*/ 1601893 w 3557693"/>
                  <a:gd name="connsiteY88" fmla="*/ 497840 h 3694853"/>
                  <a:gd name="connsiteX89" fmla="*/ 1683173 w 3557693"/>
                  <a:gd name="connsiteY89" fmla="*/ 629920 h 3694853"/>
                  <a:gd name="connsiteX90" fmla="*/ 1764453 w 3557693"/>
                  <a:gd name="connsiteY90" fmla="*/ 731520 h 3694853"/>
                  <a:gd name="connsiteX91" fmla="*/ 1784773 w 3557693"/>
                  <a:gd name="connsiteY91" fmla="*/ 843280 h 3694853"/>
                  <a:gd name="connsiteX92" fmla="*/ 1815253 w 3557693"/>
                  <a:gd name="connsiteY92" fmla="*/ 1036320 h 3694853"/>
                  <a:gd name="connsiteX93" fmla="*/ 1876213 w 3557693"/>
                  <a:gd name="connsiteY93" fmla="*/ 1310640 h 3694853"/>
                  <a:gd name="connsiteX94" fmla="*/ 1855893 w 3557693"/>
                  <a:gd name="connsiteY94" fmla="*/ 1310640 h 3694853"/>
                  <a:gd name="connsiteX95" fmla="*/ 1591733 w 3557693"/>
                  <a:gd name="connsiteY95" fmla="*/ 1137920 h 3694853"/>
                  <a:gd name="connsiteX96" fmla="*/ 1408853 w 3557693"/>
                  <a:gd name="connsiteY96" fmla="*/ 914400 h 3694853"/>
                  <a:gd name="connsiteX97" fmla="*/ 1327573 w 3557693"/>
                  <a:gd name="connsiteY97" fmla="*/ 782320 h 3694853"/>
                  <a:gd name="connsiteX98" fmla="*/ 1307253 w 3557693"/>
                  <a:gd name="connsiteY98" fmla="*/ 619760 h 3694853"/>
                  <a:gd name="connsiteX99" fmla="*/ 1286933 w 3557693"/>
                  <a:gd name="connsiteY99" fmla="*/ 589280 h 3694853"/>
                  <a:gd name="connsiteX100" fmla="*/ 1256453 w 3557693"/>
                  <a:gd name="connsiteY100" fmla="*/ 670560 h 3694853"/>
                  <a:gd name="connsiteX101" fmla="*/ 1266613 w 3557693"/>
                  <a:gd name="connsiteY101" fmla="*/ 772160 h 3694853"/>
                  <a:gd name="connsiteX102" fmla="*/ 1185333 w 3557693"/>
                  <a:gd name="connsiteY102" fmla="*/ 690880 h 3694853"/>
                  <a:gd name="connsiteX103" fmla="*/ 1012613 w 3557693"/>
                  <a:gd name="connsiteY103" fmla="*/ 508000 h 3694853"/>
                  <a:gd name="connsiteX104" fmla="*/ 941493 w 3557693"/>
                  <a:gd name="connsiteY104" fmla="*/ 375920 h 3694853"/>
                  <a:gd name="connsiteX105" fmla="*/ 890693 w 3557693"/>
                  <a:gd name="connsiteY105" fmla="*/ 294640 h 3694853"/>
                  <a:gd name="connsiteX106" fmla="*/ 860213 w 3557693"/>
                  <a:gd name="connsiteY106" fmla="*/ 294640 h 3694853"/>
                  <a:gd name="connsiteX107" fmla="*/ 880533 w 3557693"/>
                  <a:gd name="connsiteY107" fmla="*/ 365760 h 3694853"/>
                  <a:gd name="connsiteX108" fmla="*/ 982133 w 3557693"/>
                  <a:gd name="connsiteY108" fmla="*/ 548640 h 3694853"/>
                  <a:gd name="connsiteX109" fmla="*/ 1083733 w 3557693"/>
                  <a:gd name="connsiteY109" fmla="*/ 650240 h 3694853"/>
                  <a:gd name="connsiteX110" fmla="*/ 1012613 w 3557693"/>
                  <a:gd name="connsiteY110" fmla="*/ 650240 h 3694853"/>
                  <a:gd name="connsiteX111" fmla="*/ 850053 w 3557693"/>
                  <a:gd name="connsiteY111" fmla="*/ 579120 h 3694853"/>
                  <a:gd name="connsiteX112" fmla="*/ 829733 w 3557693"/>
                  <a:gd name="connsiteY112" fmla="*/ 599440 h 3694853"/>
                  <a:gd name="connsiteX113" fmla="*/ 921173 w 3557693"/>
                  <a:gd name="connsiteY113" fmla="*/ 650240 h 3694853"/>
                  <a:gd name="connsiteX114" fmla="*/ 1073573 w 3557693"/>
                  <a:gd name="connsiteY114" fmla="*/ 711200 h 3694853"/>
                  <a:gd name="connsiteX115" fmla="*/ 1124373 w 3557693"/>
                  <a:gd name="connsiteY115" fmla="*/ 721360 h 3694853"/>
                  <a:gd name="connsiteX116" fmla="*/ 1246293 w 3557693"/>
                  <a:gd name="connsiteY116" fmla="*/ 822960 h 3694853"/>
                  <a:gd name="connsiteX117" fmla="*/ 1286933 w 3557693"/>
                  <a:gd name="connsiteY117" fmla="*/ 853440 h 3694853"/>
                  <a:gd name="connsiteX118" fmla="*/ 1398693 w 3557693"/>
                  <a:gd name="connsiteY118" fmla="*/ 985520 h 3694853"/>
                  <a:gd name="connsiteX119" fmla="*/ 1500293 w 3557693"/>
                  <a:gd name="connsiteY119" fmla="*/ 1117600 h 3694853"/>
                  <a:gd name="connsiteX120" fmla="*/ 1683173 w 3557693"/>
                  <a:gd name="connsiteY120" fmla="*/ 1290320 h 3694853"/>
                  <a:gd name="connsiteX121" fmla="*/ 1845733 w 3557693"/>
                  <a:gd name="connsiteY121" fmla="*/ 1422400 h 3694853"/>
                  <a:gd name="connsiteX122" fmla="*/ 1866053 w 3557693"/>
                  <a:gd name="connsiteY122" fmla="*/ 1473200 h 3694853"/>
                  <a:gd name="connsiteX123" fmla="*/ 1886373 w 3557693"/>
                  <a:gd name="connsiteY123" fmla="*/ 1625600 h 3694853"/>
                  <a:gd name="connsiteX124" fmla="*/ 1896533 w 3557693"/>
                  <a:gd name="connsiteY124" fmla="*/ 1717040 h 3694853"/>
                  <a:gd name="connsiteX125" fmla="*/ 1886373 w 3557693"/>
                  <a:gd name="connsiteY125" fmla="*/ 1879600 h 3694853"/>
                  <a:gd name="connsiteX126" fmla="*/ 1774613 w 3557693"/>
                  <a:gd name="connsiteY126" fmla="*/ 1828800 h 3694853"/>
                  <a:gd name="connsiteX127" fmla="*/ 1500293 w 3557693"/>
                  <a:gd name="connsiteY127" fmla="*/ 1778000 h 3694853"/>
                  <a:gd name="connsiteX128" fmla="*/ 1256453 w 3557693"/>
                  <a:gd name="connsiteY128" fmla="*/ 1706880 h 3694853"/>
                  <a:gd name="connsiteX129" fmla="*/ 900853 w 3557693"/>
                  <a:gd name="connsiteY129" fmla="*/ 1574800 h 3694853"/>
                  <a:gd name="connsiteX130" fmla="*/ 667173 w 3557693"/>
                  <a:gd name="connsiteY130" fmla="*/ 1341120 h 3694853"/>
                  <a:gd name="connsiteX131" fmla="*/ 514773 w 3557693"/>
                  <a:gd name="connsiteY131" fmla="*/ 1137920 h 3694853"/>
                  <a:gd name="connsiteX132" fmla="*/ 423333 w 3557693"/>
                  <a:gd name="connsiteY132" fmla="*/ 1036320 h 3694853"/>
                  <a:gd name="connsiteX133" fmla="*/ 362373 w 3557693"/>
                  <a:gd name="connsiteY133" fmla="*/ 1046480 h 3694853"/>
                  <a:gd name="connsiteX134" fmla="*/ 443653 w 3557693"/>
                  <a:gd name="connsiteY134" fmla="*/ 1137920 h 3694853"/>
                  <a:gd name="connsiteX135" fmla="*/ 565573 w 3557693"/>
                  <a:gd name="connsiteY135" fmla="*/ 1320800 h 3694853"/>
                  <a:gd name="connsiteX136" fmla="*/ 626533 w 3557693"/>
                  <a:gd name="connsiteY136" fmla="*/ 1402080 h 3694853"/>
                  <a:gd name="connsiteX137" fmla="*/ 555413 w 3557693"/>
                  <a:gd name="connsiteY137" fmla="*/ 1391920 h 3694853"/>
                  <a:gd name="connsiteX138" fmla="*/ 382693 w 3557693"/>
                  <a:gd name="connsiteY138" fmla="*/ 1300480 h 3694853"/>
                  <a:gd name="connsiteX139" fmla="*/ 209973 w 3557693"/>
                  <a:gd name="connsiteY139" fmla="*/ 1178560 h 3694853"/>
                  <a:gd name="connsiteX140" fmla="*/ 47413 w 3557693"/>
                  <a:gd name="connsiteY140" fmla="*/ 1046480 h 3694853"/>
                  <a:gd name="connsiteX141" fmla="*/ 6773 w 3557693"/>
                  <a:gd name="connsiteY141" fmla="*/ 1056640 h 3694853"/>
                  <a:gd name="connsiteX142" fmla="*/ 88053 w 3557693"/>
                  <a:gd name="connsiteY142" fmla="*/ 1127760 h 3694853"/>
                  <a:gd name="connsiteX143" fmla="*/ 362373 w 3557693"/>
                  <a:gd name="connsiteY143" fmla="*/ 1351280 h 3694853"/>
                  <a:gd name="connsiteX144" fmla="*/ 606213 w 3557693"/>
                  <a:gd name="connsiteY144" fmla="*/ 1463040 h 3694853"/>
                  <a:gd name="connsiteX145" fmla="*/ 707813 w 3557693"/>
                  <a:gd name="connsiteY145" fmla="*/ 1483360 h 3694853"/>
                  <a:gd name="connsiteX146" fmla="*/ 758613 w 3557693"/>
                  <a:gd name="connsiteY146" fmla="*/ 1544320 h 3694853"/>
                  <a:gd name="connsiteX147" fmla="*/ 819573 w 3557693"/>
                  <a:gd name="connsiteY147" fmla="*/ 1595120 h 3694853"/>
                  <a:gd name="connsiteX148" fmla="*/ 911013 w 3557693"/>
                  <a:gd name="connsiteY148" fmla="*/ 1645920 h 3694853"/>
                  <a:gd name="connsiteX149" fmla="*/ 1236133 w 3557693"/>
                  <a:gd name="connsiteY149" fmla="*/ 1767840 h 3694853"/>
                  <a:gd name="connsiteX150" fmla="*/ 1540933 w 3557693"/>
                  <a:gd name="connsiteY150" fmla="*/ 1879600 h 3694853"/>
                  <a:gd name="connsiteX151" fmla="*/ 1652693 w 3557693"/>
                  <a:gd name="connsiteY151" fmla="*/ 1950720 h 3694853"/>
                  <a:gd name="connsiteX152" fmla="*/ 1469813 w 3557693"/>
                  <a:gd name="connsiteY152" fmla="*/ 1920240 h 3694853"/>
                  <a:gd name="connsiteX153" fmla="*/ 1286933 w 3557693"/>
                  <a:gd name="connsiteY153" fmla="*/ 1920240 h 3694853"/>
                  <a:gd name="connsiteX154" fmla="*/ 1053253 w 3557693"/>
                  <a:gd name="connsiteY154" fmla="*/ 1899920 h 3694853"/>
                  <a:gd name="connsiteX155" fmla="*/ 809413 w 3557693"/>
                  <a:gd name="connsiteY155" fmla="*/ 1828800 h 3694853"/>
                  <a:gd name="connsiteX156" fmla="*/ 545253 w 3557693"/>
                  <a:gd name="connsiteY156" fmla="*/ 1737360 h 3694853"/>
                  <a:gd name="connsiteX157" fmla="*/ 514773 w 3557693"/>
                  <a:gd name="connsiteY157" fmla="*/ 1727200 h 3694853"/>
                  <a:gd name="connsiteX158" fmla="*/ 382693 w 3557693"/>
                  <a:gd name="connsiteY158" fmla="*/ 1635760 h 3694853"/>
                  <a:gd name="connsiteX159" fmla="*/ 342053 w 3557693"/>
                  <a:gd name="connsiteY159" fmla="*/ 1645920 h 3694853"/>
                  <a:gd name="connsiteX160" fmla="*/ 474133 w 3557693"/>
                  <a:gd name="connsiteY160" fmla="*/ 1767840 h 3694853"/>
                  <a:gd name="connsiteX161" fmla="*/ 728133 w 3557693"/>
                  <a:gd name="connsiteY161" fmla="*/ 1849120 h 3694853"/>
                  <a:gd name="connsiteX162" fmla="*/ 606213 w 3557693"/>
                  <a:gd name="connsiteY162" fmla="*/ 1849120 h 3694853"/>
                  <a:gd name="connsiteX163" fmla="*/ 474133 w 3557693"/>
                  <a:gd name="connsiteY163" fmla="*/ 1838960 h 3694853"/>
                  <a:gd name="connsiteX164" fmla="*/ 474133 w 3557693"/>
                  <a:gd name="connsiteY164" fmla="*/ 1889760 h 3694853"/>
                  <a:gd name="connsiteX165" fmla="*/ 585893 w 3557693"/>
                  <a:gd name="connsiteY165" fmla="*/ 1889760 h 3694853"/>
                  <a:gd name="connsiteX166" fmla="*/ 789093 w 3557693"/>
                  <a:gd name="connsiteY166" fmla="*/ 1889760 h 3694853"/>
                  <a:gd name="connsiteX167" fmla="*/ 992293 w 3557693"/>
                  <a:gd name="connsiteY167" fmla="*/ 1930400 h 3694853"/>
                  <a:gd name="connsiteX168" fmla="*/ 1266613 w 3557693"/>
                  <a:gd name="connsiteY168" fmla="*/ 1950720 h 3694853"/>
                  <a:gd name="connsiteX169" fmla="*/ 1520613 w 3557693"/>
                  <a:gd name="connsiteY169" fmla="*/ 1981200 h 3694853"/>
                  <a:gd name="connsiteX170" fmla="*/ 1693333 w 3557693"/>
                  <a:gd name="connsiteY170" fmla="*/ 2021840 h 3694853"/>
                  <a:gd name="connsiteX171" fmla="*/ 1744133 w 3557693"/>
                  <a:gd name="connsiteY171" fmla="*/ 2123440 h 3694853"/>
                  <a:gd name="connsiteX172" fmla="*/ 1794933 w 3557693"/>
                  <a:gd name="connsiteY172" fmla="*/ 2255520 h 3694853"/>
                  <a:gd name="connsiteX173" fmla="*/ 1805093 w 3557693"/>
                  <a:gd name="connsiteY173" fmla="*/ 2499360 h 3694853"/>
                  <a:gd name="connsiteX174" fmla="*/ 1784773 w 3557693"/>
                  <a:gd name="connsiteY174" fmla="*/ 2753360 h 3694853"/>
                  <a:gd name="connsiteX175" fmla="*/ 1733973 w 3557693"/>
                  <a:gd name="connsiteY175" fmla="*/ 3048000 h 3694853"/>
                  <a:gd name="connsiteX176" fmla="*/ 1683173 w 3557693"/>
                  <a:gd name="connsiteY176" fmla="*/ 3342640 h 3694853"/>
                  <a:gd name="connsiteX177" fmla="*/ 1632373 w 3557693"/>
                  <a:gd name="connsiteY177" fmla="*/ 3586480 h 3694853"/>
                  <a:gd name="connsiteX178" fmla="*/ 1825413 w 3557693"/>
                  <a:gd name="connsiteY178" fmla="*/ 3667760 h 3694853"/>
                  <a:gd name="connsiteX179" fmla="*/ 2120053 w 3557693"/>
                  <a:gd name="connsiteY179" fmla="*/ 3677920 h 3694853"/>
                  <a:gd name="connsiteX180" fmla="*/ 2191173 w 3557693"/>
                  <a:gd name="connsiteY180" fmla="*/ 3627120 h 3694853"/>
                  <a:gd name="connsiteX181" fmla="*/ 2181013 w 3557693"/>
                  <a:gd name="connsiteY181" fmla="*/ 3271520 h 3694853"/>
                  <a:gd name="connsiteX182" fmla="*/ 2159909 w 3557693"/>
                  <a:gd name="connsiteY182" fmla="*/ 2497049 h 3694853"/>
                  <a:gd name="connsiteX0" fmla="*/ 2150533 w 3557693"/>
                  <a:gd name="connsiteY0" fmla="*/ 2387600 h 3694853"/>
                  <a:gd name="connsiteX1" fmla="*/ 2302933 w 3557693"/>
                  <a:gd name="connsiteY1" fmla="*/ 2103120 h 3694853"/>
                  <a:gd name="connsiteX2" fmla="*/ 2628053 w 3557693"/>
                  <a:gd name="connsiteY2" fmla="*/ 1838960 h 3694853"/>
                  <a:gd name="connsiteX3" fmla="*/ 3014133 w 3557693"/>
                  <a:gd name="connsiteY3" fmla="*/ 1615440 h 3694853"/>
                  <a:gd name="connsiteX4" fmla="*/ 3288453 w 3557693"/>
                  <a:gd name="connsiteY4" fmla="*/ 1503680 h 3694853"/>
                  <a:gd name="connsiteX5" fmla="*/ 3471333 w 3557693"/>
                  <a:gd name="connsiteY5" fmla="*/ 1391920 h 3694853"/>
                  <a:gd name="connsiteX6" fmla="*/ 3552613 w 3557693"/>
                  <a:gd name="connsiteY6" fmla="*/ 1280160 h 3694853"/>
                  <a:gd name="connsiteX7" fmla="*/ 3501813 w 3557693"/>
                  <a:gd name="connsiteY7" fmla="*/ 1270000 h 3694853"/>
                  <a:gd name="connsiteX8" fmla="*/ 3430693 w 3557693"/>
                  <a:gd name="connsiteY8" fmla="*/ 1371600 h 3694853"/>
                  <a:gd name="connsiteX9" fmla="*/ 3237653 w 3557693"/>
                  <a:gd name="connsiteY9" fmla="*/ 1473200 h 3694853"/>
                  <a:gd name="connsiteX10" fmla="*/ 2922693 w 3557693"/>
                  <a:gd name="connsiteY10" fmla="*/ 1605280 h 3694853"/>
                  <a:gd name="connsiteX11" fmla="*/ 2892213 w 3557693"/>
                  <a:gd name="connsiteY11" fmla="*/ 1595120 h 3694853"/>
                  <a:gd name="connsiteX12" fmla="*/ 2922693 w 3557693"/>
                  <a:gd name="connsiteY12" fmla="*/ 1483360 h 3694853"/>
                  <a:gd name="connsiteX13" fmla="*/ 2983653 w 3557693"/>
                  <a:gd name="connsiteY13" fmla="*/ 1320800 h 3694853"/>
                  <a:gd name="connsiteX14" fmla="*/ 2983653 w 3557693"/>
                  <a:gd name="connsiteY14" fmla="*/ 1270000 h 3694853"/>
                  <a:gd name="connsiteX15" fmla="*/ 2932853 w 3557693"/>
                  <a:gd name="connsiteY15" fmla="*/ 1280160 h 3694853"/>
                  <a:gd name="connsiteX16" fmla="*/ 2902373 w 3557693"/>
                  <a:gd name="connsiteY16" fmla="*/ 1361440 h 3694853"/>
                  <a:gd name="connsiteX17" fmla="*/ 2821093 w 3557693"/>
                  <a:gd name="connsiteY17" fmla="*/ 1584960 h 3694853"/>
                  <a:gd name="connsiteX18" fmla="*/ 2790613 w 3557693"/>
                  <a:gd name="connsiteY18" fmla="*/ 1666240 h 3694853"/>
                  <a:gd name="connsiteX19" fmla="*/ 2668693 w 3557693"/>
                  <a:gd name="connsiteY19" fmla="*/ 1737360 h 3694853"/>
                  <a:gd name="connsiteX20" fmla="*/ 2475653 w 3557693"/>
                  <a:gd name="connsiteY20" fmla="*/ 1838960 h 3694853"/>
                  <a:gd name="connsiteX21" fmla="*/ 2374053 w 3557693"/>
                  <a:gd name="connsiteY21" fmla="*/ 1899920 h 3694853"/>
                  <a:gd name="connsiteX22" fmla="*/ 2231813 w 3557693"/>
                  <a:gd name="connsiteY22" fmla="*/ 2011680 h 3694853"/>
                  <a:gd name="connsiteX23" fmla="*/ 2313093 w 3557693"/>
                  <a:gd name="connsiteY23" fmla="*/ 1666240 h 3694853"/>
                  <a:gd name="connsiteX24" fmla="*/ 2384213 w 3557693"/>
                  <a:gd name="connsiteY24" fmla="*/ 1280160 h 3694853"/>
                  <a:gd name="connsiteX25" fmla="*/ 2597573 w 3557693"/>
                  <a:gd name="connsiteY25" fmla="*/ 1056640 h 3694853"/>
                  <a:gd name="connsiteX26" fmla="*/ 2668693 w 3557693"/>
                  <a:gd name="connsiteY26" fmla="*/ 894080 h 3694853"/>
                  <a:gd name="connsiteX27" fmla="*/ 2628053 w 3557693"/>
                  <a:gd name="connsiteY27" fmla="*/ 894080 h 3694853"/>
                  <a:gd name="connsiteX28" fmla="*/ 2567093 w 3557693"/>
                  <a:gd name="connsiteY28" fmla="*/ 1026160 h 3694853"/>
                  <a:gd name="connsiteX29" fmla="*/ 2414693 w 3557693"/>
                  <a:gd name="connsiteY29" fmla="*/ 1148080 h 3694853"/>
                  <a:gd name="connsiteX30" fmla="*/ 2465493 w 3557693"/>
                  <a:gd name="connsiteY30" fmla="*/ 975360 h 3694853"/>
                  <a:gd name="connsiteX31" fmla="*/ 2546773 w 3557693"/>
                  <a:gd name="connsiteY31" fmla="*/ 680720 h 3694853"/>
                  <a:gd name="connsiteX32" fmla="*/ 2648373 w 3557693"/>
                  <a:gd name="connsiteY32" fmla="*/ 589280 h 3694853"/>
                  <a:gd name="connsiteX33" fmla="*/ 2729653 w 3557693"/>
                  <a:gd name="connsiteY33" fmla="*/ 497840 h 3694853"/>
                  <a:gd name="connsiteX34" fmla="*/ 2739813 w 3557693"/>
                  <a:gd name="connsiteY34" fmla="*/ 447040 h 3694853"/>
                  <a:gd name="connsiteX35" fmla="*/ 2699173 w 3557693"/>
                  <a:gd name="connsiteY35" fmla="*/ 467360 h 3694853"/>
                  <a:gd name="connsiteX36" fmla="*/ 2628053 w 3557693"/>
                  <a:gd name="connsiteY36" fmla="*/ 548640 h 3694853"/>
                  <a:gd name="connsiteX37" fmla="*/ 2567093 w 3557693"/>
                  <a:gd name="connsiteY37" fmla="*/ 579120 h 3694853"/>
                  <a:gd name="connsiteX38" fmla="*/ 2678853 w 3557693"/>
                  <a:gd name="connsiteY38" fmla="*/ 274320 h 3694853"/>
                  <a:gd name="connsiteX39" fmla="*/ 2729653 w 3557693"/>
                  <a:gd name="connsiteY39" fmla="*/ 40640 h 3694853"/>
                  <a:gd name="connsiteX40" fmla="*/ 2689013 w 3557693"/>
                  <a:gd name="connsiteY40" fmla="*/ 30480 h 3694853"/>
                  <a:gd name="connsiteX41" fmla="*/ 2668693 w 3557693"/>
                  <a:gd name="connsiteY41" fmla="*/ 142240 h 3694853"/>
                  <a:gd name="connsiteX42" fmla="*/ 2617893 w 3557693"/>
                  <a:gd name="connsiteY42" fmla="*/ 314960 h 3694853"/>
                  <a:gd name="connsiteX43" fmla="*/ 2597573 w 3557693"/>
                  <a:gd name="connsiteY43" fmla="*/ 314960 h 3694853"/>
                  <a:gd name="connsiteX44" fmla="*/ 2556933 w 3557693"/>
                  <a:gd name="connsiteY44" fmla="*/ 172720 h 3694853"/>
                  <a:gd name="connsiteX45" fmla="*/ 2526453 w 3557693"/>
                  <a:gd name="connsiteY45" fmla="*/ 81280 h 3694853"/>
                  <a:gd name="connsiteX46" fmla="*/ 2495973 w 3557693"/>
                  <a:gd name="connsiteY46" fmla="*/ 111760 h 3694853"/>
                  <a:gd name="connsiteX47" fmla="*/ 2516293 w 3557693"/>
                  <a:gd name="connsiteY47" fmla="*/ 172720 h 3694853"/>
                  <a:gd name="connsiteX48" fmla="*/ 2546773 w 3557693"/>
                  <a:gd name="connsiteY48" fmla="*/ 284480 h 3694853"/>
                  <a:gd name="connsiteX49" fmla="*/ 2567093 w 3557693"/>
                  <a:gd name="connsiteY49" fmla="*/ 375920 h 3694853"/>
                  <a:gd name="connsiteX50" fmla="*/ 2577253 w 3557693"/>
                  <a:gd name="connsiteY50" fmla="*/ 406400 h 3694853"/>
                  <a:gd name="connsiteX51" fmla="*/ 2495973 w 3557693"/>
                  <a:gd name="connsiteY51" fmla="*/ 640080 h 3694853"/>
                  <a:gd name="connsiteX52" fmla="*/ 2424853 w 3557693"/>
                  <a:gd name="connsiteY52" fmla="*/ 894080 h 3694853"/>
                  <a:gd name="connsiteX53" fmla="*/ 2363893 w 3557693"/>
                  <a:gd name="connsiteY53" fmla="*/ 863600 h 3694853"/>
                  <a:gd name="connsiteX54" fmla="*/ 2262293 w 3557693"/>
                  <a:gd name="connsiteY54" fmla="*/ 690880 h 3694853"/>
                  <a:gd name="connsiteX55" fmla="*/ 2221653 w 3557693"/>
                  <a:gd name="connsiteY55" fmla="*/ 609600 h 3694853"/>
                  <a:gd name="connsiteX56" fmla="*/ 2201333 w 3557693"/>
                  <a:gd name="connsiteY56" fmla="*/ 640080 h 3694853"/>
                  <a:gd name="connsiteX57" fmla="*/ 2241973 w 3557693"/>
                  <a:gd name="connsiteY57" fmla="*/ 741680 h 3694853"/>
                  <a:gd name="connsiteX58" fmla="*/ 2302933 w 3557693"/>
                  <a:gd name="connsiteY58" fmla="*/ 853440 h 3694853"/>
                  <a:gd name="connsiteX59" fmla="*/ 2353733 w 3557693"/>
                  <a:gd name="connsiteY59" fmla="*/ 934720 h 3694853"/>
                  <a:gd name="connsiteX60" fmla="*/ 2384213 w 3557693"/>
                  <a:gd name="connsiteY60" fmla="*/ 965200 h 3694853"/>
                  <a:gd name="connsiteX61" fmla="*/ 2363893 w 3557693"/>
                  <a:gd name="connsiteY61" fmla="*/ 1076960 h 3694853"/>
                  <a:gd name="connsiteX62" fmla="*/ 2262293 w 3557693"/>
                  <a:gd name="connsiteY62" fmla="*/ 1422400 h 3694853"/>
                  <a:gd name="connsiteX63" fmla="*/ 2211493 w 3557693"/>
                  <a:gd name="connsiteY63" fmla="*/ 1676400 h 3694853"/>
                  <a:gd name="connsiteX64" fmla="*/ 2160693 w 3557693"/>
                  <a:gd name="connsiteY64" fmla="*/ 1818640 h 3694853"/>
                  <a:gd name="connsiteX65" fmla="*/ 2089573 w 3557693"/>
                  <a:gd name="connsiteY65" fmla="*/ 1838960 h 3694853"/>
                  <a:gd name="connsiteX66" fmla="*/ 2048933 w 3557693"/>
                  <a:gd name="connsiteY66" fmla="*/ 1686560 h 3694853"/>
                  <a:gd name="connsiteX67" fmla="*/ 1957493 w 3557693"/>
                  <a:gd name="connsiteY67" fmla="*/ 1351280 h 3694853"/>
                  <a:gd name="connsiteX68" fmla="*/ 1845733 w 3557693"/>
                  <a:gd name="connsiteY68" fmla="*/ 894080 h 3694853"/>
                  <a:gd name="connsiteX69" fmla="*/ 1805093 w 3557693"/>
                  <a:gd name="connsiteY69" fmla="*/ 436880 h 3694853"/>
                  <a:gd name="connsiteX70" fmla="*/ 1815253 w 3557693"/>
                  <a:gd name="connsiteY70" fmla="*/ 254000 h 3694853"/>
                  <a:gd name="connsiteX71" fmla="*/ 1774613 w 3557693"/>
                  <a:gd name="connsiteY71" fmla="*/ 213360 h 3694853"/>
                  <a:gd name="connsiteX72" fmla="*/ 1764453 w 3557693"/>
                  <a:gd name="connsiteY72" fmla="*/ 365760 h 3694853"/>
                  <a:gd name="connsiteX73" fmla="*/ 1764453 w 3557693"/>
                  <a:gd name="connsiteY73" fmla="*/ 558800 h 3694853"/>
                  <a:gd name="connsiteX74" fmla="*/ 1774613 w 3557693"/>
                  <a:gd name="connsiteY74" fmla="*/ 670560 h 3694853"/>
                  <a:gd name="connsiteX75" fmla="*/ 1733973 w 3557693"/>
                  <a:gd name="connsiteY75" fmla="*/ 609600 h 3694853"/>
                  <a:gd name="connsiteX76" fmla="*/ 1622213 w 3557693"/>
                  <a:gd name="connsiteY76" fmla="*/ 406400 h 3694853"/>
                  <a:gd name="connsiteX77" fmla="*/ 1571413 w 3557693"/>
                  <a:gd name="connsiteY77" fmla="*/ 142240 h 3694853"/>
                  <a:gd name="connsiteX78" fmla="*/ 1540933 w 3557693"/>
                  <a:gd name="connsiteY78" fmla="*/ 60960 h 3694853"/>
                  <a:gd name="connsiteX79" fmla="*/ 1520613 w 3557693"/>
                  <a:gd name="connsiteY79" fmla="*/ 121920 h 3694853"/>
                  <a:gd name="connsiteX80" fmla="*/ 1551093 w 3557693"/>
                  <a:gd name="connsiteY80" fmla="*/ 365760 h 3694853"/>
                  <a:gd name="connsiteX81" fmla="*/ 1571413 w 3557693"/>
                  <a:gd name="connsiteY81" fmla="*/ 426720 h 3694853"/>
                  <a:gd name="connsiteX82" fmla="*/ 1540933 w 3557693"/>
                  <a:gd name="connsiteY82" fmla="*/ 416560 h 3694853"/>
                  <a:gd name="connsiteX83" fmla="*/ 1439333 w 3557693"/>
                  <a:gd name="connsiteY83" fmla="*/ 335280 h 3694853"/>
                  <a:gd name="connsiteX84" fmla="*/ 1327573 w 3557693"/>
                  <a:gd name="connsiteY84" fmla="*/ 274320 h 3694853"/>
                  <a:gd name="connsiteX85" fmla="*/ 1317413 w 3557693"/>
                  <a:gd name="connsiteY85" fmla="*/ 304800 h 3694853"/>
                  <a:gd name="connsiteX86" fmla="*/ 1429173 w 3557693"/>
                  <a:gd name="connsiteY86" fmla="*/ 396240 h 3694853"/>
                  <a:gd name="connsiteX87" fmla="*/ 1571413 w 3557693"/>
                  <a:gd name="connsiteY87" fmla="*/ 477520 h 3694853"/>
                  <a:gd name="connsiteX88" fmla="*/ 1601893 w 3557693"/>
                  <a:gd name="connsiteY88" fmla="*/ 497840 h 3694853"/>
                  <a:gd name="connsiteX89" fmla="*/ 1683173 w 3557693"/>
                  <a:gd name="connsiteY89" fmla="*/ 629920 h 3694853"/>
                  <a:gd name="connsiteX90" fmla="*/ 1764453 w 3557693"/>
                  <a:gd name="connsiteY90" fmla="*/ 731520 h 3694853"/>
                  <a:gd name="connsiteX91" fmla="*/ 1784773 w 3557693"/>
                  <a:gd name="connsiteY91" fmla="*/ 843280 h 3694853"/>
                  <a:gd name="connsiteX92" fmla="*/ 1815253 w 3557693"/>
                  <a:gd name="connsiteY92" fmla="*/ 1036320 h 3694853"/>
                  <a:gd name="connsiteX93" fmla="*/ 1876213 w 3557693"/>
                  <a:gd name="connsiteY93" fmla="*/ 1310640 h 3694853"/>
                  <a:gd name="connsiteX94" fmla="*/ 1855893 w 3557693"/>
                  <a:gd name="connsiteY94" fmla="*/ 1310640 h 3694853"/>
                  <a:gd name="connsiteX95" fmla="*/ 1591733 w 3557693"/>
                  <a:gd name="connsiteY95" fmla="*/ 1137920 h 3694853"/>
                  <a:gd name="connsiteX96" fmla="*/ 1408853 w 3557693"/>
                  <a:gd name="connsiteY96" fmla="*/ 914400 h 3694853"/>
                  <a:gd name="connsiteX97" fmla="*/ 1327573 w 3557693"/>
                  <a:gd name="connsiteY97" fmla="*/ 782320 h 3694853"/>
                  <a:gd name="connsiteX98" fmla="*/ 1307253 w 3557693"/>
                  <a:gd name="connsiteY98" fmla="*/ 619760 h 3694853"/>
                  <a:gd name="connsiteX99" fmla="*/ 1286933 w 3557693"/>
                  <a:gd name="connsiteY99" fmla="*/ 589280 h 3694853"/>
                  <a:gd name="connsiteX100" fmla="*/ 1256453 w 3557693"/>
                  <a:gd name="connsiteY100" fmla="*/ 670560 h 3694853"/>
                  <a:gd name="connsiteX101" fmla="*/ 1266613 w 3557693"/>
                  <a:gd name="connsiteY101" fmla="*/ 772160 h 3694853"/>
                  <a:gd name="connsiteX102" fmla="*/ 1185333 w 3557693"/>
                  <a:gd name="connsiteY102" fmla="*/ 690880 h 3694853"/>
                  <a:gd name="connsiteX103" fmla="*/ 1012613 w 3557693"/>
                  <a:gd name="connsiteY103" fmla="*/ 508000 h 3694853"/>
                  <a:gd name="connsiteX104" fmla="*/ 941493 w 3557693"/>
                  <a:gd name="connsiteY104" fmla="*/ 375920 h 3694853"/>
                  <a:gd name="connsiteX105" fmla="*/ 890693 w 3557693"/>
                  <a:gd name="connsiteY105" fmla="*/ 294640 h 3694853"/>
                  <a:gd name="connsiteX106" fmla="*/ 860213 w 3557693"/>
                  <a:gd name="connsiteY106" fmla="*/ 294640 h 3694853"/>
                  <a:gd name="connsiteX107" fmla="*/ 880533 w 3557693"/>
                  <a:gd name="connsiteY107" fmla="*/ 365760 h 3694853"/>
                  <a:gd name="connsiteX108" fmla="*/ 982133 w 3557693"/>
                  <a:gd name="connsiteY108" fmla="*/ 548640 h 3694853"/>
                  <a:gd name="connsiteX109" fmla="*/ 1083733 w 3557693"/>
                  <a:gd name="connsiteY109" fmla="*/ 650240 h 3694853"/>
                  <a:gd name="connsiteX110" fmla="*/ 1012613 w 3557693"/>
                  <a:gd name="connsiteY110" fmla="*/ 650240 h 3694853"/>
                  <a:gd name="connsiteX111" fmla="*/ 850053 w 3557693"/>
                  <a:gd name="connsiteY111" fmla="*/ 579120 h 3694853"/>
                  <a:gd name="connsiteX112" fmla="*/ 829733 w 3557693"/>
                  <a:gd name="connsiteY112" fmla="*/ 599440 h 3694853"/>
                  <a:gd name="connsiteX113" fmla="*/ 921173 w 3557693"/>
                  <a:gd name="connsiteY113" fmla="*/ 650240 h 3694853"/>
                  <a:gd name="connsiteX114" fmla="*/ 1073573 w 3557693"/>
                  <a:gd name="connsiteY114" fmla="*/ 711200 h 3694853"/>
                  <a:gd name="connsiteX115" fmla="*/ 1124373 w 3557693"/>
                  <a:gd name="connsiteY115" fmla="*/ 721360 h 3694853"/>
                  <a:gd name="connsiteX116" fmla="*/ 1246293 w 3557693"/>
                  <a:gd name="connsiteY116" fmla="*/ 822960 h 3694853"/>
                  <a:gd name="connsiteX117" fmla="*/ 1286933 w 3557693"/>
                  <a:gd name="connsiteY117" fmla="*/ 853440 h 3694853"/>
                  <a:gd name="connsiteX118" fmla="*/ 1398693 w 3557693"/>
                  <a:gd name="connsiteY118" fmla="*/ 985520 h 3694853"/>
                  <a:gd name="connsiteX119" fmla="*/ 1500293 w 3557693"/>
                  <a:gd name="connsiteY119" fmla="*/ 1117600 h 3694853"/>
                  <a:gd name="connsiteX120" fmla="*/ 1683173 w 3557693"/>
                  <a:gd name="connsiteY120" fmla="*/ 1290320 h 3694853"/>
                  <a:gd name="connsiteX121" fmla="*/ 1845733 w 3557693"/>
                  <a:gd name="connsiteY121" fmla="*/ 1422400 h 3694853"/>
                  <a:gd name="connsiteX122" fmla="*/ 1866053 w 3557693"/>
                  <a:gd name="connsiteY122" fmla="*/ 1473200 h 3694853"/>
                  <a:gd name="connsiteX123" fmla="*/ 1886373 w 3557693"/>
                  <a:gd name="connsiteY123" fmla="*/ 1625600 h 3694853"/>
                  <a:gd name="connsiteX124" fmla="*/ 1896533 w 3557693"/>
                  <a:gd name="connsiteY124" fmla="*/ 1717040 h 3694853"/>
                  <a:gd name="connsiteX125" fmla="*/ 1886373 w 3557693"/>
                  <a:gd name="connsiteY125" fmla="*/ 1879600 h 3694853"/>
                  <a:gd name="connsiteX126" fmla="*/ 1774613 w 3557693"/>
                  <a:gd name="connsiteY126" fmla="*/ 1828800 h 3694853"/>
                  <a:gd name="connsiteX127" fmla="*/ 1500293 w 3557693"/>
                  <a:gd name="connsiteY127" fmla="*/ 1778000 h 3694853"/>
                  <a:gd name="connsiteX128" fmla="*/ 1256453 w 3557693"/>
                  <a:gd name="connsiteY128" fmla="*/ 1706880 h 3694853"/>
                  <a:gd name="connsiteX129" fmla="*/ 900853 w 3557693"/>
                  <a:gd name="connsiteY129" fmla="*/ 1574800 h 3694853"/>
                  <a:gd name="connsiteX130" fmla="*/ 667173 w 3557693"/>
                  <a:gd name="connsiteY130" fmla="*/ 1341120 h 3694853"/>
                  <a:gd name="connsiteX131" fmla="*/ 514773 w 3557693"/>
                  <a:gd name="connsiteY131" fmla="*/ 1137920 h 3694853"/>
                  <a:gd name="connsiteX132" fmla="*/ 423333 w 3557693"/>
                  <a:gd name="connsiteY132" fmla="*/ 1036320 h 3694853"/>
                  <a:gd name="connsiteX133" fmla="*/ 362373 w 3557693"/>
                  <a:gd name="connsiteY133" fmla="*/ 1046480 h 3694853"/>
                  <a:gd name="connsiteX134" fmla="*/ 443653 w 3557693"/>
                  <a:gd name="connsiteY134" fmla="*/ 1137920 h 3694853"/>
                  <a:gd name="connsiteX135" fmla="*/ 565573 w 3557693"/>
                  <a:gd name="connsiteY135" fmla="*/ 1320800 h 3694853"/>
                  <a:gd name="connsiteX136" fmla="*/ 626533 w 3557693"/>
                  <a:gd name="connsiteY136" fmla="*/ 1402080 h 3694853"/>
                  <a:gd name="connsiteX137" fmla="*/ 555413 w 3557693"/>
                  <a:gd name="connsiteY137" fmla="*/ 1391920 h 3694853"/>
                  <a:gd name="connsiteX138" fmla="*/ 382693 w 3557693"/>
                  <a:gd name="connsiteY138" fmla="*/ 1300480 h 3694853"/>
                  <a:gd name="connsiteX139" fmla="*/ 209973 w 3557693"/>
                  <a:gd name="connsiteY139" fmla="*/ 1178560 h 3694853"/>
                  <a:gd name="connsiteX140" fmla="*/ 47413 w 3557693"/>
                  <a:gd name="connsiteY140" fmla="*/ 1046480 h 3694853"/>
                  <a:gd name="connsiteX141" fmla="*/ 6773 w 3557693"/>
                  <a:gd name="connsiteY141" fmla="*/ 1056640 h 3694853"/>
                  <a:gd name="connsiteX142" fmla="*/ 88053 w 3557693"/>
                  <a:gd name="connsiteY142" fmla="*/ 1127760 h 3694853"/>
                  <a:gd name="connsiteX143" fmla="*/ 362373 w 3557693"/>
                  <a:gd name="connsiteY143" fmla="*/ 1351280 h 3694853"/>
                  <a:gd name="connsiteX144" fmla="*/ 606213 w 3557693"/>
                  <a:gd name="connsiteY144" fmla="*/ 1463040 h 3694853"/>
                  <a:gd name="connsiteX145" fmla="*/ 707813 w 3557693"/>
                  <a:gd name="connsiteY145" fmla="*/ 1483360 h 3694853"/>
                  <a:gd name="connsiteX146" fmla="*/ 758613 w 3557693"/>
                  <a:gd name="connsiteY146" fmla="*/ 1544320 h 3694853"/>
                  <a:gd name="connsiteX147" fmla="*/ 819573 w 3557693"/>
                  <a:gd name="connsiteY147" fmla="*/ 1595120 h 3694853"/>
                  <a:gd name="connsiteX148" fmla="*/ 911013 w 3557693"/>
                  <a:gd name="connsiteY148" fmla="*/ 1645920 h 3694853"/>
                  <a:gd name="connsiteX149" fmla="*/ 1236133 w 3557693"/>
                  <a:gd name="connsiteY149" fmla="*/ 1767840 h 3694853"/>
                  <a:gd name="connsiteX150" fmla="*/ 1540933 w 3557693"/>
                  <a:gd name="connsiteY150" fmla="*/ 1879600 h 3694853"/>
                  <a:gd name="connsiteX151" fmla="*/ 1652693 w 3557693"/>
                  <a:gd name="connsiteY151" fmla="*/ 1950720 h 3694853"/>
                  <a:gd name="connsiteX152" fmla="*/ 1469813 w 3557693"/>
                  <a:gd name="connsiteY152" fmla="*/ 1920240 h 3694853"/>
                  <a:gd name="connsiteX153" fmla="*/ 1286933 w 3557693"/>
                  <a:gd name="connsiteY153" fmla="*/ 1920240 h 3694853"/>
                  <a:gd name="connsiteX154" fmla="*/ 1053253 w 3557693"/>
                  <a:gd name="connsiteY154" fmla="*/ 1899920 h 3694853"/>
                  <a:gd name="connsiteX155" fmla="*/ 809413 w 3557693"/>
                  <a:gd name="connsiteY155" fmla="*/ 1828800 h 3694853"/>
                  <a:gd name="connsiteX156" fmla="*/ 545253 w 3557693"/>
                  <a:gd name="connsiteY156" fmla="*/ 1737360 h 3694853"/>
                  <a:gd name="connsiteX157" fmla="*/ 514773 w 3557693"/>
                  <a:gd name="connsiteY157" fmla="*/ 1727200 h 3694853"/>
                  <a:gd name="connsiteX158" fmla="*/ 382693 w 3557693"/>
                  <a:gd name="connsiteY158" fmla="*/ 1635760 h 3694853"/>
                  <a:gd name="connsiteX159" fmla="*/ 342053 w 3557693"/>
                  <a:gd name="connsiteY159" fmla="*/ 1645920 h 3694853"/>
                  <a:gd name="connsiteX160" fmla="*/ 474133 w 3557693"/>
                  <a:gd name="connsiteY160" fmla="*/ 1767840 h 3694853"/>
                  <a:gd name="connsiteX161" fmla="*/ 728133 w 3557693"/>
                  <a:gd name="connsiteY161" fmla="*/ 1849120 h 3694853"/>
                  <a:gd name="connsiteX162" fmla="*/ 606213 w 3557693"/>
                  <a:gd name="connsiteY162" fmla="*/ 1849120 h 3694853"/>
                  <a:gd name="connsiteX163" fmla="*/ 474133 w 3557693"/>
                  <a:gd name="connsiteY163" fmla="*/ 1838960 h 3694853"/>
                  <a:gd name="connsiteX164" fmla="*/ 474133 w 3557693"/>
                  <a:gd name="connsiteY164" fmla="*/ 1889760 h 3694853"/>
                  <a:gd name="connsiteX165" fmla="*/ 585893 w 3557693"/>
                  <a:gd name="connsiteY165" fmla="*/ 1889760 h 3694853"/>
                  <a:gd name="connsiteX166" fmla="*/ 789093 w 3557693"/>
                  <a:gd name="connsiteY166" fmla="*/ 1889760 h 3694853"/>
                  <a:gd name="connsiteX167" fmla="*/ 992293 w 3557693"/>
                  <a:gd name="connsiteY167" fmla="*/ 1930400 h 3694853"/>
                  <a:gd name="connsiteX168" fmla="*/ 1266613 w 3557693"/>
                  <a:gd name="connsiteY168" fmla="*/ 1950720 h 3694853"/>
                  <a:gd name="connsiteX169" fmla="*/ 1520613 w 3557693"/>
                  <a:gd name="connsiteY169" fmla="*/ 1981200 h 3694853"/>
                  <a:gd name="connsiteX170" fmla="*/ 1693333 w 3557693"/>
                  <a:gd name="connsiteY170" fmla="*/ 2021840 h 3694853"/>
                  <a:gd name="connsiteX171" fmla="*/ 1744133 w 3557693"/>
                  <a:gd name="connsiteY171" fmla="*/ 2123440 h 3694853"/>
                  <a:gd name="connsiteX172" fmla="*/ 1794933 w 3557693"/>
                  <a:gd name="connsiteY172" fmla="*/ 2255520 h 3694853"/>
                  <a:gd name="connsiteX173" fmla="*/ 1805093 w 3557693"/>
                  <a:gd name="connsiteY173" fmla="*/ 2499360 h 3694853"/>
                  <a:gd name="connsiteX174" fmla="*/ 1784773 w 3557693"/>
                  <a:gd name="connsiteY174" fmla="*/ 2753360 h 3694853"/>
                  <a:gd name="connsiteX175" fmla="*/ 1733973 w 3557693"/>
                  <a:gd name="connsiteY175" fmla="*/ 3048000 h 3694853"/>
                  <a:gd name="connsiteX176" fmla="*/ 1683173 w 3557693"/>
                  <a:gd name="connsiteY176" fmla="*/ 3342640 h 3694853"/>
                  <a:gd name="connsiteX177" fmla="*/ 1632373 w 3557693"/>
                  <a:gd name="connsiteY177" fmla="*/ 3586480 h 3694853"/>
                  <a:gd name="connsiteX178" fmla="*/ 1825413 w 3557693"/>
                  <a:gd name="connsiteY178" fmla="*/ 3667760 h 3694853"/>
                  <a:gd name="connsiteX179" fmla="*/ 2120053 w 3557693"/>
                  <a:gd name="connsiteY179" fmla="*/ 3677920 h 3694853"/>
                  <a:gd name="connsiteX180" fmla="*/ 2191173 w 3557693"/>
                  <a:gd name="connsiteY180" fmla="*/ 3627120 h 3694853"/>
                  <a:gd name="connsiteX181" fmla="*/ 2181013 w 3557693"/>
                  <a:gd name="connsiteY181" fmla="*/ 3271520 h 3694853"/>
                  <a:gd name="connsiteX182" fmla="*/ 2159909 w 3557693"/>
                  <a:gd name="connsiteY182" fmla="*/ 2425041 h 3694853"/>
                  <a:gd name="connsiteX0" fmla="*/ 2150533 w 3557693"/>
                  <a:gd name="connsiteY0" fmla="*/ 2387600 h 3694853"/>
                  <a:gd name="connsiteX1" fmla="*/ 2302933 w 3557693"/>
                  <a:gd name="connsiteY1" fmla="*/ 2103120 h 3694853"/>
                  <a:gd name="connsiteX2" fmla="*/ 2628053 w 3557693"/>
                  <a:gd name="connsiteY2" fmla="*/ 1838960 h 3694853"/>
                  <a:gd name="connsiteX3" fmla="*/ 3014133 w 3557693"/>
                  <a:gd name="connsiteY3" fmla="*/ 1615440 h 3694853"/>
                  <a:gd name="connsiteX4" fmla="*/ 3288453 w 3557693"/>
                  <a:gd name="connsiteY4" fmla="*/ 1503680 h 3694853"/>
                  <a:gd name="connsiteX5" fmla="*/ 3471333 w 3557693"/>
                  <a:gd name="connsiteY5" fmla="*/ 1391920 h 3694853"/>
                  <a:gd name="connsiteX6" fmla="*/ 3552613 w 3557693"/>
                  <a:gd name="connsiteY6" fmla="*/ 1280160 h 3694853"/>
                  <a:gd name="connsiteX7" fmla="*/ 3501813 w 3557693"/>
                  <a:gd name="connsiteY7" fmla="*/ 1270000 h 3694853"/>
                  <a:gd name="connsiteX8" fmla="*/ 3430693 w 3557693"/>
                  <a:gd name="connsiteY8" fmla="*/ 1371600 h 3694853"/>
                  <a:gd name="connsiteX9" fmla="*/ 3237653 w 3557693"/>
                  <a:gd name="connsiteY9" fmla="*/ 1473200 h 3694853"/>
                  <a:gd name="connsiteX10" fmla="*/ 2922693 w 3557693"/>
                  <a:gd name="connsiteY10" fmla="*/ 1605280 h 3694853"/>
                  <a:gd name="connsiteX11" fmla="*/ 2892213 w 3557693"/>
                  <a:gd name="connsiteY11" fmla="*/ 1595120 h 3694853"/>
                  <a:gd name="connsiteX12" fmla="*/ 2922693 w 3557693"/>
                  <a:gd name="connsiteY12" fmla="*/ 1483360 h 3694853"/>
                  <a:gd name="connsiteX13" fmla="*/ 2983653 w 3557693"/>
                  <a:gd name="connsiteY13" fmla="*/ 1320800 h 3694853"/>
                  <a:gd name="connsiteX14" fmla="*/ 2983653 w 3557693"/>
                  <a:gd name="connsiteY14" fmla="*/ 1270000 h 3694853"/>
                  <a:gd name="connsiteX15" fmla="*/ 2932853 w 3557693"/>
                  <a:gd name="connsiteY15" fmla="*/ 1280160 h 3694853"/>
                  <a:gd name="connsiteX16" fmla="*/ 2902373 w 3557693"/>
                  <a:gd name="connsiteY16" fmla="*/ 1361440 h 3694853"/>
                  <a:gd name="connsiteX17" fmla="*/ 2821093 w 3557693"/>
                  <a:gd name="connsiteY17" fmla="*/ 1584960 h 3694853"/>
                  <a:gd name="connsiteX18" fmla="*/ 2790613 w 3557693"/>
                  <a:gd name="connsiteY18" fmla="*/ 1666240 h 3694853"/>
                  <a:gd name="connsiteX19" fmla="*/ 2668693 w 3557693"/>
                  <a:gd name="connsiteY19" fmla="*/ 1737360 h 3694853"/>
                  <a:gd name="connsiteX20" fmla="*/ 2475653 w 3557693"/>
                  <a:gd name="connsiteY20" fmla="*/ 1838960 h 3694853"/>
                  <a:gd name="connsiteX21" fmla="*/ 2374053 w 3557693"/>
                  <a:gd name="connsiteY21" fmla="*/ 1899920 h 3694853"/>
                  <a:gd name="connsiteX22" fmla="*/ 2231813 w 3557693"/>
                  <a:gd name="connsiteY22" fmla="*/ 2011680 h 3694853"/>
                  <a:gd name="connsiteX23" fmla="*/ 2313093 w 3557693"/>
                  <a:gd name="connsiteY23" fmla="*/ 1666240 h 3694853"/>
                  <a:gd name="connsiteX24" fmla="*/ 2384213 w 3557693"/>
                  <a:gd name="connsiteY24" fmla="*/ 1280160 h 3694853"/>
                  <a:gd name="connsiteX25" fmla="*/ 2597573 w 3557693"/>
                  <a:gd name="connsiteY25" fmla="*/ 1056640 h 3694853"/>
                  <a:gd name="connsiteX26" fmla="*/ 2668693 w 3557693"/>
                  <a:gd name="connsiteY26" fmla="*/ 894080 h 3694853"/>
                  <a:gd name="connsiteX27" fmla="*/ 2628053 w 3557693"/>
                  <a:gd name="connsiteY27" fmla="*/ 894080 h 3694853"/>
                  <a:gd name="connsiteX28" fmla="*/ 2567093 w 3557693"/>
                  <a:gd name="connsiteY28" fmla="*/ 1026160 h 3694853"/>
                  <a:gd name="connsiteX29" fmla="*/ 2414693 w 3557693"/>
                  <a:gd name="connsiteY29" fmla="*/ 1148080 h 3694853"/>
                  <a:gd name="connsiteX30" fmla="*/ 2465493 w 3557693"/>
                  <a:gd name="connsiteY30" fmla="*/ 975360 h 3694853"/>
                  <a:gd name="connsiteX31" fmla="*/ 2546773 w 3557693"/>
                  <a:gd name="connsiteY31" fmla="*/ 680720 h 3694853"/>
                  <a:gd name="connsiteX32" fmla="*/ 2648373 w 3557693"/>
                  <a:gd name="connsiteY32" fmla="*/ 589280 h 3694853"/>
                  <a:gd name="connsiteX33" fmla="*/ 2729653 w 3557693"/>
                  <a:gd name="connsiteY33" fmla="*/ 497840 h 3694853"/>
                  <a:gd name="connsiteX34" fmla="*/ 2739813 w 3557693"/>
                  <a:gd name="connsiteY34" fmla="*/ 447040 h 3694853"/>
                  <a:gd name="connsiteX35" fmla="*/ 2699173 w 3557693"/>
                  <a:gd name="connsiteY35" fmla="*/ 467360 h 3694853"/>
                  <a:gd name="connsiteX36" fmla="*/ 2628053 w 3557693"/>
                  <a:gd name="connsiteY36" fmla="*/ 548640 h 3694853"/>
                  <a:gd name="connsiteX37" fmla="*/ 2567093 w 3557693"/>
                  <a:gd name="connsiteY37" fmla="*/ 579120 h 3694853"/>
                  <a:gd name="connsiteX38" fmla="*/ 2678853 w 3557693"/>
                  <a:gd name="connsiteY38" fmla="*/ 274320 h 3694853"/>
                  <a:gd name="connsiteX39" fmla="*/ 2729653 w 3557693"/>
                  <a:gd name="connsiteY39" fmla="*/ 40640 h 3694853"/>
                  <a:gd name="connsiteX40" fmla="*/ 2689013 w 3557693"/>
                  <a:gd name="connsiteY40" fmla="*/ 30480 h 3694853"/>
                  <a:gd name="connsiteX41" fmla="*/ 2668693 w 3557693"/>
                  <a:gd name="connsiteY41" fmla="*/ 142240 h 3694853"/>
                  <a:gd name="connsiteX42" fmla="*/ 2617893 w 3557693"/>
                  <a:gd name="connsiteY42" fmla="*/ 314960 h 3694853"/>
                  <a:gd name="connsiteX43" fmla="*/ 2597573 w 3557693"/>
                  <a:gd name="connsiteY43" fmla="*/ 314960 h 3694853"/>
                  <a:gd name="connsiteX44" fmla="*/ 2556933 w 3557693"/>
                  <a:gd name="connsiteY44" fmla="*/ 172720 h 3694853"/>
                  <a:gd name="connsiteX45" fmla="*/ 2526453 w 3557693"/>
                  <a:gd name="connsiteY45" fmla="*/ 81280 h 3694853"/>
                  <a:gd name="connsiteX46" fmla="*/ 2495973 w 3557693"/>
                  <a:gd name="connsiteY46" fmla="*/ 111760 h 3694853"/>
                  <a:gd name="connsiteX47" fmla="*/ 2516293 w 3557693"/>
                  <a:gd name="connsiteY47" fmla="*/ 172720 h 3694853"/>
                  <a:gd name="connsiteX48" fmla="*/ 2546773 w 3557693"/>
                  <a:gd name="connsiteY48" fmla="*/ 284480 h 3694853"/>
                  <a:gd name="connsiteX49" fmla="*/ 2567093 w 3557693"/>
                  <a:gd name="connsiteY49" fmla="*/ 375920 h 3694853"/>
                  <a:gd name="connsiteX50" fmla="*/ 2577253 w 3557693"/>
                  <a:gd name="connsiteY50" fmla="*/ 406400 h 3694853"/>
                  <a:gd name="connsiteX51" fmla="*/ 2495973 w 3557693"/>
                  <a:gd name="connsiteY51" fmla="*/ 640080 h 3694853"/>
                  <a:gd name="connsiteX52" fmla="*/ 2424853 w 3557693"/>
                  <a:gd name="connsiteY52" fmla="*/ 894080 h 3694853"/>
                  <a:gd name="connsiteX53" fmla="*/ 2363893 w 3557693"/>
                  <a:gd name="connsiteY53" fmla="*/ 863600 h 3694853"/>
                  <a:gd name="connsiteX54" fmla="*/ 2262293 w 3557693"/>
                  <a:gd name="connsiteY54" fmla="*/ 690880 h 3694853"/>
                  <a:gd name="connsiteX55" fmla="*/ 2221653 w 3557693"/>
                  <a:gd name="connsiteY55" fmla="*/ 609600 h 3694853"/>
                  <a:gd name="connsiteX56" fmla="*/ 2201333 w 3557693"/>
                  <a:gd name="connsiteY56" fmla="*/ 640080 h 3694853"/>
                  <a:gd name="connsiteX57" fmla="*/ 2241973 w 3557693"/>
                  <a:gd name="connsiteY57" fmla="*/ 741680 h 3694853"/>
                  <a:gd name="connsiteX58" fmla="*/ 2302933 w 3557693"/>
                  <a:gd name="connsiteY58" fmla="*/ 853440 h 3694853"/>
                  <a:gd name="connsiteX59" fmla="*/ 2353733 w 3557693"/>
                  <a:gd name="connsiteY59" fmla="*/ 934720 h 3694853"/>
                  <a:gd name="connsiteX60" fmla="*/ 2384213 w 3557693"/>
                  <a:gd name="connsiteY60" fmla="*/ 965200 h 3694853"/>
                  <a:gd name="connsiteX61" fmla="*/ 2363893 w 3557693"/>
                  <a:gd name="connsiteY61" fmla="*/ 1076960 h 3694853"/>
                  <a:gd name="connsiteX62" fmla="*/ 2262293 w 3557693"/>
                  <a:gd name="connsiteY62" fmla="*/ 1422400 h 3694853"/>
                  <a:gd name="connsiteX63" fmla="*/ 2211493 w 3557693"/>
                  <a:gd name="connsiteY63" fmla="*/ 1676400 h 3694853"/>
                  <a:gd name="connsiteX64" fmla="*/ 2160693 w 3557693"/>
                  <a:gd name="connsiteY64" fmla="*/ 1818640 h 3694853"/>
                  <a:gd name="connsiteX65" fmla="*/ 2089573 w 3557693"/>
                  <a:gd name="connsiteY65" fmla="*/ 1838960 h 3694853"/>
                  <a:gd name="connsiteX66" fmla="*/ 2048933 w 3557693"/>
                  <a:gd name="connsiteY66" fmla="*/ 1686560 h 3694853"/>
                  <a:gd name="connsiteX67" fmla="*/ 1957493 w 3557693"/>
                  <a:gd name="connsiteY67" fmla="*/ 1351280 h 3694853"/>
                  <a:gd name="connsiteX68" fmla="*/ 1845733 w 3557693"/>
                  <a:gd name="connsiteY68" fmla="*/ 894080 h 3694853"/>
                  <a:gd name="connsiteX69" fmla="*/ 1805093 w 3557693"/>
                  <a:gd name="connsiteY69" fmla="*/ 436880 h 3694853"/>
                  <a:gd name="connsiteX70" fmla="*/ 1815253 w 3557693"/>
                  <a:gd name="connsiteY70" fmla="*/ 254000 h 3694853"/>
                  <a:gd name="connsiteX71" fmla="*/ 1774613 w 3557693"/>
                  <a:gd name="connsiteY71" fmla="*/ 213360 h 3694853"/>
                  <a:gd name="connsiteX72" fmla="*/ 1764453 w 3557693"/>
                  <a:gd name="connsiteY72" fmla="*/ 365760 h 3694853"/>
                  <a:gd name="connsiteX73" fmla="*/ 1764453 w 3557693"/>
                  <a:gd name="connsiteY73" fmla="*/ 558800 h 3694853"/>
                  <a:gd name="connsiteX74" fmla="*/ 1774613 w 3557693"/>
                  <a:gd name="connsiteY74" fmla="*/ 670560 h 3694853"/>
                  <a:gd name="connsiteX75" fmla="*/ 1733973 w 3557693"/>
                  <a:gd name="connsiteY75" fmla="*/ 609600 h 3694853"/>
                  <a:gd name="connsiteX76" fmla="*/ 1622213 w 3557693"/>
                  <a:gd name="connsiteY76" fmla="*/ 406400 h 3694853"/>
                  <a:gd name="connsiteX77" fmla="*/ 1571413 w 3557693"/>
                  <a:gd name="connsiteY77" fmla="*/ 142240 h 3694853"/>
                  <a:gd name="connsiteX78" fmla="*/ 1540933 w 3557693"/>
                  <a:gd name="connsiteY78" fmla="*/ 60960 h 3694853"/>
                  <a:gd name="connsiteX79" fmla="*/ 1520613 w 3557693"/>
                  <a:gd name="connsiteY79" fmla="*/ 121920 h 3694853"/>
                  <a:gd name="connsiteX80" fmla="*/ 1551093 w 3557693"/>
                  <a:gd name="connsiteY80" fmla="*/ 365760 h 3694853"/>
                  <a:gd name="connsiteX81" fmla="*/ 1571413 w 3557693"/>
                  <a:gd name="connsiteY81" fmla="*/ 426720 h 3694853"/>
                  <a:gd name="connsiteX82" fmla="*/ 1540933 w 3557693"/>
                  <a:gd name="connsiteY82" fmla="*/ 416560 h 3694853"/>
                  <a:gd name="connsiteX83" fmla="*/ 1439333 w 3557693"/>
                  <a:gd name="connsiteY83" fmla="*/ 335280 h 3694853"/>
                  <a:gd name="connsiteX84" fmla="*/ 1327573 w 3557693"/>
                  <a:gd name="connsiteY84" fmla="*/ 274320 h 3694853"/>
                  <a:gd name="connsiteX85" fmla="*/ 1317413 w 3557693"/>
                  <a:gd name="connsiteY85" fmla="*/ 304800 h 3694853"/>
                  <a:gd name="connsiteX86" fmla="*/ 1429173 w 3557693"/>
                  <a:gd name="connsiteY86" fmla="*/ 396240 h 3694853"/>
                  <a:gd name="connsiteX87" fmla="*/ 1571413 w 3557693"/>
                  <a:gd name="connsiteY87" fmla="*/ 477520 h 3694853"/>
                  <a:gd name="connsiteX88" fmla="*/ 1601893 w 3557693"/>
                  <a:gd name="connsiteY88" fmla="*/ 497840 h 3694853"/>
                  <a:gd name="connsiteX89" fmla="*/ 1683173 w 3557693"/>
                  <a:gd name="connsiteY89" fmla="*/ 629920 h 3694853"/>
                  <a:gd name="connsiteX90" fmla="*/ 1764453 w 3557693"/>
                  <a:gd name="connsiteY90" fmla="*/ 731520 h 3694853"/>
                  <a:gd name="connsiteX91" fmla="*/ 1784773 w 3557693"/>
                  <a:gd name="connsiteY91" fmla="*/ 843280 h 3694853"/>
                  <a:gd name="connsiteX92" fmla="*/ 1815253 w 3557693"/>
                  <a:gd name="connsiteY92" fmla="*/ 1036320 h 3694853"/>
                  <a:gd name="connsiteX93" fmla="*/ 1876213 w 3557693"/>
                  <a:gd name="connsiteY93" fmla="*/ 1310640 h 3694853"/>
                  <a:gd name="connsiteX94" fmla="*/ 1855893 w 3557693"/>
                  <a:gd name="connsiteY94" fmla="*/ 1310640 h 3694853"/>
                  <a:gd name="connsiteX95" fmla="*/ 1591733 w 3557693"/>
                  <a:gd name="connsiteY95" fmla="*/ 1137920 h 3694853"/>
                  <a:gd name="connsiteX96" fmla="*/ 1408853 w 3557693"/>
                  <a:gd name="connsiteY96" fmla="*/ 914400 h 3694853"/>
                  <a:gd name="connsiteX97" fmla="*/ 1327573 w 3557693"/>
                  <a:gd name="connsiteY97" fmla="*/ 782320 h 3694853"/>
                  <a:gd name="connsiteX98" fmla="*/ 1307253 w 3557693"/>
                  <a:gd name="connsiteY98" fmla="*/ 619760 h 3694853"/>
                  <a:gd name="connsiteX99" fmla="*/ 1286933 w 3557693"/>
                  <a:gd name="connsiteY99" fmla="*/ 589280 h 3694853"/>
                  <a:gd name="connsiteX100" fmla="*/ 1256453 w 3557693"/>
                  <a:gd name="connsiteY100" fmla="*/ 670560 h 3694853"/>
                  <a:gd name="connsiteX101" fmla="*/ 1266613 w 3557693"/>
                  <a:gd name="connsiteY101" fmla="*/ 772160 h 3694853"/>
                  <a:gd name="connsiteX102" fmla="*/ 1185333 w 3557693"/>
                  <a:gd name="connsiteY102" fmla="*/ 690880 h 3694853"/>
                  <a:gd name="connsiteX103" fmla="*/ 1012613 w 3557693"/>
                  <a:gd name="connsiteY103" fmla="*/ 508000 h 3694853"/>
                  <a:gd name="connsiteX104" fmla="*/ 941493 w 3557693"/>
                  <a:gd name="connsiteY104" fmla="*/ 375920 h 3694853"/>
                  <a:gd name="connsiteX105" fmla="*/ 890693 w 3557693"/>
                  <a:gd name="connsiteY105" fmla="*/ 294640 h 3694853"/>
                  <a:gd name="connsiteX106" fmla="*/ 860213 w 3557693"/>
                  <a:gd name="connsiteY106" fmla="*/ 294640 h 3694853"/>
                  <a:gd name="connsiteX107" fmla="*/ 880533 w 3557693"/>
                  <a:gd name="connsiteY107" fmla="*/ 365760 h 3694853"/>
                  <a:gd name="connsiteX108" fmla="*/ 982133 w 3557693"/>
                  <a:gd name="connsiteY108" fmla="*/ 548640 h 3694853"/>
                  <a:gd name="connsiteX109" fmla="*/ 1083733 w 3557693"/>
                  <a:gd name="connsiteY109" fmla="*/ 650240 h 3694853"/>
                  <a:gd name="connsiteX110" fmla="*/ 1012613 w 3557693"/>
                  <a:gd name="connsiteY110" fmla="*/ 650240 h 3694853"/>
                  <a:gd name="connsiteX111" fmla="*/ 850053 w 3557693"/>
                  <a:gd name="connsiteY111" fmla="*/ 579120 h 3694853"/>
                  <a:gd name="connsiteX112" fmla="*/ 829733 w 3557693"/>
                  <a:gd name="connsiteY112" fmla="*/ 599440 h 3694853"/>
                  <a:gd name="connsiteX113" fmla="*/ 921173 w 3557693"/>
                  <a:gd name="connsiteY113" fmla="*/ 650240 h 3694853"/>
                  <a:gd name="connsiteX114" fmla="*/ 1073573 w 3557693"/>
                  <a:gd name="connsiteY114" fmla="*/ 711200 h 3694853"/>
                  <a:gd name="connsiteX115" fmla="*/ 1124373 w 3557693"/>
                  <a:gd name="connsiteY115" fmla="*/ 721360 h 3694853"/>
                  <a:gd name="connsiteX116" fmla="*/ 1246293 w 3557693"/>
                  <a:gd name="connsiteY116" fmla="*/ 822960 h 3694853"/>
                  <a:gd name="connsiteX117" fmla="*/ 1286933 w 3557693"/>
                  <a:gd name="connsiteY117" fmla="*/ 853440 h 3694853"/>
                  <a:gd name="connsiteX118" fmla="*/ 1398693 w 3557693"/>
                  <a:gd name="connsiteY118" fmla="*/ 985520 h 3694853"/>
                  <a:gd name="connsiteX119" fmla="*/ 1500293 w 3557693"/>
                  <a:gd name="connsiteY119" fmla="*/ 1117600 h 3694853"/>
                  <a:gd name="connsiteX120" fmla="*/ 1683173 w 3557693"/>
                  <a:gd name="connsiteY120" fmla="*/ 1290320 h 3694853"/>
                  <a:gd name="connsiteX121" fmla="*/ 1845733 w 3557693"/>
                  <a:gd name="connsiteY121" fmla="*/ 1422400 h 3694853"/>
                  <a:gd name="connsiteX122" fmla="*/ 1866053 w 3557693"/>
                  <a:gd name="connsiteY122" fmla="*/ 1473200 h 3694853"/>
                  <a:gd name="connsiteX123" fmla="*/ 1886373 w 3557693"/>
                  <a:gd name="connsiteY123" fmla="*/ 1625600 h 3694853"/>
                  <a:gd name="connsiteX124" fmla="*/ 1896533 w 3557693"/>
                  <a:gd name="connsiteY124" fmla="*/ 1717040 h 3694853"/>
                  <a:gd name="connsiteX125" fmla="*/ 1886373 w 3557693"/>
                  <a:gd name="connsiteY125" fmla="*/ 1879600 h 3694853"/>
                  <a:gd name="connsiteX126" fmla="*/ 1774613 w 3557693"/>
                  <a:gd name="connsiteY126" fmla="*/ 1828800 h 3694853"/>
                  <a:gd name="connsiteX127" fmla="*/ 1500293 w 3557693"/>
                  <a:gd name="connsiteY127" fmla="*/ 1778000 h 3694853"/>
                  <a:gd name="connsiteX128" fmla="*/ 1256453 w 3557693"/>
                  <a:gd name="connsiteY128" fmla="*/ 1706880 h 3694853"/>
                  <a:gd name="connsiteX129" fmla="*/ 900853 w 3557693"/>
                  <a:gd name="connsiteY129" fmla="*/ 1574800 h 3694853"/>
                  <a:gd name="connsiteX130" fmla="*/ 667173 w 3557693"/>
                  <a:gd name="connsiteY130" fmla="*/ 1341120 h 3694853"/>
                  <a:gd name="connsiteX131" fmla="*/ 514773 w 3557693"/>
                  <a:gd name="connsiteY131" fmla="*/ 1137920 h 3694853"/>
                  <a:gd name="connsiteX132" fmla="*/ 423333 w 3557693"/>
                  <a:gd name="connsiteY132" fmla="*/ 1036320 h 3694853"/>
                  <a:gd name="connsiteX133" fmla="*/ 362373 w 3557693"/>
                  <a:gd name="connsiteY133" fmla="*/ 1046480 h 3694853"/>
                  <a:gd name="connsiteX134" fmla="*/ 443653 w 3557693"/>
                  <a:gd name="connsiteY134" fmla="*/ 1137920 h 3694853"/>
                  <a:gd name="connsiteX135" fmla="*/ 565573 w 3557693"/>
                  <a:gd name="connsiteY135" fmla="*/ 1320800 h 3694853"/>
                  <a:gd name="connsiteX136" fmla="*/ 626533 w 3557693"/>
                  <a:gd name="connsiteY136" fmla="*/ 1402080 h 3694853"/>
                  <a:gd name="connsiteX137" fmla="*/ 555413 w 3557693"/>
                  <a:gd name="connsiteY137" fmla="*/ 1391920 h 3694853"/>
                  <a:gd name="connsiteX138" fmla="*/ 382693 w 3557693"/>
                  <a:gd name="connsiteY138" fmla="*/ 1300480 h 3694853"/>
                  <a:gd name="connsiteX139" fmla="*/ 209973 w 3557693"/>
                  <a:gd name="connsiteY139" fmla="*/ 1178560 h 3694853"/>
                  <a:gd name="connsiteX140" fmla="*/ 47413 w 3557693"/>
                  <a:gd name="connsiteY140" fmla="*/ 1046480 h 3694853"/>
                  <a:gd name="connsiteX141" fmla="*/ 6773 w 3557693"/>
                  <a:gd name="connsiteY141" fmla="*/ 1056640 h 3694853"/>
                  <a:gd name="connsiteX142" fmla="*/ 88053 w 3557693"/>
                  <a:gd name="connsiteY142" fmla="*/ 1127760 h 3694853"/>
                  <a:gd name="connsiteX143" fmla="*/ 362373 w 3557693"/>
                  <a:gd name="connsiteY143" fmla="*/ 1351280 h 3694853"/>
                  <a:gd name="connsiteX144" fmla="*/ 606213 w 3557693"/>
                  <a:gd name="connsiteY144" fmla="*/ 1463040 h 3694853"/>
                  <a:gd name="connsiteX145" fmla="*/ 707813 w 3557693"/>
                  <a:gd name="connsiteY145" fmla="*/ 1483360 h 3694853"/>
                  <a:gd name="connsiteX146" fmla="*/ 758613 w 3557693"/>
                  <a:gd name="connsiteY146" fmla="*/ 1544320 h 3694853"/>
                  <a:gd name="connsiteX147" fmla="*/ 819573 w 3557693"/>
                  <a:gd name="connsiteY147" fmla="*/ 1595120 h 3694853"/>
                  <a:gd name="connsiteX148" fmla="*/ 911013 w 3557693"/>
                  <a:gd name="connsiteY148" fmla="*/ 1645920 h 3694853"/>
                  <a:gd name="connsiteX149" fmla="*/ 1236133 w 3557693"/>
                  <a:gd name="connsiteY149" fmla="*/ 1767840 h 3694853"/>
                  <a:gd name="connsiteX150" fmla="*/ 1540933 w 3557693"/>
                  <a:gd name="connsiteY150" fmla="*/ 1879600 h 3694853"/>
                  <a:gd name="connsiteX151" fmla="*/ 1652693 w 3557693"/>
                  <a:gd name="connsiteY151" fmla="*/ 1950720 h 3694853"/>
                  <a:gd name="connsiteX152" fmla="*/ 1469813 w 3557693"/>
                  <a:gd name="connsiteY152" fmla="*/ 1920240 h 3694853"/>
                  <a:gd name="connsiteX153" fmla="*/ 1286933 w 3557693"/>
                  <a:gd name="connsiteY153" fmla="*/ 1920240 h 3694853"/>
                  <a:gd name="connsiteX154" fmla="*/ 1053253 w 3557693"/>
                  <a:gd name="connsiteY154" fmla="*/ 1899920 h 3694853"/>
                  <a:gd name="connsiteX155" fmla="*/ 809413 w 3557693"/>
                  <a:gd name="connsiteY155" fmla="*/ 1828800 h 3694853"/>
                  <a:gd name="connsiteX156" fmla="*/ 545253 w 3557693"/>
                  <a:gd name="connsiteY156" fmla="*/ 1737360 h 3694853"/>
                  <a:gd name="connsiteX157" fmla="*/ 514773 w 3557693"/>
                  <a:gd name="connsiteY157" fmla="*/ 1727200 h 3694853"/>
                  <a:gd name="connsiteX158" fmla="*/ 382693 w 3557693"/>
                  <a:gd name="connsiteY158" fmla="*/ 1635760 h 3694853"/>
                  <a:gd name="connsiteX159" fmla="*/ 342053 w 3557693"/>
                  <a:gd name="connsiteY159" fmla="*/ 1645920 h 3694853"/>
                  <a:gd name="connsiteX160" fmla="*/ 474133 w 3557693"/>
                  <a:gd name="connsiteY160" fmla="*/ 1767840 h 3694853"/>
                  <a:gd name="connsiteX161" fmla="*/ 728133 w 3557693"/>
                  <a:gd name="connsiteY161" fmla="*/ 1849120 h 3694853"/>
                  <a:gd name="connsiteX162" fmla="*/ 606213 w 3557693"/>
                  <a:gd name="connsiteY162" fmla="*/ 1849120 h 3694853"/>
                  <a:gd name="connsiteX163" fmla="*/ 474133 w 3557693"/>
                  <a:gd name="connsiteY163" fmla="*/ 1838960 h 3694853"/>
                  <a:gd name="connsiteX164" fmla="*/ 474133 w 3557693"/>
                  <a:gd name="connsiteY164" fmla="*/ 1889760 h 3694853"/>
                  <a:gd name="connsiteX165" fmla="*/ 585893 w 3557693"/>
                  <a:gd name="connsiteY165" fmla="*/ 1889760 h 3694853"/>
                  <a:gd name="connsiteX166" fmla="*/ 789093 w 3557693"/>
                  <a:gd name="connsiteY166" fmla="*/ 1889760 h 3694853"/>
                  <a:gd name="connsiteX167" fmla="*/ 992293 w 3557693"/>
                  <a:gd name="connsiteY167" fmla="*/ 1930400 h 3694853"/>
                  <a:gd name="connsiteX168" fmla="*/ 1266613 w 3557693"/>
                  <a:gd name="connsiteY168" fmla="*/ 1950720 h 3694853"/>
                  <a:gd name="connsiteX169" fmla="*/ 1520613 w 3557693"/>
                  <a:gd name="connsiteY169" fmla="*/ 1981200 h 3694853"/>
                  <a:gd name="connsiteX170" fmla="*/ 1693333 w 3557693"/>
                  <a:gd name="connsiteY170" fmla="*/ 2021840 h 3694853"/>
                  <a:gd name="connsiteX171" fmla="*/ 1744133 w 3557693"/>
                  <a:gd name="connsiteY171" fmla="*/ 2123440 h 3694853"/>
                  <a:gd name="connsiteX172" fmla="*/ 1794933 w 3557693"/>
                  <a:gd name="connsiteY172" fmla="*/ 2255520 h 3694853"/>
                  <a:gd name="connsiteX173" fmla="*/ 1805093 w 3557693"/>
                  <a:gd name="connsiteY173" fmla="*/ 2499360 h 3694853"/>
                  <a:gd name="connsiteX174" fmla="*/ 1784773 w 3557693"/>
                  <a:gd name="connsiteY174" fmla="*/ 2753360 h 3694853"/>
                  <a:gd name="connsiteX175" fmla="*/ 1733973 w 3557693"/>
                  <a:gd name="connsiteY175" fmla="*/ 3048000 h 3694853"/>
                  <a:gd name="connsiteX176" fmla="*/ 1683173 w 3557693"/>
                  <a:gd name="connsiteY176" fmla="*/ 3342640 h 3694853"/>
                  <a:gd name="connsiteX177" fmla="*/ 1632373 w 3557693"/>
                  <a:gd name="connsiteY177" fmla="*/ 3586480 h 3694853"/>
                  <a:gd name="connsiteX178" fmla="*/ 1825413 w 3557693"/>
                  <a:gd name="connsiteY178" fmla="*/ 3667760 h 3694853"/>
                  <a:gd name="connsiteX179" fmla="*/ 2120053 w 3557693"/>
                  <a:gd name="connsiteY179" fmla="*/ 3677920 h 3694853"/>
                  <a:gd name="connsiteX180" fmla="*/ 2191173 w 3557693"/>
                  <a:gd name="connsiteY180" fmla="*/ 3627120 h 3694853"/>
                  <a:gd name="connsiteX181" fmla="*/ 2181013 w 3557693"/>
                  <a:gd name="connsiteY181" fmla="*/ 3271520 h 3694853"/>
                  <a:gd name="connsiteX182" fmla="*/ 2159909 w 3557693"/>
                  <a:gd name="connsiteY182" fmla="*/ 2353033 h 3694853"/>
                  <a:gd name="connsiteX0" fmla="*/ 2159909 w 3557693"/>
                  <a:gd name="connsiteY0" fmla="*/ 2353033 h 3694853"/>
                  <a:gd name="connsiteX1" fmla="*/ 2302933 w 3557693"/>
                  <a:gd name="connsiteY1" fmla="*/ 2103120 h 3694853"/>
                  <a:gd name="connsiteX2" fmla="*/ 2628053 w 3557693"/>
                  <a:gd name="connsiteY2" fmla="*/ 1838960 h 3694853"/>
                  <a:gd name="connsiteX3" fmla="*/ 3014133 w 3557693"/>
                  <a:gd name="connsiteY3" fmla="*/ 1615440 h 3694853"/>
                  <a:gd name="connsiteX4" fmla="*/ 3288453 w 3557693"/>
                  <a:gd name="connsiteY4" fmla="*/ 1503680 h 3694853"/>
                  <a:gd name="connsiteX5" fmla="*/ 3471333 w 3557693"/>
                  <a:gd name="connsiteY5" fmla="*/ 1391920 h 3694853"/>
                  <a:gd name="connsiteX6" fmla="*/ 3552613 w 3557693"/>
                  <a:gd name="connsiteY6" fmla="*/ 1280160 h 3694853"/>
                  <a:gd name="connsiteX7" fmla="*/ 3501813 w 3557693"/>
                  <a:gd name="connsiteY7" fmla="*/ 1270000 h 3694853"/>
                  <a:gd name="connsiteX8" fmla="*/ 3430693 w 3557693"/>
                  <a:gd name="connsiteY8" fmla="*/ 1371600 h 3694853"/>
                  <a:gd name="connsiteX9" fmla="*/ 3237653 w 3557693"/>
                  <a:gd name="connsiteY9" fmla="*/ 1473200 h 3694853"/>
                  <a:gd name="connsiteX10" fmla="*/ 2922693 w 3557693"/>
                  <a:gd name="connsiteY10" fmla="*/ 1605280 h 3694853"/>
                  <a:gd name="connsiteX11" fmla="*/ 2892213 w 3557693"/>
                  <a:gd name="connsiteY11" fmla="*/ 1595120 h 3694853"/>
                  <a:gd name="connsiteX12" fmla="*/ 2922693 w 3557693"/>
                  <a:gd name="connsiteY12" fmla="*/ 1483360 h 3694853"/>
                  <a:gd name="connsiteX13" fmla="*/ 2983653 w 3557693"/>
                  <a:gd name="connsiteY13" fmla="*/ 1320800 h 3694853"/>
                  <a:gd name="connsiteX14" fmla="*/ 2983653 w 3557693"/>
                  <a:gd name="connsiteY14" fmla="*/ 1270000 h 3694853"/>
                  <a:gd name="connsiteX15" fmla="*/ 2932853 w 3557693"/>
                  <a:gd name="connsiteY15" fmla="*/ 1280160 h 3694853"/>
                  <a:gd name="connsiteX16" fmla="*/ 2902373 w 3557693"/>
                  <a:gd name="connsiteY16" fmla="*/ 1361440 h 3694853"/>
                  <a:gd name="connsiteX17" fmla="*/ 2821093 w 3557693"/>
                  <a:gd name="connsiteY17" fmla="*/ 1584960 h 3694853"/>
                  <a:gd name="connsiteX18" fmla="*/ 2790613 w 3557693"/>
                  <a:gd name="connsiteY18" fmla="*/ 1666240 h 3694853"/>
                  <a:gd name="connsiteX19" fmla="*/ 2668693 w 3557693"/>
                  <a:gd name="connsiteY19" fmla="*/ 1737360 h 3694853"/>
                  <a:gd name="connsiteX20" fmla="*/ 2475653 w 3557693"/>
                  <a:gd name="connsiteY20" fmla="*/ 1838960 h 3694853"/>
                  <a:gd name="connsiteX21" fmla="*/ 2374053 w 3557693"/>
                  <a:gd name="connsiteY21" fmla="*/ 1899920 h 3694853"/>
                  <a:gd name="connsiteX22" fmla="*/ 2231813 w 3557693"/>
                  <a:gd name="connsiteY22" fmla="*/ 2011680 h 3694853"/>
                  <a:gd name="connsiteX23" fmla="*/ 2313093 w 3557693"/>
                  <a:gd name="connsiteY23" fmla="*/ 1666240 h 3694853"/>
                  <a:gd name="connsiteX24" fmla="*/ 2384213 w 3557693"/>
                  <a:gd name="connsiteY24" fmla="*/ 1280160 h 3694853"/>
                  <a:gd name="connsiteX25" fmla="*/ 2597573 w 3557693"/>
                  <a:gd name="connsiteY25" fmla="*/ 1056640 h 3694853"/>
                  <a:gd name="connsiteX26" fmla="*/ 2668693 w 3557693"/>
                  <a:gd name="connsiteY26" fmla="*/ 894080 h 3694853"/>
                  <a:gd name="connsiteX27" fmla="*/ 2628053 w 3557693"/>
                  <a:gd name="connsiteY27" fmla="*/ 894080 h 3694853"/>
                  <a:gd name="connsiteX28" fmla="*/ 2567093 w 3557693"/>
                  <a:gd name="connsiteY28" fmla="*/ 1026160 h 3694853"/>
                  <a:gd name="connsiteX29" fmla="*/ 2414693 w 3557693"/>
                  <a:gd name="connsiteY29" fmla="*/ 1148080 h 3694853"/>
                  <a:gd name="connsiteX30" fmla="*/ 2465493 w 3557693"/>
                  <a:gd name="connsiteY30" fmla="*/ 975360 h 3694853"/>
                  <a:gd name="connsiteX31" fmla="*/ 2546773 w 3557693"/>
                  <a:gd name="connsiteY31" fmla="*/ 680720 h 3694853"/>
                  <a:gd name="connsiteX32" fmla="*/ 2648373 w 3557693"/>
                  <a:gd name="connsiteY32" fmla="*/ 589280 h 3694853"/>
                  <a:gd name="connsiteX33" fmla="*/ 2729653 w 3557693"/>
                  <a:gd name="connsiteY33" fmla="*/ 497840 h 3694853"/>
                  <a:gd name="connsiteX34" fmla="*/ 2739813 w 3557693"/>
                  <a:gd name="connsiteY34" fmla="*/ 447040 h 3694853"/>
                  <a:gd name="connsiteX35" fmla="*/ 2699173 w 3557693"/>
                  <a:gd name="connsiteY35" fmla="*/ 467360 h 3694853"/>
                  <a:gd name="connsiteX36" fmla="*/ 2628053 w 3557693"/>
                  <a:gd name="connsiteY36" fmla="*/ 548640 h 3694853"/>
                  <a:gd name="connsiteX37" fmla="*/ 2567093 w 3557693"/>
                  <a:gd name="connsiteY37" fmla="*/ 579120 h 3694853"/>
                  <a:gd name="connsiteX38" fmla="*/ 2678853 w 3557693"/>
                  <a:gd name="connsiteY38" fmla="*/ 274320 h 3694853"/>
                  <a:gd name="connsiteX39" fmla="*/ 2729653 w 3557693"/>
                  <a:gd name="connsiteY39" fmla="*/ 40640 h 3694853"/>
                  <a:gd name="connsiteX40" fmla="*/ 2689013 w 3557693"/>
                  <a:gd name="connsiteY40" fmla="*/ 30480 h 3694853"/>
                  <a:gd name="connsiteX41" fmla="*/ 2668693 w 3557693"/>
                  <a:gd name="connsiteY41" fmla="*/ 142240 h 3694853"/>
                  <a:gd name="connsiteX42" fmla="*/ 2617893 w 3557693"/>
                  <a:gd name="connsiteY42" fmla="*/ 314960 h 3694853"/>
                  <a:gd name="connsiteX43" fmla="*/ 2597573 w 3557693"/>
                  <a:gd name="connsiteY43" fmla="*/ 314960 h 3694853"/>
                  <a:gd name="connsiteX44" fmla="*/ 2556933 w 3557693"/>
                  <a:gd name="connsiteY44" fmla="*/ 172720 h 3694853"/>
                  <a:gd name="connsiteX45" fmla="*/ 2526453 w 3557693"/>
                  <a:gd name="connsiteY45" fmla="*/ 81280 h 3694853"/>
                  <a:gd name="connsiteX46" fmla="*/ 2495973 w 3557693"/>
                  <a:gd name="connsiteY46" fmla="*/ 111760 h 3694853"/>
                  <a:gd name="connsiteX47" fmla="*/ 2516293 w 3557693"/>
                  <a:gd name="connsiteY47" fmla="*/ 172720 h 3694853"/>
                  <a:gd name="connsiteX48" fmla="*/ 2546773 w 3557693"/>
                  <a:gd name="connsiteY48" fmla="*/ 284480 h 3694853"/>
                  <a:gd name="connsiteX49" fmla="*/ 2567093 w 3557693"/>
                  <a:gd name="connsiteY49" fmla="*/ 375920 h 3694853"/>
                  <a:gd name="connsiteX50" fmla="*/ 2577253 w 3557693"/>
                  <a:gd name="connsiteY50" fmla="*/ 406400 h 3694853"/>
                  <a:gd name="connsiteX51" fmla="*/ 2495973 w 3557693"/>
                  <a:gd name="connsiteY51" fmla="*/ 640080 h 3694853"/>
                  <a:gd name="connsiteX52" fmla="*/ 2424853 w 3557693"/>
                  <a:gd name="connsiteY52" fmla="*/ 894080 h 3694853"/>
                  <a:gd name="connsiteX53" fmla="*/ 2363893 w 3557693"/>
                  <a:gd name="connsiteY53" fmla="*/ 863600 h 3694853"/>
                  <a:gd name="connsiteX54" fmla="*/ 2262293 w 3557693"/>
                  <a:gd name="connsiteY54" fmla="*/ 690880 h 3694853"/>
                  <a:gd name="connsiteX55" fmla="*/ 2221653 w 3557693"/>
                  <a:gd name="connsiteY55" fmla="*/ 609600 h 3694853"/>
                  <a:gd name="connsiteX56" fmla="*/ 2201333 w 3557693"/>
                  <a:gd name="connsiteY56" fmla="*/ 640080 h 3694853"/>
                  <a:gd name="connsiteX57" fmla="*/ 2241973 w 3557693"/>
                  <a:gd name="connsiteY57" fmla="*/ 741680 h 3694853"/>
                  <a:gd name="connsiteX58" fmla="*/ 2302933 w 3557693"/>
                  <a:gd name="connsiteY58" fmla="*/ 853440 h 3694853"/>
                  <a:gd name="connsiteX59" fmla="*/ 2353733 w 3557693"/>
                  <a:gd name="connsiteY59" fmla="*/ 934720 h 3694853"/>
                  <a:gd name="connsiteX60" fmla="*/ 2384213 w 3557693"/>
                  <a:gd name="connsiteY60" fmla="*/ 965200 h 3694853"/>
                  <a:gd name="connsiteX61" fmla="*/ 2363893 w 3557693"/>
                  <a:gd name="connsiteY61" fmla="*/ 1076960 h 3694853"/>
                  <a:gd name="connsiteX62" fmla="*/ 2262293 w 3557693"/>
                  <a:gd name="connsiteY62" fmla="*/ 1422400 h 3694853"/>
                  <a:gd name="connsiteX63" fmla="*/ 2211493 w 3557693"/>
                  <a:gd name="connsiteY63" fmla="*/ 1676400 h 3694853"/>
                  <a:gd name="connsiteX64" fmla="*/ 2160693 w 3557693"/>
                  <a:gd name="connsiteY64" fmla="*/ 1818640 h 3694853"/>
                  <a:gd name="connsiteX65" fmla="*/ 2089573 w 3557693"/>
                  <a:gd name="connsiteY65" fmla="*/ 1838960 h 3694853"/>
                  <a:gd name="connsiteX66" fmla="*/ 2048933 w 3557693"/>
                  <a:gd name="connsiteY66" fmla="*/ 1686560 h 3694853"/>
                  <a:gd name="connsiteX67" fmla="*/ 1957493 w 3557693"/>
                  <a:gd name="connsiteY67" fmla="*/ 1351280 h 3694853"/>
                  <a:gd name="connsiteX68" fmla="*/ 1845733 w 3557693"/>
                  <a:gd name="connsiteY68" fmla="*/ 894080 h 3694853"/>
                  <a:gd name="connsiteX69" fmla="*/ 1805093 w 3557693"/>
                  <a:gd name="connsiteY69" fmla="*/ 436880 h 3694853"/>
                  <a:gd name="connsiteX70" fmla="*/ 1815253 w 3557693"/>
                  <a:gd name="connsiteY70" fmla="*/ 254000 h 3694853"/>
                  <a:gd name="connsiteX71" fmla="*/ 1774613 w 3557693"/>
                  <a:gd name="connsiteY71" fmla="*/ 213360 h 3694853"/>
                  <a:gd name="connsiteX72" fmla="*/ 1764453 w 3557693"/>
                  <a:gd name="connsiteY72" fmla="*/ 365760 h 3694853"/>
                  <a:gd name="connsiteX73" fmla="*/ 1764453 w 3557693"/>
                  <a:gd name="connsiteY73" fmla="*/ 558800 h 3694853"/>
                  <a:gd name="connsiteX74" fmla="*/ 1774613 w 3557693"/>
                  <a:gd name="connsiteY74" fmla="*/ 670560 h 3694853"/>
                  <a:gd name="connsiteX75" fmla="*/ 1733973 w 3557693"/>
                  <a:gd name="connsiteY75" fmla="*/ 609600 h 3694853"/>
                  <a:gd name="connsiteX76" fmla="*/ 1622213 w 3557693"/>
                  <a:gd name="connsiteY76" fmla="*/ 406400 h 3694853"/>
                  <a:gd name="connsiteX77" fmla="*/ 1571413 w 3557693"/>
                  <a:gd name="connsiteY77" fmla="*/ 142240 h 3694853"/>
                  <a:gd name="connsiteX78" fmla="*/ 1540933 w 3557693"/>
                  <a:gd name="connsiteY78" fmla="*/ 60960 h 3694853"/>
                  <a:gd name="connsiteX79" fmla="*/ 1520613 w 3557693"/>
                  <a:gd name="connsiteY79" fmla="*/ 121920 h 3694853"/>
                  <a:gd name="connsiteX80" fmla="*/ 1551093 w 3557693"/>
                  <a:gd name="connsiteY80" fmla="*/ 365760 h 3694853"/>
                  <a:gd name="connsiteX81" fmla="*/ 1571413 w 3557693"/>
                  <a:gd name="connsiteY81" fmla="*/ 426720 h 3694853"/>
                  <a:gd name="connsiteX82" fmla="*/ 1540933 w 3557693"/>
                  <a:gd name="connsiteY82" fmla="*/ 416560 h 3694853"/>
                  <a:gd name="connsiteX83" fmla="*/ 1439333 w 3557693"/>
                  <a:gd name="connsiteY83" fmla="*/ 335280 h 3694853"/>
                  <a:gd name="connsiteX84" fmla="*/ 1327573 w 3557693"/>
                  <a:gd name="connsiteY84" fmla="*/ 274320 h 3694853"/>
                  <a:gd name="connsiteX85" fmla="*/ 1317413 w 3557693"/>
                  <a:gd name="connsiteY85" fmla="*/ 304800 h 3694853"/>
                  <a:gd name="connsiteX86" fmla="*/ 1429173 w 3557693"/>
                  <a:gd name="connsiteY86" fmla="*/ 396240 h 3694853"/>
                  <a:gd name="connsiteX87" fmla="*/ 1571413 w 3557693"/>
                  <a:gd name="connsiteY87" fmla="*/ 477520 h 3694853"/>
                  <a:gd name="connsiteX88" fmla="*/ 1601893 w 3557693"/>
                  <a:gd name="connsiteY88" fmla="*/ 497840 h 3694853"/>
                  <a:gd name="connsiteX89" fmla="*/ 1683173 w 3557693"/>
                  <a:gd name="connsiteY89" fmla="*/ 629920 h 3694853"/>
                  <a:gd name="connsiteX90" fmla="*/ 1764453 w 3557693"/>
                  <a:gd name="connsiteY90" fmla="*/ 731520 h 3694853"/>
                  <a:gd name="connsiteX91" fmla="*/ 1784773 w 3557693"/>
                  <a:gd name="connsiteY91" fmla="*/ 843280 h 3694853"/>
                  <a:gd name="connsiteX92" fmla="*/ 1815253 w 3557693"/>
                  <a:gd name="connsiteY92" fmla="*/ 1036320 h 3694853"/>
                  <a:gd name="connsiteX93" fmla="*/ 1876213 w 3557693"/>
                  <a:gd name="connsiteY93" fmla="*/ 1310640 h 3694853"/>
                  <a:gd name="connsiteX94" fmla="*/ 1855893 w 3557693"/>
                  <a:gd name="connsiteY94" fmla="*/ 1310640 h 3694853"/>
                  <a:gd name="connsiteX95" fmla="*/ 1591733 w 3557693"/>
                  <a:gd name="connsiteY95" fmla="*/ 1137920 h 3694853"/>
                  <a:gd name="connsiteX96" fmla="*/ 1408853 w 3557693"/>
                  <a:gd name="connsiteY96" fmla="*/ 914400 h 3694853"/>
                  <a:gd name="connsiteX97" fmla="*/ 1327573 w 3557693"/>
                  <a:gd name="connsiteY97" fmla="*/ 782320 h 3694853"/>
                  <a:gd name="connsiteX98" fmla="*/ 1307253 w 3557693"/>
                  <a:gd name="connsiteY98" fmla="*/ 619760 h 3694853"/>
                  <a:gd name="connsiteX99" fmla="*/ 1286933 w 3557693"/>
                  <a:gd name="connsiteY99" fmla="*/ 589280 h 3694853"/>
                  <a:gd name="connsiteX100" fmla="*/ 1256453 w 3557693"/>
                  <a:gd name="connsiteY100" fmla="*/ 670560 h 3694853"/>
                  <a:gd name="connsiteX101" fmla="*/ 1266613 w 3557693"/>
                  <a:gd name="connsiteY101" fmla="*/ 772160 h 3694853"/>
                  <a:gd name="connsiteX102" fmla="*/ 1185333 w 3557693"/>
                  <a:gd name="connsiteY102" fmla="*/ 690880 h 3694853"/>
                  <a:gd name="connsiteX103" fmla="*/ 1012613 w 3557693"/>
                  <a:gd name="connsiteY103" fmla="*/ 508000 h 3694853"/>
                  <a:gd name="connsiteX104" fmla="*/ 941493 w 3557693"/>
                  <a:gd name="connsiteY104" fmla="*/ 375920 h 3694853"/>
                  <a:gd name="connsiteX105" fmla="*/ 890693 w 3557693"/>
                  <a:gd name="connsiteY105" fmla="*/ 294640 h 3694853"/>
                  <a:gd name="connsiteX106" fmla="*/ 860213 w 3557693"/>
                  <a:gd name="connsiteY106" fmla="*/ 294640 h 3694853"/>
                  <a:gd name="connsiteX107" fmla="*/ 880533 w 3557693"/>
                  <a:gd name="connsiteY107" fmla="*/ 365760 h 3694853"/>
                  <a:gd name="connsiteX108" fmla="*/ 982133 w 3557693"/>
                  <a:gd name="connsiteY108" fmla="*/ 548640 h 3694853"/>
                  <a:gd name="connsiteX109" fmla="*/ 1083733 w 3557693"/>
                  <a:gd name="connsiteY109" fmla="*/ 650240 h 3694853"/>
                  <a:gd name="connsiteX110" fmla="*/ 1012613 w 3557693"/>
                  <a:gd name="connsiteY110" fmla="*/ 650240 h 3694853"/>
                  <a:gd name="connsiteX111" fmla="*/ 850053 w 3557693"/>
                  <a:gd name="connsiteY111" fmla="*/ 579120 h 3694853"/>
                  <a:gd name="connsiteX112" fmla="*/ 829733 w 3557693"/>
                  <a:gd name="connsiteY112" fmla="*/ 599440 h 3694853"/>
                  <a:gd name="connsiteX113" fmla="*/ 921173 w 3557693"/>
                  <a:gd name="connsiteY113" fmla="*/ 650240 h 3694853"/>
                  <a:gd name="connsiteX114" fmla="*/ 1073573 w 3557693"/>
                  <a:gd name="connsiteY114" fmla="*/ 711200 h 3694853"/>
                  <a:gd name="connsiteX115" fmla="*/ 1124373 w 3557693"/>
                  <a:gd name="connsiteY115" fmla="*/ 721360 h 3694853"/>
                  <a:gd name="connsiteX116" fmla="*/ 1246293 w 3557693"/>
                  <a:gd name="connsiteY116" fmla="*/ 822960 h 3694853"/>
                  <a:gd name="connsiteX117" fmla="*/ 1286933 w 3557693"/>
                  <a:gd name="connsiteY117" fmla="*/ 853440 h 3694853"/>
                  <a:gd name="connsiteX118" fmla="*/ 1398693 w 3557693"/>
                  <a:gd name="connsiteY118" fmla="*/ 985520 h 3694853"/>
                  <a:gd name="connsiteX119" fmla="*/ 1500293 w 3557693"/>
                  <a:gd name="connsiteY119" fmla="*/ 1117600 h 3694853"/>
                  <a:gd name="connsiteX120" fmla="*/ 1683173 w 3557693"/>
                  <a:gd name="connsiteY120" fmla="*/ 1290320 h 3694853"/>
                  <a:gd name="connsiteX121" fmla="*/ 1845733 w 3557693"/>
                  <a:gd name="connsiteY121" fmla="*/ 1422400 h 3694853"/>
                  <a:gd name="connsiteX122" fmla="*/ 1866053 w 3557693"/>
                  <a:gd name="connsiteY122" fmla="*/ 1473200 h 3694853"/>
                  <a:gd name="connsiteX123" fmla="*/ 1886373 w 3557693"/>
                  <a:gd name="connsiteY123" fmla="*/ 1625600 h 3694853"/>
                  <a:gd name="connsiteX124" fmla="*/ 1896533 w 3557693"/>
                  <a:gd name="connsiteY124" fmla="*/ 1717040 h 3694853"/>
                  <a:gd name="connsiteX125" fmla="*/ 1886373 w 3557693"/>
                  <a:gd name="connsiteY125" fmla="*/ 1879600 h 3694853"/>
                  <a:gd name="connsiteX126" fmla="*/ 1774613 w 3557693"/>
                  <a:gd name="connsiteY126" fmla="*/ 1828800 h 3694853"/>
                  <a:gd name="connsiteX127" fmla="*/ 1500293 w 3557693"/>
                  <a:gd name="connsiteY127" fmla="*/ 1778000 h 3694853"/>
                  <a:gd name="connsiteX128" fmla="*/ 1256453 w 3557693"/>
                  <a:gd name="connsiteY128" fmla="*/ 1706880 h 3694853"/>
                  <a:gd name="connsiteX129" fmla="*/ 900853 w 3557693"/>
                  <a:gd name="connsiteY129" fmla="*/ 1574800 h 3694853"/>
                  <a:gd name="connsiteX130" fmla="*/ 667173 w 3557693"/>
                  <a:gd name="connsiteY130" fmla="*/ 1341120 h 3694853"/>
                  <a:gd name="connsiteX131" fmla="*/ 514773 w 3557693"/>
                  <a:gd name="connsiteY131" fmla="*/ 1137920 h 3694853"/>
                  <a:gd name="connsiteX132" fmla="*/ 423333 w 3557693"/>
                  <a:gd name="connsiteY132" fmla="*/ 1036320 h 3694853"/>
                  <a:gd name="connsiteX133" fmla="*/ 362373 w 3557693"/>
                  <a:gd name="connsiteY133" fmla="*/ 1046480 h 3694853"/>
                  <a:gd name="connsiteX134" fmla="*/ 443653 w 3557693"/>
                  <a:gd name="connsiteY134" fmla="*/ 1137920 h 3694853"/>
                  <a:gd name="connsiteX135" fmla="*/ 565573 w 3557693"/>
                  <a:gd name="connsiteY135" fmla="*/ 1320800 h 3694853"/>
                  <a:gd name="connsiteX136" fmla="*/ 626533 w 3557693"/>
                  <a:gd name="connsiteY136" fmla="*/ 1402080 h 3694853"/>
                  <a:gd name="connsiteX137" fmla="*/ 555413 w 3557693"/>
                  <a:gd name="connsiteY137" fmla="*/ 1391920 h 3694853"/>
                  <a:gd name="connsiteX138" fmla="*/ 382693 w 3557693"/>
                  <a:gd name="connsiteY138" fmla="*/ 1300480 h 3694853"/>
                  <a:gd name="connsiteX139" fmla="*/ 209973 w 3557693"/>
                  <a:gd name="connsiteY139" fmla="*/ 1178560 h 3694853"/>
                  <a:gd name="connsiteX140" fmla="*/ 47413 w 3557693"/>
                  <a:gd name="connsiteY140" fmla="*/ 1046480 h 3694853"/>
                  <a:gd name="connsiteX141" fmla="*/ 6773 w 3557693"/>
                  <a:gd name="connsiteY141" fmla="*/ 1056640 h 3694853"/>
                  <a:gd name="connsiteX142" fmla="*/ 88053 w 3557693"/>
                  <a:gd name="connsiteY142" fmla="*/ 1127760 h 3694853"/>
                  <a:gd name="connsiteX143" fmla="*/ 362373 w 3557693"/>
                  <a:gd name="connsiteY143" fmla="*/ 1351280 h 3694853"/>
                  <a:gd name="connsiteX144" fmla="*/ 606213 w 3557693"/>
                  <a:gd name="connsiteY144" fmla="*/ 1463040 h 3694853"/>
                  <a:gd name="connsiteX145" fmla="*/ 707813 w 3557693"/>
                  <a:gd name="connsiteY145" fmla="*/ 1483360 h 3694853"/>
                  <a:gd name="connsiteX146" fmla="*/ 758613 w 3557693"/>
                  <a:gd name="connsiteY146" fmla="*/ 1544320 h 3694853"/>
                  <a:gd name="connsiteX147" fmla="*/ 819573 w 3557693"/>
                  <a:gd name="connsiteY147" fmla="*/ 1595120 h 3694853"/>
                  <a:gd name="connsiteX148" fmla="*/ 911013 w 3557693"/>
                  <a:gd name="connsiteY148" fmla="*/ 1645920 h 3694853"/>
                  <a:gd name="connsiteX149" fmla="*/ 1236133 w 3557693"/>
                  <a:gd name="connsiteY149" fmla="*/ 1767840 h 3694853"/>
                  <a:gd name="connsiteX150" fmla="*/ 1540933 w 3557693"/>
                  <a:gd name="connsiteY150" fmla="*/ 1879600 h 3694853"/>
                  <a:gd name="connsiteX151" fmla="*/ 1652693 w 3557693"/>
                  <a:gd name="connsiteY151" fmla="*/ 1950720 h 3694853"/>
                  <a:gd name="connsiteX152" fmla="*/ 1469813 w 3557693"/>
                  <a:gd name="connsiteY152" fmla="*/ 1920240 h 3694853"/>
                  <a:gd name="connsiteX153" fmla="*/ 1286933 w 3557693"/>
                  <a:gd name="connsiteY153" fmla="*/ 1920240 h 3694853"/>
                  <a:gd name="connsiteX154" fmla="*/ 1053253 w 3557693"/>
                  <a:gd name="connsiteY154" fmla="*/ 1899920 h 3694853"/>
                  <a:gd name="connsiteX155" fmla="*/ 809413 w 3557693"/>
                  <a:gd name="connsiteY155" fmla="*/ 1828800 h 3694853"/>
                  <a:gd name="connsiteX156" fmla="*/ 545253 w 3557693"/>
                  <a:gd name="connsiteY156" fmla="*/ 1737360 h 3694853"/>
                  <a:gd name="connsiteX157" fmla="*/ 514773 w 3557693"/>
                  <a:gd name="connsiteY157" fmla="*/ 1727200 h 3694853"/>
                  <a:gd name="connsiteX158" fmla="*/ 382693 w 3557693"/>
                  <a:gd name="connsiteY158" fmla="*/ 1635760 h 3694853"/>
                  <a:gd name="connsiteX159" fmla="*/ 342053 w 3557693"/>
                  <a:gd name="connsiteY159" fmla="*/ 1645920 h 3694853"/>
                  <a:gd name="connsiteX160" fmla="*/ 474133 w 3557693"/>
                  <a:gd name="connsiteY160" fmla="*/ 1767840 h 3694853"/>
                  <a:gd name="connsiteX161" fmla="*/ 728133 w 3557693"/>
                  <a:gd name="connsiteY161" fmla="*/ 1849120 h 3694853"/>
                  <a:gd name="connsiteX162" fmla="*/ 606213 w 3557693"/>
                  <a:gd name="connsiteY162" fmla="*/ 1849120 h 3694853"/>
                  <a:gd name="connsiteX163" fmla="*/ 474133 w 3557693"/>
                  <a:gd name="connsiteY163" fmla="*/ 1838960 h 3694853"/>
                  <a:gd name="connsiteX164" fmla="*/ 474133 w 3557693"/>
                  <a:gd name="connsiteY164" fmla="*/ 1889760 h 3694853"/>
                  <a:gd name="connsiteX165" fmla="*/ 585893 w 3557693"/>
                  <a:gd name="connsiteY165" fmla="*/ 1889760 h 3694853"/>
                  <a:gd name="connsiteX166" fmla="*/ 789093 w 3557693"/>
                  <a:gd name="connsiteY166" fmla="*/ 1889760 h 3694853"/>
                  <a:gd name="connsiteX167" fmla="*/ 992293 w 3557693"/>
                  <a:gd name="connsiteY167" fmla="*/ 1930400 h 3694853"/>
                  <a:gd name="connsiteX168" fmla="*/ 1266613 w 3557693"/>
                  <a:gd name="connsiteY168" fmla="*/ 1950720 h 3694853"/>
                  <a:gd name="connsiteX169" fmla="*/ 1520613 w 3557693"/>
                  <a:gd name="connsiteY169" fmla="*/ 1981200 h 3694853"/>
                  <a:gd name="connsiteX170" fmla="*/ 1693333 w 3557693"/>
                  <a:gd name="connsiteY170" fmla="*/ 2021840 h 3694853"/>
                  <a:gd name="connsiteX171" fmla="*/ 1744133 w 3557693"/>
                  <a:gd name="connsiteY171" fmla="*/ 2123440 h 3694853"/>
                  <a:gd name="connsiteX172" fmla="*/ 1794933 w 3557693"/>
                  <a:gd name="connsiteY172" fmla="*/ 2255520 h 3694853"/>
                  <a:gd name="connsiteX173" fmla="*/ 1805093 w 3557693"/>
                  <a:gd name="connsiteY173" fmla="*/ 2499360 h 3694853"/>
                  <a:gd name="connsiteX174" fmla="*/ 1784773 w 3557693"/>
                  <a:gd name="connsiteY174" fmla="*/ 2753360 h 3694853"/>
                  <a:gd name="connsiteX175" fmla="*/ 1733973 w 3557693"/>
                  <a:gd name="connsiteY175" fmla="*/ 3048000 h 3694853"/>
                  <a:gd name="connsiteX176" fmla="*/ 1683173 w 3557693"/>
                  <a:gd name="connsiteY176" fmla="*/ 3342640 h 3694853"/>
                  <a:gd name="connsiteX177" fmla="*/ 1632373 w 3557693"/>
                  <a:gd name="connsiteY177" fmla="*/ 3586480 h 3694853"/>
                  <a:gd name="connsiteX178" fmla="*/ 1825413 w 3557693"/>
                  <a:gd name="connsiteY178" fmla="*/ 3667760 h 3694853"/>
                  <a:gd name="connsiteX179" fmla="*/ 2120053 w 3557693"/>
                  <a:gd name="connsiteY179" fmla="*/ 3677920 h 3694853"/>
                  <a:gd name="connsiteX180" fmla="*/ 2191173 w 3557693"/>
                  <a:gd name="connsiteY180" fmla="*/ 3627120 h 3694853"/>
                  <a:gd name="connsiteX181" fmla="*/ 2181013 w 3557693"/>
                  <a:gd name="connsiteY181" fmla="*/ 3271520 h 3694853"/>
                  <a:gd name="connsiteX182" fmla="*/ 2159909 w 3557693"/>
                  <a:gd name="connsiteY182" fmla="*/ 2353033 h 3694853"/>
                  <a:gd name="connsiteX0" fmla="*/ 2159909 w 3557693"/>
                  <a:gd name="connsiteY0" fmla="*/ 2353033 h 3694853"/>
                  <a:gd name="connsiteX1" fmla="*/ 2302933 w 3557693"/>
                  <a:gd name="connsiteY1" fmla="*/ 2103120 h 3694853"/>
                  <a:gd name="connsiteX2" fmla="*/ 2628053 w 3557693"/>
                  <a:gd name="connsiteY2" fmla="*/ 1838960 h 3694853"/>
                  <a:gd name="connsiteX3" fmla="*/ 3014133 w 3557693"/>
                  <a:gd name="connsiteY3" fmla="*/ 1615440 h 3694853"/>
                  <a:gd name="connsiteX4" fmla="*/ 3288453 w 3557693"/>
                  <a:gd name="connsiteY4" fmla="*/ 1503680 h 3694853"/>
                  <a:gd name="connsiteX5" fmla="*/ 3471333 w 3557693"/>
                  <a:gd name="connsiteY5" fmla="*/ 1391920 h 3694853"/>
                  <a:gd name="connsiteX6" fmla="*/ 3552613 w 3557693"/>
                  <a:gd name="connsiteY6" fmla="*/ 1280160 h 3694853"/>
                  <a:gd name="connsiteX7" fmla="*/ 3501813 w 3557693"/>
                  <a:gd name="connsiteY7" fmla="*/ 1270000 h 3694853"/>
                  <a:gd name="connsiteX8" fmla="*/ 3430693 w 3557693"/>
                  <a:gd name="connsiteY8" fmla="*/ 1371600 h 3694853"/>
                  <a:gd name="connsiteX9" fmla="*/ 3237653 w 3557693"/>
                  <a:gd name="connsiteY9" fmla="*/ 1473200 h 3694853"/>
                  <a:gd name="connsiteX10" fmla="*/ 2922693 w 3557693"/>
                  <a:gd name="connsiteY10" fmla="*/ 1605280 h 3694853"/>
                  <a:gd name="connsiteX11" fmla="*/ 2892213 w 3557693"/>
                  <a:gd name="connsiteY11" fmla="*/ 1595120 h 3694853"/>
                  <a:gd name="connsiteX12" fmla="*/ 2922693 w 3557693"/>
                  <a:gd name="connsiteY12" fmla="*/ 1483360 h 3694853"/>
                  <a:gd name="connsiteX13" fmla="*/ 2983653 w 3557693"/>
                  <a:gd name="connsiteY13" fmla="*/ 1320800 h 3694853"/>
                  <a:gd name="connsiteX14" fmla="*/ 2983653 w 3557693"/>
                  <a:gd name="connsiteY14" fmla="*/ 1270000 h 3694853"/>
                  <a:gd name="connsiteX15" fmla="*/ 2932853 w 3557693"/>
                  <a:gd name="connsiteY15" fmla="*/ 1280160 h 3694853"/>
                  <a:gd name="connsiteX16" fmla="*/ 2902373 w 3557693"/>
                  <a:gd name="connsiteY16" fmla="*/ 1361440 h 3694853"/>
                  <a:gd name="connsiteX17" fmla="*/ 2821093 w 3557693"/>
                  <a:gd name="connsiteY17" fmla="*/ 1584960 h 3694853"/>
                  <a:gd name="connsiteX18" fmla="*/ 2790613 w 3557693"/>
                  <a:gd name="connsiteY18" fmla="*/ 1666240 h 3694853"/>
                  <a:gd name="connsiteX19" fmla="*/ 2668693 w 3557693"/>
                  <a:gd name="connsiteY19" fmla="*/ 1737360 h 3694853"/>
                  <a:gd name="connsiteX20" fmla="*/ 2475653 w 3557693"/>
                  <a:gd name="connsiteY20" fmla="*/ 1838960 h 3694853"/>
                  <a:gd name="connsiteX21" fmla="*/ 2374053 w 3557693"/>
                  <a:gd name="connsiteY21" fmla="*/ 1899920 h 3694853"/>
                  <a:gd name="connsiteX22" fmla="*/ 2231813 w 3557693"/>
                  <a:gd name="connsiteY22" fmla="*/ 2011680 h 3694853"/>
                  <a:gd name="connsiteX23" fmla="*/ 2313093 w 3557693"/>
                  <a:gd name="connsiteY23" fmla="*/ 1666240 h 3694853"/>
                  <a:gd name="connsiteX24" fmla="*/ 2384213 w 3557693"/>
                  <a:gd name="connsiteY24" fmla="*/ 1280160 h 3694853"/>
                  <a:gd name="connsiteX25" fmla="*/ 2597573 w 3557693"/>
                  <a:gd name="connsiteY25" fmla="*/ 1056640 h 3694853"/>
                  <a:gd name="connsiteX26" fmla="*/ 2668693 w 3557693"/>
                  <a:gd name="connsiteY26" fmla="*/ 894080 h 3694853"/>
                  <a:gd name="connsiteX27" fmla="*/ 2628053 w 3557693"/>
                  <a:gd name="connsiteY27" fmla="*/ 894080 h 3694853"/>
                  <a:gd name="connsiteX28" fmla="*/ 2567093 w 3557693"/>
                  <a:gd name="connsiteY28" fmla="*/ 1026160 h 3694853"/>
                  <a:gd name="connsiteX29" fmla="*/ 2414693 w 3557693"/>
                  <a:gd name="connsiteY29" fmla="*/ 1148080 h 3694853"/>
                  <a:gd name="connsiteX30" fmla="*/ 2465493 w 3557693"/>
                  <a:gd name="connsiteY30" fmla="*/ 975360 h 3694853"/>
                  <a:gd name="connsiteX31" fmla="*/ 2546773 w 3557693"/>
                  <a:gd name="connsiteY31" fmla="*/ 680720 h 3694853"/>
                  <a:gd name="connsiteX32" fmla="*/ 2648373 w 3557693"/>
                  <a:gd name="connsiteY32" fmla="*/ 589280 h 3694853"/>
                  <a:gd name="connsiteX33" fmla="*/ 2729653 w 3557693"/>
                  <a:gd name="connsiteY33" fmla="*/ 497840 h 3694853"/>
                  <a:gd name="connsiteX34" fmla="*/ 2739813 w 3557693"/>
                  <a:gd name="connsiteY34" fmla="*/ 447040 h 3694853"/>
                  <a:gd name="connsiteX35" fmla="*/ 2699173 w 3557693"/>
                  <a:gd name="connsiteY35" fmla="*/ 467360 h 3694853"/>
                  <a:gd name="connsiteX36" fmla="*/ 2628053 w 3557693"/>
                  <a:gd name="connsiteY36" fmla="*/ 548640 h 3694853"/>
                  <a:gd name="connsiteX37" fmla="*/ 2567093 w 3557693"/>
                  <a:gd name="connsiteY37" fmla="*/ 579120 h 3694853"/>
                  <a:gd name="connsiteX38" fmla="*/ 2678853 w 3557693"/>
                  <a:gd name="connsiteY38" fmla="*/ 274320 h 3694853"/>
                  <a:gd name="connsiteX39" fmla="*/ 2729653 w 3557693"/>
                  <a:gd name="connsiteY39" fmla="*/ 40640 h 3694853"/>
                  <a:gd name="connsiteX40" fmla="*/ 2689013 w 3557693"/>
                  <a:gd name="connsiteY40" fmla="*/ 30480 h 3694853"/>
                  <a:gd name="connsiteX41" fmla="*/ 2668693 w 3557693"/>
                  <a:gd name="connsiteY41" fmla="*/ 142240 h 3694853"/>
                  <a:gd name="connsiteX42" fmla="*/ 2617893 w 3557693"/>
                  <a:gd name="connsiteY42" fmla="*/ 314960 h 3694853"/>
                  <a:gd name="connsiteX43" fmla="*/ 2597573 w 3557693"/>
                  <a:gd name="connsiteY43" fmla="*/ 314960 h 3694853"/>
                  <a:gd name="connsiteX44" fmla="*/ 2556933 w 3557693"/>
                  <a:gd name="connsiteY44" fmla="*/ 172720 h 3694853"/>
                  <a:gd name="connsiteX45" fmla="*/ 2526453 w 3557693"/>
                  <a:gd name="connsiteY45" fmla="*/ 81280 h 3694853"/>
                  <a:gd name="connsiteX46" fmla="*/ 2495973 w 3557693"/>
                  <a:gd name="connsiteY46" fmla="*/ 111760 h 3694853"/>
                  <a:gd name="connsiteX47" fmla="*/ 2516293 w 3557693"/>
                  <a:gd name="connsiteY47" fmla="*/ 172720 h 3694853"/>
                  <a:gd name="connsiteX48" fmla="*/ 2546773 w 3557693"/>
                  <a:gd name="connsiteY48" fmla="*/ 284480 h 3694853"/>
                  <a:gd name="connsiteX49" fmla="*/ 2567093 w 3557693"/>
                  <a:gd name="connsiteY49" fmla="*/ 375920 h 3694853"/>
                  <a:gd name="connsiteX50" fmla="*/ 2577253 w 3557693"/>
                  <a:gd name="connsiteY50" fmla="*/ 406400 h 3694853"/>
                  <a:gd name="connsiteX51" fmla="*/ 2495973 w 3557693"/>
                  <a:gd name="connsiteY51" fmla="*/ 640080 h 3694853"/>
                  <a:gd name="connsiteX52" fmla="*/ 2424853 w 3557693"/>
                  <a:gd name="connsiteY52" fmla="*/ 894080 h 3694853"/>
                  <a:gd name="connsiteX53" fmla="*/ 2363893 w 3557693"/>
                  <a:gd name="connsiteY53" fmla="*/ 863600 h 3694853"/>
                  <a:gd name="connsiteX54" fmla="*/ 2262293 w 3557693"/>
                  <a:gd name="connsiteY54" fmla="*/ 690880 h 3694853"/>
                  <a:gd name="connsiteX55" fmla="*/ 2221653 w 3557693"/>
                  <a:gd name="connsiteY55" fmla="*/ 609600 h 3694853"/>
                  <a:gd name="connsiteX56" fmla="*/ 2201333 w 3557693"/>
                  <a:gd name="connsiteY56" fmla="*/ 640080 h 3694853"/>
                  <a:gd name="connsiteX57" fmla="*/ 2241973 w 3557693"/>
                  <a:gd name="connsiteY57" fmla="*/ 741680 h 3694853"/>
                  <a:gd name="connsiteX58" fmla="*/ 2302933 w 3557693"/>
                  <a:gd name="connsiteY58" fmla="*/ 853440 h 3694853"/>
                  <a:gd name="connsiteX59" fmla="*/ 2353733 w 3557693"/>
                  <a:gd name="connsiteY59" fmla="*/ 934720 h 3694853"/>
                  <a:gd name="connsiteX60" fmla="*/ 2384213 w 3557693"/>
                  <a:gd name="connsiteY60" fmla="*/ 965200 h 3694853"/>
                  <a:gd name="connsiteX61" fmla="*/ 2363893 w 3557693"/>
                  <a:gd name="connsiteY61" fmla="*/ 1076960 h 3694853"/>
                  <a:gd name="connsiteX62" fmla="*/ 2262293 w 3557693"/>
                  <a:gd name="connsiteY62" fmla="*/ 1422400 h 3694853"/>
                  <a:gd name="connsiteX63" fmla="*/ 2211493 w 3557693"/>
                  <a:gd name="connsiteY63" fmla="*/ 1676400 h 3694853"/>
                  <a:gd name="connsiteX64" fmla="*/ 2160693 w 3557693"/>
                  <a:gd name="connsiteY64" fmla="*/ 1818640 h 3694853"/>
                  <a:gd name="connsiteX65" fmla="*/ 2089573 w 3557693"/>
                  <a:gd name="connsiteY65" fmla="*/ 1838960 h 3694853"/>
                  <a:gd name="connsiteX66" fmla="*/ 2048933 w 3557693"/>
                  <a:gd name="connsiteY66" fmla="*/ 1686560 h 3694853"/>
                  <a:gd name="connsiteX67" fmla="*/ 1957493 w 3557693"/>
                  <a:gd name="connsiteY67" fmla="*/ 1351280 h 3694853"/>
                  <a:gd name="connsiteX68" fmla="*/ 1845733 w 3557693"/>
                  <a:gd name="connsiteY68" fmla="*/ 894080 h 3694853"/>
                  <a:gd name="connsiteX69" fmla="*/ 1805093 w 3557693"/>
                  <a:gd name="connsiteY69" fmla="*/ 436880 h 3694853"/>
                  <a:gd name="connsiteX70" fmla="*/ 1815253 w 3557693"/>
                  <a:gd name="connsiteY70" fmla="*/ 254000 h 3694853"/>
                  <a:gd name="connsiteX71" fmla="*/ 1774613 w 3557693"/>
                  <a:gd name="connsiteY71" fmla="*/ 213360 h 3694853"/>
                  <a:gd name="connsiteX72" fmla="*/ 1764453 w 3557693"/>
                  <a:gd name="connsiteY72" fmla="*/ 365760 h 3694853"/>
                  <a:gd name="connsiteX73" fmla="*/ 1764453 w 3557693"/>
                  <a:gd name="connsiteY73" fmla="*/ 558800 h 3694853"/>
                  <a:gd name="connsiteX74" fmla="*/ 1774613 w 3557693"/>
                  <a:gd name="connsiteY74" fmla="*/ 670560 h 3694853"/>
                  <a:gd name="connsiteX75" fmla="*/ 1733973 w 3557693"/>
                  <a:gd name="connsiteY75" fmla="*/ 609600 h 3694853"/>
                  <a:gd name="connsiteX76" fmla="*/ 1622213 w 3557693"/>
                  <a:gd name="connsiteY76" fmla="*/ 406400 h 3694853"/>
                  <a:gd name="connsiteX77" fmla="*/ 1571413 w 3557693"/>
                  <a:gd name="connsiteY77" fmla="*/ 142240 h 3694853"/>
                  <a:gd name="connsiteX78" fmla="*/ 1540933 w 3557693"/>
                  <a:gd name="connsiteY78" fmla="*/ 60960 h 3694853"/>
                  <a:gd name="connsiteX79" fmla="*/ 1520613 w 3557693"/>
                  <a:gd name="connsiteY79" fmla="*/ 121920 h 3694853"/>
                  <a:gd name="connsiteX80" fmla="*/ 1551093 w 3557693"/>
                  <a:gd name="connsiteY80" fmla="*/ 365760 h 3694853"/>
                  <a:gd name="connsiteX81" fmla="*/ 1571413 w 3557693"/>
                  <a:gd name="connsiteY81" fmla="*/ 426720 h 3694853"/>
                  <a:gd name="connsiteX82" fmla="*/ 1540933 w 3557693"/>
                  <a:gd name="connsiteY82" fmla="*/ 416560 h 3694853"/>
                  <a:gd name="connsiteX83" fmla="*/ 1439333 w 3557693"/>
                  <a:gd name="connsiteY83" fmla="*/ 335280 h 3694853"/>
                  <a:gd name="connsiteX84" fmla="*/ 1327573 w 3557693"/>
                  <a:gd name="connsiteY84" fmla="*/ 274320 h 3694853"/>
                  <a:gd name="connsiteX85" fmla="*/ 1317413 w 3557693"/>
                  <a:gd name="connsiteY85" fmla="*/ 304800 h 3694853"/>
                  <a:gd name="connsiteX86" fmla="*/ 1429173 w 3557693"/>
                  <a:gd name="connsiteY86" fmla="*/ 396240 h 3694853"/>
                  <a:gd name="connsiteX87" fmla="*/ 1571413 w 3557693"/>
                  <a:gd name="connsiteY87" fmla="*/ 477520 h 3694853"/>
                  <a:gd name="connsiteX88" fmla="*/ 1601893 w 3557693"/>
                  <a:gd name="connsiteY88" fmla="*/ 497840 h 3694853"/>
                  <a:gd name="connsiteX89" fmla="*/ 1683173 w 3557693"/>
                  <a:gd name="connsiteY89" fmla="*/ 629920 h 3694853"/>
                  <a:gd name="connsiteX90" fmla="*/ 1764453 w 3557693"/>
                  <a:gd name="connsiteY90" fmla="*/ 731520 h 3694853"/>
                  <a:gd name="connsiteX91" fmla="*/ 1784773 w 3557693"/>
                  <a:gd name="connsiteY91" fmla="*/ 843280 h 3694853"/>
                  <a:gd name="connsiteX92" fmla="*/ 1815253 w 3557693"/>
                  <a:gd name="connsiteY92" fmla="*/ 1036320 h 3694853"/>
                  <a:gd name="connsiteX93" fmla="*/ 1876213 w 3557693"/>
                  <a:gd name="connsiteY93" fmla="*/ 1310640 h 3694853"/>
                  <a:gd name="connsiteX94" fmla="*/ 1855893 w 3557693"/>
                  <a:gd name="connsiteY94" fmla="*/ 1310640 h 3694853"/>
                  <a:gd name="connsiteX95" fmla="*/ 1591733 w 3557693"/>
                  <a:gd name="connsiteY95" fmla="*/ 1137920 h 3694853"/>
                  <a:gd name="connsiteX96" fmla="*/ 1408853 w 3557693"/>
                  <a:gd name="connsiteY96" fmla="*/ 914400 h 3694853"/>
                  <a:gd name="connsiteX97" fmla="*/ 1327573 w 3557693"/>
                  <a:gd name="connsiteY97" fmla="*/ 782320 h 3694853"/>
                  <a:gd name="connsiteX98" fmla="*/ 1307253 w 3557693"/>
                  <a:gd name="connsiteY98" fmla="*/ 619760 h 3694853"/>
                  <a:gd name="connsiteX99" fmla="*/ 1286933 w 3557693"/>
                  <a:gd name="connsiteY99" fmla="*/ 589280 h 3694853"/>
                  <a:gd name="connsiteX100" fmla="*/ 1256453 w 3557693"/>
                  <a:gd name="connsiteY100" fmla="*/ 670560 h 3694853"/>
                  <a:gd name="connsiteX101" fmla="*/ 1266613 w 3557693"/>
                  <a:gd name="connsiteY101" fmla="*/ 772160 h 3694853"/>
                  <a:gd name="connsiteX102" fmla="*/ 1185333 w 3557693"/>
                  <a:gd name="connsiteY102" fmla="*/ 690880 h 3694853"/>
                  <a:gd name="connsiteX103" fmla="*/ 1012613 w 3557693"/>
                  <a:gd name="connsiteY103" fmla="*/ 508000 h 3694853"/>
                  <a:gd name="connsiteX104" fmla="*/ 941493 w 3557693"/>
                  <a:gd name="connsiteY104" fmla="*/ 375920 h 3694853"/>
                  <a:gd name="connsiteX105" fmla="*/ 890693 w 3557693"/>
                  <a:gd name="connsiteY105" fmla="*/ 294640 h 3694853"/>
                  <a:gd name="connsiteX106" fmla="*/ 860213 w 3557693"/>
                  <a:gd name="connsiteY106" fmla="*/ 294640 h 3694853"/>
                  <a:gd name="connsiteX107" fmla="*/ 880533 w 3557693"/>
                  <a:gd name="connsiteY107" fmla="*/ 365760 h 3694853"/>
                  <a:gd name="connsiteX108" fmla="*/ 982133 w 3557693"/>
                  <a:gd name="connsiteY108" fmla="*/ 548640 h 3694853"/>
                  <a:gd name="connsiteX109" fmla="*/ 1083733 w 3557693"/>
                  <a:gd name="connsiteY109" fmla="*/ 650240 h 3694853"/>
                  <a:gd name="connsiteX110" fmla="*/ 1012613 w 3557693"/>
                  <a:gd name="connsiteY110" fmla="*/ 650240 h 3694853"/>
                  <a:gd name="connsiteX111" fmla="*/ 850053 w 3557693"/>
                  <a:gd name="connsiteY111" fmla="*/ 579120 h 3694853"/>
                  <a:gd name="connsiteX112" fmla="*/ 829733 w 3557693"/>
                  <a:gd name="connsiteY112" fmla="*/ 599440 h 3694853"/>
                  <a:gd name="connsiteX113" fmla="*/ 921173 w 3557693"/>
                  <a:gd name="connsiteY113" fmla="*/ 650240 h 3694853"/>
                  <a:gd name="connsiteX114" fmla="*/ 1073573 w 3557693"/>
                  <a:gd name="connsiteY114" fmla="*/ 711200 h 3694853"/>
                  <a:gd name="connsiteX115" fmla="*/ 1124373 w 3557693"/>
                  <a:gd name="connsiteY115" fmla="*/ 721360 h 3694853"/>
                  <a:gd name="connsiteX116" fmla="*/ 1246293 w 3557693"/>
                  <a:gd name="connsiteY116" fmla="*/ 822960 h 3694853"/>
                  <a:gd name="connsiteX117" fmla="*/ 1286933 w 3557693"/>
                  <a:gd name="connsiteY117" fmla="*/ 853440 h 3694853"/>
                  <a:gd name="connsiteX118" fmla="*/ 1398693 w 3557693"/>
                  <a:gd name="connsiteY118" fmla="*/ 985520 h 3694853"/>
                  <a:gd name="connsiteX119" fmla="*/ 1500293 w 3557693"/>
                  <a:gd name="connsiteY119" fmla="*/ 1117600 h 3694853"/>
                  <a:gd name="connsiteX120" fmla="*/ 1683173 w 3557693"/>
                  <a:gd name="connsiteY120" fmla="*/ 1290320 h 3694853"/>
                  <a:gd name="connsiteX121" fmla="*/ 1845733 w 3557693"/>
                  <a:gd name="connsiteY121" fmla="*/ 1422400 h 3694853"/>
                  <a:gd name="connsiteX122" fmla="*/ 1866053 w 3557693"/>
                  <a:gd name="connsiteY122" fmla="*/ 1473200 h 3694853"/>
                  <a:gd name="connsiteX123" fmla="*/ 1886373 w 3557693"/>
                  <a:gd name="connsiteY123" fmla="*/ 1625600 h 3694853"/>
                  <a:gd name="connsiteX124" fmla="*/ 1896533 w 3557693"/>
                  <a:gd name="connsiteY124" fmla="*/ 1717040 h 3694853"/>
                  <a:gd name="connsiteX125" fmla="*/ 1886373 w 3557693"/>
                  <a:gd name="connsiteY125" fmla="*/ 1879600 h 3694853"/>
                  <a:gd name="connsiteX126" fmla="*/ 1774613 w 3557693"/>
                  <a:gd name="connsiteY126" fmla="*/ 1828800 h 3694853"/>
                  <a:gd name="connsiteX127" fmla="*/ 1500293 w 3557693"/>
                  <a:gd name="connsiteY127" fmla="*/ 1778000 h 3694853"/>
                  <a:gd name="connsiteX128" fmla="*/ 1256453 w 3557693"/>
                  <a:gd name="connsiteY128" fmla="*/ 1706880 h 3694853"/>
                  <a:gd name="connsiteX129" fmla="*/ 900853 w 3557693"/>
                  <a:gd name="connsiteY129" fmla="*/ 1574800 h 3694853"/>
                  <a:gd name="connsiteX130" fmla="*/ 667173 w 3557693"/>
                  <a:gd name="connsiteY130" fmla="*/ 1341120 h 3694853"/>
                  <a:gd name="connsiteX131" fmla="*/ 514773 w 3557693"/>
                  <a:gd name="connsiteY131" fmla="*/ 1137920 h 3694853"/>
                  <a:gd name="connsiteX132" fmla="*/ 423333 w 3557693"/>
                  <a:gd name="connsiteY132" fmla="*/ 1036320 h 3694853"/>
                  <a:gd name="connsiteX133" fmla="*/ 362373 w 3557693"/>
                  <a:gd name="connsiteY133" fmla="*/ 1046480 h 3694853"/>
                  <a:gd name="connsiteX134" fmla="*/ 443653 w 3557693"/>
                  <a:gd name="connsiteY134" fmla="*/ 1137920 h 3694853"/>
                  <a:gd name="connsiteX135" fmla="*/ 565573 w 3557693"/>
                  <a:gd name="connsiteY135" fmla="*/ 1320800 h 3694853"/>
                  <a:gd name="connsiteX136" fmla="*/ 626533 w 3557693"/>
                  <a:gd name="connsiteY136" fmla="*/ 1402080 h 3694853"/>
                  <a:gd name="connsiteX137" fmla="*/ 555413 w 3557693"/>
                  <a:gd name="connsiteY137" fmla="*/ 1391920 h 3694853"/>
                  <a:gd name="connsiteX138" fmla="*/ 382693 w 3557693"/>
                  <a:gd name="connsiteY138" fmla="*/ 1300480 h 3694853"/>
                  <a:gd name="connsiteX139" fmla="*/ 209973 w 3557693"/>
                  <a:gd name="connsiteY139" fmla="*/ 1178560 h 3694853"/>
                  <a:gd name="connsiteX140" fmla="*/ 47413 w 3557693"/>
                  <a:gd name="connsiteY140" fmla="*/ 1046480 h 3694853"/>
                  <a:gd name="connsiteX141" fmla="*/ 6773 w 3557693"/>
                  <a:gd name="connsiteY141" fmla="*/ 1056640 h 3694853"/>
                  <a:gd name="connsiteX142" fmla="*/ 88053 w 3557693"/>
                  <a:gd name="connsiteY142" fmla="*/ 1127760 h 3694853"/>
                  <a:gd name="connsiteX143" fmla="*/ 362373 w 3557693"/>
                  <a:gd name="connsiteY143" fmla="*/ 1351280 h 3694853"/>
                  <a:gd name="connsiteX144" fmla="*/ 606213 w 3557693"/>
                  <a:gd name="connsiteY144" fmla="*/ 1463040 h 3694853"/>
                  <a:gd name="connsiteX145" fmla="*/ 707813 w 3557693"/>
                  <a:gd name="connsiteY145" fmla="*/ 1483360 h 3694853"/>
                  <a:gd name="connsiteX146" fmla="*/ 758613 w 3557693"/>
                  <a:gd name="connsiteY146" fmla="*/ 1544320 h 3694853"/>
                  <a:gd name="connsiteX147" fmla="*/ 819573 w 3557693"/>
                  <a:gd name="connsiteY147" fmla="*/ 1595120 h 3694853"/>
                  <a:gd name="connsiteX148" fmla="*/ 911013 w 3557693"/>
                  <a:gd name="connsiteY148" fmla="*/ 1645920 h 3694853"/>
                  <a:gd name="connsiteX149" fmla="*/ 1236133 w 3557693"/>
                  <a:gd name="connsiteY149" fmla="*/ 1767840 h 3694853"/>
                  <a:gd name="connsiteX150" fmla="*/ 1540933 w 3557693"/>
                  <a:gd name="connsiteY150" fmla="*/ 1879600 h 3694853"/>
                  <a:gd name="connsiteX151" fmla="*/ 1652693 w 3557693"/>
                  <a:gd name="connsiteY151" fmla="*/ 1950720 h 3694853"/>
                  <a:gd name="connsiteX152" fmla="*/ 1469813 w 3557693"/>
                  <a:gd name="connsiteY152" fmla="*/ 1920240 h 3694853"/>
                  <a:gd name="connsiteX153" fmla="*/ 1286933 w 3557693"/>
                  <a:gd name="connsiteY153" fmla="*/ 1920240 h 3694853"/>
                  <a:gd name="connsiteX154" fmla="*/ 1053253 w 3557693"/>
                  <a:gd name="connsiteY154" fmla="*/ 1899920 h 3694853"/>
                  <a:gd name="connsiteX155" fmla="*/ 809413 w 3557693"/>
                  <a:gd name="connsiteY155" fmla="*/ 1828800 h 3694853"/>
                  <a:gd name="connsiteX156" fmla="*/ 545253 w 3557693"/>
                  <a:gd name="connsiteY156" fmla="*/ 1737360 h 3694853"/>
                  <a:gd name="connsiteX157" fmla="*/ 514773 w 3557693"/>
                  <a:gd name="connsiteY157" fmla="*/ 1727200 h 3694853"/>
                  <a:gd name="connsiteX158" fmla="*/ 382693 w 3557693"/>
                  <a:gd name="connsiteY158" fmla="*/ 1635760 h 3694853"/>
                  <a:gd name="connsiteX159" fmla="*/ 342053 w 3557693"/>
                  <a:gd name="connsiteY159" fmla="*/ 1645920 h 3694853"/>
                  <a:gd name="connsiteX160" fmla="*/ 474133 w 3557693"/>
                  <a:gd name="connsiteY160" fmla="*/ 1767840 h 3694853"/>
                  <a:gd name="connsiteX161" fmla="*/ 728133 w 3557693"/>
                  <a:gd name="connsiteY161" fmla="*/ 1849120 h 3694853"/>
                  <a:gd name="connsiteX162" fmla="*/ 606213 w 3557693"/>
                  <a:gd name="connsiteY162" fmla="*/ 1849120 h 3694853"/>
                  <a:gd name="connsiteX163" fmla="*/ 474133 w 3557693"/>
                  <a:gd name="connsiteY163" fmla="*/ 1838960 h 3694853"/>
                  <a:gd name="connsiteX164" fmla="*/ 474133 w 3557693"/>
                  <a:gd name="connsiteY164" fmla="*/ 1889760 h 3694853"/>
                  <a:gd name="connsiteX165" fmla="*/ 585893 w 3557693"/>
                  <a:gd name="connsiteY165" fmla="*/ 1889760 h 3694853"/>
                  <a:gd name="connsiteX166" fmla="*/ 789093 w 3557693"/>
                  <a:gd name="connsiteY166" fmla="*/ 1889760 h 3694853"/>
                  <a:gd name="connsiteX167" fmla="*/ 992293 w 3557693"/>
                  <a:gd name="connsiteY167" fmla="*/ 1930400 h 3694853"/>
                  <a:gd name="connsiteX168" fmla="*/ 1266613 w 3557693"/>
                  <a:gd name="connsiteY168" fmla="*/ 1950720 h 3694853"/>
                  <a:gd name="connsiteX169" fmla="*/ 1583845 w 3557693"/>
                  <a:gd name="connsiteY169" fmla="*/ 1992993 h 3694853"/>
                  <a:gd name="connsiteX170" fmla="*/ 1693333 w 3557693"/>
                  <a:gd name="connsiteY170" fmla="*/ 2021840 h 3694853"/>
                  <a:gd name="connsiteX171" fmla="*/ 1744133 w 3557693"/>
                  <a:gd name="connsiteY171" fmla="*/ 2123440 h 3694853"/>
                  <a:gd name="connsiteX172" fmla="*/ 1794933 w 3557693"/>
                  <a:gd name="connsiteY172" fmla="*/ 2255520 h 3694853"/>
                  <a:gd name="connsiteX173" fmla="*/ 1805093 w 3557693"/>
                  <a:gd name="connsiteY173" fmla="*/ 2499360 h 3694853"/>
                  <a:gd name="connsiteX174" fmla="*/ 1784773 w 3557693"/>
                  <a:gd name="connsiteY174" fmla="*/ 2753360 h 3694853"/>
                  <a:gd name="connsiteX175" fmla="*/ 1733973 w 3557693"/>
                  <a:gd name="connsiteY175" fmla="*/ 3048000 h 3694853"/>
                  <a:gd name="connsiteX176" fmla="*/ 1683173 w 3557693"/>
                  <a:gd name="connsiteY176" fmla="*/ 3342640 h 3694853"/>
                  <a:gd name="connsiteX177" fmla="*/ 1632373 w 3557693"/>
                  <a:gd name="connsiteY177" fmla="*/ 3586480 h 3694853"/>
                  <a:gd name="connsiteX178" fmla="*/ 1825413 w 3557693"/>
                  <a:gd name="connsiteY178" fmla="*/ 3667760 h 3694853"/>
                  <a:gd name="connsiteX179" fmla="*/ 2120053 w 3557693"/>
                  <a:gd name="connsiteY179" fmla="*/ 3677920 h 3694853"/>
                  <a:gd name="connsiteX180" fmla="*/ 2191173 w 3557693"/>
                  <a:gd name="connsiteY180" fmla="*/ 3627120 h 3694853"/>
                  <a:gd name="connsiteX181" fmla="*/ 2181013 w 3557693"/>
                  <a:gd name="connsiteY181" fmla="*/ 3271520 h 3694853"/>
                  <a:gd name="connsiteX182" fmla="*/ 2159909 w 3557693"/>
                  <a:gd name="connsiteY182" fmla="*/ 2353033 h 3694853"/>
                  <a:gd name="connsiteX0" fmla="*/ 2159909 w 3557693"/>
                  <a:gd name="connsiteY0" fmla="*/ 2353033 h 3694853"/>
                  <a:gd name="connsiteX1" fmla="*/ 2302933 w 3557693"/>
                  <a:gd name="connsiteY1" fmla="*/ 2103120 h 3694853"/>
                  <a:gd name="connsiteX2" fmla="*/ 2628053 w 3557693"/>
                  <a:gd name="connsiteY2" fmla="*/ 1838960 h 3694853"/>
                  <a:gd name="connsiteX3" fmla="*/ 3014133 w 3557693"/>
                  <a:gd name="connsiteY3" fmla="*/ 1615440 h 3694853"/>
                  <a:gd name="connsiteX4" fmla="*/ 3288453 w 3557693"/>
                  <a:gd name="connsiteY4" fmla="*/ 1503680 h 3694853"/>
                  <a:gd name="connsiteX5" fmla="*/ 3471333 w 3557693"/>
                  <a:gd name="connsiteY5" fmla="*/ 1391920 h 3694853"/>
                  <a:gd name="connsiteX6" fmla="*/ 3552613 w 3557693"/>
                  <a:gd name="connsiteY6" fmla="*/ 1280160 h 3694853"/>
                  <a:gd name="connsiteX7" fmla="*/ 3501813 w 3557693"/>
                  <a:gd name="connsiteY7" fmla="*/ 1270000 h 3694853"/>
                  <a:gd name="connsiteX8" fmla="*/ 3430693 w 3557693"/>
                  <a:gd name="connsiteY8" fmla="*/ 1371600 h 3694853"/>
                  <a:gd name="connsiteX9" fmla="*/ 3237653 w 3557693"/>
                  <a:gd name="connsiteY9" fmla="*/ 1473200 h 3694853"/>
                  <a:gd name="connsiteX10" fmla="*/ 2922693 w 3557693"/>
                  <a:gd name="connsiteY10" fmla="*/ 1605280 h 3694853"/>
                  <a:gd name="connsiteX11" fmla="*/ 2892213 w 3557693"/>
                  <a:gd name="connsiteY11" fmla="*/ 1595120 h 3694853"/>
                  <a:gd name="connsiteX12" fmla="*/ 2922693 w 3557693"/>
                  <a:gd name="connsiteY12" fmla="*/ 1483360 h 3694853"/>
                  <a:gd name="connsiteX13" fmla="*/ 2983653 w 3557693"/>
                  <a:gd name="connsiteY13" fmla="*/ 1320800 h 3694853"/>
                  <a:gd name="connsiteX14" fmla="*/ 2983653 w 3557693"/>
                  <a:gd name="connsiteY14" fmla="*/ 1270000 h 3694853"/>
                  <a:gd name="connsiteX15" fmla="*/ 2932853 w 3557693"/>
                  <a:gd name="connsiteY15" fmla="*/ 1280160 h 3694853"/>
                  <a:gd name="connsiteX16" fmla="*/ 2902373 w 3557693"/>
                  <a:gd name="connsiteY16" fmla="*/ 1361440 h 3694853"/>
                  <a:gd name="connsiteX17" fmla="*/ 2821093 w 3557693"/>
                  <a:gd name="connsiteY17" fmla="*/ 1584960 h 3694853"/>
                  <a:gd name="connsiteX18" fmla="*/ 2790613 w 3557693"/>
                  <a:gd name="connsiteY18" fmla="*/ 1666240 h 3694853"/>
                  <a:gd name="connsiteX19" fmla="*/ 2668693 w 3557693"/>
                  <a:gd name="connsiteY19" fmla="*/ 1737360 h 3694853"/>
                  <a:gd name="connsiteX20" fmla="*/ 2475653 w 3557693"/>
                  <a:gd name="connsiteY20" fmla="*/ 1838960 h 3694853"/>
                  <a:gd name="connsiteX21" fmla="*/ 2374053 w 3557693"/>
                  <a:gd name="connsiteY21" fmla="*/ 1899920 h 3694853"/>
                  <a:gd name="connsiteX22" fmla="*/ 2231813 w 3557693"/>
                  <a:gd name="connsiteY22" fmla="*/ 2011680 h 3694853"/>
                  <a:gd name="connsiteX23" fmla="*/ 2313093 w 3557693"/>
                  <a:gd name="connsiteY23" fmla="*/ 1666240 h 3694853"/>
                  <a:gd name="connsiteX24" fmla="*/ 2384213 w 3557693"/>
                  <a:gd name="connsiteY24" fmla="*/ 1280160 h 3694853"/>
                  <a:gd name="connsiteX25" fmla="*/ 2597573 w 3557693"/>
                  <a:gd name="connsiteY25" fmla="*/ 1056640 h 3694853"/>
                  <a:gd name="connsiteX26" fmla="*/ 2668693 w 3557693"/>
                  <a:gd name="connsiteY26" fmla="*/ 894080 h 3694853"/>
                  <a:gd name="connsiteX27" fmla="*/ 2628053 w 3557693"/>
                  <a:gd name="connsiteY27" fmla="*/ 894080 h 3694853"/>
                  <a:gd name="connsiteX28" fmla="*/ 2567093 w 3557693"/>
                  <a:gd name="connsiteY28" fmla="*/ 1026160 h 3694853"/>
                  <a:gd name="connsiteX29" fmla="*/ 2414693 w 3557693"/>
                  <a:gd name="connsiteY29" fmla="*/ 1148080 h 3694853"/>
                  <a:gd name="connsiteX30" fmla="*/ 2465493 w 3557693"/>
                  <a:gd name="connsiteY30" fmla="*/ 975360 h 3694853"/>
                  <a:gd name="connsiteX31" fmla="*/ 2546773 w 3557693"/>
                  <a:gd name="connsiteY31" fmla="*/ 680720 h 3694853"/>
                  <a:gd name="connsiteX32" fmla="*/ 2648373 w 3557693"/>
                  <a:gd name="connsiteY32" fmla="*/ 589280 h 3694853"/>
                  <a:gd name="connsiteX33" fmla="*/ 2729653 w 3557693"/>
                  <a:gd name="connsiteY33" fmla="*/ 497840 h 3694853"/>
                  <a:gd name="connsiteX34" fmla="*/ 2739813 w 3557693"/>
                  <a:gd name="connsiteY34" fmla="*/ 447040 h 3694853"/>
                  <a:gd name="connsiteX35" fmla="*/ 2699173 w 3557693"/>
                  <a:gd name="connsiteY35" fmla="*/ 467360 h 3694853"/>
                  <a:gd name="connsiteX36" fmla="*/ 2628053 w 3557693"/>
                  <a:gd name="connsiteY36" fmla="*/ 548640 h 3694853"/>
                  <a:gd name="connsiteX37" fmla="*/ 2567093 w 3557693"/>
                  <a:gd name="connsiteY37" fmla="*/ 579120 h 3694853"/>
                  <a:gd name="connsiteX38" fmla="*/ 2678853 w 3557693"/>
                  <a:gd name="connsiteY38" fmla="*/ 274320 h 3694853"/>
                  <a:gd name="connsiteX39" fmla="*/ 2729653 w 3557693"/>
                  <a:gd name="connsiteY39" fmla="*/ 40640 h 3694853"/>
                  <a:gd name="connsiteX40" fmla="*/ 2689013 w 3557693"/>
                  <a:gd name="connsiteY40" fmla="*/ 30480 h 3694853"/>
                  <a:gd name="connsiteX41" fmla="*/ 2668693 w 3557693"/>
                  <a:gd name="connsiteY41" fmla="*/ 142240 h 3694853"/>
                  <a:gd name="connsiteX42" fmla="*/ 2617893 w 3557693"/>
                  <a:gd name="connsiteY42" fmla="*/ 314960 h 3694853"/>
                  <a:gd name="connsiteX43" fmla="*/ 2597573 w 3557693"/>
                  <a:gd name="connsiteY43" fmla="*/ 314960 h 3694853"/>
                  <a:gd name="connsiteX44" fmla="*/ 2556933 w 3557693"/>
                  <a:gd name="connsiteY44" fmla="*/ 172720 h 3694853"/>
                  <a:gd name="connsiteX45" fmla="*/ 2526453 w 3557693"/>
                  <a:gd name="connsiteY45" fmla="*/ 81280 h 3694853"/>
                  <a:gd name="connsiteX46" fmla="*/ 2495973 w 3557693"/>
                  <a:gd name="connsiteY46" fmla="*/ 111760 h 3694853"/>
                  <a:gd name="connsiteX47" fmla="*/ 2516293 w 3557693"/>
                  <a:gd name="connsiteY47" fmla="*/ 172720 h 3694853"/>
                  <a:gd name="connsiteX48" fmla="*/ 2546773 w 3557693"/>
                  <a:gd name="connsiteY48" fmla="*/ 284480 h 3694853"/>
                  <a:gd name="connsiteX49" fmla="*/ 2567093 w 3557693"/>
                  <a:gd name="connsiteY49" fmla="*/ 375920 h 3694853"/>
                  <a:gd name="connsiteX50" fmla="*/ 2577253 w 3557693"/>
                  <a:gd name="connsiteY50" fmla="*/ 406400 h 3694853"/>
                  <a:gd name="connsiteX51" fmla="*/ 2495973 w 3557693"/>
                  <a:gd name="connsiteY51" fmla="*/ 640080 h 3694853"/>
                  <a:gd name="connsiteX52" fmla="*/ 2424853 w 3557693"/>
                  <a:gd name="connsiteY52" fmla="*/ 894080 h 3694853"/>
                  <a:gd name="connsiteX53" fmla="*/ 2363893 w 3557693"/>
                  <a:gd name="connsiteY53" fmla="*/ 863600 h 3694853"/>
                  <a:gd name="connsiteX54" fmla="*/ 2262293 w 3557693"/>
                  <a:gd name="connsiteY54" fmla="*/ 690880 h 3694853"/>
                  <a:gd name="connsiteX55" fmla="*/ 2221653 w 3557693"/>
                  <a:gd name="connsiteY55" fmla="*/ 609600 h 3694853"/>
                  <a:gd name="connsiteX56" fmla="*/ 2201333 w 3557693"/>
                  <a:gd name="connsiteY56" fmla="*/ 640080 h 3694853"/>
                  <a:gd name="connsiteX57" fmla="*/ 2241973 w 3557693"/>
                  <a:gd name="connsiteY57" fmla="*/ 741680 h 3694853"/>
                  <a:gd name="connsiteX58" fmla="*/ 2302933 w 3557693"/>
                  <a:gd name="connsiteY58" fmla="*/ 853440 h 3694853"/>
                  <a:gd name="connsiteX59" fmla="*/ 2353733 w 3557693"/>
                  <a:gd name="connsiteY59" fmla="*/ 934720 h 3694853"/>
                  <a:gd name="connsiteX60" fmla="*/ 2384213 w 3557693"/>
                  <a:gd name="connsiteY60" fmla="*/ 965200 h 3694853"/>
                  <a:gd name="connsiteX61" fmla="*/ 2363893 w 3557693"/>
                  <a:gd name="connsiteY61" fmla="*/ 1076960 h 3694853"/>
                  <a:gd name="connsiteX62" fmla="*/ 2262293 w 3557693"/>
                  <a:gd name="connsiteY62" fmla="*/ 1422400 h 3694853"/>
                  <a:gd name="connsiteX63" fmla="*/ 2211493 w 3557693"/>
                  <a:gd name="connsiteY63" fmla="*/ 1676400 h 3694853"/>
                  <a:gd name="connsiteX64" fmla="*/ 2160693 w 3557693"/>
                  <a:gd name="connsiteY64" fmla="*/ 1818640 h 3694853"/>
                  <a:gd name="connsiteX65" fmla="*/ 2089573 w 3557693"/>
                  <a:gd name="connsiteY65" fmla="*/ 1838960 h 3694853"/>
                  <a:gd name="connsiteX66" fmla="*/ 2048933 w 3557693"/>
                  <a:gd name="connsiteY66" fmla="*/ 1686560 h 3694853"/>
                  <a:gd name="connsiteX67" fmla="*/ 1957493 w 3557693"/>
                  <a:gd name="connsiteY67" fmla="*/ 1351280 h 3694853"/>
                  <a:gd name="connsiteX68" fmla="*/ 1845733 w 3557693"/>
                  <a:gd name="connsiteY68" fmla="*/ 894080 h 3694853"/>
                  <a:gd name="connsiteX69" fmla="*/ 1805093 w 3557693"/>
                  <a:gd name="connsiteY69" fmla="*/ 436880 h 3694853"/>
                  <a:gd name="connsiteX70" fmla="*/ 1815253 w 3557693"/>
                  <a:gd name="connsiteY70" fmla="*/ 254000 h 3694853"/>
                  <a:gd name="connsiteX71" fmla="*/ 1774613 w 3557693"/>
                  <a:gd name="connsiteY71" fmla="*/ 213360 h 3694853"/>
                  <a:gd name="connsiteX72" fmla="*/ 1764453 w 3557693"/>
                  <a:gd name="connsiteY72" fmla="*/ 365760 h 3694853"/>
                  <a:gd name="connsiteX73" fmla="*/ 1764453 w 3557693"/>
                  <a:gd name="connsiteY73" fmla="*/ 558800 h 3694853"/>
                  <a:gd name="connsiteX74" fmla="*/ 1774613 w 3557693"/>
                  <a:gd name="connsiteY74" fmla="*/ 670560 h 3694853"/>
                  <a:gd name="connsiteX75" fmla="*/ 1733973 w 3557693"/>
                  <a:gd name="connsiteY75" fmla="*/ 609600 h 3694853"/>
                  <a:gd name="connsiteX76" fmla="*/ 1622213 w 3557693"/>
                  <a:gd name="connsiteY76" fmla="*/ 406400 h 3694853"/>
                  <a:gd name="connsiteX77" fmla="*/ 1571413 w 3557693"/>
                  <a:gd name="connsiteY77" fmla="*/ 142240 h 3694853"/>
                  <a:gd name="connsiteX78" fmla="*/ 1540933 w 3557693"/>
                  <a:gd name="connsiteY78" fmla="*/ 60960 h 3694853"/>
                  <a:gd name="connsiteX79" fmla="*/ 1520613 w 3557693"/>
                  <a:gd name="connsiteY79" fmla="*/ 121920 h 3694853"/>
                  <a:gd name="connsiteX80" fmla="*/ 1551093 w 3557693"/>
                  <a:gd name="connsiteY80" fmla="*/ 365760 h 3694853"/>
                  <a:gd name="connsiteX81" fmla="*/ 1571413 w 3557693"/>
                  <a:gd name="connsiteY81" fmla="*/ 426720 h 3694853"/>
                  <a:gd name="connsiteX82" fmla="*/ 1540933 w 3557693"/>
                  <a:gd name="connsiteY82" fmla="*/ 416560 h 3694853"/>
                  <a:gd name="connsiteX83" fmla="*/ 1439333 w 3557693"/>
                  <a:gd name="connsiteY83" fmla="*/ 335280 h 3694853"/>
                  <a:gd name="connsiteX84" fmla="*/ 1327573 w 3557693"/>
                  <a:gd name="connsiteY84" fmla="*/ 274320 h 3694853"/>
                  <a:gd name="connsiteX85" fmla="*/ 1317413 w 3557693"/>
                  <a:gd name="connsiteY85" fmla="*/ 304800 h 3694853"/>
                  <a:gd name="connsiteX86" fmla="*/ 1429173 w 3557693"/>
                  <a:gd name="connsiteY86" fmla="*/ 396240 h 3694853"/>
                  <a:gd name="connsiteX87" fmla="*/ 1571413 w 3557693"/>
                  <a:gd name="connsiteY87" fmla="*/ 477520 h 3694853"/>
                  <a:gd name="connsiteX88" fmla="*/ 1601893 w 3557693"/>
                  <a:gd name="connsiteY88" fmla="*/ 497840 h 3694853"/>
                  <a:gd name="connsiteX89" fmla="*/ 1683173 w 3557693"/>
                  <a:gd name="connsiteY89" fmla="*/ 629920 h 3694853"/>
                  <a:gd name="connsiteX90" fmla="*/ 1764453 w 3557693"/>
                  <a:gd name="connsiteY90" fmla="*/ 731520 h 3694853"/>
                  <a:gd name="connsiteX91" fmla="*/ 1784773 w 3557693"/>
                  <a:gd name="connsiteY91" fmla="*/ 843280 h 3694853"/>
                  <a:gd name="connsiteX92" fmla="*/ 1815253 w 3557693"/>
                  <a:gd name="connsiteY92" fmla="*/ 1036320 h 3694853"/>
                  <a:gd name="connsiteX93" fmla="*/ 1876213 w 3557693"/>
                  <a:gd name="connsiteY93" fmla="*/ 1310640 h 3694853"/>
                  <a:gd name="connsiteX94" fmla="*/ 1855893 w 3557693"/>
                  <a:gd name="connsiteY94" fmla="*/ 1310640 h 3694853"/>
                  <a:gd name="connsiteX95" fmla="*/ 1591733 w 3557693"/>
                  <a:gd name="connsiteY95" fmla="*/ 1137920 h 3694853"/>
                  <a:gd name="connsiteX96" fmla="*/ 1408853 w 3557693"/>
                  <a:gd name="connsiteY96" fmla="*/ 914400 h 3694853"/>
                  <a:gd name="connsiteX97" fmla="*/ 1327573 w 3557693"/>
                  <a:gd name="connsiteY97" fmla="*/ 782320 h 3694853"/>
                  <a:gd name="connsiteX98" fmla="*/ 1307253 w 3557693"/>
                  <a:gd name="connsiteY98" fmla="*/ 619760 h 3694853"/>
                  <a:gd name="connsiteX99" fmla="*/ 1286933 w 3557693"/>
                  <a:gd name="connsiteY99" fmla="*/ 589280 h 3694853"/>
                  <a:gd name="connsiteX100" fmla="*/ 1256453 w 3557693"/>
                  <a:gd name="connsiteY100" fmla="*/ 670560 h 3694853"/>
                  <a:gd name="connsiteX101" fmla="*/ 1266613 w 3557693"/>
                  <a:gd name="connsiteY101" fmla="*/ 772160 h 3694853"/>
                  <a:gd name="connsiteX102" fmla="*/ 1185333 w 3557693"/>
                  <a:gd name="connsiteY102" fmla="*/ 690880 h 3694853"/>
                  <a:gd name="connsiteX103" fmla="*/ 1012613 w 3557693"/>
                  <a:gd name="connsiteY103" fmla="*/ 508000 h 3694853"/>
                  <a:gd name="connsiteX104" fmla="*/ 941493 w 3557693"/>
                  <a:gd name="connsiteY104" fmla="*/ 375920 h 3694853"/>
                  <a:gd name="connsiteX105" fmla="*/ 890693 w 3557693"/>
                  <a:gd name="connsiteY105" fmla="*/ 294640 h 3694853"/>
                  <a:gd name="connsiteX106" fmla="*/ 860213 w 3557693"/>
                  <a:gd name="connsiteY106" fmla="*/ 294640 h 3694853"/>
                  <a:gd name="connsiteX107" fmla="*/ 880533 w 3557693"/>
                  <a:gd name="connsiteY107" fmla="*/ 365760 h 3694853"/>
                  <a:gd name="connsiteX108" fmla="*/ 982133 w 3557693"/>
                  <a:gd name="connsiteY108" fmla="*/ 548640 h 3694853"/>
                  <a:gd name="connsiteX109" fmla="*/ 1083733 w 3557693"/>
                  <a:gd name="connsiteY109" fmla="*/ 650240 h 3694853"/>
                  <a:gd name="connsiteX110" fmla="*/ 1012613 w 3557693"/>
                  <a:gd name="connsiteY110" fmla="*/ 650240 h 3694853"/>
                  <a:gd name="connsiteX111" fmla="*/ 850053 w 3557693"/>
                  <a:gd name="connsiteY111" fmla="*/ 579120 h 3694853"/>
                  <a:gd name="connsiteX112" fmla="*/ 829733 w 3557693"/>
                  <a:gd name="connsiteY112" fmla="*/ 599440 h 3694853"/>
                  <a:gd name="connsiteX113" fmla="*/ 921173 w 3557693"/>
                  <a:gd name="connsiteY113" fmla="*/ 650240 h 3694853"/>
                  <a:gd name="connsiteX114" fmla="*/ 1073573 w 3557693"/>
                  <a:gd name="connsiteY114" fmla="*/ 711200 h 3694853"/>
                  <a:gd name="connsiteX115" fmla="*/ 1124373 w 3557693"/>
                  <a:gd name="connsiteY115" fmla="*/ 721360 h 3694853"/>
                  <a:gd name="connsiteX116" fmla="*/ 1246293 w 3557693"/>
                  <a:gd name="connsiteY116" fmla="*/ 822960 h 3694853"/>
                  <a:gd name="connsiteX117" fmla="*/ 1286933 w 3557693"/>
                  <a:gd name="connsiteY117" fmla="*/ 853440 h 3694853"/>
                  <a:gd name="connsiteX118" fmla="*/ 1398693 w 3557693"/>
                  <a:gd name="connsiteY118" fmla="*/ 985520 h 3694853"/>
                  <a:gd name="connsiteX119" fmla="*/ 1500293 w 3557693"/>
                  <a:gd name="connsiteY119" fmla="*/ 1117600 h 3694853"/>
                  <a:gd name="connsiteX120" fmla="*/ 1683173 w 3557693"/>
                  <a:gd name="connsiteY120" fmla="*/ 1290320 h 3694853"/>
                  <a:gd name="connsiteX121" fmla="*/ 1845733 w 3557693"/>
                  <a:gd name="connsiteY121" fmla="*/ 1422400 h 3694853"/>
                  <a:gd name="connsiteX122" fmla="*/ 1866053 w 3557693"/>
                  <a:gd name="connsiteY122" fmla="*/ 1473200 h 3694853"/>
                  <a:gd name="connsiteX123" fmla="*/ 1886373 w 3557693"/>
                  <a:gd name="connsiteY123" fmla="*/ 1625600 h 3694853"/>
                  <a:gd name="connsiteX124" fmla="*/ 1896533 w 3557693"/>
                  <a:gd name="connsiteY124" fmla="*/ 1717040 h 3694853"/>
                  <a:gd name="connsiteX125" fmla="*/ 1886373 w 3557693"/>
                  <a:gd name="connsiteY125" fmla="*/ 1879600 h 3694853"/>
                  <a:gd name="connsiteX126" fmla="*/ 1774613 w 3557693"/>
                  <a:gd name="connsiteY126" fmla="*/ 1828800 h 3694853"/>
                  <a:gd name="connsiteX127" fmla="*/ 1500293 w 3557693"/>
                  <a:gd name="connsiteY127" fmla="*/ 1778000 h 3694853"/>
                  <a:gd name="connsiteX128" fmla="*/ 1256453 w 3557693"/>
                  <a:gd name="connsiteY128" fmla="*/ 1706880 h 3694853"/>
                  <a:gd name="connsiteX129" fmla="*/ 900853 w 3557693"/>
                  <a:gd name="connsiteY129" fmla="*/ 1574800 h 3694853"/>
                  <a:gd name="connsiteX130" fmla="*/ 667173 w 3557693"/>
                  <a:gd name="connsiteY130" fmla="*/ 1341120 h 3694853"/>
                  <a:gd name="connsiteX131" fmla="*/ 514773 w 3557693"/>
                  <a:gd name="connsiteY131" fmla="*/ 1137920 h 3694853"/>
                  <a:gd name="connsiteX132" fmla="*/ 423333 w 3557693"/>
                  <a:gd name="connsiteY132" fmla="*/ 1036320 h 3694853"/>
                  <a:gd name="connsiteX133" fmla="*/ 362373 w 3557693"/>
                  <a:gd name="connsiteY133" fmla="*/ 1046480 h 3694853"/>
                  <a:gd name="connsiteX134" fmla="*/ 443653 w 3557693"/>
                  <a:gd name="connsiteY134" fmla="*/ 1137920 h 3694853"/>
                  <a:gd name="connsiteX135" fmla="*/ 565573 w 3557693"/>
                  <a:gd name="connsiteY135" fmla="*/ 1320800 h 3694853"/>
                  <a:gd name="connsiteX136" fmla="*/ 626533 w 3557693"/>
                  <a:gd name="connsiteY136" fmla="*/ 1402080 h 3694853"/>
                  <a:gd name="connsiteX137" fmla="*/ 555413 w 3557693"/>
                  <a:gd name="connsiteY137" fmla="*/ 1391920 h 3694853"/>
                  <a:gd name="connsiteX138" fmla="*/ 382693 w 3557693"/>
                  <a:gd name="connsiteY138" fmla="*/ 1300480 h 3694853"/>
                  <a:gd name="connsiteX139" fmla="*/ 209973 w 3557693"/>
                  <a:gd name="connsiteY139" fmla="*/ 1178560 h 3694853"/>
                  <a:gd name="connsiteX140" fmla="*/ 47413 w 3557693"/>
                  <a:gd name="connsiteY140" fmla="*/ 1046480 h 3694853"/>
                  <a:gd name="connsiteX141" fmla="*/ 6773 w 3557693"/>
                  <a:gd name="connsiteY141" fmla="*/ 1056640 h 3694853"/>
                  <a:gd name="connsiteX142" fmla="*/ 88053 w 3557693"/>
                  <a:gd name="connsiteY142" fmla="*/ 1127760 h 3694853"/>
                  <a:gd name="connsiteX143" fmla="*/ 362373 w 3557693"/>
                  <a:gd name="connsiteY143" fmla="*/ 1351280 h 3694853"/>
                  <a:gd name="connsiteX144" fmla="*/ 606213 w 3557693"/>
                  <a:gd name="connsiteY144" fmla="*/ 1463040 h 3694853"/>
                  <a:gd name="connsiteX145" fmla="*/ 707813 w 3557693"/>
                  <a:gd name="connsiteY145" fmla="*/ 1483360 h 3694853"/>
                  <a:gd name="connsiteX146" fmla="*/ 758613 w 3557693"/>
                  <a:gd name="connsiteY146" fmla="*/ 1544320 h 3694853"/>
                  <a:gd name="connsiteX147" fmla="*/ 819573 w 3557693"/>
                  <a:gd name="connsiteY147" fmla="*/ 1595120 h 3694853"/>
                  <a:gd name="connsiteX148" fmla="*/ 911013 w 3557693"/>
                  <a:gd name="connsiteY148" fmla="*/ 1645920 h 3694853"/>
                  <a:gd name="connsiteX149" fmla="*/ 1236133 w 3557693"/>
                  <a:gd name="connsiteY149" fmla="*/ 1767840 h 3694853"/>
                  <a:gd name="connsiteX150" fmla="*/ 1540933 w 3557693"/>
                  <a:gd name="connsiteY150" fmla="*/ 1879600 h 3694853"/>
                  <a:gd name="connsiteX151" fmla="*/ 1652693 w 3557693"/>
                  <a:gd name="connsiteY151" fmla="*/ 1950720 h 3694853"/>
                  <a:gd name="connsiteX152" fmla="*/ 1469813 w 3557693"/>
                  <a:gd name="connsiteY152" fmla="*/ 1920240 h 3694853"/>
                  <a:gd name="connsiteX153" fmla="*/ 1286933 w 3557693"/>
                  <a:gd name="connsiteY153" fmla="*/ 1920240 h 3694853"/>
                  <a:gd name="connsiteX154" fmla="*/ 1053253 w 3557693"/>
                  <a:gd name="connsiteY154" fmla="*/ 1899920 h 3694853"/>
                  <a:gd name="connsiteX155" fmla="*/ 809413 w 3557693"/>
                  <a:gd name="connsiteY155" fmla="*/ 1828800 h 3694853"/>
                  <a:gd name="connsiteX156" fmla="*/ 545253 w 3557693"/>
                  <a:gd name="connsiteY156" fmla="*/ 1737360 h 3694853"/>
                  <a:gd name="connsiteX157" fmla="*/ 514773 w 3557693"/>
                  <a:gd name="connsiteY157" fmla="*/ 1727200 h 3694853"/>
                  <a:gd name="connsiteX158" fmla="*/ 382693 w 3557693"/>
                  <a:gd name="connsiteY158" fmla="*/ 1635760 h 3694853"/>
                  <a:gd name="connsiteX159" fmla="*/ 342053 w 3557693"/>
                  <a:gd name="connsiteY159" fmla="*/ 1645920 h 3694853"/>
                  <a:gd name="connsiteX160" fmla="*/ 474133 w 3557693"/>
                  <a:gd name="connsiteY160" fmla="*/ 1767840 h 3694853"/>
                  <a:gd name="connsiteX161" fmla="*/ 728133 w 3557693"/>
                  <a:gd name="connsiteY161" fmla="*/ 1849120 h 3694853"/>
                  <a:gd name="connsiteX162" fmla="*/ 606213 w 3557693"/>
                  <a:gd name="connsiteY162" fmla="*/ 1849120 h 3694853"/>
                  <a:gd name="connsiteX163" fmla="*/ 474133 w 3557693"/>
                  <a:gd name="connsiteY163" fmla="*/ 1838960 h 3694853"/>
                  <a:gd name="connsiteX164" fmla="*/ 474133 w 3557693"/>
                  <a:gd name="connsiteY164" fmla="*/ 1889760 h 3694853"/>
                  <a:gd name="connsiteX165" fmla="*/ 585893 w 3557693"/>
                  <a:gd name="connsiteY165" fmla="*/ 1889760 h 3694853"/>
                  <a:gd name="connsiteX166" fmla="*/ 789093 w 3557693"/>
                  <a:gd name="connsiteY166" fmla="*/ 1889760 h 3694853"/>
                  <a:gd name="connsiteX167" fmla="*/ 992293 w 3557693"/>
                  <a:gd name="connsiteY167" fmla="*/ 1930400 h 3694853"/>
                  <a:gd name="connsiteX168" fmla="*/ 1266613 w 3557693"/>
                  <a:gd name="connsiteY168" fmla="*/ 1950720 h 3694853"/>
                  <a:gd name="connsiteX169" fmla="*/ 1583845 w 3557693"/>
                  <a:gd name="connsiteY169" fmla="*/ 1992993 h 3694853"/>
                  <a:gd name="connsiteX170" fmla="*/ 1655853 w 3557693"/>
                  <a:gd name="connsiteY170" fmla="*/ 2065001 h 3694853"/>
                  <a:gd name="connsiteX171" fmla="*/ 1744133 w 3557693"/>
                  <a:gd name="connsiteY171" fmla="*/ 2123440 h 3694853"/>
                  <a:gd name="connsiteX172" fmla="*/ 1794933 w 3557693"/>
                  <a:gd name="connsiteY172" fmla="*/ 2255520 h 3694853"/>
                  <a:gd name="connsiteX173" fmla="*/ 1805093 w 3557693"/>
                  <a:gd name="connsiteY173" fmla="*/ 2499360 h 3694853"/>
                  <a:gd name="connsiteX174" fmla="*/ 1784773 w 3557693"/>
                  <a:gd name="connsiteY174" fmla="*/ 2753360 h 3694853"/>
                  <a:gd name="connsiteX175" fmla="*/ 1733973 w 3557693"/>
                  <a:gd name="connsiteY175" fmla="*/ 3048000 h 3694853"/>
                  <a:gd name="connsiteX176" fmla="*/ 1683173 w 3557693"/>
                  <a:gd name="connsiteY176" fmla="*/ 3342640 h 3694853"/>
                  <a:gd name="connsiteX177" fmla="*/ 1632373 w 3557693"/>
                  <a:gd name="connsiteY177" fmla="*/ 3586480 h 3694853"/>
                  <a:gd name="connsiteX178" fmla="*/ 1825413 w 3557693"/>
                  <a:gd name="connsiteY178" fmla="*/ 3667760 h 3694853"/>
                  <a:gd name="connsiteX179" fmla="*/ 2120053 w 3557693"/>
                  <a:gd name="connsiteY179" fmla="*/ 3677920 h 3694853"/>
                  <a:gd name="connsiteX180" fmla="*/ 2191173 w 3557693"/>
                  <a:gd name="connsiteY180" fmla="*/ 3627120 h 3694853"/>
                  <a:gd name="connsiteX181" fmla="*/ 2181013 w 3557693"/>
                  <a:gd name="connsiteY181" fmla="*/ 3271520 h 3694853"/>
                  <a:gd name="connsiteX182" fmla="*/ 2159909 w 3557693"/>
                  <a:gd name="connsiteY182" fmla="*/ 2353033 h 3694853"/>
                  <a:gd name="connsiteX0" fmla="*/ 2159909 w 3557693"/>
                  <a:gd name="connsiteY0" fmla="*/ 2353033 h 3694853"/>
                  <a:gd name="connsiteX1" fmla="*/ 2302933 w 3557693"/>
                  <a:gd name="connsiteY1" fmla="*/ 2103120 h 3694853"/>
                  <a:gd name="connsiteX2" fmla="*/ 2628053 w 3557693"/>
                  <a:gd name="connsiteY2" fmla="*/ 1838960 h 3694853"/>
                  <a:gd name="connsiteX3" fmla="*/ 3014133 w 3557693"/>
                  <a:gd name="connsiteY3" fmla="*/ 1615440 h 3694853"/>
                  <a:gd name="connsiteX4" fmla="*/ 3288453 w 3557693"/>
                  <a:gd name="connsiteY4" fmla="*/ 1503680 h 3694853"/>
                  <a:gd name="connsiteX5" fmla="*/ 3471333 w 3557693"/>
                  <a:gd name="connsiteY5" fmla="*/ 1391920 h 3694853"/>
                  <a:gd name="connsiteX6" fmla="*/ 3552613 w 3557693"/>
                  <a:gd name="connsiteY6" fmla="*/ 1280160 h 3694853"/>
                  <a:gd name="connsiteX7" fmla="*/ 3501813 w 3557693"/>
                  <a:gd name="connsiteY7" fmla="*/ 1270000 h 3694853"/>
                  <a:gd name="connsiteX8" fmla="*/ 3430693 w 3557693"/>
                  <a:gd name="connsiteY8" fmla="*/ 1371600 h 3694853"/>
                  <a:gd name="connsiteX9" fmla="*/ 3237653 w 3557693"/>
                  <a:gd name="connsiteY9" fmla="*/ 1473200 h 3694853"/>
                  <a:gd name="connsiteX10" fmla="*/ 2922693 w 3557693"/>
                  <a:gd name="connsiteY10" fmla="*/ 1605280 h 3694853"/>
                  <a:gd name="connsiteX11" fmla="*/ 2892213 w 3557693"/>
                  <a:gd name="connsiteY11" fmla="*/ 1595120 h 3694853"/>
                  <a:gd name="connsiteX12" fmla="*/ 2922693 w 3557693"/>
                  <a:gd name="connsiteY12" fmla="*/ 1483360 h 3694853"/>
                  <a:gd name="connsiteX13" fmla="*/ 2983653 w 3557693"/>
                  <a:gd name="connsiteY13" fmla="*/ 1320800 h 3694853"/>
                  <a:gd name="connsiteX14" fmla="*/ 2983653 w 3557693"/>
                  <a:gd name="connsiteY14" fmla="*/ 1270000 h 3694853"/>
                  <a:gd name="connsiteX15" fmla="*/ 2932853 w 3557693"/>
                  <a:gd name="connsiteY15" fmla="*/ 1280160 h 3694853"/>
                  <a:gd name="connsiteX16" fmla="*/ 2902373 w 3557693"/>
                  <a:gd name="connsiteY16" fmla="*/ 1361440 h 3694853"/>
                  <a:gd name="connsiteX17" fmla="*/ 2821093 w 3557693"/>
                  <a:gd name="connsiteY17" fmla="*/ 1584960 h 3694853"/>
                  <a:gd name="connsiteX18" fmla="*/ 2790613 w 3557693"/>
                  <a:gd name="connsiteY18" fmla="*/ 1666240 h 3694853"/>
                  <a:gd name="connsiteX19" fmla="*/ 2668693 w 3557693"/>
                  <a:gd name="connsiteY19" fmla="*/ 1737360 h 3694853"/>
                  <a:gd name="connsiteX20" fmla="*/ 2475653 w 3557693"/>
                  <a:gd name="connsiteY20" fmla="*/ 1838960 h 3694853"/>
                  <a:gd name="connsiteX21" fmla="*/ 2374053 w 3557693"/>
                  <a:gd name="connsiteY21" fmla="*/ 1899920 h 3694853"/>
                  <a:gd name="connsiteX22" fmla="*/ 2231813 w 3557693"/>
                  <a:gd name="connsiteY22" fmla="*/ 2011680 h 3694853"/>
                  <a:gd name="connsiteX23" fmla="*/ 2313093 w 3557693"/>
                  <a:gd name="connsiteY23" fmla="*/ 1666240 h 3694853"/>
                  <a:gd name="connsiteX24" fmla="*/ 2384213 w 3557693"/>
                  <a:gd name="connsiteY24" fmla="*/ 1280160 h 3694853"/>
                  <a:gd name="connsiteX25" fmla="*/ 2597573 w 3557693"/>
                  <a:gd name="connsiteY25" fmla="*/ 1056640 h 3694853"/>
                  <a:gd name="connsiteX26" fmla="*/ 2668693 w 3557693"/>
                  <a:gd name="connsiteY26" fmla="*/ 894080 h 3694853"/>
                  <a:gd name="connsiteX27" fmla="*/ 2628053 w 3557693"/>
                  <a:gd name="connsiteY27" fmla="*/ 894080 h 3694853"/>
                  <a:gd name="connsiteX28" fmla="*/ 2567093 w 3557693"/>
                  <a:gd name="connsiteY28" fmla="*/ 1026160 h 3694853"/>
                  <a:gd name="connsiteX29" fmla="*/ 2414693 w 3557693"/>
                  <a:gd name="connsiteY29" fmla="*/ 1148080 h 3694853"/>
                  <a:gd name="connsiteX30" fmla="*/ 2465493 w 3557693"/>
                  <a:gd name="connsiteY30" fmla="*/ 975360 h 3694853"/>
                  <a:gd name="connsiteX31" fmla="*/ 2546773 w 3557693"/>
                  <a:gd name="connsiteY31" fmla="*/ 680720 h 3694853"/>
                  <a:gd name="connsiteX32" fmla="*/ 2648373 w 3557693"/>
                  <a:gd name="connsiteY32" fmla="*/ 589280 h 3694853"/>
                  <a:gd name="connsiteX33" fmla="*/ 2729653 w 3557693"/>
                  <a:gd name="connsiteY33" fmla="*/ 497840 h 3694853"/>
                  <a:gd name="connsiteX34" fmla="*/ 2739813 w 3557693"/>
                  <a:gd name="connsiteY34" fmla="*/ 447040 h 3694853"/>
                  <a:gd name="connsiteX35" fmla="*/ 2699173 w 3557693"/>
                  <a:gd name="connsiteY35" fmla="*/ 467360 h 3694853"/>
                  <a:gd name="connsiteX36" fmla="*/ 2628053 w 3557693"/>
                  <a:gd name="connsiteY36" fmla="*/ 548640 h 3694853"/>
                  <a:gd name="connsiteX37" fmla="*/ 2567093 w 3557693"/>
                  <a:gd name="connsiteY37" fmla="*/ 579120 h 3694853"/>
                  <a:gd name="connsiteX38" fmla="*/ 2678853 w 3557693"/>
                  <a:gd name="connsiteY38" fmla="*/ 274320 h 3694853"/>
                  <a:gd name="connsiteX39" fmla="*/ 2729653 w 3557693"/>
                  <a:gd name="connsiteY39" fmla="*/ 40640 h 3694853"/>
                  <a:gd name="connsiteX40" fmla="*/ 2689013 w 3557693"/>
                  <a:gd name="connsiteY40" fmla="*/ 30480 h 3694853"/>
                  <a:gd name="connsiteX41" fmla="*/ 2668693 w 3557693"/>
                  <a:gd name="connsiteY41" fmla="*/ 142240 h 3694853"/>
                  <a:gd name="connsiteX42" fmla="*/ 2617893 w 3557693"/>
                  <a:gd name="connsiteY42" fmla="*/ 314960 h 3694853"/>
                  <a:gd name="connsiteX43" fmla="*/ 2597573 w 3557693"/>
                  <a:gd name="connsiteY43" fmla="*/ 314960 h 3694853"/>
                  <a:gd name="connsiteX44" fmla="*/ 2556933 w 3557693"/>
                  <a:gd name="connsiteY44" fmla="*/ 172720 h 3694853"/>
                  <a:gd name="connsiteX45" fmla="*/ 2526453 w 3557693"/>
                  <a:gd name="connsiteY45" fmla="*/ 81280 h 3694853"/>
                  <a:gd name="connsiteX46" fmla="*/ 2495973 w 3557693"/>
                  <a:gd name="connsiteY46" fmla="*/ 111760 h 3694853"/>
                  <a:gd name="connsiteX47" fmla="*/ 2516293 w 3557693"/>
                  <a:gd name="connsiteY47" fmla="*/ 172720 h 3694853"/>
                  <a:gd name="connsiteX48" fmla="*/ 2546773 w 3557693"/>
                  <a:gd name="connsiteY48" fmla="*/ 284480 h 3694853"/>
                  <a:gd name="connsiteX49" fmla="*/ 2567093 w 3557693"/>
                  <a:gd name="connsiteY49" fmla="*/ 375920 h 3694853"/>
                  <a:gd name="connsiteX50" fmla="*/ 2577253 w 3557693"/>
                  <a:gd name="connsiteY50" fmla="*/ 406400 h 3694853"/>
                  <a:gd name="connsiteX51" fmla="*/ 2495973 w 3557693"/>
                  <a:gd name="connsiteY51" fmla="*/ 640080 h 3694853"/>
                  <a:gd name="connsiteX52" fmla="*/ 2424853 w 3557693"/>
                  <a:gd name="connsiteY52" fmla="*/ 894080 h 3694853"/>
                  <a:gd name="connsiteX53" fmla="*/ 2363893 w 3557693"/>
                  <a:gd name="connsiteY53" fmla="*/ 863600 h 3694853"/>
                  <a:gd name="connsiteX54" fmla="*/ 2262293 w 3557693"/>
                  <a:gd name="connsiteY54" fmla="*/ 690880 h 3694853"/>
                  <a:gd name="connsiteX55" fmla="*/ 2221653 w 3557693"/>
                  <a:gd name="connsiteY55" fmla="*/ 609600 h 3694853"/>
                  <a:gd name="connsiteX56" fmla="*/ 2201333 w 3557693"/>
                  <a:gd name="connsiteY56" fmla="*/ 640080 h 3694853"/>
                  <a:gd name="connsiteX57" fmla="*/ 2241973 w 3557693"/>
                  <a:gd name="connsiteY57" fmla="*/ 741680 h 3694853"/>
                  <a:gd name="connsiteX58" fmla="*/ 2302933 w 3557693"/>
                  <a:gd name="connsiteY58" fmla="*/ 853440 h 3694853"/>
                  <a:gd name="connsiteX59" fmla="*/ 2353733 w 3557693"/>
                  <a:gd name="connsiteY59" fmla="*/ 934720 h 3694853"/>
                  <a:gd name="connsiteX60" fmla="*/ 2384213 w 3557693"/>
                  <a:gd name="connsiteY60" fmla="*/ 965200 h 3694853"/>
                  <a:gd name="connsiteX61" fmla="*/ 2363893 w 3557693"/>
                  <a:gd name="connsiteY61" fmla="*/ 1076960 h 3694853"/>
                  <a:gd name="connsiteX62" fmla="*/ 2262293 w 3557693"/>
                  <a:gd name="connsiteY62" fmla="*/ 1422400 h 3694853"/>
                  <a:gd name="connsiteX63" fmla="*/ 2211493 w 3557693"/>
                  <a:gd name="connsiteY63" fmla="*/ 1676400 h 3694853"/>
                  <a:gd name="connsiteX64" fmla="*/ 2160693 w 3557693"/>
                  <a:gd name="connsiteY64" fmla="*/ 1818640 h 3694853"/>
                  <a:gd name="connsiteX65" fmla="*/ 2089573 w 3557693"/>
                  <a:gd name="connsiteY65" fmla="*/ 1838960 h 3694853"/>
                  <a:gd name="connsiteX66" fmla="*/ 2048933 w 3557693"/>
                  <a:gd name="connsiteY66" fmla="*/ 1686560 h 3694853"/>
                  <a:gd name="connsiteX67" fmla="*/ 1957493 w 3557693"/>
                  <a:gd name="connsiteY67" fmla="*/ 1351280 h 3694853"/>
                  <a:gd name="connsiteX68" fmla="*/ 1845733 w 3557693"/>
                  <a:gd name="connsiteY68" fmla="*/ 894080 h 3694853"/>
                  <a:gd name="connsiteX69" fmla="*/ 1805093 w 3557693"/>
                  <a:gd name="connsiteY69" fmla="*/ 436880 h 3694853"/>
                  <a:gd name="connsiteX70" fmla="*/ 1815253 w 3557693"/>
                  <a:gd name="connsiteY70" fmla="*/ 254000 h 3694853"/>
                  <a:gd name="connsiteX71" fmla="*/ 1774613 w 3557693"/>
                  <a:gd name="connsiteY71" fmla="*/ 213360 h 3694853"/>
                  <a:gd name="connsiteX72" fmla="*/ 1764453 w 3557693"/>
                  <a:gd name="connsiteY72" fmla="*/ 365760 h 3694853"/>
                  <a:gd name="connsiteX73" fmla="*/ 1764453 w 3557693"/>
                  <a:gd name="connsiteY73" fmla="*/ 558800 h 3694853"/>
                  <a:gd name="connsiteX74" fmla="*/ 1774613 w 3557693"/>
                  <a:gd name="connsiteY74" fmla="*/ 670560 h 3694853"/>
                  <a:gd name="connsiteX75" fmla="*/ 1733973 w 3557693"/>
                  <a:gd name="connsiteY75" fmla="*/ 609600 h 3694853"/>
                  <a:gd name="connsiteX76" fmla="*/ 1622213 w 3557693"/>
                  <a:gd name="connsiteY76" fmla="*/ 406400 h 3694853"/>
                  <a:gd name="connsiteX77" fmla="*/ 1571413 w 3557693"/>
                  <a:gd name="connsiteY77" fmla="*/ 142240 h 3694853"/>
                  <a:gd name="connsiteX78" fmla="*/ 1540933 w 3557693"/>
                  <a:gd name="connsiteY78" fmla="*/ 60960 h 3694853"/>
                  <a:gd name="connsiteX79" fmla="*/ 1520613 w 3557693"/>
                  <a:gd name="connsiteY79" fmla="*/ 121920 h 3694853"/>
                  <a:gd name="connsiteX80" fmla="*/ 1551093 w 3557693"/>
                  <a:gd name="connsiteY80" fmla="*/ 365760 h 3694853"/>
                  <a:gd name="connsiteX81" fmla="*/ 1571413 w 3557693"/>
                  <a:gd name="connsiteY81" fmla="*/ 426720 h 3694853"/>
                  <a:gd name="connsiteX82" fmla="*/ 1540933 w 3557693"/>
                  <a:gd name="connsiteY82" fmla="*/ 416560 h 3694853"/>
                  <a:gd name="connsiteX83" fmla="*/ 1439333 w 3557693"/>
                  <a:gd name="connsiteY83" fmla="*/ 335280 h 3694853"/>
                  <a:gd name="connsiteX84" fmla="*/ 1327573 w 3557693"/>
                  <a:gd name="connsiteY84" fmla="*/ 274320 h 3694853"/>
                  <a:gd name="connsiteX85" fmla="*/ 1317413 w 3557693"/>
                  <a:gd name="connsiteY85" fmla="*/ 304800 h 3694853"/>
                  <a:gd name="connsiteX86" fmla="*/ 1429173 w 3557693"/>
                  <a:gd name="connsiteY86" fmla="*/ 396240 h 3694853"/>
                  <a:gd name="connsiteX87" fmla="*/ 1571413 w 3557693"/>
                  <a:gd name="connsiteY87" fmla="*/ 477520 h 3694853"/>
                  <a:gd name="connsiteX88" fmla="*/ 1601893 w 3557693"/>
                  <a:gd name="connsiteY88" fmla="*/ 497840 h 3694853"/>
                  <a:gd name="connsiteX89" fmla="*/ 1683173 w 3557693"/>
                  <a:gd name="connsiteY89" fmla="*/ 629920 h 3694853"/>
                  <a:gd name="connsiteX90" fmla="*/ 1764453 w 3557693"/>
                  <a:gd name="connsiteY90" fmla="*/ 731520 h 3694853"/>
                  <a:gd name="connsiteX91" fmla="*/ 1784773 w 3557693"/>
                  <a:gd name="connsiteY91" fmla="*/ 843280 h 3694853"/>
                  <a:gd name="connsiteX92" fmla="*/ 1815253 w 3557693"/>
                  <a:gd name="connsiteY92" fmla="*/ 1036320 h 3694853"/>
                  <a:gd name="connsiteX93" fmla="*/ 1876213 w 3557693"/>
                  <a:gd name="connsiteY93" fmla="*/ 1310640 h 3694853"/>
                  <a:gd name="connsiteX94" fmla="*/ 1855893 w 3557693"/>
                  <a:gd name="connsiteY94" fmla="*/ 1310640 h 3694853"/>
                  <a:gd name="connsiteX95" fmla="*/ 1591733 w 3557693"/>
                  <a:gd name="connsiteY95" fmla="*/ 1137920 h 3694853"/>
                  <a:gd name="connsiteX96" fmla="*/ 1408853 w 3557693"/>
                  <a:gd name="connsiteY96" fmla="*/ 914400 h 3694853"/>
                  <a:gd name="connsiteX97" fmla="*/ 1327573 w 3557693"/>
                  <a:gd name="connsiteY97" fmla="*/ 782320 h 3694853"/>
                  <a:gd name="connsiteX98" fmla="*/ 1307253 w 3557693"/>
                  <a:gd name="connsiteY98" fmla="*/ 619760 h 3694853"/>
                  <a:gd name="connsiteX99" fmla="*/ 1286933 w 3557693"/>
                  <a:gd name="connsiteY99" fmla="*/ 589280 h 3694853"/>
                  <a:gd name="connsiteX100" fmla="*/ 1256453 w 3557693"/>
                  <a:gd name="connsiteY100" fmla="*/ 670560 h 3694853"/>
                  <a:gd name="connsiteX101" fmla="*/ 1266613 w 3557693"/>
                  <a:gd name="connsiteY101" fmla="*/ 772160 h 3694853"/>
                  <a:gd name="connsiteX102" fmla="*/ 1185333 w 3557693"/>
                  <a:gd name="connsiteY102" fmla="*/ 690880 h 3694853"/>
                  <a:gd name="connsiteX103" fmla="*/ 1012613 w 3557693"/>
                  <a:gd name="connsiteY103" fmla="*/ 508000 h 3694853"/>
                  <a:gd name="connsiteX104" fmla="*/ 941493 w 3557693"/>
                  <a:gd name="connsiteY104" fmla="*/ 375920 h 3694853"/>
                  <a:gd name="connsiteX105" fmla="*/ 890693 w 3557693"/>
                  <a:gd name="connsiteY105" fmla="*/ 294640 h 3694853"/>
                  <a:gd name="connsiteX106" fmla="*/ 860213 w 3557693"/>
                  <a:gd name="connsiteY106" fmla="*/ 294640 h 3694853"/>
                  <a:gd name="connsiteX107" fmla="*/ 880533 w 3557693"/>
                  <a:gd name="connsiteY107" fmla="*/ 365760 h 3694853"/>
                  <a:gd name="connsiteX108" fmla="*/ 982133 w 3557693"/>
                  <a:gd name="connsiteY108" fmla="*/ 548640 h 3694853"/>
                  <a:gd name="connsiteX109" fmla="*/ 1083733 w 3557693"/>
                  <a:gd name="connsiteY109" fmla="*/ 650240 h 3694853"/>
                  <a:gd name="connsiteX110" fmla="*/ 1012613 w 3557693"/>
                  <a:gd name="connsiteY110" fmla="*/ 650240 h 3694853"/>
                  <a:gd name="connsiteX111" fmla="*/ 850053 w 3557693"/>
                  <a:gd name="connsiteY111" fmla="*/ 579120 h 3694853"/>
                  <a:gd name="connsiteX112" fmla="*/ 829733 w 3557693"/>
                  <a:gd name="connsiteY112" fmla="*/ 599440 h 3694853"/>
                  <a:gd name="connsiteX113" fmla="*/ 921173 w 3557693"/>
                  <a:gd name="connsiteY113" fmla="*/ 650240 h 3694853"/>
                  <a:gd name="connsiteX114" fmla="*/ 1073573 w 3557693"/>
                  <a:gd name="connsiteY114" fmla="*/ 711200 h 3694853"/>
                  <a:gd name="connsiteX115" fmla="*/ 1124373 w 3557693"/>
                  <a:gd name="connsiteY115" fmla="*/ 721360 h 3694853"/>
                  <a:gd name="connsiteX116" fmla="*/ 1246293 w 3557693"/>
                  <a:gd name="connsiteY116" fmla="*/ 822960 h 3694853"/>
                  <a:gd name="connsiteX117" fmla="*/ 1286933 w 3557693"/>
                  <a:gd name="connsiteY117" fmla="*/ 853440 h 3694853"/>
                  <a:gd name="connsiteX118" fmla="*/ 1398693 w 3557693"/>
                  <a:gd name="connsiteY118" fmla="*/ 985520 h 3694853"/>
                  <a:gd name="connsiteX119" fmla="*/ 1500293 w 3557693"/>
                  <a:gd name="connsiteY119" fmla="*/ 1117600 h 3694853"/>
                  <a:gd name="connsiteX120" fmla="*/ 1683173 w 3557693"/>
                  <a:gd name="connsiteY120" fmla="*/ 1290320 h 3694853"/>
                  <a:gd name="connsiteX121" fmla="*/ 1845733 w 3557693"/>
                  <a:gd name="connsiteY121" fmla="*/ 1422400 h 3694853"/>
                  <a:gd name="connsiteX122" fmla="*/ 1866053 w 3557693"/>
                  <a:gd name="connsiteY122" fmla="*/ 1473200 h 3694853"/>
                  <a:gd name="connsiteX123" fmla="*/ 1886373 w 3557693"/>
                  <a:gd name="connsiteY123" fmla="*/ 1625600 h 3694853"/>
                  <a:gd name="connsiteX124" fmla="*/ 1896533 w 3557693"/>
                  <a:gd name="connsiteY124" fmla="*/ 1717040 h 3694853"/>
                  <a:gd name="connsiteX125" fmla="*/ 1886373 w 3557693"/>
                  <a:gd name="connsiteY125" fmla="*/ 1879600 h 3694853"/>
                  <a:gd name="connsiteX126" fmla="*/ 1774613 w 3557693"/>
                  <a:gd name="connsiteY126" fmla="*/ 1828800 h 3694853"/>
                  <a:gd name="connsiteX127" fmla="*/ 1500293 w 3557693"/>
                  <a:gd name="connsiteY127" fmla="*/ 1778000 h 3694853"/>
                  <a:gd name="connsiteX128" fmla="*/ 1256453 w 3557693"/>
                  <a:gd name="connsiteY128" fmla="*/ 1706880 h 3694853"/>
                  <a:gd name="connsiteX129" fmla="*/ 900853 w 3557693"/>
                  <a:gd name="connsiteY129" fmla="*/ 1574800 h 3694853"/>
                  <a:gd name="connsiteX130" fmla="*/ 667173 w 3557693"/>
                  <a:gd name="connsiteY130" fmla="*/ 1341120 h 3694853"/>
                  <a:gd name="connsiteX131" fmla="*/ 514773 w 3557693"/>
                  <a:gd name="connsiteY131" fmla="*/ 1137920 h 3694853"/>
                  <a:gd name="connsiteX132" fmla="*/ 423333 w 3557693"/>
                  <a:gd name="connsiteY132" fmla="*/ 1036320 h 3694853"/>
                  <a:gd name="connsiteX133" fmla="*/ 362373 w 3557693"/>
                  <a:gd name="connsiteY133" fmla="*/ 1046480 h 3694853"/>
                  <a:gd name="connsiteX134" fmla="*/ 443653 w 3557693"/>
                  <a:gd name="connsiteY134" fmla="*/ 1137920 h 3694853"/>
                  <a:gd name="connsiteX135" fmla="*/ 565573 w 3557693"/>
                  <a:gd name="connsiteY135" fmla="*/ 1320800 h 3694853"/>
                  <a:gd name="connsiteX136" fmla="*/ 626533 w 3557693"/>
                  <a:gd name="connsiteY136" fmla="*/ 1402080 h 3694853"/>
                  <a:gd name="connsiteX137" fmla="*/ 555413 w 3557693"/>
                  <a:gd name="connsiteY137" fmla="*/ 1391920 h 3694853"/>
                  <a:gd name="connsiteX138" fmla="*/ 382693 w 3557693"/>
                  <a:gd name="connsiteY138" fmla="*/ 1300480 h 3694853"/>
                  <a:gd name="connsiteX139" fmla="*/ 209973 w 3557693"/>
                  <a:gd name="connsiteY139" fmla="*/ 1178560 h 3694853"/>
                  <a:gd name="connsiteX140" fmla="*/ 47413 w 3557693"/>
                  <a:gd name="connsiteY140" fmla="*/ 1046480 h 3694853"/>
                  <a:gd name="connsiteX141" fmla="*/ 6773 w 3557693"/>
                  <a:gd name="connsiteY141" fmla="*/ 1056640 h 3694853"/>
                  <a:gd name="connsiteX142" fmla="*/ 88053 w 3557693"/>
                  <a:gd name="connsiteY142" fmla="*/ 1127760 h 3694853"/>
                  <a:gd name="connsiteX143" fmla="*/ 362373 w 3557693"/>
                  <a:gd name="connsiteY143" fmla="*/ 1351280 h 3694853"/>
                  <a:gd name="connsiteX144" fmla="*/ 606213 w 3557693"/>
                  <a:gd name="connsiteY144" fmla="*/ 1463040 h 3694853"/>
                  <a:gd name="connsiteX145" fmla="*/ 707813 w 3557693"/>
                  <a:gd name="connsiteY145" fmla="*/ 1483360 h 3694853"/>
                  <a:gd name="connsiteX146" fmla="*/ 758613 w 3557693"/>
                  <a:gd name="connsiteY146" fmla="*/ 1544320 h 3694853"/>
                  <a:gd name="connsiteX147" fmla="*/ 819573 w 3557693"/>
                  <a:gd name="connsiteY147" fmla="*/ 1595120 h 3694853"/>
                  <a:gd name="connsiteX148" fmla="*/ 911013 w 3557693"/>
                  <a:gd name="connsiteY148" fmla="*/ 1645920 h 3694853"/>
                  <a:gd name="connsiteX149" fmla="*/ 1236133 w 3557693"/>
                  <a:gd name="connsiteY149" fmla="*/ 1767840 h 3694853"/>
                  <a:gd name="connsiteX150" fmla="*/ 1540933 w 3557693"/>
                  <a:gd name="connsiteY150" fmla="*/ 1879600 h 3694853"/>
                  <a:gd name="connsiteX151" fmla="*/ 1652693 w 3557693"/>
                  <a:gd name="connsiteY151" fmla="*/ 1950720 h 3694853"/>
                  <a:gd name="connsiteX152" fmla="*/ 1469813 w 3557693"/>
                  <a:gd name="connsiteY152" fmla="*/ 1920240 h 3694853"/>
                  <a:gd name="connsiteX153" fmla="*/ 1286933 w 3557693"/>
                  <a:gd name="connsiteY153" fmla="*/ 1920240 h 3694853"/>
                  <a:gd name="connsiteX154" fmla="*/ 1053253 w 3557693"/>
                  <a:gd name="connsiteY154" fmla="*/ 1899920 h 3694853"/>
                  <a:gd name="connsiteX155" fmla="*/ 809413 w 3557693"/>
                  <a:gd name="connsiteY155" fmla="*/ 1828800 h 3694853"/>
                  <a:gd name="connsiteX156" fmla="*/ 545253 w 3557693"/>
                  <a:gd name="connsiteY156" fmla="*/ 1737360 h 3694853"/>
                  <a:gd name="connsiteX157" fmla="*/ 514773 w 3557693"/>
                  <a:gd name="connsiteY157" fmla="*/ 1727200 h 3694853"/>
                  <a:gd name="connsiteX158" fmla="*/ 382693 w 3557693"/>
                  <a:gd name="connsiteY158" fmla="*/ 1635760 h 3694853"/>
                  <a:gd name="connsiteX159" fmla="*/ 342053 w 3557693"/>
                  <a:gd name="connsiteY159" fmla="*/ 1645920 h 3694853"/>
                  <a:gd name="connsiteX160" fmla="*/ 474133 w 3557693"/>
                  <a:gd name="connsiteY160" fmla="*/ 1767840 h 3694853"/>
                  <a:gd name="connsiteX161" fmla="*/ 728133 w 3557693"/>
                  <a:gd name="connsiteY161" fmla="*/ 1849120 h 3694853"/>
                  <a:gd name="connsiteX162" fmla="*/ 606213 w 3557693"/>
                  <a:gd name="connsiteY162" fmla="*/ 1849120 h 3694853"/>
                  <a:gd name="connsiteX163" fmla="*/ 474133 w 3557693"/>
                  <a:gd name="connsiteY163" fmla="*/ 1838960 h 3694853"/>
                  <a:gd name="connsiteX164" fmla="*/ 474133 w 3557693"/>
                  <a:gd name="connsiteY164" fmla="*/ 1889760 h 3694853"/>
                  <a:gd name="connsiteX165" fmla="*/ 585893 w 3557693"/>
                  <a:gd name="connsiteY165" fmla="*/ 1889760 h 3694853"/>
                  <a:gd name="connsiteX166" fmla="*/ 789093 w 3557693"/>
                  <a:gd name="connsiteY166" fmla="*/ 1889760 h 3694853"/>
                  <a:gd name="connsiteX167" fmla="*/ 992293 w 3557693"/>
                  <a:gd name="connsiteY167" fmla="*/ 1930400 h 3694853"/>
                  <a:gd name="connsiteX168" fmla="*/ 1266613 w 3557693"/>
                  <a:gd name="connsiteY168" fmla="*/ 1950720 h 3694853"/>
                  <a:gd name="connsiteX169" fmla="*/ 1583845 w 3557693"/>
                  <a:gd name="connsiteY169" fmla="*/ 1992993 h 3694853"/>
                  <a:gd name="connsiteX170" fmla="*/ 1744133 w 3557693"/>
                  <a:gd name="connsiteY170" fmla="*/ 2123440 h 3694853"/>
                  <a:gd name="connsiteX171" fmla="*/ 1794933 w 3557693"/>
                  <a:gd name="connsiteY171" fmla="*/ 2255520 h 3694853"/>
                  <a:gd name="connsiteX172" fmla="*/ 1805093 w 3557693"/>
                  <a:gd name="connsiteY172" fmla="*/ 2499360 h 3694853"/>
                  <a:gd name="connsiteX173" fmla="*/ 1784773 w 3557693"/>
                  <a:gd name="connsiteY173" fmla="*/ 2753360 h 3694853"/>
                  <a:gd name="connsiteX174" fmla="*/ 1733973 w 3557693"/>
                  <a:gd name="connsiteY174" fmla="*/ 3048000 h 3694853"/>
                  <a:gd name="connsiteX175" fmla="*/ 1683173 w 3557693"/>
                  <a:gd name="connsiteY175" fmla="*/ 3342640 h 3694853"/>
                  <a:gd name="connsiteX176" fmla="*/ 1632373 w 3557693"/>
                  <a:gd name="connsiteY176" fmla="*/ 3586480 h 3694853"/>
                  <a:gd name="connsiteX177" fmla="*/ 1825413 w 3557693"/>
                  <a:gd name="connsiteY177" fmla="*/ 3667760 h 3694853"/>
                  <a:gd name="connsiteX178" fmla="*/ 2120053 w 3557693"/>
                  <a:gd name="connsiteY178" fmla="*/ 3677920 h 3694853"/>
                  <a:gd name="connsiteX179" fmla="*/ 2191173 w 3557693"/>
                  <a:gd name="connsiteY179" fmla="*/ 3627120 h 3694853"/>
                  <a:gd name="connsiteX180" fmla="*/ 2181013 w 3557693"/>
                  <a:gd name="connsiteY180" fmla="*/ 3271520 h 3694853"/>
                  <a:gd name="connsiteX181" fmla="*/ 2159909 w 3557693"/>
                  <a:gd name="connsiteY181" fmla="*/ 2353033 h 3694853"/>
                  <a:gd name="connsiteX0" fmla="*/ 2159909 w 3557693"/>
                  <a:gd name="connsiteY0" fmla="*/ 2353033 h 3694853"/>
                  <a:gd name="connsiteX1" fmla="*/ 2303925 w 3557693"/>
                  <a:gd name="connsiteY1" fmla="*/ 2065001 h 3694853"/>
                  <a:gd name="connsiteX2" fmla="*/ 2628053 w 3557693"/>
                  <a:gd name="connsiteY2" fmla="*/ 1838960 h 3694853"/>
                  <a:gd name="connsiteX3" fmla="*/ 3014133 w 3557693"/>
                  <a:gd name="connsiteY3" fmla="*/ 1615440 h 3694853"/>
                  <a:gd name="connsiteX4" fmla="*/ 3288453 w 3557693"/>
                  <a:gd name="connsiteY4" fmla="*/ 1503680 h 3694853"/>
                  <a:gd name="connsiteX5" fmla="*/ 3471333 w 3557693"/>
                  <a:gd name="connsiteY5" fmla="*/ 1391920 h 3694853"/>
                  <a:gd name="connsiteX6" fmla="*/ 3552613 w 3557693"/>
                  <a:gd name="connsiteY6" fmla="*/ 1280160 h 3694853"/>
                  <a:gd name="connsiteX7" fmla="*/ 3501813 w 3557693"/>
                  <a:gd name="connsiteY7" fmla="*/ 1270000 h 3694853"/>
                  <a:gd name="connsiteX8" fmla="*/ 3430693 w 3557693"/>
                  <a:gd name="connsiteY8" fmla="*/ 1371600 h 3694853"/>
                  <a:gd name="connsiteX9" fmla="*/ 3237653 w 3557693"/>
                  <a:gd name="connsiteY9" fmla="*/ 1473200 h 3694853"/>
                  <a:gd name="connsiteX10" fmla="*/ 2922693 w 3557693"/>
                  <a:gd name="connsiteY10" fmla="*/ 1605280 h 3694853"/>
                  <a:gd name="connsiteX11" fmla="*/ 2892213 w 3557693"/>
                  <a:gd name="connsiteY11" fmla="*/ 1595120 h 3694853"/>
                  <a:gd name="connsiteX12" fmla="*/ 2922693 w 3557693"/>
                  <a:gd name="connsiteY12" fmla="*/ 1483360 h 3694853"/>
                  <a:gd name="connsiteX13" fmla="*/ 2983653 w 3557693"/>
                  <a:gd name="connsiteY13" fmla="*/ 1320800 h 3694853"/>
                  <a:gd name="connsiteX14" fmla="*/ 2983653 w 3557693"/>
                  <a:gd name="connsiteY14" fmla="*/ 1270000 h 3694853"/>
                  <a:gd name="connsiteX15" fmla="*/ 2932853 w 3557693"/>
                  <a:gd name="connsiteY15" fmla="*/ 1280160 h 3694853"/>
                  <a:gd name="connsiteX16" fmla="*/ 2902373 w 3557693"/>
                  <a:gd name="connsiteY16" fmla="*/ 1361440 h 3694853"/>
                  <a:gd name="connsiteX17" fmla="*/ 2821093 w 3557693"/>
                  <a:gd name="connsiteY17" fmla="*/ 1584960 h 3694853"/>
                  <a:gd name="connsiteX18" fmla="*/ 2790613 w 3557693"/>
                  <a:gd name="connsiteY18" fmla="*/ 1666240 h 3694853"/>
                  <a:gd name="connsiteX19" fmla="*/ 2668693 w 3557693"/>
                  <a:gd name="connsiteY19" fmla="*/ 1737360 h 3694853"/>
                  <a:gd name="connsiteX20" fmla="*/ 2475653 w 3557693"/>
                  <a:gd name="connsiteY20" fmla="*/ 1838960 h 3694853"/>
                  <a:gd name="connsiteX21" fmla="*/ 2374053 w 3557693"/>
                  <a:gd name="connsiteY21" fmla="*/ 1899920 h 3694853"/>
                  <a:gd name="connsiteX22" fmla="*/ 2231813 w 3557693"/>
                  <a:gd name="connsiteY22" fmla="*/ 2011680 h 3694853"/>
                  <a:gd name="connsiteX23" fmla="*/ 2313093 w 3557693"/>
                  <a:gd name="connsiteY23" fmla="*/ 1666240 h 3694853"/>
                  <a:gd name="connsiteX24" fmla="*/ 2384213 w 3557693"/>
                  <a:gd name="connsiteY24" fmla="*/ 1280160 h 3694853"/>
                  <a:gd name="connsiteX25" fmla="*/ 2597573 w 3557693"/>
                  <a:gd name="connsiteY25" fmla="*/ 1056640 h 3694853"/>
                  <a:gd name="connsiteX26" fmla="*/ 2668693 w 3557693"/>
                  <a:gd name="connsiteY26" fmla="*/ 894080 h 3694853"/>
                  <a:gd name="connsiteX27" fmla="*/ 2628053 w 3557693"/>
                  <a:gd name="connsiteY27" fmla="*/ 894080 h 3694853"/>
                  <a:gd name="connsiteX28" fmla="*/ 2567093 w 3557693"/>
                  <a:gd name="connsiteY28" fmla="*/ 1026160 h 3694853"/>
                  <a:gd name="connsiteX29" fmla="*/ 2414693 w 3557693"/>
                  <a:gd name="connsiteY29" fmla="*/ 1148080 h 3694853"/>
                  <a:gd name="connsiteX30" fmla="*/ 2465493 w 3557693"/>
                  <a:gd name="connsiteY30" fmla="*/ 975360 h 3694853"/>
                  <a:gd name="connsiteX31" fmla="*/ 2546773 w 3557693"/>
                  <a:gd name="connsiteY31" fmla="*/ 680720 h 3694853"/>
                  <a:gd name="connsiteX32" fmla="*/ 2648373 w 3557693"/>
                  <a:gd name="connsiteY32" fmla="*/ 589280 h 3694853"/>
                  <a:gd name="connsiteX33" fmla="*/ 2729653 w 3557693"/>
                  <a:gd name="connsiteY33" fmla="*/ 497840 h 3694853"/>
                  <a:gd name="connsiteX34" fmla="*/ 2739813 w 3557693"/>
                  <a:gd name="connsiteY34" fmla="*/ 447040 h 3694853"/>
                  <a:gd name="connsiteX35" fmla="*/ 2699173 w 3557693"/>
                  <a:gd name="connsiteY35" fmla="*/ 467360 h 3694853"/>
                  <a:gd name="connsiteX36" fmla="*/ 2628053 w 3557693"/>
                  <a:gd name="connsiteY36" fmla="*/ 548640 h 3694853"/>
                  <a:gd name="connsiteX37" fmla="*/ 2567093 w 3557693"/>
                  <a:gd name="connsiteY37" fmla="*/ 579120 h 3694853"/>
                  <a:gd name="connsiteX38" fmla="*/ 2678853 w 3557693"/>
                  <a:gd name="connsiteY38" fmla="*/ 274320 h 3694853"/>
                  <a:gd name="connsiteX39" fmla="*/ 2729653 w 3557693"/>
                  <a:gd name="connsiteY39" fmla="*/ 40640 h 3694853"/>
                  <a:gd name="connsiteX40" fmla="*/ 2689013 w 3557693"/>
                  <a:gd name="connsiteY40" fmla="*/ 30480 h 3694853"/>
                  <a:gd name="connsiteX41" fmla="*/ 2668693 w 3557693"/>
                  <a:gd name="connsiteY41" fmla="*/ 142240 h 3694853"/>
                  <a:gd name="connsiteX42" fmla="*/ 2617893 w 3557693"/>
                  <a:gd name="connsiteY42" fmla="*/ 314960 h 3694853"/>
                  <a:gd name="connsiteX43" fmla="*/ 2597573 w 3557693"/>
                  <a:gd name="connsiteY43" fmla="*/ 314960 h 3694853"/>
                  <a:gd name="connsiteX44" fmla="*/ 2556933 w 3557693"/>
                  <a:gd name="connsiteY44" fmla="*/ 172720 h 3694853"/>
                  <a:gd name="connsiteX45" fmla="*/ 2526453 w 3557693"/>
                  <a:gd name="connsiteY45" fmla="*/ 81280 h 3694853"/>
                  <a:gd name="connsiteX46" fmla="*/ 2495973 w 3557693"/>
                  <a:gd name="connsiteY46" fmla="*/ 111760 h 3694853"/>
                  <a:gd name="connsiteX47" fmla="*/ 2516293 w 3557693"/>
                  <a:gd name="connsiteY47" fmla="*/ 172720 h 3694853"/>
                  <a:gd name="connsiteX48" fmla="*/ 2546773 w 3557693"/>
                  <a:gd name="connsiteY48" fmla="*/ 284480 h 3694853"/>
                  <a:gd name="connsiteX49" fmla="*/ 2567093 w 3557693"/>
                  <a:gd name="connsiteY49" fmla="*/ 375920 h 3694853"/>
                  <a:gd name="connsiteX50" fmla="*/ 2577253 w 3557693"/>
                  <a:gd name="connsiteY50" fmla="*/ 406400 h 3694853"/>
                  <a:gd name="connsiteX51" fmla="*/ 2495973 w 3557693"/>
                  <a:gd name="connsiteY51" fmla="*/ 640080 h 3694853"/>
                  <a:gd name="connsiteX52" fmla="*/ 2424853 w 3557693"/>
                  <a:gd name="connsiteY52" fmla="*/ 894080 h 3694853"/>
                  <a:gd name="connsiteX53" fmla="*/ 2363893 w 3557693"/>
                  <a:gd name="connsiteY53" fmla="*/ 863600 h 3694853"/>
                  <a:gd name="connsiteX54" fmla="*/ 2262293 w 3557693"/>
                  <a:gd name="connsiteY54" fmla="*/ 690880 h 3694853"/>
                  <a:gd name="connsiteX55" fmla="*/ 2221653 w 3557693"/>
                  <a:gd name="connsiteY55" fmla="*/ 609600 h 3694853"/>
                  <a:gd name="connsiteX56" fmla="*/ 2201333 w 3557693"/>
                  <a:gd name="connsiteY56" fmla="*/ 640080 h 3694853"/>
                  <a:gd name="connsiteX57" fmla="*/ 2241973 w 3557693"/>
                  <a:gd name="connsiteY57" fmla="*/ 741680 h 3694853"/>
                  <a:gd name="connsiteX58" fmla="*/ 2302933 w 3557693"/>
                  <a:gd name="connsiteY58" fmla="*/ 853440 h 3694853"/>
                  <a:gd name="connsiteX59" fmla="*/ 2353733 w 3557693"/>
                  <a:gd name="connsiteY59" fmla="*/ 934720 h 3694853"/>
                  <a:gd name="connsiteX60" fmla="*/ 2384213 w 3557693"/>
                  <a:gd name="connsiteY60" fmla="*/ 965200 h 3694853"/>
                  <a:gd name="connsiteX61" fmla="*/ 2363893 w 3557693"/>
                  <a:gd name="connsiteY61" fmla="*/ 1076960 h 3694853"/>
                  <a:gd name="connsiteX62" fmla="*/ 2262293 w 3557693"/>
                  <a:gd name="connsiteY62" fmla="*/ 1422400 h 3694853"/>
                  <a:gd name="connsiteX63" fmla="*/ 2211493 w 3557693"/>
                  <a:gd name="connsiteY63" fmla="*/ 1676400 h 3694853"/>
                  <a:gd name="connsiteX64" fmla="*/ 2160693 w 3557693"/>
                  <a:gd name="connsiteY64" fmla="*/ 1818640 h 3694853"/>
                  <a:gd name="connsiteX65" fmla="*/ 2089573 w 3557693"/>
                  <a:gd name="connsiteY65" fmla="*/ 1838960 h 3694853"/>
                  <a:gd name="connsiteX66" fmla="*/ 2048933 w 3557693"/>
                  <a:gd name="connsiteY66" fmla="*/ 1686560 h 3694853"/>
                  <a:gd name="connsiteX67" fmla="*/ 1957493 w 3557693"/>
                  <a:gd name="connsiteY67" fmla="*/ 1351280 h 3694853"/>
                  <a:gd name="connsiteX68" fmla="*/ 1845733 w 3557693"/>
                  <a:gd name="connsiteY68" fmla="*/ 894080 h 3694853"/>
                  <a:gd name="connsiteX69" fmla="*/ 1805093 w 3557693"/>
                  <a:gd name="connsiteY69" fmla="*/ 436880 h 3694853"/>
                  <a:gd name="connsiteX70" fmla="*/ 1815253 w 3557693"/>
                  <a:gd name="connsiteY70" fmla="*/ 254000 h 3694853"/>
                  <a:gd name="connsiteX71" fmla="*/ 1774613 w 3557693"/>
                  <a:gd name="connsiteY71" fmla="*/ 213360 h 3694853"/>
                  <a:gd name="connsiteX72" fmla="*/ 1764453 w 3557693"/>
                  <a:gd name="connsiteY72" fmla="*/ 365760 h 3694853"/>
                  <a:gd name="connsiteX73" fmla="*/ 1764453 w 3557693"/>
                  <a:gd name="connsiteY73" fmla="*/ 558800 h 3694853"/>
                  <a:gd name="connsiteX74" fmla="*/ 1774613 w 3557693"/>
                  <a:gd name="connsiteY74" fmla="*/ 670560 h 3694853"/>
                  <a:gd name="connsiteX75" fmla="*/ 1733973 w 3557693"/>
                  <a:gd name="connsiteY75" fmla="*/ 609600 h 3694853"/>
                  <a:gd name="connsiteX76" fmla="*/ 1622213 w 3557693"/>
                  <a:gd name="connsiteY76" fmla="*/ 406400 h 3694853"/>
                  <a:gd name="connsiteX77" fmla="*/ 1571413 w 3557693"/>
                  <a:gd name="connsiteY77" fmla="*/ 142240 h 3694853"/>
                  <a:gd name="connsiteX78" fmla="*/ 1540933 w 3557693"/>
                  <a:gd name="connsiteY78" fmla="*/ 60960 h 3694853"/>
                  <a:gd name="connsiteX79" fmla="*/ 1520613 w 3557693"/>
                  <a:gd name="connsiteY79" fmla="*/ 121920 h 3694853"/>
                  <a:gd name="connsiteX80" fmla="*/ 1551093 w 3557693"/>
                  <a:gd name="connsiteY80" fmla="*/ 365760 h 3694853"/>
                  <a:gd name="connsiteX81" fmla="*/ 1571413 w 3557693"/>
                  <a:gd name="connsiteY81" fmla="*/ 426720 h 3694853"/>
                  <a:gd name="connsiteX82" fmla="*/ 1540933 w 3557693"/>
                  <a:gd name="connsiteY82" fmla="*/ 416560 h 3694853"/>
                  <a:gd name="connsiteX83" fmla="*/ 1439333 w 3557693"/>
                  <a:gd name="connsiteY83" fmla="*/ 335280 h 3694853"/>
                  <a:gd name="connsiteX84" fmla="*/ 1327573 w 3557693"/>
                  <a:gd name="connsiteY84" fmla="*/ 274320 h 3694853"/>
                  <a:gd name="connsiteX85" fmla="*/ 1317413 w 3557693"/>
                  <a:gd name="connsiteY85" fmla="*/ 304800 h 3694853"/>
                  <a:gd name="connsiteX86" fmla="*/ 1429173 w 3557693"/>
                  <a:gd name="connsiteY86" fmla="*/ 396240 h 3694853"/>
                  <a:gd name="connsiteX87" fmla="*/ 1571413 w 3557693"/>
                  <a:gd name="connsiteY87" fmla="*/ 477520 h 3694853"/>
                  <a:gd name="connsiteX88" fmla="*/ 1601893 w 3557693"/>
                  <a:gd name="connsiteY88" fmla="*/ 497840 h 3694853"/>
                  <a:gd name="connsiteX89" fmla="*/ 1683173 w 3557693"/>
                  <a:gd name="connsiteY89" fmla="*/ 629920 h 3694853"/>
                  <a:gd name="connsiteX90" fmla="*/ 1764453 w 3557693"/>
                  <a:gd name="connsiteY90" fmla="*/ 731520 h 3694853"/>
                  <a:gd name="connsiteX91" fmla="*/ 1784773 w 3557693"/>
                  <a:gd name="connsiteY91" fmla="*/ 843280 h 3694853"/>
                  <a:gd name="connsiteX92" fmla="*/ 1815253 w 3557693"/>
                  <a:gd name="connsiteY92" fmla="*/ 1036320 h 3694853"/>
                  <a:gd name="connsiteX93" fmla="*/ 1876213 w 3557693"/>
                  <a:gd name="connsiteY93" fmla="*/ 1310640 h 3694853"/>
                  <a:gd name="connsiteX94" fmla="*/ 1855893 w 3557693"/>
                  <a:gd name="connsiteY94" fmla="*/ 1310640 h 3694853"/>
                  <a:gd name="connsiteX95" fmla="*/ 1591733 w 3557693"/>
                  <a:gd name="connsiteY95" fmla="*/ 1137920 h 3694853"/>
                  <a:gd name="connsiteX96" fmla="*/ 1408853 w 3557693"/>
                  <a:gd name="connsiteY96" fmla="*/ 914400 h 3694853"/>
                  <a:gd name="connsiteX97" fmla="*/ 1327573 w 3557693"/>
                  <a:gd name="connsiteY97" fmla="*/ 782320 h 3694853"/>
                  <a:gd name="connsiteX98" fmla="*/ 1307253 w 3557693"/>
                  <a:gd name="connsiteY98" fmla="*/ 619760 h 3694853"/>
                  <a:gd name="connsiteX99" fmla="*/ 1286933 w 3557693"/>
                  <a:gd name="connsiteY99" fmla="*/ 589280 h 3694853"/>
                  <a:gd name="connsiteX100" fmla="*/ 1256453 w 3557693"/>
                  <a:gd name="connsiteY100" fmla="*/ 670560 h 3694853"/>
                  <a:gd name="connsiteX101" fmla="*/ 1266613 w 3557693"/>
                  <a:gd name="connsiteY101" fmla="*/ 772160 h 3694853"/>
                  <a:gd name="connsiteX102" fmla="*/ 1185333 w 3557693"/>
                  <a:gd name="connsiteY102" fmla="*/ 690880 h 3694853"/>
                  <a:gd name="connsiteX103" fmla="*/ 1012613 w 3557693"/>
                  <a:gd name="connsiteY103" fmla="*/ 508000 h 3694853"/>
                  <a:gd name="connsiteX104" fmla="*/ 941493 w 3557693"/>
                  <a:gd name="connsiteY104" fmla="*/ 375920 h 3694853"/>
                  <a:gd name="connsiteX105" fmla="*/ 890693 w 3557693"/>
                  <a:gd name="connsiteY105" fmla="*/ 294640 h 3694853"/>
                  <a:gd name="connsiteX106" fmla="*/ 860213 w 3557693"/>
                  <a:gd name="connsiteY106" fmla="*/ 294640 h 3694853"/>
                  <a:gd name="connsiteX107" fmla="*/ 880533 w 3557693"/>
                  <a:gd name="connsiteY107" fmla="*/ 365760 h 3694853"/>
                  <a:gd name="connsiteX108" fmla="*/ 982133 w 3557693"/>
                  <a:gd name="connsiteY108" fmla="*/ 548640 h 3694853"/>
                  <a:gd name="connsiteX109" fmla="*/ 1083733 w 3557693"/>
                  <a:gd name="connsiteY109" fmla="*/ 650240 h 3694853"/>
                  <a:gd name="connsiteX110" fmla="*/ 1012613 w 3557693"/>
                  <a:gd name="connsiteY110" fmla="*/ 650240 h 3694853"/>
                  <a:gd name="connsiteX111" fmla="*/ 850053 w 3557693"/>
                  <a:gd name="connsiteY111" fmla="*/ 579120 h 3694853"/>
                  <a:gd name="connsiteX112" fmla="*/ 829733 w 3557693"/>
                  <a:gd name="connsiteY112" fmla="*/ 599440 h 3694853"/>
                  <a:gd name="connsiteX113" fmla="*/ 921173 w 3557693"/>
                  <a:gd name="connsiteY113" fmla="*/ 650240 h 3694853"/>
                  <a:gd name="connsiteX114" fmla="*/ 1073573 w 3557693"/>
                  <a:gd name="connsiteY114" fmla="*/ 711200 h 3694853"/>
                  <a:gd name="connsiteX115" fmla="*/ 1124373 w 3557693"/>
                  <a:gd name="connsiteY115" fmla="*/ 721360 h 3694853"/>
                  <a:gd name="connsiteX116" fmla="*/ 1246293 w 3557693"/>
                  <a:gd name="connsiteY116" fmla="*/ 822960 h 3694853"/>
                  <a:gd name="connsiteX117" fmla="*/ 1286933 w 3557693"/>
                  <a:gd name="connsiteY117" fmla="*/ 853440 h 3694853"/>
                  <a:gd name="connsiteX118" fmla="*/ 1398693 w 3557693"/>
                  <a:gd name="connsiteY118" fmla="*/ 985520 h 3694853"/>
                  <a:gd name="connsiteX119" fmla="*/ 1500293 w 3557693"/>
                  <a:gd name="connsiteY119" fmla="*/ 1117600 h 3694853"/>
                  <a:gd name="connsiteX120" fmla="*/ 1683173 w 3557693"/>
                  <a:gd name="connsiteY120" fmla="*/ 1290320 h 3694853"/>
                  <a:gd name="connsiteX121" fmla="*/ 1845733 w 3557693"/>
                  <a:gd name="connsiteY121" fmla="*/ 1422400 h 3694853"/>
                  <a:gd name="connsiteX122" fmla="*/ 1866053 w 3557693"/>
                  <a:gd name="connsiteY122" fmla="*/ 1473200 h 3694853"/>
                  <a:gd name="connsiteX123" fmla="*/ 1886373 w 3557693"/>
                  <a:gd name="connsiteY123" fmla="*/ 1625600 h 3694853"/>
                  <a:gd name="connsiteX124" fmla="*/ 1896533 w 3557693"/>
                  <a:gd name="connsiteY124" fmla="*/ 1717040 h 3694853"/>
                  <a:gd name="connsiteX125" fmla="*/ 1886373 w 3557693"/>
                  <a:gd name="connsiteY125" fmla="*/ 1879600 h 3694853"/>
                  <a:gd name="connsiteX126" fmla="*/ 1774613 w 3557693"/>
                  <a:gd name="connsiteY126" fmla="*/ 1828800 h 3694853"/>
                  <a:gd name="connsiteX127" fmla="*/ 1500293 w 3557693"/>
                  <a:gd name="connsiteY127" fmla="*/ 1778000 h 3694853"/>
                  <a:gd name="connsiteX128" fmla="*/ 1256453 w 3557693"/>
                  <a:gd name="connsiteY128" fmla="*/ 1706880 h 3694853"/>
                  <a:gd name="connsiteX129" fmla="*/ 900853 w 3557693"/>
                  <a:gd name="connsiteY129" fmla="*/ 1574800 h 3694853"/>
                  <a:gd name="connsiteX130" fmla="*/ 667173 w 3557693"/>
                  <a:gd name="connsiteY130" fmla="*/ 1341120 h 3694853"/>
                  <a:gd name="connsiteX131" fmla="*/ 514773 w 3557693"/>
                  <a:gd name="connsiteY131" fmla="*/ 1137920 h 3694853"/>
                  <a:gd name="connsiteX132" fmla="*/ 423333 w 3557693"/>
                  <a:gd name="connsiteY132" fmla="*/ 1036320 h 3694853"/>
                  <a:gd name="connsiteX133" fmla="*/ 362373 w 3557693"/>
                  <a:gd name="connsiteY133" fmla="*/ 1046480 h 3694853"/>
                  <a:gd name="connsiteX134" fmla="*/ 443653 w 3557693"/>
                  <a:gd name="connsiteY134" fmla="*/ 1137920 h 3694853"/>
                  <a:gd name="connsiteX135" fmla="*/ 565573 w 3557693"/>
                  <a:gd name="connsiteY135" fmla="*/ 1320800 h 3694853"/>
                  <a:gd name="connsiteX136" fmla="*/ 626533 w 3557693"/>
                  <a:gd name="connsiteY136" fmla="*/ 1402080 h 3694853"/>
                  <a:gd name="connsiteX137" fmla="*/ 555413 w 3557693"/>
                  <a:gd name="connsiteY137" fmla="*/ 1391920 h 3694853"/>
                  <a:gd name="connsiteX138" fmla="*/ 382693 w 3557693"/>
                  <a:gd name="connsiteY138" fmla="*/ 1300480 h 3694853"/>
                  <a:gd name="connsiteX139" fmla="*/ 209973 w 3557693"/>
                  <a:gd name="connsiteY139" fmla="*/ 1178560 h 3694853"/>
                  <a:gd name="connsiteX140" fmla="*/ 47413 w 3557693"/>
                  <a:gd name="connsiteY140" fmla="*/ 1046480 h 3694853"/>
                  <a:gd name="connsiteX141" fmla="*/ 6773 w 3557693"/>
                  <a:gd name="connsiteY141" fmla="*/ 1056640 h 3694853"/>
                  <a:gd name="connsiteX142" fmla="*/ 88053 w 3557693"/>
                  <a:gd name="connsiteY142" fmla="*/ 1127760 h 3694853"/>
                  <a:gd name="connsiteX143" fmla="*/ 362373 w 3557693"/>
                  <a:gd name="connsiteY143" fmla="*/ 1351280 h 3694853"/>
                  <a:gd name="connsiteX144" fmla="*/ 606213 w 3557693"/>
                  <a:gd name="connsiteY144" fmla="*/ 1463040 h 3694853"/>
                  <a:gd name="connsiteX145" fmla="*/ 707813 w 3557693"/>
                  <a:gd name="connsiteY145" fmla="*/ 1483360 h 3694853"/>
                  <a:gd name="connsiteX146" fmla="*/ 758613 w 3557693"/>
                  <a:gd name="connsiteY146" fmla="*/ 1544320 h 3694853"/>
                  <a:gd name="connsiteX147" fmla="*/ 819573 w 3557693"/>
                  <a:gd name="connsiteY147" fmla="*/ 1595120 h 3694853"/>
                  <a:gd name="connsiteX148" fmla="*/ 911013 w 3557693"/>
                  <a:gd name="connsiteY148" fmla="*/ 1645920 h 3694853"/>
                  <a:gd name="connsiteX149" fmla="*/ 1236133 w 3557693"/>
                  <a:gd name="connsiteY149" fmla="*/ 1767840 h 3694853"/>
                  <a:gd name="connsiteX150" fmla="*/ 1540933 w 3557693"/>
                  <a:gd name="connsiteY150" fmla="*/ 1879600 h 3694853"/>
                  <a:gd name="connsiteX151" fmla="*/ 1652693 w 3557693"/>
                  <a:gd name="connsiteY151" fmla="*/ 1950720 h 3694853"/>
                  <a:gd name="connsiteX152" fmla="*/ 1469813 w 3557693"/>
                  <a:gd name="connsiteY152" fmla="*/ 1920240 h 3694853"/>
                  <a:gd name="connsiteX153" fmla="*/ 1286933 w 3557693"/>
                  <a:gd name="connsiteY153" fmla="*/ 1920240 h 3694853"/>
                  <a:gd name="connsiteX154" fmla="*/ 1053253 w 3557693"/>
                  <a:gd name="connsiteY154" fmla="*/ 1899920 h 3694853"/>
                  <a:gd name="connsiteX155" fmla="*/ 809413 w 3557693"/>
                  <a:gd name="connsiteY155" fmla="*/ 1828800 h 3694853"/>
                  <a:gd name="connsiteX156" fmla="*/ 545253 w 3557693"/>
                  <a:gd name="connsiteY156" fmla="*/ 1737360 h 3694853"/>
                  <a:gd name="connsiteX157" fmla="*/ 514773 w 3557693"/>
                  <a:gd name="connsiteY157" fmla="*/ 1727200 h 3694853"/>
                  <a:gd name="connsiteX158" fmla="*/ 382693 w 3557693"/>
                  <a:gd name="connsiteY158" fmla="*/ 1635760 h 3694853"/>
                  <a:gd name="connsiteX159" fmla="*/ 342053 w 3557693"/>
                  <a:gd name="connsiteY159" fmla="*/ 1645920 h 3694853"/>
                  <a:gd name="connsiteX160" fmla="*/ 474133 w 3557693"/>
                  <a:gd name="connsiteY160" fmla="*/ 1767840 h 3694853"/>
                  <a:gd name="connsiteX161" fmla="*/ 728133 w 3557693"/>
                  <a:gd name="connsiteY161" fmla="*/ 1849120 h 3694853"/>
                  <a:gd name="connsiteX162" fmla="*/ 606213 w 3557693"/>
                  <a:gd name="connsiteY162" fmla="*/ 1849120 h 3694853"/>
                  <a:gd name="connsiteX163" fmla="*/ 474133 w 3557693"/>
                  <a:gd name="connsiteY163" fmla="*/ 1838960 h 3694853"/>
                  <a:gd name="connsiteX164" fmla="*/ 474133 w 3557693"/>
                  <a:gd name="connsiteY164" fmla="*/ 1889760 h 3694853"/>
                  <a:gd name="connsiteX165" fmla="*/ 585893 w 3557693"/>
                  <a:gd name="connsiteY165" fmla="*/ 1889760 h 3694853"/>
                  <a:gd name="connsiteX166" fmla="*/ 789093 w 3557693"/>
                  <a:gd name="connsiteY166" fmla="*/ 1889760 h 3694853"/>
                  <a:gd name="connsiteX167" fmla="*/ 992293 w 3557693"/>
                  <a:gd name="connsiteY167" fmla="*/ 1930400 h 3694853"/>
                  <a:gd name="connsiteX168" fmla="*/ 1266613 w 3557693"/>
                  <a:gd name="connsiteY168" fmla="*/ 1950720 h 3694853"/>
                  <a:gd name="connsiteX169" fmla="*/ 1583845 w 3557693"/>
                  <a:gd name="connsiteY169" fmla="*/ 1992993 h 3694853"/>
                  <a:gd name="connsiteX170" fmla="*/ 1744133 w 3557693"/>
                  <a:gd name="connsiteY170" fmla="*/ 2123440 h 3694853"/>
                  <a:gd name="connsiteX171" fmla="*/ 1794933 w 3557693"/>
                  <a:gd name="connsiteY171" fmla="*/ 2255520 h 3694853"/>
                  <a:gd name="connsiteX172" fmla="*/ 1805093 w 3557693"/>
                  <a:gd name="connsiteY172" fmla="*/ 2499360 h 3694853"/>
                  <a:gd name="connsiteX173" fmla="*/ 1784773 w 3557693"/>
                  <a:gd name="connsiteY173" fmla="*/ 2753360 h 3694853"/>
                  <a:gd name="connsiteX174" fmla="*/ 1733973 w 3557693"/>
                  <a:gd name="connsiteY174" fmla="*/ 3048000 h 3694853"/>
                  <a:gd name="connsiteX175" fmla="*/ 1683173 w 3557693"/>
                  <a:gd name="connsiteY175" fmla="*/ 3342640 h 3694853"/>
                  <a:gd name="connsiteX176" fmla="*/ 1632373 w 3557693"/>
                  <a:gd name="connsiteY176" fmla="*/ 3586480 h 3694853"/>
                  <a:gd name="connsiteX177" fmla="*/ 1825413 w 3557693"/>
                  <a:gd name="connsiteY177" fmla="*/ 3667760 h 3694853"/>
                  <a:gd name="connsiteX178" fmla="*/ 2120053 w 3557693"/>
                  <a:gd name="connsiteY178" fmla="*/ 3677920 h 3694853"/>
                  <a:gd name="connsiteX179" fmla="*/ 2191173 w 3557693"/>
                  <a:gd name="connsiteY179" fmla="*/ 3627120 h 3694853"/>
                  <a:gd name="connsiteX180" fmla="*/ 2181013 w 3557693"/>
                  <a:gd name="connsiteY180" fmla="*/ 3271520 h 3694853"/>
                  <a:gd name="connsiteX181" fmla="*/ 2159909 w 3557693"/>
                  <a:gd name="connsiteY181" fmla="*/ 2353033 h 3694853"/>
                  <a:gd name="connsiteX0" fmla="*/ 2159909 w 3557693"/>
                  <a:gd name="connsiteY0" fmla="*/ 2353033 h 3694853"/>
                  <a:gd name="connsiteX1" fmla="*/ 2303925 w 3557693"/>
                  <a:gd name="connsiteY1" fmla="*/ 2065001 h 3694853"/>
                  <a:gd name="connsiteX2" fmla="*/ 2628053 w 3557693"/>
                  <a:gd name="connsiteY2" fmla="*/ 1838960 h 3694853"/>
                  <a:gd name="connsiteX3" fmla="*/ 3014133 w 3557693"/>
                  <a:gd name="connsiteY3" fmla="*/ 1615440 h 3694853"/>
                  <a:gd name="connsiteX4" fmla="*/ 3288453 w 3557693"/>
                  <a:gd name="connsiteY4" fmla="*/ 1503680 h 3694853"/>
                  <a:gd name="connsiteX5" fmla="*/ 3471333 w 3557693"/>
                  <a:gd name="connsiteY5" fmla="*/ 1391920 h 3694853"/>
                  <a:gd name="connsiteX6" fmla="*/ 3552613 w 3557693"/>
                  <a:gd name="connsiteY6" fmla="*/ 1280160 h 3694853"/>
                  <a:gd name="connsiteX7" fmla="*/ 3501813 w 3557693"/>
                  <a:gd name="connsiteY7" fmla="*/ 1270000 h 3694853"/>
                  <a:gd name="connsiteX8" fmla="*/ 3430693 w 3557693"/>
                  <a:gd name="connsiteY8" fmla="*/ 1371600 h 3694853"/>
                  <a:gd name="connsiteX9" fmla="*/ 3237653 w 3557693"/>
                  <a:gd name="connsiteY9" fmla="*/ 1473200 h 3694853"/>
                  <a:gd name="connsiteX10" fmla="*/ 2922693 w 3557693"/>
                  <a:gd name="connsiteY10" fmla="*/ 1605280 h 3694853"/>
                  <a:gd name="connsiteX11" fmla="*/ 2892213 w 3557693"/>
                  <a:gd name="connsiteY11" fmla="*/ 1595120 h 3694853"/>
                  <a:gd name="connsiteX12" fmla="*/ 2922693 w 3557693"/>
                  <a:gd name="connsiteY12" fmla="*/ 1483360 h 3694853"/>
                  <a:gd name="connsiteX13" fmla="*/ 2983653 w 3557693"/>
                  <a:gd name="connsiteY13" fmla="*/ 1320800 h 3694853"/>
                  <a:gd name="connsiteX14" fmla="*/ 2983653 w 3557693"/>
                  <a:gd name="connsiteY14" fmla="*/ 1270000 h 3694853"/>
                  <a:gd name="connsiteX15" fmla="*/ 2932853 w 3557693"/>
                  <a:gd name="connsiteY15" fmla="*/ 1280160 h 3694853"/>
                  <a:gd name="connsiteX16" fmla="*/ 2902373 w 3557693"/>
                  <a:gd name="connsiteY16" fmla="*/ 1361440 h 3694853"/>
                  <a:gd name="connsiteX17" fmla="*/ 2821093 w 3557693"/>
                  <a:gd name="connsiteY17" fmla="*/ 1584960 h 3694853"/>
                  <a:gd name="connsiteX18" fmla="*/ 2790613 w 3557693"/>
                  <a:gd name="connsiteY18" fmla="*/ 1666240 h 3694853"/>
                  <a:gd name="connsiteX19" fmla="*/ 2668693 w 3557693"/>
                  <a:gd name="connsiteY19" fmla="*/ 1737360 h 3694853"/>
                  <a:gd name="connsiteX20" fmla="*/ 2519949 w 3557693"/>
                  <a:gd name="connsiteY20" fmla="*/ 1848977 h 3694853"/>
                  <a:gd name="connsiteX21" fmla="*/ 2374053 w 3557693"/>
                  <a:gd name="connsiteY21" fmla="*/ 1899920 h 3694853"/>
                  <a:gd name="connsiteX22" fmla="*/ 2231813 w 3557693"/>
                  <a:gd name="connsiteY22" fmla="*/ 2011680 h 3694853"/>
                  <a:gd name="connsiteX23" fmla="*/ 2313093 w 3557693"/>
                  <a:gd name="connsiteY23" fmla="*/ 1666240 h 3694853"/>
                  <a:gd name="connsiteX24" fmla="*/ 2384213 w 3557693"/>
                  <a:gd name="connsiteY24" fmla="*/ 1280160 h 3694853"/>
                  <a:gd name="connsiteX25" fmla="*/ 2597573 w 3557693"/>
                  <a:gd name="connsiteY25" fmla="*/ 1056640 h 3694853"/>
                  <a:gd name="connsiteX26" fmla="*/ 2668693 w 3557693"/>
                  <a:gd name="connsiteY26" fmla="*/ 894080 h 3694853"/>
                  <a:gd name="connsiteX27" fmla="*/ 2628053 w 3557693"/>
                  <a:gd name="connsiteY27" fmla="*/ 894080 h 3694853"/>
                  <a:gd name="connsiteX28" fmla="*/ 2567093 w 3557693"/>
                  <a:gd name="connsiteY28" fmla="*/ 1026160 h 3694853"/>
                  <a:gd name="connsiteX29" fmla="*/ 2414693 w 3557693"/>
                  <a:gd name="connsiteY29" fmla="*/ 1148080 h 3694853"/>
                  <a:gd name="connsiteX30" fmla="*/ 2465493 w 3557693"/>
                  <a:gd name="connsiteY30" fmla="*/ 975360 h 3694853"/>
                  <a:gd name="connsiteX31" fmla="*/ 2546773 w 3557693"/>
                  <a:gd name="connsiteY31" fmla="*/ 680720 h 3694853"/>
                  <a:gd name="connsiteX32" fmla="*/ 2648373 w 3557693"/>
                  <a:gd name="connsiteY32" fmla="*/ 589280 h 3694853"/>
                  <a:gd name="connsiteX33" fmla="*/ 2729653 w 3557693"/>
                  <a:gd name="connsiteY33" fmla="*/ 497840 h 3694853"/>
                  <a:gd name="connsiteX34" fmla="*/ 2739813 w 3557693"/>
                  <a:gd name="connsiteY34" fmla="*/ 447040 h 3694853"/>
                  <a:gd name="connsiteX35" fmla="*/ 2699173 w 3557693"/>
                  <a:gd name="connsiteY35" fmla="*/ 467360 h 3694853"/>
                  <a:gd name="connsiteX36" fmla="*/ 2628053 w 3557693"/>
                  <a:gd name="connsiteY36" fmla="*/ 548640 h 3694853"/>
                  <a:gd name="connsiteX37" fmla="*/ 2567093 w 3557693"/>
                  <a:gd name="connsiteY37" fmla="*/ 579120 h 3694853"/>
                  <a:gd name="connsiteX38" fmla="*/ 2678853 w 3557693"/>
                  <a:gd name="connsiteY38" fmla="*/ 274320 h 3694853"/>
                  <a:gd name="connsiteX39" fmla="*/ 2729653 w 3557693"/>
                  <a:gd name="connsiteY39" fmla="*/ 40640 h 3694853"/>
                  <a:gd name="connsiteX40" fmla="*/ 2689013 w 3557693"/>
                  <a:gd name="connsiteY40" fmla="*/ 30480 h 3694853"/>
                  <a:gd name="connsiteX41" fmla="*/ 2668693 w 3557693"/>
                  <a:gd name="connsiteY41" fmla="*/ 142240 h 3694853"/>
                  <a:gd name="connsiteX42" fmla="*/ 2617893 w 3557693"/>
                  <a:gd name="connsiteY42" fmla="*/ 314960 h 3694853"/>
                  <a:gd name="connsiteX43" fmla="*/ 2597573 w 3557693"/>
                  <a:gd name="connsiteY43" fmla="*/ 314960 h 3694853"/>
                  <a:gd name="connsiteX44" fmla="*/ 2556933 w 3557693"/>
                  <a:gd name="connsiteY44" fmla="*/ 172720 h 3694853"/>
                  <a:gd name="connsiteX45" fmla="*/ 2526453 w 3557693"/>
                  <a:gd name="connsiteY45" fmla="*/ 81280 h 3694853"/>
                  <a:gd name="connsiteX46" fmla="*/ 2495973 w 3557693"/>
                  <a:gd name="connsiteY46" fmla="*/ 111760 h 3694853"/>
                  <a:gd name="connsiteX47" fmla="*/ 2516293 w 3557693"/>
                  <a:gd name="connsiteY47" fmla="*/ 172720 h 3694853"/>
                  <a:gd name="connsiteX48" fmla="*/ 2546773 w 3557693"/>
                  <a:gd name="connsiteY48" fmla="*/ 284480 h 3694853"/>
                  <a:gd name="connsiteX49" fmla="*/ 2567093 w 3557693"/>
                  <a:gd name="connsiteY49" fmla="*/ 375920 h 3694853"/>
                  <a:gd name="connsiteX50" fmla="*/ 2577253 w 3557693"/>
                  <a:gd name="connsiteY50" fmla="*/ 406400 h 3694853"/>
                  <a:gd name="connsiteX51" fmla="*/ 2495973 w 3557693"/>
                  <a:gd name="connsiteY51" fmla="*/ 640080 h 3694853"/>
                  <a:gd name="connsiteX52" fmla="*/ 2424853 w 3557693"/>
                  <a:gd name="connsiteY52" fmla="*/ 894080 h 3694853"/>
                  <a:gd name="connsiteX53" fmla="*/ 2363893 w 3557693"/>
                  <a:gd name="connsiteY53" fmla="*/ 863600 h 3694853"/>
                  <a:gd name="connsiteX54" fmla="*/ 2262293 w 3557693"/>
                  <a:gd name="connsiteY54" fmla="*/ 690880 h 3694853"/>
                  <a:gd name="connsiteX55" fmla="*/ 2221653 w 3557693"/>
                  <a:gd name="connsiteY55" fmla="*/ 609600 h 3694853"/>
                  <a:gd name="connsiteX56" fmla="*/ 2201333 w 3557693"/>
                  <a:gd name="connsiteY56" fmla="*/ 640080 h 3694853"/>
                  <a:gd name="connsiteX57" fmla="*/ 2241973 w 3557693"/>
                  <a:gd name="connsiteY57" fmla="*/ 741680 h 3694853"/>
                  <a:gd name="connsiteX58" fmla="*/ 2302933 w 3557693"/>
                  <a:gd name="connsiteY58" fmla="*/ 853440 h 3694853"/>
                  <a:gd name="connsiteX59" fmla="*/ 2353733 w 3557693"/>
                  <a:gd name="connsiteY59" fmla="*/ 934720 h 3694853"/>
                  <a:gd name="connsiteX60" fmla="*/ 2384213 w 3557693"/>
                  <a:gd name="connsiteY60" fmla="*/ 965200 h 3694853"/>
                  <a:gd name="connsiteX61" fmla="*/ 2363893 w 3557693"/>
                  <a:gd name="connsiteY61" fmla="*/ 1076960 h 3694853"/>
                  <a:gd name="connsiteX62" fmla="*/ 2262293 w 3557693"/>
                  <a:gd name="connsiteY62" fmla="*/ 1422400 h 3694853"/>
                  <a:gd name="connsiteX63" fmla="*/ 2211493 w 3557693"/>
                  <a:gd name="connsiteY63" fmla="*/ 1676400 h 3694853"/>
                  <a:gd name="connsiteX64" fmla="*/ 2160693 w 3557693"/>
                  <a:gd name="connsiteY64" fmla="*/ 1818640 h 3694853"/>
                  <a:gd name="connsiteX65" fmla="*/ 2089573 w 3557693"/>
                  <a:gd name="connsiteY65" fmla="*/ 1838960 h 3694853"/>
                  <a:gd name="connsiteX66" fmla="*/ 2048933 w 3557693"/>
                  <a:gd name="connsiteY66" fmla="*/ 1686560 h 3694853"/>
                  <a:gd name="connsiteX67" fmla="*/ 1957493 w 3557693"/>
                  <a:gd name="connsiteY67" fmla="*/ 1351280 h 3694853"/>
                  <a:gd name="connsiteX68" fmla="*/ 1845733 w 3557693"/>
                  <a:gd name="connsiteY68" fmla="*/ 894080 h 3694853"/>
                  <a:gd name="connsiteX69" fmla="*/ 1805093 w 3557693"/>
                  <a:gd name="connsiteY69" fmla="*/ 436880 h 3694853"/>
                  <a:gd name="connsiteX70" fmla="*/ 1815253 w 3557693"/>
                  <a:gd name="connsiteY70" fmla="*/ 254000 h 3694853"/>
                  <a:gd name="connsiteX71" fmla="*/ 1774613 w 3557693"/>
                  <a:gd name="connsiteY71" fmla="*/ 213360 h 3694853"/>
                  <a:gd name="connsiteX72" fmla="*/ 1764453 w 3557693"/>
                  <a:gd name="connsiteY72" fmla="*/ 365760 h 3694853"/>
                  <a:gd name="connsiteX73" fmla="*/ 1764453 w 3557693"/>
                  <a:gd name="connsiteY73" fmla="*/ 558800 h 3694853"/>
                  <a:gd name="connsiteX74" fmla="*/ 1774613 w 3557693"/>
                  <a:gd name="connsiteY74" fmla="*/ 670560 h 3694853"/>
                  <a:gd name="connsiteX75" fmla="*/ 1733973 w 3557693"/>
                  <a:gd name="connsiteY75" fmla="*/ 609600 h 3694853"/>
                  <a:gd name="connsiteX76" fmla="*/ 1622213 w 3557693"/>
                  <a:gd name="connsiteY76" fmla="*/ 406400 h 3694853"/>
                  <a:gd name="connsiteX77" fmla="*/ 1571413 w 3557693"/>
                  <a:gd name="connsiteY77" fmla="*/ 142240 h 3694853"/>
                  <a:gd name="connsiteX78" fmla="*/ 1540933 w 3557693"/>
                  <a:gd name="connsiteY78" fmla="*/ 60960 h 3694853"/>
                  <a:gd name="connsiteX79" fmla="*/ 1520613 w 3557693"/>
                  <a:gd name="connsiteY79" fmla="*/ 121920 h 3694853"/>
                  <a:gd name="connsiteX80" fmla="*/ 1551093 w 3557693"/>
                  <a:gd name="connsiteY80" fmla="*/ 365760 h 3694853"/>
                  <a:gd name="connsiteX81" fmla="*/ 1571413 w 3557693"/>
                  <a:gd name="connsiteY81" fmla="*/ 426720 h 3694853"/>
                  <a:gd name="connsiteX82" fmla="*/ 1540933 w 3557693"/>
                  <a:gd name="connsiteY82" fmla="*/ 416560 h 3694853"/>
                  <a:gd name="connsiteX83" fmla="*/ 1439333 w 3557693"/>
                  <a:gd name="connsiteY83" fmla="*/ 335280 h 3694853"/>
                  <a:gd name="connsiteX84" fmla="*/ 1327573 w 3557693"/>
                  <a:gd name="connsiteY84" fmla="*/ 274320 h 3694853"/>
                  <a:gd name="connsiteX85" fmla="*/ 1317413 w 3557693"/>
                  <a:gd name="connsiteY85" fmla="*/ 304800 h 3694853"/>
                  <a:gd name="connsiteX86" fmla="*/ 1429173 w 3557693"/>
                  <a:gd name="connsiteY86" fmla="*/ 396240 h 3694853"/>
                  <a:gd name="connsiteX87" fmla="*/ 1571413 w 3557693"/>
                  <a:gd name="connsiteY87" fmla="*/ 477520 h 3694853"/>
                  <a:gd name="connsiteX88" fmla="*/ 1601893 w 3557693"/>
                  <a:gd name="connsiteY88" fmla="*/ 497840 h 3694853"/>
                  <a:gd name="connsiteX89" fmla="*/ 1683173 w 3557693"/>
                  <a:gd name="connsiteY89" fmla="*/ 629920 h 3694853"/>
                  <a:gd name="connsiteX90" fmla="*/ 1764453 w 3557693"/>
                  <a:gd name="connsiteY90" fmla="*/ 731520 h 3694853"/>
                  <a:gd name="connsiteX91" fmla="*/ 1784773 w 3557693"/>
                  <a:gd name="connsiteY91" fmla="*/ 843280 h 3694853"/>
                  <a:gd name="connsiteX92" fmla="*/ 1815253 w 3557693"/>
                  <a:gd name="connsiteY92" fmla="*/ 1036320 h 3694853"/>
                  <a:gd name="connsiteX93" fmla="*/ 1876213 w 3557693"/>
                  <a:gd name="connsiteY93" fmla="*/ 1310640 h 3694853"/>
                  <a:gd name="connsiteX94" fmla="*/ 1855893 w 3557693"/>
                  <a:gd name="connsiteY94" fmla="*/ 1310640 h 3694853"/>
                  <a:gd name="connsiteX95" fmla="*/ 1591733 w 3557693"/>
                  <a:gd name="connsiteY95" fmla="*/ 1137920 h 3694853"/>
                  <a:gd name="connsiteX96" fmla="*/ 1408853 w 3557693"/>
                  <a:gd name="connsiteY96" fmla="*/ 914400 h 3694853"/>
                  <a:gd name="connsiteX97" fmla="*/ 1327573 w 3557693"/>
                  <a:gd name="connsiteY97" fmla="*/ 782320 h 3694853"/>
                  <a:gd name="connsiteX98" fmla="*/ 1307253 w 3557693"/>
                  <a:gd name="connsiteY98" fmla="*/ 619760 h 3694853"/>
                  <a:gd name="connsiteX99" fmla="*/ 1286933 w 3557693"/>
                  <a:gd name="connsiteY99" fmla="*/ 589280 h 3694853"/>
                  <a:gd name="connsiteX100" fmla="*/ 1256453 w 3557693"/>
                  <a:gd name="connsiteY100" fmla="*/ 670560 h 3694853"/>
                  <a:gd name="connsiteX101" fmla="*/ 1266613 w 3557693"/>
                  <a:gd name="connsiteY101" fmla="*/ 772160 h 3694853"/>
                  <a:gd name="connsiteX102" fmla="*/ 1185333 w 3557693"/>
                  <a:gd name="connsiteY102" fmla="*/ 690880 h 3694853"/>
                  <a:gd name="connsiteX103" fmla="*/ 1012613 w 3557693"/>
                  <a:gd name="connsiteY103" fmla="*/ 508000 h 3694853"/>
                  <a:gd name="connsiteX104" fmla="*/ 941493 w 3557693"/>
                  <a:gd name="connsiteY104" fmla="*/ 375920 h 3694853"/>
                  <a:gd name="connsiteX105" fmla="*/ 890693 w 3557693"/>
                  <a:gd name="connsiteY105" fmla="*/ 294640 h 3694853"/>
                  <a:gd name="connsiteX106" fmla="*/ 860213 w 3557693"/>
                  <a:gd name="connsiteY106" fmla="*/ 294640 h 3694853"/>
                  <a:gd name="connsiteX107" fmla="*/ 880533 w 3557693"/>
                  <a:gd name="connsiteY107" fmla="*/ 365760 h 3694853"/>
                  <a:gd name="connsiteX108" fmla="*/ 982133 w 3557693"/>
                  <a:gd name="connsiteY108" fmla="*/ 548640 h 3694853"/>
                  <a:gd name="connsiteX109" fmla="*/ 1083733 w 3557693"/>
                  <a:gd name="connsiteY109" fmla="*/ 650240 h 3694853"/>
                  <a:gd name="connsiteX110" fmla="*/ 1012613 w 3557693"/>
                  <a:gd name="connsiteY110" fmla="*/ 650240 h 3694853"/>
                  <a:gd name="connsiteX111" fmla="*/ 850053 w 3557693"/>
                  <a:gd name="connsiteY111" fmla="*/ 579120 h 3694853"/>
                  <a:gd name="connsiteX112" fmla="*/ 829733 w 3557693"/>
                  <a:gd name="connsiteY112" fmla="*/ 599440 h 3694853"/>
                  <a:gd name="connsiteX113" fmla="*/ 921173 w 3557693"/>
                  <a:gd name="connsiteY113" fmla="*/ 650240 h 3694853"/>
                  <a:gd name="connsiteX114" fmla="*/ 1073573 w 3557693"/>
                  <a:gd name="connsiteY114" fmla="*/ 711200 h 3694853"/>
                  <a:gd name="connsiteX115" fmla="*/ 1124373 w 3557693"/>
                  <a:gd name="connsiteY115" fmla="*/ 721360 h 3694853"/>
                  <a:gd name="connsiteX116" fmla="*/ 1246293 w 3557693"/>
                  <a:gd name="connsiteY116" fmla="*/ 822960 h 3694853"/>
                  <a:gd name="connsiteX117" fmla="*/ 1286933 w 3557693"/>
                  <a:gd name="connsiteY117" fmla="*/ 853440 h 3694853"/>
                  <a:gd name="connsiteX118" fmla="*/ 1398693 w 3557693"/>
                  <a:gd name="connsiteY118" fmla="*/ 985520 h 3694853"/>
                  <a:gd name="connsiteX119" fmla="*/ 1500293 w 3557693"/>
                  <a:gd name="connsiteY119" fmla="*/ 1117600 h 3694853"/>
                  <a:gd name="connsiteX120" fmla="*/ 1683173 w 3557693"/>
                  <a:gd name="connsiteY120" fmla="*/ 1290320 h 3694853"/>
                  <a:gd name="connsiteX121" fmla="*/ 1845733 w 3557693"/>
                  <a:gd name="connsiteY121" fmla="*/ 1422400 h 3694853"/>
                  <a:gd name="connsiteX122" fmla="*/ 1866053 w 3557693"/>
                  <a:gd name="connsiteY122" fmla="*/ 1473200 h 3694853"/>
                  <a:gd name="connsiteX123" fmla="*/ 1886373 w 3557693"/>
                  <a:gd name="connsiteY123" fmla="*/ 1625600 h 3694853"/>
                  <a:gd name="connsiteX124" fmla="*/ 1896533 w 3557693"/>
                  <a:gd name="connsiteY124" fmla="*/ 1717040 h 3694853"/>
                  <a:gd name="connsiteX125" fmla="*/ 1886373 w 3557693"/>
                  <a:gd name="connsiteY125" fmla="*/ 1879600 h 3694853"/>
                  <a:gd name="connsiteX126" fmla="*/ 1774613 w 3557693"/>
                  <a:gd name="connsiteY126" fmla="*/ 1828800 h 3694853"/>
                  <a:gd name="connsiteX127" fmla="*/ 1500293 w 3557693"/>
                  <a:gd name="connsiteY127" fmla="*/ 1778000 h 3694853"/>
                  <a:gd name="connsiteX128" fmla="*/ 1256453 w 3557693"/>
                  <a:gd name="connsiteY128" fmla="*/ 1706880 h 3694853"/>
                  <a:gd name="connsiteX129" fmla="*/ 900853 w 3557693"/>
                  <a:gd name="connsiteY129" fmla="*/ 1574800 h 3694853"/>
                  <a:gd name="connsiteX130" fmla="*/ 667173 w 3557693"/>
                  <a:gd name="connsiteY130" fmla="*/ 1341120 h 3694853"/>
                  <a:gd name="connsiteX131" fmla="*/ 514773 w 3557693"/>
                  <a:gd name="connsiteY131" fmla="*/ 1137920 h 3694853"/>
                  <a:gd name="connsiteX132" fmla="*/ 423333 w 3557693"/>
                  <a:gd name="connsiteY132" fmla="*/ 1036320 h 3694853"/>
                  <a:gd name="connsiteX133" fmla="*/ 362373 w 3557693"/>
                  <a:gd name="connsiteY133" fmla="*/ 1046480 h 3694853"/>
                  <a:gd name="connsiteX134" fmla="*/ 443653 w 3557693"/>
                  <a:gd name="connsiteY134" fmla="*/ 1137920 h 3694853"/>
                  <a:gd name="connsiteX135" fmla="*/ 565573 w 3557693"/>
                  <a:gd name="connsiteY135" fmla="*/ 1320800 h 3694853"/>
                  <a:gd name="connsiteX136" fmla="*/ 626533 w 3557693"/>
                  <a:gd name="connsiteY136" fmla="*/ 1402080 h 3694853"/>
                  <a:gd name="connsiteX137" fmla="*/ 555413 w 3557693"/>
                  <a:gd name="connsiteY137" fmla="*/ 1391920 h 3694853"/>
                  <a:gd name="connsiteX138" fmla="*/ 382693 w 3557693"/>
                  <a:gd name="connsiteY138" fmla="*/ 1300480 h 3694853"/>
                  <a:gd name="connsiteX139" fmla="*/ 209973 w 3557693"/>
                  <a:gd name="connsiteY139" fmla="*/ 1178560 h 3694853"/>
                  <a:gd name="connsiteX140" fmla="*/ 47413 w 3557693"/>
                  <a:gd name="connsiteY140" fmla="*/ 1046480 h 3694853"/>
                  <a:gd name="connsiteX141" fmla="*/ 6773 w 3557693"/>
                  <a:gd name="connsiteY141" fmla="*/ 1056640 h 3694853"/>
                  <a:gd name="connsiteX142" fmla="*/ 88053 w 3557693"/>
                  <a:gd name="connsiteY142" fmla="*/ 1127760 h 3694853"/>
                  <a:gd name="connsiteX143" fmla="*/ 362373 w 3557693"/>
                  <a:gd name="connsiteY143" fmla="*/ 1351280 h 3694853"/>
                  <a:gd name="connsiteX144" fmla="*/ 606213 w 3557693"/>
                  <a:gd name="connsiteY144" fmla="*/ 1463040 h 3694853"/>
                  <a:gd name="connsiteX145" fmla="*/ 707813 w 3557693"/>
                  <a:gd name="connsiteY145" fmla="*/ 1483360 h 3694853"/>
                  <a:gd name="connsiteX146" fmla="*/ 758613 w 3557693"/>
                  <a:gd name="connsiteY146" fmla="*/ 1544320 h 3694853"/>
                  <a:gd name="connsiteX147" fmla="*/ 819573 w 3557693"/>
                  <a:gd name="connsiteY147" fmla="*/ 1595120 h 3694853"/>
                  <a:gd name="connsiteX148" fmla="*/ 911013 w 3557693"/>
                  <a:gd name="connsiteY148" fmla="*/ 1645920 h 3694853"/>
                  <a:gd name="connsiteX149" fmla="*/ 1236133 w 3557693"/>
                  <a:gd name="connsiteY149" fmla="*/ 1767840 h 3694853"/>
                  <a:gd name="connsiteX150" fmla="*/ 1540933 w 3557693"/>
                  <a:gd name="connsiteY150" fmla="*/ 1879600 h 3694853"/>
                  <a:gd name="connsiteX151" fmla="*/ 1652693 w 3557693"/>
                  <a:gd name="connsiteY151" fmla="*/ 1950720 h 3694853"/>
                  <a:gd name="connsiteX152" fmla="*/ 1469813 w 3557693"/>
                  <a:gd name="connsiteY152" fmla="*/ 1920240 h 3694853"/>
                  <a:gd name="connsiteX153" fmla="*/ 1286933 w 3557693"/>
                  <a:gd name="connsiteY153" fmla="*/ 1920240 h 3694853"/>
                  <a:gd name="connsiteX154" fmla="*/ 1053253 w 3557693"/>
                  <a:gd name="connsiteY154" fmla="*/ 1899920 h 3694853"/>
                  <a:gd name="connsiteX155" fmla="*/ 809413 w 3557693"/>
                  <a:gd name="connsiteY155" fmla="*/ 1828800 h 3694853"/>
                  <a:gd name="connsiteX156" fmla="*/ 545253 w 3557693"/>
                  <a:gd name="connsiteY156" fmla="*/ 1737360 h 3694853"/>
                  <a:gd name="connsiteX157" fmla="*/ 514773 w 3557693"/>
                  <a:gd name="connsiteY157" fmla="*/ 1727200 h 3694853"/>
                  <a:gd name="connsiteX158" fmla="*/ 382693 w 3557693"/>
                  <a:gd name="connsiteY158" fmla="*/ 1635760 h 3694853"/>
                  <a:gd name="connsiteX159" fmla="*/ 342053 w 3557693"/>
                  <a:gd name="connsiteY159" fmla="*/ 1645920 h 3694853"/>
                  <a:gd name="connsiteX160" fmla="*/ 474133 w 3557693"/>
                  <a:gd name="connsiteY160" fmla="*/ 1767840 h 3694853"/>
                  <a:gd name="connsiteX161" fmla="*/ 728133 w 3557693"/>
                  <a:gd name="connsiteY161" fmla="*/ 1849120 h 3694853"/>
                  <a:gd name="connsiteX162" fmla="*/ 606213 w 3557693"/>
                  <a:gd name="connsiteY162" fmla="*/ 1849120 h 3694853"/>
                  <a:gd name="connsiteX163" fmla="*/ 474133 w 3557693"/>
                  <a:gd name="connsiteY163" fmla="*/ 1838960 h 3694853"/>
                  <a:gd name="connsiteX164" fmla="*/ 474133 w 3557693"/>
                  <a:gd name="connsiteY164" fmla="*/ 1889760 h 3694853"/>
                  <a:gd name="connsiteX165" fmla="*/ 585893 w 3557693"/>
                  <a:gd name="connsiteY165" fmla="*/ 1889760 h 3694853"/>
                  <a:gd name="connsiteX166" fmla="*/ 789093 w 3557693"/>
                  <a:gd name="connsiteY166" fmla="*/ 1889760 h 3694853"/>
                  <a:gd name="connsiteX167" fmla="*/ 992293 w 3557693"/>
                  <a:gd name="connsiteY167" fmla="*/ 1930400 h 3694853"/>
                  <a:gd name="connsiteX168" fmla="*/ 1266613 w 3557693"/>
                  <a:gd name="connsiteY168" fmla="*/ 1950720 h 3694853"/>
                  <a:gd name="connsiteX169" fmla="*/ 1583845 w 3557693"/>
                  <a:gd name="connsiteY169" fmla="*/ 1992993 h 3694853"/>
                  <a:gd name="connsiteX170" fmla="*/ 1744133 w 3557693"/>
                  <a:gd name="connsiteY170" fmla="*/ 2123440 h 3694853"/>
                  <a:gd name="connsiteX171" fmla="*/ 1794933 w 3557693"/>
                  <a:gd name="connsiteY171" fmla="*/ 2255520 h 3694853"/>
                  <a:gd name="connsiteX172" fmla="*/ 1805093 w 3557693"/>
                  <a:gd name="connsiteY172" fmla="*/ 2499360 h 3694853"/>
                  <a:gd name="connsiteX173" fmla="*/ 1784773 w 3557693"/>
                  <a:gd name="connsiteY173" fmla="*/ 2753360 h 3694853"/>
                  <a:gd name="connsiteX174" fmla="*/ 1733973 w 3557693"/>
                  <a:gd name="connsiteY174" fmla="*/ 3048000 h 3694853"/>
                  <a:gd name="connsiteX175" fmla="*/ 1683173 w 3557693"/>
                  <a:gd name="connsiteY175" fmla="*/ 3342640 h 3694853"/>
                  <a:gd name="connsiteX176" fmla="*/ 1632373 w 3557693"/>
                  <a:gd name="connsiteY176" fmla="*/ 3586480 h 3694853"/>
                  <a:gd name="connsiteX177" fmla="*/ 1825413 w 3557693"/>
                  <a:gd name="connsiteY177" fmla="*/ 3667760 h 3694853"/>
                  <a:gd name="connsiteX178" fmla="*/ 2120053 w 3557693"/>
                  <a:gd name="connsiteY178" fmla="*/ 3677920 h 3694853"/>
                  <a:gd name="connsiteX179" fmla="*/ 2191173 w 3557693"/>
                  <a:gd name="connsiteY179" fmla="*/ 3627120 h 3694853"/>
                  <a:gd name="connsiteX180" fmla="*/ 2181013 w 3557693"/>
                  <a:gd name="connsiteY180" fmla="*/ 3271520 h 3694853"/>
                  <a:gd name="connsiteX181" fmla="*/ 2159909 w 3557693"/>
                  <a:gd name="connsiteY181" fmla="*/ 2353033 h 3694853"/>
                  <a:gd name="connsiteX0" fmla="*/ 2159909 w 3557693"/>
                  <a:gd name="connsiteY0" fmla="*/ 2353033 h 3694853"/>
                  <a:gd name="connsiteX1" fmla="*/ 2303925 w 3557693"/>
                  <a:gd name="connsiteY1" fmla="*/ 2065001 h 3694853"/>
                  <a:gd name="connsiteX2" fmla="*/ 2628053 w 3557693"/>
                  <a:gd name="connsiteY2" fmla="*/ 1838960 h 3694853"/>
                  <a:gd name="connsiteX3" fmla="*/ 3014133 w 3557693"/>
                  <a:gd name="connsiteY3" fmla="*/ 1615440 h 3694853"/>
                  <a:gd name="connsiteX4" fmla="*/ 3288453 w 3557693"/>
                  <a:gd name="connsiteY4" fmla="*/ 1503680 h 3694853"/>
                  <a:gd name="connsiteX5" fmla="*/ 3471333 w 3557693"/>
                  <a:gd name="connsiteY5" fmla="*/ 1391920 h 3694853"/>
                  <a:gd name="connsiteX6" fmla="*/ 3552613 w 3557693"/>
                  <a:gd name="connsiteY6" fmla="*/ 1280160 h 3694853"/>
                  <a:gd name="connsiteX7" fmla="*/ 3501813 w 3557693"/>
                  <a:gd name="connsiteY7" fmla="*/ 1270000 h 3694853"/>
                  <a:gd name="connsiteX8" fmla="*/ 3430693 w 3557693"/>
                  <a:gd name="connsiteY8" fmla="*/ 1371600 h 3694853"/>
                  <a:gd name="connsiteX9" fmla="*/ 3237653 w 3557693"/>
                  <a:gd name="connsiteY9" fmla="*/ 1473200 h 3694853"/>
                  <a:gd name="connsiteX10" fmla="*/ 2922693 w 3557693"/>
                  <a:gd name="connsiteY10" fmla="*/ 1605280 h 3694853"/>
                  <a:gd name="connsiteX11" fmla="*/ 2892213 w 3557693"/>
                  <a:gd name="connsiteY11" fmla="*/ 1595120 h 3694853"/>
                  <a:gd name="connsiteX12" fmla="*/ 2922693 w 3557693"/>
                  <a:gd name="connsiteY12" fmla="*/ 1483360 h 3694853"/>
                  <a:gd name="connsiteX13" fmla="*/ 2983653 w 3557693"/>
                  <a:gd name="connsiteY13" fmla="*/ 1320800 h 3694853"/>
                  <a:gd name="connsiteX14" fmla="*/ 2983653 w 3557693"/>
                  <a:gd name="connsiteY14" fmla="*/ 1270000 h 3694853"/>
                  <a:gd name="connsiteX15" fmla="*/ 2932853 w 3557693"/>
                  <a:gd name="connsiteY15" fmla="*/ 1280160 h 3694853"/>
                  <a:gd name="connsiteX16" fmla="*/ 2902373 w 3557693"/>
                  <a:gd name="connsiteY16" fmla="*/ 1361440 h 3694853"/>
                  <a:gd name="connsiteX17" fmla="*/ 2821093 w 3557693"/>
                  <a:gd name="connsiteY17" fmla="*/ 1584960 h 3694853"/>
                  <a:gd name="connsiteX18" fmla="*/ 2790613 w 3557693"/>
                  <a:gd name="connsiteY18" fmla="*/ 1666240 h 3694853"/>
                  <a:gd name="connsiteX19" fmla="*/ 2668693 w 3557693"/>
                  <a:gd name="connsiteY19" fmla="*/ 1737360 h 3694853"/>
                  <a:gd name="connsiteX20" fmla="*/ 2374053 w 3557693"/>
                  <a:gd name="connsiteY20" fmla="*/ 1899920 h 3694853"/>
                  <a:gd name="connsiteX21" fmla="*/ 2231813 w 3557693"/>
                  <a:gd name="connsiteY21" fmla="*/ 2011680 h 3694853"/>
                  <a:gd name="connsiteX22" fmla="*/ 2313093 w 3557693"/>
                  <a:gd name="connsiteY22" fmla="*/ 1666240 h 3694853"/>
                  <a:gd name="connsiteX23" fmla="*/ 2384213 w 3557693"/>
                  <a:gd name="connsiteY23" fmla="*/ 1280160 h 3694853"/>
                  <a:gd name="connsiteX24" fmla="*/ 2597573 w 3557693"/>
                  <a:gd name="connsiteY24" fmla="*/ 1056640 h 3694853"/>
                  <a:gd name="connsiteX25" fmla="*/ 2668693 w 3557693"/>
                  <a:gd name="connsiteY25" fmla="*/ 894080 h 3694853"/>
                  <a:gd name="connsiteX26" fmla="*/ 2628053 w 3557693"/>
                  <a:gd name="connsiteY26" fmla="*/ 894080 h 3694853"/>
                  <a:gd name="connsiteX27" fmla="*/ 2567093 w 3557693"/>
                  <a:gd name="connsiteY27" fmla="*/ 1026160 h 3694853"/>
                  <a:gd name="connsiteX28" fmla="*/ 2414693 w 3557693"/>
                  <a:gd name="connsiteY28" fmla="*/ 1148080 h 3694853"/>
                  <a:gd name="connsiteX29" fmla="*/ 2465493 w 3557693"/>
                  <a:gd name="connsiteY29" fmla="*/ 975360 h 3694853"/>
                  <a:gd name="connsiteX30" fmla="*/ 2546773 w 3557693"/>
                  <a:gd name="connsiteY30" fmla="*/ 680720 h 3694853"/>
                  <a:gd name="connsiteX31" fmla="*/ 2648373 w 3557693"/>
                  <a:gd name="connsiteY31" fmla="*/ 589280 h 3694853"/>
                  <a:gd name="connsiteX32" fmla="*/ 2729653 w 3557693"/>
                  <a:gd name="connsiteY32" fmla="*/ 497840 h 3694853"/>
                  <a:gd name="connsiteX33" fmla="*/ 2739813 w 3557693"/>
                  <a:gd name="connsiteY33" fmla="*/ 447040 h 3694853"/>
                  <a:gd name="connsiteX34" fmla="*/ 2699173 w 3557693"/>
                  <a:gd name="connsiteY34" fmla="*/ 467360 h 3694853"/>
                  <a:gd name="connsiteX35" fmla="*/ 2628053 w 3557693"/>
                  <a:gd name="connsiteY35" fmla="*/ 548640 h 3694853"/>
                  <a:gd name="connsiteX36" fmla="*/ 2567093 w 3557693"/>
                  <a:gd name="connsiteY36" fmla="*/ 579120 h 3694853"/>
                  <a:gd name="connsiteX37" fmla="*/ 2678853 w 3557693"/>
                  <a:gd name="connsiteY37" fmla="*/ 274320 h 3694853"/>
                  <a:gd name="connsiteX38" fmla="*/ 2729653 w 3557693"/>
                  <a:gd name="connsiteY38" fmla="*/ 40640 h 3694853"/>
                  <a:gd name="connsiteX39" fmla="*/ 2689013 w 3557693"/>
                  <a:gd name="connsiteY39" fmla="*/ 30480 h 3694853"/>
                  <a:gd name="connsiteX40" fmla="*/ 2668693 w 3557693"/>
                  <a:gd name="connsiteY40" fmla="*/ 142240 h 3694853"/>
                  <a:gd name="connsiteX41" fmla="*/ 2617893 w 3557693"/>
                  <a:gd name="connsiteY41" fmla="*/ 314960 h 3694853"/>
                  <a:gd name="connsiteX42" fmla="*/ 2597573 w 3557693"/>
                  <a:gd name="connsiteY42" fmla="*/ 314960 h 3694853"/>
                  <a:gd name="connsiteX43" fmla="*/ 2556933 w 3557693"/>
                  <a:gd name="connsiteY43" fmla="*/ 172720 h 3694853"/>
                  <a:gd name="connsiteX44" fmla="*/ 2526453 w 3557693"/>
                  <a:gd name="connsiteY44" fmla="*/ 81280 h 3694853"/>
                  <a:gd name="connsiteX45" fmla="*/ 2495973 w 3557693"/>
                  <a:gd name="connsiteY45" fmla="*/ 111760 h 3694853"/>
                  <a:gd name="connsiteX46" fmla="*/ 2516293 w 3557693"/>
                  <a:gd name="connsiteY46" fmla="*/ 172720 h 3694853"/>
                  <a:gd name="connsiteX47" fmla="*/ 2546773 w 3557693"/>
                  <a:gd name="connsiteY47" fmla="*/ 284480 h 3694853"/>
                  <a:gd name="connsiteX48" fmla="*/ 2567093 w 3557693"/>
                  <a:gd name="connsiteY48" fmla="*/ 375920 h 3694853"/>
                  <a:gd name="connsiteX49" fmla="*/ 2577253 w 3557693"/>
                  <a:gd name="connsiteY49" fmla="*/ 406400 h 3694853"/>
                  <a:gd name="connsiteX50" fmla="*/ 2495973 w 3557693"/>
                  <a:gd name="connsiteY50" fmla="*/ 640080 h 3694853"/>
                  <a:gd name="connsiteX51" fmla="*/ 2424853 w 3557693"/>
                  <a:gd name="connsiteY51" fmla="*/ 894080 h 3694853"/>
                  <a:gd name="connsiteX52" fmla="*/ 2363893 w 3557693"/>
                  <a:gd name="connsiteY52" fmla="*/ 863600 h 3694853"/>
                  <a:gd name="connsiteX53" fmla="*/ 2262293 w 3557693"/>
                  <a:gd name="connsiteY53" fmla="*/ 690880 h 3694853"/>
                  <a:gd name="connsiteX54" fmla="*/ 2221653 w 3557693"/>
                  <a:gd name="connsiteY54" fmla="*/ 609600 h 3694853"/>
                  <a:gd name="connsiteX55" fmla="*/ 2201333 w 3557693"/>
                  <a:gd name="connsiteY55" fmla="*/ 640080 h 3694853"/>
                  <a:gd name="connsiteX56" fmla="*/ 2241973 w 3557693"/>
                  <a:gd name="connsiteY56" fmla="*/ 741680 h 3694853"/>
                  <a:gd name="connsiteX57" fmla="*/ 2302933 w 3557693"/>
                  <a:gd name="connsiteY57" fmla="*/ 853440 h 3694853"/>
                  <a:gd name="connsiteX58" fmla="*/ 2353733 w 3557693"/>
                  <a:gd name="connsiteY58" fmla="*/ 934720 h 3694853"/>
                  <a:gd name="connsiteX59" fmla="*/ 2384213 w 3557693"/>
                  <a:gd name="connsiteY59" fmla="*/ 965200 h 3694853"/>
                  <a:gd name="connsiteX60" fmla="*/ 2363893 w 3557693"/>
                  <a:gd name="connsiteY60" fmla="*/ 1076960 h 3694853"/>
                  <a:gd name="connsiteX61" fmla="*/ 2262293 w 3557693"/>
                  <a:gd name="connsiteY61" fmla="*/ 1422400 h 3694853"/>
                  <a:gd name="connsiteX62" fmla="*/ 2211493 w 3557693"/>
                  <a:gd name="connsiteY62" fmla="*/ 1676400 h 3694853"/>
                  <a:gd name="connsiteX63" fmla="*/ 2160693 w 3557693"/>
                  <a:gd name="connsiteY63" fmla="*/ 1818640 h 3694853"/>
                  <a:gd name="connsiteX64" fmla="*/ 2089573 w 3557693"/>
                  <a:gd name="connsiteY64" fmla="*/ 1838960 h 3694853"/>
                  <a:gd name="connsiteX65" fmla="*/ 2048933 w 3557693"/>
                  <a:gd name="connsiteY65" fmla="*/ 1686560 h 3694853"/>
                  <a:gd name="connsiteX66" fmla="*/ 1957493 w 3557693"/>
                  <a:gd name="connsiteY66" fmla="*/ 1351280 h 3694853"/>
                  <a:gd name="connsiteX67" fmla="*/ 1845733 w 3557693"/>
                  <a:gd name="connsiteY67" fmla="*/ 894080 h 3694853"/>
                  <a:gd name="connsiteX68" fmla="*/ 1805093 w 3557693"/>
                  <a:gd name="connsiteY68" fmla="*/ 436880 h 3694853"/>
                  <a:gd name="connsiteX69" fmla="*/ 1815253 w 3557693"/>
                  <a:gd name="connsiteY69" fmla="*/ 254000 h 3694853"/>
                  <a:gd name="connsiteX70" fmla="*/ 1774613 w 3557693"/>
                  <a:gd name="connsiteY70" fmla="*/ 213360 h 3694853"/>
                  <a:gd name="connsiteX71" fmla="*/ 1764453 w 3557693"/>
                  <a:gd name="connsiteY71" fmla="*/ 365760 h 3694853"/>
                  <a:gd name="connsiteX72" fmla="*/ 1764453 w 3557693"/>
                  <a:gd name="connsiteY72" fmla="*/ 558800 h 3694853"/>
                  <a:gd name="connsiteX73" fmla="*/ 1774613 w 3557693"/>
                  <a:gd name="connsiteY73" fmla="*/ 670560 h 3694853"/>
                  <a:gd name="connsiteX74" fmla="*/ 1733973 w 3557693"/>
                  <a:gd name="connsiteY74" fmla="*/ 609600 h 3694853"/>
                  <a:gd name="connsiteX75" fmla="*/ 1622213 w 3557693"/>
                  <a:gd name="connsiteY75" fmla="*/ 406400 h 3694853"/>
                  <a:gd name="connsiteX76" fmla="*/ 1571413 w 3557693"/>
                  <a:gd name="connsiteY76" fmla="*/ 142240 h 3694853"/>
                  <a:gd name="connsiteX77" fmla="*/ 1540933 w 3557693"/>
                  <a:gd name="connsiteY77" fmla="*/ 60960 h 3694853"/>
                  <a:gd name="connsiteX78" fmla="*/ 1520613 w 3557693"/>
                  <a:gd name="connsiteY78" fmla="*/ 121920 h 3694853"/>
                  <a:gd name="connsiteX79" fmla="*/ 1551093 w 3557693"/>
                  <a:gd name="connsiteY79" fmla="*/ 365760 h 3694853"/>
                  <a:gd name="connsiteX80" fmla="*/ 1571413 w 3557693"/>
                  <a:gd name="connsiteY80" fmla="*/ 426720 h 3694853"/>
                  <a:gd name="connsiteX81" fmla="*/ 1540933 w 3557693"/>
                  <a:gd name="connsiteY81" fmla="*/ 416560 h 3694853"/>
                  <a:gd name="connsiteX82" fmla="*/ 1439333 w 3557693"/>
                  <a:gd name="connsiteY82" fmla="*/ 335280 h 3694853"/>
                  <a:gd name="connsiteX83" fmla="*/ 1327573 w 3557693"/>
                  <a:gd name="connsiteY83" fmla="*/ 274320 h 3694853"/>
                  <a:gd name="connsiteX84" fmla="*/ 1317413 w 3557693"/>
                  <a:gd name="connsiteY84" fmla="*/ 304800 h 3694853"/>
                  <a:gd name="connsiteX85" fmla="*/ 1429173 w 3557693"/>
                  <a:gd name="connsiteY85" fmla="*/ 396240 h 3694853"/>
                  <a:gd name="connsiteX86" fmla="*/ 1571413 w 3557693"/>
                  <a:gd name="connsiteY86" fmla="*/ 477520 h 3694853"/>
                  <a:gd name="connsiteX87" fmla="*/ 1601893 w 3557693"/>
                  <a:gd name="connsiteY87" fmla="*/ 497840 h 3694853"/>
                  <a:gd name="connsiteX88" fmla="*/ 1683173 w 3557693"/>
                  <a:gd name="connsiteY88" fmla="*/ 629920 h 3694853"/>
                  <a:gd name="connsiteX89" fmla="*/ 1764453 w 3557693"/>
                  <a:gd name="connsiteY89" fmla="*/ 731520 h 3694853"/>
                  <a:gd name="connsiteX90" fmla="*/ 1784773 w 3557693"/>
                  <a:gd name="connsiteY90" fmla="*/ 843280 h 3694853"/>
                  <a:gd name="connsiteX91" fmla="*/ 1815253 w 3557693"/>
                  <a:gd name="connsiteY91" fmla="*/ 1036320 h 3694853"/>
                  <a:gd name="connsiteX92" fmla="*/ 1876213 w 3557693"/>
                  <a:gd name="connsiteY92" fmla="*/ 1310640 h 3694853"/>
                  <a:gd name="connsiteX93" fmla="*/ 1855893 w 3557693"/>
                  <a:gd name="connsiteY93" fmla="*/ 1310640 h 3694853"/>
                  <a:gd name="connsiteX94" fmla="*/ 1591733 w 3557693"/>
                  <a:gd name="connsiteY94" fmla="*/ 1137920 h 3694853"/>
                  <a:gd name="connsiteX95" fmla="*/ 1408853 w 3557693"/>
                  <a:gd name="connsiteY95" fmla="*/ 914400 h 3694853"/>
                  <a:gd name="connsiteX96" fmla="*/ 1327573 w 3557693"/>
                  <a:gd name="connsiteY96" fmla="*/ 782320 h 3694853"/>
                  <a:gd name="connsiteX97" fmla="*/ 1307253 w 3557693"/>
                  <a:gd name="connsiteY97" fmla="*/ 619760 h 3694853"/>
                  <a:gd name="connsiteX98" fmla="*/ 1286933 w 3557693"/>
                  <a:gd name="connsiteY98" fmla="*/ 589280 h 3694853"/>
                  <a:gd name="connsiteX99" fmla="*/ 1256453 w 3557693"/>
                  <a:gd name="connsiteY99" fmla="*/ 670560 h 3694853"/>
                  <a:gd name="connsiteX100" fmla="*/ 1266613 w 3557693"/>
                  <a:gd name="connsiteY100" fmla="*/ 772160 h 3694853"/>
                  <a:gd name="connsiteX101" fmla="*/ 1185333 w 3557693"/>
                  <a:gd name="connsiteY101" fmla="*/ 690880 h 3694853"/>
                  <a:gd name="connsiteX102" fmla="*/ 1012613 w 3557693"/>
                  <a:gd name="connsiteY102" fmla="*/ 508000 h 3694853"/>
                  <a:gd name="connsiteX103" fmla="*/ 941493 w 3557693"/>
                  <a:gd name="connsiteY103" fmla="*/ 375920 h 3694853"/>
                  <a:gd name="connsiteX104" fmla="*/ 890693 w 3557693"/>
                  <a:gd name="connsiteY104" fmla="*/ 294640 h 3694853"/>
                  <a:gd name="connsiteX105" fmla="*/ 860213 w 3557693"/>
                  <a:gd name="connsiteY105" fmla="*/ 294640 h 3694853"/>
                  <a:gd name="connsiteX106" fmla="*/ 880533 w 3557693"/>
                  <a:gd name="connsiteY106" fmla="*/ 365760 h 3694853"/>
                  <a:gd name="connsiteX107" fmla="*/ 982133 w 3557693"/>
                  <a:gd name="connsiteY107" fmla="*/ 548640 h 3694853"/>
                  <a:gd name="connsiteX108" fmla="*/ 1083733 w 3557693"/>
                  <a:gd name="connsiteY108" fmla="*/ 650240 h 3694853"/>
                  <a:gd name="connsiteX109" fmla="*/ 1012613 w 3557693"/>
                  <a:gd name="connsiteY109" fmla="*/ 650240 h 3694853"/>
                  <a:gd name="connsiteX110" fmla="*/ 850053 w 3557693"/>
                  <a:gd name="connsiteY110" fmla="*/ 579120 h 3694853"/>
                  <a:gd name="connsiteX111" fmla="*/ 829733 w 3557693"/>
                  <a:gd name="connsiteY111" fmla="*/ 599440 h 3694853"/>
                  <a:gd name="connsiteX112" fmla="*/ 921173 w 3557693"/>
                  <a:gd name="connsiteY112" fmla="*/ 650240 h 3694853"/>
                  <a:gd name="connsiteX113" fmla="*/ 1073573 w 3557693"/>
                  <a:gd name="connsiteY113" fmla="*/ 711200 h 3694853"/>
                  <a:gd name="connsiteX114" fmla="*/ 1124373 w 3557693"/>
                  <a:gd name="connsiteY114" fmla="*/ 721360 h 3694853"/>
                  <a:gd name="connsiteX115" fmla="*/ 1246293 w 3557693"/>
                  <a:gd name="connsiteY115" fmla="*/ 822960 h 3694853"/>
                  <a:gd name="connsiteX116" fmla="*/ 1286933 w 3557693"/>
                  <a:gd name="connsiteY116" fmla="*/ 853440 h 3694853"/>
                  <a:gd name="connsiteX117" fmla="*/ 1398693 w 3557693"/>
                  <a:gd name="connsiteY117" fmla="*/ 985520 h 3694853"/>
                  <a:gd name="connsiteX118" fmla="*/ 1500293 w 3557693"/>
                  <a:gd name="connsiteY118" fmla="*/ 1117600 h 3694853"/>
                  <a:gd name="connsiteX119" fmla="*/ 1683173 w 3557693"/>
                  <a:gd name="connsiteY119" fmla="*/ 1290320 h 3694853"/>
                  <a:gd name="connsiteX120" fmla="*/ 1845733 w 3557693"/>
                  <a:gd name="connsiteY120" fmla="*/ 1422400 h 3694853"/>
                  <a:gd name="connsiteX121" fmla="*/ 1866053 w 3557693"/>
                  <a:gd name="connsiteY121" fmla="*/ 1473200 h 3694853"/>
                  <a:gd name="connsiteX122" fmla="*/ 1886373 w 3557693"/>
                  <a:gd name="connsiteY122" fmla="*/ 1625600 h 3694853"/>
                  <a:gd name="connsiteX123" fmla="*/ 1896533 w 3557693"/>
                  <a:gd name="connsiteY123" fmla="*/ 1717040 h 3694853"/>
                  <a:gd name="connsiteX124" fmla="*/ 1886373 w 3557693"/>
                  <a:gd name="connsiteY124" fmla="*/ 1879600 h 3694853"/>
                  <a:gd name="connsiteX125" fmla="*/ 1774613 w 3557693"/>
                  <a:gd name="connsiteY125" fmla="*/ 1828800 h 3694853"/>
                  <a:gd name="connsiteX126" fmla="*/ 1500293 w 3557693"/>
                  <a:gd name="connsiteY126" fmla="*/ 1778000 h 3694853"/>
                  <a:gd name="connsiteX127" fmla="*/ 1256453 w 3557693"/>
                  <a:gd name="connsiteY127" fmla="*/ 1706880 h 3694853"/>
                  <a:gd name="connsiteX128" fmla="*/ 900853 w 3557693"/>
                  <a:gd name="connsiteY128" fmla="*/ 1574800 h 3694853"/>
                  <a:gd name="connsiteX129" fmla="*/ 667173 w 3557693"/>
                  <a:gd name="connsiteY129" fmla="*/ 1341120 h 3694853"/>
                  <a:gd name="connsiteX130" fmla="*/ 514773 w 3557693"/>
                  <a:gd name="connsiteY130" fmla="*/ 1137920 h 3694853"/>
                  <a:gd name="connsiteX131" fmla="*/ 423333 w 3557693"/>
                  <a:gd name="connsiteY131" fmla="*/ 1036320 h 3694853"/>
                  <a:gd name="connsiteX132" fmla="*/ 362373 w 3557693"/>
                  <a:gd name="connsiteY132" fmla="*/ 1046480 h 3694853"/>
                  <a:gd name="connsiteX133" fmla="*/ 443653 w 3557693"/>
                  <a:gd name="connsiteY133" fmla="*/ 1137920 h 3694853"/>
                  <a:gd name="connsiteX134" fmla="*/ 565573 w 3557693"/>
                  <a:gd name="connsiteY134" fmla="*/ 1320800 h 3694853"/>
                  <a:gd name="connsiteX135" fmla="*/ 626533 w 3557693"/>
                  <a:gd name="connsiteY135" fmla="*/ 1402080 h 3694853"/>
                  <a:gd name="connsiteX136" fmla="*/ 555413 w 3557693"/>
                  <a:gd name="connsiteY136" fmla="*/ 1391920 h 3694853"/>
                  <a:gd name="connsiteX137" fmla="*/ 382693 w 3557693"/>
                  <a:gd name="connsiteY137" fmla="*/ 1300480 h 3694853"/>
                  <a:gd name="connsiteX138" fmla="*/ 209973 w 3557693"/>
                  <a:gd name="connsiteY138" fmla="*/ 1178560 h 3694853"/>
                  <a:gd name="connsiteX139" fmla="*/ 47413 w 3557693"/>
                  <a:gd name="connsiteY139" fmla="*/ 1046480 h 3694853"/>
                  <a:gd name="connsiteX140" fmla="*/ 6773 w 3557693"/>
                  <a:gd name="connsiteY140" fmla="*/ 1056640 h 3694853"/>
                  <a:gd name="connsiteX141" fmla="*/ 88053 w 3557693"/>
                  <a:gd name="connsiteY141" fmla="*/ 1127760 h 3694853"/>
                  <a:gd name="connsiteX142" fmla="*/ 362373 w 3557693"/>
                  <a:gd name="connsiteY142" fmla="*/ 1351280 h 3694853"/>
                  <a:gd name="connsiteX143" fmla="*/ 606213 w 3557693"/>
                  <a:gd name="connsiteY143" fmla="*/ 1463040 h 3694853"/>
                  <a:gd name="connsiteX144" fmla="*/ 707813 w 3557693"/>
                  <a:gd name="connsiteY144" fmla="*/ 1483360 h 3694853"/>
                  <a:gd name="connsiteX145" fmla="*/ 758613 w 3557693"/>
                  <a:gd name="connsiteY145" fmla="*/ 1544320 h 3694853"/>
                  <a:gd name="connsiteX146" fmla="*/ 819573 w 3557693"/>
                  <a:gd name="connsiteY146" fmla="*/ 1595120 h 3694853"/>
                  <a:gd name="connsiteX147" fmla="*/ 911013 w 3557693"/>
                  <a:gd name="connsiteY147" fmla="*/ 1645920 h 3694853"/>
                  <a:gd name="connsiteX148" fmla="*/ 1236133 w 3557693"/>
                  <a:gd name="connsiteY148" fmla="*/ 1767840 h 3694853"/>
                  <a:gd name="connsiteX149" fmla="*/ 1540933 w 3557693"/>
                  <a:gd name="connsiteY149" fmla="*/ 1879600 h 3694853"/>
                  <a:gd name="connsiteX150" fmla="*/ 1652693 w 3557693"/>
                  <a:gd name="connsiteY150" fmla="*/ 1950720 h 3694853"/>
                  <a:gd name="connsiteX151" fmla="*/ 1469813 w 3557693"/>
                  <a:gd name="connsiteY151" fmla="*/ 1920240 h 3694853"/>
                  <a:gd name="connsiteX152" fmla="*/ 1286933 w 3557693"/>
                  <a:gd name="connsiteY152" fmla="*/ 1920240 h 3694853"/>
                  <a:gd name="connsiteX153" fmla="*/ 1053253 w 3557693"/>
                  <a:gd name="connsiteY153" fmla="*/ 1899920 h 3694853"/>
                  <a:gd name="connsiteX154" fmla="*/ 809413 w 3557693"/>
                  <a:gd name="connsiteY154" fmla="*/ 1828800 h 3694853"/>
                  <a:gd name="connsiteX155" fmla="*/ 545253 w 3557693"/>
                  <a:gd name="connsiteY155" fmla="*/ 1737360 h 3694853"/>
                  <a:gd name="connsiteX156" fmla="*/ 514773 w 3557693"/>
                  <a:gd name="connsiteY156" fmla="*/ 1727200 h 3694853"/>
                  <a:gd name="connsiteX157" fmla="*/ 382693 w 3557693"/>
                  <a:gd name="connsiteY157" fmla="*/ 1635760 h 3694853"/>
                  <a:gd name="connsiteX158" fmla="*/ 342053 w 3557693"/>
                  <a:gd name="connsiteY158" fmla="*/ 1645920 h 3694853"/>
                  <a:gd name="connsiteX159" fmla="*/ 474133 w 3557693"/>
                  <a:gd name="connsiteY159" fmla="*/ 1767840 h 3694853"/>
                  <a:gd name="connsiteX160" fmla="*/ 728133 w 3557693"/>
                  <a:gd name="connsiteY160" fmla="*/ 1849120 h 3694853"/>
                  <a:gd name="connsiteX161" fmla="*/ 606213 w 3557693"/>
                  <a:gd name="connsiteY161" fmla="*/ 1849120 h 3694853"/>
                  <a:gd name="connsiteX162" fmla="*/ 474133 w 3557693"/>
                  <a:gd name="connsiteY162" fmla="*/ 1838960 h 3694853"/>
                  <a:gd name="connsiteX163" fmla="*/ 474133 w 3557693"/>
                  <a:gd name="connsiteY163" fmla="*/ 1889760 h 3694853"/>
                  <a:gd name="connsiteX164" fmla="*/ 585893 w 3557693"/>
                  <a:gd name="connsiteY164" fmla="*/ 1889760 h 3694853"/>
                  <a:gd name="connsiteX165" fmla="*/ 789093 w 3557693"/>
                  <a:gd name="connsiteY165" fmla="*/ 1889760 h 3694853"/>
                  <a:gd name="connsiteX166" fmla="*/ 992293 w 3557693"/>
                  <a:gd name="connsiteY166" fmla="*/ 1930400 h 3694853"/>
                  <a:gd name="connsiteX167" fmla="*/ 1266613 w 3557693"/>
                  <a:gd name="connsiteY167" fmla="*/ 1950720 h 3694853"/>
                  <a:gd name="connsiteX168" fmla="*/ 1583845 w 3557693"/>
                  <a:gd name="connsiteY168" fmla="*/ 1992993 h 3694853"/>
                  <a:gd name="connsiteX169" fmla="*/ 1744133 w 3557693"/>
                  <a:gd name="connsiteY169" fmla="*/ 2123440 h 3694853"/>
                  <a:gd name="connsiteX170" fmla="*/ 1794933 w 3557693"/>
                  <a:gd name="connsiteY170" fmla="*/ 2255520 h 3694853"/>
                  <a:gd name="connsiteX171" fmla="*/ 1805093 w 3557693"/>
                  <a:gd name="connsiteY171" fmla="*/ 2499360 h 3694853"/>
                  <a:gd name="connsiteX172" fmla="*/ 1784773 w 3557693"/>
                  <a:gd name="connsiteY172" fmla="*/ 2753360 h 3694853"/>
                  <a:gd name="connsiteX173" fmla="*/ 1733973 w 3557693"/>
                  <a:gd name="connsiteY173" fmla="*/ 3048000 h 3694853"/>
                  <a:gd name="connsiteX174" fmla="*/ 1683173 w 3557693"/>
                  <a:gd name="connsiteY174" fmla="*/ 3342640 h 3694853"/>
                  <a:gd name="connsiteX175" fmla="*/ 1632373 w 3557693"/>
                  <a:gd name="connsiteY175" fmla="*/ 3586480 h 3694853"/>
                  <a:gd name="connsiteX176" fmla="*/ 1825413 w 3557693"/>
                  <a:gd name="connsiteY176" fmla="*/ 3667760 h 3694853"/>
                  <a:gd name="connsiteX177" fmla="*/ 2120053 w 3557693"/>
                  <a:gd name="connsiteY177" fmla="*/ 3677920 h 3694853"/>
                  <a:gd name="connsiteX178" fmla="*/ 2191173 w 3557693"/>
                  <a:gd name="connsiteY178" fmla="*/ 3627120 h 3694853"/>
                  <a:gd name="connsiteX179" fmla="*/ 2181013 w 3557693"/>
                  <a:gd name="connsiteY179" fmla="*/ 3271520 h 3694853"/>
                  <a:gd name="connsiteX180" fmla="*/ 2159909 w 3557693"/>
                  <a:gd name="connsiteY180" fmla="*/ 2353033 h 3694853"/>
                  <a:gd name="connsiteX0" fmla="*/ 2159909 w 3557693"/>
                  <a:gd name="connsiteY0" fmla="*/ 2353033 h 3694853"/>
                  <a:gd name="connsiteX1" fmla="*/ 2303925 w 3557693"/>
                  <a:gd name="connsiteY1" fmla="*/ 2065001 h 3694853"/>
                  <a:gd name="connsiteX2" fmla="*/ 2628053 w 3557693"/>
                  <a:gd name="connsiteY2" fmla="*/ 1838960 h 3694853"/>
                  <a:gd name="connsiteX3" fmla="*/ 3014133 w 3557693"/>
                  <a:gd name="connsiteY3" fmla="*/ 1615440 h 3694853"/>
                  <a:gd name="connsiteX4" fmla="*/ 3288453 w 3557693"/>
                  <a:gd name="connsiteY4" fmla="*/ 1503680 h 3694853"/>
                  <a:gd name="connsiteX5" fmla="*/ 3471333 w 3557693"/>
                  <a:gd name="connsiteY5" fmla="*/ 1391920 h 3694853"/>
                  <a:gd name="connsiteX6" fmla="*/ 3552613 w 3557693"/>
                  <a:gd name="connsiteY6" fmla="*/ 1280160 h 3694853"/>
                  <a:gd name="connsiteX7" fmla="*/ 3501813 w 3557693"/>
                  <a:gd name="connsiteY7" fmla="*/ 1270000 h 3694853"/>
                  <a:gd name="connsiteX8" fmla="*/ 3430693 w 3557693"/>
                  <a:gd name="connsiteY8" fmla="*/ 1371600 h 3694853"/>
                  <a:gd name="connsiteX9" fmla="*/ 3237653 w 3557693"/>
                  <a:gd name="connsiteY9" fmla="*/ 1473200 h 3694853"/>
                  <a:gd name="connsiteX10" fmla="*/ 2922693 w 3557693"/>
                  <a:gd name="connsiteY10" fmla="*/ 1605280 h 3694853"/>
                  <a:gd name="connsiteX11" fmla="*/ 2892213 w 3557693"/>
                  <a:gd name="connsiteY11" fmla="*/ 1595120 h 3694853"/>
                  <a:gd name="connsiteX12" fmla="*/ 2922693 w 3557693"/>
                  <a:gd name="connsiteY12" fmla="*/ 1483360 h 3694853"/>
                  <a:gd name="connsiteX13" fmla="*/ 2983653 w 3557693"/>
                  <a:gd name="connsiteY13" fmla="*/ 1320800 h 3694853"/>
                  <a:gd name="connsiteX14" fmla="*/ 2983653 w 3557693"/>
                  <a:gd name="connsiteY14" fmla="*/ 1270000 h 3694853"/>
                  <a:gd name="connsiteX15" fmla="*/ 2932853 w 3557693"/>
                  <a:gd name="connsiteY15" fmla="*/ 1280160 h 3694853"/>
                  <a:gd name="connsiteX16" fmla="*/ 2902373 w 3557693"/>
                  <a:gd name="connsiteY16" fmla="*/ 1361440 h 3694853"/>
                  <a:gd name="connsiteX17" fmla="*/ 2821093 w 3557693"/>
                  <a:gd name="connsiteY17" fmla="*/ 1584960 h 3694853"/>
                  <a:gd name="connsiteX18" fmla="*/ 2790613 w 3557693"/>
                  <a:gd name="connsiteY18" fmla="*/ 1666240 h 3694853"/>
                  <a:gd name="connsiteX19" fmla="*/ 2668693 w 3557693"/>
                  <a:gd name="connsiteY19" fmla="*/ 1737360 h 3694853"/>
                  <a:gd name="connsiteX20" fmla="*/ 2374053 w 3557693"/>
                  <a:gd name="connsiteY20" fmla="*/ 1899920 h 3694853"/>
                  <a:gd name="connsiteX21" fmla="*/ 2231813 w 3557693"/>
                  <a:gd name="connsiteY21" fmla="*/ 2011680 h 3694853"/>
                  <a:gd name="connsiteX22" fmla="*/ 2313093 w 3557693"/>
                  <a:gd name="connsiteY22" fmla="*/ 1666240 h 3694853"/>
                  <a:gd name="connsiteX23" fmla="*/ 2384213 w 3557693"/>
                  <a:gd name="connsiteY23" fmla="*/ 1280160 h 3694853"/>
                  <a:gd name="connsiteX24" fmla="*/ 2597573 w 3557693"/>
                  <a:gd name="connsiteY24" fmla="*/ 1056640 h 3694853"/>
                  <a:gd name="connsiteX25" fmla="*/ 2668693 w 3557693"/>
                  <a:gd name="connsiteY25" fmla="*/ 894080 h 3694853"/>
                  <a:gd name="connsiteX26" fmla="*/ 2628053 w 3557693"/>
                  <a:gd name="connsiteY26" fmla="*/ 894080 h 3694853"/>
                  <a:gd name="connsiteX27" fmla="*/ 2567093 w 3557693"/>
                  <a:gd name="connsiteY27" fmla="*/ 1026160 h 3694853"/>
                  <a:gd name="connsiteX28" fmla="*/ 2414693 w 3557693"/>
                  <a:gd name="connsiteY28" fmla="*/ 1148080 h 3694853"/>
                  <a:gd name="connsiteX29" fmla="*/ 2465493 w 3557693"/>
                  <a:gd name="connsiteY29" fmla="*/ 975360 h 3694853"/>
                  <a:gd name="connsiteX30" fmla="*/ 2546773 w 3557693"/>
                  <a:gd name="connsiteY30" fmla="*/ 680720 h 3694853"/>
                  <a:gd name="connsiteX31" fmla="*/ 2648373 w 3557693"/>
                  <a:gd name="connsiteY31" fmla="*/ 589280 h 3694853"/>
                  <a:gd name="connsiteX32" fmla="*/ 2729653 w 3557693"/>
                  <a:gd name="connsiteY32" fmla="*/ 497840 h 3694853"/>
                  <a:gd name="connsiteX33" fmla="*/ 2739813 w 3557693"/>
                  <a:gd name="connsiteY33" fmla="*/ 447040 h 3694853"/>
                  <a:gd name="connsiteX34" fmla="*/ 2699173 w 3557693"/>
                  <a:gd name="connsiteY34" fmla="*/ 467360 h 3694853"/>
                  <a:gd name="connsiteX35" fmla="*/ 2628053 w 3557693"/>
                  <a:gd name="connsiteY35" fmla="*/ 548640 h 3694853"/>
                  <a:gd name="connsiteX36" fmla="*/ 2567093 w 3557693"/>
                  <a:gd name="connsiteY36" fmla="*/ 579120 h 3694853"/>
                  <a:gd name="connsiteX37" fmla="*/ 2678853 w 3557693"/>
                  <a:gd name="connsiteY37" fmla="*/ 274320 h 3694853"/>
                  <a:gd name="connsiteX38" fmla="*/ 2729653 w 3557693"/>
                  <a:gd name="connsiteY38" fmla="*/ 40640 h 3694853"/>
                  <a:gd name="connsiteX39" fmla="*/ 2689013 w 3557693"/>
                  <a:gd name="connsiteY39" fmla="*/ 30480 h 3694853"/>
                  <a:gd name="connsiteX40" fmla="*/ 2668693 w 3557693"/>
                  <a:gd name="connsiteY40" fmla="*/ 142240 h 3694853"/>
                  <a:gd name="connsiteX41" fmla="*/ 2617893 w 3557693"/>
                  <a:gd name="connsiteY41" fmla="*/ 314960 h 3694853"/>
                  <a:gd name="connsiteX42" fmla="*/ 2597573 w 3557693"/>
                  <a:gd name="connsiteY42" fmla="*/ 314960 h 3694853"/>
                  <a:gd name="connsiteX43" fmla="*/ 2556933 w 3557693"/>
                  <a:gd name="connsiteY43" fmla="*/ 172720 h 3694853"/>
                  <a:gd name="connsiteX44" fmla="*/ 2526453 w 3557693"/>
                  <a:gd name="connsiteY44" fmla="*/ 81280 h 3694853"/>
                  <a:gd name="connsiteX45" fmla="*/ 2495973 w 3557693"/>
                  <a:gd name="connsiteY45" fmla="*/ 111760 h 3694853"/>
                  <a:gd name="connsiteX46" fmla="*/ 2516293 w 3557693"/>
                  <a:gd name="connsiteY46" fmla="*/ 172720 h 3694853"/>
                  <a:gd name="connsiteX47" fmla="*/ 2546773 w 3557693"/>
                  <a:gd name="connsiteY47" fmla="*/ 284480 h 3694853"/>
                  <a:gd name="connsiteX48" fmla="*/ 2567093 w 3557693"/>
                  <a:gd name="connsiteY48" fmla="*/ 375920 h 3694853"/>
                  <a:gd name="connsiteX49" fmla="*/ 2577253 w 3557693"/>
                  <a:gd name="connsiteY49" fmla="*/ 406400 h 3694853"/>
                  <a:gd name="connsiteX50" fmla="*/ 2495973 w 3557693"/>
                  <a:gd name="connsiteY50" fmla="*/ 640080 h 3694853"/>
                  <a:gd name="connsiteX51" fmla="*/ 2424853 w 3557693"/>
                  <a:gd name="connsiteY51" fmla="*/ 894080 h 3694853"/>
                  <a:gd name="connsiteX52" fmla="*/ 2363893 w 3557693"/>
                  <a:gd name="connsiteY52" fmla="*/ 863600 h 3694853"/>
                  <a:gd name="connsiteX53" fmla="*/ 2262293 w 3557693"/>
                  <a:gd name="connsiteY53" fmla="*/ 690880 h 3694853"/>
                  <a:gd name="connsiteX54" fmla="*/ 2221653 w 3557693"/>
                  <a:gd name="connsiteY54" fmla="*/ 609600 h 3694853"/>
                  <a:gd name="connsiteX55" fmla="*/ 2201333 w 3557693"/>
                  <a:gd name="connsiteY55" fmla="*/ 640080 h 3694853"/>
                  <a:gd name="connsiteX56" fmla="*/ 2241973 w 3557693"/>
                  <a:gd name="connsiteY56" fmla="*/ 741680 h 3694853"/>
                  <a:gd name="connsiteX57" fmla="*/ 2302933 w 3557693"/>
                  <a:gd name="connsiteY57" fmla="*/ 853440 h 3694853"/>
                  <a:gd name="connsiteX58" fmla="*/ 2353733 w 3557693"/>
                  <a:gd name="connsiteY58" fmla="*/ 934720 h 3694853"/>
                  <a:gd name="connsiteX59" fmla="*/ 2384213 w 3557693"/>
                  <a:gd name="connsiteY59" fmla="*/ 965200 h 3694853"/>
                  <a:gd name="connsiteX60" fmla="*/ 2363893 w 3557693"/>
                  <a:gd name="connsiteY60" fmla="*/ 1076960 h 3694853"/>
                  <a:gd name="connsiteX61" fmla="*/ 2262293 w 3557693"/>
                  <a:gd name="connsiteY61" fmla="*/ 1422400 h 3694853"/>
                  <a:gd name="connsiteX62" fmla="*/ 2211493 w 3557693"/>
                  <a:gd name="connsiteY62" fmla="*/ 1676400 h 3694853"/>
                  <a:gd name="connsiteX63" fmla="*/ 2160693 w 3557693"/>
                  <a:gd name="connsiteY63" fmla="*/ 1818640 h 3694853"/>
                  <a:gd name="connsiteX64" fmla="*/ 2089573 w 3557693"/>
                  <a:gd name="connsiteY64" fmla="*/ 1838960 h 3694853"/>
                  <a:gd name="connsiteX65" fmla="*/ 2048933 w 3557693"/>
                  <a:gd name="connsiteY65" fmla="*/ 1686560 h 3694853"/>
                  <a:gd name="connsiteX66" fmla="*/ 1957493 w 3557693"/>
                  <a:gd name="connsiteY66" fmla="*/ 1351280 h 3694853"/>
                  <a:gd name="connsiteX67" fmla="*/ 1845733 w 3557693"/>
                  <a:gd name="connsiteY67" fmla="*/ 894080 h 3694853"/>
                  <a:gd name="connsiteX68" fmla="*/ 1805093 w 3557693"/>
                  <a:gd name="connsiteY68" fmla="*/ 436880 h 3694853"/>
                  <a:gd name="connsiteX69" fmla="*/ 1815253 w 3557693"/>
                  <a:gd name="connsiteY69" fmla="*/ 254000 h 3694853"/>
                  <a:gd name="connsiteX70" fmla="*/ 1774613 w 3557693"/>
                  <a:gd name="connsiteY70" fmla="*/ 213360 h 3694853"/>
                  <a:gd name="connsiteX71" fmla="*/ 1764453 w 3557693"/>
                  <a:gd name="connsiteY71" fmla="*/ 365760 h 3694853"/>
                  <a:gd name="connsiteX72" fmla="*/ 1764453 w 3557693"/>
                  <a:gd name="connsiteY72" fmla="*/ 558800 h 3694853"/>
                  <a:gd name="connsiteX73" fmla="*/ 1774613 w 3557693"/>
                  <a:gd name="connsiteY73" fmla="*/ 670560 h 3694853"/>
                  <a:gd name="connsiteX74" fmla="*/ 1733973 w 3557693"/>
                  <a:gd name="connsiteY74" fmla="*/ 609600 h 3694853"/>
                  <a:gd name="connsiteX75" fmla="*/ 1622213 w 3557693"/>
                  <a:gd name="connsiteY75" fmla="*/ 406400 h 3694853"/>
                  <a:gd name="connsiteX76" fmla="*/ 1571413 w 3557693"/>
                  <a:gd name="connsiteY76" fmla="*/ 142240 h 3694853"/>
                  <a:gd name="connsiteX77" fmla="*/ 1540933 w 3557693"/>
                  <a:gd name="connsiteY77" fmla="*/ 60960 h 3694853"/>
                  <a:gd name="connsiteX78" fmla="*/ 1520613 w 3557693"/>
                  <a:gd name="connsiteY78" fmla="*/ 121920 h 3694853"/>
                  <a:gd name="connsiteX79" fmla="*/ 1551093 w 3557693"/>
                  <a:gd name="connsiteY79" fmla="*/ 365760 h 3694853"/>
                  <a:gd name="connsiteX80" fmla="*/ 1571413 w 3557693"/>
                  <a:gd name="connsiteY80" fmla="*/ 426720 h 3694853"/>
                  <a:gd name="connsiteX81" fmla="*/ 1540933 w 3557693"/>
                  <a:gd name="connsiteY81" fmla="*/ 416560 h 3694853"/>
                  <a:gd name="connsiteX82" fmla="*/ 1439333 w 3557693"/>
                  <a:gd name="connsiteY82" fmla="*/ 335280 h 3694853"/>
                  <a:gd name="connsiteX83" fmla="*/ 1327573 w 3557693"/>
                  <a:gd name="connsiteY83" fmla="*/ 274320 h 3694853"/>
                  <a:gd name="connsiteX84" fmla="*/ 1317413 w 3557693"/>
                  <a:gd name="connsiteY84" fmla="*/ 304800 h 3694853"/>
                  <a:gd name="connsiteX85" fmla="*/ 1429173 w 3557693"/>
                  <a:gd name="connsiteY85" fmla="*/ 396240 h 3694853"/>
                  <a:gd name="connsiteX86" fmla="*/ 1571413 w 3557693"/>
                  <a:gd name="connsiteY86" fmla="*/ 477520 h 3694853"/>
                  <a:gd name="connsiteX87" fmla="*/ 1601893 w 3557693"/>
                  <a:gd name="connsiteY87" fmla="*/ 497840 h 3694853"/>
                  <a:gd name="connsiteX88" fmla="*/ 1683173 w 3557693"/>
                  <a:gd name="connsiteY88" fmla="*/ 629920 h 3694853"/>
                  <a:gd name="connsiteX89" fmla="*/ 1764453 w 3557693"/>
                  <a:gd name="connsiteY89" fmla="*/ 731520 h 3694853"/>
                  <a:gd name="connsiteX90" fmla="*/ 1784773 w 3557693"/>
                  <a:gd name="connsiteY90" fmla="*/ 843280 h 3694853"/>
                  <a:gd name="connsiteX91" fmla="*/ 1815253 w 3557693"/>
                  <a:gd name="connsiteY91" fmla="*/ 1036320 h 3694853"/>
                  <a:gd name="connsiteX92" fmla="*/ 1876213 w 3557693"/>
                  <a:gd name="connsiteY92" fmla="*/ 1310640 h 3694853"/>
                  <a:gd name="connsiteX93" fmla="*/ 1855893 w 3557693"/>
                  <a:gd name="connsiteY93" fmla="*/ 1310640 h 3694853"/>
                  <a:gd name="connsiteX94" fmla="*/ 1591733 w 3557693"/>
                  <a:gd name="connsiteY94" fmla="*/ 1137920 h 3694853"/>
                  <a:gd name="connsiteX95" fmla="*/ 1408853 w 3557693"/>
                  <a:gd name="connsiteY95" fmla="*/ 914400 h 3694853"/>
                  <a:gd name="connsiteX96" fmla="*/ 1327573 w 3557693"/>
                  <a:gd name="connsiteY96" fmla="*/ 782320 h 3694853"/>
                  <a:gd name="connsiteX97" fmla="*/ 1307253 w 3557693"/>
                  <a:gd name="connsiteY97" fmla="*/ 619760 h 3694853"/>
                  <a:gd name="connsiteX98" fmla="*/ 1286933 w 3557693"/>
                  <a:gd name="connsiteY98" fmla="*/ 589280 h 3694853"/>
                  <a:gd name="connsiteX99" fmla="*/ 1256453 w 3557693"/>
                  <a:gd name="connsiteY99" fmla="*/ 670560 h 3694853"/>
                  <a:gd name="connsiteX100" fmla="*/ 1266613 w 3557693"/>
                  <a:gd name="connsiteY100" fmla="*/ 772160 h 3694853"/>
                  <a:gd name="connsiteX101" fmla="*/ 1185333 w 3557693"/>
                  <a:gd name="connsiteY101" fmla="*/ 690880 h 3694853"/>
                  <a:gd name="connsiteX102" fmla="*/ 1012613 w 3557693"/>
                  <a:gd name="connsiteY102" fmla="*/ 508000 h 3694853"/>
                  <a:gd name="connsiteX103" fmla="*/ 941493 w 3557693"/>
                  <a:gd name="connsiteY103" fmla="*/ 375920 h 3694853"/>
                  <a:gd name="connsiteX104" fmla="*/ 890693 w 3557693"/>
                  <a:gd name="connsiteY104" fmla="*/ 294640 h 3694853"/>
                  <a:gd name="connsiteX105" fmla="*/ 860213 w 3557693"/>
                  <a:gd name="connsiteY105" fmla="*/ 294640 h 3694853"/>
                  <a:gd name="connsiteX106" fmla="*/ 880533 w 3557693"/>
                  <a:gd name="connsiteY106" fmla="*/ 365760 h 3694853"/>
                  <a:gd name="connsiteX107" fmla="*/ 982133 w 3557693"/>
                  <a:gd name="connsiteY107" fmla="*/ 548640 h 3694853"/>
                  <a:gd name="connsiteX108" fmla="*/ 1083733 w 3557693"/>
                  <a:gd name="connsiteY108" fmla="*/ 650240 h 3694853"/>
                  <a:gd name="connsiteX109" fmla="*/ 1012613 w 3557693"/>
                  <a:gd name="connsiteY109" fmla="*/ 650240 h 3694853"/>
                  <a:gd name="connsiteX110" fmla="*/ 850053 w 3557693"/>
                  <a:gd name="connsiteY110" fmla="*/ 579120 h 3694853"/>
                  <a:gd name="connsiteX111" fmla="*/ 829733 w 3557693"/>
                  <a:gd name="connsiteY111" fmla="*/ 599440 h 3694853"/>
                  <a:gd name="connsiteX112" fmla="*/ 921173 w 3557693"/>
                  <a:gd name="connsiteY112" fmla="*/ 650240 h 3694853"/>
                  <a:gd name="connsiteX113" fmla="*/ 1073573 w 3557693"/>
                  <a:gd name="connsiteY113" fmla="*/ 711200 h 3694853"/>
                  <a:gd name="connsiteX114" fmla="*/ 1124373 w 3557693"/>
                  <a:gd name="connsiteY114" fmla="*/ 721360 h 3694853"/>
                  <a:gd name="connsiteX115" fmla="*/ 1246293 w 3557693"/>
                  <a:gd name="connsiteY115" fmla="*/ 822960 h 3694853"/>
                  <a:gd name="connsiteX116" fmla="*/ 1286933 w 3557693"/>
                  <a:gd name="connsiteY116" fmla="*/ 853440 h 3694853"/>
                  <a:gd name="connsiteX117" fmla="*/ 1398693 w 3557693"/>
                  <a:gd name="connsiteY117" fmla="*/ 985520 h 3694853"/>
                  <a:gd name="connsiteX118" fmla="*/ 1500293 w 3557693"/>
                  <a:gd name="connsiteY118" fmla="*/ 1117600 h 3694853"/>
                  <a:gd name="connsiteX119" fmla="*/ 1683173 w 3557693"/>
                  <a:gd name="connsiteY119" fmla="*/ 1290320 h 3694853"/>
                  <a:gd name="connsiteX120" fmla="*/ 1845733 w 3557693"/>
                  <a:gd name="connsiteY120" fmla="*/ 1422400 h 3694853"/>
                  <a:gd name="connsiteX121" fmla="*/ 1866053 w 3557693"/>
                  <a:gd name="connsiteY121" fmla="*/ 1473200 h 3694853"/>
                  <a:gd name="connsiteX122" fmla="*/ 1886373 w 3557693"/>
                  <a:gd name="connsiteY122" fmla="*/ 1625600 h 3694853"/>
                  <a:gd name="connsiteX123" fmla="*/ 1896533 w 3557693"/>
                  <a:gd name="connsiteY123" fmla="*/ 1717040 h 3694853"/>
                  <a:gd name="connsiteX124" fmla="*/ 1886373 w 3557693"/>
                  <a:gd name="connsiteY124" fmla="*/ 1879600 h 3694853"/>
                  <a:gd name="connsiteX125" fmla="*/ 1774613 w 3557693"/>
                  <a:gd name="connsiteY125" fmla="*/ 1828800 h 3694853"/>
                  <a:gd name="connsiteX126" fmla="*/ 1500293 w 3557693"/>
                  <a:gd name="connsiteY126" fmla="*/ 1778000 h 3694853"/>
                  <a:gd name="connsiteX127" fmla="*/ 1256453 w 3557693"/>
                  <a:gd name="connsiteY127" fmla="*/ 1706880 h 3694853"/>
                  <a:gd name="connsiteX128" fmla="*/ 900853 w 3557693"/>
                  <a:gd name="connsiteY128" fmla="*/ 1574800 h 3694853"/>
                  <a:gd name="connsiteX129" fmla="*/ 667173 w 3557693"/>
                  <a:gd name="connsiteY129" fmla="*/ 1341120 h 3694853"/>
                  <a:gd name="connsiteX130" fmla="*/ 514773 w 3557693"/>
                  <a:gd name="connsiteY130" fmla="*/ 1137920 h 3694853"/>
                  <a:gd name="connsiteX131" fmla="*/ 423333 w 3557693"/>
                  <a:gd name="connsiteY131" fmla="*/ 1036320 h 3694853"/>
                  <a:gd name="connsiteX132" fmla="*/ 362373 w 3557693"/>
                  <a:gd name="connsiteY132" fmla="*/ 1046480 h 3694853"/>
                  <a:gd name="connsiteX133" fmla="*/ 443653 w 3557693"/>
                  <a:gd name="connsiteY133" fmla="*/ 1137920 h 3694853"/>
                  <a:gd name="connsiteX134" fmla="*/ 565573 w 3557693"/>
                  <a:gd name="connsiteY134" fmla="*/ 1320800 h 3694853"/>
                  <a:gd name="connsiteX135" fmla="*/ 626533 w 3557693"/>
                  <a:gd name="connsiteY135" fmla="*/ 1402080 h 3694853"/>
                  <a:gd name="connsiteX136" fmla="*/ 555413 w 3557693"/>
                  <a:gd name="connsiteY136" fmla="*/ 1391920 h 3694853"/>
                  <a:gd name="connsiteX137" fmla="*/ 382693 w 3557693"/>
                  <a:gd name="connsiteY137" fmla="*/ 1300480 h 3694853"/>
                  <a:gd name="connsiteX138" fmla="*/ 209973 w 3557693"/>
                  <a:gd name="connsiteY138" fmla="*/ 1178560 h 3694853"/>
                  <a:gd name="connsiteX139" fmla="*/ 47413 w 3557693"/>
                  <a:gd name="connsiteY139" fmla="*/ 1046480 h 3694853"/>
                  <a:gd name="connsiteX140" fmla="*/ 6773 w 3557693"/>
                  <a:gd name="connsiteY140" fmla="*/ 1056640 h 3694853"/>
                  <a:gd name="connsiteX141" fmla="*/ 88053 w 3557693"/>
                  <a:gd name="connsiteY141" fmla="*/ 1127760 h 3694853"/>
                  <a:gd name="connsiteX142" fmla="*/ 362373 w 3557693"/>
                  <a:gd name="connsiteY142" fmla="*/ 1351280 h 3694853"/>
                  <a:gd name="connsiteX143" fmla="*/ 606213 w 3557693"/>
                  <a:gd name="connsiteY143" fmla="*/ 1463040 h 3694853"/>
                  <a:gd name="connsiteX144" fmla="*/ 707813 w 3557693"/>
                  <a:gd name="connsiteY144" fmla="*/ 1483360 h 3694853"/>
                  <a:gd name="connsiteX145" fmla="*/ 758613 w 3557693"/>
                  <a:gd name="connsiteY145" fmla="*/ 1544320 h 3694853"/>
                  <a:gd name="connsiteX146" fmla="*/ 819573 w 3557693"/>
                  <a:gd name="connsiteY146" fmla="*/ 1595120 h 3694853"/>
                  <a:gd name="connsiteX147" fmla="*/ 911013 w 3557693"/>
                  <a:gd name="connsiteY147" fmla="*/ 1645920 h 3694853"/>
                  <a:gd name="connsiteX148" fmla="*/ 1236133 w 3557693"/>
                  <a:gd name="connsiteY148" fmla="*/ 1767840 h 3694853"/>
                  <a:gd name="connsiteX149" fmla="*/ 1540933 w 3557693"/>
                  <a:gd name="connsiteY149" fmla="*/ 1879600 h 3694853"/>
                  <a:gd name="connsiteX150" fmla="*/ 1652693 w 3557693"/>
                  <a:gd name="connsiteY150" fmla="*/ 1950720 h 3694853"/>
                  <a:gd name="connsiteX151" fmla="*/ 1469813 w 3557693"/>
                  <a:gd name="connsiteY151" fmla="*/ 1920240 h 3694853"/>
                  <a:gd name="connsiteX152" fmla="*/ 1286933 w 3557693"/>
                  <a:gd name="connsiteY152" fmla="*/ 1920240 h 3694853"/>
                  <a:gd name="connsiteX153" fmla="*/ 1053253 w 3557693"/>
                  <a:gd name="connsiteY153" fmla="*/ 1899920 h 3694853"/>
                  <a:gd name="connsiteX154" fmla="*/ 809413 w 3557693"/>
                  <a:gd name="connsiteY154" fmla="*/ 1828800 h 3694853"/>
                  <a:gd name="connsiteX155" fmla="*/ 545253 w 3557693"/>
                  <a:gd name="connsiteY155" fmla="*/ 1737360 h 3694853"/>
                  <a:gd name="connsiteX156" fmla="*/ 514773 w 3557693"/>
                  <a:gd name="connsiteY156" fmla="*/ 1727200 h 3694853"/>
                  <a:gd name="connsiteX157" fmla="*/ 382693 w 3557693"/>
                  <a:gd name="connsiteY157" fmla="*/ 1635760 h 3694853"/>
                  <a:gd name="connsiteX158" fmla="*/ 342053 w 3557693"/>
                  <a:gd name="connsiteY158" fmla="*/ 1645920 h 3694853"/>
                  <a:gd name="connsiteX159" fmla="*/ 474133 w 3557693"/>
                  <a:gd name="connsiteY159" fmla="*/ 1767840 h 3694853"/>
                  <a:gd name="connsiteX160" fmla="*/ 728133 w 3557693"/>
                  <a:gd name="connsiteY160" fmla="*/ 1849120 h 3694853"/>
                  <a:gd name="connsiteX161" fmla="*/ 606213 w 3557693"/>
                  <a:gd name="connsiteY161" fmla="*/ 1849120 h 3694853"/>
                  <a:gd name="connsiteX162" fmla="*/ 474133 w 3557693"/>
                  <a:gd name="connsiteY162" fmla="*/ 1838960 h 3694853"/>
                  <a:gd name="connsiteX163" fmla="*/ 474133 w 3557693"/>
                  <a:gd name="connsiteY163" fmla="*/ 1889760 h 3694853"/>
                  <a:gd name="connsiteX164" fmla="*/ 585893 w 3557693"/>
                  <a:gd name="connsiteY164" fmla="*/ 1889760 h 3694853"/>
                  <a:gd name="connsiteX165" fmla="*/ 789093 w 3557693"/>
                  <a:gd name="connsiteY165" fmla="*/ 1889760 h 3694853"/>
                  <a:gd name="connsiteX166" fmla="*/ 992293 w 3557693"/>
                  <a:gd name="connsiteY166" fmla="*/ 1930400 h 3694853"/>
                  <a:gd name="connsiteX167" fmla="*/ 1266613 w 3557693"/>
                  <a:gd name="connsiteY167" fmla="*/ 1950720 h 3694853"/>
                  <a:gd name="connsiteX168" fmla="*/ 1583845 w 3557693"/>
                  <a:gd name="connsiteY168" fmla="*/ 1992993 h 3694853"/>
                  <a:gd name="connsiteX169" fmla="*/ 1744133 w 3557693"/>
                  <a:gd name="connsiteY169" fmla="*/ 2123440 h 3694853"/>
                  <a:gd name="connsiteX170" fmla="*/ 1794933 w 3557693"/>
                  <a:gd name="connsiteY170" fmla="*/ 2255520 h 3694853"/>
                  <a:gd name="connsiteX171" fmla="*/ 1805093 w 3557693"/>
                  <a:gd name="connsiteY171" fmla="*/ 2499360 h 3694853"/>
                  <a:gd name="connsiteX172" fmla="*/ 1784773 w 3557693"/>
                  <a:gd name="connsiteY172" fmla="*/ 2753360 h 3694853"/>
                  <a:gd name="connsiteX173" fmla="*/ 1733973 w 3557693"/>
                  <a:gd name="connsiteY173" fmla="*/ 3048000 h 3694853"/>
                  <a:gd name="connsiteX174" fmla="*/ 1683173 w 3557693"/>
                  <a:gd name="connsiteY174" fmla="*/ 3342640 h 3694853"/>
                  <a:gd name="connsiteX175" fmla="*/ 1632373 w 3557693"/>
                  <a:gd name="connsiteY175" fmla="*/ 3586480 h 3694853"/>
                  <a:gd name="connsiteX176" fmla="*/ 1825413 w 3557693"/>
                  <a:gd name="connsiteY176" fmla="*/ 3667760 h 3694853"/>
                  <a:gd name="connsiteX177" fmla="*/ 2120053 w 3557693"/>
                  <a:gd name="connsiteY177" fmla="*/ 3677920 h 3694853"/>
                  <a:gd name="connsiteX178" fmla="*/ 2191173 w 3557693"/>
                  <a:gd name="connsiteY178" fmla="*/ 3627120 h 3694853"/>
                  <a:gd name="connsiteX179" fmla="*/ 2181013 w 3557693"/>
                  <a:gd name="connsiteY179" fmla="*/ 3271520 h 3694853"/>
                  <a:gd name="connsiteX180" fmla="*/ 2159909 w 3557693"/>
                  <a:gd name="connsiteY180" fmla="*/ 2353033 h 3694853"/>
                  <a:gd name="connsiteX0" fmla="*/ 2159909 w 3557693"/>
                  <a:gd name="connsiteY0" fmla="*/ 2353033 h 3694853"/>
                  <a:gd name="connsiteX1" fmla="*/ 2303925 w 3557693"/>
                  <a:gd name="connsiteY1" fmla="*/ 2065001 h 3694853"/>
                  <a:gd name="connsiteX2" fmla="*/ 2628053 w 3557693"/>
                  <a:gd name="connsiteY2" fmla="*/ 1838960 h 3694853"/>
                  <a:gd name="connsiteX3" fmla="*/ 3014133 w 3557693"/>
                  <a:gd name="connsiteY3" fmla="*/ 1615440 h 3694853"/>
                  <a:gd name="connsiteX4" fmla="*/ 3288453 w 3557693"/>
                  <a:gd name="connsiteY4" fmla="*/ 1503680 h 3694853"/>
                  <a:gd name="connsiteX5" fmla="*/ 3471333 w 3557693"/>
                  <a:gd name="connsiteY5" fmla="*/ 1391920 h 3694853"/>
                  <a:gd name="connsiteX6" fmla="*/ 3552613 w 3557693"/>
                  <a:gd name="connsiteY6" fmla="*/ 1280160 h 3694853"/>
                  <a:gd name="connsiteX7" fmla="*/ 3501813 w 3557693"/>
                  <a:gd name="connsiteY7" fmla="*/ 1270000 h 3694853"/>
                  <a:gd name="connsiteX8" fmla="*/ 3430693 w 3557693"/>
                  <a:gd name="connsiteY8" fmla="*/ 1371600 h 3694853"/>
                  <a:gd name="connsiteX9" fmla="*/ 3237653 w 3557693"/>
                  <a:gd name="connsiteY9" fmla="*/ 1473200 h 3694853"/>
                  <a:gd name="connsiteX10" fmla="*/ 2922693 w 3557693"/>
                  <a:gd name="connsiteY10" fmla="*/ 1605280 h 3694853"/>
                  <a:gd name="connsiteX11" fmla="*/ 2892213 w 3557693"/>
                  <a:gd name="connsiteY11" fmla="*/ 1595120 h 3694853"/>
                  <a:gd name="connsiteX12" fmla="*/ 2922693 w 3557693"/>
                  <a:gd name="connsiteY12" fmla="*/ 1483360 h 3694853"/>
                  <a:gd name="connsiteX13" fmla="*/ 2983653 w 3557693"/>
                  <a:gd name="connsiteY13" fmla="*/ 1320800 h 3694853"/>
                  <a:gd name="connsiteX14" fmla="*/ 2983653 w 3557693"/>
                  <a:gd name="connsiteY14" fmla="*/ 1270000 h 3694853"/>
                  <a:gd name="connsiteX15" fmla="*/ 2932853 w 3557693"/>
                  <a:gd name="connsiteY15" fmla="*/ 1280160 h 3694853"/>
                  <a:gd name="connsiteX16" fmla="*/ 2902373 w 3557693"/>
                  <a:gd name="connsiteY16" fmla="*/ 1361440 h 3694853"/>
                  <a:gd name="connsiteX17" fmla="*/ 2821093 w 3557693"/>
                  <a:gd name="connsiteY17" fmla="*/ 1584960 h 3694853"/>
                  <a:gd name="connsiteX18" fmla="*/ 2790613 w 3557693"/>
                  <a:gd name="connsiteY18" fmla="*/ 1666240 h 3694853"/>
                  <a:gd name="connsiteX19" fmla="*/ 2591957 w 3557693"/>
                  <a:gd name="connsiteY19" fmla="*/ 1776969 h 3694853"/>
                  <a:gd name="connsiteX20" fmla="*/ 2374053 w 3557693"/>
                  <a:gd name="connsiteY20" fmla="*/ 1899920 h 3694853"/>
                  <a:gd name="connsiteX21" fmla="*/ 2231813 w 3557693"/>
                  <a:gd name="connsiteY21" fmla="*/ 2011680 h 3694853"/>
                  <a:gd name="connsiteX22" fmla="*/ 2313093 w 3557693"/>
                  <a:gd name="connsiteY22" fmla="*/ 1666240 h 3694853"/>
                  <a:gd name="connsiteX23" fmla="*/ 2384213 w 3557693"/>
                  <a:gd name="connsiteY23" fmla="*/ 1280160 h 3694853"/>
                  <a:gd name="connsiteX24" fmla="*/ 2597573 w 3557693"/>
                  <a:gd name="connsiteY24" fmla="*/ 1056640 h 3694853"/>
                  <a:gd name="connsiteX25" fmla="*/ 2668693 w 3557693"/>
                  <a:gd name="connsiteY25" fmla="*/ 894080 h 3694853"/>
                  <a:gd name="connsiteX26" fmla="*/ 2628053 w 3557693"/>
                  <a:gd name="connsiteY26" fmla="*/ 894080 h 3694853"/>
                  <a:gd name="connsiteX27" fmla="*/ 2567093 w 3557693"/>
                  <a:gd name="connsiteY27" fmla="*/ 1026160 h 3694853"/>
                  <a:gd name="connsiteX28" fmla="*/ 2414693 w 3557693"/>
                  <a:gd name="connsiteY28" fmla="*/ 1148080 h 3694853"/>
                  <a:gd name="connsiteX29" fmla="*/ 2465493 w 3557693"/>
                  <a:gd name="connsiteY29" fmla="*/ 975360 h 3694853"/>
                  <a:gd name="connsiteX30" fmla="*/ 2546773 w 3557693"/>
                  <a:gd name="connsiteY30" fmla="*/ 680720 h 3694853"/>
                  <a:gd name="connsiteX31" fmla="*/ 2648373 w 3557693"/>
                  <a:gd name="connsiteY31" fmla="*/ 589280 h 3694853"/>
                  <a:gd name="connsiteX32" fmla="*/ 2729653 w 3557693"/>
                  <a:gd name="connsiteY32" fmla="*/ 497840 h 3694853"/>
                  <a:gd name="connsiteX33" fmla="*/ 2739813 w 3557693"/>
                  <a:gd name="connsiteY33" fmla="*/ 447040 h 3694853"/>
                  <a:gd name="connsiteX34" fmla="*/ 2699173 w 3557693"/>
                  <a:gd name="connsiteY34" fmla="*/ 467360 h 3694853"/>
                  <a:gd name="connsiteX35" fmla="*/ 2628053 w 3557693"/>
                  <a:gd name="connsiteY35" fmla="*/ 548640 h 3694853"/>
                  <a:gd name="connsiteX36" fmla="*/ 2567093 w 3557693"/>
                  <a:gd name="connsiteY36" fmla="*/ 579120 h 3694853"/>
                  <a:gd name="connsiteX37" fmla="*/ 2678853 w 3557693"/>
                  <a:gd name="connsiteY37" fmla="*/ 274320 h 3694853"/>
                  <a:gd name="connsiteX38" fmla="*/ 2729653 w 3557693"/>
                  <a:gd name="connsiteY38" fmla="*/ 40640 h 3694853"/>
                  <a:gd name="connsiteX39" fmla="*/ 2689013 w 3557693"/>
                  <a:gd name="connsiteY39" fmla="*/ 30480 h 3694853"/>
                  <a:gd name="connsiteX40" fmla="*/ 2668693 w 3557693"/>
                  <a:gd name="connsiteY40" fmla="*/ 142240 h 3694853"/>
                  <a:gd name="connsiteX41" fmla="*/ 2617893 w 3557693"/>
                  <a:gd name="connsiteY41" fmla="*/ 314960 h 3694853"/>
                  <a:gd name="connsiteX42" fmla="*/ 2597573 w 3557693"/>
                  <a:gd name="connsiteY42" fmla="*/ 314960 h 3694853"/>
                  <a:gd name="connsiteX43" fmla="*/ 2556933 w 3557693"/>
                  <a:gd name="connsiteY43" fmla="*/ 172720 h 3694853"/>
                  <a:gd name="connsiteX44" fmla="*/ 2526453 w 3557693"/>
                  <a:gd name="connsiteY44" fmla="*/ 81280 h 3694853"/>
                  <a:gd name="connsiteX45" fmla="*/ 2495973 w 3557693"/>
                  <a:gd name="connsiteY45" fmla="*/ 111760 h 3694853"/>
                  <a:gd name="connsiteX46" fmla="*/ 2516293 w 3557693"/>
                  <a:gd name="connsiteY46" fmla="*/ 172720 h 3694853"/>
                  <a:gd name="connsiteX47" fmla="*/ 2546773 w 3557693"/>
                  <a:gd name="connsiteY47" fmla="*/ 284480 h 3694853"/>
                  <a:gd name="connsiteX48" fmla="*/ 2567093 w 3557693"/>
                  <a:gd name="connsiteY48" fmla="*/ 375920 h 3694853"/>
                  <a:gd name="connsiteX49" fmla="*/ 2577253 w 3557693"/>
                  <a:gd name="connsiteY49" fmla="*/ 406400 h 3694853"/>
                  <a:gd name="connsiteX50" fmla="*/ 2495973 w 3557693"/>
                  <a:gd name="connsiteY50" fmla="*/ 640080 h 3694853"/>
                  <a:gd name="connsiteX51" fmla="*/ 2424853 w 3557693"/>
                  <a:gd name="connsiteY51" fmla="*/ 894080 h 3694853"/>
                  <a:gd name="connsiteX52" fmla="*/ 2363893 w 3557693"/>
                  <a:gd name="connsiteY52" fmla="*/ 863600 h 3694853"/>
                  <a:gd name="connsiteX53" fmla="*/ 2262293 w 3557693"/>
                  <a:gd name="connsiteY53" fmla="*/ 690880 h 3694853"/>
                  <a:gd name="connsiteX54" fmla="*/ 2221653 w 3557693"/>
                  <a:gd name="connsiteY54" fmla="*/ 609600 h 3694853"/>
                  <a:gd name="connsiteX55" fmla="*/ 2201333 w 3557693"/>
                  <a:gd name="connsiteY55" fmla="*/ 640080 h 3694853"/>
                  <a:gd name="connsiteX56" fmla="*/ 2241973 w 3557693"/>
                  <a:gd name="connsiteY56" fmla="*/ 741680 h 3694853"/>
                  <a:gd name="connsiteX57" fmla="*/ 2302933 w 3557693"/>
                  <a:gd name="connsiteY57" fmla="*/ 853440 h 3694853"/>
                  <a:gd name="connsiteX58" fmla="*/ 2353733 w 3557693"/>
                  <a:gd name="connsiteY58" fmla="*/ 934720 h 3694853"/>
                  <a:gd name="connsiteX59" fmla="*/ 2384213 w 3557693"/>
                  <a:gd name="connsiteY59" fmla="*/ 965200 h 3694853"/>
                  <a:gd name="connsiteX60" fmla="*/ 2363893 w 3557693"/>
                  <a:gd name="connsiteY60" fmla="*/ 1076960 h 3694853"/>
                  <a:gd name="connsiteX61" fmla="*/ 2262293 w 3557693"/>
                  <a:gd name="connsiteY61" fmla="*/ 1422400 h 3694853"/>
                  <a:gd name="connsiteX62" fmla="*/ 2211493 w 3557693"/>
                  <a:gd name="connsiteY62" fmla="*/ 1676400 h 3694853"/>
                  <a:gd name="connsiteX63" fmla="*/ 2160693 w 3557693"/>
                  <a:gd name="connsiteY63" fmla="*/ 1818640 h 3694853"/>
                  <a:gd name="connsiteX64" fmla="*/ 2089573 w 3557693"/>
                  <a:gd name="connsiteY64" fmla="*/ 1838960 h 3694853"/>
                  <a:gd name="connsiteX65" fmla="*/ 2048933 w 3557693"/>
                  <a:gd name="connsiteY65" fmla="*/ 1686560 h 3694853"/>
                  <a:gd name="connsiteX66" fmla="*/ 1957493 w 3557693"/>
                  <a:gd name="connsiteY66" fmla="*/ 1351280 h 3694853"/>
                  <a:gd name="connsiteX67" fmla="*/ 1845733 w 3557693"/>
                  <a:gd name="connsiteY67" fmla="*/ 894080 h 3694853"/>
                  <a:gd name="connsiteX68" fmla="*/ 1805093 w 3557693"/>
                  <a:gd name="connsiteY68" fmla="*/ 436880 h 3694853"/>
                  <a:gd name="connsiteX69" fmla="*/ 1815253 w 3557693"/>
                  <a:gd name="connsiteY69" fmla="*/ 254000 h 3694853"/>
                  <a:gd name="connsiteX70" fmla="*/ 1774613 w 3557693"/>
                  <a:gd name="connsiteY70" fmla="*/ 213360 h 3694853"/>
                  <a:gd name="connsiteX71" fmla="*/ 1764453 w 3557693"/>
                  <a:gd name="connsiteY71" fmla="*/ 365760 h 3694853"/>
                  <a:gd name="connsiteX72" fmla="*/ 1764453 w 3557693"/>
                  <a:gd name="connsiteY72" fmla="*/ 558800 h 3694853"/>
                  <a:gd name="connsiteX73" fmla="*/ 1774613 w 3557693"/>
                  <a:gd name="connsiteY73" fmla="*/ 670560 h 3694853"/>
                  <a:gd name="connsiteX74" fmla="*/ 1733973 w 3557693"/>
                  <a:gd name="connsiteY74" fmla="*/ 609600 h 3694853"/>
                  <a:gd name="connsiteX75" fmla="*/ 1622213 w 3557693"/>
                  <a:gd name="connsiteY75" fmla="*/ 406400 h 3694853"/>
                  <a:gd name="connsiteX76" fmla="*/ 1571413 w 3557693"/>
                  <a:gd name="connsiteY76" fmla="*/ 142240 h 3694853"/>
                  <a:gd name="connsiteX77" fmla="*/ 1540933 w 3557693"/>
                  <a:gd name="connsiteY77" fmla="*/ 60960 h 3694853"/>
                  <a:gd name="connsiteX78" fmla="*/ 1520613 w 3557693"/>
                  <a:gd name="connsiteY78" fmla="*/ 121920 h 3694853"/>
                  <a:gd name="connsiteX79" fmla="*/ 1551093 w 3557693"/>
                  <a:gd name="connsiteY79" fmla="*/ 365760 h 3694853"/>
                  <a:gd name="connsiteX80" fmla="*/ 1571413 w 3557693"/>
                  <a:gd name="connsiteY80" fmla="*/ 426720 h 3694853"/>
                  <a:gd name="connsiteX81" fmla="*/ 1540933 w 3557693"/>
                  <a:gd name="connsiteY81" fmla="*/ 416560 h 3694853"/>
                  <a:gd name="connsiteX82" fmla="*/ 1439333 w 3557693"/>
                  <a:gd name="connsiteY82" fmla="*/ 335280 h 3694853"/>
                  <a:gd name="connsiteX83" fmla="*/ 1327573 w 3557693"/>
                  <a:gd name="connsiteY83" fmla="*/ 274320 h 3694853"/>
                  <a:gd name="connsiteX84" fmla="*/ 1317413 w 3557693"/>
                  <a:gd name="connsiteY84" fmla="*/ 304800 h 3694853"/>
                  <a:gd name="connsiteX85" fmla="*/ 1429173 w 3557693"/>
                  <a:gd name="connsiteY85" fmla="*/ 396240 h 3694853"/>
                  <a:gd name="connsiteX86" fmla="*/ 1571413 w 3557693"/>
                  <a:gd name="connsiteY86" fmla="*/ 477520 h 3694853"/>
                  <a:gd name="connsiteX87" fmla="*/ 1601893 w 3557693"/>
                  <a:gd name="connsiteY87" fmla="*/ 497840 h 3694853"/>
                  <a:gd name="connsiteX88" fmla="*/ 1683173 w 3557693"/>
                  <a:gd name="connsiteY88" fmla="*/ 629920 h 3694853"/>
                  <a:gd name="connsiteX89" fmla="*/ 1764453 w 3557693"/>
                  <a:gd name="connsiteY89" fmla="*/ 731520 h 3694853"/>
                  <a:gd name="connsiteX90" fmla="*/ 1784773 w 3557693"/>
                  <a:gd name="connsiteY90" fmla="*/ 843280 h 3694853"/>
                  <a:gd name="connsiteX91" fmla="*/ 1815253 w 3557693"/>
                  <a:gd name="connsiteY91" fmla="*/ 1036320 h 3694853"/>
                  <a:gd name="connsiteX92" fmla="*/ 1876213 w 3557693"/>
                  <a:gd name="connsiteY92" fmla="*/ 1310640 h 3694853"/>
                  <a:gd name="connsiteX93" fmla="*/ 1855893 w 3557693"/>
                  <a:gd name="connsiteY93" fmla="*/ 1310640 h 3694853"/>
                  <a:gd name="connsiteX94" fmla="*/ 1591733 w 3557693"/>
                  <a:gd name="connsiteY94" fmla="*/ 1137920 h 3694853"/>
                  <a:gd name="connsiteX95" fmla="*/ 1408853 w 3557693"/>
                  <a:gd name="connsiteY95" fmla="*/ 914400 h 3694853"/>
                  <a:gd name="connsiteX96" fmla="*/ 1327573 w 3557693"/>
                  <a:gd name="connsiteY96" fmla="*/ 782320 h 3694853"/>
                  <a:gd name="connsiteX97" fmla="*/ 1307253 w 3557693"/>
                  <a:gd name="connsiteY97" fmla="*/ 619760 h 3694853"/>
                  <a:gd name="connsiteX98" fmla="*/ 1286933 w 3557693"/>
                  <a:gd name="connsiteY98" fmla="*/ 589280 h 3694853"/>
                  <a:gd name="connsiteX99" fmla="*/ 1256453 w 3557693"/>
                  <a:gd name="connsiteY99" fmla="*/ 670560 h 3694853"/>
                  <a:gd name="connsiteX100" fmla="*/ 1266613 w 3557693"/>
                  <a:gd name="connsiteY100" fmla="*/ 772160 h 3694853"/>
                  <a:gd name="connsiteX101" fmla="*/ 1185333 w 3557693"/>
                  <a:gd name="connsiteY101" fmla="*/ 690880 h 3694853"/>
                  <a:gd name="connsiteX102" fmla="*/ 1012613 w 3557693"/>
                  <a:gd name="connsiteY102" fmla="*/ 508000 h 3694853"/>
                  <a:gd name="connsiteX103" fmla="*/ 941493 w 3557693"/>
                  <a:gd name="connsiteY103" fmla="*/ 375920 h 3694853"/>
                  <a:gd name="connsiteX104" fmla="*/ 890693 w 3557693"/>
                  <a:gd name="connsiteY104" fmla="*/ 294640 h 3694853"/>
                  <a:gd name="connsiteX105" fmla="*/ 860213 w 3557693"/>
                  <a:gd name="connsiteY105" fmla="*/ 294640 h 3694853"/>
                  <a:gd name="connsiteX106" fmla="*/ 880533 w 3557693"/>
                  <a:gd name="connsiteY106" fmla="*/ 365760 h 3694853"/>
                  <a:gd name="connsiteX107" fmla="*/ 982133 w 3557693"/>
                  <a:gd name="connsiteY107" fmla="*/ 548640 h 3694853"/>
                  <a:gd name="connsiteX108" fmla="*/ 1083733 w 3557693"/>
                  <a:gd name="connsiteY108" fmla="*/ 650240 h 3694853"/>
                  <a:gd name="connsiteX109" fmla="*/ 1012613 w 3557693"/>
                  <a:gd name="connsiteY109" fmla="*/ 650240 h 3694853"/>
                  <a:gd name="connsiteX110" fmla="*/ 850053 w 3557693"/>
                  <a:gd name="connsiteY110" fmla="*/ 579120 h 3694853"/>
                  <a:gd name="connsiteX111" fmla="*/ 829733 w 3557693"/>
                  <a:gd name="connsiteY111" fmla="*/ 599440 h 3694853"/>
                  <a:gd name="connsiteX112" fmla="*/ 921173 w 3557693"/>
                  <a:gd name="connsiteY112" fmla="*/ 650240 h 3694853"/>
                  <a:gd name="connsiteX113" fmla="*/ 1073573 w 3557693"/>
                  <a:gd name="connsiteY113" fmla="*/ 711200 h 3694853"/>
                  <a:gd name="connsiteX114" fmla="*/ 1124373 w 3557693"/>
                  <a:gd name="connsiteY114" fmla="*/ 721360 h 3694853"/>
                  <a:gd name="connsiteX115" fmla="*/ 1246293 w 3557693"/>
                  <a:gd name="connsiteY115" fmla="*/ 822960 h 3694853"/>
                  <a:gd name="connsiteX116" fmla="*/ 1286933 w 3557693"/>
                  <a:gd name="connsiteY116" fmla="*/ 853440 h 3694853"/>
                  <a:gd name="connsiteX117" fmla="*/ 1398693 w 3557693"/>
                  <a:gd name="connsiteY117" fmla="*/ 985520 h 3694853"/>
                  <a:gd name="connsiteX118" fmla="*/ 1500293 w 3557693"/>
                  <a:gd name="connsiteY118" fmla="*/ 1117600 h 3694853"/>
                  <a:gd name="connsiteX119" fmla="*/ 1683173 w 3557693"/>
                  <a:gd name="connsiteY119" fmla="*/ 1290320 h 3694853"/>
                  <a:gd name="connsiteX120" fmla="*/ 1845733 w 3557693"/>
                  <a:gd name="connsiteY120" fmla="*/ 1422400 h 3694853"/>
                  <a:gd name="connsiteX121" fmla="*/ 1866053 w 3557693"/>
                  <a:gd name="connsiteY121" fmla="*/ 1473200 h 3694853"/>
                  <a:gd name="connsiteX122" fmla="*/ 1886373 w 3557693"/>
                  <a:gd name="connsiteY122" fmla="*/ 1625600 h 3694853"/>
                  <a:gd name="connsiteX123" fmla="*/ 1896533 w 3557693"/>
                  <a:gd name="connsiteY123" fmla="*/ 1717040 h 3694853"/>
                  <a:gd name="connsiteX124" fmla="*/ 1886373 w 3557693"/>
                  <a:gd name="connsiteY124" fmla="*/ 1879600 h 3694853"/>
                  <a:gd name="connsiteX125" fmla="*/ 1774613 w 3557693"/>
                  <a:gd name="connsiteY125" fmla="*/ 1828800 h 3694853"/>
                  <a:gd name="connsiteX126" fmla="*/ 1500293 w 3557693"/>
                  <a:gd name="connsiteY126" fmla="*/ 1778000 h 3694853"/>
                  <a:gd name="connsiteX127" fmla="*/ 1256453 w 3557693"/>
                  <a:gd name="connsiteY127" fmla="*/ 1706880 h 3694853"/>
                  <a:gd name="connsiteX128" fmla="*/ 900853 w 3557693"/>
                  <a:gd name="connsiteY128" fmla="*/ 1574800 h 3694853"/>
                  <a:gd name="connsiteX129" fmla="*/ 667173 w 3557693"/>
                  <a:gd name="connsiteY129" fmla="*/ 1341120 h 3694853"/>
                  <a:gd name="connsiteX130" fmla="*/ 514773 w 3557693"/>
                  <a:gd name="connsiteY130" fmla="*/ 1137920 h 3694853"/>
                  <a:gd name="connsiteX131" fmla="*/ 423333 w 3557693"/>
                  <a:gd name="connsiteY131" fmla="*/ 1036320 h 3694853"/>
                  <a:gd name="connsiteX132" fmla="*/ 362373 w 3557693"/>
                  <a:gd name="connsiteY132" fmla="*/ 1046480 h 3694853"/>
                  <a:gd name="connsiteX133" fmla="*/ 443653 w 3557693"/>
                  <a:gd name="connsiteY133" fmla="*/ 1137920 h 3694853"/>
                  <a:gd name="connsiteX134" fmla="*/ 565573 w 3557693"/>
                  <a:gd name="connsiteY134" fmla="*/ 1320800 h 3694853"/>
                  <a:gd name="connsiteX135" fmla="*/ 626533 w 3557693"/>
                  <a:gd name="connsiteY135" fmla="*/ 1402080 h 3694853"/>
                  <a:gd name="connsiteX136" fmla="*/ 555413 w 3557693"/>
                  <a:gd name="connsiteY136" fmla="*/ 1391920 h 3694853"/>
                  <a:gd name="connsiteX137" fmla="*/ 382693 w 3557693"/>
                  <a:gd name="connsiteY137" fmla="*/ 1300480 h 3694853"/>
                  <a:gd name="connsiteX138" fmla="*/ 209973 w 3557693"/>
                  <a:gd name="connsiteY138" fmla="*/ 1178560 h 3694853"/>
                  <a:gd name="connsiteX139" fmla="*/ 47413 w 3557693"/>
                  <a:gd name="connsiteY139" fmla="*/ 1046480 h 3694853"/>
                  <a:gd name="connsiteX140" fmla="*/ 6773 w 3557693"/>
                  <a:gd name="connsiteY140" fmla="*/ 1056640 h 3694853"/>
                  <a:gd name="connsiteX141" fmla="*/ 88053 w 3557693"/>
                  <a:gd name="connsiteY141" fmla="*/ 1127760 h 3694853"/>
                  <a:gd name="connsiteX142" fmla="*/ 362373 w 3557693"/>
                  <a:gd name="connsiteY142" fmla="*/ 1351280 h 3694853"/>
                  <a:gd name="connsiteX143" fmla="*/ 606213 w 3557693"/>
                  <a:gd name="connsiteY143" fmla="*/ 1463040 h 3694853"/>
                  <a:gd name="connsiteX144" fmla="*/ 707813 w 3557693"/>
                  <a:gd name="connsiteY144" fmla="*/ 1483360 h 3694853"/>
                  <a:gd name="connsiteX145" fmla="*/ 758613 w 3557693"/>
                  <a:gd name="connsiteY145" fmla="*/ 1544320 h 3694853"/>
                  <a:gd name="connsiteX146" fmla="*/ 819573 w 3557693"/>
                  <a:gd name="connsiteY146" fmla="*/ 1595120 h 3694853"/>
                  <a:gd name="connsiteX147" fmla="*/ 911013 w 3557693"/>
                  <a:gd name="connsiteY147" fmla="*/ 1645920 h 3694853"/>
                  <a:gd name="connsiteX148" fmla="*/ 1236133 w 3557693"/>
                  <a:gd name="connsiteY148" fmla="*/ 1767840 h 3694853"/>
                  <a:gd name="connsiteX149" fmla="*/ 1540933 w 3557693"/>
                  <a:gd name="connsiteY149" fmla="*/ 1879600 h 3694853"/>
                  <a:gd name="connsiteX150" fmla="*/ 1652693 w 3557693"/>
                  <a:gd name="connsiteY150" fmla="*/ 1950720 h 3694853"/>
                  <a:gd name="connsiteX151" fmla="*/ 1469813 w 3557693"/>
                  <a:gd name="connsiteY151" fmla="*/ 1920240 h 3694853"/>
                  <a:gd name="connsiteX152" fmla="*/ 1286933 w 3557693"/>
                  <a:gd name="connsiteY152" fmla="*/ 1920240 h 3694853"/>
                  <a:gd name="connsiteX153" fmla="*/ 1053253 w 3557693"/>
                  <a:gd name="connsiteY153" fmla="*/ 1899920 h 3694853"/>
                  <a:gd name="connsiteX154" fmla="*/ 809413 w 3557693"/>
                  <a:gd name="connsiteY154" fmla="*/ 1828800 h 3694853"/>
                  <a:gd name="connsiteX155" fmla="*/ 545253 w 3557693"/>
                  <a:gd name="connsiteY155" fmla="*/ 1737360 h 3694853"/>
                  <a:gd name="connsiteX156" fmla="*/ 514773 w 3557693"/>
                  <a:gd name="connsiteY156" fmla="*/ 1727200 h 3694853"/>
                  <a:gd name="connsiteX157" fmla="*/ 382693 w 3557693"/>
                  <a:gd name="connsiteY157" fmla="*/ 1635760 h 3694853"/>
                  <a:gd name="connsiteX158" fmla="*/ 342053 w 3557693"/>
                  <a:gd name="connsiteY158" fmla="*/ 1645920 h 3694853"/>
                  <a:gd name="connsiteX159" fmla="*/ 474133 w 3557693"/>
                  <a:gd name="connsiteY159" fmla="*/ 1767840 h 3694853"/>
                  <a:gd name="connsiteX160" fmla="*/ 728133 w 3557693"/>
                  <a:gd name="connsiteY160" fmla="*/ 1849120 h 3694853"/>
                  <a:gd name="connsiteX161" fmla="*/ 606213 w 3557693"/>
                  <a:gd name="connsiteY161" fmla="*/ 1849120 h 3694853"/>
                  <a:gd name="connsiteX162" fmla="*/ 474133 w 3557693"/>
                  <a:gd name="connsiteY162" fmla="*/ 1838960 h 3694853"/>
                  <a:gd name="connsiteX163" fmla="*/ 474133 w 3557693"/>
                  <a:gd name="connsiteY163" fmla="*/ 1889760 h 3694853"/>
                  <a:gd name="connsiteX164" fmla="*/ 585893 w 3557693"/>
                  <a:gd name="connsiteY164" fmla="*/ 1889760 h 3694853"/>
                  <a:gd name="connsiteX165" fmla="*/ 789093 w 3557693"/>
                  <a:gd name="connsiteY165" fmla="*/ 1889760 h 3694853"/>
                  <a:gd name="connsiteX166" fmla="*/ 992293 w 3557693"/>
                  <a:gd name="connsiteY166" fmla="*/ 1930400 h 3694853"/>
                  <a:gd name="connsiteX167" fmla="*/ 1266613 w 3557693"/>
                  <a:gd name="connsiteY167" fmla="*/ 1950720 h 3694853"/>
                  <a:gd name="connsiteX168" fmla="*/ 1583845 w 3557693"/>
                  <a:gd name="connsiteY168" fmla="*/ 1992993 h 3694853"/>
                  <a:gd name="connsiteX169" fmla="*/ 1744133 w 3557693"/>
                  <a:gd name="connsiteY169" fmla="*/ 2123440 h 3694853"/>
                  <a:gd name="connsiteX170" fmla="*/ 1794933 w 3557693"/>
                  <a:gd name="connsiteY170" fmla="*/ 2255520 h 3694853"/>
                  <a:gd name="connsiteX171" fmla="*/ 1805093 w 3557693"/>
                  <a:gd name="connsiteY171" fmla="*/ 2499360 h 3694853"/>
                  <a:gd name="connsiteX172" fmla="*/ 1784773 w 3557693"/>
                  <a:gd name="connsiteY172" fmla="*/ 2753360 h 3694853"/>
                  <a:gd name="connsiteX173" fmla="*/ 1733973 w 3557693"/>
                  <a:gd name="connsiteY173" fmla="*/ 3048000 h 3694853"/>
                  <a:gd name="connsiteX174" fmla="*/ 1683173 w 3557693"/>
                  <a:gd name="connsiteY174" fmla="*/ 3342640 h 3694853"/>
                  <a:gd name="connsiteX175" fmla="*/ 1632373 w 3557693"/>
                  <a:gd name="connsiteY175" fmla="*/ 3586480 h 3694853"/>
                  <a:gd name="connsiteX176" fmla="*/ 1825413 w 3557693"/>
                  <a:gd name="connsiteY176" fmla="*/ 3667760 h 3694853"/>
                  <a:gd name="connsiteX177" fmla="*/ 2120053 w 3557693"/>
                  <a:gd name="connsiteY177" fmla="*/ 3677920 h 3694853"/>
                  <a:gd name="connsiteX178" fmla="*/ 2191173 w 3557693"/>
                  <a:gd name="connsiteY178" fmla="*/ 3627120 h 3694853"/>
                  <a:gd name="connsiteX179" fmla="*/ 2181013 w 3557693"/>
                  <a:gd name="connsiteY179" fmla="*/ 3271520 h 3694853"/>
                  <a:gd name="connsiteX180" fmla="*/ 2159909 w 3557693"/>
                  <a:gd name="connsiteY180" fmla="*/ 2353033 h 3694853"/>
                  <a:gd name="connsiteX0" fmla="*/ 2159909 w 3557693"/>
                  <a:gd name="connsiteY0" fmla="*/ 2443668 h 3785488"/>
                  <a:gd name="connsiteX1" fmla="*/ 2303925 w 3557693"/>
                  <a:gd name="connsiteY1" fmla="*/ 2155636 h 3785488"/>
                  <a:gd name="connsiteX2" fmla="*/ 2628053 w 3557693"/>
                  <a:gd name="connsiteY2" fmla="*/ 1929595 h 3785488"/>
                  <a:gd name="connsiteX3" fmla="*/ 3014133 w 3557693"/>
                  <a:gd name="connsiteY3" fmla="*/ 1706075 h 3785488"/>
                  <a:gd name="connsiteX4" fmla="*/ 3288453 w 3557693"/>
                  <a:gd name="connsiteY4" fmla="*/ 1594315 h 3785488"/>
                  <a:gd name="connsiteX5" fmla="*/ 3471333 w 3557693"/>
                  <a:gd name="connsiteY5" fmla="*/ 1482555 h 3785488"/>
                  <a:gd name="connsiteX6" fmla="*/ 3552613 w 3557693"/>
                  <a:gd name="connsiteY6" fmla="*/ 1370795 h 3785488"/>
                  <a:gd name="connsiteX7" fmla="*/ 3501813 w 3557693"/>
                  <a:gd name="connsiteY7" fmla="*/ 1360635 h 3785488"/>
                  <a:gd name="connsiteX8" fmla="*/ 3430693 w 3557693"/>
                  <a:gd name="connsiteY8" fmla="*/ 1462235 h 3785488"/>
                  <a:gd name="connsiteX9" fmla="*/ 3237653 w 3557693"/>
                  <a:gd name="connsiteY9" fmla="*/ 1563835 h 3785488"/>
                  <a:gd name="connsiteX10" fmla="*/ 2922693 w 3557693"/>
                  <a:gd name="connsiteY10" fmla="*/ 1695915 h 3785488"/>
                  <a:gd name="connsiteX11" fmla="*/ 2892213 w 3557693"/>
                  <a:gd name="connsiteY11" fmla="*/ 1685755 h 3785488"/>
                  <a:gd name="connsiteX12" fmla="*/ 2922693 w 3557693"/>
                  <a:gd name="connsiteY12" fmla="*/ 1573995 h 3785488"/>
                  <a:gd name="connsiteX13" fmla="*/ 2983653 w 3557693"/>
                  <a:gd name="connsiteY13" fmla="*/ 1411435 h 3785488"/>
                  <a:gd name="connsiteX14" fmla="*/ 2983653 w 3557693"/>
                  <a:gd name="connsiteY14" fmla="*/ 1360635 h 3785488"/>
                  <a:gd name="connsiteX15" fmla="*/ 2932853 w 3557693"/>
                  <a:gd name="connsiteY15" fmla="*/ 1370795 h 3785488"/>
                  <a:gd name="connsiteX16" fmla="*/ 2902373 w 3557693"/>
                  <a:gd name="connsiteY16" fmla="*/ 1452075 h 3785488"/>
                  <a:gd name="connsiteX17" fmla="*/ 2821093 w 3557693"/>
                  <a:gd name="connsiteY17" fmla="*/ 1675595 h 3785488"/>
                  <a:gd name="connsiteX18" fmla="*/ 2790613 w 3557693"/>
                  <a:gd name="connsiteY18" fmla="*/ 1756875 h 3785488"/>
                  <a:gd name="connsiteX19" fmla="*/ 2591957 w 3557693"/>
                  <a:gd name="connsiteY19" fmla="*/ 1867604 h 3785488"/>
                  <a:gd name="connsiteX20" fmla="*/ 2374053 w 3557693"/>
                  <a:gd name="connsiteY20" fmla="*/ 1990555 h 3785488"/>
                  <a:gd name="connsiteX21" fmla="*/ 2231813 w 3557693"/>
                  <a:gd name="connsiteY21" fmla="*/ 2102315 h 3785488"/>
                  <a:gd name="connsiteX22" fmla="*/ 2313093 w 3557693"/>
                  <a:gd name="connsiteY22" fmla="*/ 1756875 h 3785488"/>
                  <a:gd name="connsiteX23" fmla="*/ 2384213 w 3557693"/>
                  <a:gd name="connsiteY23" fmla="*/ 1370795 h 3785488"/>
                  <a:gd name="connsiteX24" fmla="*/ 2597573 w 3557693"/>
                  <a:gd name="connsiteY24" fmla="*/ 1147275 h 3785488"/>
                  <a:gd name="connsiteX25" fmla="*/ 2668693 w 3557693"/>
                  <a:gd name="connsiteY25" fmla="*/ 984715 h 3785488"/>
                  <a:gd name="connsiteX26" fmla="*/ 2628053 w 3557693"/>
                  <a:gd name="connsiteY26" fmla="*/ 984715 h 3785488"/>
                  <a:gd name="connsiteX27" fmla="*/ 2567093 w 3557693"/>
                  <a:gd name="connsiteY27" fmla="*/ 1116795 h 3785488"/>
                  <a:gd name="connsiteX28" fmla="*/ 2414693 w 3557693"/>
                  <a:gd name="connsiteY28" fmla="*/ 1238715 h 3785488"/>
                  <a:gd name="connsiteX29" fmla="*/ 2465493 w 3557693"/>
                  <a:gd name="connsiteY29" fmla="*/ 1065995 h 3785488"/>
                  <a:gd name="connsiteX30" fmla="*/ 2546773 w 3557693"/>
                  <a:gd name="connsiteY30" fmla="*/ 771355 h 3785488"/>
                  <a:gd name="connsiteX31" fmla="*/ 2648373 w 3557693"/>
                  <a:gd name="connsiteY31" fmla="*/ 679915 h 3785488"/>
                  <a:gd name="connsiteX32" fmla="*/ 2729653 w 3557693"/>
                  <a:gd name="connsiteY32" fmla="*/ 588475 h 3785488"/>
                  <a:gd name="connsiteX33" fmla="*/ 2739813 w 3557693"/>
                  <a:gd name="connsiteY33" fmla="*/ 537675 h 3785488"/>
                  <a:gd name="connsiteX34" fmla="*/ 2699173 w 3557693"/>
                  <a:gd name="connsiteY34" fmla="*/ 557995 h 3785488"/>
                  <a:gd name="connsiteX35" fmla="*/ 2628053 w 3557693"/>
                  <a:gd name="connsiteY35" fmla="*/ 639275 h 3785488"/>
                  <a:gd name="connsiteX36" fmla="*/ 2567093 w 3557693"/>
                  <a:gd name="connsiteY36" fmla="*/ 669755 h 3785488"/>
                  <a:gd name="connsiteX37" fmla="*/ 2678853 w 3557693"/>
                  <a:gd name="connsiteY37" fmla="*/ 364955 h 3785488"/>
                  <a:gd name="connsiteX38" fmla="*/ 2729653 w 3557693"/>
                  <a:gd name="connsiteY38" fmla="*/ 131275 h 3785488"/>
                  <a:gd name="connsiteX39" fmla="*/ 2689013 w 3557693"/>
                  <a:gd name="connsiteY39" fmla="*/ 121115 h 3785488"/>
                  <a:gd name="connsiteX40" fmla="*/ 2668693 w 3557693"/>
                  <a:gd name="connsiteY40" fmla="*/ 232875 h 3785488"/>
                  <a:gd name="connsiteX41" fmla="*/ 2617893 w 3557693"/>
                  <a:gd name="connsiteY41" fmla="*/ 405595 h 3785488"/>
                  <a:gd name="connsiteX42" fmla="*/ 2597573 w 3557693"/>
                  <a:gd name="connsiteY42" fmla="*/ 405595 h 3785488"/>
                  <a:gd name="connsiteX43" fmla="*/ 2556933 w 3557693"/>
                  <a:gd name="connsiteY43" fmla="*/ 263355 h 3785488"/>
                  <a:gd name="connsiteX44" fmla="*/ 2526453 w 3557693"/>
                  <a:gd name="connsiteY44" fmla="*/ 171915 h 3785488"/>
                  <a:gd name="connsiteX45" fmla="*/ 2495973 w 3557693"/>
                  <a:gd name="connsiteY45" fmla="*/ 202395 h 3785488"/>
                  <a:gd name="connsiteX46" fmla="*/ 2516293 w 3557693"/>
                  <a:gd name="connsiteY46" fmla="*/ 263355 h 3785488"/>
                  <a:gd name="connsiteX47" fmla="*/ 2546773 w 3557693"/>
                  <a:gd name="connsiteY47" fmla="*/ 375115 h 3785488"/>
                  <a:gd name="connsiteX48" fmla="*/ 2567093 w 3557693"/>
                  <a:gd name="connsiteY48" fmla="*/ 466555 h 3785488"/>
                  <a:gd name="connsiteX49" fmla="*/ 2577253 w 3557693"/>
                  <a:gd name="connsiteY49" fmla="*/ 497035 h 3785488"/>
                  <a:gd name="connsiteX50" fmla="*/ 2495973 w 3557693"/>
                  <a:gd name="connsiteY50" fmla="*/ 730715 h 3785488"/>
                  <a:gd name="connsiteX51" fmla="*/ 2424853 w 3557693"/>
                  <a:gd name="connsiteY51" fmla="*/ 984715 h 3785488"/>
                  <a:gd name="connsiteX52" fmla="*/ 2363893 w 3557693"/>
                  <a:gd name="connsiteY52" fmla="*/ 954235 h 3785488"/>
                  <a:gd name="connsiteX53" fmla="*/ 2262293 w 3557693"/>
                  <a:gd name="connsiteY53" fmla="*/ 781515 h 3785488"/>
                  <a:gd name="connsiteX54" fmla="*/ 2221653 w 3557693"/>
                  <a:gd name="connsiteY54" fmla="*/ 700235 h 3785488"/>
                  <a:gd name="connsiteX55" fmla="*/ 2201333 w 3557693"/>
                  <a:gd name="connsiteY55" fmla="*/ 730715 h 3785488"/>
                  <a:gd name="connsiteX56" fmla="*/ 2241973 w 3557693"/>
                  <a:gd name="connsiteY56" fmla="*/ 832315 h 3785488"/>
                  <a:gd name="connsiteX57" fmla="*/ 2302933 w 3557693"/>
                  <a:gd name="connsiteY57" fmla="*/ 944075 h 3785488"/>
                  <a:gd name="connsiteX58" fmla="*/ 2353733 w 3557693"/>
                  <a:gd name="connsiteY58" fmla="*/ 1025355 h 3785488"/>
                  <a:gd name="connsiteX59" fmla="*/ 2384213 w 3557693"/>
                  <a:gd name="connsiteY59" fmla="*/ 1055835 h 3785488"/>
                  <a:gd name="connsiteX60" fmla="*/ 2363893 w 3557693"/>
                  <a:gd name="connsiteY60" fmla="*/ 1167595 h 3785488"/>
                  <a:gd name="connsiteX61" fmla="*/ 2262293 w 3557693"/>
                  <a:gd name="connsiteY61" fmla="*/ 1513035 h 3785488"/>
                  <a:gd name="connsiteX62" fmla="*/ 2211493 w 3557693"/>
                  <a:gd name="connsiteY62" fmla="*/ 1767035 h 3785488"/>
                  <a:gd name="connsiteX63" fmla="*/ 2160693 w 3557693"/>
                  <a:gd name="connsiteY63" fmla="*/ 1909275 h 3785488"/>
                  <a:gd name="connsiteX64" fmla="*/ 2089573 w 3557693"/>
                  <a:gd name="connsiteY64" fmla="*/ 1929595 h 3785488"/>
                  <a:gd name="connsiteX65" fmla="*/ 2048933 w 3557693"/>
                  <a:gd name="connsiteY65" fmla="*/ 1777195 h 3785488"/>
                  <a:gd name="connsiteX66" fmla="*/ 1957493 w 3557693"/>
                  <a:gd name="connsiteY66" fmla="*/ 1441915 h 3785488"/>
                  <a:gd name="connsiteX67" fmla="*/ 1845733 w 3557693"/>
                  <a:gd name="connsiteY67" fmla="*/ 984715 h 3785488"/>
                  <a:gd name="connsiteX68" fmla="*/ 1805093 w 3557693"/>
                  <a:gd name="connsiteY68" fmla="*/ 527515 h 3785488"/>
                  <a:gd name="connsiteX69" fmla="*/ 1815253 w 3557693"/>
                  <a:gd name="connsiteY69" fmla="*/ 344635 h 3785488"/>
                  <a:gd name="connsiteX70" fmla="*/ 1800200 w 3557693"/>
                  <a:gd name="connsiteY70" fmla="*/ 18627 h 3785488"/>
                  <a:gd name="connsiteX71" fmla="*/ 1764453 w 3557693"/>
                  <a:gd name="connsiteY71" fmla="*/ 456395 h 3785488"/>
                  <a:gd name="connsiteX72" fmla="*/ 1764453 w 3557693"/>
                  <a:gd name="connsiteY72" fmla="*/ 649435 h 3785488"/>
                  <a:gd name="connsiteX73" fmla="*/ 1774613 w 3557693"/>
                  <a:gd name="connsiteY73" fmla="*/ 761195 h 3785488"/>
                  <a:gd name="connsiteX74" fmla="*/ 1733973 w 3557693"/>
                  <a:gd name="connsiteY74" fmla="*/ 700235 h 3785488"/>
                  <a:gd name="connsiteX75" fmla="*/ 1622213 w 3557693"/>
                  <a:gd name="connsiteY75" fmla="*/ 497035 h 3785488"/>
                  <a:gd name="connsiteX76" fmla="*/ 1571413 w 3557693"/>
                  <a:gd name="connsiteY76" fmla="*/ 232875 h 3785488"/>
                  <a:gd name="connsiteX77" fmla="*/ 1540933 w 3557693"/>
                  <a:gd name="connsiteY77" fmla="*/ 151595 h 3785488"/>
                  <a:gd name="connsiteX78" fmla="*/ 1520613 w 3557693"/>
                  <a:gd name="connsiteY78" fmla="*/ 212555 h 3785488"/>
                  <a:gd name="connsiteX79" fmla="*/ 1551093 w 3557693"/>
                  <a:gd name="connsiteY79" fmla="*/ 456395 h 3785488"/>
                  <a:gd name="connsiteX80" fmla="*/ 1571413 w 3557693"/>
                  <a:gd name="connsiteY80" fmla="*/ 517355 h 3785488"/>
                  <a:gd name="connsiteX81" fmla="*/ 1540933 w 3557693"/>
                  <a:gd name="connsiteY81" fmla="*/ 507195 h 3785488"/>
                  <a:gd name="connsiteX82" fmla="*/ 1439333 w 3557693"/>
                  <a:gd name="connsiteY82" fmla="*/ 425915 h 3785488"/>
                  <a:gd name="connsiteX83" fmla="*/ 1327573 w 3557693"/>
                  <a:gd name="connsiteY83" fmla="*/ 364955 h 3785488"/>
                  <a:gd name="connsiteX84" fmla="*/ 1317413 w 3557693"/>
                  <a:gd name="connsiteY84" fmla="*/ 395435 h 3785488"/>
                  <a:gd name="connsiteX85" fmla="*/ 1429173 w 3557693"/>
                  <a:gd name="connsiteY85" fmla="*/ 486875 h 3785488"/>
                  <a:gd name="connsiteX86" fmla="*/ 1571413 w 3557693"/>
                  <a:gd name="connsiteY86" fmla="*/ 568155 h 3785488"/>
                  <a:gd name="connsiteX87" fmla="*/ 1601893 w 3557693"/>
                  <a:gd name="connsiteY87" fmla="*/ 588475 h 3785488"/>
                  <a:gd name="connsiteX88" fmla="*/ 1683173 w 3557693"/>
                  <a:gd name="connsiteY88" fmla="*/ 720555 h 3785488"/>
                  <a:gd name="connsiteX89" fmla="*/ 1764453 w 3557693"/>
                  <a:gd name="connsiteY89" fmla="*/ 822155 h 3785488"/>
                  <a:gd name="connsiteX90" fmla="*/ 1784773 w 3557693"/>
                  <a:gd name="connsiteY90" fmla="*/ 933915 h 3785488"/>
                  <a:gd name="connsiteX91" fmla="*/ 1815253 w 3557693"/>
                  <a:gd name="connsiteY91" fmla="*/ 1126955 h 3785488"/>
                  <a:gd name="connsiteX92" fmla="*/ 1876213 w 3557693"/>
                  <a:gd name="connsiteY92" fmla="*/ 1401275 h 3785488"/>
                  <a:gd name="connsiteX93" fmla="*/ 1855893 w 3557693"/>
                  <a:gd name="connsiteY93" fmla="*/ 1401275 h 3785488"/>
                  <a:gd name="connsiteX94" fmla="*/ 1591733 w 3557693"/>
                  <a:gd name="connsiteY94" fmla="*/ 1228555 h 3785488"/>
                  <a:gd name="connsiteX95" fmla="*/ 1408853 w 3557693"/>
                  <a:gd name="connsiteY95" fmla="*/ 1005035 h 3785488"/>
                  <a:gd name="connsiteX96" fmla="*/ 1327573 w 3557693"/>
                  <a:gd name="connsiteY96" fmla="*/ 872955 h 3785488"/>
                  <a:gd name="connsiteX97" fmla="*/ 1307253 w 3557693"/>
                  <a:gd name="connsiteY97" fmla="*/ 710395 h 3785488"/>
                  <a:gd name="connsiteX98" fmla="*/ 1286933 w 3557693"/>
                  <a:gd name="connsiteY98" fmla="*/ 679915 h 3785488"/>
                  <a:gd name="connsiteX99" fmla="*/ 1256453 w 3557693"/>
                  <a:gd name="connsiteY99" fmla="*/ 761195 h 3785488"/>
                  <a:gd name="connsiteX100" fmla="*/ 1266613 w 3557693"/>
                  <a:gd name="connsiteY100" fmla="*/ 862795 h 3785488"/>
                  <a:gd name="connsiteX101" fmla="*/ 1185333 w 3557693"/>
                  <a:gd name="connsiteY101" fmla="*/ 781515 h 3785488"/>
                  <a:gd name="connsiteX102" fmla="*/ 1012613 w 3557693"/>
                  <a:gd name="connsiteY102" fmla="*/ 598635 h 3785488"/>
                  <a:gd name="connsiteX103" fmla="*/ 941493 w 3557693"/>
                  <a:gd name="connsiteY103" fmla="*/ 466555 h 3785488"/>
                  <a:gd name="connsiteX104" fmla="*/ 890693 w 3557693"/>
                  <a:gd name="connsiteY104" fmla="*/ 385275 h 3785488"/>
                  <a:gd name="connsiteX105" fmla="*/ 860213 w 3557693"/>
                  <a:gd name="connsiteY105" fmla="*/ 385275 h 3785488"/>
                  <a:gd name="connsiteX106" fmla="*/ 880533 w 3557693"/>
                  <a:gd name="connsiteY106" fmla="*/ 456395 h 3785488"/>
                  <a:gd name="connsiteX107" fmla="*/ 982133 w 3557693"/>
                  <a:gd name="connsiteY107" fmla="*/ 639275 h 3785488"/>
                  <a:gd name="connsiteX108" fmla="*/ 1083733 w 3557693"/>
                  <a:gd name="connsiteY108" fmla="*/ 740875 h 3785488"/>
                  <a:gd name="connsiteX109" fmla="*/ 1012613 w 3557693"/>
                  <a:gd name="connsiteY109" fmla="*/ 740875 h 3785488"/>
                  <a:gd name="connsiteX110" fmla="*/ 850053 w 3557693"/>
                  <a:gd name="connsiteY110" fmla="*/ 669755 h 3785488"/>
                  <a:gd name="connsiteX111" fmla="*/ 829733 w 3557693"/>
                  <a:gd name="connsiteY111" fmla="*/ 690075 h 3785488"/>
                  <a:gd name="connsiteX112" fmla="*/ 921173 w 3557693"/>
                  <a:gd name="connsiteY112" fmla="*/ 740875 h 3785488"/>
                  <a:gd name="connsiteX113" fmla="*/ 1073573 w 3557693"/>
                  <a:gd name="connsiteY113" fmla="*/ 801835 h 3785488"/>
                  <a:gd name="connsiteX114" fmla="*/ 1124373 w 3557693"/>
                  <a:gd name="connsiteY114" fmla="*/ 811995 h 3785488"/>
                  <a:gd name="connsiteX115" fmla="*/ 1246293 w 3557693"/>
                  <a:gd name="connsiteY115" fmla="*/ 913595 h 3785488"/>
                  <a:gd name="connsiteX116" fmla="*/ 1286933 w 3557693"/>
                  <a:gd name="connsiteY116" fmla="*/ 944075 h 3785488"/>
                  <a:gd name="connsiteX117" fmla="*/ 1398693 w 3557693"/>
                  <a:gd name="connsiteY117" fmla="*/ 1076155 h 3785488"/>
                  <a:gd name="connsiteX118" fmla="*/ 1500293 w 3557693"/>
                  <a:gd name="connsiteY118" fmla="*/ 1208235 h 3785488"/>
                  <a:gd name="connsiteX119" fmla="*/ 1683173 w 3557693"/>
                  <a:gd name="connsiteY119" fmla="*/ 1380955 h 3785488"/>
                  <a:gd name="connsiteX120" fmla="*/ 1845733 w 3557693"/>
                  <a:gd name="connsiteY120" fmla="*/ 1513035 h 3785488"/>
                  <a:gd name="connsiteX121" fmla="*/ 1866053 w 3557693"/>
                  <a:gd name="connsiteY121" fmla="*/ 1563835 h 3785488"/>
                  <a:gd name="connsiteX122" fmla="*/ 1886373 w 3557693"/>
                  <a:gd name="connsiteY122" fmla="*/ 1716235 h 3785488"/>
                  <a:gd name="connsiteX123" fmla="*/ 1896533 w 3557693"/>
                  <a:gd name="connsiteY123" fmla="*/ 1807675 h 3785488"/>
                  <a:gd name="connsiteX124" fmla="*/ 1886373 w 3557693"/>
                  <a:gd name="connsiteY124" fmla="*/ 1970235 h 3785488"/>
                  <a:gd name="connsiteX125" fmla="*/ 1774613 w 3557693"/>
                  <a:gd name="connsiteY125" fmla="*/ 1919435 h 3785488"/>
                  <a:gd name="connsiteX126" fmla="*/ 1500293 w 3557693"/>
                  <a:gd name="connsiteY126" fmla="*/ 1868635 h 3785488"/>
                  <a:gd name="connsiteX127" fmla="*/ 1256453 w 3557693"/>
                  <a:gd name="connsiteY127" fmla="*/ 1797515 h 3785488"/>
                  <a:gd name="connsiteX128" fmla="*/ 900853 w 3557693"/>
                  <a:gd name="connsiteY128" fmla="*/ 1665435 h 3785488"/>
                  <a:gd name="connsiteX129" fmla="*/ 667173 w 3557693"/>
                  <a:gd name="connsiteY129" fmla="*/ 1431755 h 3785488"/>
                  <a:gd name="connsiteX130" fmla="*/ 514773 w 3557693"/>
                  <a:gd name="connsiteY130" fmla="*/ 1228555 h 3785488"/>
                  <a:gd name="connsiteX131" fmla="*/ 423333 w 3557693"/>
                  <a:gd name="connsiteY131" fmla="*/ 1126955 h 3785488"/>
                  <a:gd name="connsiteX132" fmla="*/ 362373 w 3557693"/>
                  <a:gd name="connsiteY132" fmla="*/ 1137115 h 3785488"/>
                  <a:gd name="connsiteX133" fmla="*/ 443653 w 3557693"/>
                  <a:gd name="connsiteY133" fmla="*/ 1228555 h 3785488"/>
                  <a:gd name="connsiteX134" fmla="*/ 565573 w 3557693"/>
                  <a:gd name="connsiteY134" fmla="*/ 1411435 h 3785488"/>
                  <a:gd name="connsiteX135" fmla="*/ 626533 w 3557693"/>
                  <a:gd name="connsiteY135" fmla="*/ 1492715 h 3785488"/>
                  <a:gd name="connsiteX136" fmla="*/ 555413 w 3557693"/>
                  <a:gd name="connsiteY136" fmla="*/ 1482555 h 3785488"/>
                  <a:gd name="connsiteX137" fmla="*/ 382693 w 3557693"/>
                  <a:gd name="connsiteY137" fmla="*/ 1391115 h 3785488"/>
                  <a:gd name="connsiteX138" fmla="*/ 209973 w 3557693"/>
                  <a:gd name="connsiteY138" fmla="*/ 1269195 h 3785488"/>
                  <a:gd name="connsiteX139" fmla="*/ 47413 w 3557693"/>
                  <a:gd name="connsiteY139" fmla="*/ 1137115 h 3785488"/>
                  <a:gd name="connsiteX140" fmla="*/ 6773 w 3557693"/>
                  <a:gd name="connsiteY140" fmla="*/ 1147275 h 3785488"/>
                  <a:gd name="connsiteX141" fmla="*/ 88053 w 3557693"/>
                  <a:gd name="connsiteY141" fmla="*/ 1218395 h 3785488"/>
                  <a:gd name="connsiteX142" fmla="*/ 362373 w 3557693"/>
                  <a:gd name="connsiteY142" fmla="*/ 1441915 h 3785488"/>
                  <a:gd name="connsiteX143" fmla="*/ 606213 w 3557693"/>
                  <a:gd name="connsiteY143" fmla="*/ 1553675 h 3785488"/>
                  <a:gd name="connsiteX144" fmla="*/ 707813 w 3557693"/>
                  <a:gd name="connsiteY144" fmla="*/ 1573995 h 3785488"/>
                  <a:gd name="connsiteX145" fmla="*/ 758613 w 3557693"/>
                  <a:gd name="connsiteY145" fmla="*/ 1634955 h 3785488"/>
                  <a:gd name="connsiteX146" fmla="*/ 819573 w 3557693"/>
                  <a:gd name="connsiteY146" fmla="*/ 1685755 h 3785488"/>
                  <a:gd name="connsiteX147" fmla="*/ 911013 w 3557693"/>
                  <a:gd name="connsiteY147" fmla="*/ 1736555 h 3785488"/>
                  <a:gd name="connsiteX148" fmla="*/ 1236133 w 3557693"/>
                  <a:gd name="connsiteY148" fmla="*/ 1858475 h 3785488"/>
                  <a:gd name="connsiteX149" fmla="*/ 1540933 w 3557693"/>
                  <a:gd name="connsiteY149" fmla="*/ 1970235 h 3785488"/>
                  <a:gd name="connsiteX150" fmla="*/ 1652693 w 3557693"/>
                  <a:gd name="connsiteY150" fmla="*/ 2041355 h 3785488"/>
                  <a:gd name="connsiteX151" fmla="*/ 1469813 w 3557693"/>
                  <a:gd name="connsiteY151" fmla="*/ 2010875 h 3785488"/>
                  <a:gd name="connsiteX152" fmla="*/ 1286933 w 3557693"/>
                  <a:gd name="connsiteY152" fmla="*/ 2010875 h 3785488"/>
                  <a:gd name="connsiteX153" fmla="*/ 1053253 w 3557693"/>
                  <a:gd name="connsiteY153" fmla="*/ 1990555 h 3785488"/>
                  <a:gd name="connsiteX154" fmla="*/ 809413 w 3557693"/>
                  <a:gd name="connsiteY154" fmla="*/ 1919435 h 3785488"/>
                  <a:gd name="connsiteX155" fmla="*/ 545253 w 3557693"/>
                  <a:gd name="connsiteY155" fmla="*/ 1827995 h 3785488"/>
                  <a:gd name="connsiteX156" fmla="*/ 514773 w 3557693"/>
                  <a:gd name="connsiteY156" fmla="*/ 1817835 h 3785488"/>
                  <a:gd name="connsiteX157" fmla="*/ 382693 w 3557693"/>
                  <a:gd name="connsiteY157" fmla="*/ 1726395 h 3785488"/>
                  <a:gd name="connsiteX158" fmla="*/ 342053 w 3557693"/>
                  <a:gd name="connsiteY158" fmla="*/ 1736555 h 3785488"/>
                  <a:gd name="connsiteX159" fmla="*/ 474133 w 3557693"/>
                  <a:gd name="connsiteY159" fmla="*/ 1858475 h 3785488"/>
                  <a:gd name="connsiteX160" fmla="*/ 728133 w 3557693"/>
                  <a:gd name="connsiteY160" fmla="*/ 1939755 h 3785488"/>
                  <a:gd name="connsiteX161" fmla="*/ 606213 w 3557693"/>
                  <a:gd name="connsiteY161" fmla="*/ 1939755 h 3785488"/>
                  <a:gd name="connsiteX162" fmla="*/ 474133 w 3557693"/>
                  <a:gd name="connsiteY162" fmla="*/ 1929595 h 3785488"/>
                  <a:gd name="connsiteX163" fmla="*/ 474133 w 3557693"/>
                  <a:gd name="connsiteY163" fmla="*/ 1980395 h 3785488"/>
                  <a:gd name="connsiteX164" fmla="*/ 585893 w 3557693"/>
                  <a:gd name="connsiteY164" fmla="*/ 1980395 h 3785488"/>
                  <a:gd name="connsiteX165" fmla="*/ 789093 w 3557693"/>
                  <a:gd name="connsiteY165" fmla="*/ 1980395 h 3785488"/>
                  <a:gd name="connsiteX166" fmla="*/ 992293 w 3557693"/>
                  <a:gd name="connsiteY166" fmla="*/ 2021035 h 3785488"/>
                  <a:gd name="connsiteX167" fmla="*/ 1266613 w 3557693"/>
                  <a:gd name="connsiteY167" fmla="*/ 2041355 h 3785488"/>
                  <a:gd name="connsiteX168" fmla="*/ 1583845 w 3557693"/>
                  <a:gd name="connsiteY168" fmla="*/ 2083628 h 3785488"/>
                  <a:gd name="connsiteX169" fmla="*/ 1744133 w 3557693"/>
                  <a:gd name="connsiteY169" fmla="*/ 2214075 h 3785488"/>
                  <a:gd name="connsiteX170" fmla="*/ 1794933 w 3557693"/>
                  <a:gd name="connsiteY170" fmla="*/ 2346155 h 3785488"/>
                  <a:gd name="connsiteX171" fmla="*/ 1805093 w 3557693"/>
                  <a:gd name="connsiteY171" fmla="*/ 2589995 h 3785488"/>
                  <a:gd name="connsiteX172" fmla="*/ 1784773 w 3557693"/>
                  <a:gd name="connsiteY172" fmla="*/ 2843995 h 3785488"/>
                  <a:gd name="connsiteX173" fmla="*/ 1733973 w 3557693"/>
                  <a:gd name="connsiteY173" fmla="*/ 3138635 h 3785488"/>
                  <a:gd name="connsiteX174" fmla="*/ 1683173 w 3557693"/>
                  <a:gd name="connsiteY174" fmla="*/ 3433275 h 3785488"/>
                  <a:gd name="connsiteX175" fmla="*/ 1632373 w 3557693"/>
                  <a:gd name="connsiteY175" fmla="*/ 3677115 h 3785488"/>
                  <a:gd name="connsiteX176" fmla="*/ 1825413 w 3557693"/>
                  <a:gd name="connsiteY176" fmla="*/ 3758395 h 3785488"/>
                  <a:gd name="connsiteX177" fmla="*/ 2120053 w 3557693"/>
                  <a:gd name="connsiteY177" fmla="*/ 3768555 h 3785488"/>
                  <a:gd name="connsiteX178" fmla="*/ 2191173 w 3557693"/>
                  <a:gd name="connsiteY178" fmla="*/ 3717755 h 3785488"/>
                  <a:gd name="connsiteX179" fmla="*/ 2181013 w 3557693"/>
                  <a:gd name="connsiteY179" fmla="*/ 3362155 h 3785488"/>
                  <a:gd name="connsiteX180" fmla="*/ 2159909 w 3557693"/>
                  <a:gd name="connsiteY180" fmla="*/ 2443668 h 3785488"/>
                  <a:gd name="connsiteX0" fmla="*/ 2159909 w 3557693"/>
                  <a:gd name="connsiteY0" fmla="*/ 2581864 h 3923684"/>
                  <a:gd name="connsiteX1" fmla="*/ 2303925 w 3557693"/>
                  <a:gd name="connsiteY1" fmla="*/ 2293832 h 3923684"/>
                  <a:gd name="connsiteX2" fmla="*/ 2628053 w 3557693"/>
                  <a:gd name="connsiteY2" fmla="*/ 2067791 h 3923684"/>
                  <a:gd name="connsiteX3" fmla="*/ 3014133 w 3557693"/>
                  <a:gd name="connsiteY3" fmla="*/ 1844271 h 3923684"/>
                  <a:gd name="connsiteX4" fmla="*/ 3288453 w 3557693"/>
                  <a:gd name="connsiteY4" fmla="*/ 1732511 h 3923684"/>
                  <a:gd name="connsiteX5" fmla="*/ 3471333 w 3557693"/>
                  <a:gd name="connsiteY5" fmla="*/ 1620751 h 3923684"/>
                  <a:gd name="connsiteX6" fmla="*/ 3552613 w 3557693"/>
                  <a:gd name="connsiteY6" fmla="*/ 1508991 h 3923684"/>
                  <a:gd name="connsiteX7" fmla="*/ 3501813 w 3557693"/>
                  <a:gd name="connsiteY7" fmla="*/ 1498831 h 3923684"/>
                  <a:gd name="connsiteX8" fmla="*/ 3430693 w 3557693"/>
                  <a:gd name="connsiteY8" fmla="*/ 1600431 h 3923684"/>
                  <a:gd name="connsiteX9" fmla="*/ 3237653 w 3557693"/>
                  <a:gd name="connsiteY9" fmla="*/ 1702031 h 3923684"/>
                  <a:gd name="connsiteX10" fmla="*/ 2922693 w 3557693"/>
                  <a:gd name="connsiteY10" fmla="*/ 1834111 h 3923684"/>
                  <a:gd name="connsiteX11" fmla="*/ 2892213 w 3557693"/>
                  <a:gd name="connsiteY11" fmla="*/ 1823951 h 3923684"/>
                  <a:gd name="connsiteX12" fmla="*/ 2922693 w 3557693"/>
                  <a:gd name="connsiteY12" fmla="*/ 1712191 h 3923684"/>
                  <a:gd name="connsiteX13" fmla="*/ 2983653 w 3557693"/>
                  <a:gd name="connsiteY13" fmla="*/ 1549631 h 3923684"/>
                  <a:gd name="connsiteX14" fmla="*/ 2983653 w 3557693"/>
                  <a:gd name="connsiteY14" fmla="*/ 1498831 h 3923684"/>
                  <a:gd name="connsiteX15" fmla="*/ 2932853 w 3557693"/>
                  <a:gd name="connsiteY15" fmla="*/ 1508991 h 3923684"/>
                  <a:gd name="connsiteX16" fmla="*/ 2902373 w 3557693"/>
                  <a:gd name="connsiteY16" fmla="*/ 1590271 h 3923684"/>
                  <a:gd name="connsiteX17" fmla="*/ 2821093 w 3557693"/>
                  <a:gd name="connsiteY17" fmla="*/ 1813791 h 3923684"/>
                  <a:gd name="connsiteX18" fmla="*/ 2790613 w 3557693"/>
                  <a:gd name="connsiteY18" fmla="*/ 1895071 h 3923684"/>
                  <a:gd name="connsiteX19" fmla="*/ 2591957 w 3557693"/>
                  <a:gd name="connsiteY19" fmla="*/ 2005800 h 3923684"/>
                  <a:gd name="connsiteX20" fmla="*/ 2374053 w 3557693"/>
                  <a:gd name="connsiteY20" fmla="*/ 2128751 h 3923684"/>
                  <a:gd name="connsiteX21" fmla="*/ 2231813 w 3557693"/>
                  <a:gd name="connsiteY21" fmla="*/ 2240511 h 3923684"/>
                  <a:gd name="connsiteX22" fmla="*/ 2313093 w 3557693"/>
                  <a:gd name="connsiteY22" fmla="*/ 1895071 h 3923684"/>
                  <a:gd name="connsiteX23" fmla="*/ 2384213 w 3557693"/>
                  <a:gd name="connsiteY23" fmla="*/ 1508991 h 3923684"/>
                  <a:gd name="connsiteX24" fmla="*/ 2597573 w 3557693"/>
                  <a:gd name="connsiteY24" fmla="*/ 1285471 h 3923684"/>
                  <a:gd name="connsiteX25" fmla="*/ 2668693 w 3557693"/>
                  <a:gd name="connsiteY25" fmla="*/ 1122911 h 3923684"/>
                  <a:gd name="connsiteX26" fmla="*/ 2628053 w 3557693"/>
                  <a:gd name="connsiteY26" fmla="*/ 1122911 h 3923684"/>
                  <a:gd name="connsiteX27" fmla="*/ 2567093 w 3557693"/>
                  <a:gd name="connsiteY27" fmla="*/ 1254991 h 3923684"/>
                  <a:gd name="connsiteX28" fmla="*/ 2414693 w 3557693"/>
                  <a:gd name="connsiteY28" fmla="*/ 1376911 h 3923684"/>
                  <a:gd name="connsiteX29" fmla="*/ 2465493 w 3557693"/>
                  <a:gd name="connsiteY29" fmla="*/ 1204191 h 3923684"/>
                  <a:gd name="connsiteX30" fmla="*/ 2546773 w 3557693"/>
                  <a:gd name="connsiteY30" fmla="*/ 909551 h 3923684"/>
                  <a:gd name="connsiteX31" fmla="*/ 2648373 w 3557693"/>
                  <a:gd name="connsiteY31" fmla="*/ 818111 h 3923684"/>
                  <a:gd name="connsiteX32" fmla="*/ 2729653 w 3557693"/>
                  <a:gd name="connsiteY32" fmla="*/ 726671 h 3923684"/>
                  <a:gd name="connsiteX33" fmla="*/ 2739813 w 3557693"/>
                  <a:gd name="connsiteY33" fmla="*/ 675871 h 3923684"/>
                  <a:gd name="connsiteX34" fmla="*/ 2699173 w 3557693"/>
                  <a:gd name="connsiteY34" fmla="*/ 696191 h 3923684"/>
                  <a:gd name="connsiteX35" fmla="*/ 2628053 w 3557693"/>
                  <a:gd name="connsiteY35" fmla="*/ 777471 h 3923684"/>
                  <a:gd name="connsiteX36" fmla="*/ 2567093 w 3557693"/>
                  <a:gd name="connsiteY36" fmla="*/ 807951 h 3923684"/>
                  <a:gd name="connsiteX37" fmla="*/ 2678853 w 3557693"/>
                  <a:gd name="connsiteY37" fmla="*/ 503151 h 3923684"/>
                  <a:gd name="connsiteX38" fmla="*/ 2729653 w 3557693"/>
                  <a:gd name="connsiteY38" fmla="*/ 269471 h 3923684"/>
                  <a:gd name="connsiteX39" fmla="*/ 2689013 w 3557693"/>
                  <a:gd name="connsiteY39" fmla="*/ 259311 h 3923684"/>
                  <a:gd name="connsiteX40" fmla="*/ 2668693 w 3557693"/>
                  <a:gd name="connsiteY40" fmla="*/ 371071 h 3923684"/>
                  <a:gd name="connsiteX41" fmla="*/ 2617893 w 3557693"/>
                  <a:gd name="connsiteY41" fmla="*/ 543791 h 3923684"/>
                  <a:gd name="connsiteX42" fmla="*/ 2597573 w 3557693"/>
                  <a:gd name="connsiteY42" fmla="*/ 543791 h 3923684"/>
                  <a:gd name="connsiteX43" fmla="*/ 2556933 w 3557693"/>
                  <a:gd name="connsiteY43" fmla="*/ 401551 h 3923684"/>
                  <a:gd name="connsiteX44" fmla="*/ 2526453 w 3557693"/>
                  <a:gd name="connsiteY44" fmla="*/ 310111 h 3923684"/>
                  <a:gd name="connsiteX45" fmla="*/ 2495973 w 3557693"/>
                  <a:gd name="connsiteY45" fmla="*/ 340591 h 3923684"/>
                  <a:gd name="connsiteX46" fmla="*/ 2516293 w 3557693"/>
                  <a:gd name="connsiteY46" fmla="*/ 401551 h 3923684"/>
                  <a:gd name="connsiteX47" fmla="*/ 2546773 w 3557693"/>
                  <a:gd name="connsiteY47" fmla="*/ 513311 h 3923684"/>
                  <a:gd name="connsiteX48" fmla="*/ 2567093 w 3557693"/>
                  <a:gd name="connsiteY48" fmla="*/ 604751 h 3923684"/>
                  <a:gd name="connsiteX49" fmla="*/ 2577253 w 3557693"/>
                  <a:gd name="connsiteY49" fmla="*/ 635231 h 3923684"/>
                  <a:gd name="connsiteX50" fmla="*/ 2495973 w 3557693"/>
                  <a:gd name="connsiteY50" fmla="*/ 868911 h 3923684"/>
                  <a:gd name="connsiteX51" fmla="*/ 2424853 w 3557693"/>
                  <a:gd name="connsiteY51" fmla="*/ 1122911 h 3923684"/>
                  <a:gd name="connsiteX52" fmla="*/ 2363893 w 3557693"/>
                  <a:gd name="connsiteY52" fmla="*/ 1092431 h 3923684"/>
                  <a:gd name="connsiteX53" fmla="*/ 2262293 w 3557693"/>
                  <a:gd name="connsiteY53" fmla="*/ 919711 h 3923684"/>
                  <a:gd name="connsiteX54" fmla="*/ 2221653 w 3557693"/>
                  <a:gd name="connsiteY54" fmla="*/ 838431 h 3923684"/>
                  <a:gd name="connsiteX55" fmla="*/ 2201333 w 3557693"/>
                  <a:gd name="connsiteY55" fmla="*/ 868911 h 3923684"/>
                  <a:gd name="connsiteX56" fmla="*/ 2241973 w 3557693"/>
                  <a:gd name="connsiteY56" fmla="*/ 970511 h 3923684"/>
                  <a:gd name="connsiteX57" fmla="*/ 2302933 w 3557693"/>
                  <a:gd name="connsiteY57" fmla="*/ 1082271 h 3923684"/>
                  <a:gd name="connsiteX58" fmla="*/ 2353733 w 3557693"/>
                  <a:gd name="connsiteY58" fmla="*/ 1163551 h 3923684"/>
                  <a:gd name="connsiteX59" fmla="*/ 2384213 w 3557693"/>
                  <a:gd name="connsiteY59" fmla="*/ 1194031 h 3923684"/>
                  <a:gd name="connsiteX60" fmla="*/ 2363893 w 3557693"/>
                  <a:gd name="connsiteY60" fmla="*/ 1305791 h 3923684"/>
                  <a:gd name="connsiteX61" fmla="*/ 2262293 w 3557693"/>
                  <a:gd name="connsiteY61" fmla="*/ 1651231 h 3923684"/>
                  <a:gd name="connsiteX62" fmla="*/ 2211493 w 3557693"/>
                  <a:gd name="connsiteY62" fmla="*/ 1905231 h 3923684"/>
                  <a:gd name="connsiteX63" fmla="*/ 2160693 w 3557693"/>
                  <a:gd name="connsiteY63" fmla="*/ 2047471 h 3923684"/>
                  <a:gd name="connsiteX64" fmla="*/ 2089573 w 3557693"/>
                  <a:gd name="connsiteY64" fmla="*/ 2067791 h 3923684"/>
                  <a:gd name="connsiteX65" fmla="*/ 2048933 w 3557693"/>
                  <a:gd name="connsiteY65" fmla="*/ 1915391 h 3923684"/>
                  <a:gd name="connsiteX66" fmla="*/ 1957493 w 3557693"/>
                  <a:gd name="connsiteY66" fmla="*/ 1580111 h 3923684"/>
                  <a:gd name="connsiteX67" fmla="*/ 1845733 w 3557693"/>
                  <a:gd name="connsiteY67" fmla="*/ 1122911 h 3923684"/>
                  <a:gd name="connsiteX68" fmla="*/ 1805093 w 3557693"/>
                  <a:gd name="connsiteY68" fmla="*/ 665711 h 3923684"/>
                  <a:gd name="connsiteX69" fmla="*/ 1872208 w 3557693"/>
                  <a:gd name="connsiteY69" fmla="*/ 84815 h 3923684"/>
                  <a:gd name="connsiteX70" fmla="*/ 1800200 w 3557693"/>
                  <a:gd name="connsiteY70" fmla="*/ 156823 h 3923684"/>
                  <a:gd name="connsiteX71" fmla="*/ 1764453 w 3557693"/>
                  <a:gd name="connsiteY71" fmla="*/ 594591 h 3923684"/>
                  <a:gd name="connsiteX72" fmla="*/ 1764453 w 3557693"/>
                  <a:gd name="connsiteY72" fmla="*/ 787631 h 3923684"/>
                  <a:gd name="connsiteX73" fmla="*/ 1774613 w 3557693"/>
                  <a:gd name="connsiteY73" fmla="*/ 899391 h 3923684"/>
                  <a:gd name="connsiteX74" fmla="*/ 1733973 w 3557693"/>
                  <a:gd name="connsiteY74" fmla="*/ 838431 h 3923684"/>
                  <a:gd name="connsiteX75" fmla="*/ 1622213 w 3557693"/>
                  <a:gd name="connsiteY75" fmla="*/ 635231 h 3923684"/>
                  <a:gd name="connsiteX76" fmla="*/ 1571413 w 3557693"/>
                  <a:gd name="connsiteY76" fmla="*/ 371071 h 3923684"/>
                  <a:gd name="connsiteX77" fmla="*/ 1540933 w 3557693"/>
                  <a:gd name="connsiteY77" fmla="*/ 289791 h 3923684"/>
                  <a:gd name="connsiteX78" fmla="*/ 1520613 w 3557693"/>
                  <a:gd name="connsiteY78" fmla="*/ 350751 h 3923684"/>
                  <a:gd name="connsiteX79" fmla="*/ 1551093 w 3557693"/>
                  <a:gd name="connsiteY79" fmla="*/ 594591 h 3923684"/>
                  <a:gd name="connsiteX80" fmla="*/ 1571413 w 3557693"/>
                  <a:gd name="connsiteY80" fmla="*/ 655551 h 3923684"/>
                  <a:gd name="connsiteX81" fmla="*/ 1540933 w 3557693"/>
                  <a:gd name="connsiteY81" fmla="*/ 645391 h 3923684"/>
                  <a:gd name="connsiteX82" fmla="*/ 1439333 w 3557693"/>
                  <a:gd name="connsiteY82" fmla="*/ 564111 h 3923684"/>
                  <a:gd name="connsiteX83" fmla="*/ 1327573 w 3557693"/>
                  <a:gd name="connsiteY83" fmla="*/ 503151 h 3923684"/>
                  <a:gd name="connsiteX84" fmla="*/ 1317413 w 3557693"/>
                  <a:gd name="connsiteY84" fmla="*/ 533631 h 3923684"/>
                  <a:gd name="connsiteX85" fmla="*/ 1429173 w 3557693"/>
                  <a:gd name="connsiteY85" fmla="*/ 625071 h 3923684"/>
                  <a:gd name="connsiteX86" fmla="*/ 1571413 w 3557693"/>
                  <a:gd name="connsiteY86" fmla="*/ 706351 h 3923684"/>
                  <a:gd name="connsiteX87" fmla="*/ 1601893 w 3557693"/>
                  <a:gd name="connsiteY87" fmla="*/ 726671 h 3923684"/>
                  <a:gd name="connsiteX88" fmla="*/ 1683173 w 3557693"/>
                  <a:gd name="connsiteY88" fmla="*/ 858751 h 3923684"/>
                  <a:gd name="connsiteX89" fmla="*/ 1764453 w 3557693"/>
                  <a:gd name="connsiteY89" fmla="*/ 960351 h 3923684"/>
                  <a:gd name="connsiteX90" fmla="*/ 1784773 w 3557693"/>
                  <a:gd name="connsiteY90" fmla="*/ 1072111 h 3923684"/>
                  <a:gd name="connsiteX91" fmla="*/ 1815253 w 3557693"/>
                  <a:gd name="connsiteY91" fmla="*/ 1265151 h 3923684"/>
                  <a:gd name="connsiteX92" fmla="*/ 1876213 w 3557693"/>
                  <a:gd name="connsiteY92" fmla="*/ 1539471 h 3923684"/>
                  <a:gd name="connsiteX93" fmla="*/ 1855893 w 3557693"/>
                  <a:gd name="connsiteY93" fmla="*/ 1539471 h 3923684"/>
                  <a:gd name="connsiteX94" fmla="*/ 1591733 w 3557693"/>
                  <a:gd name="connsiteY94" fmla="*/ 1366751 h 3923684"/>
                  <a:gd name="connsiteX95" fmla="*/ 1408853 w 3557693"/>
                  <a:gd name="connsiteY95" fmla="*/ 1143231 h 3923684"/>
                  <a:gd name="connsiteX96" fmla="*/ 1327573 w 3557693"/>
                  <a:gd name="connsiteY96" fmla="*/ 1011151 h 3923684"/>
                  <a:gd name="connsiteX97" fmla="*/ 1307253 w 3557693"/>
                  <a:gd name="connsiteY97" fmla="*/ 848591 h 3923684"/>
                  <a:gd name="connsiteX98" fmla="*/ 1286933 w 3557693"/>
                  <a:gd name="connsiteY98" fmla="*/ 818111 h 3923684"/>
                  <a:gd name="connsiteX99" fmla="*/ 1256453 w 3557693"/>
                  <a:gd name="connsiteY99" fmla="*/ 899391 h 3923684"/>
                  <a:gd name="connsiteX100" fmla="*/ 1266613 w 3557693"/>
                  <a:gd name="connsiteY100" fmla="*/ 1000991 h 3923684"/>
                  <a:gd name="connsiteX101" fmla="*/ 1185333 w 3557693"/>
                  <a:gd name="connsiteY101" fmla="*/ 919711 h 3923684"/>
                  <a:gd name="connsiteX102" fmla="*/ 1012613 w 3557693"/>
                  <a:gd name="connsiteY102" fmla="*/ 736831 h 3923684"/>
                  <a:gd name="connsiteX103" fmla="*/ 941493 w 3557693"/>
                  <a:gd name="connsiteY103" fmla="*/ 604751 h 3923684"/>
                  <a:gd name="connsiteX104" fmla="*/ 890693 w 3557693"/>
                  <a:gd name="connsiteY104" fmla="*/ 523471 h 3923684"/>
                  <a:gd name="connsiteX105" fmla="*/ 860213 w 3557693"/>
                  <a:gd name="connsiteY105" fmla="*/ 523471 h 3923684"/>
                  <a:gd name="connsiteX106" fmla="*/ 880533 w 3557693"/>
                  <a:gd name="connsiteY106" fmla="*/ 594591 h 3923684"/>
                  <a:gd name="connsiteX107" fmla="*/ 982133 w 3557693"/>
                  <a:gd name="connsiteY107" fmla="*/ 777471 h 3923684"/>
                  <a:gd name="connsiteX108" fmla="*/ 1083733 w 3557693"/>
                  <a:gd name="connsiteY108" fmla="*/ 879071 h 3923684"/>
                  <a:gd name="connsiteX109" fmla="*/ 1012613 w 3557693"/>
                  <a:gd name="connsiteY109" fmla="*/ 879071 h 3923684"/>
                  <a:gd name="connsiteX110" fmla="*/ 850053 w 3557693"/>
                  <a:gd name="connsiteY110" fmla="*/ 807951 h 3923684"/>
                  <a:gd name="connsiteX111" fmla="*/ 829733 w 3557693"/>
                  <a:gd name="connsiteY111" fmla="*/ 828271 h 3923684"/>
                  <a:gd name="connsiteX112" fmla="*/ 921173 w 3557693"/>
                  <a:gd name="connsiteY112" fmla="*/ 879071 h 3923684"/>
                  <a:gd name="connsiteX113" fmla="*/ 1073573 w 3557693"/>
                  <a:gd name="connsiteY113" fmla="*/ 940031 h 3923684"/>
                  <a:gd name="connsiteX114" fmla="*/ 1124373 w 3557693"/>
                  <a:gd name="connsiteY114" fmla="*/ 950191 h 3923684"/>
                  <a:gd name="connsiteX115" fmla="*/ 1246293 w 3557693"/>
                  <a:gd name="connsiteY115" fmla="*/ 1051791 h 3923684"/>
                  <a:gd name="connsiteX116" fmla="*/ 1286933 w 3557693"/>
                  <a:gd name="connsiteY116" fmla="*/ 1082271 h 3923684"/>
                  <a:gd name="connsiteX117" fmla="*/ 1398693 w 3557693"/>
                  <a:gd name="connsiteY117" fmla="*/ 1214351 h 3923684"/>
                  <a:gd name="connsiteX118" fmla="*/ 1500293 w 3557693"/>
                  <a:gd name="connsiteY118" fmla="*/ 1346431 h 3923684"/>
                  <a:gd name="connsiteX119" fmla="*/ 1683173 w 3557693"/>
                  <a:gd name="connsiteY119" fmla="*/ 1519151 h 3923684"/>
                  <a:gd name="connsiteX120" fmla="*/ 1845733 w 3557693"/>
                  <a:gd name="connsiteY120" fmla="*/ 1651231 h 3923684"/>
                  <a:gd name="connsiteX121" fmla="*/ 1866053 w 3557693"/>
                  <a:gd name="connsiteY121" fmla="*/ 1702031 h 3923684"/>
                  <a:gd name="connsiteX122" fmla="*/ 1886373 w 3557693"/>
                  <a:gd name="connsiteY122" fmla="*/ 1854431 h 3923684"/>
                  <a:gd name="connsiteX123" fmla="*/ 1896533 w 3557693"/>
                  <a:gd name="connsiteY123" fmla="*/ 1945871 h 3923684"/>
                  <a:gd name="connsiteX124" fmla="*/ 1886373 w 3557693"/>
                  <a:gd name="connsiteY124" fmla="*/ 2108431 h 3923684"/>
                  <a:gd name="connsiteX125" fmla="*/ 1774613 w 3557693"/>
                  <a:gd name="connsiteY125" fmla="*/ 2057631 h 3923684"/>
                  <a:gd name="connsiteX126" fmla="*/ 1500293 w 3557693"/>
                  <a:gd name="connsiteY126" fmla="*/ 2006831 h 3923684"/>
                  <a:gd name="connsiteX127" fmla="*/ 1256453 w 3557693"/>
                  <a:gd name="connsiteY127" fmla="*/ 1935711 h 3923684"/>
                  <a:gd name="connsiteX128" fmla="*/ 900853 w 3557693"/>
                  <a:gd name="connsiteY128" fmla="*/ 1803631 h 3923684"/>
                  <a:gd name="connsiteX129" fmla="*/ 667173 w 3557693"/>
                  <a:gd name="connsiteY129" fmla="*/ 1569951 h 3923684"/>
                  <a:gd name="connsiteX130" fmla="*/ 514773 w 3557693"/>
                  <a:gd name="connsiteY130" fmla="*/ 1366751 h 3923684"/>
                  <a:gd name="connsiteX131" fmla="*/ 423333 w 3557693"/>
                  <a:gd name="connsiteY131" fmla="*/ 1265151 h 3923684"/>
                  <a:gd name="connsiteX132" fmla="*/ 362373 w 3557693"/>
                  <a:gd name="connsiteY132" fmla="*/ 1275311 h 3923684"/>
                  <a:gd name="connsiteX133" fmla="*/ 443653 w 3557693"/>
                  <a:gd name="connsiteY133" fmla="*/ 1366751 h 3923684"/>
                  <a:gd name="connsiteX134" fmla="*/ 565573 w 3557693"/>
                  <a:gd name="connsiteY134" fmla="*/ 1549631 h 3923684"/>
                  <a:gd name="connsiteX135" fmla="*/ 626533 w 3557693"/>
                  <a:gd name="connsiteY135" fmla="*/ 1630911 h 3923684"/>
                  <a:gd name="connsiteX136" fmla="*/ 555413 w 3557693"/>
                  <a:gd name="connsiteY136" fmla="*/ 1620751 h 3923684"/>
                  <a:gd name="connsiteX137" fmla="*/ 382693 w 3557693"/>
                  <a:gd name="connsiteY137" fmla="*/ 1529311 h 3923684"/>
                  <a:gd name="connsiteX138" fmla="*/ 209973 w 3557693"/>
                  <a:gd name="connsiteY138" fmla="*/ 1407391 h 3923684"/>
                  <a:gd name="connsiteX139" fmla="*/ 47413 w 3557693"/>
                  <a:gd name="connsiteY139" fmla="*/ 1275311 h 3923684"/>
                  <a:gd name="connsiteX140" fmla="*/ 6773 w 3557693"/>
                  <a:gd name="connsiteY140" fmla="*/ 1285471 h 3923684"/>
                  <a:gd name="connsiteX141" fmla="*/ 88053 w 3557693"/>
                  <a:gd name="connsiteY141" fmla="*/ 1356591 h 3923684"/>
                  <a:gd name="connsiteX142" fmla="*/ 362373 w 3557693"/>
                  <a:gd name="connsiteY142" fmla="*/ 1580111 h 3923684"/>
                  <a:gd name="connsiteX143" fmla="*/ 606213 w 3557693"/>
                  <a:gd name="connsiteY143" fmla="*/ 1691871 h 3923684"/>
                  <a:gd name="connsiteX144" fmla="*/ 707813 w 3557693"/>
                  <a:gd name="connsiteY144" fmla="*/ 1712191 h 3923684"/>
                  <a:gd name="connsiteX145" fmla="*/ 758613 w 3557693"/>
                  <a:gd name="connsiteY145" fmla="*/ 1773151 h 3923684"/>
                  <a:gd name="connsiteX146" fmla="*/ 819573 w 3557693"/>
                  <a:gd name="connsiteY146" fmla="*/ 1823951 h 3923684"/>
                  <a:gd name="connsiteX147" fmla="*/ 911013 w 3557693"/>
                  <a:gd name="connsiteY147" fmla="*/ 1874751 h 3923684"/>
                  <a:gd name="connsiteX148" fmla="*/ 1236133 w 3557693"/>
                  <a:gd name="connsiteY148" fmla="*/ 1996671 h 3923684"/>
                  <a:gd name="connsiteX149" fmla="*/ 1540933 w 3557693"/>
                  <a:gd name="connsiteY149" fmla="*/ 2108431 h 3923684"/>
                  <a:gd name="connsiteX150" fmla="*/ 1652693 w 3557693"/>
                  <a:gd name="connsiteY150" fmla="*/ 2179551 h 3923684"/>
                  <a:gd name="connsiteX151" fmla="*/ 1469813 w 3557693"/>
                  <a:gd name="connsiteY151" fmla="*/ 2149071 h 3923684"/>
                  <a:gd name="connsiteX152" fmla="*/ 1286933 w 3557693"/>
                  <a:gd name="connsiteY152" fmla="*/ 2149071 h 3923684"/>
                  <a:gd name="connsiteX153" fmla="*/ 1053253 w 3557693"/>
                  <a:gd name="connsiteY153" fmla="*/ 2128751 h 3923684"/>
                  <a:gd name="connsiteX154" fmla="*/ 809413 w 3557693"/>
                  <a:gd name="connsiteY154" fmla="*/ 2057631 h 3923684"/>
                  <a:gd name="connsiteX155" fmla="*/ 545253 w 3557693"/>
                  <a:gd name="connsiteY155" fmla="*/ 1966191 h 3923684"/>
                  <a:gd name="connsiteX156" fmla="*/ 514773 w 3557693"/>
                  <a:gd name="connsiteY156" fmla="*/ 1956031 h 3923684"/>
                  <a:gd name="connsiteX157" fmla="*/ 382693 w 3557693"/>
                  <a:gd name="connsiteY157" fmla="*/ 1864591 h 3923684"/>
                  <a:gd name="connsiteX158" fmla="*/ 342053 w 3557693"/>
                  <a:gd name="connsiteY158" fmla="*/ 1874751 h 3923684"/>
                  <a:gd name="connsiteX159" fmla="*/ 474133 w 3557693"/>
                  <a:gd name="connsiteY159" fmla="*/ 1996671 h 3923684"/>
                  <a:gd name="connsiteX160" fmla="*/ 728133 w 3557693"/>
                  <a:gd name="connsiteY160" fmla="*/ 2077951 h 3923684"/>
                  <a:gd name="connsiteX161" fmla="*/ 606213 w 3557693"/>
                  <a:gd name="connsiteY161" fmla="*/ 2077951 h 3923684"/>
                  <a:gd name="connsiteX162" fmla="*/ 474133 w 3557693"/>
                  <a:gd name="connsiteY162" fmla="*/ 2067791 h 3923684"/>
                  <a:gd name="connsiteX163" fmla="*/ 474133 w 3557693"/>
                  <a:gd name="connsiteY163" fmla="*/ 2118591 h 3923684"/>
                  <a:gd name="connsiteX164" fmla="*/ 585893 w 3557693"/>
                  <a:gd name="connsiteY164" fmla="*/ 2118591 h 3923684"/>
                  <a:gd name="connsiteX165" fmla="*/ 789093 w 3557693"/>
                  <a:gd name="connsiteY165" fmla="*/ 2118591 h 3923684"/>
                  <a:gd name="connsiteX166" fmla="*/ 992293 w 3557693"/>
                  <a:gd name="connsiteY166" fmla="*/ 2159231 h 3923684"/>
                  <a:gd name="connsiteX167" fmla="*/ 1266613 w 3557693"/>
                  <a:gd name="connsiteY167" fmla="*/ 2179551 h 3923684"/>
                  <a:gd name="connsiteX168" fmla="*/ 1583845 w 3557693"/>
                  <a:gd name="connsiteY168" fmla="*/ 2221824 h 3923684"/>
                  <a:gd name="connsiteX169" fmla="*/ 1744133 w 3557693"/>
                  <a:gd name="connsiteY169" fmla="*/ 2352271 h 3923684"/>
                  <a:gd name="connsiteX170" fmla="*/ 1794933 w 3557693"/>
                  <a:gd name="connsiteY170" fmla="*/ 2484351 h 3923684"/>
                  <a:gd name="connsiteX171" fmla="*/ 1805093 w 3557693"/>
                  <a:gd name="connsiteY171" fmla="*/ 2728191 h 3923684"/>
                  <a:gd name="connsiteX172" fmla="*/ 1784773 w 3557693"/>
                  <a:gd name="connsiteY172" fmla="*/ 2982191 h 3923684"/>
                  <a:gd name="connsiteX173" fmla="*/ 1733973 w 3557693"/>
                  <a:gd name="connsiteY173" fmla="*/ 3276831 h 3923684"/>
                  <a:gd name="connsiteX174" fmla="*/ 1683173 w 3557693"/>
                  <a:gd name="connsiteY174" fmla="*/ 3571471 h 3923684"/>
                  <a:gd name="connsiteX175" fmla="*/ 1632373 w 3557693"/>
                  <a:gd name="connsiteY175" fmla="*/ 3815311 h 3923684"/>
                  <a:gd name="connsiteX176" fmla="*/ 1825413 w 3557693"/>
                  <a:gd name="connsiteY176" fmla="*/ 3896591 h 3923684"/>
                  <a:gd name="connsiteX177" fmla="*/ 2120053 w 3557693"/>
                  <a:gd name="connsiteY177" fmla="*/ 3906751 h 3923684"/>
                  <a:gd name="connsiteX178" fmla="*/ 2191173 w 3557693"/>
                  <a:gd name="connsiteY178" fmla="*/ 3855951 h 3923684"/>
                  <a:gd name="connsiteX179" fmla="*/ 2181013 w 3557693"/>
                  <a:gd name="connsiteY179" fmla="*/ 3500351 h 3923684"/>
                  <a:gd name="connsiteX180" fmla="*/ 2159909 w 3557693"/>
                  <a:gd name="connsiteY180" fmla="*/ 2581864 h 3923684"/>
                  <a:gd name="connsiteX0" fmla="*/ 2159909 w 3557693"/>
                  <a:gd name="connsiteY0" fmla="*/ 2581864 h 3923684"/>
                  <a:gd name="connsiteX1" fmla="*/ 2303925 w 3557693"/>
                  <a:gd name="connsiteY1" fmla="*/ 2293832 h 3923684"/>
                  <a:gd name="connsiteX2" fmla="*/ 2628053 w 3557693"/>
                  <a:gd name="connsiteY2" fmla="*/ 2067791 h 3923684"/>
                  <a:gd name="connsiteX3" fmla="*/ 3014133 w 3557693"/>
                  <a:gd name="connsiteY3" fmla="*/ 1844271 h 3923684"/>
                  <a:gd name="connsiteX4" fmla="*/ 3288453 w 3557693"/>
                  <a:gd name="connsiteY4" fmla="*/ 1732511 h 3923684"/>
                  <a:gd name="connsiteX5" fmla="*/ 3471333 w 3557693"/>
                  <a:gd name="connsiteY5" fmla="*/ 1620751 h 3923684"/>
                  <a:gd name="connsiteX6" fmla="*/ 3552613 w 3557693"/>
                  <a:gd name="connsiteY6" fmla="*/ 1508991 h 3923684"/>
                  <a:gd name="connsiteX7" fmla="*/ 3501813 w 3557693"/>
                  <a:gd name="connsiteY7" fmla="*/ 1498831 h 3923684"/>
                  <a:gd name="connsiteX8" fmla="*/ 3430693 w 3557693"/>
                  <a:gd name="connsiteY8" fmla="*/ 1600431 h 3923684"/>
                  <a:gd name="connsiteX9" fmla="*/ 3237653 w 3557693"/>
                  <a:gd name="connsiteY9" fmla="*/ 1702031 h 3923684"/>
                  <a:gd name="connsiteX10" fmla="*/ 2922693 w 3557693"/>
                  <a:gd name="connsiteY10" fmla="*/ 1834111 h 3923684"/>
                  <a:gd name="connsiteX11" fmla="*/ 2892213 w 3557693"/>
                  <a:gd name="connsiteY11" fmla="*/ 1823951 h 3923684"/>
                  <a:gd name="connsiteX12" fmla="*/ 2922693 w 3557693"/>
                  <a:gd name="connsiteY12" fmla="*/ 1712191 h 3923684"/>
                  <a:gd name="connsiteX13" fmla="*/ 2983653 w 3557693"/>
                  <a:gd name="connsiteY13" fmla="*/ 1549631 h 3923684"/>
                  <a:gd name="connsiteX14" fmla="*/ 2983653 w 3557693"/>
                  <a:gd name="connsiteY14" fmla="*/ 1498831 h 3923684"/>
                  <a:gd name="connsiteX15" fmla="*/ 2932853 w 3557693"/>
                  <a:gd name="connsiteY15" fmla="*/ 1508991 h 3923684"/>
                  <a:gd name="connsiteX16" fmla="*/ 2902373 w 3557693"/>
                  <a:gd name="connsiteY16" fmla="*/ 1590271 h 3923684"/>
                  <a:gd name="connsiteX17" fmla="*/ 2821093 w 3557693"/>
                  <a:gd name="connsiteY17" fmla="*/ 1813791 h 3923684"/>
                  <a:gd name="connsiteX18" fmla="*/ 2790613 w 3557693"/>
                  <a:gd name="connsiteY18" fmla="*/ 1895071 h 3923684"/>
                  <a:gd name="connsiteX19" fmla="*/ 2591957 w 3557693"/>
                  <a:gd name="connsiteY19" fmla="*/ 2005800 h 3923684"/>
                  <a:gd name="connsiteX20" fmla="*/ 2374053 w 3557693"/>
                  <a:gd name="connsiteY20" fmla="*/ 2128751 h 3923684"/>
                  <a:gd name="connsiteX21" fmla="*/ 2231813 w 3557693"/>
                  <a:gd name="connsiteY21" fmla="*/ 2240511 h 3923684"/>
                  <a:gd name="connsiteX22" fmla="*/ 2313093 w 3557693"/>
                  <a:gd name="connsiteY22" fmla="*/ 1895071 h 3923684"/>
                  <a:gd name="connsiteX23" fmla="*/ 2384213 w 3557693"/>
                  <a:gd name="connsiteY23" fmla="*/ 1508991 h 3923684"/>
                  <a:gd name="connsiteX24" fmla="*/ 2597573 w 3557693"/>
                  <a:gd name="connsiteY24" fmla="*/ 1285471 h 3923684"/>
                  <a:gd name="connsiteX25" fmla="*/ 2668693 w 3557693"/>
                  <a:gd name="connsiteY25" fmla="*/ 1122911 h 3923684"/>
                  <a:gd name="connsiteX26" fmla="*/ 2628053 w 3557693"/>
                  <a:gd name="connsiteY26" fmla="*/ 1122911 h 3923684"/>
                  <a:gd name="connsiteX27" fmla="*/ 2567093 w 3557693"/>
                  <a:gd name="connsiteY27" fmla="*/ 1254991 h 3923684"/>
                  <a:gd name="connsiteX28" fmla="*/ 2414693 w 3557693"/>
                  <a:gd name="connsiteY28" fmla="*/ 1376911 h 3923684"/>
                  <a:gd name="connsiteX29" fmla="*/ 2465493 w 3557693"/>
                  <a:gd name="connsiteY29" fmla="*/ 1204191 h 3923684"/>
                  <a:gd name="connsiteX30" fmla="*/ 2546773 w 3557693"/>
                  <a:gd name="connsiteY30" fmla="*/ 909551 h 3923684"/>
                  <a:gd name="connsiteX31" fmla="*/ 2648373 w 3557693"/>
                  <a:gd name="connsiteY31" fmla="*/ 818111 h 3923684"/>
                  <a:gd name="connsiteX32" fmla="*/ 2729653 w 3557693"/>
                  <a:gd name="connsiteY32" fmla="*/ 726671 h 3923684"/>
                  <a:gd name="connsiteX33" fmla="*/ 2739813 w 3557693"/>
                  <a:gd name="connsiteY33" fmla="*/ 675871 h 3923684"/>
                  <a:gd name="connsiteX34" fmla="*/ 2699173 w 3557693"/>
                  <a:gd name="connsiteY34" fmla="*/ 696191 h 3923684"/>
                  <a:gd name="connsiteX35" fmla="*/ 2628053 w 3557693"/>
                  <a:gd name="connsiteY35" fmla="*/ 777471 h 3923684"/>
                  <a:gd name="connsiteX36" fmla="*/ 2567093 w 3557693"/>
                  <a:gd name="connsiteY36" fmla="*/ 807951 h 3923684"/>
                  <a:gd name="connsiteX37" fmla="*/ 2678853 w 3557693"/>
                  <a:gd name="connsiteY37" fmla="*/ 503151 h 3923684"/>
                  <a:gd name="connsiteX38" fmla="*/ 2729653 w 3557693"/>
                  <a:gd name="connsiteY38" fmla="*/ 269471 h 3923684"/>
                  <a:gd name="connsiteX39" fmla="*/ 2689013 w 3557693"/>
                  <a:gd name="connsiteY39" fmla="*/ 259311 h 3923684"/>
                  <a:gd name="connsiteX40" fmla="*/ 2668693 w 3557693"/>
                  <a:gd name="connsiteY40" fmla="*/ 371071 h 3923684"/>
                  <a:gd name="connsiteX41" fmla="*/ 2617893 w 3557693"/>
                  <a:gd name="connsiteY41" fmla="*/ 543791 h 3923684"/>
                  <a:gd name="connsiteX42" fmla="*/ 2597573 w 3557693"/>
                  <a:gd name="connsiteY42" fmla="*/ 543791 h 3923684"/>
                  <a:gd name="connsiteX43" fmla="*/ 2556933 w 3557693"/>
                  <a:gd name="connsiteY43" fmla="*/ 401551 h 3923684"/>
                  <a:gd name="connsiteX44" fmla="*/ 2526453 w 3557693"/>
                  <a:gd name="connsiteY44" fmla="*/ 310111 h 3923684"/>
                  <a:gd name="connsiteX45" fmla="*/ 2495973 w 3557693"/>
                  <a:gd name="connsiteY45" fmla="*/ 340591 h 3923684"/>
                  <a:gd name="connsiteX46" fmla="*/ 2516293 w 3557693"/>
                  <a:gd name="connsiteY46" fmla="*/ 401551 h 3923684"/>
                  <a:gd name="connsiteX47" fmla="*/ 2546773 w 3557693"/>
                  <a:gd name="connsiteY47" fmla="*/ 513311 h 3923684"/>
                  <a:gd name="connsiteX48" fmla="*/ 2567093 w 3557693"/>
                  <a:gd name="connsiteY48" fmla="*/ 604751 h 3923684"/>
                  <a:gd name="connsiteX49" fmla="*/ 2577253 w 3557693"/>
                  <a:gd name="connsiteY49" fmla="*/ 635231 h 3923684"/>
                  <a:gd name="connsiteX50" fmla="*/ 2495973 w 3557693"/>
                  <a:gd name="connsiteY50" fmla="*/ 868911 h 3923684"/>
                  <a:gd name="connsiteX51" fmla="*/ 2424853 w 3557693"/>
                  <a:gd name="connsiteY51" fmla="*/ 1122911 h 3923684"/>
                  <a:gd name="connsiteX52" fmla="*/ 2363893 w 3557693"/>
                  <a:gd name="connsiteY52" fmla="*/ 1092431 h 3923684"/>
                  <a:gd name="connsiteX53" fmla="*/ 2262293 w 3557693"/>
                  <a:gd name="connsiteY53" fmla="*/ 919711 h 3923684"/>
                  <a:gd name="connsiteX54" fmla="*/ 2221653 w 3557693"/>
                  <a:gd name="connsiteY54" fmla="*/ 838431 h 3923684"/>
                  <a:gd name="connsiteX55" fmla="*/ 2201333 w 3557693"/>
                  <a:gd name="connsiteY55" fmla="*/ 868911 h 3923684"/>
                  <a:gd name="connsiteX56" fmla="*/ 2241973 w 3557693"/>
                  <a:gd name="connsiteY56" fmla="*/ 970511 h 3923684"/>
                  <a:gd name="connsiteX57" fmla="*/ 2302933 w 3557693"/>
                  <a:gd name="connsiteY57" fmla="*/ 1082271 h 3923684"/>
                  <a:gd name="connsiteX58" fmla="*/ 2353733 w 3557693"/>
                  <a:gd name="connsiteY58" fmla="*/ 1163551 h 3923684"/>
                  <a:gd name="connsiteX59" fmla="*/ 2384213 w 3557693"/>
                  <a:gd name="connsiteY59" fmla="*/ 1194031 h 3923684"/>
                  <a:gd name="connsiteX60" fmla="*/ 2363893 w 3557693"/>
                  <a:gd name="connsiteY60" fmla="*/ 1305791 h 3923684"/>
                  <a:gd name="connsiteX61" fmla="*/ 2262293 w 3557693"/>
                  <a:gd name="connsiteY61" fmla="*/ 1651231 h 3923684"/>
                  <a:gd name="connsiteX62" fmla="*/ 2211493 w 3557693"/>
                  <a:gd name="connsiteY62" fmla="*/ 1905231 h 3923684"/>
                  <a:gd name="connsiteX63" fmla="*/ 2160693 w 3557693"/>
                  <a:gd name="connsiteY63" fmla="*/ 2047471 h 3923684"/>
                  <a:gd name="connsiteX64" fmla="*/ 2089573 w 3557693"/>
                  <a:gd name="connsiteY64" fmla="*/ 2067791 h 3923684"/>
                  <a:gd name="connsiteX65" fmla="*/ 2048933 w 3557693"/>
                  <a:gd name="connsiteY65" fmla="*/ 1915391 h 3923684"/>
                  <a:gd name="connsiteX66" fmla="*/ 1957493 w 3557693"/>
                  <a:gd name="connsiteY66" fmla="*/ 1580111 h 3923684"/>
                  <a:gd name="connsiteX67" fmla="*/ 1845733 w 3557693"/>
                  <a:gd name="connsiteY67" fmla="*/ 1122911 h 3923684"/>
                  <a:gd name="connsiteX68" fmla="*/ 1805093 w 3557693"/>
                  <a:gd name="connsiteY68" fmla="*/ 665711 h 3923684"/>
                  <a:gd name="connsiteX69" fmla="*/ 1872208 w 3557693"/>
                  <a:gd name="connsiteY69" fmla="*/ 84815 h 3923684"/>
                  <a:gd name="connsiteX70" fmla="*/ 1800200 w 3557693"/>
                  <a:gd name="connsiteY70" fmla="*/ 156823 h 3923684"/>
                  <a:gd name="connsiteX71" fmla="*/ 1764453 w 3557693"/>
                  <a:gd name="connsiteY71" fmla="*/ 594591 h 3923684"/>
                  <a:gd name="connsiteX72" fmla="*/ 1764453 w 3557693"/>
                  <a:gd name="connsiteY72" fmla="*/ 787631 h 3923684"/>
                  <a:gd name="connsiteX73" fmla="*/ 1774613 w 3557693"/>
                  <a:gd name="connsiteY73" fmla="*/ 899391 h 3923684"/>
                  <a:gd name="connsiteX74" fmla="*/ 1733973 w 3557693"/>
                  <a:gd name="connsiteY74" fmla="*/ 838431 h 3923684"/>
                  <a:gd name="connsiteX75" fmla="*/ 1622213 w 3557693"/>
                  <a:gd name="connsiteY75" fmla="*/ 635231 h 3923684"/>
                  <a:gd name="connsiteX76" fmla="*/ 1571413 w 3557693"/>
                  <a:gd name="connsiteY76" fmla="*/ 371071 h 3923684"/>
                  <a:gd name="connsiteX77" fmla="*/ 1540933 w 3557693"/>
                  <a:gd name="connsiteY77" fmla="*/ 289791 h 3923684"/>
                  <a:gd name="connsiteX78" fmla="*/ 1520613 w 3557693"/>
                  <a:gd name="connsiteY78" fmla="*/ 350751 h 3923684"/>
                  <a:gd name="connsiteX79" fmla="*/ 1551093 w 3557693"/>
                  <a:gd name="connsiteY79" fmla="*/ 594591 h 3923684"/>
                  <a:gd name="connsiteX80" fmla="*/ 1571413 w 3557693"/>
                  <a:gd name="connsiteY80" fmla="*/ 655551 h 3923684"/>
                  <a:gd name="connsiteX81" fmla="*/ 1540933 w 3557693"/>
                  <a:gd name="connsiteY81" fmla="*/ 645391 h 3923684"/>
                  <a:gd name="connsiteX82" fmla="*/ 1439333 w 3557693"/>
                  <a:gd name="connsiteY82" fmla="*/ 564111 h 3923684"/>
                  <a:gd name="connsiteX83" fmla="*/ 1327573 w 3557693"/>
                  <a:gd name="connsiteY83" fmla="*/ 503151 h 3923684"/>
                  <a:gd name="connsiteX84" fmla="*/ 1317413 w 3557693"/>
                  <a:gd name="connsiteY84" fmla="*/ 533631 h 3923684"/>
                  <a:gd name="connsiteX85" fmla="*/ 1429173 w 3557693"/>
                  <a:gd name="connsiteY85" fmla="*/ 625071 h 3923684"/>
                  <a:gd name="connsiteX86" fmla="*/ 1571413 w 3557693"/>
                  <a:gd name="connsiteY86" fmla="*/ 706351 h 3923684"/>
                  <a:gd name="connsiteX87" fmla="*/ 1601893 w 3557693"/>
                  <a:gd name="connsiteY87" fmla="*/ 726671 h 3923684"/>
                  <a:gd name="connsiteX88" fmla="*/ 1683173 w 3557693"/>
                  <a:gd name="connsiteY88" fmla="*/ 858751 h 3923684"/>
                  <a:gd name="connsiteX89" fmla="*/ 1764453 w 3557693"/>
                  <a:gd name="connsiteY89" fmla="*/ 960351 h 3923684"/>
                  <a:gd name="connsiteX90" fmla="*/ 1784773 w 3557693"/>
                  <a:gd name="connsiteY90" fmla="*/ 1072111 h 3923684"/>
                  <a:gd name="connsiteX91" fmla="*/ 1815253 w 3557693"/>
                  <a:gd name="connsiteY91" fmla="*/ 1265151 h 3923684"/>
                  <a:gd name="connsiteX92" fmla="*/ 1876213 w 3557693"/>
                  <a:gd name="connsiteY92" fmla="*/ 1539471 h 3923684"/>
                  <a:gd name="connsiteX93" fmla="*/ 1855893 w 3557693"/>
                  <a:gd name="connsiteY93" fmla="*/ 1539471 h 3923684"/>
                  <a:gd name="connsiteX94" fmla="*/ 1591733 w 3557693"/>
                  <a:gd name="connsiteY94" fmla="*/ 1366751 h 3923684"/>
                  <a:gd name="connsiteX95" fmla="*/ 1408853 w 3557693"/>
                  <a:gd name="connsiteY95" fmla="*/ 1143231 h 3923684"/>
                  <a:gd name="connsiteX96" fmla="*/ 1327573 w 3557693"/>
                  <a:gd name="connsiteY96" fmla="*/ 1011151 h 3923684"/>
                  <a:gd name="connsiteX97" fmla="*/ 1307253 w 3557693"/>
                  <a:gd name="connsiteY97" fmla="*/ 848591 h 3923684"/>
                  <a:gd name="connsiteX98" fmla="*/ 1286933 w 3557693"/>
                  <a:gd name="connsiteY98" fmla="*/ 818111 h 3923684"/>
                  <a:gd name="connsiteX99" fmla="*/ 1256453 w 3557693"/>
                  <a:gd name="connsiteY99" fmla="*/ 899391 h 3923684"/>
                  <a:gd name="connsiteX100" fmla="*/ 1266613 w 3557693"/>
                  <a:gd name="connsiteY100" fmla="*/ 1000991 h 3923684"/>
                  <a:gd name="connsiteX101" fmla="*/ 1185333 w 3557693"/>
                  <a:gd name="connsiteY101" fmla="*/ 919711 h 3923684"/>
                  <a:gd name="connsiteX102" fmla="*/ 1012613 w 3557693"/>
                  <a:gd name="connsiteY102" fmla="*/ 736831 h 3923684"/>
                  <a:gd name="connsiteX103" fmla="*/ 941493 w 3557693"/>
                  <a:gd name="connsiteY103" fmla="*/ 604751 h 3923684"/>
                  <a:gd name="connsiteX104" fmla="*/ 890693 w 3557693"/>
                  <a:gd name="connsiteY104" fmla="*/ 523471 h 3923684"/>
                  <a:gd name="connsiteX105" fmla="*/ 860213 w 3557693"/>
                  <a:gd name="connsiteY105" fmla="*/ 523471 h 3923684"/>
                  <a:gd name="connsiteX106" fmla="*/ 880533 w 3557693"/>
                  <a:gd name="connsiteY106" fmla="*/ 594591 h 3923684"/>
                  <a:gd name="connsiteX107" fmla="*/ 982133 w 3557693"/>
                  <a:gd name="connsiteY107" fmla="*/ 777471 h 3923684"/>
                  <a:gd name="connsiteX108" fmla="*/ 1083733 w 3557693"/>
                  <a:gd name="connsiteY108" fmla="*/ 879071 h 3923684"/>
                  <a:gd name="connsiteX109" fmla="*/ 1012613 w 3557693"/>
                  <a:gd name="connsiteY109" fmla="*/ 879071 h 3923684"/>
                  <a:gd name="connsiteX110" fmla="*/ 850053 w 3557693"/>
                  <a:gd name="connsiteY110" fmla="*/ 807951 h 3923684"/>
                  <a:gd name="connsiteX111" fmla="*/ 829733 w 3557693"/>
                  <a:gd name="connsiteY111" fmla="*/ 828271 h 3923684"/>
                  <a:gd name="connsiteX112" fmla="*/ 921173 w 3557693"/>
                  <a:gd name="connsiteY112" fmla="*/ 879071 h 3923684"/>
                  <a:gd name="connsiteX113" fmla="*/ 1073573 w 3557693"/>
                  <a:gd name="connsiteY113" fmla="*/ 940031 h 3923684"/>
                  <a:gd name="connsiteX114" fmla="*/ 1124373 w 3557693"/>
                  <a:gd name="connsiteY114" fmla="*/ 950191 h 3923684"/>
                  <a:gd name="connsiteX115" fmla="*/ 1246293 w 3557693"/>
                  <a:gd name="connsiteY115" fmla="*/ 1051791 h 3923684"/>
                  <a:gd name="connsiteX116" fmla="*/ 1286933 w 3557693"/>
                  <a:gd name="connsiteY116" fmla="*/ 1082271 h 3923684"/>
                  <a:gd name="connsiteX117" fmla="*/ 1398693 w 3557693"/>
                  <a:gd name="connsiteY117" fmla="*/ 1214351 h 3923684"/>
                  <a:gd name="connsiteX118" fmla="*/ 1500293 w 3557693"/>
                  <a:gd name="connsiteY118" fmla="*/ 1346431 h 3923684"/>
                  <a:gd name="connsiteX119" fmla="*/ 1683173 w 3557693"/>
                  <a:gd name="connsiteY119" fmla="*/ 1519151 h 3923684"/>
                  <a:gd name="connsiteX120" fmla="*/ 1845733 w 3557693"/>
                  <a:gd name="connsiteY120" fmla="*/ 1651231 h 3923684"/>
                  <a:gd name="connsiteX121" fmla="*/ 1866053 w 3557693"/>
                  <a:gd name="connsiteY121" fmla="*/ 1702031 h 3923684"/>
                  <a:gd name="connsiteX122" fmla="*/ 1886373 w 3557693"/>
                  <a:gd name="connsiteY122" fmla="*/ 1854431 h 3923684"/>
                  <a:gd name="connsiteX123" fmla="*/ 1896533 w 3557693"/>
                  <a:gd name="connsiteY123" fmla="*/ 1945871 h 3923684"/>
                  <a:gd name="connsiteX124" fmla="*/ 1886373 w 3557693"/>
                  <a:gd name="connsiteY124" fmla="*/ 2108431 h 3923684"/>
                  <a:gd name="connsiteX125" fmla="*/ 1774613 w 3557693"/>
                  <a:gd name="connsiteY125" fmla="*/ 2057631 h 3923684"/>
                  <a:gd name="connsiteX126" fmla="*/ 1500293 w 3557693"/>
                  <a:gd name="connsiteY126" fmla="*/ 2006831 h 3923684"/>
                  <a:gd name="connsiteX127" fmla="*/ 1256453 w 3557693"/>
                  <a:gd name="connsiteY127" fmla="*/ 1935711 h 3923684"/>
                  <a:gd name="connsiteX128" fmla="*/ 900853 w 3557693"/>
                  <a:gd name="connsiteY128" fmla="*/ 1803631 h 3923684"/>
                  <a:gd name="connsiteX129" fmla="*/ 667173 w 3557693"/>
                  <a:gd name="connsiteY129" fmla="*/ 1569951 h 3923684"/>
                  <a:gd name="connsiteX130" fmla="*/ 514773 w 3557693"/>
                  <a:gd name="connsiteY130" fmla="*/ 1366751 h 3923684"/>
                  <a:gd name="connsiteX131" fmla="*/ 423333 w 3557693"/>
                  <a:gd name="connsiteY131" fmla="*/ 1265151 h 3923684"/>
                  <a:gd name="connsiteX132" fmla="*/ 362373 w 3557693"/>
                  <a:gd name="connsiteY132" fmla="*/ 1275311 h 3923684"/>
                  <a:gd name="connsiteX133" fmla="*/ 443653 w 3557693"/>
                  <a:gd name="connsiteY133" fmla="*/ 1366751 h 3923684"/>
                  <a:gd name="connsiteX134" fmla="*/ 565573 w 3557693"/>
                  <a:gd name="connsiteY134" fmla="*/ 1549631 h 3923684"/>
                  <a:gd name="connsiteX135" fmla="*/ 626533 w 3557693"/>
                  <a:gd name="connsiteY135" fmla="*/ 1630911 h 3923684"/>
                  <a:gd name="connsiteX136" fmla="*/ 555413 w 3557693"/>
                  <a:gd name="connsiteY136" fmla="*/ 1620751 h 3923684"/>
                  <a:gd name="connsiteX137" fmla="*/ 382693 w 3557693"/>
                  <a:gd name="connsiteY137" fmla="*/ 1529311 h 3923684"/>
                  <a:gd name="connsiteX138" fmla="*/ 209973 w 3557693"/>
                  <a:gd name="connsiteY138" fmla="*/ 1407391 h 3923684"/>
                  <a:gd name="connsiteX139" fmla="*/ 47413 w 3557693"/>
                  <a:gd name="connsiteY139" fmla="*/ 1275311 h 3923684"/>
                  <a:gd name="connsiteX140" fmla="*/ 6773 w 3557693"/>
                  <a:gd name="connsiteY140" fmla="*/ 1285471 h 3923684"/>
                  <a:gd name="connsiteX141" fmla="*/ 88053 w 3557693"/>
                  <a:gd name="connsiteY141" fmla="*/ 1356591 h 3923684"/>
                  <a:gd name="connsiteX142" fmla="*/ 362373 w 3557693"/>
                  <a:gd name="connsiteY142" fmla="*/ 1580111 h 3923684"/>
                  <a:gd name="connsiteX143" fmla="*/ 606213 w 3557693"/>
                  <a:gd name="connsiteY143" fmla="*/ 1691871 h 3923684"/>
                  <a:gd name="connsiteX144" fmla="*/ 707813 w 3557693"/>
                  <a:gd name="connsiteY144" fmla="*/ 1712191 h 3923684"/>
                  <a:gd name="connsiteX145" fmla="*/ 758613 w 3557693"/>
                  <a:gd name="connsiteY145" fmla="*/ 1773151 h 3923684"/>
                  <a:gd name="connsiteX146" fmla="*/ 819573 w 3557693"/>
                  <a:gd name="connsiteY146" fmla="*/ 1823951 h 3923684"/>
                  <a:gd name="connsiteX147" fmla="*/ 911013 w 3557693"/>
                  <a:gd name="connsiteY147" fmla="*/ 1874751 h 3923684"/>
                  <a:gd name="connsiteX148" fmla="*/ 1236133 w 3557693"/>
                  <a:gd name="connsiteY148" fmla="*/ 1996671 h 3923684"/>
                  <a:gd name="connsiteX149" fmla="*/ 1540933 w 3557693"/>
                  <a:gd name="connsiteY149" fmla="*/ 2108431 h 3923684"/>
                  <a:gd name="connsiteX150" fmla="*/ 1652693 w 3557693"/>
                  <a:gd name="connsiteY150" fmla="*/ 2179551 h 3923684"/>
                  <a:gd name="connsiteX151" fmla="*/ 1469813 w 3557693"/>
                  <a:gd name="connsiteY151" fmla="*/ 2149071 h 3923684"/>
                  <a:gd name="connsiteX152" fmla="*/ 1286933 w 3557693"/>
                  <a:gd name="connsiteY152" fmla="*/ 2149071 h 3923684"/>
                  <a:gd name="connsiteX153" fmla="*/ 1053253 w 3557693"/>
                  <a:gd name="connsiteY153" fmla="*/ 2128751 h 3923684"/>
                  <a:gd name="connsiteX154" fmla="*/ 809413 w 3557693"/>
                  <a:gd name="connsiteY154" fmla="*/ 2057631 h 3923684"/>
                  <a:gd name="connsiteX155" fmla="*/ 545253 w 3557693"/>
                  <a:gd name="connsiteY155" fmla="*/ 1966191 h 3923684"/>
                  <a:gd name="connsiteX156" fmla="*/ 514773 w 3557693"/>
                  <a:gd name="connsiteY156" fmla="*/ 1956031 h 3923684"/>
                  <a:gd name="connsiteX157" fmla="*/ 382693 w 3557693"/>
                  <a:gd name="connsiteY157" fmla="*/ 1864591 h 3923684"/>
                  <a:gd name="connsiteX158" fmla="*/ 342053 w 3557693"/>
                  <a:gd name="connsiteY158" fmla="*/ 1874751 h 3923684"/>
                  <a:gd name="connsiteX159" fmla="*/ 474133 w 3557693"/>
                  <a:gd name="connsiteY159" fmla="*/ 1996671 h 3923684"/>
                  <a:gd name="connsiteX160" fmla="*/ 728133 w 3557693"/>
                  <a:gd name="connsiteY160" fmla="*/ 2077951 h 3923684"/>
                  <a:gd name="connsiteX161" fmla="*/ 606213 w 3557693"/>
                  <a:gd name="connsiteY161" fmla="*/ 2077951 h 3923684"/>
                  <a:gd name="connsiteX162" fmla="*/ 474133 w 3557693"/>
                  <a:gd name="connsiteY162" fmla="*/ 2067791 h 3923684"/>
                  <a:gd name="connsiteX163" fmla="*/ 474133 w 3557693"/>
                  <a:gd name="connsiteY163" fmla="*/ 2118591 h 3923684"/>
                  <a:gd name="connsiteX164" fmla="*/ 585893 w 3557693"/>
                  <a:gd name="connsiteY164" fmla="*/ 2118591 h 3923684"/>
                  <a:gd name="connsiteX165" fmla="*/ 789093 w 3557693"/>
                  <a:gd name="connsiteY165" fmla="*/ 2118591 h 3923684"/>
                  <a:gd name="connsiteX166" fmla="*/ 992293 w 3557693"/>
                  <a:gd name="connsiteY166" fmla="*/ 2159231 h 3923684"/>
                  <a:gd name="connsiteX167" fmla="*/ 1266613 w 3557693"/>
                  <a:gd name="connsiteY167" fmla="*/ 2179551 h 3923684"/>
                  <a:gd name="connsiteX168" fmla="*/ 1583845 w 3557693"/>
                  <a:gd name="connsiteY168" fmla="*/ 2221824 h 3923684"/>
                  <a:gd name="connsiteX169" fmla="*/ 1744133 w 3557693"/>
                  <a:gd name="connsiteY169" fmla="*/ 2352271 h 3923684"/>
                  <a:gd name="connsiteX170" fmla="*/ 1794933 w 3557693"/>
                  <a:gd name="connsiteY170" fmla="*/ 2484351 h 3923684"/>
                  <a:gd name="connsiteX171" fmla="*/ 1805093 w 3557693"/>
                  <a:gd name="connsiteY171" fmla="*/ 2728191 h 3923684"/>
                  <a:gd name="connsiteX172" fmla="*/ 1784773 w 3557693"/>
                  <a:gd name="connsiteY172" fmla="*/ 2982191 h 3923684"/>
                  <a:gd name="connsiteX173" fmla="*/ 1733973 w 3557693"/>
                  <a:gd name="connsiteY173" fmla="*/ 3276831 h 3923684"/>
                  <a:gd name="connsiteX174" fmla="*/ 1683173 w 3557693"/>
                  <a:gd name="connsiteY174" fmla="*/ 3571471 h 3923684"/>
                  <a:gd name="connsiteX175" fmla="*/ 1632373 w 3557693"/>
                  <a:gd name="connsiteY175" fmla="*/ 3815311 h 3923684"/>
                  <a:gd name="connsiteX176" fmla="*/ 1825413 w 3557693"/>
                  <a:gd name="connsiteY176" fmla="*/ 3896591 h 3923684"/>
                  <a:gd name="connsiteX177" fmla="*/ 2120053 w 3557693"/>
                  <a:gd name="connsiteY177" fmla="*/ 3906751 h 3923684"/>
                  <a:gd name="connsiteX178" fmla="*/ 2191173 w 3557693"/>
                  <a:gd name="connsiteY178" fmla="*/ 3855951 h 3923684"/>
                  <a:gd name="connsiteX179" fmla="*/ 2181013 w 3557693"/>
                  <a:gd name="connsiteY179" fmla="*/ 3500351 h 3923684"/>
                  <a:gd name="connsiteX180" fmla="*/ 2159909 w 3557693"/>
                  <a:gd name="connsiteY180" fmla="*/ 2581864 h 3923684"/>
                  <a:gd name="connsiteX0" fmla="*/ 2159909 w 3557693"/>
                  <a:gd name="connsiteY0" fmla="*/ 2581864 h 3923684"/>
                  <a:gd name="connsiteX1" fmla="*/ 2303925 w 3557693"/>
                  <a:gd name="connsiteY1" fmla="*/ 2293832 h 3923684"/>
                  <a:gd name="connsiteX2" fmla="*/ 2628053 w 3557693"/>
                  <a:gd name="connsiteY2" fmla="*/ 2067791 h 3923684"/>
                  <a:gd name="connsiteX3" fmla="*/ 3014133 w 3557693"/>
                  <a:gd name="connsiteY3" fmla="*/ 1844271 h 3923684"/>
                  <a:gd name="connsiteX4" fmla="*/ 3288453 w 3557693"/>
                  <a:gd name="connsiteY4" fmla="*/ 1732511 h 3923684"/>
                  <a:gd name="connsiteX5" fmla="*/ 3471333 w 3557693"/>
                  <a:gd name="connsiteY5" fmla="*/ 1620751 h 3923684"/>
                  <a:gd name="connsiteX6" fmla="*/ 3552613 w 3557693"/>
                  <a:gd name="connsiteY6" fmla="*/ 1508991 h 3923684"/>
                  <a:gd name="connsiteX7" fmla="*/ 3501813 w 3557693"/>
                  <a:gd name="connsiteY7" fmla="*/ 1498831 h 3923684"/>
                  <a:gd name="connsiteX8" fmla="*/ 3430693 w 3557693"/>
                  <a:gd name="connsiteY8" fmla="*/ 1600431 h 3923684"/>
                  <a:gd name="connsiteX9" fmla="*/ 3237653 w 3557693"/>
                  <a:gd name="connsiteY9" fmla="*/ 1702031 h 3923684"/>
                  <a:gd name="connsiteX10" fmla="*/ 2922693 w 3557693"/>
                  <a:gd name="connsiteY10" fmla="*/ 1834111 h 3923684"/>
                  <a:gd name="connsiteX11" fmla="*/ 2892213 w 3557693"/>
                  <a:gd name="connsiteY11" fmla="*/ 1823951 h 3923684"/>
                  <a:gd name="connsiteX12" fmla="*/ 2922693 w 3557693"/>
                  <a:gd name="connsiteY12" fmla="*/ 1712191 h 3923684"/>
                  <a:gd name="connsiteX13" fmla="*/ 2983653 w 3557693"/>
                  <a:gd name="connsiteY13" fmla="*/ 1549631 h 3923684"/>
                  <a:gd name="connsiteX14" fmla="*/ 2983653 w 3557693"/>
                  <a:gd name="connsiteY14" fmla="*/ 1498831 h 3923684"/>
                  <a:gd name="connsiteX15" fmla="*/ 2932853 w 3557693"/>
                  <a:gd name="connsiteY15" fmla="*/ 1508991 h 3923684"/>
                  <a:gd name="connsiteX16" fmla="*/ 2902373 w 3557693"/>
                  <a:gd name="connsiteY16" fmla="*/ 1590271 h 3923684"/>
                  <a:gd name="connsiteX17" fmla="*/ 2821093 w 3557693"/>
                  <a:gd name="connsiteY17" fmla="*/ 1813791 h 3923684"/>
                  <a:gd name="connsiteX18" fmla="*/ 2790613 w 3557693"/>
                  <a:gd name="connsiteY18" fmla="*/ 1895071 h 3923684"/>
                  <a:gd name="connsiteX19" fmla="*/ 2591957 w 3557693"/>
                  <a:gd name="connsiteY19" fmla="*/ 2005800 h 3923684"/>
                  <a:gd name="connsiteX20" fmla="*/ 2374053 w 3557693"/>
                  <a:gd name="connsiteY20" fmla="*/ 2128751 h 3923684"/>
                  <a:gd name="connsiteX21" fmla="*/ 2231813 w 3557693"/>
                  <a:gd name="connsiteY21" fmla="*/ 2240511 h 3923684"/>
                  <a:gd name="connsiteX22" fmla="*/ 2313093 w 3557693"/>
                  <a:gd name="connsiteY22" fmla="*/ 1895071 h 3923684"/>
                  <a:gd name="connsiteX23" fmla="*/ 2384213 w 3557693"/>
                  <a:gd name="connsiteY23" fmla="*/ 1508991 h 3923684"/>
                  <a:gd name="connsiteX24" fmla="*/ 2597573 w 3557693"/>
                  <a:gd name="connsiteY24" fmla="*/ 1285471 h 3923684"/>
                  <a:gd name="connsiteX25" fmla="*/ 2668693 w 3557693"/>
                  <a:gd name="connsiteY25" fmla="*/ 1122911 h 3923684"/>
                  <a:gd name="connsiteX26" fmla="*/ 2628053 w 3557693"/>
                  <a:gd name="connsiteY26" fmla="*/ 1122911 h 3923684"/>
                  <a:gd name="connsiteX27" fmla="*/ 2567093 w 3557693"/>
                  <a:gd name="connsiteY27" fmla="*/ 1254991 h 3923684"/>
                  <a:gd name="connsiteX28" fmla="*/ 2414693 w 3557693"/>
                  <a:gd name="connsiteY28" fmla="*/ 1376911 h 3923684"/>
                  <a:gd name="connsiteX29" fmla="*/ 2465493 w 3557693"/>
                  <a:gd name="connsiteY29" fmla="*/ 1204191 h 3923684"/>
                  <a:gd name="connsiteX30" fmla="*/ 2546773 w 3557693"/>
                  <a:gd name="connsiteY30" fmla="*/ 909551 h 3923684"/>
                  <a:gd name="connsiteX31" fmla="*/ 2648373 w 3557693"/>
                  <a:gd name="connsiteY31" fmla="*/ 818111 h 3923684"/>
                  <a:gd name="connsiteX32" fmla="*/ 2729653 w 3557693"/>
                  <a:gd name="connsiteY32" fmla="*/ 726671 h 3923684"/>
                  <a:gd name="connsiteX33" fmla="*/ 2739813 w 3557693"/>
                  <a:gd name="connsiteY33" fmla="*/ 675871 h 3923684"/>
                  <a:gd name="connsiteX34" fmla="*/ 2699173 w 3557693"/>
                  <a:gd name="connsiteY34" fmla="*/ 696191 h 3923684"/>
                  <a:gd name="connsiteX35" fmla="*/ 2628053 w 3557693"/>
                  <a:gd name="connsiteY35" fmla="*/ 777471 h 3923684"/>
                  <a:gd name="connsiteX36" fmla="*/ 2567093 w 3557693"/>
                  <a:gd name="connsiteY36" fmla="*/ 807951 h 3923684"/>
                  <a:gd name="connsiteX37" fmla="*/ 2678853 w 3557693"/>
                  <a:gd name="connsiteY37" fmla="*/ 503151 h 3923684"/>
                  <a:gd name="connsiteX38" fmla="*/ 2729653 w 3557693"/>
                  <a:gd name="connsiteY38" fmla="*/ 269471 h 3923684"/>
                  <a:gd name="connsiteX39" fmla="*/ 2689013 w 3557693"/>
                  <a:gd name="connsiteY39" fmla="*/ 259311 h 3923684"/>
                  <a:gd name="connsiteX40" fmla="*/ 2668693 w 3557693"/>
                  <a:gd name="connsiteY40" fmla="*/ 371071 h 3923684"/>
                  <a:gd name="connsiteX41" fmla="*/ 2617893 w 3557693"/>
                  <a:gd name="connsiteY41" fmla="*/ 543791 h 3923684"/>
                  <a:gd name="connsiteX42" fmla="*/ 2597573 w 3557693"/>
                  <a:gd name="connsiteY42" fmla="*/ 543791 h 3923684"/>
                  <a:gd name="connsiteX43" fmla="*/ 2556933 w 3557693"/>
                  <a:gd name="connsiteY43" fmla="*/ 401551 h 3923684"/>
                  <a:gd name="connsiteX44" fmla="*/ 2526453 w 3557693"/>
                  <a:gd name="connsiteY44" fmla="*/ 310111 h 3923684"/>
                  <a:gd name="connsiteX45" fmla="*/ 2495973 w 3557693"/>
                  <a:gd name="connsiteY45" fmla="*/ 340591 h 3923684"/>
                  <a:gd name="connsiteX46" fmla="*/ 2516293 w 3557693"/>
                  <a:gd name="connsiteY46" fmla="*/ 401551 h 3923684"/>
                  <a:gd name="connsiteX47" fmla="*/ 2546773 w 3557693"/>
                  <a:gd name="connsiteY47" fmla="*/ 513311 h 3923684"/>
                  <a:gd name="connsiteX48" fmla="*/ 2567093 w 3557693"/>
                  <a:gd name="connsiteY48" fmla="*/ 604751 h 3923684"/>
                  <a:gd name="connsiteX49" fmla="*/ 2577253 w 3557693"/>
                  <a:gd name="connsiteY49" fmla="*/ 635231 h 3923684"/>
                  <a:gd name="connsiteX50" fmla="*/ 2495973 w 3557693"/>
                  <a:gd name="connsiteY50" fmla="*/ 868911 h 3923684"/>
                  <a:gd name="connsiteX51" fmla="*/ 2424853 w 3557693"/>
                  <a:gd name="connsiteY51" fmla="*/ 1122911 h 3923684"/>
                  <a:gd name="connsiteX52" fmla="*/ 2363893 w 3557693"/>
                  <a:gd name="connsiteY52" fmla="*/ 1092431 h 3923684"/>
                  <a:gd name="connsiteX53" fmla="*/ 2262293 w 3557693"/>
                  <a:gd name="connsiteY53" fmla="*/ 919711 h 3923684"/>
                  <a:gd name="connsiteX54" fmla="*/ 2221653 w 3557693"/>
                  <a:gd name="connsiteY54" fmla="*/ 838431 h 3923684"/>
                  <a:gd name="connsiteX55" fmla="*/ 2201333 w 3557693"/>
                  <a:gd name="connsiteY55" fmla="*/ 868911 h 3923684"/>
                  <a:gd name="connsiteX56" fmla="*/ 2241973 w 3557693"/>
                  <a:gd name="connsiteY56" fmla="*/ 970511 h 3923684"/>
                  <a:gd name="connsiteX57" fmla="*/ 2302933 w 3557693"/>
                  <a:gd name="connsiteY57" fmla="*/ 1082271 h 3923684"/>
                  <a:gd name="connsiteX58" fmla="*/ 2353733 w 3557693"/>
                  <a:gd name="connsiteY58" fmla="*/ 1163551 h 3923684"/>
                  <a:gd name="connsiteX59" fmla="*/ 2384213 w 3557693"/>
                  <a:gd name="connsiteY59" fmla="*/ 1194031 h 3923684"/>
                  <a:gd name="connsiteX60" fmla="*/ 2363893 w 3557693"/>
                  <a:gd name="connsiteY60" fmla="*/ 1305791 h 3923684"/>
                  <a:gd name="connsiteX61" fmla="*/ 2262293 w 3557693"/>
                  <a:gd name="connsiteY61" fmla="*/ 1651231 h 3923684"/>
                  <a:gd name="connsiteX62" fmla="*/ 2211493 w 3557693"/>
                  <a:gd name="connsiteY62" fmla="*/ 1905231 h 3923684"/>
                  <a:gd name="connsiteX63" fmla="*/ 2160693 w 3557693"/>
                  <a:gd name="connsiteY63" fmla="*/ 2047471 h 3923684"/>
                  <a:gd name="connsiteX64" fmla="*/ 2089573 w 3557693"/>
                  <a:gd name="connsiteY64" fmla="*/ 2067791 h 3923684"/>
                  <a:gd name="connsiteX65" fmla="*/ 2048933 w 3557693"/>
                  <a:gd name="connsiteY65" fmla="*/ 1915391 h 3923684"/>
                  <a:gd name="connsiteX66" fmla="*/ 1957493 w 3557693"/>
                  <a:gd name="connsiteY66" fmla="*/ 1580111 h 3923684"/>
                  <a:gd name="connsiteX67" fmla="*/ 1845733 w 3557693"/>
                  <a:gd name="connsiteY67" fmla="*/ 1122911 h 3923684"/>
                  <a:gd name="connsiteX68" fmla="*/ 1805093 w 3557693"/>
                  <a:gd name="connsiteY68" fmla="*/ 665711 h 3923684"/>
                  <a:gd name="connsiteX69" fmla="*/ 1872208 w 3557693"/>
                  <a:gd name="connsiteY69" fmla="*/ 84815 h 3923684"/>
                  <a:gd name="connsiteX70" fmla="*/ 1800200 w 3557693"/>
                  <a:gd name="connsiteY70" fmla="*/ 156823 h 3923684"/>
                  <a:gd name="connsiteX71" fmla="*/ 1764453 w 3557693"/>
                  <a:gd name="connsiteY71" fmla="*/ 594591 h 3923684"/>
                  <a:gd name="connsiteX72" fmla="*/ 1764453 w 3557693"/>
                  <a:gd name="connsiteY72" fmla="*/ 787631 h 3923684"/>
                  <a:gd name="connsiteX73" fmla="*/ 1774613 w 3557693"/>
                  <a:gd name="connsiteY73" fmla="*/ 899391 h 3923684"/>
                  <a:gd name="connsiteX74" fmla="*/ 1733973 w 3557693"/>
                  <a:gd name="connsiteY74" fmla="*/ 838431 h 3923684"/>
                  <a:gd name="connsiteX75" fmla="*/ 1622213 w 3557693"/>
                  <a:gd name="connsiteY75" fmla="*/ 635231 h 3923684"/>
                  <a:gd name="connsiteX76" fmla="*/ 1571413 w 3557693"/>
                  <a:gd name="connsiteY76" fmla="*/ 371071 h 3923684"/>
                  <a:gd name="connsiteX77" fmla="*/ 1540933 w 3557693"/>
                  <a:gd name="connsiteY77" fmla="*/ 289791 h 3923684"/>
                  <a:gd name="connsiteX78" fmla="*/ 1520613 w 3557693"/>
                  <a:gd name="connsiteY78" fmla="*/ 350751 h 3923684"/>
                  <a:gd name="connsiteX79" fmla="*/ 1551093 w 3557693"/>
                  <a:gd name="connsiteY79" fmla="*/ 594591 h 3923684"/>
                  <a:gd name="connsiteX80" fmla="*/ 1571413 w 3557693"/>
                  <a:gd name="connsiteY80" fmla="*/ 655551 h 3923684"/>
                  <a:gd name="connsiteX81" fmla="*/ 1540933 w 3557693"/>
                  <a:gd name="connsiteY81" fmla="*/ 645391 h 3923684"/>
                  <a:gd name="connsiteX82" fmla="*/ 1439333 w 3557693"/>
                  <a:gd name="connsiteY82" fmla="*/ 564111 h 3923684"/>
                  <a:gd name="connsiteX83" fmla="*/ 1327573 w 3557693"/>
                  <a:gd name="connsiteY83" fmla="*/ 503151 h 3923684"/>
                  <a:gd name="connsiteX84" fmla="*/ 1317413 w 3557693"/>
                  <a:gd name="connsiteY84" fmla="*/ 533631 h 3923684"/>
                  <a:gd name="connsiteX85" fmla="*/ 1429173 w 3557693"/>
                  <a:gd name="connsiteY85" fmla="*/ 625071 h 3923684"/>
                  <a:gd name="connsiteX86" fmla="*/ 1571413 w 3557693"/>
                  <a:gd name="connsiteY86" fmla="*/ 706351 h 3923684"/>
                  <a:gd name="connsiteX87" fmla="*/ 1601893 w 3557693"/>
                  <a:gd name="connsiteY87" fmla="*/ 726671 h 3923684"/>
                  <a:gd name="connsiteX88" fmla="*/ 1683173 w 3557693"/>
                  <a:gd name="connsiteY88" fmla="*/ 858751 h 3923684"/>
                  <a:gd name="connsiteX89" fmla="*/ 1764453 w 3557693"/>
                  <a:gd name="connsiteY89" fmla="*/ 960351 h 3923684"/>
                  <a:gd name="connsiteX90" fmla="*/ 1784773 w 3557693"/>
                  <a:gd name="connsiteY90" fmla="*/ 1072111 h 3923684"/>
                  <a:gd name="connsiteX91" fmla="*/ 1815253 w 3557693"/>
                  <a:gd name="connsiteY91" fmla="*/ 1265151 h 3923684"/>
                  <a:gd name="connsiteX92" fmla="*/ 1876213 w 3557693"/>
                  <a:gd name="connsiteY92" fmla="*/ 1539471 h 3923684"/>
                  <a:gd name="connsiteX93" fmla="*/ 1855893 w 3557693"/>
                  <a:gd name="connsiteY93" fmla="*/ 1539471 h 3923684"/>
                  <a:gd name="connsiteX94" fmla="*/ 1591733 w 3557693"/>
                  <a:gd name="connsiteY94" fmla="*/ 1366751 h 3923684"/>
                  <a:gd name="connsiteX95" fmla="*/ 1408853 w 3557693"/>
                  <a:gd name="connsiteY95" fmla="*/ 1143231 h 3923684"/>
                  <a:gd name="connsiteX96" fmla="*/ 1327573 w 3557693"/>
                  <a:gd name="connsiteY96" fmla="*/ 1011151 h 3923684"/>
                  <a:gd name="connsiteX97" fmla="*/ 1307253 w 3557693"/>
                  <a:gd name="connsiteY97" fmla="*/ 848591 h 3923684"/>
                  <a:gd name="connsiteX98" fmla="*/ 1286933 w 3557693"/>
                  <a:gd name="connsiteY98" fmla="*/ 818111 h 3923684"/>
                  <a:gd name="connsiteX99" fmla="*/ 1256453 w 3557693"/>
                  <a:gd name="connsiteY99" fmla="*/ 899391 h 3923684"/>
                  <a:gd name="connsiteX100" fmla="*/ 1266613 w 3557693"/>
                  <a:gd name="connsiteY100" fmla="*/ 1000991 h 3923684"/>
                  <a:gd name="connsiteX101" fmla="*/ 1185333 w 3557693"/>
                  <a:gd name="connsiteY101" fmla="*/ 919711 h 3923684"/>
                  <a:gd name="connsiteX102" fmla="*/ 1012613 w 3557693"/>
                  <a:gd name="connsiteY102" fmla="*/ 736831 h 3923684"/>
                  <a:gd name="connsiteX103" fmla="*/ 941493 w 3557693"/>
                  <a:gd name="connsiteY103" fmla="*/ 604751 h 3923684"/>
                  <a:gd name="connsiteX104" fmla="*/ 890693 w 3557693"/>
                  <a:gd name="connsiteY104" fmla="*/ 523471 h 3923684"/>
                  <a:gd name="connsiteX105" fmla="*/ 860213 w 3557693"/>
                  <a:gd name="connsiteY105" fmla="*/ 523471 h 3923684"/>
                  <a:gd name="connsiteX106" fmla="*/ 880533 w 3557693"/>
                  <a:gd name="connsiteY106" fmla="*/ 594591 h 3923684"/>
                  <a:gd name="connsiteX107" fmla="*/ 982133 w 3557693"/>
                  <a:gd name="connsiteY107" fmla="*/ 777471 h 3923684"/>
                  <a:gd name="connsiteX108" fmla="*/ 1083733 w 3557693"/>
                  <a:gd name="connsiteY108" fmla="*/ 879071 h 3923684"/>
                  <a:gd name="connsiteX109" fmla="*/ 1012613 w 3557693"/>
                  <a:gd name="connsiteY109" fmla="*/ 879071 h 3923684"/>
                  <a:gd name="connsiteX110" fmla="*/ 850053 w 3557693"/>
                  <a:gd name="connsiteY110" fmla="*/ 807951 h 3923684"/>
                  <a:gd name="connsiteX111" fmla="*/ 829733 w 3557693"/>
                  <a:gd name="connsiteY111" fmla="*/ 828271 h 3923684"/>
                  <a:gd name="connsiteX112" fmla="*/ 921173 w 3557693"/>
                  <a:gd name="connsiteY112" fmla="*/ 879071 h 3923684"/>
                  <a:gd name="connsiteX113" fmla="*/ 1073573 w 3557693"/>
                  <a:gd name="connsiteY113" fmla="*/ 940031 h 3923684"/>
                  <a:gd name="connsiteX114" fmla="*/ 1124373 w 3557693"/>
                  <a:gd name="connsiteY114" fmla="*/ 950191 h 3923684"/>
                  <a:gd name="connsiteX115" fmla="*/ 1246293 w 3557693"/>
                  <a:gd name="connsiteY115" fmla="*/ 1051791 h 3923684"/>
                  <a:gd name="connsiteX116" fmla="*/ 1286933 w 3557693"/>
                  <a:gd name="connsiteY116" fmla="*/ 1082271 h 3923684"/>
                  <a:gd name="connsiteX117" fmla="*/ 1398693 w 3557693"/>
                  <a:gd name="connsiteY117" fmla="*/ 1214351 h 3923684"/>
                  <a:gd name="connsiteX118" fmla="*/ 1500293 w 3557693"/>
                  <a:gd name="connsiteY118" fmla="*/ 1346431 h 3923684"/>
                  <a:gd name="connsiteX119" fmla="*/ 1683173 w 3557693"/>
                  <a:gd name="connsiteY119" fmla="*/ 1519151 h 3923684"/>
                  <a:gd name="connsiteX120" fmla="*/ 1845733 w 3557693"/>
                  <a:gd name="connsiteY120" fmla="*/ 1651231 h 3923684"/>
                  <a:gd name="connsiteX121" fmla="*/ 1866053 w 3557693"/>
                  <a:gd name="connsiteY121" fmla="*/ 1702031 h 3923684"/>
                  <a:gd name="connsiteX122" fmla="*/ 1886373 w 3557693"/>
                  <a:gd name="connsiteY122" fmla="*/ 1854431 h 3923684"/>
                  <a:gd name="connsiteX123" fmla="*/ 1896533 w 3557693"/>
                  <a:gd name="connsiteY123" fmla="*/ 1945871 h 3923684"/>
                  <a:gd name="connsiteX124" fmla="*/ 1886373 w 3557693"/>
                  <a:gd name="connsiteY124" fmla="*/ 2108431 h 3923684"/>
                  <a:gd name="connsiteX125" fmla="*/ 1774613 w 3557693"/>
                  <a:gd name="connsiteY125" fmla="*/ 2057631 h 3923684"/>
                  <a:gd name="connsiteX126" fmla="*/ 1500293 w 3557693"/>
                  <a:gd name="connsiteY126" fmla="*/ 2006831 h 3923684"/>
                  <a:gd name="connsiteX127" fmla="*/ 1256453 w 3557693"/>
                  <a:gd name="connsiteY127" fmla="*/ 1935711 h 3923684"/>
                  <a:gd name="connsiteX128" fmla="*/ 900853 w 3557693"/>
                  <a:gd name="connsiteY128" fmla="*/ 1803631 h 3923684"/>
                  <a:gd name="connsiteX129" fmla="*/ 667173 w 3557693"/>
                  <a:gd name="connsiteY129" fmla="*/ 1569951 h 3923684"/>
                  <a:gd name="connsiteX130" fmla="*/ 514773 w 3557693"/>
                  <a:gd name="connsiteY130" fmla="*/ 1366751 h 3923684"/>
                  <a:gd name="connsiteX131" fmla="*/ 423333 w 3557693"/>
                  <a:gd name="connsiteY131" fmla="*/ 1265151 h 3923684"/>
                  <a:gd name="connsiteX132" fmla="*/ 362373 w 3557693"/>
                  <a:gd name="connsiteY132" fmla="*/ 1275311 h 3923684"/>
                  <a:gd name="connsiteX133" fmla="*/ 443653 w 3557693"/>
                  <a:gd name="connsiteY133" fmla="*/ 1366751 h 3923684"/>
                  <a:gd name="connsiteX134" fmla="*/ 565573 w 3557693"/>
                  <a:gd name="connsiteY134" fmla="*/ 1549631 h 3923684"/>
                  <a:gd name="connsiteX135" fmla="*/ 626533 w 3557693"/>
                  <a:gd name="connsiteY135" fmla="*/ 1630911 h 3923684"/>
                  <a:gd name="connsiteX136" fmla="*/ 555413 w 3557693"/>
                  <a:gd name="connsiteY136" fmla="*/ 1620751 h 3923684"/>
                  <a:gd name="connsiteX137" fmla="*/ 382693 w 3557693"/>
                  <a:gd name="connsiteY137" fmla="*/ 1529311 h 3923684"/>
                  <a:gd name="connsiteX138" fmla="*/ 209973 w 3557693"/>
                  <a:gd name="connsiteY138" fmla="*/ 1407391 h 3923684"/>
                  <a:gd name="connsiteX139" fmla="*/ 47413 w 3557693"/>
                  <a:gd name="connsiteY139" fmla="*/ 1275311 h 3923684"/>
                  <a:gd name="connsiteX140" fmla="*/ 6773 w 3557693"/>
                  <a:gd name="connsiteY140" fmla="*/ 1285471 h 3923684"/>
                  <a:gd name="connsiteX141" fmla="*/ 88053 w 3557693"/>
                  <a:gd name="connsiteY141" fmla="*/ 1356591 h 3923684"/>
                  <a:gd name="connsiteX142" fmla="*/ 362373 w 3557693"/>
                  <a:gd name="connsiteY142" fmla="*/ 1580111 h 3923684"/>
                  <a:gd name="connsiteX143" fmla="*/ 606213 w 3557693"/>
                  <a:gd name="connsiteY143" fmla="*/ 1691871 h 3923684"/>
                  <a:gd name="connsiteX144" fmla="*/ 707813 w 3557693"/>
                  <a:gd name="connsiteY144" fmla="*/ 1712191 h 3923684"/>
                  <a:gd name="connsiteX145" fmla="*/ 758613 w 3557693"/>
                  <a:gd name="connsiteY145" fmla="*/ 1773151 h 3923684"/>
                  <a:gd name="connsiteX146" fmla="*/ 819573 w 3557693"/>
                  <a:gd name="connsiteY146" fmla="*/ 1823951 h 3923684"/>
                  <a:gd name="connsiteX147" fmla="*/ 911013 w 3557693"/>
                  <a:gd name="connsiteY147" fmla="*/ 1874751 h 3923684"/>
                  <a:gd name="connsiteX148" fmla="*/ 1236133 w 3557693"/>
                  <a:gd name="connsiteY148" fmla="*/ 1996671 h 3923684"/>
                  <a:gd name="connsiteX149" fmla="*/ 1540933 w 3557693"/>
                  <a:gd name="connsiteY149" fmla="*/ 2108431 h 3923684"/>
                  <a:gd name="connsiteX150" fmla="*/ 1652693 w 3557693"/>
                  <a:gd name="connsiteY150" fmla="*/ 2179551 h 3923684"/>
                  <a:gd name="connsiteX151" fmla="*/ 1469813 w 3557693"/>
                  <a:gd name="connsiteY151" fmla="*/ 2149071 h 3923684"/>
                  <a:gd name="connsiteX152" fmla="*/ 1286933 w 3557693"/>
                  <a:gd name="connsiteY152" fmla="*/ 2149071 h 3923684"/>
                  <a:gd name="connsiteX153" fmla="*/ 1053253 w 3557693"/>
                  <a:gd name="connsiteY153" fmla="*/ 2128751 h 3923684"/>
                  <a:gd name="connsiteX154" fmla="*/ 809413 w 3557693"/>
                  <a:gd name="connsiteY154" fmla="*/ 2057631 h 3923684"/>
                  <a:gd name="connsiteX155" fmla="*/ 545253 w 3557693"/>
                  <a:gd name="connsiteY155" fmla="*/ 1966191 h 3923684"/>
                  <a:gd name="connsiteX156" fmla="*/ 514773 w 3557693"/>
                  <a:gd name="connsiteY156" fmla="*/ 1956031 h 3923684"/>
                  <a:gd name="connsiteX157" fmla="*/ 382693 w 3557693"/>
                  <a:gd name="connsiteY157" fmla="*/ 1864591 h 3923684"/>
                  <a:gd name="connsiteX158" fmla="*/ 342053 w 3557693"/>
                  <a:gd name="connsiteY158" fmla="*/ 1874751 h 3923684"/>
                  <a:gd name="connsiteX159" fmla="*/ 474133 w 3557693"/>
                  <a:gd name="connsiteY159" fmla="*/ 1996671 h 3923684"/>
                  <a:gd name="connsiteX160" fmla="*/ 728133 w 3557693"/>
                  <a:gd name="connsiteY160" fmla="*/ 2077951 h 3923684"/>
                  <a:gd name="connsiteX161" fmla="*/ 606213 w 3557693"/>
                  <a:gd name="connsiteY161" fmla="*/ 2077951 h 3923684"/>
                  <a:gd name="connsiteX162" fmla="*/ 474133 w 3557693"/>
                  <a:gd name="connsiteY162" fmla="*/ 2067791 h 3923684"/>
                  <a:gd name="connsiteX163" fmla="*/ 474133 w 3557693"/>
                  <a:gd name="connsiteY163" fmla="*/ 2118591 h 3923684"/>
                  <a:gd name="connsiteX164" fmla="*/ 585893 w 3557693"/>
                  <a:gd name="connsiteY164" fmla="*/ 2118591 h 3923684"/>
                  <a:gd name="connsiteX165" fmla="*/ 789093 w 3557693"/>
                  <a:gd name="connsiteY165" fmla="*/ 2118591 h 3923684"/>
                  <a:gd name="connsiteX166" fmla="*/ 992293 w 3557693"/>
                  <a:gd name="connsiteY166" fmla="*/ 2159231 h 3923684"/>
                  <a:gd name="connsiteX167" fmla="*/ 1266613 w 3557693"/>
                  <a:gd name="connsiteY167" fmla="*/ 2179551 h 3923684"/>
                  <a:gd name="connsiteX168" fmla="*/ 1583845 w 3557693"/>
                  <a:gd name="connsiteY168" fmla="*/ 2221824 h 3923684"/>
                  <a:gd name="connsiteX169" fmla="*/ 1744133 w 3557693"/>
                  <a:gd name="connsiteY169" fmla="*/ 2352271 h 3923684"/>
                  <a:gd name="connsiteX170" fmla="*/ 1794933 w 3557693"/>
                  <a:gd name="connsiteY170" fmla="*/ 2484351 h 3923684"/>
                  <a:gd name="connsiteX171" fmla="*/ 1805093 w 3557693"/>
                  <a:gd name="connsiteY171" fmla="*/ 2728191 h 3923684"/>
                  <a:gd name="connsiteX172" fmla="*/ 1784773 w 3557693"/>
                  <a:gd name="connsiteY172" fmla="*/ 2982191 h 3923684"/>
                  <a:gd name="connsiteX173" fmla="*/ 1733973 w 3557693"/>
                  <a:gd name="connsiteY173" fmla="*/ 3276831 h 3923684"/>
                  <a:gd name="connsiteX174" fmla="*/ 1683173 w 3557693"/>
                  <a:gd name="connsiteY174" fmla="*/ 3571471 h 3923684"/>
                  <a:gd name="connsiteX175" fmla="*/ 1632373 w 3557693"/>
                  <a:gd name="connsiteY175" fmla="*/ 3815311 h 3923684"/>
                  <a:gd name="connsiteX176" fmla="*/ 1825413 w 3557693"/>
                  <a:gd name="connsiteY176" fmla="*/ 3896591 h 3923684"/>
                  <a:gd name="connsiteX177" fmla="*/ 2120053 w 3557693"/>
                  <a:gd name="connsiteY177" fmla="*/ 3906751 h 3923684"/>
                  <a:gd name="connsiteX178" fmla="*/ 2191173 w 3557693"/>
                  <a:gd name="connsiteY178" fmla="*/ 3855951 h 3923684"/>
                  <a:gd name="connsiteX179" fmla="*/ 2181013 w 3557693"/>
                  <a:gd name="connsiteY179" fmla="*/ 3500351 h 3923684"/>
                  <a:gd name="connsiteX180" fmla="*/ 2159909 w 3557693"/>
                  <a:gd name="connsiteY180" fmla="*/ 2581864 h 3923684"/>
                  <a:gd name="connsiteX0" fmla="*/ 2154830 w 3548024"/>
                  <a:gd name="connsiteY0" fmla="*/ 2535050 h 3863723"/>
                  <a:gd name="connsiteX1" fmla="*/ 2198719 w 3548024"/>
                  <a:gd name="connsiteY1" fmla="*/ 2548406 h 3863723"/>
                  <a:gd name="connsiteX2" fmla="*/ 2298846 w 3548024"/>
                  <a:gd name="connsiteY2" fmla="*/ 2247018 h 3863723"/>
                  <a:gd name="connsiteX3" fmla="*/ 2622974 w 3548024"/>
                  <a:gd name="connsiteY3" fmla="*/ 2020977 h 3863723"/>
                  <a:gd name="connsiteX4" fmla="*/ 3009054 w 3548024"/>
                  <a:gd name="connsiteY4" fmla="*/ 1797457 h 3863723"/>
                  <a:gd name="connsiteX5" fmla="*/ 3283374 w 3548024"/>
                  <a:gd name="connsiteY5" fmla="*/ 1685697 h 3863723"/>
                  <a:gd name="connsiteX6" fmla="*/ 3466254 w 3548024"/>
                  <a:gd name="connsiteY6" fmla="*/ 1573937 h 3863723"/>
                  <a:gd name="connsiteX7" fmla="*/ 3547534 w 3548024"/>
                  <a:gd name="connsiteY7" fmla="*/ 1462177 h 3863723"/>
                  <a:gd name="connsiteX8" fmla="*/ 3496734 w 3548024"/>
                  <a:gd name="connsiteY8" fmla="*/ 1452017 h 3863723"/>
                  <a:gd name="connsiteX9" fmla="*/ 3425614 w 3548024"/>
                  <a:gd name="connsiteY9" fmla="*/ 1553617 h 3863723"/>
                  <a:gd name="connsiteX10" fmla="*/ 3232574 w 3548024"/>
                  <a:gd name="connsiteY10" fmla="*/ 1655217 h 3863723"/>
                  <a:gd name="connsiteX11" fmla="*/ 2917614 w 3548024"/>
                  <a:gd name="connsiteY11" fmla="*/ 1787297 h 3863723"/>
                  <a:gd name="connsiteX12" fmla="*/ 2887134 w 3548024"/>
                  <a:gd name="connsiteY12" fmla="*/ 1777137 h 3863723"/>
                  <a:gd name="connsiteX13" fmla="*/ 2917614 w 3548024"/>
                  <a:gd name="connsiteY13" fmla="*/ 1665377 h 3863723"/>
                  <a:gd name="connsiteX14" fmla="*/ 2978574 w 3548024"/>
                  <a:gd name="connsiteY14" fmla="*/ 1502817 h 3863723"/>
                  <a:gd name="connsiteX15" fmla="*/ 2978574 w 3548024"/>
                  <a:gd name="connsiteY15" fmla="*/ 1452017 h 3863723"/>
                  <a:gd name="connsiteX16" fmla="*/ 2927774 w 3548024"/>
                  <a:gd name="connsiteY16" fmla="*/ 1462177 h 3863723"/>
                  <a:gd name="connsiteX17" fmla="*/ 2897294 w 3548024"/>
                  <a:gd name="connsiteY17" fmla="*/ 1543457 h 3863723"/>
                  <a:gd name="connsiteX18" fmla="*/ 2816014 w 3548024"/>
                  <a:gd name="connsiteY18" fmla="*/ 1766977 h 3863723"/>
                  <a:gd name="connsiteX19" fmla="*/ 2785534 w 3548024"/>
                  <a:gd name="connsiteY19" fmla="*/ 1848257 h 3863723"/>
                  <a:gd name="connsiteX20" fmla="*/ 2586878 w 3548024"/>
                  <a:gd name="connsiteY20" fmla="*/ 1958986 h 3863723"/>
                  <a:gd name="connsiteX21" fmla="*/ 2368974 w 3548024"/>
                  <a:gd name="connsiteY21" fmla="*/ 2081937 h 3863723"/>
                  <a:gd name="connsiteX22" fmla="*/ 2226734 w 3548024"/>
                  <a:gd name="connsiteY22" fmla="*/ 2193697 h 3863723"/>
                  <a:gd name="connsiteX23" fmla="*/ 2308014 w 3548024"/>
                  <a:gd name="connsiteY23" fmla="*/ 1848257 h 3863723"/>
                  <a:gd name="connsiteX24" fmla="*/ 2379134 w 3548024"/>
                  <a:gd name="connsiteY24" fmla="*/ 1462177 h 3863723"/>
                  <a:gd name="connsiteX25" fmla="*/ 2592494 w 3548024"/>
                  <a:gd name="connsiteY25" fmla="*/ 1238657 h 3863723"/>
                  <a:gd name="connsiteX26" fmla="*/ 2663614 w 3548024"/>
                  <a:gd name="connsiteY26" fmla="*/ 1076097 h 3863723"/>
                  <a:gd name="connsiteX27" fmla="*/ 2622974 w 3548024"/>
                  <a:gd name="connsiteY27" fmla="*/ 1076097 h 3863723"/>
                  <a:gd name="connsiteX28" fmla="*/ 2562014 w 3548024"/>
                  <a:gd name="connsiteY28" fmla="*/ 1208177 h 3863723"/>
                  <a:gd name="connsiteX29" fmla="*/ 2409614 w 3548024"/>
                  <a:gd name="connsiteY29" fmla="*/ 1330097 h 3863723"/>
                  <a:gd name="connsiteX30" fmla="*/ 2460414 w 3548024"/>
                  <a:gd name="connsiteY30" fmla="*/ 1157377 h 3863723"/>
                  <a:gd name="connsiteX31" fmla="*/ 2541694 w 3548024"/>
                  <a:gd name="connsiteY31" fmla="*/ 862737 h 3863723"/>
                  <a:gd name="connsiteX32" fmla="*/ 2643294 w 3548024"/>
                  <a:gd name="connsiteY32" fmla="*/ 771297 h 3863723"/>
                  <a:gd name="connsiteX33" fmla="*/ 2724574 w 3548024"/>
                  <a:gd name="connsiteY33" fmla="*/ 679857 h 3863723"/>
                  <a:gd name="connsiteX34" fmla="*/ 2734734 w 3548024"/>
                  <a:gd name="connsiteY34" fmla="*/ 629057 h 3863723"/>
                  <a:gd name="connsiteX35" fmla="*/ 2694094 w 3548024"/>
                  <a:gd name="connsiteY35" fmla="*/ 649377 h 3863723"/>
                  <a:gd name="connsiteX36" fmla="*/ 2622974 w 3548024"/>
                  <a:gd name="connsiteY36" fmla="*/ 730657 h 3863723"/>
                  <a:gd name="connsiteX37" fmla="*/ 2562014 w 3548024"/>
                  <a:gd name="connsiteY37" fmla="*/ 761137 h 3863723"/>
                  <a:gd name="connsiteX38" fmla="*/ 2673774 w 3548024"/>
                  <a:gd name="connsiteY38" fmla="*/ 456337 h 3863723"/>
                  <a:gd name="connsiteX39" fmla="*/ 2724574 w 3548024"/>
                  <a:gd name="connsiteY39" fmla="*/ 222657 h 3863723"/>
                  <a:gd name="connsiteX40" fmla="*/ 2683934 w 3548024"/>
                  <a:gd name="connsiteY40" fmla="*/ 212497 h 3863723"/>
                  <a:gd name="connsiteX41" fmla="*/ 2663614 w 3548024"/>
                  <a:gd name="connsiteY41" fmla="*/ 324257 h 3863723"/>
                  <a:gd name="connsiteX42" fmla="*/ 2612814 w 3548024"/>
                  <a:gd name="connsiteY42" fmla="*/ 496977 h 3863723"/>
                  <a:gd name="connsiteX43" fmla="*/ 2592494 w 3548024"/>
                  <a:gd name="connsiteY43" fmla="*/ 496977 h 3863723"/>
                  <a:gd name="connsiteX44" fmla="*/ 2551854 w 3548024"/>
                  <a:gd name="connsiteY44" fmla="*/ 354737 h 3863723"/>
                  <a:gd name="connsiteX45" fmla="*/ 2521374 w 3548024"/>
                  <a:gd name="connsiteY45" fmla="*/ 263297 h 3863723"/>
                  <a:gd name="connsiteX46" fmla="*/ 2490894 w 3548024"/>
                  <a:gd name="connsiteY46" fmla="*/ 293777 h 3863723"/>
                  <a:gd name="connsiteX47" fmla="*/ 2511214 w 3548024"/>
                  <a:gd name="connsiteY47" fmla="*/ 354737 h 3863723"/>
                  <a:gd name="connsiteX48" fmla="*/ 2541694 w 3548024"/>
                  <a:gd name="connsiteY48" fmla="*/ 466497 h 3863723"/>
                  <a:gd name="connsiteX49" fmla="*/ 2562014 w 3548024"/>
                  <a:gd name="connsiteY49" fmla="*/ 557937 h 3863723"/>
                  <a:gd name="connsiteX50" fmla="*/ 2572174 w 3548024"/>
                  <a:gd name="connsiteY50" fmla="*/ 588417 h 3863723"/>
                  <a:gd name="connsiteX51" fmla="*/ 2490894 w 3548024"/>
                  <a:gd name="connsiteY51" fmla="*/ 822097 h 3863723"/>
                  <a:gd name="connsiteX52" fmla="*/ 2419774 w 3548024"/>
                  <a:gd name="connsiteY52" fmla="*/ 1076097 h 3863723"/>
                  <a:gd name="connsiteX53" fmla="*/ 2358814 w 3548024"/>
                  <a:gd name="connsiteY53" fmla="*/ 1045617 h 3863723"/>
                  <a:gd name="connsiteX54" fmla="*/ 2257214 w 3548024"/>
                  <a:gd name="connsiteY54" fmla="*/ 872897 h 3863723"/>
                  <a:gd name="connsiteX55" fmla="*/ 2216574 w 3548024"/>
                  <a:gd name="connsiteY55" fmla="*/ 791617 h 3863723"/>
                  <a:gd name="connsiteX56" fmla="*/ 2196254 w 3548024"/>
                  <a:gd name="connsiteY56" fmla="*/ 822097 h 3863723"/>
                  <a:gd name="connsiteX57" fmla="*/ 2236894 w 3548024"/>
                  <a:gd name="connsiteY57" fmla="*/ 923697 h 3863723"/>
                  <a:gd name="connsiteX58" fmla="*/ 2297854 w 3548024"/>
                  <a:gd name="connsiteY58" fmla="*/ 1035457 h 3863723"/>
                  <a:gd name="connsiteX59" fmla="*/ 2348654 w 3548024"/>
                  <a:gd name="connsiteY59" fmla="*/ 1116737 h 3863723"/>
                  <a:gd name="connsiteX60" fmla="*/ 2379134 w 3548024"/>
                  <a:gd name="connsiteY60" fmla="*/ 1147217 h 3863723"/>
                  <a:gd name="connsiteX61" fmla="*/ 2358814 w 3548024"/>
                  <a:gd name="connsiteY61" fmla="*/ 1258977 h 3863723"/>
                  <a:gd name="connsiteX62" fmla="*/ 2257214 w 3548024"/>
                  <a:gd name="connsiteY62" fmla="*/ 1604417 h 3863723"/>
                  <a:gd name="connsiteX63" fmla="*/ 2206414 w 3548024"/>
                  <a:gd name="connsiteY63" fmla="*/ 1858417 h 3863723"/>
                  <a:gd name="connsiteX64" fmla="*/ 2155614 w 3548024"/>
                  <a:gd name="connsiteY64" fmla="*/ 2000657 h 3863723"/>
                  <a:gd name="connsiteX65" fmla="*/ 2084494 w 3548024"/>
                  <a:gd name="connsiteY65" fmla="*/ 2020977 h 3863723"/>
                  <a:gd name="connsiteX66" fmla="*/ 2043854 w 3548024"/>
                  <a:gd name="connsiteY66" fmla="*/ 1868577 h 3863723"/>
                  <a:gd name="connsiteX67" fmla="*/ 1952414 w 3548024"/>
                  <a:gd name="connsiteY67" fmla="*/ 1533297 h 3863723"/>
                  <a:gd name="connsiteX68" fmla="*/ 1840654 w 3548024"/>
                  <a:gd name="connsiteY68" fmla="*/ 1076097 h 3863723"/>
                  <a:gd name="connsiteX69" fmla="*/ 1800014 w 3548024"/>
                  <a:gd name="connsiteY69" fmla="*/ 618897 h 3863723"/>
                  <a:gd name="connsiteX70" fmla="*/ 1867129 w 3548024"/>
                  <a:gd name="connsiteY70" fmla="*/ 38001 h 3863723"/>
                  <a:gd name="connsiteX71" fmla="*/ 1795121 w 3548024"/>
                  <a:gd name="connsiteY71" fmla="*/ 110009 h 3863723"/>
                  <a:gd name="connsiteX72" fmla="*/ 1759374 w 3548024"/>
                  <a:gd name="connsiteY72" fmla="*/ 547777 h 3863723"/>
                  <a:gd name="connsiteX73" fmla="*/ 1759374 w 3548024"/>
                  <a:gd name="connsiteY73" fmla="*/ 740817 h 3863723"/>
                  <a:gd name="connsiteX74" fmla="*/ 1769534 w 3548024"/>
                  <a:gd name="connsiteY74" fmla="*/ 852577 h 3863723"/>
                  <a:gd name="connsiteX75" fmla="*/ 1728894 w 3548024"/>
                  <a:gd name="connsiteY75" fmla="*/ 791617 h 3863723"/>
                  <a:gd name="connsiteX76" fmla="*/ 1617134 w 3548024"/>
                  <a:gd name="connsiteY76" fmla="*/ 588417 h 3863723"/>
                  <a:gd name="connsiteX77" fmla="*/ 1566334 w 3548024"/>
                  <a:gd name="connsiteY77" fmla="*/ 324257 h 3863723"/>
                  <a:gd name="connsiteX78" fmla="*/ 1535854 w 3548024"/>
                  <a:gd name="connsiteY78" fmla="*/ 242977 h 3863723"/>
                  <a:gd name="connsiteX79" fmla="*/ 1515534 w 3548024"/>
                  <a:gd name="connsiteY79" fmla="*/ 303937 h 3863723"/>
                  <a:gd name="connsiteX80" fmla="*/ 1546014 w 3548024"/>
                  <a:gd name="connsiteY80" fmla="*/ 547777 h 3863723"/>
                  <a:gd name="connsiteX81" fmla="*/ 1566334 w 3548024"/>
                  <a:gd name="connsiteY81" fmla="*/ 608737 h 3863723"/>
                  <a:gd name="connsiteX82" fmla="*/ 1535854 w 3548024"/>
                  <a:gd name="connsiteY82" fmla="*/ 598577 h 3863723"/>
                  <a:gd name="connsiteX83" fmla="*/ 1434254 w 3548024"/>
                  <a:gd name="connsiteY83" fmla="*/ 517297 h 3863723"/>
                  <a:gd name="connsiteX84" fmla="*/ 1322494 w 3548024"/>
                  <a:gd name="connsiteY84" fmla="*/ 456337 h 3863723"/>
                  <a:gd name="connsiteX85" fmla="*/ 1312334 w 3548024"/>
                  <a:gd name="connsiteY85" fmla="*/ 486817 h 3863723"/>
                  <a:gd name="connsiteX86" fmla="*/ 1424094 w 3548024"/>
                  <a:gd name="connsiteY86" fmla="*/ 578257 h 3863723"/>
                  <a:gd name="connsiteX87" fmla="*/ 1566334 w 3548024"/>
                  <a:gd name="connsiteY87" fmla="*/ 659537 h 3863723"/>
                  <a:gd name="connsiteX88" fmla="*/ 1596814 w 3548024"/>
                  <a:gd name="connsiteY88" fmla="*/ 679857 h 3863723"/>
                  <a:gd name="connsiteX89" fmla="*/ 1678094 w 3548024"/>
                  <a:gd name="connsiteY89" fmla="*/ 811937 h 3863723"/>
                  <a:gd name="connsiteX90" fmla="*/ 1759374 w 3548024"/>
                  <a:gd name="connsiteY90" fmla="*/ 913537 h 3863723"/>
                  <a:gd name="connsiteX91" fmla="*/ 1779694 w 3548024"/>
                  <a:gd name="connsiteY91" fmla="*/ 1025297 h 3863723"/>
                  <a:gd name="connsiteX92" fmla="*/ 1810174 w 3548024"/>
                  <a:gd name="connsiteY92" fmla="*/ 1218337 h 3863723"/>
                  <a:gd name="connsiteX93" fmla="*/ 1871134 w 3548024"/>
                  <a:gd name="connsiteY93" fmla="*/ 1492657 h 3863723"/>
                  <a:gd name="connsiteX94" fmla="*/ 1850814 w 3548024"/>
                  <a:gd name="connsiteY94" fmla="*/ 1492657 h 3863723"/>
                  <a:gd name="connsiteX95" fmla="*/ 1586654 w 3548024"/>
                  <a:gd name="connsiteY95" fmla="*/ 1319937 h 3863723"/>
                  <a:gd name="connsiteX96" fmla="*/ 1403774 w 3548024"/>
                  <a:gd name="connsiteY96" fmla="*/ 1096417 h 3863723"/>
                  <a:gd name="connsiteX97" fmla="*/ 1322494 w 3548024"/>
                  <a:gd name="connsiteY97" fmla="*/ 964337 h 3863723"/>
                  <a:gd name="connsiteX98" fmla="*/ 1302174 w 3548024"/>
                  <a:gd name="connsiteY98" fmla="*/ 801777 h 3863723"/>
                  <a:gd name="connsiteX99" fmla="*/ 1281854 w 3548024"/>
                  <a:gd name="connsiteY99" fmla="*/ 771297 h 3863723"/>
                  <a:gd name="connsiteX100" fmla="*/ 1251374 w 3548024"/>
                  <a:gd name="connsiteY100" fmla="*/ 852577 h 3863723"/>
                  <a:gd name="connsiteX101" fmla="*/ 1261534 w 3548024"/>
                  <a:gd name="connsiteY101" fmla="*/ 954177 h 3863723"/>
                  <a:gd name="connsiteX102" fmla="*/ 1180254 w 3548024"/>
                  <a:gd name="connsiteY102" fmla="*/ 872897 h 3863723"/>
                  <a:gd name="connsiteX103" fmla="*/ 1007534 w 3548024"/>
                  <a:gd name="connsiteY103" fmla="*/ 690017 h 3863723"/>
                  <a:gd name="connsiteX104" fmla="*/ 936414 w 3548024"/>
                  <a:gd name="connsiteY104" fmla="*/ 557937 h 3863723"/>
                  <a:gd name="connsiteX105" fmla="*/ 885614 w 3548024"/>
                  <a:gd name="connsiteY105" fmla="*/ 476657 h 3863723"/>
                  <a:gd name="connsiteX106" fmla="*/ 855134 w 3548024"/>
                  <a:gd name="connsiteY106" fmla="*/ 476657 h 3863723"/>
                  <a:gd name="connsiteX107" fmla="*/ 875454 w 3548024"/>
                  <a:gd name="connsiteY107" fmla="*/ 547777 h 3863723"/>
                  <a:gd name="connsiteX108" fmla="*/ 977054 w 3548024"/>
                  <a:gd name="connsiteY108" fmla="*/ 730657 h 3863723"/>
                  <a:gd name="connsiteX109" fmla="*/ 1078654 w 3548024"/>
                  <a:gd name="connsiteY109" fmla="*/ 832257 h 3863723"/>
                  <a:gd name="connsiteX110" fmla="*/ 1007534 w 3548024"/>
                  <a:gd name="connsiteY110" fmla="*/ 832257 h 3863723"/>
                  <a:gd name="connsiteX111" fmla="*/ 844974 w 3548024"/>
                  <a:gd name="connsiteY111" fmla="*/ 761137 h 3863723"/>
                  <a:gd name="connsiteX112" fmla="*/ 824654 w 3548024"/>
                  <a:gd name="connsiteY112" fmla="*/ 781457 h 3863723"/>
                  <a:gd name="connsiteX113" fmla="*/ 916094 w 3548024"/>
                  <a:gd name="connsiteY113" fmla="*/ 832257 h 3863723"/>
                  <a:gd name="connsiteX114" fmla="*/ 1068494 w 3548024"/>
                  <a:gd name="connsiteY114" fmla="*/ 893217 h 3863723"/>
                  <a:gd name="connsiteX115" fmla="*/ 1119294 w 3548024"/>
                  <a:gd name="connsiteY115" fmla="*/ 903377 h 3863723"/>
                  <a:gd name="connsiteX116" fmla="*/ 1241214 w 3548024"/>
                  <a:gd name="connsiteY116" fmla="*/ 1004977 h 3863723"/>
                  <a:gd name="connsiteX117" fmla="*/ 1281854 w 3548024"/>
                  <a:gd name="connsiteY117" fmla="*/ 1035457 h 3863723"/>
                  <a:gd name="connsiteX118" fmla="*/ 1393614 w 3548024"/>
                  <a:gd name="connsiteY118" fmla="*/ 1167537 h 3863723"/>
                  <a:gd name="connsiteX119" fmla="*/ 1495214 w 3548024"/>
                  <a:gd name="connsiteY119" fmla="*/ 1299617 h 3863723"/>
                  <a:gd name="connsiteX120" fmla="*/ 1678094 w 3548024"/>
                  <a:gd name="connsiteY120" fmla="*/ 1472337 h 3863723"/>
                  <a:gd name="connsiteX121" fmla="*/ 1840654 w 3548024"/>
                  <a:gd name="connsiteY121" fmla="*/ 1604417 h 3863723"/>
                  <a:gd name="connsiteX122" fmla="*/ 1860974 w 3548024"/>
                  <a:gd name="connsiteY122" fmla="*/ 1655217 h 3863723"/>
                  <a:gd name="connsiteX123" fmla="*/ 1881294 w 3548024"/>
                  <a:gd name="connsiteY123" fmla="*/ 1807617 h 3863723"/>
                  <a:gd name="connsiteX124" fmla="*/ 1891454 w 3548024"/>
                  <a:gd name="connsiteY124" fmla="*/ 1899057 h 3863723"/>
                  <a:gd name="connsiteX125" fmla="*/ 1881294 w 3548024"/>
                  <a:gd name="connsiteY125" fmla="*/ 2061617 h 3863723"/>
                  <a:gd name="connsiteX126" fmla="*/ 1769534 w 3548024"/>
                  <a:gd name="connsiteY126" fmla="*/ 2010817 h 3863723"/>
                  <a:gd name="connsiteX127" fmla="*/ 1495214 w 3548024"/>
                  <a:gd name="connsiteY127" fmla="*/ 1960017 h 3863723"/>
                  <a:gd name="connsiteX128" fmla="*/ 1251374 w 3548024"/>
                  <a:gd name="connsiteY128" fmla="*/ 1888897 h 3863723"/>
                  <a:gd name="connsiteX129" fmla="*/ 895774 w 3548024"/>
                  <a:gd name="connsiteY129" fmla="*/ 1756817 h 3863723"/>
                  <a:gd name="connsiteX130" fmla="*/ 662094 w 3548024"/>
                  <a:gd name="connsiteY130" fmla="*/ 1523137 h 3863723"/>
                  <a:gd name="connsiteX131" fmla="*/ 509694 w 3548024"/>
                  <a:gd name="connsiteY131" fmla="*/ 1319937 h 3863723"/>
                  <a:gd name="connsiteX132" fmla="*/ 418254 w 3548024"/>
                  <a:gd name="connsiteY132" fmla="*/ 1218337 h 3863723"/>
                  <a:gd name="connsiteX133" fmla="*/ 357294 w 3548024"/>
                  <a:gd name="connsiteY133" fmla="*/ 1228497 h 3863723"/>
                  <a:gd name="connsiteX134" fmla="*/ 438574 w 3548024"/>
                  <a:gd name="connsiteY134" fmla="*/ 1319937 h 3863723"/>
                  <a:gd name="connsiteX135" fmla="*/ 560494 w 3548024"/>
                  <a:gd name="connsiteY135" fmla="*/ 1502817 h 3863723"/>
                  <a:gd name="connsiteX136" fmla="*/ 621454 w 3548024"/>
                  <a:gd name="connsiteY136" fmla="*/ 1584097 h 3863723"/>
                  <a:gd name="connsiteX137" fmla="*/ 550334 w 3548024"/>
                  <a:gd name="connsiteY137" fmla="*/ 1573937 h 3863723"/>
                  <a:gd name="connsiteX138" fmla="*/ 377614 w 3548024"/>
                  <a:gd name="connsiteY138" fmla="*/ 1482497 h 3863723"/>
                  <a:gd name="connsiteX139" fmla="*/ 204894 w 3548024"/>
                  <a:gd name="connsiteY139" fmla="*/ 1360577 h 3863723"/>
                  <a:gd name="connsiteX140" fmla="*/ 42334 w 3548024"/>
                  <a:gd name="connsiteY140" fmla="*/ 1228497 h 3863723"/>
                  <a:gd name="connsiteX141" fmla="*/ 1694 w 3548024"/>
                  <a:gd name="connsiteY141" fmla="*/ 1238657 h 3863723"/>
                  <a:gd name="connsiteX142" fmla="*/ 82974 w 3548024"/>
                  <a:gd name="connsiteY142" fmla="*/ 1309777 h 3863723"/>
                  <a:gd name="connsiteX143" fmla="*/ 357294 w 3548024"/>
                  <a:gd name="connsiteY143" fmla="*/ 1533297 h 3863723"/>
                  <a:gd name="connsiteX144" fmla="*/ 601134 w 3548024"/>
                  <a:gd name="connsiteY144" fmla="*/ 1645057 h 3863723"/>
                  <a:gd name="connsiteX145" fmla="*/ 702734 w 3548024"/>
                  <a:gd name="connsiteY145" fmla="*/ 1665377 h 3863723"/>
                  <a:gd name="connsiteX146" fmla="*/ 753534 w 3548024"/>
                  <a:gd name="connsiteY146" fmla="*/ 1726337 h 3863723"/>
                  <a:gd name="connsiteX147" fmla="*/ 814494 w 3548024"/>
                  <a:gd name="connsiteY147" fmla="*/ 1777137 h 3863723"/>
                  <a:gd name="connsiteX148" fmla="*/ 905934 w 3548024"/>
                  <a:gd name="connsiteY148" fmla="*/ 1827937 h 3863723"/>
                  <a:gd name="connsiteX149" fmla="*/ 1231054 w 3548024"/>
                  <a:gd name="connsiteY149" fmla="*/ 1949857 h 3863723"/>
                  <a:gd name="connsiteX150" fmla="*/ 1535854 w 3548024"/>
                  <a:gd name="connsiteY150" fmla="*/ 2061617 h 3863723"/>
                  <a:gd name="connsiteX151" fmla="*/ 1647614 w 3548024"/>
                  <a:gd name="connsiteY151" fmla="*/ 2132737 h 3863723"/>
                  <a:gd name="connsiteX152" fmla="*/ 1464734 w 3548024"/>
                  <a:gd name="connsiteY152" fmla="*/ 2102257 h 3863723"/>
                  <a:gd name="connsiteX153" fmla="*/ 1281854 w 3548024"/>
                  <a:gd name="connsiteY153" fmla="*/ 2102257 h 3863723"/>
                  <a:gd name="connsiteX154" fmla="*/ 1048174 w 3548024"/>
                  <a:gd name="connsiteY154" fmla="*/ 2081937 h 3863723"/>
                  <a:gd name="connsiteX155" fmla="*/ 804334 w 3548024"/>
                  <a:gd name="connsiteY155" fmla="*/ 2010817 h 3863723"/>
                  <a:gd name="connsiteX156" fmla="*/ 540174 w 3548024"/>
                  <a:gd name="connsiteY156" fmla="*/ 1919377 h 3863723"/>
                  <a:gd name="connsiteX157" fmla="*/ 509694 w 3548024"/>
                  <a:gd name="connsiteY157" fmla="*/ 1909217 h 3863723"/>
                  <a:gd name="connsiteX158" fmla="*/ 377614 w 3548024"/>
                  <a:gd name="connsiteY158" fmla="*/ 1817777 h 3863723"/>
                  <a:gd name="connsiteX159" fmla="*/ 336974 w 3548024"/>
                  <a:gd name="connsiteY159" fmla="*/ 1827937 h 3863723"/>
                  <a:gd name="connsiteX160" fmla="*/ 469054 w 3548024"/>
                  <a:gd name="connsiteY160" fmla="*/ 1949857 h 3863723"/>
                  <a:gd name="connsiteX161" fmla="*/ 723054 w 3548024"/>
                  <a:gd name="connsiteY161" fmla="*/ 2031137 h 3863723"/>
                  <a:gd name="connsiteX162" fmla="*/ 601134 w 3548024"/>
                  <a:gd name="connsiteY162" fmla="*/ 2031137 h 3863723"/>
                  <a:gd name="connsiteX163" fmla="*/ 469054 w 3548024"/>
                  <a:gd name="connsiteY163" fmla="*/ 2020977 h 3863723"/>
                  <a:gd name="connsiteX164" fmla="*/ 469054 w 3548024"/>
                  <a:gd name="connsiteY164" fmla="*/ 2071777 h 3863723"/>
                  <a:gd name="connsiteX165" fmla="*/ 580814 w 3548024"/>
                  <a:gd name="connsiteY165" fmla="*/ 2071777 h 3863723"/>
                  <a:gd name="connsiteX166" fmla="*/ 784014 w 3548024"/>
                  <a:gd name="connsiteY166" fmla="*/ 2071777 h 3863723"/>
                  <a:gd name="connsiteX167" fmla="*/ 987214 w 3548024"/>
                  <a:gd name="connsiteY167" fmla="*/ 2112417 h 3863723"/>
                  <a:gd name="connsiteX168" fmla="*/ 1261534 w 3548024"/>
                  <a:gd name="connsiteY168" fmla="*/ 2132737 h 3863723"/>
                  <a:gd name="connsiteX169" fmla="*/ 1578766 w 3548024"/>
                  <a:gd name="connsiteY169" fmla="*/ 2175010 h 3863723"/>
                  <a:gd name="connsiteX170" fmla="*/ 1739054 w 3548024"/>
                  <a:gd name="connsiteY170" fmla="*/ 2305457 h 3863723"/>
                  <a:gd name="connsiteX171" fmla="*/ 1789854 w 3548024"/>
                  <a:gd name="connsiteY171" fmla="*/ 2437537 h 3863723"/>
                  <a:gd name="connsiteX172" fmla="*/ 1800014 w 3548024"/>
                  <a:gd name="connsiteY172" fmla="*/ 2681377 h 3863723"/>
                  <a:gd name="connsiteX173" fmla="*/ 1779694 w 3548024"/>
                  <a:gd name="connsiteY173" fmla="*/ 2935377 h 3863723"/>
                  <a:gd name="connsiteX174" fmla="*/ 1728894 w 3548024"/>
                  <a:gd name="connsiteY174" fmla="*/ 3230017 h 3863723"/>
                  <a:gd name="connsiteX175" fmla="*/ 1678094 w 3548024"/>
                  <a:gd name="connsiteY175" fmla="*/ 3524657 h 3863723"/>
                  <a:gd name="connsiteX176" fmla="*/ 1627294 w 3548024"/>
                  <a:gd name="connsiteY176" fmla="*/ 3768497 h 3863723"/>
                  <a:gd name="connsiteX177" fmla="*/ 1820334 w 3548024"/>
                  <a:gd name="connsiteY177" fmla="*/ 3849777 h 3863723"/>
                  <a:gd name="connsiteX178" fmla="*/ 2114974 w 3548024"/>
                  <a:gd name="connsiteY178" fmla="*/ 3859937 h 3863723"/>
                  <a:gd name="connsiteX179" fmla="*/ 2186094 w 3548024"/>
                  <a:gd name="connsiteY179" fmla="*/ 3809137 h 3863723"/>
                  <a:gd name="connsiteX180" fmla="*/ 2175934 w 3548024"/>
                  <a:gd name="connsiteY180" fmla="*/ 3453537 h 3863723"/>
                  <a:gd name="connsiteX181" fmla="*/ 2154830 w 3548024"/>
                  <a:gd name="connsiteY181" fmla="*/ 2535050 h 3863723"/>
                  <a:gd name="connsiteX0" fmla="*/ 2154830 w 3548024"/>
                  <a:gd name="connsiteY0" fmla="*/ 2535050 h 3863723"/>
                  <a:gd name="connsiteX1" fmla="*/ 2198719 w 3548024"/>
                  <a:gd name="connsiteY1" fmla="*/ 2548406 h 3863723"/>
                  <a:gd name="connsiteX2" fmla="*/ 2298846 w 3548024"/>
                  <a:gd name="connsiteY2" fmla="*/ 2247018 h 3863723"/>
                  <a:gd name="connsiteX3" fmla="*/ 2622974 w 3548024"/>
                  <a:gd name="connsiteY3" fmla="*/ 2020977 h 3863723"/>
                  <a:gd name="connsiteX4" fmla="*/ 3009054 w 3548024"/>
                  <a:gd name="connsiteY4" fmla="*/ 1797457 h 3863723"/>
                  <a:gd name="connsiteX5" fmla="*/ 3283374 w 3548024"/>
                  <a:gd name="connsiteY5" fmla="*/ 1685697 h 3863723"/>
                  <a:gd name="connsiteX6" fmla="*/ 3466254 w 3548024"/>
                  <a:gd name="connsiteY6" fmla="*/ 1573937 h 3863723"/>
                  <a:gd name="connsiteX7" fmla="*/ 3547534 w 3548024"/>
                  <a:gd name="connsiteY7" fmla="*/ 1462177 h 3863723"/>
                  <a:gd name="connsiteX8" fmla="*/ 3496734 w 3548024"/>
                  <a:gd name="connsiteY8" fmla="*/ 1452017 h 3863723"/>
                  <a:gd name="connsiteX9" fmla="*/ 3425614 w 3548024"/>
                  <a:gd name="connsiteY9" fmla="*/ 1553617 h 3863723"/>
                  <a:gd name="connsiteX10" fmla="*/ 3232574 w 3548024"/>
                  <a:gd name="connsiteY10" fmla="*/ 1655217 h 3863723"/>
                  <a:gd name="connsiteX11" fmla="*/ 2917614 w 3548024"/>
                  <a:gd name="connsiteY11" fmla="*/ 1787297 h 3863723"/>
                  <a:gd name="connsiteX12" fmla="*/ 2887134 w 3548024"/>
                  <a:gd name="connsiteY12" fmla="*/ 1777137 h 3863723"/>
                  <a:gd name="connsiteX13" fmla="*/ 2917614 w 3548024"/>
                  <a:gd name="connsiteY13" fmla="*/ 1665377 h 3863723"/>
                  <a:gd name="connsiteX14" fmla="*/ 2978574 w 3548024"/>
                  <a:gd name="connsiteY14" fmla="*/ 1502817 h 3863723"/>
                  <a:gd name="connsiteX15" fmla="*/ 2978574 w 3548024"/>
                  <a:gd name="connsiteY15" fmla="*/ 1452017 h 3863723"/>
                  <a:gd name="connsiteX16" fmla="*/ 2927774 w 3548024"/>
                  <a:gd name="connsiteY16" fmla="*/ 1462177 h 3863723"/>
                  <a:gd name="connsiteX17" fmla="*/ 2897294 w 3548024"/>
                  <a:gd name="connsiteY17" fmla="*/ 1543457 h 3863723"/>
                  <a:gd name="connsiteX18" fmla="*/ 2816014 w 3548024"/>
                  <a:gd name="connsiteY18" fmla="*/ 1766977 h 3863723"/>
                  <a:gd name="connsiteX19" fmla="*/ 2785534 w 3548024"/>
                  <a:gd name="connsiteY19" fmla="*/ 1848257 h 3863723"/>
                  <a:gd name="connsiteX20" fmla="*/ 2586878 w 3548024"/>
                  <a:gd name="connsiteY20" fmla="*/ 1958986 h 3863723"/>
                  <a:gd name="connsiteX21" fmla="*/ 2368974 w 3548024"/>
                  <a:gd name="connsiteY21" fmla="*/ 2081937 h 3863723"/>
                  <a:gd name="connsiteX22" fmla="*/ 2226734 w 3548024"/>
                  <a:gd name="connsiteY22" fmla="*/ 2193697 h 3863723"/>
                  <a:gd name="connsiteX23" fmla="*/ 2308014 w 3548024"/>
                  <a:gd name="connsiteY23" fmla="*/ 1848257 h 3863723"/>
                  <a:gd name="connsiteX24" fmla="*/ 2379134 w 3548024"/>
                  <a:gd name="connsiteY24" fmla="*/ 1462177 h 3863723"/>
                  <a:gd name="connsiteX25" fmla="*/ 2592494 w 3548024"/>
                  <a:gd name="connsiteY25" fmla="*/ 1238657 h 3863723"/>
                  <a:gd name="connsiteX26" fmla="*/ 2663614 w 3548024"/>
                  <a:gd name="connsiteY26" fmla="*/ 1076097 h 3863723"/>
                  <a:gd name="connsiteX27" fmla="*/ 2622974 w 3548024"/>
                  <a:gd name="connsiteY27" fmla="*/ 1076097 h 3863723"/>
                  <a:gd name="connsiteX28" fmla="*/ 2562014 w 3548024"/>
                  <a:gd name="connsiteY28" fmla="*/ 1208177 h 3863723"/>
                  <a:gd name="connsiteX29" fmla="*/ 2409614 w 3548024"/>
                  <a:gd name="connsiteY29" fmla="*/ 1330097 h 3863723"/>
                  <a:gd name="connsiteX30" fmla="*/ 2460414 w 3548024"/>
                  <a:gd name="connsiteY30" fmla="*/ 1157377 h 3863723"/>
                  <a:gd name="connsiteX31" fmla="*/ 2541694 w 3548024"/>
                  <a:gd name="connsiteY31" fmla="*/ 862737 h 3863723"/>
                  <a:gd name="connsiteX32" fmla="*/ 2643294 w 3548024"/>
                  <a:gd name="connsiteY32" fmla="*/ 771297 h 3863723"/>
                  <a:gd name="connsiteX33" fmla="*/ 2724574 w 3548024"/>
                  <a:gd name="connsiteY33" fmla="*/ 679857 h 3863723"/>
                  <a:gd name="connsiteX34" fmla="*/ 2734734 w 3548024"/>
                  <a:gd name="connsiteY34" fmla="*/ 629057 h 3863723"/>
                  <a:gd name="connsiteX35" fmla="*/ 2694094 w 3548024"/>
                  <a:gd name="connsiteY35" fmla="*/ 649377 h 3863723"/>
                  <a:gd name="connsiteX36" fmla="*/ 2622974 w 3548024"/>
                  <a:gd name="connsiteY36" fmla="*/ 730657 h 3863723"/>
                  <a:gd name="connsiteX37" fmla="*/ 2562014 w 3548024"/>
                  <a:gd name="connsiteY37" fmla="*/ 761137 h 3863723"/>
                  <a:gd name="connsiteX38" fmla="*/ 2673774 w 3548024"/>
                  <a:gd name="connsiteY38" fmla="*/ 456337 h 3863723"/>
                  <a:gd name="connsiteX39" fmla="*/ 2724574 w 3548024"/>
                  <a:gd name="connsiteY39" fmla="*/ 222657 h 3863723"/>
                  <a:gd name="connsiteX40" fmla="*/ 2683934 w 3548024"/>
                  <a:gd name="connsiteY40" fmla="*/ 212497 h 3863723"/>
                  <a:gd name="connsiteX41" fmla="*/ 2663614 w 3548024"/>
                  <a:gd name="connsiteY41" fmla="*/ 324257 h 3863723"/>
                  <a:gd name="connsiteX42" fmla="*/ 2612814 w 3548024"/>
                  <a:gd name="connsiteY42" fmla="*/ 496977 h 3863723"/>
                  <a:gd name="connsiteX43" fmla="*/ 2592494 w 3548024"/>
                  <a:gd name="connsiteY43" fmla="*/ 496977 h 3863723"/>
                  <a:gd name="connsiteX44" fmla="*/ 2551854 w 3548024"/>
                  <a:gd name="connsiteY44" fmla="*/ 354737 h 3863723"/>
                  <a:gd name="connsiteX45" fmla="*/ 2521374 w 3548024"/>
                  <a:gd name="connsiteY45" fmla="*/ 263297 h 3863723"/>
                  <a:gd name="connsiteX46" fmla="*/ 2490894 w 3548024"/>
                  <a:gd name="connsiteY46" fmla="*/ 293777 h 3863723"/>
                  <a:gd name="connsiteX47" fmla="*/ 2511214 w 3548024"/>
                  <a:gd name="connsiteY47" fmla="*/ 354737 h 3863723"/>
                  <a:gd name="connsiteX48" fmla="*/ 2541694 w 3548024"/>
                  <a:gd name="connsiteY48" fmla="*/ 466497 h 3863723"/>
                  <a:gd name="connsiteX49" fmla="*/ 2562014 w 3548024"/>
                  <a:gd name="connsiteY49" fmla="*/ 557937 h 3863723"/>
                  <a:gd name="connsiteX50" fmla="*/ 2572174 w 3548024"/>
                  <a:gd name="connsiteY50" fmla="*/ 588417 h 3863723"/>
                  <a:gd name="connsiteX51" fmla="*/ 2490894 w 3548024"/>
                  <a:gd name="connsiteY51" fmla="*/ 822097 h 3863723"/>
                  <a:gd name="connsiteX52" fmla="*/ 2419774 w 3548024"/>
                  <a:gd name="connsiteY52" fmla="*/ 1076097 h 3863723"/>
                  <a:gd name="connsiteX53" fmla="*/ 2358814 w 3548024"/>
                  <a:gd name="connsiteY53" fmla="*/ 1045617 h 3863723"/>
                  <a:gd name="connsiteX54" fmla="*/ 2257214 w 3548024"/>
                  <a:gd name="connsiteY54" fmla="*/ 872897 h 3863723"/>
                  <a:gd name="connsiteX55" fmla="*/ 2216574 w 3548024"/>
                  <a:gd name="connsiteY55" fmla="*/ 791617 h 3863723"/>
                  <a:gd name="connsiteX56" fmla="*/ 2196254 w 3548024"/>
                  <a:gd name="connsiteY56" fmla="*/ 822097 h 3863723"/>
                  <a:gd name="connsiteX57" fmla="*/ 2236894 w 3548024"/>
                  <a:gd name="connsiteY57" fmla="*/ 923697 h 3863723"/>
                  <a:gd name="connsiteX58" fmla="*/ 2297854 w 3548024"/>
                  <a:gd name="connsiteY58" fmla="*/ 1035457 h 3863723"/>
                  <a:gd name="connsiteX59" fmla="*/ 2348654 w 3548024"/>
                  <a:gd name="connsiteY59" fmla="*/ 1116737 h 3863723"/>
                  <a:gd name="connsiteX60" fmla="*/ 2379134 w 3548024"/>
                  <a:gd name="connsiteY60" fmla="*/ 1147217 h 3863723"/>
                  <a:gd name="connsiteX61" fmla="*/ 2358814 w 3548024"/>
                  <a:gd name="connsiteY61" fmla="*/ 1258977 h 3863723"/>
                  <a:gd name="connsiteX62" fmla="*/ 2257214 w 3548024"/>
                  <a:gd name="connsiteY62" fmla="*/ 1604417 h 3863723"/>
                  <a:gd name="connsiteX63" fmla="*/ 2206414 w 3548024"/>
                  <a:gd name="connsiteY63" fmla="*/ 1858417 h 3863723"/>
                  <a:gd name="connsiteX64" fmla="*/ 2155614 w 3548024"/>
                  <a:gd name="connsiteY64" fmla="*/ 2000657 h 3863723"/>
                  <a:gd name="connsiteX65" fmla="*/ 2084494 w 3548024"/>
                  <a:gd name="connsiteY65" fmla="*/ 2020977 h 3863723"/>
                  <a:gd name="connsiteX66" fmla="*/ 2043854 w 3548024"/>
                  <a:gd name="connsiteY66" fmla="*/ 1868577 h 3863723"/>
                  <a:gd name="connsiteX67" fmla="*/ 1952414 w 3548024"/>
                  <a:gd name="connsiteY67" fmla="*/ 1533297 h 3863723"/>
                  <a:gd name="connsiteX68" fmla="*/ 1840654 w 3548024"/>
                  <a:gd name="connsiteY68" fmla="*/ 1076097 h 3863723"/>
                  <a:gd name="connsiteX69" fmla="*/ 1800014 w 3548024"/>
                  <a:gd name="connsiteY69" fmla="*/ 618897 h 3863723"/>
                  <a:gd name="connsiteX70" fmla="*/ 1867129 w 3548024"/>
                  <a:gd name="connsiteY70" fmla="*/ 38001 h 3863723"/>
                  <a:gd name="connsiteX71" fmla="*/ 1795121 w 3548024"/>
                  <a:gd name="connsiteY71" fmla="*/ 110009 h 3863723"/>
                  <a:gd name="connsiteX72" fmla="*/ 1759374 w 3548024"/>
                  <a:gd name="connsiteY72" fmla="*/ 547777 h 3863723"/>
                  <a:gd name="connsiteX73" fmla="*/ 1759374 w 3548024"/>
                  <a:gd name="connsiteY73" fmla="*/ 740817 h 3863723"/>
                  <a:gd name="connsiteX74" fmla="*/ 1769534 w 3548024"/>
                  <a:gd name="connsiteY74" fmla="*/ 852577 h 3863723"/>
                  <a:gd name="connsiteX75" fmla="*/ 1728894 w 3548024"/>
                  <a:gd name="connsiteY75" fmla="*/ 791617 h 3863723"/>
                  <a:gd name="connsiteX76" fmla="*/ 1617134 w 3548024"/>
                  <a:gd name="connsiteY76" fmla="*/ 588417 h 3863723"/>
                  <a:gd name="connsiteX77" fmla="*/ 1566334 w 3548024"/>
                  <a:gd name="connsiteY77" fmla="*/ 324257 h 3863723"/>
                  <a:gd name="connsiteX78" fmla="*/ 1535854 w 3548024"/>
                  <a:gd name="connsiteY78" fmla="*/ 242977 h 3863723"/>
                  <a:gd name="connsiteX79" fmla="*/ 1515534 w 3548024"/>
                  <a:gd name="connsiteY79" fmla="*/ 303937 h 3863723"/>
                  <a:gd name="connsiteX80" fmla="*/ 1546014 w 3548024"/>
                  <a:gd name="connsiteY80" fmla="*/ 547777 h 3863723"/>
                  <a:gd name="connsiteX81" fmla="*/ 1566334 w 3548024"/>
                  <a:gd name="connsiteY81" fmla="*/ 608737 h 3863723"/>
                  <a:gd name="connsiteX82" fmla="*/ 1535854 w 3548024"/>
                  <a:gd name="connsiteY82" fmla="*/ 598577 h 3863723"/>
                  <a:gd name="connsiteX83" fmla="*/ 1434254 w 3548024"/>
                  <a:gd name="connsiteY83" fmla="*/ 517297 h 3863723"/>
                  <a:gd name="connsiteX84" fmla="*/ 1322494 w 3548024"/>
                  <a:gd name="connsiteY84" fmla="*/ 456337 h 3863723"/>
                  <a:gd name="connsiteX85" fmla="*/ 1312334 w 3548024"/>
                  <a:gd name="connsiteY85" fmla="*/ 486817 h 3863723"/>
                  <a:gd name="connsiteX86" fmla="*/ 1424094 w 3548024"/>
                  <a:gd name="connsiteY86" fmla="*/ 578257 h 3863723"/>
                  <a:gd name="connsiteX87" fmla="*/ 1566334 w 3548024"/>
                  <a:gd name="connsiteY87" fmla="*/ 659537 h 3863723"/>
                  <a:gd name="connsiteX88" fmla="*/ 1596814 w 3548024"/>
                  <a:gd name="connsiteY88" fmla="*/ 679857 h 3863723"/>
                  <a:gd name="connsiteX89" fmla="*/ 1678094 w 3548024"/>
                  <a:gd name="connsiteY89" fmla="*/ 811937 h 3863723"/>
                  <a:gd name="connsiteX90" fmla="*/ 1759374 w 3548024"/>
                  <a:gd name="connsiteY90" fmla="*/ 913537 h 3863723"/>
                  <a:gd name="connsiteX91" fmla="*/ 1779694 w 3548024"/>
                  <a:gd name="connsiteY91" fmla="*/ 1025297 h 3863723"/>
                  <a:gd name="connsiteX92" fmla="*/ 1810174 w 3548024"/>
                  <a:gd name="connsiteY92" fmla="*/ 1218337 h 3863723"/>
                  <a:gd name="connsiteX93" fmla="*/ 1871134 w 3548024"/>
                  <a:gd name="connsiteY93" fmla="*/ 1492657 h 3863723"/>
                  <a:gd name="connsiteX94" fmla="*/ 1850814 w 3548024"/>
                  <a:gd name="connsiteY94" fmla="*/ 1492657 h 3863723"/>
                  <a:gd name="connsiteX95" fmla="*/ 1586654 w 3548024"/>
                  <a:gd name="connsiteY95" fmla="*/ 1319937 h 3863723"/>
                  <a:gd name="connsiteX96" fmla="*/ 1403774 w 3548024"/>
                  <a:gd name="connsiteY96" fmla="*/ 1096417 h 3863723"/>
                  <a:gd name="connsiteX97" fmla="*/ 1322494 w 3548024"/>
                  <a:gd name="connsiteY97" fmla="*/ 964337 h 3863723"/>
                  <a:gd name="connsiteX98" fmla="*/ 1302174 w 3548024"/>
                  <a:gd name="connsiteY98" fmla="*/ 801777 h 3863723"/>
                  <a:gd name="connsiteX99" fmla="*/ 1281854 w 3548024"/>
                  <a:gd name="connsiteY99" fmla="*/ 771297 h 3863723"/>
                  <a:gd name="connsiteX100" fmla="*/ 1251374 w 3548024"/>
                  <a:gd name="connsiteY100" fmla="*/ 852577 h 3863723"/>
                  <a:gd name="connsiteX101" fmla="*/ 1261534 w 3548024"/>
                  <a:gd name="connsiteY101" fmla="*/ 954177 h 3863723"/>
                  <a:gd name="connsiteX102" fmla="*/ 1180254 w 3548024"/>
                  <a:gd name="connsiteY102" fmla="*/ 872897 h 3863723"/>
                  <a:gd name="connsiteX103" fmla="*/ 1007534 w 3548024"/>
                  <a:gd name="connsiteY103" fmla="*/ 690017 h 3863723"/>
                  <a:gd name="connsiteX104" fmla="*/ 936414 w 3548024"/>
                  <a:gd name="connsiteY104" fmla="*/ 557937 h 3863723"/>
                  <a:gd name="connsiteX105" fmla="*/ 885614 w 3548024"/>
                  <a:gd name="connsiteY105" fmla="*/ 476657 h 3863723"/>
                  <a:gd name="connsiteX106" fmla="*/ 855134 w 3548024"/>
                  <a:gd name="connsiteY106" fmla="*/ 476657 h 3863723"/>
                  <a:gd name="connsiteX107" fmla="*/ 875454 w 3548024"/>
                  <a:gd name="connsiteY107" fmla="*/ 547777 h 3863723"/>
                  <a:gd name="connsiteX108" fmla="*/ 977054 w 3548024"/>
                  <a:gd name="connsiteY108" fmla="*/ 730657 h 3863723"/>
                  <a:gd name="connsiteX109" fmla="*/ 1078654 w 3548024"/>
                  <a:gd name="connsiteY109" fmla="*/ 832257 h 3863723"/>
                  <a:gd name="connsiteX110" fmla="*/ 1007534 w 3548024"/>
                  <a:gd name="connsiteY110" fmla="*/ 832257 h 3863723"/>
                  <a:gd name="connsiteX111" fmla="*/ 844974 w 3548024"/>
                  <a:gd name="connsiteY111" fmla="*/ 761137 h 3863723"/>
                  <a:gd name="connsiteX112" fmla="*/ 824654 w 3548024"/>
                  <a:gd name="connsiteY112" fmla="*/ 781457 h 3863723"/>
                  <a:gd name="connsiteX113" fmla="*/ 916094 w 3548024"/>
                  <a:gd name="connsiteY113" fmla="*/ 832257 h 3863723"/>
                  <a:gd name="connsiteX114" fmla="*/ 1068494 w 3548024"/>
                  <a:gd name="connsiteY114" fmla="*/ 893217 h 3863723"/>
                  <a:gd name="connsiteX115" fmla="*/ 1119294 w 3548024"/>
                  <a:gd name="connsiteY115" fmla="*/ 903377 h 3863723"/>
                  <a:gd name="connsiteX116" fmla="*/ 1241214 w 3548024"/>
                  <a:gd name="connsiteY116" fmla="*/ 1004977 h 3863723"/>
                  <a:gd name="connsiteX117" fmla="*/ 1281854 w 3548024"/>
                  <a:gd name="connsiteY117" fmla="*/ 1035457 h 3863723"/>
                  <a:gd name="connsiteX118" fmla="*/ 1393614 w 3548024"/>
                  <a:gd name="connsiteY118" fmla="*/ 1167537 h 3863723"/>
                  <a:gd name="connsiteX119" fmla="*/ 1495214 w 3548024"/>
                  <a:gd name="connsiteY119" fmla="*/ 1299617 h 3863723"/>
                  <a:gd name="connsiteX120" fmla="*/ 1678094 w 3548024"/>
                  <a:gd name="connsiteY120" fmla="*/ 1472337 h 3863723"/>
                  <a:gd name="connsiteX121" fmla="*/ 1840654 w 3548024"/>
                  <a:gd name="connsiteY121" fmla="*/ 1604417 h 3863723"/>
                  <a:gd name="connsiteX122" fmla="*/ 1860974 w 3548024"/>
                  <a:gd name="connsiteY122" fmla="*/ 1655217 h 3863723"/>
                  <a:gd name="connsiteX123" fmla="*/ 1881294 w 3548024"/>
                  <a:gd name="connsiteY123" fmla="*/ 1807617 h 3863723"/>
                  <a:gd name="connsiteX124" fmla="*/ 1891454 w 3548024"/>
                  <a:gd name="connsiteY124" fmla="*/ 1899057 h 3863723"/>
                  <a:gd name="connsiteX125" fmla="*/ 1881294 w 3548024"/>
                  <a:gd name="connsiteY125" fmla="*/ 2061617 h 3863723"/>
                  <a:gd name="connsiteX126" fmla="*/ 1769534 w 3548024"/>
                  <a:gd name="connsiteY126" fmla="*/ 2010817 h 3863723"/>
                  <a:gd name="connsiteX127" fmla="*/ 1495214 w 3548024"/>
                  <a:gd name="connsiteY127" fmla="*/ 1960017 h 3863723"/>
                  <a:gd name="connsiteX128" fmla="*/ 1251374 w 3548024"/>
                  <a:gd name="connsiteY128" fmla="*/ 1888897 h 3863723"/>
                  <a:gd name="connsiteX129" fmla="*/ 895774 w 3548024"/>
                  <a:gd name="connsiteY129" fmla="*/ 1756817 h 3863723"/>
                  <a:gd name="connsiteX130" fmla="*/ 662094 w 3548024"/>
                  <a:gd name="connsiteY130" fmla="*/ 1523137 h 3863723"/>
                  <a:gd name="connsiteX131" fmla="*/ 509694 w 3548024"/>
                  <a:gd name="connsiteY131" fmla="*/ 1319937 h 3863723"/>
                  <a:gd name="connsiteX132" fmla="*/ 418254 w 3548024"/>
                  <a:gd name="connsiteY132" fmla="*/ 1218337 h 3863723"/>
                  <a:gd name="connsiteX133" fmla="*/ 357294 w 3548024"/>
                  <a:gd name="connsiteY133" fmla="*/ 1228497 h 3863723"/>
                  <a:gd name="connsiteX134" fmla="*/ 438574 w 3548024"/>
                  <a:gd name="connsiteY134" fmla="*/ 1319937 h 3863723"/>
                  <a:gd name="connsiteX135" fmla="*/ 560494 w 3548024"/>
                  <a:gd name="connsiteY135" fmla="*/ 1502817 h 3863723"/>
                  <a:gd name="connsiteX136" fmla="*/ 621454 w 3548024"/>
                  <a:gd name="connsiteY136" fmla="*/ 1584097 h 3863723"/>
                  <a:gd name="connsiteX137" fmla="*/ 550334 w 3548024"/>
                  <a:gd name="connsiteY137" fmla="*/ 1573937 h 3863723"/>
                  <a:gd name="connsiteX138" fmla="*/ 377614 w 3548024"/>
                  <a:gd name="connsiteY138" fmla="*/ 1482497 h 3863723"/>
                  <a:gd name="connsiteX139" fmla="*/ 204894 w 3548024"/>
                  <a:gd name="connsiteY139" fmla="*/ 1360577 h 3863723"/>
                  <a:gd name="connsiteX140" fmla="*/ 42334 w 3548024"/>
                  <a:gd name="connsiteY140" fmla="*/ 1228497 h 3863723"/>
                  <a:gd name="connsiteX141" fmla="*/ 1694 w 3548024"/>
                  <a:gd name="connsiteY141" fmla="*/ 1238657 h 3863723"/>
                  <a:gd name="connsiteX142" fmla="*/ 82974 w 3548024"/>
                  <a:gd name="connsiteY142" fmla="*/ 1309777 h 3863723"/>
                  <a:gd name="connsiteX143" fmla="*/ 357294 w 3548024"/>
                  <a:gd name="connsiteY143" fmla="*/ 1533297 h 3863723"/>
                  <a:gd name="connsiteX144" fmla="*/ 601134 w 3548024"/>
                  <a:gd name="connsiteY144" fmla="*/ 1645057 h 3863723"/>
                  <a:gd name="connsiteX145" fmla="*/ 702734 w 3548024"/>
                  <a:gd name="connsiteY145" fmla="*/ 1665377 h 3863723"/>
                  <a:gd name="connsiteX146" fmla="*/ 753534 w 3548024"/>
                  <a:gd name="connsiteY146" fmla="*/ 1726337 h 3863723"/>
                  <a:gd name="connsiteX147" fmla="*/ 814494 w 3548024"/>
                  <a:gd name="connsiteY147" fmla="*/ 1777137 h 3863723"/>
                  <a:gd name="connsiteX148" fmla="*/ 905934 w 3548024"/>
                  <a:gd name="connsiteY148" fmla="*/ 1827937 h 3863723"/>
                  <a:gd name="connsiteX149" fmla="*/ 1231054 w 3548024"/>
                  <a:gd name="connsiteY149" fmla="*/ 1949857 h 3863723"/>
                  <a:gd name="connsiteX150" fmla="*/ 1535854 w 3548024"/>
                  <a:gd name="connsiteY150" fmla="*/ 2061617 h 3863723"/>
                  <a:gd name="connsiteX151" fmla="*/ 1647614 w 3548024"/>
                  <a:gd name="connsiteY151" fmla="*/ 2132737 h 3863723"/>
                  <a:gd name="connsiteX152" fmla="*/ 1464734 w 3548024"/>
                  <a:gd name="connsiteY152" fmla="*/ 2102257 h 3863723"/>
                  <a:gd name="connsiteX153" fmla="*/ 1281854 w 3548024"/>
                  <a:gd name="connsiteY153" fmla="*/ 2102257 h 3863723"/>
                  <a:gd name="connsiteX154" fmla="*/ 1048174 w 3548024"/>
                  <a:gd name="connsiteY154" fmla="*/ 2081937 h 3863723"/>
                  <a:gd name="connsiteX155" fmla="*/ 804334 w 3548024"/>
                  <a:gd name="connsiteY155" fmla="*/ 2010817 h 3863723"/>
                  <a:gd name="connsiteX156" fmla="*/ 540174 w 3548024"/>
                  <a:gd name="connsiteY156" fmla="*/ 1919377 h 3863723"/>
                  <a:gd name="connsiteX157" fmla="*/ 509694 w 3548024"/>
                  <a:gd name="connsiteY157" fmla="*/ 1909217 h 3863723"/>
                  <a:gd name="connsiteX158" fmla="*/ 377614 w 3548024"/>
                  <a:gd name="connsiteY158" fmla="*/ 1817777 h 3863723"/>
                  <a:gd name="connsiteX159" fmla="*/ 336974 w 3548024"/>
                  <a:gd name="connsiteY159" fmla="*/ 1827937 h 3863723"/>
                  <a:gd name="connsiteX160" fmla="*/ 469054 w 3548024"/>
                  <a:gd name="connsiteY160" fmla="*/ 1949857 h 3863723"/>
                  <a:gd name="connsiteX161" fmla="*/ 723054 w 3548024"/>
                  <a:gd name="connsiteY161" fmla="*/ 2031137 h 3863723"/>
                  <a:gd name="connsiteX162" fmla="*/ 601134 w 3548024"/>
                  <a:gd name="connsiteY162" fmla="*/ 2031137 h 3863723"/>
                  <a:gd name="connsiteX163" fmla="*/ 469054 w 3548024"/>
                  <a:gd name="connsiteY163" fmla="*/ 2020977 h 3863723"/>
                  <a:gd name="connsiteX164" fmla="*/ 469054 w 3548024"/>
                  <a:gd name="connsiteY164" fmla="*/ 2071777 h 3863723"/>
                  <a:gd name="connsiteX165" fmla="*/ 580814 w 3548024"/>
                  <a:gd name="connsiteY165" fmla="*/ 2071777 h 3863723"/>
                  <a:gd name="connsiteX166" fmla="*/ 784014 w 3548024"/>
                  <a:gd name="connsiteY166" fmla="*/ 2071777 h 3863723"/>
                  <a:gd name="connsiteX167" fmla="*/ 987214 w 3548024"/>
                  <a:gd name="connsiteY167" fmla="*/ 2112417 h 3863723"/>
                  <a:gd name="connsiteX168" fmla="*/ 1261534 w 3548024"/>
                  <a:gd name="connsiteY168" fmla="*/ 2132737 h 3863723"/>
                  <a:gd name="connsiteX169" fmla="*/ 1578766 w 3548024"/>
                  <a:gd name="connsiteY169" fmla="*/ 2175010 h 3863723"/>
                  <a:gd name="connsiteX170" fmla="*/ 1739054 w 3548024"/>
                  <a:gd name="connsiteY170" fmla="*/ 2305457 h 3863723"/>
                  <a:gd name="connsiteX171" fmla="*/ 1789854 w 3548024"/>
                  <a:gd name="connsiteY171" fmla="*/ 2437537 h 3863723"/>
                  <a:gd name="connsiteX172" fmla="*/ 1800014 w 3548024"/>
                  <a:gd name="connsiteY172" fmla="*/ 2681377 h 3863723"/>
                  <a:gd name="connsiteX173" fmla="*/ 1779694 w 3548024"/>
                  <a:gd name="connsiteY173" fmla="*/ 2935377 h 3863723"/>
                  <a:gd name="connsiteX174" fmla="*/ 1728894 w 3548024"/>
                  <a:gd name="connsiteY174" fmla="*/ 3230017 h 3863723"/>
                  <a:gd name="connsiteX175" fmla="*/ 1678094 w 3548024"/>
                  <a:gd name="connsiteY175" fmla="*/ 3524657 h 3863723"/>
                  <a:gd name="connsiteX176" fmla="*/ 1627294 w 3548024"/>
                  <a:gd name="connsiteY176" fmla="*/ 3768497 h 3863723"/>
                  <a:gd name="connsiteX177" fmla="*/ 1820334 w 3548024"/>
                  <a:gd name="connsiteY177" fmla="*/ 3849777 h 3863723"/>
                  <a:gd name="connsiteX178" fmla="*/ 2114974 w 3548024"/>
                  <a:gd name="connsiteY178" fmla="*/ 3859937 h 3863723"/>
                  <a:gd name="connsiteX179" fmla="*/ 2186094 w 3548024"/>
                  <a:gd name="connsiteY179" fmla="*/ 3809137 h 3863723"/>
                  <a:gd name="connsiteX180" fmla="*/ 2175934 w 3548024"/>
                  <a:gd name="connsiteY180" fmla="*/ 3453537 h 3863723"/>
                  <a:gd name="connsiteX0" fmla="*/ 2224448 w 3548024"/>
                  <a:gd name="connsiteY0" fmla="*/ 3383831 h 3863723"/>
                  <a:gd name="connsiteX1" fmla="*/ 2198719 w 3548024"/>
                  <a:gd name="connsiteY1" fmla="*/ 2548406 h 3863723"/>
                  <a:gd name="connsiteX2" fmla="*/ 2298846 w 3548024"/>
                  <a:gd name="connsiteY2" fmla="*/ 2247018 h 3863723"/>
                  <a:gd name="connsiteX3" fmla="*/ 2622974 w 3548024"/>
                  <a:gd name="connsiteY3" fmla="*/ 2020977 h 3863723"/>
                  <a:gd name="connsiteX4" fmla="*/ 3009054 w 3548024"/>
                  <a:gd name="connsiteY4" fmla="*/ 1797457 h 3863723"/>
                  <a:gd name="connsiteX5" fmla="*/ 3283374 w 3548024"/>
                  <a:gd name="connsiteY5" fmla="*/ 1685697 h 3863723"/>
                  <a:gd name="connsiteX6" fmla="*/ 3466254 w 3548024"/>
                  <a:gd name="connsiteY6" fmla="*/ 1573937 h 3863723"/>
                  <a:gd name="connsiteX7" fmla="*/ 3547534 w 3548024"/>
                  <a:gd name="connsiteY7" fmla="*/ 1462177 h 3863723"/>
                  <a:gd name="connsiteX8" fmla="*/ 3496734 w 3548024"/>
                  <a:gd name="connsiteY8" fmla="*/ 1452017 h 3863723"/>
                  <a:gd name="connsiteX9" fmla="*/ 3425614 w 3548024"/>
                  <a:gd name="connsiteY9" fmla="*/ 1553617 h 3863723"/>
                  <a:gd name="connsiteX10" fmla="*/ 3232574 w 3548024"/>
                  <a:gd name="connsiteY10" fmla="*/ 1655217 h 3863723"/>
                  <a:gd name="connsiteX11" fmla="*/ 2917614 w 3548024"/>
                  <a:gd name="connsiteY11" fmla="*/ 1787297 h 3863723"/>
                  <a:gd name="connsiteX12" fmla="*/ 2887134 w 3548024"/>
                  <a:gd name="connsiteY12" fmla="*/ 1777137 h 3863723"/>
                  <a:gd name="connsiteX13" fmla="*/ 2917614 w 3548024"/>
                  <a:gd name="connsiteY13" fmla="*/ 1665377 h 3863723"/>
                  <a:gd name="connsiteX14" fmla="*/ 2978574 w 3548024"/>
                  <a:gd name="connsiteY14" fmla="*/ 1502817 h 3863723"/>
                  <a:gd name="connsiteX15" fmla="*/ 2978574 w 3548024"/>
                  <a:gd name="connsiteY15" fmla="*/ 1452017 h 3863723"/>
                  <a:gd name="connsiteX16" fmla="*/ 2927774 w 3548024"/>
                  <a:gd name="connsiteY16" fmla="*/ 1462177 h 3863723"/>
                  <a:gd name="connsiteX17" fmla="*/ 2897294 w 3548024"/>
                  <a:gd name="connsiteY17" fmla="*/ 1543457 h 3863723"/>
                  <a:gd name="connsiteX18" fmla="*/ 2816014 w 3548024"/>
                  <a:gd name="connsiteY18" fmla="*/ 1766977 h 3863723"/>
                  <a:gd name="connsiteX19" fmla="*/ 2785534 w 3548024"/>
                  <a:gd name="connsiteY19" fmla="*/ 1848257 h 3863723"/>
                  <a:gd name="connsiteX20" fmla="*/ 2586878 w 3548024"/>
                  <a:gd name="connsiteY20" fmla="*/ 1958986 h 3863723"/>
                  <a:gd name="connsiteX21" fmla="*/ 2368974 w 3548024"/>
                  <a:gd name="connsiteY21" fmla="*/ 2081937 h 3863723"/>
                  <a:gd name="connsiteX22" fmla="*/ 2226734 w 3548024"/>
                  <a:gd name="connsiteY22" fmla="*/ 2193697 h 3863723"/>
                  <a:gd name="connsiteX23" fmla="*/ 2308014 w 3548024"/>
                  <a:gd name="connsiteY23" fmla="*/ 1848257 h 3863723"/>
                  <a:gd name="connsiteX24" fmla="*/ 2379134 w 3548024"/>
                  <a:gd name="connsiteY24" fmla="*/ 1462177 h 3863723"/>
                  <a:gd name="connsiteX25" fmla="*/ 2592494 w 3548024"/>
                  <a:gd name="connsiteY25" fmla="*/ 1238657 h 3863723"/>
                  <a:gd name="connsiteX26" fmla="*/ 2663614 w 3548024"/>
                  <a:gd name="connsiteY26" fmla="*/ 1076097 h 3863723"/>
                  <a:gd name="connsiteX27" fmla="*/ 2622974 w 3548024"/>
                  <a:gd name="connsiteY27" fmla="*/ 1076097 h 3863723"/>
                  <a:gd name="connsiteX28" fmla="*/ 2562014 w 3548024"/>
                  <a:gd name="connsiteY28" fmla="*/ 1208177 h 3863723"/>
                  <a:gd name="connsiteX29" fmla="*/ 2409614 w 3548024"/>
                  <a:gd name="connsiteY29" fmla="*/ 1330097 h 3863723"/>
                  <a:gd name="connsiteX30" fmla="*/ 2460414 w 3548024"/>
                  <a:gd name="connsiteY30" fmla="*/ 1157377 h 3863723"/>
                  <a:gd name="connsiteX31" fmla="*/ 2541694 w 3548024"/>
                  <a:gd name="connsiteY31" fmla="*/ 862737 h 3863723"/>
                  <a:gd name="connsiteX32" fmla="*/ 2643294 w 3548024"/>
                  <a:gd name="connsiteY32" fmla="*/ 771297 h 3863723"/>
                  <a:gd name="connsiteX33" fmla="*/ 2724574 w 3548024"/>
                  <a:gd name="connsiteY33" fmla="*/ 679857 h 3863723"/>
                  <a:gd name="connsiteX34" fmla="*/ 2734734 w 3548024"/>
                  <a:gd name="connsiteY34" fmla="*/ 629057 h 3863723"/>
                  <a:gd name="connsiteX35" fmla="*/ 2694094 w 3548024"/>
                  <a:gd name="connsiteY35" fmla="*/ 649377 h 3863723"/>
                  <a:gd name="connsiteX36" fmla="*/ 2622974 w 3548024"/>
                  <a:gd name="connsiteY36" fmla="*/ 730657 h 3863723"/>
                  <a:gd name="connsiteX37" fmla="*/ 2562014 w 3548024"/>
                  <a:gd name="connsiteY37" fmla="*/ 761137 h 3863723"/>
                  <a:gd name="connsiteX38" fmla="*/ 2673774 w 3548024"/>
                  <a:gd name="connsiteY38" fmla="*/ 456337 h 3863723"/>
                  <a:gd name="connsiteX39" fmla="*/ 2724574 w 3548024"/>
                  <a:gd name="connsiteY39" fmla="*/ 222657 h 3863723"/>
                  <a:gd name="connsiteX40" fmla="*/ 2683934 w 3548024"/>
                  <a:gd name="connsiteY40" fmla="*/ 212497 h 3863723"/>
                  <a:gd name="connsiteX41" fmla="*/ 2663614 w 3548024"/>
                  <a:gd name="connsiteY41" fmla="*/ 324257 h 3863723"/>
                  <a:gd name="connsiteX42" fmla="*/ 2612814 w 3548024"/>
                  <a:gd name="connsiteY42" fmla="*/ 496977 h 3863723"/>
                  <a:gd name="connsiteX43" fmla="*/ 2592494 w 3548024"/>
                  <a:gd name="connsiteY43" fmla="*/ 496977 h 3863723"/>
                  <a:gd name="connsiteX44" fmla="*/ 2551854 w 3548024"/>
                  <a:gd name="connsiteY44" fmla="*/ 354737 h 3863723"/>
                  <a:gd name="connsiteX45" fmla="*/ 2521374 w 3548024"/>
                  <a:gd name="connsiteY45" fmla="*/ 263297 h 3863723"/>
                  <a:gd name="connsiteX46" fmla="*/ 2490894 w 3548024"/>
                  <a:gd name="connsiteY46" fmla="*/ 293777 h 3863723"/>
                  <a:gd name="connsiteX47" fmla="*/ 2511214 w 3548024"/>
                  <a:gd name="connsiteY47" fmla="*/ 354737 h 3863723"/>
                  <a:gd name="connsiteX48" fmla="*/ 2541694 w 3548024"/>
                  <a:gd name="connsiteY48" fmla="*/ 466497 h 3863723"/>
                  <a:gd name="connsiteX49" fmla="*/ 2562014 w 3548024"/>
                  <a:gd name="connsiteY49" fmla="*/ 557937 h 3863723"/>
                  <a:gd name="connsiteX50" fmla="*/ 2572174 w 3548024"/>
                  <a:gd name="connsiteY50" fmla="*/ 588417 h 3863723"/>
                  <a:gd name="connsiteX51" fmla="*/ 2490894 w 3548024"/>
                  <a:gd name="connsiteY51" fmla="*/ 822097 h 3863723"/>
                  <a:gd name="connsiteX52" fmla="*/ 2419774 w 3548024"/>
                  <a:gd name="connsiteY52" fmla="*/ 1076097 h 3863723"/>
                  <a:gd name="connsiteX53" fmla="*/ 2358814 w 3548024"/>
                  <a:gd name="connsiteY53" fmla="*/ 1045617 h 3863723"/>
                  <a:gd name="connsiteX54" fmla="*/ 2257214 w 3548024"/>
                  <a:gd name="connsiteY54" fmla="*/ 872897 h 3863723"/>
                  <a:gd name="connsiteX55" fmla="*/ 2216574 w 3548024"/>
                  <a:gd name="connsiteY55" fmla="*/ 791617 h 3863723"/>
                  <a:gd name="connsiteX56" fmla="*/ 2196254 w 3548024"/>
                  <a:gd name="connsiteY56" fmla="*/ 822097 h 3863723"/>
                  <a:gd name="connsiteX57" fmla="*/ 2236894 w 3548024"/>
                  <a:gd name="connsiteY57" fmla="*/ 923697 h 3863723"/>
                  <a:gd name="connsiteX58" fmla="*/ 2297854 w 3548024"/>
                  <a:gd name="connsiteY58" fmla="*/ 1035457 h 3863723"/>
                  <a:gd name="connsiteX59" fmla="*/ 2348654 w 3548024"/>
                  <a:gd name="connsiteY59" fmla="*/ 1116737 h 3863723"/>
                  <a:gd name="connsiteX60" fmla="*/ 2379134 w 3548024"/>
                  <a:gd name="connsiteY60" fmla="*/ 1147217 h 3863723"/>
                  <a:gd name="connsiteX61" fmla="*/ 2358814 w 3548024"/>
                  <a:gd name="connsiteY61" fmla="*/ 1258977 h 3863723"/>
                  <a:gd name="connsiteX62" fmla="*/ 2257214 w 3548024"/>
                  <a:gd name="connsiteY62" fmla="*/ 1604417 h 3863723"/>
                  <a:gd name="connsiteX63" fmla="*/ 2206414 w 3548024"/>
                  <a:gd name="connsiteY63" fmla="*/ 1858417 h 3863723"/>
                  <a:gd name="connsiteX64" fmla="*/ 2155614 w 3548024"/>
                  <a:gd name="connsiteY64" fmla="*/ 2000657 h 3863723"/>
                  <a:gd name="connsiteX65" fmla="*/ 2084494 w 3548024"/>
                  <a:gd name="connsiteY65" fmla="*/ 2020977 h 3863723"/>
                  <a:gd name="connsiteX66" fmla="*/ 2043854 w 3548024"/>
                  <a:gd name="connsiteY66" fmla="*/ 1868577 h 3863723"/>
                  <a:gd name="connsiteX67" fmla="*/ 1952414 w 3548024"/>
                  <a:gd name="connsiteY67" fmla="*/ 1533297 h 3863723"/>
                  <a:gd name="connsiteX68" fmla="*/ 1840654 w 3548024"/>
                  <a:gd name="connsiteY68" fmla="*/ 1076097 h 3863723"/>
                  <a:gd name="connsiteX69" fmla="*/ 1800014 w 3548024"/>
                  <a:gd name="connsiteY69" fmla="*/ 618897 h 3863723"/>
                  <a:gd name="connsiteX70" fmla="*/ 1867129 w 3548024"/>
                  <a:gd name="connsiteY70" fmla="*/ 38001 h 3863723"/>
                  <a:gd name="connsiteX71" fmla="*/ 1795121 w 3548024"/>
                  <a:gd name="connsiteY71" fmla="*/ 110009 h 3863723"/>
                  <a:gd name="connsiteX72" fmla="*/ 1759374 w 3548024"/>
                  <a:gd name="connsiteY72" fmla="*/ 547777 h 3863723"/>
                  <a:gd name="connsiteX73" fmla="*/ 1759374 w 3548024"/>
                  <a:gd name="connsiteY73" fmla="*/ 740817 h 3863723"/>
                  <a:gd name="connsiteX74" fmla="*/ 1769534 w 3548024"/>
                  <a:gd name="connsiteY74" fmla="*/ 852577 h 3863723"/>
                  <a:gd name="connsiteX75" fmla="*/ 1728894 w 3548024"/>
                  <a:gd name="connsiteY75" fmla="*/ 791617 h 3863723"/>
                  <a:gd name="connsiteX76" fmla="*/ 1617134 w 3548024"/>
                  <a:gd name="connsiteY76" fmla="*/ 588417 h 3863723"/>
                  <a:gd name="connsiteX77" fmla="*/ 1566334 w 3548024"/>
                  <a:gd name="connsiteY77" fmla="*/ 324257 h 3863723"/>
                  <a:gd name="connsiteX78" fmla="*/ 1535854 w 3548024"/>
                  <a:gd name="connsiteY78" fmla="*/ 242977 h 3863723"/>
                  <a:gd name="connsiteX79" fmla="*/ 1515534 w 3548024"/>
                  <a:gd name="connsiteY79" fmla="*/ 303937 h 3863723"/>
                  <a:gd name="connsiteX80" fmla="*/ 1546014 w 3548024"/>
                  <a:gd name="connsiteY80" fmla="*/ 547777 h 3863723"/>
                  <a:gd name="connsiteX81" fmla="*/ 1566334 w 3548024"/>
                  <a:gd name="connsiteY81" fmla="*/ 608737 h 3863723"/>
                  <a:gd name="connsiteX82" fmla="*/ 1535854 w 3548024"/>
                  <a:gd name="connsiteY82" fmla="*/ 598577 h 3863723"/>
                  <a:gd name="connsiteX83" fmla="*/ 1434254 w 3548024"/>
                  <a:gd name="connsiteY83" fmla="*/ 517297 h 3863723"/>
                  <a:gd name="connsiteX84" fmla="*/ 1322494 w 3548024"/>
                  <a:gd name="connsiteY84" fmla="*/ 456337 h 3863723"/>
                  <a:gd name="connsiteX85" fmla="*/ 1312334 w 3548024"/>
                  <a:gd name="connsiteY85" fmla="*/ 486817 h 3863723"/>
                  <a:gd name="connsiteX86" fmla="*/ 1424094 w 3548024"/>
                  <a:gd name="connsiteY86" fmla="*/ 578257 h 3863723"/>
                  <a:gd name="connsiteX87" fmla="*/ 1566334 w 3548024"/>
                  <a:gd name="connsiteY87" fmla="*/ 659537 h 3863723"/>
                  <a:gd name="connsiteX88" fmla="*/ 1596814 w 3548024"/>
                  <a:gd name="connsiteY88" fmla="*/ 679857 h 3863723"/>
                  <a:gd name="connsiteX89" fmla="*/ 1678094 w 3548024"/>
                  <a:gd name="connsiteY89" fmla="*/ 811937 h 3863723"/>
                  <a:gd name="connsiteX90" fmla="*/ 1759374 w 3548024"/>
                  <a:gd name="connsiteY90" fmla="*/ 913537 h 3863723"/>
                  <a:gd name="connsiteX91" fmla="*/ 1779694 w 3548024"/>
                  <a:gd name="connsiteY91" fmla="*/ 1025297 h 3863723"/>
                  <a:gd name="connsiteX92" fmla="*/ 1810174 w 3548024"/>
                  <a:gd name="connsiteY92" fmla="*/ 1218337 h 3863723"/>
                  <a:gd name="connsiteX93" fmla="*/ 1871134 w 3548024"/>
                  <a:gd name="connsiteY93" fmla="*/ 1492657 h 3863723"/>
                  <a:gd name="connsiteX94" fmla="*/ 1850814 w 3548024"/>
                  <a:gd name="connsiteY94" fmla="*/ 1492657 h 3863723"/>
                  <a:gd name="connsiteX95" fmla="*/ 1586654 w 3548024"/>
                  <a:gd name="connsiteY95" fmla="*/ 1319937 h 3863723"/>
                  <a:gd name="connsiteX96" fmla="*/ 1403774 w 3548024"/>
                  <a:gd name="connsiteY96" fmla="*/ 1096417 h 3863723"/>
                  <a:gd name="connsiteX97" fmla="*/ 1322494 w 3548024"/>
                  <a:gd name="connsiteY97" fmla="*/ 964337 h 3863723"/>
                  <a:gd name="connsiteX98" fmla="*/ 1302174 w 3548024"/>
                  <a:gd name="connsiteY98" fmla="*/ 801777 h 3863723"/>
                  <a:gd name="connsiteX99" fmla="*/ 1281854 w 3548024"/>
                  <a:gd name="connsiteY99" fmla="*/ 771297 h 3863723"/>
                  <a:gd name="connsiteX100" fmla="*/ 1251374 w 3548024"/>
                  <a:gd name="connsiteY100" fmla="*/ 852577 h 3863723"/>
                  <a:gd name="connsiteX101" fmla="*/ 1261534 w 3548024"/>
                  <a:gd name="connsiteY101" fmla="*/ 954177 h 3863723"/>
                  <a:gd name="connsiteX102" fmla="*/ 1180254 w 3548024"/>
                  <a:gd name="connsiteY102" fmla="*/ 872897 h 3863723"/>
                  <a:gd name="connsiteX103" fmla="*/ 1007534 w 3548024"/>
                  <a:gd name="connsiteY103" fmla="*/ 690017 h 3863723"/>
                  <a:gd name="connsiteX104" fmla="*/ 936414 w 3548024"/>
                  <a:gd name="connsiteY104" fmla="*/ 557937 h 3863723"/>
                  <a:gd name="connsiteX105" fmla="*/ 885614 w 3548024"/>
                  <a:gd name="connsiteY105" fmla="*/ 476657 h 3863723"/>
                  <a:gd name="connsiteX106" fmla="*/ 855134 w 3548024"/>
                  <a:gd name="connsiteY106" fmla="*/ 476657 h 3863723"/>
                  <a:gd name="connsiteX107" fmla="*/ 875454 w 3548024"/>
                  <a:gd name="connsiteY107" fmla="*/ 547777 h 3863723"/>
                  <a:gd name="connsiteX108" fmla="*/ 977054 w 3548024"/>
                  <a:gd name="connsiteY108" fmla="*/ 730657 h 3863723"/>
                  <a:gd name="connsiteX109" fmla="*/ 1078654 w 3548024"/>
                  <a:gd name="connsiteY109" fmla="*/ 832257 h 3863723"/>
                  <a:gd name="connsiteX110" fmla="*/ 1007534 w 3548024"/>
                  <a:gd name="connsiteY110" fmla="*/ 832257 h 3863723"/>
                  <a:gd name="connsiteX111" fmla="*/ 844974 w 3548024"/>
                  <a:gd name="connsiteY111" fmla="*/ 761137 h 3863723"/>
                  <a:gd name="connsiteX112" fmla="*/ 824654 w 3548024"/>
                  <a:gd name="connsiteY112" fmla="*/ 781457 h 3863723"/>
                  <a:gd name="connsiteX113" fmla="*/ 916094 w 3548024"/>
                  <a:gd name="connsiteY113" fmla="*/ 832257 h 3863723"/>
                  <a:gd name="connsiteX114" fmla="*/ 1068494 w 3548024"/>
                  <a:gd name="connsiteY114" fmla="*/ 893217 h 3863723"/>
                  <a:gd name="connsiteX115" fmla="*/ 1119294 w 3548024"/>
                  <a:gd name="connsiteY115" fmla="*/ 903377 h 3863723"/>
                  <a:gd name="connsiteX116" fmla="*/ 1241214 w 3548024"/>
                  <a:gd name="connsiteY116" fmla="*/ 1004977 h 3863723"/>
                  <a:gd name="connsiteX117" fmla="*/ 1281854 w 3548024"/>
                  <a:gd name="connsiteY117" fmla="*/ 1035457 h 3863723"/>
                  <a:gd name="connsiteX118" fmla="*/ 1393614 w 3548024"/>
                  <a:gd name="connsiteY118" fmla="*/ 1167537 h 3863723"/>
                  <a:gd name="connsiteX119" fmla="*/ 1495214 w 3548024"/>
                  <a:gd name="connsiteY119" fmla="*/ 1299617 h 3863723"/>
                  <a:gd name="connsiteX120" fmla="*/ 1678094 w 3548024"/>
                  <a:gd name="connsiteY120" fmla="*/ 1472337 h 3863723"/>
                  <a:gd name="connsiteX121" fmla="*/ 1840654 w 3548024"/>
                  <a:gd name="connsiteY121" fmla="*/ 1604417 h 3863723"/>
                  <a:gd name="connsiteX122" fmla="*/ 1860974 w 3548024"/>
                  <a:gd name="connsiteY122" fmla="*/ 1655217 h 3863723"/>
                  <a:gd name="connsiteX123" fmla="*/ 1881294 w 3548024"/>
                  <a:gd name="connsiteY123" fmla="*/ 1807617 h 3863723"/>
                  <a:gd name="connsiteX124" fmla="*/ 1891454 w 3548024"/>
                  <a:gd name="connsiteY124" fmla="*/ 1899057 h 3863723"/>
                  <a:gd name="connsiteX125" fmla="*/ 1881294 w 3548024"/>
                  <a:gd name="connsiteY125" fmla="*/ 2061617 h 3863723"/>
                  <a:gd name="connsiteX126" fmla="*/ 1769534 w 3548024"/>
                  <a:gd name="connsiteY126" fmla="*/ 2010817 h 3863723"/>
                  <a:gd name="connsiteX127" fmla="*/ 1495214 w 3548024"/>
                  <a:gd name="connsiteY127" fmla="*/ 1960017 h 3863723"/>
                  <a:gd name="connsiteX128" fmla="*/ 1251374 w 3548024"/>
                  <a:gd name="connsiteY128" fmla="*/ 1888897 h 3863723"/>
                  <a:gd name="connsiteX129" fmla="*/ 895774 w 3548024"/>
                  <a:gd name="connsiteY129" fmla="*/ 1756817 h 3863723"/>
                  <a:gd name="connsiteX130" fmla="*/ 662094 w 3548024"/>
                  <a:gd name="connsiteY130" fmla="*/ 1523137 h 3863723"/>
                  <a:gd name="connsiteX131" fmla="*/ 509694 w 3548024"/>
                  <a:gd name="connsiteY131" fmla="*/ 1319937 h 3863723"/>
                  <a:gd name="connsiteX132" fmla="*/ 418254 w 3548024"/>
                  <a:gd name="connsiteY132" fmla="*/ 1218337 h 3863723"/>
                  <a:gd name="connsiteX133" fmla="*/ 357294 w 3548024"/>
                  <a:gd name="connsiteY133" fmla="*/ 1228497 h 3863723"/>
                  <a:gd name="connsiteX134" fmla="*/ 438574 w 3548024"/>
                  <a:gd name="connsiteY134" fmla="*/ 1319937 h 3863723"/>
                  <a:gd name="connsiteX135" fmla="*/ 560494 w 3548024"/>
                  <a:gd name="connsiteY135" fmla="*/ 1502817 h 3863723"/>
                  <a:gd name="connsiteX136" fmla="*/ 621454 w 3548024"/>
                  <a:gd name="connsiteY136" fmla="*/ 1584097 h 3863723"/>
                  <a:gd name="connsiteX137" fmla="*/ 550334 w 3548024"/>
                  <a:gd name="connsiteY137" fmla="*/ 1573937 h 3863723"/>
                  <a:gd name="connsiteX138" fmla="*/ 377614 w 3548024"/>
                  <a:gd name="connsiteY138" fmla="*/ 1482497 h 3863723"/>
                  <a:gd name="connsiteX139" fmla="*/ 204894 w 3548024"/>
                  <a:gd name="connsiteY139" fmla="*/ 1360577 h 3863723"/>
                  <a:gd name="connsiteX140" fmla="*/ 42334 w 3548024"/>
                  <a:gd name="connsiteY140" fmla="*/ 1228497 h 3863723"/>
                  <a:gd name="connsiteX141" fmla="*/ 1694 w 3548024"/>
                  <a:gd name="connsiteY141" fmla="*/ 1238657 h 3863723"/>
                  <a:gd name="connsiteX142" fmla="*/ 82974 w 3548024"/>
                  <a:gd name="connsiteY142" fmla="*/ 1309777 h 3863723"/>
                  <a:gd name="connsiteX143" fmla="*/ 357294 w 3548024"/>
                  <a:gd name="connsiteY143" fmla="*/ 1533297 h 3863723"/>
                  <a:gd name="connsiteX144" fmla="*/ 601134 w 3548024"/>
                  <a:gd name="connsiteY144" fmla="*/ 1645057 h 3863723"/>
                  <a:gd name="connsiteX145" fmla="*/ 702734 w 3548024"/>
                  <a:gd name="connsiteY145" fmla="*/ 1665377 h 3863723"/>
                  <a:gd name="connsiteX146" fmla="*/ 753534 w 3548024"/>
                  <a:gd name="connsiteY146" fmla="*/ 1726337 h 3863723"/>
                  <a:gd name="connsiteX147" fmla="*/ 814494 w 3548024"/>
                  <a:gd name="connsiteY147" fmla="*/ 1777137 h 3863723"/>
                  <a:gd name="connsiteX148" fmla="*/ 905934 w 3548024"/>
                  <a:gd name="connsiteY148" fmla="*/ 1827937 h 3863723"/>
                  <a:gd name="connsiteX149" fmla="*/ 1231054 w 3548024"/>
                  <a:gd name="connsiteY149" fmla="*/ 1949857 h 3863723"/>
                  <a:gd name="connsiteX150" fmla="*/ 1535854 w 3548024"/>
                  <a:gd name="connsiteY150" fmla="*/ 2061617 h 3863723"/>
                  <a:gd name="connsiteX151" fmla="*/ 1647614 w 3548024"/>
                  <a:gd name="connsiteY151" fmla="*/ 2132737 h 3863723"/>
                  <a:gd name="connsiteX152" fmla="*/ 1464734 w 3548024"/>
                  <a:gd name="connsiteY152" fmla="*/ 2102257 h 3863723"/>
                  <a:gd name="connsiteX153" fmla="*/ 1281854 w 3548024"/>
                  <a:gd name="connsiteY153" fmla="*/ 2102257 h 3863723"/>
                  <a:gd name="connsiteX154" fmla="*/ 1048174 w 3548024"/>
                  <a:gd name="connsiteY154" fmla="*/ 2081937 h 3863723"/>
                  <a:gd name="connsiteX155" fmla="*/ 804334 w 3548024"/>
                  <a:gd name="connsiteY155" fmla="*/ 2010817 h 3863723"/>
                  <a:gd name="connsiteX156" fmla="*/ 540174 w 3548024"/>
                  <a:gd name="connsiteY156" fmla="*/ 1919377 h 3863723"/>
                  <a:gd name="connsiteX157" fmla="*/ 509694 w 3548024"/>
                  <a:gd name="connsiteY157" fmla="*/ 1909217 h 3863723"/>
                  <a:gd name="connsiteX158" fmla="*/ 377614 w 3548024"/>
                  <a:gd name="connsiteY158" fmla="*/ 1817777 h 3863723"/>
                  <a:gd name="connsiteX159" fmla="*/ 336974 w 3548024"/>
                  <a:gd name="connsiteY159" fmla="*/ 1827937 h 3863723"/>
                  <a:gd name="connsiteX160" fmla="*/ 469054 w 3548024"/>
                  <a:gd name="connsiteY160" fmla="*/ 1949857 h 3863723"/>
                  <a:gd name="connsiteX161" fmla="*/ 723054 w 3548024"/>
                  <a:gd name="connsiteY161" fmla="*/ 2031137 h 3863723"/>
                  <a:gd name="connsiteX162" fmla="*/ 601134 w 3548024"/>
                  <a:gd name="connsiteY162" fmla="*/ 2031137 h 3863723"/>
                  <a:gd name="connsiteX163" fmla="*/ 469054 w 3548024"/>
                  <a:gd name="connsiteY163" fmla="*/ 2020977 h 3863723"/>
                  <a:gd name="connsiteX164" fmla="*/ 469054 w 3548024"/>
                  <a:gd name="connsiteY164" fmla="*/ 2071777 h 3863723"/>
                  <a:gd name="connsiteX165" fmla="*/ 580814 w 3548024"/>
                  <a:gd name="connsiteY165" fmla="*/ 2071777 h 3863723"/>
                  <a:gd name="connsiteX166" fmla="*/ 784014 w 3548024"/>
                  <a:gd name="connsiteY166" fmla="*/ 2071777 h 3863723"/>
                  <a:gd name="connsiteX167" fmla="*/ 987214 w 3548024"/>
                  <a:gd name="connsiteY167" fmla="*/ 2112417 h 3863723"/>
                  <a:gd name="connsiteX168" fmla="*/ 1261534 w 3548024"/>
                  <a:gd name="connsiteY168" fmla="*/ 2132737 h 3863723"/>
                  <a:gd name="connsiteX169" fmla="*/ 1578766 w 3548024"/>
                  <a:gd name="connsiteY169" fmla="*/ 2175010 h 3863723"/>
                  <a:gd name="connsiteX170" fmla="*/ 1739054 w 3548024"/>
                  <a:gd name="connsiteY170" fmla="*/ 2305457 h 3863723"/>
                  <a:gd name="connsiteX171" fmla="*/ 1789854 w 3548024"/>
                  <a:gd name="connsiteY171" fmla="*/ 2437537 h 3863723"/>
                  <a:gd name="connsiteX172" fmla="*/ 1800014 w 3548024"/>
                  <a:gd name="connsiteY172" fmla="*/ 2681377 h 3863723"/>
                  <a:gd name="connsiteX173" fmla="*/ 1779694 w 3548024"/>
                  <a:gd name="connsiteY173" fmla="*/ 2935377 h 3863723"/>
                  <a:gd name="connsiteX174" fmla="*/ 1728894 w 3548024"/>
                  <a:gd name="connsiteY174" fmla="*/ 3230017 h 3863723"/>
                  <a:gd name="connsiteX175" fmla="*/ 1678094 w 3548024"/>
                  <a:gd name="connsiteY175" fmla="*/ 3524657 h 3863723"/>
                  <a:gd name="connsiteX176" fmla="*/ 1627294 w 3548024"/>
                  <a:gd name="connsiteY176" fmla="*/ 3768497 h 3863723"/>
                  <a:gd name="connsiteX177" fmla="*/ 1820334 w 3548024"/>
                  <a:gd name="connsiteY177" fmla="*/ 3849777 h 3863723"/>
                  <a:gd name="connsiteX178" fmla="*/ 2114974 w 3548024"/>
                  <a:gd name="connsiteY178" fmla="*/ 3859937 h 3863723"/>
                  <a:gd name="connsiteX179" fmla="*/ 2186094 w 3548024"/>
                  <a:gd name="connsiteY179" fmla="*/ 3809137 h 3863723"/>
                  <a:gd name="connsiteX180" fmla="*/ 2175934 w 3548024"/>
                  <a:gd name="connsiteY180" fmla="*/ 3453537 h 3863723"/>
                  <a:gd name="connsiteX0" fmla="*/ 2224448 w 3548024"/>
                  <a:gd name="connsiteY0" fmla="*/ 3383831 h 3863723"/>
                  <a:gd name="connsiteX1" fmla="*/ 2198719 w 3548024"/>
                  <a:gd name="connsiteY1" fmla="*/ 2548406 h 3863723"/>
                  <a:gd name="connsiteX2" fmla="*/ 2298846 w 3548024"/>
                  <a:gd name="connsiteY2" fmla="*/ 2247018 h 3863723"/>
                  <a:gd name="connsiteX3" fmla="*/ 2622974 w 3548024"/>
                  <a:gd name="connsiteY3" fmla="*/ 2020977 h 3863723"/>
                  <a:gd name="connsiteX4" fmla="*/ 3009054 w 3548024"/>
                  <a:gd name="connsiteY4" fmla="*/ 1797457 h 3863723"/>
                  <a:gd name="connsiteX5" fmla="*/ 3283374 w 3548024"/>
                  <a:gd name="connsiteY5" fmla="*/ 1685697 h 3863723"/>
                  <a:gd name="connsiteX6" fmla="*/ 3466254 w 3548024"/>
                  <a:gd name="connsiteY6" fmla="*/ 1573937 h 3863723"/>
                  <a:gd name="connsiteX7" fmla="*/ 3547534 w 3548024"/>
                  <a:gd name="connsiteY7" fmla="*/ 1462177 h 3863723"/>
                  <a:gd name="connsiteX8" fmla="*/ 3496734 w 3548024"/>
                  <a:gd name="connsiteY8" fmla="*/ 1452017 h 3863723"/>
                  <a:gd name="connsiteX9" fmla="*/ 3425614 w 3548024"/>
                  <a:gd name="connsiteY9" fmla="*/ 1553617 h 3863723"/>
                  <a:gd name="connsiteX10" fmla="*/ 3232574 w 3548024"/>
                  <a:gd name="connsiteY10" fmla="*/ 1655217 h 3863723"/>
                  <a:gd name="connsiteX11" fmla="*/ 2917614 w 3548024"/>
                  <a:gd name="connsiteY11" fmla="*/ 1787297 h 3863723"/>
                  <a:gd name="connsiteX12" fmla="*/ 2887134 w 3548024"/>
                  <a:gd name="connsiteY12" fmla="*/ 1777137 h 3863723"/>
                  <a:gd name="connsiteX13" fmla="*/ 2917614 w 3548024"/>
                  <a:gd name="connsiteY13" fmla="*/ 1665377 h 3863723"/>
                  <a:gd name="connsiteX14" fmla="*/ 2978574 w 3548024"/>
                  <a:gd name="connsiteY14" fmla="*/ 1502817 h 3863723"/>
                  <a:gd name="connsiteX15" fmla="*/ 2978574 w 3548024"/>
                  <a:gd name="connsiteY15" fmla="*/ 1452017 h 3863723"/>
                  <a:gd name="connsiteX16" fmla="*/ 2927774 w 3548024"/>
                  <a:gd name="connsiteY16" fmla="*/ 1462177 h 3863723"/>
                  <a:gd name="connsiteX17" fmla="*/ 2897294 w 3548024"/>
                  <a:gd name="connsiteY17" fmla="*/ 1543457 h 3863723"/>
                  <a:gd name="connsiteX18" fmla="*/ 2816014 w 3548024"/>
                  <a:gd name="connsiteY18" fmla="*/ 1766977 h 3863723"/>
                  <a:gd name="connsiteX19" fmla="*/ 2785534 w 3548024"/>
                  <a:gd name="connsiteY19" fmla="*/ 1848257 h 3863723"/>
                  <a:gd name="connsiteX20" fmla="*/ 2586878 w 3548024"/>
                  <a:gd name="connsiteY20" fmla="*/ 1958986 h 3863723"/>
                  <a:gd name="connsiteX21" fmla="*/ 2368974 w 3548024"/>
                  <a:gd name="connsiteY21" fmla="*/ 2081937 h 3863723"/>
                  <a:gd name="connsiteX22" fmla="*/ 2226734 w 3548024"/>
                  <a:gd name="connsiteY22" fmla="*/ 2193697 h 3863723"/>
                  <a:gd name="connsiteX23" fmla="*/ 2308014 w 3548024"/>
                  <a:gd name="connsiteY23" fmla="*/ 1848257 h 3863723"/>
                  <a:gd name="connsiteX24" fmla="*/ 2379134 w 3548024"/>
                  <a:gd name="connsiteY24" fmla="*/ 1462177 h 3863723"/>
                  <a:gd name="connsiteX25" fmla="*/ 2592494 w 3548024"/>
                  <a:gd name="connsiteY25" fmla="*/ 1238657 h 3863723"/>
                  <a:gd name="connsiteX26" fmla="*/ 2663614 w 3548024"/>
                  <a:gd name="connsiteY26" fmla="*/ 1076097 h 3863723"/>
                  <a:gd name="connsiteX27" fmla="*/ 2622974 w 3548024"/>
                  <a:gd name="connsiteY27" fmla="*/ 1076097 h 3863723"/>
                  <a:gd name="connsiteX28" fmla="*/ 2562014 w 3548024"/>
                  <a:gd name="connsiteY28" fmla="*/ 1208177 h 3863723"/>
                  <a:gd name="connsiteX29" fmla="*/ 2409614 w 3548024"/>
                  <a:gd name="connsiteY29" fmla="*/ 1330097 h 3863723"/>
                  <a:gd name="connsiteX30" fmla="*/ 2460414 w 3548024"/>
                  <a:gd name="connsiteY30" fmla="*/ 1157377 h 3863723"/>
                  <a:gd name="connsiteX31" fmla="*/ 2541694 w 3548024"/>
                  <a:gd name="connsiteY31" fmla="*/ 862737 h 3863723"/>
                  <a:gd name="connsiteX32" fmla="*/ 2643294 w 3548024"/>
                  <a:gd name="connsiteY32" fmla="*/ 771297 h 3863723"/>
                  <a:gd name="connsiteX33" fmla="*/ 2724574 w 3548024"/>
                  <a:gd name="connsiteY33" fmla="*/ 679857 h 3863723"/>
                  <a:gd name="connsiteX34" fmla="*/ 2734734 w 3548024"/>
                  <a:gd name="connsiteY34" fmla="*/ 629057 h 3863723"/>
                  <a:gd name="connsiteX35" fmla="*/ 2694094 w 3548024"/>
                  <a:gd name="connsiteY35" fmla="*/ 649377 h 3863723"/>
                  <a:gd name="connsiteX36" fmla="*/ 2622974 w 3548024"/>
                  <a:gd name="connsiteY36" fmla="*/ 730657 h 3863723"/>
                  <a:gd name="connsiteX37" fmla="*/ 2562014 w 3548024"/>
                  <a:gd name="connsiteY37" fmla="*/ 761137 h 3863723"/>
                  <a:gd name="connsiteX38" fmla="*/ 2673774 w 3548024"/>
                  <a:gd name="connsiteY38" fmla="*/ 456337 h 3863723"/>
                  <a:gd name="connsiteX39" fmla="*/ 2724574 w 3548024"/>
                  <a:gd name="connsiteY39" fmla="*/ 222657 h 3863723"/>
                  <a:gd name="connsiteX40" fmla="*/ 2683934 w 3548024"/>
                  <a:gd name="connsiteY40" fmla="*/ 212497 h 3863723"/>
                  <a:gd name="connsiteX41" fmla="*/ 2663614 w 3548024"/>
                  <a:gd name="connsiteY41" fmla="*/ 324257 h 3863723"/>
                  <a:gd name="connsiteX42" fmla="*/ 2612814 w 3548024"/>
                  <a:gd name="connsiteY42" fmla="*/ 496977 h 3863723"/>
                  <a:gd name="connsiteX43" fmla="*/ 2592494 w 3548024"/>
                  <a:gd name="connsiteY43" fmla="*/ 496977 h 3863723"/>
                  <a:gd name="connsiteX44" fmla="*/ 2551854 w 3548024"/>
                  <a:gd name="connsiteY44" fmla="*/ 354737 h 3863723"/>
                  <a:gd name="connsiteX45" fmla="*/ 2521374 w 3548024"/>
                  <a:gd name="connsiteY45" fmla="*/ 263297 h 3863723"/>
                  <a:gd name="connsiteX46" fmla="*/ 2490894 w 3548024"/>
                  <a:gd name="connsiteY46" fmla="*/ 293777 h 3863723"/>
                  <a:gd name="connsiteX47" fmla="*/ 2511214 w 3548024"/>
                  <a:gd name="connsiteY47" fmla="*/ 354737 h 3863723"/>
                  <a:gd name="connsiteX48" fmla="*/ 2541694 w 3548024"/>
                  <a:gd name="connsiteY48" fmla="*/ 466497 h 3863723"/>
                  <a:gd name="connsiteX49" fmla="*/ 2562014 w 3548024"/>
                  <a:gd name="connsiteY49" fmla="*/ 557937 h 3863723"/>
                  <a:gd name="connsiteX50" fmla="*/ 2572174 w 3548024"/>
                  <a:gd name="connsiteY50" fmla="*/ 588417 h 3863723"/>
                  <a:gd name="connsiteX51" fmla="*/ 2490894 w 3548024"/>
                  <a:gd name="connsiteY51" fmla="*/ 822097 h 3863723"/>
                  <a:gd name="connsiteX52" fmla="*/ 2419774 w 3548024"/>
                  <a:gd name="connsiteY52" fmla="*/ 1076097 h 3863723"/>
                  <a:gd name="connsiteX53" fmla="*/ 2358814 w 3548024"/>
                  <a:gd name="connsiteY53" fmla="*/ 1045617 h 3863723"/>
                  <a:gd name="connsiteX54" fmla="*/ 2257214 w 3548024"/>
                  <a:gd name="connsiteY54" fmla="*/ 872897 h 3863723"/>
                  <a:gd name="connsiteX55" fmla="*/ 2216574 w 3548024"/>
                  <a:gd name="connsiteY55" fmla="*/ 791617 h 3863723"/>
                  <a:gd name="connsiteX56" fmla="*/ 2196254 w 3548024"/>
                  <a:gd name="connsiteY56" fmla="*/ 822097 h 3863723"/>
                  <a:gd name="connsiteX57" fmla="*/ 2236894 w 3548024"/>
                  <a:gd name="connsiteY57" fmla="*/ 923697 h 3863723"/>
                  <a:gd name="connsiteX58" fmla="*/ 2297854 w 3548024"/>
                  <a:gd name="connsiteY58" fmla="*/ 1035457 h 3863723"/>
                  <a:gd name="connsiteX59" fmla="*/ 2348654 w 3548024"/>
                  <a:gd name="connsiteY59" fmla="*/ 1116737 h 3863723"/>
                  <a:gd name="connsiteX60" fmla="*/ 2379134 w 3548024"/>
                  <a:gd name="connsiteY60" fmla="*/ 1147217 h 3863723"/>
                  <a:gd name="connsiteX61" fmla="*/ 2358814 w 3548024"/>
                  <a:gd name="connsiteY61" fmla="*/ 1258977 h 3863723"/>
                  <a:gd name="connsiteX62" fmla="*/ 2257214 w 3548024"/>
                  <a:gd name="connsiteY62" fmla="*/ 1604417 h 3863723"/>
                  <a:gd name="connsiteX63" fmla="*/ 2206414 w 3548024"/>
                  <a:gd name="connsiteY63" fmla="*/ 1858417 h 3863723"/>
                  <a:gd name="connsiteX64" fmla="*/ 2155614 w 3548024"/>
                  <a:gd name="connsiteY64" fmla="*/ 2000657 h 3863723"/>
                  <a:gd name="connsiteX65" fmla="*/ 2084494 w 3548024"/>
                  <a:gd name="connsiteY65" fmla="*/ 2020977 h 3863723"/>
                  <a:gd name="connsiteX66" fmla="*/ 2043854 w 3548024"/>
                  <a:gd name="connsiteY66" fmla="*/ 1868577 h 3863723"/>
                  <a:gd name="connsiteX67" fmla="*/ 1952414 w 3548024"/>
                  <a:gd name="connsiteY67" fmla="*/ 1533297 h 3863723"/>
                  <a:gd name="connsiteX68" fmla="*/ 1840654 w 3548024"/>
                  <a:gd name="connsiteY68" fmla="*/ 1076097 h 3863723"/>
                  <a:gd name="connsiteX69" fmla="*/ 1800014 w 3548024"/>
                  <a:gd name="connsiteY69" fmla="*/ 618897 h 3863723"/>
                  <a:gd name="connsiteX70" fmla="*/ 1867129 w 3548024"/>
                  <a:gd name="connsiteY70" fmla="*/ 38001 h 3863723"/>
                  <a:gd name="connsiteX71" fmla="*/ 1795121 w 3548024"/>
                  <a:gd name="connsiteY71" fmla="*/ 110009 h 3863723"/>
                  <a:gd name="connsiteX72" fmla="*/ 1759374 w 3548024"/>
                  <a:gd name="connsiteY72" fmla="*/ 547777 h 3863723"/>
                  <a:gd name="connsiteX73" fmla="*/ 1759374 w 3548024"/>
                  <a:gd name="connsiteY73" fmla="*/ 740817 h 3863723"/>
                  <a:gd name="connsiteX74" fmla="*/ 1769534 w 3548024"/>
                  <a:gd name="connsiteY74" fmla="*/ 852577 h 3863723"/>
                  <a:gd name="connsiteX75" fmla="*/ 1728894 w 3548024"/>
                  <a:gd name="connsiteY75" fmla="*/ 791617 h 3863723"/>
                  <a:gd name="connsiteX76" fmla="*/ 1617134 w 3548024"/>
                  <a:gd name="connsiteY76" fmla="*/ 588417 h 3863723"/>
                  <a:gd name="connsiteX77" fmla="*/ 1566334 w 3548024"/>
                  <a:gd name="connsiteY77" fmla="*/ 324257 h 3863723"/>
                  <a:gd name="connsiteX78" fmla="*/ 1535854 w 3548024"/>
                  <a:gd name="connsiteY78" fmla="*/ 242977 h 3863723"/>
                  <a:gd name="connsiteX79" fmla="*/ 1515534 w 3548024"/>
                  <a:gd name="connsiteY79" fmla="*/ 303937 h 3863723"/>
                  <a:gd name="connsiteX80" fmla="*/ 1546014 w 3548024"/>
                  <a:gd name="connsiteY80" fmla="*/ 547777 h 3863723"/>
                  <a:gd name="connsiteX81" fmla="*/ 1566334 w 3548024"/>
                  <a:gd name="connsiteY81" fmla="*/ 608737 h 3863723"/>
                  <a:gd name="connsiteX82" fmla="*/ 1535854 w 3548024"/>
                  <a:gd name="connsiteY82" fmla="*/ 598577 h 3863723"/>
                  <a:gd name="connsiteX83" fmla="*/ 1434254 w 3548024"/>
                  <a:gd name="connsiteY83" fmla="*/ 517297 h 3863723"/>
                  <a:gd name="connsiteX84" fmla="*/ 1322494 w 3548024"/>
                  <a:gd name="connsiteY84" fmla="*/ 456337 h 3863723"/>
                  <a:gd name="connsiteX85" fmla="*/ 1312334 w 3548024"/>
                  <a:gd name="connsiteY85" fmla="*/ 486817 h 3863723"/>
                  <a:gd name="connsiteX86" fmla="*/ 1424094 w 3548024"/>
                  <a:gd name="connsiteY86" fmla="*/ 578257 h 3863723"/>
                  <a:gd name="connsiteX87" fmla="*/ 1566334 w 3548024"/>
                  <a:gd name="connsiteY87" fmla="*/ 659537 h 3863723"/>
                  <a:gd name="connsiteX88" fmla="*/ 1596814 w 3548024"/>
                  <a:gd name="connsiteY88" fmla="*/ 679857 h 3863723"/>
                  <a:gd name="connsiteX89" fmla="*/ 1678094 w 3548024"/>
                  <a:gd name="connsiteY89" fmla="*/ 811937 h 3863723"/>
                  <a:gd name="connsiteX90" fmla="*/ 1759374 w 3548024"/>
                  <a:gd name="connsiteY90" fmla="*/ 913537 h 3863723"/>
                  <a:gd name="connsiteX91" fmla="*/ 1779694 w 3548024"/>
                  <a:gd name="connsiteY91" fmla="*/ 1025297 h 3863723"/>
                  <a:gd name="connsiteX92" fmla="*/ 1810174 w 3548024"/>
                  <a:gd name="connsiteY92" fmla="*/ 1218337 h 3863723"/>
                  <a:gd name="connsiteX93" fmla="*/ 1871134 w 3548024"/>
                  <a:gd name="connsiteY93" fmla="*/ 1492657 h 3863723"/>
                  <a:gd name="connsiteX94" fmla="*/ 1850814 w 3548024"/>
                  <a:gd name="connsiteY94" fmla="*/ 1492657 h 3863723"/>
                  <a:gd name="connsiteX95" fmla="*/ 1586654 w 3548024"/>
                  <a:gd name="connsiteY95" fmla="*/ 1319937 h 3863723"/>
                  <a:gd name="connsiteX96" fmla="*/ 1403774 w 3548024"/>
                  <a:gd name="connsiteY96" fmla="*/ 1096417 h 3863723"/>
                  <a:gd name="connsiteX97" fmla="*/ 1322494 w 3548024"/>
                  <a:gd name="connsiteY97" fmla="*/ 964337 h 3863723"/>
                  <a:gd name="connsiteX98" fmla="*/ 1302174 w 3548024"/>
                  <a:gd name="connsiteY98" fmla="*/ 801777 h 3863723"/>
                  <a:gd name="connsiteX99" fmla="*/ 1281854 w 3548024"/>
                  <a:gd name="connsiteY99" fmla="*/ 771297 h 3863723"/>
                  <a:gd name="connsiteX100" fmla="*/ 1251374 w 3548024"/>
                  <a:gd name="connsiteY100" fmla="*/ 852577 h 3863723"/>
                  <a:gd name="connsiteX101" fmla="*/ 1261534 w 3548024"/>
                  <a:gd name="connsiteY101" fmla="*/ 954177 h 3863723"/>
                  <a:gd name="connsiteX102" fmla="*/ 1180254 w 3548024"/>
                  <a:gd name="connsiteY102" fmla="*/ 872897 h 3863723"/>
                  <a:gd name="connsiteX103" fmla="*/ 1007534 w 3548024"/>
                  <a:gd name="connsiteY103" fmla="*/ 690017 h 3863723"/>
                  <a:gd name="connsiteX104" fmla="*/ 936414 w 3548024"/>
                  <a:gd name="connsiteY104" fmla="*/ 557937 h 3863723"/>
                  <a:gd name="connsiteX105" fmla="*/ 885614 w 3548024"/>
                  <a:gd name="connsiteY105" fmla="*/ 476657 h 3863723"/>
                  <a:gd name="connsiteX106" fmla="*/ 855134 w 3548024"/>
                  <a:gd name="connsiteY106" fmla="*/ 476657 h 3863723"/>
                  <a:gd name="connsiteX107" fmla="*/ 875454 w 3548024"/>
                  <a:gd name="connsiteY107" fmla="*/ 547777 h 3863723"/>
                  <a:gd name="connsiteX108" fmla="*/ 977054 w 3548024"/>
                  <a:gd name="connsiteY108" fmla="*/ 730657 h 3863723"/>
                  <a:gd name="connsiteX109" fmla="*/ 1078654 w 3548024"/>
                  <a:gd name="connsiteY109" fmla="*/ 832257 h 3863723"/>
                  <a:gd name="connsiteX110" fmla="*/ 1007534 w 3548024"/>
                  <a:gd name="connsiteY110" fmla="*/ 832257 h 3863723"/>
                  <a:gd name="connsiteX111" fmla="*/ 844974 w 3548024"/>
                  <a:gd name="connsiteY111" fmla="*/ 761137 h 3863723"/>
                  <a:gd name="connsiteX112" fmla="*/ 824654 w 3548024"/>
                  <a:gd name="connsiteY112" fmla="*/ 781457 h 3863723"/>
                  <a:gd name="connsiteX113" fmla="*/ 916094 w 3548024"/>
                  <a:gd name="connsiteY113" fmla="*/ 832257 h 3863723"/>
                  <a:gd name="connsiteX114" fmla="*/ 1068494 w 3548024"/>
                  <a:gd name="connsiteY114" fmla="*/ 893217 h 3863723"/>
                  <a:gd name="connsiteX115" fmla="*/ 1119294 w 3548024"/>
                  <a:gd name="connsiteY115" fmla="*/ 903377 h 3863723"/>
                  <a:gd name="connsiteX116" fmla="*/ 1241214 w 3548024"/>
                  <a:gd name="connsiteY116" fmla="*/ 1004977 h 3863723"/>
                  <a:gd name="connsiteX117" fmla="*/ 1281854 w 3548024"/>
                  <a:gd name="connsiteY117" fmla="*/ 1035457 h 3863723"/>
                  <a:gd name="connsiteX118" fmla="*/ 1393614 w 3548024"/>
                  <a:gd name="connsiteY118" fmla="*/ 1167537 h 3863723"/>
                  <a:gd name="connsiteX119" fmla="*/ 1495214 w 3548024"/>
                  <a:gd name="connsiteY119" fmla="*/ 1299617 h 3863723"/>
                  <a:gd name="connsiteX120" fmla="*/ 1678094 w 3548024"/>
                  <a:gd name="connsiteY120" fmla="*/ 1472337 h 3863723"/>
                  <a:gd name="connsiteX121" fmla="*/ 1840654 w 3548024"/>
                  <a:gd name="connsiteY121" fmla="*/ 1604417 h 3863723"/>
                  <a:gd name="connsiteX122" fmla="*/ 1860974 w 3548024"/>
                  <a:gd name="connsiteY122" fmla="*/ 1655217 h 3863723"/>
                  <a:gd name="connsiteX123" fmla="*/ 1881294 w 3548024"/>
                  <a:gd name="connsiteY123" fmla="*/ 1807617 h 3863723"/>
                  <a:gd name="connsiteX124" fmla="*/ 1891454 w 3548024"/>
                  <a:gd name="connsiteY124" fmla="*/ 1899057 h 3863723"/>
                  <a:gd name="connsiteX125" fmla="*/ 1881294 w 3548024"/>
                  <a:gd name="connsiteY125" fmla="*/ 2061617 h 3863723"/>
                  <a:gd name="connsiteX126" fmla="*/ 1769534 w 3548024"/>
                  <a:gd name="connsiteY126" fmla="*/ 2010817 h 3863723"/>
                  <a:gd name="connsiteX127" fmla="*/ 1495214 w 3548024"/>
                  <a:gd name="connsiteY127" fmla="*/ 1960017 h 3863723"/>
                  <a:gd name="connsiteX128" fmla="*/ 1251374 w 3548024"/>
                  <a:gd name="connsiteY128" fmla="*/ 1888897 h 3863723"/>
                  <a:gd name="connsiteX129" fmla="*/ 895774 w 3548024"/>
                  <a:gd name="connsiteY129" fmla="*/ 1756817 h 3863723"/>
                  <a:gd name="connsiteX130" fmla="*/ 662094 w 3548024"/>
                  <a:gd name="connsiteY130" fmla="*/ 1523137 h 3863723"/>
                  <a:gd name="connsiteX131" fmla="*/ 509694 w 3548024"/>
                  <a:gd name="connsiteY131" fmla="*/ 1319937 h 3863723"/>
                  <a:gd name="connsiteX132" fmla="*/ 418254 w 3548024"/>
                  <a:gd name="connsiteY132" fmla="*/ 1218337 h 3863723"/>
                  <a:gd name="connsiteX133" fmla="*/ 357294 w 3548024"/>
                  <a:gd name="connsiteY133" fmla="*/ 1228497 h 3863723"/>
                  <a:gd name="connsiteX134" fmla="*/ 438574 w 3548024"/>
                  <a:gd name="connsiteY134" fmla="*/ 1319937 h 3863723"/>
                  <a:gd name="connsiteX135" fmla="*/ 560494 w 3548024"/>
                  <a:gd name="connsiteY135" fmla="*/ 1502817 h 3863723"/>
                  <a:gd name="connsiteX136" fmla="*/ 621454 w 3548024"/>
                  <a:gd name="connsiteY136" fmla="*/ 1584097 h 3863723"/>
                  <a:gd name="connsiteX137" fmla="*/ 550334 w 3548024"/>
                  <a:gd name="connsiteY137" fmla="*/ 1573937 h 3863723"/>
                  <a:gd name="connsiteX138" fmla="*/ 377614 w 3548024"/>
                  <a:gd name="connsiteY138" fmla="*/ 1482497 h 3863723"/>
                  <a:gd name="connsiteX139" fmla="*/ 204894 w 3548024"/>
                  <a:gd name="connsiteY139" fmla="*/ 1360577 h 3863723"/>
                  <a:gd name="connsiteX140" fmla="*/ 42334 w 3548024"/>
                  <a:gd name="connsiteY140" fmla="*/ 1228497 h 3863723"/>
                  <a:gd name="connsiteX141" fmla="*/ 1694 w 3548024"/>
                  <a:gd name="connsiteY141" fmla="*/ 1238657 h 3863723"/>
                  <a:gd name="connsiteX142" fmla="*/ 82974 w 3548024"/>
                  <a:gd name="connsiteY142" fmla="*/ 1309777 h 3863723"/>
                  <a:gd name="connsiteX143" fmla="*/ 357294 w 3548024"/>
                  <a:gd name="connsiteY143" fmla="*/ 1533297 h 3863723"/>
                  <a:gd name="connsiteX144" fmla="*/ 601134 w 3548024"/>
                  <a:gd name="connsiteY144" fmla="*/ 1645057 h 3863723"/>
                  <a:gd name="connsiteX145" fmla="*/ 702734 w 3548024"/>
                  <a:gd name="connsiteY145" fmla="*/ 1665377 h 3863723"/>
                  <a:gd name="connsiteX146" fmla="*/ 753534 w 3548024"/>
                  <a:gd name="connsiteY146" fmla="*/ 1726337 h 3863723"/>
                  <a:gd name="connsiteX147" fmla="*/ 814494 w 3548024"/>
                  <a:gd name="connsiteY147" fmla="*/ 1777137 h 3863723"/>
                  <a:gd name="connsiteX148" fmla="*/ 905934 w 3548024"/>
                  <a:gd name="connsiteY148" fmla="*/ 1827937 h 3863723"/>
                  <a:gd name="connsiteX149" fmla="*/ 1231054 w 3548024"/>
                  <a:gd name="connsiteY149" fmla="*/ 1949857 h 3863723"/>
                  <a:gd name="connsiteX150" fmla="*/ 1535854 w 3548024"/>
                  <a:gd name="connsiteY150" fmla="*/ 2061617 h 3863723"/>
                  <a:gd name="connsiteX151" fmla="*/ 1647614 w 3548024"/>
                  <a:gd name="connsiteY151" fmla="*/ 2132737 h 3863723"/>
                  <a:gd name="connsiteX152" fmla="*/ 1464734 w 3548024"/>
                  <a:gd name="connsiteY152" fmla="*/ 2102257 h 3863723"/>
                  <a:gd name="connsiteX153" fmla="*/ 1281854 w 3548024"/>
                  <a:gd name="connsiteY153" fmla="*/ 2102257 h 3863723"/>
                  <a:gd name="connsiteX154" fmla="*/ 1048174 w 3548024"/>
                  <a:gd name="connsiteY154" fmla="*/ 2081937 h 3863723"/>
                  <a:gd name="connsiteX155" fmla="*/ 804334 w 3548024"/>
                  <a:gd name="connsiteY155" fmla="*/ 2010817 h 3863723"/>
                  <a:gd name="connsiteX156" fmla="*/ 540174 w 3548024"/>
                  <a:gd name="connsiteY156" fmla="*/ 1919377 h 3863723"/>
                  <a:gd name="connsiteX157" fmla="*/ 509694 w 3548024"/>
                  <a:gd name="connsiteY157" fmla="*/ 1909217 h 3863723"/>
                  <a:gd name="connsiteX158" fmla="*/ 377614 w 3548024"/>
                  <a:gd name="connsiteY158" fmla="*/ 1817777 h 3863723"/>
                  <a:gd name="connsiteX159" fmla="*/ 336974 w 3548024"/>
                  <a:gd name="connsiteY159" fmla="*/ 1827937 h 3863723"/>
                  <a:gd name="connsiteX160" fmla="*/ 469054 w 3548024"/>
                  <a:gd name="connsiteY160" fmla="*/ 1949857 h 3863723"/>
                  <a:gd name="connsiteX161" fmla="*/ 723054 w 3548024"/>
                  <a:gd name="connsiteY161" fmla="*/ 2031137 h 3863723"/>
                  <a:gd name="connsiteX162" fmla="*/ 601134 w 3548024"/>
                  <a:gd name="connsiteY162" fmla="*/ 2031137 h 3863723"/>
                  <a:gd name="connsiteX163" fmla="*/ 469054 w 3548024"/>
                  <a:gd name="connsiteY163" fmla="*/ 2020977 h 3863723"/>
                  <a:gd name="connsiteX164" fmla="*/ 469054 w 3548024"/>
                  <a:gd name="connsiteY164" fmla="*/ 2071777 h 3863723"/>
                  <a:gd name="connsiteX165" fmla="*/ 580814 w 3548024"/>
                  <a:gd name="connsiteY165" fmla="*/ 2071777 h 3863723"/>
                  <a:gd name="connsiteX166" fmla="*/ 784014 w 3548024"/>
                  <a:gd name="connsiteY166" fmla="*/ 2071777 h 3863723"/>
                  <a:gd name="connsiteX167" fmla="*/ 987214 w 3548024"/>
                  <a:gd name="connsiteY167" fmla="*/ 2112417 h 3863723"/>
                  <a:gd name="connsiteX168" fmla="*/ 1261534 w 3548024"/>
                  <a:gd name="connsiteY168" fmla="*/ 2132737 h 3863723"/>
                  <a:gd name="connsiteX169" fmla="*/ 1578766 w 3548024"/>
                  <a:gd name="connsiteY169" fmla="*/ 2175010 h 3863723"/>
                  <a:gd name="connsiteX170" fmla="*/ 1739054 w 3548024"/>
                  <a:gd name="connsiteY170" fmla="*/ 2305457 h 3863723"/>
                  <a:gd name="connsiteX171" fmla="*/ 1789854 w 3548024"/>
                  <a:gd name="connsiteY171" fmla="*/ 2437537 h 3863723"/>
                  <a:gd name="connsiteX172" fmla="*/ 1800014 w 3548024"/>
                  <a:gd name="connsiteY172" fmla="*/ 2681377 h 3863723"/>
                  <a:gd name="connsiteX173" fmla="*/ 1779694 w 3548024"/>
                  <a:gd name="connsiteY173" fmla="*/ 2935377 h 3863723"/>
                  <a:gd name="connsiteX174" fmla="*/ 1728894 w 3548024"/>
                  <a:gd name="connsiteY174" fmla="*/ 3230017 h 3863723"/>
                  <a:gd name="connsiteX175" fmla="*/ 1678094 w 3548024"/>
                  <a:gd name="connsiteY175" fmla="*/ 3524657 h 3863723"/>
                  <a:gd name="connsiteX176" fmla="*/ 1627294 w 3548024"/>
                  <a:gd name="connsiteY176" fmla="*/ 3768497 h 3863723"/>
                  <a:gd name="connsiteX177" fmla="*/ 1820334 w 3548024"/>
                  <a:gd name="connsiteY177" fmla="*/ 3849777 h 3863723"/>
                  <a:gd name="connsiteX178" fmla="*/ 2114974 w 3548024"/>
                  <a:gd name="connsiteY178" fmla="*/ 3859937 h 3863723"/>
                  <a:gd name="connsiteX179" fmla="*/ 2186094 w 3548024"/>
                  <a:gd name="connsiteY179" fmla="*/ 3809137 h 3863723"/>
                  <a:gd name="connsiteX180" fmla="*/ 2232894 w 3548024"/>
                  <a:gd name="connsiteY180" fmla="*/ 3374722 h 3863723"/>
                  <a:gd name="connsiteX0" fmla="*/ 2224448 w 3548024"/>
                  <a:gd name="connsiteY0" fmla="*/ 3383831 h 3861475"/>
                  <a:gd name="connsiteX1" fmla="*/ 2198719 w 3548024"/>
                  <a:gd name="connsiteY1" fmla="*/ 2548406 h 3861475"/>
                  <a:gd name="connsiteX2" fmla="*/ 2298846 w 3548024"/>
                  <a:gd name="connsiteY2" fmla="*/ 2247018 h 3861475"/>
                  <a:gd name="connsiteX3" fmla="*/ 2622974 w 3548024"/>
                  <a:gd name="connsiteY3" fmla="*/ 2020977 h 3861475"/>
                  <a:gd name="connsiteX4" fmla="*/ 3009054 w 3548024"/>
                  <a:gd name="connsiteY4" fmla="*/ 1797457 h 3861475"/>
                  <a:gd name="connsiteX5" fmla="*/ 3283374 w 3548024"/>
                  <a:gd name="connsiteY5" fmla="*/ 1685697 h 3861475"/>
                  <a:gd name="connsiteX6" fmla="*/ 3466254 w 3548024"/>
                  <a:gd name="connsiteY6" fmla="*/ 1573937 h 3861475"/>
                  <a:gd name="connsiteX7" fmla="*/ 3547534 w 3548024"/>
                  <a:gd name="connsiteY7" fmla="*/ 1462177 h 3861475"/>
                  <a:gd name="connsiteX8" fmla="*/ 3496734 w 3548024"/>
                  <a:gd name="connsiteY8" fmla="*/ 1452017 h 3861475"/>
                  <a:gd name="connsiteX9" fmla="*/ 3425614 w 3548024"/>
                  <a:gd name="connsiteY9" fmla="*/ 1553617 h 3861475"/>
                  <a:gd name="connsiteX10" fmla="*/ 3232574 w 3548024"/>
                  <a:gd name="connsiteY10" fmla="*/ 1655217 h 3861475"/>
                  <a:gd name="connsiteX11" fmla="*/ 2917614 w 3548024"/>
                  <a:gd name="connsiteY11" fmla="*/ 1787297 h 3861475"/>
                  <a:gd name="connsiteX12" fmla="*/ 2887134 w 3548024"/>
                  <a:gd name="connsiteY12" fmla="*/ 1777137 h 3861475"/>
                  <a:gd name="connsiteX13" fmla="*/ 2917614 w 3548024"/>
                  <a:gd name="connsiteY13" fmla="*/ 1665377 h 3861475"/>
                  <a:gd name="connsiteX14" fmla="*/ 2978574 w 3548024"/>
                  <a:gd name="connsiteY14" fmla="*/ 1502817 h 3861475"/>
                  <a:gd name="connsiteX15" fmla="*/ 2978574 w 3548024"/>
                  <a:gd name="connsiteY15" fmla="*/ 1452017 h 3861475"/>
                  <a:gd name="connsiteX16" fmla="*/ 2927774 w 3548024"/>
                  <a:gd name="connsiteY16" fmla="*/ 1462177 h 3861475"/>
                  <a:gd name="connsiteX17" fmla="*/ 2897294 w 3548024"/>
                  <a:gd name="connsiteY17" fmla="*/ 1543457 h 3861475"/>
                  <a:gd name="connsiteX18" fmla="*/ 2816014 w 3548024"/>
                  <a:gd name="connsiteY18" fmla="*/ 1766977 h 3861475"/>
                  <a:gd name="connsiteX19" fmla="*/ 2785534 w 3548024"/>
                  <a:gd name="connsiteY19" fmla="*/ 1848257 h 3861475"/>
                  <a:gd name="connsiteX20" fmla="*/ 2586878 w 3548024"/>
                  <a:gd name="connsiteY20" fmla="*/ 1958986 h 3861475"/>
                  <a:gd name="connsiteX21" fmla="*/ 2368974 w 3548024"/>
                  <a:gd name="connsiteY21" fmla="*/ 2081937 h 3861475"/>
                  <a:gd name="connsiteX22" fmla="*/ 2226734 w 3548024"/>
                  <a:gd name="connsiteY22" fmla="*/ 2193697 h 3861475"/>
                  <a:gd name="connsiteX23" fmla="*/ 2308014 w 3548024"/>
                  <a:gd name="connsiteY23" fmla="*/ 1848257 h 3861475"/>
                  <a:gd name="connsiteX24" fmla="*/ 2379134 w 3548024"/>
                  <a:gd name="connsiteY24" fmla="*/ 1462177 h 3861475"/>
                  <a:gd name="connsiteX25" fmla="*/ 2592494 w 3548024"/>
                  <a:gd name="connsiteY25" fmla="*/ 1238657 h 3861475"/>
                  <a:gd name="connsiteX26" fmla="*/ 2663614 w 3548024"/>
                  <a:gd name="connsiteY26" fmla="*/ 1076097 h 3861475"/>
                  <a:gd name="connsiteX27" fmla="*/ 2622974 w 3548024"/>
                  <a:gd name="connsiteY27" fmla="*/ 1076097 h 3861475"/>
                  <a:gd name="connsiteX28" fmla="*/ 2562014 w 3548024"/>
                  <a:gd name="connsiteY28" fmla="*/ 1208177 h 3861475"/>
                  <a:gd name="connsiteX29" fmla="*/ 2409614 w 3548024"/>
                  <a:gd name="connsiteY29" fmla="*/ 1330097 h 3861475"/>
                  <a:gd name="connsiteX30" fmla="*/ 2460414 w 3548024"/>
                  <a:gd name="connsiteY30" fmla="*/ 1157377 h 3861475"/>
                  <a:gd name="connsiteX31" fmla="*/ 2541694 w 3548024"/>
                  <a:gd name="connsiteY31" fmla="*/ 862737 h 3861475"/>
                  <a:gd name="connsiteX32" fmla="*/ 2643294 w 3548024"/>
                  <a:gd name="connsiteY32" fmla="*/ 771297 h 3861475"/>
                  <a:gd name="connsiteX33" fmla="*/ 2724574 w 3548024"/>
                  <a:gd name="connsiteY33" fmla="*/ 679857 h 3861475"/>
                  <a:gd name="connsiteX34" fmla="*/ 2734734 w 3548024"/>
                  <a:gd name="connsiteY34" fmla="*/ 629057 h 3861475"/>
                  <a:gd name="connsiteX35" fmla="*/ 2694094 w 3548024"/>
                  <a:gd name="connsiteY35" fmla="*/ 649377 h 3861475"/>
                  <a:gd name="connsiteX36" fmla="*/ 2622974 w 3548024"/>
                  <a:gd name="connsiteY36" fmla="*/ 730657 h 3861475"/>
                  <a:gd name="connsiteX37" fmla="*/ 2562014 w 3548024"/>
                  <a:gd name="connsiteY37" fmla="*/ 761137 h 3861475"/>
                  <a:gd name="connsiteX38" fmla="*/ 2673774 w 3548024"/>
                  <a:gd name="connsiteY38" fmla="*/ 456337 h 3861475"/>
                  <a:gd name="connsiteX39" fmla="*/ 2724574 w 3548024"/>
                  <a:gd name="connsiteY39" fmla="*/ 222657 h 3861475"/>
                  <a:gd name="connsiteX40" fmla="*/ 2683934 w 3548024"/>
                  <a:gd name="connsiteY40" fmla="*/ 212497 h 3861475"/>
                  <a:gd name="connsiteX41" fmla="*/ 2663614 w 3548024"/>
                  <a:gd name="connsiteY41" fmla="*/ 324257 h 3861475"/>
                  <a:gd name="connsiteX42" fmla="*/ 2612814 w 3548024"/>
                  <a:gd name="connsiteY42" fmla="*/ 496977 h 3861475"/>
                  <a:gd name="connsiteX43" fmla="*/ 2592494 w 3548024"/>
                  <a:gd name="connsiteY43" fmla="*/ 496977 h 3861475"/>
                  <a:gd name="connsiteX44" fmla="*/ 2551854 w 3548024"/>
                  <a:gd name="connsiteY44" fmla="*/ 354737 h 3861475"/>
                  <a:gd name="connsiteX45" fmla="*/ 2521374 w 3548024"/>
                  <a:gd name="connsiteY45" fmla="*/ 263297 h 3861475"/>
                  <a:gd name="connsiteX46" fmla="*/ 2490894 w 3548024"/>
                  <a:gd name="connsiteY46" fmla="*/ 293777 h 3861475"/>
                  <a:gd name="connsiteX47" fmla="*/ 2511214 w 3548024"/>
                  <a:gd name="connsiteY47" fmla="*/ 354737 h 3861475"/>
                  <a:gd name="connsiteX48" fmla="*/ 2541694 w 3548024"/>
                  <a:gd name="connsiteY48" fmla="*/ 466497 h 3861475"/>
                  <a:gd name="connsiteX49" fmla="*/ 2562014 w 3548024"/>
                  <a:gd name="connsiteY49" fmla="*/ 557937 h 3861475"/>
                  <a:gd name="connsiteX50" fmla="*/ 2572174 w 3548024"/>
                  <a:gd name="connsiteY50" fmla="*/ 588417 h 3861475"/>
                  <a:gd name="connsiteX51" fmla="*/ 2490894 w 3548024"/>
                  <a:gd name="connsiteY51" fmla="*/ 822097 h 3861475"/>
                  <a:gd name="connsiteX52" fmla="*/ 2419774 w 3548024"/>
                  <a:gd name="connsiteY52" fmla="*/ 1076097 h 3861475"/>
                  <a:gd name="connsiteX53" fmla="*/ 2358814 w 3548024"/>
                  <a:gd name="connsiteY53" fmla="*/ 1045617 h 3861475"/>
                  <a:gd name="connsiteX54" fmla="*/ 2257214 w 3548024"/>
                  <a:gd name="connsiteY54" fmla="*/ 872897 h 3861475"/>
                  <a:gd name="connsiteX55" fmla="*/ 2216574 w 3548024"/>
                  <a:gd name="connsiteY55" fmla="*/ 791617 h 3861475"/>
                  <a:gd name="connsiteX56" fmla="*/ 2196254 w 3548024"/>
                  <a:gd name="connsiteY56" fmla="*/ 822097 h 3861475"/>
                  <a:gd name="connsiteX57" fmla="*/ 2236894 w 3548024"/>
                  <a:gd name="connsiteY57" fmla="*/ 923697 h 3861475"/>
                  <a:gd name="connsiteX58" fmla="*/ 2297854 w 3548024"/>
                  <a:gd name="connsiteY58" fmla="*/ 1035457 h 3861475"/>
                  <a:gd name="connsiteX59" fmla="*/ 2348654 w 3548024"/>
                  <a:gd name="connsiteY59" fmla="*/ 1116737 h 3861475"/>
                  <a:gd name="connsiteX60" fmla="*/ 2379134 w 3548024"/>
                  <a:gd name="connsiteY60" fmla="*/ 1147217 h 3861475"/>
                  <a:gd name="connsiteX61" fmla="*/ 2358814 w 3548024"/>
                  <a:gd name="connsiteY61" fmla="*/ 1258977 h 3861475"/>
                  <a:gd name="connsiteX62" fmla="*/ 2257214 w 3548024"/>
                  <a:gd name="connsiteY62" fmla="*/ 1604417 h 3861475"/>
                  <a:gd name="connsiteX63" fmla="*/ 2206414 w 3548024"/>
                  <a:gd name="connsiteY63" fmla="*/ 1858417 h 3861475"/>
                  <a:gd name="connsiteX64" fmla="*/ 2155614 w 3548024"/>
                  <a:gd name="connsiteY64" fmla="*/ 2000657 h 3861475"/>
                  <a:gd name="connsiteX65" fmla="*/ 2084494 w 3548024"/>
                  <a:gd name="connsiteY65" fmla="*/ 2020977 h 3861475"/>
                  <a:gd name="connsiteX66" fmla="*/ 2043854 w 3548024"/>
                  <a:gd name="connsiteY66" fmla="*/ 1868577 h 3861475"/>
                  <a:gd name="connsiteX67" fmla="*/ 1952414 w 3548024"/>
                  <a:gd name="connsiteY67" fmla="*/ 1533297 h 3861475"/>
                  <a:gd name="connsiteX68" fmla="*/ 1840654 w 3548024"/>
                  <a:gd name="connsiteY68" fmla="*/ 1076097 h 3861475"/>
                  <a:gd name="connsiteX69" fmla="*/ 1800014 w 3548024"/>
                  <a:gd name="connsiteY69" fmla="*/ 618897 h 3861475"/>
                  <a:gd name="connsiteX70" fmla="*/ 1867129 w 3548024"/>
                  <a:gd name="connsiteY70" fmla="*/ 38001 h 3861475"/>
                  <a:gd name="connsiteX71" fmla="*/ 1795121 w 3548024"/>
                  <a:gd name="connsiteY71" fmla="*/ 110009 h 3861475"/>
                  <a:gd name="connsiteX72" fmla="*/ 1759374 w 3548024"/>
                  <a:gd name="connsiteY72" fmla="*/ 547777 h 3861475"/>
                  <a:gd name="connsiteX73" fmla="*/ 1759374 w 3548024"/>
                  <a:gd name="connsiteY73" fmla="*/ 740817 h 3861475"/>
                  <a:gd name="connsiteX74" fmla="*/ 1769534 w 3548024"/>
                  <a:gd name="connsiteY74" fmla="*/ 852577 h 3861475"/>
                  <a:gd name="connsiteX75" fmla="*/ 1728894 w 3548024"/>
                  <a:gd name="connsiteY75" fmla="*/ 791617 h 3861475"/>
                  <a:gd name="connsiteX76" fmla="*/ 1617134 w 3548024"/>
                  <a:gd name="connsiteY76" fmla="*/ 588417 h 3861475"/>
                  <a:gd name="connsiteX77" fmla="*/ 1566334 w 3548024"/>
                  <a:gd name="connsiteY77" fmla="*/ 324257 h 3861475"/>
                  <a:gd name="connsiteX78" fmla="*/ 1535854 w 3548024"/>
                  <a:gd name="connsiteY78" fmla="*/ 242977 h 3861475"/>
                  <a:gd name="connsiteX79" fmla="*/ 1515534 w 3548024"/>
                  <a:gd name="connsiteY79" fmla="*/ 303937 h 3861475"/>
                  <a:gd name="connsiteX80" fmla="*/ 1546014 w 3548024"/>
                  <a:gd name="connsiteY80" fmla="*/ 547777 h 3861475"/>
                  <a:gd name="connsiteX81" fmla="*/ 1566334 w 3548024"/>
                  <a:gd name="connsiteY81" fmla="*/ 608737 h 3861475"/>
                  <a:gd name="connsiteX82" fmla="*/ 1535854 w 3548024"/>
                  <a:gd name="connsiteY82" fmla="*/ 598577 h 3861475"/>
                  <a:gd name="connsiteX83" fmla="*/ 1434254 w 3548024"/>
                  <a:gd name="connsiteY83" fmla="*/ 517297 h 3861475"/>
                  <a:gd name="connsiteX84" fmla="*/ 1322494 w 3548024"/>
                  <a:gd name="connsiteY84" fmla="*/ 456337 h 3861475"/>
                  <a:gd name="connsiteX85" fmla="*/ 1312334 w 3548024"/>
                  <a:gd name="connsiteY85" fmla="*/ 486817 h 3861475"/>
                  <a:gd name="connsiteX86" fmla="*/ 1424094 w 3548024"/>
                  <a:gd name="connsiteY86" fmla="*/ 578257 h 3861475"/>
                  <a:gd name="connsiteX87" fmla="*/ 1566334 w 3548024"/>
                  <a:gd name="connsiteY87" fmla="*/ 659537 h 3861475"/>
                  <a:gd name="connsiteX88" fmla="*/ 1596814 w 3548024"/>
                  <a:gd name="connsiteY88" fmla="*/ 679857 h 3861475"/>
                  <a:gd name="connsiteX89" fmla="*/ 1678094 w 3548024"/>
                  <a:gd name="connsiteY89" fmla="*/ 811937 h 3861475"/>
                  <a:gd name="connsiteX90" fmla="*/ 1759374 w 3548024"/>
                  <a:gd name="connsiteY90" fmla="*/ 913537 h 3861475"/>
                  <a:gd name="connsiteX91" fmla="*/ 1779694 w 3548024"/>
                  <a:gd name="connsiteY91" fmla="*/ 1025297 h 3861475"/>
                  <a:gd name="connsiteX92" fmla="*/ 1810174 w 3548024"/>
                  <a:gd name="connsiteY92" fmla="*/ 1218337 h 3861475"/>
                  <a:gd name="connsiteX93" fmla="*/ 1871134 w 3548024"/>
                  <a:gd name="connsiteY93" fmla="*/ 1492657 h 3861475"/>
                  <a:gd name="connsiteX94" fmla="*/ 1850814 w 3548024"/>
                  <a:gd name="connsiteY94" fmla="*/ 1492657 h 3861475"/>
                  <a:gd name="connsiteX95" fmla="*/ 1586654 w 3548024"/>
                  <a:gd name="connsiteY95" fmla="*/ 1319937 h 3861475"/>
                  <a:gd name="connsiteX96" fmla="*/ 1403774 w 3548024"/>
                  <a:gd name="connsiteY96" fmla="*/ 1096417 h 3861475"/>
                  <a:gd name="connsiteX97" fmla="*/ 1322494 w 3548024"/>
                  <a:gd name="connsiteY97" fmla="*/ 964337 h 3861475"/>
                  <a:gd name="connsiteX98" fmla="*/ 1302174 w 3548024"/>
                  <a:gd name="connsiteY98" fmla="*/ 801777 h 3861475"/>
                  <a:gd name="connsiteX99" fmla="*/ 1281854 w 3548024"/>
                  <a:gd name="connsiteY99" fmla="*/ 771297 h 3861475"/>
                  <a:gd name="connsiteX100" fmla="*/ 1251374 w 3548024"/>
                  <a:gd name="connsiteY100" fmla="*/ 852577 h 3861475"/>
                  <a:gd name="connsiteX101" fmla="*/ 1261534 w 3548024"/>
                  <a:gd name="connsiteY101" fmla="*/ 954177 h 3861475"/>
                  <a:gd name="connsiteX102" fmla="*/ 1180254 w 3548024"/>
                  <a:gd name="connsiteY102" fmla="*/ 872897 h 3861475"/>
                  <a:gd name="connsiteX103" fmla="*/ 1007534 w 3548024"/>
                  <a:gd name="connsiteY103" fmla="*/ 690017 h 3861475"/>
                  <a:gd name="connsiteX104" fmla="*/ 936414 w 3548024"/>
                  <a:gd name="connsiteY104" fmla="*/ 557937 h 3861475"/>
                  <a:gd name="connsiteX105" fmla="*/ 885614 w 3548024"/>
                  <a:gd name="connsiteY105" fmla="*/ 476657 h 3861475"/>
                  <a:gd name="connsiteX106" fmla="*/ 855134 w 3548024"/>
                  <a:gd name="connsiteY106" fmla="*/ 476657 h 3861475"/>
                  <a:gd name="connsiteX107" fmla="*/ 875454 w 3548024"/>
                  <a:gd name="connsiteY107" fmla="*/ 547777 h 3861475"/>
                  <a:gd name="connsiteX108" fmla="*/ 977054 w 3548024"/>
                  <a:gd name="connsiteY108" fmla="*/ 730657 h 3861475"/>
                  <a:gd name="connsiteX109" fmla="*/ 1078654 w 3548024"/>
                  <a:gd name="connsiteY109" fmla="*/ 832257 h 3861475"/>
                  <a:gd name="connsiteX110" fmla="*/ 1007534 w 3548024"/>
                  <a:gd name="connsiteY110" fmla="*/ 832257 h 3861475"/>
                  <a:gd name="connsiteX111" fmla="*/ 844974 w 3548024"/>
                  <a:gd name="connsiteY111" fmla="*/ 761137 h 3861475"/>
                  <a:gd name="connsiteX112" fmla="*/ 824654 w 3548024"/>
                  <a:gd name="connsiteY112" fmla="*/ 781457 h 3861475"/>
                  <a:gd name="connsiteX113" fmla="*/ 916094 w 3548024"/>
                  <a:gd name="connsiteY113" fmla="*/ 832257 h 3861475"/>
                  <a:gd name="connsiteX114" fmla="*/ 1068494 w 3548024"/>
                  <a:gd name="connsiteY114" fmla="*/ 893217 h 3861475"/>
                  <a:gd name="connsiteX115" fmla="*/ 1119294 w 3548024"/>
                  <a:gd name="connsiteY115" fmla="*/ 903377 h 3861475"/>
                  <a:gd name="connsiteX116" fmla="*/ 1241214 w 3548024"/>
                  <a:gd name="connsiteY116" fmla="*/ 1004977 h 3861475"/>
                  <a:gd name="connsiteX117" fmla="*/ 1281854 w 3548024"/>
                  <a:gd name="connsiteY117" fmla="*/ 1035457 h 3861475"/>
                  <a:gd name="connsiteX118" fmla="*/ 1393614 w 3548024"/>
                  <a:gd name="connsiteY118" fmla="*/ 1167537 h 3861475"/>
                  <a:gd name="connsiteX119" fmla="*/ 1495214 w 3548024"/>
                  <a:gd name="connsiteY119" fmla="*/ 1299617 h 3861475"/>
                  <a:gd name="connsiteX120" fmla="*/ 1678094 w 3548024"/>
                  <a:gd name="connsiteY120" fmla="*/ 1472337 h 3861475"/>
                  <a:gd name="connsiteX121" fmla="*/ 1840654 w 3548024"/>
                  <a:gd name="connsiteY121" fmla="*/ 1604417 h 3861475"/>
                  <a:gd name="connsiteX122" fmla="*/ 1860974 w 3548024"/>
                  <a:gd name="connsiteY122" fmla="*/ 1655217 h 3861475"/>
                  <a:gd name="connsiteX123" fmla="*/ 1881294 w 3548024"/>
                  <a:gd name="connsiteY123" fmla="*/ 1807617 h 3861475"/>
                  <a:gd name="connsiteX124" fmla="*/ 1891454 w 3548024"/>
                  <a:gd name="connsiteY124" fmla="*/ 1899057 h 3861475"/>
                  <a:gd name="connsiteX125" fmla="*/ 1881294 w 3548024"/>
                  <a:gd name="connsiteY125" fmla="*/ 2061617 h 3861475"/>
                  <a:gd name="connsiteX126" fmla="*/ 1769534 w 3548024"/>
                  <a:gd name="connsiteY126" fmla="*/ 2010817 h 3861475"/>
                  <a:gd name="connsiteX127" fmla="*/ 1495214 w 3548024"/>
                  <a:gd name="connsiteY127" fmla="*/ 1960017 h 3861475"/>
                  <a:gd name="connsiteX128" fmla="*/ 1251374 w 3548024"/>
                  <a:gd name="connsiteY128" fmla="*/ 1888897 h 3861475"/>
                  <a:gd name="connsiteX129" fmla="*/ 895774 w 3548024"/>
                  <a:gd name="connsiteY129" fmla="*/ 1756817 h 3861475"/>
                  <a:gd name="connsiteX130" fmla="*/ 662094 w 3548024"/>
                  <a:gd name="connsiteY130" fmla="*/ 1523137 h 3861475"/>
                  <a:gd name="connsiteX131" fmla="*/ 509694 w 3548024"/>
                  <a:gd name="connsiteY131" fmla="*/ 1319937 h 3861475"/>
                  <a:gd name="connsiteX132" fmla="*/ 418254 w 3548024"/>
                  <a:gd name="connsiteY132" fmla="*/ 1218337 h 3861475"/>
                  <a:gd name="connsiteX133" fmla="*/ 357294 w 3548024"/>
                  <a:gd name="connsiteY133" fmla="*/ 1228497 h 3861475"/>
                  <a:gd name="connsiteX134" fmla="*/ 438574 w 3548024"/>
                  <a:gd name="connsiteY134" fmla="*/ 1319937 h 3861475"/>
                  <a:gd name="connsiteX135" fmla="*/ 560494 w 3548024"/>
                  <a:gd name="connsiteY135" fmla="*/ 1502817 h 3861475"/>
                  <a:gd name="connsiteX136" fmla="*/ 621454 w 3548024"/>
                  <a:gd name="connsiteY136" fmla="*/ 1584097 h 3861475"/>
                  <a:gd name="connsiteX137" fmla="*/ 550334 w 3548024"/>
                  <a:gd name="connsiteY137" fmla="*/ 1573937 h 3861475"/>
                  <a:gd name="connsiteX138" fmla="*/ 377614 w 3548024"/>
                  <a:gd name="connsiteY138" fmla="*/ 1482497 h 3861475"/>
                  <a:gd name="connsiteX139" fmla="*/ 204894 w 3548024"/>
                  <a:gd name="connsiteY139" fmla="*/ 1360577 h 3861475"/>
                  <a:gd name="connsiteX140" fmla="*/ 42334 w 3548024"/>
                  <a:gd name="connsiteY140" fmla="*/ 1228497 h 3861475"/>
                  <a:gd name="connsiteX141" fmla="*/ 1694 w 3548024"/>
                  <a:gd name="connsiteY141" fmla="*/ 1238657 h 3861475"/>
                  <a:gd name="connsiteX142" fmla="*/ 82974 w 3548024"/>
                  <a:gd name="connsiteY142" fmla="*/ 1309777 h 3861475"/>
                  <a:gd name="connsiteX143" fmla="*/ 357294 w 3548024"/>
                  <a:gd name="connsiteY143" fmla="*/ 1533297 h 3861475"/>
                  <a:gd name="connsiteX144" fmla="*/ 601134 w 3548024"/>
                  <a:gd name="connsiteY144" fmla="*/ 1645057 h 3861475"/>
                  <a:gd name="connsiteX145" fmla="*/ 702734 w 3548024"/>
                  <a:gd name="connsiteY145" fmla="*/ 1665377 h 3861475"/>
                  <a:gd name="connsiteX146" fmla="*/ 753534 w 3548024"/>
                  <a:gd name="connsiteY146" fmla="*/ 1726337 h 3861475"/>
                  <a:gd name="connsiteX147" fmla="*/ 814494 w 3548024"/>
                  <a:gd name="connsiteY147" fmla="*/ 1777137 h 3861475"/>
                  <a:gd name="connsiteX148" fmla="*/ 905934 w 3548024"/>
                  <a:gd name="connsiteY148" fmla="*/ 1827937 h 3861475"/>
                  <a:gd name="connsiteX149" fmla="*/ 1231054 w 3548024"/>
                  <a:gd name="connsiteY149" fmla="*/ 1949857 h 3861475"/>
                  <a:gd name="connsiteX150" fmla="*/ 1535854 w 3548024"/>
                  <a:gd name="connsiteY150" fmla="*/ 2061617 h 3861475"/>
                  <a:gd name="connsiteX151" fmla="*/ 1647614 w 3548024"/>
                  <a:gd name="connsiteY151" fmla="*/ 2132737 h 3861475"/>
                  <a:gd name="connsiteX152" fmla="*/ 1464734 w 3548024"/>
                  <a:gd name="connsiteY152" fmla="*/ 2102257 h 3861475"/>
                  <a:gd name="connsiteX153" fmla="*/ 1281854 w 3548024"/>
                  <a:gd name="connsiteY153" fmla="*/ 2102257 h 3861475"/>
                  <a:gd name="connsiteX154" fmla="*/ 1048174 w 3548024"/>
                  <a:gd name="connsiteY154" fmla="*/ 2081937 h 3861475"/>
                  <a:gd name="connsiteX155" fmla="*/ 804334 w 3548024"/>
                  <a:gd name="connsiteY155" fmla="*/ 2010817 h 3861475"/>
                  <a:gd name="connsiteX156" fmla="*/ 540174 w 3548024"/>
                  <a:gd name="connsiteY156" fmla="*/ 1919377 h 3861475"/>
                  <a:gd name="connsiteX157" fmla="*/ 509694 w 3548024"/>
                  <a:gd name="connsiteY157" fmla="*/ 1909217 h 3861475"/>
                  <a:gd name="connsiteX158" fmla="*/ 377614 w 3548024"/>
                  <a:gd name="connsiteY158" fmla="*/ 1817777 h 3861475"/>
                  <a:gd name="connsiteX159" fmla="*/ 336974 w 3548024"/>
                  <a:gd name="connsiteY159" fmla="*/ 1827937 h 3861475"/>
                  <a:gd name="connsiteX160" fmla="*/ 469054 w 3548024"/>
                  <a:gd name="connsiteY160" fmla="*/ 1949857 h 3861475"/>
                  <a:gd name="connsiteX161" fmla="*/ 723054 w 3548024"/>
                  <a:gd name="connsiteY161" fmla="*/ 2031137 h 3861475"/>
                  <a:gd name="connsiteX162" fmla="*/ 601134 w 3548024"/>
                  <a:gd name="connsiteY162" fmla="*/ 2031137 h 3861475"/>
                  <a:gd name="connsiteX163" fmla="*/ 469054 w 3548024"/>
                  <a:gd name="connsiteY163" fmla="*/ 2020977 h 3861475"/>
                  <a:gd name="connsiteX164" fmla="*/ 469054 w 3548024"/>
                  <a:gd name="connsiteY164" fmla="*/ 2071777 h 3861475"/>
                  <a:gd name="connsiteX165" fmla="*/ 580814 w 3548024"/>
                  <a:gd name="connsiteY165" fmla="*/ 2071777 h 3861475"/>
                  <a:gd name="connsiteX166" fmla="*/ 784014 w 3548024"/>
                  <a:gd name="connsiteY166" fmla="*/ 2071777 h 3861475"/>
                  <a:gd name="connsiteX167" fmla="*/ 987214 w 3548024"/>
                  <a:gd name="connsiteY167" fmla="*/ 2112417 h 3861475"/>
                  <a:gd name="connsiteX168" fmla="*/ 1261534 w 3548024"/>
                  <a:gd name="connsiteY168" fmla="*/ 2132737 h 3861475"/>
                  <a:gd name="connsiteX169" fmla="*/ 1578766 w 3548024"/>
                  <a:gd name="connsiteY169" fmla="*/ 2175010 h 3861475"/>
                  <a:gd name="connsiteX170" fmla="*/ 1739054 w 3548024"/>
                  <a:gd name="connsiteY170" fmla="*/ 2305457 h 3861475"/>
                  <a:gd name="connsiteX171" fmla="*/ 1789854 w 3548024"/>
                  <a:gd name="connsiteY171" fmla="*/ 2437537 h 3861475"/>
                  <a:gd name="connsiteX172" fmla="*/ 1800014 w 3548024"/>
                  <a:gd name="connsiteY172" fmla="*/ 2681377 h 3861475"/>
                  <a:gd name="connsiteX173" fmla="*/ 1779694 w 3548024"/>
                  <a:gd name="connsiteY173" fmla="*/ 2935377 h 3861475"/>
                  <a:gd name="connsiteX174" fmla="*/ 1728894 w 3548024"/>
                  <a:gd name="connsiteY174" fmla="*/ 3230017 h 3861475"/>
                  <a:gd name="connsiteX175" fmla="*/ 1678094 w 3548024"/>
                  <a:gd name="connsiteY175" fmla="*/ 3524657 h 3861475"/>
                  <a:gd name="connsiteX176" fmla="*/ 1627294 w 3548024"/>
                  <a:gd name="connsiteY176" fmla="*/ 3768497 h 3861475"/>
                  <a:gd name="connsiteX177" fmla="*/ 1820334 w 3548024"/>
                  <a:gd name="connsiteY177" fmla="*/ 3849777 h 3861475"/>
                  <a:gd name="connsiteX178" fmla="*/ 2114974 w 3548024"/>
                  <a:gd name="connsiteY178" fmla="*/ 3859937 h 3861475"/>
                  <a:gd name="connsiteX179" fmla="*/ 2274667 w 3548024"/>
                  <a:gd name="connsiteY179" fmla="*/ 3839765 h 3861475"/>
                  <a:gd name="connsiteX180" fmla="*/ 2186094 w 3548024"/>
                  <a:gd name="connsiteY180" fmla="*/ 3809137 h 3861475"/>
                  <a:gd name="connsiteX181" fmla="*/ 2232894 w 3548024"/>
                  <a:gd name="connsiteY181" fmla="*/ 3374722 h 3861475"/>
                  <a:gd name="connsiteX0" fmla="*/ 2224448 w 3548024"/>
                  <a:gd name="connsiteY0" fmla="*/ 3383831 h 3861475"/>
                  <a:gd name="connsiteX1" fmla="*/ 2198719 w 3548024"/>
                  <a:gd name="connsiteY1" fmla="*/ 2548406 h 3861475"/>
                  <a:gd name="connsiteX2" fmla="*/ 2298846 w 3548024"/>
                  <a:gd name="connsiteY2" fmla="*/ 2247018 h 3861475"/>
                  <a:gd name="connsiteX3" fmla="*/ 2622974 w 3548024"/>
                  <a:gd name="connsiteY3" fmla="*/ 2020977 h 3861475"/>
                  <a:gd name="connsiteX4" fmla="*/ 3009054 w 3548024"/>
                  <a:gd name="connsiteY4" fmla="*/ 1797457 h 3861475"/>
                  <a:gd name="connsiteX5" fmla="*/ 3283374 w 3548024"/>
                  <a:gd name="connsiteY5" fmla="*/ 1685697 h 3861475"/>
                  <a:gd name="connsiteX6" fmla="*/ 3466254 w 3548024"/>
                  <a:gd name="connsiteY6" fmla="*/ 1573937 h 3861475"/>
                  <a:gd name="connsiteX7" fmla="*/ 3547534 w 3548024"/>
                  <a:gd name="connsiteY7" fmla="*/ 1462177 h 3861475"/>
                  <a:gd name="connsiteX8" fmla="*/ 3496734 w 3548024"/>
                  <a:gd name="connsiteY8" fmla="*/ 1452017 h 3861475"/>
                  <a:gd name="connsiteX9" fmla="*/ 3425614 w 3548024"/>
                  <a:gd name="connsiteY9" fmla="*/ 1553617 h 3861475"/>
                  <a:gd name="connsiteX10" fmla="*/ 3232574 w 3548024"/>
                  <a:gd name="connsiteY10" fmla="*/ 1655217 h 3861475"/>
                  <a:gd name="connsiteX11" fmla="*/ 2917614 w 3548024"/>
                  <a:gd name="connsiteY11" fmla="*/ 1787297 h 3861475"/>
                  <a:gd name="connsiteX12" fmla="*/ 2887134 w 3548024"/>
                  <a:gd name="connsiteY12" fmla="*/ 1777137 h 3861475"/>
                  <a:gd name="connsiteX13" fmla="*/ 2917614 w 3548024"/>
                  <a:gd name="connsiteY13" fmla="*/ 1665377 h 3861475"/>
                  <a:gd name="connsiteX14" fmla="*/ 2978574 w 3548024"/>
                  <a:gd name="connsiteY14" fmla="*/ 1502817 h 3861475"/>
                  <a:gd name="connsiteX15" fmla="*/ 2978574 w 3548024"/>
                  <a:gd name="connsiteY15" fmla="*/ 1452017 h 3861475"/>
                  <a:gd name="connsiteX16" fmla="*/ 2927774 w 3548024"/>
                  <a:gd name="connsiteY16" fmla="*/ 1462177 h 3861475"/>
                  <a:gd name="connsiteX17" fmla="*/ 2897294 w 3548024"/>
                  <a:gd name="connsiteY17" fmla="*/ 1543457 h 3861475"/>
                  <a:gd name="connsiteX18" fmla="*/ 2816014 w 3548024"/>
                  <a:gd name="connsiteY18" fmla="*/ 1766977 h 3861475"/>
                  <a:gd name="connsiteX19" fmla="*/ 2785534 w 3548024"/>
                  <a:gd name="connsiteY19" fmla="*/ 1848257 h 3861475"/>
                  <a:gd name="connsiteX20" fmla="*/ 2586878 w 3548024"/>
                  <a:gd name="connsiteY20" fmla="*/ 1958986 h 3861475"/>
                  <a:gd name="connsiteX21" fmla="*/ 2368974 w 3548024"/>
                  <a:gd name="connsiteY21" fmla="*/ 2081937 h 3861475"/>
                  <a:gd name="connsiteX22" fmla="*/ 2226734 w 3548024"/>
                  <a:gd name="connsiteY22" fmla="*/ 2193697 h 3861475"/>
                  <a:gd name="connsiteX23" fmla="*/ 2308014 w 3548024"/>
                  <a:gd name="connsiteY23" fmla="*/ 1848257 h 3861475"/>
                  <a:gd name="connsiteX24" fmla="*/ 2379134 w 3548024"/>
                  <a:gd name="connsiteY24" fmla="*/ 1462177 h 3861475"/>
                  <a:gd name="connsiteX25" fmla="*/ 2592494 w 3548024"/>
                  <a:gd name="connsiteY25" fmla="*/ 1238657 h 3861475"/>
                  <a:gd name="connsiteX26" fmla="*/ 2663614 w 3548024"/>
                  <a:gd name="connsiteY26" fmla="*/ 1076097 h 3861475"/>
                  <a:gd name="connsiteX27" fmla="*/ 2622974 w 3548024"/>
                  <a:gd name="connsiteY27" fmla="*/ 1076097 h 3861475"/>
                  <a:gd name="connsiteX28" fmla="*/ 2562014 w 3548024"/>
                  <a:gd name="connsiteY28" fmla="*/ 1208177 h 3861475"/>
                  <a:gd name="connsiteX29" fmla="*/ 2409614 w 3548024"/>
                  <a:gd name="connsiteY29" fmla="*/ 1330097 h 3861475"/>
                  <a:gd name="connsiteX30" fmla="*/ 2460414 w 3548024"/>
                  <a:gd name="connsiteY30" fmla="*/ 1157377 h 3861475"/>
                  <a:gd name="connsiteX31" fmla="*/ 2541694 w 3548024"/>
                  <a:gd name="connsiteY31" fmla="*/ 862737 h 3861475"/>
                  <a:gd name="connsiteX32" fmla="*/ 2643294 w 3548024"/>
                  <a:gd name="connsiteY32" fmla="*/ 771297 h 3861475"/>
                  <a:gd name="connsiteX33" fmla="*/ 2724574 w 3548024"/>
                  <a:gd name="connsiteY33" fmla="*/ 679857 h 3861475"/>
                  <a:gd name="connsiteX34" fmla="*/ 2734734 w 3548024"/>
                  <a:gd name="connsiteY34" fmla="*/ 629057 h 3861475"/>
                  <a:gd name="connsiteX35" fmla="*/ 2694094 w 3548024"/>
                  <a:gd name="connsiteY35" fmla="*/ 649377 h 3861475"/>
                  <a:gd name="connsiteX36" fmla="*/ 2622974 w 3548024"/>
                  <a:gd name="connsiteY36" fmla="*/ 730657 h 3861475"/>
                  <a:gd name="connsiteX37" fmla="*/ 2562014 w 3548024"/>
                  <a:gd name="connsiteY37" fmla="*/ 761137 h 3861475"/>
                  <a:gd name="connsiteX38" fmla="*/ 2673774 w 3548024"/>
                  <a:gd name="connsiteY38" fmla="*/ 456337 h 3861475"/>
                  <a:gd name="connsiteX39" fmla="*/ 2724574 w 3548024"/>
                  <a:gd name="connsiteY39" fmla="*/ 222657 h 3861475"/>
                  <a:gd name="connsiteX40" fmla="*/ 2683934 w 3548024"/>
                  <a:gd name="connsiteY40" fmla="*/ 212497 h 3861475"/>
                  <a:gd name="connsiteX41" fmla="*/ 2663614 w 3548024"/>
                  <a:gd name="connsiteY41" fmla="*/ 324257 h 3861475"/>
                  <a:gd name="connsiteX42" fmla="*/ 2612814 w 3548024"/>
                  <a:gd name="connsiteY42" fmla="*/ 496977 h 3861475"/>
                  <a:gd name="connsiteX43" fmla="*/ 2592494 w 3548024"/>
                  <a:gd name="connsiteY43" fmla="*/ 496977 h 3861475"/>
                  <a:gd name="connsiteX44" fmla="*/ 2551854 w 3548024"/>
                  <a:gd name="connsiteY44" fmla="*/ 354737 h 3861475"/>
                  <a:gd name="connsiteX45" fmla="*/ 2521374 w 3548024"/>
                  <a:gd name="connsiteY45" fmla="*/ 263297 h 3861475"/>
                  <a:gd name="connsiteX46" fmla="*/ 2490894 w 3548024"/>
                  <a:gd name="connsiteY46" fmla="*/ 293777 h 3861475"/>
                  <a:gd name="connsiteX47" fmla="*/ 2511214 w 3548024"/>
                  <a:gd name="connsiteY47" fmla="*/ 354737 h 3861475"/>
                  <a:gd name="connsiteX48" fmla="*/ 2541694 w 3548024"/>
                  <a:gd name="connsiteY48" fmla="*/ 466497 h 3861475"/>
                  <a:gd name="connsiteX49" fmla="*/ 2562014 w 3548024"/>
                  <a:gd name="connsiteY49" fmla="*/ 557937 h 3861475"/>
                  <a:gd name="connsiteX50" fmla="*/ 2572174 w 3548024"/>
                  <a:gd name="connsiteY50" fmla="*/ 588417 h 3861475"/>
                  <a:gd name="connsiteX51" fmla="*/ 2490894 w 3548024"/>
                  <a:gd name="connsiteY51" fmla="*/ 822097 h 3861475"/>
                  <a:gd name="connsiteX52" fmla="*/ 2419774 w 3548024"/>
                  <a:gd name="connsiteY52" fmla="*/ 1076097 h 3861475"/>
                  <a:gd name="connsiteX53" fmla="*/ 2358814 w 3548024"/>
                  <a:gd name="connsiteY53" fmla="*/ 1045617 h 3861475"/>
                  <a:gd name="connsiteX54" fmla="*/ 2257214 w 3548024"/>
                  <a:gd name="connsiteY54" fmla="*/ 872897 h 3861475"/>
                  <a:gd name="connsiteX55" fmla="*/ 2216574 w 3548024"/>
                  <a:gd name="connsiteY55" fmla="*/ 791617 h 3861475"/>
                  <a:gd name="connsiteX56" fmla="*/ 2196254 w 3548024"/>
                  <a:gd name="connsiteY56" fmla="*/ 822097 h 3861475"/>
                  <a:gd name="connsiteX57" fmla="*/ 2236894 w 3548024"/>
                  <a:gd name="connsiteY57" fmla="*/ 923697 h 3861475"/>
                  <a:gd name="connsiteX58" fmla="*/ 2297854 w 3548024"/>
                  <a:gd name="connsiteY58" fmla="*/ 1035457 h 3861475"/>
                  <a:gd name="connsiteX59" fmla="*/ 2348654 w 3548024"/>
                  <a:gd name="connsiteY59" fmla="*/ 1116737 h 3861475"/>
                  <a:gd name="connsiteX60" fmla="*/ 2379134 w 3548024"/>
                  <a:gd name="connsiteY60" fmla="*/ 1147217 h 3861475"/>
                  <a:gd name="connsiteX61" fmla="*/ 2358814 w 3548024"/>
                  <a:gd name="connsiteY61" fmla="*/ 1258977 h 3861475"/>
                  <a:gd name="connsiteX62" fmla="*/ 2257214 w 3548024"/>
                  <a:gd name="connsiteY62" fmla="*/ 1604417 h 3861475"/>
                  <a:gd name="connsiteX63" fmla="*/ 2206414 w 3548024"/>
                  <a:gd name="connsiteY63" fmla="*/ 1858417 h 3861475"/>
                  <a:gd name="connsiteX64" fmla="*/ 2155614 w 3548024"/>
                  <a:gd name="connsiteY64" fmla="*/ 2000657 h 3861475"/>
                  <a:gd name="connsiteX65" fmla="*/ 2084494 w 3548024"/>
                  <a:gd name="connsiteY65" fmla="*/ 2020977 h 3861475"/>
                  <a:gd name="connsiteX66" fmla="*/ 2043854 w 3548024"/>
                  <a:gd name="connsiteY66" fmla="*/ 1868577 h 3861475"/>
                  <a:gd name="connsiteX67" fmla="*/ 1952414 w 3548024"/>
                  <a:gd name="connsiteY67" fmla="*/ 1533297 h 3861475"/>
                  <a:gd name="connsiteX68" fmla="*/ 1840654 w 3548024"/>
                  <a:gd name="connsiteY68" fmla="*/ 1076097 h 3861475"/>
                  <a:gd name="connsiteX69" fmla="*/ 1800014 w 3548024"/>
                  <a:gd name="connsiteY69" fmla="*/ 618897 h 3861475"/>
                  <a:gd name="connsiteX70" fmla="*/ 1867129 w 3548024"/>
                  <a:gd name="connsiteY70" fmla="*/ 38001 h 3861475"/>
                  <a:gd name="connsiteX71" fmla="*/ 1795121 w 3548024"/>
                  <a:gd name="connsiteY71" fmla="*/ 110009 h 3861475"/>
                  <a:gd name="connsiteX72" fmla="*/ 1759374 w 3548024"/>
                  <a:gd name="connsiteY72" fmla="*/ 547777 h 3861475"/>
                  <a:gd name="connsiteX73" fmla="*/ 1759374 w 3548024"/>
                  <a:gd name="connsiteY73" fmla="*/ 740817 h 3861475"/>
                  <a:gd name="connsiteX74" fmla="*/ 1769534 w 3548024"/>
                  <a:gd name="connsiteY74" fmla="*/ 852577 h 3861475"/>
                  <a:gd name="connsiteX75" fmla="*/ 1728894 w 3548024"/>
                  <a:gd name="connsiteY75" fmla="*/ 791617 h 3861475"/>
                  <a:gd name="connsiteX76" fmla="*/ 1617134 w 3548024"/>
                  <a:gd name="connsiteY76" fmla="*/ 588417 h 3861475"/>
                  <a:gd name="connsiteX77" fmla="*/ 1566334 w 3548024"/>
                  <a:gd name="connsiteY77" fmla="*/ 324257 h 3861475"/>
                  <a:gd name="connsiteX78" fmla="*/ 1535854 w 3548024"/>
                  <a:gd name="connsiteY78" fmla="*/ 242977 h 3861475"/>
                  <a:gd name="connsiteX79" fmla="*/ 1515534 w 3548024"/>
                  <a:gd name="connsiteY79" fmla="*/ 303937 h 3861475"/>
                  <a:gd name="connsiteX80" fmla="*/ 1546014 w 3548024"/>
                  <a:gd name="connsiteY80" fmla="*/ 547777 h 3861475"/>
                  <a:gd name="connsiteX81" fmla="*/ 1566334 w 3548024"/>
                  <a:gd name="connsiteY81" fmla="*/ 608737 h 3861475"/>
                  <a:gd name="connsiteX82" fmla="*/ 1535854 w 3548024"/>
                  <a:gd name="connsiteY82" fmla="*/ 598577 h 3861475"/>
                  <a:gd name="connsiteX83" fmla="*/ 1434254 w 3548024"/>
                  <a:gd name="connsiteY83" fmla="*/ 517297 h 3861475"/>
                  <a:gd name="connsiteX84" fmla="*/ 1322494 w 3548024"/>
                  <a:gd name="connsiteY84" fmla="*/ 456337 h 3861475"/>
                  <a:gd name="connsiteX85" fmla="*/ 1312334 w 3548024"/>
                  <a:gd name="connsiteY85" fmla="*/ 486817 h 3861475"/>
                  <a:gd name="connsiteX86" fmla="*/ 1424094 w 3548024"/>
                  <a:gd name="connsiteY86" fmla="*/ 578257 h 3861475"/>
                  <a:gd name="connsiteX87" fmla="*/ 1566334 w 3548024"/>
                  <a:gd name="connsiteY87" fmla="*/ 659537 h 3861475"/>
                  <a:gd name="connsiteX88" fmla="*/ 1596814 w 3548024"/>
                  <a:gd name="connsiteY88" fmla="*/ 679857 h 3861475"/>
                  <a:gd name="connsiteX89" fmla="*/ 1678094 w 3548024"/>
                  <a:gd name="connsiteY89" fmla="*/ 811937 h 3861475"/>
                  <a:gd name="connsiteX90" fmla="*/ 1759374 w 3548024"/>
                  <a:gd name="connsiteY90" fmla="*/ 913537 h 3861475"/>
                  <a:gd name="connsiteX91" fmla="*/ 1779694 w 3548024"/>
                  <a:gd name="connsiteY91" fmla="*/ 1025297 h 3861475"/>
                  <a:gd name="connsiteX92" fmla="*/ 1810174 w 3548024"/>
                  <a:gd name="connsiteY92" fmla="*/ 1218337 h 3861475"/>
                  <a:gd name="connsiteX93" fmla="*/ 1871134 w 3548024"/>
                  <a:gd name="connsiteY93" fmla="*/ 1492657 h 3861475"/>
                  <a:gd name="connsiteX94" fmla="*/ 1850814 w 3548024"/>
                  <a:gd name="connsiteY94" fmla="*/ 1492657 h 3861475"/>
                  <a:gd name="connsiteX95" fmla="*/ 1586654 w 3548024"/>
                  <a:gd name="connsiteY95" fmla="*/ 1319937 h 3861475"/>
                  <a:gd name="connsiteX96" fmla="*/ 1403774 w 3548024"/>
                  <a:gd name="connsiteY96" fmla="*/ 1096417 h 3861475"/>
                  <a:gd name="connsiteX97" fmla="*/ 1322494 w 3548024"/>
                  <a:gd name="connsiteY97" fmla="*/ 964337 h 3861475"/>
                  <a:gd name="connsiteX98" fmla="*/ 1302174 w 3548024"/>
                  <a:gd name="connsiteY98" fmla="*/ 801777 h 3861475"/>
                  <a:gd name="connsiteX99" fmla="*/ 1281854 w 3548024"/>
                  <a:gd name="connsiteY99" fmla="*/ 771297 h 3861475"/>
                  <a:gd name="connsiteX100" fmla="*/ 1251374 w 3548024"/>
                  <a:gd name="connsiteY100" fmla="*/ 852577 h 3861475"/>
                  <a:gd name="connsiteX101" fmla="*/ 1261534 w 3548024"/>
                  <a:gd name="connsiteY101" fmla="*/ 954177 h 3861475"/>
                  <a:gd name="connsiteX102" fmla="*/ 1180254 w 3548024"/>
                  <a:gd name="connsiteY102" fmla="*/ 872897 h 3861475"/>
                  <a:gd name="connsiteX103" fmla="*/ 1007534 w 3548024"/>
                  <a:gd name="connsiteY103" fmla="*/ 690017 h 3861475"/>
                  <a:gd name="connsiteX104" fmla="*/ 936414 w 3548024"/>
                  <a:gd name="connsiteY104" fmla="*/ 557937 h 3861475"/>
                  <a:gd name="connsiteX105" fmla="*/ 885614 w 3548024"/>
                  <a:gd name="connsiteY105" fmla="*/ 476657 h 3861475"/>
                  <a:gd name="connsiteX106" fmla="*/ 855134 w 3548024"/>
                  <a:gd name="connsiteY106" fmla="*/ 476657 h 3861475"/>
                  <a:gd name="connsiteX107" fmla="*/ 875454 w 3548024"/>
                  <a:gd name="connsiteY107" fmla="*/ 547777 h 3861475"/>
                  <a:gd name="connsiteX108" fmla="*/ 977054 w 3548024"/>
                  <a:gd name="connsiteY108" fmla="*/ 730657 h 3861475"/>
                  <a:gd name="connsiteX109" fmla="*/ 1078654 w 3548024"/>
                  <a:gd name="connsiteY109" fmla="*/ 832257 h 3861475"/>
                  <a:gd name="connsiteX110" fmla="*/ 1007534 w 3548024"/>
                  <a:gd name="connsiteY110" fmla="*/ 832257 h 3861475"/>
                  <a:gd name="connsiteX111" fmla="*/ 844974 w 3548024"/>
                  <a:gd name="connsiteY111" fmla="*/ 761137 h 3861475"/>
                  <a:gd name="connsiteX112" fmla="*/ 824654 w 3548024"/>
                  <a:gd name="connsiteY112" fmla="*/ 781457 h 3861475"/>
                  <a:gd name="connsiteX113" fmla="*/ 916094 w 3548024"/>
                  <a:gd name="connsiteY113" fmla="*/ 832257 h 3861475"/>
                  <a:gd name="connsiteX114" fmla="*/ 1068494 w 3548024"/>
                  <a:gd name="connsiteY114" fmla="*/ 893217 h 3861475"/>
                  <a:gd name="connsiteX115" fmla="*/ 1119294 w 3548024"/>
                  <a:gd name="connsiteY115" fmla="*/ 903377 h 3861475"/>
                  <a:gd name="connsiteX116" fmla="*/ 1241214 w 3548024"/>
                  <a:gd name="connsiteY116" fmla="*/ 1004977 h 3861475"/>
                  <a:gd name="connsiteX117" fmla="*/ 1281854 w 3548024"/>
                  <a:gd name="connsiteY117" fmla="*/ 1035457 h 3861475"/>
                  <a:gd name="connsiteX118" fmla="*/ 1393614 w 3548024"/>
                  <a:gd name="connsiteY118" fmla="*/ 1167537 h 3861475"/>
                  <a:gd name="connsiteX119" fmla="*/ 1495214 w 3548024"/>
                  <a:gd name="connsiteY119" fmla="*/ 1299617 h 3861475"/>
                  <a:gd name="connsiteX120" fmla="*/ 1678094 w 3548024"/>
                  <a:gd name="connsiteY120" fmla="*/ 1472337 h 3861475"/>
                  <a:gd name="connsiteX121" fmla="*/ 1840654 w 3548024"/>
                  <a:gd name="connsiteY121" fmla="*/ 1604417 h 3861475"/>
                  <a:gd name="connsiteX122" fmla="*/ 1860974 w 3548024"/>
                  <a:gd name="connsiteY122" fmla="*/ 1655217 h 3861475"/>
                  <a:gd name="connsiteX123" fmla="*/ 1881294 w 3548024"/>
                  <a:gd name="connsiteY123" fmla="*/ 1807617 h 3861475"/>
                  <a:gd name="connsiteX124" fmla="*/ 1891454 w 3548024"/>
                  <a:gd name="connsiteY124" fmla="*/ 1899057 h 3861475"/>
                  <a:gd name="connsiteX125" fmla="*/ 1881294 w 3548024"/>
                  <a:gd name="connsiteY125" fmla="*/ 2061617 h 3861475"/>
                  <a:gd name="connsiteX126" fmla="*/ 1769534 w 3548024"/>
                  <a:gd name="connsiteY126" fmla="*/ 2010817 h 3861475"/>
                  <a:gd name="connsiteX127" fmla="*/ 1495214 w 3548024"/>
                  <a:gd name="connsiteY127" fmla="*/ 1960017 h 3861475"/>
                  <a:gd name="connsiteX128" fmla="*/ 1251374 w 3548024"/>
                  <a:gd name="connsiteY128" fmla="*/ 1888897 h 3861475"/>
                  <a:gd name="connsiteX129" fmla="*/ 895774 w 3548024"/>
                  <a:gd name="connsiteY129" fmla="*/ 1756817 h 3861475"/>
                  <a:gd name="connsiteX130" fmla="*/ 662094 w 3548024"/>
                  <a:gd name="connsiteY130" fmla="*/ 1523137 h 3861475"/>
                  <a:gd name="connsiteX131" fmla="*/ 509694 w 3548024"/>
                  <a:gd name="connsiteY131" fmla="*/ 1319937 h 3861475"/>
                  <a:gd name="connsiteX132" fmla="*/ 418254 w 3548024"/>
                  <a:gd name="connsiteY132" fmla="*/ 1218337 h 3861475"/>
                  <a:gd name="connsiteX133" fmla="*/ 357294 w 3548024"/>
                  <a:gd name="connsiteY133" fmla="*/ 1228497 h 3861475"/>
                  <a:gd name="connsiteX134" fmla="*/ 438574 w 3548024"/>
                  <a:gd name="connsiteY134" fmla="*/ 1319937 h 3861475"/>
                  <a:gd name="connsiteX135" fmla="*/ 560494 w 3548024"/>
                  <a:gd name="connsiteY135" fmla="*/ 1502817 h 3861475"/>
                  <a:gd name="connsiteX136" fmla="*/ 621454 w 3548024"/>
                  <a:gd name="connsiteY136" fmla="*/ 1584097 h 3861475"/>
                  <a:gd name="connsiteX137" fmla="*/ 550334 w 3548024"/>
                  <a:gd name="connsiteY137" fmla="*/ 1573937 h 3861475"/>
                  <a:gd name="connsiteX138" fmla="*/ 377614 w 3548024"/>
                  <a:gd name="connsiteY138" fmla="*/ 1482497 h 3861475"/>
                  <a:gd name="connsiteX139" fmla="*/ 204894 w 3548024"/>
                  <a:gd name="connsiteY139" fmla="*/ 1360577 h 3861475"/>
                  <a:gd name="connsiteX140" fmla="*/ 42334 w 3548024"/>
                  <a:gd name="connsiteY140" fmla="*/ 1228497 h 3861475"/>
                  <a:gd name="connsiteX141" fmla="*/ 1694 w 3548024"/>
                  <a:gd name="connsiteY141" fmla="*/ 1238657 h 3861475"/>
                  <a:gd name="connsiteX142" fmla="*/ 82974 w 3548024"/>
                  <a:gd name="connsiteY142" fmla="*/ 1309777 h 3861475"/>
                  <a:gd name="connsiteX143" fmla="*/ 357294 w 3548024"/>
                  <a:gd name="connsiteY143" fmla="*/ 1533297 h 3861475"/>
                  <a:gd name="connsiteX144" fmla="*/ 601134 w 3548024"/>
                  <a:gd name="connsiteY144" fmla="*/ 1645057 h 3861475"/>
                  <a:gd name="connsiteX145" fmla="*/ 702734 w 3548024"/>
                  <a:gd name="connsiteY145" fmla="*/ 1665377 h 3861475"/>
                  <a:gd name="connsiteX146" fmla="*/ 753534 w 3548024"/>
                  <a:gd name="connsiteY146" fmla="*/ 1726337 h 3861475"/>
                  <a:gd name="connsiteX147" fmla="*/ 814494 w 3548024"/>
                  <a:gd name="connsiteY147" fmla="*/ 1777137 h 3861475"/>
                  <a:gd name="connsiteX148" fmla="*/ 905934 w 3548024"/>
                  <a:gd name="connsiteY148" fmla="*/ 1827937 h 3861475"/>
                  <a:gd name="connsiteX149" fmla="*/ 1231054 w 3548024"/>
                  <a:gd name="connsiteY149" fmla="*/ 1949857 h 3861475"/>
                  <a:gd name="connsiteX150" fmla="*/ 1535854 w 3548024"/>
                  <a:gd name="connsiteY150" fmla="*/ 2061617 h 3861475"/>
                  <a:gd name="connsiteX151" fmla="*/ 1647614 w 3548024"/>
                  <a:gd name="connsiteY151" fmla="*/ 2132737 h 3861475"/>
                  <a:gd name="connsiteX152" fmla="*/ 1464734 w 3548024"/>
                  <a:gd name="connsiteY152" fmla="*/ 2102257 h 3861475"/>
                  <a:gd name="connsiteX153" fmla="*/ 1281854 w 3548024"/>
                  <a:gd name="connsiteY153" fmla="*/ 2102257 h 3861475"/>
                  <a:gd name="connsiteX154" fmla="*/ 1048174 w 3548024"/>
                  <a:gd name="connsiteY154" fmla="*/ 2081937 h 3861475"/>
                  <a:gd name="connsiteX155" fmla="*/ 804334 w 3548024"/>
                  <a:gd name="connsiteY155" fmla="*/ 2010817 h 3861475"/>
                  <a:gd name="connsiteX156" fmla="*/ 540174 w 3548024"/>
                  <a:gd name="connsiteY156" fmla="*/ 1919377 h 3861475"/>
                  <a:gd name="connsiteX157" fmla="*/ 509694 w 3548024"/>
                  <a:gd name="connsiteY157" fmla="*/ 1909217 h 3861475"/>
                  <a:gd name="connsiteX158" fmla="*/ 377614 w 3548024"/>
                  <a:gd name="connsiteY158" fmla="*/ 1817777 h 3861475"/>
                  <a:gd name="connsiteX159" fmla="*/ 336974 w 3548024"/>
                  <a:gd name="connsiteY159" fmla="*/ 1827937 h 3861475"/>
                  <a:gd name="connsiteX160" fmla="*/ 469054 w 3548024"/>
                  <a:gd name="connsiteY160" fmla="*/ 1949857 h 3861475"/>
                  <a:gd name="connsiteX161" fmla="*/ 723054 w 3548024"/>
                  <a:gd name="connsiteY161" fmla="*/ 2031137 h 3861475"/>
                  <a:gd name="connsiteX162" fmla="*/ 601134 w 3548024"/>
                  <a:gd name="connsiteY162" fmla="*/ 2031137 h 3861475"/>
                  <a:gd name="connsiteX163" fmla="*/ 469054 w 3548024"/>
                  <a:gd name="connsiteY163" fmla="*/ 2020977 h 3861475"/>
                  <a:gd name="connsiteX164" fmla="*/ 469054 w 3548024"/>
                  <a:gd name="connsiteY164" fmla="*/ 2071777 h 3861475"/>
                  <a:gd name="connsiteX165" fmla="*/ 580814 w 3548024"/>
                  <a:gd name="connsiteY165" fmla="*/ 2071777 h 3861475"/>
                  <a:gd name="connsiteX166" fmla="*/ 784014 w 3548024"/>
                  <a:gd name="connsiteY166" fmla="*/ 2071777 h 3861475"/>
                  <a:gd name="connsiteX167" fmla="*/ 987214 w 3548024"/>
                  <a:gd name="connsiteY167" fmla="*/ 2112417 h 3861475"/>
                  <a:gd name="connsiteX168" fmla="*/ 1261534 w 3548024"/>
                  <a:gd name="connsiteY168" fmla="*/ 2132737 h 3861475"/>
                  <a:gd name="connsiteX169" fmla="*/ 1578766 w 3548024"/>
                  <a:gd name="connsiteY169" fmla="*/ 2175010 h 3861475"/>
                  <a:gd name="connsiteX170" fmla="*/ 1739054 w 3548024"/>
                  <a:gd name="connsiteY170" fmla="*/ 2305457 h 3861475"/>
                  <a:gd name="connsiteX171" fmla="*/ 1789854 w 3548024"/>
                  <a:gd name="connsiteY171" fmla="*/ 2437537 h 3861475"/>
                  <a:gd name="connsiteX172" fmla="*/ 1800014 w 3548024"/>
                  <a:gd name="connsiteY172" fmla="*/ 2681377 h 3861475"/>
                  <a:gd name="connsiteX173" fmla="*/ 1779694 w 3548024"/>
                  <a:gd name="connsiteY173" fmla="*/ 2935377 h 3861475"/>
                  <a:gd name="connsiteX174" fmla="*/ 1728894 w 3548024"/>
                  <a:gd name="connsiteY174" fmla="*/ 3230017 h 3861475"/>
                  <a:gd name="connsiteX175" fmla="*/ 1678094 w 3548024"/>
                  <a:gd name="connsiteY175" fmla="*/ 3524657 h 3861475"/>
                  <a:gd name="connsiteX176" fmla="*/ 1627294 w 3548024"/>
                  <a:gd name="connsiteY176" fmla="*/ 3768497 h 3861475"/>
                  <a:gd name="connsiteX177" fmla="*/ 1820334 w 3548024"/>
                  <a:gd name="connsiteY177" fmla="*/ 3849777 h 3861475"/>
                  <a:gd name="connsiteX178" fmla="*/ 2114974 w 3548024"/>
                  <a:gd name="connsiteY178" fmla="*/ 3859937 h 3861475"/>
                  <a:gd name="connsiteX179" fmla="*/ 2274667 w 3548024"/>
                  <a:gd name="connsiteY179" fmla="*/ 3839765 h 3861475"/>
                  <a:gd name="connsiteX180" fmla="*/ 2287356 w 3548024"/>
                  <a:gd name="connsiteY180" fmla="*/ 3742447 h 3861475"/>
                  <a:gd name="connsiteX181" fmla="*/ 2232894 w 3548024"/>
                  <a:gd name="connsiteY181" fmla="*/ 3374722 h 3861475"/>
                  <a:gd name="connsiteX0" fmla="*/ 2224448 w 3548024"/>
                  <a:gd name="connsiteY0" fmla="*/ 3383831 h 3861475"/>
                  <a:gd name="connsiteX1" fmla="*/ 2198719 w 3548024"/>
                  <a:gd name="connsiteY1" fmla="*/ 2548406 h 3861475"/>
                  <a:gd name="connsiteX2" fmla="*/ 2298846 w 3548024"/>
                  <a:gd name="connsiteY2" fmla="*/ 2247018 h 3861475"/>
                  <a:gd name="connsiteX3" fmla="*/ 2622974 w 3548024"/>
                  <a:gd name="connsiteY3" fmla="*/ 2020977 h 3861475"/>
                  <a:gd name="connsiteX4" fmla="*/ 3009054 w 3548024"/>
                  <a:gd name="connsiteY4" fmla="*/ 1797457 h 3861475"/>
                  <a:gd name="connsiteX5" fmla="*/ 3283374 w 3548024"/>
                  <a:gd name="connsiteY5" fmla="*/ 1685697 h 3861475"/>
                  <a:gd name="connsiteX6" fmla="*/ 3466254 w 3548024"/>
                  <a:gd name="connsiteY6" fmla="*/ 1573937 h 3861475"/>
                  <a:gd name="connsiteX7" fmla="*/ 3547534 w 3548024"/>
                  <a:gd name="connsiteY7" fmla="*/ 1462177 h 3861475"/>
                  <a:gd name="connsiteX8" fmla="*/ 3496734 w 3548024"/>
                  <a:gd name="connsiteY8" fmla="*/ 1452017 h 3861475"/>
                  <a:gd name="connsiteX9" fmla="*/ 3425614 w 3548024"/>
                  <a:gd name="connsiteY9" fmla="*/ 1553617 h 3861475"/>
                  <a:gd name="connsiteX10" fmla="*/ 3232574 w 3548024"/>
                  <a:gd name="connsiteY10" fmla="*/ 1655217 h 3861475"/>
                  <a:gd name="connsiteX11" fmla="*/ 2917614 w 3548024"/>
                  <a:gd name="connsiteY11" fmla="*/ 1787297 h 3861475"/>
                  <a:gd name="connsiteX12" fmla="*/ 2887134 w 3548024"/>
                  <a:gd name="connsiteY12" fmla="*/ 1777137 h 3861475"/>
                  <a:gd name="connsiteX13" fmla="*/ 2917614 w 3548024"/>
                  <a:gd name="connsiteY13" fmla="*/ 1665377 h 3861475"/>
                  <a:gd name="connsiteX14" fmla="*/ 2978574 w 3548024"/>
                  <a:gd name="connsiteY14" fmla="*/ 1502817 h 3861475"/>
                  <a:gd name="connsiteX15" fmla="*/ 2978574 w 3548024"/>
                  <a:gd name="connsiteY15" fmla="*/ 1452017 h 3861475"/>
                  <a:gd name="connsiteX16" fmla="*/ 2927774 w 3548024"/>
                  <a:gd name="connsiteY16" fmla="*/ 1462177 h 3861475"/>
                  <a:gd name="connsiteX17" fmla="*/ 2897294 w 3548024"/>
                  <a:gd name="connsiteY17" fmla="*/ 1543457 h 3861475"/>
                  <a:gd name="connsiteX18" fmla="*/ 2816014 w 3548024"/>
                  <a:gd name="connsiteY18" fmla="*/ 1766977 h 3861475"/>
                  <a:gd name="connsiteX19" fmla="*/ 2785534 w 3548024"/>
                  <a:gd name="connsiteY19" fmla="*/ 1848257 h 3861475"/>
                  <a:gd name="connsiteX20" fmla="*/ 2586878 w 3548024"/>
                  <a:gd name="connsiteY20" fmla="*/ 1958986 h 3861475"/>
                  <a:gd name="connsiteX21" fmla="*/ 2368974 w 3548024"/>
                  <a:gd name="connsiteY21" fmla="*/ 2081937 h 3861475"/>
                  <a:gd name="connsiteX22" fmla="*/ 2226734 w 3548024"/>
                  <a:gd name="connsiteY22" fmla="*/ 2193697 h 3861475"/>
                  <a:gd name="connsiteX23" fmla="*/ 2308014 w 3548024"/>
                  <a:gd name="connsiteY23" fmla="*/ 1848257 h 3861475"/>
                  <a:gd name="connsiteX24" fmla="*/ 2379134 w 3548024"/>
                  <a:gd name="connsiteY24" fmla="*/ 1462177 h 3861475"/>
                  <a:gd name="connsiteX25" fmla="*/ 2592494 w 3548024"/>
                  <a:gd name="connsiteY25" fmla="*/ 1238657 h 3861475"/>
                  <a:gd name="connsiteX26" fmla="*/ 2663614 w 3548024"/>
                  <a:gd name="connsiteY26" fmla="*/ 1076097 h 3861475"/>
                  <a:gd name="connsiteX27" fmla="*/ 2622974 w 3548024"/>
                  <a:gd name="connsiteY27" fmla="*/ 1076097 h 3861475"/>
                  <a:gd name="connsiteX28" fmla="*/ 2562014 w 3548024"/>
                  <a:gd name="connsiteY28" fmla="*/ 1208177 h 3861475"/>
                  <a:gd name="connsiteX29" fmla="*/ 2409614 w 3548024"/>
                  <a:gd name="connsiteY29" fmla="*/ 1330097 h 3861475"/>
                  <a:gd name="connsiteX30" fmla="*/ 2460414 w 3548024"/>
                  <a:gd name="connsiteY30" fmla="*/ 1157377 h 3861475"/>
                  <a:gd name="connsiteX31" fmla="*/ 2541694 w 3548024"/>
                  <a:gd name="connsiteY31" fmla="*/ 862737 h 3861475"/>
                  <a:gd name="connsiteX32" fmla="*/ 2643294 w 3548024"/>
                  <a:gd name="connsiteY32" fmla="*/ 771297 h 3861475"/>
                  <a:gd name="connsiteX33" fmla="*/ 2724574 w 3548024"/>
                  <a:gd name="connsiteY33" fmla="*/ 679857 h 3861475"/>
                  <a:gd name="connsiteX34" fmla="*/ 2734734 w 3548024"/>
                  <a:gd name="connsiteY34" fmla="*/ 629057 h 3861475"/>
                  <a:gd name="connsiteX35" fmla="*/ 2694094 w 3548024"/>
                  <a:gd name="connsiteY35" fmla="*/ 649377 h 3861475"/>
                  <a:gd name="connsiteX36" fmla="*/ 2622974 w 3548024"/>
                  <a:gd name="connsiteY36" fmla="*/ 730657 h 3861475"/>
                  <a:gd name="connsiteX37" fmla="*/ 2562014 w 3548024"/>
                  <a:gd name="connsiteY37" fmla="*/ 761137 h 3861475"/>
                  <a:gd name="connsiteX38" fmla="*/ 2673774 w 3548024"/>
                  <a:gd name="connsiteY38" fmla="*/ 456337 h 3861475"/>
                  <a:gd name="connsiteX39" fmla="*/ 2724574 w 3548024"/>
                  <a:gd name="connsiteY39" fmla="*/ 222657 h 3861475"/>
                  <a:gd name="connsiteX40" fmla="*/ 2683934 w 3548024"/>
                  <a:gd name="connsiteY40" fmla="*/ 212497 h 3861475"/>
                  <a:gd name="connsiteX41" fmla="*/ 2663614 w 3548024"/>
                  <a:gd name="connsiteY41" fmla="*/ 324257 h 3861475"/>
                  <a:gd name="connsiteX42" fmla="*/ 2612814 w 3548024"/>
                  <a:gd name="connsiteY42" fmla="*/ 496977 h 3861475"/>
                  <a:gd name="connsiteX43" fmla="*/ 2592494 w 3548024"/>
                  <a:gd name="connsiteY43" fmla="*/ 496977 h 3861475"/>
                  <a:gd name="connsiteX44" fmla="*/ 2551854 w 3548024"/>
                  <a:gd name="connsiteY44" fmla="*/ 354737 h 3861475"/>
                  <a:gd name="connsiteX45" fmla="*/ 2521374 w 3548024"/>
                  <a:gd name="connsiteY45" fmla="*/ 263297 h 3861475"/>
                  <a:gd name="connsiteX46" fmla="*/ 2490894 w 3548024"/>
                  <a:gd name="connsiteY46" fmla="*/ 293777 h 3861475"/>
                  <a:gd name="connsiteX47" fmla="*/ 2511214 w 3548024"/>
                  <a:gd name="connsiteY47" fmla="*/ 354737 h 3861475"/>
                  <a:gd name="connsiteX48" fmla="*/ 2541694 w 3548024"/>
                  <a:gd name="connsiteY48" fmla="*/ 466497 h 3861475"/>
                  <a:gd name="connsiteX49" fmla="*/ 2562014 w 3548024"/>
                  <a:gd name="connsiteY49" fmla="*/ 557937 h 3861475"/>
                  <a:gd name="connsiteX50" fmla="*/ 2572174 w 3548024"/>
                  <a:gd name="connsiteY50" fmla="*/ 588417 h 3861475"/>
                  <a:gd name="connsiteX51" fmla="*/ 2490894 w 3548024"/>
                  <a:gd name="connsiteY51" fmla="*/ 822097 h 3861475"/>
                  <a:gd name="connsiteX52" fmla="*/ 2419774 w 3548024"/>
                  <a:gd name="connsiteY52" fmla="*/ 1076097 h 3861475"/>
                  <a:gd name="connsiteX53" fmla="*/ 2358814 w 3548024"/>
                  <a:gd name="connsiteY53" fmla="*/ 1045617 h 3861475"/>
                  <a:gd name="connsiteX54" fmla="*/ 2257214 w 3548024"/>
                  <a:gd name="connsiteY54" fmla="*/ 872897 h 3861475"/>
                  <a:gd name="connsiteX55" fmla="*/ 2216574 w 3548024"/>
                  <a:gd name="connsiteY55" fmla="*/ 791617 h 3861475"/>
                  <a:gd name="connsiteX56" fmla="*/ 2196254 w 3548024"/>
                  <a:gd name="connsiteY56" fmla="*/ 822097 h 3861475"/>
                  <a:gd name="connsiteX57" fmla="*/ 2236894 w 3548024"/>
                  <a:gd name="connsiteY57" fmla="*/ 923697 h 3861475"/>
                  <a:gd name="connsiteX58" fmla="*/ 2297854 w 3548024"/>
                  <a:gd name="connsiteY58" fmla="*/ 1035457 h 3861475"/>
                  <a:gd name="connsiteX59" fmla="*/ 2348654 w 3548024"/>
                  <a:gd name="connsiteY59" fmla="*/ 1116737 h 3861475"/>
                  <a:gd name="connsiteX60" fmla="*/ 2379134 w 3548024"/>
                  <a:gd name="connsiteY60" fmla="*/ 1147217 h 3861475"/>
                  <a:gd name="connsiteX61" fmla="*/ 2358814 w 3548024"/>
                  <a:gd name="connsiteY61" fmla="*/ 1258977 h 3861475"/>
                  <a:gd name="connsiteX62" fmla="*/ 2257214 w 3548024"/>
                  <a:gd name="connsiteY62" fmla="*/ 1604417 h 3861475"/>
                  <a:gd name="connsiteX63" fmla="*/ 2206414 w 3548024"/>
                  <a:gd name="connsiteY63" fmla="*/ 1858417 h 3861475"/>
                  <a:gd name="connsiteX64" fmla="*/ 2155614 w 3548024"/>
                  <a:gd name="connsiteY64" fmla="*/ 2000657 h 3861475"/>
                  <a:gd name="connsiteX65" fmla="*/ 2084494 w 3548024"/>
                  <a:gd name="connsiteY65" fmla="*/ 2020977 h 3861475"/>
                  <a:gd name="connsiteX66" fmla="*/ 2043854 w 3548024"/>
                  <a:gd name="connsiteY66" fmla="*/ 1868577 h 3861475"/>
                  <a:gd name="connsiteX67" fmla="*/ 1952414 w 3548024"/>
                  <a:gd name="connsiteY67" fmla="*/ 1533297 h 3861475"/>
                  <a:gd name="connsiteX68" fmla="*/ 1840654 w 3548024"/>
                  <a:gd name="connsiteY68" fmla="*/ 1076097 h 3861475"/>
                  <a:gd name="connsiteX69" fmla="*/ 1800014 w 3548024"/>
                  <a:gd name="connsiteY69" fmla="*/ 618897 h 3861475"/>
                  <a:gd name="connsiteX70" fmla="*/ 1867129 w 3548024"/>
                  <a:gd name="connsiteY70" fmla="*/ 38001 h 3861475"/>
                  <a:gd name="connsiteX71" fmla="*/ 1795121 w 3548024"/>
                  <a:gd name="connsiteY71" fmla="*/ 110009 h 3861475"/>
                  <a:gd name="connsiteX72" fmla="*/ 1759374 w 3548024"/>
                  <a:gd name="connsiteY72" fmla="*/ 547777 h 3861475"/>
                  <a:gd name="connsiteX73" fmla="*/ 1759374 w 3548024"/>
                  <a:gd name="connsiteY73" fmla="*/ 740817 h 3861475"/>
                  <a:gd name="connsiteX74" fmla="*/ 1769534 w 3548024"/>
                  <a:gd name="connsiteY74" fmla="*/ 852577 h 3861475"/>
                  <a:gd name="connsiteX75" fmla="*/ 1728894 w 3548024"/>
                  <a:gd name="connsiteY75" fmla="*/ 791617 h 3861475"/>
                  <a:gd name="connsiteX76" fmla="*/ 1617134 w 3548024"/>
                  <a:gd name="connsiteY76" fmla="*/ 588417 h 3861475"/>
                  <a:gd name="connsiteX77" fmla="*/ 1566334 w 3548024"/>
                  <a:gd name="connsiteY77" fmla="*/ 324257 h 3861475"/>
                  <a:gd name="connsiteX78" fmla="*/ 1535854 w 3548024"/>
                  <a:gd name="connsiteY78" fmla="*/ 242977 h 3861475"/>
                  <a:gd name="connsiteX79" fmla="*/ 1515534 w 3548024"/>
                  <a:gd name="connsiteY79" fmla="*/ 303937 h 3861475"/>
                  <a:gd name="connsiteX80" fmla="*/ 1546014 w 3548024"/>
                  <a:gd name="connsiteY80" fmla="*/ 547777 h 3861475"/>
                  <a:gd name="connsiteX81" fmla="*/ 1566334 w 3548024"/>
                  <a:gd name="connsiteY81" fmla="*/ 608737 h 3861475"/>
                  <a:gd name="connsiteX82" fmla="*/ 1535854 w 3548024"/>
                  <a:gd name="connsiteY82" fmla="*/ 598577 h 3861475"/>
                  <a:gd name="connsiteX83" fmla="*/ 1434254 w 3548024"/>
                  <a:gd name="connsiteY83" fmla="*/ 517297 h 3861475"/>
                  <a:gd name="connsiteX84" fmla="*/ 1322494 w 3548024"/>
                  <a:gd name="connsiteY84" fmla="*/ 456337 h 3861475"/>
                  <a:gd name="connsiteX85" fmla="*/ 1312334 w 3548024"/>
                  <a:gd name="connsiteY85" fmla="*/ 486817 h 3861475"/>
                  <a:gd name="connsiteX86" fmla="*/ 1424094 w 3548024"/>
                  <a:gd name="connsiteY86" fmla="*/ 578257 h 3861475"/>
                  <a:gd name="connsiteX87" fmla="*/ 1566334 w 3548024"/>
                  <a:gd name="connsiteY87" fmla="*/ 659537 h 3861475"/>
                  <a:gd name="connsiteX88" fmla="*/ 1596814 w 3548024"/>
                  <a:gd name="connsiteY88" fmla="*/ 679857 h 3861475"/>
                  <a:gd name="connsiteX89" fmla="*/ 1678094 w 3548024"/>
                  <a:gd name="connsiteY89" fmla="*/ 811937 h 3861475"/>
                  <a:gd name="connsiteX90" fmla="*/ 1759374 w 3548024"/>
                  <a:gd name="connsiteY90" fmla="*/ 913537 h 3861475"/>
                  <a:gd name="connsiteX91" fmla="*/ 1779694 w 3548024"/>
                  <a:gd name="connsiteY91" fmla="*/ 1025297 h 3861475"/>
                  <a:gd name="connsiteX92" fmla="*/ 1810174 w 3548024"/>
                  <a:gd name="connsiteY92" fmla="*/ 1218337 h 3861475"/>
                  <a:gd name="connsiteX93" fmla="*/ 1871134 w 3548024"/>
                  <a:gd name="connsiteY93" fmla="*/ 1492657 h 3861475"/>
                  <a:gd name="connsiteX94" fmla="*/ 1850814 w 3548024"/>
                  <a:gd name="connsiteY94" fmla="*/ 1492657 h 3861475"/>
                  <a:gd name="connsiteX95" fmla="*/ 1586654 w 3548024"/>
                  <a:gd name="connsiteY95" fmla="*/ 1319937 h 3861475"/>
                  <a:gd name="connsiteX96" fmla="*/ 1403774 w 3548024"/>
                  <a:gd name="connsiteY96" fmla="*/ 1096417 h 3861475"/>
                  <a:gd name="connsiteX97" fmla="*/ 1322494 w 3548024"/>
                  <a:gd name="connsiteY97" fmla="*/ 964337 h 3861475"/>
                  <a:gd name="connsiteX98" fmla="*/ 1302174 w 3548024"/>
                  <a:gd name="connsiteY98" fmla="*/ 801777 h 3861475"/>
                  <a:gd name="connsiteX99" fmla="*/ 1281854 w 3548024"/>
                  <a:gd name="connsiteY99" fmla="*/ 771297 h 3861475"/>
                  <a:gd name="connsiteX100" fmla="*/ 1251374 w 3548024"/>
                  <a:gd name="connsiteY100" fmla="*/ 852577 h 3861475"/>
                  <a:gd name="connsiteX101" fmla="*/ 1261534 w 3548024"/>
                  <a:gd name="connsiteY101" fmla="*/ 954177 h 3861475"/>
                  <a:gd name="connsiteX102" fmla="*/ 1180254 w 3548024"/>
                  <a:gd name="connsiteY102" fmla="*/ 872897 h 3861475"/>
                  <a:gd name="connsiteX103" fmla="*/ 1007534 w 3548024"/>
                  <a:gd name="connsiteY103" fmla="*/ 690017 h 3861475"/>
                  <a:gd name="connsiteX104" fmla="*/ 936414 w 3548024"/>
                  <a:gd name="connsiteY104" fmla="*/ 557937 h 3861475"/>
                  <a:gd name="connsiteX105" fmla="*/ 885614 w 3548024"/>
                  <a:gd name="connsiteY105" fmla="*/ 476657 h 3861475"/>
                  <a:gd name="connsiteX106" fmla="*/ 855134 w 3548024"/>
                  <a:gd name="connsiteY106" fmla="*/ 476657 h 3861475"/>
                  <a:gd name="connsiteX107" fmla="*/ 875454 w 3548024"/>
                  <a:gd name="connsiteY107" fmla="*/ 547777 h 3861475"/>
                  <a:gd name="connsiteX108" fmla="*/ 977054 w 3548024"/>
                  <a:gd name="connsiteY108" fmla="*/ 730657 h 3861475"/>
                  <a:gd name="connsiteX109" fmla="*/ 1078654 w 3548024"/>
                  <a:gd name="connsiteY109" fmla="*/ 832257 h 3861475"/>
                  <a:gd name="connsiteX110" fmla="*/ 1007534 w 3548024"/>
                  <a:gd name="connsiteY110" fmla="*/ 832257 h 3861475"/>
                  <a:gd name="connsiteX111" fmla="*/ 844974 w 3548024"/>
                  <a:gd name="connsiteY111" fmla="*/ 761137 h 3861475"/>
                  <a:gd name="connsiteX112" fmla="*/ 824654 w 3548024"/>
                  <a:gd name="connsiteY112" fmla="*/ 781457 h 3861475"/>
                  <a:gd name="connsiteX113" fmla="*/ 916094 w 3548024"/>
                  <a:gd name="connsiteY113" fmla="*/ 832257 h 3861475"/>
                  <a:gd name="connsiteX114" fmla="*/ 1068494 w 3548024"/>
                  <a:gd name="connsiteY114" fmla="*/ 893217 h 3861475"/>
                  <a:gd name="connsiteX115" fmla="*/ 1119294 w 3548024"/>
                  <a:gd name="connsiteY115" fmla="*/ 903377 h 3861475"/>
                  <a:gd name="connsiteX116" fmla="*/ 1241214 w 3548024"/>
                  <a:gd name="connsiteY116" fmla="*/ 1004977 h 3861475"/>
                  <a:gd name="connsiteX117" fmla="*/ 1281854 w 3548024"/>
                  <a:gd name="connsiteY117" fmla="*/ 1035457 h 3861475"/>
                  <a:gd name="connsiteX118" fmla="*/ 1393614 w 3548024"/>
                  <a:gd name="connsiteY118" fmla="*/ 1167537 h 3861475"/>
                  <a:gd name="connsiteX119" fmla="*/ 1495214 w 3548024"/>
                  <a:gd name="connsiteY119" fmla="*/ 1299617 h 3861475"/>
                  <a:gd name="connsiteX120" fmla="*/ 1678094 w 3548024"/>
                  <a:gd name="connsiteY120" fmla="*/ 1472337 h 3861475"/>
                  <a:gd name="connsiteX121" fmla="*/ 1840654 w 3548024"/>
                  <a:gd name="connsiteY121" fmla="*/ 1604417 h 3861475"/>
                  <a:gd name="connsiteX122" fmla="*/ 1860974 w 3548024"/>
                  <a:gd name="connsiteY122" fmla="*/ 1655217 h 3861475"/>
                  <a:gd name="connsiteX123" fmla="*/ 1881294 w 3548024"/>
                  <a:gd name="connsiteY123" fmla="*/ 1807617 h 3861475"/>
                  <a:gd name="connsiteX124" fmla="*/ 1891454 w 3548024"/>
                  <a:gd name="connsiteY124" fmla="*/ 1899057 h 3861475"/>
                  <a:gd name="connsiteX125" fmla="*/ 1881294 w 3548024"/>
                  <a:gd name="connsiteY125" fmla="*/ 2061617 h 3861475"/>
                  <a:gd name="connsiteX126" fmla="*/ 1769534 w 3548024"/>
                  <a:gd name="connsiteY126" fmla="*/ 2010817 h 3861475"/>
                  <a:gd name="connsiteX127" fmla="*/ 1495214 w 3548024"/>
                  <a:gd name="connsiteY127" fmla="*/ 1960017 h 3861475"/>
                  <a:gd name="connsiteX128" fmla="*/ 1251374 w 3548024"/>
                  <a:gd name="connsiteY128" fmla="*/ 1888897 h 3861475"/>
                  <a:gd name="connsiteX129" fmla="*/ 895774 w 3548024"/>
                  <a:gd name="connsiteY129" fmla="*/ 1756817 h 3861475"/>
                  <a:gd name="connsiteX130" fmla="*/ 662094 w 3548024"/>
                  <a:gd name="connsiteY130" fmla="*/ 1523137 h 3861475"/>
                  <a:gd name="connsiteX131" fmla="*/ 509694 w 3548024"/>
                  <a:gd name="connsiteY131" fmla="*/ 1319937 h 3861475"/>
                  <a:gd name="connsiteX132" fmla="*/ 418254 w 3548024"/>
                  <a:gd name="connsiteY132" fmla="*/ 1218337 h 3861475"/>
                  <a:gd name="connsiteX133" fmla="*/ 357294 w 3548024"/>
                  <a:gd name="connsiteY133" fmla="*/ 1228497 h 3861475"/>
                  <a:gd name="connsiteX134" fmla="*/ 438574 w 3548024"/>
                  <a:gd name="connsiteY134" fmla="*/ 1319937 h 3861475"/>
                  <a:gd name="connsiteX135" fmla="*/ 560494 w 3548024"/>
                  <a:gd name="connsiteY135" fmla="*/ 1502817 h 3861475"/>
                  <a:gd name="connsiteX136" fmla="*/ 621454 w 3548024"/>
                  <a:gd name="connsiteY136" fmla="*/ 1584097 h 3861475"/>
                  <a:gd name="connsiteX137" fmla="*/ 550334 w 3548024"/>
                  <a:gd name="connsiteY137" fmla="*/ 1573937 h 3861475"/>
                  <a:gd name="connsiteX138" fmla="*/ 377614 w 3548024"/>
                  <a:gd name="connsiteY138" fmla="*/ 1482497 h 3861475"/>
                  <a:gd name="connsiteX139" fmla="*/ 204894 w 3548024"/>
                  <a:gd name="connsiteY139" fmla="*/ 1360577 h 3861475"/>
                  <a:gd name="connsiteX140" fmla="*/ 42334 w 3548024"/>
                  <a:gd name="connsiteY140" fmla="*/ 1228497 h 3861475"/>
                  <a:gd name="connsiteX141" fmla="*/ 1694 w 3548024"/>
                  <a:gd name="connsiteY141" fmla="*/ 1238657 h 3861475"/>
                  <a:gd name="connsiteX142" fmla="*/ 82974 w 3548024"/>
                  <a:gd name="connsiteY142" fmla="*/ 1309777 h 3861475"/>
                  <a:gd name="connsiteX143" fmla="*/ 357294 w 3548024"/>
                  <a:gd name="connsiteY143" fmla="*/ 1533297 h 3861475"/>
                  <a:gd name="connsiteX144" fmla="*/ 601134 w 3548024"/>
                  <a:gd name="connsiteY144" fmla="*/ 1645057 h 3861475"/>
                  <a:gd name="connsiteX145" fmla="*/ 702734 w 3548024"/>
                  <a:gd name="connsiteY145" fmla="*/ 1665377 h 3861475"/>
                  <a:gd name="connsiteX146" fmla="*/ 753534 w 3548024"/>
                  <a:gd name="connsiteY146" fmla="*/ 1726337 h 3861475"/>
                  <a:gd name="connsiteX147" fmla="*/ 814494 w 3548024"/>
                  <a:gd name="connsiteY147" fmla="*/ 1777137 h 3861475"/>
                  <a:gd name="connsiteX148" fmla="*/ 905934 w 3548024"/>
                  <a:gd name="connsiteY148" fmla="*/ 1827937 h 3861475"/>
                  <a:gd name="connsiteX149" fmla="*/ 1231054 w 3548024"/>
                  <a:gd name="connsiteY149" fmla="*/ 1949857 h 3861475"/>
                  <a:gd name="connsiteX150" fmla="*/ 1535854 w 3548024"/>
                  <a:gd name="connsiteY150" fmla="*/ 2061617 h 3861475"/>
                  <a:gd name="connsiteX151" fmla="*/ 1647614 w 3548024"/>
                  <a:gd name="connsiteY151" fmla="*/ 2132737 h 3861475"/>
                  <a:gd name="connsiteX152" fmla="*/ 1464734 w 3548024"/>
                  <a:gd name="connsiteY152" fmla="*/ 2102257 h 3861475"/>
                  <a:gd name="connsiteX153" fmla="*/ 1281854 w 3548024"/>
                  <a:gd name="connsiteY153" fmla="*/ 2102257 h 3861475"/>
                  <a:gd name="connsiteX154" fmla="*/ 1048174 w 3548024"/>
                  <a:gd name="connsiteY154" fmla="*/ 2081937 h 3861475"/>
                  <a:gd name="connsiteX155" fmla="*/ 804334 w 3548024"/>
                  <a:gd name="connsiteY155" fmla="*/ 2010817 h 3861475"/>
                  <a:gd name="connsiteX156" fmla="*/ 540174 w 3548024"/>
                  <a:gd name="connsiteY156" fmla="*/ 1919377 h 3861475"/>
                  <a:gd name="connsiteX157" fmla="*/ 509694 w 3548024"/>
                  <a:gd name="connsiteY157" fmla="*/ 1909217 h 3861475"/>
                  <a:gd name="connsiteX158" fmla="*/ 377614 w 3548024"/>
                  <a:gd name="connsiteY158" fmla="*/ 1817777 h 3861475"/>
                  <a:gd name="connsiteX159" fmla="*/ 336974 w 3548024"/>
                  <a:gd name="connsiteY159" fmla="*/ 1827937 h 3861475"/>
                  <a:gd name="connsiteX160" fmla="*/ 469054 w 3548024"/>
                  <a:gd name="connsiteY160" fmla="*/ 1949857 h 3861475"/>
                  <a:gd name="connsiteX161" fmla="*/ 723054 w 3548024"/>
                  <a:gd name="connsiteY161" fmla="*/ 2031137 h 3861475"/>
                  <a:gd name="connsiteX162" fmla="*/ 601134 w 3548024"/>
                  <a:gd name="connsiteY162" fmla="*/ 2031137 h 3861475"/>
                  <a:gd name="connsiteX163" fmla="*/ 469054 w 3548024"/>
                  <a:gd name="connsiteY163" fmla="*/ 2020977 h 3861475"/>
                  <a:gd name="connsiteX164" fmla="*/ 469054 w 3548024"/>
                  <a:gd name="connsiteY164" fmla="*/ 2071777 h 3861475"/>
                  <a:gd name="connsiteX165" fmla="*/ 580814 w 3548024"/>
                  <a:gd name="connsiteY165" fmla="*/ 2071777 h 3861475"/>
                  <a:gd name="connsiteX166" fmla="*/ 784014 w 3548024"/>
                  <a:gd name="connsiteY166" fmla="*/ 2071777 h 3861475"/>
                  <a:gd name="connsiteX167" fmla="*/ 987214 w 3548024"/>
                  <a:gd name="connsiteY167" fmla="*/ 2112417 h 3861475"/>
                  <a:gd name="connsiteX168" fmla="*/ 1261534 w 3548024"/>
                  <a:gd name="connsiteY168" fmla="*/ 2132737 h 3861475"/>
                  <a:gd name="connsiteX169" fmla="*/ 1578766 w 3548024"/>
                  <a:gd name="connsiteY169" fmla="*/ 2175010 h 3861475"/>
                  <a:gd name="connsiteX170" fmla="*/ 1739054 w 3548024"/>
                  <a:gd name="connsiteY170" fmla="*/ 2305457 h 3861475"/>
                  <a:gd name="connsiteX171" fmla="*/ 1789854 w 3548024"/>
                  <a:gd name="connsiteY171" fmla="*/ 2437537 h 3861475"/>
                  <a:gd name="connsiteX172" fmla="*/ 1800014 w 3548024"/>
                  <a:gd name="connsiteY172" fmla="*/ 2681377 h 3861475"/>
                  <a:gd name="connsiteX173" fmla="*/ 1779694 w 3548024"/>
                  <a:gd name="connsiteY173" fmla="*/ 2935377 h 3861475"/>
                  <a:gd name="connsiteX174" fmla="*/ 1728894 w 3548024"/>
                  <a:gd name="connsiteY174" fmla="*/ 3230017 h 3861475"/>
                  <a:gd name="connsiteX175" fmla="*/ 1678094 w 3548024"/>
                  <a:gd name="connsiteY175" fmla="*/ 3524657 h 3861475"/>
                  <a:gd name="connsiteX176" fmla="*/ 1627294 w 3548024"/>
                  <a:gd name="connsiteY176" fmla="*/ 3768497 h 3861475"/>
                  <a:gd name="connsiteX177" fmla="*/ 1820334 w 3548024"/>
                  <a:gd name="connsiteY177" fmla="*/ 3849777 h 3861475"/>
                  <a:gd name="connsiteX178" fmla="*/ 2114974 w 3548024"/>
                  <a:gd name="connsiteY178" fmla="*/ 3859937 h 3861475"/>
                  <a:gd name="connsiteX179" fmla="*/ 2274667 w 3548024"/>
                  <a:gd name="connsiteY179" fmla="*/ 3839765 h 3861475"/>
                  <a:gd name="connsiteX180" fmla="*/ 2287356 w 3548024"/>
                  <a:gd name="connsiteY180" fmla="*/ 3742447 h 3861475"/>
                  <a:gd name="connsiteX181" fmla="*/ 2232894 w 3548024"/>
                  <a:gd name="connsiteY181" fmla="*/ 3374722 h 3861475"/>
                  <a:gd name="connsiteX0" fmla="*/ 2224448 w 3548024"/>
                  <a:gd name="connsiteY0" fmla="*/ 3383831 h 3871568"/>
                  <a:gd name="connsiteX1" fmla="*/ 2198719 w 3548024"/>
                  <a:gd name="connsiteY1" fmla="*/ 2548406 h 3871568"/>
                  <a:gd name="connsiteX2" fmla="*/ 2298846 w 3548024"/>
                  <a:gd name="connsiteY2" fmla="*/ 2247018 h 3871568"/>
                  <a:gd name="connsiteX3" fmla="*/ 2622974 w 3548024"/>
                  <a:gd name="connsiteY3" fmla="*/ 2020977 h 3871568"/>
                  <a:gd name="connsiteX4" fmla="*/ 3009054 w 3548024"/>
                  <a:gd name="connsiteY4" fmla="*/ 1797457 h 3871568"/>
                  <a:gd name="connsiteX5" fmla="*/ 3283374 w 3548024"/>
                  <a:gd name="connsiteY5" fmla="*/ 1685697 h 3871568"/>
                  <a:gd name="connsiteX6" fmla="*/ 3466254 w 3548024"/>
                  <a:gd name="connsiteY6" fmla="*/ 1573937 h 3871568"/>
                  <a:gd name="connsiteX7" fmla="*/ 3547534 w 3548024"/>
                  <a:gd name="connsiteY7" fmla="*/ 1462177 h 3871568"/>
                  <a:gd name="connsiteX8" fmla="*/ 3496734 w 3548024"/>
                  <a:gd name="connsiteY8" fmla="*/ 1452017 h 3871568"/>
                  <a:gd name="connsiteX9" fmla="*/ 3425614 w 3548024"/>
                  <a:gd name="connsiteY9" fmla="*/ 1553617 h 3871568"/>
                  <a:gd name="connsiteX10" fmla="*/ 3232574 w 3548024"/>
                  <a:gd name="connsiteY10" fmla="*/ 1655217 h 3871568"/>
                  <a:gd name="connsiteX11" fmla="*/ 2917614 w 3548024"/>
                  <a:gd name="connsiteY11" fmla="*/ 1787297 h 3871568"/>
                  <a:gd name="connsiteX12" fmla="*/ 2887134 w 3548024"/>
                  <a:gd name="connsiteY12" fmla="*/ 1777137 h 3871568"/>
                  <a:gd name="connsiteX13" fmla="*/ 2917614 w 3548024"/>
                  <a:gd name="connsiteY13" fmla="*/ 1665377 h 3871568"/>
                  <a:gd name="connsiteX14" fmla="*/ 2978574 w 3548024"/>
                  <a:gd name="connsiteY14" fmla="*/ 1502817 h 3871568"/>
                  <a:gd name="connsiteX15" fmla="*/ 2978574 w 3548024"/>
                  <a:gd name="connsiteY15" fmla="*/ 1452017 h 3871568"/>
                  <a:gd name="connsiteX16" fmla="*/ 2927774 w 3548024"/>
                  <a:gd name="connsiteY16" fmla="*/ 1462177 h 3871568"/>
                  <a:gd name="connsiteX17" fmla="*/ 2897294 w 3548024"/>
                  <a:gd name="connsiteY17" fmla="*/ 1543457 h 3871568"/>
                  <a:gd name="connsiteX18" fmla="*/ 2816014 w 3548024"/>
                  <a:gd name="connsiteY18" fmla="*/ 1766977 h 3871568"/>
                  <a:gd name="connsiteX19" fmla="*/ 2785534 w 3548024"/>
                  <a:gd name="connsiteY19" fmla="*/ 1848257 h 3871568"/>
                  <a:gd name="connsiteX20" fmla="*/ 2586878 w 3548024"/>
                  <a:gd name="connsiteY20" fmla="*/ 1958986 h 3871568"/>
                  <a:gd name="connsiteX21" fmla="*/ 2368974 w 3548024"/>
                  <a:gd name="connsiteY21" fmla="*/ 2081937 h 3871568"/>
                  <a:gd name="connsiteX22" fmla="*/ 2226734 w 3548024"/>
                  <a:gd name="connsiteY22" fmla="*/ 2193697 h 3871568"/>
                  <a:gd name="connsiteX23" fmla="*/ 2308014 w 3548024"/>
                  <a:gd name="connsiteY23" fmla="*/ 1848257 h 3871568"/>
                  <a:gd name="connsiteX24" fmla="*/ 2379134 w 3548024"/>
                  <a:gd name="connsiteY24" fmla="*/ 1462177 h 3871568"/>
                  <a:gd name="connsiteX25" fmla="*/ 2592494 w 3548024"/>
                  <a:gd name="connsiteY25" fmla="*/ 1238657 h 3871568"/>
                  <a:gd name="connsiteX26" fmla="*/ 2663614 w 3548024"/>
                  <a:gd name="connsiteY26" fmla="*/ 1076097 h 3871568"/>
                  <a:gd name="connsiteX27" fmla="*/ 2622974 w 3548024"/>
                  <a:gd name="connsiteY27" fmla="*/ 1076097 h 3871568"/>
                  <a:gd name="connsiteX28" fmla="*/ 2562014 w 3548024"/>
                  <a:gd name="connsiteY28" fmla="*/ 1208177 h 3871568"/>
                  <a:gd name="connsiteX29" fmla="*/ 2409614 w 3548024"/>
                  <a:gd name="connsiteY29" fmla="*/ 1330097 h 3871568"/>
                  <a:gd name="connsiteX30" fmla="*/ 2460414 w 3548024"/>
                  <a:gd name="connsiteY30" fmla="*/ 1157377 h 3871568"/>
                  <a:gd name="connsiteX31" fmla="*/ 2541694 w 3548024"/>
                  <a:gd name="connsiteY31" fmla="*/ 862737 h 3871568"/>
                  <a:gd name="connsiteX32" fmla="*/ 2643294 w 3548024"/>
                  <a:gd name="connsiteY32" fmla="*/ 771297 h 3871568"/>
                  <a:gd name="connsiteX33" fmla="*/ 2724574 w 3548024"/>
                  <a:gd name="connsiteY33" fmla="*/ 679857 h 3871568"/>
                  <a:gd name="connsiteX34" fmla="*/ 2734734 w 3548024"/>
                  <a:gd name="connsiteY34" fmla="*/ 629057 h 3871568"/>
                  <a:gd name="connsiteX35" fmla="*/ 2694094 w 3548024"/>
                  <a:gd name="connsiteY35" fmla="*/ 649377 h 3871568"/>
                  <a:gd name="connsiteX36" fmla="*/ 2622974 w 3548024"/>
                  <a:gd name="connsiteY36" fmla="*/ 730657 h 3871568"/>
                  <a:gd name="connsiteX37" fmla="*/ 2562014 w 3548024"/>
                  <a:gd name="connsiteY37" fmla="*/ 761137 h 3871568"/>
                  <a:gd name="connsiteX38" fmla="*/ 2673774 w 3548024"/>
                  <a:gd name="connsiteY38" fmla="*/ 456337 h 3871568"/>
                  <a:gd name="connsiteX39" fmla="*/ 2724574 w 3548024"/>
                  <a:gd name="connsiteY39" fmla="*/ 222657 h 3871568"/>
                  <a:gd name="connsiteX40" fmla="*/ 2683934 w 3548024"/>
                  <a:gd name="connsiteY40" fmla="*/ 212497 h 3871568"/>
                  <a:gd name="connsiteX41" fmla="*/ 2663614 w 3548024"/>
                  <a:gd name="connsiteY41" fmla="*/ 324257 h 3871568"/>
                  <a:gd name="connsiteX42" fmla="*/ 2612814 w 3548024"/>
                  <a:gd name="connsiteY42" fmla="*/ 496977 h 3871568"/>
                  <a:gd name="connsiteX43" fmla="*/ 2592494 w 3548024"/>
                  <a:gd name="connsiteY43" fmla="*/ 496977 h 3871568"/>
                  <a:gd name="connsiteX44" fmla="*/ 2551854 w 3548024"/>
                  <a:gd name="connsiteY44" fmla="*/ 354737 h 3871568"/>
                  <a:gd name="connsiteX45" fmla="*/ 2521374 w 3548024"/>
                  <a:gd name="connsiteY45" fmla="*/ 263297 h 3871568"/>
                  <a:gd name="connsiteX46" fmla="*/ 2490894 w 3548024"/>
                  <a:gd name="connsiteY46" fmla="*/ 293777 h 3871568"/>
                  <a:gd name="connsiteX47" fmla="*/ 2511214 w 3548024"/>
                  <a:gd name="connsiteY47" fmla="*/ 354737 h 3871568"/>
                  <a:gd name="connsiteX48" fmla="*/ 2541694 w 3548024"/>
                  <a:gd name="connsiteY48" fmla="*/ 466497 h 3871568"/>
                  <a:gd name="connsiteX49" fmla="*/ 2562014 w 3548024"/>
                  <a:gd name="connsiteY49" fmla="*/ 557937 h 3871568"/>
                  <a:gd name="connsiteX50" fmla="*/ 2572174 w 3548024"/>
                  <a:gd name="connsiteY50" fmla="*/ 588417 h 3871568"/>
                  <a:gd name="connsiteX51" fmla="*/ 2490894 w 3548024"/>
                  <a:gd name="connsiteY51" fmla="*/ 822097 h 3871568"/>
                  <a:gd name="connsiteX52" fmla="*/ 2419774 w 3548024"/>
                  <a:gd name="connsiteY52" fmla="*/ 1076097 h 3871568"/>
                  <a:gd name="connsiteX53" fmla="*/ 2358814 w 3548024"/>
                  <a:gd name="connsiteY53" fmla="*/ 1045617 h 3871568"/>
                  <a:gd name="connsiteX54" fmla="*/ 2257214 w 3548024"/>
                  <a:gd name="connsiteY54" fmla="*/ 872897 h 3871568"/>
                  <a:gd name="connsiteX55" fmla="*/ 2216574 w 3548024"/>
                  <a:gd name="connsiteY55" fmla="*/ 791617 h 3871568"/>
                  <a:gd name="connsiteX56" fmla="*/ 2196254 w 3548024"/>
                  <a:gd name="connsiteY56" fmla="*/ 822097 h 3871568"/>
                  <a:gd name="connsiteX57" fmla="*/ 2236894 w 3548024"/>
                  <a:gd name="connsiteY57" fmla="*/ 923697 h 3871568"/>
                  <a:gd name="connsiteX58" fmla="*/ 2297854 w 3548024"/>
                  <a:gd name="connsiteY58" fmla="*/ 1035457 h 3871568"/>
                  <a:gd name="connsiteX59" fmla="*/ 2348654 w 3548024"/>
                  <a:gd name="connsiteY59" fmla="*/ 1116737 h 3871568"/>
                  <a:gd name="connsiteX60" fmla="*/ 2379134 w 3548024"/>
                  <a:gd name="connsiteY60" fmla="*/ 1147217 h 3871568"/>
                  <a:gd name="connsiteX61" fmla="*/ 2358814 w 3548024"/>
                  <a:gd name="connsiteY61" fmla="*/ 1258977 h 3871568"/>
                  <a:gd name="connsiteX62" fmla="*/ 2257214 w 3548024"/>
                  <a:gd name="connsiteY62" fmla="*/ 1604417 h 3871568"/>
                  <a:gd name="connsiteX63" fmla="*/ 2206414 w 3548024"/>
                  <a:gd name="connsiteY63" fmla="*/ 1858417 h 3871568"/>
                  <a:gd name="connsiteX64" fmla="*/ 2155614 w 3548024"/>
                  <a:gd name="connsiteY64" fmla="*/ 2000657 h 3871568"/>
                  <a:gd name="connsiteX65" fmla="*/ 2084494 w 3548024"/>
                  <a:gd name="connsiteY65" fmla="*/ 2020977 h 3871568"/>
                  <a:gd name="connsiteX66" fmla="*/ 2043854 w 3548024"/>
                  <a:gd name="connsiteY66" fmla="*/ 1868577 h 3871568"/>
                  <a:gd name="connsiteX67" fmla="*/ 1952414 w 3548024"/>
                  <a:gd name="connsiteY67" fmla="*/ 1533297 h 3871568"/>
                  <a:gd name="connsiteX68" fmla="*/ 1840654 w 3548024"/>
                  <a:gd name="connsiteY68" fmla="*/ 1076097 h 3871568"/>
                  <a:gd name="connsiteX69" fmla="*/ 1800014 w 3548024"/>
                  <a:gd name="connsiteY69" fmla="*/ 618897 h 3871568"/>
                  <a:gd name="connsiteX70" fmla="*/ 1867129 w 3548024"/>
                  <a:gd name="connsiteY70" fmla="*/ 38001 h 3871568"/>
                  <a:gd name="connsiteX71" fmla="*/ 1795121 w 3548024"/>
                  <a:gd name="connsiteY71" fmla="*/ 110009 h 3871568"/>
                  <a:gd name="connsiteX72" fmla="*/ 1759374 w 3548024"/>
                  <a:gd name="connsiteY72" fmla="*/ 547777 h 3871568"/>
                  <a:gd name="connsiteX73" fmla="*/ 1759374 w 3548024"/>
                  <a:gd name="connsiteY73" fmla="*/ 740817 h 3871568"/>
                  <a:gd name="connsiteX74" fmla="*/ 1769534 w 3548024"/>
                  <a:gd name="connsiteY74" fmla="*/ 852577 h 3871568"/>
                  <a:gd name="connsiteX75" fmla="*/ 1728894 w 3548024"/>
                  <a:gd name="connsiteY75" fmla="*/ 791617 h 3871568"/>
                  <a:gd name="connsiteX76" fmla="*/ 1617134 w 3548024"/>
                  <a:gd name="connsiteY76" fmla="*/ 588417 h 3871568"/>
                  <a:gd name="connsiteX77" fmla="*/ 1566334 w 3548024"/>
                  <a:gd name="connsiteY77" fmla="*/ 324257 h 3871568"/>
                  <a:gd name="connsiteX78" fmla="*/ 1535854 w 3548024"/>
                  <a:gd name="connsiteY78" fmla="*/ 242977 h 3871568"/>
                  <a:gd name="connsiteX79" fmla="*/ 1515534 w 3548024"/>
                  <a:gd name="connsiteY79" fmla="*/ 303937 h 3871568"/>
                  <a:gd name="connsiteX80" fmla="*/ 1546014 w 3548024"/>
                  <a:gd name="connsiteY80" fmla="*/ 547777 h 3871568"/>
                  <a:gd name="connsiteX81" fmla="*/ 1566334 w 3548024"/>
                  <a:gd name="connsiteY81" fmla="*/ 608737 h 3871568"/>
                  <a:gd name="connsiteX82" fmla="*/ 1535854 w 3548024"/>
                  <a:gd name="connsiteY82" fmla="*/ 598577 h 3871568"/>
                  <a:gd name="connsiteX83" fmla="*/ 1434254 w 3548024"/>
                  <a:gd name="connsiteY83" fmla="*/ 517297 h 3871568"/>
                  <a:gd name="connsiteX84" fmla="*/ 1322494 w 3548024"/>
                  <a:gd name="connsiteY84" fmla="*/ 456337 h 3871568"/>
                  <a:gd name="connsiteX85" fmla="*/ 1312334 w 3548024"/>
                  <a:gd name="connsiteY85" fmla="*/ 486817 h 3871568"/>
                  <a:gd name="connsiteX86" fmla="*/ 1424094 w 3548024"/>
                  <a:gd name="connsiteY86" fmla="*/ 578257 h 3871568"/>
                  <a:gd name="connsiteX87" fmla="*/ 1566334 w 3548024"/>
                  <a:gd name="connsiteY87" fmla="*/ 659537 h 3871568"/>
                  <a:gd name="connsiteX88" fmla="*/ 1596814 w 3548024"/>
                  <a:gd name="connsiteY88" fmla="*/ 679857 h 3871568"/>
                  <a:gd name="connsiteX89" fmla="*/ 1678094 w 3548024"/>
                  <a:gd name="connsiteY89" fmla="*/ 811937 h 3871568"/>
                  <a:gd name="connsiteX90" fmla="*/ 1759374 w 3548024"/>
                  <a:gd name="connsiteY90" fmla="*/ 913537 h 3871568"/>
                  <a:gd name="connsiteX91" fmla="*/ 1779694 w 3548024"/>
                  <a:gd name="connsiteY91" fmla="*/ 1025297 h 3871568"/>
                  <a:gd name="connsiteX92" fmla="*/ 1810174 w 3548024"/>
                  <a:gd name="connsiteY92" fmla="*/ 1218337 h 3871568"/>
                  <a:gd name="connsiteX93" fmla="*/ 1871134 w 3548024"/>
                  <a:gd name="connsiteY93" fmla="*/ 1492657 h 3871568"/>
                  <a:gd name="connsiteX94" fmla="*/ 1850814 w 3548024"/>
                  <a:gd name="connsiteY94" fmla="*/ 1492657 h 3871568"/>
                  <a:gd name="connsiteX95" fmla="*/ 1586654 w 3548024"/>
                  <a:gd name="connsiteY95" fmla="*/ 1319937 h 3871568"/>
                  <a:gd name="connsiteX96" fmla="*/ 1403774 w 3548024"/>
                  <a:gd name="connsiteY96" fmla="*/ 1096417 h 3871568"/>
                  <a:gd name="connsiteX97" fmla="*/ 1322494 w 3548024"/>
                  <a:gd name="connsiteY97" fmla="*/ 964337 h 3871568"/>
                  <a:gd name="connsiteX98" fmla="*/ 1302174 w 3548024"/>
                  <a:gd name="connsiteY98" fmla="*/ 801777 h 3871568"/>
                  <a:gd name="connsiteX99" fmla="*/ 1281854 w 3548024"/>
                  <a:gd name="connsiteY99" fmla="*/ 771297 h 3871568"/>
                  <a:gd name="connsiteX100" fmla="*/ 1251374 w 3548024"/>
                  <a:gd name="connsiteY100" fmla="*/ 852577 h 3871568"/>
                  <a:gd name="connsiteX101" fmla="*/ 1261534 w 3548024"/>
                  <a:gd name="connsiteY101" fmla="*/ 954177 h 3871568"/>
                  <a:gd name="connsiteX102" fmla="*/ 1180254 w 3548024"/>
                  <a:gd name="connsiteY102" fmla="*/ 872897 h 3871568"/>
                  <a:gd name="connsiteX103" fmla="*/ 1007534 w 3548024"/>
                  <a:gd name="connsiteY103" fmla="*/ 690017 h 3871568"/>
                  <a:gd name="connsiteX104" fmla="*/ 936414 w 3548024"/>
                  <a:gd name="connsiteY104" fmla="*/ 557937 h 3871568"/>
                  <a:gd name="connsiteX105" fmla="*/ 885614 w 3548024"/>
                  <a:gd name="connsiteY105" fmla="*/ 476657 h 3871568"/>
                  <a:gd name="connsiteX106" fmla="*/ 855134 w 3548024"/>
                  <a:gd name="connsiteY106" fmla="*/ 476657 h 3871568"/>
                  <a:gd name="connsiteX107" fmla="*/ 875454 w 3548024"/>
                  <a:gd name="connsiteY107" fmla="*/ 547777 h 3871568"/>
                  <a:gd name="connsiteX108" fmla="*/ 977054 w 3548024"/>
                  <a:gd name="connsiteY108" fmla="*/ 730657 h 3871568"/>
                  <a:gd name="connsiteX109" fmla="*/ 1078654 w 3548024"/>
                  <a:gd name="connsiteY109" fmla="*/ 832257 h 3871568"/>
                  <a:gd name="connsiteX110" fmla="*/ 1007534 w 3548024"/>
                  <a:gd name="connsiteY110" fmla="*/ 832257 h 3871568"/>
                  <a:gd name="connsiteX111" fmla="*/ 844974 w 3548024"/>
                  <a:gd name="connsiteY111" fmla="*/ 761137 h 3871568"/>
                  <a:gd name="connsiteX112" fmla="*/ 824654 w 3548024"/>
                  <a:gd name="connsiteY112" fmla="*/ 781457 h 3871568"/>
                  <a:gd name="connsiteX113" fmla="*/ 916094 w 3548024"/>
                  <a:gd name="connsiteY113" fmla="*/ 832257 h 3871568"/>
                  <a:gd name="connsiteX114" fmla="*/ 1068494 w 3548024"/>
                  <a:gd name="connsiteY114" fmla="*/ 893217 h 3871568"/>
                  <a:gd name="connsiteX115" fmla="*/ 1119294 w 3548024"/>
                  <a:gd name="connsiteY115" fmla="*/ 903377 h 3871568"/>
                  <a:gd name="connsiteX116" fmla="*/ 1241214 w 3548024"/>
                  <a:gd name="connsiteY116" fmla="*/ 1004977 h 3871568"/>
                  <a:gd name="connsiteX117" fmla="*/ 1281854 w 3548024"/>
                  <a:gd name="connsiteY117" fmla="*/ 1035457 h 3871568"/>
                  <a:gd name="connsiteX118" fmla="*/ 1393614 w 3548024"/>
                  <a:gd name="connsiteY118" fmla="*/ 1167537 h 3871568"/>
                  <a:gd name="connsiteX119" fmla="*/ 1495214 w 3548024"/>
                  <a:gd name="connsiteY119" fmla="*/ 1299617 h 3871568"/>
                  <a:gd name="connsiteX120" fmla="*/ 1678094 w 3548024"/>
                  <a:gd name="connsiteY120" fmla="*/ 1472337 h 3871568"/>
                  <a:gd name="connsiteX121" fmla="*/ 1840654 w 3548024"/>
                  <a:gd name="connsiteY121" fmla="*/ 1604417 h 3871568"/>
                  <a:gd name="connsiteX122" fmla="*/ 1860974 w 3548024"/>
                  <a:gd name="connsiteY122" fmla="*/ 1655217 h 3871568"/>
                  <a:gd name="connsiteX123" fmla="*/ 1881294 w 3548024"/>
                  <a:gd name="connsiteY123" fmla="*/ 1807617 h 3871568"/>
                  <a:gd name="connsiteX124" fmla="*/ 1891454 w 3548024"/>
                  <a:gd name="connsiteY124" fmla="*/ 1899057 h 3871568"/>
                  <a:gd name="connsiteX125" fmla="*/ 1881294 w 3548024"/>
                  <a:gd name="connsiteY125" fmla="*/ 2061617 h 3871568"/>
                  <a:gd name="connsiteX126" fmla="*/ 1769534 w 3548024"/>
                  <a:gd name="connsiteY126" fmla="*/ 2010817 h 3871568"/>
                  <a:gd name="connsiteX127" fmla="*/ 1495214 w 3548024"/>
                  <a:gd name="connsiteY127" fmla="*/ 1960017 h 3871568"/>
                  <a:gd name="connsiteX128" fmla="*/ 1251374 w 3548024"/>
                  <a:gd name="connsiteY128" fmla="*/ 1888897 h 3871568"/>
                  <a:gd name="connsiteX129" fmla="*/ 895774 w 3548024"/>
                  <a:gd name="connsiteY129" fmla="*/ 1756817 h 3871568"/>
                  <a:gd name="connsiteX130" fmla="*/ 662094 w 3548024"/>
                  <a:gd name="connsiteY130" fmla="*/ 1523137 h 3871568"/>
                  <a:gd name="connsiteX131" fmla="*/ 509694 w 3548024"/>
                  <a:gd name="connsiteY131" fmla="*/ 1319937 h 3871568"/>
                  <a:gd name="connsiteX132" fmla="*/ 418254 w 3548024"/>
                  <a:gd name="connsiteY132" fmla="*/ 1218337 h 3871568"/>
                  <a:gd name="connsiteX133" fmla="*/ 357294 w 3548024"/>
                  <a:gd name="connsiteY133" fmla="*/ 1228497 h 3871568"/>
                  <a:gd name="connsiteX134" fmla="*/ 438574 w 3548024"/>
                  <a:gd name="connsiteY134" fmla="*/ 1319937 h 3871568"/>
                  <a:gd name="connsiteX135" fmla="*/ 560494 w 3548024"/>
                  <a:gd name="connsiteY135" fmla="*/ 1502817 h 3871568"/>
                  <a:gd name="connsiteX136" fmla="*/ 621454 w 3548024"/>
                  <a:gd name="connsiteY136" fmla="*/ 1584097 h 3871568"/>
                  <a:gd name="connsiteX137" fmla="*/ 550334 w 3548024"/>
                  <a:gd name="connsiteY137" fmla="*/ 1573937 h 3871568"/>
                  <a:gd name="connsiteX138" fmla="*/ 377614 w 3548024"/>
                  <a:gd name="connsiteY138" fmla="*/ 1482497 h 3871568"/>
                  <a:gd name="connsiteX139" fmla="*/ 204894 w 3548024"/>
                  <a:gd name="connsiteY139" fmla="*/ 1360577 h 3871568"/>
                  <a:gd name="connsiteX140" fmla="*/ 42334 w 3548024"/>
                  <a:gd name="connsiteY140" fmla="*/ 1228497 h 3871568"/>
                  <a:gd name="connsiteX141" fmla="*/ 1694 w 3548024"/>
                  <a:gd name="connsiteY141" fmla="*/ 1238657 h 3871568"/>
                  <a:gd name="connsiteX142" fmla="*/ 82974 w 3548024"/>
                  <a:gd name="connsiteY142" fmla="*/ 1309777 h 3871568"/>
                  <a:gd name="connsiteX143" fmla="*/ 357294 w 3548024"/>
                  <a:gd name="connsiteY143" fmla="*/ 1533297 h 3871568"/>
                  <a:gd name="connsiteX144" fmla="*/ 601134 w 3548024"/>
                  <a:gd name="connsiteY144" fmla="*/ 1645057 h 3871568"/>
                  <a:gd name="connsiteX145" fmla="*/ 702734 w 3548024"/>
                  <a:gd name="connsiteY145" fmla="*/ 1665377 h 3871568"/>
                  <a:gd name="connsiteX146" fmla="*/ 753534 w 3548024"/>
                  <a:gd name="connsiteY146" fmla="*/ 1726337 h 3871568"/>
                  <a:gd name="connsiteX147" fmla="*/ 814494 w 3548024"/>
                  <a:gd name="connsiteY147" fmla="*/ 1777137 h 3871568"/>
                  <a:gd name="connsiteX148" fmla="*/ 905934 w 3548024"/>
                  <a:gd name="connsiteY148" fmla="*/ 1827937 h 3871568"/>
                  <a:gd name="connsiteX149" fmla="*/ 1231054 w 3548024"/>
                  <a:gd name="connsiteY149" fmla="*/ 1949857 h 3871568"/>
                  <a:gd name="connsiteX150" fmla="*/ 1535854 w 3548024"/>
                  <a:gd name="connsiteY150" fmla="*/ 2061617 h 3871568"/>
                  <a:gd name="connsiteX151" fmla="*/ 1647614 w 3548024"/>
                  <a:gd name="connsiteY151" fmla="*/ 2132737 h 3871568"/>
                  <a:gd name="connsiteX152" fmla="*/ 1464734 w 3548024"/>
                  <a:gd name="connsiteY152" fmla="*/ 2102257 h 3871568"/>
                  <a:gd name="connsiteX153" fmla="*/ 1281854 w 3548024"/>
                  <a:gd name="connsiteY153" fmla="*/ 2102257 h 3871568"/>
                  <a:gd name="connsiteX154" fmla="*/ 1048174 w 3548024"/>
                  <a:gd name="connsiteY154" fmla="*/ 2081937 h 3871568"/>
                  <a:gd name="connsiteX155" fmla="*/ 804334 w 3548024"/>
                  <a:gd name="connsiteY155" fmla="*/ 2010817 h 3871568"/>
                  <a:gd name="connsiteX156" fmla="*/ 540174 w 3548024"/>
                  <a:gd name="connsiteY156" fmla="*/ 1919377 h 3871568"/>
                  <a:gd name="connsiteX157" fmla="*/ 509694 w 3548024"/>
                  <a:gd name="connsiteY157" fmla="*/ 1909217 h 3871568"/>
                  <a:gd name="connsiteX158" fmla="*/ 377614 w 3548024"/>
                  <a:gd name="connsiteY158" fmla="*/ 1817777 h 3871568"/>
                  <a:gd name="connsiteX159" fmla="*/ 336974 w 3548024"/>
                  <a:gd name="connsiteY159" fmla="*/ 1827937 h 3871568"/>
                  <a:gd name="connsiteX160" fmla="*/ 469054 w 3548024"/>
                  <a:gd name="connsiteY160" fmla="*/ 1949857 h 3871568"/>
                  <a:gd name="connsiteX161" fmla="*/ 723054 w 3548024"/>
                  <a:gd name="connsiteY161" fmla="*/ 2031137 h 3871568"/>
                  <a:gd name="connsiteX162" fmla="*/ 601134 w 3548024"/>
                  <a:gd name="connsiteY162" fmla="*/ 2031137 h 3871568"/>
                  <a:gd name="connsiteX163" fmla="*/ 469054 w 3548024"/>
                  <a:gd name="connsiteY163" fmla="*/ 2020977 h 3871568"/>
                  <a:gd name="connsiteX164" fmla="*/ 469054 w 3548024"/>
                  <a:gd name="connsiteY164" fmla="*/ 2071777 h 3871568"/>
                  <a:gd name="connsiteX165" fmla="*/ 580814 w 3548024"/>
                  <a:gd name="connsiteY165" fmla="*/ 2071777 h 3871568"/>
                  <a:gd name="connsiteX166" fmla="*/ 784014 w 3548024"/>
                  <a:gd name="connsiteY166" fmla="*/ 2071777 h 3871568"/>
                  <a:gd name="connsiteX167" fmla="*/ 987214 w 3548024"/>
                  <a:gd name="connsiteY167" fmla="*/ 2112417 h 3871568"/>
                  <a:gd name="connsiteX168" fmla="*/ 1261534 w 3548024"/>
                  <a:gd name="connsiteY168" fmla="*/ 2132737 h 3871568"/>
                  <a:gd name="connsiteX169" fmla="*/ 1578766 w 3548024"/>
                  <a:gd name="connsiteY169" fmla="*/ 2175010 h 3871568"/>
                  <a:gd name="connsiteX170" fmla="*/ 1739054 w 3548024"/>
                  <a:gd name="connsiteY170" fmla="*/ 2305457 h 3871568"/>
                  <a:gd name="connsiteX171" fmla="*/ 1789854 w 3548024"/>
                  <a:gd name="connsiteY171" fmla="*/ 2437537 h 3871568"/>
                  <a:gd name="connsiteX172" fmla="*/ 1800014 w 3548024"/>
                  <a:gd name="connsiteY172" fmla="*/ 2681377 h 3871568"/>
                  <a:gd name="connsiteX173" fmla="*/ 1779694 w 3548024"/>
                  <a:gd name="connsiteY173" fmla="*/ 2935377 h 3871568"/>
                  <a:gd name="connsiteX174" fmla="*/ 1728894 w 3548024"/>
                  <a:gd name="connsiteY174" fmla="*/ 3230017 h 3871568"/>
                  <a:gd name="connsiteX175" fmla="*/ 1678094 w 3548024"/>
                  <a:gd name="connsiteY175" fmla="*/ 3524657 h 3871568"/>
                  <a:gd name="connsiteX176" fmla="*/ 1627294 w 3548024"/>
                  <a:gd name="connsiteY176" fmla="*/ 3847312 h 3871568"/>
                  <a:gd name="connsiteX177" fmla="*/ 1820334 w 3548024"/>
                  <a:gd name="connsiteY177" fmla="*/ 3849777 h 3871568"/>
                  <a:gd name="connsiteX178" fmla="*/ 2114974 w 3548024"/>
                  <a:gd name="connsiteY178" fmla="*/ 3859937 h 3871568"/>
                  <a:gd name="connsiteX179" fmla="*/ 2274667 w 3548024"/>
                  <a:gd name="connsiteY179" fmla="*/ 3839765 h 3871568"/>
                  <a:gd name="connsiteX180" fmla="*/ 2287356 w 3548024"/>
                  <a:gd name="connsiteY180" fmla="*/ 3742447 h 3871568"/>
                  <a:gd name="connsiteX181" fmla="*/ 2232894 w 3548024"/>
                  <a:gd name="connsiteY181" fmla="*/ 3374722 h 3871568"/>
                  <a:gd name="connsiteX0" fmla="*/ 2224448 w 3548024"/>
                  <a:gd name="connsiteY0" fmla="*/ 3383831 h 3871568"/>
                  <a:gd name="connsiteX1" fmla="*/ 2198719 w 3548024"/>
                  <a:gd name="connsiteY1" fmla="*/ 2548406 h 3871568"/>
                  <a:gd name="connsiteX2" fmla="*/ 2298846 w 3548024"/>
                  <a:gd name="connsiteY2" fmla="*/ 2247018 h 3871568"/>
                  <a:gd name="connsiteX3" fmla="*/ 2622974 w 3548024"/>
                  <a:gd name="connsiteY3" fmla="*/ 2020977 h 3871568"/>
                  <a:gd name="connsiteX4" fmla="*/ 3009054 w 3548024"/>
                  <a:gd name="connsiteY4" fmla="*/ 1797457 h 3871568"/>
                  <a:gd name="connsiteX5" fmla="*/ 3283374 w 3548024"/>
                  <a:gd name="connsiteY5" fmla="*/ 1685697 h 3871568"/>
                  <a:gd name="connsiteX6" fmla="*/ 3466254 w 3548024"/>
                  <a:gd name="connsiteY6" fmla="*/ 1573937 h 3871568"/>
                  <a:gd name="connsiteX7" fmla="*/ 3547534 w 3548024"/>
                  <a:gd name="connsiteY7" fmla="*/ 1462177 h 3871568"/>
                  <a:gd name="connsiteX8" fmla="*/ 3496734 w 3548024"/>
                  <a:gd name="connsiteY8" fmla="*/ 1452017 h 3871568"/>
                  <a:gd name="connsiteX9" fmla="*/ 3425614 w 3548024"/>
                  <a:gd name="connsiteY9" fmla="*/ 1553617 h 3871568"/>
                  <a:gd name="connsiteX10" fmla="*/ 3232574 w 3548024"/>
                  <a:gd name="connsiteY10" fmla="*/ 1655217 h 3871568"/>
                  <a:gd name="connsiteX11" fmla="*/ 2917614 w 3548024"/>
                  <a:gd name="connsiteY11" fmla="*/ 1787297 h 3871568"/>
                  <a:gd name="connsiteX12" fmla="*/ 2887134 w 3548024"/>
                  <a:gd name="connsiteY12" fmla="*/ 1777137 h 3871568"/>
                  <a:gd name="connsiteX13" fmla="*/ 2917614 w 3548024"/>
                  <a:gd name="connsiteY13" fmla="*/ 1665377 h 3871568"/>
                  <a:gd name="connsiteX14" fmla="*/ 2978574 w 3548024"/>
                  <a:gd name="connsiteY14" fmla="*/ 1502817 h 3871568"/>
                  <a:gd name="connsiteX15" fmla="*/ 2978574 w 3548024"/>
                  <a:gd name="connsiteY15" fmla="*/ 1452017 h 3871568"/>
                  <a:gd name="connsiteX16" fmla="*/ 2927774 w 3548024"/>
                  <a:gd name="connsiteY16" fmla="*/ 1462177 h 3871568"/>
                  <a:gd name="connsiteX17" fmla="*/ 2897294 w 3548024"/>
                  <a:gd name="connsiteY17" fmla="*/ 1543457 h 3871568"/>
                  <a:gd name="connsiteX18" fmla="*/ 2816014 w 3548024"/>
                  <a:gd name="connsiteY18" fmla="*/ 1766977 h 3871568"/>
                  <a:gd name="connsiteX19" fmla="*/ 2785534 w 3548024"/>
                  <a:gd name="connsiteY19" fmla="*/ 1848257 h 3871568"/>
                  <a:gd name="connsiteX20" fmla="*/ 2586878 w 3548024"/>
                  <a:gd name="connsiteY20" fmla="*/ 1958986 h 3871568"/>
                  <a:gd name="connsiteX21" fmla="*/ 2368974 w 3548024"/>
                  <a:gd name="connsiteY21" fmla="*/ 2081937 h 3871568"/>
                  <a:gd name="connsiteX22" fmla="*/ 2226734 w 3548024"/>
                  <a:gd name="connsiteY22" fmla="*/ 2193697 h 3871568"/>
                  <a:gd name="connsiteX23" fmla="*/ 2308014 w 3548024"/>
                  <a:gd name="connsiteY23" fmla="*/ 1848257 h 3871568"/>
                  <a:gd name="connsiteX24" fmla="*/ 2379134 w 3548024"/>
                  <a:gd name="connsiteY24" fmla="*/ 1462177 h 3871568"/>
                  <a:gd name="connsiteX25" fmla="*/ 2592494 w 3548024"/>
                  <a:gd name="connsiteY25" fmla="*/ 1238657 h 3871568"/>
                  <a:gd name="connsiteX26" fmla="*/ 2663614 w 3548024"/>
                  <a:gd name="connsiteY26" fmla="*/ 1076097 h 3871568"/>
                  <a:gd name="connsiteX27" fmla="*/ 2622974 w 3548024"/>
                  <a:gd name="connsiteY27" fmla="*/ 1076097 h 3871568"/>
                  <a:gd name="connsiteX28" fmla="*/ 2562014 w 3548024"/>
                  <a:gd name="connsiteY28" fmla="*/ 1208177 h 3871568"/>
                  <a:gd name="connsiteX29" fmla="*/ 2409614 w 3548024"/>
                  <a:gd name="connsiteY29" fmla="*/ 1330097 h 3871568"/>
                  <a:gd name="connsiteX30" fmla="*/ 2460414 w 3548024"/>
                  <a:gd name="connsiteY30" fmla="*/ 1157377 h 3871568"/>
                  <a:gd name="connsiteX31" fmla="*/ 2541694 w 3548024"/>
                  <a:gd name="connsiteY31" fmla="*/ 862737 h 3871568"/>
                  <a:gd name="connsiteX32" fmla="*/ 2643294 w 3548024"/>
                  <a:gd name="connsiteY32" fmla="*/ 771297 h 3871568"/>
                  <a:gd name="connsiteX33" fmla="*/ 2724574 w 3548024"/>
                  <a:gd name="connsiteY33" fmla="*/ 679857 h 3871568"/>
                  <a:gd name="connsiteX34" fmla="*/ 2734734 w 3548024"/>
                  <a:gd name="connsiteY34" fmla="*/ 629057 h 3871568"/>
                  <a:gd name="connsiteX35" fmla="*/ 2694094 w 3548024"/>
                  <a:gd name="connsiteY35" fmla="*/ 649377 h 3871568"/>
                  <a:gd name="connsiteX36" fmla="*/ 2622974 w 3548024"/>
                  <a:gd name="connsiteY36" fmla="*/ 730657 h 3871568"/>
                  <a:gd name="connsiteX37" fmla="*/ 2562014 w 3548024"/>
                  <a:gd name="connsiteY37" fmla="*/ 761137 h 3871568"/>
                  <a:gd name="connsiteX38" fmla="*/ 2673774 w 3548024"/>
                  <a:gd name="connsiteY38" fmla="*/ 456337 h 3871568"/>
                  <a:gd name="connsiteX39" fmla="*/ 2724574 w 3548024"/>
                  <a:gd name="connsiteY39" fmla="*/ 222657 h 3871568"/>
                  <a:gd name="connsiteX40" fmla="*/ 2683934 w 3548024"/>
                  <a:gd name="connsiteY40" fmla="*/ 212497 h 3871568"/>
                  <a:gd name="connsiteX41" fmla="*/ 2663614 w 3548024"/>
                  <a:gd name="connsiteY41" fmla="*/ 324257 h 3871568"/>
                  <a:gd name="connsiteX42" fmla="*/ 2612814 w 3548024"/>
                  <a:gd name="connsiteY42" fmla="*/ 496977 h 3871568"/>
                  <a:gd name="connsiteX43" fmla="*/ 2592494 w 3548024"/>
                  <a:gd name="connsiteY43" fmla="*/ 496977 h 3871568"/>
                  <a:gd name="connsiteX44" fmla="*/ 2551854 w 3548024"/>
                  <a:gd name="connsiteY44" fmla="*/ 354737 h 3871568"/>
                  <a:gd name="connsiteX45" fmla="*/ 2521374 w 3548024"/>
                  <a:gd name="connsiteY45" fmla="*/ 263297 h 3871568"/>
                  <a:gd name="connsiteX46" fmla="*/ 2490894 w 3548024"/>
                  <a:gd name="connsiteY46" fmla="*/ 293777 h 3871568"/>
                  <a:gd name="connsiteX47" fmla="*/ 2511214 w 3548024"/>
                  <a:gd name="connsiteY47" fmla="*/ 354737 h 3871568"/>
                  <a:gd name="connsiteX48" fmla="*/ 2541694 w 3548024"/>
                  <a:gd name="connsiteY48" fmla="*/ 466497 h 3871568"/>
                  <a:gd name="connsiteX49" fmla="*/ 2562014 w 3548024"/>
                  <a:gd name="connsiteY49" fmla="*/ 557937 h 3871568"/>
                  <a:gd name="connsiteX50" fmla="*/ 2572174 w 3548024"/>
                  <a:gd name="connsiteY50" fmla="*/ 588417 h 3871568"/>
                  <a:gd name="connsiteX51" fmla="*/ 2490894 w 3548024"/>
                  <a:gd name="connsiteY51" fmla="*/ 822097 h 3871568"/>
                  <a:gd name="connsiteX52" fmla="*/ 2419774 w 3548024"/>
                  <a:gd name="connsiteY52" fmla="*/ 1076097 h 3871568"/>
                  <a:gd name="connsiteX53" fmla="*/ 2358814 w 3548024"/>
                  <a:gd name="connsiteY53" fmla="*/ 1045617 h 3871568"/>
                  <a:gd name="connsiteX54" fmla="*/ 2257214 w 3548024"/>
                  <a:gd name="connsiteY54" fmla="*/ 872897 h 3871568"/>
                  <a:gd name="connsiteX55" fmla="*/ 2216574 w 3548024"/>
                  <a:gd name="connsiteY55" fmla="*/ 791617 h 3871568"/>
                  <a:gd name="connsiteX56" fmla="*/ 2196254 w 3548024"/>
                  <a:gd name="connsiteY56" fmla="*/ 822097 h 3871568"/>
                  <a:gd name="connsiteX57" fmla="*/ 2236894 w 3548024"/>
                  <a:gd name="connsiteY57" fmla="*/ 923697 h 3871568"/>
                  <a:gd name="connsiteX58" fmla="*/ 2297854 w 3548024"/>
                  <a:gd name="connsiteY58" fmla="*/ 1035457 h 3871568"/>
                  <a:gd name="connsiteX59" fmla="*/ 2348654 w 3548024"/>
                  <a:gd name="connsiteY59" fmla="*/ 1116737 h 3871568"/>
                  <a:gd name="connsiteX60" fmla="*/ 2379134 w 3548024"/>
                  <a:gd name="connsiteY60" fmla="*/ 1147217 h 3871568"/>
                  <a:gd name="connsiteX61" fmla="*/ 2358814 w 3548024"/>
                  <a:gd name="connsiteY61" fmla="*/ 1258977 h 3871568"/>
                  <a:gd name="connsiteX62" fmla="*/ 2257214 w 3548024"/>
                  <a:gd name="connsiteY62" fmla="*/ 1604417 h 3871568"/>
                  <a:gd name="connsiteX63" fmla="*/ 2206414 w 3548024"/>
                  <a:gd name="connsiteY63" fmla="*/ 1858417 h 3871568"/>
                  <a:gd name="connsiteX64" fmla="*/ 2155614 w 3548024"/>
                  <a:gd name="connsiteY64" fmla="*/ 2000657 h 3871568"/>
                  <a:gd name="connsiteX65" fmla="*/ 2084494 w 3548024"/>
                  <a:gd name="connsiteY65" fmla="*/ 2020977 h 3871568"/>
                  <a:gd name="connsiteX66" fmla="*/ 2043854 w 3548024"/>
                  <a:gd name="connsiteY66" fmla="*/ 1868577 h 3871568"/>
                  <a:gd name="connsiteX67" fmla="*/ 1952414 w 3548024"/>
                  <a:gd name="connsiteY67" fmla="*/ 1533297 h 3871568"/>
                  <a:gd name="connsiteX68" fmla="*/ 1840654 w 3548024"/>
                  <a:gd name="connsiteY68" fmla="*/ 1076097 h 3871568"/>
                  <a:gd name="connsiteX69" fmla="*/ 1800014 w 3548024"/>
                  <a:gd name="connsiteY69" fmla="*/ 618897 h 3871568"/>
                  <a:gd name="connsiteX70" fmla="*/ 1867129 w 3548024"/>
                  <a:gd name="connsiteY70" fmla="*/ 38001 h 3871568"/>
                  <a:gd name="connsiteX71" fmla="*/ 1795121 w 3548024"/>
                  <a:gd name="connsiteY71" fmla="*/ 110009 h 3871568"/>
                  <a:gd name="connsiteX72" fmla="*/ 1759374 w 3548024"/>
                  <a:gd name="connsiteY72" fmla="*/ 547777 h 3871568"/>
                  <a:gd name="connsiteX73" fmla="*/ 1759374 w 3548024"/>
                  <a:gd name="connsiteY73" fmla="*/ 740817 h 3871568"/>
                  <a:gd name="connsiteX74" fmla="*/ 1769534 w 3548024"/>
                  <a:gd name="connsiteY74" fmla="*/ 852577 h 3871568"/>
                  <a:gd name="connsiteX75" fmla="*/ 1728894 w 3548024"/>
                  <a:gd name="connsiteY75" fmla="*/ 791617 h 3871568"/>
                  <a:gd name="connsiteX76" fmla="*/ 1617134 w 3548024"/>
                  <a:gd name="connsiteY76" fmla="*/ 588417 h 3871568"/>
                  <a:gd name="connsiteX77" fmla="*/ 1566334 w 3548024"/>
                  <a:gd name="connsiteY77" fmla="*/ 324257 h 3871568"/>
                  <a:gd name="connsiteX78" fmla="*/ 1535854 w 3548024"/>
                  <a:gd name="connsiteY78" fmla="*/ 242977 h 3871568"/>
                  <a:gd name="connsiteX79" fmla="*/ 1515534 w 3548024"/>
                  <a:gd name="connsiteY79" fmla="*/ 303937 h 3871568"/>
                  <a:gd name="connsiteX80" fmla="*/ 1546014 w 3548024"/>
                  <a:gd name="connsiteY80" fmla="*/ 547777 h 3871568"/>
                  <a:gd name="connsiteX81" fmla="*/ 1566334 w 3548024"/>
                  <a:gd name="connsiteY81" fmla="*/ 608737 h 3871568"/>
                  <a:gd name="connsiteX82" fmla="*/ 1535854 w 3548024"/>
                  <a:gd name="connsiteY82" fmla="*/ 598577 h 3871568"/>
                  <a:gd name="connsiteX83" fmla="*/ 1434254 w 3548024"/>
                  <a:gd name="connsiteY83" fmla="*/ 517297 h 3871568"/>
                  <a:gd name="connsiteX84" fmla="*/ 1322494 w 3548024"/>
                  <a:gd name="connsiteY84" fmla="*/ 456337 h 3871568"/>
                  <a:gd name="connsiteX85" fmla="*/ 1312334 w 3548024"/>
                  <a:gd name="connsiteY85" fmla="*/ 486817 h 3871568"/>
                  <a:gd name="connsiteX86" fmla="*/ 1424094 w 3548024"/>
                  <a:gd name="connsiteY86" fmla="*/ 578257 h 3871568"/>
                  <a:gd name="connsiteX87" fmla="*/ 1566334 w 3548024"/>
                  <a:gd name="connsiteY87" fmla="*/ 659537 h 3871568"/>
                  <a:gd name="connsiteX88" fmla="*/ 1596814 w 3548024"/>
                  <a:gd name="connsiteY88" fmla="*/ 679857 h 3871568"/>
                  <a:gd name="connsiteX89" fmla="*/ 1678094 w 3548024"/>
                  <a:gd name="connsiteY89" fmla="*/ 811937 h 3871568"/>
                  <a:gd name="connsiteX90" fmla="*/ 1759374 w 3548024"/>
                  <a:gd name="connsiteY90" fmla="*/ 913537 h 3871568"/>
                  <a:gd name="connsiteX91" fmla="*/ 1779694 w 3548024"/>
                  <a:gd name="connsiteY91" fmla="*/ 1025297 h 3871568"/>
                  <a:gd name="connsiteX92" fmla="*/ 1810174 w 3548024"/>
                  <a:gd name="connsiteY92" fmla="*/ 1218337 h 3871568"/>
                  <a:gd name="connsiteX93" fmla="*/ 1871134 w 3548024"/>
                  <a:gd name="connsiteY93" fmla="*/ 1492657 h 3871568"/>
                  <a:gd name="connsiteX94" fmla="*/ 1850814 w 3548024"/>
                  <a:gd name="connsiteY94" fmla="*/ 1492657 h 3871568"/>
                  <a:gd name="connsiteX95" fmla="*/ 1586654 w 3548024"/>
                  <a:gd name="connsiteY95" fmla="*/ 1319937 h 3871568"/>
                  <a:gd name="connsiteX96" fmla="*/ 1403774 w 3548024"/>
                  <a:gd name="connsiteY96" fmla="*/ 1096417 h 3871568"/>
                  <a:gd name="connsiteX97" fmla="*/ 1322494 w 3548024"/>
                  <a:gd name="connsiteY97" fmla="*/ 964337 h 3871568"/>
                  <a:gd name="connsiteX98" fmla="*/ 1302174 w 3548024"/>
                  <a:gd name="connsiteY98" fmla="*/ 801777 h 3871568"/>
                  <a:gd name="connsiteX99" fmla="*/ 1281854 w 3548024"/>
                  <a:gd name="connsiteY99" fmla="*/ 771297 h 3871568"/>
                  <a:gd name="connsiteX100" fmla="*/ 1251374 w 3548024"/>
                  <a:gd name="connsiteY100" fmla="*/ 852577 h 3871568"/>
                  <a:gd name="connsiteX101" fmla="*/ 1261534 w 3548024"/>
                  <a:gd name="connsiteY101" fmla="*/ 954177 h 3871568"/>
                  <a:gd name="connsiteX102" fmla="*/ 1180254 w 3548024"/>
                  <a:gd name="connsiteY102" fmla="*/ 872897 h 3871568"/>
                  <a:gd name="connsiteX103" fmla="*/ 1007534 w 3548024"/>
                  <a:gd name="connsiteY103" fmla="*/ 690017 h 3871568"/>
                  <a:gd name="connsiteX104" fmla="*/ 936414 w 3548024"/>
                  <a:gd name="connsiteY104" fmla="*/ 557937 h 3871568"/>
                  <a:gd name="connsiteX105" fmla="*/ 885614 w 3548024"/>
                  <a:gd name="connsiteY105" fmla="*/ 476657 h 3871568"/>
                  <a:gd name="connsiteX106" fmla="*/ 855134 w 3548024"/>
                  <a:gd name="connsiteY106" fmla="*/ 476657 h 3871568"/>
                  <a:gd name="connsiteX107" fmla="*/ 875454 w 3548024"/>
                  <a:gd name="connsiteY107" fmla="*/ 547777 h 3871568"/>
                  <a:gd name="connsiteX108" fmla="*/ 977054 w 3548024"/>
                  <a:gd name="connsiteY108" fmla="*/ 730657 h 3871568"/>
                  <a:gd name="connsiteX109" fmla="*/ 1078654 w 3548024"/>
                  <a:gd name="connsiteY109" fmla="*/ 832257 h 3871568"/>
                  <a:gd name="connsiteX110" fmla="*/ 1007534 w 3548024"/>
                  <a:gd name="connsiteY110" fmla="*/ 832257 h 3871568"/>
                  <a:gd name="connsiteX111" fmla="*/ 844974 w 3548024"/>
                  <a:gd name="connsiteY111" fmla="*/ 761137 h 3871568"/>
                  <a:gd name="connsiteX112" fmla="*/ 824654 w 3548024"/>
                  <a:gd name="connsiteY112" fmla="*/ 781457 h 3871568"/>
                  <a:gd name="connsiteX113" fmla="*/ 916094 w 3548024"/>
                  <a:gd name="connsiteY113" fmla="*/ 832257 h 3871568"/>
                  <a:gd name="connsiteX114" fmla="*/ 1068494 w 3548024"/>
                  <a:gd name="connsiteY114" fmla="*/ 893217 h 3871568"/>
                  <a:gd name="connsiteX115" fmla="*/ 1119294 w 3548024"/>
                  <a:gd name="connsiteY115" fmla="*/ 903377 h 3871568"/>
                  <a:gd name="connsiteX116" fmla="*/ 1241214 w 3548024"/>
                  <a:gd name="connsiteY116" fmla="*/ 1004977 h 3871568"/>
                  <a:gd name="connsiteX117" fmla="*/ 1281854 w 3548024"/>
                  <a:gd name="connsiteY117" fmla="*/ 1035457 h 3871568"/>
                  <a:gd name="connsiteX118" fmla="*/ 1393614 w 3548024"/>
                  <a:gd name="connsiteY118" fmla="*/ 1167537 h 3871568"/>
                  <a:gd name="connsiteX119" fmla="*/ 1495214 w 3548024"/>
                  <a:gd name="connsiteY119" fmla="*/ 1299617 h 3871568"/>
                  <a:gd name="connsiteX120" fmla="*/ 1678094 w 3548024"/>
                  <a:gd name="connsiteY120" fmla="*/ 1472337 h 3871568"/>
                  <a:gd name="connsiteX121" fmla="*/ 1840654 w 3548024"/>
                  <a:gd name="connsiteY121" fmla="*/ 1604417 h 3871568"/>
                  <a:gd name="connsiteX122" fmla="*/ 1860974 w 3548024"/>
                  <a:gd name="connsiteY122" fmla="*/ 1655217 h 3871568"/>
                  <a:gd name="connsiteX123" fmla="*/ 1881294 w 3548024"/>
                  <a:gd name="connsiteY123" fmla="*/ 1807617 h 3871568"/>
                  <a:gd name="connsiteX124" fmla="*/ 1891454 w 3548024"/>
                  <a:gd name="connsiteY124" fmla="*/ 1899057 h 3871568"/>
                  <a:gd name="connsiteX125" fmla="*/ 1881294 w 3548024"/>
                  <a:gd name="connsiteY125" fmla="*/ 2061617 h 3871568"/>
                  <a:gd name="connsiteX126" fmla="*/ 1769534 w 3548024"/>
                  <a:gd name="connsiteY126" fmla="*/ 2010817 h 3871568"/>
                  <a:gd name="connsiteX127" fmla="*/ 1495214 w 3548024"/>
                  <a:gd name="connsiteY127" fmla="*/ 1960017 h 3871568"/>
                  <a:gd name="connsiteX128" fmla="*/ 1251374 w 3548024"/>
                  <a:gd name="connsiteY128" fmla="*/ 1888897 h 3871568"/>
                  <a:gd name="connsiteX129" fmla="*/ 895774 w 3548024"/>
                  <a:gd name="connsiteY129" fmla="*/ 1756817 h 3871568"/>
                  <a:gd name="connsiteX130" fmla="*/ 662094 w 3548024"/>
                  <a:gd name="connsiteY130" fmla="*/ 1523137 h 3871568"/>
                  <a:gd name="connsiteX131" fmla="*/ 509694 w 3548024"/>
                  <a:gd name="connsiteY131" fmla="*/ 1319937 h 3871568"/>
                  <a:gd name="connsiteX132" fmla="*/ 418254 w 3548024"/>
                  <a:gd name="connsiteY132" fmla="*/ 1218337 h 3871568"/>
                  <a:gd name="connsiteX133" fmla="*/ 357294 w 3548024"/>
                  <a:gd name="connsiteY133" fmla="*/ 1228497 h 3871568"/>
                  <a:gd name="connsiteX134" fmla="*/ 438574 w 3548024"/>
                  <a:gd name="connsiteY134" fmla="*/ 1319937 h 3871568"/>
                  <a:gd name="connsiteX135" fmla="*/ 560494 w 3548024"/>
                  <a:gd name="connsiteY135" fmla="*/ 1502817 h 3871568"/>
                  <a:gd name="connsiteX136" fmla="*/ 621454 w 3548024"/>
                  <a:gd name="connsiteY136" fmla="*/ 1584097 h 3871568"/>
                  <a:gd name="connsiteX137" fmla="*/ 550334 w 3548024"/>
                  <a:gd name="connsiteY137" fmla="*/ 1573937 h 3871568"/>
                  <a:gd name="connsiteX138" fmla="*/ 377614 w 3548024"/>
                  <a:gd name="connsiteY138" fmla="*/ 1482497 h 3871568"/>
                  <a:gd name="connsiteX139" fmla="*/ 204894 w 3548024"/>
                  <a:gd name="connsiteY139" fmla="*/ 1360577 h 3871568"/>
                  <a:gd name="connsiteX140" fmla="*/ 42334 w 3548024"/>
                  <a:gd name="connsiteY140" fmla="*/ 1228497 h 3871568"/>
                  <a:gd name="connsiteX141" fmla="*/ 1694 w 3548024"/>
                  <a:gd name="connsiteY141" fmla="*/ 1238657 h 3871568"/>
                  <a:gd name="connsiteX142" fmla="*/ 82974 w 3548024"/>
                  <a:gd name="connsiteY142" fmla="*/ 1309777 h 3871568"/>
                  <a:gd name="connsiteX143" fmla="*/ 357294 w 3548024"/>
                  <a:gd name="connsiteY143" fmla="*/ 1533297 h 3871568"/>
                  <a:gd name="connsiteX144" fmla="*/ 601134 w 3548024"/>
                  <a:gd name="connsiteY144" fmla="*/ 1645057 h 3871568"/>
                  <a:gd name="connsiteX145" fmla="*/ 702734 w 3548024"/>
                  <a:gd name="connsiteY145" fmla="*/ 1665377 h 3871568"/>
                  <a:gd name="connsiteX146" fmla="*/ 753534 w 3548024"/>
                  <a:gd name="connsiteY146" fmla="*/ 1726337 h 3871568"/>
                  <a:gd name="connsiteX147" fmla="*/ 814494 w 3548024"/>
                  <a:gd name="connsiteY147" fmla="*/ 1777137 h 3871568"/>
                  <a:gd name="connsiteX148" fmla="*/ 905934 w 3548024"/>
                  <a:gd name="connsiteY148" fmla="*/ 1827937 h 3871568"/>
                  <a:gd name="connsiteX149" fmla="*/ 1231054 w 3548024"/>
                  <a:gd name="connsiteY149" fmla="*/ 1949857 h 3871568"/>
                  <a:gd name="connsiteX150" fmla="*/ 1535854 w 3548024"/>
                  <a:gd name="connsiteY150" fmla="*/ 2061617 h 3871568"/>
                  <a:gd name="connsiteX151" fmla="*/ 1647614 w 3548024"/>
                  <a:gd name="connsiteY151" fmla="*/ 2132737 h 3871568"/>
                  <a:gd name="connsiteX152" fmla="*/ 1464734 w 3548024"/>
                  <a:gd name="connsiteY152" fmla="*/ 2102257 h 3871568"/>
                  <a:gd name="connsiteX153" fmla="*/ 1281854 w 3548024"/>
                  <a:gd name="connsiteY153" fmla="*/ 2102257 h 3871568"/>
                  <a:gd name="connsiteX154" fmla="*/ 1048174 w 3548024"/>
                  <a:gd name="connsiteY154" fmla="*/ 2081937 h 3871568"/>
                  <a:gd name="connsiteX155" fmla="*/ 804334 w 3548024"/>
                  <a:gd name="connsiteY155" fmla="*/ 2010817 h 3871568"/>
                  <a:gd name="connsiteX156" fmla="*/ 540174 w 3548024"/>
                  <a:gd name="connsiteY156" fmla="*/ 1919377 h 3871568"/>
                  <a:gd name="connsiteX157" fmla="*/ 509694 w 3548024"/>
                  <a:gd name="connsiteY157" fmla="*/ 1909217 h 3871568"/>
                  <a:gd name="connsiteX158" fmla="*/ 377614 w 3548024"/>
                  <a:gd name="connsiteY158" fmla="*/ 1817777 h 3871568"/>
                  <a:gd name="connsiteX159" fmla="*/ 336974 w 3548024"/>
                  <a:gd name="connsiteY159" fmla="*/ 1827937 h 3871568"/>
                  <a:gd name="connsiteX160" fmla="*/ 469054 w 3548024"/>
                  <a:gd name="connsiteY160" fmla="*/ 1949857 h 3871568"/>
                  <a:gd name="connsiteX161" fmla="*/ 723054 w 3548024"/>
                  <a:gd name="connsiteY161" fmla="*/ 2031137 h 3871568"/>
                  <a:gd name="connsiteX162" fmla="*/ 601134 w 3548024"/>
                  <a:gd name="connsiteY162" fmla="*/ 2031137 h 3871568"/>
                  <a:gd name="connsiteX163" fmla="*/ 469054 w 3548024"/>
                  <a:gd name="connsiteY163" fmla="*/ 2020977 h 3871568"/>
                  <a:gd name="connsiteX164" fmla="*/ 469054 w 3548024"/>
                  <a:gd name="connsiteY164" fmla="*/ 2071777 h 3871568"/>
                  <a:gd name="connsiteX165" fmla="*/ 580814 w 3548024"/>
                  <a:gd name="connsiteY165" fmla="*/ 2071777 h 3871568"/>
                  <a:gd name="connsiteX166" fmla="*/ 784014 w 3548024"/>
                  <a:gd name="connsiteY166" fmla="*/ 2071777 h 3871568"/>
                  <a:gd name="connsiteX167" fmla="*/ 987214 w 3548024"/>
                  <a:gd name="connsiteY167" fmla="*/ 2112417 h 3871568"/>
                  <a:gd name="connsiteX168" fmla="*/ 1261534 w 3548024"/>
                  <a:gd name="connsiteY168" fmla="*/ 2132737 h 3871568"/>
                  <a:gd name="connsiteX169" fmla="*/ 1578766 w 3548024"/>
                  <a:gd name="connsiteY169" fmla="*/ 2175010 h 3871568"/>
                  <a:gd name="connsiteX170" fmla="*/ 1739054 w 3548024"/>
                  <a:gd name="connsiteY170" fmla="*/ 2305457 h 3871568"/>
                  <a:gd name="connsiteX171" fmla="*/ 1789854 w 3548024"/>
                  <a:gd name="connsiteY171" fmla="*/ 2437537 h 3871568"/>
                  <a:gd name="connsiteX172" fmla="*/ 1800014 w 3548024"/>
                  <a:gd name="connsiteY172" fmla="*/ 2681377 h 3871568"/>
                  <a:gd name="connsiteX173" fmla="*/ 1779694 w 3548024"/>
                  <a:gd name="connsiteY173" fmla="*/ 2935377 h 3871568"/>
                  <a:gd name="connsiteX174" fmla="*/ 1728894 w 3548024"/>
                  <a:gd name="connsiteY174" fmla="*/ 3230017 h 3871568"/>
                  <a:gd name="connsiteX175" fmla="*/ 1678094 w 3548024"/>
                  <a:gd name="connsiteY175" fmla="*/ 3524657 h 3871568"/>
                  <a:gd name="connsiteX176" fmla="*/ 1627294 w 3548024"/>
                  <a:gd name="connsiteY176" fmla="*/ 3847312 h 3871568"/>
                  <a:gd name="connsiteX177" fmla="*/ 1820334 w 3548024"/>
                  <a:gd name="connsiteY177" fmla="*/ 3849777 h 3871568"/>
                  <a:gd name="connsiteX178" fmla="*/ 2114974 w 3548024"/>
                  <a:gd name="connsiteY178" fmla="*/ 3859937 h 3871568"/>
                  <a:gd name="connsiteX179" fmla="*/ 2274667 w 3548024"/>
                  <a:gd name="connsiteY179" fmla="*/ 3839765 h 3871568"/>
                  <a:gd name="connsiteX180" fmla="*/ 2287356 w 3548024"/>
                  <a:gd name="connsiteY180" fmla="*/ 3742447 h 3871568"/>
                  <a:gd name="connsiteX181" fmla="*/ 2232894 w 3548024"/>
                  <a:gd name="connsiteY181" fmla="*/ 3380785 h 38715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</a:cxnLst>
                <a:rect l="l" t="t" r="r" b="b"/>
                <a:pathLst>
                  <a:path w="3548024" h="3871568">
                    <a:moveTo>
                      <a:pt x="2224448" y="3383831"/>
                    </a:moveTo>
                    <a:cubicBezTo>
                      <a:pt x="2224379" y="3377973"/>
                      <a:pt x="2174716" y="2596411"/>
                      <a:pt x="2198719" y="2548406"/>
                    </a:cubicBezTo>
                    <a:cubicBezTo>
                      <a:pt x="2222722" y="2500401"/>
                      <a:pt x="2228137" y="2334923"/>
                      <a:pt x="2298846" y="2247018"/>
                    </a:cubicBezTo>
                    <a:cubicBezTo>
                      <a:pt x="2369555" y="2159113"/>
                      <a:pt x="2504606" y="2095904"/>
                      <a:pt x="2622974" y="2020977"/>
                    </a:cubicBezTo>
                    <a:cubicBezTo>
                      <a:pt x="2741342" y="1946050"/>
                      <a:pt x="2898987" y="1853337"/>
                      <a:pt x="3009054" y="1797457"/>
                    </a:cubicBezTo>
                    <a:cubicBezTo>
                      <a:pt x="3119121" y="1741577"/>
                      <a:pt x="3207174" y="1722950"/>
                      <a:pt x="3283374" y="1685697"/>
                    </a:cubicBezTo>
                    <a:cubicBezTo>
                      <a:pt x="3359574" y="1648444"/>
                      <a:pt x="3422227" y="1611190"/>
                      <a:pt x="3466254" y="1573937"/>
                    </a:cubicBezTo>
                    <a:cubicBezTo>
                      <a:pt x="3510281" y="1536684"/>
                      <a:pt x="3542454" y="1482497"/>
                      <a:pt x="3547534" y="1462177"/>
                    </a:cubicBezTo>
                    <a:cubicBezTo>
                      <a:pt x="3552614" y="1441857"/>
                      <a:pt x="3517054" y="1436777"/>
                      <a:pt x="3496734" y="1452017"/>
                    </a:cubicBezTo>
                    <a:cubicBezTo>
                      <a:pt x="3476414" y="1467257"/>
                      <a:pt x="3469641" y="1519750"/>
                      <a:pt x="3425614" y="1553617"/>
                    </a:cubicBezTo>
                    <a:cubicBezTo>
                      <a:pt x="3381587" y="1587484"/>
                      <a:pt x="3317241" y="1616270"/>
                      <a:pt x="3232574" y="1655217"/>
                    </a:cubicBezTo>
                    <a:cubicBezTo>
                      <a:pt x="3147907" y="1694164"/>
                      <a:pt x="2975187" y="1766977"/>
                      <a:pt x="2917614" y="1787297"/>
                    </a:cubicBezTo>
                    <a:cubicBezTo>
                      <a:pt x="2860041" y="1807617"/>
                      <a:pt x="2887134" y="1797457"/>
                      <a:pt x="2887134" y="1777137"/>
                    </a:cubicBezTo>
                    <a:cubicBezTo>
                      <a:pt x="2887134" y="1756817"/>
                      <a:pt x="2902374" y="1711097"/>
                      <a:pt x="2917614" y="1665377"/>
                    </a:cubicBezTo>
                    <a:cubicBezTo>
                      <a:pt x="2932854" y="1619657"/>
                      <a:pt x="2968414" y="1538377"/>
                      <a:pt x="2978574" y="1502817"/>
                    </a:cubicBezTo>
                    <a:cubicBezTo>
                      <a:pt x="2988734" y="1467257"/>
                      <a:pt x="2987041" y="1458790"/>
                      <a:pt x="2978574" y="1452017"/>
                    </a:cubicBezTo>
                    <a:cubicBezTo>
                      <a:pt x="2970107" y="1445244"/>
                      <a:pt x="2941321" y="1446937"/>
                      <a:pt x="2927774" y="1462177"/>
                    </a:cubicBezTo>
                    <a:cubicBezTo>
                      <a:pt x="2914227" y="1477417"/>
                      <a:pt x="2915921" y="1492657"/>
                      <a:pt x="2897294" y="1543457"/>
                    </a:cubicBezTo>
                    <a:cubicBezTo>
                      <a:pt x="2878667" y="1594257"/>
                      <a:pt x="2834641" y="1716177"/>
                      <a:pt x="2816014" y="1766977"/>
                    </a:cubicBezTo>
                    <a:cubicBezTo>
                      <a:pt x="2797387" y="1817777"/>
                      <a:pt x="2823723" y="1816256"/>
                      <a:pt x="2785534" y="1848257"/>
                    </a:cubicBezTo>
                    <a:cubicBezTo>
                      <a:pt x="2747345" y="1880258"/>
                      <a:pt x="2656305" y="1920039"/>
                      <a:pt x="2586878" y="1958986"/>
                    </a:cubicBezTo>
                    <a:cubicBezTo>
                      <a:pt x="2437603" y="2042593"/>
                      <a:pt x="2428998" y="2042819"/>
                      <a:pt x="2368974" y="2081937"/>
                    </a:cubicBezTo>
                    <a:cubicBezTo>
                      <a:pt x="2308950" y="2121055"/>
                      <a:pt x="2236894" y="2232644"/>
                      <a:pt x="2226734" y="2193697"/>
                    </a:cubicBezTo>
                    <a:cubicBezTo>
                      <a:pt x="2216574" y="2154750"/>
                      <a:pt x="2282614" y="1970177"/>
                      <a:pt x="2308014" y="1848257"/>
                    </a:cubicBezTo>
                    <a:cubicBezTo>
                      <a:pt x="2333414" y="1726337"/>
                      <a:pt x="2331721" y="1563777"/>
                      <a:pt x="2379134" y="1462177"/>
                    </a:cubicBezTo>
                    <a:cubicBezTo>
                      <a:pt x="2426547" y="1360577"/>
                      <a:pt x="2545081" y="1303004"/>
                      <a:pt x="2592494" y="1238657"/>
                    </a:cubicBezTo>
                    <a:cubicBezTo>
                      <a:pt x="2639907" y="1174310"/>
                      <a:pt x="2658534" y="1103190"/>
                      <a:pt x="2663614" y="1076097"/>
                    </a:cubicBezTo>
                    <a:cubicBezTo>
                      <a:pt x="2668694" y="1049004"/>
                      <a:pt x="2639907" y="1054084"/>
                      <a:pt x="2622974" y="1076097"/>
                    </a:cubicBezTo>
                    <a:cubicBezTo>
                      <a:pt x="2606041" y="1098110"/>
                      <a:pt x="2597574" y="1165844"/>
                      <a:pt x="2562014" y="1208177"/>
                    </a:cubicBezTo>
                    <a:cubicBezTo>
                      <a:pt x="2526454" y="1250510"/>
                      <a:pt x="2426547" y="1338564"/>
                      <a:pt x="2409614" y="1330097"/>
                    </a:cubicBezTo>
                    <a:cubicBezTo>
                      <a:pt x="2392681" y="1321630"/>
                      <a:pt x="2438401" y="1235270"/>
                      <a:pt x="2460414" y="1157377"/>
                    </a:cubicBezTo>
                    <a:cubicBezTo>
                      <a:pt x="2482427" y="1079484"/>
                      <a:pt x="2511214" y="927084"/>
                      <a:pt x="2541694" y="862737"/>
                    </a:cubicBezTo>
                    <a:cubicBezTo>
                      <a:pt x="2572174" y="798390"/>
                      <a:pt x="2612814" y="801777"/>
                      <a:pt x="2643294" y="771297"/>
                    </a:cubicBezTo>
                    <a:cubicBezTo>
                      <a:pt x="2673774" y="740817"/>
                      <a:pt x="2709334" y="703564"/>
                      <a:pt x="2724574" y="679857"/>
                    </a:cubicBezTo>
                    <a:cubicBezTo>
                      <a:pt x="2739814" y="656150"/>
                      <a:pt x="2739814" y="634137"/>
                      <a:pt x="2734734" y="629057"/>
                    </a:cubicBezTo>
                    <a:cubicBezTo>
                      <a:pt x="2729654" y="623977"/>
                      <a:pt x="2712721" y="632444"/>
                      <a:pt x="2694094" y="649377"/>
                    </a:cubicBezTo>
                    <a:cubicBezTo>
                      <a:pt x="2675467" y="666310"/>
                      <a:pt x="2644987" y="712030"/>
                      <a:pt x="2622974" y="730657"/>
                    </a:cubicBezTo>
                    <a:cubicBezTo>
                      <a:pt x="2600961" y="749284"/>
                      <a:pt x="2553547" y="806857"/>
                      <a:pt x="2562014" y="761137"/>
                    </a:cubicBezTo>
                    <a:cubicBezTo>
                      <a:pt x="2570481" y="715417"/>
                      <a:pt x="2646681" y="546084"/>
                      <a:pt x="2673774" y="456337"/>
                    </a:cubicBezTo>
                    <a:cubicBezTo>
                      <a:pt x="2700867" y="366590"/>
                      <a:pt x="2722881" y="263297"/>
                      <a:pt x="2724574" y="222657"/>
                    </a:cubicBezTo>
                    <a:cubicBezTo>
                      <a:pt x="2726267" y="182017"/>
                      <a:pt x="2694094" y="195564"/>
                      <a:pt x="2683934" y="212497"/>
                    </a:cubicBezTo>
                    <a:cubicBezTo>
                      <a:pt x="2673774" y="229430"/>
                      <a:pt x="2675467" y="276844"/>
                      <a:pt x="2663614" y="324257"/>
                    </a:cubicBezTo>
                    <a:cubicBezTo>
                      <a:pt x="2651761" y="371670"/>
                      <a:pt x="2624667" y="468190"/>
                      <a:pt x="2612814" y="496977"/>
                    </a:cubicBezTo>
                    <a:cubicBezTo>
                      <a:pt x="2600961" y="525764"/>
                      <a:pt x="2602654" y="520684"/>
                      <a:pt x="2592494" y="496977"/>
                    </a:cubicBezTo>
                    <a:cubicBezTo>
                      <a:pt x="2582334" y="473270"/>
                      <a:pt x="2563707" y="393684"/>
                      <a:pt x="2551854" y="354737"/>
                    </a:cubicBezTo>
                    <a:cubicBezTo>
                      <a:pt x="2540001" y="315790"/>
                      <a:pt x="2531534" y="273457"/>
                      <a:pt x="2521374" y="263297"/>
                    </a:cubicBezTo>
                    <a:cubicBezTo>
                      <a:pt x="2511214" y="253137"/>
                      <a:pt x="2492587" y="278537"/>
                      <a:pt x="2490894" y="293777"/>
                    </a:cubicBezTo>
                    <a:cubicBezTo>
                      <a:pt x="2489201" y="309017"/>
                      <a:pt x="2502747" y="325950"/>
                      <a:pt x="2511214" y="354737"/>
                    </a:cubicBezTo>
                    <a:cubicBezTo>
                      <a:pt x="2519681" y="383524"/>
                      <a:pt x="2533227" y="432630"/>
                      <a:pt x="2541694" y="466497"/>
                    </a:cubicBezTo>
                    <a:cubicBezTo>
                      <a:pt x="2550161" y="500364"/>
                      <a:pt x="2556934" y="537617"/>
                      <a:pt x="2562014" y="557937"/>
                    </a:cubicBezTo>
                    <a:cubicBezTo>
                      <a:pt x="2567094" y="578257"/>
                      <a:pt x="2584027" y="544390"/>
                      <a:pt x="2572174" y="588417"/>
                    </a:cubicBezTo>
                    <a:cubicBezTo>
                      <a:pt x="2560321" y="632444"/>
                      <a:pt x="2516294" y="740817"/>
                      <a:pt x="2490894" y="822097"/>
                    </a:cubicBezTo>
                    <a:cubicBezTo>
                      <a:pt x="2465494" y="903377"/>
                      <a:pt x="2441787" y="1038844"/>
                      <a:pt x="2419774" y="1076097"/>
                    </a:cubicBezTo>
                    <a:cubicBezTo>
                      <a:pt x="2397761" y="1113350"/>
                      <a:pt x="2385907" y="1079484"/>
                      <a:pt x="2358814" y="1045617"/>
                    </a:cubicBezTo>
                    <a:cubicBezTo>
                      <a:pt x="2331721" y="1011750"/>
                      <a:pt x="2280921" y="915230"/>
                      <a:pt x="2257214" y="872897"/>
                    </a:cubicBezTo>
                    <a:cubicBezTo>
                      <a:pt x="2233507" y="830564"/>
                      <a:pt x="2226734" y="800084"/>
                      <a:pt x="2216574" y="791617"/>
                    </a:cubicBezTo>
                    <a:cubicBezTo>
                      <a:pt x="2206414" y="783150"/>
                      <a:pt x="2192867" y="800084"/>
                      <a:pt x="2196254" y="822097"/>
                    </a:cubicBezTo>
                    <a:cubicBezTo>
                      <a:pt x="2199641" y="844110"/>
                      <a:pt x="2219961" y="888137"/>
                      <a:pt x="2236894" y="923697"/>
                    </a:cubicBezTo>
                    <a:cubicBezTo>
                      <a:pt x="2253827" y="959257"/>
                      <a:pt x="2279227" y="1003284"/>
                      <a:pt x="2297854" y="1035457"/>
                    </a:cubicBezTo>
                    <a:cubicBezTo>
                      <a:pt x="2316481" y="1067630"/>
                      <a:pt x="2335107" y="1098110"/>
                      <a:pt x="2348654" y="1116737"/>
                    </a:cubicBezTo>
                    <a:cubicBezTo>
                      <a:pt x="2362201" y="1135364"/>
                      <a:pt x="2377441" y="1123510"/>
                      <a:pt x="2379134" y="1147217"/>
                    </a:cubicBezTo>
                    <a:cubicBezTo>
                      <a:pt x="2380827" y="1170924"/>
                      <a:pt x="2379134" y="1182777"/>
                      <a:pt x="2358814" y="1258977"/>
                    </a:cubicBezTo>
                    <a:cubicBezTo>
                      <a:pt x="2338494" y="1335177"/>
                      <a:pt x="2282614" y="1504510"/>
                      <a:pt x="2257214" y="1604417"/>
                    </a:cubicBezTo>
                    <a:cubicBezTo>
                      <a:pt x="2231814" y="1704324"/>
                      <a:pt x="2223347" y="1792377"/>
                      <a:pt x="2206414" y="1858417"/>
                    </a:cubicBezTo>
                    <a:cubicBezTo>
                      <a:pt x="2189481" y="1924457"/>
                      <a:pt x="2175934" y="1973564"/>
                      <a:pt x="2155614" y="2000657"/>
                    </a:cubicBezTo>
                    <a:cubicBezTo>
                      <a:pt x="2135294" y="2027750"/>
                      <a:pt x="2103121" y="2042990"/>
                      <a:pt x="2084494" y="2020977"/>
                    </a:cubicBezTo>
                    <a:cubicBezTo>
                      <a:pt x="2065867" y="1998964"/>
                      <a:pt x="2065867" y="1949857"/>
                      <a:pt x="2043854" y="1868577"/>
                    </a:cubicBezTo>
                    <a:cubicBezTo>
                      <a:pt x="2021841" y="1787297"/>
                      <a:pt x="1986281" y="1665377"/>
                      <a:pt x="1952414" y="1533297"/>
                    </a:cubicBezTo>
                    <a:cubicBezTo>
                      <a:pt x="1918547" y="1401217"/>
                      <a:pt x="1866054" y="1228497"/>
                      <a:pt x="1840654" y="1076097"/>
                    </a:cubicBezTo>
                    <a:cubicBezTo>
                      <a:pt x="1815254" y="923697"/>
                      <a:pt x="1795602" y="791913"/>
                      <a:pt x="1800014" y="618897"/>
                    </a:cubicBezTo>
                    <a:cubicBezTo>
                      <a:pt x="1804426" y="445881"/>
                      <a:pt x="1827258" y="135654"/>
                      <a:pt x="1867129" y="38001"/>
                    </a:cubicBezTo>
                    <a:cubicBezTo>
                      <a:pt x="1866314" y="-46814"/>
                      <a:pt x="1813080" y="25046"/>
                      <a:pt x="1795121" y="110009"/>
                    </a:cubicBezTo>
                    <a:cubicBezTo>
                      <a:pt x="1777162" y="194972"/>
                      <a:pt x="1765332" y="442642"/>
                      <a:pt x="1759374" y="547777"/>
                    </a:cubicBezTo>
                    <a:cubicBezTo>
                      <a:pt x="1753416" y="652912"/>
                      <a:pt x="1757681" y="690017"/>
                      <a:pt x="1759374" y="740817"/>
                    </a:cubicBezTo>
                    <a:cubicBezTo>
                      <a:pt x="1761067" y="791617"/>
                      <a:pt x="1774614" y="844110"/>
                      <a:pt x="1769534" y="852577"/>
                    </a:cubicBezTo>
                    <a:cubicBezTo>
                      <a:pt x="1764454" y="861044"/>
                      <a:pt x="1754294" y="835644"/>
                      <a:pt x="1728894" y="791617"/>
                    </a:cubicBezTo>
                    <a:cubicBezTo>
                      <a:pt x="1703494" y="747590"/>
                      <a:pt x="1644227" y="666310"/>
                      <a:pt x="1617134" y="588417"/>
                    </a:cubicBezTo>
                    <a:cubicBezTo>
                      <a:pt x="1590041" y="510524"/>
                      <a:pt x="1579881" y="381830"/>
                      <a:pt x="1566334" y="324257"/>
                    </a:cubicBezTo>
                    <a:cubicBezTo>
                      <a:pt x="1552787" y="266684"/>
                      <a:pt x="1544321" y="246364"/>
                      <a:pt x="1535854" y="242977"/>
                    </a:cubicBezTo>
                    <a:cubicBezTo>
                      <a:pt x="1527387" y="239590"/>
                      <a:pt x="1513841" y="253137"/>
                      <a:pt x="1515534" y="303937"/>
                    </a:cubicBezTo>
                    <a:cubicBezTo>
                      <a:pt x="1517227" y="354737"/>
                      <a:pt x="1537547" y="496977"/>
                      <a:pt x="1546014" y="547777"/>
                    </a:cubicBezTo>
                    <a:cubicBezTo>
                      <a:pt x="1554481" y="598577"/>
                      <a:pt x="1568027" y="600270"/>
                      <a:pt x="1566334" y="608737"/>
                    </a:cubicBezTo>
                    <a:cubicBezTo>
                      <a:pt x="1564641" y="617204"/>
                      <a:pt x="1557867" y="613817"/>
                      <a:pt x="1535854" y="598577"/>
                    </a:cubicBezTo>
                    <a:cubicBezTo>
                      <a:pt x="1513841" y="583337"/>
                      <a:pt x="1469814" y="541004"/>
                      <a:pt x="1434254" y="517297"/>
                    </a:cubicBezTo>
                    <a:cubicBezTo>
                      <a:pt x="1398694" y="493590"/>
                      <a:pt x="1342814" y="461417"/>
                      <a:pt x="1322494" y="456337"/>
                    </a:cubicBezTo>
                    <a:cubicBezTo>
                      <a:pt x="1302174" y="451257"/>
                      <a:pt x="1295401" y="466497"/>
                      <a:pt x="1312334" y="486817"/>
                    </a:cubicBezTo>
                    <a:cubicBezTo>
                      <a:pt x="1329267" y="507137"/>
                      <a:pt x="1381761" y="549470"/>
                      <a:pt x="1424094" y="578257"/>
                    </a:cubicBezTo>
                    <a:cubicBezTo>
                      <a:pt x="1466427" y="607044"/>
                      <a:pt x="1537547" y="642604"/>
                      <a:pt x="1566334" y="659537"/>
                    </a:cubicBezTo>
                    <a:cubicBezTo>
                      <a:pt x="1595121" y="676470"/>
                      <a:pt x="1578187" y="654457"/>
                      <a:pt x="1596814" y="679857"/>
                    </a:cubicBezTo>
                    <a:cubicBezTo>
                      <a:pt x="1615441" y="705257"/>
                      <a:pt x="1651001" y="772990"/>
                      <a:pt x="1678094" y="811937"/>
                    </a:cubicBezTo>
                    <a:cubicBezTo>
                      <a:pt x="1705187" y="850884"/>
                      <a:pt x="1742441" y="877977"/>
                      <a:pt x="1759374" y="913537"/>
                    </a:cubicBezTo>
                    <a:cubicBezTo>
                      <a:pt x="1776307" y="949097"/>
                      <a:pt x="1771227" y="974497"/>
                      <a:pt x="1779694" y="1025297"/>
                    </a:cubicBezTo>
                    <a:cubicBezTo>
                      <a:pt x="1788161" y="1076097"/>
                      <a:pt x="1794934" y="1140444"/>
                      <a:pt x="1810174" y="1218337"/>
                    </a:cubicBezTo>
                    <a:cubicBezTo>
                      <a:pt x="1825414" y="1296230"/>
                      <a:pt x="1864361" y="1446937"/>
                      <a:pt x="1871134" y="1492657"/>
                    </a:cubicBezTo>
                    <a:cubicBezTo>
                      <a:pt x="1877907" y="1538377"/>
                      <a:pt x="1898227" y="1521444"/>
                      <a:pt x="1850814" y="1492657"/>
                    </a:cubicBezTo>
                    <a:cubicBezTo>
                      <a:pt x="1803401" y="1463870"/>
                      <a:pt x="1661161" y="1385977"/>
                      <a:pt x="1586654" y="1319937"/>
                    </a:cubicBezTo>
                    <a:cubicBezTo>
                      <a:pt x="1512147" y="1253897"/>
                      <a:pt x="1447801" y="1155684"/>
                      <a:pt x="1403774" y="1096417"/>
                    </a:cubicBezTo>
                    <a:cubicBezTo>
                      <a:pt x="1359747" y="1037150"/>
                      <a:pt x="1339427" y="1013444"/>
                      <a:pt x="1322494" y="964337"/>
                    </a:cubicBezTo>
                    <a:cubicBezTo>
                      <a:pt x="1305561" y="915230"/>
                      <a:pt x="1308947" y="833950"/>
                      <a:pt x="1302174" y="801777"/>
                    </a:cubicBezTo>
                    <a:cubicBezTo>
                      <a:pt x="1295401" y="769604"/>
                      <a:pt x="1290321" y="762830"/>
                      <a:pt x="1281854" y="771297"/>
                    </a:cubicBezTo>
                    <a:cubicBezTo>
                      <a:pt x="1273387" y="779764"/>
                      <a:pt x="1254761" y="822097"/>
                      <a:pt x="1251374" y="852577"/>
                    </a:cubicBezTo>
                    <a:cubicBezTo>
                      <a:pt x="1247987" y="883057"/>
                      <a:pt x="1273387" y="950790"/>
                      <a:pt x="1261534" y="954177"/>
                    </a:cubicBezTo>
                    <a:cubicBezTo>
                      <a:pt x="1249681" y="957564"/>
                      <a:pt x="1222587" y="916924"/>
                      <a:pt x="1180254" y="872897"/>
                    </a:cubicBezTo>
                    <a:cubicBezTo>
                      <a:pt x="1137921" y="828870"/>
                      <a:pt x="1048174" y="742510"/>
                      <a:pt x="1007534" y="690017"/>
                    </a:cubicBezTo>
                    <a:cubicBezTo>
                      <a:pt x="966894" y="637524"/>
                      <a:pt x="956734" y="593497"/>
                      <a:pt x="936414" y="557937"/>
                    </a:cubicBezTo>
                    <a:cubicBezTo>
                      <a:pt x="916094" y="522377"/>
                      <a:pt x="899161" y="490204"/>
                      <a:pt x="885614" y="476657"/>
                    </a:cubicBezTo>
                    <a:cubicBezTo>
                      <a:pt x="872067" y="463110"/>
                      <a:pt x="856827" y="464804"/>
                      <a:pt x="855134" y="476657"/>
                    </a:cubicBezTo>
                    <a:cubicBezTo>
                      <a:pt x="853441" y="488510"/>
                      <a:pt x="855134" y="505444"/>
                      <a:pt x="875454" y="547777"/>
                    </a:cubicBezTo>
                    <a:cubicBezTo>
                      <a:pt x="895774" y="590110"/>
                      <a:pt x="943187" y="683244"/>
                      <a:pt x="977054" y="730657"/>
                    </a:cubicBezTo>
                    <a:cubicBezTo>
                      <a:pt x="1010921" y="778070"/>
                      <a:pt x="1073574" y="815324"/>
                      <a:pt x="1078654" y="832257"/>
                    </a:cubicBezTo>
                    <a:cubicBezTo>
                      <a:pt x="1083734" y="849190"/>
                      <a:pt x="1046481" y="844110"/>
                      <a:pt x="1007534" y="832257"/>
                    </a:cubicBezTo>
                    <a:cubicBezTo>
                      <a:pt x="968587" y="820404"/>
                      <a:pt x="875454" y="769604"/>
                      <a:pt x="844974" y="761137"/>
                    </a:cubicBezTo>
                    <a:cubicBezTo>
                      <a:pt x="814494" y="752670"/>
                      <a:pt x="812801" y="769604"/>
                      <a:pt x="824654" y="781457"/>
                    </a:cubicBezTo>
                    <a:cubicBezTo>
                      <a:pt x="836507" y="793310"/>
                      <a:pt x="875454" y="813630"/>
                      <a:pt x="916094" y="832257"/>
                    </a:cubicBezTo>
                    <a:cubicBezTo>
                      <a:pt x="956734" y="850884"/>
                      <a:pt x="1034627" y="881364"/>
                      <a:pt x="1068494" y="893217"/>
                    </a:cubicBezTo>
                    <a:cubicBezTo>
                      <a:pt x="1102361" y="905070"/>
                      <a:pt x="1090507" y="884750"/>
                      <a:pt x="1119294" y="903377"/>
                    </a:cubicBezTo>
                    <a:cubicBezTo>
                      <a:pt x="1148081" y="922004"/>
                      <a:pt x="1214121" y="982964"/>
                      <a:pt x="1241214" y="1004977"/>
                    </a:cubicBezTo>
                    <a:cubicBezTo>
                      <a:pt x="1268307" y="1026990"/>
                      <a:pt x="1256454" y="1008364"/>
                      <a:pt x="1281854" y="1035457"/>
                    </a:cubicBezTo>
                    <a:cubicBezTo>
                      <a:pt x="1307254" y="1062550"/>
                      <a:pt x="1358054" y="1123510"/>
                      <a:pt x="1393614" y="1167537"/>
                    </a:cubicBezTo>
                    <a:cubicBezTo>
                      <a:pt x="1429174" y="1211564"/>
                      <a:pt x="1447801" y="1248817"/>
                      <a:pt x="1495214" y="1299617"/>
                    </a:cubicBezTo>
                    <a:cubicBezTo>
                      <a:pt x="1542627" y="1350417"/>
                      <a:pt x="1620521" y="1421537"/>
                      <a:pt x="1678094" y="1472337"/>
                    </a:cubicBezTo>
                    <a:cubicBezTo>
                      <a:pt x="1735667" y="1523137"/>
                      <a:pt x="1810174" y="1573937"/>
                      <a:pt x="1840654" y="1604417"/>
                    </a:cubicBezTo>
                    <a:cubicBezTo>
                      <a:pt x="1871134" y="1634897"/>
                      <a:pt x="1854201" y="1621350"/>
                      <a:pt x="1860974" y="1655217"/>
                    </a:cubicBezTo>
                    <a:cubicBezTo>
                      <a:pt x="1867747" y="1689084"/>
                      <a:pt x="1876214" y="1766977"/>
                      <a:pt x="1881294" y="1807617"/>
                    </a:cubicBezTo>
                    <a:cubicBezTo>
                      <a:pt x="1886374" y="1848257"/>
                      <a:pt x="1891454" y="1856724"/>
                      <a:pt x="1891454" y="1899057"/>
                    </a:cubicBezTo>
                    <a:cubicBezTo>
                      <a:pt x="1891454" y="1941390"/>
                      <a:pt x="1901614" y="2042990"/>
                      <a:pt x="1881294" y="2061617"/>
                    </a:cubicBezTo>
                    <a:cubicBezTo>
                      <a:pt x="1860974" y="2080244"/>
                      <a:pt x="1833881" y="2027750"/>
                      <a:pt x="1769534" y="2010817"/>
                    </a:cubicBezTo>
                    <a:cubicBezTo>
                      <a:pt x="1705187" y="1993884"/>
                      <a:pt x="1581574" y="1980337"/>
                      <a:pt x="1495214" y="1960017"/>
                    </a:cubicBezTo>
                    <a:cubicBezTo>
                      <a:pt x="1408854" y="1939697"/>
                      <a:pt x="1351281" y="1922764"/>
                      <a:pt x="1251374" y="1888897"/>
                    </a:cubicBezTo>
                    <a:cubicBezTo>
                      <a:pt x="1151467" y="1855030"/>
                      <a:pt x="993987" y="1817777"/>
                      <a:pt x="895774" y="1756817"/>
                    </a:cubicBezTo>
                    <a:cubicBezTo>
                      <a:pt x="797561" y="1695857"/>
                      <a:pt x="726441" y="1595950"/>
                      <a:pt x="662094" y="1523137"/>
                    </a:cubicBezTo>
                    <a:cubicBezTo>
                      <a:pt x="597747" y="1450324"/>
                      <a:pt x="550334" y="1370737"/>
                      <a:pt x="509694" y="1319937"/>
                    </a:cubicBezTo>
                    <a:cubicBezTo>
                      <a:pt x="469054" y="1269137"/>
                      <a:pt x="443654" y="1233577"/>
                      <a:pt x="418254" y="1218337"/>
                    </a:cubicBezTo>
                    <a:cubicBezTo>
                      <a:pt x="392854" y="1203097"/>
                      <a:pt x="353907" y="1211564"/>
                      <a:pt x="357294" y="1228497"/>
                    </a:cubicBezTo>
                    <a:cubicBezTo>
                      <a:pt x="360681" y="1245430"/>
                      <a:pt x="404707" y="1274217"/>
                      <a:pt x="438574" y="1319937"/>
                    </a:cubicBezTo>
                    <a:cubicBezTo>
                      <a:pt x="472441" y="1365657"/>
                      <a:pt x="530014" y="1458790"/>
                      <a:pt x="560494" y="1502817"/>
                    </a:cubicBezTo>
                    <a:cubicBezTo>
                      <a:pt x="590974" y="1546844"/>
                      <a:pt x="623147" y="1572244"/>
                      <a:pt x="621454" y="1584097"/>
                    </a:cubicBezTo>
                    <a:cubicBezTo>
                      <a:pt x="619761" y="1595950"/>
                      <a:pt x="590974" y="1590870"/>
                      <a:pt x="550334" y="1573937"/>
                    </a:cubicBezTo>
                    <a:cubicBezTo>
                      <a:pt x="509694" y="1557004"/>
                      <a:pt x="435187" y="1518057"/>
                      <a:pt x="377614" y="1482497"/>
                    </a:cubicBezTo>
                    <a:cubicBezTo>
                      <a:pt x="320041" y="1446937"/>
                      <a:pt x="260774" y="1402910"/>
                      <a:pt x="204894" y="1360577"/>
                    </a:cubicBezTo>
                    <a:cubicBezTo>
                      <a:pt x="149014" y="1318244"/>
                      <a:pt x="76201" y="1248817"/>
                      <a:pt x="42334" y="1228497"/>
                    </a:cubicBezTo>
                    <a:cubicBezTo>
                      <a:pt x="8467" y="1208177"/>
                      <a:pt x="-5079" y="1225110"/>
                      <a:pt x="1694" y="1238657"/>
                    </a:cubicBezTo>
                    <a:cubicBezTo>
                      <a:pt x="8467" y="1252204"/>
                      <a:pt x="23707" y="1260670"/>
                      <a:pt x="82974" y="1309777"/>
                    </a:cubicBezTo>
                    <a:cubicBezTo>
                      <a:pt x="142241" y="1358884"/>
                      <a:pt x="270934" y="1477417"/>
                      <a:pt x="357294" y="1533297"/>
                    </a:cubicBezTo>
                    <a:cubicBezTo>
                      <a:pt x="443654" y="1589177"/>
                      <a:pt x="543561" y="1623044"/>
                      <a:pt x="601134" y="1645057"/>
                    </a:cubicBezTo>
                    <a:cubicBezTo>
                      <a:pt x="658707" y="1667070"/>
                      <a:pt x="677334" y="1651830"/>
                      <a:pt x="702734" y="1665377"/>
                    </a:cubicBezTo>
                    <a:cubicBezTo>
                      <a:pt x="728134" y="1678924"/>
                      <a:pt x="734907" y="1707710"/>
                      <a:pt x="753534" y="1726337"/>
                    </a:cubicBezTo>
                    <a:cubicBezTo>
                      <a:pt x="772161" y="1744964"/>
                      <a:pt x="789094" y="1760204"/>
                      <a:pt x="814494" y="1777137"/>
                    </a:cubicBezTo>
                    <a:cubicBezTo>
                      <a:pt x="839894" y="1794070"/>
                      <a:pt x="836507" y="1799150"/>
                      <a:pt x="905934" y="1827937"/>
                    </a:cubicBezTo>
                    <a:cubicBezTo>
                      <a:pt x="975361" y="1856724"/>
                      <a:pt x="1231054" y="1949857"/>
                      <a:pt x="1231054" y="1949857"/>
                    </a:cubicBezTo>
                    <a:cubicBezTo>
                      <a:pt x="1336041" y="1988804"/>
                      <a:pt x="1466427" y="2031137"/>
                      <a:pt x="1535854" y="2061617"/>
                    </a:cubicBezTo>
                    <a:cubicBezTo>
                      <a:pt x="1605281" y="2092097"/>
                      <a:pt x="1659467" y="2125964"/>
                      <a:pt x="1647614" y="2132737"/>
                    </a:cubicBezTo>
                    <a:cubicBezTo>
                      <a:pt x="1635761" y="2139510"/>
                      <a:pt x="1525694" y="2107337"/>
                      <a:pt x="1464734" y="2102257"/>
                    </a:cubicBezTo>
                    <a:cubicBezTo>
                      <a:pt x="1403774" y="2097177"/>
                      <a:pt x="1351281" y="2105644"/>
                      <a:pt x="1281854" y="2102257"/>
                    </a:cubicBezTo>
                    <a:cubicBezTo>
                      <a:pt x="1212427" y="2098870"/>
                      <a:pt x="1127761" y="2097177"/>
                      <a:pt x="1048174" y="2081937"/>
                    </a:cubicBezTo>
                    <a:cubicBezTo>
                      <a:pt x="968587" y="2066697"/>
                      <a:pt x="889001" y="2037910"/>
                      <a:pt x="804334" y="2010817"/>
                    </a:cubicBezTo>
                    <a:cubicBezTo>
                      <a:pt x="719667" y="1983724"/>
                      <a:pt x="589281" y="1936310"/>
                      <a:pt x="540174" y="1919377"/>
                    </a:cubicBezTo>
                    <a:cubicBezTo>
                      <a:pt x="491067" y="1902444"/>
                      <a:pt x="536787" y="1926150"/>
                      <a:pt x="509694" y="1909217"/>
                    </a:cubicBezTo>
                    <a:cubicBezTo>
                      <a:pt x="482601" y="1892284"/>
                      <a:pt x="406401" y="1831324"/>
                      <a:pt x="377614" y="1817777"/>
                    </a:cubicBezTo>
                    <a:cubicBezTo>
                      <a:pt x="348827" y="1804230"/>
                      <a:pt x="321734" y="1805924"/>
                      <a:pt x="336974" y="1827937"/>
                    </a:cubicBezTo>
                    <a:cubicBezTo>
                      <a:pt x="352214" y="1849950"/>
                      <a:pt x="404707" y="1915990"/>
                      <a:pt x="469054" y="1949857"/>
                    </a:cubicBezTo>
                    <a:cubicBezTo>
                      <a:pt x="533401" y="1983724"/>
                      <a:pt x="701041" y="2017590"/>
                      <a:pt x="723054" y="2031137"/>
                    </a:cubicBezTo>
                    <a:cubicBezTo>
                      <a:pt x="745067" y="2044684"/>
                      <a:pt x="643467" y="2032830"/>
                      <a:pt x="601134" y="2031137"/>
                    </a:cubicBezTo>
                    <a:cubicBezTo>
                      <a:pt x="558801" y="2029444"/>
                      <a:pt x="491067" y="2014204"/>
                      <a:pt x="469054" y="2020977"/>
                    </a:cubicBezTo>
                    <a:cubicBezTo>
                      <a:pt x="447041" y="2027750"/>
                      <a:pt x="450427" y="2063310"/>
                      <a:pt x="469054" y="2071777"/>
                    </a:cubicBezTo>
                    <a:cubicBezTo>
                      <a:pt x="487681" y="2080244"/>
                      <a:pt x="580814" y="2071777"/>
                      <a:pt x="580814" y="2071777"/>
                    </a:cubicBezTo>
                    <a:cubicBezTo>
                      <a:pt x="633307" y="2071777"/>
                      <a:pt x="716281" y="2065004"/>
                      <a:pt x="784014" y="2071777"/>
                    </a:cubicBezTo>
                    <a:cubicBezTo>
                      <a:pt x="851747" y="2078550"/>
                      <a:pt x="907627" y="2102257"/>
                      <a:pt x="987214" y="2112417"/>
                    </a:cubicBezTo>
                    <a:cubicBezTo>
                      <a:pt x="1066801" y="2122577"/>
                      <a:pt x="1162942" y="2122305"/>
                      <a:pt x="1261534" y="2132737"/>
                    </a:cubicBezTo>
                    <a:cubicBezTo>
                      <a:pt x="1360126" y="2143169"/>
                      <a:pt x="1499179" y="2146223"/>
                      <a:pt x="1578766" y="2175010"/>
                    </a:cubicBezTo>
                    <a:cubicBezTo>
                      <a:pt x="1658353" y="2203797"/>
                      <a:pt x="1703873" y="2261703"/>
                      <a:pt x="1739054" y="2305457"/>
                    </a:cubicBezTo>
                    <a:cubicBezTo>
                      <a:pt x="1774235" y="2349211"/>
                      <a:pt x="1779694" y="2374884"/>
                      <a:pt x="1789854" y="2437537"/>
                    </a:cubicBezTo>
                    <a:cubicBezTo>
                      <a:pt x="1800014" y="2500190"/>
                      <a:pt x="1801707" y="2598404"/>
                      <a:pt x="1800014" y="2681377"/>
                    </a:cubicBezTo>
                    <a:cubicBezTo>
                      <a:pt x="1798321" y="2764350"/>
                      <a:pt x="1791547" y="2843937"/>
                      <a:pt x="1779694" y="2935377"/>
                    </a:cubicBezTo>
                    <a:cubicBezTo>
                      <a:pt x="1767841" y="3026817"/>
                      <a:pt x="1728894" y="3230017"/>
                      <a:pt x="1728894" y="3230017"/>
                    </a:cubicBezTo>
                    <a:cubicBezTo>
                      <a:pt x="1711961" y="3328230"/>
                      <a:pt x="1695027" y="3421775"/>
                      <a:pt x="1678094" y="3524657"/>
                    </a:cubicBezTo>
                    <a:cubicBezTo>
                      <a:pt x="1661161" y="3627539"/>
                      <a:pt x="1603587" y="3793125"/>
                      <a:pt x="1627294" y="3847312"/>
                    </a:cubicBezTo>
                    <a:cubicBezTo>
                      <a:pt x="1651001" y="3901499"/>
                      <a:pt x="1739054" y="3847673"/>
                      <a:pt x="1820334" y="3849777"/>
                    </a:cubicBezTo>
                    <a:cubicBezTo>
                      <a:pt x="1901614" y="3851881"/>
                      <a:pt x="2039252" y="3861606"/>
                      <a:pt x="2114974" y="3859937"/>
                    </a:cubicBezTo>
                    <a:cubicBezTo>
                      <a:pt x="2190696" y="3858268"/>
                      <a:pt x="2262814" y="3848232"/>
                      <a:pt x="2274667" y="3839765"/>
                    </a:cubicBezTo>
                    <a:cubicBezTo>
                      <a:pt x="2286520" y="3831298"/>
                      <a:pt x="2294318" y="3818944"/>
                      <a:pt x="2287356" y="3742447"/>
                    </a:cubicBezTo>
                    <a:cubicBezTo>
                      <a:pt x="2280394" y="3665950"/>
                      <a:pt x="2238105" y="3593133"/>
                      <a:pt x="2232894" y="3380785"/>
                    </a:cubicBezTo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6350">
                <a:noFill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78" name="자유형 77"/>
              <p:cNvSpPr/>
              <p:nvPr/>
            </p:nvSpPr>
            <p:spPr>
              <a:xfrm>
                <a:off x="6655684" y="2968777"/>
                <a:ext cx="316616" cy="810206"/>
              </a:xfrm>
              <a:custGeom>
                <a:avLst/>
                <a:gdLst>
                  <a:gd name="connsiteX0" fmla="*/ 10886 w 306615"/>
                  <a:gd name="connsiteY0" fmla="*/ 688823 h 779537"/>
                  <a:gd name="connsiteX1" fmla="*/ 21772 w 306615"/>
                  <a:gd name="connsiteY1" fmla="*/ 761394 h 779537"/>
                  <a:gd name="connsiteX2" fmla="*/ 43544 w 306615"/>
                  <a:gd name="connsiteY2" fmla="*/ 772280 h 779537"/>
                  <a:gd name="connsiteX3" fmla="*/ 65315 w 306615"/>
                  <a:gd name="connsiteY3" fmla="*/ 717852 h 779537"/>
                  <a:gd name="connsiteX4" fmla="*/ 116115 w 306615"/>
                  <a:gd name="connsiteY4" fmla="*/ 554566 h 779537"/>
                  <a:gd name="connsiteX5" fmla="*/ 148772 w 306615"/>
                  <a:gd name="connsiteY5" fmla="*/ 384023 h 779537"/>
                  <a:gd name="connsiteX6" fmla="*/ 214086 w 306615"/>
                  <a:gd name="connsiteY6" fmla="*/ 148166 h 779537"/>
                  <a:gd name="connsiteX7" fmla="*/ 293915 w 306615"/>
                  <a:gd name="connsiteY7" fmla="*/ 28423 h 779537"/>
                  <a:gd name="connsiteX8" fmla="*/ 290286 w 306615"/>
                  <a:gd name="connsiteY8" fmla="*/ 6652 h 779537"/>
                  <a:gd name="connsiteX9" fmla="*/ 268515 w 306615"/>
                  <a:gd name="connsiteY9" fmla="*/ 13909 h 779537"/>
                  <a:gd name="connsiteX10" fmla="*/ 214086 w 306615"/>
                  <a:gd name="connsiteY10" fmla="*/ 90109 h 779537"/>
                  <a:gd name="connsiteX11" fmla="*/ 170544 w 306615"/>
                  <a:gd name="connsiteY11" fmla="*/ 195337 h 779537"/>
                  <a:gd name="connsiteX12" fmla="*/ 127001 w 306615"/>
                  <a:gd name="connsiteY12" fmla="*/ 344109 h 779537"/>
                  <a:gd name="connsiteX13" fmla="*/ 87086 w 306615"/>
                  <a:gd name="connsiteY13" fmla="*/ 525537 h 779537"/>
                  <a:gd name="connsiteX14" fmla="*/ 10886 w 306615"/>
                  <a:gd name="connsiteY14" fmla="*/ 688823 h 7795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306615" h="779537">
                    <a:moveTo>
                      <a:pt x="10886" y="688823"/>
                    </a:moveTo>
                    <a:cubicBezTo>
                      <a:pt x="0" y="728132"/>
                      <a:pt x="16329" y="747485"/>
                      <a:pt x="21772" y="761394"/>
                    </a:cubicBezTo>
                    <a:cubicBezTo>
                      <a:pt x="27215" y="775304"/>
                      <a:pt x="36287" y="779537"/>
                      <a:pt x="43544" y="772280"/>
                    </a:cubicBezTo>
                    <a:cubicBezTo>
                      <a:pt x="50801" y="765023"/>
                      <a:pt x="53220" y="754138"/>
                      <a:pt x="65315" y="717852"/>
                    </a:cubicBezTo>
                    <a:cubicBezTo>
                      <a:pt x="77410" y="681566"/>
                      <a:pt x="102206" y="610204"/>
                      <a:pt x="116115" y="554566"/>
                    </a:cubicBezTo>
                    <a:cubicBezTo>
                      <a:pt x="130025" y="498928"/>
                      <a:pt x="132444" y="451756"/>
                      <a:pt x="148772" y="384023"/>
                    </a:cubicBezTo>
                    <a:cubicBezTo>
                      <a:pt x="165100" y="316290"/>
                      <a:pt x="189896" y="207433"/>
                      <a:pt x="214086" y="148166"/>
                    </a:cubicBezTo>
                    <a:cubicBezTo>
                      <a:pt x="238276" y="88899"/>
                      <a:pt x="281215" y="52009"/>
                      <a:pt x="293915" y="28423"/>
                    </a:cubicBezTo>
                    <a:cubicBezTo>
                      <a:pt x="306615" y="4837"/>
                      <a:pt x="294519" y="9071"/>
                      <a:pt x="290286" y="6652"/>
                    </a:cubicBezTo>
                    <a:cubicBezTo>
                      <a:pt x="286053" y="4233"/>
                      <a:pt x="281215" y="0"/>
                      <a:pt x="268515" y="13909"/>
                    </a:cubicBezTo>
                    <a:cubicBezTo>
                      <a:pt x="255815" y="27818"/>
                      <a:pt x="230415" y="59871"/>
                      <a:pt x="214086" y="90109"/>
                    </a:cubicBezTo>
                    <a:cubicBezTo>
                      <a:pt x="197758" y="120347"/>
                      <a:pt x="185058" y="153004"/>
                      <a:pt x="170544" y="195337"/>
                    </a:cubicBezTo>
                    <a:cubicBezTo>
                      <a:pt x="156030" y="237670"/>
                      <a:pt x="140911" y="289076"/>
                      <a:pt x="127001" y="344109"/>
                    </a:cubicBezTo>
                    <a:cubicBezTo>
                      <a:pt x="113091" y="399142"/>
                      <a:pt x="100995" y="473528"/>
                      <a:pt x="87086" y="525537"/>
                    </a:cubicBezTo>
                    <a:cubicBezTo>
                      <a:pt x="73177" y="577546"/>
                      <a:pt x="21772" y="649514"/>
                      <a:pt x="10886" y="688823"/>
                    </a:cubicBezTo>
                    <a:close/>
                  </a:path>
                </a:pathLst>
              </a:custGeom>
              <a:grpFill/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79" name="자유형 78"/>
              <p:cNvSpPr/>
              <p:nvPr/>
            </p:nvSpPr>
            <p:spPr>
              <a:xfrm rot="4200705">
                <a:off x="7895038" y="4360192"/>
                <a:ext cx="306615" cy="779537"/>
              </a:xfrm>
              <a:custGeom>
                <a:avLst/>
                <a:gdLst>
                  <a:gd name="connsiteX0" fmla="*/ 10886 w 306615"/>
                  <a:gd name="connsiteY0" fmla="*/ 688823 h 779537"/>
                  <a:gd name="connsiteX1" fmla="*/ 21772 w 306615"/>
                  <a:gd name="connsiteY1" fmla="*/ 761394 h 779537"/>
                  <a:gd name="connsiteX2" fmla="*/ 43544 w 306615"/>
                  <a:gd name="connsiteY2" fmla="*/ 772280 h 779537"/>
                  <a:gd name="connsiteX3" fmla="*/ 65315 w 306615"/>
                  <a:gd name="connsiteY3" fmla="*/ 717852 h 779537"/>
                  <a:gd name="connsiteX4" fmla="*/ 116115 w 306615"/>
                  <a:gd name="connsiteY4" fmla="*/ 554566 h 779537"/>
                  <a:gd name="connsiteX5" fmla="*/ 148772 w 306615"/>
                  <a:gd name="connsiteY5" fmla="*/ 384023 h 779537"/>
                  <a:gd name="connsiteX6" fmla="*/ 214086 w 306615"/>
                  <a:gd name="connsiteY6" fmla="*/ 148166 h 779537"/>
                  <a:gd name="connsiteX7" fmla="*/ 293915 w 306615"/>
                  <a:gd name="connsiteY7" fmla="*/ 28423 h 779537"/>
                  <a:gd name="connsiteX8" fmla="*/ 290286 w 306615"/>
                  <a:gd name="connsiteY8" fmla="*/ 6652 h 779537"/>
                  <a:gd name="connsiteX9" fmla="*/ 268515 w 306615"/>
                  <a:gd name="connsiteY9" fmla="*/ 13909 h 779537"/>
                  <a:gd name="connsiteX10" fmla="*/ 214086 w 306615"/>
                  <a:gd name="connsiteY10" fmla="*/ 90109 h 779537"/>
                  <a:gd name="connsiteX11" fmla="*/ 170544 w 306615"/>
                  <a:gd name="connsiteY11" fmla="*/ 195337 h 779537"/>
                  <a:gd name="connsiteX12" fmla="*/ 127001 w 306615"/>
                  <a:gd name="connsiteY12" fmla="*/ 344109 h 779537"/>
                  <a:gd name="connsiteX13" fmla="*/ 87086 w 306615"/>
                  <a:gd name="connsiteY13" fmla="*/ 525537 h 779537"/>
                  <a:gd name="connsiteX14" fmla="*/ 10886 w 306615"/>
                  <a:gd name="connsiteY14" fmla="*/ 688823 h 7795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306615" h="779537">
                    <a:moveTo>
                      <a:pt x="10886" y="688823"/>
                    </a:moveTo>
                    <a:cubicBezTo>
                      <a:pt x="0" y="728132"/>
                      <a:pt x="16329" y="747485"/>
                      <a:pt x="21772" y="761394"/>
                    </a:cubicBezTo>
                    <a:cubicBezTo>
                      <a:pt x="27215" y="775304"/>
                      <a:pt x="36287" y="779537"/>
                      <a:pt x="43544" y="772280"/>
                    </a:cubicBezTo>
                    <a:cubicBezTo>
                      <a:pt x="50801" y="765023"/>
                      <a:pt x="53220" y="754138"/>
                      <a:pt x="65315" y="717852"/>
                    </a:cubicBezTo>
                    <a:cubicBezTo>
                      <a:pt x="77410" y="681566"/>
                      <a:pt x="102206" y="610204"/>
                      <a:pt x="116115" y="554566"/>
                    </a:cubicBezTo>
                    <a:cubicBezTo>
                      <a:pt x="130025" y="498928"/>
                      <a:pt x="132444" y="451756"/>
                      <a:pt x="148772" y="384023"/>
                    </a:cubicBezTo>
                    <a:cubicBezTo>
                      <a:pt x="165100" y="316290"/>
                      <a:pt x="189896" y="207433"/>
                      <a:pt x="214086" y="148166"/>
                    </a:cubicBezTo>
                    <a:cubicBezTo>
                      <a:pt x="238276" y="88899"/>
                      <a:pt x="281215" y="52009"/>
                      <a:pt x="293915" y="28423"/>
                    </a:cubicBezTo>
                    <a:cubicBezTo>
                      <a:pt x="306615" y="4837"/>
                      <a:pt x="294519" y="9071"/>
                      <a:pt x="290286" y="6652"/>
                    </a:cubicBezTo>
                    <a:cubicBezTo>
                      <a:pt x="286053" y="4233"/>
                      <a:pt x="281215" y="0"/>
                      <a:pt x="268515" y="13909"/>
                    </a:cubicBezTo>
                    <a:cubicBezTo>
                      <a:pt x="255815" y="27818"/>
                      <a:pt x="230415" y="59871"/>
                      <a:pt x="214086" y="90109"/>
                    </a:cubicBezTo>
                    <a:cubicBezTo>
                      <a:pt x="197758" y="120347"/>
                      <a:pt x="185058" y="153004"/>
                      <a:pt x="170544" y="195337"/>
                    </a:cubicBezTo>
                    <a:cubicBezTo>
                      <a:pt x="156030" y="237670"/>
                      <a:pt x="140911" y="289076"/>
                      <a:pt x="127001" y="344109"/>
                    </a:cubicBezTo>
                    <a:cubicBezTo>
                      <a:pt x="113091" y="399142"/>
                      <a:pt x="100995" y="473528"/>
                      <a:pt x="87086" y="525537"/>
                    </a:cubicBezTo>
                    <a:cubicBezTo>
                      <a:pt x="73177" y="577546"/>
                      <a:pt x="21772" y="649514"/>
                      <a:pt x="10886" y="688823"/>
                    </a:cubicBezTo>
                    <a:close/>
                  </a:path>
                </a:pathLst>
              </a:custGeom>
              <a:grpFill/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</p:grpSp>
        <p:sp>
          <p:nvSpPr>
            <p:cNvPr id="63" name="자유형 62"/>
            <p:cNvSpPr/>
            <p:nvPr/>
          </p:nvSpPr>
          <p:spPr>
            <a:xfrm>
              <a:off x="5389030" y="4103207"/>
              <a:ext cx="144016" cy="144016"/>
            </a:xfrm>
            <a:custGeom>
              <a:avLst/>
              <a:gdLst>
                <a:gd name="connsiteX0" fmla="*/ 108857 w 117822"/>
                <a:gd name="connsiteY0" fmla="*/ 15368 h 113979"/>
                <a:gd name="connsiteX1" fmla="*/ 24333 w 117822"/>
                <a:gd name="connsiteY1" fmla="*/ 15368 h 113979"/>
                <a:gd name="connsiteX2" fmla="*/ 8965 w 117822"/>
                <a:gd name="connsiteY2" fmla="*/ 92208 h 113979"/>
                <a:gd name="connsiteX3" fmla="*/ 78121 w 117822"/>
                <a:gd name="connsiteY3" fmla="*/ 107576 h 113979"/>
                <a:gd name="connsiteX4" fmla="*/ 108857 w 117822"/>
                <a:gd name="connsiteY4" fmla="*/ 15368 h 113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7822" h="113979">
                  <a:moveTo>
                    <a:pt x="108857" y="15368"/>
                  </a:moveTo>
                  <a:cubicBezTo>
                    <a:pt x="99892" y="0"/>
                    <a:pt x="40982" y="2561"/>
                    <a:pt x="24333" y="15368"/>
                  </a:cubicBezTo>
                  <a:cubicBezTo>
                    <a:pt x="7684" y="28175"/>
                    <a:pt x="0" y="76840"/>
                    <a:pt x="8965" y="92208"/>
                  </a:cubicBezTo>
                  <a:cubicBezTo>
                    <a:pt x="17930" y="107576"/>
                    <a:pt x="60192" y="113979"/>
                    <a:pt x="78121" y="107576"/>
                  </a:cubicBezTo>
                  <a:cubicBezTo>
                    <a:pt x="96050" y="101173"/>
                    <a:pt x="117822" y="30736"/>
                    <a:pt x="108857" y="15368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0"/>
            </a:p>
          </p:txBody>
        </p:sp>
        <p:sp>
          <p:nvSpPr>
            <p:cNvPr id="64" name="자유형 63"/>
            <p:cNvSpPr/>
            <p:nvPr/>
          </p:nvSpPr>
          <p:spPr>
            <a:xfrm rot="6659760">
              <a:off x="5309421" y="4922457"/>
              <a:ext cx="108012" cy="108012"/>
            </a:xfrm>
            <a:custGeom>
              <a:avLst/>
              <a:gdLst>
                <a:gd name="connsiteX0" fmla="*/ 108857 w 117822"/>
                <a:gd name="connsiteY0" fmla="*/ 15368 h 113979"/>
                <a:gd name="connsiteX1" fmla="*/ 24333 w 117822"/>
                <a:gd name="connsiteY1" fmla="*/ 15368 h 113979"/>
                <a:gd name="connsiteX2" fmla="*/ 8965 w 117822"/>
                <a:gd name="connsiteY2" fmla="*/ 92208 h 113979"/>
                <a:gd name="connsiteX3" fmla="*/ 78121 w 117822"/>
                <a:gd name="connsiteY3" fmla="*/ 107576 h 113979"/>
                <a:gd name="connsiteX4" fmla="*/ 108857 w 117822"/>
                <a:gd name="connsiteY4" fmla="*/ 15368 h 113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7822" h="113979">
                  <a:moveTo>
                    <a:pt x="108857" y="15368"/>
                  </a:moveTo>
                  <a:cubicBezTo>
                    <a:pt x="99892" y="0"/>
                    <a:pt x="40982" y="2561"/>
                    <a:pt x="24333" y="15368"/>
                  </a:cubicBezTo>
                  <a:cubicBezTo>
                    <a:pt x="7684" y="28175"/>
                    <a:pt x="0" y="76840"/>
                    <a:pt x="8965" y="92208"/>
                  </a:cubicBezTo>
                  <a:cubicBezTo>
                    <a:pt x="17930" y="107576"/>
                    <a:pt x="60192" y="113979"/>
                    <a:pt x="78121" y="107576"/>
                  </a:cubicBezTo>
                  <a:cubicBezTo>
                    <a:pt x="96050" y="101173"/>
                    <a:pt x="117822" y="30736"/>
                    <a:pt x="108857" y="15368"/>
                  </a:cubicBez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0"/>
            </a:p>
          </p:txBody>
        </p:sp>
        <p:sp>
          <p:nvSpPr>
            <p:cNvPr id="65" name="자유형 64"/>
            <p:cNvSpPr/>
            <p:nvPr/>
          </p:nvSpPr>
          <p:spPr>
            <a:xfrm>
              <a:off x="5647765" y="3104350"/>
              <a:ext cx="167767" cy="153681"/>
            </a:xfrm>
            <a:custGeom>
              <a:avLst/>
              <a:gdLst>
                <a:gd name="connsiteX0" fmla="*/ 76840 w 167767"/>
                <a:gd name="connsiteY0" fmla="*/ 145997 h 153681"/>
                <a:gd name="connsiteX1" fmla="*/ 153680 w 167767"/>
                <a:gd name="connsiteY1" fmla="*/ 122945 h 153681"/>
                <a:gd name="connsiteX2" fmla="*/ 153680 w 167767"/>
                <a:gd name="connsiteY2" fmla="*/ 30736 h 153681"/>
                <a:gd name="connsiteX3" fmla="*/ 69156 w 167767"/>
                <a:gd name="connsiteY3" fmla="*/ 7684 h 153681"/>
                <a:gd name="connsiteX4" fmla="*/ 0 w 167767"/>
                <a:gd name="connsiteY4" fmla="*/ 76841 h 153681"/>
                <a:gd name="connsiteX5" fmla="*/ 76840 w 167767"/>
                <a:gd name="connsiteY5" fmla="*/ 145997 h 1536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67767" h="153681">
                  <a:moveTo>
                    <a:pt x="76840" y="145997"/>
                  </a:moveTo>
                  <a:cubicBezTo>
                    <a:pt x="102453" y="153681"/>
                    <a:pt x="140873" y="142155"/>
                    <a:pt x="153680" y="122945"/>
                  </a:cubicBezTo>
                  <a:cubicBezTo>
                    <a:pt x="166487" y="103735"/>
                    <a:pt x="167767" y="49946"/>
                    <a:pt x="153680" y="30736"/>
                  </a:cubicBezTo>
                  <a:cubicBezTo>
                    <a:pt x="139593" y="11526"/>
                    <a:pt x="94769" y="0"/>
                    <a:pt x="69156" y="7684"/>
                  </a:cubicBezTo>
                  <a:cubicBezTo>
                    <a:pt x="43543" y="15368"/>
                    <a:pt x="0" y="52508"/>
                    <a:pt x="0" y="76841"/>
                  </a:cubicBezTo>
                  <a:cubicBezTo>
                    <a:pt x="0" y="101174"/>
                    <a:pt x="51227" y="138313"/>
                    <a:pt x="76840" y="145997"/>
                  </a:cubicBez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0"/>
            </a:p>
          </p:txBody>
        </p:sp>
        <p:sp>
          <p:nvSpPr>
            <p:cNvPr id="66" name="자유형 65"/>
            <p:cNvSpPr/>
            <p:nvPr/>
          </p:nvSpPr>
          <p:spPr>
            <a:xfrm>
              <a:off x="6588224" y="2564904"/>
              <a:ext cx="197260" cy="209800"/>
            </a:xfrm>
            <a:custGeom>
              <a:avLst/>
              <a:gdLst>
                <a:gd name="connsiteX0" fmla="*/ 55069 w 142155"/>
                <a:gd name="connsiteY0" fmla="*/ 1281 h 161365"/>
                <a:gd name="connsiteX1" fmla="*/ 8965 w 142155"/>
                <a:gd name="connsiteY1" fmla="*/ 39701 h 161365"/>
                <a:gd name="connsiteX2" fmla="*/ 16649 w 142155"/>
                <a:gd name="connsiteY2" fmla="*/ 147278 h 161365"/>
                <a:gd name="connsiteX3" fmla="*/ 108857 w 142155"/>
                <a:gd name="connsiteY3" fmla="*/ 124226 h 161365"/>
                <a:gd name="connsiteX4" fmla="*/ 139594 w 142155"/>
                <a:gd name="connsiteY4" fmla="*/ 47385 h 161365"/>
                <a:gd name="connsiteX5" fmla="*/ 55069 w 142155"/>
                <a:gd name="connsiteY5" fmla="*/ 1281 h 1613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2155" h="161365">
                  <a:moveTo>
                    <a:pt x="55069" y="1281"/>
                  </a:moveTo>
                  <a:cubicBezTo>
                    <a:pt x="33298" y="0"/>
                    <a:pt x="15368" y="15368"/>
                    <a:pt x="8965" y="39701"/>
                  </a:cubicBezTo>
                  <a:cubicBezTo>
                    <a:pt x="2562" y="64034"/>
                    <a:pt x="0" y="133191"/>
                    <a:pt x="16649" y="147278"/>
                  </a:cubicBezTo>
                  <a:cubicBezTo>
                    <a:pt x="33298" y="161365"/>
                    <a:pt x="88366" y="140875"/>
                    <a:pt x="108857" y="124226"/>
                  </a:cubicBezTo>
                  <a:cubicBezTo>
                    <a:pt x="129348" y="107577"/>
                    <a:pt x="142155" y="70437"/>
                    <a:pt x="139594" y="47385"/>
                  </a:cubicBezTo>
                  <a:cubicBezTo>
                    <a:pt x="137033" y="24333"/>
                    <a:pt x="76840" y="2562"/>
                    <a:pt x="55069" y="1281"/>
                  </a:cubicBez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0"/>
            </a:p>
          </p:txBody>
        </p:sp>
        <p:sp>
          <p:nvSpPr>
            <p:cNvPr id="67" name="자유형 66"/>
            <p:cNvSpPr/>
            <p:nvPr/>
          </p:nvSpPr>
          <p:spPr>
            <a:xfrm>
              <a:off x="7727231" y="4243592"/>
              <a:ext cx="144016" cy="144016"/>
            </a:xfrm>
            <a:custGeom>
              <a:avLst/>
              <a:gdLst>
                <a:gd name="connsiteX0" fmla="*/ 55069 w 142155"/>
                <a:gd name="connsiteY0" fmla="*/ 1281 h 161365"/>
                <a:gd name="connsiteX1" fmla="*/ 8965 w 142155"/>
                <a:gd name="connsiteY1" fmla="*/ 39701 h 161365"/>
                <a:gd name="connsiteX2" fmla="*/ 16649 w 142155"/>
                <a:gd name="connsiteY2" fmla="*/ 147278 h 161365"/>
                <a:gd name="connsiteX3" fmla="*/ 108857 w 142155"/>
                <a:gd name="connsiteY3" fmla="*/ 124226 h 161365"/>
                <a:gd name="connsiteX4" fmla="*/ 139594 w 142155"/>
                <a:gd name="connsiteY4" fmla="*/ 47385 h 161365"/>
                <a:gd name="connsiteX5" fmla="*/ 55069 w 142155"/>
                <a:gd name="connsiteY5" fmla="*/ 1281 h 1613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2155" h="161365">
                  <a:moveTo>
                    <a:pt x="55069" y="1281"/>
                  </a:moveTo>
                  <a:cubicBezTo>
                    <a:pt x="33298" y="0"/>
                    <a:pt x="15368" y="15368"/>
                    <a:pt x="8965" y="39701"/>
                  </a:cubicBezTo>
                  <a:cubicBezTo>
                    <a:pt x="2562" y="64034"/>
                    <a:pt x="0" y="133191"/>
                    <a:pt x="16649" y="147278"/>
                  </a:cubicBezTo>
                  <a:cubicBezTo>
                    <a:pt x="33298" y="161365"/>
                    <a:pt x="88366" y="140875"/>
                    <a:pt x="108857" y="124226"/>
                  </a:cubicBezTo>
                  <a:cubicBezTo>
                    <a:pt x="129348" y="107577"/>
                    <a:pt x="142155" y="70437"/>
                    <a:pt x="139594" y="47385"/>
                  </a:cubicBezTo>
                  <a:cubicBezTo>
                    <a:pt x="137033" y="24333"/>
                    <a:pt x="76840" y="2562"/>
                    <a:pt x="55069" y="1281"/>
                  </a:cubicBez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0"/>
            </a:p>
          </p:txBody>
        </p:sp>
        <p:sp>
          <p:nvSpPr>
            <p:cNvPr id="68" name="자유형 67"/>
            <p:cNvSpPr/>
            <p:nvPr/>
          </p:nvSpPr>
          <p:spPr>
            <a:xfrm>
              <a:off x="7470060" y="2752647"/>
              <a:ext cx="216024" cy="216024"/>
            </a:xfrm>
            <a:custGeom>
              <a:avLst/>
              <a:gdLst>
                <a:gd name="connsiteX0" fmla="*/ 108857 w 117822"/>
                <a:gd name="connsiteY0" fmla="*/ 15368 h 113979"/>
                <a:gd name="connsiteX1" fmla="*/ 24333 w 117822"/>
                <a:gd name="connsiteY1" fmla="*/ 15368 h 113979"/>
                <a:gd name="connsiteX2" fmla="*/ 8965 w 117822"/>
                <a:gd name="connsiteY2" fmla="*/ 92208 h 113979"/>
                <a:gd name="connsiteX3" fmla="*/ 78121 w 117822"/>
                <a:gd name="connsiteY3" fmla="*/ 107576 h 113979"/>
                <a:gd name="connsiteX4" fmla="*/ 108857 w 117822"/>
                <a:gd name="connsiteY4" fmla="*/ 15368 h 113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7822" h="113979">
                  <a:moveTo>
                    <a:pt x="108857" y="15368"/>
                  </a:moveTo>
                  <a:cubicBezTo>
                    <a:pt x="99892" y="0"/>
                    <a:pt x="40982" y="2561"/>
                    <a:pt x="24333" y="15368"/>
                  </a:cubicBezTo>
                  <a:cubicBezTo>
                    <a:pt x="7684" y="28175"/>
                    <a:pt x="0" y="76840"/>
                    <a:pt x="8965" y="92208"/>
                  </a:cubicBezTo>
                  <a:cubicBezTo>
                    <a:pt x="17930" y="107576"/>
                    <a:pt x="60192" y="113979"/>
                    <a:pt x="78121" y="107576"/>
                  </a:cubicBezTo>
                  <a:cubicBezTo>
                    <a:pt x="96050" y="101173"/>
                    <a:pt x="117822" y="30736"/>
                    <a:pt x="108857" y="15368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0"/>
            </a:p>
          </p:txBody>
        </p:sp>
        <p:sp>
          <p:nvSpPr>
            <p:cNvPr id="69" name="자유형 68"/>
            <p:cNvSpPr/>
            <p:nvPr/>
          </p:nvSpPr>
          <p:spPr>
            <a:xfrm rot="6659760">
              <a:off x="6094538" y="3728736"/>
              <a:ext cx="324037" cy="324036"/>
            </a:xfrm>
            <a:custGeom>
              <a:avLst/>
              <a:gdLst>
                <a:gd name="connsiteX0" fmla="*/ 108857 w 117822"/>
                <a:gd name="connsiteY0" fmla="*/ 15368 h 113979"/>
                <a:gd name="connsiteX1" fmla="*/ 24333 w 117822"/>
                <a:gd name="connsiteY1" fmla="*/ 15368 h 113979"/>
                <a:gd name="connsiteX2" fmla="*/ 8965 w 117822"/>
                <a:gd name="connsiteY2" fmla="*/ 92208 h 113979"/>
                <a:gd name="connsiteX3" fmla="*/ 78121 w 117822"/>
                <a:gd name="connsiteY3" fmla="*/ 107576 h 113979"/>
                <a:gd name="connsiteX4" fmla="*/ 108857 w 117822"/>
                <a:gd name="connsiteY4" fmla="*/ 15368 h 113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7822" h="113979">
                  <a:moveTo>
                    <a:pt x="108857" y="15368"/>
                  </a:moveTo>
                  <a:cubicBezTo>
                    <a:pt x="99892" y="0"/>
                    <a:pt x="40982" y="2561"/>
                    <a:pt x="24333" y="15368"/>
                  </a:cubicBezTo>
                  <a:cubicBezTo>
                    <a:pt x="7684" y="28175"/>
                    <a:pt x="0" y="76840"/>
                    <a:pt x="8965" y="92208"/>
                  </a:cubicBezTo>
                  <a:cubicBezTo>
                    <a:pt x="17930" y="107576"/>
                    <a:pt x="60192" y="113979"/>
                    <a:pt x="78121" y="107576"/>
                  </a:cubicBezTo>
                  <a:cubicBezTo>
                    <a:pt x="96050" y="101173"/>
                    <a:pt x="117822" y="30736"/>
                    <a:pt x="108857" y="15368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0"/>
            </a:p>
          </p:txBody>
        </p:sp>
        <p:sp>
          <p:nvSpPr>
            <p:cNvPr id="70" name="자유형 69"/>
            <p:cNvSpPr/>
            <p:nvPr/>
          </p:nvSpPr>
          <p:spPr>
            <a:xfrm rot="19642681">
              <a:off x="6869993" y="2888188"/>
              <a:ext cx="251651" cy="230522"/>
            </a:xfrm>
            <a:custGeom>
              <a:avLst/>
              <a:gdLst>
                <a:gd name="connsiteX0" fmla="*/ 76840 w 167767"/>
                <a:gd name="connsiteY0" fmla="*/ 145997 h 153681"/>
                <a:gd name="connsiteX1" fmla="*/ 153680 w 167767"/>
                <a:gd name="connsiteY1" fmla="*/ 122945 h 153681"/>
                <a:gd name="connsiteX2" fmla="*/ 153680 w 167767"/>
                <a:gd name="connsiteY2" fmla="*/ 30736 h 153681"/>
                <a:gd name="connsiteX3" fmla="*/ 69156 w 167767"/>
                <a:gd name="connsiteY3" fmla="*/ 7684 h 153681"/>
                <a:gd name="connsiteX4" fmla="*/ 0 w 167767"/>
                <a:gd name="connsiteY4" fmla="*/ 76841 h 153681"/>
                <a:gd name="connsiteX5" fmla="*/ 76840 w 167767"/>
                <a:gd name="connsiteY5" fmla="*/ 145997 h 1536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67767" h="153681">
                  <a:moveTo>
                    <a:pt x="76840" y="145997"/>
                  </a:moveTo>
                  <a:cubicBezTo>
                    <a:pt x="102453" y="153681"/>
                    <a:pt x="140873" y="142155"/>
                    <a:pt x="153680" y="122945"/>
                  </a:cubicBezTo>
                  <a:cubicBezTo>
                    <a:pt x="166487" y="103735"/>
                    <a:pt x="167767" y="49946"/>
                    <a:pt x="153680" y="30736"/>
                  </a:cubicBezTo>
                  <a:cubicBezTo>
                    <a:pt x="139593" y="11526"/>
                    <a:pt x="94769" y="0"/>
                    <a:pt x="69156" y="7684"/>
                  </a:cubicBezTo>
                  <a:cubicBezTo>
                    <a:pt x="43543" y="15368"/>
                    <a:pt x="0" y="52508"/>
                    <a:pt x="0" y="76841"/>
                  </a:cubicBezTo>
                  <a:cubicBezTo>
                    <a:pt x="0" y="101174"/>
                    <a:pt x="51227" y="138313"/>
                    <a:pt x="76840" y="145997"/>
                  </a:cubicBez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0"/>
            </a:p>
          </p:txBody>
        </p:sp>
        <p:sp>
          <p:nvSpPr>
            <p:cNvPr id="71" name="자유형 70"/>
            <p:cNvSpPr/>
            <p:nvPr/>
          </p:nvSpPr>
          <p:spPr>
            <a:xfrm>
              <a:off x="7476229" y="3761121"/>
              <a:ext cx="217085" cy="196568"/>
            </a:xfrm>
            <a:custGeom>
              <a:avLst/>
              <a:gdLst>
                <a:gd name="connsiteX0" fmla="*/ 55069 w 142155"/>
                <a:gd name="connsiteY0" fmla="*/ 1281 h 161365"/>
                <a:gd name="connsiteX1" fmla="*/ 8965 w 142155"/>
                <a:gd name="connsiteY1" fmla="*/ 39701 h 161365"/>
                <a:gd name="connsiteX2" fmla="*/ 16649 w 142155"/>
                <a:gd name="connsiteY2" fmla="*/ 147278 h 161365"/>
                <a:gd name="connsiteX3" fmla="*/ 108857 w 142155"/>
                <a:gd name="connsiteY3" fmla="*/ 124226 h 161365"/>
                <a:gd name="connsiteX4" fmla="*/ 139594 w 142155"/>
                <a:gd name="connsiteY4" fmla="*/ 47385 h 161365"/>
                <a:gd name="connsiteX5" fmla="*/ 55069 w 142155"/>
                <a:gd name="connsiteY5" fmla="*/ 1281 h 1613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2155" h="161365">
                  <a:moveTo>
                    <a:pt x="55069" y="1281"/>
                  </a:moveTo>
                  <a:cubicBezTo>
                    <a:pt x="33298" y="0"/>
                    <a:pt x="15368" y="15368"/>
                    <a:pt x="8965" y="39701"/>
                  </a:cubicBezTo>
                  <a:cubicBezTo>
                    <a:pt x="2562" y="64034"/>
                    <a:pt x="0" y="133191"/>
                    <a:pt x="16649" y="147278"/>
                  </a:cubicBezTo>
                  <a:cubicBezTo>
                    <a:pt x="33298" y="161365"/>
                    <a:pt x="88366" y="140875"/>
                    <a:pt x="108857" y="124226"/>
                  </a:cubicBezTo>
                  <a:cubicBezTo>
                    <a:pt x="129348" y="107577"/>
                    <a:pt x="142155" y="70437"/>
                    <a:pt x="139594" y="47385"/>
                  </a:cubicBezTo>
                  <a:cubicBezTo>
                    <a:pt x="137033" y="24333"/>
                    <a:pt x="76840" y="2562"/>
                    <a:pt x="55069" y="1281"/>
                  </a:cubicBez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0"/>
            </a:p>
          </p:txBody>
        </p:sp>
        <p:sp>
          <p:nvSpPr>
            <p:cNvPr id="72" name="자유형 71"/>
            <p:cNvSpPr/>
            <p:nvPr/>
          </p:nvSpPr>
          <p:spPr>
            <a:xfrm>
              <a:off x="8241574" y="4153232"/>
              <a:ext cx="216024" cy="216024"/>
            </a:xfrm>
            <a:custGeom>
              <a:avLst/>
              <a:gdLst>
                <a:gd name="connsiteX0" fmla="*/ 55069 w 142155"/>
                <a:gd name="connsiteY0" fmla="*/ 1281 h 161365"/>
                <a:gd name="connsiteX1" fmla="*/ 8965 w 142155"/>
                <a:gd name="connsiteY1" fmla="*/ 39701 h 161365"/>
                <a:gd name="connsiteX2" fmla="*/ 16649 w 142155"/>
                <a:gd name="connsiteY2" fmla="*/ 147278 h 161365"/>
                <a:gd name="connsiteX3" fmla="*/ 108857 w 142155"/>
                <a:gd name="connsiteY3" fmla="*/ 124226 h 161365"/>
                <a:gd name="connsiteX4" fmla="*/ 139594 w 142155"/>
                <a:gd name="connsiteY4" fmla="*/ 47385 h 161365"/>
                <a:gd name="connsiteX5" fmla="*/ 55069 w 142155"/>
                <a:gd name="connsiteY5" fmla="*/ 1281 h 1613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2155" h="161365">
                  <a:moveTo>
                    <a:pt x="55069" y="1281"/>
                  </a:moveTo>
                  <a:cubicBezTo>
                    <a:pt x="33298" y="0"/>
                    <a:pt x="15368" y="15368"/>
                    <a:pt x="8965" y="39701"/>
                  </a:cubicBezTo>
                  <a:cubicBezTo>
                    <a:pt x="2562" y="64034"/>
                    <a:pt x="0" y="133191"/>
                    <a:pt x="16649" y="147278"/>
                  </a:cubicBezTo>
                  <a:cubicBezTo>
                    <a:pt x="33298" y="161365"/>
                    <a:pt x="88366" y="140875"/>
                    <a:pt x="108857" y="124226"/>
                  </a:cubicBezTo>
                  <a:cubicBezTo>
                    <a:pt x="129348" y="107577"/>
                    <a:pt x="142155" y="70437"/>
                    <a:pt x="139594" y="47385"/>
                  </a:cubicBezTo>
                  <a:cubicBezTo>
                    <a:pt x="137033" y="24333"/>
                    <a:pt x="76840" y="2562"/>
                    <a:pt x="55069" y="1281"/>
                  </a:cubicBezTo>
                  <a:close/>
                </a:path>
              </a:pathLst>
            </a:cu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0"/>
            </a:p>
          </p:txBody>
        </p:sp>
        <p:sp>
          <p:nvSpPr>
            <p:cNvPr id="73" name="자유형 72"/>
            <p:cNvSpPr/>
            <p:nvPr/>
          </p:nvSpPr>
          <p:spPr>
            <a:xfrm>
              <a:off x="7588170" y="3356001"/>
              <a:ext cx="105144" cy="117165"/>
            </a:xfrm>
            <a:custGeom>
              <a:avLst/>
              <a:gdLst>
                <a:gd name="connsiteX0" fmla="*/ 108857 w 117822"/>
                <a:gd name="connsiteY0" fmla="*/ 15368 h 113979"/>
                <a:gd name="connsiteX1" fmla="*/ 24333 w 117822"/>
                <a:gd name="connsiteY1" fmla="*/ 15368 h 113979"/>
                <a:gd name="connsiteX2" fmla="*/ 8965 w 117822"/>
                <a:gd name="connsiteY2" fmla="*/ 92208 h 113979"/>
                <a:gd name="connsiteX3" fmla="*/ 78121 w 117822"/>
                <a:gd name="connsiteY3" fmla="*/ 107576 h 113979"/>
                <a:gd name="connsiteX4" fmla="*/ 108857 w 117822"/>
                <a:gd name="connsiteY4" fmla="*/ 15368 h 113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7822" h="113979">
                  <a:moveTo>
                    <a:pt x="108857" y="15368"/>
                  </a:moveTo>
                  <a:cubicBezTo>
                    <a:pt x="99892" y="0"/>
                    <a:pt x="40982" y="2561"/>
                    <a:pt x="24333" y="15368"/>
                  </a:cubicBezTo>
                  <a:cubicBezTo>
                    <a:pt x="7684" y="28175"/>
                    <a:pt x="0" y="76840"/>
                    <a:pt x="8965" y="92208"/>
                  </a:cubicBezTo>
                  <a:cubicBezTo>
                    <a:pt x="17930" y="107576"/>
                    <a:pt x="60192" y="113979"/>
                    <a:pt x="78121" y="107576"/>
                  </a:cubicBezTo>
                  <a:cubicBezTo>
                    <a:pt x="96050" y="101173"/>
                    <a:pt x="117822" y="30736"/>
                    <a:pt x="108857" y="15368"/>
                  </a:cubicBez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0"/>
            </a:p>
          </p:txBody>
        </p:sp>
        <p:sp>
          <p:nvSpPr>
            <p:cNvPr id="74" name="자유형 73"/>
            <p:cNvSpPr/>
            <p:nvPr/>
          </p:nvSpPr>
          <p:spPr>
            <a:xfrm>
              <a:off x="5626997" y="3520710"/>
              <a:ext cx="122484" cy="125028"/>
            </a:xfrm>
            <a:custGeom>
              <a:avLst/>
              <a:gdLst>
                <a:gd name="connsiteX0" fmla="*/ 76840 w 167767"/>
                <a:gd name="connsiteY0" fmla="*/ 145997 h 153681"/>
                <a:gd name="connsiteX1" fmla="*/ 153680 w 167767"/>
                <a:gd name="connsiteY1" fmla="*/ 122945 h 153681"/>
                <a:gd name="connsiteX2" fmla="*/ 153680 w 167767"/>
                <a:gd name="connsiteY2" fmla="*/ 30736 h 153681"/>
                <a:gd name="connsiteX3" fmla="*/ 69156 w 167767"/>
                <a:gd name="connsiteY3" fmla="*/ 7684 h 153681"/>
                <a:gd name="connsiteX4" fmla="*/ 0 w 167767"/>
                <a:gd name="connsiteY4" fmla="*/ 76841 h 153681"/>
                <a:gd name="connsiteX5" fmla="*/ 76840 w 167767"/>
                <a:gd name="connsiteY5" fmla="*/ 145997 h 1536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67767" h="153681">
                  <a:moveTo>
                    <a:pt x="76840" y="145997"/>
                  </a:moveTo>
                  <a:cubicBezTo>
                    <a:pt x="102453" y="153681"/>
                    <a:pt x="140873" y="142155"/>
                    <a:pt x="153680" y="122945"/>
                  </a:cubicBezTo>
                  <a:cubicBezTo>
                    <a:pt x="166487" y="103735"/>
                    <a:pt x="167767" y="49946"/>
                    <a:pt x="153680" y="30736"/>
                  </a:cubicBezTo>
                  <a:cubicBezTo>
                    <a:pt x="139593" y="11526"/>
                    <a:pt x="94769" y="0"/>
                    <a:pt x="69156" y="7684"/>
                  </a:cubicBezTo>
                  <a:cubicBezTo>
                    <a:pt x="43543" y="15368"/>
                    <a:pt x="0" y="52508"/>
                    <a:pt x="0" y="76841"/>
                  </a:cubicBezTo>
                  <a:cubicBezTo>
                    <a:pt x="0" y="101174"/>
                    <a:pt x="51227" y="138313"/>
                    <a:pt x="76840" y="145997"/>
                  </a:cubicBez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0"/>
            </a:p>
          </p:txBody>
        </p:sp>
        <p:sp>
          <p:nvSpPr>
            <p:cNvPr id="75" name="자유형 74"/>
            <p:cNvSpPr/>
            <p:nvPr/>
          </p:nvSpPr>
          <p:spPr>
            <a:xfrm>
              <a:off x="5498411" y="4469492"/>
              <a:ext cx="144016" cy="170684"/>
            </a:xfrm>
            <a:custGeom>
              <a:avLst/>
              <a:gdLst>
                <a:gd name="connsiteX0" fmla="*/ 55069 w 142155"/>
                <a:gd name="connsiteY0" fmla="*/ 1281 h 161365"/>
                <a:gd name="connsiteX1" fmla="*/ 8965 w 142155"/>
                <a:gd name="connsiteY1" fmla="*/ 39701 h 161365"/>
                <a:gd name="connsiteX2" fmla="*/ 16649 w 142155"/>
                <a:gd name="connsiteY2" fmla="*/ 147278 h 161365"/>
                <a:gd name="connsiteX3" fmla="*/ 108857 w 142155"/>
                <a:gd name="connsiteY3" fmla="*/ 124226 h 161365"/>
                <a:gd name="connsiteX4" fmla="*/ 139594 w 142155"/>
                <a:gd name="connsiteY4" fmla="*/ 47385 h 161365"/>
                <a:gd name="connsiteX5" fmla="*/ 55069 w 142155"/>
                <a:gd name="connsiteY5" fmla="*/ 1281 h 1613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2155" h="161365">
                  <a:moveTo>
                    <a:pt x="55069" y="1281"/>
                  </a:moveTo>
                  <a:cubicBezTo>
                    <a:pt x="33298" y="0"/>
                    <a:pt x="15368" y="15368"/>
                    <a:pt x="8965" y="39701"/>
                  </a:cubicBezTo>
                  <a:cubicBezTo>
                    <a:pt x="2562" y="64034"/>
                    <a:pt x="0" y="133191"/>
                    <a:pt x="16649" y="147278"/>
                  </a:cubicBezTo>
                  <a:cubicBezTo>
                    <a:pt x="33298" y="161365"/>
                    <a:pt x="88366" y="140875"/>
                    <a:pt x="108857" y="124226"/>
                  </a:cubicBezTo>
                  <a:cubicBezTo>
                    <a:pt x="129348" y="107577"/>
                    <a:pt x="142155" y="70437"/>
                    <a:pt x="139594" y="47385"/>
                  </a:cubicBezTo>
                  <a:cubicBezTo>
                    <a:pt x="137033" y="24333"/>
                    <a:pt x="76840" y="2562"/>
                    <a:pt x="55069" y="1281"/>
                  </a:cubicBez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0"/>
            </a:p>
          </p:txBody>
        </p:sp>
        <p:sp>
          <p:nvSpPr>
            <p:cNvPr id="76" name="자유형 75"/>
            <p:cNvSpPr/>
            <p:nvPr/>
          </p:nvSpPr>
          <p:spPr>
            <a:xfrm>
              <a:off x="7040126" y="3517281"/>
              <a:ext cx="105144" cy="117165"/>
            </a:xfrm>
            <a:custGeom>
              <a:avLst/>
              <a:gdLst>
                <a:gd name="connsiteX0" fmla="*/ 55069 w 142155"/>
                <a:gd name="connsiteY0" fmla="*/ 1281 h 161365"/>
                <a:gd name="connsiteX1" fmla="*/ 8965 w 142155"/>
                <a:gd name="connsiteY1" fmla="*/ 39701 h 161365"/>
                <a:gd name="connsiteX2" fmla="*/ 16649 w 142155"/>
                <a:gd name="connsiteY2" fmla="*/ 147278 h 161365"/>
                <a:gd name="connsiteX3" fmla="*/ 108857 w 142155"/>
                <a:gd name="connsiteY3" fmla="*/ 124226 h 161365"/>
                <a:gd name="connsiteX4" fmla="*/ 139594 w 142155"/>
                <a:gd name="connsiteY4" fmla="*/ 47385 h 161365"/>
                <a:gd name="connsiteX5" fmla="*/ 55069 w 142155"/>
                <a:gd name="connsiteY5" fmla="*/ 1281 h 1613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2155" h="161365">
                  <a:moveTo>
                    <a:pt x="55069" y="1281"/>
                  </a:moveTo>
                  <a:cubicBezTo>
                    <a:pt x="33298" y="0"/>
                    <a:pt x="15368" y="15368"/>
                    <a:pt x="8965" y="39701"/>
                  </a:cubicBezTo>
                  <a:cubicBezTo>
                    <a:pt x="2562" y="64034"/>
                    <a:pt x="0" y="133191"/>
                    <a:pt x="16649" y="147278"/>
                  </a:cubicBezTo>
                  <a:cubicBezTo>
                    <a:pt x="33298" y="161365"/>
                    <a:pt x="88366" y="140875"/>
                    <a:pt x="108857" y="124226"/>
                  </a:cubicBezTo>
                  <a:cubicBezTo>
                    <a:pt x="129348" y="107577"/>
                    <a:pt x="142155" y="70437"/>
                    <a:pt x="139594" y="47385"/>
                  </a:cubicBezTo>
                  <a:cubicBezTo>
                    <a:pt x="137033" y="24333"/>
                    <a:pt x="76840" y="2562"/>
                    <a:pt x="55069" y="128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0"/>
            </a:p>
          </p:txBody>
        </p:sp>
      </p:grpSp>
      <p:sp>
        <p:nvSpPr>
          <p:cNvPr id="8" name="직사각형 7"/>
          <p:cNvSpPr/>
          <p:nvPr/>
        </p:nvSpPr>
        <p:spPr>
          <a:xfrm>
            <a:off x="776072" y="519063"/>
            <a:ext cx="271580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</a:rPr>
              <a:t>노인학대 알아보기</a:t>
            </a:r>
          </a:p>
        </p:txBody>
      </p:sp>
      <p:grpSp>
        <p:nvGrpSpPr>
          <p:cNvPr id="9" name="그룹 8"/>
          <p:cNvGrpSpPr/>
          <p:nvPr/>
        </p:nvGrpSpPr>
        <p:grpSpPr>
          <a:xfrm>
            <a:off x="146635" y="1135043"/>
            <a:ext cx="8817853" cy="713761"/>
            <a:chOff x="-54937" y="1135043"/>
            <a:chExt cx="8817853" cy="713761"/>
          </a:xfrm>
        </p:grpSpPr>
        <p:sp>
          <p:nvSpPr>
            <p:cNvPr id="3" name="직사각형 2"/>
            <p:cNvSpPr/>
            <p:nvPr/>
          </p:nvSpPr>
          <p:spPr>
            <a:xfrm>
              <a:off x="1258973" y="1289075"/>
              <a:ext cx="7503943" cy="445170"/>
            </a:xfrm>
            <a:prstGeom prst="rect">
              <a:avLst/>
            </a:prstGeom>
            <a:solidFill>
              <a:srgbClr val="FFEBEB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6" name="모서리가 둥근 직사각형 5"/>
            <p:cNvSpPr/>
            <p:nvPr/>
          </p:nvSpPr>
          <p:spPr>
            <a:xfrm>
              <a:off x="-54937" y="1135043"/>
              <a:ext cx="1432023" cy="713761"/>
            </a:xfrm>
            <a:prstGeom prst="roundRect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600" dirty="0"/>
                <a:t>사회문화적 요인</a:t>
              </a: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1385805" y="1393031"/>
              <a:ext cx="721864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1400" dirty="0"/>
                <a:t>사회의 노인차별</a:t>
              </a:r>
              <a:r>
                <a:rPr lang="en-US" altLang="ko-KR" sz="1400" dirty="0"/>
                <a:t>, </a:t>
              </a:r>
              <a:r>
                <a:rPr lang="ko-KR" altLang="en-US" sz="1400" dirty="0"/>
                <a:t>가치관의 변화</a:t>
              </a:r>
              <a:r>
                <a:rPr lang="en-US" altLang="ko-KR" sz="1400" dirty="0"/>
                <a:t>, </a:t>
              </a:r>
              <a:r>
                <a:rPr lang="ko-KR" altLang="en-US" sz="1400" dirty="0"/>
                <a:t>노인복지 서비스의 결여 등과 같은 요인에 의한 학대 발생</a:t>
              </a:r>
            </a:p>
          </p:txBody>
        </p:sp>
      </p:grpSp>
      <p:grpSp>
        <p:nvGrpSpPr>
          <p:cNvPr id="10" name="그룹 9"/>
          <p:cNvGrpSpPr/>
          <p:nvPr/>
        </p:nvGrpSpPr>
        <p:grpSpPr>
          <a:xfrm>
            <a:off x="154746" y="1923151"/>
            <a:ext cx="8809742" cy="713761"/>
            <a:chOff x="-46826" y="1963330"/>
            <a:chExt cx="8809742" cy="713761"/>
          </a:xfrm>
        </p:grpSpPr>
        <p:sp>
          <p:nvSpPr>
            <p:cNvPr id="109" name="직사각형 108"/>
            <p:cNvSpPr/>
            <p:nvPr/>
          </p:nvSpPr>
          <p:spPr>
            <a:xfrm>
              <a:off x="1258973" y="2149262"/>
              <a:ext cx="7503943" cy="445170"/>
            </a:xfrm>
            <a:prstGeom prst="rect">
              <a:avLst/>
            </a:prstGeom>
            <a:solidFill>
              <a:srgbClr val="FFEBEB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4" name="모서리가 둥근 직사각형 83"/>
            <p:cNvSpPr/>
            <p:nvPr/>
          </p:nvSpPr>
          <p:spPr>
            <a:xfrm>
              <a:off x="-46826" y="1963330"/>
              <a:ext cx="1428782" cy="713761"/>
            </a:xfrm>
            <a:prstGeom prst="roundRect">
              <a:avLst/>
            </a:prstGeom>
            <a:solidFill>
              <a:srgbClr val="EA5614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600" dirty="0"/>
                <a:t>세대간의 </a:t>
              </a:r>
              <a:endParaRPr lang="en-US" altLang="ko-KR" sz="1600" dirty="0"/>
            </a:p>
            <a:p>
              <a:pPr algn="ctr"/>
              <a:r>
                <a:rPr lang="ko-KR" altLang="en-US" sz="1600" dirty="0"/>
                <a:t>학대 전이</a:t>
              </a:r>
            </a:p>
          </p:txBody>
        </p:sp>
        <p:sp>
          <p:nvSpPr>
            <p:cNvPr id="144" name="TextBox 143"/>
            <p:cNvSpPr txBox="1"/>
            <p:nvPr/>
          </p:nvSpPr>
          <p:spPr>
            <a:xfrm>
              <a:off x="1379403" y="2204192"/>
              <a:ext cx="575189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1400"/>
                <a:t>어려서 부모에게 학대를 받고 자란 자녀가 성인이 되어서 노부모를 학대</a:t>
              </a:r>
              <a:endParaRPr lang="ko-KR" altLang="en-US" sz="1400" dirty="0"/>
            </a:p>
          </p:txBody>
        </p:sp>
      </p:grpSp>
      <p:grpSp>
        <p:nvGrpSpPr>
          <p:cNvPr id="11" name="그룹 10"/>
          <p:cNvGrpSpPr/>
          <p:nvPr/>
        </p:nvGrpSpPr>
        <p:grpSpPr>
          <a:xfrm>
            <a:off x="146635" y="2709309"/>
            <a:ext cx="8789127" cy="713761"/>
            <a:chOff x="-18945" y="2821107"/>
            <a:chExt cx="8789127" cy="713761"/>
          </a:xfrm>
        </p:grpSpPr>
        <p:sp>
          <p:nvSpPr>
            <p:cNvPr id="116" name="직사각형 115"/>
            <p:cNvSpPr/>
            <p:nvPr/>
          </p:nvSpPr>
          <p:spPr>
            <a:xfrm>
              <a:off x="1266239" y="3055838"/>
              <a:ext cx="7503943" cy="445170"/>
            </a:xfrm>
            <a:prstGeom prst="rect">
              <a:avLst/>
            </a:prstGeom>
            <a:solidFill>
              <a:srgbClr val="FFEBEB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8" name="모서리가 둥근 직사각형 87"/>
            <p:cNvSpPr/>
            <p:nvPr/>
          </p:nvSpPr>
          <p:spPr>
            <a:xfrm>
              <a:off x="-18945" y="2821107"/>
              <a:ext cx="1417341" cy="713761"/>
            </a:xfrm>
            <a:prstGeom prst="roundRect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500" dirty="0"/>
                <a:t>가정환경적</a:t>
              </a:r>
              <a:endParaRPr lang="en-US" altLang="ko-KR" sz="1500" dirty="0"/>
            </a:p>
            <a:p>
              <a:pPr algn="ctr"/>
              <a:r>
                <a:rPr lang="ko-KR" altLang="en-US" sz="1500" dirty="0"/>
                <a:t>요인</a:t>
              </a:r>
            </a:p>
          </p:txBody>
        </p:sp>
        <p:sp>
          <p:nvSpPr>
            <p:cNvPr id="145" name="TextBox 144"/>
            <p:cNvSpPr txBox="1"/>
            <p:nvPr/>
          </p:nvSpPr>
          <p:spPr>
            <a:xfrm>
              <a:off x="1408888" y="3126473"/>
              <a:ext cx="522290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1400" dirty="0"/>
                <a:t>가정의 경제적 문제</a:t>
              </a:r>
              <a:r>
                <a:rPr lang="en-US" altLang="ko-KR" sz="1400" dirty="0"/>
                <a:t>, </a:t>
              </a:r>
              <a:r>
                <a:rPr lang="ko-KR" altLang="en-US" sz="1400" dirty="0"/>
                <a:t>가족관계의 불화</a:t>
              </a:r>
              <a:r>
                <a:rPr lang="en-US" altLang="ko-KR" sz="1400" dirty="0"/>
                <a:t>, </a:t>
              </a:r>
              <a:r>
                <a:rPr lang="ko-KR" altLang="en-US" sz="1400" dirty="0" err="1"/>
                <a:t>재산문제등에서</a:t>
              </a:r>
              <a:r>
                <a:rPr lang="ko-KR" altLang="en-US" sz="1400" dirty="0"/>
                <a:t> 학대 발생</a:t>
              </a:r>
            </a:p>
          </p:txBody>
        </p:sp>
      </p:grpSp>
      <p:grpSp>
        <p:nvGrpSpPr>
          <p:cNvPr id="12" name="그룹 11"/>
          <p:cNvGrpSpPr/>
          <p:nvPr/>
        </p:nvGrpSpPr>
        <p:grpSpPr>
          <a:xfrm>
            <a:off x="157873" y="3500680"/>
            <a:ext cx="8734607" cy="713761"/>
            <a:chOff x="26715" y="3769521"/>
            <a:chExt cx="8734607" cy="713761"/>
          </a:xfrm>
        </p:grpSpPr>
        <p:sp>
          <p:nvSpPr>
            <p:cNvPr id="123" name="직사각형 122"/>
            <p:cNvSpPr/>
            <p:nvPr/>
          </p:nvSpPr>
          <p:spPr>
            <a:xfrm>
              <a:off x="1257379" y="3985873"/>
              <a:ext cx="7503943" cy="445170"/>
            </a:xfrm>
            <a:prstGeom prst="rect">
              <a:avLst/>
            </a:prstGeom>
            <a:solidFill>
              <a:srgbClr val="FFEBEB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5" name="모서리가 둥근 직사각형 84"/>
            <p:cNvSpPr/>
            <p:nvPr/>
          </p:nvSpPr>
          <p:spPr>
            <a:xfrm>
              <a:off x="26715" y="3769521"/>
              <a:ext cx="1429504" cy="713761"/>
            </a:xfrm>
            <a:prstGeom prst="roundRect">
              <a:avLst/>
            </a:prstGeom>
            <a:solidFill>
              <a:srgbClr val="319D0A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500" dirty="0"/>
                <a:t>부양자의</a:t>
              </a:r>
              <a:endParaRPr lang="en-US" altLang="ko-KR" sz="1500" dirty="0"/>
            </a:p>
            <a:p>
              <a:pPr algn="ctr"/>
              <a:r>
                <a:rPr lang="ko-KR" altLang="en-US" sz="1500" dirty="0"/>
                <a:t>부양스트레스</a:t>
              </a:r>
            </a:p>
          </p:txBody>
        </p:sp>
        <p:sp>
          <p:nvSpPr>
            <p:cNvPr id="146" name="TextBox 145"/>
            <p:cNvSpPr txBox="1"/>
            <p:nvPr/>
          </p:nvSpPr>
          <p:spPr>
            <a:xfrm>
              <a:off x="1421295" y="4075058"/>
              <a:ext cx="6425157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1400" dirty="0"/>
                <a:t>부양자의 신체적</a:t>
              </a:r>
              <a:r>
                <a:rPr lang="en-US" altLang="ko-KR" sz="1400" dirty="0"/>
                <a:t>, </a:t>
              </a:r>
              <a:r>
                <a:rPr lang="ko-KR" altLang="en-US" sz="1400" dirty="0"/>
                <a:t>정신적 스트레스</a:t>
              </a:r>
              <a:r>
                <a:rPr lang="en-US" altLang="ko-KR" sz="1400" dirty="0"/>
                <a:t>, </a:t>
              </a:r>
              <a:r>
                <a:rPr lang="ko-KR" altLang="en-US" sz="1400" dirty="0"/>
                <a:t>부양미숙</a:t>
              </a:r>
              <a:r>
                <a:rPr lang="en-US" altLang="ko-KR" sz="1400" dirty="0"/>
                <a:t>, </a:t>
              </a:r>
              <a:r>
                <a:rPr lang="ko-KR" altLang="en-US" sz="1400" dirty="0"/>
                <a:t>부양능력 </a:t>
              </a:r>
              <a:r>
                <a:rPr lang="ko-KR" altLang="en-US" sz="1400" dirty="0" err="1"/>
                <a:t>결여등에</a:t>
              </a:r>
              <a:r>
                <a:rPr lang="ko-KR" altLang="en-US" sz="1400" dirty="0"/>
                <a:t> 의한 학대 발생</a:t>
              </a:r>
            </a:p>
          </p:txBody>
        </p:sp>
      </p:grpSp>
      <p:grpSp>
        <p:nvGrpSpPr>
          <p:cNvPr id="13" name="그룹 12"/>
          <p:cNvGrpSpPr/>
          <p:nvPr/>
        </p:nvGrpSpPr>
        <p:grpSpPr>
          <a:xfrm>
            <a:off x="156812" y="4310744"/>
            <a:ext cx="8735668" cy="713761"/>
            <a:chOff x="38326" y="4555618"/>
            <a:chExt cx="8735668" cy="713761"/>
          </a:xfrm>
        </p:grpSpPr>
        <p:sp>
          <p:nvSpPr>
            <p:cNvPr id="130" name="직사각형 129"/>
            <p:cNvSpPr/>
            <p:nvPr/>
          </p:nvSpPr>
          <p:spPr>
            <a:xfrm>
              <a:off x="1270051" y="4754667"/>
              <a:ext cx="7503943" cy="445170"/>
            </a:xfrm>
            <a:prstGeom prst="rect">
              <a:avLst/>
            </a:prstGeom>
            <a:solidFill>
              <a:srgbClr val="FFEBEB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2" name="모서리가 둥근 직사각형 101"/>
            <p:cNvSpPr/>
            <p:nvPr/>
          </p:nvSpPr>
          <p:spPr>
            <a:xfrm>
              <a:off x="38326" y="4555618"/>
              <a:ext cx="1406093" cy="713761"/>
            </a:xfrm>
            <a:prstGeom prst="roundRect">
              <a:avLst/>
            </a:prstGeom>
            <a:solidFill>
              <a:schemeClr val="accent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600" dirty="0"/>
                <a:t>가해자의 </a:t>
              </a:r>
              <a:endParaRPr lang="en-US" altLang="ko-KR" sz="1600" dirty="0"/>
            </a:p>
            <a:p>
              <a:pPr algn="ctr"/>
              <a:r>
                <a:rPr lang="ko-KR" altLang="en-US" sz="1600" dirty="0"/>
                <a:t>개인적 특성</a:t>
              </a:r>
            </a:p>
          </p:txBody>
        </p:sp>
        <p:sp>
          <p:nvSpPr>
            <p:cNvPr id="147" name="TextBox 146"/>
            <p:cNvSpPr txBox="1"/>
            <p:nvPr/>
          </p:nvSpPr>
          <p:spPr>
            <a:xfrm>
              <a:off x="1417043" y="4830124"/>
              <a:ext cx="628569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1400" dirty="0"/>
                <a:t>학대 가해자의 성격적 특성</a:t>
              </a:r>
              <a:r>
                <a:rPr lang="en-US" altLang="ko-KR" sz="1400" dirty="0"/>
                <a:t>, </a:t>
              </a:r>
              <a:r>
                <a:rPr lang="ko-KR" altLang="en-US" sz="1400" dirty="0"/>
                <a:t>정서장애</a:t>
              </a:r>
              <a:r>
                <a:rPr lang="en-US" altLang="ko-KR" sz="1400" dirty="0"/>
                <a:t>, </a:t>
              </a:r>
              <a:r>
                <a:rPr lang="ko-KR" altLang="en-US" sz="1400" dirty="0"/>
                <a:t>정신장애</a:t>
              </a:r>
              <a:r>
                <a:rPr lang="en-US" altLang="ko-KR" sz="1400" dirty="0"/>
                <a:t>, </a:t>
              </a:r>
              <a:r>
                <a:rPr lang="ko-KR" altLang="en-US" sz="1400" dirty="0"/>
                <a:t>알코올 중독에 의한 학대 발생</a:t>
              </a:r>
            </a:p>
          </p:txBody>
        </p:sp>
      </p:grpSp>
      <p:grpSp>
        <p:nvGrpSpPr>
          <p:cNvPr id="14" name="그룹 13"/>
          <p:cNvGrpSpPr/>
          <p:nvPr/>
        </p:nvGrpSpPr>
        <p:grpSpPr>
          <a:xfrm>
            <a:off x="154746" y="5139829"/>
            <a:ext cx="8719019" cy="713761"/>
            <a:chOff x="54975" y="5419714"/>
            <a:chExt cx="8719019" cy="713761"/>
          </a:xfrm>
        </p:grpSpPr>
        <p:sp>
          <p:nvSpPr>
            <p:cNvPr id="137" name="직사각형 136"/>
            <p:cNvSpPr/>
            <p:nvPr/>
          </p:nvSpPr>
          <p:spPr>
            <a:xfrm>
              <a:off x="1270051" y="5622616"/>
              <a:ext cx="7503943" cy="445170"/>
            </a:xfrm>
            <a:prstGeom prst="rect">
              <a:avLst/>
            </a:prstGeom>
            <a:solidFill>
              <a:srgbClr val="FFEBEB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3" name="모서리가 둥근 직사각형 82"/>
            <p:cNvSpPr/>
            <p:nvPr/>
          </p:nvSpPr>
          <p:spPr>
            <a:xfrm>
              <a:off x="54975" y="5419714"/>
              <a:ext cx="1389444" cy="713761"/>
            </a:xfrm>
            <a:prstGeom prst="roundRect">
              <a:avLst/>
            </a:prstGeom>
            <a:solidFill>
              <a:srgbClr val="00206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600" dirty="0"/>
                <a:t>노인의 </a:t>
              </a:r>
              <a:endParaRPr lang="en-US" altLang="ko-KR" sz="1600" dirty="0"/>
            </a:p>
            <a:p>
              <a:pPr algn="ctr"/>
              <a:r>
                <a:rPr lang="ko-KR" altLang="en-US" sz="1600" dirty="0"/>
                <a:t>의존성</a:t>
              </a:r>
            </a:p>
          </p:txBody>
        </p:sp>
        <p:sp>
          <p:nvSpPr>
            <p:cNvPr id="148" name="TextBox 147"/>
            <p:cNvSpPr txBox="1"/>
            <p:nvPr/>
          </p:nvSpPr>
          <p:spPr>
            <a:xfrm>
              <a:off x="1422629" y="5743409"/>
              <a:ext cx="602120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1400" dirty="0"/>
                <a:t>노인의 장애</a:t>
              </a:r>
              <a:r>
                <a:rPr lang="en-US" altLang="ko-KR" sz="1400" dirty="0"/>
                <a:t>, </a:t>
              </a:r>
              <a:r>
                <a:rPr lang="ko-KR" altLang="en-US" sz="1400" dirty="0"/>
                <a:t>질병</a:t>
              </a:r>
              <a:r>
                <a:rPr lang="en-US" altLang="ko-KR" sz="1400" dirty="0"/>
                <a:t>, </a:t>
              </a:r>
              <a:r>
                <a:rPr lang="ko-KR" altLang="en-US" sz="1400" dirty="0" err="1"/>
                <a:t>치매등을</a:t>
              </a:r>
              <a:r>
                <a:rPr lang="ko-KR" altLang="en-US" sz="1400" dirty="0"/>
                <a:t> 가지고 있어 </a:t>
              </a:r>
              <a:r>
                <a:rPr lang="ko-KR" altLang="en-US" sz="1400" dirty="0" err="1"/>
                <a:t>의존적일때</a:t>
              </a:r>
              <a:r>
                <a:rPr lang="ko-KR" altLang="en-US" sz="1400" dirty="0"/>
                <a:t> 노인학대 위험성 증가</a:t>
              </a:r>
            </a:p>
          </p:txBody>
        </p:sp>
      </p:grpSp>
      <p:grpSp>
        <p:nvGrpSpPr>
          <p:cNvPr id="15" name="그룹 14"/>
          <p:cNvGrpSpPr/>
          <p:nvPr/>
        </p:nvGrpSpPr>
        <p:grpSpPr>
          <a:xfrm>
            <a:off x="154746" y="5933107"/>
            <a:ext cx="8802037" cy="713761"/>
            <a:chOff x="6487" y="6244208"/>
            <a:chExt cx="8802037" cy="713761"/>
          </a:xfrm>
        </p:grpSpPr>
        <p:sp>
          <p:nvSpPr>
            <p:cNvPr id="143" name="직사각형 142"/>
            <p:cNvSpPr/>
            <p:nvPr/>
          </p:nvSpPr>
          <p:spPr>
            <a:xfrm>
              <a:off x="1304581" y="6440214"/>
              <a:ext cx="7503943" cy="445170"/>
            </a:xfrm>
            <a:prstGeom prst="rect">
              <a:avLst/>
            </a:prstGeom>
            <a:solidFill>
              <a:srgbClr val="FFEBEB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5" name="모서리가 둥근 직사각형 94"/>
            <p:cNvSpPr/>
            <p:nvPr/>
          </p:nvSpPr>
          <p:spPr>
            <a:xfrm>
              <a:off x="6487" y="6244208"/>
              <a:ext cx="1375819" cy="713761"/>
            </a:xfrm>
            <a:prstGeom prst="roundRect">
              <a:avLst/>
            </a:prstGeom>
            <a:solidFill>
              <a:srgbClr val="7030A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600" dirty="0"/>
                <a:t>노인의 </a:t>
              </a:r>
              <a:endParaRPr lang="en-US" altLang="ko-KR" sz="1600" dirty="0"/>
            </a:p>
            <a:p>
              <a:pPr algn="ctr"/>
              <a:r>
                <a:rPr lang="ko-KR" altLang="en-US" sz="1600" dirty="0"/>
                <a:t>성격적 특성</a:t>
              </a:r>
            </a:p>
          </p:txBody>
        </p:sp>
        <p:sp>
          <p:nvSpPr>
            <p:cNvPr id="149" name="TextBox 148"/>
            <p:cNvSpPr txBox="1"/>
            <p:nvPr/>
          </p:nvSpPr>
          <p:spPr>
            <a:xfrm>
              <a:off x="1417043" y="6499834"/>
              <a:ext cx="432522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1400" dirty="0"/>
                <a:t>정신장애</a:t>
              </a:r>
              <a:r>
                <a:rPr lang="en-US" altLang="ko-KR" sz="1400" dirty="0"/>
                <a:t>, </a:t>
              </a:r>
              <a:r>
                <a:rPr lang="ko-KR" altLang="en-US" sz="1400" dirty="0"/>
                <a:t>알코올 중독</a:t>
              </a:r>
              <a:r>
                <a:rPr lang="en-US" altLang="ko-KR" sz="1400" dirty="0"/>
                <a:t>, </a:t>
              </a:r>
              <a:r>
                <a:rPr lang="ko-KR" altLang="en-US" sz="1400" dirty="0"/>
                <a:t>무기력감 등에 의한 학대 발생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253981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모서리가 둥근 직사각형 86"/>
          <p:cNvSpPr/>
          <p:nvPr/>
        </p:nvSpPr>
        <p:spPr>
          <a:xfrm>
            <a:off x="1204889" y="1714488"/>
            <a:ext cx="7200000" cy="428628"/>
          </a:xfrm>
          <a:prstGeom prst="roundRect">
            <a:avLst/>
          </a:prstGeom>
          <a:solidFill>
            <a:srgbClr val="6DAA2D"/>
          </a:solidFill>
          <a:ln w="25400" cap="flat" cmpd="sng" algn="ctr">
            <a:noFill/>
            <a:prstDash val="solid"/>
          </a:ln>
          <a:effectLst/>
          <a:scene3d>
            <a:camera prst="orthographicFront">
              <a:rot lat="0" lon="0" rev="0"/>
            </a:camera>
            <a:lightRig rig="threePt" dir="t">
              <a:rot lat="0" lon="0" rev="600000"/>
            </a:lightRig>
          </a:scene3d>
          <a:sp3d prstMaterial="clear">
            <a:bevelT w="381000" h="190500"/>
          </a:sp3d>
        </p:spPr>
        <p:txBody>
          <a:bodyPr anchor="ctr"/>
          <a:lstStyle/>
          <a:p>
            <a:pPr marL="449263" fontAlgn="auto" latinLnBrk="0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2800" b="1" kern="0" spc="-150" dirty="0">
              <a:ln w="3175">
                <a:noFill/>
              </a:ln>
              <a:solidFill>
                <a:sysClr val="window" lastClr="FFFFFF"/>
              </a:solidFill>
              <a:effectLst>
                <a:glow rad="101600">
                  <a:sysClr val="windowText" lastClr="000000">
                    <a:lumMod val="75000"/>
                    <a:lumOff val="25000"/>
                    <a:alpha val="60000"/>
                  </a:sysClr>
                </a:glow>
              </a:effectLst>
              <a:latin typeface="Tahoma" pitchFamily="34" charset="0"/>
              <a:cs typeface="Tahoma" pitchFamily="34" charset="0"/>
            </a:endParaRPr>
          </a:p>
        </p:txBody>
      </p:sp>
      <p:grpSp>
        <p:nvGrpSpPr>
          <p:cNvPr id="7174" name="Group 36"/>
          <p:cNvGrpSpPr>
            <a:grpSpLocks/>
          </p:cNvGrpSpPr>
          <p:nvPr/>
        </p:nvGrpSpPr>
        <p:grpSpPr bwMode="auto">
          <a:xfrm>
            <a:off x="847725" y="1785938"/>
            <a:ext cx="293688" cy="296862"/>
            <a:chOff x="1066" y="1525"/>
            <a:chExt cx="499" cy="504"/>
          </a:xfrm>
        </p:grpSpPr>
        <p:sp>
          <p:nvSpPr>
            <p:cNvPr id="89" name="AutoShape 32"/>
            <p:cNvSpPr>
              <a:spLocks noChangeArrowheads="1"/>
            </p:cNvSpPr>
            <p:nvPr/>
          </p:nvSpPr>
          <p:spPr bwMode="auto">
            <a:xfrm>
              <a:off x="1201" y="1525"/>
              <a:ext cx="229" cy="226"/>
            </a:xfrm>
            <a:prstGeom prst="diamond">
              <a:avLst/>
            </a:prstGeom>
            <a:solidFill>
              <a:srgbClr val="FF0000"/>
            </a:solidFill>
            <a:ln w="12700">
              <a:solidFill>
                <a:sysClr val="windowText" lastClr="000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90" name="AutoShape 33"/>
            <p:cNvSpPr>
              <a:spLocks noChangeArrowheads="1"/>
            </p:cNvSpPr>
            <p:nvPr/>
          </p:nvSpPr>
          <p:spPr bwMode="auto">
            <a:xfrm>
              <a:off x="1338" y="1660"/>
              <a:ext cx="227" cy="229"/>
            </a:xfrm>
            <a:prstGeom prst="diamond">
              <a:avLst/>
            </a:prstGeom>
            <a:solidFill>
              <a:srgbClr val="0000FF"/>
            </a:solidFill>
            <a:ln w="12700">
              <a:solidFill>
                <a:sysClr val="windowText" lastClr="000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algn="ctr"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ko-KR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91" name="AutoShape 34"/>
            <p:cNvSpPr>
              <a:spLocks noChangeArrowheads="1"/>
            </p:cNvSpPr>
            <p:nvPr/>
          </p:nvSpPr>
          <p:spPr bwMode="auto">
            <a:xfrm>
              <a:off x="1198" y="1803"/>
              <a:ext cx="227" cy="226"/>
            </a:xfrm>
            <a:prstGeom prst="diamond">
              <a:avLst/>
            </a:prstGeom>
            <a:solidFill>
              <a:srgbClr val="FF0000"/>
            </a:solidFill>
            <a:ln w="12700">
              <a:solidFill>
                <a:sysClr val="windowText" lastClr="000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92" name="AutoShape 35"/>
            <p:cNvSpPr>
              <a:spLocks noChangeArrowheads="1"/>
            </p:cNvSpPr>
            <p:nvPr/>
          </p:nvSpPr>
          <p:spPr bwMode="auto">
            <a:xfrm>
              <a:off x="1066" y="1660"/>
              <a:ext cx="227" cy="229"/>
            </a:xfrm>
            <a:prstGeom prst="diamond">
              <a:avLst/>
            </a:prstGeom>
            <a:solidFill>
              <a:srgbClr val="0000FF"/>
            </a:solidFill>
            <a:ln w="12700">
              <a:solidFill>
                <a:sysClr val="windowText" lastClr="000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kern="0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93" name="Text Box 44"/>
          <p:cNvSpPr txBox="1">
            <a:spLocks noChangeArrowheads="1"/>
          </p:cNvSpPr>
          <p:nvPr/>
        </p:nvSpPr>
        <p:spPr bwMode="auto">
          <a:xfrm>
            <a:off x="1177925" y="1714500"/>
            <a:ext cx="7170738" cy="40163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fontAlgn="auto" latinLnBrk="0">
              <a:spcBef>
                <a:spcPct val="50000"/>
              </a:spcBef>
              <a:spcAft>
                <a:spcPts val="0"/>
              </a:spcAft>
              <a:defRPr/>
            </a:pPr>
            <a:r>
              <a:rPr kumimoji="0" lang="en-US" altLang="ko-KR" sz="2000" b="1" kern="0" dirty="0">
                <a:solidFill>
                  <a:sysClr val="windowText" lastClr="000000"/>
                </a:solidFill>
              </a:rPr>
              <a:t>1. </a:t>
            </a:r>
            <a:r>
              <a:rPr kumimoji="0" lang="ko-KR" altLang="en-US" sz="2000" b="1" kern="0" dirty="0">
                <a:solidFill>
                  <a:sysClr val="windowText" lastClr="000000"/>
                </a:solidFill>
              </a:rPr>
              <a:t>제목입력</a:t>
            </a:r>
          </a:p>
        </p:txBody>
      </p:sp>
      <p:sp>
        <p:nvSpPr>
          <p:cNvPr id="94" name="모서리가 둥근 직사각형 93"/>
          <p:cNvSpPr/>
          <p:nvPr/>
        </p:nvSpPr>
        <p:spPr>
          <a:xfrm>
            <a:off x="1204889" y="2214554"/>
            <a:ext cx="7200000" cy="428628"/>
          </a:xfrm>
          <a:prstGeom prst="roundRect">
            <a:avLst/>
          </a:prstGeom>
          <a:solidFill>
            <a:srgbClr val="6DAA2D"/>
          </a:solidFill>
          <a:ln w="25400" cap="flat" cmpd="sng" algn="ctr">
            <a:noFill/>
            <a:prstDash val="solid"/>
          </a:ln>
          <a:effectLst/>
          <a:scene3d>
            <a:camera prst="orthographicFront">
              <a:rot lat="0" lon="0" rev="0"/>
            </a:camera>
            <a:lightRig rig="threePt" dir="t">
              <a:rot lat="0" lon="0" rev="600000"/>
            </a:lightRig>
          </a:scene3d>
          <a:sp3d prstMaterial="clear">
            <a:bevelT w="381000" h="190500"/>
          </a:sp3d>
        </p:spPr>
        <p:txBody>
          <a:bodyPr anchor="ctr"/>
          <a:lstStyle/>
          <a:p>
            <a:pPr marL="449263" fontAlgn="auto" latinLnBrk="0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2800" b="1" kern="0" spc="-150" dirty="0">
              <a:ln w="3175">
                <a:noFill/>
              </a:ln>
              <a:solidFill>
                <a:sysClr val="window" lastClr="FFFFFF"/>
              </a:solidFill>
              <a:effectLst>
                <a:glow rad="101600">
                  <a:sysClr val="windowText" lastClr="000000">
                    <a:lumMod val="75000"/>
                    <a:lumOff val="25000"/>
                    <a:alpha val="60000"/>
                  </a:sysClr>
                </a:glow>
              </a:effectLst>
              <a:latin typeface="Tahoma" pitchFamily="34" charset="0"/>
              <a:cs typeface="Tahoma" pitchFamily="34" charset="0"/>
            </a:endParaRPr>
          </a:p>
        </p:txBody>
      </p:sp>
      <p:grpSp>
        <p:nvGrpSpPr>
          <p:cNvPr id="7179" name="Group 36"/>
          <p:cNvGrpSpPr>
            <a:grpSpLocks/>
          </p:cNvGrpSpPr>
          <p:nvPr/>
        </p:nvGrpSpPr>
        <p:grpSpPr bwMode="auto">
          <a:xfrm>
            <a:off x="847725" y="2286000"/>
            <a:ext cx="293688" cy="296863"/>
            <a:chOff x="1066" y="1525"/>
            <a:chExt cx="499" cy="504"/>
          </a:xfrm>
        </p:grpSpPr>
        <p:sp>
          <p:nvSpPr>
            <p:cNvPr id="96" name="AutoShape 32"/>
            <p:cNvSpPr>
              <a:spLocks noChangeArrowheads="1"/>
            </p:cNvSpPr>
            <p:nvPr/>
          </p:nvSpPr>
          <p:spPr bwMode="auto">
            <a:xfrm>
              <a:off x="1201" y="1525"/>
              <a:ext cx="229" cy="226"/>
            </a:xfrm>
            <a:prstGeom prst="diamond">
              <a:avLst/>
            </a:prstGeom>
            <a:solidFill>
              <a:srgbClr val="FF0000"/>
            </a:solidFill>
            <a:ln w="12700">
              <a:solidFill>
                <a:sysClr val="windowText" lastClr="000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97" name="AutoShape 33"/>
            <p:cNvSpPr>
              <a:spLocks noChangeArrowheads="1"/>
            </p:cNvSpPr>
            <p:nvPr/>
          </p:nvSpPr>
          <p:spPr bwMode="auto">
            <a:xfrm>
              <a:off x="1338" y="1660"/>
              <a:ext cx="227" cy="229"/>
            </a:xfrm>
            <a:prstGeom prst="diamond">
              <a:avLst/>
            </a:prstGeom>
            <a:solidFill>
              <a:srgbClr val="0000FF"/>
            </a:solidFill>
            <a:ln w="12700">
              <a:solidFill>
                <a:sysClr val="windowText" lastClr="000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algn="ctr"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ko-KR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98" name="AutoShape 34"/>
            <p:cNvSpPr>
              <a:spLocks noChangeArrowheads="1"/>
            </p:cNvSpPr>
            <p:nvPr/>
          </p:nvSpPr>
          <p:spPr bwMode="auto">
            <a:xfrm>
              <a:off x="1198" y="1803"/>
              <a:ext cx="227" cy="226"/>
            </a:xfrm>
            <a:prstGeom prst="diamond">
              <a:avLst/>
            </a:prstGeom>
            <a:solidFill>
              <a:srgbClr val="FF0000"/>
            </a:solidFill>
            <a:ln w="12700">
              <a:solidFill>
                <a:sysClr val="windowText" lastClr="000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99" name="AutoShape 35"/>
            <p:cNvSpPr>
              <a:spLocks noChangeArrowheads="1"/>
            </p:cNvSpPr>
            <p:nvPr/>
          </p:nvSpPr>
          <p:spPr bwMode="auto">
            <a:xfrm>
              <a:off x="1066" y="1660"/>
              <a:ext cx="227" cy="229"/>
            </a:xfrm>
            <a:prstGeom prst="diamond">
              <a:avLst/>
            </a:prstGeom>
            <a:solidFill>
              <a:srgbClr val="0000FF"/>
            </a:solidFill>
            <a:ln w="12700">
              <a:solidFill>
                <a:sysClr val="windowText" lastClr="000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kern="0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100" name="Text Box 44"/>
          <p:cNvSpPr txBox="1">
            <a:spLocks noChangeArrowheads="1"/>
          </p:cNvSpPr>
          <p:nvPr/>
        </p:nvSpPr>
        <p:spPr bwMode="auto">
          <a:xfrm>
            <a:off x="1177925" y="2214563"/>
            <a:ext cx="7170738" cy="40163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fontAlgn="auto" latinLnBrk="0">
              <a:spcBef>
                <a:spcPct val="50000"/>
              </a:spcBef>
              <a:spcAft>
                <a:spcPts val="0"/>
              </a:spcAft>
              <a:defRPr/>
            </a:pPr>
            <a:r>
              <a:rPr kumimoji="0" lang="en-US" altLang="ko-KR" sz="2000" b="1" kern="0" dirty="0">
                <a:solidFill>
                  <a:sysClr val="windowText" lastClr="000000"/>
                </a:solidFill>
              </a:rPr>
              <a:t>2. </a:t>
            </a:r>
            <a:r>
              <a:rPr kumimoji="0" lang="ko-KR" altLang="en-US" sz="2000" b="1" kern="0" dirty="0">
                <a:solidFill>
                  <a:sysClr val="windowText" lastClr="000000"/>
                </a:solidFill>
              </a:rPr>
              <a:t>제목입력</a:t>
            </a:r>
          </a:p>
        </p:txBody>
      </p:sp>
      <p:sp>
        <p:nvSpPr>
          <p:cNvPr id="101" name="모서리가 둥근 직사각형 100"/>
          <p:cNvSpPr/>
          <p:nvPr/>
        </p:nvSpPr>
        <p:spPr>
          <a:xfrm>
            <a:off x="1204889" y="2714620"/>
            <a:ext cx="7200000" cy="428628"/>
          </a:xfrm>
          <a:prstGeom prst="roundRect">
            <a:avLst/>
          </a:prstGeom>
          <a:solidFill>
            <a:srgbClr val="6DAA2D"/>
          </a:solidFill>
          <a:ln w="25400" cap="flat" cmpd="sng" algn="ctr">
            <a:noFill/>
            <a:prstDash val="solid"/>
          </a:ln>
          <a:effectLst/>
          <a:scene3d>
            <a:camera prst="orthographicFront">
              <a:rot lat="0" lon="0" rev="0"/>
            </a:camera>
            <a:lightRig rig="threePt" dir="t">
              <a:rot lat="0" lon="0" rev="600000"/>
            </a:lightRig>
          </a:scene3d>
          <a:sp3d prstMaterial="clear">
            <a:bevelT w="381000" h="190500"/>
          </a:sp3d>
        </p:spPr>
        <p:txBody>
          <a:bodyPr anchor="ctr"/>
          <a:lstStyle/>
          <a:p>
            <a:pPr marL="449263" fontAlgn="auto" latinLnBrk="0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2800" b="1" kern="0" spc="-150" dirty="0">
              <a:ln w="3175">
                <a:noFill/>
              </a:ln>
              <a:solidFill>
                <a:sysClr val="window" lastClr="FFFFFF"/>
              </a:solidFill>
              <a:effectLst>
                <a:glow rad="101600">
                  <a:sysClr val="windowText" lastClr="000000">
                    <a:lumMod val="75000"/>
                    <a:lumOff val="25000"/>
                    <a:alpha val="60000"/>
                  </a:sysClr>
                </a:glow>
              </a:effectLst>
              <a:latin typeface="Tahoma" pitchFamily="34" charset="0"/>
              <a:cs typeface="Tahoma" pitchFamily="34" charset="0"/>
            </a:endParaRPr>
          </a:p>
        </p:txBody>
      </p:sp>
      <p:grpSp>
        <p:nvGrpSpPr>
          <p:cNvPr id="7184" name="Group 36"/>
          <p:cNvGrpSpPr>
            <a:grpSpLocks/>
          </p:cNvGrpSpPr>
          <p:nvPr/>
        </p:nvGrpSpPr>
        <p:grpSpPr bwMode="auto">
          <a:xfrm>
            <a:off x="847725" y="2786063"/>
            <a:ext cx="293688" cy="296862"/>
            <a:chOff x="1066" y="1525"/>
            <a:chExt cx="499" cy="504"/>
          </a:xfrm>
        </p:grpSpPr>
        <p:sp>
          <p:nvSpPr>
            <p:cNvPr id="103" name="AutoShape 32"/>
            <p:cNvSpPr>
              <a:spLocks noChangeArrowheads="1"/>
            </p:cNvSpPr>
            <p:nvPr/>
          </p:nvSpPr>
          <p:spPr bwMode="auto">
            <a:xfrm>
              <a:off x="1201" y="1525"/>
              <a:ext cx="229" cy="226"/>
            </a:xfrm>
            <a:prstGeom prst="diamond">
              <a:avLst/>
            </a:prstGeom>
            <a:solidFill>
              <a:srgbClr val="FF0000"/>
            </a:solidFill>
            <a:ln w="12700">
              <a:solidFill>
                <a:sysClr val="windowText" lastClr="000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04" name="AutoShape 33"/>
            <p:cNvSpPr>
              <a:spLocks noChangeArrowheads="1"/>
            </p:cNvSpPr>
            <p:nvPr/>
          </p:nvSpPr>
          <p:spPr bwMode="auto">
            <a:xfrm>
              <a:off x="1338" y="1660"/>
              <a:ext cx="227" cy="229"/>
            </a:xfrm>
            <a:prstGeom prst="diamond">
              <a:avLst/>
            </a:prstGeom>
            <a:solidFill>
              <a:srgbClr val="0000FF"/>
            </a:solidFill>
            <a:ln w="12700">
              <a:solidFill>
                <a:sysClr val="windowText" lastClr="000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algn="ctr"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ko-KR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05" name="AutoShape 34"/>
            <p:cNvSpPr>
              <a:spLocks noChangeArrowheads="1"/>
            </p:cNvSpPr>
            <p:nvPr/>
          </p:nvSpPr>
          <p:spPr bwMode="auto">
            <a:xfrm>
              <a:off x="1198" y="1803"/>
              <a:ext cx="227" cy="226"/>
            </a:xfrm>
            <a:prstGeom prst="diamond">
              <a:avLst/>
            </a:prstGeom>
            <a:solidFill>
              <a:srgbClr val="FF0000"/>
            </a:solidFill>
            <a:ln w="12700">
              <a:solidFill>
                <a:sysClr val="windowText" lastClr="000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06" name="AutoShape 35"/>
            <p:cNvSpPr>
              <a:spLocks noChangeArrowheads="1"/>
            </p:cNvSpPr>
            <p:nvPr/>
          </p:nvSpPr>
          <p:spPr bwMode="auto">
            <a:xfrm>
              <a:off x="1066" y="1660"/>
              <a:ext cx="227" cy="229"/>
            </a:xfrm>
            <a:prstGeom prst="diamond">
              <a:avLst/>
            </a:prstGeom>
            <a:solidFill>
              <a:srgbClr val="0000FF"/>
            </a:solidFill>
            <a:ln w="12700">
              <a:solidFill>
                <a:sysClr val="windowText" lastClr="000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kern="0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107" name="Text Box 44"/>
          <p:cNvSpPr txBox="1">
            <a:spLocks noChangeArrowheads="1"/>
          </p:cNvSpPr>
          <p:nvPr/>
        </p:nvSpPr>
        <p:spPr bwMode="auto">
          <a:xfrm>
            <a:off x="1177925" y="2714625"/>
            <a:ext cx="7170738" cy="40163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fontAlgn="auto" latinLnBrk="0">
              <a:spcBef>
                <a:spcPct val="50000"/>
              </a:spcBef>
              <a:spcAft>
                <a:spcPts val="0"/>
              </a:spcAft>
              <a:defRPr/>
            </a:pPr>
            <a:r>
              <a:rPr kumimoji="0" lang="en-US" altLang="ko-KR" sz="2000" b="1" kern="0" dirty="0">
                <a:solidFill>
                  <a:sysClr val="windowText" lastClr="000000"/>
                </a:solidFill>
              </a:rPr>
              <a:t>3. </a:t>
            </a:r>
            <a:r>
              <a:rPr kumimoji="0" lang="ko-KR" altLang="en-US" sz="2000" b="1" kern="0" dirty="0">
                <a:solidFill>
                  <a:sysClr val="windowText" lastClr="000000"/>
                </a:solidFill>
              </a:rPr>
              <a:t>제목입력</a:t>
            </a:r>
          </a:p>
        </p:txBody>
      </p:sp>
      <p:sp>
        <p:nvSpPr>
          <p:cNvPr id="108" name="모서리가 둥근 직사각형 107"/>
          <p:cNvSpPr/>
          <p:nvPr/>
        </p:nvSpPr>
        <p:spPr>
          <a:xfrm>
            <a:off x="1204889" y="3214686"/>
            <a:ext cx="7200000" cy="428628"/>
          </a:xfrm>
          <a:prstGeom prst="roundRect">
            <a:avLst/>
          </a:prstGeom>
          <a:solidFill>
            <a:srgbClr val="6DAA2D"/>
          </a:solidFill>
          <a:ln w="25400" cap="flat" cmpd="sng" algn="ctr">
            <a:noFill/>
            <a:prstDash val="solid"/>
          </a:ln>
          <a:effectLst/>
          <a:scene3d>
            <a:camera prst="orthographicFront">
              <a:rot lat="0" lon="0" rev="0"/>
            </a:camera>
            <a:lightRig rig="threePt" dir="t">
              <a:rot lat="0" lon="0" rev="600000"/>
            </a:lightRig>
          </a:scene3d>
          <a:sp3d prstMaterial="clear">
            <a:bevelT w="381000" h="190500"/>
          </a:sp3d>
        </p:spPr>
        <p:txBody>
          <a:bodyPr anchor="ctr"/>
          <a:lstStyle/>
          <a:p>
            <a:pPr marL="449263" fontAlgn="auto" latinLnBrk="0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2800" b="1" kern="0" spc="-150" dirty="0">
              <a:ln w="3175">
                <a:noFill/>
              </a:ln>
              <a:solidFill>
                <a:sysClr val="window" lastClr="FFFFFF"/>
              </a:solidFill>
              <a:effectLst>
                <a:glow rad="101600">
                  <a:sysClr val="windowText" lastClr="000000">
                    <a:lumMod val="75000"/>
                    <a:lumOff val="25000"/>
                    <a:alpha val="60000"/>
                  </a:sysClr>
                </a:glow>
              </a:effectLst>
              <a:latin typeface="Tahoma" pitchFamily="34" charset="0"/>
              <a:cs typeface="Tahoma" pitchFamily="34" charset="0"/>
            </a:endParaRPr>
          </a:p>
        </p:txBody>
      </p:sp>
      <p:grpSp>
        <p:nvGrpSpPr>
          <p:cNvPr id="7189" name="Group 36"/>
          <p:cNvGrpSpPr>
            <a:grpSpLocks/>
          </p:cNvGrpSpPr>
          <p:nvPr/>
        </p:nvGrpSpPr>
        <p:grpSpPr bwMode="auto">
          <a:xfrm>
            <a:off x="847725" y="3286125"/>
            <a:ext cx="293688" cy="296863"/>
            <a:chOff x="1066" y="1525"/>
            <a:chExt cx="499" cy="504"/>
          </a:xfrm>
        </p:grpSpPr>
        <p:sp>
          <p:nvSpPr>
            <p:cNvPr id="110" name="AutoShape 32"/>
            <p:cNvSpPr>
              <a:spLocks noChangeArrowheads="1"/>
            </p:cNvSpPr>
            <p:nvPr/>
          </p:nvSpPr>
          <p:spPr bwMode="auto">
            <a:xfrm>
              <a:off x="1201" y="1525"/>
              <a:ext cx="229" cy="226"/>
            </a:xfrm>
            <a:prstGeom prst="diamond">
              <a:avLst/>
            </a:prstGeom>
            <a:solidFill>
              <a:srgbClr val="FF0000"/>
            </a:solidFill>
            <a:ln w="12700">
              <a:solidFill>
                <a:sysClr val="windowText" lastClr="000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11" name="AutoShape 33"/>
            <p:cNvSpPr>
              <a:spLocks noChangeArrowheads="1"/>
            </p:cNvSpPr>
            <p:nvPr/>
          </p:nvSpPr>
          <p:spPr bwMode="auto">
            <a:xfrm>
              <a:off x="1338" y="1660"/>
              <a:ext cx="227" cy="229"/>
            </a:xfrm>
            <a:prstGeom prst="diamond">
              <a:avLst/>
            </a:prstGeom>
            <a:solidFill>
              <a:srgbClr val="0000FF"/>
            </a:solidFill>
            <a:ln w="12700">
              <a:solidFill>
                <a:sysClr val="windowText" lastClr="000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algn="ctr"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ko-KR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12" name="AutoShape 34"/>
            <p:cNvSpPr>
              <a:spLocks noChangeArrowheads="1"/>
            </p:cNvSpPr>
            <p:nvPr/>
          </p:nvSpPr>
          <p:spPr bwMode="auto">
            <a:xfrm>
              <a:off x="1198" y="1803"/>
              <a:ext cx="227" cy="226"/>
            </a:xfrm>
            <a:prstGeom prst="diamond">
              <a:avLst/>
            </a:prstGeom>
            <a:solidFill>
              <a:srgbClr val="FF0000"/>
            </a:solidFill>
            <a:ln w="12700">
              <a:solidFill>
                <a:sysClr val="windowText" lastClr="000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13" name="AutoShape 35"/>
            <p:cNvSpPr>
              <a:spLocks noChangeArrowheads="1"/>
            </p:cNvSpPr>
            <p:nvPr/>
          </p:nvSpPr>
          <p:spPr bwMode="auto">
            <a:xfrm>
              <a:off x="1066" y="1660"/>
              <a:ext cx="227" cy="229"/>
            </a:xfrm>
            <a:prstGeom prst="diamond">
              <a:avLst/>
            </a:prstGeom>
            <a:solidFill>
              <a:srgbClr val="0000FF"/>
            </a:solidFill>
            <a:ln w="12700">
              <a:solidFill>
                <a:sysClr val="windowText" lastClr="000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kern="0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114" name="Text Box 44"/>
          <p:cNvSpPr txBox="1">
            <a:spLocks noChangeArrowheads="1"/>
          </p:cNvSpPr>
          <p:nvPr/>
        </p:nvSpPr>
        <p:spPr bwMode="auto">
          <a:xfrm>
            <a:off x="1177925" y="3214688"/>
            <a:ext cx="7170738" cy="40163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fontAlgn="auto" latinLnBrk="0">
              <a:spcBef>
                <a:spcPct val="50000"/>
              </a:spcBef>
              <a:spcAft>
                <a:spcPts val="0"/>
              </a:spcAft>
              <a:defRPr/>
            </a:pPr>
            <a:r>
              <a:rPr kumimoji="0" lang="en-US" altLang="ko-KR" sz="2000" b="1" kern="0" dirty="0">
                <a:solidFill>
                  <a:sysClr val="windowText" lastClr="000000"/>
                </a:solidFill>
              </a:rPr>
              <a:t>4. </a:t>
            </a:r>
            <a:r>
              <a:rPr kumimoji="0" lang="ko-KR" altLang="en-US" sz="2000" b="1" kern="0" dirty="0">
                <a:solidFill>
                  <a:sysClr val="windowText" lastClr="000000"/>
                </a:solidFill>
              </a:rPr>
              <a:t>제목입력</a:t>
            </a:r>
          </a:p>
        </p:txBody>
      </p:sp>
      <p:sp>
        <p:nvSpPr>
          <p:cNvPr id="115" name="모서리가 둥근 직사각형 114"/>
          <p:cNvSpPr/>
          <p:nvPr/>
        </p:nvSpPr>
        <p:spPr>
          <a:xfrm>
            <a:off x="1204889" y="3714752"/>
            <a:ext cx="7200000" cy="428628"/>
          </a:xfrm>
          <a:prstGeom prst="roundRect">
            <a:avLst/>
          </a:prstGeom>
          <a:solidFill>
            <a:srgbClr val="6DAA2D"/>
          </a:solidFill>
          <a:ln w="25400" cap="flat" cmpd="sng" algn="ctr">
            <a:noFill/>
            <a:prstDash val="solid"/>
          </a:ln>
          <a:effectLst/>
          <a:scene3d>
            <a:camera prst="orthographicFront">
              <a:rot lat="0" lon="0" rev="0"/>
            </a:camera>
            <a:lightRig rig="threePt" dir="t">
              <a:rot lat="0" lon="0" rev="600000"/>
            </a:lightRig>
          </a:scene3d>
          <a:sp3d prstMaterial="clear">
            <a:bevelT w="381000" h="190500"/>
          </a:sp3d>
        </p:spPr>
        <p:txBody>
          <a:bodyPr anchor="ctr"/>
          <a:lstStyle/>
          <a:p>
            <a:pPr marL="449263" fontAlgn="auto" latinLnBrk="0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2800" b="1" kern="0" spc="-150" dirty="0">
              <a:ln w="3175">
                <a:noFill/>
              </a:ln>
              <a:solidFill>
                <a:sysClr val="window" lastClr="FFFFFF"/>
              </a:solidFill>
              <a:effectLst>
                <a:glow rad="101600">
                  <a:sysClr val="windowText" lastClr="000000">
                    <a:lumMod val="75000"/>
                    <a:lumOff val="25000"/>
                    <a:alpha val="60000"/>
                  </a:sysClr>
                </a:glow>
              </a:effectLst>
              <a:latin typeface="Tahoma" pitchFamily="34" charset="0"/>
              <a:cs typeface="Tahoma" pitchFamily="34" charset="0"/>
            </a:endParaRPr>
          </a:p>
        </p:txBody>
      </p:sp>
      <p:grpSp>
        <p:nvGrpSpPr>
          <p:cNvPr id="7194" name="Group 36"/>
          <p:cNvGrpSpPr>
            <a:grpSpLocks/>
          </p:cNvGrpSpPr>
          <p:nvPr/>
        </p:nvGrpSpPr>
        <p:grpSpPr bwMode="auto">
          <a:xfrm>
            <a:off x="847725" y="3786188"/>
            <a:ext cx="293688" cy="296862"/>
            <a:chOff x="1066" y="1525"/>
            <a:chExt cx="499" cy="504"/>
          </a:xfrm>
        </p:grpSpPr>
        <p:sp>
          <p:nvSpPr>
            <p:cNvPr id="117" name="AutoShape 32"/>
            <p:cNvSpPr>
              <a:spLocks noChangeArrowheads="1"/>
            </p:cNvSpPr>
            <p:nvPr/>
          </p:nvSpPr>
          <p:spPr bwMode="auto">
            <a:xfrm>
              <a:off x="1201" y="1525"/>
              <a:ext cx="229" cy="226"/>
            </a:xfrm>
            <a:prstGeom prst="diamond">
              <a:avLst/>
            </a:prstGeom>
            <a:solidFill>
              <a:srgbClr val="FF0000"/>
            </a:solidFill>
            <a:ln w="12700">
              <a:solidFill>
                <a:sysClr val="windowText" lastClr="000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18" name="AutoShape 33"/>
            <p:cNvSpPr>
              <a:spLocks noChangeArrowheads="1"/>
            </p:cNvSpPr>
            <p:nvPr/>
          </p:nvSpPr>
          <p:spPr bwMode="auto">
            <a:xfrm>
              <a:off x="1338" y="1660"/>
              <a:ext cx="227" cy="229"/>
            </a:xfrm>
            <a:prstGeom prst="diamond">
              <a:avLst/>
            </a:prstGeom>
            <a:solidFill>
              <a:srgbClr val="0000FF"/>
            </a:solidFill>
            <a:ln w="12700">
              <a:solidFill>
                <a:sysClr val="windowText" lastClr="000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algn="ctr"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ko-KR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19" name="AutoShape 34"/>
            <p:cNvSpPr>
              <a:spLocks noChangeArrowheads="1"/>
            </p:cNvSpPr>
            <p:nvPr/>
          </p:nvSpPr>
          <p:spPr bwMode="auto">
            <a:xfrm>
              <a:off x="1198" y="1803"/>
              <a:ext cx="227" cy="226"/>
            </a:xfrm>
            <a:prstGeom prst="diamond">
              <a:avLst/>
            </a:prstGeom>
            <a:solidFill>
              <a:srgbClr val="FF0000"/>
            </a:solidFill>
            <a:ln w="12700">
              <a:solidFill>
                <a:sysClr val="windowText" lastClr="000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20" name="AutoShape 35"/>
            <p:cNvSpPr>
              <a:spLocks noChangeArrowheads="1"/>
            </p:cNvSpPr>
            <p:nvPr/>
          </p:nvSpPr>
          <p:spPr bwMode="auto">
            <a:xfrm>
              <a:off x="1066" y="1660"/>
              <a:ext cx="227" cy="229"/>
            </a:xfrm>
            <a:prstGeom prst="diamond">
              <a:avLst/>
            </a:prstGeom>
            <a:solidFill>
              <a:srgbClr val="0000FF"/>
            </a:solidFill>
            <a:ln w="12700">
              <a:solidFill>
                <a:sysClr val="windowText" lastClr="000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kern="0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121" name="Text Box 44"/>
          <p:cNvSpPr txBox="1">
            <a:spLocks noChangeArrowheads="1"/>
          </p:cNvSpPr>
          <p:nvPr/>
        </p:nvSpPr>
        <p:spPr bwMode="auto">
          <a:xfrm>
            <a:off x="1177925" y="3714750"/>
            <a:ext cx="7170738" cy="40163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fontAlgn="auto" latinLnBrk="0">
              <a:spcBef>
                <a:spcPct val="50000"/>
              </a:spcBef>
              <a:spcAft>
                <a:spcPts val="0"/>
              </a:spcAft>
              <a:defRPr/>
            </a:pPr>
            <a:r>
              <a:rPr kumimoji="0" lang="en-US" altLang="ko-KR" sz="2000" b="1" kern="0" dirty="0">
                <a:solidFill>
                  <a:sysClr val="windowText" lastClr="000000"/>
                </a:solidFill>
              </a:rPr>
              <a:t>5. </a:t>
            </a:r>
            <a:r>
              <a:rPr kumimoji="0" lang="ko-KR" altLang="en-US" sz="2000" b="1" kern="0" dirty="0">
                <a:solidFill>
                  <a:sysClr val="windowText" lastClr="000000"/>
                </a:solidFill>
              </a:rPr>
              <a:t>제목입력</a:t>
            </a:r>
          </a:p>
        </p:txBody>
      </p:sp>
      <p:sp>
        <p:nvSpPr>
          <p:cNvPr id="122" name="모서리가 둥근 직사각형 121"/>
          <p:cNvSpPr/>
          <p:nvPr/>
        </p:nvSpPr>
        <p:spPr>
          <a:xfrm>
            <a:off x="1204889" y="4214818"/>
            <a:ext cx="7200000" cy="428628"/>
          </a:xfrm>
          <a:prstGeom prst="roundRect">
            <a:avLst/>
          </a:prstGeom>
          <a:solidFill>
            <a:srgbClr val="6DAA2D"/>
          </a:solidFill>
          <a:ln w="25400" cap="flat" cmpd="sng" algn="ctr">
            <a:noFill/>
            <a:prstDash val="solid"/>
          </a:ln>
          <a:effectLst/>
          <a:scene3d>
            <a:camera prst="orthographicFront">
              <a:rot lat="0" lon="0" rev="0"/>
            </a:camera>
            <a:lightRig rig="threePt" dir="t">
              <a:rot lat="0" lon="0" rev="600000"/>
            </a:lightRig>
          </a:scene3d>
          <a:sp3d prstMaterial="clear">
            <a:bevelT w="381000" h="190500"/>
          </a:sp3d>
        </p:spPr>
        <p:txBody>
          <a:bodyPr anchor="ctr"/>
          <a:lstStyle/>
          <a:p>
            <a:pPr marL="449263" fontAlgn="auto" latinLnBrk="0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2800" b="1" kern="0" spc="-150" dirty="0">
              <a:ln w="3175">
                <a:noFill/>
              </a:ln>
              <a:solidFill>
                <a:sysClr val="window" lastClr="FFFFFF"/>
              </a:solidFill>
              <a:effectLst>
                <a:glow rad="101600">
                  <a:sysClr val="windowText" lastClr="000000">
                    <a:lumMod val="75000"/>
                    <a:lumOff val="25000"/>
                    <a:alpha val="60000"/>
                  </a:sysClr>
                </a:glow>
              </a:effectLst>
              <a:latin typeface="Tahoma" pitchFamily="34" charset="0"/>
              <a:cs typeface="Tahoma" pitchFamily="34" charset="0"/>
            </a:endParaRPr>
          </a:p>
        </p:txBody>
      </p:sp>
      <p:grpSp>
        <p:nvGrpSpPr>
          <p:cNvPr id="7199" name="Group 36"/>
          <p:cNvGrpSpPr>
            <a:grpSpLocks/>
          </p:cNvGrpSpPr>
          <p:nvPr/>
        </p:nvGrpSpPr>
        <p:grpSpPr bwMode="auto">
          <a:xfrm>
            <a:off x="847725" y="4286250"/>
            <a:ext cx="293688" cy="296863"/>
            <a:chOff x="1066" y="1525"/>
            <a:chExt cx="499" cy="504"/>
          </a:xfrm>
        </p:grpSpPr>
        <p:sp>
          <p:nvSpPr>
            <p:cNvPr id="124" name="AutoShape 32"/>
            <p:cNvSpPr>
              <a:spLocks noChangeArrowheads="1"/>
            </p:cNvSpPr>
            <p:nvPr/>
          </p:nvSpPr>
          <p:spPr bwMode="auto">
            <a:xfrm>
              <a:off x="1201" y="1525"/>
              <a:ext cx="229" cy="226"/>
            </a:xfrm>
            <a:prstGeom prst="diamond">
              <a:avLst/>
            </a:prstGeom>
            <a:solidFill>
              <a:srgbClr val="FF0000"/>
            </a:solidFill>
            <a:ln w="12700">
              <a:solidFill>
                <a:sysClr val="windowText" lastClr="000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25" name="AutoShape 33"/>
            <p:cNvSpPr>
              <a:spLocks noChangeArrowheads="1"/>
            </p:cNvSpPr>
            <p:nvPr/>
          </p:nvSpPr>
          <p:spPr bwMode="auto">
            <a:xfrm>
              <a:off x="1338" y="1660"/>
              <a:ext cx="227" cy="229"/>
            </a:xfrm>
            <a:prstGeom prst="diamond">
              <a:avLst/>
            </a:prstGeom>
            <a:solidFill>
              <a:srgbClr val="0000FF"/>
            </a:solidFill>
            <a:ln w="12700">
              <a:solidFill>
                <a:sysClr val="windowText" lastClr="000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algn="ctr"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ko-KR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26" name="AutoShape 34"/>
            <p:cNvSpPr>
              <a:spLocks noChangeArrowheads="1"/>
            </p:cNvSpPr>
            <p:nvPr/>
          </p:nvSpPr>
          <p:spPr bwMode="auto">
            <a:xfrm>
              <a:off x="1198" y="1803"/>
              <a:ext cx="227" cy="226"/>
            </a:xfrm>
            <a:prstGeom prst="diamond">
              <a:avLst/>
            </a:prstGeom>
            <a:solidFill>
              <a:srgbClr val="FF0000"/>
            </a:solidFill>
            <a:ln w="12700">
              <a:solidFill>
                <a:sysClr val="windowText" lastClr="000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27" name="AutoShape 35"/>
            <p:cNvSpPr>
              <a:spLocks noChangeArrowheads="1"/>
            </p:cNvSpPr>
            <p:nvPr/>
          </p:nvSpPr>
          <p:spPr bwMode="auto">
            <a:xfrm>
              <a:off x="1066" y="1660"/>
              <a:ext cx="227" cy="229"/>
            </a:xfrm>
            <a:prstGeom prst="diamond">
              <a:avLst/>
            </a:prstGeom>
            <a:solidFill>
              <a:srgbClr val="0000FF"/>
            </a:solidFill>
            <a:ln w="12700">
              <a:solidFill>
                <a:sysClr val="windowText" lastClr="000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kern="0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128" name="Text Box 44"/>
          <p:cNvSpPr txBox="1">
            <a:spLocks noChangeArrowheads="1"/>
          </p:cNvSpPr>
          <p:nvPr/>
        </p:nvSpPr>
        <p:spPr bwMode="auto">
          <a:xfrm>
            <a:off x="1177925" y="4214813"/>
            <a:ext cx="7170738" cy="40163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fontAlgn="auto" latinLnBrk="0">
              <a:spcBef>
                <a:spcPct val="50000"/>
              </a:spcBef>
              <a:spcAft>
                <a:spcPts val="0"/>
              </a:spcAft>
              <a:defRPr/>
            </a:pPr>
            <a:r>
              <a:rPr kumimoji="0" lang="en-US" altLang="ko-KR" sz="2000" b="1" kern="0" dirty="0">
                <a:solidFill>
                  <a:sysClr val="windowText" lastClr="000000"/>
                </a:solidFill>
              </a:rPr>
              <a:t>6. </a:t>
            </a:r>
            <a:r>
              <a:rPr kumimoji="0" lang="ko-KR" altLang="en-US" sz="2000" b="1" kern="0" dirty="0">
                <a:solidFill>
                  <a:sysClr val="windowText" lastClr="000000"/>
                </a:solidFill>
              </a:rPr>
              <a:t>제목입력</a:t>
            </a:r>
          </a:p>
        </p:txBody>
      </p:sp>
      <p:sp>
        <p:nvSpPr>
          <p:cNvPr id="129" name="모서리가 둥근 직사각형 128"/>
          <p:cNvSpPr/>
          <p:nvPr/>
        </p:nvSpPr>
        <p:spPr>
          <a:xfrm>
            <a:off x="1204889" y="4714884"/>
            <a:ext cx="7200000" cy="428628"/>
          </a:xfrm>
          <a:prstGeom prst="roundRect">
            <a:avLst/>
          </a:prstGeom>
          <a:solidFill>
            <a:srgbClr val="6DAA2D"/>
          </a:solidFill>
          <a:ln w="25400" cap="flat" cmpd="sng" algn="ctr">
            <a:noFill/>
            <a:prstDash val="solid"/>
          </a:ln>
          <a:effectLst/>
          <a:scene3d>
            <a:camera prst="orthographicFront">
              <a:rot lat="0" lon="0" rev="0"/>
            </a:camera>
            <a:lightRig rig="threePt" dir="t">
              <a:rot lat="0" lon="0" rev="600000"/>
            </a:lightRig>
          </a:scene3d>
          <a:sp3d prstMaterial="clear">
            <a:bevelT w="381000" h="190500"/>
          </a:sp3d>
        </p:spPr>
        <p:txBody>
          <a:bodyPr anchor="ctr"/>
          <a:lstStyle/>
          <a:p>
            <a:pPr marL="449263" fontAlgn="auto" latinLnBrk="0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2800" b="1" kern="0" spc="-150" dirty="0">
              <a:ln w="3175">
                <a:noFill/>
              </a:ln>
              <a:solidFill>
                <a:sysClr val="window" lastClr="FFFFFF"/>
              </a:solidFill>
              <a:effectLst>
                <a:glow rad="101600">
                  <a:sysClr val="windowText" lastClr="000000">
                    <a:lumMod val="75000"/>
                    <a:lumOff val="25000"/>
                    <a:alpha val="60000"/>
                  </a:sysClr>
                </a:glow>
              </a:effectLst>
              <a:latin typeface="Tahoma" pitchFamily="34" charset="0"/>
              <a:cs typeface="Tahoma" pitchFamily="34" charset="0"/>
            </a:endParaRPr>
          </a:p>
        </p:txBody>
      </p:sp>
      <p:grpSp>
        <p:nvGrpSpPr>
          <p:cNvPr id="7204" name="Group 36"/>
          <p:cNvGrpSpPr>
            <a:grpSpLocks/>
          </p:cNvGrpSpPr>
          <p:nvPr/>
        </p:nvGrpSpPr>
        <p:grpSpPr bwMode="auto">
          <a:xfrm>
            <a:off x="847725" y="4786313"/>
            <a:ext cx="293688" cy="296862"/>
            <a:chOff x="1066" y="1525"/>
            <a:chExt cx="499" cy="504"/>
          </a:xfrm>
        </p:grpSpPr>
        <p:sp>
          <p:nvSpPr>
            <p:cNvPr id="131" name="AutoShape 32"/>
            <p:cNvSpPr>
              <a:spLocks noChangeArrowheads="1"/>
            </p:cNvSpPr>
            <p:nvPr/>
          </p:nvSpPr>
          <p:spPr bwMode="auto">
            <a:xfrm>
              <a:off x="1201" y="1525"/>
              <a:ext cx="229" cy="226"/>
            </a:xfrm>
            <a:prstGeom prst="diamond">
              <a:avLst/>
            </a:prstGeom>
            <a:solidFill>
              <a:srgbClr val="FF0000"/>
            </a:solidFill>
            <a:ln w="12700">
              <a:solidFill>
                <a:sysClr val="windowText" lastClr="000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32" name="AutoShape 33"/>
            <p:cNvSpPr>
              <a:spLocks noChangeArrowheads="1"/>
            </p:cNvSpPr>
            <p:nvPr/>
          </p:nvSpPr>
          <p:spPr bwMode="auto">
            <a:xfrm>
              <a:off x="1338" y="1660"/>
              <a:ext cx="227" cy="229"/>
            </a:xfrm>
            <a:prstGeom prst="diamond">
              <a:avLst/>
            </a:prstGeom>
            <a:solidFill>
              <a:srgbClr val="0000FF"/>
            </a:solidFill>
            <a:ln w="12700">
              <a:solidFill>
                <a:sysClr val="windowText" lastClr="000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algn="ctr"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ko-KR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33" name="AutoShape 34"/>
            <p:cNvSpPr>
              <a:spLocks noChangeArrowheads="1"/>
            </p:cNvSpPr>
            <p:nvPr/>
          </p:nvSpPr>
          <p:spPr bwMode="auto">
            <a:xfrm>
              <a:off x="1198" y="1803"/>
              <a:ext cx="227" cy="226"/>
            </a:xfrm>
            <a:prstGeom prst="diamond">
              <a:avLst/>
            </a:prstGeom>
            <a:solidFill>
              <a:srgbClr val="FF0000"/>
            </a:solidFill>
            <a:ln w="12700">
              <a:solidFill>
                <a:sysClr val="windowText" lastClr="000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34" name="AutoShape 35"/>
            <p:cNvSpPr>
              <a:spLocks noChangeArrowheads="1"/>
            </p:cNvSpPr>
            <p:nvPr/>
          </p:nvSpPr>
          <p:spPr bwMode="auto">
            <a:xfrm>
              <a:off x="1066" y="1660"/>
              <a:ext cx="227" cy="229"/>
            </a:xfrm>
            <a:prstGeom prst="diamond">
              <a:avLst/>
            </a:prstGeom>
            <a:solidFill>
              <a:srgbClr val="0000FF"/>
            </a:solidFill>
            <a:ln w="12700">
              <a:solidFill>
                <a:sysClr val="windowText" lastClr="000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kern="0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135" name="Text Box 44"/>
          <p:cNvSpPr txBox="1">
            <a:spLocks noChangeArrowheads="1"/>
          </p:cNvSpPr>
          <p:nvPr/>
        </p:nvSpPr>
        <p:spPr bwMode="auto">
          <a:xfrm>
            <a:off x="1177925" y="4714875"/>
            <a:ext cx="7170738" cy="40163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fontAlgn="auto" latinLnBrk="0">
              <a:spcBef>
                <a:spcPct val="50000"/>
              </a:spcBef>
              <a:spcAft>
                <a:spcPts val="0"/>
              </a:spcAft>
              <a:defRPr/>
            </a:pPr>
            <a:r>
              <a:rPr kumimoji="0" lang="en-US" altLang="ko-KR" sz="2000" b="1" kern="0" dirty="0">
                <a:solidFill>
                  <a:sysClr val="windowText" lastClr="000000"/>
                </a:solidFill>
              </a:rPr>
              <a:t>7. </a:t>
            </a:r>
            <a:r>
              <a:rPr kumimoji="0" lang="ko-KR" altLang="en-US" sz="2000" b="1" kern="0" dirty="0">
                <a:solidFill>
                  <a:sysClr val="windowText" lastClr="000000"/>
                </a:solidFill>
              </a:rPr>
              <a:t>제목입력</a:t>
            </a:r>
          </a:p>
        </p:txBody>
      </p:sp>
      <p:sp>
        <p:nvSpPr>
          <p:cNvPr id="136" name="모서리가 둥근 직사각형 135"/>
          <p:cNvSpPr/>
          <p:nvPr/>
        </p:nvSpPr>
        <p:spPr>
          <a:xfrm>
            <a:off x="1204889" y="5214950"/>
            <a:ext cx="7200000" cy="428628"/>
          </a:xfrm>
          <a:prstGeom prst="roundRect">
            <a:avLst/>
          </a:prstGeom>
          <a:solidFill>
            <a:srgbClr val="6DAA2D"/>
          </a:solidFill>
          <a:ln w="25400" cap="flat" cmpd="sng" algn="ctr">
            <a:noFill/>
            <a:prstDash val="solid"/>
          </a:ln>
          <a:effectLst/>
          <a:scene3d>
            <a:camera prst="orthographicFront">
              <a:rot lat="0" lon="0" rev="0"/>
            </a:camera>
            <a:lightRig rig="threePt" dir="t">
              <a:rot lat="0" lon="0" rev="600000"/>
            </a:lightRig>
          </a:scene3d>
          <a:sp3d prstMaterial="clear">
            <a:bevelT w="381000" h="190500"/>
          </a:sp3d>
        </p:spPr>
        <p:txBody>
          <a:bodyPr anchor="ctr"/>
          <a:lstStyle/>
          <a:p>
            <a:pPr marL="449263" fontAlgn="auto" latinLnBrk="0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2800" b="1" kern="0" spc="-150" dirty="0">
              <a:ln w="3175">
                <a:noFill/>
              </a:ln>
              <a:solidFill>
                <a:sysClr val="window" lastClr="FFFFFF"/>
              </a:solidFill>
              <a:effectLst>
                <a:glow rad="101600">
                  <a:sysClr val="windowText" lastClr="000000">
                    <a:lumMod val="75000"/>
                    <a:lumOff val="25000"/>
                    <a:alpha val="60000"/>
                  </a:sysClr>
                </a:glow>
              </a:effectLst>
              <a:latin typeface="Tahoma" pitchFamily="34" charset="0"/>
              <a:cs typeface="Tahoma" pitchFamily="34" charset="0"/>
            </a:endParaRPr>
          </a:p>
        </p:txBody>
      </p:sp>
      <p:grpSp>
        <p:nvGrpSpPr>
          <p:cNvPr id="7209" name="Group 36"/>
          <p:cNvGrpSpPr>
            <a:grpSpLocks/>
          </p:cNvGrpSpPr>
          <p:nvPr/>
        </p:nvGrpSpPr>
        <p:grpSpPr bwMode="auto">
          <a:xfrm>
            <a:off x="847725" y="5286375"/>
            <a:ext cx="293688" cy="296863"/>
            <a:chOff x="1066" y="1525"/>
            <a:chExt cx="499" cy="504"/>
          </a:xfrm>
        </p:grpSpPr>
        <p:sp>
          <p:nvSpPr>
            <p:cNvPr id="138" name="AutoShape 32"/>
            <p:cNvSpPr>
              <a:spLocks noChangeArrowheads="1"/>
            </p:cNvSpPr>
            <p:nvPr/>
          </p:nvSpPr>
          <p:spPr bwMode="auto">
            <a:xfrm>
              <a:off x="1201" y="1525"/>
              <a:ext cx="229" cy="226"/>
            </a:xfrm>
            <a:prstGeom prst="diamond">
              <a:avLst/>
            </a:prstGeom>
            <a:solidFill>
              <a:srgbClr val="FF0000"/>
            </a:solidFill>
            <a:ln w="12700">
              <a:solidFill>
                <a:sysClr val="windowText" lastClr="000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39" name="AutoShape 33"/>
            <p:cNvSpPr>
              <a:spLocks noChangeArrowheads="1"/>
            </p:cNvSpPr>
            <p:nvPr/>
          </p:nvSpPr>
          <p:spPr bwMode="auto">
            <a:xfrm>
              <a:off x="1338" y="1660"/>
              <a:ext cx="227" cy="229"/>
            </a:xfrm>
            <a:prstGeom prst="diamond">
              <a:avLst/>
            </a:prstGeom>
            <a:solidFill>
              <a:srgbClr val="0000FF"/>
            </a:solidFill>
            <a:ln w="12700">
              <a:solidFill>
                <a:sysClr val="windowText" lastClr="000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algn="ctr"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ko-KR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40" name="AutoShape 34"/>
            <p:cNvSpPr>
              <a:spLocks noChangeArrowheads="1"/>
            </p:cNvSpPr>
            <p:nvPr/>
          </p:nvSpPr>
          <p:spPr bwMode="auto">
            <a:xfrm>
              <a:off x="1198" y="1803"/>
              <a:ext cx="227" cy="226"/>
            </a:xfrm>
            <a:prstGeom prst="diamond">
              <a:avLst/>
            </a:prstGeom>
            <a:solidFill>
              <a:srgbClr val="FF0000"/>
            </a:solidFill>
            <a:ln w="12700">
              <a:solidFill>
                <a:sysClr val="windowText" lastClr="000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41" name="AutoShape 35"/>
            <p:cNvSpPr>
              <a:spLocks noChangeArrowheads="1"/>
            </p:cNvSpPr>
            <p:nvPr/>
          </p:nvSpPr>
          <p:spPr bwMode="auto">
            <a:xfrm>
              <a:off x="1066" y="1660"/>
              <a:ext cx="227" cy="229"/>
            </a:xfrm>
            <a:prstGeom prst="diamond">
              <a:avLst/>
            </a:prstGeom>
            <a:solidFill>
              <a:srgbClr val="0000FF"/>
            </a:solidFill>
            <a:ln w="12700">
              <a:solidFill>
                <a:sysClr val="windowText" lastClr="000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kern="0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142" name="Text Box 44"/>
          <p:cNvSpPr txBox="1">
            <a:spLocks noChangeArrowheads="1"/>
          </p:cNvSpPr>
          <p:nvPr/>
        </p:nvSpPr>
        <p:spPr bwMode="auto">
          <a:xfrm>
            <a:off x="1177925" y="5214938"/>
            <a:ext cx="7170738" cy="40163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fontAlgn="auto" latinLnBrk="0">
              <a:spcBef>
                <a:spcPct val="50000"/>
              </a:spcBef>
              <a:spcAft>
                <a:spcPts val="0"/>
              </a:spcAft>
              <a:defRPr/>
            </a:pPr>
            <a:r>
              <a:rPr kumimoji="0" lang="en-US" altLang="ko-KR" sz="2000" b="1" kern="0" dirty="0">
                <a:solidFill>
                  <a:sysClr val="windowText" lastClr="000000"/>
                </a:solidFill>
              </a:rPr>
              <a:t>8. </a:t>
            </a:r>
            <a:r>
              <a:rPr kumimoji="0" lang="ko-KR" altLang="en-US" sz="2000" b="1" kern="0" dirty="0">
                <a:solidFill>
                  <a:sysClr val="windowText" lastClr="000000"/>
                </a:solidFill>
              </a:rPr>
              <a:t>제목입력</a:t>
            </a: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47663" y="-252413"/>
            <a:ext cx="9839325" cy="736282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55576" y="404664"/>
            <a:ext cx="271580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</a:rPr>
              <a:t>노인학대 알아보기</a:t>
            </a:r>
          </a:p>
        </p:txBody>
      </p:sp>
      <p:grpSp>
        <p:nvGrpSpPr>
          <p:cNvPr id="61" name="그룹 3"/>
          <p:cNvGrpSpPr/>
          <p:nvPr/>
        </p:nvGrpSpPr>
        <p:grpSpPr>
          <a:xfrm>
            <a:off x="5056553" y="1967308"/>
            <a:ext cx="4806534" cy="5231609"/>
            <a:chOff x="4865111" y="2564904"/>
            <a:chExt cx="3592487" cy="4383662"/>
          </a:xfrm>
          <a:solidFill>
            <a:schemeClr val="bg1">
              <a:lumMod val="95000"/>
            </a:schemeClr>
          </a:solidFill>
        </p:grpSpPr>
        <p:grpSp>
          <p:nvGrpSpPr>
            <p:cNvPr id="62" name="그룹 67"/>
            <p:cNvGrpSpPr/>
            <p:nvPr/>
          </p:nvGrpSpPr>
          <p:grpSpPr>
            <a:xfrm>
              <a:off x="4865111" y="2688424"/>
              <a:ext cx="3573003" cy="4260142"/>
              <a:chOff x="4865111" y="2675617"/>
              <a:chExt cx="3573003" cy="4260142"/>
            </a:xfrm>
            <a:grpFill/>
          </p:grpSpPr>
          <p:sp>
            <p:nvSpPr>
              <p:cNvPr id="77" name="자유형 76"/>
              <p:cNvSpPr/>
              <p:nvPr/>
            </p:nvSpPr>
            <p:spPr>
              <a:xfrm>
                <a:off x="4865111" y="2675617"/>
                <a:ext cx="3548024" cy="4260142"/>
              </a:xfrm>
              <a:custGeom>
                <a:avLst/>
                <a:gdLst>
                  <a:gd name="connsiteX0" fmla="*/ 2201333 w 3557693"/>
                  <a:gd name="connsiteY0" fmla="*/ 4043680 h 4043680"/>
                  <a:gd name="connsiteX1" fmla="*/ 2160693 w 3557693"/>
                  <a:gd name="connsiteY1" fmla="*/ 2987040 h 4043680"/>
                  <a:gd name="connsiteX2" fmla="*/ 2150533 w 3557693"/>
                  <a:gd name="connsiteY2" fmla="*/ 2387600 h 4043680"/>
                  <a:gd name="connsiteX3" fmla="*/ 2302933 w 3557693"/>
                  <a:gd name="connsiteY3" fmla="*/ 2103120 h 4043680"/>
                  <a:gd name="connsiteX4" fmla="*/ 2628053 w 3557693"/>
                  <a:gd name="connsiteY4" fmla="*/ 1838960 h 4043680"/>
                  <a:gd name="connsiteX5" fmla="*/ 3014133 w 3557693"/>
                  <a:gd name="connsiteY5" fmla="*/ 1615440 h 4043680"/>
                  <a:gd name="connsiteX6" fmla="*/ 3288453 w 3557693"/>
                  <a:gd name="connsiteY6" fmla="*/ 1503680 h 4043680"/>
                  <a:gd name="connsiteX7" fmla="*/ 3471333 w 3557693"/>
                  <a:gd name="connsiteY7" fmla="*/ 1391920 h 4043680"/>
                  <a:gd name="connsiteX8" fmla="*/ 3552613 w 3557693"/>
                  <a:gd name="connsiteY8" fmla="*/ 1280160 h 4043680"/>
                  <a:gd name="connsiteX9" fmla="*/ 3501813 w 3557693"/>
                  <a:gd name="connsiteY9" fmla="*/ 1270000 h 4043680"/>
                  <a:gd name="connsiteX10" fmla="*/ 3430693 w 3557693"/>
                  <a:gd name="connsiteY10" fmla="*/ 1371600 h 4043680"/>
                  <a:gd name="connsiteX11" fmla="*/ 3237653 w 3557693"/>
                  <a:gd name="connsiteY11" fmla="*/ 1473200 h 4043680"/>
                  <a:gd name="connsiteX12" fmla="*/ 2922693 w 3557693"/>
                  <a:gd name="connsiteY12" fmla="*/ 1605280 h 4043680"/>
                  <a:gd name="connsiteX13" fmla="*/ 2892213 w 3557693"/>
                  <a:gd name="connsiteY13" fmla="*/ 1595120 h 4043680"/>
                  <a:gd name="connsiteX14" fmla="*/ 2922693 w 3557693"/>
                  <a:gd name="connsiteY14" fmla="*/ 1483360 h 4043680"/>
                  <a:gd name="connsiteX15" fmla="*/ 2983653 w 3557693"/>
                  <a:gd name="connsiteY15" fmla="*/ 1320800 h 4043680"/>
                  <a:gd name="connsiteX16" fmla="*/ 2983653 w 3557693"/>
                  <a:gd name="connsiteY16" fmla="*/ 1270000 h 4043680"/>
                  <a:gd name="connsiteX17" fmla="*/ 2932853 w 3557693"/>
                  <a:gd name="connsiteY17" fmla="*/ 1280160 h 4043680"/>
                  <a:gd name="connsiteX18" fmla="*/ 2902373 w 3557693"/>
                  <a:gd name="connsiteY18" fmla="*/ 1361440 h 4043680"/>
                  <a:gd name="connsiteX19" fmla="*/ 2821093 w 3557693"/>
                  <a:gd name="connsiteY19" fmla="*/ 1584960 h 4043680"/>
                  <a:gd name="connsiteX20" fmla="*/ 2790613 w 3557693"/>
                  <a:gd name="connsiteY20" fmla="*/ 1666240 h 4043680"/>
                  <a:gd name="connsiteX21" fmla="*/ 2668693 w 3557693"/>
                  <a:gd name="connsiteY21" fmla="*/ 1737360 h 4043680"/>
                  <a:gd name="connsiteX22" fmla="*/ 2475653 w 3557693"/>
                  <a:gd name="connsiteY22" fmla="*/ 1838960 h 4043680"/>
                  <a:gd name="connsiteX23" fmla="*/ 2374053 w 3557693"/>
                  <a:gd name="connsiteY23" fmla="*/ 1899920 h 4043680"/>
                  <a:gd name="connsiteX24" fmla="*/ 2231813 w 3557693"/>
                  <a:gd name="connsiteY24" fmla="*/ 2011680 h 4043680"/>
                  <a:gd name="connsiteX25" fmla="*/ 2313093 w 3557693"/>
                  <a:gd name="connsiteY25" fmla="*/ 1666240 h 4043680"/>
                  <a:gd name="connsiteX26" fmla="*/ 2384213 w 3557693"/>
                  <a:gd name="connsiteY26" fmla="*/ 1280160 h 4043680"/>
                  <a:gd name="connsiteX27" fmla="*/ 2597573 w 3557693"/>
                  <a:gd name="connsiteY27" fmla="*/ 1056640 h 4043680"/>
                  <a:gd name="connsiteX28" fmla="*/ 2668693 w 3557693"/>
                  <a:gd name="connsiteY28" fmla="*/ 894080 h 4043680"/>
                  <a:gd name="connsiteX29" fmla="*/ 2628053 w 3557693"/>
                  <a:gd name="connsiteY29" fmla="*/ 894080 h 4043680"/>
                  <a:gd name="connsiteX30" fmla="*/ 2567093 w 3557693"/>
                  <a:gd name="connsiteY30" fmla="*/ 1026160 h 4043680"/>
                  <a:gd name="connsiteX31" fmla="*/ 2414693 w 3557693"/>
                  <a:gd name="connsiteY31" fmla="*/ 1148080 h 4043680"/>
                  <a:gd name="connsiteX32" fmla="*/ 2465493 w 3557693"/>
                  <a:gd name="connsiteY32" fmla="*/ 975360 h 4043680"/>
                  <a:gd name="connsiteX33" fmla="*/ 2546773 w 3557693"/>
                  <a:gd name="connsiteY33" fmla="*/ 680720 h 4043680"/>
                  <a:gd name="connsiteX34" fmla="*/ 2648373 w 3557693"/>
                  <a:gd name="connsiteY34" fmla="*/ 589280 h 4043680"/>
                  <a:gd name="connsiteX35" fmla="*/ 2729653 w 3557693"/>
                  <a:gd name="connsiteY35" fmla="*/ 497840 h 4043680"/>
                  <a:gd name="connsiteX36" fmla="*/ 2739813 w 3557693"/>
                  <a:gd name="connsiteY36" fmla="*/ 447040 h 4043680"/>
                  <a:gd name="connsiteX37" fmla="*/ 2699173 w 3557693"/>
                  <a:gd name="connsiteY37" fmla="*/ 467360 h 4043680"/>
                  <a:gd name="connsiteX38" fmla="*/ 2628053 w 3557693"/>
                  <a:gd name="connsiteY38" fmla="*/ 548640 h 4043680"/>
                  <a:gd name="connsiteX39" fmla="*/ 2567093 w 3557693"/>
                  <a:gd name="connsiteY39" fmla="*/ 579120 h 4043680"/>
                  <a:gd name="connsiteX40" fmla="*/ 2678853 w 3557693"/>
                  <a:gd name="connsiteY40" fmla="*/ 274320 h 4043680"/>
                  <a:gd name="connsiteX41" fmla="*/ 2729653 w 3557693"/>
                  <a:gd name="connsiteY41" fmla="*/ 40640 h 4043680"/>
                  <a:gd name="connsiteX42" fmla="*/ 2689013 w 3557693"/>
                  <a:gd name="connsiteY42" fmla="*/ 30480 h 4043680"/>
                  <a:gd name="connsiteX43" fmla="*/ 2668693 w 3557693"/>
                  <a:gd name="connsiteY43" fmla="*/ 142240 h 4043680"/>
                  <a:gd name="connsiteX44" fmla="*/ 2617893 w 3557693"/>
                  <a:gd name="connsiteY44" fmla="*/ 314960 h 4043680"/>
                  <a:gd name="connsiteX45" fmla="*/ 2597573 w 3557693"/>
                  <a:gd name="connsiteY45" fmla="*/ 314960 h 4043680"/>
                  <a:gd name="connsiteX46" fmla="*/ 2556933 w 3557693"/>
                  <a:gd name="connsiteY46" fmla="*/ 172720 h 4043680"/>
                  <a:gd name="connsiteX47" fmla="*/ 2526453 w 3557693"/>
                  <a:gd name="connsiteY47" fmla="*/ 81280 h 4043680"/>
                  <a:gd name="connsiteX48" fmla="*/ 2495973 w 3557693"/>
                  <a:gd name="connsiteY48" fmla="*/ 111760 h 4043680"/>
                  <a:gd name="connsiteX49" fmla="*/ 2516293 w 3557693"/>
                  <a:gd name="connsiteY49" fmla="*/ 172720 h 4043680"/>
                  <a:gd name="connsiteX50" fmla="*/ 2546773 w 3557693"/>
                  <a:gd name="connsiteY50" fmla="*/ 284480 h 4043680"/>
                  <a:gd name="connsiteX51" fmla="*/ 2567093 w 3557693"/>
                  <a:gd name="connsiteY51" fmla="*/ 375920 h 4043680"/>
                  <a:gd name="connsiteX52" fmla="*/ 2577253 w 3557693"/>
                  <a:gd name="connsiteY52" fmla="*/ 406400 h 4043680"/>
                  <a:gd name="connsiteX53" fmla="*/ 2495973 w 3557693"/>
                  <a:gd name="connsiteY53" fmla="*/ 640080 h 4043680"/>
                  <a:gd name="connsiteX54" fmla="*/ 2424853 w 3557693"/>
                  <a:gd name="connsiteY54" fmla="*/ 894080 h 4043680"/>
                  <a:gd name="connsiteX55" fmla="*/ 2363893 w 3557693"/>
                  <a:gd name="connsiteY55" fmla="*/ 863600 h 4043680"/>
                  <a:gd name="connsiteX56" fmla="*/ 2262293 w 3557693"/>
                  <a:gd name="connsiteY56" fmla="*/ 690880 h 4043680"/>
                  <a:gd name="connsiteX57" fmla="*/ 2221653 w 3557693"/>
                  <a:gd name="connsiteY57" fmla="*/ 609600 h 4043680"/>
                  <a:gd name="connsiteX58" fmla="*/ 2201333 w 3557693"/>
                  <a:gd name="connsiteY58" fmla="*/ 640080 h 4043680"/>
                  <a:gd name="connsiteX59" fmla="*/ 2241973 w 3557693"/>
                  <a:gd name="connsiteY59" fmla="*/ 741680 h 4043680"/>
                  <a:gd name="connsiteX60" fmla="*/ 2302933 w 3557693"/>
                  <a:gd name="connsiteY60" fmla="*/ 853440 h 4043680"/>
                  <a:gd name="connsiteX61" fmla="*/ 2353733 w 3557693"/>
                  <a:gd name="connsiteY61" fmla="*/ 934720 h 4043680"/>
                  <a:gd name="connsiteX62" fmla="*/ 2384213 w 3557693"/>
                  <a:gd name="connsiteY62" fmla="*/ 965200 h 4043680"/>
                  <a:gd name="connsiteX63" fmla="*/ 2363893 w 3557693"/>
                  <a:gd name="connsiteY63" fmla="*/ 1076960 h 4043680"/>
                  <a:gd name="connsiteX64" fmla="*/ 2262293 w 3557693"/>
                  <a:gd name="connsiteY64" fmla="*/ 1422400 h 4043680"/>
                  <a:gd name="connsiteX65" fmla="*/ 2211493 w 3557693"/>
                  <a:gd name="connsiteY65" fmla="*/ 1676400 h 4043680"/>
                  <a:gd name="connsiteX66" fmla="*/ 2160693 w 3557693"/>
                  <a:gd name="connsiteY66" fmla="*/ 1818640 h 4043680"/>
                  <a:gd name="connsiteX67" fmla="*/ 2089573 w 3557693"/>
                  <a:gd name="connsiteY67" fmla="*/ 1838960 h 4043680"/>
                  <a:gd name="connsiteX68" fmla="*/ 2048933 w 3557693"/>
                  <a:gd name="connsiteY68" fmla="*/ 1686560 h 4043680"/>
                  <a:gd name="connsiteX69" fmla="*/ 1957493 w 3557693"/>
                  <a:gd name="connsiteY69" fmla="*/ 1351280 h 4043680"/>
                  <a:gd name="connsiteX70" fmla="*/ 1845733 w 3557693"/>
                  <a:gd name="connsiteY70" fmla="*/ 894080 h 4043680"/>
                  <a:gd name="connsiteX71" fmla="*/ 1805093 w 3557693"/>
                  <a:gd name="connsiteY71" fmla="*/ 436880 h 4043680"/>
                  <a:gd name="connsiteX72" fmla="*/ 1815253 w 3557693"/>
                  <a:gd name="connsiteY72" fmla="*/ 254000 h 4043680"/>
                  <a:gd name="connsiteX73" fmla="*/ 1774613 w 3557693"/>
                  <a:gd name="connsiteY73" fmla="*/ 213360 h 4043680"/>
                  <a:gd name="connsiteX74" fmla="*/ 1764453 w 3557693"/>
                  <a:gd name="connsiteY74" fmla="*/ 365760 h 4043680"/>
                  <a:gd name="connsiteX75" fmla="*/ 1764453 w 3557693"/>
                  <a:gd name="connsiteY75" fmla="*/ 558800 h 4043680"/>
                  <a:gd name="connsiteX76" fmla="*/ 1774613 w 3557693"/>
                  <a:gd name="connsiteY76" fmla="*/ 670560 h 4043680"/>
                  <a:gd name="connsiteX77" fmla="*/ 1733973 w 3557693"/>
                  <a:gd name="connsiteY77" fmla="*/ 609600 h 4043680"/>
                  <a:gd name="connsiteX78" fmla="*/ 1622213 w 3557693"/>
                  <a:gd name="connsiteY78" fmla="*/ 406400 h 4043680"/>
                  <a:gd name="connsiteX79" fmla="*/ 1571413 w 3557693"/>
                  <a:gd name="connsiteY79" fmla="*/ 142240 h 4043680"/>
                  <a:gd name="connsiteX80" fmla="*/ 1540933 w 3557693"/>
                  <a:gd name="connsiteY80" fmla="*/ 60960 h 4043680"/>
                  <a:gd name="connsiteX81" fmla="*/ 1520613 w 3557693"/>
                  <a:gd name="connsiteY81" fmla="*/ 121920 h 4043680"/>
                  <a:gd name="connsiteX82" fmla="*/ 1551093 w 3557693"/>
                  <a:gd name="connsiteY82" fmla="*/ 365760 h 4043680"/>
                  <a:gd name="connsiteX83" fmla="*/ 1571413 w 3557693"/>
                  <a:gd name="connsiteY83" fmla="*/ 426720 h 4043680"/>
                  <a:gd name="connsiteX84" fmla="*/ 1540933 w 3557693"/>
                  <a:gd name="connsiteY84" fmla="*/ 416560 h 4043680"/>
                  <a:gd name="connsiteX85" fmla="*/ 1439333 w 3557693"/>
                  <a:gd name="connsiteY85" fmla="*/ 335280 h 4043680"/>
                  <a:gd name="connsiteX86" fmla="*/ 1327573 w 3557693"/>
                  <a:gd name="connsiteY86" fmla="*/ 274320 h 4043680"/>
                  <a:gd name="connsiteX87" fmla="*/ 1317413 w 3557693"/>
                  <a:gd name="connsiteY87" fmla="*/ 304800 h 4043680"/>
                  <a:gd name="connsiteX88" fmla="*/ 1429173 w 3557693"/>
                  <a:gd name="connsiteY88" fmla="*/ 396240 h 4043680"/>
                  <a:gd name="connsiteX89" fmla="*/ 1571413 w 3557693"/>
                  <a:gd name="connsiteY89" fmla="*/ 477520 h 4043680"/>
                  <a:gd name="connsiteX90" fmla="*/ 1601893 w 3557693"/>
                  <a:gd name="connsiteY90" fmla="*/ 497840 h 4043680"/>
                  <a:gd name="connsiteX91" fmla="*/ 1683173 w 3557693"/>
                  <a:gd name="connsiteY91" fmla="*/ 629920 h 4043680"/>
                  <a:gd name="connsiteX92" fmla="*/ 1764453 w 3557693"/>
                  <a:gd name="connsiteY92" fmla="*/ 731520 h 4043680"/>
                  <a:gd name="connsiteX93" fmla="*/ 1784773 w 3557693"/>
                  <a:gd name="connsiteY93" fmla="*/ 843280 h 4043680"/>
                  <a:gd name="connsiteX94" fmla="*/ 1815253 w 3557693"/>
                  <a:gd name="connsiteY94" fmla="*/ 1036320 h 4043680"/>
                  <a:gd name="connsiteX95" fmla="*/ 1876213 w 3557693"/>
                  <a:gd name="connsiteY95" fmla="*/ 1310640 h 4043680"/>
                  <a:gd name="connsiteX96" fmla="*/ 1855893 w 3557693"/>
                  <a:gd name="connsiteY96" fmla="*/ 1310640 h 4043680"/>
                  <a:gd name="connsiteX97" fmla="*/ 1591733 w 3557693"/>
                  <a:gd name="connsiteY97" fmla="*/ 1137920 h 4043680"/>
                  <a:gd name="connsiteX98" fmla="*/ 1408853 w 3557693"/>
                  <a:gd name="connsiteY98" fmla="*/ 914400 h 4043680"/>
                  <a:gd name="connsiteX99" fmla="*/ 1327573 w 3557693"/>
                  <a:gd name="connsiteY99" fmla="*/ 782320 h 4043680"/>
                  <a:gd name="connsiteX100" fmla="*/ 1307253 w 3557693"/>
                  <a:gd name="connsiteY100" fmla="*/ 619760 h 4043680"/>
                  <a:gd name="connsiteX101" fmla="*/ 1286933 w 3557693"/>
                  <a:gd name="connsiteY101" fmla="*/ 589280 h 4043680"/>
                  <a:gd name="connsiteX102" fmla="*/ 1256453 w 3557693"/>
                  <a:gd name="connsiteY102" fmla="*/ 670560 h 4043680"/>
                  <a:gd name="connsiteX103" fmla="*/ 1266613 w 3557693"/>
                  <a:gd name="connsiteY103" fmla="*/ 772160 h 4043680"/>
                  <a:gd name="connsiteX104" fmla="*/ 1185333 w 3557693"/>
                  <a:gd name="connsiteY104" fmla="*/ 690880 h 4043680"/>
                  <a:gd name="connsiteX105" fmla="*/ 1012613 w 3557693"/>
                  <a:gd name="connsiteY105" fmla="*/ 508000 h 4043680"/>
                  <a:gd name="connsiteX106" fmla="*/ 941493 w 3557693"/>
                  <a:gd name="connsiteY106" fmla="*/ 375920 h 4043680"/>
                  <a:gd name="connsiteX107" fmla="*/ 890693 w 3557693"/>
                  <a:gd name="connsiteY107" fmla="*/ 294640 h 4043680"/>
                  <a:gd name="connsiteX108" fmla="*/ 860213 w 3557693"/>
                  <a:gd name="connsiteY108" fmla="*/ 294640 h 4043680"/>
                  <a:gd name="connsiteX109" fmla="*/ 880533 w 3557693"/>
                  <a:gd name="connsiteY109" fmla="*/ 365760 h 4043680"/>
                  <a:gd name="connsiteX110" fmla="*/ 982133 w 3557693"/>
                  <a:gd name="connsiteY110" fmla="*/ 548640 h 4043680"/>
                  <a:gd name="connsiteX111" fmla="*/ 1083733 w 3557693"/>
                  <a:gd name="connsiteY111" fmla="*/ 650240 h 4043680"/>
                  <a:gd name="connsiteX112" fmla="*/ 1012613 w 3557693"/>
                  <a:gd name="connsiteY112" fmla="*/ 650240 h 4043680"/>
                  <a:gd name="connsiteX113" fmla="*/ 850053 w 3557693"/>
                  <a:gd name="connsiteY113" fmla="*/ 579120 h 4043680"/>
                  <a:gd name="connsiteX114" fmla="*/ 829733 w 3557693"/>
                  <a:gd name="connsiteY114" fmla="*/ 599440 h 4043680"/>
                  <a:gd name="connsiteX115" fmla="*/ 921173 w 3557693"/>
                  <a:gd name="connsiteY115" fmla="*/ 650240 h 4043680"/>
                  <a:gd name="connsiteX116" fmla="*/ 1073573 w 3557693"/>
                  <a:gd name="connsiteY116" fmla="*/ 711200 h 4043680"/>
                  <a:gd name="connsiteX117" fmla="*/ 1124373 w 3557693"/>
                  <a:gd name="connsiteY117" fmla="*/ 721360 h 4043680"/>
                  <a:gd name="connsiteX118" fmla="*/ 1246293 w 3557693"/>
                  <a:gd name="connsiteY118" fmla="*/ 822960 h 4043680"/>
                  <a:gd name="connsiteX119" fmla="*/ 1286933 w 3557693"/>
                  <a:gd name="connsiteY119" fmla="*/ 853440 h 4043680"/>
                  <a:gd name="connsiteX120" fmla="*/ 1398693 w 3557693"/>
                  <a:gd name="connsiteY120" fmla="*/ 985520 h 4043680"/>
                  <a:gd name="connsiteX121" fmla="*/ 1500293 w 3557693"/>
                  <a:gd name="connsiteY121" fmla="*/ 1117600 h 4043680"/>
                  <a:gd name="connsiteX122" fmla="*/ 1683173 w 3557693"/>
                  <a:gd name="connsiteY122" fmla="*/ 1290320 h 4043680"/>
                  <a:gd name="connsiteX123" fmla="*/ 1845733 w 3557693"/>
                  <a:gd name="connsiteY123" fmla="*/ 1422400 h 4043680"/>
                  <a:gd name="connsiteX124" fmla="*/ 1866053 w 3557693"/>
                  <a:gd name="connsiteY124" fmla="*/ 1473200 h 4043680"/>
                  <a:gd name="connsiteX125" fmla="*/ 1886373 w 3557693"/>
                  <a:gd name="connsiteY125" fmla="*/ 1625600 h 4043680"/>
                  <a:gd name="connsiteX126" fmla="*/ 1896533 w 3557693"/>
                  <a:gd name="connsiteY126" fmla="*/ 1717040 h 4043680"/>
                  <a:gd name="connsiteX127" fmla="*/ 1886373 w 3557693"/>
                  <a:gd name="connsiteY127" fmla="*/ 1879600 h 4043680"/>
                  <a:gd name="connsiteX128" fmla="*/ 1774613 w 3557693"/>
                  <a:gd name="connsiteY128" fmla="*/ 1828800 h 4043680"/>
                  <a:gd name="connsiteX129" fmla="*/ 1500293 w 3557693"/>
                  <a:gd name="connsiteY129" fmla="*/ 1778000 h 4043680"/>
                  <a:gd name="connsiteX130" fmla="*/ 1256453 w 3557693"/>
                  <a:gd name="connsiteY130" fmla="*/ 1706880 h 4043680"/>
                  <a:gd name="connsiteX131" fmla="*/ 900853 w 3557693"/>
                  <a:gd name="connsiteY131" fmla="*/ 1574800 h 4043680"/>
                  <a:gd name="connsiteX132" fmla="*/ 667173 w 3557693"/>
                  <a:gd name="connsiteY132" fmla="*/ 1341120 h 4043680"/>
                  <a:gd name="connsiteX133" fmla="*/ 514773 w 3557693"/>
                  <a:gd name="connsiteY133" fmla="*/ 1137920 h 4043680"/>
                  <a:gd name="connsiteX134" fmla="*/ 423333 w 3557693"/>
                  <a:gd name="connsiteY134" fmla="*/ 1036320 h 4043680"/>
                  <a:gd name="connsiteX135" fmla="*/ 362373 w 3557693"/>
                  <a:gd name="connsiteY135" fmla="*/ 1046480 h 4043680"/>
                  <a:gd name="connsiteX136" fmla="*/ 443653 w 3557693"/>
                  <a:gd name="connsiteY136" fmla="*/ 1137920 h 4043680"/>
                  <a:gd name="connsiteX137" fmla="*/ 565573 w 3557693"/>
                  <a:gd name="connsiteY137" fmla="*/ 1320800 h 4043680"/>
                  <a:gd name="connsiteX138" fmla="*/ 626533 w 3557693"/>
                  <a:gd name="connsiteY138" fmla="*/ 1402080 h 4043680"/>
                  <a:gd name="connsiteX139" fmla="*/ 555413 w 3557693"/>
                  <a:gd name="connsiteY139" fmla="*/ 1391920 h 4043680"/>
                  <a:gd name="connsiteX140" fmla="*/ 382693 w 3557693"/>
                  <a:gd name="connsiteY140" fmla="*/ 1300480 h 4043680"/>
                  <a:gd name="connsiteX141" fmla="*/ 209973 w 3557693"/>
                  <a:gd name="connsiteY141" fmla="*/ 1178560 h 4043680"/>
                  <a:gd name="connsiteX142" fmla="*/ 47413 w 3557693"/>
                  <a:gd name="connsiteY142" fmla="*/ 1046480 h 4043680"/>
                  <a:gd name="connsiteX143" fmla="*/ 6773 w 3557693"/>
                  <a:gd name="connsiteY143" fmla="*/ 1056640 h 4043680"/>
                  <a:gd name="connsiteX144" fmla="*/ 88053 w 3557693"/>
                  <a:gd name="connsiteY144" fmla="*/ 1127760 h 4043680"/>
                  <a:gd name="connsiteX145" fmla="*/ 362373 w 3557693"/>
                  <a:gd name="connsiteY145" fmla="*/ 1351280 h 4043680"/>
                  <a:gd name="connsiteX146" fmla="*/ 606213 w 3557693"/>
                  <a:gd name="connsiteY146" fmla="*/ 1463040 h 4043680"/>
                  <a:gd name="connsiteX147" fmla="*/ 707813 w 3557693"/>
                  <a:gd name="connsiteY147" fmla="*/ 1483360 h 4043680"/>
                  <a:gd name="connsiteX148" fmla="*/ 758613 w 3557693"/>
                  <a:gd name="connsiteY148" fmla="*/ 1544320 h 4043680"/>
                  <a:gd name="connsiteX149" fmla="*/ 819573 w 3557693"/>
                  <a:gd name="connsiteY149" fmla="*/ 1595120 h 4043680"/>
                  <a:gd name="connsiteX150" fmla="*/ 911013 w 3557693"/>
                  <a:gd name="connsiteY150" fmla="*/ 1645920 h 4043680"/>
                  <a:gd name="connsiteX151" fmla="*/ 1236133 w 3557693"/>
                  <a:gd name="connsiteY151" fmla="*/ 1767840 h 4043680"/>
                  <a:gd name="connsiteX152" fmla="*/ 1540933 w 3557693"/>
                  <a:gd name="connsiteY152" fmla="*/ 1879600 h 4043680"/>
                  <a:gd name="connsiteX153" fmla="*/ 1652693 w 3557693"/>
                  <a:gd name="connsiteY153" fmla="*/ 1950720 h 4043680"/>
                  <a:gd name="connsiteX154" fmla="*/ 1469813 w 3557693"/>
                  <a:gd name="connsiteY154" fmla="*/ 1920240 h 4043680"/>
                  <a:gd name="connsiteX155" fmla="*/ 1286933 w 3557693"/>
                  <a:gd name="connsiteY155" fmla="*/ 1920240 h 4043680"/>
                  <a:gd name="connsiteX156" fmla="*/ 1053253 w 3557693"/>
                  <a:gd name="connsiteY156" fmla="*/ 1899920 h 4043680"/>
                  <a:gd name="connsiteX157" fmla="*/ 809413 w 3557693"/>
                  <a:gd name="connsiteY157" fmla="*/ 1828800 h 4043680"/>
                  <a:gd name="connsiteX158" fmla="*/ 545253 w 3557693"/>
                  <a:gd name="connsiteY158" fmla="*/ 1737360 h 4043680"/>
                  <a:gd name="connsiteX159" fmla="*/ 514773 w 3557693"/>
                  <a:gd name="connsiteY159" fmla="*/ 1727200 h 4043680"/>
                  <a:gd name="connsiteX160" fmla="*/ 382693 w 3557693"/>
                  <a:gd name="connsiteY160" fmla="*/ 1635760 h 4043680"/>
                  <a:gd name="connsiteX161" fmla="*/ 342053 w 3557693"/>
                  <a:gd name="connsiteY161" fmla="*/ 1645920 h 4043680"/>
                  <a:gd name="connsiteX162" fmla="*/ 474133 w 3557693"/>
                  <a:gd name="connsiteY162" fmla="*/ 1767840 h 4043680"/>
                  <a:gd name="connsiteX163" fmla="*/ 728133 w 3557693"/>
                  <a:gd name="connsiteY163" fmla="*/ 1849120 h 4043680"/>
                  <a:gd name="connsiteX164" fmla="*/ 606213 w 3557693"/>
                  <a:gd name="connsiteY164" fmla="*/ 1849120 h 4043680"/>
                  <a:gd name="connsiteX165" fmla="*/ 474133 w 3557693"/>
                  <a:gd name="connsiteY165" fmla="*/ 1838960 h 4043680"/>
                  <a:gd name="connsiteX166" fmla="*/ 474133 w 3557693"/>
                  <a:gd name="connsiteY166" fmla="*/ 1889760 h 4043680"/>
                  <a:gd name="connsiteX167" fmla="*/ 585893 w 3557693"/>
                  <a:gd name="connsiteY167" fmla="*/ 1889760 h 4043680"/>
                  <a:gd name="connsiteX168" fmla="*/ 789093 w 3557693"/>
                  <a:gd name="connsiteY168" fmla="*/ 1889760 h 4043680"/>
                  <a:gd name="connsiteX169" fmla="*/ 992293 w 3557693"/>
                  <a:gd name="connsiteY169" fmla="*/ 1930400 h 4043680"/>
                  <a:gd name="connsiteX170" fmla="*/ 1266613 w 3557693"/>
                  <a:gd name="connsiteY170" fmla="*/ 1950720 h 4043680"/>
                  <a:gd name="connsiteX171" fmla="*/ 1520613 w 3557693"/>
                  <a:gd name="connsiteY171" fmla="*/ 1981200 h 4043680"/>
                  <a:gd name="connsiteX172" fmla="*/ 1693333 w 3557693"/>
                  <a:gd name="connsiteY172" fmla="*/ 2021840 h 4043680"/>
                  <a:gd name="connsiteX173" fmla="*/ 1744133 w 3557693"/>
                  <a:gd name="connsiteY173" fmla="*/ 2123440 h 4043680"/>
                  <a:gd name="connsiteX174" fmla="*/ 1794933 w 3557693"/>
                  <a:gd name="connsiteY174" fmla="*/ 2255520 h 4043680"/>
                  <a:gd name="connsiteX175" fmla="*/ 1805093 w 3557693"/>
                  <a:gd name="connsiteY175" fmla="*/ 2499360 h 4043680"/>
                  <a:gd name="connsiteX176" fmla="*/ 1784773 w 3557693"/>
                  <a:gd name="connsiteY176" fmla="*/ 2753360 h 4043680"/>
                  <a:gd name="connsiteX177" fmla="*/ 1733973 w 3557693"/>
                  <a:gd name="connsiteY177" fmla="*/ 3048000 h 4043680"/>
                  <a:gd name="connsiteX178" fmla="*/ 1683173 w 3557693"/>
                  <a:gd name="connsiteY178" fmla="*/ 3342640 h 4043680"/>
                  <a:gd name="connsiteX179" fmla="*/ 1632373 w 3557693"/>
                  <a:gd name="connsiteY179" fmla="*/ 3586480 h 4043680"/>
                  <a:gd name="connsiteX180" fmla="*/ 1825413 w 3557693"/>
                  <a:gd name="connsiteY180" fmla="*/ 3667760 h 4043680"/>
                  <a:gd name="connsiteX181" fmla="*/ 2120053 w 3557693"/>
                  <a:gd name="connsiteY181" fmla="*/ 3677920 h 4043680"/>
                  <a:gd name="connsiteX182" fmla="*/ 2191173 w 3557693"/>
                  <a:gd name="connsiteY182" fmla="*/ 3627120 h 4043680"/>
                  <a:gd name="connsiteX183" fmla="*/ 2181013 w 3557693"/>
                  <a:gd name="connsiteY183" fmla="*/ 3271520 h 4043680"/>
                  <a:gd name="connsiteX184" fmla="*/ 2140373 w 3557693"/>
                  <a:gd name="connsiteY184" fmla="*/ 2479040 h 4043680"/>
                  <a:gd name="connsiteX0" fmla="*/ 2160693 w 3557693"/>
                  <a:gd name="connsiteY0" fmla="*/ 2987040 h 3694853"/>
                  <a:gd name="connsiteX1" fmla="*/ 2150533 w 3557693"/>
                  <a:gd name="connsiteY1" fmla="*/ 2387600 h 3694853"/>
                  <a:gd name="connsiteX2" fmla="*/ 2302933 w 3557693"/>
                  <a:gd name="connsiteY2" fmla="*/ 2103120 h 3694853"/>
                  <a:gd name="connsiteX3" fmla="*/ 2628053 w 3557693"/>
                  <a:gd name="connsiteY3" fmla="*/ 1838960 h 3694853"/>
                  <a:gd name="connsiteX4" fmla="*/ 3014133 w 3557693"/>
                  <a:gd name="connsiteY4" fmla="*/ 1615440 h 3694853"/>
                  <a:gd name="connsiteX5" fmla="*/ 3288453 w 3557693"/>
                  <a:gd name="connsiteY5" fmla="*/ 1503680 h 3694853"/>
                  <a:gd name="connsiteX6" fmla="*/ 3471333 w 3557693"/>
                  <a:gd name="connsiteY6" fmla="*/ 1391920 h 3694853"/>
                  <a:gd name="connsiteX7" fmla="*/ 3552613 w 3557693"/>
                  <a:gd name="connsiteY7" fmla="*/ 1280160 h 3694853"/>
                  <a:gd name="connsiteX8" fmla="*/ 3501813 w 3557693"/>
                  <a:gd name="connsiteY8" fmla="*/ 1270000 h 3694853"/>
                  <a:gd name="connsiteX9" fmla="*/ 3430693 w 3557693"/>
                  <a:gd name="connsiteY9" fmla="*/ 1371600 h 3694853"/>
                  <a:gd name="connsiteX10" fmla="*/ 3237653 w 3557693"/>
                  <a:gd name="connsiteY10" fmla="*/ 1473200 h 3694853"/>
                  <a:gd name="connsiteX11" fmla="*/ 2922693 w 3557693"/>
                  <a:gd name="connsiteY11" fmla="*/ 1605280 h 3694853"/>
                  <a:gd name="connsiteX12" fmla="*/ 2892213 w 3557693"/>
                  <a:gd name="connsiteY12" fmla="*/ 1595120 h 3694853"/>
                  <a:gd name="connsiteX13" fmla="*/ 2922693 w 3557693"/>
                  <a:gd name="connsiteY13" fmla="*/ 1483360 h 3694853"/>
                  <a:gd name="connsiteX14" fmla="*/ 2983653 w 3557693"/>
                  <a:gd name="connsiteY14" fmla="*/ 1320800 h 3694853"/>
                  <a:gd name="connsiteX15" fmla="*/ 2983653 w 3557693"/>
                  <a:gd name="connsiteY15" fmla="*/ 1270000 h 3694853"/>
                  <a:gd name="connsiteX16" fmla="*/ 2932853 w 3557693"/>
                  <a:gd name="connsiteY16" fmla="*/ 1280160 h 3694853"/>
                  <a:gd name="connsiteX17" fmla="*/ 2902373 w 3557693"/>
                  <a:gd name="connsiteY17" fmla="*/ 1361440 h 3694853"/>
                  <a:gd name="connsiteX18" fmla="*/ 2821093 w 3557693"/>
                  <a:gd name="connsiteY18" fmla="*/ 1584960 h 3694853"/>
                  <a:gd name="connsiteX19" fmla="*/ 2790613 w 3557693"/>
                  <a:gd name="connsiteY19" fmla="*/ 1666240 h 3694853"/>
                  <a:gd name="connsiteX20" fmla="*/ 2668693 w 3557693"/>
                  <a:gd name="connsiteY20" fmla="*/ 1737360 h 3694853"/>
                  <a:gd name="connsiteX21" fmla="*/ 2475653 w 3557693"/>
                  <a:gd name="connsiteY21" fmla="*/ 1838960 h 3694853"/>
                  <a:gd name="connsiteX22" fmla="*/ 2374053 w 3557693"/>
                  <a:gd name="connsiteY22" fmla="*/ 1899920 h 3694853"/>
                  <a:gd name="connsiteX23" fmla="*/ 2231813 w 3557693"/>
                  <a:gd name="connsiteY23" fmla="*/ 2011680 h 3694853"/>
                  <a:gd name="connsiteX24" fmla="*/ 2313093 w 3557693"/>
                  <a:gd name="connsiteY24" fmla="*/ 1666240 h 3694853"/>
                  <a:gd name="connsiteX25" fmla="*/ 2384213 w 3557693"/>
                  <a:gd name="connsiteY25" fmla="*/ 1280160 h 3694853"/>
                  <a:gd name="connsiteX26" fmla="*/ 2597573 w 3557693"/>
                  <a:gd name="connsiteY26" fmla="*/ 1056640 h 3694853"/>
                  <a:gd name="connsiteX27" fmla="*/ 2668693 w 3557693"/>
                  <a:gd name="connsiteY27" fmla="*/ 894080 h 3694853"/>
                  <a:gd name="connsiteX28" fmla="*/ 2628053 w 3557693"/>
                  <a:gd name="connsiteY28" fmla="*/ 894080 h 3694853"/>
                  <a:gd name="connsiteX29" fmla="*/ 2567093 w 3557693"/>
                  <a:gd name="connsiteY29" fmla="*/ 1026160 h 3694853"/>
                  <a:gd name="connsiteX30" fmla="*/ 2414693 w 3557693"/>
                  <a:gd name="connsiteY30" fmla="*/ 1148080 h 3694853"/>
                  <a:gd name="connsiteX31" fmla="*/ 2465493 w 3557693"/>
                  <a:gd name="connsiteY31" fmla="*/ 975360 h 3694853"/>
                  <a:gd name="connsiteX32" fmla="*/ 2546773 w 3557693"/>
                  <a:gd name="connsiteY32" fmla="*/ 680720 h 3694853"/>
                  <a:gd name="connsiteX33" fmla="*/ 2648373 w 3557693"/>
                  <a:gd name="connsiteY33" fmla="*/ 589280 h 3694853"/>
                  <a:gd name="connsiteX34" fmla="*/ 2729653 w 3557693"/>
                  <a:gd name="connsiteY34" fmla="*/ 497840 h 3694853"/>
                  <a:gd name="connsiteX35" fmla="*/ 2739813 w 3557693"/>
                  <a:gd name="connsiteY35" fmla="*/ 447040 h 3694853"/>
                  <a:gd name="connsiteX36" fmla="*/ 2699173 w 3557693"/>
                  <a:gd name="connsiteY36" fmla="*/ 467360 h 3694853"/>
                  <a:gd name="connsiteX37" fmla="*/ 2628053 w 3557693"/>
                  <a:gd name="connsiteY37" fmla="*/ 548640 h 3694853"/>
                  <a:gd name="connsiteX38" fmla="*/ 2567093 w 3557693"/>
                  <a:gd name="connsiteY38" fmla="*/ 579120 h 3694853"/>
                  <a:gd name="connsiteX39" fmla="*/ 2678853 w 3557693"/>
                  <a:gd name="connsiteY39" fmla="*/ 274320 h 3694853"/>
                  <a:gd name="connsiteX40" fmla="*/ 2729653 w 3557693"/>
                  <a:gd name="connsiteY40" fmla="*/ 40640 h 3694853"/>
                  <a:gd name="connsiteX41" fmla="*/ 2689013 w 3557693"/>
                  <a:gd name="connsiteY41" fmla="*/ 30480 h 3694853"/>
                  <a:gd name="connsiteX42" fmla="*/ 2668693 w 3557693"/>
                  <a:gd name="connsiteY42" fmla="*/ 142240 h 3694853"/>
                  <a:gd name="connsiteX43" fmla="*/ 2617893 w 3557693"/>
                  <a:gd name="connsiteY43" fmla="*/ 314960 h 3694853"/>
                  <a:gd name="connsiteX44" fmla="*/ 2597573 w 3557693"/>
                  <a:gd name="connsiteY44" fmla="*/ 314960 h 3694853"/>
                  <a:gd name="connsiteX45" fmla="*/ 2556933 w 3557693"/>
                  <a:gd name="connsiteY45" fmla="*/ 172720 h 3694853"/>
                  <a:gd name="connsiteX46" fmla="*/ 2526453 w 3557693"/>
                  <a:gd name="connsiteY46" fmla="*/ 81280 h 3694853"/>
                  <a:gd name="connsiteX47" fmla="*/ 2495973 w 3557693"/>
                  <a:gd name="connsiteY47" fmla="*/ 111760 h 3694853"/>
                  <a:gd name="connsiteX48" fmla="*/ 2516293 w 3557693"/>
                  <a:gd name="connsiteY48" fmla="*/ 172720 h 3694853"/>
                  <a:gd name="connsiteX49" fmla="*/ 2546773 w 3557693"/>
                  <a:gd name="connsiteY49" fmla="*/ 284480 h 3694853"/>
                  <a:gd name="connsiteX50" fmla="*/ 2567093 w 3557693"/>
                  <a:gd name="connsiteY50" fmla="*/ 375920 h 3694853"/>
                  <a:gd name="connsiteX51" fmla="*/ 2577253 w 3557693"/>
                  <a:gd name="connsiteY51" fmla="*/ 406400 h 3694853"/>
                  <a:gd name="connsiteX52" fmla="*/ 2495973 w 3557693"/>
                  <a:gd name="connsiteY52" fmla="*/ 640080 h 3694853"/>
                  <a:gd name="connsiteX53" fmla="*/ 2424853 w 3557693"/>
                  <a:gd name="connsiteY53" fmla="*/ 894080 h 3694853"/>
                  <a:gd name="connsiteX54" fmla="*/ 2363893 w 3557693"/>
                  <a:gd name="connsiteY54" fmla="*/ 863600 h 3694853"/>
                  <a:gd name="connsiteX55" fmla="*/ 2262293 w 3557693"/>
                  <a:gd name="connsiteY55" fmla="*/ 690880 h 3694853"/>
                  <a:gd name="connsiteX56" fmla="*/ 2221653 w 3557693"/>
                  <a:gd name="connsiteY56" fmla="*/ 609600 h 3694853"/>
                  <a:gd name="connsiteX57" fmla="*/ 2201333 w 3557693"/>
                  <a:gd name="connsiteY57" fmla="*/ 640080 h 3694853"/>
                  <a:gd name="connsiteX58" fmla="*/ 2241973 w 3557693"/>
                  <a:gd name="connsiteY58" fmla="*/ 741680 h 3694853"/>
                  <a:gd name="connsiteX59" fmla="*/ 2302933 w 3557693"/>
                  <a:gd name="connsiteY59" fmla="*/ 853440 h 3694853"/>
                  <a:gd name="connsiteX60" fmla="*/ 2353733 w 3557693"/>
                  <a:gd name="connsiteY60" fmla="*/ 934720 h 3694853"/>
                  <a:gd name="connsiteX61" fmla="*/ 2384213 w 3557693"/>
                  <a:gd name="connsiteY61" fmla="*/ 965200 h 3694853"/>
                  <a:gd name="connsiteX62" fmla="*/ 2363893 w 3557693"/>
                  <a:gd name="connsiteY62" fmla="*/ 1076960 h 3694853"/>
                  <a:gd name="connsiteX63" fmla="*/ 2262293 w 3557693"/>
                  <a:gd name="connsiteY63" fmla="*/ 1422400 h 3694853"/>
                  <a:gd name="connsiteX64" fmla="*/ 2211493 w 3557693"/>
                  <a:gd name="connsiteY64" fmla="*/ 1676400 h 3694853"/>
                  <a:gd name="connsiteX65" fmla="*/ 2160693 w 3557693"/>
                  <a:gd name="connsiteY65" fmla="*/ 1818640 h 3694853"/>
                  <a:gd name="connsiteX66" fmla="*/ 2089573 w 3557693"/>
                  <a:gd name="connsiteY66" fmla="*/ 1838960 h 3694853"/>
                  <a:gd name="connsiteX67" fmla="*/ 2048933 w 3557693"/>
                  <a:gd name="connsiteY67" fmla="*/ 1686560 h 3694853"/>
                  <a:gd name="connsiteX68" fmla="*/ 1957493 w 3557693"/>
                  <a:gd name="connsiteY68" fmla="*/ 1351280 h 3694853"/>
                  <a:gd name="connsiteX69" fmla="*/ 1845733 w 3557693"/>
                  <a:gd name="connsiteY69" fmla="*/ 894080 h 3694853"/>
                  <a:gd name="connsiteX70" fmla="*/ 1805093 w 3557693"/>
                  <a:gd name="connsiteY70" fmla="*/ 436880 h 3694853"/>
                  <a:gd name="connsiteX71" fmla="*/ 1815253 w 3557693"/>
                  <a:gd name="connsiteY71" fmla="*/ 254000 h 3694853"/>
                  <a:gd name="connsiteX72" fmla="*/ 1774613 w 3557693"/>
                  <a:gd name="connsiteY72" fmla="*/ 213360 h 3694853"/>
                  <a:gd name="connsiteX73" fmla="*/ 1764453 w 3557693"/>
                  <a:gd name="connsiteY73" fmla="*/ 365760 h 3694853"/>
                  <a:gd name="connsiteX74" fmla="*/ 1764453 w 3557693"/>
                  <a:gd name="connsiteY74" fmla="*/ 558800 h 3694853"/>
                  <a:gd name="connsiteX75" fmla="*/ 1774613 w 3557693"/>
                  <a:gd name="connsiteY75" fmla="*/ 670560 h 3694853"/>
                  <a:gd name="connsiteX76" fmla="*/ 1733973 w 3557693"/>
                  <a:gd name="connsiteY76" fmla="*/ 609600 h 3694853"/>
                  <a:gd name="connsiteX77" fmla="*/ 1622213 w 3557693"/>
                  <a:gd name="connsiteY77" fmla="*/ 406400 h 3694853"/>
                  <a:gd name="connsiteX78" fmla="*/ 1571413 w 3557693"/>
                  <a:gd name="connsiteY78" fmla="*/ 142240 h 3694853"/>
                  <a:gd name="connsiteX79" fmla="*/ 1540933 w 3557693"/>
                  <a:gd name="connsiteY79" fmla="*/ 60960 h 3694853"/>
                  <a:gd name="connsiteX80" fmla="*/ 1520613 w 3557693"/>
                  <a:gd name="connsiteY80" fmla="*/ 121920 h 3694853"/>
                  <a:gd name="connsiteX81" fmla="*/ 1551093 w 3557693"/>
                  <a:gd name="connsiteY81" fmla="*/ 365760 h 3694853"/>
                  <a:gd name="connsiteX82" fmla="*/ 1571413 w 3557693"/>
                  <a:gd name="connsiteY82" fmla="*/ 426720 h 3694853"/>
                  <a:gd name="connsiteX83" fmla="*/ 1540933 w 3557693"/>
                  <a:gd name="connsiteY83" fmla="*/ 416560 h 3694853"/>
                  <a:gd name="connsiteX84" fmla="*/ 1439333 w 3557693"/>
                  <a:gd name="connsiteY84" fmla="*/ 335280 h 3694853"/>
                  <a:gd name="connsiteX85" fmla="*/ 1327573 w 3557693"/>
                  <a:gd name="connsiteY85" fmla="*/ 274320 h 3694853"/>
                  <a:gd name="connsiteX86" fmla="*/ 1317413 w 3557693"/>
                  <a:gd name="connsiteY86" fmla="*/ 304800 h 3694853"/>
                  <a:gd name="connsiteX87" fmla="*/ 1429173 w 3557693"/>
                  <a:gd name="connsiteY87" fmla="*/ 396240 h 3694853"/>
                  <a:gd name="connsiteX88" fmla="*/ 1571413 w 3557693"/>
                  <a:gd name="connsiteY88" fmla="*/ 477520 h 3694853"/>
                  <a:gd name="connsiteX89" fmla="*/ 1601893 w 3557693"/>
                  <a:gd name="connsiteY89" fmla="*/ 497840 h 3694853"/>
                  <a:gd name="connsiteX90" fmla="*/ 1683173 w 3557693"/>
                  <a:gd name="connsiteY90" fmla="*/ 629920 h 3694853"/>
                  <a:gd name="connsiteX91" fmla="*/ 1764453 w 3557693"/>
                  <a:gd name="connsiteY91" fmla="*/ 731520 h 3694853"/>
                  <a:gd name="connsiteX92" fmla="*/ 1784773 w 3557693"/>
                  <a:gd name="connsiteY92" fmla="*/ 843280 h 3694853"/>
                  <a:gd name="connsiteX93" fmla="*/ 1815253 w 3557693"/>
                  <a:gd name="connsiteY93" fmla="*/ 1036320 h 3694853"/>
                  <a:gd name="connsiteX94" fmla="*/ 1876213 w 3557693"/>
                  <a:gd name="connsiteY94" fmla="*/ 1310640 h 3694853"/>
                  <a:gd name="connsiteX95" fmla="*/ 1855893 w 3557693"/>
                  <a:gd name="connsiteY95" fmla="*/ 1310640 h 3694853"/>
                  <a:gd name="connsiteX96" fmla="*/ 1591733 w 3557693"/>
                  <a:gd name="connsiteY96" fmla="*/ 1137920 h 3694853"/>
                  <a:gd name="connsiteX97" fmla="*/ 1408853 w 3557693"/>
                  <a:gd name="connsiteY97" fmla="*/ 914400 h 3694853"/>
                  <a:gd name="connsiteX98" fmla="*/ 1327573 w 3557693"/>
                  <a:gd name="connsiteY98" fmla="*/ 782320 h 3694853"/>
                  <a:gd name="connsiteX99" fmla="*/ 1307253 w 3557693"/>
                  <a:gd name="connsiteY99" fmla="*/ 619760 h 3694853"/>
                  <a:gd name="connsiteX100" fmla="*/ 1286933 w 3557693"/>
                  <a:gd name="connsiteY100" fmla="*/ 589280 h 3694853"/>
                  <a:gd name="connsiteX101" fmla="*/ 1256453 w 3557693"/>
                  <a:gd name="connsiteY101" fmla="*/ 670560 h 3694853"/>
                  <a:gd name="connsiteX102" fmla="*/ 1266613 w 3557693"/>
                  <a:gd name="connsiteY102" fmla="*/ 772160 h 3694853"/>
                  <a:gd name="connsiteX103" fmla="*/ 1185333 w 3557693"/>
                  <a:gd name="connsiteY103" fmla="*/ 690880 h 3694853"/>
                  <a:gd name="connsiteX104" fmla="*/ 1012613 w 3557693"/>
                  <a:gd name="connsiteY104" fmla="*/ 508000 h 3694853"/>
                  <a:gd name="connsiteX105" fmla="*/ 941493 w 3557693"/>
                  <a:gd name="connsiteY105" fmla="*/ 375920 h 3694853"/>
                  <a:gd name="connsiteX106" fmla="*/ 890693 w 3557693"/>
                  <a:gd name="connsiteY106" fmla="*/ 294640 h 3694853"/>
                  <a:gd name="connsiteX107" fmla="*/ 860213 w 3557693"/>
                  <a:gd name="connsiteY107" fmla="*/ 294640 h 3694853"/>
                  <a:gd name="connsiteX108" fmla="*/ 880533 w 3557693"/>
                  <a:gd name="connsiteY108" fmla="*/ 365760 h 3694853"/>
                  <a:gd name="connsiteX109" fmla="*/ 982133 w 3557693"/>
                  <a:gd name="connsiteY109" fmla="*/ 548640 h 3694853"/>
                  <a:gd name="connsiteX110" fmla="*/ 1083733 w 3557693"/>
                  <a:gd name="connsiteY110" fmla="*/ 650240 h 3694853"/>
                  <a:gd name="connsiteX111" fmla="*/ 1012613 w 3557693"/>
                  <a:gd name="connsiteY111" fmla="*/ 650240 h 3694853"/>
                  <a:gd name="connsiteX112" fmla="*/ 850053 w 3557693"/>
                  <a:gd name="connsiteY112" fmla="*/ 579120 h 3694853"/>
                  <a:gd name="connsiteX113" fmla="*/ 829733 w 3557693"/>
                  <a:gd name="connsiteY113" fmla="*/ 599440 h 3694853"/>
                  <a:gd name="connsiteX114" fmla="*/ 921173 w 3557693"/>
                  <a:gd name="connsiteY114" fmla="*/ 650240 h 3694853"/>
                  <a:gd name="connsiteX115" fmla="*/ 1073573 w 3557693"/>
                  <a:gd name="connsiteY115" fmla="*/ 711200 h 3694853"/>
                  <a:gd name="connsiteX116" fmla="*/ 1124373 w 3557693"/>
                  <a:gd name="connsiteY116" fmla="*/ 721360 h 3694853"/>
                  <a:gd name="connsiteX117" fmla="*/ 1246293 w 3557693"/>
                  <a:gd name="connsiteY117" fmla="*/ 822960 h 3694853"/>
                  <a:gd name="connsiteX118" fmla="*/ 1286933 w 3557693"/>
                  <a:gd name="connsiteY118" fmla="*/ 853440 h 3694853"/>
                  <a:gd name="connsiteX119" fmla="*/ 1398693 w 3557693"/>
                  <a:gd name="connsiteY119" fmla="*/ 985520 h 3694853"/>
                  <a:gd name="connsiteX120" fmla="*/ 1500293 w 3557693"/>
                  <a:gd name="connsiteY120" fmla="*/ 1117600 h 3694853"/>
                  <a:gd name="connsiteX121" fmla="*/ 1683173 w 3557693"/>
                  <a:gd name="connsiteY121" fmla="*/ 1290320 h 3694853"/>
                  <a:gd name="connsiteX122" fmla="*/ 1845733 w 3557693"/>
                  <a:gd name="connsiteY122" fmla="*/ 1422400 h 3694853"/>
                  <a:gd name="connsiteX123" fmla="*/ 1866053 w 3557693"/>
                  <a:gd name="connsiteY123" fmla="*/ 1473200 h 3694853"/>
                  <a:gd name="connsiteX124" fmla="*/ 1886373 w 3557693"/>
                  <a:gd name="connsiteY124" fmla="*/ 1625600 h 3694853"/>
                  <a:gd name="connsiteX125" fmla="*/ 1896533 w 3557693"/>
                  <a:gd name="connsiteY125" fmla="*/ 1717040 h 3694853"/>
                  <a:gd name="connsiteX126" fmla="*/ 1886373 w 3557693"/>
                  <a:gd name="connsiteY126" fmla="*/ 1879600 h 3694853"/>
                  <a:gd name="connsiteX127" fmla="*/ 1774613 w 3557693"/>
                  <a:gd name="connsiteY127" fmla="*/ 1828800 h 3694853"/>
                  <a:gd name="connsiteX128" fmla="*/ 1500293 w 3557693"/>
                  <a:gd name="connsiteY128" fmla="*/ 1778000 h 3694853"/>
                  <a:gd name="connsiteX129" fmla="*/ 1256453 w 3557693"/>
                  <a:gd name="connsiteY129" fmla="*/ 1706880 h 3694853"/>
                  <a:gd name="connsiteX130" fmla="*/ 900853 w 3557693"/>
                  <a:gd name="connsiteY130" fmla="*/ 1574800 h 3694853"/>
                  <a:gd name="connsiteX131" fmla="*/ 667173 w 3557693"/>
                  <a:gd name="connsiteY131" fmla="*/ 1341120 h 3694853"/>
                  <a:gd name="connsiteX132" fmla="*/ 514773 w 3557693"/>
                  <a:gd name="connsiteY132" fmla="*/ 1137920 h 3694853"/>
                  <a:gd name="connsiteX133" fmla="*/ 423333 w 3557693"/>
                  <a:gd name="connsiteY133" fmla="*/ 1036320 h 3694853"/>
                  <a:gd name="connsiteX134" fmla="*/ 362373 w 3557693"/>
                  <a:gd name="connsiteY134" fmla="*/ 1046480 h 3694853"/>
                  <a:gd name="connsiteX135" fmla="*/ 443653 w 3557693"/>
                  <a:gd name="connsiteY135" fmla="*/ 1137920 h 3694853"/>
                  <a:gd name="connsiteX136" fmla="*/ 565573 w 3557693"/>
                  <a:gd name="connsiteY136" fmla="*/ 1320800 h 3694853"/>
                  <a:gd name="connsiteX137" fmla="*/ 626533 w 3557693"/>
                  <a:gd name="connsiteY137" fmla="*/ 1402080 h 3694853"/>
                  <a:gd name="connsiteX138" fmla="*/ 555413 w 3557693"/>
                  <a:gd name="connsiteY138" fmla="*/ 1391920 h 3694853"/>
                  <a:gd name="connsiteX139" fmla="*/ 382693 w 3557693"/>
                  <a:gd name="connsiteY139" fmla="*/ 1300480 h 3694853"/>
                  <a:gd name="connsiteX140" fmla="*/ 209973 w 3557693"/>
                  <a:gd name="connsiteY140" fmla="*/ 1178560 h 3694853"/>
                  <a:gd name="connsiteX141" fmla="*/ 47413 w 3557693"/>
                  <a:gd name="connsiteY141" fmla="*/ 1046480 h 3694853"/>
                  <a:gd name="connsiteX142" fmla="*/ 6773 w 3557693"/>
                  <a:gd name="connsiteY142" fmla="*/ 1056640 h 3694853"/>
                  <a:gd name="connsiteX143" fmla="*/ 88053 w 3557693"/>
                  <a:gd name="connsiteY143" fmla="*/ 1127760 h 3694853"/>
                  <a:gd name="connsiteX144" fmla="*/ 362373 w 3557693"/>
                  <a:gd name="connsiteY144" fmla="*/ 1351280 h 3694853"/>
                  <a:gd name="connsiteX145" fmla="*/ 606213 w 3557693"/>
                  <a:gd name="connsiteY145" fmla="*/ 1463040 h 3694853"/>
                  <a:gd name="connsiteX146" fmla="*/ 707813 w 3557693"/>
                  <a:gd name="connsiteY146" fmla="*/ 1483360 h 3694853"/>
                  <a:gd name="connsiteX147" fmla="*/ 758613 w 3557693"/>
                  <a:gd name="connsiteY147" fmla="*/ 1544320 h 3694853"/>
                  <a:gd name="connsiteX148" fmla="*/ 819573 w 3557693"/>
                  <a:gd name="connsiteY148" fmla="*/ 1595120 h 3694853"/>
                  <a:gd name="connsiteX149" fmla="*/ 911013 w 3557693"/>
                  <a:gd name="connsiteY149" fmla="*/ 1645920 h 3694853"/>
                  <a:gd name="connsiteX150" fmla="*/ 1236133 w 3557693"/>
                  <a:gd name="connsiteY150" fmla="*/ 1767840 h 3694853"/>
                  <a:gd name="connsiteX151" fmla="*/ 1540933 w 3557693"/>
                  <a:gd name="connsiteY151" fmla="*/ 1879600 h 3694853"/>
                  <a:gd name="connsiteX152" fmla="*/ 1652693 w 3557693"/>
                  <a:gd name="connsiteY152" fmla="*/ 1950720 h 3694853"/>
                  <a:gd name="connsiteX153" fmla="*/ 1469813 w 3557693"/>
                  <a:gd name="connsiteY153" fmla="*/ 1920240 h 3694853"/>
                  <a:gd name="connsiteX154" fmla="*/ 1286933 w 3557693"/>
                  <a:gd name="connsiteY154" fmla="*/ 1920240 h 3694853"/>
                  <a:gd name="connsiteX155" fmla="*/ 1053253 w 3557693"/>
                  <a:gd name="connsiteY155" fmla="*/ 1899920 h 3694853"/>
                  <a:gd name="connsiteX156" fmla="*/ 809413 w 3557693"/>
                  <a:gd name="connsiteY156" fmla="*/ 1828800 h 3694853"/>
                  <a:gd name="connsiteX157" fmla="*/ 545253 w 3557693"/>
                  <a:gd name="connsiteY157" fmla="*/ 1737360 h 3694853"/>
                  <a:gd name="connsiteX158" fmla="*/ 514773 w 3557693"/>
                  <a:gd name="connsiteY158" fmla="*/ 1727200 h 3694853"/>
                  <a:gd name="connsiteX159" fmla="*/ 382693 w 3557693"/>
                  <a:gd name="connsiteY159" fmla="*/ 1635760 h 3694853"/>
                  <a:gd name="connsiteX160" fmla="*/ 342053 w 3557693"/>
                  <a:gd name="connsiteY160" fmla="*/ 1645920 h 3694853"/>
                  <a:gd name="connsiteX161" fmla="*/ 474133 w 3557693"/>
                  <a:gd name="connsiteY161" fmla="*/ 1767840 h 3694853"/>
                  <a:gd name="connsiteX162" fmla="*/ 728133 w 3557693"/>
                  <a:gd name="connsiteY162" fmla="*/ 1849120 h 3694853"/>
                  <a:gd name="connsiteX163" fmla="*/ 606213 w 3557693"/>
                  <a:gd name="connsiteY163" fmla="*/ 1849120 h 3694853"/>
                  <a:gd name="connsiteX164" fmla="*/ 474133 w 3557693"/>
                  <a:gd name="connsiteY164" fmla="*/ 1838960 h 3694853"/>
                  <a:gd name="connsiteX165" fmla="*/ 474133 w 3557693"/>
                  <a:gd name="connsiteY165" fmla="*/ 1889760 h 3694853"/>
                  <a:gd name="connsiteX166" fmla="*/ 585893 w 3557693"/>
                  <a:gd name="connsiteY166" fmla="*/ 1889760 h 3694853"/>
                  <a:gd name="connsiteX167" fmla="*/ 789093 w 3557693"/>
                  <a:gd name="connsiteY167" fmla="*/ 1889760 h 3694853"/>
                  <a:gd name="connsiteX168" fmla="*/ 992293 w 3557693"/>
                  <a:gd name="connsiteY168" fmla="*/ 1930400 h 3694853"/>
                  <a:gd name="connsiteX169" fmla="*/ 1266613 w 3557693"/>
                  <a:gd name="connsiteY169" fmla="*/ 1950720 h 3694853"/>
                  <a:gd name="connsiteX170" fmla="*/ 1520613 w 3557693"/>
                  <a:gd name="connsiteY170" fmla="*/ 1981200 h 3694853"/>
                  <a:gd name="connsiteX171" fmla="*/ 1693333 w 3557693"/>
                  <a:gd name="connsiteY171" fmla="*/ 2021840 h 3694853"/>
                  <a:gd name="connsiteX172" fmla="*/ 1744133 w 3557693"/>
                  <a:gd name="connsiteY172" fmla="*/ 2123440 h 3694853"/>
                  <a:gd name="connsiteX173" fmla="*/ 1794933 w 3557693"/>
                  <a:gd name="connsiteY173" fmla="*/ 2255520 h 3694853"/>
                  <a:gd name="connsiteX174" fmla="*/ 1805093 w 3557693"/>
                  <a:gd name="connsiteY174" fmla="*/ 2499360 h 3694853"/>
                  <a:gd name="connsiteX175" fmla="*/ 1784773 w 3557693"/>
                  <a:gd name="connsiteY175" fmla="*/ 2753360 h 3694853"/>
                  <a:gd name="connsiteX176" fmla="*/ 1733973 w 3557693"/>
                  <a:gd name="connsiteY176" fmla="*/ 3048000 h 3694853"/>
                  <a:gd name="connsiteX177" fmla="*/ 1683173 w 3557693"/>
                  <a:gd name="connsiteY177" fmla="*/ 3342640 h 3694853"/>
                  <a:gd name="connsiteX178" fmla="*/ 1632373 w 3557693"/>
                  <a:gd name="connsiteY178" fmla="*/ 3586480 h 3694853"/>
                  <a:gd name="connsiteX179" fmla="*/ 1825413 w 3557693"/>
                  <a:gd name="connsiteY179" fmla="*/ 3667760 h 3694853"/>
                  <a:gd name="connsiteX180" fmla="*/ 2120053 w 3557693"/>
                  <a:gd name="connsiteY180" fmla="*/ 3677920 h 3694853"/>
                  <a:gd name="connsiteX181" fmla="*/ 2191173 w 3557693"/>
                  <a:gd name="connsiteY181" fmla="*/ 3627120 h 3694853"/>
                  <a:gd name="connsiteX182" fmla="*/ 2181013 w 3557693"/>
                  <a:gd name="connsiteY182" fmla="*/ 3271520 h 3694853"/>
                  <a:gd name="connsiteX183" fmla="*/ 2140373 w 3557693"/>
                  <a:gd name="connsiteY183" fmla="*/ 2479040 h 3694853"/>
                  <a:gd name="connsiteX0" fmla="*/ 2150533 w 3557693"/>
                  <a:gd name="connsiteY0" fmla="*/ 2387600 h 3694853"/>
                  <a:gd name="connsiteX1" fmla="*/ 2302933 w 3557693"/>
                  <a:gd name="connsiteY1" fmla="*/ 2103120 h 3694853"/>
                  <a:gd name="connsiteX2" fmla="*/ 2628053 w 3557693"/>
                  <a:gd name="connsiteY2" fmla="*/ 1838960 h 3694853"/>
                  <a:gd name="connsiteX3" fmla="*/ 3014133 w 3557693"/>
                  <a:gd name="connsiteY3" fmla="*/ 1615440 h 3694853"/>
                  <a:gd name="connsiteX4" fmla="*/ 3288453 w 3557693"/>
                  <a:gd name="connsiteY4" fmla="*/ 1503680 h 3694853"/>
                  <a:gd name="connsiteX5" fmla="*/ 3471333 w 3557693"/>
                  <a:gd name="connsiteY5" fmla="*/ 1391920 h 3694853"/>
                  <a:gd name="connsiteX6" fmla="*/ 3552613 w 3557693"/>
                  <a:gd name="connsiteY6" fmla="*/ 1280160 h 3694853"/>
                  <a:gd name="connsiteX7" fmla="*/ 3501813 w 3557693"/>
                  <a:gd name="connsiteY7" fmla="*/ 1270000 h 3694853"/>
                  <a:gd name="connsiteX8" fmla="*/ 3430693 w 3557693"/>
                  <a:gd name="connsiteY8" fmla="*/ 1371600 h 3694853"/>
                  <a:gd name="connsiteX9" fmla="*/ 3237653 w 3557693"/>
                  <a:gd name="connsiteY9" fmla="*/ 1473200 h 3694853"/>
                  <a:gd name="connsiteX10" fmla="*/ 2922693 w 3557693"/>
                  <a:gd name="connsiteY10" fmla="*/ 1605280 h 3694853"/>
                  <a:gd name="connsiteX11" fmla="*/ 2892213 w 3557693"/>
                  <a:gd name="connsiteY11" fmla="*/ 1595120 h 3694853"/>
                  <a:gd name="connsiteX12" fmla="*/ 2922693 w 3557693"/>
                  <a:gd name="connsiteY12" fmla="*/ 1483360 h 3694853"/>
                  <a:gd name="connsiteX13" fmla="*/ 2983653 w 3557693"/>
                  <a:gd name="connsiteY13" fmla="*/ 1320800 h 3694853"/>
                  <a:gd name="connsiteX14" fmla="*/ 2983653 w 3557693"/>
                  <a:gd name="connsiteY14" fmla="*/ 1270000 h 3694853"/>
                  <a:gd name="connsiteX15" fmla="*/ 2932853 w 3557693"/>
                  <a:gd name="connsiteY15" fmla="*/ 1280160 h 3694853"/>
                  <a:gd name="connsiteX16" fmla="*/ 2902373 w 3557693"/>
                  <a:gd name="connsiteY16" fmla="*/ 1361440 h 3694853"/>
                  <a:gd name="connsiteX17" fmla="*/ 2821093 w 3557693"/>
                  <a:gd name="connsiteY17" fmla="*/ 1584960 h 3694853"/>
                  <a:gd name="connsiteX18" fmla="*/ 2790613 w 3557693"/>
                  <a:gd name="connsiteY18" fmla="*/ 1666240 h 3694853"/>
                  <a:gd name="connsiteX19" fmla="*/ 2668693 w 3557693"/>
                  <a:gd name="connsiteY19" fmla="*/ 1737360 h 3694853"/>
                  <a:gd name="connsiteX20" fmla="*/ 2475653 w 3557693"/>
                  <a:gd name="connsiteY20" fmla="*/ 1838960 h 3694853"/>
                  <a:gd name="connsiteX21" fmla="*/ 2374053 w 3557693"/>
                  <a:gd name="connsiteY21" fmla="*/ 1899920 h 3694853"/>
                  <a:gd name="connsiteX22" fmla="*/ 2231813 w 3557693"/>
                  <a:gd name="connsiteY22" fmla="*/ 2011680 h 3694853"/>
                  <a:gd name="connsiteX23" fmla="*/ 2313093 w 3557693"/>
                  <a:gd name="connsiteY23" fmla="*/ 1666240 h 3694853"/>
                  <a:gd name="connsiteX24" fmla="*/ 2384213 w 3557693"/>
                  <a:gd name="connsiteY24" fmla="*/ 1280160 h 3694853"/>
                  <a:gd name="connsiteX25" fmla="*/ 2597573 w 3557693"/>
                  <a:gd name="connsiteY25" fmla="*/ 1056640 h 3694853"/>
                  <a:gd name="connsiteX26" fmla="*/ 2668693 w 3557693"/>
                  <a:gd name="connsiteY26" fmla="*/ 894080 h 3694853"/>
                  <a:gd name="connsiteX27" fmla="*/ 2628053 w 3557693"/>
                  <a:gd name="connsiteY27" fmla="*/ 894080 h 3694853"/>
                  <a:gd name="connsiteX28" fmla="*/ 2567093 w 3557693"/>
                  <a:gd name="connsiteY28" fmla="*/ 1026160 h 3694853"/>
                  <a:gd name="connsiteX29" fmla="*/ 2414693 w 3557693"/>
                  <a:gd name="connsiteY29" fmla="*/ 1148080 h 3694853"/>
                  <a:gd name="connsiteX30" fmla="*/ 2465493 w 3557693"/>
                  <a:gd name="connsiteY30" fmla="*/ 975360 h 3694853"/>
                  <a:gd name="connsiteX31" fmla="*/ 2546773 w 3557693"/>
                  <a:gd name="connsiteY31" fmla="*/ 680720 h 3694853"/>
                  <a:gd name="connsiteX32" fmla="*/ 2648373 w 3557693"/>
                  <a:gd name="connsiteY32" fmla="*/ 589280 h 3694853"/>
                  <a:gd name="connsiteX33" fmla="*/ 2729653 w 3557693"/>
                  <a:gd name="connsiteY33" fmla="*/ 497840 h 3694853"/>
                  <a:gd name="connsiteX34" fmla="*/ 2739813 w 3557693"/>
                  <a:gd name="connsiteY34" fmla="*/ 447040 h 3694853"/>
                  <a:gd name="connsiteX35" fmla="*/ 2699173 w 3557693"/>
                  <a:gd name="connsiteY35" fmla="*/ 467360 h 3694853"/>
                  <a:gd name="connsiteX36" fmla="*/ 2628053 w 3557693"/>
                  <a:gd name="connsiteY36" fmla="*/ 548640 h 3694853"/>
                  <a:gd name="connsiteX37" fmla="*/ 2567093 w 3557693"/>
                  <a:gd name="connsiteY37" fmla="*/ 579120 h 3694853"/>
                  <a:gd name="connsiteX38" fmla="*/ 2678853 w 3557693"/>
                  <a:gd name="connsiteY38" fmla="*/ 274320 h 3694853"/>
                  <a:gd name="connsiteX39" fmla="*/ 2729653 w 3557693"/>
                  <a:gd name="connsiteY39" fmla="*/ 40640 h 3694853"/>
                  <a:gd name="connsiteX40" fmla="*/ 2689013 w 3557693"/>
                  <a:gd name="connsiteY40" fmla="*/ 30480 h 3694853"/>
                  <a:gd name="connsiteX41" fmla="*/ 2668693 w 3557693"/>
                  <a:gd name="connsiteY41" fmla="*/ 142240 h 3694853"/>
                  <a:gd name="connsiteX42" fmla="*/ 2617893 w 3557693"/>
                  <a:gd name="connsiteY42" fmla="*/ 314960 h 3694853"/>
                  <a:gd name="connsiteX43" fmla="*/ 2597573 w 3557693"/>
                  <a:gd name="connsiteY43" fmla="*/ 314960 h 3694853"/>
                  <a:gd name="connsiteX44" fmla="*/ 2556933 w 3557693"/>
                  <a:gd name="connsiteY44" fmla="*/ 172720 h 3694853"/>
                  <a:gd name="connsiteX45" fmla="*/ 2526453 w 3557693"/>
                  <a:gd name="connsiteY45" fmla="*/ 81280 h 3694853"/>
                  <a:gd name="connsiteX46" fmla="*/ 2495973 w 3557693"/>
                  <a:gd name="connsiteY46" fmla="*/ 111760 h 3694853"/>
                  <a:gd name="connsiteX47" fmla="*/ 2516293 w 3557693"/>
                  <a:gd name="connsiteY47" fmla="*/ 172720 h 3694853"/>
                  <a:gd name="connsiteX48" fmla="*/ 2546773 w 3557693"/>
                  <a:gd name="connsiteY48" fmla="*/ 284480 h 3694853"/>
                  <a:gd name="connsiteX49" fmla="*/ 2567093 w 3557693"/>
                  <a:gd name="connsiteY49" fmla="*/ 375920 h 3694853"/>
                  <a:gd name="connsiteX50" fmla="*/ 2577253 w 3557693"/>
                  <a:gd name="connsiteY50" fmla="*/ 406400 h 3694853"/>
                  <a:gd name="connsiteX51" fmla="*/ 2495973 w 3557693"/>
                  <a:gd name="connsiteY51" fmla="*/ 640080 h 3694853"/>
                  <a:gd name="connsiteX52" fmla="*/ 2424853 w 3557693"/>
                  <a:gd name="connsiteY52" fmla="*/ 894080 h 3694853"/>
                  <a:gd name="connsiteX53" fmla="*/ 2363893 w 3557693"/>
                  <a:gd name="connsiteY53" fmla="*/ 863600 h 3694853"/>
                  <a:gd name="connsiteX54" fmla="*/ 2262293 w 3557693"/>
                  <a:gd name="connsiteY54" fmla="*/ 690880 h 3694853"/>
                  <a:gd name="connsiteX55" fmla="*/ 2221653 w 3557693"/>
                  <a:gd name="connsiteY55" fmla="*/ 609600 h 3694853"/>
                  <a:gd name="connsiteX56" fmla="*/ 2201333 w 3557693"/>
                  <a:gd name="connsiteY56" fmla="*/ 640080 h 3694853"/>
                  <a:gd name="connsiteX57" fmla="*/ 2241973 w 3557693"/>
                  <a:gd name="connsiteY57" fmla="*/ 741680 h 3694853"/>
                  <a:gd name="connsiteX58" fmla="*/ 2302933 w 3557693"/>
                  <a:gd name="connsiteY58" fmla="*/ 853440 h 3694853"/>
                  <a:gd name="connsiteX59" fmla="*/ 2353733 w 3557693"/>
                  <a:gd name="connsiteY59" fmla="*/ 934720 h 3694853"/>
                  <a:gd name="connsiteX60" fmla="*/ 2384213 w 3557693"/>
                  <a:gd name="connsiteY60" fmla="*/ 965200 h 3694853"/>
                  <a:gd name="connsiteX61" fmla="*/ 2363893 w 3557693"/>
                  <a:gd name="connsiteY61" fmla="*/ 1076960 h 3694853"/>
                  <a:gd name="connsiteX62" fmla="*/ 2262293 w 3557693"/>
                  <a:gd name="connsiteY62" fmla="*/ 1422400 h 3694853"/>
                  <a:gd name="connsiteX63" fmla="*/ 2211493 w 3557693"/>
                  <a:gd name="connsiteY63" fmla="*/ 1676400 h 3694853"/>
                  <a:gd name="connsiteX64" fmla="*/ 2160693 w 3557693"/>
                  <a:gd name="connsiteY64" fmla="*/ 1818640 h 3694853"/>
                  <a:gd name="connsiteX65" fmla="*/ 2089573 w 3557693"/>
                  <a:gd name="connsiteY65" fmla="*/ 1838960 h 3694853"/>
                  <a:gd name="connsiteX66" fmla="*/ 2048933 w 3557693"/>
                  <a:gd name="connsiteY66" fmla="*/ 1686560 h 3694853"/>
                  <a:gd name="connsiteX67" fmla="*/ 1957493 w 3557693"/>
                  <a:gd name="connsiteY67" fmla="*/ 1351280 h 3694853"/>
                  <a:gd name="connsiteX68" fmla="*/ 1845733 w 3557693"/>
                  <a:gd name="connsiteY68" fmla="*/ 894080 h 3694853"/>
                  <a:gd name="connsiteX69" fmla="*/ 1805093 w 3557693"/>
                  <a:gd name="connsiteY69" fmla="*/ 436880 h 3694853"/>
                  <a:gd name="connsiteX70" fmla="*/ 1815253 w 3557693"/>
                  <a:gd name="connsiteY70" fmla="*/ 254000 h 3694853"/>
                  <a:gd name="connsiteX71" fmla="*/ 1774613 w 3557693"/>
                  <a:gd name="connsiteY71" fmla="*/ 213360 h 3694853"/>
                  <a:gd name="connsiteX72" fmla="*/ 1764453 w 3557693"/>
                  <a:gd name="connsiteY72" fmla="*/ 365760 h 3694853"/>
                  <a:gd name="connsiteX73" fmla="*/ 1764453 w 3557693"/>
                  <a:gd name="connsiteY73" fmla="*/ 558800 h 3694853"/>
                  <a:gd name="connsiteX74" fmla="*/ 1774613 w 3557693"/>
                  <a:gd name="connsiteY74" fmla="*/ 670560 h 3694853"/>
                  <a:gd name="connsiteX75" fmla="*/ 1733973 w 3557693"/>
                  <a:gd name="connsiteY75" fmla="*/ 609600 h 3694853"/>
                  <a:gd name="connsiteX76" fmla="*/ 1622213 w 3557693"/>
                  <a:gd name="connsiteY76" fmla="*/ 406400 h 3694853"/>
                  <a:gd name="connsiteX77" fmla="*/ 1571413 w 3557693"/>
                  <a:gd name="connsiteY77" fmla="*/ 142240 h 3694853"/>
                  <a:gd name="connsiteX78" fmla="*/ 1540933 w 3557693"/>
                  <a:gd name="connsiteY78" fmla="*/ 60960 h 3694853"/>
                  <a:gd name="connsiteX79" fmla="*/ 1520613 w 3557693"/>
                  <a:gd name="connsiteY79" fmla="*/ 121920 h 3694853"/>
                  <a:gd name="connsiteX80" fmla="*/ 1551093 w 3557693"/>
                  <a:gd name="connsiteY80" fmla="*/ 365760 h 3694853"/>
                  <a:gd name="connsiteX81" fmla="*/ 1571413 w 3557693"/>
                  <a:gd name="connsiteY81" fmla="*/ 426720 h 3694853"/>
                  <a:gd name="connsiteX82" fmla="*/ 1540933 w 3557693"/>
                  <a:gd name="connsiteY82" fmla="*/ 416560 h 3694853"/>
                  <a:gd name="connsiteX83" fmla="*/ 1439333 w 3557693"/>
                  <a:gd name="connsiteY83" fmla="*/ 335280 h 3694853"/>
                  <a:gd name="connsiteX84" fmla="*/ 1327573 w 3557693"/>
                  <a:gd name="connsiteY84" fmla="*/ 274320 h 3694853"/>
                  <a:gd name="connsiteX85" fmla="*/ 1317413 w 3557693"/>
                  <a:gd name="connsiteY85" fmla="*/ 304800 h 3694853"/>
                  <a:gd name="connsiteX86" fmla="*/ 1429173 w 3557693"/>
                  <a:gd name="connsiteY86" fmla="*/ 396240 h 3694853"/>
                  <a:gd name="connsiteX87" fmla="*/ 1571413 w 3557693"/>
                  <a:gd name="connsiteY87" fmla="*/ 477520 h 3694853"/>
                  <a:gd name="connsiteX88" fmla="*/ 1601893 w 3557693"/>
                  <a:gd name="connsiteY88" fmla="*/ 497840 h 3694853"/>
                  <a:gd name="connsiteX89" fmla="*/ 1683173 w 3557693"/>
                  <a:gd name="connsiteY89" fmla="*/ 629920 h 3694853"/>
                  <a:gd name="connsiteX90" fmla="*/ 1764453 w 3557693"/>
                  <a:gd name="connsiteY90" fmla="*/ 731520 h 3694853"/>
                  <a:gd name="connsiteX91" fmla="*/ 1784773 w 3557693"/>
                  <a:gd name="connsiteY91" fmla="*/ 843280 h 3694853"/>
                  <a:gd name="connsiteX92" fmla="*/ 1815253 w 3557693"/>
                  <a:gd name="connsiteY92" fmla="*/ 1036320 h 3694853"/>
                  <a:gd name="connsiteX93" fmla="*/ 1876213 w 3557693"/>
                  <a:gd name="connsiteY93" fmla="*/ 1310640 h 3694853"/>
                  <a:gd name="connsiteX94" fmla="*/ 1855893 w 3557693"/>
                  <a:gd name="connsiteY94" fmla="*/ 1310640 h 3694853"/>
                  <a:gd name="connsiteX95" fmla="*/ 1591733 w 3557693"/>
                  <a:gd name="connsiteY95" fmla="*/ 1137920 h 3694853"/>
                  <a:gd name="connsiteX96" fmla="*/ 1408853 w 3557693"/>
                  <a:gd name="connsiteY96" fmla="*/ 914400 h 3694853"/>
                  <a:gd name="connsiteX97" fmla="*/ 1327573 w 3557693"/>
                  <a:gd name="connsiteY97" fmla="*/ 782320 h 3694853"/>
                  <a:gd name="connsiteX98" fmla="*/ 1307253 w 3557693"/>
                  <a:gd name="connsiteY98" fmla="*/ 619760 h 3694853"/>
                  <a:gd name="connsiteX99" fmla="*/ 1286933 w 3557693"/>
                  <a:gd name="connsiteY99" fmla="*/ 589280 h 3694853"/>
                  <a:gd name="connsiteX100" fmla="*/ 1256453 w 3557693"/>
                  <a:gd name="connsiteY100" fmla="*/ 670560 h 3694853"/>
                  <a:gd name="connsiteX101" fmla="*/ 1266613 w 3557693"/>
                  <a:gd name="connsiteY101" fmla="*/ 772160 h 3694853"/>
                  <a:gd name="connsiteX102" fmla="*/ 1185333 w 3557693"/>
                  <a:gd name="connsiteY102" fmla="*/ 690880 h 3694853"/>
                  <a:gd name="connsiteX103" fmla="*/ 1012613 w 3557693"/>
                  <a:gd name="connsiteY103" fmla="*/ 508000 h 3694853"/>
                  <a:gd name="connsiteX104" fmla="*/ 941493 w 3557693"/>
                  <a:gd name="connsiteY104" fmla="*/ 375920 h 3694853"/>
                  <a:gd name="connsiteX105" fmla="*/ 890693 w 3557693"/>
                  <a:gd name="connsiteY105" fmla="*/ 294640 h 3694853"/>
                  <a:gd name="connsiteX106" fmla="*/ 860213 w 3557693"/>
                  <a:gd name="connsiteY106" fmla="*/ 294640 h 3694853"/>
                  <a:gd name="connsiteX107" fmla="*/ 880533 w 3557693"/>
                  <a:gd name="connsiteY107" fmla="*/ 365760 h 3694853"/>
                  <a:gd name="connsiteX108" fmla="*/ 982133 w 3557693"/>
                  <a:gd name="connsiteY108" fmla="*/ 548640 h 3694853"/>
                  <a:gd name="connsiteX109" fmla="*/ 1083733 w 3557693"/>
                  <a:gd name="connsiteY109" fmla="*/ 650240 h 3694853"/>
                  <a:gd name="connsiteX110" fmla="*/ 1012613 w 3557693"/>
                  <a:gd name="connsiteY110" fmla="*/ 650240 h 3694853"/>
                  <a:gd name="connsiteX111" fmla="*/ 850053 w 3557693"/>
                  <a:gd name="connsiteY111" fmla="*/ 579120 h 3694853"/>
                  <a:gd name="connsiteX112" fmla="*/ 829733 w 3557693"/>
                  <a:gd name="connsiteY112" fmla="*/ 599440 h 3694853"/>
                  <a:gd name="connsiteX113" fmla="*/ 921173 w 3557693"/>
                  <a:gd name="connsiteY113" fmla="*/ 650240 h 3694853"/>
                  <a:gd name="connsiteX114" fmla="*/ 1073573 w 3557693"/>
                  <a:gd name="connsiteY114" fmla="*/ 711200 h 3694853"/>
                  <a:gd name="connsiteX115" fmla="*/ 1124373 w 3557693"/>
                  <a:gd name="connsiteY115" fmla="*/ 721360 h 3694853"/>
                  <a:gd name="connsiteX116" fmla="*/ 1246293 w 3557693"/>
                  <a:gd name="connsiteY116" fmla="*/ 822960 h 3694853"/>
                  <a:gd name="connsiteX117" fmla="*/ 1286933 w 3557693"/>
                  <a:gd name="connsiteY117" fmla="*/ 853440 h 3694853"/>
                  <a:gd name="connsiteX118" fmla="*/ 1398693 w 3557693"/>
                  <a:gd name="connsiteY118" fmla="*/ 985520 h 3694853"/>
                  <a:gd name="connsiteX119" fmla="*/ 1500293 w 3557693"/>
                  <a:gd name="connsiteY119" fmla="*/ 1117600 h 3694853"/>
                  <a:gd name="connsiteX120" fmla="*/ 1683173 w 3557693"/>
                  <a:gd name="connsiteY120" fmla="*/ 1290320 h 3694853"/>
                  <a:gd name="connsiteX121" fmla="*/ 1845733 w 3557693"/>
                  <a:gd name="connsiteY121" fmla="*/ 1422400 h 3694853"/>
                  <a:gd name="connsiteX122" fmla="*/ 1866053 w 3557693"/>
                  <a:gd name="connsiteY122" fmla="*/ 1473200 h 3694853"/>
                  <a:gd name="connsiteX123" fmla="*/ 1886373 w 3557693"/>
                  <a:gd name="connsiteY123" fmla="*/ 1625600 h 3694853"/>
                  <a:gd name="connsiteX124" fmla="*/ 1896533 w 3557693"/>
                  <a:gd name="connsiteY124" fmla="*/ 1717040 h 3694853"/>
                  <a:gd name="connsiteX125" fmla="*/ 1886373 w 3557693"/>
                  <a:gd name="connsiteY125" fmla="*/ 1879600 h 3694853"/>
                  <a:gd name="connsiteX126" fmla="*/ 1774613 w 3557693"/>
                  <a:gd name="connsiteY126" fmla="*/ 1828800 h 3694853"/>
                  <a:gd name="connsiteX127" fmla="*/ 1500293 w 3557693"/>
                  <a:gd name="connsiteY127" fmla="*/ 1778000 h 3694853"/>
                  <a:gd name="connsiteX128" fmla="*/ 1256453 w 3557693"/>
                  <a:gd name="connsiteY128" fmla="*/ 1706880 h 3694853"/>
                  <a:gd name="connsiteX129" fmla="*/ 900853 w 3557693"/>
                  <a:gd name="connsiteY129" fmla="*/ 1574800 h 3694853"/>
                  <a:gd name="connsiteX130" fmla="*/ 667173 w 3557693"/>
                  <a:gd name="connsiteY130" fmla="*/ 1341120 h 3694853"/>
                  <a:gd name="connsiteX131" fmla="*/ 514773 w 3557693"/>
                  <a:gd name="connsiteY131" fmla="*/ 1137920 h 3694853"/>
                  <a:gd name="connsiteX132" fmla="*/ 423333 w 3557693"/>
                  <a:gd name="connsiteY132" fmla="*/ 1036320 h 3694853"/>
                  <a:gd name="connsiteX133" fmla="*/ 362373 w 3557693"/>
                  <a:gd name="connsiteY133" fmla="*/ 1046480 h 3694853"/>
                  <a:gd name="connsiteX134" fmla="*/ 443653 w 3557693"/>
                  <a:gd name="connsiteY134" fmla="*/ 1137920 h 3694853"/>
                  <a:gd name="connsiteX135" fmla="*/ 565573 w 3557693"/>
                  <a:gd name="connsiteY135" fmla="*/ 1320800 h 3694853"/>
                  <a:gd name="connsiteX136" fmla="*/ 626533 w 3557693"/>
                  <a:gd name="connsiteY136" fmla="*/ 1402080 h 3694853"/>
                  <a:gd name="connsiteX137" fmla="*/ 555413 w 3557693"/>
                  <a:gd name="connsiteY137" fmla="*/ 1391920 h 3694853"/>
                  <a:gd name="connsiteX138" fmla="*/ 382693 w 3557693"/>
                  <a:gd name="connsiteY138" fmla="*/ 1300480 h 3694853"/>
                  <a:gd name="connsiteX139" fmla="*/ 209973 w 3557693"/>
                  <a:gd name="connsiteY139" fmla="*/ 1178560 h 3694853"/>
                  <a:gd name="connsiteX140" fmla="*/ 47413 w 3557693"/>
                  <a:gd name="connsiteY140" fmla="*/ 1046480 h 3694853"/>
                  <a:gd name="connsiteX141" fmla="*/ 6773 w 3557693"/>
                  <a:gd name="connsiteY141" fmla="*/ 1056640 h 3694853"/>
                  <a:gd name="connsiteX142" fmla="*/ 88053 w 3557693"/>
                  <a:gd name="connsiteY142" fmla="*/ 1127760 h 3694853"/>
                  <a:gd name="connsiteX143" fmla="*/ 362373 w 3557693"/>
                  <a:gd name="connsiteY143" fmla="*/ 1351280 h 3694853"/>
                  <a:gd name="connsiteX144" fmla="*/ 606213 w 3557693"/>
                  <a:gd name="connsiteY144" fmla="*/ 1463040 h 3694853"/>
                  <a:gd name="connsiteX145" fmla="*/ 707813 w 3557693"/>
                  <a:gd name="connsiteY145" fmla="*/ 1483360 h 3694853"/>
                  <a:gd name="connsiteX146" fmla="*/ 758613 w 3557693"/>
                  <a:gd name="connsiteY146" fmla="*/ 1544320 h 3694853"/>
                  <a:gd name="connsiteX147" fmla="*/ 819573 w 3557693"/>
                  <a:gd name="connsiteY147" fmla="*/ 1595120 h 3694853"/>
                  <a:gd name="connsiteX148" fmla="*/ 911013 w 3557693"/>
                  <a:gd name="connsiteY148" fmla="*/ 1645920 h 3694853"/>
                  <a:gd name="connsiteX149" fmla="*/ 1236133 w 3557693"/>
                  <a:gd name="connsiteY149" fmla="*/ 1767840 h 3694853"/>
                  <a:gd name="connsiteX150" fmla="*/ 1540933 w 3557693"/>
                  <a:gd name="connsiteY150" fmla="*/ 1879600 h 3694853"/>
                  <a:gd name="connsiteX151" fmla="*/ 1652693 w 3557693"/>
                  <a:gd name="connsiteY151" fmla="*/ 1950720 h 3694853"/>
                  <a:gd name="connsiteX152" fmla="*/ 1469813 w 3557693"/>
                  <a:gd name="connsiteY152" fmla="*/ 1920240 h 3694853"/>
                  <a:gd name="connsiteX153" fmla="*/ 1286933 w 3557693"/>
                  <a:gd name="connsiteY153" fmla="*/ 1920240 h 3694853"/>
                  <a:gd name="connsiteX154" fmla="*/ 1053253 w 3557693"/>
                  <a:gd name="connsiteY154" fmla="*/ 1899920 h 3694853"/>
                  <a:gd name="connsiteX155" fmla="*/ 809413 w 3557693"/>
                  <a:gd name="connsiteY155" fmla="*/ 1828800 h 3694853"/>
                  <a:gd name="connsiteX156" fmla="*/ 545253 w 3557693"/>
                  <a:gd name="connsiteY156" fmla="*/ 1737360 h 3694853"/>
                  <a:gd name="connsiteX157" fmla="*/ 514773 w 3557693"/>
                  <a:gd name="connsiteY157" fmla="*/ 1727200 h 3694853"/>
                  <a:gd name="connsiteX158" fmla="*/ 382693 w 3557693"/>
                  <a:gd name="connsiteY158" fmla="*/ 1635760 h 3694853"/>
                  <a:gd name="connsiteX159" fmla="*/ 342053 w 3557693"/>
                  <a:gd name="connsiteY159" fmla="*/ 1645920 h 3694853"/>
                  <a:gd name="connsiteX160" fmla="*/ 474133 w 3557693"/>
                  <a:gd name="connsiteY160" fmla="*/ 1767840 h 3694853"/>
                  <a:gd name="connsiteX161" fmla="*/ 728133 w 3557693"/>
                  <a:gd name="connsiteY161" fmla="*/ 1849120 h 3694853"/>
                  <a:gd name="connsiteX162" fmla="*/ 606213 w 3557693"/>
                  <a:gd name="connsiteY162" fmla="*/ 1849120 h 3694853"/>
                  <a:gd name="connsiteX163" fmla="*/ 474133 w 3557693"/>
                  <a:gd name="connsiteY163" fmla="*/ 1838960 h 3694853"/>
                  <a:gd name="connsiteX164" fmla="*/ 474133 w 3557693"/>
                  <a:gd name="connsiteY164" fmla="*/ 1889760 h 3694853"/>
                  <a:gd name="connsiteX165" fmla="*/ 585893 w 3557693"/>
                  <a:gd name="connsiteY165" fmla="*/ 1889760 h 3694853"/>
                  <a:gd name="connsiteX166" fmla="*/ 789093 w 3557693"/>
                  <a:gd name="connsiteY166" fmla="*/ 1889760 h 3694853"/>
                  <a:gd name="connsiteX167" fmla="*/ 992293 w 3557693"/>
                  <a:gd name="connsiteY167" fmla="*/ 1930400 h 3694853"/>
                  <a:gd name="connsiteX168" fmla="*/ 1266613 w 3557693"/>
                  <a:gd name="connsiteY168" fmla="*/ 1950720 h 3694853"/>
                  <a:gd name="connsiteX169" fmla="*/ 1520613 w 3557693"/>
                  <a:gd name="connsiteY169" fmla="*/ 1981200 h 3694853"/>
                  <a:gd name="connsiteX170" fmla="*/ 1693333 w 3557693"/>
                  <a:gd name="connsiteY170" fmla="*/ 2021840 h 3694853"/>
                  <a:gd name="connsiteX171" fmla="*/ 1744133 w 3557693"/>
                  <a:gd name="connsiteY171" fmla="*/ 2123440 h 3694853"/>
                  <a:gd name="connsiteX172" fmla="*/ 1794933 w 3557693"/>
                  <a:gd name="connsiteY172" fmla="*/ 2255520 h 3694853"/>
                  <a:gd name="connsiteX173" fmla="*/ 1805093 w 3557693"/>
                  <a:gd name="connsiteY173" fmla="*/ 2499360 h 3694853"/>
                  <a:gd name="connsiteX174" fmla="*/ 1784773 w 3557693"/>
                  <a:gd name="connsiteY174" fmla="*/ 2753360 h 3694853"/>
                  <a:gd name="connsiteX175" fmla="*/ 1733973 w 3557693"/>
                  <a:gd name="connsiteY175" fmla="*/ 3048000 h 3694853"/>
                  <a:gd name="connsiteX176" fmla="*/ 1683173 w 3557693"/>
                  <a:gd name="connsiteY176" fmla="*/ 3342640 h 3694853"/>
                  <a:gd name="connsiteX177" fmla="*/ 1632373 w 3557693"/>
                  <a:gd name="connsiteY177" fmla="*/ 3586480 h 3694853"/>
                  <a:gd name="connsiteX178" fmla="*/ 1825413 w 3557693"/>
                  <a:gd name="connsiteY178" fmla="*/ 3667760 h 3694853"/>
                  <a:gd name="connsiteX179" fmla="*/ 2120053 w 3557693"/>
                  <a:gd name="connsiteY179" fmla="*/ 3677920 h 3694853"/>
                  <a:gd name="connsiteX180" fmla="*/ 2191173 w 3557693"/>
                  <a:gd name="connsiteY180" fmla="*/ 3627120 h 3694853"/>
                  <a:gd name="connsiteX181" fmla="*/ 2181013 w 3557693"/>
                  <a:gd name="connsiteY181" fmla="*/ 3271520 h 3694853"/>
                  <a:gd name="connsiteX182" fmla="*/ 2140373 w 3557693"/>
                  <a:gd name="connsiteY182" fmla="*/ 2479040 h 3694853"/>
                  <a:gd name="connsiteX0" fmla="*/ 2150533 w 3557693"/>
                  <a:gd name="connsiteY0" fmla="*/ 2387600 h 3694853"/>
                  <a:gd name="connsiteX1" fmla="*/ 2302933 w 3557693"/>
                  <a:gd name="connsiteY1" fmla="*/ 2103120 h 3694853"/>
                  <a:gd name="connsiteX2" fmla="*/ 2628053 w 3557693"/>
                  <a:gd name="connsiteY2" fmla="*/ 1838960 h 3694853"/>
                  <a:gd name="connsiteX3" fmla="*/ 3014133 w 3557693"/>
                  <a:gd name="connsiteY3" fmla="*/ 1615440 h 3694853"/>
                  <a:gd name="connsiteX4" fmla="*/ 3288453 w 3557693"/>
                  <a:gd name="connsiteY4" fmla="*/ 1503680 h 3694853"/>
                  <a:gd name="connsiteX5" fmla="*/ 3471333 w 3557693"/>
                  <a:gd name="connsiteY5" fmla="*/ 1391920 h 3694853"/>
                  <a:gd name="connsiteX6" fmla="*/ 3552613 w 3557693"/>
                  <a:gd name="connsiteY6" fmla="*/ 1280160 h 3694853"/>
                  <a:gd name="connsiteX7" fmla="*/ 3501813 w 3557693"/>
                  <a:gd name="connsiteY7" fmla="*/ 1270000 h 3694853"/>
                  <a:gd name="connsiteX8" fmla="*/ 3430693 w 3557693"/>
                  <a:gd name="connsiteY8" fmla="*/ 1371600 h 3694853"/>
                  <a:gd name="connsiteX9" fmla="*/ 3237653 w 3557693"/>
                  <a:gd name="connsiteY9" fmla="*/ 1473200 h 3694853"/>
                  <a:gd name="connsiteX10" fmla="*/ 2922693 w 3557693"/>
                  <a:gd name="connsiteY10" fmla="*/ 1605280 h 3694853"/>
                  <a:gd name="connsiteX11" fmla="*/ 2892213 w 3557693"/>
                  <a:gd name="connsiteY11" fmla="*/ 1595120 h 3694853"/>
                  <a:gd name="connsiteX12" fmla="*/ 2922693 w 3557693"/>
                  <a:gd name="connsiteY12" fmla="*/ 1483360 h 3694853"/>
                  <a:gd name="connsiteX13" fmla="*/ 2983653 w 3557693"/>
                  <a:gd name="connsiteY13" fmla="*/ 1320800 h 3694853"/>
                  <a:gd name="connsiteX14" fmla="*/ 2983653 w 3557693"/>
                  <a:gd name="connsiteY14" fmla="*/ 1270000 h 3694853"/>
                  <a:gd name="connsiteX15" fmla="*/ 2932853 w 3557693"/>
                  <a:gd name="connsiteY15" fmla="*/ 1280160 h 3694853"/>
                  <a:gd name="connsiteX16" fmla="*/ 2902373 w 3557693"/>
                  <a:gd name="connsiteY16" fmla="*/ 1361440 h 3694853"/>
                  <a:gd name="connsiteX17" fmla="*/ 2821093 w 3557693"/>
                  <a:gd name="connsiteY17" fmla="*/ 1584960 h 3694853"/>
                  <a:gd name="connsiteX18" fmla="*/ 2790613 w 3557693"/>
                  <a:gd name="connsiteY18" fmla="*/ 1666240 h 3694853"/>
                  <a:gd name="connsiteX19" fmla="*/ 2668693 w 3557693"/>
                  <a:gd name="connsiteY19" fmla="*/ 1737360 h 3694853"/>
                  <a:gd name="connsiteX20" fmla="*/ 2475653 w 3557693"/>
                  <a:gd name="connsiteY20" fmla="*/ 1838960 h 3694853"/>
                  <a:gd name="connsiteX21" fmla="*/ 2374053 w 3557693"/>
                  <a:gd name="connsiteY21" fmla="*/ 1899920 h 3694853"/>
                  <a:gd name="connsiteX22" fmla="*/ 2231813 w 3557693"/>
                  <a:gd name="connsiteY22" fmla="*/ 2011680 h 3694853"/>
                  <a:gd name="connsiteX23" fmla="*/ 2313093 w 3557693"/>
                  <a:gd name="connsiteY23" fmla="*/ 1666240 h 3694853"/>
                  <a:gd name="connsiteX24" fmla="*/ 2384213 w 3557693"/>
                  <a:gd name="connsiteY24" fmla="*/ 1280160 h 3694853"/>
                  <a:gd name="connsiteX25" fmla="*/ 2597573 w 3557693"/>
                  <a:gd name="connsiteY25" fmla="*/ 1056640 h 3694853"/>
                  <a:gd name="connsiteX26" fmla="*/ 2668693 w 3557693"/>
                  <a:gd name="connsiteY26" fmla="*/ 894080 h 3694853"/>
                  <a:gd name="connsiteX27" fmla="*/ 2628053 w 3557693"/>
                  <a:gd name="connsiteY27" fmla="*/ 894080 h 3694853"/>
                  <a:gd name="connsiteX28" fmla="*/ 2567093 w 3557693"/>
                  <a:gd name="connsiteY28" fmla="*/ 1026160 h 3694853"/>
                  <a:gd name="connsiteX29" fmla="*/ 2414693 w 3557693"/>
                  <a:gd name="connsiteY29" fmla="*/ 1148080 h 3694853"/>
                  <a:gd name="connsiteX30" fmla="*/ 2465493 w 3557693"/>
                  <a:gd name="connsiteY30" fmla="*/ 975360 h 3694853"/>
                  <a:gd name="connsiteX31" fmla="*/ 2546773 w 3557693"/>
                  <a:gd name="connsiteY31" fmla="*/ 680720 h 3694853"/>
                  <a:gd name="connsiteX32" fmla="*/ 2648373 w 3557693"/>
                  <a:gd name="connsiteY32" fmla="*/ 589280 h 3694853"/>
                  <a:gd name="connsiteX33" fmla="*/ 2729653 w 3557693"/>
                  <a:gd name="connsiteY33" fmla="*/ 497840 h 3694853"/>
                  <a:gd name="connsiteX34" fmla="*/ 2739813 w 3557693"/>
                  <a:gd name="connsiteY34" fmla="*/ 447040 h 3694853"/>
                  <a:gd name="connsiteX35" fmla="*/ 2699173 w 3557693"/>
                  <a:gd name="connsiteY35" fmla="*/ 467360 h 3694853"/>
                  <a:gd name="connsiteX36" fmla="*/ 2628053 w 3557693"/>
                  <a:gd name="connsiteY36" fmla="*/ 548640 h 3694853"/>
                  <a:gd name="connsiteX37" fmla="*/ 2567093 w 3557693"/>
                  <a:gd name="connsiteY37" fmla="*/ 579120 h 3694853"/>
                  <a:gd name="connsiteX38" fmla="*/ 2678853 w 3557693"/>
                  <a:gd name="connsiteY38" fmla="*/ 274320 h 3694853"/>
                  <a:gd name="connsiteX39" fmla="*/ 2729653 w 3557693"/>
                  <a:gd name="connsiteY39" fmla="*/ 40640 h 3694853"/>
                  <a:gd name="connsiteX40" fmla="*/ 2689013 w 3557693"/>
                  <a:gd name="connsiteY40" fmla="*/ 30480 h 3694853"/>
                  <a:gd name="connsiteX41" fmla="*/ 2668693 w 3557693"/>
                  <a:gd name="connsiteY41" fmla="*/ 142240 h 3694853"/>
                  <a:gd name="connsiteX42" fmla="*/ 2617893 w 3557693"/>
                  <a:gd name="connsiteY42" fmla="*/ 314960 h 3694853"/>
                  <a:gd name="connsiteX43" fmla="*/ 2597573 w 3557693"/>
                  <a:gd name="connsiteY43" fmla="*/ 314960 h 3694853"/>
                  <a:gd name="connsiteX44" fmla="*/ 2556933 w 3557693"/>
                  <a:gd name="connsiteY44" fmla="*/ 172720 h 3694853"/>
                  <a:gd name="connsiteX45" fmla="*/ 2526453 w 3557693"/>
                  <a:gd name="connsiteY45" fmla="*/ 81280 h 3694853"/>
                  <a:gd name="connsiteX46" fmla="*/ 2495973 w 3557693"/>
                  <a:gd name="connsiteY46" fmla="*/ 111760 h 3694853"/>
                  <a:gd name="connsiteX47" fmla="*/ 2516293 w 3557693"/>
                  <a:gd name="connsiteY47" fmla="*/ 172720 h 3694853"/>
                  <a:gd name="connsiteX48" fmla="*/ 2546773 w 3557693"/>
                  <a:gd name="connsiteY48" fmla="*/ 284480 h 3694853"/>
                  <a:gd name="connsiteX49" fmla="*/ 2567093 w 3557693"/>
                  <a:gd name="connsiteY49" fmla="*/ 375920 h 3694853"/>
                  <a:gd name="connsiteX50" fmla="*/ 2577253 w 3557693"/>
                  <a:gd name="connsiteY50" fmla="*/ 406400 h 3694853"/>
                  <a:gd name="connsiteX51" fmla="*/ 2495973 w 3557693"/>
                  <a:gd name="connsiteY51" fmla="*/ 640080 h 3694853"/>
                  <a:gd name="connsiteX52" fmla="*/ 2424853 w 3557693"/>
                  <a:gd name="connsiteY52" fmla="*/ 894080 h 3694853"/>
                  <a:gd name="connsiteX53" fmla="*/ 2363893 w 3557693"/>
                  <a:gd name="connsiteY53" fmla="*/ 863600 h 3694853"/>
                  <a:gd name="connsiteX54" fmla="*/ 2262293 w 3557693"/>
                  <a:gd name="connsiteY54" fmla="*/ 690880 h 3694853"/>
                  <a:gd name="connsiteX55" fmla="*/ 2221653 w 3557693"/>
                  <a:gd name="connsiteY55" fmla="*/ 609600 h 3694853"/>
                  <a:gd name="connsiteX56" fmla="*/ 2201333 w 3557693"/>
                  <a:gd name="connsiteY56" fmla="*/ 640080 h 3694853"/>
                  <a:gd name="connsiteX57" fmla="*/ 2241973 w 3557693"/>
                  <a:gd name="connsiteY57" fmla="*/ 741680 h 3694853"/>
                  <a:gd name="connsiteX58" fmla="*/ 2302933 w 3557693"/>
                  <a:gd name="connsiteY58" fmla="*/ 853440 h 3694853"/>
                  <a:gd name="connsiteX59" fmla="*/ 2353733 w 3557693"/>
                  <a:gd name="connsiteY59" fmla="*/ 934720 h 3694853"/>
                  <a:gd name="connsiteX60" fmla="*/ 2384213 w 3557693"/>
                  <a:gd name="connsiteY60" fmla="*/ 965200 h 3694853"/>
                  <a:gd name="connsiteX61" fmla="*/ 2363893 w 3557693"/>
                  <a:gd name="connsiteY61" fmla="*/ 1076960 h 3694853"/>
                  <a:gd name="connsiteX62" fmla="*/ 2262293 w 3557693"/>
                  <a:gd name="connsiteY62" fmla="*/ 1422400 h 3694853"/>
                  <a:gd name="connsiteX63" fmla="*/ 2211493 w 3557693"/>
                  <a:gd name="connsiteY63" fmla="*/ 1676400 h 3694853"/>
                  <a:gd name="connsiteX64" fmla="*/ 2160693 w 3557693"/>
                  <a:gd name="connsiteY64" fmla="*/ 1818640 h 3694853"/>
                  <a:gd name="connsiteX65" fmla="*/ 2089573 w 3557693"/>
                  <a:gd name="connsiteY65" fmla="*/ 1838960 h 3694853"/>
                  <a:gd name="connsiteX66" fmla="*/ 2048933 w 3557693"/>
                  <a:gd name="connsiteY66" fmla="*/ 1686560 h 3694853"/>
                  <a:gd name="connsiteX67" fmla="*/ 1957493 w 3557693"/>
                  <a:gd name="connsiteY67" fmla="*/ 1351280 h 3694853"/>
                  <a:gd name="connsiteX68" fmla="*/ 1845733 w 3557693"/>
                  <a:gd name="connsiteY68" fmla="*/ 894080 h 3694853"/>
                  <a:gd name="connsiteX69" fmla="*/ 1805093 w 3557693"/>
                  <a:gd name="connsiteY69" fmla="*/ 436880 h 3694853"/>
                  <a:gd name="connsiteX70" fmla="*/ 1815253 w 3557693"/>
                  <a:gd name="connsiteY70" fmla="*/ 254000 h 3694853"/>
                  <a:gd name="connsiteX71" fmla="*/ 1774613 w 3557693"/>
                  <a:gd name="connsiteY71" fmla="*/ 213360 h 3694853"/>
                  <a:gd name="connsiteX72" fmla="*/ 1764453 w 3557693"/>
                  <a:gd name="connsiteY72" fmla="*/ 365760 h 3694853"/>
                  <a:gd name="connsiteX73" fmla="*/ 1764453 w 3557693"/>
                  <a:gd name="connsiteY73" fmla="*/ 558800 h 3694853"/>
                  <a:gd name="connsiteX74" fmla="*/ 1774613 w 3557693"/>
                  <a:gd name="connsiteY74" fmla="*/ 670560 h 3694853"/>
                  <a:gd name="connsiteX75" fmla="*/ 1733973 w 3557693"/>
                  <a:gd name="connsiteY75" fmla="*/ 609600 h 3694853"/>
                  <a:gd name="connsiteX76" fmla="*/ 1622213 w 3557693"/>
                  <a:gd name="connsiteY76" fmla="*/ 406400 h 3694853"/>
                  <a:gd name="connsiteX77" fmla="*/ 1571413 w 3557693"/>
                  <a:gd name="connsiteY77" fmla="*/ 142240 h 3694853"/>
                  <a:gd name="connsiteX78" fmla="*/ 1540933 w 3557693"/>
                  <a:gd name="connsiteY78" fmla="*/ 60960 h 3694853"/>
                  <a:gd name="connsiteX79" fmla="*/ 1520613 w 3557693"/>
                  <a:gd name="connsiteY79" fmla="*/ 121920 h 3694853"/>
                  <a:gd name="connsiteX80" fmla="*/ 1551093 w 3557693"/>
                  <a:gd name="connsiteY80" fmla="*/ 365760 h 3694853"/>
                  <a:gd name="connsiteX81" fmla="*/ 1571413 w 3557693"/>
                  <a:gd name="connsiteY81" fmla="*/ 426720 h 3694853"/>
                  <a:gd name="connsiteX82" fmla="*/ 1540933 w 3557693"/>
                  <a:gd name="connsiteY82" fmla="*/ 416560 h 3694853"/>
                  <a:gd name="connsiteX83" fmla="*/ 1439333 w 3557693"/>
                  <a:gd name="connsiteY83" fmla="*/ 335280 h 3694853"/>
                  <a:gd name="connsiteX84" fmla="*/ 1327573 w 3557693"/>
                  <a:gd name="connsiteY84" fmla="*/ 274320 h 3694853"/>
                  <a:gd name="connsiteX85" fmla="*/ 1317413 w 3557693"/>
                  <a:gd name="connsiteY85" fmla="*/ 304800 h 3694853"/>
                  <a:gd name="connsiteX86" fmla="*/ 1429173 w 3557693"/>
                  <a:gd name="connsiteY86" fmla="*/ 396240 h 3694853"/>
                  <a:gd name="connsiteX87" fmla="*/ 1571413 w 3557693"/>
                  <a:gd name="connsiteY87" fmla="*/ 477520 h 3694853"/>
                  <a:gd name="connsiteX88" fmla="*/ 1601893 w 3557693"/>
                  <a:gd name="connsiteY88" fmla="*/ 497840 h 3694853"/>
                  <a:gd name="connsiteX89" fmla="*/ 1683173 w 3557693"/>
                  <a:gd name="connsiteY89" fmla="*/ 629920 h 3694853"/>
                  <a:gd name="connsiteX90" fmla="*/ 1764453 w 3557693"/>
                  <a:gd name="connsiteY90" fmla="*/ 731520 h 3694853"/>
                  <a:gd name="connsiteX91" fmla="*/ 1784773 w 3557693"/>
                  <a:gd name="connsiteY91" fmla="*/ 843280 h 3694853"/>
                  <a:gd name="connsiteX92" fmla="*/ 1815253 w 3557693"/>
                  <a:gd name="connsiteY92" fmla="*/ 1036320 h 3694853"/>
                  <a:gd name="connsiteX93" fmla="*/ 1876213 w 3557693"/>
                  <a:gd name="connsiteY93" fmla="*/ 1310640 h 3694853"/>
                  <a:gd name="connsiteX94" fmla="*/ 1855893 w 3557693"/>
                  <a:gd name="connsiteY94" fmla="*/ 1310640 h 3694853"/>
                  <a:gd name="connsiteX95" fmla="*/ 1591733 w 3557693"/>
                  <a:gd name="connsiteY95" fmla="*/ 1137920 h 3694853"/>
                  <a:gd name="connsiteX96" fmla="*/ 1408853 w 3557693"/>
                  <a:gd name="connsiteY96" fmla="*/ 914400 h 3694853"/>
                  <a:gd name="connsiteX97" fmla="*/ 1327573 w 3557693"/>
                  <a:gd name="connsiteY97" fmla="*/ 782320 h 3694853"/>
                  <a:gd name="connsiteX98" fmla="*/ 1307253 w 3557693"/>
                  <a:gd name="connsiteY98" fmla="*/ 619760 h 3694853"/>
                  <a:gd name="connsiteX99" fmla="*/ 1286933 w 3557693"/>
                  <a:gd name="connsiteY99" fmla="*/ 589280 h 3694853"/>
                  <a:gd name="connsiteX100" fmla="*/ 1256453 w 3557693"/>
                  <a:gd name="connsiteY100" fmla="*/ 670560 h 3694853"/>
                  <a:gd name="connsiteX101" fmla="*/ 1266613 w 3557693"/>
                  <a:gd name="connsiteY101" fmla="*/ 772160 h 3694853"/>
                  <a:gd name="connsiteX102" fmla="*/ 1185333 w 3557693"/>
                  <a:gd name="connsiteY102" fmla="*/ 690880 h 3694853"/>
                  <a:gd name="connsiteX103" fmla="*/ 1012613 w 3557693"/>
                  <a:gd name="connsiteY103" fmla="*/ 508000 h 3694853"/>
                  <a:gd name="connsiteX104" fmla="*/ 941493 w 3557693"/>
                  <a:gd name="connsiteY104" fmla="*/ 375920 h 3694853"/>
                  <a:gd name="connsiteX105" fmla="*/ 890693 w 3557693"/>
                  <a:gd name="connsiteY105" fmla="*/ 294640 h 3694853"/>
                  <a:gd name="connsiteX106" fmla="*/ 860213 w 3557693"/>
                  <a:gd name="connsiteY106" fmla="*/ 294640 h 3694853"/>
                  <a:gd name="connsiteX107" fmla="*/ 880533 w 3557693"/>
                  <a:gd name="connsiteY107" fmla="*/ 365760 h 3694853"/>
                  <a:gd name="connsiteX108" fmla="*/ 982133 w 3557693"/>
                  <a:gd name="connsiteY108" fmla="*/ 548640 h 3694853"/>
                  <a:gd name="connsiteX109" fmla="*/ 1083733 w 3557693"/>
                  <a:gd name="connsiteY109" fmla="*/ 650240 h 3694853"/>
                  <a:gd name="connsiteX110" fmla="*/ 1012613 w 3557693"/>
                  <a:gd name="connsiteY110" fmla="*/ 650240 h 3694853"/>
                  <a:gd name="connsiteX111" fmla="*/ 850053 w 3557693"/>
                  <a:gd name="connsiteY111" fmla="*/ 579120 h 3694853"/>
                  <a:gd name="connsiteX112" fmla="*/ 829733 w 3557693"/>
                  <a:gd name="connsiteY112" fmla="*/ 599440 h 3694853"/>
                  <a:gd name="connsiteX113" fmla="*/ 921173 w 3557693"/>
                  <a:gd name="connsiteY113" fmla="*/ 650240 h 3694853"/>
                  <a:gd name="connsiteX114" fmla="*/ 1073573 w 3557693"/>
                  <a:gd name="connsiteY114" fmla="*/ 711200 h 3694853"/>
                  <a:gd name="connsiteX115" fmla="*/ 1124373 w 3557693"/>
                  <a:gd name="connsiteY115" fmla="*/ 721360 h 3694853"/>
                  <a:gd name="connsiteX116" fmla="*/ 1246293 w 3557693"/>
                  <a:gd name="connsiteY116" fmla="*/ 822960 h 3694853"/>
                  <a:gd name="connsiteX117" fmla="*/ 1286933 w 3557693"/>
                  <a:gd name="connsiteY117" fmla="*/ 853440 h 3694853"/>
                  <a:gd name="connsiteX118" fmla="*/ 1398693 w 3557693"/>
                  <a:gd name="connsiteY118" fmla="*/ 985520 h 3694853"/>
                  <a:gd name="connsiteX119" fmla="*/ 1500293 w 3557693"/>
                  <a:gd name="connsiteY119" fmla="*/ 1117600 h 3694853"/>
                  <a:gd name="connsiteX120" fmla="*/ 1683173 w 3557693"/>
                  <a:gd name="connsiteY120" fmla="*/ 1290320 h 3694853"/>
                  <a:gd name="connsiteX121" fmla="*/ 1845733 w 3557693"/>
                  <a:gd name="connsiteY121" fmla="*/ 1422400 h 3694853"/>
                  <a:gd name="connsiteX122" fmla="*/ 1866053 w 3557693"/>
                  <a:gd name="connsiteY122" fmla="*/ 1473200 h 3694853"/>
                  <a:gd name="connsiteX123" fmla="*/ 1886373 w 3557693"/>
                  <a:gd name="connsiteY123" fmla="*/ 1625600 h 3694853"/>
                  <a:gd name="connsiteX124" fmla="*/ 1896533 w 3557693"/>
                  <a:gd name="connsiteY124" fmla="*/ 1717040 h 3694853"/>
                  <a:gd name="connsiteX125" fmla="*/ 1886373 w 3557693"/>
                  <a:gd name="connsiteY125" fmla="*/ 1879600 h 3694853"/>
                  <a:gd name="connsiteX126" fmla="*/ 1774613 w 3557693"/>
                  <a:gd name="connsiteY126" fmla="*/ 1828800 h 3694853"/>
                  <a:gd name="connsiteX127" fmla="*/ 1500293 w 3557693"/>
                  <a:gd name="connsiteY127" fmla="*/ 1778000 h 3694853"/>
                  <a:gd name="connsiteX128" fmla="*/ 1256453 w 3557693"/>
                  <a:gd name="connsiteY128" fmla="*/ 1706880 h 3694853"/>
                  <a:gd name="connsiteX129" fmla="*/ 900853 w 3557693"/>
                  <a:gd name="connsiteY129" fmla="*/ 1574800 h 3694853"/>
                  <a:gd name="connsiteX130" fmla="*/ 667173 w 3557693"/>
                  <a:gd name="connsiteY130" fmla="*/ 1341120 h 3694853"/>
                  <a:gd name="connsiteX131" fmla="*/ 514773 w 3557693"/>
                  <a:gd name="connsiteY131" fmla="*/ 1137920 h 3694853"/>
                  <a:gd name="connsiteX132" fmla="*/ 423333 w 3557693"/>
                  <a:gd name="connsiteY132" fmla="*/ 1036320 h 3694853"/>
                  <a:gd name="connsiteX133" fmla="*/ 362373 w 3557693"/>
                  <a:gd name="connsiteY133" fmla="*/ 1046480 h 3694853"/>
                  <a:gd name="connsiteX134" fmla="*/ 443653 w 3557693"/>
                  <a:gd name="connsiteY134" fmla="*/ 1137920 h 3694853"/>
                  <a:gd name="connsiteX135" fmla="*/ 565573 w 3557693"/>
                  <a:gd name="connsiteY135" fmla="*/ 1320800 h 3694853"/>
                  <a:gd name="connsiteX136" fmla="*/ 626533 w 3557693"/>
                  <a:gd name="connsiteY136" fmla="*/ 1402080 h 3694853"/>
                  <a:gd name="connsiteX137" fmla="*/ 555413 w 3557693"/>
                  <a:gd name="connsiteY137" fmla="*/ 1391920 h 3694853"/>
                  <a:gd name="connsiteX138" fmla="*/ 382693 w 3557693"/>
                  <a:gd name="connsiteY138" fmla="*/ 1300480 h 3694853"/>
                  <a:gd name="connsiteX139" fmla="*/ 209973 w 3557693"/>
                  <a:gd name="connsiteY139" fmla="*/ 1178560 h 3694853"/>
                  <a:gd name="connsiteX140" fmla="*/ 47413 w 3557693"/>
                  <a:gd name="connsiteY140" fmla="*/ 1046480 h 3694853"/>
                  <a:gd name="connsiteX141" fmla="*/ 6773 w 3557693"/>
                  <a:gd name="connsiteY141" fmla="*/ 1056640 h 3694853"/>
                  <a:gd name="connsiteX142" fmla="*/ 88053 w 3557693"/>
                  <a:gd name="connsiteY142" fmla="*/ 1127760 h 3694853"/>
                  <a:gd name="connsiteX143" fmla="*/ 362373 w 3557693"/>
                  <a:gd name="connsiteY143" fmla="*/ 1351280 h 3694853"/>
                  <a:gd name="connsiteX144" fmla="*/ 606213 w 3557693"/>
                  <a:gd name="connsiteY144" fmla="*/ 1463040 h 3694853"/>
                  <a:gd name="connsiteX145" fmla="*/ 707813 w 3557693"/>
                  <a:gd name="connsiteY145" fmla="*/ 1483360 h 3694853"/>
                  <a:gd name="connsiteX146" fmla="*/ 758613 w 3557693"/>
                  <a:gd name="connsiteY146" fmla="*/ 1544320 h 3694853"/>
                  <a:gd name="connsiteX147" fmla="*/ 819573 w 3557693"/>
                  <a:gd name="connsiteY147" fmla="*/ 1595120 h 3694853"/>
                  <a:gd name="connsiteX148" fmla="*/ 911013 w 3557693"/>
                  <a:gd name="connsiteY148" fmla="*/ 1645920 h 3694853"/>
                  <a:gd name="connsiteX149" fmla="*/ 1236133 w 3557693"/>
                  <a:gd name="connsiteY149" fmla="*/ 1767840 h 3694853"/>
                  <a:gd name="connsiteX150" fmla="*/ 1540933 w 3557693"/>
                  <a:gd name="connsiteY150" fmla="*/ 1879600 h 3694853"/>
                  <a:gd name="connsiteX151" fmla="*/ 1652693 w 3557693"/>
                  <a:gd name="connsiteY151" fmla="*/ 1950720 h 3694853"/>
                  <a:gd name="connsiteX152" fmla="*/ 1469813 w 3557693"/>
                  <a:gd name="connsiteY152" fmla="*/ 1920240 h 3694853"/>
                  <a:gd name="connsiteX153" fmla="*/ 1286933 w 3557693"/>
                  <a:gd name="connsiteY153" fmla="*/ 1920240 h 3694853"/>
                  <a:gd name="connsiteX154" fmla="*/ 1053253 w 3557693"/>
                  <a:gd name="connsiteY154" fmla="*/ 1899920 h 3694853"/>
                  <a:gd name="connsiteX155" fmla="*/ 809413 w 3557693"/>
                  <a:gd name="connsiteY155" fmla="*/ 1828800 h 3694853"/>
                  <a:gd name="connsiteX156" fmla="*/ 545253 w 3557693"/>
                  <a:gd name="connsiteY156" fmla="*/ 1737360 h 3694853"/>
                  <a:gd name="connsiteX157" fmla="*/ 514773 w 3557693"/>
                  <a:gd name="connsiteY157" fmla="*/ 1727200 h 3694853"/>
                  <a:gd name="connsiteX158" fmla="*/ 382693 w 3557693"/>
                  <a:gd name="connsiteY158" fmla="*/ 1635760 h 3694853"/>
                  <a:gd name="connsiteX159" fmla="*/ 342053 w 3557693"/>
                  <a:gd name="connsiteY159" fmla="*/ 1645920 h 3694853"/>
                  <a:gd name="connsiteX160" fmla="*/ 474133 w 3557693"/>
                  <a:gd name="connsiteY160" fmla="*/ 1767840 h 3694853"/>
                  <a:gd name="connsiteX161" fmla="*/ 728133 w 3557693"/>
                  <a:gd name="connsiteY161" fmla="*/ 1849120 h 3694853"/>
                  <a:gd name="connsiteX162" fmla="*/ 606213 w 3557693"/>
                  <a:gd name="connsiteY162" fmla="*/ 1849120 h 3694853"/>
                  <a:gd name="connsiteX163" fmla="*/ 474133 w 3557693"/>
                  <a:gd name="connsiteY163" fmla="*/ 1838960 h 3694853"/>
                  <a:gd name="connsiteX164" fmla="*/ 474133 w 3557693"/>
                  <a:gd name="connsiteY164" fmla="*/ 1889760 h 3694853"/>
                  <a:gd name="connsiteX165" fmla="*/ 585893 w 3557693"/>
                  <a:gd name="connsiteY165" fmla="*/ 1889760 h 3694853"/>
                  <a:gd name="connsiteX166" fmla="*/ 789093 w 3557693"/>
                  <a:gd name="connsiteY166" fmla="*/ 1889760 h 3694853"/>
                  <a:gd name="connsiteX167" fmla="*/ 992293 w 3557693"/>
                  <a:gd name="connsiteY167" fmla="*/ 1930400 h 3694853"/>
                  <a:gd name="connsiteX168" fmla="*/ 1266613 w 3557693"/>
                  <a:gd name="connsiteY168" fmla="*/ 1950720 h 3694853"/>
                  <a:gd name="connsiteX169" fmla="*/ 1520613 w 3557693"/>
                  <a:gd name="connsiteY169" fmla="*/ 1981200 h 3694853"/>
                  <a:gd name="connsiteX170" fmla="*/ 1693333 w 3557693"/>
                  <a:gd name="connsiteY170" fmla="*/ 2021840 h 3694853"/>
                  <a:gd name="connsiteX171" fmla="*/ 1744133 w 3557693"/>
                  <a:gd name="connsiteY171" fmla="*/ 2123440 h 3694853"/>
                  <a:gd name="connsiteX172" fmla="*/ 1794933 w 3557693"/>
                  <a:gd name="connsiteY172" fmla="*/ 2255520 h 3694853"/>
                  <a:gd name="connsiteX173" fmla="*/ 1805093 w 3557693"/>
                  <a:gd name="connsiteY173" fmla="*/ 2499360 h 3694853"/>
                  <a:gd name="connsiteX174" fmla="*/ 1784773 w 3557693"/>
                  <a:gd name="connsiteY174" fmla="*/ 2753360 h 3694853"/>
                  <a:gd name="connsiteX175" fmla="*/ 1733973 w 3557693"/>
                  <a:gd name="connsiteY175" fmla="*/ 3048000 h 3694853"/>
                  <a:gd name="connsiteX176" fmla="*/ 1683173 w 3557693"/>
                  <a:gd name="connsiteY176" fmla="*/ 3342640 h 3694853"/>
                  <a:gd name="connsiteX177" fmla="*/ 1632373 w 3557693"/>
                  <a:gd name="connsiteY177" fmla="*/ 3586480 h 3694853"/>
                  <a:gd name="connsiteX178" fmla="*/ 1825413 w 3557693"/>
                  <a:gd name="connsiteY178" fmla="*/ 3667760 h 3694853"/>
                  <a:gd name="connsiteX179" fmla="*/ 2120053 w 3557693"/>
                  <a:gd name="connsiteY179" fmla="*/ 3677920 h 3694853"/>
                  <a:gd name="connsiteX180" fmla="*/ 2191173 w 3557693"/>
                  <a:gd name="connsiteY180" fmla="*/ 3627120 h 3694853"/>
                  <a:gd name="connsiteX181" fmla="*/ 2181013 w 3557693"/>
                  <a:gd name="connsiteY181" fmla="*/ 3271520 h 3694853"/>
                  <a:gd name="connsiteX182" fmla="*/ 2159909 w 3557693"/>
                  <a:gd name="connsiteY182" fmla="*/ 2425041 h 3694853"/>
                  <a:gd name="connsiteX0" fmla="*/ 2150533 w 3557693"/>
                  <a:gd name="connsiteY0" fmla="*/ 2387600 h 3694853"/>
                  <a:gd name="connsiteX1" fmla="*/ 2302933 w 3557693"/>
                  <a:gd name="connsiteY1" fmla="*/ 2103120 h 3694853"/>
                  <a:gd name="connsiteX2" fmla="*/ 2628053 w 3557693"/>
                  <a:gd name="connsiteY2" fmla="*/ 1838960 h 3694853"/>
                  <a:gd name="connsiteX3" fmla="*/ 3014133 w 3557693"/>
                  <a:gd name="connsiteY3" fmla="*/ 1615440 h 3694853"/>
                  <a:gd name="connsiteX4" fmla="*/ 3288453 w 3557693"/>
                  <a:gd name="connsiteY4" fmla="*/ 1503680 h 3694853"/>
                  <a:gd name="connsiteX5" fmla="*/ 3471333 w 3557693"/>
                  <a:gd name="connsiteY5" fmla="*/ 1391920 h 3694853"/>
                  <a:gd name="connsiteX6" fmla="*/ 3552613 w 3557693"/>
                  <a:gd name="connsiteY6" fmla="*/ 1280160 h 3694853"/>
                  <a:gd name="connsiteX7" fmla="*/ 3501813 w 3557693"/>
                  <a:gd name="connsiteY7" fmla="*/ 1270000 h 3694853"/>
                  <a:gd name="connsiteX8" fmla="*/ 3430693 w 3557693"/>
                  <a:gd name="connsiteY8" fmla="*/ 1371600 h 3694853"/>
                  <a:gd name="connsiteX9" fmla="*/ 3237653 w 3557693"/>
                  <a:gd name="connsiteY9" fmla="*/ 1473200 h 3694853"/>
                  <a:gd name="connsiteX10" fmla="*/ 2922693 w 3557693"/>
                  <a:gd name="connsiteY10" fmla="*/ 1605280 h 3694853"/>
                  <a:gd name="connsiteX11" fmla="*/ 2892213 w 3557693"/>
                  <a:gd name="connsiteY11" fmla="*/ 1595120 h 3694853"/>
                  <a:gd name="connsiteX12" fmla="*/ 2922693 w 3557693"/>
                  <a:gd name="connsiteY12" fmla="*/ 1483360 h 3694853"/>
                  <a:gd name="connsiteX13" fmla="*/ 2983653 w 3557693"/>
                  <a:gd name="connsiteY13" fmla="*/ 1320800 h 3694853"/>
                  <a:gd name="connsiteX14" fmla="*/ 2983653 w 3557693"/>
                  <a:gd name="connsiteY14" fmla="*/ 1270000 h 3694853"/>
                  <a:gd name="connsiteX15" fmla="*/ 2932853 w 3557693"/>
                  <a:gd name="connsiteY15" fmla="*/ 1280160 h 3694853"/>
                  <a:gd name="connsiteX16" fmla="*/ 2902373 w 3557693"/>
                  <a:gd name="connsiteY16" fmla="*/ 1361440 h 3694853"/>
                  <a:gd name="connsiteX17" fmla="*/ 2821093 w 3557693"/>
                  <a:gd name="connsiteY17" fmla="*/ 1584960 h 3694853"/>
                  <a:gd name="connsiteX18" fmla="*/ 2790613 w 3557693"/>
                  <a:gd name="connsiteY18" fmla="*/ 1666240 h 3694853"/>
                  <a:gd name="connsiteX19" fmla="*/ 2668693 w 3557693"/>
                  <a:gd name="connsiteY19" fmla="*/ 1737360 h 3694853"/>
                  <a:gd name="connsiteX20" fmla="*/ 2475653 w 3557693"/>
                  <a:gd name="connsiteY20" fmla="*/ 1838960 h 3694853"/>
                  <a:gd name="connsiteX21" fmla="*/ 2374053 w 3557693"/>
                  <a:gd name="connsiteY21" fmla="*/ 1899920 h 3694853"/>
                  <a:gd name="connsiteX22" fmla="*/ 2231813 w 3557693"/>
                  <a:gd name="connsiteY22" fmla="*/ 2011680 h 3694853"/>
                  <a:gd name="connsiteX23" fmla="*/ 2313093 w 3557693"/>
                  <a:gd name="connsiteY23" fmla="*/ 1666240 h 3694853"/>
                  <a:gd name="connsiteX24" fmla="*/ 2384213 w 3557693"/>
                  <a:gd name="connsiteY24" fmla="*/ 1280160 h 3694853"/>
                  <a:gd name="connsiteX25" fmla="*/ 2597573 w 3557693"/>
                  <a:gd name="connsiteY25" fmla="*/ 1056640 h 3694853"/>
                  <a:gd name="connsiteX26" fmla="*/ 2668693 w 3557693"/>
                  <a:gd name="connsiteY26" fmla="*/ 894080 h 3694853"/>
                  <a:gd name="connsiteX27" fmla="*/ 2628053 w 3557693"/>
                  <a:gd name="connsiteY27" fmla="*/ 894080 h 3694853"/>
                  <a:gd name="connsiteX28" fmla="*/ 2567093 w 3557693"/>
                  <a:gd name="connsiteY28" fmla="*/ 1026160 h 3694853"/>
                  <a:gd name="connsiteX29" fmla="*/ 2414693 w 3557693"/>
                  <a:gd name="connsiteY29" fmla="*/ 1148080 h 3694853"/>
                  <a:gd name="connsiteX30" fmla="*/ 2465493 w 3557693"/>
                  <a:gd name="connsiteY30" fmla="*/ 975360 h 3694853"/>
                  <a:gd name="connsiteX31" fmla="*/ 2546773 w 3557693"/>
                  <a:gd name="connsiteY31" fmla="*/ 680720 h 3694853"/>
                  <a:gd name="connsiteX32" fmla="*/ 2648373 w 3557693"/>
                  <a:gd name="connsiteY32" fmla="*/ 589280 h 3694853"/>
                  <a:gd name="connsiteX33" fmla="*/ 2729653 w 3557693"/>
                  <a:gd name="connsiteY33" fmla="*/ 497840 h 3694853"/>
                  <a:gd name="connsiteX34" fmla="*/ 2739813 w 3557693"/>
                  <a:gd name="connsiteY34" fmla="*/ 447040 h 3694853"/>
                  <a:gd name="connsiteX35" fmla="*/ 2699173 w 3557693"/>
                  <a:gd name="connsiteY35" fmla="*/ 467360 h 3694853"/>
                  <a:gd name="connsiteX36" fmla="*/ 2628053 w 3557693"/>
                  <a:gd name="connsiteY36" fmla="*/ 548640 h 3694853"/>
                  <a:gd name="connsiteX37" fmla="*/ 2567093 w 3557693"/>
                  <a:gd name="connsiteY37" fmla="*/ 579120 h 3694853"/>
                  <a:gd name="connsiteX38" fmla="*/ 2678853 w 3557693"/>
                  <a:gd name="connsiteY38" fmla="*/ 274320 h 3694853"/>
                  <a:gd name="connsiteX39" fmla="*/ 2729653 w 3557693"/>
                  <a:gd name="connsiteY39" fmla="*/ 40640 h 3694853"/>
                  <a:gd name="connsiteX40" fmla="*/ 2689013 w 3557693"/>
                  <a:gd name="connsiteY40" fmla="*/ 30480 h 3694853"/>
                  <a:gd name="connsiteX41" fmla="*/ 2668693 w 3557693"/>
                  <a:gd name="connsiteY41" fmla="*/ 142240 h 3694853"/>
                  <a:gd name="connsiteX42" fmla="*/ 2617893 w 3557693"/>
                  <a:gd name="connsiteY42" fmla="*/ 314960 h 3694853"/>
                  <a:gd name="connsiteX43" fmla="*/ 2597573 w 3557693"/>
                  <a:gd name="connsiteY43" fmla="*/ 314960 h 3694853"/>
                  <a:gd name="connsiteX44" fmla="*/ 2556933 w 3557693"/>
                  <a:gd name="connsiteY44" fmla="*/ 172720 h 3694853"/>
                  <a:gd name="connsiteX45" fmla="*/ 2526453 w 3557693"/>
                  <a:gd name="connsiteY45" fmla="*/ 81280 h 3694853"/>
                  <a:gd name="connsiteX46" fmla="*/ 2495973 w 3557693"/>
                  <a:gd name="connsiteY46" fmla="*/ 111760 h 3694853"/>
                  <a:gd name="connsiteX47" fmla="*/ 2516293 w 3557693"/>
                  <a:gd name="connsiteY47" fmla="*/ 172720 h 3694853"/>
                  <a:gd name="connsiteX48" fmla="*/ 2546773 w 3557693"/>
                  <a:gd name="connsiteY48" fmla="*/ 284480 h 3694853"/>
                  <a:gd name="connsiteX49" fmla="*/ 2567093 w 3557693"/>
                  <a:gd name="connsiteY49" fmla="*/ 375920 h 3694853"/>
                  <a:gd name="connsiteX50" fmla="*/ 2577253 w 3557693"/>
                  <a:gd name="connsiteY50" fmla="*/ 406400 h 3694853"/>
                  <a:gd name="connsiteX51" fmla="*/ 2495973 w 3557693"/>
                  <a:gd name="connsiteY51" fmla="*/ 640080 h 3694853"/>
                  <a:gd name="connsiteX52" fmla="*/ 2424853 w 3557693"/>
                  <a:gd name="connsiteY52" fmla="*/ 894080 h 3694853"/>
                  <a:gd name="connsiteX53" fmla="*/ 2363893 w 3557693"/>
                  <a:gd name="connsiteY53" fmla="*/ 863600 h 3694853"/>
                  <a:gd name="connsiteX54" fmla="*/ 2262293 w 3557693"/>
                  <a:gd name="connsiteY54" fmla="*/ 690880 h 3694853"/>
                  <a:gd name="connsiteX55" fmla="*/ 2221653 w 3557693"/>
                  <a:gd name="connsiteY55" fmla="*/ 609600 h 3694853"/>
                  <a:gd name="connsiteX56" fmla="*/ 2201333 w 3557693"/>
                  <a:gd name="connsiteY56" fmla="*/ 640080 h 3694853"/>
                  <a:gd name="connsiteX57" fmla="*/ 2241973 w 3557693"/>
                  <a:gd name="connsiteY57" fmla="*/ 741680 h 3694853"/>
                  <a:gd name="connsiteX58" fmla="*/ 2302933 w 3557693"/>
                  <a:gd name="connsiteY58" fmla="*/ 853440 h 3694853"/>
                  <a:gd name="connsiteX59" fmla="*/ 2353733 w 3557693"/>
                  <a:gd name="connsiteY59" fmla="*/ 934720 h 3694853"/>
                  <a:gd name="connsiteX60" fmla="*/ 2384213 w 3557693"/>
                  <a:gd name="connsiteY60" fmla="*/ 965200 h 3694853"/>
                  <a:gd name="connsiteX61" fmla="*/ 2363893 w 3557693"/>
                  <a:gd name="connsiteY61" fmla="*/ 1076960 h 3694853"/>
                  <a:gd name="connsiteX62" fmla="*/ 2262293 w 3557693"/>
                  <a:gd name="connsiteY62" fmla="*/ 1422400 h 3694853"/>
                  <a:gd name="connsiteX63" fmla="*/ 2211493 w 3557693"/>
                  <a:gd name="connsiteY63" fmla="*/ 1676400 h 3694853"/>
                  <a:gd name="connsiteX64" fmla="*/ 2160693 w 3557693"/>
                  <a:gd name="connsiteY64" fmla="*/ 1818640 h 3694853"/>
                  <a:gd name="connsiteX65" fmla="*/ 2089573 w 3557693"/>
                  <a:gd name="connsiteY65" fmla="*/ 1838960 h 3694853"/>
                  <a:gd name="connsiteX66" fmla="*/ 2048933 w 3557693"/>
                  <a:gd name="connsiteY66" fmla="*/ 1686560 h 3694853"/>
                  <a:gd name="connsiteX67" fmla="*/ 1957493 w 3557693"/>
                  <a:gd name="connsiteY67" fmla="*/ 1351280 h 3694853"/>
                  <a:gd name="connsiteX68" fmla="*/ 1845733 w 3557693"/>
                  <a:gd name="connsiteY68" fmla="*/ 894080 h 3694853"/>
                  <a:gd name="connsiteX69" fmla="*/ 1805093 w 3557693"/>
                  <a:gd name="connsiteY69" fmla="*/ 436880 h 3694853"/>
                  <a:gd name="connsiteX70" fmla="*/ 1815253 w 3557693"/>
                  <a:gd name="connsiteY70" fmla="*/ 254000 h 3694853"/>
                  <a:gd name="connsiteX71" fmla="*/ 1774613 w 3557693"/>
                  <a:gd name="connsiteY71" fmla="*/ 213360 h 3694853"/>
                  <a:gd name="connsiteX72" fmla="*/ 1764453 w 3557693"/>
                  <a:gd name="connsiteY72" fmla="*/ 365760 h 3694853"/>
                  <a:gd name="connsiteX73" fmla="*/ 1764453 w 3557693"/>
                  <a:gd name="connsiteY73" fmla="*/ 558800 h 3694853"/>
                  <a:gd name="connsiteX74" fmla="*/ 1774613 w 3557693"/>
                  <a:gd name="connsiteY74" fmla="*/ 670560 h 3694853"/>
                  <a:gd name="connsiteX75" fmla="*/ 1733973 w 3557693"/>
                  <a:gd name="connsiteY75" fmla="*/ 609600 h 3694853"/>
                  <a:gd name="connsiteX76" fmla="*/ 1622213 w 3557693"/>
                  <a:gd name="connsiteY76" fmla="*/ 406400 h 3694853"/>
                  <a:gd name="connsiteX77" fmla="*/ 1571413 w 3557693"/>
                  <a:gd name="connsiteY77" fmla="*/ 142240 h 3694853"/>
                  <a:gd name="connsiteX78" fmla="*/ 1540933 w 3557693"/>
                  <a:gd name="connsiteY78" fmla="*/ 60960 h 3694853"/>
                  <a:gd name="connsiteX79" fmla="*/ 1520613 w 3557693"/>
                  <a:gd name="connsiteY79" fmla="*/ 121920 h 3694853"/>
                  <a:gd name="connsiteX80" fmla="*/ 1551093 w 3557693"/>
                  <a:gd name="connsiteY80" fmla="*/ 365760 h 3694853"/>
                  <a:gd name="connsiteX81" fmla="*/ 1571413 w 3557693"/>
                  <a:gd name="connsiteY81" fmla="*/ 426720 h 3694853"/>
                  <a:gd name="connsiteX82" fmla="*/ 1540933 w 3557693"/>
                  <a:gd name="connsiteY82" fmla="*/ 416560 h 3694853"/>
                  <a:gd name="connsiteX83" fmla="*/ 1439333 w 3557693"/>
                  <a:gd name="connsiteY83" fmla="*/ 335280 h 3694853"/>
                  <a:gd name="connsiteX84" fmla="*/ 1327573 w 3557693"/>
                  <a:gd name="connsiteY84" fmla="*/ 274320 h 3694853"/>
                  <a:gd name="connsiteX85" fmla="*/ 1317413 w 3557693"/>
                  <a:gd name="connsiteY85" fmla="*/ 304800 h 3694853"/>
                  <a:gd name="connsiteX86" fmla="*/ 1429173 w 3557693"/>
                  <a:gd name="connsiteY86" fmla="*/ 396240 h 3694853"/>
                  <a:gd name="connsiteX87" fmla="*/ 1571413 w 3557693"/>
                  <a:gd name="connsiteY87" fmla="*/ 477520 h 3694853"/>
                  <a:gd name="connsiteX88" fmla="*/ 1601893 w 3557693"/>
                  <a:gd name="connsiteY88" fmla="*/ 497840 h 3694853"/>
                  <a:gd name="connsiteX89" fmla="*/ 1683173 w 3557693"/>
                  <a:gd name="connsiteY89" fmla="*/ 629920 h 3694853"/>
                  <a:gd name="connsiteX90" fmla="*/ 1764453 w 3557693"/>
                  <a:gd name="connsiteY90" fmla="*/ 731520 h 3694853"/>
                  <a:gd name="connsiteX91" fmla="*/ 1784773 w 3557693"/>
                  <a:gd name="connsiteY91" fmla="*/ 843280 h 3694853"/>
                  <a:gd name="connsiteX92" fmla="*/ 1815253 w 3557693"/>
                  <a:gd name="connsiteY92" fmla="*/ 1036320 h 3694853"/>
                  <a:gd name="connsiteX93" fmla="*/ 1876213 w 3557693"/>
                  <a:gd name="connsiteY93" fmla="*/ 1310640 h 3694853"/>
                  <a:gd name="connsiteX94" fmla="*/ 1855893 w 3557693"/>
                  <a:gd name="connsiteY94" fmla="*/ 1310640 h 3694853"/>
                  <a:gd name="connsiteX95" fmla="*/ 1591733 w 3557693"/>
                  <a:gd name="connsiteY95" fmla="*/ 1137920 h 3694853"/>
                  <a:gd name="connsiteX96" fmla="*/ 1408853 w 3557693"/>
                  <a:gd name="connsiteY96" fmla="*/ 914400 h 3694853"/>
                  <a:gd name="connsiteX97" fmla="*/ 1327573 w 3557693"/>
                  <a:gd name="connsiteY97" fmla="*/ 782320 h 3694853"/>
                  <a:gd name="connsiteX98" fmla="*/ 1307253 w 3557693"/>
                  <a:gd name="connsiteY98" fmla="*/ 619760 h 3694853"/>
                  <a:gd name="connsiteX99" fmla="*/ 1286933 w 3557693"/>
                  <a:gd name="connsiteY99" fmla="*/ 589280 h 3694853"/>
                  <a:gd name="connsiteX100" fmla="*/ 1256453 w 3557693"/>
                  <a:gd name="connsiteY100" fmla="*/ 670560 h 3694853"/>
                  <a:gd name="connsiteX101" fmla="*/ 1266613 w 3557693"/>
                  <a:gd name="connsiteY101" fmla="*/ 772160 h 3694853"/>
                  <a:gd name="connsiteX102" fmla="*/ 1185333 w 3557693"/>
                  <a:gd name="connsiteY102" fmla="*/ 690880 h 3694853"/>
                  <a:gd name="connsiteX103" fmla="*/ 1012613 w 3557693"/>
                  <a:gd name="connsiteY103" fmla="*/ 508000 h 3694853"/>
                  <a:gd name="connsiteX104" fmla="*/ 941493 w 3557693"/>
                  <a:gd name="connsiteY104" fmla="*/ 375920 h 3694853"/>
                  <a:gd name="connsiteX105" fmla="*/ 890693 w 3557693"/>
                  <a:gd name="connsiteY105" fmla="*/ 294640 h 3694853"/>
                  <a:gd name="connsiteX106" fmla="*/ 860213 w 3557693"/>
                  <a:gd name="connsiteY106" fmla="*/ 294640 h 3694853"/>
                  <a:gd name="connsiteX107" fmla="*/ 880533 w 3557693"/>
                  <a:gd name="connsiteY107" fmla="*/ 365760 h 3694853"/>
                  <a:gd name="connsiteX108" fmla="*/ 982133 w 3557693"/>
                  <a:gd name="connsiteY108" fmla="*/ 548640 h 3694853"/>
                  <a:gd name="connsiteX109" fmla="*/ 1083733 w 3557693"/>
                  <a:gd name="connsiteY109" fmla="*/ 650240 h 3694853"/>
                  <a:gd name="connsiteX110" fmla="*/ 1012613 w 3557693"/>
                  <a:gd name="connsiteY110" fmla="*/ 650240 h 3694853"/>
                  <a:gd name="connsiteX111" fmla="*/ 850053 w 3557693"/>
                  <a:gd name="connsiteY111" fmla="*/ 579120 h 3694853"/>
                  <a:gd name="connsiteX112" fmla="*/ 829733 w 3557693"/>
                  <a:gd name="connsiteY112" fmla="*/ 599440 h 3694853"/>
                  <a:gd name="connsiteX113" fmla="*/ 921173 w 3557693"/>
                  <a:gd name="connsiteY113" fmla="*/ 650240 h 3694853"/>
                  <a:gd name="connsiteX114" fmla="*/ 1073573 w 3557693"/>
                  <a:gd name="connsiteY114" fmla="*/ 711200 h 3694853"/>
                  <a:gd name="connsiteX115" fmla="*/ 1124373 w 3557693"/>
                  <a:gd name="connsiteY115" fmla="*/ 721360 h 3694853"/>
                  <a:gd name="connsiteX116" fmla="*/ 1246293 w 3557693"/>
                  <a:gd name="connsiteY116" fmla="*/ 822960 h 3694853"/>
                  <a:gd name="connsiteX117" fmla="*/ 1286933 w 3557693"/>
                  <a:gd name="connsiteY117" fmla="*/ 853440 h 3694853"/>
                  <a:gd name="connsiteX118" fmla="*/ 1398693 w 3557693"/>
                  <a:gd name="connsiteY118" fmla="*/ 985520 h 3694853"/>
                  <a:gd name="connsiteX119" fmla="*/ 1500293 w 3557693"/>
                  <a:gd name="connsiteY119" fmla="*/ 1117600 h 3694853"/>
                  <a:gd name="connsiteX120" fmla="*/ 1683173 w 3557693"/>
                  <a:gd name="connsiteY120" fmla="*/ 1290320 h 3694853"/>
                  <a:gd name="connsiteX121" fmla="*/ 1845733 w 3557693"/>
                  <a:gd name="connsiteY121" fmla="*/ 1422400 h 3694853"/>
                  <a:gd name="connsiteX122" fmla="*/ 1866053 w 3557693"/>
                  <a:gd name="connsiteY122" fmla="*/ 1473200 h 3694853"/>
                  <a:gd name="connsiteX123" fmla="*/ 1886373 w 3557693"/>
                  <a:gd name="connsiteY123" fmla="*/ 1625600 h 3694853"/>
                  <a:gd name="connsiteX124" fmla="*/ 1896533 w 3557693"/>
                  <a:gd name="connsiteY124" fmla="*/ 1717040 h 3694853"/>
                  <a:gd name="connsiteX125" fmla="*/ 1886373 w 3557693"/>
                  <a:gd name="connsiteY125" fmla="*/ 1879600 h 3694853"/>
                  <a:gd name="connsiteX126" fmla="*/ 1774613 w 3557693"/>
                  <a:gd name="connsiteY126" fmla="*/ 1828800 h 3694853"/>
                  <a:gd name="connsiteX127" fmla="*/ 1500293 w 3557693"/>
                  <a:gd name="connsiteY127" fmla="*/ 1778000 h 3694853"/>
                  <a:gd name="connsiteX128" fmla="*/ 1256453 w 3557693"/>
                  <a:gd name="connsiteY128" fmla="*/ 1706880 h 3694853"/>
                  <a:gd name="connsiteX129" fmla="*/ 900853 w 3557693"/>
                  <a:gd name="connsiteY129" fmla="*/ 1574800 h 3694853"/>
                  <a:gd name="connsiteX130" fmla="*/ 667173 w 3557693"/>
                  <a:gd name="connsiteY130" fmla="*/ 1341120 h 3694853"/>
                  <a:gd name="connsiteX131" fmla="*/ 514773 w 3557693"/>
                  <a:gd name="connsiteY131" fmla="*/ 1137920 h 3694853"/>
                  <a:gd name="connsiteX132" fmla="*/ 423333 w 3557693"/>
                  <a:gd name="connsiteY132" fmla="*/ 1036320 h 3694853"/>
                  <a:gd name="connsiteX133" fmla="*/ 362373 w 3557693"/>
                  <a:gd name="connsiteY133" fmla="*/ 1046480 h 3694853"/>
                  <a:gd name="connsiteX134" fmla="*/ 443653 w 3557693"/>
                  <a:gd name="connsiteY134" fmla="*/ 1137920 h 3694853"/>
                  <a:gd name="connsiteX135" fmla="*/ 565573 w 3557693"/>
                  <a:gd name="connsiteY135" fmla="*/ 1320800 h 3694853"/>
                  <a:gd name="connsiteX136" fmla="*/ 626533 w 3557693"/>
                  <a:gd name="connsiteY136" fmla="*/ 1402080 h 3694853"/>
                  <a:gd name="connsiteX137" fmla="*/ 555413 w 3557693"/>
                  <a:gd name="connsiteY137" fmla="*/ 1391920 h 3694853"/>
                  <a:gd name="connsiteX138" fmla="*/ 382693 w 3557693"/>
                  <a:gd name="connsiteY138" fmla="*/ 1300480 h 3694853"/>
                  <a:gd name="connsiteX139" fmla="*/ 209973 w 3557693"/>
                  <a:gd name="connsiteY139" fmla="*/ 1178560 h 3694853"/>
                  <a:gd name="connsiteX140" fmla="*/ 47413 w 3557693"/>
                  <a:gd name="connsiteY140" fmla="*/ 1046480 h 3694853"/>
                  <a:gd name="connsiteX141" fmla="*/ 6773 w 3557693"/>
                  <a:gd name="connsiteY141" fmla="*/ 1056640 h 3694853"/>
                  <a:gd name="connsiteX142" fmla="*/ 88053 w 3557693"/>
                  <a:gd name="connsiteY142" fmla="*/ 1127760 h 3694853"/>
                  <a:gd name="connsiteX143" fmla="*/ 362373 w 3557693"/>
                  <a:gd name="connsiteY143" fmla="*/ 1351280 h 3694853"/>
                  <a:gd name="connsiteX144" fmla="*/ 606213 w 3557693"/>
                  <a:gd name="connsiteY144" fmla="*/ 1463040 h 3694853"/>
                  <a:gd name="connsiteX145" fmla="*/ 707813 w 3557693"/>
                  <a:gd name="connsiteY145" fmla="*/ 1483360 h 3694853"/>
                  <a:gd name="connsiteX146" fmla="*/ 758613 w 3557693"/>
                  <a:gd name="connsiteY146" fmla="*/ 1544320 h 3694853"/>
                  <a:gd name="connsiteX147" fmla="*/ 819573 w 3557693"/>
                  <a:gd name="connsiteY147" fmla="*/ 1595120 h 3694853"/>
                  <a:gd name="connsiteX148" fmla="*/ 911013 w 3557693"/>
                  <a:gd name="connsiteY148" fmla="*/ 1645920 h 3694853"/>
                  <a:gd name="connsiteX149" fmla="*/ 1236133 w 3557693"/>
                  <a:gd name="connsiteY149" fmla="*/ 1767840 h 3694853"/>
                  <a:gd name="connsiteX150" fmla="*/ 1540933 w 3557693"/>
                  <a:gd name="connsiteY150" fmla="*/ 1879600 h 3694853"/>
                  <a:gd name="connsiteX151" fmla="*/ 1652693 w 3557693"/>
                  <a:gd name="connsiteY151" fmla="*/ 1950720 h 3694853"/>
                  <a:gd name="connsiteX152" fmla="*/ 1469813 w 3557693"/>
                  <a:gd name="connsiteY152" fmla="*/ 1920240 h 3694853"/>
                  <a:gd name="connsiteX153" fmla="*/ 1286933 w 3557693"/>
                  <a:gd name="connsiteY153" fmla="*/ 1920240 h 3694853"/>
                  <a:gd name="connsiteX154" fmla="*/ 1053253 w 3557693"/>
                  <a:gd name="connsiteY154" fmla="*/ 1899920 h 3694853"/>
                  <a:gd name="connsiteX155" fmla="*/ 809413 w 3557693"/>
                  <a:gd name="connsiteY155" fmla="*/ 1828800 h 3694853"/>
                  <a:gd name="connsiteX156" fmla="*/ 545253 w 3557693"/>
                  <a:gd name="connsiteY156" fmla="*/ 1737360 h 3694853"/>
                  <a:gd name="connsiteX157" fmla="*/ 514773 w 3557693"/>
                  <a:gd name="connsiteY157" fmla="*/ 1727200 h 3694853"/>
                  <a:gd name="connsiteX158" fmla="*/ 382693 w 3557693"/>
                  <a:gd name="connsiteY158" fmla="*/ 1635760 h 3694853"/>
                  <a:gd name="connsiteX159" fmla="*/ 342053 w 3557693"/>
                  <a:gd name="connsiteY159" fmla="*/ 1645920 h 3694853"/>
                  <a:gd name="connsiteX160" fmla="*/ 474133 w 3557693"/>
                  <a:gd name="connsiteY160" fmla="*/ 1767840 h 3694853"/>
                  <a:gd name="connsiteX161" fmla="*/ 728133 w 3557693"/>
                  <a:gd name="connsiteY161" fmla="*/ 1849120 h 3694853"/>
                  <a:gd name="connsiteX162" fmla="*/ 606213 w 3557693"/>
                  <a:gd name="connsiteY162" fmla="*/ 1849120 h 3694853"/>
                  <a:gd name="connsiteX163" fmla="*/ 474133 w 3557693"/>
                  <a:gd name="connsiteY163" fmla="*/ 1838960 h 3694853"/>
                  <a:gd name="connsiteX164" fmla="*/ 474133 w 3557693"/>
                  <a:gd name="connsiteY164" fmla="*/ 1889760 h 3694853"/>
                  <a:gd name="connsiteX165" fmla="*/ 585893 w 3557693"/>
                  <a:gd name="connsiteY165" fmla="*/ 1889760 h 3694853"/>
                  <a:gd name="connsiteX166" fmla="*/ 789093 w 3557693"/>
                  <a:gd name="connsiteY166" fmla="*/ 1889760 h 3694853"/>
                  <a:gd name="connsiteX167" fmla="*/ 992293 w 3557693"/>
                  <a:gd name="connsiteY167" fmla="*/ 1930400 h 3694853"/>
                  <a:gd name="connsiteX168" fmla="*/ 1266613 w 3557693"/>
                  <a:gd name="connsiteY168" fmla="*/ 1950720 h 3694853"/>
                  <a:gd name="connsiteX169" fmla="*/ 1520613 w 3557693"/>
                  <a:gd name="connsiteY169" fmla="*/ 1981200 h 3694853"/>
                  <a:gd name="connsiteX170" fmla="*/ 1693333 w 3557693"/>
                  <a:gd name="connsiteY170" fmla="*/ 2021840 h 3694853"/>
                  <a:gd name="connsiteX171" fmla="*/ 1744133 w 3557693"/>
                  <a:gd name="connsiteY171" fmla="*/ 2123440 h 3694853"/>
                  <a:gd name="connsiteX172" fmla="*/ 1794933 w 3557693"/>
                  <a:gd name="connsiteY172" fmla="*/ 2255520 h 3694853"/>
                  <a:gd name="connsiteX173" fmla="*/ 1805093 w 3557693"/>
                  <a:gd name="connsiteY173" fmla="*/ 2499360 h 3694853"/>
                  <a:gd name="connsiteX174" fmla="*/ 1784773 w 3557693"/>
                  <a:gd name="connsiteY174" fmla="*/ 2753360 h 3694853"/>
                  <a:gd name="connsiteX175" fmla="*/ 1733973 w 3557693"/>
                  <a:gd name="connsiteY175" fmla="*/ 3048000 h 3694853"/>
                  <a:gd name="connsiteX176" fmla="*/ 1683173 w 3557693"/>
                  <a:gd name="connsiteY176" fmla="*/ 3342640 h 3694853"/>
                  <a:gd name="connsiteX177" fmla="*/ 1632373 w 3557693"/>
                  <a:gd name="connsiteY177" fmla="*/ 3586480 h 3694853"/>
                  <a:gd name="connsiteX178" fmla="*/ 1825413 w 3557693"/>
                  <a:gd name="connsiteY178" fmla="*/ 3667760 h 3694853"/>
                  <a:gd name="connsiteX179" fmla="*/ 2120053 w 3557693"/>
                  <a:gd name="connsiteY179" fmla="*/ 3677920 h 3694853"/>
                  <a:gd name="connsiteX180" fmla="*/ 2191173 w 3557693"/>
                  <a:gd name="connsiteY180" fmla="*/ 3627120 h 3694853"/>
                  <a:gd name="connsiteX181" fmla="*/ 2181013 w 3557693"/>
                  <a:gd name="connsiteY181" fmla="*/ 3271520 h 3694853"/>
                  <a:gd name="connsiteX182" fmla="*/ 2159909 w 3557693"/>
                  <a:gd name="connsiteY182" fmla="*/ 2353033 h 3694853"/>
                  <a:gd name="connsiteX0" fmla="*/ 2150533 w 3557693"/>
                  <a:gd name="connsiteY0" fmla="*/ 2387600 h 3694853"/>
                  <a:gd name="connsiteX1" fmla="*/ 2302933 w 3557693"/>
                  <a:gd name="connsiteY1" fmla="*/ 2103120 h 3694853"/>
                  <a:gd name="connsiteX2" fmla="*/ 2628053 w 3557693"/>
                  <a:gd name="connsiteY2" fmla="*/ 1838960 h 3694853"/>
                  <a:gd name="connsiteX3" fmla="*/ 3014133 w 3557693"/>
                  <a:gd name="connsiteY3" fmla="*/ 1615440 h 3694853"/>
                  <a:gd name="connsiteX4" fmla="*/ 3288453 w 3557693"/>
                  <a:gd name="connsiteY4" fmla="*/ 1503680 h 3694853"/>
                  <a:gd name="connsiteX5" fmla="*/ 3471333 w 3557693"/>
                  <a:gd name="connsiteY5" fmla="*/ 1391920 h 3694853"/>
                  <a:gd name="connsiteX6" fmla="*/ 3552613 w 3557693"/>
                  <a:gd name="connsiteY6" fmla="*/ 1280160 h 3694853"/>
                  <a:gd name="connsiteX7" fmla="*/ 3501813 w 3557693"/>
                  <a:gd name="connsiteY7" fmla="*/ 1270000 h 3694853"/>
                  <a:gd name="connsiteX8" fmla="*/ 3430693 w 3557693"/>
                  <a:gd name="connsiteY8" fmla="*/ 1371600 h 3694853"/>
                  <a:gd name="connsiteX9" fmla="*/ 3237653 w 3557693"/>
                  <a:gd name="connsiteY9" fmla="*/ 1473200 h 3694853"/>
                  <a:gd name="connsiteX10" fmla="*/ 2922693 w 3557693"/>
                  <a:gd name="connsiteY10" fmla="*/ 1605280 h 3694853"/>
                  <a:gd name="connsiteX11" fmla="*/ 2892213 w 3557693"/>
                  <a:gd name="connsiteY11" fmla="*/ 1595120 h 3694853"/>
                  <a:gd name="connsiteX12" fmla="*/ 2922693 w 3557693"/>
                  <a:gd name="connsiteY12" fmla="*/ 1483360 h 3694853"/>
                  <a:gd name="connsiteX13" fmla="*/ 2983653 w 3557693"/>
                  <a:gd name="connsiteY13" fmla="*/ 1320800 h 3694853"/>
                  <a:gd name="connsiteX14" fmla="*/ 2983653 w 3557693"/>
                  <a:gd name="connsiteY14" fmla="*/ 1270000 h 3694853"/>
                  <a:gd name="connsiteX15" fmla="*/ 2932853 w 3557693"/>
                  <a:gd name="connsiteY15" fmla="*/ 1280160 h 3694853"/>
                  <a:gd name="connsiteX16" fmla="*/ 2902373 w 3557693"/>
                  <a:gd name="connsiteY16" fmla="*/ 1361440 h 3694853"/>
                  <a:gd name="connsiteX17" fmla="*/ 2821093 w 3557693"/>
                  <a:gd name="connsiteY17" fmla="*/ 1584960 h 3694853"/>
                  <a:gd name="connsiteX18" fmla="*/ 2790613 w 3557693"/>
                  <a:gd name="connsiteY18" fmla="*/ 1666240 h 3694853"/>
                  <a:gd name="connsiteX19" fmla="*/ 2668693 w 3557693"/>
                  <a:gd name="connsiteY19" fmla="*/ 1737360 h 3694853"/>
                  <a:gd name="connsiteX20" fmla="*/ 2475653 w 3557693"/>
                  <a:gd name="connsiteY20" fmla="*/ 1838960 h 3694853"/>
                  <a:gd name="connsiteX21" fmla="*/ 2374053 w 3557693"/>
                  <a:gd name="connsiteY21" fmla="*/ 1899920 h 3694853"/>
                  <a:gd name="connsiteX22" fmla="*/ 2231813 w 3557693"/>
                  <a:gd name="connsiteY22" fmla="*/ 2011680 h 3694853"/>
                  <a:gd name="connsiteX23" fmla="*/ 2313093 w 3557693"/>
                  <a:gd name="connsiteY23" fmla="*/ 1666240 h 3694853"/>
                  <a:gd name="connsiteX24" fmla="*/ 2384213 w 3557693"/>
                  <a:gd name="connsiteY24" fmla="*/ 1280160 h 3694853"/>
                  <a:gd name="connsiteX25" fmla="*/ 2597573 w 3557693"/>
                  <a:gd name="connsiteY25" fmla="*/ 1056640 h 3694853"/>
                  <a:gd name="connsiteX26" fmla="*/ 2668693 w 3557693"/>
                  <a:gd name="connsiteY26" fmla="*/ 894080 h 3694853"/>
                  <a:gd name="connsiteX27" fmla="*/ 2628053 w 3557693"/>
                  <a:gd name="connsiteY27" fmla="*/ 894080 h 3694853"/>
                  <a:gd name="connsiteX28" fmla="*/ 2567093 w 3557693"/>
                  <a:gd name="connsiteY28" fmla="*/ 1026160 h 3694853"/>
                  <a:gd name="connsiteX29" fmla="*/ 2414693 w 3557693"/>
                  <a:gd name="connsiteY29" fmla="*/ 1148080 h 3694853"/>
                  <a:gd name="connsiteX30" fmla="*/ 2465493 w 3557693"/>
                  <a:gd name="connsiteY30" fmla="*/ 975360 h 3694853"/>
                  <a:gd name="connsiteX31" fmla="*/ 2546773 w 3557693"/>
                  <a:gd name="connsiteY31" fmla="*/ 680720 h 3694853"/>
                  <a:gd name="connsiteX32" fmla="*/ 2648373 w 3557693"/>
                  <a:gd name="connsiteY32" fmla="*/ 589280 h 3694853"/>
                  <a:gd name="connsiteX33" fmla="*/ 2729653 w 3557693"/>
                  <a:gd name="connsiteY33" fmla="*/ 497840 h 3694853"/>
                  <a:gd name="connsiteX34" fmla="*/ 2739813 w 3557693"/>
                  <a:gd name="connsiteY34" fmla="*/ 447040 h 3694853"/>
                  <a:gd name="connsiteX35" fmla="*/ 2699173 w 3557693"/>
                  <a:gd name="connsiteY35" fmla="*/ 467360 h 3694853"/>
                  <a:gd name="connsiteX36" fmla="*/ 2628053 w 3557693"/>
                  <a:gd name="connsiteY36" fmla="*/ 548640 h 3694853"/>
                  <a:gd name="connsiteX37" fmla="*/ 2567093 w 3557693"/>
                  <a:gd name="connsiteY37" fmla="*/ 579120 h 3694853"/>
                  <a:gd name="connsiteX38" fmla="*/ 2678853 w 3557693"/>
                  <a:gd name="connsiteY38" fmla="*/ 274320 h 3694853"/>
                  <a:gd name="connsiteX39" fmla="*/ 2729653 w 3557693"/>
                  <a:gd name="connsiteY39" fmla="*/ 40640 h 3694853"/>
                  <a:gd name="connsiteX40" fmla="*/ 2689013 w 3557693"/>
                  <a:gd name="connsiteY40" fmla="*/ 30480 h 3694853"/>
                  <a:gd name="connsiteX41" fmla="*/ 2668693 w 3557693"/>
                  <a:gd name="connsiteY41" fmla="*/ 142240 h 3694853"/>
                  <a:gd name="connsiteX42" fmla="*/ 2617893 w 3557693"/>
                  <a:gd name="connsiteY42" fmla="*/ 314960 h 3694853"/>
                  <a:gd name="connsiteX43" fmla="*/ 2597573 w 3557693"/>
                  <a:gd name="connsiteY43" fmla="*/ 314960 h 3694853"/>
                  <a:gd name="connsiteX44" fmla="*/ 2556933 w 3557693"/>
                  <a:gd name="connsiteY44" fmla="*/ 172720 h 3694853"/>
                  <a:gd name="connsiteX45" fmla="*/ 2526453 w 3557693"/>
                  <a:gd name="connsiteY45" fmla="*/ 81280 h 3694853"/>
                  <a:gd name="connsiteX46" fmla="*/ 2495973 w 3557693"/>
                  <a:gd name="connsiteY46" fmla="*/ 111760 h 3694853"/>
                  <a:gd name="connsiteX47" fmla="*/ 2516293 w 3557693"/>
                  <a:gd name="connsiteY47" fmla="*/ 172720 h 3694853"/>
                  <a:gd name="connsiteX48" fmla="*/ 2546773 w 3557693"/>
                  <a:gd name="connsiteY48" fmla="*/ 284480 h 3694853"/>
                  <a:gd name="connsiteX49" fmla="*/ 2567093 w 3557693"/>
                  <a:gd name="connsiteY49" fmla="*/ 375920 h 3694853"/>
                  <a:gd name="connsiteX50" fmla="*/ 2577253 w 3557693"/>
                  <a:gd name="connsiteY50" fmla="*/ 406400 h 3694853"/>
                  <a:gd name="connsiteX51" fmla="*/ 2495973 w 3557693"/>
                  <a:gd name="connsiteY51" fmla="*/ 640080 h 3694853"/>
                  <a:gd name="connsiteX52" fmla="*/ 2424853 w 3557693"/>
                  <a:gd name="connsiteY52" fmla="*/ 894080 h 3694853"/>
                  <a:gd name="connsiteX53" fmla="*/ 2363893 w 3557693"/>
                  <a:gd name="connsiteY53" fmla="*/ 863600 h 3694853"/>
                  <a:gd name="connsiteX54" fmla="*/ 2262293 w 3557693"/>
                  <a:gd name="connsiteY54" fmla="*/ 690880 h 3694853"/>
                  <a:gd name="connsiteX55" fmla="*/ 2221653 w 3557693"/>
                  <a:gd name="connsiteY55" fmla="*/ 609600 h 3694853"/>
                  <a:gd name="connsiteX56" fmla="*/ 2201333 w 3557693"/>
                  <a:gd name="connsiteY56" fmla="*/ 640080 h 3694853"/>
                  <a:gd name="connsiteX57" fmla="*/ 2241973 w 3557693"/>
                  <a:gd name="connsiteY57" fmla="*/ 741680 h 3694853"/>
                  <a:gd name="connsiteX58" fmla="*/ 2302933 w 3557693"/>
                  <a:gd name="connsiteY58" fmla="*/ 853440 h 3694853"/>
                  <a:gd name="connsiteX59" fmla="*/ 2353733 w 3557693"/>
                  <a:gd name="connsiteY59" fmla="*/ 934720 h 3694853"/>
                  <a:gd name="connsiteX60" fmla="*/ 2384213 w 3557693"/>
                  <a:gd name="connsiteY60" fmla="*/ 965200 h 3694853"/>
                  <a:gd name="connsiteX61" fmla="*/ 2363893 w 3557693"/>
                  <a:gd name="connsiteY61" fmla="*/ 1076960 h 3694853"/>
                  <a:gd name="connsiteX62" fmla="*/ 2262293 w 3557693"/>
                  <a:gd name="connsiteY62" fmla="*/ 1422400 h 3694853"/>
                  <a:gd name="connsiteX63" fmla="*/ 2211493 w 3557693"/>
                  <a:gd name="connsiteY63" fmla="*/ 1676400 h 3694853"/>
                  <a:gd name="connsiteX64" fmla="*/ 2160693 w 3557693"/>
                  <a:gd name="connsiteY64" fmla="*/ 1818640 h 3694853"/>
                  <a:gd name="connsiteX65" fmla="*/ 2089573 w 3557693"/>
                  <a:gd name="connsiteY65" fmla="*/ 1838960 h 3694853"/>
                  <a:gd name="connsiteX66" fmla="*/ 2048933 w 3557693"/>
                  <a:gd name="connsiteY66" fmla="*/ 1686560 h 3694853"/>
                  <a:gd name="connsiteX67" fmla="*/ 1957493 w 3557693"/>
                  <a:gd name="connsiteY67" fmla="*/ 1351280 h 3694853"/>
                  <a:gd name="connsiteX68" fmla="*/ 1845733 w 3557693"/>
                  <a:gd name="connsiteY68" fmla="*/ 894080 h 3694853"/>
                  <a:gd name="connsiteX69" fmla="*/ 1805093 w 3557693"/>
                  <a:gd name="connsiteY69" fmla="*/ 436880 h 3694853"/>
                  <a:gd name="connsiteX70" fmla="*/ 1815253 w 3557693"/>
                  <a:gd name="connsiteY70" fmla="*/ 254000 h 3694853"/>
                  <a:gd name="connsiteX71" fmla="*/ 1774613 w 3557693"/>
                  <a:gd name="connsiteY71" fmla="*/ 213360 h 3694853"/>
                  <a:gd name="connsiteX72" fmla="*/ 1764453 w 3557693"/>
                  <a:gd name="connsiteY72" fmla="*/ 365760 h 3694853"/>
                  <a:gd name="connsiteX73" fmla="*/ 1764453 w 3557693"/>
                  <a:gd name="connsiteY73" fmla="*/ 558800 h 3694853"/>
                  <a:gd name="connsiteX74" fmla="*/ 1774613 w 3557693"/>
                  <a:gd name="connsiteY74" fmla="*/ 670560 h 3694853"/>
                  <a:gd name="connsiteX75" fmla="*/ 1733973 w 3557693"/>
                  <a:gd name="connsiteY75" fmla="*/ 609600 h 3694853"/>
                  <a:gd name="connsiteX76" fmla="*/ 1622213 w 3557693"/>
                  <a:gd name="connsiteY76" fmla="*/ 406400 h 3694853"/>
                  <a:gd name="connsiteX77" fmla="*/ 1571413 w 3557693"/>
                  <a:gd name="connsiteY77" fmla="*/ 142240 h 3694853"/>
                  <a:gd name="connsiteX78" fmla="*/ 1540933 w 3557693"/>
                  <a:gd name="connsiteY78" fmla="*/ 60960 h 3694853"/>
                  <a:gd name="connsiteX79" fmla="*/ 1520613 w 3557693"/>
                  <a:gd name="connsiteY79" fmla="*/ 121920 h 3694853"/>
                  <a:gd name="connsiteX80" fmla="*/ 1551093 w 3557693"/>
                  <a:gd name="connsiteY80" fmla="*/ 365760 h 3694853"/>
                  <a:gd name="connsiteX81" fmla="*/ 1571413 w 3557693"/>
                  <a:gd name="connsiteY81" fmla="*/ 426720 h 3694853"/>
                  <a:gd name="connsiteX82" fmla="*/ 1540933 w 3557693"/>
                  <a:gd name="connsiteY82" fmla="*/ 416560 h 3694853"/>
                  <a:gd name="connsiteX83" fmla="*/ 1439333 w 3557693"/>
                  <a:gd name="connsiteY83" fmla="*/ 335280 h 3694853"/>
                  <a:gd name="connsiteX84" fmla="*/ 1327573 w 3557693"/>
                  <a:gd name="connsiteY84" fmla="*/ 274320 h 3694853"/>
                  <a:gd name="connsiteX85" fmla="*/ 1317413 w 3557693"/>
                  <a:gd name="connsiteY85" fmla="*/ 304800 h 3694853"/>
                  <a:gd name="connsiteX86" fmla="*/ 1429173 w 3557693"/>
                  <a:gd name="connsiteY86" fmla="*/ 396240 h 3694853"/>
                  <a:gd name="connsiteX87" fmla="*/ 1571413 w 3557693"/>
                  <a:gd name="connsiteY87" fmla="*/ 477520 h 3694853"/>
                  <a:gd name="connsiteX88" fmla="*/ 1601893 w 3557693"/>
                  <a:gd name="connsiteY88" fmla="*/ 497840 h 3694853"/>
                  <a:gd name="connsiteX89" fmla="*/ 1683173 w 3557693"/>
                  <a:gd name="connsiteY89" fmla="*/ 629920 h 3694853"/>
                  <a:gd name="connsiteX90" fmla="*/ 1764453 w 3557693"/>
                  <a:gd name="connsiteY90" fmla="*/ 731520 h 3694853"/>
                  <a:gd name="connsiteX91" fmla="*/ 1784773 w 3557693"/>
                  <a:gd name="connsiteY91" fmla="*/ 843280 h 3694853"/>
                  <a:gd name="connsiteX92" fmla="*/ 1815253 w 3557693"/>
                  <a:gd name="connsiteY92" fmla="*/ 1036320 h 3694853"/>
                  <a:gd name="connsiteX93" fmla="*/ 1876213 w 3557693"/>
                  <a:gd name="connsiteY93" fmla="*/ 1310640 h 3694853"/>
                  <a:gd name="connsiteX94" fmla="*/ 1855893 w 3557693"/>
                  <a:gd name="connsiteY94" fmla="*/ 1310640 h 3694853"/>
                  <a:gd name="connsiteX95" fmla="*/ 1591733 w 3557693"/>
                  <a:gd name="connsiteY95" fmla="*/ 1137920 h 3694853"/>
                  <a:gd name="connsiteX96" fmla="*/ 1408853 w 3557693"/>
                  <a:gd name="connsiteY96" fmla="*/ 914400 h 3694853"/>
                  <a:gd name="connsiteX97" fmla="*/ 1327573 w 3557693"/>
                  <a:gd name="connsiteY97" fmla="*/ 782320 h 3694853"/>
                  <a:gd name="connsiteX98" fmla="*/ 1307253 w 3557693"/>
                  <a:gd name="connsiteY98" fmla="*/ 619760 h 3694853"/>
                  <a:gd name="connsiteX99" fmla="*/ 1286933 w 3557693"/>
                  <a:gd name="connsiteY99" fmla="*/ 589280 h 3694853"/>
                  <a:gd name="connsiteX100" fmla="*/ 1256453 w 3557693"/>
                  <a:gd name="connsiteY100" fmla="*/ 670560 h 3694853"/>
                  <a:gd name="connsiteX101" fmla="*/ 1266613 w 3557693"/>
                  <a:gd name="connsiteY101" fmla="*/ 772160 h 3694853"/>
                  <a:gd name="connsiteX102" fmla="*/ 1185333 w 3557693"/>
                  <a:gd name="connsiteY102" fmla="*/ 690880 h 3694853"/>
                  <a:gd name="connsiteX103" fmla="*/ 1012613 w 3557693"/>
                  <a:gd name="connsiteY103" fmla="*/ 508000 h 3694853"/>
                  <a:gd name="connsiteX104" fmla="*/ 941493 w 3557693"/>
                  <a:gd name="connsiteY104" fmla="*/ 375920 h 3694853"/>
                  <a:gd name="connsiteX105" fmla="*/ 890693 w 3557693"/>
                  <a:gd name="connsiteY105" fmla="*/ 294640 h 3694853"/>
                  <a:gd name="connsiteX106" fmla="*/ 860213 w 3557693"/>
                  <a:gd name="connsiteY106" fmla="*/ 294640 h 3694853"/>
                  <a:gd name="connsiteX107" fmla="*/ 880533 w 3557693"/>
                  <a:gd name="connsiteY107" fmla="*/ 365760 h 3694853"/>
                  <a:gd name="connsiteX108" fmla="*/ 982133 w 3557693"/>
                  <a:gd name="connsiteY108" fmla="*/ 548640 h 3694853"/>
                  <a:gd name="connsiteX109" fmla="*/ 1083733 w 3557693"/>
                  <a:gd name="connsiteY109" fmla="*/ 650240 h 3694853"/>
                  <a:gd name="connsiteX110" fmla="*/ 1012613 w 3557693"/>
                  <a:gd name="connsiteY110" fmla="*/ 650240 h 3694853"/>
                  <a:gd name="connsiteX111" fmla="*/ 850053 w 3557693"/>
                  <a:gd name="connsiteY111" fmla="*/ 579120 h 3694853"/>
                  <a:gd name="connsiteX112" fmla="*/ 829733 w 3557693"/>
                  <a:gd name="connsiteY112" fmla="*/ 599440 h 3694853"/>
                  <a:gd name="connsiteX113" fmla="*/ 921173 w 3557693"/>
                  <a:gd name="connsiteY113" fmla="*/ 650240 h 3694853"/>
                  <a:gd name="connsiteX114" fmla="*/ 1073573 w 3557693"/>
                  <a:gd name="connsiteY114" fmla="*/ 711200 h 3694853"/>
                  <a:gd name="connsiteX115" fmla="*/ 1124373 w 3557693"/>
                  <a:gd name="connsiteY115" fmla="*/ 721360 h 3694853"/>
                  <a:gd name="connsiteX116" fmla="*/ 1246293 w 3557693"/>
                  <a:gd name="connsiteY116" fmla="*/ 822960 h 3694853"/>
                  <a:gd name="connsiteX117" fmla="*/ 1286933 w 3557693"/>
                  <a:gd name="connsiteY117" fmla="*/ 853440 h 3694853"/>
                  <a:gd name="connsiteX118" fmla="*/ 1398693 w 3557693"/>
                  <a:gd name="connsiteY118" fmla="*/ 985520 h 3694853"/>
                  <a:gd name="connsiteX119" fmla="*/ 1500293 w 3557693"/>
                  <a:gd name="connsiteY119" fmla="*/ 1117600 h 3694853"/>
                  <a:gd name="connsiteX120" fmla="*/ 1683173 w 3557693"/>
                  <a:gd name="connsiteY120" fmla="*/ 1290320 h 3694853"/>
                  <a:gd name="connsiteX121" fmla="*/ 1845733 w 3557693"/>
                  <a:gd name="connsiteY121" fmla="*/ 1422400 h 3694853"/>
                  <a:gd name="connsiteX122" fmla="*/ 1866053 w 3557693"/>
                  <a:gd name="connsiteY122" fmla="*/ 1473200 h 3694853"/>
                  <a:gd name="connsiteX123" fmla="*/ 1886373 w 3557693"/>
                  <a:gd name="connsiteY123" fmla="*/ 1625600 h 3694853"/>
                  <a:gd name="connsiteX124" fmla="*/ 1896533 w 3557693"/>
                  <a:gd name="connsiteY124" fmla="*/ 1717040 h 3694853"/>
                  <a:gd name="connsiteX125" fmla="*/ 1886373 w 3557693"/>
                  <a:gd name="connsiteY125" fmla="*/ 1879600 h 3694853"/>
                  <a:gd name="connsiteX126" fmla="*/ 1774613 w 3557693"/>
                  <a:gd name="connsiteY126" fmla="*/ 1828800 h 3694853"/>
                  <a:gd name="connsiteX127" fmla="*/ 1500293 w 3557693"/>
                  <a:gd name="connsiteY127" fmla="*/ 1778000 h 3694853"/>
                  <a:gd name="connsiteX128" fmla="*/ 1256453 w 3557693"/>
                  <a:gd name="connsiteY128" fmla="*/ 1706880 h 3694853"/>
                  <a:gd name="connsiteX129" fmla="*/ 900853 w 3557693"/>
                  <a:gd name="connsiteY129" fmla="*/ 1574800 h 3694853"/>
                  <a:gd name="connsiteX130" fmla="*/ 667173 w 3557693"/>
                  <a:gd name="connsiteY130" fmla="*/ 1341120 h 3694853"/>
                  <a:gd name="connsiteX131" fmla="*/ 514773 w 3557693"/>
                  <a:gd name="connsiteY131" fmla="*/ 1137920 h 3694853"/>
                  <a:gd name="connsiteX132" fmla="*/ 423333 w 3557693"/>
                  <a:gd name="connsiteY132" fmla="*/ 1036320 h 3694853"/>
                  <a:gd name="connsiteX133" fmla="*/ 362373 w 3557693"/>
                  <a:gd name="connsiteY133" fmla="*/ 1046480 h 3694853"/>
                  <a:gd name="connsiteX134" fmla="*/ 443653 w 3557693"/>
                  <a:gd name="connsiteY134" fmla="*/ 1137920 h 3694853"/>
                  <a:gd name="connsiteX135" fmla="*/ 565573 w 3557693"/>
                  <a:gd name="connsiteY135" fmla="*/ 1320800 h 3694853"/>
                  <a:gd name="connsiteX136" fmla="*/ 626533 w 3557693"/>
                  <a:gd name="connsiteY136" fmla="*/ 1402080 h 3694853"/>
                  <a:gd name="connsiteX137" fmla="*/ 555413 w 3557693"/>
                  <a:gd name="connsiteY137" fmla="*/ 1391920 h 3694853"/>
                  <a:gd name="connsiteX138" fmla="*/ 382693 w 3557693"/>
                  <a:gd name="connsiteY138" fmla="*/ 1300480 h 3694853"/>
                  <a:gd name="connsiteX139" fmla="*/ 209973 w 3557693"/>
                  <a:gd name="connsiteY139" fmla="*/ 1178560 h 3694853"/>
                  <a:gd name="connsiteX140" fmla="*/ 47413 w 3557693"/>
                  <a:gd name="connsiteY140" fmla="*/ 1046480 h 3694853"/>
                  <a:gd name="connsiteX141" fmla="*/ 6773 w 3557693"/>
                  <a:gd name="connsiteY141" fmla="*/ 1056640 h 3694853"/>
                  <a:gd name="connsiteX142" fmla="*/ 88053 w 3557693"/>
                  <a:gd name="connsiteY142" fmla="*/ 1127760 h 3694853"/>
                  <a:gd name="connsiteX143" fmla="*/ 362373 w 3557693"/>
                  <a:gd name="connsiteY143" fmla="*/ 1351280 h 3694853"/>
                  <a:gd name="connsiteX144" fmla="*/ 606213 w 3557693"/>
                  <a:gd name="connsiteY144" fmla="*/ 1463040 h 3694853"/>
                  <a:gd name="connsiteX145" fmla="*/ 707813 w 3557693"/>
                  <a:gd name="connsiteY145" fmla="*/ 1483360 h 3694853"/>
                  <a:gd name="connsiteX146" fmla="*/ 758613 w 3557693"/>
                  <a:gd name="connsiteY146" fmla="*/ 1544320 h 3694853"/>
                  <a:gd name="connsiteX147" fmla="*/ 819573 w 3557693"/>
                  <a:gd name="connsiteY147" fmla="*/ 1595120 h 3694853"/>
                  <a:gd name="connsiteX148" fmla="*/ 911013 w 3557693"/>
                  <a:gd name="connsiteY148" fmla="*/ 1645920 h 3694853"/>
                  <a:gd name="connsiteX149" fmla="*/ 1236133 w 3557693"/>
                  <a:gd name="connsiteY149" fmla="*/ 1767840 h 3694853"/>
                  <a:gd name="connsiteX150" fmla="*/ 1540933 w 3557693"/>
                  <a:gd name="connsiteY150" fmla="*/ 1879600 h 3694853"/>
                  <a:gd name="connsiteX151" fmla="*/ 1652693 w 3557693"/>
                  <a:gd name="connsiteY151" fmla="*/ 1950720 h 3694853"/>
                  <a:gd name="connsiteX152" fmla="*/ 1469813 w 3557693"/>
                  <a:gd name="connsiteY152" fmla="*/ 1920240 h 3694853"/>
                  <a:gd name="connsiteX153" fmla="*/ 1286933 w 3557693"/>
                  <a:gd name="connsiteY153" fmla="*/ 1920240 h 3694853"/>
                  <a:gd name="connsiteX154" fmla="*/ 1053253 w 3557693"/>
                  <a:gd name="connsiteY154" fmla="*/ 1899920 h 3694853"/>
                  <a:gd name="connsiteX155" fmla="*/ 809413 w 3557693"/>
                  <a:gd name="connsiteY155" fmla="*/ 1828800 h 3694853"/>
                  <a:gd name="connsiteX156" fmla="*/ 545253 w 3557693"/>
                  <a:gd name="connsiteY156" fmla="*/ 1737360 h 3694853"/>
                  <a:gd name="connsiteX157" fmla="*/ 514773 w 3557693"/>
                  <a:gd name="connsiteY157" fmla="*/ 1727200 h 3694853"/>
                  <a:gd name="connsiteX158" fmla="*/ 382693 w 3557693"/>
                  <a:gd name="connsiteY158" fmla="*/ 1635760 h 3694853"/>
                  <a:gd name="connsiteX159" fmla="*/ 342053 w 3557693"/>
                  <a:gd name="connsiteY159" fmla="*/ 1645920 h 3694853"/>
                  <a:gd name="connsiteX160" fmla="*/ 474133 w 3557693"/>
                  <a:gd name="connsiteY160" fmla="*/ 1767840 h 3694853"/>
                  <a:gd name="connsiteX161" fmla="*/ 728133 w 3557693"/>
                  <a:gd name="connsiteY161" fmla="*/ 1849120 h 3694853"/>
                  <a:gd name="connsiteX162" fmla="*/ 606213 w 3557693"/>
                  <a:gd name="connsiteY162" fmla="*/ 1849120 h 3694853"/>
                  <a:gd name="connsiteX163" fmla="*/ 474133 w 3557693"/>
                  <a:gd name="connsiteY163" fmla="*/ 1838960 h 3694853"/>
                  <a:gd name="connsiteX164" fmla="*/ 474133 w 3557693"/>
                  <a:gd name="connsiteY164" fmla="*/ 1889760 h 3694853"/>
                  <a:gd name="connsiteX165" fmla="*/ 585893 w 3557693"/>
                  <a:gd name="connsiteY165" fmla="*/ 1889760 h 3694853"/>
                  <a:gd name="connsiteX166" fmla="*/ 789093 w 3557693"/>
                  <a:gd name="connsiteY166" fmla="*/ 1889760 h 3694853"/>
                  <a:gd name="connsiteX167" fmla="*/ 992293 w 3557693"/>
                  <a:gd name="connsiteY167" fmla="*/ 1930400 h 3694853"/>
                  <a:gd name="connsiteX168" fmla="*/ 1266613 w 3557693"/>
                  <a:gd name="connsiteY168" fmla="*/ 1950720 h 3694853"/>
                  <a:gd name="connsiteX169" fmla="*/ 1520613 w 3557693"/>
                  <a:gd name="connsiteY169" fmla="*/ 1981200 h 3694853"/>
                  <a:gd name="connsiteX170" fmla="*/ 1693333 w 3557693"/>
                  <a:gd name="connsiteY170" fmla="*/ 2021840 h 3694853"/>
                  <a:gd name="connsiteX171" fmla="*/ 1744133 w 3557693"/>
                  <a:gd name="connsiteY171" fmla="*/ 2123440 h 3694853"/>
                  <a:gd name="connsiteX172" fmla="*/ 1794933 w 3557693"/>
                  <a:gd name="connsiteY172" fmla="*/ 2255520 h 3694853"/>
                  <a:gd name="connsiteX173" fmla="*/ 1805093 w 3557693"/>
                  <a:gd name="connsiteY173" fmla="*/ 2499360 h 3694853"/>
                  <a:gd name="connsiteX174" fmla="*/ 1784773 w 3557693"/>
                  <a:gd name="connsiteY174" fmla="*/ 2753360 h 3694853"/>
                  <a:gd name="connsiteX175" fmla="*/ 1733973 w 3557693"/>
                  <a:gd name="connsiteY175" fmla="*/ 3048000 h 3694853"/>
                  <a:gd name="connsiteX176" fmla="*/ 1683173 w 3557693"/>
                  <a:gd name="connsiteY176" fmla="*/ 3342640 h 3694853"/>
                  <a:gd name="connsiteX177" fmla="*/ 1632373 w 3557693"/>
                  <a:gd name="connsiteY177" fmla="*/ 3586480 h 3694853"/>
                  <a:gd name="connsiteX178" fmla="*/ 1825413 w 3557693"/>
                  <a:gd name="connsiteY178" fmla="*/ 3667760 h 3694853"/>
                  <a:gd name="connsiteX179" fmla="*/ 2120053 w 3557693"/>
                  <a:gd name="connsiteY179" fmla="*/ 3677920 h 3694853"/>
                  <a:gd name="connsiteX180" fmla="*/ 2191173 w 3557693"/>
                  <a:gd name="connsiteY180" fmla="*/ 3627120 h 3694853"/>
                  <a:gd name="connsiteX181" fmla="*/ 2181013 w 3557693"/>
                  <a:gd name="connsiteY181" fmla="*/ 3271520 h 3694853"/>
                  <a:gd name="connsiteX182" fmla="*/ 2159909 w 3557693"/>
                  <a:gd name="connsiteY182" fmla="*/ 2497049 h 3694853"/>
                  <a:gd name="connsiteX0" fmla="*/ 2150533 w 3557693"/>
                  <a:gd name="connsiteY0" fmla="*/ 2387600 h 3694853"/>
                  <a:gd name="connsiteX1" fmla="*/ 2302933 w 3557693"/>
                  <a:gd name="connsiteY1" fmla="*/ 2103120 h 3694853"/>
                  <a:gd name="connsiteX2" fmla="*/ 2628053 w 3557693"/>
                  <a:gd name="connsiteY2" fmla="*/ 1838960 h 3694853"/>
                  <a:gd name="connsiteX3" fmla="*/ 3014133 w 3557693"/>
                  <a:gd name="connsiteY3" fmla="*/ 1615440 h 3694853"/>
                  <a:gd name="connsiteX4" fmla="*/ 3288453 w 3557693"/>
                  <a:gd name="connsiteY4" fmla="*/ 1503680 h 3694853"/>
                  <a:gd name="connsiteX5" fmla="*/ 3471333 w 3557693"/>
                  <a:gd name="connsiteY5" fmla="*/ 1391920 h 3694853"/>
                  <a:gd name="connsiteX6" fmla="*/ 3552613 w 3557693"/>
                  <a:gd name="connsiteY6" fmla="*/ 1280160 h 3694853"/>
                  <a:gd name="connsiteX7" fmla="*/ 3501813 w 3557693"/>
                  <a:gd name="connsiteY7" fmla="*/ 1270000 h 3694853"/>
                  <a:gd name="connsiteX8" fmla="*/ 3430693 w 3557693"/>
                  <a:gd name="connsiteY8" fmla="*/ 1371600 h 3694853"/>
                  <a:gd name="connsiteX9" fmla="*/ 3237653 w 3557693"/>
                  <a:gd name="connsiteY9" fmla="*/ 1473200 h 3694853"/>
                  <a:gd name="connsiteX10" fmla="*/ 2922693 w 3557693"/>
                  <a:gd name="connsiteY10" fmla="*/ 1605280 h 3694853"/>
                  <a:gd name="connsiteX11" fmla="*/ 2892213 w 3557693"/>
                  <a:gd name="connsiteY11" fmla="*/ 1595120 h 3694853"/>
                  <a:gd name="connsiteX12" fmla="*/ 2922693 w 3557693"/>
                  <a:gd name="connsiteY12" fmla="*/ 1483360 h 3694853"/>
                  <a:gd name="connsiteX13" fmla="*/ 2983653 w 3557693"/>
                  <a:gd name="connsiteY13" fmla="*/ 1320800 h 3694853"/>
                  <a:gd name="connsiteX14" fmla="*/ 2983653 w 3557693"/>
                  <a:gd name="connsiteY14" fmla="*/ 1270000 h 3694853"/>
                  <a:gd name="connsiteX15" fmla="*/ 2932853 w 3557693"/>
                  <a:gd name="connsiteY15" fmla="*/ 1280160 h 3694853"/>
                  <a:gd name="connsiteX16" fmla="*/ 2902373 w 3557693"/>
                  <a:gd name="connsiteY16" fmla="*/ 1361440 h 3694853"/>
                  <a:gd name="connsiteX17" fmla="*/ 2821093 w 3557693"/>
                  <a:gd name="connsiteY17" fmla="*/ 1584960 h 3694853"/>
                  <a:gd name="connsiteX18" fmla="*/ 2790613 w 3557693"/>
                  <a:gd name="connsiteY18" fmla="*/ 1666240 h 3694853"/>
                  <a:gd name="connsiteX19" fmla="*/ 2668693 w 3557693"/>
                  <a:gd name="connsiteY19" fmla="*/ 1737360 h 3694853"/>
                  <a:gd name="connsiteX20" fmla="*/ 2475653 w 3557693"/>
                  <a:gd name="connsiteY20" fmla="*/ 1838960 h 3694853"/>
                  <a:gd name="connsiteX21" fmla="*/ 2374053 w 3557693"/>
                  <a:gd name="connsiteY21" fmla="*/ 1899920 h 3694853"/>
                  <a:gd name="connsiteX22" fmla="*/ 2231813 w 3557693"/>
                  <a:gd name="connsiteY22" fmla="*/ 2011680 h 3694853"/>
                  <a:gd name="connsiteX23" fmla="*/ 2313093 w 3557693"/>
                  <a:gd name="connsiteY23" fmla="*/ 1666240 h 3694853"/>
                  <a:gd name="connsiteX24" fmla="*/ 2384213 w 3557693"/>
                  <a:gd name="connsiteY24" fmla="*/ 1280160 h 3694853"/>
                  <a:gd name="connsiteX25" fmla="*/ 2597573 w 3557693"/>
                  <a:gd name="connsiteY25" fmla="*/ 1056640 h 3694853"/>
                  <a:gd name="connsiteX26" fmla="*/ 2668693 w 3557693"/>
                  <a:gd name="connsiteY26" fmla="*/ 894080 h 3694853"/>
                  <a:gd name="connsiteX27" fmla="*/ 2628053 w 3557693"/>
                  <a:gd name="connsiteY27" fmla="*/ 894080 h 3694853"/>
                  <a:gd name="connsiteX28" fmla="*/ 2567093 w 3557693"/>
                  <a:gd name="connsiteY28" fmla="*/ 1026160 h 3694853"/>
                  <a:gd name="connsiteX29" fmla="*/ 2414693 w 3557693"/>
                  <a:gd name="connsiteY29" fmla="*/ 1148080 h 3694853"/>
                  <a:gd name="connsiteX30" fmla="*/ 2465493 w 3557693"/>
                  <a:gd name="connsiteY30" fmla="*/ 975360 h 3694853"/>
                  <a:gd name="connsiteX31" fmla="*/ 2546773 w 3557693"/>
                  <a:gd name="connsiteY31" fmla="*/ 680720 h 3694853"/>
                  <a:gd name="connsiteX32" fmla="*/ 2648373 w 3557693"/>
                  <a:gd name="connsiteY32" fmla="*/ 589280 h 3694853"/>
                  <a:gd name="connsiteX33" fmla="*/ 2729653 w 3557693"/>
                  <a:gd name="connsiteY33" fmla="*/ 497840 h 3694853"/>
                  <a:gd name="connsiteX34" fmla="*/ 2739813 w 3557693"/>
                  <a:gd name="connsiteY34" fmla="*/ 447040 h 3694853"/>
                  <a:gd name="connsiteX35" fmla="*/ 2699173 w 3557693"/>
                  <a:gd name="connsiteY35" fmla="*/ 467360 h 3694853"/>
                  <a:gd name="connsiteX36" fmla="*/ 2628053 w 3557693"/>
                  <a:gd name="connsiteY36" fmla="*/ 548640 h 3694853"/>
                  <a:gd name="connsiteX37" fmla="*/ 2567093 w 3557693"/>
                  <a:gd name="connsiteY37" fmla="*/ 579120 h 3694853"/>
                  <a:gd name="connsiteX38" fmla="*/ 2678853 w 3557693"/>
                  <a:gd name="connsiteY38" fmla="*/ 274320 h 3694853"/>
                  <a:gd name="connsiteX39" fmla="*/ 2729653 w 3557693"/>
                  <a:gd name="connsiteY39" fmla="*/ 40640 h 3694853"/>
                  <a:gd name="connsiteX40" fmla="*/ 2689013 w 3557693"/>
                  <a:gd name="connsiteY40" fmla="*/ 30480 h 3694853"/>
                  <a:gd name="connsiteX41" fmla="*/ 2668693 w 3557693"/>
                  <a:gd name="connsiteY41" fmla="*/ 142240 h 3694853"/>
                  <a:gd name="connsiteX42" fmla="*/ 2617893 w 3557693"/>
                  <a:gd name="connsiteY42" fmla="*/ 314960 h 3694853"/>
                  <a:gd name="connsiteX43" fmla="*/ 2597573 w 3557693"/>
                  <a:gd name="connsiteY43" fmla="*/ 314960 h 3694853"/>
                  <a:gd name="connsiteX44" fmla="*/ 2556933 w 3557693"/>
                  <a:gd name="connsiteY44" fmla="*/ 172720 h 3694853"/>
                  <a:gd name="connsiteX45" fmla="*/ 2526453 w 3557693"/>
                  <a:gd name="connsiteY45" fmla="*/ 81280 h 3694853"/>
                  <a:gd name="connsiteX46" fmla="*/ 2495973 w 3557693"/>
                  <a:gd name="connsiteY46" fmla="*/ 111760 h 3694853"/>
                  <a:gd name="connsiteX47" fmla="*/ 2516293 w 3557693"/>
                  <a:gd name="connsiteY47" fmla="*/ 172720 h 3694853"/>
                  <a:gd name="connsiteX48" fmla="*/ 2546773 w 3557693"/>
                  <a:gd name="connsiteY48" fmla="*/ 284480 h 3694853"/>
                  <a:gd name="connsiteX49" fmla="*/ 2567093 w 3557693"/>
                  <a:gd name="connsiteY49" fmla="*/ 375920 h 3694853"/>
                  <a:gd name="connsiteX50" fmla="*/ 2577253 w 3557693"/>
                  <a:gd name="connsiteY50" fmla="*/ 406400 h 3694853"/>
                  <a:gd name="connsiteX51" fmla="*/ 2495973 w 3557693"/>
                  <a:gd name="connsiteY51" fmla="*/ 640080 h 3694853"/>
                  <a:gd name="connsiteX52" fmla="*/ 2424853 w 3557693"/>
                  <a:gd name="connsiteY52" fmla="*/ 894080 h 3694853"/>
                  <a:gd name="connsiteX53" fmla="*/ 2363893 w 3557693"/>
                  <a:gd name="connsiteY53" fmla="*/ 863600 h 3694853"/>
                  <a:gd name="connsiteX54" fmla="*/ 2262293 w 3557693"/>
                  <a:gd name="connsiteY54" fmla="*/ 690880 h 3694853"/>
                  <a:gd name="connsiteX55" fmla="*/ 2221653 w 3557693"/>
                  <a:gd name="connsiteY55" fmla="*/ 609600 h 3694853"/>
                  <a:gd name="connsiteX56" fmla="*/ 2201333 w 3557693"/>
                  <a:gd name="connsiteY56" fmla="*/ 640080 h 3694853"/>
                  <a:gd name="connsiteX57" fmla="*/ 2241973 w 3557693"/>
                  <a:gd name="connsiteY57" fmla="*/ 741680 h 3694853"/>
                  <a:gd name="connsiteX58" fmla="*/ 2302933 w 3557693"/>
                  <a:gd name="connsiteY58" fmla="*/ 853440 h 3694853"/>
                  <a:gd name="connsiteX59" fmla="*/ 2353733 w 3557693"/>
                  <a:gd name="connsiteY59" fmla="*/ 934720 h 3694853"/>
                  <a:gd name="connsiteX60" fmla="*/ 2384213 w 3557693"/>
                  <a:gd name="connsiteY60" fmla="*/ 965200 h 3694853"/>
                  <a:gd name="connsiteX61" fmla="*/ 2363893 w 3557693"/>
                  <a:gd name="connsiteY61" fmla="*/ 1076960 h 3694853"/>
                  <a:gd name="connsiteX62" fmla="*/ 2262293 w 3557693"/>
                  <a:gd name="connsiteY62" fmla="*/ 1422400 h 3694853"/>
                  <a:gd name="connsiteX63" fmla="*/ 2211493 w 3557693"/>
                  <a:gd name="connsiteY63" fmla="*/ 1676400 h 3694853"/>
                  <a:gd name="connsiteX64" fmla="*/ 2160693 w 3557693"/>
                  <a:gd name="connsiteY64" fmla="*/ 1818640 h 3694853"/>
                  <a:gd name="connsiteX65" fmla="*/ 2089573 w 3557693"/>
                  <a:gd name="connsiteY65" fmla="*/ 1838960 h 3694853"/>
                  <a:gd name="connsiteX66" fmla="*/ 2048933 w 3557693"/>
                  <a:gd name="connsiteY66" fmla="*/ 1686560 h 3694853"/>
                  <a:gd name="connsiteX67" fmla="*/ 1957493 w 3557693"/>
                  <a:gd name="connsiteY67" fmla="*/ 1351280 h 3694853"/>
                  <a:gd name="connsiteX68" fmla="*/ 1845733 w 3557693"/>
                  <a:gd name="connsiteY68" fmla="*/ 894080 h 3694853"/>
                  <a:gd name="connsiteX69" fmla="*/ 1805093 w 3557693"/>
                  <a:gd name="connsiteY69" fmla="*/ 436880 h 3694853"/>
                  <a:gd name="connsiteX70" fmla="*/ 1815253 w 3557693"/>
                  <a:gd name="connsiteY70" fmla="*/ 254000 h 3694853"/>
                  <a:gd name="connsiteX71" fmla="*/ 1774613 w 3557693"/>
                  <a:gd name="connsiteY71" fmla="*/ 213360 h 3694853"/>
                  <a:gd name="connsiteX72" fmla="*/ 1764453 w 3557693"/>
                  <a:gd name="connsiteY72" fmla="*/ 365760 h 3694853"/>
                  <a:gd name="connsiteX73" fmla="*/ 1764453 w 3557693"/>
                  <a:gd name="connsiteY73" fmla="*/ 558800 h 3694853"/>
                  <a:gd name="connsiteX74" fmla="*/ 1774613 w 3557693"/>
                  <a:gd name="connsiteY74" fmla="*/ 670560 h 3694853"/>
                  <a:gd name="connsiteX75" fmla="*/ 1733973 w 3557693"/>
                  <a:gd name="connsiteY75" fmla="*/ 609600 h 3694853"/>
                  <a:gd name="connsiteX76" fmla="*/ 1622213 w 3557693"/>
                  <a:gd name="connsiteY76" fmla="*/ 406400 h 3694853"/>
                  <a:gd name="connsiteX77" fmla="*/ 1571413 w 3557693"/>
                  <a:gd name="connsiteY77" fmla="*/ 142240 h 3694853"/>
                  <a:gd name="connsiteX78" fmla="*/ 1540933 w 3557693"/>
                  <a:gd name="connsiteY78" fmla="*/ 60960 h 3694853"/>
                  <a:gd name="connsiteX79" fmla="*/ 1520613 w 3557693"/>
                  <a:gd name="connsiteY79" fmla="*/ 121920 h 3694853"/>
                  <a:gd name="connsiteX80" fmla="*/ 1551093 w 3557693"/>
                  <a:gd name="connsiteY80" fmla="*/ 365760 h 3694853"/>
                  <a:gd name="connsiteX81" fmla="*/ 1571413 w 3557693"/>
                  <a:gd name="connsiteY81" fmla="*/ 426720 h 3694853"/>
                  <a:gd name="connsiteX82" fmla="*/ 1540933 w 3557693"/>
                  <a:gd name="connsiteY82" fmla="*/ 416560 h 3694853"/>
                  <a:gd name="connsiteX83" fmla="*/ 1439333 w 3557693"/>
                  <a:gd name="connsiteY83" fmla="*/ 335280 h 3694853"/>
                  <a:gd name="connsiteX84" fmla="*/ 1327573 w 3557693"/>
                  <a:gd name="connsiteY84" fmla="*/ 274320 h 3694853"/>
                  <a:gd name="connsiteX85" fmla="*/ 1317413 w 3557693"/>
                  <a:gd name="connsiteY85" fmla="*/ 304800 h 3694853"/>
                  <a:gd name="connsiteX86" fmla="*/ 1429173 w 3557693"/>
                  <a:gd name="connsiteY86" fmla="*/ 396240 h 3694853"/>
                  <a:gd name="connsiteX87" fmla="*/ 1571413 w 3557693"/>
                  <a:gd name="connsiteY87" fmla="*/ 477520 h 3694853"/>
                  <a:gd name="connsiteX88" fmla="*/ 1601893 w 3557693"/>
                  <a:gd name="connsiteY88" fmla="*/ 497840 h 3694853"/>
                  <a:gd name="connsiteX89" fmla="*/ 1683173 w 3557693"/>
                  <a:gd name="connsiteY89" fmla="*/ 629920 h 3694853"/>
                  <a:gd name="connsiteX90" fmla="*/ 1764453 w 3557693"/>
                  <a:gd name="connsiteY90" fmla="*/ 731520 h 3694853"/>
                  <a:gd name="connsiteX91" fmla="*/ 1784773 w 3557693"/>
                  <a:gd name="connsiteY91" fmla="*/ 843280 h 3694853"/>
                  <a:gd name="connsiteX92" fmla="*/ 1815253 w 3557693"/>
                  <a:gd name="connsiteY92" fmla="*/ 1036320 h 3694853"/>
                  <a:gd name="connsiteX93" fmla="*/ 1876213 w 3557693"/>
                  <a:gd name="connsiteY93" fmla="*/ 1310640 h 3694853"/>
                  <a:gd name="connsiteX94" fmla="*/ 1855893 w 3557693"/>
                  <a:gd name="connsiteY94" fmla="*/ 1310640 h 3694853"/>
                  <a:gd name="connsiteX95" fmla="*/ 1591733 w 3557693"/>
                  <a:gd name="connsiteY95" fmla="*/ 1137920 h 3694853"/>
                  <a:gd name="connsiteX96" fmla="*/ 1408853 w 3557693"/>
                  <a:gd name="connsiteY96" fmla="*/ 914400 h 3694853"/>
                  <a:gd name="connsiteX97" fmla="*/ 1327573 w 3557693"/>
                  <a:gd name="connsiteY97" fmla="*/ 782320 h 3694853"/>
                  <a:gd name="connsiteX98" fmla="*/ 1307253 w 3557693"/>
                  <a:gd name="connsiteY98" fmla="*/ 619760 h 3694853"/>
                  <a:gd name="connsiteX99" fmla="*/ 1286933 w 3557693"/>
                  <a:gd name="connsiteY99" fmla="*/ 589280 h 3694853"/>
                  <a:gd name="connsiteX100" fmla="*/ 1256453 w 3557693"/>
                  <a:gd name="connsiteY100" fmla="*/ 670560 h 3694853"/>
                  <a:gd name="connsiteX101" fmla="*/ 1266613 w 3557693"/>
                  <a:gd name="connsiteY101" fmla="*/ 772160 h 3694853"/>
                  <a:gd name="connsiteX102" fmla="*/ 1185333 w 3557693"/>
                  <a:gd name="connsiteY102" fmla="*/ 690880 h 3694853"/>
                  <a:gd name="connsiteX103" fmla="*/ 1012613 w 3557693"/>
                  <a:gd name="connsiteY103" fmla="*/ 508000 h 3694853"/>
                  <a:gd name="connsiteX104" fmla="*/ 941493 w 3557693"/>
                  <a:gd name="connsiteY104" fmla="*/ 375920 h 3694853"/>
                  <a:gd name="connsiteX105" fmla="*/ 890693 w 3557693"/>
                  <a:gd name="connsiteY105" fmla="*/ 294640 h 3694853"/>
                  <a:gd name="connsiteX106" fmla="*/ 860213 w 3557693"/>
                  <a:gd name="connsiteY106" fmla="*/ 294640 h 3694853"/>
                  <a:gd name="connsiteX107" fmla="*/ 880533 w 3557693"/>
                  <a:gd name="connsiteY107" fmla="*/ 365760 h 3694853"/>
                  <a:gd name="connsiteX108" fmla="*/ 982133 w 3557693"/>
                  <a:gd name="connsiteY108" fmla="*/ 548640 h 3694853"/>
                  <a:gd name="connsiteX109" fmla="*/ 1083733 w 3557693"/>
                  <a:gd name="connsiteY109" fmla="*/ 650240 h 3694853"/>
                  <a:gd name="connsiteX110" fmla="*/ 1012613 w 3557693"/>
                  <a:gd name="connsiteY110" fmla="*/ 650240 h 3694853"/>
                  <a:gd name="connsiteX111" fmla="*/ 850053 w 3557693"/>
                  <a:gd name="connsiteY111" fmla="*/ 579120 h 3694853"/>
                  <a:gd name="connsiteX112" fmla="*/ 829733 w 3557693"/>
                  <a:gd name="connsiteY112" fmla="*/ 599440 h 3694853"/>
                  <a:gd name="connsiteX113" fmla="*/ 921173 w 3557693"/>
                  <a:gd name="connsiteY113" fmla="*/ 650240 h 3694853"/>
                  <a:gd name="connsiteX114" fmla="*/ 1073573 w 3557693"/>
                  <a:gd name="connsiteY114" fmla="*/ 711200 h 3694853"/>
                  <a:gd name="connsiteX115" fmla="*/ 1124373 w 3557693"/>
                  <a:gd name="connsiteY115" fmla="*/ 721360 h 3694853"/>
                  <a:gd name="connsiteX116" fmla="*/ 1246293 w 3557693"/>
                  <a:gd name="connsiteY116" fmla="*/ 822960 h 3694853"/>
                  <a:gd name="connsiteX117" fmla="*/ 1286933 w 3557693"/>
                  <a:gd name="connsiteY117" fmla="*/ 853440 h 3694853"/>
                  <a:gd name="connsiteX118" fmla="*/ 1398693 w 3557693"/>
                  <a:gd name="connsiteY118" fmla="*/ 985520 h 3694853"/>
                  <a:gd name="connsiteX119" fmla="*/ 1500293 w 3557693"/>
                  <a:gd name="connsiteY119" fmla="*/ 1117600 h 3694853"/>
                  <a:gd name="connsiteX120" fmla="*/ 1683173 w 3557693"/>
                  <a:gd name="connsiteY120" fmla="*/ 1290320 h 3694853"/>
                  <a:gd name="connsiteX121" fmla="*/ 1845733 w 3557693"/>
                  <a:gd name="connsiteY121" fmla="*/ 1422400 h 3694853"/>
                  <a:gd name="connsiteX122" fmla="*/ 1866053 w 3557693"/>
                  <a:gd name="connsiteY122" fmla="*/ 1473200 h 3694853"/>
                  <a:gd name="connsiteX123" fmla="*/ 1886373 w 3557693"/>
                  <a:gd name="connsiteY123" fmla="*/ 1625600 h 3694853"/>
                  <a:gd name="connsiteX124" fmla="*/ 1896533 w 3557693"/>
                  <a:gd name="connsiteY124" fmla="*/ 1717040 h 3694853"/>
                  <a:gd name="connsiteX125" fmla="*/ 1886373 w 3557693"/>
                  <a:gd name="connsiteY125" fmla="*/ 1879600 h 3694853"/>
                  <a:gd name="connsiteX126" fmla="*/ 1774613 w 3557693"/>
                  <a:gd name="connsiteY126" fmla="*/ 1828800 h 3694853"/>
                  <a:gd name="connsiteX127" fmla="*/ 1500293 w 3557693"/>
                  <a:gd name="connsiteY127" fmla="*/ 1778000 h 3694853"/>
                  <a:gd name="connsiteX128" fmla="*/ 1256453 w 3557693"/>
                  <a:gd name="connsiteY128" fmla="*/ 1706880 h 3694853"/>
                  <a:gd name="connsiteX129" fmla="*/ 900853 w 3557693"/>
                  <a:gd name="connsiteY129" fmla="*/ 1574800 h 3694853"/>
                  <a:gd name="connsiteX130" fmla="*/ 667173 w 3557693"/>
                  <a:gd name="connsiteY130" fmla="*/ 1341120 h 3694853"/>
                  <a:gd name="connsiteX131" fmla="*/ 514773 w 3557693"/>
                  <a:gd name="connsiteY131" fmla="*/ 1137920 h 3694853"/>
                  <a:gd name="connsiteX132" fmla="*/ 423333 w 3557693"/>
                  <a:gd name="connsiteY132" fmla="*/ 1036320 h 3694853"/>
                  <a:gd name="connsiteX133" fmla="*/ 362373 w 3557693"/>
                  <a:gd name="connsiteY133" fmla="*/ 1046480 h 3694853"/>
                  <a:gd name="connsiteX134" fmla="*/ 443653 w 3557693"/>
                  <a:gd name="connsiteY134" fmla="*/ 1137920 h 3694853"/>
                  <a:gd name="connsiteX135" fmla="*/ 565573 w 3557693"/>
                  <a:gd name="connsiteY135" fmla="*/ 1320800 h 3694853"/>
                  <a:gd name="connsiteX136" fmla="*/ 626533 w 3557693"/>
                  <a:gd name="connsiteY136" fmla="*/ 1402080 h 3694853"/>
                  <a:gd name="connsiteX137" fmla="*/ 555413 w 3557693"/>
                  <a:gd name="connsiteY137" fmla="*/ 1391920 h 3694853"/>
                  <a:gd name="connsiteX138" fmla="*/ 382693 w 3557693"/>
                  <a:gd name="connsiteY138" fmla="*/ 1300480 h 3694853"/>
                  <a:gd name="connsiteX139" fmla="*/ 209973 w 3557693"/>
                  <a:gd name="connsiteY139" fmla="*/ 1178560 h 3694853"/>
                  <a:gd name="connsiteX140" fmla="*/ 47413 w 3557693"/>
                  <a:gd name="connsiteY140" fmla="*/ 1046480 h 3694853"/>
                  <a:gd name="connsiteX141" fmla="*/ 6773 w 3557693"/>
                  <a:gd name="connsiteY141" fmla="*/ 1056640 h 3694853"/>
                  <a:gd name="connsiteX142" fmla="*/ 88053 w 3557693"/>
                  <a:gd name="connsiteY142" fmla="*/ 1127760 h 3694853"/>
                  <a:gd name="connsiteX143" fmla="*/ 362373 w 3557693"/>
                  <a:gd name="connsiteY143" fmla="*/ 1351280 h 3694853"/>
                  <a:gd name="connsiteX144" fmla="*/ 606213 w 3557693"/>
                  <a:gd name="connsiteY144" fmla="*/ 1463040 h 3694853"/>
                  <a:gd name="connsiteX145" fmla="*/ 707813 w 3557693"/>
                  <a:gd name="connsiteY145" fmla="*/ 1483360 h 3694853"/>
                  <a:gd name="connsiteX146" fmla="*/ 758613 w 3557693"/>
                  <a:gd name="connsiteY146" fmla="*/ 1544320 h 3694853"/>
                  <a:gd name="connsiteX147" fmla="*/ 819573 w 3557693"/>
                  <a:gd name="connsiteY147" fmla="*/ 1595120 h 3694853"/>
                  <a:gd name="connsiteX148" fmla="*/ 911013 w 3557693"/>
                  <a:gd name="connsiteY148" fmla="*/ 1645920 h 3694853"/>
                  <a:gd name="connsiteX149" fmla="*/ 1236133 w 3557693"/>
                  <a:gd name="connsiteY149" fmla="*/ 1767840 h 3694853"/>
                  <a:gd name="connsiteX150" fmla="*/ 1540933 w 3557693"/>
                  <a:gd name="connsiteY150" fmla="*/ 1879600 h 3694853"/>
                  <a:gd name="connsiteX151" fmla="*/ 1652693 w 3557693"/>
                  <a:gd name="connsiteY151" fmla="*/ 1950720 h 3694853"/>
                  <a:gd name="connsiteX152" fmla="*/ 1469813 w 3557693"/>
                  <a:gd name="connsiteY152" fmla="*/ 1920240 h 3694853"/>
                  <a:gd name="connsiteX153" fmla="*/ 1286933 w 3557693"/>
                  <a:gd name="connsiteY153" fmla="*/ 1920240 h 3694853"/>
                  <a:gd name="connsiteX154" fmla="*/ 1053253 w 3557693"/>
                  <a:gd name="connsiteY154" fmla="*/ 1899920 h 3694853"/>
                  <a:gd name="connsiteX155" fmla="*/ 809413 w 3557693"/>
                  <a:gd name="connsiteY155" fmla="*/ 1828800 h 3694853"/>
                  <a:gd name="connsiteX156" fmla="*/ 545253 w 3557693"/>
                  <a:gd name="connsiteY156" fmla="*/ 1737360 h 3694853"/>
                  <a:gd name="connsiteX157" fmla="*/ 514773 w 3557693"/>
                  <a:gd name="connsiteY157" fmla="*/ 1727200 h 3694853"/>
                  <a:gd name="connsiteX158" fmla="*/ 382693 w 3557693"/>
                  <a:gd name="connsiteY158" fmla="*/ 1635760 h 3694853"/>
                  <a:gd name="connsiteX159" fmla="*/ 342053 w 3557693"/>
                  <a:gd name="connsiteY159" fmla="*/ 1645920 h 3694853"/>
                  <a:gd name="connsiteX160" fmla="*/ 474133 w 3557693"/>
                  <a:gd name="connsiteY160" fmla="*/ 1767840 h 3694853"/>
                  <a:gd name="connsiteX161" fmla="*/ 728133 w 3557693"/>
                  <a:gd name="connsiteY161" fmla="*/ 1849120 h 3694853"/>
                  <a:gd name="connsiteX162" fmla="*/ 606213 w 3557693"/>
                  <a:gd name="connsiteY162" fmla="*/ 1849120 h 3694853"/>
                  <a:gd name="connsiteX163" fmla="*/ 474133 w 3557693"/>
                  <a:gd name="connsiteY163" fmla="*/ 1838960 h 3694853"/>
                  <a:gd name="connsiteX164" fmla="*/ 474133 w 3557693"/>
                  <a:gd name="connsiteY164" fmla="*/ 1889760 h 3694853"/>
                  <a:gd name="connsiteX165" fmla="*/ 585893 w 3557693"/>
                  <a:gd name="connsiteY165" fmla="*/ 1889760 h 3694853"/>
                  <a:gd name="connsiteX166" fmla="*/ 789093 w 3557693"/>
                  <a:gd name="connsiteY166" fmla="*/ 1889760 h 3694853"/>
                  <a:gd name="connsiteX167" fmla="*/ 992293 w 3557693"/>
                  <a:gd name="connsiteY167" fmla="*/ 1930400 h 3694853"/>
                  <a:gd name="connsiteX168" fmla="*/ 1266613 w 3557693"/>
                  <a:gd name="connsiteY168" fmla="*/ 1950720 h 3694853"/>
                  <a:gd name="connsiteX169" fmla="*/ 1520613 w 3557693"/>
                  <a:gd name="connsiteY169" fmla="*/ 1981200 h 3694853"/>
                  <a:gd name="connsiteX170" fmla="*/ 1693333 w 3557693"/>
                  <a:gd name="connsiteY170" fmla="*/ 2021840 h 3694853"/>
                  <a:gd name="connsiteX171" fmla="*/ 1744133 w 3557693"/>
                  <a:gd name="connsiteY171" fmla="*/ 2123440 h 3694853"/>
                  <a:gd name="connsiteX172" fmla="*/ 1794933 w 3557693"/>
                  <a:gd name="connsiteY172" fmla="*/ 2255520 h 3694853"/>
                  <a:gd name="connsiteX173" fmla="*/ 1805093 w 3557693"/>
                  <a:gd name="connsiteY173" fmla="*/ 2499360 h 3694853"/>
                  <a:gd name="connsiteX174" fmla="*/ 1784773 w 3557693"/>
                  <a:gd name="connsiteY174" fmla="*/ 2753360 h 3694853"/>
                  <a:gd name="connsiteX175" fmla="*/ 1733973 w 3557693"/>
                  <a:gd name="connsiteY175" fmla="*/ 3048000 h 3694853"/>
                  <a:gd name="connsiteX176" fmla="*/ 1683173 w 3557693"/>
                  <a:gd name="connsiteY176" fmla="*/ 3342640 h 3694853"/>
                  <a:gd name="connsiteX177" fmla="*/ 1632373 w 3557693"/>
                  <a:gd name="connsiteY177" fmla="*/ 3586480 h 3694853"/>
                  <a:gd name="connsiteX178" fmla="*/ 1825413 w 3557693"/>
                  <a:gd name="connsiteY178" fmla="*/ 3667760 h 3694853"/>
                  <a:gd name="connsiteX179" fmla="*/ 2120053 w 3557693"/>
                  <a:gd name="connsiteY179" fmla="*/ 3677920 h 3694853"/>
                  <a:gd name="connsiteX180" fmla="*/ 2191173 w 3557693"/>
                  <a:gd name="connsiteY180" fmla="*/ 3627120 h 3694853"/>
                  <a:gd name="connsiteX181" fmla="*/ 2181013 w 3557693"/>
                  <a:gd name="connsiteY181" fmla="*/ 3271520 h 3694853"/>
                  <a:gd name="connsiteX182" fmla="*/ 2159909 w 3557693"/>
                  <a:gd name="connsiteY182" fmla="*/ 2425041 h 3694853"/>
                  <a:gd name="connsiteX0" fmla="*/ 2150533 w 3557693"/>
                  <a:gd name="connsiteY0" fmla="*/ 2387600 h 3694853"/>
                  <a:gd name="connsiteX1" fmla="*/ 2302933 w 3557693"/>
                  <a:gd name="connsiteY1" fmla="*/ 2103120 h 3694853"/>
                  <a:gd name="connsiteX2" fmla="*/ 2628053 w 3557693"/>
                  <a:gd name="connsiteY2" fmla="*/ 1838960 h 3694853"/>
                  <a:gd name="connsiteX3" fmla="*/ 3014133 w 3557693"/>
                  <a:gd name="connsiteY3" fmla="*/ 1615440 h 3694853"/>
                  <a:gd name="connsiteX4" fmla="*/ 3288453 w 3557693"/>
                  <a:gd name="connsiteY4" fmla="*/ 1503680 h 3694853"/>
                  <a:gd name="connsiteX5" fmla="*/ 3471333 w 3557693"/>
                  <a:gd name="connsiteY5" fmla="*/ 1391920 h 3694853"/>
                  <a:gd name="connsiteX6" fmla="*/ 3552613 w 3557693"/>
                  <a:gd name="connsiteY6" fmla="*/ 1280160 h 3694853"/>
                  <a:gd name="connsiteX7" fmla="*/ 3501813 w 3557693"/>
                  <a:gd name="connsiteY7" fmla="*/ 1270000 h 3694853"/>
                  <a:gd name="connsiteX8" fmla="*/ 3430693 w 3557693"/>
                  <a:gd name="connsiteY8" fmla="*/ 1371600 h 3694853"/>
                  <a:gd name="connsiteX9" fmla="*/ 3237653 w 3557693"/>
                  <a:gd name="connsiteY9" fmla="*/ 1473200 h 3694853"/>
                  <a:gd name="connsiteX10" fmla="*/ 2922693 w 3557693"/>
                  <a:gd name="connsiteY10" fmla="*/ 1605280 h 3694853"/>
                  <a:gd name="connsiteX11" fmla="*/ 2892213 w 3557693"/>
                  <a:gd name="connsiteY11" fmla="*/ 1595120 h 3694853"/>
                  <a:gd name="connsiteX12" fmla="*/ 2922693 w 3557693"/>
                  <a:gd name="connsiteY12" fmla="*/ 1483360 h 3694853"/>
                  <a:gd name="connsiteX13" fmla="*/ 2983653 w 3557693"/>
                  <a:gd name="connsiteY13" fmla="*/ 1320800 h 3694853"/>
                  <a:gd name="connsiteX14" fmla="*/ 2983653 w 3557693"/>
                  <a:gd name="connsiteY14" fmla="*/ 1270000 h 3694853"/>
                  <a:gd name="connsiteX15" fmla="*/ 2932853 w 3557693"/>
                  <a:gd name="connsiteY15" fmla="*/ 1280160 h 3694853"/>
                  <a:gd name="connsiteX16" fmla="*/ 2902373 w 3557693"/>
                  <a:gd name="connsiteY16" fmla="*/ 1361440 h 3694853"/>
                  <a:gd name="connsiteX17" fmla="*/ 2821093 w 3557693"/>
                  <a:gd name="connsiteY17" fmla="*/ 1584960 h 3694853"/>
                  <a:gd name="connsiteX18" fmla="*/ 2790613 w 3557693"/>
                  <a:gd name="connsiteY18" fmla="*/ 1666240 h 3694853"/>
                  <a:gd name="connsiteX19" fmla="*/ 2668693 w 3557693"/>
                  <a:gd name="connsiteY19" fmla="*/ 1737360 h 3694853"/>
                  <a:gd name="connsiteX20" fmla="*/ 2475653 w 3557693"/>
                  <a:gd name="connsiteY20" fmla="*/ 1838960 h 3694853"/>
                  <a:gd name="connsiteX21" fmla="*/ 2374053 w 3557693"/>
                  <a:gd name="connsiteY21" fmla="*/ 1899920 h 3694853"/>
                  <a:gd name="connsiteX22" fmla="*/ 2231813 w 3557693"/>
                  <a:gd name="connsiteY22" fmla="*/ 2011680 h 3694853"/>
                  <a:gd name="connsiteX23" fmla="*/ 2313093 w 3557693"/>
                  <a:gd name="connsiteY23" fmla="*/ 1666240 h 3694853"/>
                  <a:gd name="connsiteX24" fmla="*/ 2384213 w 3557693"/>
                  <a:gd name="connsiteY24" fmla="*/ 1280160 h 3694853"/>
                  <a:gd name="connsiteX25" fmla="*/ 2597573 w 3557693"/>
                  <a:gd name="connsiteY25" fmla="*/ 1056640 h 3694853"/>
                  <a:gd name="connsiteX26" fmla="*/ 2668693 w 3557693"/>
                  <a:gd name="connsiteY26" fmla="*/ 894080 h 3694853"/>
                  <a:gd name="connsiteX27" fmla="*/ 2628053 w 3557693"/>
                  <a:gd name="connsiteY27" fmla="*/ 894080 h 3694853"/>
                  <a:gd name="connsiteX28" fmla="*/ 2567093 w 3557693"/>
                  <a:gd name="connsiteY28" fmla="*/ 1026160 h 3694853"/>
                  <a:gd name="connsiteX29" fmla="*/ 2414693 w 3557693"/>
                  <a:gd name="connsiteY29" fmla="*/ 1148080 h 3694853"/>
                  <a:gd name="connsiteX30" fmla="*/ 2465493 w 3557693"/>
                  <a:gd name="connsiteY30" fmla="*/ 975360 h 3694853"/>
                  <a:gd name="connsiteX31" fmla="*/ 2546773 w 3557693"/>
                  <a:gd name="connsiteY31" fmla="*/ 680720 h 3694853"/>
                  <a:gd name="connsiteX32" fmla="*/ 2648373 w 3557693"/>
                  <a:gd name="connsiteY32" fmla="*/ 589280 h 3694853"/>
                  <a:gd name="connsiteX33" fmla="*/ 2729653 w 3557693"/>
                  <a:gd name="connsiteY33" fmla="*/ 497840 h 3694853"/>
                  <a:gd name="connsiteX34" fmla="*/ 2739813 w 3557693"/>
                  <a:gd name="connsiteY34" fmla="*/ 447040 h 3694853"/>
                  <a:gd name="connsiteX35" fmla="*/ 2699173 w 3557693"/>
                  <a:gd name="connsiteY35" fmla="*/ 467360 h 3694853"/>
                  <a:gd name="connsiteX36" fmla="*/ 2628053 w 3557693"/>
                  <a:gd name="connsiteY36" fmla="*/ 548640 h 3694853"/>
                  <a:gd name="connsiteX37" fmla="*/ 2567093 w 3557693"/>
                  <a:gd name="connsiteY37" fmla="*/ 579120 h 3694853"/>
                  <a:gd name="connsiteX38" fmla="*/ 2678853 w 3557693"/>
                  <a:gd name="connsiteY38" fmla="*/ 274320 h 3694853"/>
                  <a:gd name="connsiteX39" fmla="*/ 2729653 w 3557693"/>
                  <a:gd name="connsiteY39" fmla="*/ 40640 h 3694853"/>
                  <a:gd name="connsiteX40" fmla="*/ 2689013 w 3557693"/>
                  <a:gd name="connsiteY40" fmla="*/ 30480 h 3694853"/>
                  <a:gd name="connsiteX41" fmla="*/ 2668693 w 3557693"/>
                  <a:gd name="connsiteY41" fmla="*/ 142240 h 3694853"/>
                  <a:gd name="connsiteX42" fmla="*/ 2617893 w 3557693"/>
                  <a:gd name="connsiteY42" fmla="*/ 314960 h 3694853"/>
                  <a:gd name="connsiteX43" fmla="*/ 2597573 w 3557693"/>
                  <a:gd name="connsiteY43" fmla="*/ 314960 h 3694853"/>
                  <a:gd name="connsiteX44" fmla="*/ 2556933 w 3557693"/>
                  <a:gd name="connsiteY44" fmla="*/ 172720 h 3694853"/>
                  <a:gd name="connsiteX45" fmla="*/ 2526453 w 3557693"/>
                  <a:gd name="connsiteY45" fmla="*/ 81280 h 3694853"/>
                  <a:gd name="connsiteX46" fmla="*/ 2495973 w 3557693"/>
                  <a:gd name="connsiteY46" fmla="*/ 111760 h 3694853"/>
                  <a:gd name="connsiteX47" fmla="*/ 2516293 w 3557693"/>
                  <a:gd name="connsiteY47" fmla="*/ 172720 h 3694853"/>
                  <a:gd name="connsiteX48" fmla="*/ 2546773 w 3557693"/>
                  <a:gd name="connsiteY48" fmla="*/ 284480 h 3694853"/>
                  <a:gd name="connsiteX49" fmla="*/ 2567093 w 3557693"/>
                  <a:gd name="connsiteY49" fmla="*/ 375920 h 3694853"/>
                  <a:gd name="connsiteX50" fmla="*/ 2577253 w 3557693"/>
                  <a:gd name="connsiteY50" fmla="*/ 406400 h 3694853"/>
                  <a:gd name="connsiteX51" fmla="*/ 2495973 w 3557693"/>
                  <a:gd name="connsiteY51" fmla="*/ 640080 h 3694853"/>
                  <a:gd name="connsiteX52" fmla="*/ 2424853 w 3557693"/>
                  <a:gd name="connsiteY52" fmla="*/ 894080 h 3694853"/>
                  <a:gd name="connsiteX53" fmla="*/ 2363893 w 3557693"/>
                  <a:gd name="connsiteY53" fmla="*/ 863600 h 3694853"/>
                  <a:gd name="connsiteX54" fmla="*/ 2262293 w 3557693"/>
                  <a:gd name="connsiteY54" fmla="*/ 690880 h 3694853"/>
                  <a:gd name="connsiteX55" fmla="*/ 2221653 w 3557693"/>
                  <a:gd name="connsiteY55" fmla="*/ 609600 h 3694853"/>
                  <a:gd name="connsiteX56" fmla="*/ 2201333 w 3557693"/>
                  <a:gd name="connsiteY56" fmla="*/ 640080 h 3694853"/>
                  <a:gd name="connsiteX57" fmla="*/ 2241973 w 3557693"/>
                  <a:gd name="connsiteY57" fmla="*/ 741680 h 3694853"/>
                  <a:gd name="connsiteX58" fmla="*/ 2302933 w 3557693"/>
                  <a:gd name="connsiteY58" fmla="*/ 853440 h 3694853"/>
                  <a:gd name="connsiteX59" fmla="*/ 2353733 w 3557693"/>
                  <a:gd name="connsiteY59" fmla="*/ 934720 h 3694853"/>
                  <a:gd name="connsiteX60" fmla="*/ 2384213 w 3557693"/>
                  <a:gd name="connsiteY60" fmla="*/ 965200 h 3694853"/>
                  <a:gd name="connsiteX61" fmla="*/ 2363893 w 3557693"/>
                  <a:gd name="connsiteY61" fmla="*/ 1076960 h 3694853"/>
                  <a:gd name="connsiteX62" fmla="*/ 2262293 w 3557693"/>
                  <a:gd name="connsiteY62" fmla="*/ 1422400 h 3694853"/>
                  <a:gd name="connsiteX63" fmla="*/ 2211493 w 3557693"/>
                  <a:gd name="connsiteY63" fmla="*/ 1676400 h 3694853"/>
                  <a:gd name="connsiteX64" fmla="*/ 2160693 w 3557693"/>
                  <a:gd name="connsiteY64" fmla="*/ 1818640 h 3694853"/>
                  <a:gd name="connsiteX65" fmla="*/ 2089573 w 3557693"/>
                  <a:gd name="connsiteY65" fmla="*/ 1838960 h 3694853"/>
                  <a:gd name="connsiteX66" fmla="*/ 2048933 w 3557693"/>
                  <a:gd name="connsiteY66" fmla="*/ 1686560 h 3694853"/>
                  <a:gd name="connsiteX67" fmla="*/ 1957493 w 3557693"/>
                  <a:gd name="connsiteY67" fmla="*/ 1351280 h 3694853"/>
                  <a:gd name="connsiteX68" fmla="*/ 1845733 w 3557693"/>
                  <a:gd name="connsiteY68" fmla="*/ 894080 h 3694853"/>
                  <a:gd name="connsiteX69" fmla="*/ 1805093 w 3557693"/>
                  <a:gd name="connsiteY69" fmla="*/ 436880 h 3694853"/>
                  <a:gd name="connsiteX70" fmla="*/ 1815253 w 3557693"/>
                  <a:gd name="connsiteY70" fmla="*/ 254000 h 3694853"/>
                  <a:gd name="connsiteX71" fmla="*/ 1774613 w 3557693"/>
                  <a:gd name="connsiteY71" fmla="*/ 213360 h 3694853"/>
                  <a:gd name="connsiteX72" fmla="*/ 1764453 w 3557693"/>
                  <a:gd name="connsiteY72" fmla="*/ 365760 h 3694853"/>
                  <a:gd name="connsiteX73" fmla="*/ 1764453 w 3557693"/>
                  <a:gd name="connsiteY73" fmla="*/ 558800 h 3694853"/>
                  <a:gd name="connsiteX74" fmla="*/ 1774613 w 3557693"/>
                  <a:gd name="connsiteY74" fmla="*/ 670560 h 3694853"/>
                  <a:gd name="connsiteX75" fmla="*/ 1733973 w 3557693"/>
                  <a:gd name="connsiteY75" fmla="*/ 609600 h 3694853"/>
                  <a:gd name="connsiteX76" fmla="*/ 1622213 w 3557693"/>
                  <a:gd name="connsiteY76" fmla="*/ 406400 h 3694853"/>
                  <a:gd name="connsiteX77" fmla="*/ 1571413 w 3557693"/>
                  <a:gd name="connsiteY77" fmla="*/ 142240 h 3694853"/>
                  <a:gd name="connsiteX78" fmla="*/ 1540933 w 3557693"/>
                  <a:gd name="connsiteY78" fmla="*/ 60960 h 3694853"/>
                  <a:gd name="connsiteX79" fmla="*/ 1520613 w 3557693"/>
                  <a:gd name="connsiteY79" fmla="*/ 121920 h 3694853"/>
                  <a:gd name="connsiteX80" fmla="*/ 1551093 w 3557693"/>
                  <a:gd name="connsiteY80" fmla="*/ 365760 h 3694853"/>
                  <a:gd name="connsiteX81" fmla="*/ 1571413 w 3557693"/>
                  <a:gd name="connsiteY81" fmla="*/ 426720 h 3694853"/>
                  <a:gd name="connsiteX82" fmla="*/ 1540933 w 3557693"/>
                  <a:gd name="connsiteY82" fmla="*/ 416560 h 3694853"/>
                  <a:gd name="connsiteX83" fmla="*/ 1439333 w 3557693"/>
                  <a:gd name="connsiteY83" fmla="*/ 335280 h 3694853"/>
                  <a:gd name="connsiteX84" fmla="*/ 1327573 w 3557693"/>
                  <a:gd name="connsiteY84" fmla="*/ 274320 h 3694853"/>
                  <a:gd name="connsiteX85" fmla="*/ 1317413 w 3557693"/>
                  <a:gd name="connsiteY85" fmla="*/ 304800 h 3694853"/>
                  <a:gd name="connsiteX86" fmla="*/ 1429173 w 3557693"/>
                  <a:gd name="connsiteY86" fmla="*/ 396240 h 3694853"/>
                  <a:gd name="connsiteX87" fmla="*/ 1571413 w 3557693"/>
                  <a:gd name="connsiteY87" fmla="*/ 477520 h 3694853"/>
                  <a:gd name="connsiteX88" fmla="*/ 1601893 w 3557693"/>
                  <a:gd name="connsiteY88" fmla="*/ 497840 h 3694853"/>
                  <a:gd name="connsiteX89" fmla="*/ 1683173 w 3557693"/>
                  <a:gd name="connsiteY89" fmla="*/ 629920 h 3694853"/>
                  <a:gd name="connsiteX90" fmla="*/ 1764453 w 3557693"/>
                  <a:gd name="connsiteY90" fmla="*/ 731520 h 3694853"/>
                  <a:gd name="connsiteX91" fmla="*/ 1784773 w 3557693"/>
                  <a:gd name="connsiteY91" fmla="*/ 843280 h 3694853"/>
                  <a:gd name="connsiteX92" fmla="*/ 1815253 w 3557693"/>
                  <a:gd name="connsiteY92" fmla="*/ 1036320 h 3694853"/>
                  <a:gd name="connsiteX93" fmla="*/ 1876213 w 3557693"/>
                  <a:gd name="connsiteY93" fmla="*/ 1310640 h 3694853"/>
                  <a:gd name="connsiteX94" fmla="*/ 1855893 w 3557693"/>
                  <a:gd name="connsiteY94" fmla="*/ 1310640 h 3694853"/>
                  <a:gd name="connsiteX95" fmla="*/ 1591733 w 3557693"/>
                  <a:gd name="connsiteY95" fmla="*/ 1137920 h 3694853"/>
                  <a:gd name="connsiteX96" fmla="*/ 1408853 w 3557693"/>
                  <a:gd name="connsiteY96" fmla="*/ 914400 h 3694853"/>
                  <a:gd name="connsiteX97" fmla="*/ 1327573 w 3557693"/>
                  <a:gd name="connsiteY97" fmla="*/ 782320 h 3694853"/>
                  <a:gd name="connsiteX98" fmla="*/ 1307253 w 3557693"/>
                  <a:gd name="connsiteY98" fmla="*/ 619760 h 3694853"/>
                  <a:gd name="connsiteX99" fmla="*/ 1286933 w 3557693"/>
                  <a:gd name="connsiteY99" fmla="*/ 589280 h 3694853"/>
                  <a:gd name="connsiteX100" fmla="*/ 1256453 w 3557693"/>
                  <a:gd name="connsiteY100" fmla="*/ 670560 h 3694853"/>
                  <a:gd name="connsiteX101" fmla="*/ 1266613 w 3557693"/>
                  <a:gd name="connsiteY101" fmla="*/ 772160 h 3694853"/>
                  <a:gd name="connsiteX102" fmla="*/ 1185333 w 3557693"/>
                  <a:gd name="connsiteY102" fmla="*/ 690880 h 3694853"/>
                  <a:gd name="connsiteX103" fmla="*/ 1012613 w 3557693"/>
                  <a:gd name="connsiteY103" fmla="*/ 508000 h 3694853"/>
                  <a:gd name="connsiteX104" fmla="*/ 941493 w 3557693"/>
                  <a:gd name="connsiteY104" fmla="*/ 375920 h 3694853"/>
                  <a:gd name="connsiteX105" fmla="*/ 890693 w 3557693"/>
                  <a:gd name="connsiteY105" fmla="*/ 294640 h 3694853"/>
                  <a:gd name="connsiteX106" fmla="*/ 860213 w 3557693"/>
                  <a:gd name="connsiteY106" fmla="*/ 294640 h 3694853"/>
                  <a:gd name="connsiteX107" fmla="*/ 880533 w 3557693"/>
                  <a:gd name="connsiteY107" fmla="*/ 365760 h 3694853"/>
                  <a:gd name="connsiteX108" fmla="*/ 982133 w 3557693"/>
                  <a:gd name="connsiteY108" fmla="*/ 548640 h 3694853"/>
                  <a:gd name="connsiteX109" fmla="*/ 1083733 w 3557693"/>
                  <a:gd name="connsiteY109" fmla="*/ 650240 h 3694853"/>
                  <a:gd name="connsiteX110" fmla="*/ 1012613 w 3557693"/>
                  <a:gd name="connsiteY110" fmla="*/ 650240 h 3694853"/>
                  <a:gd name="connsiteX111" fmla="*/ 850053 w 3557693"/>
                  <a:gd name="connsiteY111" fmla="*/ 579120 h 3694853"/>
                  <a:gd name="connsiteX112" fmla="*/ 829733 w 3557693"/>
                  <a:gd name="connsiteY112" fmla="*/ 599440 h 3694853"/>
                  <a:gd name="connsiteX113" fmla="*/ 921173 w 3557693"/>
                  <a:gd name="connsiteY113" fmla="*/ 650240 h 3694853"/>
                  <a:gd name="connsiteX114" fmla="*/ 1073573 w 3557693"/>
                  <a:gd name="connsiteY114" fmla="*/ 711200 h 3694853"/>
                  <a:gd name="connsiteX115" fmla="*/ 1124373 w 3557693"/>
                  <a:gd name="connsiteY115" fmla="*/ 721360 h 3694853"/>
                  <a:gd name="connsiteX116" fmla="*/ 1246293 w 3557693"/>
                  <a:gd name="connsiteY116" fmla="*/ 822960 h 3694853"/>
                  <a:gd name="connsiteX117" fmla="*/ 1286933 w 3557693"/>
                  <a:gd name="connsiteY117" fmla="*/ 853440 h 3694853"/>
                  <a:gd name="connsiteX118" fmla="*/ 1398693 w 3557693"/>
                  <a:gd name="connsiteY118" fmla="*/ 985520 h 3694853"/>
                  <a:gd name="connsiteX119" fmla="*/ 1500293 w 3557693"/>
                  <a:gd name="connsiteY119" fmla="*/ 1117600 h 3694853"/>
                  <a:gd name="connsiteX120" fmla="*/ 1683173 w 3557693"/>
                  <a:gd name="connsiteY120" fmla="*/ 1290320 h 3694853"/>
                  <a:gd name="connsiteX121" fmla="*/ 1845733 w 3557693"/>
                  <a:gd name="connsiteY121" fmla="*/ 1422400 h 3694853"/>
                  <a:gd name="connsiteX122" fmla="*/ 1866053 w 3557693"/>
                  <a:gd name="connsiteY122" fmla="*/ 1473200 h 3694853"/>
                  <a:gd name="connsiteX123" fmla="*/ 1886373 w 3557693"/>
                  <a:gd name="connsiteY123" fmla="*/ 1625600 h 3694853"/>
                  <a:gd name="connsiteX124" fmla="*/ 1896533 w 3557693"/>
                  <a:gd name="connsiteY124" fmla="*/ 1717040 h 3694853"/>
                  <a:gd name="connsiteX125" fmla="*/ 1886373 w 3557693"/>
                  <a:gd name="connsiteY125" fmla="*/ 1879600 h 3694853"/>
                  <a:gd name="connsiteX126" fmla="*/ 1774613 w 3557693"/>
                  <a:gd name="connsiteY126" fmla="*/ 1828800 h 3694853"/>
                  <a:gd name="connsiteX127" fmla="*/ 1500293 w 3557693"/>
                  <a:gd name="connsiteY127" fmla="*/ 1778000 h 3694853"/>
                  <a:gd name="connsiteX128" fmla="*/ 1256453 w 3557693"/>
                  <a:gd name="connsiteY128" fmla="*/ 1706880 h 3694853"/>
                  <a:gd name="connsiteX129" fmla="*/ 900853 w 3557693"/>
                  <a:gd name="connsiteY129" fmla="*/ 1574800 h 3694853"/>
                  <a:gd name="connsiteX130" fmla="*/ 667173 w 3557693"/>
                  <a:gd name="connsiteY130" fmla="*/ 1341120 h 3694853"/>
                  <a:gd name="connsiteX131" fmla="*/ 514773 w 3557693"/>
                  <a:gd name="connsiteY131" fmla="*/ 1137920 h 3694853"/>
                  <a:gd name="connsiteX132" fmla="*/ 423333 w 3557693"/>
                  <a:gd name="connsiteY132" fmla="*/ 1036320 h 3694853"/>
                  <a:gd name="connsiteX133" fmla="*/ 362373 w 3557693"/>
                  <a:gd name="connsiteY133" fmla="*/ 1046480 h 3694853"/>
                  <a:gd name="connsiteX134" fmla="*/ 443653 w 3557693"/>
                  <a:gd name="connsiteY134" fmla="*/ 1137920 h 3694853"/>
                  <a:gd name="connsiteX135" fmla="*/ 565573 w 3557693"/>
                  <a:gd name="connsiteY135" fmla="*/ 1320800 h 3694853"/>
                  <a:gd name="connsiteX136" fmla="*/ 626533 w 3557693"/>
                  <a:gd name="connsiteY136" fmla="*/ 1402080 h 3694853"/>
                  <a:gd name="connsiteX137" fmla="*/ 555413 w 3557693"/>
                  <a:gd name="connsiteY137" fmla="*/ 1391920 h 3694853"/>
                  <a:gd name="connsiteX138" fmla="*/ 382693 w 3557693"/>
                  <a:gd name="connsiteY138" fmla="*/ 1300480 h 3694853"/>
                  <a:gd name="connsiteX139" fmla="*/ 209973 w 3557693"/>
                  <a:gd name="connsiteY139" fmla="*/ 1178560 h 3694853"/>
                  <a:gd name="connsiteX140" fmla="*/ 47413 w 3557693"/>
                  <a:gd name="connsiteY140" fmla="*/ 1046480 h 3694853"/>
                  <a:gd name="connsiteX141" fmla="*/ 6773 w 3557693"/>
                  <a:gd name="connsiteY141" fmla="*/ 1056640 h 3694853"/>
                  <a:gd name="connsiteX142" fmla="*/ 88053 w 3557693"/>
                  <a:gd name="connsiteY142" fmla="*/ 1127760 h 3694853"/>
                  <a:gd name="connsiteX143" fmla="*/ 362373 w 3557693"/>
                  <a:gd name="connsiteY143" fmla="*/ 1351280 h 3694853"/>
                  <a:gd name="connsiteX144" fmla="*/ 606213 w 3557693"/>
                  <a:gd name="connsiteY144" fmla="*/ 1463040 h 3694853"/>
                  <a:gd name="connsiteX145" fmla="*/ 707813 w 3557693"/>
                  <a:gd name="connsiteY145" fmla="*/ 1483360 h 3694853"/>
                  <a:gd name="connsiteX146" fmla="*/ 758613 w 3557693"/>
                  <a:gd name="connsiteY146" fmla="*/ 1544320 h 3694853"/>
                  <a:gd name="connsiteX147" fmla="*/ 819573 w 3557693"/>
                  <a:gd name="connsiteY147" fmla="*/ 1595120 h 3694853"/>
                  <a:gd name="connsiteX148" fmla="*/ 911013 w 3557693"/>
                  <a:gd name="connsiteY148" fmla="*/ 1645920 h 3694853"/>
                  <a:gd name="connsiteX149" fmla="*/ 1236133 w 3557693"/>
                  <a:gd name="connsiteY149" fmla="*/ 1767840 h 3694853"/>
                  <a:gd name="connsiteX150" fmla="*/ 1540933 w 3557693"/>
                  <a:gd name="connsiteY150" fmla="*/ 1879600 h 3694853"/>
                  <a:gd name="connsiteX151" fmla="*/ 1652693 w 3557693"/>
                  <a:gd name="connsiteY151" fmla="*/ 1950720 h 3694853"/>
                  <a:gd name="connsiteX152" fmla="*/ 1469813 w 3557693"/>
                  <a:gd name="connsiteY152" fmla="*/ 1920240 h 3694853"/>
                  <a:gd name="connsiteX153" fmla="*/ 1286933 w 3557693"/>
                  <a:gd name="connsiteY153" fmla="*/ 1920240 h 3694853"/>
                  <a:gd name="connsiteX154" fmla="*/ 1053253 w 3557693"/>
                  <a:gd name="connsiteY154" fmla="*/ 1899920 h 3694853"/>
                  <a:gd name="connsiteX155" fmla="*/ 809413 w 3557693"/>
                  <a:gd name="connsiteY155" fmla="*/ 1828800 h 3694853"/>
                  <a:gd name="connsiteX156" fmla="*/ 545253 w 3557693"/>
                  <a:gd name="connsiteY156" fmla="*/ 1737360 h 3694853"/>
                  <a:gd name="connsiteX157" fmla="*/ 514773 w 3557693"/>
                  <a:gd name="connsiteY157" fmla="*/ 1727200 h 3694853"/>
                  <a:gd name="connsiteX158" fmla="*/ 382693 w 3557693"/>
                  <a:gd name="connsiteY158" fmla="*/ 1635760 h 3694853"/>
                  <a:gd name="connsiteX159" fmla="*/ 342053 w 3557693"/>
                  <a:gd name="connsiteY159" fmla="*/ 1645920 h 3694853"/>
                  <a:gd name="connsiteX160" fmla="*/ 474133 w 3557693"/>
                  <a:gd name="connsiteY160" fmla="*/ 1767840 h 3694853"/>
                  <a:gd name="connsiteX161" fmla="*/ 728133 w 3557693"/>
                  <a:gd name="connsiteY161" fmla="*/ 1849120 h 3694853"/>
                  <a:gd name="connsiteX162" fmla="*/ 606213 w 3557693"/>
                  <a:gd name="connsiteY162" fmla="*/ 1849120 h 3694853"/>
                  <a:gd name="connsiteX163" fmla="*/ 474133 w 3557693"/>
                  <a:gd name="connsiteY163" fmla="*/ 1838960 h 3694853"/>
                  <a:gd name="connsiteX164" fmla="*/ 474133 w 3557693"/>
                  <a:gd name="connsiteY164" fmla="*/ 1889760 h 3694853"/>
                  <a:gd name="connsiteX165" fmla="*/ 585893 w 3557693"/>
                  <a:gd name="connsiteY165" fmla="*/ 1889760 h 3694853"/>
                  <a:gd name="connsiteX166" fmla="*/ 789093 w 3557693"/>
                  <a:gd name="connsiteY166" fmla="*/ 1889760 h 3694853"/>
                  <a:gd name="connsiteX167" fmla="*/ 992293 w 3557693"/>
                  <a:gd name="connsiteY167" fmla="*/ 1930400 h 3694853"/>
                  <a:gd name="connsiteX168" fmla="*/ 1266613 w 3557693"/>
                  <a:gd name="connsiteY168" fmla="*/ 1950720 h 3694853"/>
                  <a:gd name="connsiteX169" fmla="*/ 1520613 w 3557693"/>
                  <a:gd name="connsiteY169" fmla="*/ 1981200 h 3694853"/>
                  <a:gd name="connsiteX170" fmla="*/ 1693333 w 3557693"/>
                  <a:gd name="connsiteY170" fmla="*/ 2021840 h 3694853"/>
                  <a:gd name="connsiteX171" fmla="*/ 1744133 w 3557693"/>
                  <a:gd name="connsiteY171" fmla="*/ 2123440 h 3694853"/>
                  <a:gd name="connsiteX172" fmla="*/ 1794933 w 3557693"/>
                  <a:gd name="connsiteY172" fmla="*/ 2255520 h 3694853"/>
                  <a:gd name="connsiteX173" fmla="*/ 1805093 w 3557693"/>
                  <a:gd name="connsiteY173" fmla="*/ 2499360 h 3694853"/>
                  <a:gd name="connsiteX174" fmla="*/ 1784773 w 3557693"/>
                  <a:gd name="connsiteY174" fmla="*/ 2753360 h 3694853"/>
                  <a:gd name="connsiteX175" fmla="*/ 1733973 w 3557693"/>
                  <a:gd name="connsiteY175" fmla="*/ 3048000 h 3694853"/>
                  <a:gd name="connsiteX176" fmla="*/ 1683173 w 3557693"/>
                  <a:gd name="connsiteY176" fmla="*/ 3342640 h 3694853"/>
                  <a:gd name="connsiteX177" fmla="*/ 1632373 w 3557693"/>
                  <a:gd name="connsiteY177" fmla="*/ 3586480 h 3694853"/>
                  <a:gd name="connsiteX178" fmla="*/ 1825413 w 3557693"/>
                  <a:gd name="connsiteY178" fmla="*/ 3667760 h 3694853"/>
                  <a:gd name="connsiteX179" fmla="*/ 2120053 w 3557693"/>
                  <a:gd name="connsiteY179" fmla="*/ 3677920 h 3694853"/>
                  <a:gd name="connsiteX180" fmla="*/ 2191173 w 3557693"/>
                  <a:gd name="connsiteY180" fmla="*/ 3627120 h 3694853"/>
                  <a:gd name="connsiteX181" fmla="*/ 2181013 w 3557693"/>
                  <a:gd name="connsiteY181" fmla="*/ 3271520 h 3694853"/>
                  <a:gd name="connsiteX182" fmla="*/ 2159909 w 3557693"/>
                  <a:gd name="connsiteY182" fmla="*/ 2353033 h 3694853"/>
                  <a:gd name="connsiteX0" fmla="*/ 2159909 w 3557693"/>
                  <a:gd name="connsiteY0" fmla="*/ 2353033 h 3694853"/>
                  <a:gd name="connsiteX1" fmla="*/ 2302933 w 3557693"/>
                  <a:gd name="connsiteY1" fmla="*/ 2103120 h 3694853"/>
                  <a:gd name="connsiteX2" fmla="*/ 2628053 w 3557693"/>
                  <a:gd name="connsiteY2" fmla="*/ 1838960 h 3694853"/>
                  <a:gd name="connsiteX3" fmla="*/ 3014133 w 3557693"/>
                  <a:gd name="connsiteY3" fmla="*/ 1615440 h 3694853"/>
                  <a:gd name="connsiteX4" fmla="*/ 3288453 w 3557693"/>
                  <a:gd name="connsiteY4" fmla="*/ 1503680 h 3694853"/>
                  <a:gd name="connsiteX5" fmla="*/ 3471333 w 3557693"/>
                  <a:gd name="connsiteY5" fmla="*/ 1391920 h 3694853"/>
                  <a:gd name="connsiteX6" fmla="*/ 3552613 w 3557693"/>
                  <a:gd name="connsiteY6" fmla="*/ 1280160 h 3694853"/>
                  <a:gd name="connsiteX7" fmla="*/ 3501813 w 3557693"/>
                  <a:gd name="connsiteY7" fmla="*/ 1270000 h 3694853"/>
                  <a:gd name="connsiteX8" fmla="*/ 3430693 w 3557693"/>
                  <a:gd name="connsiteY8" fmla="*/ 1371600 h 3694853"/>
                  <a:gd name="connsiteX9" fmla="*/ 3237653 w 3557693"/>
                  <a:gd name="connsiteY9" fmla="*/ 1473200 h 3694853"/>
                  <a:gd name="connsiteX10" fmla="*/ 2922693 w 3557693"/>
                  <a:gd name="connsiteY10" fmla="*/ 1605280 h 3694853"/>
                  <a:gd name="connsiteX11" fmla="*/ 2892213 w 3557693"/>
                  <a:gd name="connsiteY11" fmla="*/ 1595120 h 3694853"/>
                  <a:gd name="connsiteX12" fmla="*/ 2922693 w 3557693"/>
                  <a:gd name="connsiteY12" fmla="*/ 1483360 h 3694853"/>
                  <a:gd name="connsiteX13" fmla="*/ 2983653 w 3557693"/>
                  <a:gd name="connsiteY13" fmla="*/ 1320800 h 3694853"/>
                  <a:gd name="connsiteX14" fmla="*/ 2983653 w 3557693"/>
                  <a:gd name="connsiteY14" fmla="*/ 1270000 h 3694853"/>
                  <a:gd name="connsiteX15" fmla="*/ 2932853 w 3557693"/>
                  <a:gd name="connsiteY15" fmla="*/ 1280160 h 3694853"/>
                  <a:gd name="connsiteX16" fmla="*/ 2902373 w 3557693"/>
                  <a:gd name="connsiteY16" fmla="*/ 1361440 h 3694853"/>
                  <a:gd name="connsiteX17" fmla="*/ 2821093 w 3557693"/>
                  <a:gd name="connsiteY17" fmla="*/ 1584960 h 3694853"/>
                  <a:gd name="connsiteX18" fmla="*/ 2790613 w 3557693"/>
                  <a:gd name="connsiteY18" fmla="*/ 1666240 h 3694853"/>
                  <a:gd name="connsiteX19" fmla="*/ 2668693 w 3557693"/>
                  <a:gd name="connsiteY19" fmla="*/ 1737360 h 3694853"/>
                  <a:gd name="connsiteX20" fmla="*/ 2475653 w 3557693"/>
                  <a:gd name="connsiteY20" fmla="*/ 1838960 h 3694853"/>
                  <a:gd name="connsiteX21" fmla="*/ 2374053 w 3557693"/>
                  <a:gd name="connsiteY21" fmla="*/ 1899920 h 3694853"/>
                  <a:gd name="connsiteX22" fmla="*/ 2231813 w 3557693"/>
                  <a:gd name="connsiteY22" fmla="*/ 2011680 h 3694853"/>
                  <a:gd name="connsiteX23" fmla="*/ 2313093 w 3557693"/>
                  <a:gd name="connsiteY23" fmla="*/ 1666240 h 3694853"/>
                  <a:gd name="connsiteX24" fmla="*/ 2384213 w 3557693"/>
                  <a:gd name="connsiteY24" fmla="*/ 1280160 h 3694853"/>
                  <a:gd name="connsiteX25" fmla="*/ 2597573 w 3557693"/>
                  <a:gd name="connsiteY25" fmla="*/ 1056640 h 3694853"/>
                  <a:gd name="connsiteX26" fmla="*/ 2668693 w 3557693"/>
                  <a:gd name="connsiteY26" fmla="*/ 894080 h 3694853"/>
                  <a:gd name="connsiteX27" fmla="*/ 2628053 w 3557693"/>
                  <a:gd name="connsiteY27" fmla="*/ 894080 h 3694853"/>
                  <a:gd name="connsiteX28" fmla="*/ 2567093 w 3557693"/>
                  <a:gd name="connsiteY28" fmla="*/ 1026160 h 3694853"/>
                  <a:gd name="connsiteX29" fmla="*/ 2414693 w 3557693"/>
                  <a:gd name="connsiteY29" fmla="*/ 1148080 h 3694853"/>
                  <a:gd name="connsiteX30" fmla="*/ 2465493 w 3557693"/>
                  <a:gd name="connsiteY30" fmla="*/ 975360 h 3694853"/>
                  <a:gd name="connsiteX31" fmla="*/ 2546773 w 3557693"/>
                  <a:gd name="connsiteY31" fmla="*/ 680720 h 3694853"/>
                  <a:gd name="connsiteX32" fmla="*/ 2648373 w 3557693"/>
                  <a:gd name="connsiteY32" fmla="*/ 589280 h 3694853"/>
                  <a:gd name="connsiteX33" fmla="*/ 2729653 w 3557693"/>
                  <a:gd name="connsiteY33" fmla="*/ 497840 h 3694853"/>
                  <a:gd name="connsiteX34" fmla="*/ 2739813 w 3557693"/>
                  <a:gd name="connsiteY34" fmla="*/ 447040 h 3694853"/>
                  <a:gd name="connsiteX35" fmla="*/ 2699173 w 3557693"/>
                  <a:gd name="connsiteY35" fmla="*/ 467360 h 3694853"/>
                  <a:gd name="connsiteX36" fmla="*/ 2628053 w 3557693"/>
                  <a:gd name="connsiteY36" fmla="*/ 548640 h 3694853"/>
                  <a:gd name="connsiteX37" fmla="*/ 2567093 w 3557693"/>
                  <a:gd name="connsiteY37" fmla="*/ 579120 h 3694853"/>
                  <a:gd name="connsiteX38" fmla="*/ 2678853 w 3557693"/>
                  <a:gd name="connsiteY38" fmla="*/ 274320 h 3694853"/>
                  <a:gd name="connsiteX39" fmla="*/ 2729653 w 3557693"/>
                  <a:gd name="connsiteY39" fmla="*/ 40640 h 3694853"/>
                  <a:gd name="connsiteX40" fmla="*/ 2689013 w 3557693"/>
                  <a:gd name="connsiteY40" fmla="*/ 30480 h 3694853"/>
                  <a:gd name="connsiteX41" fmla="*/ 2668693 w 3557693"/>
                  <a:gd name="connsiteY41" fmla="*/ 142240 h 3694853"/>
                  <a:gd name="connsiteX42" fmla="*/ 2617893 w 3557693"/>
                  <a:gd name="connsiteY42" fmla="*/ 314960 h 3694853"/>
                  <a:gd name="connsiteX43" fmla="*/ 2597573 w 3557693"/>
                  <a:gd name="connsiteY43" fmla="*/ 314960 h 3694853"/>
                  <a:gd name="connsiteX44" fmla="*/ 2556933 w 3557693"/>
                  <a:gd name="connsiteY44" fmla="*/ 172720 h 3694853"/>
                  <a:gd name="connsiteX45" fmla="*/ 2526453 w 3557693"/>
                  <a:gd name="connsiteY45" fmla="*/ 81280 h 3694853"/>
                  <a:gd name="connsiteX46" fmla="*/ 2495973 w 3557693"/>
                  <a:gd name="connsiteY46" fmla="*/ 111760 h 3694853"/>
                  <a:gd name="connsiteX47" fmla="*/ 2516293 w 3557693"/>
                  <a:gd name="connsiteY47" fmla="*/ 172720 h 3694853"/>
                  <a:gd name="connsiteX48" fmla="*/ 2546773 w 3557693"/>
                  <a:gd name="connsiteY48" fmla="*/ 284480 h 3694853"/>
                  <a:gd name="connsiteX49" fmla="*/ 2567093 w 3557693"/>
                  <a:gd name="connsiteY49" fmla="*/ 375920 h 3694853"/>
                  <a:gd name="connsiteX50" fmla="*/ 2577253 w 3557693"/>
                  <a:gd name="connsiteY50" fmla="*/ 406400 h 3694853"/>
                  <a:gd name="connsiteX51" fmla="*/ 2495973 w 3557693"/>
                  <a:gd name="connsiteY51" fmla="*/ 640080 h 3694853"/>
                  <a:gd name="connsiteX52" fmla="*/ 2424853 w 3557693"/>
                  <a:gd name="connsiteY52" fmla="*/ 894080 h 3694853"/>
                  <a:gd name="connsiteX53" fmla="*/ 2363893 w 3557693"/>
                  <a:gd name="connsiteY53" fmla="*/ 863600 h 3694853"/>
                  <a:gd name="connsiteX54" fmla="*/ 2262293 w 3557693"/>
                  <a:gd name="connsiteY54" fmla="*/ 690880 h 3694853"/>
                  <a:gd name="connsiteX55" fmla="*/ 2221653 w 3557693"/>
                  <a:gd name="connsiteY55" fmla="*/ 609600 h 3694853"/>
                  <a:gd name="connsiteX56" fmla="*/ 2201333 w 3557693"/>
                  <a:gd name="connsiteY56" fmla="*/ 640080 h 3694853"/>
                  <a:gd name="connsiteX57" fmla="*/ 2241973 w 3557693"/>
                  <a:gd name="connsiteY57" fmla="*/ 741680 h 3694853"/>
                  <a:gd name="connsiteX58" fmla="*/ 2302933 w 3557693"/>
                  <a:gd name="connsiteY58" fmla="*/ 853440 h 3694853"/>
                  <a:gd name="connsiteX59" fmla="*/ 2353733 w 3557693"/>
                  <a:gd name="connsiteY59" fmla="*/ 934720 h 3694853"/>
                  <a:gd name="connsiteX60" fmla="*/ 2384213 w 3557693"/>
                  <a:gd name="connsiteY60" fmla="*/ 965200 h 3694853"/>
                  <a:gd name="connsiteX61" fmla="*/ 2363893 w 3557693"/>
                  <a:gd name="connsiteY61" fmla="*/ 1076960 h 3694853"/>
                  <a:gd name="connsiteX62" fmla="*/ 2262293 w 3557693"/>
                  <a:gd name="connsiteY62" fmla="*/ 1422400 h 3694853"/>
                  <a:gd name="connsiteX63" fmla="*/ 2211493 w 3557693"/>
                  <a:gd name="connsiteY63" fmla="*/ 1676400 h 3694853"/>
                  <a:gd name="connsiteX64" fmla="*/ 2160693 w 3557693"/>
                  <a:gd name="connsiteY64" fmla="*/ 1818640 h 3694853"/>
                  <a:gd name="connsiteX65" fmla="*/ 2089573 w 3557693"/>
                  <a:gd name="connsiteY65" fmla="*/ 1838960 h 3694853"/>
                  <a:gd name="connsiteX66" fmla="*/ 2048933 w 3557693"/>
                  <a:gd name="connsiteY66" fmla="*/ 1686560 h 3694853"/>
                  <a:gd name="connsiteX67" fmla="*/ 1957493 w 3557693"/>
                  <a:gd name="connsiteY67" fmla="*/ 1351280 h 3694853"/>
                  <a:gd name="connsiteX68" fmla="*/ 1845733 w 3557693"/>
                  <a:gd name="connsiteY68" fmla="*/ 894080 h 3694853"/>
                  <a:gd name="connsiteX69" fmla="*/ 1805093 w 3557693"/>
                  <a:gd name="connsiteY69" fmla="*/ 436880 h 3694853"/>
                  <a:gd name="connsiteX70" fmla="*/ 1815253 w 3557693"/>
                  <a:gd name="connsiteY70" fmla="*/ 254000 h 3694853"/>
                  <a:gd name="connsiteX71" fmla="*/ 1774613 w 3557693"/>
                  <a:gd name="connsiteY71" fmla="*/ 213360 h 3694853"/>
                  <a:gd name="connsiteX72" fmla="*/ 1764453 w 3557693"/>
                  <a:gd name="connsiteY72" fmla="*/ 365760 h 3694853"/>
                  <a:gd name="connsiteX73" fmla="*/ 1764453 w 3557693"/>
                  <a:gd name="connsiteY73" fmla="*/ 558800 h 3694853"/>
                  <a:gd name="connsiteX74" fmla="*/ 1774613 w 3557693"/>
                  <a:gd name="connsiteY74" fmla="*/ 670560 h 3694853"/>
                  <a:gd name="connsiteX75" fmla="*/ 1733973 w 3557693"/>
                  <a:gd name="connsiteY75" fmla="*/ 609600 h 3694853"/>
                  <a:gd name="connsiteX76" fmla="*/ 1622213 w 3557693"/>
                  <a:gd name="connsiteY76" fmla="*/ 406400 h 3694853"/>
                  <a:gd name="connsiteX77" fmla="*/ 1571413 w 3557693"/>
                  <a:gd name="connsiteY77" fmla="*/ 142240 h 3694853"/>
                  <a:gd name="connsiteX78" fmla="*/ 1540933 w 3557693"/>
                  <a:gd name="connsiteY78" fmla="*/ 60960 h 3694853"/>
                  <a:gd name="connsiteX79" fmla="*/ 1520613 w 3557693"/>
                  <a:gd name="connsiteY79" fmla="*/ 121920 h 3694853"/>
                  <a:gd name="connsiteX80" fmla="*/ 1551093 w 3557693"/>
                  <a:gd name="connsiteY80" fmla="*/ 365760 h 3694853"/>
                  <a:gd name="connsiteX81" fmla="*/ 1571413 w 3557693"/>
                  <a:gd name="connsiteY81" fmla="*/ 426720 h 3694853"/>
                  <a:gd name="connsiteX82" fmla="*/ 1540933 w 3557693"/>
                  <a:gd name="connsiteY82" fmla="*/ 416560 h 3694853"/>
                  <a:gd name="connsiteX83" fmla="*/ 1439333 w 3557693"/>
                  <a:gd name="connsiteY83" fmla="*/ 335280 h 3694853"/>
                  <a:gd name="connsiteX84" fmla="*/ 1327573 w 3557693"/>
                  <a:gd name="connsiteY84" fmla="*/ 274320 h 3694853"/>
                  <a:gd name="connsiteX85" fmla="*/ 1317413 w 3557693"/>
                  <a:gd name="connsiteY85" fmla="*/ 304800 h 3694853"/>
                  <a:gd name="connsiteX86" fmla="*/ 1429173 w 3557693"/>
                  <a:gd name="connsiteY86" fmla="*/ 396240 h 3694853"/>
                  <a:gd name="connsiteX87" fmla="*/ 1571413 w 3557693"/>
                  <a:gd name="connsiteY87" fmla="*/ 477520 h 3694853"/>
                  <a:gd name="connsiteX88" fmla="*/ 1601893 w 3557693"/>
                  <a:gd name="connsiteY88" fmla="*/ 497840 h 3694853"/>
                  <a:gd name="connsiteX89" fmla="*/ 1683173 w 3557693"/>
                  <a:gd name="connsiteY89" fmla="*/ 629920 h 3694853"/>
                  <a:gd name="connsiteX90" fmla="*/ 1764453 w 3557693"/>
                  <a:gd name="connsiteY90" fmla="*/ 731520 h 3694853"/>
                  <a:gd name="connsiteX91" fmla="*/ 1784773 w 3557693"/>
                  <a:gd name="connsiteY91" fmla="*/ 843280 h 3694853"/>
                  <a:gd name="connsiteX92" fmla="*/ 1815253 w 3557693"/>
                  <a:gd name="connsiteY92" fmla="*/ 1036320 h 3694853"/>
                  <a:gd name="connsiteX93" fmla="*/ 1876213 w 3557693"/>
                  <a:gd name="connsiteY93" fmla="*/ 1310640 h 3694853"/>
                  <a:gd name="connsiteX94" fmla="*/ 1855893 w 3557693"/>
                  <a:gd name="connsiteY94" fmla="*/ 1310640 h 3694853"/>
                  <a:gd name="connsiteX95" fmla="*/ 1591733 w 3557693"/>
                  <a:gd name="connsiteY95" fmla="*/ 1137920 h 3694853"/>
                  <a:gd name="connsiteX96" fmla="*/ 1408853 w 3557693"/>
                  <a:gd name="connsiteY96" fmla="*/ 914400 h 3694853"/>
                  <a:gd name="connsiteX97" fmla="*/ 1327573 w 3557693"/>
                  <a:gd name="connsiteY97" fmla="*/ 782320 h 3694853"/>
                  <a:gd name="connsiteX98" fmla="*/ 1307253 w 3557693"/>
                  <a:gd name="connsiteY98" fmla="*/ 619760 h 3694853"/>
                  <a:gd name="connsiteX99" fmla="*/ 1286933 w 3557693"/>
                  <a:gd name="connsiteY99" fmla="*/ 589280 h 3694853"/>
                  <a:gd name="connsiteX100" fmla="*/ 1256453 w 3557693"/>
                  <a:gd name="connsiteY100" fmla="*/ 670560 h 3694853"/>
                  <a:gd name="connsiteX101" fmla="*/ 1266613 w 3557693"/>
                  <a:gd name="connsiteY101" fmla="*/ 772160 h 3694853"/>
                  <a:gd name="connsiteX102" fmla="*/ 1185333 w 3557693"/>
                  <a:gd name="connsiteY102" fmla="*/ 690880 h 3694853"/>
                  <a:gd name="connsiteX103" fmla="*/ 1012613 w 3557693"/>
                  <a:gd name="connsiteY103" fmla="*/ 508000 h 3694853"/>
                  <a:gd name="connsiteX104" fmla="*/ 941493 w 3557693"/>
                  <a:gd name="connsiteY104" fmla="*/ 375920 h 3694853"/>
                  <a:gd name="connsiteX105" fmla="*/ 890693 w 3557693"/>
                  <a:gd name="connsiteY105" fmla="*/ 294640 h 3694853"/>
                  <a:gd name="connsiteX106" fmla="*/ 860213 w 3557693"/>
                  <a:gd name="connsiteY106" fmla="*/ 294640 h 3694853"/>
                  <a:gd name="connsiteX107" fmla="*/ 880533 w 3557693"/>
                  <a:gd name="connsiteY107" fmla="*/ 365760 h 3694853"/>
                  <a:gd name="connsiteX108" fmla="*/ 982133 w 3557693"/>
                  <a:gd name="connsiteY108" fmla="*/ 548640 h 3694853"/>
                  <a:gd name="connsiteX109" fmla="*/ 1083733 w 3557693"/>
                  <a:gd name="connsiteY109" fmla="*/ 650240 h 3694853"/>
                  <a:gd name="connsiteX110" fmla="*/ 1012613 w 3557693"/>
                  <a:gd name="connsiteY110" fmla="*/ 650240 h 3694853"/>
                  <a:gd name="connsiteX111" fmla="*/ 850053 w 3557693"/>
                  <a:gd name="connsiteY111" fmla="*/ 579120 h 3694853"/>
                  <a:gd name="connsiteX112" fmla="*/ 829733 w 3557693"/>
                  <a:gd name="connsiteY112" fmla="*/ 599440 h 3694853"/>
                  <a:gd name="connsiteX113" fmla="*/ 921173 w 3557693"/>
                  <a:gd name="connsiteY113" fmla="*/ 650240 h 3694853"/>
                  <a:gd name="connsiteX114" fmla="*/ 1073573 w 3557693"/>
                  <a:gd name="connsiteY114" fmla="*/ 711200 h 3694853"/>
                  <a:gd name="connsiteX115" fmla="*/ 1124373 w 3557693"/>
                  <a:gd name="connsiteY115" fmla="*/ 721360 h 3694853"/>
                  <a:gd name="connsiteX116" fmla="*/ 1246293 w 3557693"/>
                  <a:gd name="connsiteY116" fmla="*/ 822960 h 3694853"/>
                  <a:gd name="connsiteX117" fmla="*/ 1286933 w 3557693"/>
                  <a:gd name="connsiteY117" fmla="*/ 853440 h 3694853"/>
                  <a:gd name="connsiteX118" fmla="*/ 1398693 w 3557693"/>
                  <a:gd name="connsiteY118" fmla="*/ 985520 h 3694853"/>
                  <a:gd name="connsiteX119" fmla="*/ 1500293 w 3557693"/>
                  <a:gd name="connsiteY119" fmla="*/ 1117600 h 3694853"/>
                  <a:gd name="connsiteX120" fmla="*/ 1683173 w 3557693"/>
                  <a:gd name="connsiteY120" fmla="*/ 1290320 h 3694853"/>
                  <a:gd name="connsiteX121" fmla="*/ 1845733 w 3557693"/>
                  <a:gd name="connsiteY121" fmla="*/ 1422400 h 3694853"/>
                  <a:gd name="connsiteX122" fmla="*/ 1866053 w 3557693"/>
                  <a:gd name="connsiteY122" fmla="*/ 1473200 h 3694853"/>
                  <a:gd name="connsiteX123" fmla="*/ 1886373 w 3557693"/>
                  <a:gd name="connsiteY123" fmla="*/ 1625600 h 3694853"/>
                  <a:gd name="connsiteX124" fmla="*/ 1896533 w 3557693"/>
                  <a:gd name="connsiteY124" fmla="*/ 1717040 h 3694853"/>
                  <a:gd name="connsiteX125" fmla="*/ 1886373 w 3557693"/>
                  <a:gd name="connsiteY125" fmla="*/ 1879600 h 3694853"/>
                  <a:gd name="connsiteX126" fmla="*/ 1774613 w 3557693"/>
                  <a:gd name="connsiteY126" fmla="*/ 1828800 h 3694853"/>
                  <a:gd name="connsiteX127" fmla="*/ 1500293 w 3557693"/>
                  <a:gd name="connsiteY127" fmla="*/ 1778000 h 3694853"/>
                  <a:gd name="connsiteX128" fmla="*/ 1256453 w 3557693"/>
                  <a:gd name="connsiteY128" fmla="*/ 1706880 h 3694853"/>
                  <a:gd name="connsiteX129" fmla="*/ 900853 w 3557693"/>
                  <a:gd name="connsiteY129" fmla="*/ 1574800 h 3694853"/>
                  <a:gd name="connsiteX130" fmla="*/ 667173 w 3557693"/>
                  <a:gd name="connsiteY130" fmla="*/ 1341120 h 3694853"/>
                  <a:gd name="connsiteX131" fmla="*/ 514773 w 3557693"/>
                  <a:gd name="connsiteY131" fmla="*/ 1137920 h 3694853"/>
                  <a:gd name="connsiteX132" fmla="*/ 423333 w 3557693"/>
                  <a:gd name="connsiteY132" fmla="*/ 1036320 h 3694853"/>
                  <a:gd name="connsiteX133" fmla="*/ 362373 w 3557693"/>
                  <a:gd name="connsiteY133" fmla="*/ 1046480 h 3694853"/>
                  <a:gd name="connsiteX134" fmla="*/ 443653 w 3557693"/>
                  <a:gd name="connsiteY134" fmla="*/ 1137920 h 3694853"/>
                  <a:gd name="connsiteX135" fmla="*/ 565573 w 3557693"/>
                  <a:gd name="connsiteY135" fmla="*/ 1320800 h 3694853"/>
                  <a:gd name="connsiteX136" fmla="*/ 626533 w 3557693"/>
                  <a:gd name="connsiteY136" fmla="*/ 1402080 h 3694853"/>
                  <a:gd name="connsiteX137" fmla="*/ 555413 w 3557693"/>
                  <a:gd name="connsiteY137" fmla="*/ 1391920 h 3694853"/>
                  <a:gd name="connsiteX138" fmla="*/ 382693 w 3557693"/>
                  <a:gd name="connsiteY138" fmla="*/ 1300480 h 3694853"/>
                  <a:gd name="connsiteX139" fmla="*/ 209973 w 3557693"/>
                  <a:gd name="connsiteY139" fmla="*/ 1178560 h 3694853"/>
                  <a:gd name="connsiteX140" fmla="*/ 47413 w 3557693"/>
                  <a:gd name="connsiteY140" fmla="*/ 1046480 h 3694853"/>
                  <a:gd name="connsiteX141" fmla="*/ 6773 w 3557693"/>
                  <a:gd name="connsiteY141" fmla="*/ 1056640 h 3694853"/>
                  <a:gd name="connsiteX142" fmla="*/ 88053 w 3557693"/>
                  <a:gd name="connsiteY142" fmla="*/ 1127760 h 3694853"/>
                  <a:gd name="connsiteX143" fmla="*/ 362373 w 3557693"/>
                  <a:gd name="connsiteY143" fmla="*/ 1351280 h 3694853"/>
                  <a:gd name="connsiteX144" fmla="*/ 606213 w 3557693"/>
                  <a:gd name="connsiteY144" fmla="*/ 1463040 h 3694853"/>
                  <a:gd name="connsiteX145" fmla="*/ 707813 w 3557693"/>
                  <a:gd name="connsiteY145" fmla="*/ 1483360 h 3694853"/>
                  <a:gd name="connsiteX146" fmla="*/ 758613 w 3557693"/>
                  <a:gd name="connsiteY146" fmla="*/ 1544320 h 3694853"/>
                  <a:gd name="connsiteX147" fmla="*/ 819573 w 3557693"/>
                  <a:gd name="connsiteY147" fmla="*/ 1595120 h 3694853"/>
                  <a:gd name="connsiteX148" fmla="*/ 911013 w 3557693"/>
                  <a:gd name="connsiteY148" fmla="*/ 1645920 h 3694853"/>
                  <a:gd name="connsiteX149" fmla="*/ 1236133 w 3557693"/>
                  <a:gd name="connsiteY149" fmla="*/ 1767840 h 3694853"/>
                  <a:gd name="connsiteX150" fmla="*/ 1540933 w 3557693"/>
                  <a:gd name="connsiteY150" fmla="*/ 1879600 h 3694853"/>
                  <a:gd name="connsiteX151" fmla="*/ 1652693 w 3557693"/>
                  <a:gd name="connsiteY151" fmla="*/ 1950720 h 3694853"/>
                  <a:gd name="connsiteX152" fmla="*/ 1469813 w 3557693"/>
                  <a:gd name="connsiteY152" fmla="*/ 1920240 h 3694853"/>
                  <a:gd name="connsiteX153" fmla="*/ 1286933 w 3557693"/>
                  <a:gd name="connsiteY153" fmla="*/ 1920240 h 3694853"/>
                  <a:gd name="connsiteX154" fmla="*/ 1053253 w 3557693"/>
                  <a:gd name="connsiteY154" fmla="*/ 1899920 h 3694853"/>
                  <a:gd name="connsiteX155" fmla="*/ 809413 w 3557693"/>
                  <a:gd name="connsiteY155" fmla="*/ 1828800 h 3694853"/>
                  <a:gd name="connsiteX156" fmla="*/ 545253 w 3557693"/>
                  <a:gd name="connsiteY156" fmla="*/ 1737360 h 3694853"/>
                  <a:gd name="connsiteX157" fmla="*/ 514773 w 3557693"/>
                  <a:gd name="connsiteY157" fmla="*/ 1727200 h 3694853"/>
                  <a:gd name="connsiteX158" fmla="*/ 382693 w 3557693"/>
                  <a:gd name="connsiteY158" fmla="*/ 1635760 h 3694853"/>
                  <a:gd name="connsiteX159" fmla="*/ 342053 w 3557693"/>
                  <a:gd name="connsiteY159" fmla="*/ 1645920 h 3694853"/>
                  <a:gd name="connsiteX160" fmla="*/ 474133 w 3557693"/>
                  <a:gd name="connsiteY160" fmla="*/ 1767840 h 3694853"/>
                  <a:gd name="connsiteX161" fmla="*/ 728133 w 3557693"/>
                  <a:gd name="connsiteY161" fmla="*/ 1849120 h 3694853"/>
                  <a:gd name="connsiteX162" fmla="*/ 606213 w 3557693"/>
                  <a:gd name="connsiteY162" fmla="*/ 1849120 h 3694853"/>
                  <a:gd name="connsiteX163" fmla="*/ 474133 w 3557693"/>
                  <a:gd name="connsiteY163" fmla="*/ 1838960 h 3694853"/>
                  <a:gd name="connsiteX164" fmla="*/ 474133 w 3557693"/>
                  <a:gd name="connsiteY164" fmla="*/ 1889760 h 3694853"/>
                  <a:gd name="connsiteX165" fmla="*/ 585893 w 3557693"/>
                  <a:gd name="connsiteY165" fmla="*/ 1889760 h 3694853"/>
                  <a:gd name="connsiteX166" fmla="*/ 789093 w 3557693"/>
                  <a:gd name="connsiteY166" fmla="*/ 1889760 h 3694853"/>
                  <a:gd name="connsiteX167" fmla="*/ 992293 w 3557693"/>
                  <a:gd name="connsiteY167" fmla="*/ 1930400 h 3694853"/>
                  <a:gd name="connsiteX168" fmla="*/ 1266613 w 3557693"/>
                  <a:gd name="connsiteY168" fmla="*/ 1950720 h 3694853"/>
                  <a:gd name="connsiteX169" fmla="*/ 1520613 w 3557693"/>
                  <a:gd name="connsiteY169" fmla="*/ 1981200 h 3694853"/>
                  <a:gd name="connsiteX170" fmla="*/ 1693333 w 3557693"/>
                  <a:gd name="connsiteY170" fmla="*/ 2021840 h 3694853"/>
                  <a:gd name="connsiteX171" fmla="*/ 1744133 w 3557693"/>
                  <a:gd name="connsiteY171" fmla="*/ 2123440 h 3694853"/>
                  <a:gd name="connsiteX172" fmla="*/ 1794933 w 3557693"/>
                  <a:gd name="connsiteY172" fmla="*/ 2255520 h 3694853"/>
                  <a:gd name="connsiteX173" fmla="*/ 1805093 w 3557693"/>
                  <a:gd name="connsiteY173" fmla="*/ 2499360 h 3694853"/>
                  <a:gd name="connsiteX174" fmla="*/ 1784773 w 3557693"/>
                  <a:gd name="connsiteY174" fmla="*/ 2753360 h 3694853"/>
                  <a:gd name="connsiteX175" fmla="*/ 1733973 w 3557693"/>
                  <a:gd name="connsiteY175" fmla="*/ 3048000 h 3694853"/>
                  <a:gd name="connsiteX176" fmla="*/ 1683173 w 3557693"/>
                  <a:gd name="connsiteY176" fmla="*/ 3342640 h 3694853"/>
                  <a:gd name="connsiteX177" fmla="*/ 1632373 w 3557693"/>
                  <a:gd name="connsiteY177" fmla="*/ 3586480 h 3694853"/>
                  <a:gd name="connsiteX178" fmla="*/ 1825413 w 3557693"/>
                  <a:gd name="connsiteY178" fmla="*/ 3667760 h 3694853"/>
                  <a:gd name="connsiteX179" fmla="*/ 2120053 w 3557693"/>
                  <a:gd name="connsiteY179" fmla="*/ 3677920 h 3694853"/>
                  <a:gd name="connsiteX180" fmla="*/ 2191173 w 3557693"/>
                  <a:gd name="connsiteY180" fmla="*/ 3627120 h 3694853"/>
                  <a:gd name="connsiteX181" fmla="*/ 2181013 w 3557693"/>
                  <a:gd name="connsiteY181" fmla="*/ 3271520 h 3694853"/>
                  <a:gd name="connsiteX182" fmla="*/ 2159909 w 3557693"/>
                  <a:gd name="connsiteY182" fmla="*/ 2353033 h 3694853"/>
                  <a:gd name="connsiteX0" fmla="*/ 2159909 w 3557693"/>
                  <a:gd name="connsiteY0" fmla="*/ 2353033 h 3694853"/>
                  <a:gd name="connsiteX1" fmla="*/ 2302933 w 3557693"/>
                  <a:gd name="connsiteY1" fmla="*/ 2103120 h 3694853"/>
                  <a:gd name="connsiteX2" fmla="*/ 2628053 w 3557693"/>
                  <a:gd name="connsiteY2" fmla="*/ 1838960 h 3694853"/>
                  <a:gd name="connsiteX3" fmla="*/ 3014133 w 3557693"/>
                  <a:gd name="connsiteY3" fmla="*/ 1615440 h 3694853"/>
                  <a:gd name="connsiteX4" fmla="*/ 3288453 w 3557693"/>
                  <a:gd name="connsiteY4" fmla="*/ 1503680 h 3694853"/>
                  <a:gd name="connsiteX5" fmla="*/ 3471333 w 3557693"/>
                  <a:gd name="connsiteY5" fmla="*/ 1391920 h 3694853"/>
                  <a:gd name="connsiteX6" fmla="*/ 3552613 w 3557693"/>
                  <a:gd name="connsiteY6" fmla="*/ 1280160 h 3694853"/>
                  <a:gd name="connsiteX7" fmla="*/ 3501813 w 3557693"/>
                  <a:gd name="connsiteY7" fmla="*/ 1270000 h 3694853"/>
                  <a:gd name="connsiteX8" fmla="*/ 3430693 w 3557693"/>
                  <a:gd name="connsiteY8" fmla="*/ 1371600 h 3694853"/>
                  <a:gd name="connsiteX9" fmla="*/ 3237653 w 3557693"/>
                  <a:gd name="connsiteY9" fmla="*/ 1473200 h 3694853"/>
                  <a:gd name="connsiteX10" fmla="*/ 2922693 w 3557693"/>
                  <a:gd name="connsiteY10" fmla="*/ 1605280 h 3694853"/>
                  <a:gd name="connsiteX11" fmla="*/ 2892213 w 3557693"/>
                  <a:gd name="connsiteY11" fmla="*/ 1595120 h 3694853"/>
                  <a:gd name="connsiteX12" fmla="*/ 2922693 w 3557693"/>
                  <a:gd name="connsiteY12" fmla="*/ 1483360 h 3694853"/>
                  <a:gd name="connsiteX13" fmla="*/ 2983653 w 3557693"/>
                  <a:gd name="connsiteY13" fmla="*/ 1320800 h 3694853"/>
                  <a:gd name="connsiteX14" fmla="*/ 2983653 w 3557693"/>
                  <a:gd name="connsiteY14" fmla="*/ 1270000 h 3694853"/>
                  <a:gd name="connsiteX15" fmla="*/ 2932853 w 3557693"/>
                  <a:gd name="connsiteY15" fmla="*/ 1280160 h 3694853"/>
                  <a:gd name="connsiteX16" fmla="*/ 2902373 w 3557693"/>
                  <a:gd name="connsiteY16" fmla="*/ 1361440 h 3694853"/>
                  <a:gd name="connsiteX17" fmla="*/ 2821093 w 3557693"/>
                  <a:gd name="connsiteY17" fmla="*/ 1584960 h 3694853"/>
                  <a:gd name="connsiteX18" fmla="*/ 2790613 w 3557693"/>
                  <a:gd name="connsiteY18" fmla="*/ 1666240 h 3694853"/>
                  <a:gd name="connsiteX19" fmla="*/ 2668693 w 3557693"/>
                  <a:gd name="connsiteY19" fmla="*/ 1737360 h 3694853"/>
                  <a:gd name="connsiteX20" fmla="*/ 2475653 w 3557693"/>
                  <a:gd name="connsiteY20" fmla="*/ 1838960 h 3694853"/>
                  <a:gd name="connsiteX21" fmla="*/ 2374053 w 3557693"/>
                  <a:gd name="connsiteY21" fmla="*/ 1899920 h 3694853"/>
                  <a:gd name="connsiteX22" fmla="*/ 2231813 w 3557693"/>
                  <a:gd name="connsiteY22" fmla="*/ 2011680 h 3694853"/>
                  <a:gd name="connsiteX23" fmla="*/ 2313093 w 3557693"/>
                  <a:gd name="connsiteY23" fmla="*/ 1666240 h 3694853"/>
                  <a:gd name="connsiteX24" fmla="*/ 2384213 w 3557693"/>
                  <a:gd name="connsiteY24" fmla="*/ 1280160 h 3694853"/>
                  <a:gd name="connsiteX25" fmla="*/ 2597573 w 3557693"/>
                  <a:gd name="connsiteY25" fmla="*/ 1056640 h 3694853"/>
                  <a:gd name="connsiteX26" fmla="*/ 2668693 w 3557693"/>
                  <a:gd name="connsiteY26" fmla="*/ 894080 h 3694853"/>
                  <a:gd name="connsiteX27" fmla="*/ 2628053 w 3557693"/>
                  <a:gd name="connsiteY27" fmla="*/ 894080 h 3694853"/>
                  <a:gd name="connsiteX28" fmla="*/ 2567093 w 3557693"/>
                  <a:gd name="connsiteY28" fmla="*/ 1026160 h 3694853"/>
                  <a:gd name="connsiteX29" fmla="*/ 2414693 w 3557693"/>
                  <a:gd name="connsiteY29" fmla="*/ 1148080 h 3694853"/>
                  <a:gd name="connsiteX30" fmla="*/ 2465493 w 3557693"/>
                  <a:gd name="connsiteY30" fmla="*/ 975360 h 3694853"/>
                  <a:gd name="connsiteX31" fmla="*/ 2546773 w 3557693"/>
                  <a:gd name="connsiteY31" fmla="*/ 680720 h 3694853"/>
                  <a:gd name="connsiteX32" fmla="*/ 2648373 w 3557693"/>
                  <a:gd name="connsiteY32" fmla="*/ 589280 h 3694853"/>
                  <a:gd name="connsiteX33" fmla="*/ 2729653 w 3557693"/>
                  <a:gd name="connsiteY33" fmla="*/ 497840 h 3694853"/>
                  <a:gd name="connsiteX34" fmla="*/ 2739813 w 3557693"/>
                  <a:gd name="connsiteY34" fmla="*/ 447040 h 3694853"/>
                  <a:gd name="connsiteX35" fmla="*/ 2699173 w 3557693"/>
                  <a:gd name="connsiteY35" fmla="*/ 467360 h 3694853"/>
                  <a:gd name="connsiteX36" fmla="*/ 2628053 w 3557693"/>
                  <a:gd name="connsiteY36" fmla="*/ 548640 h 3694853"/>
                  <a:gd name="connsiteX37" fmla="*/ 2567093 w 3557693"/>
                  <a:gd name="connsiteY37" fmla="*/ 579120 h 3694853"/>
                  <a:gd name="connsiteX38" fmla="*/ 2678853 w 3557693"/>
                  <a:gd name="connsiteY38" fmla="*/ 274320 h 3694853"/>
                  <a:gd name="connsiteX39" fmla="*/ 2729653 w 3557693"/>
                  <a:gd name="connsiteY39" fmla="*/ 40640 h 3694853"/>
                  <a:gd name="connsiteX40" fmla="*/ 2689013 w 3557693"/>
                  <a:gd name="connsiteY40" fmla="*/ 30480 h 3694853"/>
                  <a:gd name="connsiteX41" fmla="*/ 2668693 w 3557693"/>
                  <a:gd name="connsiteY41" fmla="*/ 142240 h 3694853"/>
                  <a:gd name="connsiteX42" fmla="*/ 2617893 w 3557693"/>
                  <a:gd name="connsiteY42" fmla="*/ 314960 h 3694853"/>
                  <a:gd name="connsiteX43" fmla="*/ 2597573 w 3557693"/>
                  <a:gd name="connsiteY43" fmla="*/ 314960 h 3694853"/>
                  <a:gd name="connsiteX44" fmla="*/ 2556933 w 3557693"/>
                  <a:gd name="connsiteY44" fmla="*/ 172720 h 3694853"/>
                  <a:gd name="connsiteX45" fmla="*/ 2526453 w 3557693"/>
                  <a:gd name="connsiteY45" fmla="*/ 81280 h 3694853"/>
                  <a:gd name="connsiteX46" fmla="*/ 2495973 w 3557693"/>
                  <a:gd name="connsiteY46" fmla="*/ 111760 h 3694853"/>
                  <a:gd name="connsiteX47" fmla="*/ 2516293 w 3557693"/>
                  <a:gd name="connsiteY47" fmla="*/ 172720 h 3694853"/>
                  <a:gd name="connsiteX48" fmla="*/ 2546773 w 3557693"/>
                  <a:gd name="connsiteY48" fmla="*/ 284480 h 3694853"/>
                  <a:gd name="connsiteX49" fmla="*/ 2567093 w 3557693"/>
                  <a:gd name="connsiteY49" fmla="*/ 375920 h 3694853"/>
                  <a:gd name="connsiteX50" fmla="*/ 2577253 w 3557693"/>
                  <a:gd name="connsiteY50" fmla="*/ 406400 h 3694853"/>
                  <a:gd name="connsiteX51" fmla="*/ 2495973 w 3557693"/>
                  <a:gd name="connsiteY51" fmla="*/ 640080 h 3694853"/>
                  <a:gd name="connsiteX52" fmla="*/ 2424853 w 3557693"/>
                  <a:gd name="connsiteY52" fmla="*/ 894080 h 3694853"/>
                  <a:gd name="connsiteX53" fmla="*/ 2363893 w 3557693"/>
                  <a:gd name="connsiteY53" fmla="*/ 863600 h 3694853"/>
                  <a:gd name="connsiteX54" fmla="*/ 2262293 w 3557693"/>
                  <a:gd name="connsiteY54" fmla="*/ 690880 h 3694853"/>
                  <a:gd name="connsiteX55" fmla="*/ 2221653 w 3557693"/>
                  <a:gd name="connsiteY55" fmla="*/ 609600 h 3694853"/>
                  <a:gd name="connsiteX56" fmla="*/ 2201333 w 3557693"/>
                  <a:gd name="connsiteY56" fmla="*/ 640080 h 3694853"/>
                  <a:gd name="connsiteX57" fmla="*/ 2241973 w 3557693"/>
                  <a:gd name="connsiteY57" fmla="*/ 741680 h 3694853"/>
                  <a:gd name="connsiteX58" fmla="*/ 2302933 w 3557693"/>
                  <a:gd name="connsiteY58" fmla="*/ 853440 h 3694853"/>
                  <a:gd name="connsiteX59" fmla="*/ 2353733 w 3557693"/>
                  <a:gd name="connsiteY59" fmla="*/ 934720 h 3694853"/>
                  <a:gd name="connsiteX60" fmla="*/ 2384213 w 3557693"/>
                  <a:gd name="connsiteY60" fmla="*/ 965200 h 3694853"/>
                  <a:gd name="connsiteX61" fmla="*/ 2363893 w 3557693"/>
                  <a:gd name="connsiteY61" fmla="*/ 1076960 h 3694853"/>
                  <a:gd name="connsiteX62" fmla="*/ 2262293 w 3557693"/>
                  <a:gd name="connsiteY62" fmla="*/ 1422400 h 3694853"/>
                  <a:gd name="connsiteX63" fmla="*/ 2211493 w 3557693"/>
                  <a:gd name="connsiteY63" fmla="*/ 1676400 h 3694853"/>
                  <a:gd name="connsiteX64" fmla="*/ 2160693 w 3557693"/>
                  <a:gd name="connsiteY64" fmla="*/ 1818640 h 3694853"/>
                  <a:gd name="connsiteX65" fmla="*/ 2089573 w 3557693"/>
                  <a:gd name="connsiteY65" fmla="*/ 1838960 h 3694853"/>
                  <a:gd name="connsiteX66" fmla="*/ 2048933 w 3557693"/>
                  <a:gd name="connsiteY66" fmla="*/ 1686560 h 3694853"/>
                  <a:gd name="connsiteX67" fmla="*/ 1957493 w 3557693"/>
                  <a:gd name="connsiteY67" fmla="*/ 1351280 h 3694853"/>
                  <a:gd name="connsiteX68" fmla="*/ 1845733 w 3557693"/>
                  <a:gd name="connsiteY68" fmla="*/ 894080 h 3694853"/>
                  <a:gd name="connsiteX69" fmla="*/ 1805093 w 3557693"/>
                  <a:gd name="connsiteY69" fmla="*/ 436880 h 3694853"/>
                  <a:gd name="connsiteX70" fmla="*/ 1815253 w 3557693"/>
                  <a:gd name="connsiteY70" fmla="*/ 254000 h 3694853"/>
                  <a:gd name="connsiteX71" fmla="*/ 1774613 w 3557693"/>
                  <a:gd name="connsiteY71" fmla="*/ 213360 h 3694853"/>
                  <a:gd name="connsiteX72" fmla="*/ 1764453 w 3557693"/>
                  <a:gd name="connsiteY72" fmla="*/ 365760 h 3694853"/>
                  <a:gd name="connsiteX73" fmla="*/ 1764453 w 3557693"/>
                  <a:gd name="connsiteY73" fmla="*/ 558800 h 3694853"/>
                  <a:gd name="connsiteX74" fmla="*/ 1774613 w 3557693"/>
                  <a:gd name="connsiteY74" fmla="*/ 670560 h 3694853"/>
                  <a:gd name="connsiteX75" fmla="*/ 1733973 w 3557693"/>
                  <a:gd name="connsiteY75" fmla="*/ 609600 h 3694853"/>
                  <a:gd name="connsiteX76" fmla="*/ 1622213 w 3557693"/>
                  <a:gd name="connsiteY76" fmla="*/ 406400 h 3694853"/>
                  <a:gd name="connsiteX77" fmla="*/ 1571413 w 3557693"/>
                  <a:gd name="connsiteY77" fmla="*/ 142240 h 3694853"/>
                  <a:gd name="connsiteX78" fmla="*/ 1540933 w 3557693"/>
                  <a:gd name="connsiteY78" fmla="*/ 60960 h 3694853"/>
                  <a:gd name="connsiteX79" fmla="*/ 1520613 w 3557693"/>
                  <a:gd name="connsiteY79" fmla="*/ 121920 h 3694853"/>
                  <a:gd name="connsiteX80" fmla="*/ 1551093 w 3557693"/>
                  <a:gd name="connsiteY80" fmla="*/ 365760 h 3694853"/>
                  <a:gd name="connsiteX81" fmla="*/ 1571413 w 3557693"/>
                  <a:gd name="connsiteY81" fmla="*/ 426720 h 3694853"/>
                  <a:gd name="connsiteX82" fmla="*/ 1540933 w 3557693"/>
                  <a:gd name="connsiteY82" fmla="*/ 416560 h 3694853"/>
                  <a:gd name="connsiteX83" fmla="*/ 1439333 w 3557693"/>
                  <a:gd name="connsiteY83" fmla="*/ 335280 h 3694853"/>
                  <a:gd name="connsiteX84" fmla="*/ 1327573 w 3557693"/>
                  <a:gd name="connsiteY84" fmla="*/ 274320 h 3694853"/>
                  <a:gd name="connsiteX85" fmla="*/ 1317413 w 3557693"/>
                  <a:gd name="connsiteY85" fmla="*/ 304800 h 3694853"/>
                  <a:gd name="connsiteX86" fmla="*/ 1429173 w 3557693"/>
                  <a:gd name="connsiteY86" fmla="*/ 396240 h 3694853"/>
                  <a:gd name="connsiteX87" fmla="*/ 1571413 w 3557693"/>
                  <a:gd name="connsiteY87" fmla="*/ 477520 h 3694853"/>
                  <a:gd name="connsiteX88" fmla="*/ 1601893 w 3557693"/>
                  <a:gd name="connsiteY88" fmla="*/ 497840 h 3694853"/>
                  <a:gd name="connsiteX89" fmla="*/ 1683173 w 3557693"/>
                  <a:gd name="connsiteY89" fmla="*/ 629920 h 3694853"/>
                  <a:gd name="connsiteX90" fmla="*/ 1764453 w 3557693"/>
                  <a:gd name="connsiteY90" fmla="*/ 731520 h 3694853"/>
                  <a:gd name="connsiteX91" fmla="*/ 1784773 w 3557693"/>
                  <a:gd name="connsiteY91" fmla="*/ 843280 h 3694853"/>
                  <a:gd name="connsiteX92" fmla="*/ 1815253 w 3557693"/>
                  <a:gd name="connsiteY92" fmla="*/ 1036320 h 3694853"/>
                  <a:gd name="connsiteX93" fmla="*/ 1876213 w 3557693"/>
                  <a:gd name="connsiteY93" fmla="*/ 1310640 h 3694853"/>
                  <a:gd name="connsiteX94" fmla="*/ 1855893 w 3557693"/>
                  <a:gd name="connsiteY94" fmla="*/ 1310640 h 3694853"/>
                  <a:gd name="connsiteX95" fmla="*/ 1591733 w 3557693"/>
                  <a:gd name="connsiteY95" fmla="*/ 1137920 h 3694853"/>
                  <a:gd name="connsiteX96" fmla="*/ 1408853 w 3557693"/>
                  <a:gd name="connsiteY96" fmla="*/ 914400 h 3694853"/>
                  <a:gd name="connsiteX97" fmla="*/ 1327573 w 3557693"/>
                  <a:gd name="connsiteY97" fmla="*/ 782320 h 3694853"/>
                  <a:gd name="connsiteX98" fmla="*/ 1307253 w 3557693"/>
                  <a:gd name="connsiteY98" fmla="*/ 619760 h 3694853"/>
                  <a:gd name="connsiteX99" fmla="*/ 1286933 w 3557693"/>
                  <a:gd name="connsiteY99" fmla="*/ 589280 h 3694853"/>
                  <a:gd name="connsiteX100" fmla="*/ 1256453 w 3557693"/>
                  <a:gd name="connsiteY100" fmla="*/ 670560 h 3694853"/>
                  <a:gd name="connsiteX101" fmla="*/ 1266613 w 3557693"/>
                  <a:gd name="connsiteY101" fmla="*/ 772160 h 3694853"/>
                  <a:gd name="connsiteX102" fmla="*/ 1185333 w 3557693"/>
                  <a:gd name="connsiteY102" fmla="*/ 690880 h 3694853"/>
                  <a:gd name="connsiteX103" fmla="*/ 1012613 w 3557693"/>
                  <a:gd name="connsiteY103" fmla="*/ 508000 h 3694853"/>
                  <a:gd name="connsiteX104" fmla="*/ 941493 w 3557693"/>
                  <a:gd name="connsiteY104" fmla="*/ 375920 h 3694853"/>
                  <a:gd name="connsiteX105" fmla="*/ 890693 w 3557693"/>
                  <a:gd name="connsiteY105" fmla="*/ 294640 h 3694853"/>
                  <a:gd name="connsiteX106" fmla="*/ 860213 w 3557693"/>
                  <a:gd name="connsiteY106" fmla="*/ 294640 h 3694853"/>
                  <a:gd name="connsiteX107" fmla="*/ 880533 w 3557693"/>
                  <a:gd name="connsiteY107" fmla="*/ 365760 h 3694853"/>
                  <a:gd name="connsiteX108" fmla="*/ 982133 w 3557693"/>
                  <a:gd name="connsiteY108" fmla="*/ 548640 h 3694853"/>
                  <a:gd name="connsiteX109" fmla="*/ 1083733 w 3557693"/>
                  <a:gd name="connsiteY109" fmla="*/ 650240 h 3694853"/>
                  <a:gd name="connsiteX110" fmla="*/ 1012613 w 3557693"/>
                  <a:gd name="connsiteY110" fmla="*/ 650240 h 3694853"/>
                  <a:gd name="connsiteX111" fmla="*/ 850053 w 3557693"/>
                  <a:gd name="connsiteY111" fmla="*/ 579120 h 3694853"/>
                  <a:gd name="connsiteX112" fmla="*/ 829733 w 3557693"/>
                  <a:gd name="connsiteY112" fmla="*/ 599440 h 3694853"/>
                  <a:gd name="connsiteX113" fmla="*/ 921173 w 3557693"/>
                  <a:gd name="connsiteY113" fmla="*/ 650240 h 3694853"/>
                  <a:gd name="connsiteX114" fmla="*/ 1073573 w 3557693"/>
                  <a:gd name="connsiteY114" fmla="*/ 711200 h 3694853"/>
                  <a:gd name="connsiteX115" fmla="*/ 1124373 w 3557693"/>
                  <a:gd name="connsiteY115" fmla="*/ 721360 h 3694853"/>
                  <a:gd name="connsiteX116" fmla="*/ 1246293 w 3557693"/>
                  <a:gd name="connsiteY116" fmla="*/ 822960 h 3694853"/>
                  <a:gd name="connsiteX117" fmla="*/ 1286933 w 3557693"/>
                  <a:gd name="connsiteY117" fmla="*/ 853440 h 3694853"/>
                  <a:gd name="connsiteX118" fmla="*/ 1398693 w 3557693"/>
                  <a:gd name="connsiteY118" fmla="*/ 985520 h 3694853"/>
                  <a:gd name="connsiteX119" fmla="*/ 1500293 w 3557693"/>
                  <a:gd name="connsiteY119" fmla="*/ 1117600 h 3694853"/>
                  <a:gd name="connsiteX120" fmla="*/ 1683173 w 3557693"/>
                  <a:gd name="connsiteY120" fmla="*/ 1290320 h 3694853"/>
                  <a:gd name="connsiteX121" fmla="*/ 1845733 w 3557693"/>
                  <a:gd name="connsiteY121" fmla="*/ 1422400 h 3694853"/>
                  <a:gd name="connsiteX122" fmla="*/ 1866053 w 3557693"/>
                  <a:gd name="connsiteY122" fmla="*/ 1473200 h 3694853"/>
                  <a:gd name="connsiteX123" fmla="*/ 1886373 w 3557693"/>
                  <a:gd name="connsiteY123" fmla="*/ 1625600 h 3694853"/>
                  <a:gd name="connsiteX124" fmla="*/ 1896533 w 3557693"/>
                  <a:gd name="connsiteY124" fmla="*/ 1717040 h 3694853"/>
                  <a:gd name="connsiteX125" fmla="*/ 1886373 w 3557693"/>
                  <a:gd name="connsiteY125" fmla="*/ 1879600 h 3694853"/>
                  <a:gd name="connsiteX126" fmla="*/ 1774613 w 3557693"/>
                  <a:gd name="connsiteY126" fmla="*/ 1828800 h 3694853"/>
                  <a:gd name="connsiteX127" fmla="*/ 1500293 w 3557693"/>
                  <a:gd name="connsiteY127" fmla="*/ 1778000 h 3694853"/>
                  <a:gd name="connsiteX128" fmla="*/ 1256453 w 3557693"/>
                  <a:gd name="connsiteY128" fmla="*/ 1706880 h 3694853"/>
                  <a:gd name="connsiteX129" fmla="*/ 900853 w 3557693"/>
                  <a:gd name="connsiteY129" fmla="*/ 1574800 h 3694853"/>
                  <a:gd name="connsiteX130" fmla="*/ 667173 w 3557693"/>
                  <a:gd name="connsiteY130" fmla="*/ 1341120 h 3694853"/>
                  <a:gd name="connsiteX131" fmla="*/ 514773 w 3557693"/>
                  <a:gd name="connsiteY131" fmla="*/ 1137920 h 3694853"/>
                  <a:gd name="connsiteX132" fmla="*/ 423333 w 3557693"/>
                  <a:gd name="connsiteY132" fmla="*/ 1036320 h 3694853"/>
                  <a:gd name="connsiteX133" fmla="*/ 362373 w 3557693"/>
                  <a:gd name="connsiteY133" fmla="*/ 1046480 h 3694853"/>
                  <a:gd name="connsiteX134" fmla="*/ 443653 w 3557693"/>
                  <a:gd name="connsiteY134" fmla="*/ 1137920 h 3694853"/>
                  <a:gd name="connsiteX135" fmla="*/ 565573 w 3557693"/>
                  <a:gd name="connsiteY135" fmla="*/ 1320800 h 3694853"/>
                  <a:gd name="connsiteX136" fmla="*/ 626533 w 3557693"/>
                  <a:gd name="connsiteY136" fmla="*/ 1402080 h 3694853"/>
                  <a:gd name="connsiteX137" fmla="*/ 555413 w 3557693"/>
                  <a:gd name="connsiteY137" fmla="*/ 1391920 h 3694853"/>
                  <a:gd name="connsiteX138" fmla="*/ 382693 w 3557693"/>
                  <a:gd name="connsiteY138" fmla="*/ 1300480 h 3694853"/>
                  <a:gd name="connsiteX139" fmla="*/ 209973 w 3557693"/>
                  <a:gd name="connsiteY139" fmla="*/ 1178560 h 3694853"/>
                  <a:gd name="connsiteX140" fmla="*/ 47413 w 3557693"/>
                  <a:gd name="connsiteY140" fmla="*/ 1046480 h 3694853"/>
                  <a:gd name="connsiteX141" fmla="*/ 6773 w 3557693"/>
                  <a:gd name="connsiteY141" fmla="*/ 1056640 h 3694853"/>
                  <a:gd name="connsiteX142" fmla="*/ 88053 w 3557693"/>
                  <a:gd name="connsiteY142" fmla="*/ 1127760 h 3694853"/>
                  <a:gd name="connsiteX143" fmla="*/ 362373 w 3557693"/>
                  <a:gd name="connsiteY143" fmla="*/ 1351280 h 3694853"/>
                  <a:gd name="connsiteX144" fmla="*/ 606213 w 3557693"/>
                  <a:gd name="connsiteY144" fmla="*/ 1463040 h 3694853"/>
                  <a:gd name="connsiteX145" fmla="*/ 707813 w 3557693"/>
                  <a:gd name="connsiteY145" fmla="*/ 1483360 h 3694853"/>
                  <a:gd name="connsiteX146" fmla="*/ 758613 w 3557693"/>
                  <a:gd name="connsiteY146" fmla="*/ 1544320 h 3694853"/>
                  <a:gd name="connsiteX147" fmla="*/ 819573 w 3557693"/>
                  <a:gd name="connsiteY147" fmla="*/ 1595120 h 3694853"/>
                  <a:gd name="connsiteX148" fmla="*/ 911013 w 3557693"/>
                  <a:gd name="connsiteY148" fmla="*/ 1645920 h 3694853"/>
                  <a:gd name="connsiteX149" fmla="*/ 1236133 w 3557693"/>
                  <a:gd name="connsiteY149" fmla="*/ 1767840 h 3694853"/>
                  <a:gd name="connsiteX150" fmla="*/ 1540933 w 3557693"/>
                  <a:gd name="connsiteY150" fmla="*/ 1879600 h 3694853"/>
                  <a:gd name="connsiteX151" fmla="*/ 1652693 w 3557693"/>
                  <a:gd name="connsiteY151" fmla="*/ 1950720 h 3694853"/>
                  <a:gd name="connsiteX152" fmla="*/ 1469813 w 3557693"/>
                  <a:gd name="connsiteY152" fmla="*/ 1920240 h 3694853"/>
                  <a:gd name="connsiteX153" fmla="*/ 1286933 w 3557693"/>
                  <a:gd name="connsiteY153" fmla="*/ 1920240 h 3694853"/>
                  <a:gd name="connsiteX154" fmla="*/ 1053253 w 3557693"/>
                  <a:gd name="connsiteY154" fmla="*/ 1899920 h 3694853"/>
                  <a:gd name="connsiteX155" fmla="*/ 809413 w 3557693"/>
                  <a:gd name="connsiteY155" fmla="*/ 1828800 h 3694853"/>
                  <a:gd name="connsiteX156" fmla="*/ 545253 w 3557693"/>
                  <a:gd name="connsiteY156" fmla="*/ 1737360 h 3694853"/>
                  <a:gd name="connsiteX157" fmla="*/ 514773 w 3557693"/>
                  <a:gd name="connsiteY157" fmla="*/ 1727200 h 3694853"/>
                  <a:gd name="connsiteX158" fmla="*/ 382693 w 3557693"/>
                  <a:gd name="connsiteY158" fmla="*/ 1635760 h 3694853"/>
                  <a:gd name="connsiteX159" fmla="*/ 342053 w 3557693"/>
                  <a:gd name="connsiteY159" fmla="*/ 1645920 h 3694853"/>
                  <a:gd name="connsiteX160" fmla="*/ 474133 w 3557693"/>
                  <a:gd name="connsiteY160" fmla="*/ 1767840 h 3694853"/>
                  <a:gd name="connsiteX161" fmla="*/ 728133 w 3557693"/>
                  <a:gd name="connsiteY161" fmla="*/ 1849120 h 3694853"/>
                  <a:gd name="connsiteX162" fmla="*/ 606213 w 3557693"/>
                  <a:gd name="connsiteY162" fmla="*/ 1849120 h 3694853"/>
                  <a:gd name="connsiteX163" fmla="*/ 474133 w 3557693"/>
                  <a:gd name="connsiteY163" fmla="*/ 1838960 h 3694853"/>
                  <a:gd name="connsiteX164" fmla="*/ 474133 w 3557693"/>
                  <a:gd name="connsiteY164" fmla="*/ 1889760 h 3694853"/>
                  <a:gd name="connsiteX165" fmla="*/ 585893 w 3557693"/>
                  <a:gd name="connsiteY165" fmla="*/ 1889760 h 3694853"/>
                  <a:gd name="connsiteX166" fmla="*/ 789093 w 3557693"/>
                  <a:gd name="connsiteY166" fmla="*/ 1889760 h 3694853"/>
                  <a:gd name="connsiteX167" fmla="*/ 992293 w 3557693"/>
                  <a:gd name="connsiteY167" fmla="*/ 1930400 h 3694853"/>
                  <a:gd name="connsiteX168" fmla="*/ 1266613 w 3557693"/>
                  <a:gd name="connsiteY168" fmla="*/ 1950720 h 3694853"/>
                  <a:gd name="connsiteX169" fmla="*/ 1583845 w 3557693"/>
                  <a:gd name="connsiteY169" fmla="*/ 1992993 h 3694853"/>
                  <a:gd name="connsiteX170" fmla="*/ 1693333 w 3557693"/>
                  <a:gd name="connsiteY170" fmla="*/ 2021840 h 3694853"/>
                  <a:gd name="connsiteX171" fmla="*/ 1744133 w 3557693"/>
                  <a:gd name="connsiteY171" fmla="*/ 2123440 h 3694853"/>
                  <a:gd name="connsiteX172" fmla="*/ 1794933 w 3557693"/>
                  <a:gd name="connsiteY172" fmla="*/ 2255520 h 3694853"/>
                  <a:gd name="connsiteX173" fmla="*/ 1805093 w 3557693"/>
                  <a:gd name="connsiteY173" fmla="*/ 2499360 h 3694853"/>
                  <a:gd name="connsiteX174" fmla="*/ 1784773 w 3557693"/>
                  <a:gd name="connsiteY174" fmla="*/ 2753360 h 3694853"/>
                  <a:gd name="connsiteX175" fmla="*/ 1733973 w 3557693"/>
                  <a:gd name="connsiteY175" fmla="*/ 3048000 h 3694853"/>
                  <a:gd name="connsiteX176" fmla="*/ 1683173 w 3557693"/>
                  <a:gd name="connsiteY176" fmla="*/ 3342640 h 3694853"/>
                  <a:gd name="connsiteX177" fmla="*/ 1632373 w 3557693"/>
                  <a:gd name="connsiteY177" fmla="*/ 3586480 h 3694853"/>
                  <a:gd name="connsiteX178" fmla="*/ 1825413 w 3557693"/>
                  <a:gd name="connsiteY178" fmla="*/ 3667760 h 3694853"/>
                  <a:gd name="connsiteX179" fmla="*/ 2120053 w 3557693"/>
                  <a:gd name="connsiteY179" fmla="*/ 3677920 h 3694853"/>
                  <a:gd name="connsiteX180" fmla="*/ 2191173 w 3557693"/>
                  <a:gd name="connsiteY180" fmla="*/ 3627120 h 3694853"/>
                  <a:gd name="connsiteX181" fmla="*/ 2181013 w 3557693"/>
                  <a:gd name="connsiteY181" fmla="*/ 3271520 h 3694853"/>
                  <a:gd name="connsiteX182" fmla="*/ 2159909 w 3557693"/>
                  <a:gd name="connsiteY182" fmla="*/ 2353033 h 3694853"/>
                  <a:gd name="connsiteX0" fmla="*/ 2159909 w 3557693"/>
                  <a:gd name="connsiteY0" fmla="*/ 2353033 h 3694853"/>
                  <a:gd name="connsiteX1" fmla="*/ 2302933 w 3557693"/>
                  <a:gd name="connsiteY1" fmla="*/ 2103120 h 3694853"/>
                  <a:gd name="connsiteX2" fmla="*/ 2628053 w 3557693"/>
                  <a:gd name="connsiteY2" fmla="*/ 1838960 h 3694853"/>
                  <a:gd name="connsiteX3" fmla="*/ 3014133 w 3557693"/>
                  <a:gd name="connsiteY3" fmla="*/ 1615440 h 3694853"/>
                  <a:gd name="connsiteX4" fmla="*/ 3288453 w 3557693"/>
                  <a:gd name="connsiteY4" fmla="*/ 1503680 h 3694853"/>
                  <a:gd name="connsiteX5" fmla="*/ 3471333 w 3557693"/>
                  <a:gd name="connsiteY5" fmla="*/ 1391920 h 3694853"/>
                  <a:gd name="connsiteX6" fmla="*/ 3552613 w 3557693"/>
                  <a:gd name="connsiteY6" fmla="*/ 1280160 h 3694853"/>
                  <a:gd name="connsiteX7" fmla="*/ 3501813 w 3557693"/>
                  <a:gd name="connsiteY7" fmla="*/ 1270000 h 3694853"/>
                  <a:gd name="connsiteX8" fmla="*/ 3430693 w 3557693"/>
                  <a:gd name="connsiteY8" fmla="*/ 1371600 h 3694853"/>
                  <a:gd name="connsiteX9" fmla="*/ 3237653 w 3557693"/>
                  <a:gd name="connsiteY9" fmla="*/ 1473200 h 3694853"/>
                  <a:gd name="connsiteX10" fmla="*/ 2922693 w 3557693"/>
                  <a:gd name="connsiteY10" fmla="*/ 1605280 h 3694853"/>
                  <a:gd name="connsiteX11" fmla="*/ 2892213 w 3557693"/>
                  <a:gd name="connsiteY11" fmla="*/ 1595120 h 3694853"/>
                  <a:gd name="connsiteX12" fmla="*/ 2922693 w 3557693"/>
                  <a:gd name="connsiteY12" fmla="*/ 1483360 h 3694853"/>
                  <a:gd name="connsiteX13" fmla="*/ 2983653 w 3557693"/>
                  <a:gd name="connsiteY13" fmla="*/ 1320800 h 3694853"/>
                  <a:gd name="connsiteX14" fmla="*/ 2983653 w 3557693"/>
                  <a:gd name="connsiteY14" fmla="*/ 1270000 h 3694853"/>
                  <a:gd name="connsiteX15" fmla="*/ 2932853 w 3557693"/>
                  <a:gd name="connsiteY15" fmla="*/ 1280160 h 3694853"/>
                  <a:gd name="connsiteX16" fmla="*/ 2902373 w 3557693"/>
                  <a:gd name="connsiteY16" fmla="*/ 1361440 h 3694853"/>
                  <a:gd name="connsiteX17" fmla="*/ 2821093 w 3557693"/>
                  <a:gd name="connsiteY17" fmla="*/ 1584960 h 3694853"/>
                  <a:gd name="connsiteX18" fmla="*/ 2790613 w 3557693"/>
                  <a:gd name="connsiteY18" fmla="*/ 1666240 h 3694853"/>
                  <a:gd name="connsiteX19" fmla="*/ 2668693 w 3557693"/>
                  <a:gd name="connsiteY19" fmla="*/ 1737360 h 3694853"/>
                  <a:gd name="connsiteX20" fmla="*/ 2475653 w 3557693"/>
                  <a:gd name="connsiteY20" fmla="*/ 1838960 h 3694853"/>
                  <a:gd name="connsiteX21" fmla="*/ 2374053 w 3557693"/>
                  <a:gd name="connsiteY21" fmla="*/ 1899920 h 3694853"/>
                  <a:gd name="connsiteX22" fmla="*/ 2231813 w 3557693"/>
                  <a:gd name="connsiteY22" fmla="*/ 2011680 h 3694853"/>
                  <a:gd name="connsiteX23" fmla="*/ 2313093 w 3557693"/>
                  <a:gd name="connsiteY23" fmla="*/ 1666240 h 3694853"/>
                  <a:gd name="connsiteX24" fmla="*/ 2384213 w 3557693"/>
                  <a:gd name="connsiteY24" fmla="*/ 1280160 h 3694853"/>
                  <a:gd name="connsiteX25" fmla="*/ 2597573 w 3557693"/>
                  <a:gd name="connsiteY25" fmla="*/ 1056640 h 3694853"/>
                  <a:gd name="connsiteX26" fmla="*/ 2668693 w 3557693"/>
                  <a:gd name="connsiteY26" fmla="*/ 894080 h 3694853"/>
                  <a:gd name="connsiteX27" fmla="*/ 2628053 w 3557693"/>
                  <a:gd name="connsiteY27" fmla="*/ 894080 h 3694853"/>
                  <a:gd name="connsiteX28" fmla="*/ 2567093 w 3557693"/>
                  <a:gd name="connsiteY28" fmla="*/ 1026160 h 3694853"/>
                  <a:gd name="connsiteX29" fmla="*/ 2414693 w 3557693"/>
                  <a:gd name="connsiteY29" fmla="*/ 1148080 h 3694853"/>
                  <a:gd name="connsiteX30" fmla="*/ 2465493 w 3557693"/>
                  <a:gd name="connsiteY30" fmla="*/ 975360 h 3694853"/>
                  <a:gd name="connsiteX31" fmla="*/ 2546773 w 3557693"/>
                  <a:gd name="connsiteY31" fmla="*/ 680720 h 3694853"/>
                  <a:gd name="connsiteX32" fmla="*/ 2648373 w 3557693"/>
                  <a:gd name="connsiteY32" fmla="*/ 589280 h 3694853"/>
                  <a:gd name="connsiteX33" fmla="*/ 2729653 w 3557693"/>
                  <a:gd name="connsiteY33" fmla="*/ 497840 h 3694853"/>
                  <a:gd name="connsiteX34" fmla="*/ 2739813 w 3557693"/>
                  <a:gd name="connsiteY34" fmla="*/ 447040 h 3694853"/>
                  <a:gd name="connsiteX35" fmla="*/ 2699173 w 3557693"/>
                  <a:gd name="connsiteY35" fmla="*/ 467360 h 3694853"/>
                  <a:gd name="connsiteX36" fmla="*/ 2628053 w 3557693"/>
                  <a:gd name="connsiteY36" fmla="*/ 548640 h 3694853"/>
                  <a:gd name="connsiteX37" fmla="*/ 2567093 w 3557693"/>
                  <a:gd name="connsiteY37" fmla="*/ 579120 h 3694853"/>
                  <a:gd name="connsiteX38" fmla="*/ 2678853 w 3557693"/>
                  <a:gd name="connsiteY38" fmla="*/ 274320 h 3694853"/>
                  <a:gd name="connsiteX39" fmla="*/ 2729653 w 3557693"/>
                  <a:gd name="connsiteY39" fmla="*/ 40640 h 3694853"/>
                  <a:gd name="connsiteX40" fmla="*/ 2689013 w 3557693"/>
                  <a:gd name="connsiteY40" fmla="*/ 30480 h 3694853"/>
                  <a:gd name="connsiteX41" fmla="*/ 2668693 w 3557693"/>
                  <a:gd name="connsiteY41" fmla="*/ 142240 h 3694853"/>
                  <a:gd name="connsiteX42" fmla="*/ 2617893 w 3557693"/>
                  <a:gd name="connsiteY42" fmla="*/ 314960 h 3694853"/>
                  <a:gd name="connsiteX43" fmla="*/ 2597573 w 3557693"/>
                  <a:gd name="connsiteY43" fmla="*/ 314960 h 3694853"/>
                  <a:gd name="connsiteX44" fmla="*/ 2556933 w 3557693"/>
                  <a:gd name="connsiteY44" fmla="*/ 172720 h 3694853"/>
                  <a:gd name="connsiteX45" fmla="*/ 2526453 w 3557693"/>
                  <a:gd name="connsiteY45" fmla="*/ 81280 h 3694853"/>
                  <a:gd name="connsiteX46" fmla="*/ 2495973 w 3557693"/>
                  <a:gd name="connsiteY46" fmla="*/ 111760 h 3694853"/>
                  <a:gd name="connsiteX47" fmla="*/ 2516293 w 3557693"/>
                  <a:gd name="connsiteY47" fmla="*/ 172720 h 3694853"/>
                  <a:gd name="connsiteX48" fmla="*/ 2546773 w 3557693"/>
                  <a:gd name="connsiteY48" fmla="*/ 284480 h 3694853"/>
                  <a:gd name="connsiteX49" fmla="*/ 2567093 w 3557693"/>
                  <a:gd name="connsiteY49" fmla="*/ 375920 h 3694853"/>
                  <a:gd name="connsiteX50" fmla="*/ 2577253 w 3557693"/>
                  <a:gd name="connsiteY50" fmla="*/ 406400 h 3694853"/>
                  <a:gd name="connsiteX51" fmla="*/ 2495973 w 3557693"/>
                  <a:gd name="connsiteY51" fmla="*/ 640080 h 3694853"/>
                  <a:gd name="connsiteX52" fmla="*/ 2424853 w 3557693"/>
                  <a:gd name="connsiteY52" fmla="*/ 894080 h 3694853"/>
                  <a:gd name="connsiteX53" fmla="*/ 2363893 w 3557693"/>
                  <a:gd name="connsiteY53" fmla="*/ 863600 h 3694853"/>
                  <a:gd name="connsiteX54" fmla="*/ 2262293 w 3557693"/>
                  <a:gd name="connsiteY54" fmla="*/ 690880 h 3694853"/>
                  <a:gd name="connsiteX55" fmla="*/ 2221653 w 3557693"/>
                  <a:gd name="connsiteY55" fmla="*/ 609600 h 3694853"/>
                  <a:gd name="connsiteX56" fmla="*/ 2201333 w 3557693"/>
                  <a:gd name="connsiteY56" fmla="*/ 640080 h 3694853"/>
                  <a:gd name="connsiteX57" fmla="*/ 2241973 w 3557693"/>
                  <a:gd name="connsiteY57" fmla="*/ 741680 h 3694853"/>
                  <a:gd name="connsiteX58" fmla="*/ 2302933 w 3557693"/>
                  <a:gd name="connsiteY58" fmla="*/ 853440 h 3694853"/>
                  <a:gd name="connsiteX59" fmla="*/ 2353733 w 3557693"/>
                  <a:gd name="connsiteY59" fmla="*/ 934720 h 3694853"/>
                  <a:gd name="connsiteX60" fmla="*/ 2384213 w 3557693"/>
                  <a:gd name="connsiteY60" fmla="*/ 965200 h 3694853"/>
                  <a:gd name="connsiteX61" fmla="*/ 2363893 w 3557693"/>
                  <a:gd name="connsiteY61" fmla="*/ 1076960 h 3694853"/>
                  <a:gd name="connsiteX62" fmla="*/ 2262293 w 3557693"/>
                  <a:gd name="connsiteY62" fmla="*/ 1422400 h 3694853"/>
                  <a:gd name="connsiteX63" fmla="*/ 2211493 w 3557693"/>
                  <a:gd name="connsiteY63" fmla="*/ 1676400 h 3694853"/>
                  <a:gd name="connsiteX64" fmla="*/ 2160693 w 3557693"/>
                  <a:gd name="connsiteY64" fmla="*/ 1818640 h 3694853"/>
                  <a:gd name="connsiteX65" fmla="*/ 2089573 w 3557693"/>
                  <a:gd name="connsiteY65" fmla="*/ 1838960 h 3694853"/>
                  <a:gd name="connsiteX66" fmla="*/ 2048933 w 3557693"/>
                  <a:gd name="connsiteY66" fmla="*/ 1686560 h 3694853"/>
                  <a:gd name="connsiteX67" fmla="*/ 1957493 w 3557693"/>
                  <a:gd name="connsiteY67" fmla="*/ 1351280 h 3694853"/>
                  <a:gd name="connsiteX68" fmla="*/ 1845733 w 3557693"/>
                  <a:gd name="connsiteY68" fmla="*/ 894080 h 3694853"/>
                  <a:gd name="connsiteX69" fmla="*/ 1805093 w 3557693"/>
                  <a:gd name="connsiteY69" fmla="*/ 436880 h 3694853"/>
                  <a:gd name="connsiteX70" fmla="*/ 1815253 w 3557693"/>
                  <a:gd name="connsiteY70" fmla="*/ 254000 h 3694853"/>
                  <a:gd name="connsiteX71" fmla="*/ 1774613 w 3557693"/>
                  <a:gd name="connsiteY71" fmla="*/ 213360 h 3694853"/>
                  <a:gd name="connsiteX72" fmla="*/ 1764453 w 3557693"/>
                  <a:gd name="connsiteY72" fmla="*/ 365760 h 3694853"/>
                  <a:gd name="connsiteX73" fmla="*/ 1764453 w 3557693"/>
                  <a:gd name="connsiteY73" fmla="*/ 558800 h 3694853"/>
                  <a:gd name="connsiteX74" fmla="*/ 1774613 w 3557693"/>
                  <a:gd name="connsiteY74" fmla="*/ 670560 h 3694853"/>
                  <a:gd name="connsiteX75" fmla="*/ 1733973 w 3557693"/>
                  <a:gd name="connsiteY75" fmla="*/ 609600 h 3694853"/>
                  <a:gd name="connsiteX76" fmla="*/ 1622213 w 3557693"/>
                  <a:gd name="connsiteY76" fmla="*/ 406400 h 3694853"/>
                  <a:gd name="connsiteX77" fmla="*/ 1571413 w 3557693"/>
                  <a:gd name="connsiteY77" fmla="*/ 142240 h 3694853"/>
                  <a:gd name="connsiteX78" fmla="*/ 1540933 w 3557693"/>
                  <a:gd name="connsiteY78" fmla="*/ 60960 h 3694853"/>
                  <a:gd name="connsiteX79" fmla="*/ 1520613 w 3557693"/>
                  <a:gd name="connsiteY79" fmla="*/ 121920 h 3694853"/>
                  <a:gd name="connsiteX80" fmla="*/ 1551093 w 3557693"/>
                  <a:gd name="connsiteY80" fmla="*/ 365760 h 3694853"/>
                  <a:gd name="connsiteX81" fmla="*/ 1571413 w 3557693"/>
                  <a:gd name="connsiteY81" fmla="*/ 426720 h 3694853"/>
                  <a:gd name="connsiteX82" fmla="*/ 1540933 w 3557693"/>
                  <a:gd name="connsiteY82" fmla="*/ 416560 h 3694853"/>
                  <a:gd name="connsiteX83" fmla="*/ 1439333 w 3557693"/>
                  <a:gd name="connsiteY83" fmla="*/ 335280 h 3694853"/>
                  <a:gd name="connsiteX84" fmla="*/ 1327573 w 3557693"/>
                  <a:gd name="connsiteY84" fmla="*/ 274320 h 3694853"/>
                  <a:gd name="connsiteX85" fmla="*/ 1317413 w 3557693"/>
                  <a:gd name="connsiteY85" fmla="*/ 304800 h 3694853"/>
                  <a:gd name="connsiteX86" fmla="*/ 1429173 w 3557693"/>
                  <a:gd name="connsiteY86" fmla="*/ 396240 h 3694853"/>
                  <a:gd name="connsiteX87" fmla="*/ 1571413 w 3557693"/>
                  <a:gd name="connsiteY87" fmla="*/ 477520 h 3694853"/>
                  <a:gd name="connsiteX88" fmla="*/ 1601893 w 3557693"/>
                  <a:gd name="connsiteY88" fmla="*/ 497840 h 3694853"/>
                  <a:gd name="connsiteX89" fmla="*/ 1683173 w 3557693"/>
                  <a:gd name="connsiteY89" fmla="*/ 629920 h 3694853"/>
                  <a:gd name="connsiteX90" fmla="*/ 1764453 w 3557693"/>
                  <a:gd name="connsiteY90" fmla="*/ 731520 h 3694853"/>
                  <a:gd name="connsiteX91" fmla="*/ 1784773 w 3557693"/>
                  <a:gd name="connsiteY91" fmla="*/ 843280 h 3694853"/>
                  <a:gd name="connsiteX92" fmla="*/ 1815253 w 3557693"/>
                  <a:gd name="connsiteY92" fmla="*/ 1036320 h 3694853"/>
                  <a:gd name="connsiteX93" fmla="*/ 1876213 w 3557693"/>
                  <a:gd name="connsiteY93" fmla="*/ 1310640 h 3694853"/>
                  <a:gd name="connsiteX94" fmla="*/ 1855893 w 3557693"/>
                  <a:gd name="connsiteY94" fmla="*/ 1310640 h 3694853"/>
                  <a:gd name="connsiteX95" fmla="*/ 1591733 w 3557693"/>
                  <a:gd name="connsiteY95" fmla="*/ 1137920 h 3694853"/>
                  <a:gd name="connsiteX96" fmla="*/ 1408853 w 3557693"/>
                  <a:gd name="connsiteY96" fmla="*/ 914400 h 3694853"/>
                  <a:gd name="connsiteX97" fmla="*/ 1327573 w 3557693"/>
                  <a:gd name="connsiteY97" fmla="*/ 782320 h 3694853"/>
                  <a:gd name="connsiteX98" fmla="*/ 1307253 w 3557693"/>
                  <a:gd name="connsiteY98" fmla="*/ 619760 h 3694853"/>
                  <a:gd name="connsiteX99" fmla="*/ 1286933 w 3557693"/>
                  <a:gd name="connsiteY99" fmla="*/ 589280 h 3694853"/>
                  <a:gd name="connsiteX100" fmla="*/ 1256453 w 3557693"/>
                  <a:gd name="connsiteY100" fmla="*/ 670560 h 3694853"/>
                  <a:gd name="connsiteX101" fmla="*/ 1266613 w 3557693"/>
                  <a:gd name="connsiteY101" fmla="*/ 772160 h 3694853"/>
                  <a:gd name="connsiteX102" fmla="*/ 1185333 w 3557693"/>
                  <a:gd name="connsiteY102" fmla="*/ 690880 h 3694853"/>
                  <a:gd name="connsiteX103" fmla="*/ 1012613 w 3557693"/>
                  <a:gd name="connsiteY103" fmla="*/ 508000 h 3694853"/>
                  <a:gd name="connsiteX104" fmla="*/ 941493 w 3557693"/>
                  <a:gd name="connsiteY104" fmla="*/ 375920 h 3694853"/>
                  <a:gd name="connsiteX105" fmla="*/ 890693 w 3557693"/>
                  <a:gd name="connsiteY105" fmla="*/ 294640 h 3694853"/>
                  <a:gd name="connsiteX106" fmla="*/ 860213 w 3557693"/>
                  <a:gd name="connsiteY106" fmla="*/ 294640 h 3694853"/>
                  <a:gd name="connsiteX107" fmla="*/ 880533 w 3557693"/>
                  <a:gd name="connsiteY107" fmla="*/ 365760 h 3694853"/>
                  <a:gd name="connsiteX108" fmla="*/ 982133 w 3557693"/>
                  <a:gd name="connsiteY108" fmla="*/ 548640 h 3694853"/>
                  <a:gd name="connsiteX109" fmla="*/ 1083733 w 3557693"/>
                  <a:gd name="connsiteY109" fmla="*/ 650240 h 3694853"/>
                  <a:gd name="connsiteX110" fmla="*/ 1012613 w 3557693"/>
                  <a:gd name="connsiteY110" fmla="*/ 650240 h 3694853"/>
                  <a:gd name="connsiteX111" fmla="*/ 850053 w 3557693"/>
                  <a:gd name="connsiteY111" fmla="*/ 579120 h 3694853"/>
                  <a:gd name="connsiteX112" fmla="*/ 829733 w 3557693"/>
                  <a:gd name="connsiteY112" fmla="*/ 599440 h 3694853"/>
                  <a:gd name="connsiteX113" fmla="*/ 921173 w 3557693"/>
                  <a:gd name="connsiteY113" fmla="*/ 650240 h 3694853"/>
                  <a:gd name="connsiteX114" fmla="*/ 1073573 w 3557693"/>
                  <a:gd name="connsiteY114" fmla="*/ 711200 h 3694853"/>
                  <a:gd name="connsiteX115" fmla="*/ 1124373 w 3557693"/>
                  <a:gd name="connsiteY115" fmla="*/ 721360 h 3694853"/>
                  <a:gd name="connsiteX116" fmla="*/ 1246293 w 3557693"/>
                  <a:gd name="connsiteY116" fmla="*/ 822960 h 3694853"/>
                  <a:gd name="connsiteX117" fmla="*/ 1286933 w 3557693"/>
                  <a:gd name="connsiteY117" fmla="*/ 853440 h 3694853"/>
                  <a:gd name="connsiteX118" fmla="*/ 1398693 w 3557693"/>
                  <a:gd name="connsiteY118" fmla="*/ 985520 h 3694853"/>
                  <a:gd name="connsiteX119" fmla="*/ 1500293 w 3557693"/>
                  <a:gd name="connsiteY119" fmla="*/ 1117600 h 3694853"/>
                  <a:gd name="connsiteX120" fmla="*/ 1683173 w 3557693"/>
                  <a:gd name="connsiteY120" fmla="*/ 1290320 h 3694853"/>
                  <a:gd name="connsiteX121" fmla="*/ 1845733 w 3557693"/>
                  <a:gd name="connsiteY121" fmla="*/ 1422400 h 3694853"/>
                  <a:gd name="connsiteX122" fmla="*/ 1866053 w 3557693"/>
                  <a:gd name="connsiteY122" fmla="*/ 1473200 h 3694853"/>
                  <a:gd name="connsiteX123" fmla="*/ 1886373 w 3557693"/>
                  <a:gd name="connsiteY123" fmla="*/ 1625600 h 3694853"/>
                  <a:gd name="connsiteX124" fmla="*/ 1896533 w 3557693"/>
                  <a:gd name="connsiteY124" fmla="*/ 1717040 h 3694853"/>
                  <a:gd name="connsiteX125" fmla="*/ 1886373 w 3557693"/>
                  <a:gd name="connsiteY125" fmla="*/ 1879600 h 3694853"/>
                  <a:gd name="connsiteX126" fmla="*/ 1774613 w 3557693"/>
                  <a:gd name="connsiteY126" fmla="*/ 1828800 h 3694853"/>
                  <a:gd name="connsiteX127" fmla="*/ 1500293 w 3557693"/>
                  <a:gd name="connsiteY127" fmla="*/ 1778000 h 3694853"/>
                  <a:gd name="connsiteX128" fmla="*/ 1256453 w 3557693"/>
                  <a:gd name="connsiteY128" fmla="*/ 1706880 h 3694853"/>
                  <a:gd name="connsiteX129" fmla="*/ 900853 w 3557693"/>
                  <a:gd name="connsiteY129" fmla="*/ 1574800 h 3694853"/>
                  <a:gd name="connsiteX130" fmla="*/ 667173 w 3557693"/>
                  <a:gd name="connsiteY130" fmla="*/ 1341120 h 3694853"/>
                  <a:gd name="connsiteX131" fmla="*/ 514773 w 3557693"/>
                  <a:gd name="connsiteY131" fmla="*/ 1137920 h 3694853"/>
                  <a:gd name="connsiteX132" fmla="*/ 423333 w 3557693"/>
                  <a:gd name="connsiteY132" fmla="*/ 1036320 h 3694853"/>
                  <a:gd name="connsiteX133" fmla="*/ 362373 w 3557693"/>
                  <a:gd name="connsiteY133" fmla="*/ 1046480 h 3694853"/>
                  <a:gd name="connsiteX134" fmla="*/ 443653 w 3557693"/>
                  <a:gd name="connsiteY134" fmla="*/ 1137920 h 3694853"/>
                  <a:gd name="connsiteX135" fmla="*/ 565573 w 3557693"/>
                  <a:gd name="connsiteY135" fmla="*/ 1320800 h 3694853"/>
                  <a:gd name="connsiteX136" fmla="*/ 626533 w 3557693"/>
                  <a:gd name="connsiteY136" fmla="*/ 1402080 h 3694853"/>
                  <a:gd name="connsiteX137" fmla="*/ 555413 w 3557693"/>
                  <a:gd name="connsiteY137" fmla="*/ 1391920 h 3694853"/>
                  <a:gd name="connsiteX138" fmla="*/ 382693 w 3557693"/>
                  <a:gd name="connsiteY138" fmla="*/ 1300480 h 3694853"/>
                  <a:gd name="connsiteX139" fmla="*/ 209973 w 3557693"/>
                  <a:gd name="connsiteY139" fmla="*/ 1178560 h 3694853"/>
                  <a:gd name="connsiteX140" fmla="*/ 47413 w 3557693"/>
                  <a:gd name="connsiteY140" fmla="*/ 1046480 h 3694853"/>
                  <a:gd name="connsiteX141" fmla="*/ 6773 w 3557693"/>
                  <a:gd name="connsiteY141" fmla="*/ 1056640 h 3694853"/>
                  <a:gd name="connsiteX142" fmla="*/ 88053 w 3557693"/>
                  <a:gd name="connsiteY142" fmla="*/ 1127760 h 3694853"/>
                  <a:gd name="connsiteX143" fmla="*/ 362373 w 3557693"/>
                  <a:gd name="connsiteY143" fmla="*/ 1351280 h 3694853"/>
                  <a:gd name="connsiteX144" fmla="*/ 606213 w 3557693"/>
                  <a:gd name="connsiteY144" fmla="*/ 1463040 h 3694853"/>
                  <a:gd name="connsiteX145" fmla="*/ 707813 w 3557693"/>
                  <a:gd name="connsiteY145" fmla="*/ 1483360 h 3694853"/>
                  <a:gd name="connsiteX146" fmla="*/ 758613 w 3557693"/>
                  <a:gd name="connsiteY146" fmla="*/ 1544320 h 3694853"/>
                  <a:gd name="connsiteX147" fmla="*/ 819573 w 3557693"/>
                  <a:gd name="connsiteY147" fmla="*/ 1595120 h 3694853"/>
                  <a:gd name="connsiteX148" fmla="*/ 911013 w 3557693"/>
                  <a:gd name="connsiteY148" fmla="*/ 1645920 h 3694853"/>
                  <a:gd name="connsiteX149" fmla="*/ 1236133 w 3557693"/>
                  <a:gd name="connsiteY149" fmla="*/ 1767840 h 3694853"/>
                  <a:gd name="connsiteX150" fmla="*/ 1540933 w 3557693"/>
                  <a:gd name="connsiteY150" fmla="*/ 1879600 h 3694853"/>
                  <a:gd name="connsiteX151" fmla="*/ 1652693 w 3557693"/>
                  <a:gd name="connsiteY151" fmla="*/ 1950720 h 3694853"/>
                  <a:gd name="connsiteX152" fmla="*/ 1469813 w 3557693"/>
                  <a:gd name="connsiteY152" fmla="*/ 1920240 h 3694853"/>
                  <a:gd name="connsiteX153" fmla="*/ 1286933 w 3557693"/>
                  <a:gd name="connsiteY153" fmla="*/ 1920240 h 3694853"/>
                  <a:gd name="connsiteX154" fmla="*/ 1053253 w 3557693"/>
                  <a:gd name="connsiteY154" fmla="*/ 1899920 h 3694853"/>
                  <a:gd name="connsiteX155" fmla="*/ 809413 w 3557693"/>
                  <a:gd name="connsiteY155" fmla="*/ 1828800 h 3694853"/>
                  <a:gd name="connsiteX156" fmla="*/ 545253 w 3557693"/>
                  <a:gd name="connsiteY156" fmla="*/ 1737360 h 3694853"/>
                  <a:gd name="connsiteX157" fmla="*/ 514773 w 3557693"/>
                  <a:gd name="connsiteY157" fmla="*/ 1727200 h 3694853"/>
                  <a:gd name="connsiteX158" fmla="*/ 382693 w 3557693"/>
                  <a:gd name="connsiteY158" fmla="*/ 1635760 h 3694853"/>
                  <a:gd name="connsiteX159" fmla="*/ 342053 w 3557693"/>
                  <a:gd name="connsiteY159" fmla="*/ 1645920 h 3694853"/>
                  <a:gd name="connsiteX160" fmla="*/ 474133 w 3557693"/>
                  <a:gd name="connsiteY160" fmla="*/ 1767840 h 3694853"/>
                  <a:gd name="connsiteX161" fmla="*/ 728133 w 3557693"/>
                  <a:gd name="connsiteY161" fmla="*/ 1849120 h 3694853"/>
                  <a:gd name="connsiteX162" fmla="*/ 606213 w 3557693"/>
                  <a:gd name="connsiteY162" fmla="*/ 1849120 h 3694853"/>
                  <a:gd name="connsiteX163" fmla="*/ 474133 w 3557693"/>
                  <a:gd name="connsiteY163" fmla="*/ 1838960 h 3694853"/>
                  <a:gd name="connsiteX164" fmla="*/ 474133 w 3557693"/>
                  <a:gd name="connsiteY164" fmla="*/ 1889760 h 3694853"/>
                  <a:gd name="connsiteX165" fmla="*/ 585893 w 3557693"/>
                  <a:gd name="connsiteY165" fmla="*/ 1889760 h 3694853"/>
                  <a:gd name="connsiteX166" fmla="*/ 789093 w 3557693"/>
                  <a:gd name="connsiteY166" fmla="*/ 1889760 h 3694853"/>
                  <a:gd name="connsiteX167" fmla="*/ 992293 w 3557693"/>
                  <a:gd name="connsiteY167" fmla="*/ 1930400 h 3694853"/>
                  <a:gd name="connsiteX168" fmla="*/ 1266613 w 3557693"/>
                  <a:gd name="connsiteY168" fmla="*/ 1950720 h 3694853"/>
                  <a:gd name="connsiteX169" fmla="*/ 1583845 w 3557693"/>
                  <a:gd name="connsiteY169" fmla="*/ 1992993 h 3694853"/>
                  <a:gd name="connsiteX170" fmla="*/ 1655853 w 3557693"/>
                  <a:gd name="connsiteY170" fmla="*/ 2065001 h 3694853"/>
                  <a:gd name="connsiteX171" fmla="*/ 1744133 w 3557693"/>
                  <a:gd name="connsiteY171" fmla="*/ 2123440 h 3694853"/>
                  <a:gd name="connsiteX172" fmla="*/ 1794933 w 3557693"/>
                  <a:gd name="connsiteY172" fmla="*/ 2255520 h 3694853"/>
                  <a:gd name="connsiteX173" fmla="*/ 1805093 w 3557693"/>
                  <a:gd name="connsiteY173" fmla="*/ 2499360 h 3694853"/>
                  <a:gd name="connsiteX174" fmla="*/ 1784773 w 3557693"/>
                  <a:gd name="connsiteY174" fmla="*/ 2753360 h 3694853"/>
                  <a:gd name="connsiteX175" fmla="*/ 1733973 w 3557693"/>
                  <a:gd name="connsiteY175" fmla="*/ 3048000 h 3694853"/>
                  <a:gd name="connsiteX176" fmla="*/ 1683173 w 3557693"/>
                  <a:gd name="connsiteY176" fmla="*/ 3342640 h 3694853"/>
                  <a:gd name="connsiteX177" fmla="*/ 1632373 w 3557693"/>
                  <a:gd name="connsiteY177" fmla="*/ 3586480 h 3694853"/>
                  <a:gd name="connsiteX178" fmla="*/ 1825413 w 3557693"/>
                  <a:gd name="connsiteY178" fmla="*/ 3667760 h 3694853"/>
                  <a:gd name="connsiteX179" fmla="*/ 2120053 w 3557693"/>
                  <a:gd name="connsiteY179" fmla="*/ 3677920 h 3694853"/>
                  <a:gd name="connsiteX180" fmla="*/ 2191173 w 3557693"/>
                  <a:gd name="connsiteY180" fmla="*/ 3627120 h 3694853"/>
                  <a:gd name="connsiteX181" fmla="*/ 2181013 w 3557693"/>
                  <a:gd name="connsiteY181" fmla="*/ 3271520 h 3694853"/>
                  <a:gd name="connsiteX182" fmla="*/ 2159909 w 3557693"/>
                  <a:gd name="connsiteY182" fmla="*/ 2353033 h 3694853"/>
                  <a:gd name="connsiteX0" fmla="*/ 2159909 w 3557693"/>
                  <a:gd name="connsiteY0" fmla="*/ 2353033 h 3694853"/>
                  <a:gd name="connsiteX1" fmla="*/ 2302933 w 3557693"/>
                  <a:gd name="connsiteY1" fmla="*/ 2103120 h 3694853"/>
                  <a:gd name="connsiteX2" fmla="*/ 2628053 w 3557693"/>
                  <a:gd name="connsiteY2" fmla="*/ 1838960 h 3694853"/>
                  <a:gd name="connsiteX3" fmla="*/ 3014133 w 3557693"/>
                  <a:gd name="connsiteY3" fmla="*/ 1615440 h 3694853"/>
                  <a:gd name="connsiteX4" fmla="*/ 3288453 w 3557693"/>
                  <a:gd name="connsiteY4" fmla="*/ 1503680 h 3694853"/>
                  <a:gd name="connsiteX5" fmla="*/ 3471333 w 3557693"/>
                  <a:gd name="connsiteY5" fmla="*/ 1391920 h 3694853"/>
                  <a:gd name="connsiteX6" fmla="*/ 3552613 w 3557693"/>
                  <a:gd name="connsiteY6" fmla="*/ 1280160 h 3694853"/>
                  <a:gd name="connsiteX7" fmla="*/ 3501813 w 3557693"/>
                  <a:gd name="connsiteY7" fmla="*/ 1270000 h 3694853"/>
                  <a:gd name="connsiteX8" fmla="*/ 3430693 w 3557693"/>
                  <a:gd name="connsiteY8" fmla="*/ 1371600 h 3694853"/>
                  <a:gd name="connsiteX9" fmla="*/ 3237653 w 3557693"/>
                  <a:gd name="connsiteY9" fmla="*/ 1473200 h 3694853"/>
                  <a:gd name="connsiteX10" fmla="*/ 2922693 w 3557693"/>
                  <a:gd name="connsiteY10" fmla="*/ 1605280 h 3694853"/>
                  <a:gd name="connsiteX11" fmla="*/ 2892213 w 3557693"/>
                  <a:gd name="connsiteY11" fmla="*/ 1595120 h 3694853"/>
                  <a:gd name="connsiteX12" fmla="*/ 2922693 w 3557693"/>
                  <a:gd name="connsiteY12" fmla="*/ 1483360 h 3694853"/>
                  <a:gd name="connsiteX13" fmla="*/ 2983653 w 3557693"/>
                  <a:gd name="connsiteY13" fmla="*/ 1320800 h 3694853"/>
                  <a:gd name="connsiteX14" fmla="*/ 2983653 w 3557693"/>
                  <a:gd name="connsiteY14" fmla="*/ 1270000 h 3694853"/>
                  <a:gd name="connsiteX15" fmla="*/ 2932853 w 3557693"/>
                  <a:gd name="connsiteY15" fmla="*/ 1280160 h 3694853"/>
                  <a:gd name="connsiteX16" fmla="*/ 2902373 w 3557693"/>
                  <a:gd name="connsiteY16" fmla="*/ 1361440 h 3694853"/>
                  <a:gd name="connsiteX17" fmla="*/ 2821093 w 3557693"/>
                  <a:gd name="connsiteY17" fmla="*/ 1584960 h 3694853"/>
                  <a:gd name="connsiteX18" fmla="*/ 2790613 w 3557693"/>
                  <a:gd name="connsiteY18" fmla="*/ 1666240 h 3694853"/>
                  <a:gd name="connsiteX19" fmla="*/ 2668693 w 3557693"/>
                  <a:gd name="connsiteY19" fmla="*/ 1737360 h 3694853"/>
                  <a:gd name="connsiteX20" fmla="*/ 2475653 w 3557693"/>
                  <a:gd name="connsiteY20" fmla="*/ 1838960 h 3694853"/>
                  <a:gd name="connsiteX21" fmla="*/ 2374053 w 3557693"/>
                  <a:gd name="connsiteY21" fmla="*/ 1899920 h 3694853"/>
                  <a:gd name="connsiteX22" fmla="*/ 2231813 w 3557693"/>
                  <a:gd name="connsiteY22" fmla="*/ 2011680 h 3694853"/>
                  <a:gd name="connsiteX23" fmla="*/ 2313093 w 3557693"/>
                  <a:gd name="connsiteY23" fmla="*/ 1666240 h 3694853"/>
                  <a:gd name="connsiteX24" fmla="*/ 2384213 w 3557693"/>
                  <a:gd name="connsiteY24" fmla="*/ 1280160 h 3694853"/>
                  <a:gd name="connsiteX25" fmla="*/ 2597573 w 3557693"/>
                  <a:gd name="connsiteY25" fmla="*/ 1056640 h 3694853"/>
                  <a:gd name="connsiteX26" fmla="*/ 2668693 w 3557693"/>
                  <a:gd name="connsiteY26" fmla="*/ 894080 h 3694853"/>
                  <a:gd name="connsiteX27" fmla="*/ 2628053 w 3557693"/>
                  <a:gd name="connsiteY27" fmla="*/ 894080 h 3694853"/>
                  <a:gd name="connsiteX28" fmla="*/ 2567093 w 3557693"/>
                  <a:gd name="connsiteY28" fmla="*/ 1026160 h 3694853"/>
                  <a:gd name="connsiteX29" fmla="*/ 2414693 w 3557693"/>
                  <a:gd name="connsiteY29" fmla="*/ 1148080 h 3694853"/>
                  <a:gd name="connsiteX30" fmla="*/ 2465493 w 3557693"/>
                  <a:gd name="connsiteY30" fmla="*/ 975360 h 3694853"/>
                  <a:gd name="connsiteX31" fmla="*/ 2546773 w 3557693"/>
                  <a:gd name="connsiteY31" fmla="*/ 680720 h 3694853"/>
                  <a:gd name="connsiteX32" fmla="*/ 2648373 w 3557693"/>
                  <a:gd name="connsiteY32" fmla="*/ 589280 h 3694853"/>
                  <a:gd name="connsiteX33" fmla="*/ 2729653 w 3557693"/>
                  <a:gd name="connsiteY33" fmla="*/ 497840 h 3694853"/>
                  <a:gd name="connsiteX34" fmla="*/ 2739813 w 3557693"/>
                  <a:gd name="connsiteY34" fmla="*/ 447040 h 3694853"/>
                  <a:gd name="connsiteX35" fmla="*/ 2699173 w 3557693"/>
                  <a:gd name="connsiteY35" fmla="*/ 467360 h 3694853"/>
                  <a:gd name="connsiteX36" fmla="*/ 2628053 w 3557693"/>
                  <a:gd name="connsiteY36" fmla="*/ 548640 h 3694853"/>
                  <a:gd name="connsiteX37" fmla="*/ 2567093 w 3557693"/>
                  <a:gd name="connsiteY37" fmla="*/ 579120 h 3694853"/>
                  <a:gd name="connsiteX38" fmla="*/ 2678853 w 3557693"/>
                  <a:gd name="connsiteY38" fmla="*/ 274320 h 3694853"/>
                  <a:gd name="connsiteX39" fmla="*/ 2729653 w 3557693"/>
                  <a:gd name="connsiteY39" fmla="*/ 40640 h 3694853"/>
                  <a:gd name="connsiteX40" fmla="*/ 2689013 w 3557693"/>
                  <a:gd name="connsiteY40" fmla="*/ 30480 h 3694853"/>
                  <a:gd name="connsiteX41" fmla="*/ 2668693 w 3557693"/>
                  <a:gd name="connsiteY41" fmla="*/ 142240 h 3694853"/>
                  <a:gd name="connsiteX42" fmla="*/ 2617893 w 3557693"/>
                  <a:gd name="connsiteY42" fmla="*/ 314960 h 3694853"/>
                  <a:gd name="connsiteX43" fmla="*/ 2597573 w 3557693"/>
                  <a:gd name="connsiteY43" fmla="*/ 314960 h 3694853"/>
                  <a:gd name="connsiteX44" fmla="*/ 2556933 w 3557693"/>
                  <a:gd name="connsiteY44" fmla="*/ 172720 h 3694853"/>
                  <a:gd name="connsiteX45" fmla="*/ 2526453 w 3557693"/>
                  <a:gd name="connsiteY45" fmla="*/ 81280 h 3694853"/>
                  <a:gd name="connsiteX46" fmla="*/ 2495973 w 3557693"/>
                  <a:gd name="connsiteY46" fmla="*/ 111760 h 3694853"/>
                  <a:gd name="connsiteX47" fmla="*/ 2516293 w 3557693"/>
                  <a:gd name="connsiteY47" fmla="*/ 172720 h 3694853"/>
                  <a:gd name="connsiteX48" fmla="*/ 2546773 w 3557693"/>
                  <a:gd name="connsiteY48" fmla="*/ 284480 h 3694853"/>
                  <a:gd name="connsiteX49" fmla="*/ 2567093 w 3557693"/>
                  <a:gd name="connsiteY49" fmla="*/ 375920 h 3694853"/>
                  <a:gd name="connsiteX50" fmla="*/ 2577253 w 3557693"/>
                  <a:gd name="connsiteY50" fmla="*/ 406400 h 3694853"/>
                  <a:gd name="connsiteX51" fmla="*/ 2495973 w 3557693"/>
                  <a:gd name="connsiteY51" fmla="*/ 640080 h 3694853"/>
                  <a:gd name="connsiteX52" fmla="*/ 2424853 w 3557693"/>
                  <a:gd name="connsiteY52" fmla="*/ 894080 h 3694853"/>
                  <a:gd name="connsiteX53" fmla="*/ 2363893 w 3557693"/>
                  <a:gd name="connsiteY53" fmla="*/ 863600 h 3694853"/>
                  <a:gd name="connsiteX54" fmla="*/ 2262293 w 3557693"/>
                  <a:gd name="connsiteY54" fmla="*/ 690880 h 3694853"/>
                  <a:gd name="connsiteX55" fmla="*/ 2221653 w 3557693"/>
                  <a:gd name="connsiteY55" fmla="*/ 609600 h 3694853"/>
                  <a:gd name="connsiteX56" fmla="*/ 2201333 w 3557693"/>
                  <a:gd name="connsiteY56" fmla="*/ 640080 h 3694853"/>
                  <a:gd name="connsiteX57" fmla="*/ 2241973 w 3557693"/>
                  <a:gd name="connsiteY57" fmla="*/ 741680 h 3694853"/>
                  <a:gd name="connsiteX58" fmla="*/ 2302933 w 3557693"/>
                  <a:gd name="connsiteY58" fmla="*/ 853440 h 3694853"/>
                  <a:gd name="connsiteX59" fmla="*/ 2353733 w 3557693"/>
                  <a:gd name="connsiteY59" fmla="*/ 934720 h 3694853"/>
                  <a:gd name="connsiteX60" fmla="*/ 2384213 w 3557693"/>
                  <a:gd name="connsiteY60" fmla="*/ 965200 h 3694853"/>
                  <a:gd name="connsiteX61" fmla="*/ 2363893 w 3557693"/>
                  <a:gd name="connsiteY61" fmla="*/ 1076960 h 3694853"/>
                  <a:gd name="connsiteX62" fmla="*/ 2262293 w 3557693"/>
                  <a:gd name="connsiteY62" fmla="*/ 1422400 h 3694853"/>
                  <a:gd name="connsiteX63" fmla="*/ 2211493 w 3557693"/>
                  <a:gd name="connsiteY63" fmla="*/ 1676400 h 3694853"/>
                  <a:gd name="connsiteX64" fmla="*/ 2160693 w 3557693"/>
                  <a:gd name="connsiteY64" fmla="*/ 1818640 h 3694853"/>
                  <a:gd name="connsiteX65" fmla="*/ 2089573 w 3557693"/>
                  <a:gd name="connsiteY65" fmla="*/ 1838960 h 3694853"/>
                  <a:gd name="connsiteX66" fmla="*/ 2048933 w 3557693"/>
                  <a:gd name="connsiteY66" fmla="*/ 1686560 h 3694853"/>
                  <a:gd name="connsiteX67" fmla="*/ 1957493 w 3557693"/>
                  <a:gd name="connsiteY67" fmla="*/ 1351280 h 3694853"/>
                  <a:gd name="connsiteX68" fmla="*/ 1845733 w 3557693"/>
                  <a:gd name="connsiteY68" fmla="*/ 894080 h 3694853"/>
                  <a:gd name="connsiteX69" fmla="*/ 1805093 w 3557693"/>
                  <a:gd name="connsiteY69" fmla="*/ 436880 h 3694853"/>
                  <a:gd name="connsiteX70" fmla="*/ 1815253 w 3557693"/>
                  <a:gd name="connsiteY70" fmla="*/ 254000 h 3694853"/>
                  <a:gd name="connsiteX71" fmla="*/ 1774613 w 3557693"/>
                  <a:gd name="connsiteY71" fmla="*/ 213360 h 3694853"/>
                  <a:gd name="connsiteX72" fmla="*/ 1764453 w 3557693"/>
                  <a:gd name="connsiteY72" fmla="*/ 365760 h 3694853"/>
                  <a:gd name="connsiteX73" fmla="*/ 1764453 w 3557693"/>
                  <a:gd name="connsiteY73" fmla="*/ 558800 h 3694853"/>
                  <a:gd name="connsiteX74" fmla="*/ 1774613 w 3557693"/>
                  <a:gd name="connsiteY74" fmla="*/ 670560 h 3694853"/>
                  <a:gd name="connsiteX75" fmla="*/ 1733973 w 3557693"/>
                  <a:gd name="connsiteY75" fmla="*/ 609600 h 3694853"/>
                  <a:gd name="connsiteX76" fmla="*/ 1622213 w 3557693"/>
                  <a:gd name="connsiteY76" fmla="*/ 406400 h 3694853"/>
                  <a:gd name="connsiteX77" fmla="*/ 1571413 w 3557693"/>
                  <a:gd name="connsiteY77" fmla="*/ 142240 h 3694853"/>
                  <a:gd name="connsiteX78" fmla="*/ 1540933 w 3557693"/>
                  <a:gd name="connsiteY78" fmla="*/ 60960 h 3694853"/>
                  <a:gd name="connsiteX79" fmla="*/ 1520613 w 3557693"/>
                  <a:gd name="connsiteY79" fmla="*/ 121920 h 3694853"/>
                  <a:gd name="connsiteX80" fmla="*/ 1551093 w 3557693"/>
                  <a:gd name="connsiteY80" fmla="*/ 365760 h 3694853"/>
                  <a:gd name="connsiteX81" fmla="*/ 1571413 w 3557693"/>
                  <a:gd name="connsiteY81" fmla="*/ 426720 h 3694853"/>
                  <a:gd name="connsiteX82" fmla="*/ 1540933 w 3557693"/>
                  <a:gd name="connsiteY82" fmla="*/ 416560 h 3694853"/>
                  <a:gd name="connsiteX83" fmla="*/ 1439333 w 3557693"/>
                  <a:gd name="connsiteY83" fmla="*/ 335280 h 3694853"/>
                  <a:gd name="connsiteX84" fmla="*/ 1327573 w 3557693"/>
                  <a:gd name="connsiteY84" fmla="*/ 274320 h 3694853"/>
                  <a:gd name="connsiteX85" fmla="*/ 1317413 w 3557693"/>
                  <a:gd name="connsiteY85" fmla="*/ 304800 h 3694853"/>
                  <a:gd name="connsiteX86" fmla="*/ 1429173 w 3557693"/>
                  <a:gd name="connsiteY86" fmla="*/ 396240 h 3694853"/>
                  <a:gd name="connsiteX87" fmla="*/ 1571413 w 3557693"/>
                  <a:gd name="connsiteY87" fmla="*/ 477520 h 3694853"/>
                  <a:gd name="connsiteX88" fmla="*/ 1601893 w 3557693"/>
                  <a:gd name="connsiteY88" fmla="*/ 497840 h 3694853"/>
                  <a:gd name="connsiteX89" fmla="*/ 1683173 w 3557693"/>
                  <a:gd name="connsiteY89" fmla="*/ 629920 h 3694853"/>
                  <a:gd name="connsiteX90" fmla="*/ 1764453 w 3557693"/>
                  <a:gd name="connsiteY90" fmla="*/ 731520 h 3694853"/>
                  <a:gd name="connsiteX91" fmla="*/ 1784773 w 3557693"/>
                  <a:gd name="connsiteY91" fmla="*/ 843280 h 3694853"/>
                  <a:gd name="connsiteX92" fmla="*/ 1815253 w 3557693"/>
                  <a:gd name="connsiteY92" fmla="*/ 1036320 h 3694853"/>
                  <a:gd name="connsiteX93" fmla="*/ 1876213 w 3557693"/>
                  <a:gd name="connsiteY93" fmla="*/ 1310640 h 3694853"/>
                  <a:gd name="connsiteX94" fmla="*/ 1855893 w 3557693"/>
                  <a:gd name="connsiteY94" fmla="*/ 1310640 h 3694853"/>
                  <a:gd name="connsiteX95" fmla="*/ 1591733 w 3557693"/>
                  <a:gd name="connsiteY95" fmla="*/ 1137920 h 3694853"/>
                  <a:gd name="connsiteX96" fmla="*/ 1408853 w 3557693"/>
                  <a:gd name="connsiteY96" fmla="*/ 914400 h 3694853"/>
                  <a:gd name="connsiteX97" fmla="*/ 1327573 w 3557693"/>
                  <a:gd name="connsiteY97" fmla="*/ 782320 h 3694853"/>
                  <a:gd name="connsiteX98" fmla="*/ 1307253 w 3557693"/>
                  <a:gd name="connsiteY98" fmla="*/ 619760 h 3694853"/>
                  <a:gd name="connsiteX99" fmla="*/ 1286933 w 3557693"/>
                  <a:gd name="connsiteY99" fmla="*/ 589280 h 3694853"/>
                  <a:gd name="connsiteX100" fmla="*/ 1256453 w 3557693"/>
                  <a:gd name="connsiteY100" fmla="*/ 670560 h 3694853"/>
                  <a:gd name="connsiteX101" fmla="*/ 1266613 w 3557693"/>
                  <a:gd name="connsiteY101" fmla="*/ 772160 h 3694853"/>
                  <a:gd name="connsiteX102" fmla="*/ 1185333 w 3557693"/>
                  <a:gd name="connsiteY102" fmla="*/ 690880 h 3694853"/>
                  <a:gd name="connsiteX103" fmla="*/ 1012613 w 3557693"/>
                  <a:gd name="connsiteY103" fmla="*/ 508000 h 3694853"/>
                  <a:gd name="connsiteX104" fmla="*/ 941493 w 3557693"/>
                  <a:gd name="connsiteY104" fmla="*/ 375920 h 3694853"/>
                  <a:gd name="connsiteX105" fmla="*/ 890693 w 3557693"/>
                  <a:gd name="connsiteY105" fmla="*/ 294640 h 3694853"/>
                  <a:gd name="connsiteX106" fmla="*/ 860213 w 3557693"/>
                  <a:gd name="connsiteY106" fmla="*/ 294640 h 3694853"/>
                  <a:gd name="connsiteX107" fmla="*/ 880533 w 3557693"/>
                  <a:gd name="connsiteY107" fmla="*/ 365760 h 3694853"/>
                  <a:gd name="connsiteX108" fmla="*/ 982133 w 3557693"/>
                  <a:gd name="connsiteY108" fmla="*/ 548640 h 3694853"/>
                  <a:gd name="connsiteX109" fmla="*/ 1083733 w 3557693"/>
                  <a:gd name="connsiteY109" fmla="*/ 650240 h 3694853"/>
                  <a:gd name="connsiteX110" fmla="*/ 1012613 w 3557693"/>
                  <a:gd name="connsiteY110" fmla="*/ 650240 h 3694853"/>
                  <a:gd name="connsiteX111" fmla="*/ 850053 w 3557693"/>
                  <a:gd name="connsiteY111" fmla="*/ 579120 h 3694853"/>
                  <a:gd name="connsiteX112" fmla="*/ 829733 w 3557693"/>
                  <a:gd name="connsiteY112" fmla="*/ 599440 h 3694853"/>
                  <a:gd name="connsiteX113" fmla="*/ 921173 w 3557693"/>
                  <a:gd name="connsiteY113" fmla="*/ 650240 h 3694853"/>
                  <a:gd name="connsiteX114" fmla="*/ 1073573 w 3557693"/>
                  <a:gd name="connsiteY114" fmla="*/ 711200 h 3694853"/>
                  <a:gd name="connsiteX115" fmla="*/ 1124373 w 3557693"/>
                  <a:gd name="connsiteY115" fmla="*/ 721360 h 3694853"/>
                  <a:gd name="connsiteX116" fmla="*/ 1246293 w 3557693"/>
                  <a:gd name="connsiteY116" fmla="*/ 822960 h 3694853"/>
                  <a:gd name="connsiteX117" fmla="*/ 1286933 w 3557693"/>
                  <a:gd name="connsiteY117" fmla="*/ 853440 h 3694853"/>
                  <a:gd name="connsiteX118" fmla="*/ 1398693 w 3557693"/>
                  <a:gd name="connsiteY118" fmla="*/ 985520 h 3694853"/>
                  <a:gd name="connsiteX119" fmla="*/ 1500293 w 3557693"/>
                  <a:gd name="connsiteY119" fmla="*/ 1117600 h 3694853"/>
                  <a:gd name="connsiteX120" fmla="*/ 1683173 w 3557693"/>
                  <a:gd name="connsiteY120" fmla="*/ 1290320 h 3694853"/>
                  <a:gd name="connsiteX121" fmla="*/ 1845733 w 3557693"/>
                  <a:gd name="connsiteY121" fmla="*/ 1422400 h 3694853"/>
                  <a:gd name="connsiteX122" fmla="*/ 1866053 w 3557693"/>
                  <a:gd name="connsiteY122" fmla="*/ 1473200 h 3694853"/>
                  <a:gd name="connsiteX123" fmla="*/ 1886373 w 3557693"/>
                  <a:gd name="connsiteY123" fmla="*/ 1625600 h 3694853"/>
                  <a:gd name="connsiteX124" fmla="*/ 1896533 w 3557693"/>
                  <a:gd name="connsiteY124" fmla="*/ 1717040 h 3694853"/>
                  <a:gd name="connsiteX125" fmla="*/ 1886373 w 3557693"/>
                  <a:gd name="connsiteY125" fmla="*/ 1879600 h 3694853"/>
                  <a:gd name="connsiteX126" fmla="*/ 1774613 w 3557693"/>
                  <a:gd name="connsiteY126" fmla="*/ 1828800 h 3694853"/>
                  <a:gd name="connsiteX127" fmla="*/ 1500293 w 3557693"/>
                  <a:gd name="connsiteY127" fmla="*/ 1778000 h 3694853"/>
                  <a:gd name="connsiteX128" fmla="*/ 1256453 w 3557693"/>
                  <a:gd name="connsiteY128" fmla="*/ 1706880 h 3694853"/>
                  <a:gd name="connsiteX129" fmla="*/ 900853 w 3557693"/>
                  <a:gd name="connsiteY129" fmla="*/ 1574800 h 3694853"/>
                  <a:gd name="connsiteX130" fmla="*/ 667173 w 3557693"/>
                  <a:gd name="connsiteY130" fmla="*/ 1341120 h 3694853"/>
                  <a:gd name="connsiteX131" fmla="*/ 514773 w 3557693"/>
                  <a:gd name="connsiteY131" fmla="*/ 1137920 h 3694853"/>
                  <a:gd name="connsiteX132" fmla="*/ 423333 w 3557693"/>
                  <a:gd name="connsiteY132" fmla="*/ 1036320 h 3694853"/>
                  <a:gd name="connsiteX133" fmla="*/ 362373 w 3557693"/>
                  <a:gd name="connsiteY133" fmla="*/ 1046480 h 3694853"/>
                  <a:gd name="connsiteX134" fmla="*/ 443653 w 3557693"/>
                  <a:gd name="connsiteY134" fmla="*/ 1137920 h 3694853"/>
                  <a:gd name="connsiteX135" fmla="*/ 565573 w 3557693"/>
                  <a:gd name="connsiteY135" fmla="*/ 1320800 h 3694853"/>
                  <a:gd name="connsiteX136" fmla="*/ 626533 w 3557693"/>
                  <a:gd name="connsiteY136" fmla="*/ 1402080 h 3694853"/>
                  <a:gd name="connsiteX137" fmla="*/ 555413 w 3557693"/>
                  <a:gd name="connsiteY137" fmla="*/ 1391920 h 3694853"/>
                  <a:gd name="connsiteX138" fmla="*/ 382693 w 3557693"/>
                  <a:gd name="connsiteY138" fmla="*/ 1300480 h 3694853"/>
                  <a:gd name="connsiteX139" fmla="*/ 209973 w 3557693"/>
                  <a:gd name="connsiteY139" fmla="*/ 1178560 h 3694853"/>
                  <a:gd name="connsiteX140" fmla="*/ 47413 w 3557693"/>
                  <a:gd name="connsiteY140" fmla="*/ 1046480 h 3694853"/>
                  <a:gd name="connsiteX141" fmla="*/ 6773 w 3557693"/>
                  <a:gd name="connsiteY141" fmla="*/ 1056640 h 3694853"/>
                  <a:gd name="connsiteX142" fmla="*/ 88053 w 3557693"/>
                  <a:gd name="connsiteY142" fmla="*/ 1127760 h 3694853"/>
                  <a:gd name="connsiteX143" fmla="*/ 362373 w 3557693"/>
                  <a:gd name="connsiteY143" fmla="*/ 1351280 h 3694853"/>
                  <a:gd name="connsiteX144" fmla="*/ 606213 w 3557693"/>
                  <a:gd name="connsiteY144" fmla="*/ 1463040 h 3694853"/>
                  <a:gd name="connsiteX145" fmla="*/ 707813 w 3557693"/>
                  <a:gd name="connsiteY145" fmla="*/ 1483360 h 3694853"/>
                  <a:gd name="connsiteX146" fmla="*/ 758613 w 3557693"/>
                  <a:gd name="connsiteY146" fmla="*/ 1544320 h 3694853"/>
                  <a:gd name="connsiteX147" fmla="*/ 819573 w 3557693"/>
                  <a:gd name="connsiteY147" fmla="*/ 1595120 h 3694853"/>
                  <a:gd name="connsiteX148" fmla="*/ 911013 w 3557693"/>
                  <a:gd name="connsiteY148" fmla="*/ 1645920 h 3694853"/>
                  <a:gd name="connsiteX149" fmla="*/ 1236133 w 3557693"/>
                  <a:gd name="connsiteY149" fmla="*/ 1767840 h 3694853"/>
                  <a:gd name="connsiteX150" fmla="*/ 1540933 w 3557693"/>
                  <a:gd name="connsiteY150" fmla="*/ 1879600 h 3694853"/>
                  <a:gd name="connsiteX151" fmla="*/ 1652693 w 3557693"/>
                  <a:gd name="connsiteY151" fmla="*/ 1950720 h 3694853"/>
                  <a:gd name="connsiteX152" fmla="*/ 1469813 w 3557693"/>
                  <a:gd name="connsiteY152" fmla="*/ 1920240 h 3694853"/>
                  <a:gd name="connsiteX153" fmla="*/ 1286933 w 3557693"/>
                  <a:gd name="connsiteY153" fmla="*/ 1920240 h 3694853"/>
                  <a:gd name="connsiteX154" fmla="*/ 1053253 w 3557693"/>
                  <a:gd name="connsiteY154" fmla="*/ 1899920 h 3694853"/>
                  <a:gd name="connsiteX155" fmla="*/ 809413 w 3557693"/>
                  <a:gd name="connsiteY155" fmla="*/ 1828800 h 3694853"/>
                  <a:gd name="connsiteX156" fmla="*/ 545253 w 3557693"/>
                  <a:gd name="connsiteY156" fmla="*/ 1737360 h 3694853"/>
                  <a:gd name="connsiteX157" fmla="*/ 514773 w 3557693"/>
                  <a:gd name="connsiteY157" fmla="*/ 1727200 h 3694853"/>
                  <a:gd name="connsiteX158" fmla="*/ 382693 w 3557693"/>
                  <a:gd name="connsiteY158" fmla="*/ 1635760 h 3694853"/>
                  <a:gd name="connsiteX159" fmla="*/ 342053 w 3557693"/>
                  <a:gd name="connsiteY159" fmla="*/ 1645920 h 3694853"/>
                  <a:gd name="connsiteX160" fmla="*/ 474133 w 3557693"/>
                  <a:gd name="connsiteY160" fmla="*/ 1767840 h 3694853"/>
                  <a:gd name="connsiteX161" fmla="*/ 728133 w 3557693"/>
                  <a:gd name="connsiteY161" fmla="*/ 1849120 h 3694853"/>
                  <a:gd name="connsiteX162" fmla="*/ 606213 w 3557693"/>
                  <a:gd name="connsiteY162" fmla="*/ 1849120 h 3694853"/>
                  <a:gd name="connsiteX163" fmla="*/ 474133 w 3557693"/>
                  <a:gd name="connsiteY163" fmla="*/ 1838960 h 3694853"/>
                  <a:gd name="connsiteX164" fmla="*/ 474133 w 3557693"/>
                  <a:gd name="connsiteY164" fmla="*/ 1889760 h 3694853"/>
                  <a:gd name="connsiteX165" fmla="*/ 585893 w 3557693"/>
                  <a:gd name="connsiteY165" fmla="*/ 1889760 h 3694853"/>
                  <a:gd name="connsiteX166" fmla="*/ 789093 w 3557693"/>
                  <a:gd name="connsiteY166" fmla="*/ 1889760 h 3694853"/>
                  <a:gd name="connsiteX167" fmla="*/ 992293 w 3557693"/>
                  <a:gd name="connsiteY167" fmla="*/ 1930400 h 3694853"/>
                  <a:gd name="connsiteX168" fmla="*/ 1266613 w 3557693"/>
                  <a:gd name="connsiteY168" fmla="*/ 1950720 h 3694853"/>
                  <a:gd name="connsiteX169" fmla="*/ 1583845 w 3557693"/>
                  <a:gd name="connsiteY169" fmla="*/ 1992993 h 3694853"/>
                  <a:gd name="connsiteX170" fmla="*/ 1744133 w 3557693"/>
                  <a:gd name="connsiteY170" fmla="*/ 2123440 h 3694853"/>
                  <a:gd name="connsiteX171" fmla="*/ 1794933 w 3557693"/>
                  <a:gd name="connsiteY171" fmla="*/ 2255520 h 3694853"/>
                  <a:gd name="connsiteX172" fmla="*/ 1805093 w 3557693"/>
                  <a:gd name="connsiteY172" fmla="*/ 2499360 h 3694853"/>
                  <a:gd name="connsiteX173" fmla="*/ 1784773 w 3557693"/>
                  <a:gd name="connsiteY173" fmla="*/ 2753360 h 3694853"/>
                  <a:gd name="connsiteX174" fmla="*/ 1733973 w 3557693"/>
                  <a:gd name="connsiteY174" fmla="*/ 3048000 h 3694853"/>
                  <a:gd name="connsiteX175" fmla="*/ 1683173 w 3557693"/>
                  <a:gd name="connsiteY175" fmla="*/ 3342640 h 3694853"/>
                  <a:gd name="connsiteX176" fmla="*/ 1632373 w 3557693"/>
                  <a:gd name="connsiteY176" fmla="*/ 3586480 h 3694853"/>
                  <a:gd name="connsiteX177" fmla="*/ 1825413 w 3557693"/>
                  <a:gd name="connsiteY177" fmla="*/ 3667760 h 3694853"/>
                  <a:gd name="connsiteX178" fmla="*/ 2120053 w 3557693"/>
                  <a:gd name="connsiteY178" fmla="*/ 3677920 h 3694853"/>
                  <a:gd name="connsiteX179" fmla="*/ 2191173 w 3557693"/>
                  <a:gd name="connsiteY179" fmla="*/ 3627120 h 3694853"/>
                  <a:gd name="connsiteX180" fmla="*/ 2181013 w 3557693"/>
                  <a:gd name="connsiteY180" fmla="*/ 3271520 h 3694853"/>
                  <a:gd name="connsiteX181" fmla="*/ 2159909 w 3557693"/>
                  <a:gd name="connsiteY181" fmla="*/ 2353033 h 3694853"/>
                  <a:gd name="connsiteX0" fmla="*/ 2159909 w 3557693"/>
                  <a:gd name="connsiteY0" fmla="*/ 2353033 h 3694853"/>
                  <a:gd name="connsiteX1" fmla="*/ 2303925 w 3557693"/>
                  <a:gd name="connsiteY1" fmla="*/ 2065001 h 3694853"/>
                  <a:gd name="connsiteX2" fmla="*/ 2628053 w 3557693"/>
                  <a:gd name="connsiteY2" fmla="*/ 1838960 h 3694853"/>
                  <a:gd name="connsiteX3" fmla="*/ 3014133 w 3557693"/>
                  <a:gd name="connsiteY3" fmla="*/ 1615440 h 3694853"/>
                  <a:gd name="connsiteX4" fmla="*/ 3288453 w 3557693"/>
                  <a:gd name="connsiteY4" fmla="*/ 1503680 h 3694853"/>
                  <a:gd name="connsiteX5" fmla="*/ 3471333 w 3557693"/>
                  <a:gd name="connsiteY5" fmla="*/ 1391920 h 3694853"/>
                  <a:gd name="connsiteX6" fmla="*/ 3552613 w 3557693"/>
                  <a:gd name="connsiteY6" fmla="*/ 1280160 h 3694853"/>
                  <a:gd name="connsiteX7" fmla="*/ 3501813 w 3557693"/>
                  <a:gd name="connsiteY7" fmla="*/ 1270000 h 3694853"/>
                  <a:gd name="connsiteX8" fmla="*/ 3430693 w 3557693"/>
                  <a:gd name="connsiteY8" fmla="*/ 1371600 h 3694853"/>
                  <a:gd name="connsiteX9" fmla="*/ 3237653 w 3557693"/>
                  <a:gd name="connsiteY9" fmla="*/ 1473200 h 3694853"/>
                  <a:gd name="connsiteX10" fmla="*/ 2922693 w 3557693"/>
                  <a:gd name="connsiteY10" fmla="*/ 1605280 h 3694853"/>
                  <a:gd name="connsiteX11" fmla="*/ 2892213 w 3557693"/>
                  <a:gd name="connsiteY11" fmla="*/ 1595120 h 3694853"/>
                  <a:gd name="connsiteX12" fmla="*/ 2922693 w 3557693"/>
                  <a:gd name="connsiteY12" fmla="*/ 1483360 h 3694853"/>
                  <a:gd name="connsiteX13" fmla="*/ 2983653 w 3557693"/>
                  <a:gd name="connsiteY13" fmla="*/ 1320800 h 3694853"/>
                  <a:gd name="connsiteX14" fmla="*/ 2983653 w 3557693"/>
                  <a:gd name="connsiteY14" fmla="*/ 1270000 h 3694853"/>
                  <a:gd name="connsiteX15" fmla="*/ 2932853 w 3557693"/>
                  <a:gd name="connsiteY15" fmla="*/ 1280160 h 3694853"/>
                  <a:gd name="connsiteX16" fmla="*/ 2902373 w 3557693"/>
                  <a:gd name="connsiteY16" fmla="*/ 1361440 h 3694853"/>
                  <a:gd name="connsiteX17" fmla="*/ 2821093 w 3557693"/>
                  <a:gd name="connsiteY17" fmla="*/ 1584960 h 3694853"/>
                  <a:gd name="connsiteX18" fmla="*/ 2790613 w 3557693"/>
                  <a:gd name="connsiteY18" fmla="*/ 1666240 h 3694853"/>
                  <a:gd name="connsiteX19" fmla="*/ 2668693 w 3557693"/>
                  <a:gd name="connsiteY19" fmla="*/ 1737360 h 3694853"/>
                  <a:gd name="connsiteX20" fmla="*/ 2475653 w 3557693"/>
                  <a:gd name="connsiteY20" fmla="*/ 1838960 h 3694853"/>
                  <a:gd name="connsiteX21" fmla="*/ 2374053 w 3557693"/>
                  <a:gd name="connsiteY21" fmla="*/ 1899920 h 3694853"/>
                  <a:gd name="connsiteX22" fmla="*/ 2231813 w 3557693"/>
                  <a:gd name="connsiteY22" fmla="*/ 2011680 h 3694853"/>
                  <a:gd name="connsiteX23" fmla="*/ 2313093 w 3557693"/>
                  <a:gd name="connsiteY23" fmla="*/ 1666240 h 3694853"/>
                  <a:gd name="connsiteX24" fmla="*/ 2384213 w 3557693"/>
                  <a:gd name="connsiteY24" fmla="*/ 1280160 h 3694853"/>
                  <a:gd name="connsiteX25" fmla="*/ 2597573 w 3557693"/>
                  <a:gd name="connsiteY25" fmla="*/ 1056640 h 3694853"/>
                  <a:gd name="connsiteX26" fmla="*/ 2668693 w 3557693"/>
                  <a:gd name="connsiteY26" fmla="*/ 894080 h 3694853"/>
                  <a:gd name="connsiteX27" fmla="*/ 2628053 w 3557693"/>
                  <a:gd name="connsiteY27" fmla="*/ 894080 h 3694853"/>
                  <a:gd name="connsiteX28" fmla="*/ 2567093 w 3557693"/>
                  <a:gd name="connsiteY28" fmla="*/ 1026160 h 3694853"/>
                  <a:gd name="connsiteX29" fmla="*/ 2414693 w 3557693"/>
                  <a:gd name="connsiteY29" fmla="*/ 1148080 h 3694853"/>
                  <a:gd name="connsiteX30" fmla="*/ 2465493 w 3557693"/>
                  <a:gd name="connsiteY30" fmla="*/ 975360 h 3694853"/>
                  <a:gd name="connsiteX31" fmla="*/ 2546773 w 3557693"/>
                  <a:gd name="connsiteY31" fmla="*/ 680720 h 3694853"/>
                  <a:gd name="connsiteX32" fmla="*/ 2648373 w 3557693"/>
                  <a:gd name="connsiteY32" fmla="*/ 589280 h 3694853"/>
                  <a:gd name="connsiteX33" fmla="*/ 2729653 w 3557693"/>
                  <a:gd name="connsiteY33" fmla="*/ 497840 h 3694853"/>
                  <a:gd name="connsiteX34" fmla="*/ 2739813 w 3557693"/>
                  <a:gd name="connsiteY34" fmla="*/ 447040 h 3694853"/>
                  <a:gd name="connsiteX35" fmla="*/ 2699173 w 3557693"/>
                  <a:gd name="connsiteY35" fmla="*/ 467360 h 3694853"/>
                  <a:gd name="connsiteX36" fmla="*/ 2628053 w 3557693"/>
                  <a:gd name="connsiteY36" fmla="*/ 548640 h 3694853"/>
                  <a:gd name="connsiteX37" fmla="*/ 2567093 w 3557693"/>
                  <a:gd name="connsiteY37" fmla="*/ 579120 h 3694853"/>
                  <a:gd name="connsiteX38" fmla="*/ 2678853 w 3557693"/>
                  <a:gd name="connsiteY38" fmla="*/ 274320 h 3694853"/>
                  <a:gd name="connsiteX39" fmla="*/ 2729653 w 3557693"/>
                  <a:gd name="connsiteY39" fmla="*/ 40640 h 3694853"/>
                  <a:gd name="connsiteX40" fmla="*/ 2689013 w 3557693"/>
                  <a:gd name="connsiteY40" fmla="*/ 30480 h 3694853"/>
                  <a:gd name="connsiteX41" fmla="*/ 2668693 w 3557693"/>
                  <a:gd name="connsiteY41" fmla="*/ 142240 h 3694853"/>
                  <a:gd name="connsiteX42" fmla="*/ 2617893 w 3557693"/>
                  <a:gd name="connsiteY42" fmla="*/ 314960 h 3694853"/>
                  <a:gd name="connsiteX43" fmla="*/ 2597573 w 3557693"/>
                  <a:gd name="connsiteY43" fmla="*/ 314960 h 3694853"/>
                  <a:gd name="connsiteX44" fmla="*/ 2556933 w 3557693"/>
                  <a:gd name="connsiteY44" fmla="*/ 172720 h 3694853"/>
                  <a:gd name="connsiteX45" fmla="*/ 2526453 w 3557693"/>
                  <a:gd name="connsiteY45" fmla="*/ 81280 h 3694853"/>
                  <a:gd name="connsiteX46" fmla="*/ 2495973 w 3557693"/>
                  <a:gd name="connsiteY46" fmla="*/ 111760 h 3694853"/>
                  <a:gd name="connsiteX47" fmla="*/ 2516293 w 3557693"/>
                  <a:gd name="connsiteY47" fmla="*/ 172720 h 3694853"/>
                  <a:gd name="connsiteX48" fmla="*/ 2546773 w 3557693"/>
                  <a:gd name="connsiteY48" fmla="*/ 284480 h 3694853"/>
                  <a:gd name="connsiteX49" fmla="*/ 2567093 w 3557693"/>
                  <a:gd name="connsiteY49" fmla="*/ 375920 h 3694853"/>
                  <a:gd name="connsiteX50" fmla="*/ 2577253 w 3557693"/>
                  <a:gd name="connsiteY50" fmla="*/ 406400 h 3694853"/>
                  <a:gd name="connsiteX51" fmla="*/ 2495973 w 3557693"/>
                  <a:gd name="connsiteY51" fmla="*/ 640080 h 3694853"/>
                  <a:gd name="connsiteX52" fmla="*/ 2424853 w 3557693"/>
                  <a:gd name="connsiteY52" fmla="*/ 894080 h 3694853"/>
                  <a:gd name="connsiteX53" fmla="*/ 2363893 w 3557693"/>
                  <a:gd name="connsiteY53" fmla="*/ 863600 h 3694853"/>
                  <a:gd name="connsiteX54" fmla="*/ 2262293 w 3557693"/>
                  <a:gd name="connsiteY54" fmla="*/ 690880 h 3694853"/>
                  <a:gd name="connsiteX55" fmla="*/ 2221653 w 3557693"/>
                  <a:gd name="connsiteY55" fmla="*/ 609600 h 3694853"/>
                  <a:gd name="connsiteX56" fmla="*/ 2201333 w 3557693"/>
                  <a:gd name="connsiteY56" fmla="*/ 640080 h 3694853"/>
                  <a:gd name="connsiteX57" fmla="*/ 2241973 w 3557693"/>
                  <a:gd name="connsiteY57" fmla="*/ 741680 h 3694853"/>
                  <a:gd name="connsiteX58" fmla="*/ 2302933 w 3557693"/>
                  <a:gd name="connsiteY58" fmla="*/ 853440 h 3694853"/>
                  <a:gd name="connsiteX59" fmla="*/ 2353733 w 3557693"/>
                  <a:gd name="connsiteY59" fmla="*/ 934720 h 3694853"/>
                  <a:gd name="connsiteX60" fmla="*/ 2384213 w 3557693"/>
                  <a:gd name="connsiteY60" fmla="*/ 965200 h 3694853"/>
                  <a:gd name="connsiteX61" fmla="*/ 2363893 w 3557693"/>
                  <a:gd name="connsiteY61" fmla="*/ 1076960 h 3694853"/>
                  <a:gd name="connsiteX62" fmla="*/ 2262293 w 3557693"/>
                  <a:gd name="connsiteY62" fmla="*/ 1422400 h 3694853"/>
                  <a:gd name="connsiteX63" fmla="*/ 2211493 w 3557693"/>
                  <a:gd name="connsiteY63" fmla="*/ 1676400 h 3694853"/>
                  <a:gd name="connsiteX64" fmla="*/ 2160693 w 3557693"/>
                  <a:gd name="connsiteY64" fmla="*/ 1818640 h 3694853"/>
                  <a:gd name="connsiteX65" fmla="*/ 2089573 w 3557693"/>
                  <a:gd name="connsiteY65" fmla="*/ 1838960 h 3694853"/>
                  <a:gd name="connsiteX66" fmla="*/ 2048933 w 3557693"/>
                  <a:gd name="connsiteY66" fmla="*/ 1686560 h 3694853"/>
                  <a:gd name="connsiteX67" fmla="*/ 1957493 w 3557693"/>
                  <a:gd name="connsiteY67" fmla="*/ 1351280 h 3694853"/>
                  <a:gd name="connsiteX68" fmla="*/ 1845733 w 3557693"/>
                  <a:gd name="connsiteY68" fmla="*/ 894080 h 3694853"/>
                  <a:gd name="connsiteX69" fmla="*/ 1805093 w 3557693"/>
                  <a:gd name="connsiteY69" fmla="*/ 436880 h 3694853"/>
                  <a:gd name="connsiteX70" fmla="*/ 1815253 w 3557693"/>
                  <a:gd name="connsiteY70" fmla="*/ 254000 h 3694853"/>
                  <a:gd name="connsiteX71" fmla="*/ 1774613 w 3557693"/>
                  <a:gd name="connsiteY71" fmla="*/ 213360 h 3694853"/>
                  <a:gd name="connsiteX72" fmla="*/ 1764453 w 3557693"/>
                  <a:gd name="connsiteY72" fmla="*/ 365760 h 3694853"/>
                  <a:gd name="connsiteX73" fmla="*/ 1764453 w 3557693"/>
                  <a:gd name="connsiteY73" fmla="*/ 558800 h 3694853"/>
                  <a:gd name="connsiteX74" fmla="*/ 1774613 w 3557693"/>
                  <a:gd name="connsiteY74" fmla="*/ 670560 h 3694853"/>
                  <a:gd name="connsiteX75" fmla="*/ 1733973 w 3557693"/>
                  <a:gd name="connsiteY75" fmla="*/ 609600 h 3694853"/>
                  <a:gd name="connsiteX76" fmla="*/ 1622213 w 3557693"/>
                  <a:gd name="connsiteY76" fmla="*/ 406400 h 3694853"/>
                  <a:gd name="connsiteX77" fmla="*/ 1571413 w 3557693"/>
                  <a:gd name="connsiteY77" fmla="*/ 142240 h 3694853"/>
                  <a:gd name="connsiteX78" fmla="*/ 1540933 w 3557693"/>
                  <a:gd name="connsiteY78" fmla="*/ 60960 h 3694853"/>
                  <a:gd name="connsiteX79" fmla="*/ 1520613 w 3557693"/>
                  <a:gd name="connsiteY79" fmla="*/ 121920 h 3694853"/>
                  <a:gd name="connsiteX80" fmla="*/ 1551093 w 3557693"/>
                  <a:gd name="connsiteY80" fmla="*/ 365760 h 3694853"/>
                  <a:gd name="connsiteX81" fmla="*/ 1571413 w 3557693"/>
                  <a:gd name="connsiteY81" fmla="*/ 426720 h 3694853"/>
                  <a:gd name="connsiteX82" fmla="*/ 1540933 w 3557693"/>
                  <a:gd name="connsiteY82" fmla="*/ 416560 h 3694853"/>
                  <a:gd name="connsiteX83" fmla="*/ 1439333 w 3557693"/>
                  <a:gd name="connsiteY83" fmla="*/ 335280 h 3694853"/>
                  <a:gd name="connsiteX84" fmla="*/ 1327573 w 3557693"/>
                  <a:gd name="connsiteY84" fmla="*/ 274320 h 3694853"/>
                  <a:gd name="connsiteX85" fmla="*/ 1317413 w 3557693"/>
                  <a:gd name="connsiteY85" fmla="*/ 304800 h 3694853"/>
                  <a:gd name="connsiteX86" fmla="*/ 1429173 w 3557693"/>
                  <a:gd name="connsiteY86" fmla="*/ 396240 h 3694853"/>
                  <a:gd name="connsiteX87" fmla="*/ 1571413 w 3557693"/>
                  <a:gd name="connsiteY87" fmla="*/ 477520 h 3694853"/>
                  <a:gd name="connsiteX88" fmla="*/ 1601893 w 3557693"/>
                  <a:gd name="connsiteY88" fmla="*/ 497840 h 3694853"/>
                  <a:gd name="connsiteX89" fmla="*/ 1683173 w 3557693"/>
                  <a:gd name="connsiteY89" fmla="*/ 629920 h 3694853"/>
                  <a:gd name="connsiteX90" fmla="*/ 1764453 w 3557693"/>
                  <a:gd name="connsiteY90" fmla="*/ 731520 h 3694853"/>
                  <a:gd name="connsiteX91" fmla="*/ 1784773 w 3557693"/>
                  <a:gd name="connsiteY91" fmla="*/ 843280 h 3694853"/>
                  <a:gd name="connsiteX92" fmla="*/ 1815253 w 3557693"/>
                  <a:gd name="connsiteY92" fmla="*/ 1036320 h 3694853"/>
                  <a:gd name="connsiteX93" fmla="*/ 1876213 w 3557693"/>
                  <a:gd name="connsiteY93" fmla="*/ 1310640 h 3694853"/>
                  <a:gd name="connsiteX94" fmla="*/ 1855893 w 3557693"/>
                  <a:gd name="connsiteY94" fmla="*/ 1310640 h 3694853"/>
                  <a:gd name="connsiteX95" fmla="*/ 1591733 w 3557693"/>
                  <a:gd name="connsiteY95" fmla="*/ 1137920 h 3694853"/>
                  <a:gd name="connsiteX96" fmla="*/ 1408853 w 3557693"/>
                  <a:gd name="connsiteY96" fmla="*/ 914400 h 3694853"/>
                  <a:gd name="connsiteX97" fmla="*/ 1327573 w 3557693"/>
                  <a:gd name="connsiteY97" fmla="*/ 782320 h 3694853"/>
                  <a:gd name="connsiteX98" fmla="*/ 1307253 w 3557693"/>
                  <a:gd name="connsiteY98" fmla="*/ 619760 h 3694853"/>
                  <a:gd name="connsiteX99" fmla="*/ 1286933 w 3557693"/>
                  <a:gd name="connsiteY99" fmla="*/ 589280 h 3694853"/>
                  <a:gd name="connsiteX100" fmla="*/ 1256453 w 3557693"/>
                  <a:gd name="connsiteY100" fmla="*/ 670560 h 3694853"/>
                  <a:gd name="connsiteX101" fmla="*/ 1266613 w 3557693"/>
                  <a:gd name="connsiteY101" fmla="*/ 772160 h 3694853"/>
                  <a:gd name="connsiteX102" fmla="*/ 1185333 w 3557693"/>
                  <a:gd name="connsiteY102" fmla="*/ 690880 h 3694853"/>
                  <a:gd name="connsiteX103" fmla="*/ 1012613 w 3557693"/>
                  <a:gd name="connsiteY103" fmla="*/ 508000 h 3694853"/>
                  <a:gd name="connsiteX104" fmla="*/ 941493 w 3557693"/>
                  <a:gd name="connsiteY104" fmla="*/ 375920 h 3694853"/>
                  <a:gd name="connsiteX105" fmla="*/ 890693 w 3557693"/>
                  <a:gd name="connsiteY105" fmla="*/ 294640 h 3694853"/>
                  <a:gd name="connsiteX106" fmla="*/ 860213 w 3557693"/>
                  <a:gd name="connsiteY106" fmla="*/ 294640 h 3694853"/>
                  <a:gd name="connsiteX107" fmla="*/ 880533 w 3557693"/>
                  <a:gd name="connsiteY107" fmla="*/ 365760 h 3694853"/>
                  <a:gd name="connsiteX108" fmla="*/ 982133 w 3557693"/>
                  <a:gd name="connsiteY108" fmla="*/ 548640 h 3694853"/>
                  <a:gd name="connsiteX109" fmla="*/ 1083733 w 3557693"/>
                  <a:gd name="connsiteY109" fmla="*/ 650240 h 3694853"/>
                  <a:gd name="connsiteX110" fmla="*/ 1012613 w 3557693"/>
                  <a:gd name="connsiteY110" fmla="*/ 650240 h 3694853"/>
                  <a:gd name="connsiteX111" fmla="*/ 850053 w 3557693"/>
                  <a:gd name="connsiteY111" fmla="*/ 579120 h 3694853"/>
                  <a:gd name="connsiteX112" fmla="*/ 829733 w 3557693"/>
                  <a:gd name="connsiteY112" fmla="*/ 599440 h 3694853"/>
                  <a:gd name="connsiteX113" fmla="*/ 921173 w 3557693"/>
                  <a:gd name="connsiteY113" fmla="*/ 650240 h 3694853"/>
                  <a:gd name="connsiteX114" fmla="*/ 1073573 w 3557693"/>
                  <a:gd name="connsiteY114" fmla="*/ 711200 h 3694853"/>
                  <a:gd name="connsiteX115" fmla="*/ 1124373 w 3557693"/>
                  <a:gd name="connsiteY115" fmla="*/ 721360 h 3694853"/>
                  <a:gd name="connsiteX116" fmla="*/ 1246293 w 3557693"/>
                  <a:gd name="connsiteY116" fmla="*/ 822960 h 3694853"/>
                  <a:gd name="connsiteX117" fmla="*/ 1286933 w 3557693"/>
                  <a:gd name="connsiteY117" fmla="*/ 853440 h 3694853"/>
                  <a:gd name="connsiteX118" fmla="*/ 1398693 w 3557693"/>
                  <a:gd name="connsiteY118" fmla="*/ 985520 h 3694853"/>
                  <a:gd name="connsiteX119" fmla="*/ 1500293 w 3557693"/>
                  <a:gd name="connsiteY119" fmla="*/ 1117600 h 3694853"/>
                  <a:gd name="connsiteX120" fmla="*/ 1683173 w 3557693"/>
                  <a:gd name="connsiteY120" fmla="*/ 1290320 h 3694853"/>
                  <a:gd name="connsiteX121" fmla="*/ 1845733 w 3557693"/>
                  <a:gd name="connsiteY121" fmla="*/ 1422400 h 3694853"/>
                  <a:gd name="connsiteX122" fmla="*/ 1866053 w 3557693"/>
                  <a:gd name="connsiteY122" fmla="*/ 1473200 h 3694853"/>
                  <a:gd name="connsiteX123" fmla="*/ 1886373 w 3557693"/>
                  <a:gd name="connsiteY123" fmla="*/ 1625600 h 3694853"/>
                  <a:gd name="connsiteX124" fmla="*/ 1896533 w 3557693"/>
                  <a:gd name="connsiteY124" fmla="*/ 1717040 h 3694853"/>
                  <a:gd name="connsiteX125" fmla="*/ 1886373 w 3557693"/>
                  <a:gd name="connsiteY125" fmla="*/ 1879600 h 3694853"/>
                  <a:gd name="connsiteX126" fmla="*/ 1774613 w 3557693"/>
                  <a:gd name="connsiteY126" fmla="*/ 1828800 h 3694853"/>
                  <a:gd name="connsiteX127" fmla="*/ 1500293 w 3557693"/>
                  <a:gd name="connsiteY127" fmla="*/ 1778000 h 3694853"/>
                  <a:gd name="connsiteX128" fmla="*/ 1256453 w 3557693"/>
                  <a:gd name="connsiteY128" fmla="*/ 1706880 h 3694853"/>
                  <a:gd name="connsiteX129" fmla="*/ 900853 w 3557693"/>
                  <a:gd name="connsiteY129" fmla="*/ 1574800 h 3694853"/>
                  <a:gd name="connsiteX130" fmla="*/ 667173 w 3557693"/>
                  <a:gd name="connsiteY130" fmla="*/ 1341120 h 3694853"/>
                  <a:gd name="connsiteX131" fmla="*/ 514773 w 3557693"/>
                  <a:gd name="connsiteY131" fmla="*/ 1137920 h 3694853"/>
                  <a:gd name="connsiteX132" fmla="*/ 423333 w 3557693"/>
                  <a:gd name="connsiteY132" fmla="*/ 1036320 h 3694853"/>
                  <a:gd name="connsiteX133" fmla="*/ 362373 w 3557693"/>
                  <a:gd name="connsiteY133" fmla="*/ 1046480 h 3694853"/>
                  <a:gd name="connsiteX134" fmla="*/ 443653 w 3557693"/>
                  <a:gd name="connsiteY134" fmla="*/ 1137920 h 3694853"/>
                  <a:gd name="connsiteX135" fmla="*/ 565573 w 3557693"/>
                  <a:gd name="connsiteY135" fmla="*/ 1320800 h 3694853"/>
                  <a:gd name="connsiteX136" fmla="*/ 626533 w 3557693"/>
                  <a:gd name="connsiteY136" fmla="*/ 1402080 h 3694853"/>
                  <a:gd name="connsiteX137" fmla="*/ 555413 w 3557693"/>
                  <a:gd name="connsiteY137" fmla="*/ 1391920 h 3694853"/>
                  <a:gd name="connsiteX138" fmla="*/ 382693 w 3557693"/>
                  <a:gd name="connsiteY138" fmla="*/ 1300480 h 3694853"/>
                  <a:gd name="connsiteX139" fmla="*/ 209973 w 3557693"/>
                  <a:gd name="connsiteY139" fmla="*/ 1178560 h 3694853"/>
                  <a:gd name="connsiteX140" fmla="*/ 47413 w 3557693"/>
                  <a:gd name="connsiteY140" fmla="*/ 1046480 h 3694853"/>
                  <a:gd name="connsiteX141" fmla="*/ 6773 w 3557693"/>
                  <a:gd name="connsiteY141" fmla="*/ 1056640 h 3694853"/>
                  <a:gd name="connsiteX142" fmla="*/ 88053 w 3557693"/>
                  <a:gd name="connsiteY142" fmla="*/ 1127760 h 3694853"/>
                  <a:gd name="connsiteX143" fmla="*/ 362373 w 3557693"/>
                  <a:gd name="connsiteY143" fmla="*/ 1351280 h 3694853"/>
                  <a:gd name="connsiteX144" fmla="*/ 606213 w 3557693"/>
                  <a:gd name="connsiteY144" fmla="*/ 1463040 h 3694853"/>
                  <a:gd name="connsiteX145" fmla="*/ 707813 w 3557693"/>
                  <a:gd name="connsiteY145" fmla="*/ 1483360 h 3694853"/>
                  <a:gd name="connsiteX146" fmla="*/ 758613 w 3557693"/>
                  <a:gd name="connsiteY146" fmla="*/ 1544320 h 3694853"/>
                  <a:gd name="connsiteX147" fmla="*/ 819573 w 3557693"/>
                  <a:gd name="connsiteY147" fmla="*/ 1595120 h 3694853"/>
                  <a:gd name="connsiteX148" fmla="*/ 911013 w 3557693"/>
                  <a:gd name="connsiteY148" fmla="*/ 1645920 h 3694853"/>
                  <a:gd name="connsiteX149" fmla="*/ 1236133 w 3557693"/>
                  <a:gd name="connsiteY149" fmla="*/ 1767840 h 3694853"/>
                  <a:gd name="connsiteX150" fmla="*/ 1540933 w 3557693"/>
                  <a:gd name="connsiteY150" fmla="*/ 1879600 h 3694853"/>
                  <a:gd name="connsiteX151" fmla="*/ 1652693 w 3557693"/>
                  <a:gd name="connsiteY151" fmla="*/ 1950720 h 3694853"/>
                  <a:gd name="connsiteX152" fmla="*/ 1469813 w 3557693"/>
                  <a:gd name="connsiteY152" fmla="*/ 1920240 h 3694853"/>
                  <a:gd name="connsiteX153" fmla="*/ 1286933 w 3557693"/>
                  <a:gd name="connsiteY153" fmla="*/ 1920240 h 3694853"/>
                  <a:gd name="connsiteX154" fmla="*/ 1053253 w 3557693"/>
                  <a:gd name="connsiteY154" fmla="*/ 1899920 h 3694853"/>
                  <a:gd name="connsiteX155" fmla="*/ 809413 w 3557693"/>
                  <a:gd name="connsiteY155" fmla="*/ 1828800 h 3694853"/>
                  <a:gd name="connsiteX156" fmla="*/ 545253 w 3557693"/>
                  <a:gd name="connsiteY156" fmla="*/ 1737360 h 3694853"/>
                  <a:gd name="connsiteX157" fmla="*/ 514773 w 3557693"/>
                  <a:gd name="connsiteY157" fmla="*/ 1727200 h 3694853"/>
                  <a:gd name="connsiteX158" fmla="*/ 382693 w 3557693"/>
                  <a:gd name="connsiteY158" fmla="*/ 1635760 h 3694853"/>
                  <a:gd name="connsiteX159" fmla="*/ 342053 w 3557693"/>
                  <a:gd name="connsiteY159" fmla="*/ 1645920 h 3694853"/>
                  <a:gd name="connsiteX160" fmla="*/ 474133 w 3557693"/>
                  <a:gd name="connsiteY160" fmla="*/ 1767840 h 3694853"/>
                  <a:gd name="connsiteX161" fmla="*/ 728133 w 3557693"/>
                  <a:gd name="connsiteY161" fmla="*/ 1849120 h 3694853"/>
                  <a:gd name="connsiteX162" fmla="*/ 606213 w 3557693"/>
                  <a:gd name="connsiteY162" fmla="*/ 1849120 h 3694853"/>
                  <a:gd name="connsiteX163" fmla="*/ 474133 w 3557693"/>
                  <a:gd name="connsiteY163" fmla="*/ 1838960 h 3694853"/>
                  <a:gd name="connsiteX164" fmla="*/ 474133 w 3557693"/>
                  <a:gd name="connsiteY164" fmla="*/ 1889760 h 3694853"/>
                  <a:gd name="connsiteX165" fmla="*/ 585893 w 3557693"/>
                  <a:gd name="connsiteY165" fmla="*/ 1889760 h 3694853"/>
                  <a:gd name="connsiteX166" fmla="*/ 789093 w 3557693"/>
                  <a:gd name="connsiteY166" fmla="*/ 1889760 h 3694853"/>
                  <a:gd name="connsiteX167" fmla="*/ 992293 w 3557693"/>
                  <a:gd name="connsiteY167" fmla="*/ 1930400 h 3694853"/>
                  <a:gd name="connsiteX168" fmla="*/ 1266613 w 3557693"/>
                  <a:gd name="connsiteY168" fmla="*/ 1950720 h 3694853"/>
                  <a:gd name="connsiteX169" fmla="*/ 1583845 w 3557693"/>
                  <a:gd name="connsiteY169" fmla="*/ 1992993 h 3694853"/>
                  <a:gd name="connsiteX170" fmla="*/ 1744133 w 3557693"/>
                  <a:gd name="connsiteY170" fmla="*/ 2123440 h 3694853"/>
                  <a:gd name="connsiteX171" fmla="*/ 1794933 w 3557693"/>
                  <a:gd name="connsiteY171" fmla="*/ 2255520 h 3694853"/>
                  <a:gd name="connsiteX172" fmla="*/ 1805093 w 3557693"/>
                  <a:gd name="connsiteY172" fmla="*/ 2499360 h 3694853"/>
                  <a:gd name="connsiteX173" fmla="*/ 1784773 w 3557693"/>
                  <a:gd name="connsiteY173" fmla="*/ 2753360 h 3694853"/>
                  <a:gd name="connsiteX174" fmla="*/ 1733973 w 3557693"/>
                  <a:gd name="connsiteY174" fmla="*/ 3048000 h 3694853"/>
                  <a:gd name="connsiteX175" fmla="*/ 1683173 w 3557693"/>
                  <a:gd name="connsiteY175" fmla="*/ 3342640 h 3694853"/>
                  <a:gd name="connsiteX176" fmla="*/ 1632373 w 3557693"/>
                  <a:gd name="connsiteY176" fmla="*/ 3586480 h 3694853"/>
                  <a:gd name="connsiteX177" fmla="*/ 1825413 w 3557693"/>
                  <a:gd name="connsiteY177" fmla="*/ 3667760 h 3694853"/>
                  <a:gd name="connsiteX178" fmla="*/ 2120053 w 3557693"/>
                  <a:gd name="connsiteY178" fmla="*/ 3677920 h 3694853"/>
                  <a:gd name="connsiteX179" fmla="*/ 2191173 w 3557693"/>
                  <a:gd name="connsiteY179" fmla="*/ 3627120 h 3694853"/>
                  <a:gd name="connsiteX180" fmla="*/ 2181013 w 3557693"/>
                  <a:gd name="connsiteY180" fmla="*/ 3271520 h 3694853"/>
                  <a:gd name="connsiteX181" fmla="*/ 2159909 w 3557693"/>
                  <a:gd name="connsiteY181" fmla="*/ 2353033 h 3694853"/>
                  <a:gd name="connsiteX0" fmla="*/ 2159909 w 3557693"/>
                  <a:gd name="connsiteY0" fmla="*/ 2353033 h 3694853"/>
                  <a:gd name="connsiteX1" fmla="*/ 2303925 w 3557693"/>
                  <a:gd name="connsiteY1" fmla="*/ 2065001 h 3694853"/>
                  <a:gd name="connsiteX2" fmla="*/ 2628053 w 3557693"/>
                  <a:gd name="connsiteY2" fmla="*/ 1838960 h 3694853"/>
                  <a:gd name="connsiteX3" fmla="*/ 3014133 w 3557693"/>
                  <a:gd name="connsiteY3" fmla="*/ 1615440 h 3694853"/>
                  <a:gd name="connsiteX4" fmla="*/ 3288453 w 3557693"/>
                  <a:gd name="connsiteY4" fmla="*/ 1503680 h 3694853"/>
                  <a:gd name="connsiteX5" fmla="*/ 3471333 w 3557693"/>
                  <a:gd name="connsiteY5" fmla="*/ 1391920 h 3694853"/>
                  <a:gd name="connsiteX6" fmla="*/ 3552613 w 3557693"/>
                  <a:gd name="connsiteY6" fmla="*/ 1280160 h 3694853"/>
                  <a:gd name="connsiteX7" fmla="*/ 3501813 w 3557693"/>
                  <a:gd name="connsiteY7" fmla="*/ 1270000 h 3694853"/>
                  <a:gd name="connsiteX8" fmla="*/ 3430693 w 3557693"/>
                  <a:gd name="connsiteY8" fmla="*/ 1371600 h 3694853"/>
                  <a:gd name="connsiteX9" fmla="*/ 3237653 w 3557693"/>
                  <a:gd name="connsiteY9" fmla="*/ 1473200 h 3694853"/>
                  <a:gd name="connsiteX10" fmla="*/ 2922693 w 3557693"/>
                  <a:gd name="connsiteY10" fmla="*/ 1605280 h 3694853"/>
                  <a:gd name="connsiteX11" fmla="*/ 2892213 w 3557693"/>
                  <a:gd name="connsiteY11" fmla="*/ 1595120 h 3694853"/>
                  <a:gd name="connsiteX12" fmla="*/ 2922693 w 3557693"/>
                  <a:gd name="connsiteY12" fmla="*/ 1483360 h 3694853"/>
                  <a:gd name="connsiteX13" fmla="*/ 2983653 w 3557693"/>
                  <a:gd name="connsiteY13" fmla="*/ 1320800 h 3694853"/>
                  <a:gd name="connsiteX14" fmla="*/ 2983653 w 3557693"/>
                  <a:gd name="connsiteY14" fmla="*/ 1270000 h 3694853"/>
                  <a:gd name="connsiteX15" fmla="*/ 2932853 w 3557693"/>
                  <a:gd name="connsiteY15" fmla="*/ 1280160 h 3694853"/>
                  <a:gd name="connsiteX16" fmla="*/ 2902373 w 3557693"/>
                  <a:gd name="connsiteY16" fmla="*/ 1361440 h 3694853"/>
                  <a:gd name="connsiteX17" fmla="*/ 2821093 w 3557693"/>
                  <a:gd name="connsiteY17" fmla="*/ 1584960 h 3694853"/>
                  <a:gd name="connsiteX18" fmla="*/ 2790613 w 3557693"/>
                  <a:gd name="connsiteY18" fmla="*/ 1666240 h 3694853"/>
                  <a:gd name="connsiteX19" fmla="*/ 2668693 w 3557693"/>
                  <a:gd name="connsiteY19" fmla="*/ 1737360 h 3694853"/>
                  <a:gd name="connsiteX20" fmla="*/ 2519949 w 3557693"/>
                  <a:gd name="connsiteY20" fmla="*/ 1848977 h 3694853"/>
                  <a:gd name="connsiteX21" fmla="*/ 2374053 w 3557693"/>
                  <a:gd name="connsiteY21" fmla="*/ 1899920 h 3694853"/>
                  <a:gd name="connsiteX22" fmla="*/ 2231813 w 3557693"/>
                  <a:gd name="connsiteY22" fmla="*/ 2011680 h 3694853"/>
                  <a:gd name="connsiteX23" fmla="*/ 2313093 w 3557693"/>
                  <a:gd name="connsiteY23" fmla="*/ 1666240 h 3694853"/>
                  <a:gd name="connsiteX24" fmla="*/ 2384213 w 3557693"/>
                  <a:gd name="connsiteY24" fmla="*/ 1280160 h 3694853"/>
                  <a:gd name="connsiteX25" fmla="*/ 2597573 w 3557693"/>
                  <a:gd name="connsiteY25" fmla="*/ 1056640 h 3694853"/>
                  <a:gd name="connsiteX26" fmla="*/ 2668693 w 3557693"/>
                  <a:gd name="connsiteY26" fmla="*/ 894080 h 3694853"/>
                  <a:gd name="connsiteX27" fmla="*/ 2628053 w 3557693"/>
                  <a:gd name="connsiteY27" fmla="*/ 894080 h 3694853"/>
                  <a:gd name="connsiteX28" fmla="*/ 2567093 w 3557693"/>
                  <a:gd name="connsiteY28" fmla="*/ 1026160 h 3694853"/>
                  <a:gd name="connsiteX29" fmla="*/ 2414693 w 3557693"/>
                  <a:gd name="connsiteY29" fmla="*/ 1148080 h 3694853"/>
                  <a:gd name="connsiteX30" fmla="*/ 2465493 w 3557693"/>
                  <a:gd name="connsiteY30" fmla="*/ 975360 h 3694853"/>
                  <a:gd name="connsiteX31" fmla="*/ 2546773 w 3557693"/>
                  <a:gd name="connsiteY31" fmla="*/ 680720 h 3694853"/>
                  <a:gd name="connsiteX32" fmla="*/ 2648373 w 3557693"/>
                  <a:gd name="connsiteY32" fmla="*/ 589280 h 3694853"/>
                  <a:gd name="connsiteX33" fmla="*/ 2729653 w 3557693"/>
                  <a:gd name="connsiteY33" fmla="*/ 497840 h 3694853"/>
                  <a:gd name="connsiteX34" fmla="*/ 2739813 w 3557693"/>
                  <a:gd name="connsiteY34" fmla="*/ 447040 h 3694853"/>
                  <a:gd name="connsiteX35" fmla="*/ 2699173 w 3557693"/>
                  <a:gd name="connsiteY35" fmla="*/ 467360 h 3694853"/>
                  <a:gd name="connsiteX36" fmla="*/ 2628053 w 3557693"/>
                  <a:gd name="connsiteY36" fmla="*/ 548640 h 3694853"/>
                  <a:gd name="connsiteX37" fmla="*/ 2567093 w 3557693"/>
                  <a:gd name="connsiteY37" fmla="*/ 579120 h 3694853"/>
                  <a:gd name="connsiteX38" fmla="*/ 2678853 w 3557693"/>
                  <a:gd name="connsiteY38" fmla="*/ 274320 h 3694853"/>
                  <a:gd name="connsiteX39" fmla="*/ 2729653 w 3557693"/>
                  <a:gd name="connsiteY39" fmla="*/ 40640 h 3694853"/>
                  <a:gd name="connsiteX40" fmla="*/ 2689013 w 3557693"/>
                  <a:gd name="connsiteY40" fmla="*/ 30480 h 3694853"/>
                  <a:gd name="connsiteX41" fmla="*/ 2668693 w 3557693"/>
                  <a:gd name="connsiteY41" fmla="*/ 142240 h 3694853"/>
                  <a:gd name="connsiteX42" fmla="*/ 2617893 w 3557693"/>
                  <a:gd name="connsiteY42" fmla="*/ 314960 h 3694853"/>
                  <a:gd name="connsiteX43" fmla="*/ 2597573 w 3557693"/>
                  <a:gd name="connsiteY43" fmla="*/ 314960 h 3694853"/>
                  <a:gd name="connsiteX44" fmla="*/ 2556933 w 3557693"/>
                  <a:gd name="connsiteY44" fmla="*/ 172720 h 3694853"/>
                  <a:gd name="connsiteX45" fmla="*/ 2526453 w 3557693"/>
                  <a:gd name="connsiteY45" fmla="*/ 81280 h 3694853"/>
                  <a:gd name="connsiteX46" fmla="*/ 2495973 w 3557693"/>
                  <a:gd name="connsiteY46" fmla="*/ 111760 h 3694853"/>
                  <a:gd name="connsiteX47" fmla="*/ 2516293 w 3557693"/>
                  <a:gd name="connsiteY47" fmla="*/ 172720 h 3694853"/>
                  <a:gd name="connsiteX48" fmla="*/ 2546773 w 3557693"/>
                  <a:gd name="connsiteY48" fmla="*/ 284480 h 3694853"/>
                  <a:gd name="connsiteX49" fmla="*/ 2567093 w 3557693"/>
                  <a:gd name="connsiteY49" fmla="*/ 375920 h 3694853"/>
                  <a:gd name="connsiteX50" fmla="*/ 2577253 w 3557693"/>
                  <a:gd name="connsiteY50" fmla="*/ 406400 h 3694853"/>
                  <a:gd name="connsiteX51" fmla="*/ 2495973 w 3557693"/>
                  <a:gd name="connsiteY51" fmla="*/ 640080 h 3694853"/>
                  <a:gd name="connsiteX52" fmla="*/ 2424853 w 3557693"/>
                  <a:gd name="connsiteY52" fmla="*/ 894080 h 3694853"/>
                  <a:gd name="connsiteX53" fmla="*/ 2363893 w 3557693"/>
                  <a:gd name="connsiteY53" fmla="*/ 863600 h 3694853"/>
                  <a:gd name="connsiteX54" fmla="*/ 2262293 w 3557693"/>
                  <a:gd name="connsiteY54" fmla="*/ 690880 h 3694853"/>
                  <a:gd name="connsiteX55" fmla="*/ 2221653 w 3557693"/>
                  <a:gd name="connsiteY55" fmla="*/ 609600 h 3694853"/>
                  <a:gd name="connsiteX56" fmla="*/ 2201333 w 3557693"/>
                  <a:gd name="connsiteY56" fmla="*/ 640080 h 3694853"/>
                  <a:gd name="connsiteX57" fmla="*/ 2241973 w 3557693"/>
                  <a:gd name="connsiteY57" fmla="*/ 741680 h 3694853"/>
                  <a:gd name="connsiteX58" fmla="*/ 2302933 w 3557693"/>
                  <a:gd name="connsiteY58" fmla="*/ 853440 h 3694853"/>
                  <a:gd name="connsiteX59" fmla="*/ 2353733 w 3557693"/>
                  <a:gd name="connsiteY59" fmla="*/ 934720 h 3694853"/>
                  <a:gd name="connsiteX60" fmla="*/ 2384213 w 3557693"/>
                  <a:gd name="connsiteY60" fmla="*/ 965200 h 3694853"/>
                  <a:gd name="connsiteX61" fmla="*/ 2363893 w 3557693"/>
                  <a:gd name="connsiteY61" fmla="*/ 1076960 h 3694853"/>
                  <a:gd name="connsiteX62" fmla="*/ 2262293 w 3557693"/>
                  <a:gd name="connsiteY62" fmla="*/ 1422400 h 3694853"/>
                  <a:gd name="connsiteX63" fmla="*/ 2211493 w 3557693"/>
                  <a:gd name="connsiteY63" fmla="*/ 1676400 h 3694853"/>
                  <a:gd name="connsiteX64" fmla="*/ 2160693 w 3557693"/>
                  <a:gd name="connsiteY64" fmla="*/ 1818640 h 3694853"/>
                  <a:gd name="connsiteX65" fmla="*/ 2089573 w 3557693"/>
                  <a:gd name="connsiteY65" fmla="*/ 1838960 h 3694853"/>
                  <a:gd name="connsiteX66" fmla="*/ 2048933 w 3557693"/>
                  <a:gd name="connsiteY66" fmla="*/ 1686560 h 3694853"/>
                  <a:gd name="connsiteX67" fmla="*/ 1957493 w 3557693"/>
                  <a:gd name="connsiteY67" fmla="*/ 1351280 h 3694853"/>
                  <a:gd name="connsiteX68" fmla="*/ 1845733 w 3557693"/>
                  <a:gd name="connsiteY68" fmla="*/ 894080 h 3694853"/>
                  <a:gd name="connsiteX69" fmla="*/ 1805093 w 3557693"/>
                  <a:gd name="connsiteY69" fmla="*/ 436880 h 3694853"/>
                  <a:gd name="connsiteX70" fmla="*/ 1815253 w 3557693"/>
                  <a:gd name="connsiteY70" fmla="*/ 254000 h 3694853"/>
                  <a:gd name="connsiteX71" fmla="*/ 1774613 w 3557693"/>
                  <a:gd name="connsiteY71" fmla="*/ 213360 h 3694853"/>
                  <a:gd name="connsiteX72" fmla="*/ 1764453 w 3557693"/>
                  <a:gd name="connsiteY72" fmla="*/ 365760 h 3694853"/>
                  <a:gd name="connsiteX73" fmla="*/ 1764453 w 3557693"/>
                  <a:gd name="connsiteY73" fmla="*/ 558800 h 3694853"/>
                  <a:gd name="connsiteX74" fmla="*/ 1774613 w 3557693"/>
                  <a:gd name="connsiteY74" fmla="*/ 670560 h 3694853"/>
                  <a:gd name="connsiteX75" fmla="*/ 1733973 w 3557693"/>
                  <a:gd name="connsiteY75" fmla="*/ 609600 h 3694853"/>
                  <a:gd name="connsiteX76" fmla="*/ 1622213 w 3557693"/>
                  <a:gd name="connsiteY76" fmla="*/ 406400 h 3694853"/>
                  <a:gd name="connsiteX77" fmla="*/ 1571413 w 3557693"/>
                  <a:gd name="connsiteY77" fmla="*/ 142240 h 3694853"/>
                  <a:gd name="connsiteX78" fmla="*/ 1540933 w 3557693"/>
                  <a:gd name="connsiteY78" fmla="*/ 60960 h 3694853"/>
                  <a:gd name="connsiteX79" fmla="*/ 1520613 w 3557693"/>
                  <a:gd name="connsiteY79" fmla="*/ 121920 h 3694853"/>
                  <a:gd name="connsiteX80" fmla="*/ 1551093 w 3557693"/>
                  <a:gd name="connsiteY80" fmla="*/ 365760 h 3694853"/>
                  <a:gd name="connsiteX81" fmla="*/ 1571413 w 3557693"/>
                  <a:gd name="connsiteY81" fmla="*/ 426720 h 3694853"/>
                  <a:gd name="connsiteX82" fmla="*/ 1540933 w 3557693"/>
                  <a:gd name="connsiteY82" fmla="*/ 416560 h 3694853"/>
                  <a:gd name="connsiteX83" fmla="*/ 1439333 w 3557693"/>
                  <a:gd name="connsiteY83" fmla="*/ 335280 h 3694853"/>
                  <a:gd name="connsiteX84" fmla="*/ 1327573 w 3557693"/>
                  <a:gd name="connsiteY84" fmla="*/ 274320 h 3694853"/>
                  <a:gd name="connsiteX85" fmla="*/ 1317413 w 3557693"/>
                  <a:gd name="connsiteY85" fmla="*/ 304800 h 3694853"/>
                  <a:gd name="connsiteX86" fmla="*/ 1429173 w 3557693"/>
                  <a:gd name="connsiteY86" fmla="*/ 396240 h 3694853"/>
                  <a:gd name="connsiteX87" fmla="*/ 1571413 w 3557693"/>
                  <a:gd name="connsiteY87" fmla="*/ 477520 h 3694853"/>
                  <a:gd name="connsiteX88" fmla="*/ 1601893 w 3557693"/>
                  <a:gd name="connsiteY88" fmla="*/ 497840 h 3694853"/>
                  <a:gd name="connsiteX89" fmla="*/ 1683173 w 3557693"/>
                  <a:gd name="connsiteY89" fmla="*/ 629920 h 3694853"/>
                  <a:gd name="connsiteX90" fmla="*/ 1764453 w 3557693"/>
                  <a:gd name="connsiteY90" fmla="*/ 731520 h 3694853"/>
                  <a:gd name="connsiteX91" fmla="*/ 1784773 w 3557693"/>
                  <a:gd name="connsiteY91" fmla="*/ 843280 h 3694853"/>
                  <a:gd name="connsiteX92" fmla="*/ 1815253 w 3557693"/>
                  <a:gd name="connsiteY92" fmla="*/ 1036320 h 3694853"/>
                  <a:gd name="connsiteX93" fmla="*/ 1876213 w 3557693"/>
                  <a:gd name="connsiteY93" fmla="*/ 1310640 h 3694853"/>
                  <a:gd name="connsiteX94" fmla="*/ 1855893 w 3557693"/>
                  <a:gd name="connsiteY94" fmla="*/ 1310640 h 3694853"/>
                  <a:gd name="connsiteX95" fmla="*/ 1591733 w 3557693"/>
                  <a:gd name="connsiteY95" fmla="*/ 1137920 h 3694853"/>
                  <a:gd name="connsiteX96" fmla="*/ 1408853 w 3557693"/>
                  <a:gd name="connsiteY96" fmla="*/ 914400 h 3694853"/>
                  <a:gd name="connsiteX97" fmla="*/ 1327573 w 3557693"/>
                  <a:gd name="connsiteY97" fmla="*/ 782320 h 3694853"/>
                  <a:gd name="connsiteX98" fmla="*/ 1307253 w 3557693"/>
                  <a:gd name="connsiteY98" fmla="*/ 619760 h 3694853"/>
                  <a:gd name="connsiteX99" fmla="*/ 1286933 w 3557693"/>
                  <a:gd name="connsiteY99" fmla="*/ 589280 h 3694853"/>
                  <a:gd name="connsiteX100" fmla="*/ 1256453 w 3557693"/>
                  <a:gd name="connsiteY100" fmla="*/ 670560 h 3694853"/>
                  <a:gd name="connsiteX101" fmla="*/ 1266613 w 3557693"/>
                  <a:gd name="connsiteY101" fmla="*/ 772160 h 3694853"/>
                  <a:gd name="connsiteX102" fmla="*/ 1185333 w 3557693"/>
                  <a:gd name="connsiteY102" fmla="*/ 690880 h 3694853"/>
                  <a:gd name="connsiteX103" fmla="*/ 1012613 w 3557693"/>
                  <a:gd name="connsiteY103" fmla="*/ 508000 h 3694853"/>
                  <a:gd name="connsiteX104" fmla="*/ 941493 w 3557693"/>
                  <a:gd name="connsiteY104" fmla="*/ 375920 h 3694853"/>
                  <a:gd name="connsiteX105" fmla="*/ 890693 w 3557693"/>
                  <a:gd name="connsiteY105" fmla="*/ 294640 h 3694853"/>
                  <a:gd name="connsiteX106" fmla="*/ 860213 w 3557693"/>
                  <a:gd name="connsiteY106" fmla="*/ 294640 h 3694853"/>
                  <a:gd name="connsiteX107" fmla="*/ 880533 w 3557693"/>
                  <a:gd name="connsiteY107" fmla="*/ 365760 h 3694853"/>
                  <a:gd name="connsiteX108" fmla="*/ 982133 w 3557693"/>
                  <a:gd name="connsiteY108" fmla="*/ 548640 h 3694853"/>
                  <a:gd name="connsiteX109" fmla="*/ 1083733 w 3557693"/>
                  <a:gd name="connsiteY109" fmla="*/ 650240 h 3694853"/>
                  <a:gd name="connsiteX110" fmla="*/ 1012613 w 3557693"/>
                  <a:gd name="connsiteY110" fmla="*/ 650240 h 3694853"/>
                  <a:gd name="connsiteX111" fmla="*/ 850053 w 3557693"/>
                  <a:gd name="connsiteY111" fmla="*/ 579120 h 3694853"/>
                  <a:gd name="connsiteX112" fmla="*/ 829733 w 3557693"/>
                  <a:gd name="connsiteY112" fmla="*/ 599440 h 3694853"/>
                  <a:gd name="connsiteX113" fmla="*/ 921173 w 3557693"/>
                  <a:gd name="connsiteY113" fmla="*/ 650240 h 3694853"/>
                  <a:gd name="connsiteX114" fmla="*/ 1073573 w 3557693"/>
                  <a:gd name="connsiteY114" fmla="*/ 711200 h 3694853"/>
                  <a:gd name="connsiteX115" fmla="*/ 1124373 w 3557693"/>
                  <a:gd name="connsiteY115" fmla="*/ 721360 h 3694853"/>
                  <a:gd name="connsiteX116" fmla="*/ 1246293 w 3557693"/>
                  <a:gd name="connsiteY116" fmla="*/ 822960 h 3694853"/>
                  <a:gd name="connsiteX117" fmla="*/ 1286933 w 3557693"/>
                  <a:gd name="connsiteY117" fmla="*/ 853440 h 3694853"/>
                  <a:gd name="connsiteX118" fmla="*/ 1398693 w 3557693"/>
                  <a:gd name="connsiteY118" fmla="*/ 985520 h 3694853"/>
                  <a:gd name="connsiteX119" fmla="*/ 1500293 w 3557693"/>
                  <a:gd name="connsiteY119" fmla="*/ 1117600 h 3694853"/>
                  <a:gd name="connsiteX120" fmla="*/ 1683173 w 3557693"/>
                  <a:gd name="connsiteY120" fmla="*/ 1290320 h 3694853"/>
                  <a:gd name="connsiteX121" fmla="*/ 1845733 w 3557693"/>
                  <a:gd name="connsiteY121" fmla="*/ 1422400 h 3694853"/>
                  <a:gd name="connsiteX122" fmla="*/ 1866053 w 3557693"/>
                  <a:gd name="connsiteY122" fmla="*/ 1473200 h 3694853"/>
                  <a:gd name="connsiteX123" fmla="*/ 1886373 w 3557693"/>
                  <a:gd name="connsiteY123" fmla="*/ 1625600 h 3694853"/>
                  <a:gd name="connsiteX124" fmla="*/ 1896533 w 3557693"/>
                  <a:gd name="connsiteY124" fmla="*/ 1717040 h 3694853"/>
                  <a:gd name="connsiteX125" fmla="*/ 1886373 w 3557693"/>
                  <a:gd name="connsiteY125" fmla="*/ 1879600 h 3694853"/>
                  <a:gd name="connsiteX126" fmla="*/ 1774613 w 3557693"/>
                  <a:gd name="connsiteY126" fmla="*/ 1828800 h 3694853"/>
                  <a:gd name="connsiteX127" fmla="*/ 1500293 w 3557693"/>
                  <a:gd name="connsiteY127" fmla="*/ 1778000 h 3694853"/>
                  <a:gd name="connsiteX128" fmla="*/ 1256453 w 3557693"/>
                  <a:gd name="connsiteY128" fmla="*/ 1706880 h 3694853"/>
                  <a:gd name="connsiteX129" fmla="*/ 900853 w 3557693"/>
                  <a:gd name="connsiteY129" fmla="*/ 1574800 h 3694853"/>
                  <a:gd name="connsiteX130" fmla="*/ 667173 w 3557693"/>
                  <a:gd name="connsiteY130" fmla="*/ 1341120 h 3694853"/>
                  <a:gd name="connsiteX131" fmla="*/ 514773 w 3557693"/>
                  <a:gd name="connsiteY131" fmla="*/ 1137920 h 3694853"/>
                  <a:gd name="connsiteX132" fmla="*/ 423333 w 3557693"/>
                  <a:gd name="connsiteY132" fmla="*/ 1036320 h 3694853"/>
                  <a:gd name="connsiteX133" fmla="*/ 362373 w 3557693"/>
                  <a:gd name="connsiteY133" fmla="*/ 1046480 h 3694853"/>
                  <a:gd name="connsiteX134" fmla="*/ 443653 w 3557693"/>
                  <a:gd name="connsiteY134" fmla="*/ 1137920 h 3694853"/>
                  <a:gd name="connsiteX135" fmla="*/ 565573 w 3557693"/>
                  <a:gd name="connsiteY135" fmla="*/ 1320800 h 3694853"/>
                  <a:gd name="connsiteX136" fmla="*/ 626533 w 3557693"/>
                  <a:gd name="connsiteY136" fmla="*/ 1402080 h 3694853"/>
                  <a:gd name="connsiteX137" fmla="*/ 555413 w 3557693"/>
                  <a:gd name="connsiteY137" fmla="*/ 1391920 h 3694853"/>
                  <a:gd name="connsiteX138" fmla="*/ 382693 w 3557693"/>
                  <a:gd name="connsiteY138" fmla="*/ 1300480 h 3694853"/>
                  <a:gd name="connsiteX139" fmla="*/ 209973 w 3557693"/>
                  <a:gd name="connsiteY139" fmla="*/ 1178560 h 3694853"/>
                  <a:gd name="connsiteX140" fmla="*/ 47413 w 3557693"/>
                  <a:gd name="connsiteY140" fmla="*/ 1046480 h 3694853"/>
                  <a:gd name="connsiteX141" fmla="*/ 6773 w 3557693"/>
                  <a:gd name="connsiteY141" fmla="*/ 1056640 h 3694853"/>
                  <a:gd name="connsiteX142" fmla="*/ 88053 w 3557693"/>
                  <a:gd name="connsiteY142" fmla="*/ 1127760 h 3694853"/>
                  <a:gd name="connsiteX143" fmla="*/ 362373 w 3557693"/>
                  <a:gd name="connsiteY143" fmla="*/ 1351280 h 3694853"/>
                  <a:gd name="connsiteX144" fmla="*/ 606213 w 3557693"/>
                  <a:gd name="connsiteY144" fmla="*/ 1463040 h 3694853"/>
                  <a:gd name="connsiteX145" fmla="*/ 707813 w 3557693"/>
                  <a:gd name="connsiteY145" fmla="*/ 1483360 h 3694853"/>
                  <a:gd name="connsiteX146" fmla="*/ 758613 w 3557693"/>
                  <a:gd name="connsiteY146" fmla="*/ 1544320 h 3694853"/>
                  <a:gd name="connsiteX147" fmla="*/ 819573 w 3557693"/>
                  <a:gd name="connsiteY147" fmla="*/ 1595120 h 3694853"/>
                  <a:gd name="connsiteX148" fmla="*/ 911013 w 3557693"/>
                  <a:gd name="connsiteY148" fmla="*/ 1645920 h 3694853"/>
                  <a:gd name="connsiteX149" fmla="*/ 1236133 w 3557693"/>
                  <a:gd name="connsiteY149" fmla="*/ 1767840 h 3694853"/>
                  <a:gd name="connsiteX150" fmla="*/ 1540933 w 3557693"/>
                  <a:gd name="connsiteY150" fmla="*/ 1879600 h 3694853"/>
                  <a:gd name="connsiteX151" fmla="*/ 1652693 w 3557693"/>
                  <a:gd name="connsiteY151" fmla="*/ 1950720 h 3694853"/>
                  <a:gd name="connsiteX152" fmla="*/ 1469813 w 3557693"/>
                  <a:gd name="connsiteY152" fmla="*/ 1920240 h 3694853"/>
                  <a:gd name="connsiteX153" fmla="*/ 1286933 w 3557693"/>
                  <a:gd name="connsiteY153" fmla="*/ 1920240 h 3694853"/>
                  <a:gd name="connsiteX154" fmla="*/ 1053253 w 3557693"/>
                  <a:gd name="connsiteY154" fmla="*/ 1899920 h 3694853"/>
                  <a:gd name="connsiteX155" fmla="*/ 809413 w 3557693"/>
                  <a:gd name="connsiteY155" fmla="*/ 1828800 h 3694853"/>
                  <a:gd name="connsiteX156" fmla="*/ 545253 w 3557693"/>
                  <a:gd name="connsiteY156" fmla="*/ 1737360 h 3694853"/>
                  <a:gd name="connsiteX157" fmla="*/ 514773 w 3557693"/>
                  <a:gd name="connsiteY157" fmla="*/ 1727200 h 3694853"/>
                  <a:gd name="connsiteX158" fmla="*/ 382693 w 3557693"/>
                  <a:gd name="connsiteY158" fmla="*/ 1635760 h 3694853"/>
                  <a:gd name="connsiteX159" fmla="*/ 342053 w 3557693"/>
                  <a:gd name="connsiteY159" fmla="*/ 1645920 h 3694853"/>
                  <a:gd name="connsiteX160" fmla="*/ 474133 w 3557693"/>
                  <a:gd name="connsiteY160" fmla="*/ 1767840 h 3694853"/>
                  <a:gd name="connsiteX161" fmla="*/ 728133 w 3557693"/>
                  <a:gd name="connsiteY161" fmla="*/ 1849120 h 3694853"/>
                  <a:gd name="connsiteX162" fmla="*/ 606213 w 3557693"/>
                  <a:gd name="connsiteY162" fmla="*/ 1849120 h 3694853"/>
                  <a:gd name="connsiteX163" fmla="*/ 474133 w 3557693"/>
                  <a:gd name="connsiteY163" fmla="*/ 1838960 h 3694853"/>
                  <a:gd name="connsiteX164" fmla="*/ 474133 w 3557693"/>
                  <a:gd name="connsiteY164" fmla="*/ 1889760 h 3694853"/>
                  <a:gd name="connsiteX165" fmla="*/ 585893 w 3557693"/>
                  <a:gd name="connsiteY165" fmla="*/ 1889760 h 3694853"/>
                  <a:gd name="connsiteX166" fmla="*/ 789093 w 3557693"/>
                  <a:gd name="connsiteY166" fmla="*/ 1889760 h 3694853"/>
                  <a:gd name="connsiteX167" fmla="*/ 992293 w 3557693"/>
                  <a:gd name="connsiteY167" fmla="*/ 1930400 h 3694853"/>
                  <a:gd name="connsiteX168" fmla="*/ 1266613 w 3557693"/>
                  <a:gd name="connsiteY168" fmla="*/ 1950720 h 3694853"/>
                  <a:gd name="connsiteX169" fmla="*/ 1583845 w 3557693"/>
                  <a:gd name="connsiteY169" fmla="*/ 1992993 h 3694853"/>
                  <a:gd name="connsiteX170" fmla="*/ 1744133 w 3557693"/>
                  <a:gd name="connsiteY170" fmla="*/ 2123440 h 3694853"/>
                  <a:gd name="connsiteX171" fmla="*/ 1794933 w 3557693"/>
                  <a:gd name="connsiteY171" fmla="*/ 2255520 h 3694853"/>
                  <a:gd name="connsiteX172" fmla="*/ 1805093 w 3557693"/>
                  <a:gd name="connsiteY172" fmla="*/ 2499360 h 3694853"/>
                  <a:gd name="connsiteX173" fmla="*/ 1784773 w 3557693"/>
                  <a:gd name="connsiteY173" fmla="*/ 2753360 h 3694853"/>
                  <a:gd name="connsiteX174" fmla="*/ 1733973 w 3557693"/>
                  <a:gd name="connsiteY174" fmla="*/ 3048000 h 3694853"/>
                  <a:gd name="connsiteX175" fmla="*/ 1683173 w 3557693"/>
                  <a:gd name="connsiteY175" fmla="*/ 3342640 h 3694853"/>
                  <a:gd name="connsiteX176" fmla="*/ 1632373 w 3557693"/>
                  <a:gd name="connsiteY176" fmla="*/ 3586480 h 3694853"/>
                  <a:gd name="connsiteX177" fmla="*/ 1825413 w 3557693"/>
                  <a:gd name="connsiteY177" fmla="*/ 3667760 h 3694853"/>
                  <a:gd name="connsiteX178" fmla="*/ 2120053 w 3557693"/>
                  <a:gd name="connsiteY178" fmla="*/ 3677920 h 3694853"/>
                  <a:gd name="connsiteX179" fmla="*/ 2191173 w 3557693"/>
                  <a:gd name="connsiteY179" fmla="*/ 3627120 h 3694853"/>
                  <a:gd name="connsiteX180" fmla="*/ 2181013 w 3557693"/>
                  <a:gd name="connsiteY180" fmla="*/ 3271520 h 3694853"/>
                  <a:gd name="connsiteX181" fmla="*/ 2159909 w 3557693"/>
                  <a:gd name="connsiteY181" fmla="*/ 2353033 h 3694853"/>
                  <a:gd name="connsiteX0" fmla="*/ 2159909 w 3557693"/>
                  <a:gd name="connsiteY0" fmla="*/ 2353033 h 3694853"/>
                  <a:gd name="connsiteX1" fmla="*/ 2303925 w 3557693"/>
                  <a:gd name="connsiteY1" fmla="*/ 2065001 h 3694853"/>
                  <a:gd name="connsiteX2" fmla="*/ 2628053 w 3557693"/>
                  <a:gd name="connsiteY2" fmla="*/ 1838960 h 3694853"/>
                  <a:gd name="connsiteX3" fmla="*/ 3014133 w 3557693"/>
                  <a:gd name="connsiteY3" fmla="*/ 1615440 h 3694853"/>
                  <a:gd name="connsiteX4" fmla="*/ 3288453 w 3557693"/>
                  <a:gd name="connsiteY4" fmla="*/ 1503680 h 3694853"/>
                  <a:gd name="connsiteX5" fmla="*/ 3471333 w 3557693"/>
                  <a:gd name="connsiteY5" fmla="*/ 1391920 h 3694853"/>
                  <a:gd name="connsiteX6" fmla="*/ 3552613 w 3557693"/>
                  <a:gd name="connsiteY6" fmla="*/ 1280160 h 3694853"/>
                  <a:gd name="connsiteX7" fmla="*/ 3501813 w 3557693"/>
                  <a:gd name="connsiteY7" fmla="*/ 1270000 h 3694853"/>
                  <a:gd name="connsiteX8" fmla="*/ 3430693 w 3557693"/>
                  <a:gd name="connsiteY8" fmla="*/ 1371600 h 3694853"/>
                  <a:gd name="connsiteX9" fmla="*/ 3237653 w 3557693"/>
                  <a:gd name="connsiteY9" fmla="*/ 1473200 h 3694853"/>
                  <a:gd name="connsiteX10" fmla="*/ 2922693 w 3557693"/>
                  <a:gd name="connsiteY10" fmla="*/ 1605280 h 3694853"/>
                  <a:gd name="connsiteX11" fmla="*/ 2892213 w 3557693"/>
                  <a:gd name="connsiteY11" fmla="*/ 1595120 h 3694853"/>
                  <a:gd name="connsiteX12" fmla="*/ 2922693 w 3557693"/>
                  <a:gd name="connsiteY12" fmla="*/ 1483360 h 3694853"/>
                  <a:gd name="connsiteX13" fmla="*/ 2983653 w 3557693"/>
                  <a:gd name="connsiteY13" fmla="*/ 1320800 h 3694853"/>
                  <a:gd name="connsiteX14" fmla="*/ 2983653 w 3557693"/>
                  <a:gd name="connsiteY14" fmla="*/ 1270000 h 3694853"/>
                  <a:gd name="connsiteX15" fmla="*/ 2932853 w 3557693"/>
                  <a:gd name="connsiteY15" fmla="*/ 1280160 h 3694853"/>
                  <a:gd name="connsiteX16" fmla="*/ 2902373 w 3557693"/>
                  <a:gd name="connsiteY16" fmla="*/ 1361440 h 3694853"/>
                  <a:gd name="connsiteX17" fmla="*/ 2821093 w 3557693"/>
                  <a:gd name="connsiteY17" fmla="*/ 1584960 h 3694853"/>
                  <a:gd name="connsiteX18" fmla="*/ 2790613 w 3557693"/>
                  <a:gd name="connsiteY18" fmla="*/ 1666240 h 3694853"/>
                  <a:gd name="connsiteX19" fmla="*/ 2668693 w 3557693"/>
                  <a:gd name="connsiteY19" fmla="*/ 1737360 h 3694853"/>
                  <a:gd name="connsiteX20" fmla="*/ 2374053 w 3557693"/>
                  <a:gd name="connsiteY20" fmla="*/ 1899920 h 3694853"/>
                  <a:gd name="connsiteX21" fmla="*/ 2231813 w 3557693"/>
                  <a:gd name="connsiteY21" fmla="*/ 2011680 h 3694853"/>
                  <a:gd name="connsiteX22" fmla="*/ 2313093 w 3557693"/>
                  <a:gd name="connsiteY22" fmla="*/ 1666240 h 3694853"/>
                  <a:gd name="connsiteX23" fmla="*/ 2384213 w 3557693"/>
                  <a:gd name="connsiteY23" fmla="*/ 1280160 h 3694853"/>
                  <a:gd name="connsiteX24" fmla="*/ 2597573 w 3557693"/>
                  <a:gd name="connsiteY24" fmla="*/ 1056640 h 3694853"/>
                  <a:gd name="connsiteX25" fmla="*/ 2668693 w 3557693"/>
                  <a:gd name="connsiteY25" fmla="*/ 894080 h 3694853"/>
                  <a:gd name="connsiteX26" fmla="*/ 2628053 w 3557693"/>
                  <a:gd name="connsiteY26" fmla="*/ 894080 h 3694853"/>
                  <a:gd name="connsiteX27" fmla="*/ 2567093 w 3557693"/>
                  <a:gd name="connsiteY27" fmla="*/ 1026160 h 3694853"/>
                  <a:gd name="connsiteX28" fmla="*/ 2414693 w 3557693"/>
                  <a:gd name="connsiteY28" fmla="*/ 1148080 h 3694853"/>
                  <a:gd name="connsiteX29" fmla="*/ 2465493 w 3557693"/>
                  <a:gd name="connsiteY29" fmla="*/ 975360 h 3694853"/>
                  <a:gd name="connsiteX30" fmla="*/ 2546773 w 3557693"/>
                  <a:gd name="connsiteY30" fmla="*/ 680720 h 3694853"/>
                  <a:gd name="connsiteX31" fmla="*/ 2648373 w 3557693"/>
                  <a:gd name="connsiteY31" fmla="*/ 589280 h 3694853"/>
                  <a:gd name="connsiteX32" fmla="*/ 2729653 w 3557693"/>
                  <a:gd name="connsiteY32" fmla="*/ 497840 h 3694853"/>
                  <a:gd name="connsiteX33" fmla="*/ 2739813 w 3557693"/>
                  <a:gd name="connsiteY33" fmla="*/ 447040 h 3694853"/>
                  <a:gd name="connsiteX34" fmla="*/ 2699173 w 3557693"/>
                  <a:gd name="connsiteY34" fmla="*/ 467360 h 3694853"/>
                  <a:gd name="connsiteX35" fmla="*/ 2628053 w 3557693"/>
                  <a:gd name="connsiteY35" fmla="*/ 548640 h 3694853"/>
                  <a:gd name="connsiteX36" fmla="*/ 2567093 w 3557693"/>
                  <a:gd name="connsiteY36" fmla="*/ 579120 h 3694853"/>
                  <a:gd name="connsiteX37" fmla="*/ 2678853 w 3557693"/>
                  <a:gd name="connsiteY37" fmla="*/ 274320 h 3694853"/>
                  <a:gd name="connsiteX38" fmla="*/ 2729653 w 3557693"/>
                  <a:gd name="connsiteY38" fmla="*/ 40640 h 3694853"/>
                  <a:gd name="connsiteX39" fmla="*/ 2689013 w 3557693"/>
                  <a:gd name="connsiteY39" fmla="*/ 30480 h 3694853"/>
                  <a:gd name="connsiteX40" fmla="*/ 2668693 w 3557693"/>
                  <a:gd name="connsiteY40" fmla="*/ 142240 h 3694853"/>
                  <a:gd name="connsiteX41" fmla="*/ 2617893 w 3557693"/>
                  <a:gd name="connsiteY41" fmla="*/ 314960 h 3694853"/>
                  <a:gd name="connsiteX42" fmla="*/ 2597573 w 3557693"/>
                  <a:gd name="connsiteY42" fmla="*/ 314960 h 3694853"/>
                  <a:gd name="connsiteX43" fmla="*/ 2556933 w 3557693"/>
                  <a:gd name="connsiteY43" fmla="*/ 172720 h 3694853"/>
                  <a:gd name="connsiteX44" fmla="*/ 2526453 w 3557693"/>
                  <a:gd name="connsiteY44" fmla="*/ 81280 h 3694853"/>
                  <a:gd name="connsiteX45" fmla="*/ 2495973 w 3557693"/>
                  <a:gd name="connsiteY45" fmla="*/ 111760 h 3694853"/>
                  <a:gd name="connsiteX46" fmla="*/ 2516293 w 3557693"/>
                  <a:gd name="connsiteY46" fmla="*/ 172720 h 3694853"/>
                  <a:gd name="connsiteX47" fmla="*/ 2546773 w 3557693"/>
                  <a:gd name="connsiteY47" fmla="*/ 284480 h 3694853"/>
                  <a:gd name="connsiteX48" fmla="*/ 2567093 w 3557693"/>
                  <a:gd name="connsiteY48" fmla="*/ 375920 h 3694853"/>
                  <a:gd name="connsiteX49" fmla="*/ 2577253 w 3557693"/>
                  <a:gd name="connsiteY49" fmla="*/ 406400 h 3694853"/>
                  <a:gd name="connsiteX50" fmla="*/ 2495973 w 3557693"/>
                  <a:gd name="connsiteY50" fmla="*/ 640080 h 3694853"/>
                  <a:gd name="connsiteX51" fmla="*/ 2424853 w 3557693"/>
                  <a:gd name="connsiteY51" fmla="*/ 894080 h 3694853"/>
                  <a:gd name="connsiteX52" fmla="*/ 2363893 w 3557693"/>
                  <a:gd name="connsiteY52" fmla="*/ 863600 h 3694853"/>
                  <a:gd name="connsiteX53" fmla="*/ 2262293 w 3557693"/>
                  <a:gd name="connsiteY53" fmla="*/ 690880 h 3694853"/>
                  <a:gd name="connsiteX54" fmla="*/ 2221653 w 3557693"/>
                  <a:gd name="connsiteY54" fmla="*/ 609600 h 3694853"/>
                  <a:gd name="connsiteX55" fmla="*/ 2201333 w 3557693"/>
                  <a:gd name="connsiteY55" fmla="*/ 640080 h 3694853"/>
                  <a:gd name="connsiteX56" fmla="*/ 2241973 w 3557693"/>
                  <a:gd name="connsiteY56" fmla="*/ 741680 h 3694853"/>
                  <a:gd name="connsiteX57" fmla="*/ 2302933 w 3557693"/>
                  <a:gd name="connsiteY57" fmla="*/ 853440 h 3694853"/>
                  <a:gd name="connsiteX58" fmla="*/ 2353733 w 3557693"/>
                  <a:gd name="connsiteY58" fmla="*/ 934720 h 3694853"/>
                  <a:gd name="connsiteX59" fmla="*/ 2384213 w 3557693"/>
                  <a:gd name="connsiteY59" fmla="*/ 965200 h 3694853"/>
                  <a:gd name="connsiteX60" fmla="*/ 2363893 w 3557693"/>
                  <a:gd name="connsiteY60" fmla="*/ 1076960 h 3694853"/>
                  <a:gd name="connsiteX61" fmla="*/ 2262293 w 3557693"/>
                  <a:gd name="connsiteY61" fmla="*/ 1422400 h 3694853"/>
                  <a:gd name="connsiteX62" fmla="*/ 2211493 w 3557693"/>
                  <a:gd name="connsiteY62" fmla="*/ 1676400 h 3694853"/>
                  <a:gd name="connsiteX63" fmla="*/ 2160693 w 3557693"/>
                  <a:gd name="connsiteY63" fmla="*/ 1818640 h 3694853"/>
                  <a:gd name="connsiteX64" fmla="*/ 2089573 w 3557693"/>
                  <a:gd name="connsiteY64" fmla="*/ 1838960 h 3694853"/>
                  <a:gd name="connsiteX65" fmla="*/ 2048933 w 3557693"/>
                  <a:gd name="connsiteY65" fmla="*/ 1686560 h 3694853"/>
                  <a:gd name="connsiteX66" fmla="*/ 1957493 w 3557693"/>
                  <a:gd name="connsiteY66" fmla="*/ 1351280 h 3694853"/>
                  <a:gd name="connsiteX67" fmla="*/ 1845733 w 3557693"/>
                  <a:gd name="connsiteY67" fmla="*/ 894080 h 3694853"/>
                  <a:gd name="connsiteX68" fmla="*/ 1805093 w 3557693"/>
                  <a:gd name="connsiteY68" fmla="*/ 436880 h 3694853"/>
                  <a:gd name="connsiteX69" fmla="*/ 1815253 w 3557693"/>
                  <a:gd name="connsiteY69" fmla="*/ 254000 h 3694853"/>
                  <a:gd name="connsiteX70" fmla="*/ 1774613 w 3557693"/>
                  <a:gd name="connsiteY70" fmla="*/ 213360 h 3694853"/>
                  <a:gd name="connsiteX71" fmla="*/ 1764453 w 3557693"/>
                  <a:gd name="connsiteY71" fmla="*/ 365760 h 3694853"/>
                  <a:gd name="connsiteX72" fmla="*/ 1764453 w 3557693"/>
                  <a:gd name="connsiteY72" fmla="*/ 558800 h 3694853"/>
                  <a:gd name="connsiteX73" fmla="*/ 1774613 w 3557693"/>
                  <a:gd name="connsiteY73" fmla="*/ 670560 h 3694853"/>
                  <a:gd name="connsiteX74" fmla="*/ 1733973 w 3557693"/>
                  <a:gd name="connsiteY74" fmla="*/ 609600 h 3694853"/>
                  <a:gd name="connsiteX75" fmla="*/ 1622213 w 3557693"/>
                  <a:gd name="connsiteY75" fmla="*/ 406400 h 3694853"/>
                  <a:gd name="connsiteX76" fmla="*/ 1571413 w 3557693"/>
                  <a:gd name="connsiteY76" fmla="*/ 142240 h 3694853"/>
                  <a:gd name="connsiteX77" fmla="*/ 1540933 w 3557693"/>
                  <a:gd name="connsiteY77" fmla="*/ 60960 h 3694853"/>
                  <a:gd name="connsiteX78" fmla="*/ 1520613 w 3557693"/>
                  <a:gd name="connsiteY78" fmla="*/ 121920 h 3694853"/>
                  <a:gd name="connsiteX79" fmla="*/ 1551093 w 3557693"/>
                  <a:gd name="connsiteY79" fmla="*/ 365760 h 3694853"/>
                  <a:gd name="connsiteX80" fmla="*/ 1571413 w 3557693"/>
                  <a:gd name="connsiteY80" fmla="*/ 426720 h 3694853"/>
                  <a:gd name="connsiteX81" fmla="*/ 1540933 w 3557693"/>
                  <a:gd name="connsiteY81" fmla="*/ 416560 h 3694853"/>
                  <a:gd name="connsiteX82" fmla="*/ 1439333 w 3557693"/>
                  <a:gd name="connsiteY82" fmla="*/ 335280 h 3694853"/>
                  <a:gd name="connsiteX83" fmla="*/ 1327573 w 3557693"/>
                  <a:gd name="connsiteY83" fmla="*/ 274320 h 3694853"/>
                  <a:gd name="connsiteX84" fmla="*/ 1317413 w 3557693"/>
                  <a:gd name="connsiteY84" fmla="*/ 304800 h 3694853"/>
                  <a:gd name="connsiteX85" fmla="*/ 1429173 w 3557693"/>
                  <a:gd name="connsiteY85" fmla="*/ 396240 h 3694853"/>
                  <a:gd name="connsiteX86" fmla="*/ 1571413 w 3557693"/>
                  <a:gd name="connsiteY86" fmla="*/ 477520 h 3694853"/>
                  <a:gd name="connsiteX87" fmla="*/ 1601893 w 3557693"/>
                  <a:gd name="connsiteY87" fmla="*/ 497840 h 3694853"/>
                  <a:gd name="connsiteX88" fmla="*/ 1683173 w 3557693"/>
                  <a:gd name="connsiteY88" fmla="*/ 629920 h 3694853"/>
                  <a:gd name="connsiteX89" fmla="*/ 1764453 w 3557693"/>
                  <a:gd name="connsiteY89" fmla="*/ 731520 h 3694853"/>
                  <a:gd name="connsiteX90" fmla="*/ 1784773 w 3557693"/>
                  <a:gd name="connsiteY90" fmla="*/ 843280 h 3694853"/>
                  <a:gd name="connsiteX91" fmla="*/ 1815253 w 3557693"/>
                  <a:gd name="connsiteY91" fmla="*/ 1036320 h 3694853"/>
                  <a:gd name="connsiteX92" fmla="*/ 1876213 w 3557693"/>
                  <a:gd name="connsiteY92" fmla="*/ 1310640 h 3694853"/>
                  <a:gd name="connsiteX93" fmla="*/ 1855893 w 3557693"/>
                  <a:gd name="connsiteY93" fmla="*/ 1310640 h 3694853"/>
                  <a:gd name="connsiteX94" fmla="*/ 1591733 w 3557693"/>
                  <a:gd name="connsiteY94" fmla="*/ 1137920 h 3694853"/>
                  <a:gd name="connsiteX95" fmla="*/ 1408853 w 3557693"/>
                  <a:gd name="connsiteY95" fmla="*/ 914400 h 3694853"/>
                  <a:gd name="connsiteX96" fmla="*/ 1327573 w 3557693"/>
                  <a:gd name="connsiteY96" fmla="*/ 782320 h 3694853"/>
                  <a:gd name="connsiteX97" fmla="*/ 1307253 w 3557693"/>
                  <a:gd name="connsiteY97" fmla="*/ 619760 h 3694853"/>
                  <a:gd name="connsiteX98" fmla="*/ 1286933 w 3557693"/>
                  <a:gd name="connsiteY98" fmla="*/ 589280 h 3694853"/>
                  <a:gd name="connsiteX99" fmla="*/ 1256453 w 3557693"/>
                  <a:gd name="connsiteY99" fmla="*/ 670560 h 3694853"/>
                  <a:gd name="connsiteX100" fmla="*/ 1266613 w 3557693"/>
                  <a:gd name="connsiteY100" fmla="*/ 772160 h 3694853"/>
                  <a:gd name="connsiteX101" fmla="*/ 1185333 w 3557693"/>
                  <a:gd name="connsiteY101" fmla="*/ 690880 h 3694853"/>
                  <a:gd name="connsiteX102" fmla="*/ 1012613 w 3557693"/>
                  <a:gd name="connsiteY102" fmla="*/ 508000 h 3694853"/>
                  <a:gd name="connsiteX103" fmla="*/ 941493 w 3557693"/>
                  <a:gd name="connsiteY103" fmla="*/ 375920 h 3694853"/>
                  <a:gd name="connsiteX104" fmla="*/ 890693 w 3557693"/>
                  <a:gd name="connsiteY104" fmla="*/ 294640 h 3694853"/>
                  <a:gd name="connsiteX105" fmla="*/ 860213 w 3557693"/>
                  <a:gd name="connsiteY105" fmla="*/ 294640 h 3694853"/>
                  <a:gd name="connsiteX106" fmla="*/ 880533 w 3557693"/>
                  <a:gd name="connsiteY106" fmla="*/ 365760 h 3694853"/>
                  <a:gd name="connsiteX107" fmla="*/ 982133 w 3557693"/>
                  <a:gd name="connsiteY107" fmla="*/ 548640 h 3694853"/>
                  <a:gd name="connsiteX108" fmla="*/ 1083733 w 3557693"/>
                  <a:gd name="connsiteY108" fmla="*/ 650240 h 3694853"/>
                  <a:gd name="connsiteX109" fmla="*/ 1012613 w 3557693"/>
                  <a:gd name="connsiteY109" fmla="*/ 650240 h 3694853"/>
                  <a:gd name="connsiteX110" fmla="*/ 850053 w 3557693"/>
                  <a:gd name="connsiteY110" fmla="*/ 579120 h 3694853"/>
                  <a:gd name="connsiteX111" fmla="*/ 829733 w 3557693"/>
                  <a:gd name="connsiteY111" fmla="*/ 599440 h 3694853"/>
                  <a:gd name="connsiteX112" fmla="*/ 921173 w 3557693"/>
                  <a:gd name="connsiteY112" fmla="*/ 650240 h 3694853"/>
                  <a:gd name="connsiteX113" fmla="*/ 1073573 w 3557693"/>
                  <a:gd name="connsiteY113" fmla="*/ 711200 h 3694853"/>
                  <a:gd name="connsiteX114" fmla="*/ 1124373 w 3557693"/>
                  <a:gd name="connsiteY114" fmla="*/ 721360 h 3694853"/>
                  <a:gd name="connsiteX115" fmla="*/ 1246293 w 3557693"/>
                  <a:gd name="connsiteY115" fmla="*/ 822960 h 3694853"/>
                  <a:gd name="connsiteX116" fmla="*/ 1286933 w 3557693"/>
                  <a:gd name="connsiteY116" fmla="*/ 853440 h 3694853"/>
                  <a:gd name="connsiteX117" fmla="*/ 1398693 w 3557693"/>
                  <a:gd name="connsiteY117" fmla="*/ 985520 h 3694853"/>
                  <a:gd name="connsiteX118" fmla="*/ 1500293 w 3557693"/>
                  <a:gd name="connsiteY118" fmla="*/ 1117600 h 3694853"/>
                  <a:gd name="connsiteX119" fmla="*/ 1683173 w 3557693"/>
                  <a:gd name="connsiteY119" fmla="*/ 1290320 h 3694853"/>
                  <a:gd name="connsiteX120" fmla="*/ 1845733 w 3557693"/>
                  <a:gd name="connsiteY120" fmla="*/ 1422400 h 3694853"/>
                  <a:gd name="connsiteX121" fmla="*/ 1866053 w 3557693"/>
                  <a:gd name="connsiteY121" fmla="*/ 1473200 h 3694853"/>
                  <a:gd name="connsiteX122" fmla="*/ 1886373 w 3557693"/>
                  <a:gd name="connsiteY122" fmla="*/ 1625600 h 3694853"/>
                  <a:gd name="connsiteX123" fmla="*/ 1896533 w 3557693"/>
                  <a:gd name="connsiteY123" fmla="*/ 1717040 h 3694853"/>
                  <a:gd name="connsiteX124" fmla="*/ 1886373 w 3557693"/>
                  <a:gd name="connsiteY124" fmla="*/ 1879600 h 3694853"/>
                  <a:gd name="connsiteX125" fmla="*/ 1774613 w 3557693"/>
                  <a:gd name="connsiteY125" fmla="*/ 1828800 h 3694853"/>
                  <a:gd name="connsiteX126" fmla="*/ 1500293 w 3557693"/>
                  <a:gd name="connsiteY126" fmla="*/ 1778000 h 3694853"/>
                  <a:gd name="connsiteX127" fmla="*/ 1256453 w 3557693"/>
                  <a:gd name="connsiteY127" fmla="*/ 1706880 h 3694853"/>
                  <a:gd name="connsiteX128" fmla="*/ 900853 w 3557693"/>
                  <a:gd name="connsiteY128" fmla="*/ 1574800 h 3694853"/>
                  <a:gd name="connsiteX129" fmla="*/ 667173 w 3557693"/>
                  <a:gd name="connsiteY129" fmla="*/ 1341120 h 3694853"/>
                  <a:gd name="connsiteX130" fmla="*/ 514773 w 3557693"/>
                  <a:gd name="connsiteY130" fmla="*/ 1137920 h 3694853"/>
                  <a:gd name="connsiteX131" fmla="*/ 423333 w 3557693"/>
                  <a:gd name="connsiteY131" fmla="*/ 1036320 h 3694853"/>
                  <a:gd name="connsiteX132" fmla="*/ 362373 w 3557693"/>
                  <a:gd name="connsiteY132" fmla="*/ 1046480 h 3694853"/>
                  <a:gd name="connsiteX133" fmla="*/ 443653 w 3557693"/>
                  <a:gd name="connsiteY133" fmla="*/ 1137920 h 3694853"/>
                  <a:gd name="connsiteX134" fmla="*/ 565573 w 3557693"/>
                  <a:gd name="connsiteY134" fmla="*/ 1320800 h 3694853"/>
                  <a:gd name="connsiteX135" fmla="*/ 626533 w 3557693"/>
                  <a:gd name="connsiteY135" fmla="*/ 1402080 h 3694853"/>
                  <a:gd name="connsiteX136" fmla="*/ 555413 w 3557693"/>
                  <a:gd name="connsiteY136" fmla="*/ 1391920 h 3694853"/>
                  <a:gd name="connsiteX137" fmla="*/ 382693 w 3557693"/>
                  <a:gd name="connsiteY137" fmla="*/ 1300480 h 3694853"/>
                  <a:gd name="connsiteX138" fmla="*/ 209973 w 3557693"/>
                  <a:gd name="connsiteY138" fmla="*/ 1178560 h 3694853"/>
                  <a:gd name="connsiteX139" fmla="*/ 47413 w 3557693"/>
                  <a:gd name="connsiteY139" fmla="*/ 1046480 h 3694853"/>
                  <a:gd name="connsiteX140" fmla="*/ 6773 w 3557693"/>
                  <a:gd name="connsiteY140" fmla="*/ 1056640 h 3694853"/>
                  <a:gd name="connsiteX141" fmla="*/ 88053 w 3557693"/>
                  <a:gd name="connsiteY141" fmla="*/ 1127760 h 3694853"/>
                  <a:gd name="connsiteX142" fmla="*/ 362373 w 3557693"/>
                  <a:gd name="connsiteY142" fmla="*/ 1351280 h 3694853"/>
                  <a:gd name="connsiteX143" fmla="*/ 606213 w 3557693"/>
                  <a:gd name="connsiteY143" fmla="*/ 1463040 h 3694853"/>
                  <a:gd name="connsiteX144" fmla="*/ 707813 w 3557693"/>
                  <a:gd name="connsiteY144" fmla="*/ 1483360 h 3694853"/>
                  <a:gd name="connsiteX145" fmla="*/ 758613 w 3557693"/>
                  <a:gd name="connsiteY145" fmla="*/ 1544320 h 3694853"/>
                  <a:gd name="connsiteX146" fmla="*/ 819573 w 3557693"/>
                  <a:gd name="connsiteY146" fmla="*/ 1595120 h 3694853"/>
                  <a:gd name="connsiteX147" fmla="*/ 911013 w 3557693"/>
                  <a:gd name="connsiteY147" fmla="*/ 1645920 h 3694853"/>
                  <a:gd name="connsiteX148" fmla="*/ 1236133 w 3557693"/>
                  <a:gd name="connsiteY148" fmla="*/ 1767840 h 3694853"/>
                  <a:gd name="connsiteX149" fmla="*/ 1540933 w 3557693"/>
                  <a:gd name="connsiteY149" fmla="*/ 1879600 h 3694853"/>
                  <a:gd name="connsiteX150" fmla="*/ 1652693 w 3557693"/>
                  <a:gd name="connsiteY150" fmla="*/ 1950720 h 3694853"/>
                  <a:gd name="connsiteX151" fmla="*/ 1469813 w 3557693"/>
                  <a:gd name="connsiteY151" fmla="*/ 1920240 h 3694853"/>
                  <a:gd name="connsiteX152" fmla="*/ 1286933 w 3557693"/>
                  <a:gd name="connsiteY152" fmla="*/ 1920240 h 3694853"/>
                  <a:gd name="connsiteX153" fmla="*/ 1053253 w 3557693"/>
                  <a:gd name="connsiteY153" fmla="*/ 1899920 h 3694853"/>
                  <a:gd name="connsiteX154" fmla="*/ 809413 w 3557693"/>
                  <a:gd name="connsiteY154" fmla="*/ 1828800 h 3694853"/>
                  <a:gd name="connsiteX155" fmla="*/ 545253 w 3557693"/>
                  <a:gd name="connsiteY155" fmla="*/ 1737360 h 3694853"/>
                  <a:gd name="connsiteX156" fmla="*/ 514773 w 3557693"/>
                  <a:gd name="connsiteY156" fmla="*/ 1727200 h 3694853"/>
                  <a:gd name="connsiteX157" fmla="*/ 382693 w 3557693"/>
                  <a:gd name="connsiteY157" fmla="*/ 1635760 h 3694853"/>
                  <a:gd name="connsiteX158" fmla="*/ 342053 w 3557693"/>
                  <a:gd name="connsiteY158" fmla="*/ 1645920 h 3694853"/>
                  <a:gd name="connsiteX159" fmla="*/ 474133 w 3557693"/>
                  <a:gd name="connsiteY159" fmla="*/ 1767840 h 3694853"/>
                  <a:gd name="connsiteX160" fmla="*/ 728133 w 3557693"/>
                  <a:gd name="connsiteY160" fmla="*/ 1849120 h 3694853"/>
                  <a:gd name="connsiteX161" fmla="*/ 606213 w 3557693"/>
                  <a:gd name="connsiteY161" fmla="*/ 1849120 h 3694853"/>
                  <a:gd name="connsiteX162" fmla="*/ 474133 w 3557693"/>
                  <a:gd name="connsiteY162" fmla="*/ 1838960 h 3694853"/>
                  <a:gd name="connsiteX163" fmla="*/ 474133 w 3557693"/>
                  <a:gd name="connsiteY163" fmla="*/ 1889760 h 3694853"/>
                  <a:gd name="connsiteX164" fmla="*/ 585893 w 3557693"/>
                  <a:gd name="connsiteY164" fmla="*/ 1889760 h 3694853"/>
                  <a:gd name="connsiteX165" fmla="*/ 789093 w 3557693"/>
                  <a:gd name="connsiteY165" fmla="*/ 1889760 h 3694853"/>
                  <a:gd name="connsiteX166" fmla="*/ 992293 w 3557693"/>
                  <a:gd name="connsiteY166" fmla="*/ 1930400 h 3694853"/>
                  <a:gd name="connsiteX167" fmla="*/ 1266613 w 3557693"/>
                  <a:gd name="connsiteY167" fmla="*/ 1950720 h 3694853"/>
                  <a:gd name="connsiteX168" fmla="*/ 1583845 w 3557693"/>
                  <a:gd name="connsiteY168" fmla="*/ 1992993 h 3694853"/>
                  <a:gd name="connsiteX169" fmla="*/ 1744133 w 3557693"/>
                  <a:gd name="connsiteY169" fmla="*/ 2123440 h 3694853"/>
                  <a:gd name="connsiteX170" fmla="*/ 1794933 w 3557693"/>
                  <a:gd name="connsiteY170" fmla="*/ 2255520 h 3694853"/>
                  <a:gd name="connsiteX171" fmla="*/ 1805093 w 3557693"/>
                  <a:gd name="connsiteY171" fmla="*/ 2499360 h 3694853"/>
                  <a:gd name="connsiteX172" fmla="*/ 1784773 w 3557693"/>
                  <a:gd name="connsiteY172" fmla="*/ 2753360 h 3694853"/>
                  <a:gd name="connsiteX173" fmla="*/ 1733973 w 3557693"/>
                  <a:gd name="connsiteY173" fmla="*/ 3048000 h 3694853"/>
                  <a:gd name="connsiteX174" fmla="*/ 1683173 w 3557693"/>
                  <a:gd name="connsiteY174" fmla="*/ 3342640 h 3694853"/>
                  <a:gd name="connsiteX175" fmla="*/ 1632373 w 3557693"/>
                  <a:gd name="connsiteY175" fmla="*/ 3586480 h 3694853"/>
                  <a:gd name="connsiteX176" fmla="*/ 1825413 w 3557693"/>
                  <a:gd name="connsiteY176" fmla="*/ 3667760 h 3694853"/>
                  <a:gd name="connsiteX177" fmla="*/ 2120053 w 3557693"/>
                  <a:gd name="connsiteY177" fmla="*/ 3677920 h 3694853"/>
                  <a:gd name="connsiteX178" fmla="*/ 2191173 w 3557693"/>
                  <a:gd name="connsiteY178" fmla="*/ 3627120 h 3694853"/>
                  <a:gd name="connsiteX179" fmla="*/ 2181013 w 3557693"/>
                  <a:gd name="connsiteY179" fmla="*/ 3271520 h 3694853"/>
                  <a:gd name="connsiteX180" fmla="*/ 2159909 w 3557693"/>
                  <a:gd name="connsiteY180" fmla="*/ 2353033 h 3694853"/>
                  <a:gd name="connsiteX0" fmla="*/ 2159909 w 3557693"/>
                  <a:gd name="connsiteY0" fmla="*/ 2353033 h 3694853"/>
                  <a:gd name="connsiteX1" fmla="*/ 2303925 w 3557693"/>
                  <a:gd name="connsiteY1" fmla="*/ 2065001 h 3694853"/>
                  <a:gd name="connsiteX2" fmla="*/ 2628053 w 3557693"/>
                  <a:gd name="connsiteY2" fmla="*/ 1838960 h 3694853"/>
                  <a:gd name="connsiteX3" fmla="*/ 3014133 w 3557693"/>
                  <a:gd name="connsiteY3" fmla="*/ 1615440 h 3694853"/>
                  <a:gd name="connsiteX4" fmla="*/ 3288453 w 3557693"/>
                  <a:gd name="connsiteY4" fmla="*/ 1503680 h 3694853"/>
                  <a:gd name="connsiteX5" fmla="*/ 3471333 w 3557693"/>
                  <a:gd name="connsiteY5" fmla="*/ 1391920 h 3694853"/>
                  <a:gd name="connsiteX6" fmla="*/ 3552613 w 3557693"/>
                  <a:gd name="connsiteY6" fmla="*/ 1280160 h 3694853"/>
                  <a:gd name="connsiteX7" fmla="*/ 3501813 w 3557693"/>
                  <a:gd name="connsiteY7" fmla="*/ 1270000 h 3694853"/>
                  <a:gd name="connsiteX8" fmla="*/ 3430693 w 3557693"/>
                  <a:gd name="connsiteY8" fmla="*/ 1371600 h 3694853"/>
                  <a:gd name="connsiteX9" fmla="*/ 3237653 w 3557693"/>
                  <a:gd name="connsiteY9" fmla="*/ 1473200 h 3694853"/>
                  <a:gd name="connsiteX10" fmla="*/ 2922693 w 3557693"/>
                  <a:gd name="connsiteY10" fmla="*/ 1605280 h 3694853"/>
                  <a:gd name="connsiteX11" fmla="*/ 2892213 w 3557693"/>
                  <a:gd name="connsiteY11" fmla="*/ 1595120 h 3694853"/>
                  <a:gd name="connsiteX12" fmla="*/ 2922693 w 3557693"/>
                  <a:gd name="connsiteY12" fmla="*/ 1483360 h 3694853"/>
                  <a:gd name="connsiteX13" fmla="*/ 2983653 w 3557693"/>
                  <a:gd name="connsiteY13" fmla="*/ 1320800 h 3694853"/>
                  <a:gd name="connsiteX14" fmla="*/ 2983653 w 3557693"/>
                  <a:gd name="connsiteY14" fmla="*/ 1270000 h 3694853"/>
                  <a:gd name="connsiteX15" fmla="*/ 2932853 w 3557693"/>
                  <a:gd name="connsiteY15" fmla="*/ 1280160 h 3694853"/>
                  <a:gd name="connsiteX16" fmla="*/ 2902373 w 3557693"/>
                  <a:gd name="connsiteY16" fmla="*/ 1361440 h 3694853"/>
                  <a:gd name="connsiteX17" fmla="*/ 2821093 w 3557693"/>
                  <a:gd name="connsiteY17" fmla="*/ 1584960 h 3694853"/>
                  <a:gd name="connsiteX18" fmla="*/ 2790613 w 3557693"/>
                  <a:gd name="connsiteY18" fmla="*/ 1666240 h 3694853"/>
                  <a:gd name="connsiteX19" fmla="*/ 2668693 w 3557693"/>
                  <a:gd name="connsiteY19" fmla="*/ 1737360 h 3694853"/>
                  <a:gd name="connsiteX20" fmla="*/ 2374053 w 3557693"/>
                  <a:gd name="connsiteY20" fmla="*/ 1899920 h 3694853"/>
                  <a:gd name="connsiteX21" fmla="*/ 2231813 w 3557693"/>
                  <a:gd name="connsiteY21" fmla="*/ 2011680 h 3694853"/>
                  <a:gd name="connsiteX22" fmla="*/ 2313093 w 3557693"/>
                  <a:gd name="connsiteY22" fmla="*/ 1666240 h 3694853"/>
                  <a:gd name="connsiteX23" fmla="*/ 2384213 w 3557693"/>
                  <a:gd name="connsiteY23" fmla="*/ 1280160 h 3694853"/>
                  <a:gd name="connsiteX24" fmla="*/ 2597573 w 3557693"/>
                  <a:gd name="connsiteY24" fmla="*/ 1056640 h 3694853"/>
                  <a:gd name="connsiteX25" fmla="*/ 2668693 w 3557693"/>
                  <a:gd name="connsiteY25" fmla="*/ 894080 h 3694853"/>
                  <a:gd name="connsiteX26" fmla="*/ 2628053 w 3557693"/>
                  <a:gd name="connsiteY26" fmla="*/ 894080 h 3694853"/>
                  <a:gd name="connsiteX27" fmla="*/ 2567093 w 3557693"/>
                  <a:gd name="connsiteY27" fmla="*/ 1026160 h 3694853"/>
                  <a:gd name="connsiteX28" fmla="*/ 2414693 w 3557693"/>
                  <a:gd name="connsiteY28" fmla="*/ 1148080 h 3694853"/>
                  <a:gd name="connsiteX29" fmla="*/ 2465493 w 3557693"/>
                  <a:gd name="connsiteY29" fmla="*/ 975360 h 3694853"/>
                  <a:gd name="connsiteX30" fmla="*/ 2546773 w 3557693"/>
                  <a:gd name="connsiteY30" fmla="*/ 680720 h 3694853"/>
                  <a:gd name="connsiteX31" fmla="*/ 2648373 w 3557693"/>
                  <a:gd name="connsiteY31" fmla="*/ 589280 h 3694853"/>
                  <a:gd name="connsiteX32" fmla="*/ 2729653 w 3557693"/>
                  <a:gd name="connsiteY32" fmla="*/ 497840 h 3694853"/>
                  <a:gd name="connsiteX33" fmla="*/ 2739813 w 3557693"/>
                  <a:gd name="connsiteY33" fmla="*/ 447040 h 3694853"/>
                  <a:gd name="connsiteX34" fmla="*/ 2699173 w 3557693"/>
                  <a:gd name="connsiteY34" fmla="*/ 467360 h 3694853"/>
                  <a:gd name="connsiteX35" fmla="*/ 2628053 w 3557693"/>
                  <a:gd name="connsiteY35" fmla="*/ 548640 h 3694853"/>
                  <a:gd name="connsiteX36" fmla="*/ 2567093 w 3557693"/>
                  <a:gd name="connsiteY36" fmla="*/ 579120 h 3694853"/>
                  <a:gd name="connsiteX37" fmla="*/ 2678853 w 3557693"/>
                  <a:gd name="connsiteY37" fmla="*/ 274320 h 3694853"/>
                  <a:gd name="connsiteX38" fmla="*/ 2729653 w 3557693"/>
                  <a:gd name="connsiteY38" fmla="*/ 40640 h 3694853"/>
                  <a:gd name="connsiteX39" fmla="*/ 2689013 w 3557693"/>
                  <a:gd name="connsiteY39" fmla="*/ 30480 h 3694853"/>
                  <a:gd name="connsiteX40" fmla="*/ 2668693 w 3557693"/>
                  <a:gd name="connsiteY40" fmla="*/ 142240 h 3694853"/>
                  <a:gd name="connsiteX41" fmla="*/ 2617893 w 3557693"/>
                  <a:gd name="connsiteY41" fmla="*/ 314960 h 3694853"/>
                  <a:gd name="connsiteX42" fmla="*/ 2597573 w 3557693"/>
                  <a:gd name="connsiteY42" fmla="*/ 314960 h 3694853"/>
                  <a:gd name="connsiteX43" fmla="*/ 2556933 w 3557693"/>
                  <a:gd name="connsiteY43" fmla="*/ 172720 h 3694853"/>
                  <a:gd name="connsiteX44" fmla="*/ 2526453 w 3557693"/>
                  <a:gd name="connsiteY44" fmla="*/ 81280 h 3694853"/>
                  <a:gd name="connsiteX45" fmla="*/ 2495973 w 3557693"/>
                  <a:gd name="connsiteY45" fmla="*/ 111760 h 3694853"/>
                  <a:gd name="connsiteX46" fmla="*/ 2516293 w 3557693"/>
                  <a:gd name="connsiteY46" fmla="*/ 172720 h 3694853"/>
                  <a:gd name="connsiteX47" fmla="*/ 2546773 w 3557693"/>
                  <a:gd name="connsiteY47" fmla="*/ 284480 h 3694853"/>
                  <a:gd name="connsiteX48" fmla="*/ 2567093 w 3557693"/>
                  <a:gd name="connsiteY48" fmla="*/ 375920 h 3694853"/>
                  <a:gd name="connsiteX49" fmla="*/ 2577253 w 3557693"/>
                  <a:gd name="connsiteY49" fmla="*/ 406400 h 3694853"/>
                  <a:gd name="connsiteX50" fmla="*/ 2495973 w 3557693"/>
                  <a:gd name="connsiteY50" fmla="*/ 640080 h 3694853"/>
                  <a:gd name="connsiteX51" fmla="*/ 2424853 w 3557693"/>
                  <a:gd name="connsiteY51" fmla="*/ 894080 h 3694853"/>
                  <a:gd name="connsiteX52" fmla="*/ 2363893 w 3557693"/>
                  <a:gd name="connsiteY52" fmla="*/ 863600 h 3694853"/>
                  <a:gd name="connsiteX53" fmla="*/ 2262293 w 3557693"/>
                  <a:gd name="connsiteY53" fmla="*/ 690880 h 3694853"/>
                  <a:gd name="connsiteX54" fmla="*/ 2221653 w 3557693"/>
                  <a:gd name="connsiteY54" fmla="*/ 609600 h 3694853"/>
                  <a:gd name="connsiteX55" fmla="*/ 2201333 w 3557693"/>
                  <a:gd name="connsiteY55" fmla="*/ 640080 h 3694853"/>
                  <a:gd name="connsiteX56" fmla="*/ 2241973 w 3557693"/>
                  <a:gd name="connsiteY56" fmla="*/ 741680 h 3694853"/>
                  <a:gd name="connsiteX57" fmla="*/ 2302933 w 3557693"/>
                  <a:gd name="connsiteY57" fmla="*/ 853440 h 3694853"/>
                  <a:gd name="connsiteX58" fmla="*/ 2353733 w 3557693"/>
                  <a:gd name="connsiteY58" fmla="*/ 934720 h 3694853"/>
                  <a:gd name="connsiteX59" fmla="*/ 2384213 w 3557693"/>
                  <a:gd name="connsiteY59" fmla="*/ 965200 h 3694853"/>
                  <a:gd name="connsiteX60" fmla="*/ 2363893 w 3557693"/>
                  <a:gd name="connsiteY60" fmla="*/ 1076960 h 3694853"/>
                  <a:gd name="connsiteX61" fmla="*/ 2262293 w 3557693"/>
                  <a:gd name="connsiteY61" fmla="*/ 1422400 h 3694853"/>
                  <a:gd name="connsiteX62" fmla="*/ 2211493 w 3557693"/>
                  <a:gd name="connsiteY62" fmla="*/ 1676400 h 3694853"/>
                  <a:gd name="connsiteX63" fmla="*/ 2160693 w 3557693"/>
                  <a:gd name="connsiteY63" fmla="*/ 1818640 h 3694853"/>
                  <a:gd name="connsiteX64" fmla="*/ 2089573 w 3557693"/>
                  <a:gd name="connsiteY64" fmla="*/ 1838960 h 3694853"/>
                  <a:gd name="connsiteX65" fmla="*/ 2048933 w 3557693"/>
                  <a:gd name="connsiteY65" fmla="*/ 1686560 h 3694853"/>
                  <a:gd name="connsiteX66" fmla="*/ 1957493 w 3557693"/>
                  <a:gd name="connsiteY66" fmla="*/ 1351280 h 3694853"/>
                  <a:gd name="connsiteX67" fmla="*/ 1845733 w 3557693"/>
                  <a:gd name="connsiteY67" fmla="*/ 894080 h 3694853"/>
                  <a:gd name="connsiteX68" fmla="*/ 1805093 w 3557693"/>
                  <a:gd name="connsiteY68" fmla="*/ 436880 h 3694853"/>
                  <a:gd name="connsiteX69" fmla="*/ 1815253 w 3557693"/>
                  <a:gd name="connsiteY69" fmla="*/ 254000 h 3694853"/>
                  <a:gd name="connsiteX70" fmla="*/ 1774613 w 3557693"/>
                  <a:gd name="connsiteY70" fmla="*/ 213360 h 3694853"/>
                  <a:gd name="connsiteX71" fmla="*/ 1764453 w 3557693"/>
                  <a:gd name="connsiteY71" fmla="*/ 365760 h 3694853"/>
                  <a:gd name="connsiteX72" fmla="*/ 1764453 w 3557693"/>
                  <a:gd name="connsiteY72" fmla="*/ 558800 h 3694853"/>
                  <a:gd name="connsiteX73" fmla="*/ 1774613 w 3557693"/>
                  <a:gd name="connsiteY73" fmla="*/ 670560 h 3694853"/>
                  <a:gd name="connsiteX74" fmla="*/ 1733973 w 3557693"/>
                  <a:gd name="connsiteY74" fmla="*/ 609600 h 3694853"/>
                  <a:gd name="connsiteX75" fmla="*/ 1622213 w 3557693"/>
                  <a:gd name="connsiteY75" fmla="*/ 406400 h 3694853"/>
                  <a:gd name="connsiteX76" fmla="*/ 1571413 w 3557693"/>
                  <a:gd name="connsiteY76" fmla="*/ 142240 h 3694853"/>
                  <a:gd name="connsiteX77" fmla="*/ 1540933 w 3557693"/>
                  <a:gd name="connsiteY77" fmla="*/ 60960 h 3694853"/>
                  <a:gd name="connsiteX78" fmla="*/ 1520613 w 3557693"/>
                  <a:gd name="connsiteY78" fmla="*/ 121920 h 3694853"/>
                  <a:gd name="connsiteX79" fmla="*/ 1551093 w 3557693"/>
                  <a:gd name="connsiteY79" fmla="*/ 365760 h 3694853"/>
                  <a:gd name="connsiteX80" fmla="*/ 1571413 w 3557693"/>
                  <a:gd name="connsiteY80" fmla="*/ 426720 h 3694853"/>
                  <a:gd name="connsiteX81" fmla="*/ 1540933 w 3557693"/>
                  <a:gd name="connsiteY81" fmla="*/ 416560 h 3694853"/>
                  <a:gd name="connsiteX82" fmla="*/ 1439333 w 3557693"/>
                  <a:gd name="connsiteY82" fmla="*/ 335280 h 3694853"/>
                  <a:gd name="connsiteX83" fmla="*/ 1327573 w 3557693"/>
                  <a:gd name="connsiteY83" fmla="*/ 274320 h 3694853"/>
                  <a:gd name="connsiteX84" fmla="*/ 1317413 w 3557693"/>
                  <a:gd name="connsiteY84" fmla="*/ 304800 h 3694853"/>
                  <a:gd name="connsiteX85" fmla="*/ 1429173 w 3557693"/>
                  <a:gd name="connsiteY85" fmla="*/ 396240 h 3694853"/>
                  <a:gd name="connsiteX86" fmla="*/ 1571413 w 3557693"/>
                  <a:gd name="connsiteY86" fmla="*/ 477520 h 3694853"/>
                  <a:gd name="connsiteX87" fmla="*/ 1601893 w 3557693"/>
                  <a:gd name="connsiteY87" fmla="*/ 497840 h 3694853"/>
                  <a:gd name="connsiteX88" fmla="*/ 1683173 w 3557693"/>
                  <a:gd name="connsiteY88" fmla="*/ 629920 h 3694853"/>
                  <a:gd name="connsiteX89" fmla="*/ 1764453 w 3557693"/>
                  <a:gd name="connsiteY89" fmla="*/ 731520 h 3694853"/>
                  <a:gd name="connsiteX90" fmla="*/ 1784773 w 3557693"/>
                  <a:gd name="connsiteY90" fmla="*/ 843280 h 3694853"/>
                  <a:gd name="connsiteX91" fmla="*/ 1815253 w 3557693"/>
                  <a:gd name="connsiteY91" fmla="*/ 1036320 h 3694853"/>
                  <a:gd name="connsiteX92" fmla="*/ 1876213 w 3557693"/>
                  <a:gd name="connsiteY92" fmla="*/ 1310640 h 3694853"/>
                  <a:gd name="connsiteX93" fmla="*/ 1855893 w 3557693"/>
                  <a:gd name="connsiteY93" fmla="*/ 1310640 h 3694853"/>
                  <a:gd name="connsiteX94" fmla="*/ 1591733 w 3557693"/>
                  <a:gd name="connsiteY94" fmla="*/ 1137920 h 3694853"/>
                  <a:gd name="connsiteX95" fmla="*/ 1408853 w 3557693"/>
                  <a:gd name="connsiteY95" fmla="*/ 914400 h 3694853"/>
                  <a:gd name="connsiteX96" fmla="*/ 1327573 w 3557693"/>
                  <a:gd name="connsiteY96" fmla="*/ 782320 h 3694853"/>
                  <a:gd name="connsiteX97" fmla="*/ 1307253 w 3557693"/>
                  <a:gd name="connsiteY97" fmla="*/ 619760 h 3694853"/>
                  <a:gd name="connsiteX98" fmla="*/ 1286933 w 3557693"/>
                  <a:gd name="connsiteY98" fmla="*/ 589280 h 3694853"/>
                  <a:gd name="connsiteX99" fmla="*/ 1256453 w 3557693"/>
                  <a:gd name="connsiteY99" fmla="*/ 670560 h 3694853"/>
                  <a:gd name="connsiteX100" fmla="*/ 1266613 w 3557693"/>
                  <a:gd name="connsiteY100" fmla="*/ 772160 h 3694853"/>
                  <a:gd name="connsiteX101" fmla="*/ 1185333 w 3557693"/>
                  <a:gd name="connsiteY101" fmla="*/ 690880 h 3694853"/>
                  <a:gd name="connsiteX102" fmla="*/ 1012613 w 3557693"/>
                  <a:gd name="connsiteY102" fmla="*/ 508000 h 3694853"/>
                  <a:gd name="connsiteX103" fmla="*/ 941493 w 3557693"/>
                  <a:gd name="connsiteY103" fmla="*/ 375920 h 3694853"/>
                  <a:gd name="connsiteX104" fmla="*/ 890693 w 3557693"/>
                  <a:gd name="connsiteY104" fmla="*/ 294640 h 3694853"/>
                  <a:gd name="connsiteX105" fmla="*/ 860213 w 3557693"/>
                  <a:gd name="connsiteY105" fmla="*/ 294640 h 3694853"/>
                  <a:gd name="connsiteX106" fmla="*/ 880533 w 3557693"/>
                  <a:gd name="connsiteY106" fmla="*/ 365760 h 3694853"/>
                  <a:gd name="connsiteX107" fmla="*/ 982133 w 3557693"/>
                  <a:gd name="connsiteY107" fmla="*/ 548640 h 3694853"/>
                  <a:gd name="connsiteX108" fmla="*/ 1083733 w 3557693"/>
                  <a:gd name="connsiteY108" fmla="*/ 650240 h 3694853"/>
                  <a:gd name="connsiteX109" fmla="*/ 1012613 w 3557693"/>
                  <a:gd name="connsiteY109" fmla="*/ 650240 h 3694853"/>
                  <a:gd name="connsiteX110" fmla="*/ 850053 w 3557693"/>
                  <a:gd name="connsiteY110" fmla="*/ 579120 h 3694853"/>
                  <a:gd name="connsiteX111" fmla="*/ 829733 w 3557693"/>
                  <a:gd name="connsiteY111" fmla="*/ 599440 h 3694853"/>
                  <a:gd name="connsiteX112" fmla="*/ 921173 w 3557693"/>
                  <a:gd name="connsiteY112" fmla="*/ 650240 h 3694853"/>
                  <a:gd name="connsiteX113" fmla="*/ 1073573 w 3557693"/>
                  <a:gd name="connsiteY113" fmla="*/ 711200 h 3694853"/>
                  <a:gd name="connsiteX114" fmla="*/ 1124373 w 3557693"/>
                  <a:gd name="connsiteY114" fmla="*/ 721360 h 3694853"/>
                  <a:gd name="connsiteX115" fmla="*/ 1246293 w 3557693"/>
                  <a:gd name="connsiteY115" fmla="*/ 822960 h 3694853"/>
                  <a:gd name="connsiteX116" fmla="*/ 1286933 w 3557693"/>
                  <a:gd name="connsiteY116" fmla="*/ 853440 h 3694853"/>
                  <a:gd name="connsiteX117" fmla="*/ 1398693 w 3557693"/>
                  <a:gd name="connsiteY117" fmla="*/ 985520 h 3694853"/>
                  <a:gd name="connsiteX118" fmla="*/ 1500293 w 3557693"/>
                  <a:gd name="connsiteY118" fmla="*/ 1117600 h 3694853"/>
                  <a:gd name="connsiteX119" fmla="*/ 1683173 w 3557693"/>
                  <a:gd name="connsiteY119" fmla="*/ 1290320 h 3694853"/>
                  <a:gd name="connsiteX120" fmla="*/ 1845733 w 3557693"/>
                  <a:gd name="connsiteY120" fmla="*/ 1422400 h 3694853"/>
                  <a:gd name="connsiteX121" fmla="*/ 1866053 w 3557693"/>
                  <a:gd name="connsiteY121" fmla="*/ 1473200 h 3694853"/>
                  <a:gd name="connsiteX122" fmla="*/ 1886373 w 3557693"/>
                  <a:gd name="connsiteY122" fmla="*/ 1625600 h 3694853"/>
                  <a:gd name="connsiteX123" fmla="*/ 1896533 w 3557693"/>
                  <a:gd name="connsiteY123" fmla="*/ 1717040 h 3694853"/>
                  <a:gd name="connsiteX124" fmla="*/ 1886373 w 3557693"/>
                  <a:gd name="connsiteY124" fmla="*/ 1879600 h 3694853"/>
                  <a:gd name="connsiteX125" fmla="*/ 1774613 w 3557693"/>
                  <a:gd name="connsiteY125" fmla="*/ 1828800 h 3694853"/>
                  <a:gd name="connsiteX126" fmla="*/ 1500293 w 3557693"/>
                  <a:gd name="connsiteY126" fmla="*/ 1778000 h 3694853"/>
                  <a:gd name="connsiteX127" fmla="*/ 1256453 w 3557693"/>
                  <a:gd name="connsiteY127" fmla="*/ 1706880 h 3694853"/>
                  <a:gd name="connsiteX128" fmla="*/ 900853 w 3557693"/>
                  <a:gd name="connsiteY128" fmla="*/ 1574800 h 3694853"/>
                  <a:gd name="connsiteX129" fmla="*/ 667173 w 3557693"/>
                  <a:gd name="connsiteY129" fmla="*/ 1341120 h 3694853"/>
                  <a:gd name="connsiteX130" fmla="*/ 514773 w 3557693"/>
                  <a:gd name="connsiteY130" fmla="*/ 1137920 h 3694853"/>
                  <a:gd name="connsiteX131" fmla="*/ 423333 w 3557693"/>
                  <a:gd name="connsiteY131" fmla="*/ 1036320 h 3694853"/>
                  <a:gd name="connsiteX132" fmla="*/ 362373 w 3557693"/>
                  <a:gd name="connsiteY132" fmla="*/ 1046480 h 3694853"/>
                  <a:gd name="connsiteX133" fmla="*/ 443653 w 3557693"/>
                  <a:gd name="connsiteY133" fmla="*/ 1137920 h 3694853"/>
                  <a:gd name="connsiteX134" fmla="*/ 565573 w 3557693"/>
                  <a:gd name="connsiteY134" fmla="*/ 1320800 h 3694853"/>
                  <a:gd name="connsiteX135" fmla="*/ 626533 w 3557693"/>
                  <a:gd name="connsiteY135" fmla="*/ 1402080 h 3694853"/>
                  <a:gd name="connsiteX136" fmla="*/ 555413 w 3557693"/>
                  <a:gd name="connsiteY136" fmla="*/ 1391920 h 3694853"/>
                  <a:gd name="connsiteX137" fmla="*/ 382693 w 3557693"/>
                  <a:gd name="connsiteY137" fmla="*/ 1300480 h 3694853"/>
                  <a:gd name="connsiteX138" fmla="*/ 209973 w 3557693"/>
                  <a:gd name="connsiteY138" fmla="*/ 1178560 h 3694853"/>
                  <a:gd name="connsiteX139" fmla="*/ 47413 w 3557693"/>
                  <a:gd name="connsiteY139" fmla="*/ 1046480 h 3694853"/>
                  <a:gd name="connsiteX140" fmla="*/ 6773 w 3557693"/>
                  <a:gd name="connsiteY140" fmla="*/ 1056640 h 3694853"/>
                  <a:gd name="connsiteX141" fmla="*/ 88053 w 3557693"/>
                  <a:gd name="connsiteY141" fmla="*/ 1127760 h 3694853"/>
                  <a:gd name="connsiteX142" fmla="*/ 362373 w 3557693"/>
                  <a:gd name="connsiteY142" fmla="*/ 1351280 h 3694853"/>
                  <a:gd name="connsiteX143" fmla="*/ 606213 w 3557693"/>
                  <a:gd name="connsiteY143" fmla="*/ 1463040 h 3694853"/>
                  <a:gd name="connsiteX144" fmla="*/ 707813 w 3557693"/>
                  <a:gd name="connsiteY144" fmla="*/ 1483360 h 3694853"/>
                  <a:gd name="connsiteX145" fmla="*/ 758613 w 3557693"/>
                  <a:gd name="connsiteY145" fmla="*/ 1544320 h 3694853"/>
                  <a:gd name="connsiteX146" fmla="*/ 819573 w 3557693"/>
                  <a:gd name="connsiteY146" fmla="*/ 1595120 h 3694853"/>
                  <a:gd name="connsiteX147" fmla="*/ 911013 w 3557693"/>
                  <a:gd name="connsiteY147" fmla="*/ 1645920 h 3694853"/>
                  <a:gd name="connsiteX148" fmla="*/ 1236133 w 3557693"/>
                  <a:gd name="connsiteY148" fmla="*/ 1767840 h 3694853"/>
                  <a:gd name="connsiteX149" fmla="*/ 1540933 w 3557693"/>
                  <a:gd name="connsiteY149" fmla="*/ 1879600 h 3694853"/>
                  <a:gd name="connsiteX150" fmla="*/ 1652693 w 3557693"/>
                  <a:gd name="connsiteY150" fmla="*/ 1950720 h 3694853"/>
                  <a:gd name="connsiteX151" fmla="*/ 1469813 w 3557693"/>
                  <a:gd name="connsiteY151" fmla="*/ 1920240 h 3694853"/>
                  <a:gd name="connsiteX152" fmla="*/ 1286933 w 3557693"/>
                  <a:gd name="connsiteY152" fmla="*/ 1920240 h 3694853"/>
                  <a:gd name="connsiteX153" fmla="*/ 1053253 w 3557693"/>
                  <a:gd name="connsiteY153" fmla="*/ 1899920 h 3694853"/>
                  <a:gd name="connsiteX154" fmla="*/ 809413 w 3557693"/>
                  <a:gd name="connsiteY154" fmla="*/ 1828800 h 3694853"/>
                  <a:gd name="connsiteX155" fmla="*/ 545253 w 3557693"/>
                  <a:gd name="connsiteY155" fmla="*/ 1737360 h 3694853"/>
                  <a:gd name="connsiteX156" fmla="*/ 514773 w 3557693"/>
                  <a:gd name="connsiteY156" fmla="*/ 1727200 h 3694853"/>
                  <a:gd name="connsiteX157" fmla="*/ 382693 w 3557693"/>
                  <a:gd name="connsiteY157" fmla="*/ 1635760 h 3694853"/>
                  <a:gd name="connsiteX158" fmla="*/ 342053 w 3557693"/>
                  <a:gd name="connsiteY158" fmla="*/ 1645920 h 3694853"/>
                  <a:gd name="connsiteX159" fmla="*/ 474133 w 3557693"/>
                  <a:gd name="connsiteY159" fmla="*/ 1767840 h 3694853"/>
                  <a:gd name="connsiteX160" fmla="*/ 728133 w 3557693"/>
                  <a:gd name="connsiteY160" fmla="*/ 1849120 h 3694853"/>
                  <a:gd name="connsiteX161" fmla="*/ 606213 w 3557693"/>
                  <a:gd name="connsiteY161" fmla="*/ 1849120 h 3694853"/>
                  <a:gd name="connsiteX162" fmla="*/ 474133 w 3557693"/>
                  <a:gd name="connsiteY162" fmla="*/ 1838960 h 3694853"/>
                  <a:gd name="connsiteX163" fmla="*/ 474133 w 3557693"/>
                  <a:gd name="connsiteY163" fmla="*/ 1889760 h 3694853"/>
                  <a:gd name="connsiteX164" fmla="*/ 585893 w 3557693"/>
                  <a:gd name="connsiteY164" fmla="*/ 1889760 h 3694853"/>
                  <a:gd name="connsiteX165" fmla="*/ 789093 w 3557693"/>
                  <a:gd name="connsiteY165" fmla="*/ 1889760 h 3694853"/>
                  <a:gd name="connsiteX166" fmla="*/ 992293 w 3557693"/>
                  <a:gd name="connsiteY166" fmla="*/ 1930400 h 3694853"/>
                  <a:gd name="connsiteX167" fmla="*/ 1266613 w 3557693"/>
                  <a:gd name="connsiteY167" fmla="*/ 1950720 h 3694853"/>
                  <a:gd name="connsiteX168" fmla="*/ 1583845 w 3557693"/>
                  <a:gd name="connsiteY168" fmla="*/ 1992993 h 3694853"/>
                  <a:gd name="connsiteX169" fmla="*/ 1744133 w 3557693"/>
                  <a:gd name="connsiteY169" fmla="*/ 2123440 h 3694853"/>
                  <a:gd name="connsiteX170" fmla="*/ 1794933 w 3557693"/>
                  <a:gd name="connsiteY170" fmla="*/ 2255520 h 3694853"/>
                  <a:gd name="connsiteX171" fmla="*/ 1805093 w 3557693"/>
                  <a:gd name="connsiteY171" fmla="*/ 2499360 h 3694853"/>
                  <a:gd name="connsiteX172" fmla="*/ 1784773 w 3557693"/>
                  <a:gd name="connsiteY172" fmla="*/ 2753360 h 3694853"/>
                  <a:gd name="connsiteX173" fmla="*/ 1733973 w 3557693"/>
                  <a:gd name="connsiteY173" fmla="*/ 3048000 h 3694853"/>
                  <a:gd name="connsiteX174" fmla="*/ 1683173 w 3557693"/>
                  <a:gd name="connsiteY174" fmla="*/ 3342640 h 3694853"/>
                  <a:gd name="connsiteX175" fmla="*/ 1632373 w 3557693"/>
                  <a:gd name="connsiteY175" fmla="*/ 3586480 h 3694853"/>
                  <a:gd name="connsiteX176" fmla="*/ 1825413 w 3557693"/>
                  <a:gd name="connsiteY176" fmla="*/ 3667760 h 3694853"/>
                  <a:gd name="connsiteX177" fmla="*/ 2120053 w 3557693"/>
                  <a:gd name="connsiteY177" fmla="*/ 3677920 h 3694853"/>
                  <a:gd name="connsiteX178" fmla="*/ 2191173 w 3557693"/>
                  <a:gd name="connsiteY178" fmla="*/ 3627120 h 3694853"/>
                  <a:gd name="connsiteX179" fmla="*/ 2181013 w 3557693"/>
                  <a:gd name="connsiteY179" fmla="*/ 3271520 h 3694853"/>
                  <a:gd name="connsiteX180" fmla="*/ 2159909 w 3557693"/>
                  <a:gd name="connsiteY180" fmla="*/ 2353033 h 3694853"/>
                  <a:gd name="connsiteX0" fmla="*/ 2159909 w 3557693"/>
                  <a:gd name="connsiteY0" fmla="*/ 2353033 h 3694853"/>
                  <a:gd name="connsiteX1" fmla="*/ 2303925 w 3557693"/>
                  <a:gd name="connsiteY1" fmla="*/ 2065001 h 3694853"/>
                  <a:gd name="connsiteX2" fmla="*/ 2628053 w 3557693"/>
                  <a:gd name="connsiteY2" fmla="*/ 1838960 h 3694853"/>
                  <a:gd name="connsiteX3" fmla="*/ 3014133 w 3557693"/>
                  <a:gd name="connsiteY3" fmla="*/ 1615440 h 3694853"/>
                  <a:gd name="connsiteX4" fmla="*/ 3288453 w 3557693"/>
                  <a:gd name="connsiteY4" fmla="*/ 1503680 h 3694853"/>
                  <a:gd name="connsiteX5" fmla="*/ 3471333 w 3557693"/>
                  <a:gd name="connsiteY5" fmla="*/ 1391920 h 3694853"/>
                  <a:gd name="connsiteX6" fmla="*/ 3552613 w 3557693"/>
                  <a:gd name="connsiteY6" fmla="*/ 1280160 h 3694853"/>
                  <a:gd name="connsiteX7" fmla="*/ 3501813 w 3557693"/>
                  <a:gd name="connsiteY7" fmla="*/ 1270000 h 3694853"/>
                  <a:gd name="connsiteX8" fmla="*/ 3430693 w 3557693"/>
                  <a:gd name="connsiteY8" fmla="*/ 1371600 h 3694853"/>
                  <a:gd name="connsiteX9" fmla="*/ 3237653 w 3557693"/>
                  <a:gd name="connsiteY9" fmla="*/ 1473200 h 3694853"/>
                  <a:gd name="connsiteX10" fmla="*/ 2922693 w 3557693"/>
                  <a:gd name="connsiteY10" fmla="*/ 1605280 h 3694853"/>
                  <a:gd name="connsiteX11" fmla="*/ 2892213 w 3557693"/>
                  <a:gd name="connsiteY11" fmla="*/ 1595120 h 3694853"/>
                  <a:gd name="connsiteX12" fmla="*/ 2922693 w 3557693"/>
                  <a:gd name="connsiteY12" fmla="*/ 1483360 h 3694853"/>
                  <a:gd name="connsiteX13" fmla="*/ 2983653 w 3557693"/>
                  <a:gd name="connsiteY13" fmla="*/ 1320800 h 3694853"/>
                  <a:gd name="connsiteX14" fmla="*/ 2983653 w 3557693"/>
                  <a:gd name="connsiteY14" fmla="*/ 1270000 h 3694853"/>
                  <a:gd name="connsiteX15" fmla="*/ 2932853 w 3557693"/>
                  <a:gd name="connsiteY15" fmla="*/ 1280160 h 3694853"/>
                  <a:gd name="connsiteX16" fmla="*/ 2902373 w 3557693"/>
                  <a:gd name="connsiteY16" fmla="*/ 1361440 h 3694853"/>
                  <a:gd name="connsiteX17" fmla="*/ 2821093 w 3557693"/>
                  <a:gd name="connsiteY17" fmla="*/ 1584960 h 3694853"/>
                  <a:gd name="connsiteX18" fmla="*/ 2790613 w 3557693"/>
                  <a:gd name="connsiteY18" fmla="*/ 1666240 h 3694853"/>
                  <a:gd name="connsiteX19" fmla="*/ 2591957 w 3557693"/>
                  <a:gd name="connsiteY19" fmla="*/ 1776969 h 3694853"/>
                  <a:gd name="connsiteX20" fmla="*/ 2374053 w 3557693"/>
                  <a:gd name="connsiteY20" fmla="*/ 1899920 h 3694853"/>
                  <a:gd name="connsiteX21" fmla="*/ 2231813 w 3557693"/>
                  <a:gd name="connsiteY21" fmla="*/ 2011680 h 3694853"/>
                  <a:gd name="connsiteX22" fmla="*/ 2313093 w 3557693"/>
                  <a:gd name="connsiteY22" fmla="*/ 1666240 h 3694853"/>
                  <a:gd name="connsiteX23" fmla="*/ 2384213 w 3557693"/>
                  <a:gd name="connsiteY23" fmla="*/ 1280160 h 3694853"/>
                  <a:gd name="connsiteX24" fmla="*/ 2597573 w 3557693"/>
                  <a:gd name="connsiteY24" fmla="*/ 1056640 h 3694853"/>
                  <a:gd name="connsiteX25" fmla="*/ 2668693 w 3557693"/>
                  <a:gd name="connsiteY25" fmla="*/ 894080 h 3694853"/>
                  <a:gd name="connsiteX26" fmla="*/ 2628053 w 3557693"/>
                  <a:gd name="connsiteY26" fmla="*/ 894080 h 3694853"/>
                  <a:gd name="connsiteX27" fmla="*/ 2567093 w 3557693"/>
                  <a:gd name="connsiteY27" fmla="*/ 1026160 h 3694853"/>
                  <a:gd name="connsiteX28" fmla="*/ 2414693 w 3557693"/>
                  <a:gd name="connsiteY28" fmla="*/ 1148080 h 3694853"/>
                  <a:gd name="connsiteX29" fmla="*/ 2465493 w 3557693"/>
                  <a:gd name="connsiteY29" fmla="*/ 975360 h 3694853"/>
                  <a:gd name="connsiteX30" fmla="*/ 2546773 w 3557693"/>
                  <a:gd name="connsiteY30" fmla="*/ 680720 h 3694853"/>
                  <a:gd name="connsiteX31" fmla="*/ 2648373 w 3557693"/>
                  <a:gd name="connsiteY31" fmla="*/ 589280 h 3694853"/>
                  <a:gd name="connsiteX32" fmla="*/ 2729653 w 3557693"/>
                  <a:gd name="connsiteY32" fmla="*/ 497840 h 3694853"/>
                  <a:gd name="connsiteX33" fmla="*/ 2739813 w 3557693"/>
                  <a:gd name="connsiteY33" fmla="*/ 447040 h 3694853"/>
                  <a:gd name="connsiteX34" fmla="*/ 2699173 w 3557693"/>
                  <a:gd name="connsiteY34" fmla="*/ 467360 h 3694853"/>
                  <a:gd name="connsiteX35" fmla="*/ 2628053 w 3557693"/>
                  <a:gd name="connsiteY35" fmla="*/ 548640 h 3694853"/>
                  <a:gd name="connsiteX36" fmla="*/ 2567093 w 3557693"/>
                  <a:gd name="connsiteY36" fmla="*/ 579120 h 3694853"/>
                  <a:gd name="connsiteX37" fmla="*/ 2678853 w 3557693"/>
                  <a:gd name="connsiteY37" fmla="*/ 274320 h 3694853"/>
                  <a:gd name="connsiteX38" fmla="*/ 2729653 w 3557693"/>
                  <a:gd name="connsiteY38" fmla="*/ 40640 h 3694853"/>
                  <a:gd name="connsiteX39" fmla="*/ 2689013 w 3557693"/>
                  <a:gd name="connsiteY39" fmla="*/ 30480 h 3694853"/>
                  <a:gd name="connsiteX40" fmla="*/ 2668693 w 3557693"/>
                  <a:gd name="connsiteY40" fmla="*/ 142240 h 3694853"/>
                  <a:gd name="connsiteX41" fmla="*/ 2617893 w 3557693"/>
                  <a:gd name="connsiteY41" fmla="*/ 314960 h 3694853"/>
                  <a:gd name="connsiteX42" fmla="*/ 2597573 w 3557693"/>
                  <a:gd name="connsiteY42" fmla="*/ 314960 h 3694853"/>
                  <a:gd name="connsiteX43" fmla="*/ 2556933 w 3557693"/>
                  <a:gd name="connsiteY43" fmla="*/ 172720 h 3694853"/>
                  <a:gd name="connsiteX44" fmla="*/ 2526453 w 3557693"/>
                  <a:gd name="connsiteY44" fmla="*/ 81280 h 3694853"/>
                  <a:gd name="connsiteX45" fmla="*/ 2495973 w 3557693"/>
                  <a:gd name="connsiteY45" fmla="*/ 111760 h 3694853"/>
                  <a:gd name="connsiteX46" fmla="*/ 2516293 w 3557693"/>
                  <a:gd name="connsiteY46" fmla="*/ 172720 h 3694853"/>
                  <a:gd name="connsiteX47" fmla="*/ 2546773 w 3557693"/>
                  <a:gd name="connsiteY47" fmla="*/ 284480 h 3694853"/>
                  <a:gd name="connsiteX48" fmla="*/ 2567093 w 3557693"/>
                  <a:gd name="connsiteY48" fmla="*/ 375920 h 3694853"/>
                  <a:gd name="connsiteX49" fmla="*/ 2577253 w 3557693"/>
                  <a:gd name="connsiteY49" fmla="*/ 406400 h 3694853"/>
                  <a:gd name="connsiteX50" fmla="*/ 2495973 w 3557693"/>
                  <a:gd name="connsiteY50" fmla="*/ 640080 h 3694853"/>
                  <a:gd name="connsiteX51" fmla="*/ 2424853 w 3557693"/>
                  <a:gd name="connsiteY51" fmla="*/ 894080 h 3694853"/>
                  <a:gd name="connsiteX52" fmla="*/ 2363893 w 3557693"/>
                  <a:gd name="connsiteY52" fmla="*/ 863600 h 3694853"/>
                  <a:gd name="connsiteX53" fmla="*/ 2262293 w 3557693"/>
                  <a:gd name="connsiteY53" fmla="*/ 690880 h 3694853"/>
                  <a:gd name="connsiteX54" fmla="*/ 2221653 w 3557693"/>
                  <a:gd name="connsiteY54" fmla="*/ 609600 h 3694853"/>
                  <a:gd name="connsiteX55" fmla="*/ 2201333 w 3557693"/>
                  <a:gd name="connsiteY55" fmla="*/ 640080 h 3694853"/>
                  <a:gd name="connsiteX56" fmla="*/ 2241973 w 3557693"/>
                  <a:gd name="connsiteY56" fmla="*/ 741680 h 3694853"/>
                  <a:gd name="connsiteX57" fmla="*/ 2302933 w 3557693"/>
                  <a:gd name="connsiteY57" fmla="*/ 853440 h 3694853"/>
                  <a:gd name="connsiteX58" fmla="*/ 2353733 w 3557693"/>
                  <a:gd name="connsiteY58" fmla="*/ 934720 h 3694853"/>
                  <a:gd name="connsiteX59" fmla="*/ 2384213 w 3557693"/>
                  <a:gd name="connsiteY59" fmla="*/ 965200 h 3694853"/>
                  <a:gd name="connsiteX60" fmla="*/ 2363893 w 3557693"/>
                  <a:gd name="connsiteY60" fmla="*/ 1076960 h 3694853"/>
                  <a:gd name="connsiteX61" fmla="*/ 2262293 w 3557693"/>
                  <a:gd name="connsiteY61" fmla="*/ 1422400 h 3694853"/>
                  <a:gd name="connsiteX62" fmla="*/ 2211493 w 3557693"/>
                  <a:gd name="connsiteY62" fmla="*/ 1676400 h 3694853"/>
                  <a:gd name="connsiteX63" fmla="*/ 2160693 w 3557693"/>
                  <a:gd name="connsiteY63" fmla="*/ 1818640 h 3694853"/>
                  <a:gd name="connsiteX64" fmla="*/ 2089573 w 3557693"/>
                  <a:gd name="connsiteY64" fmla="*/ 1838960 h 3694853"/>
                  <a:gd name="connsiteX65" fmla="*/ 2048933 w 3557693"/>
                  <a:gd name="connsiteY65" fmla="*/ 1686560 h 3694853"/>
                  <a:gd name="connsiteX66" fmla="*/ 1957493 w 3557693"/>
                  <a:gd name="connsiteY66" fmla="*/ 1351280 h 3694853"/>
                  <a:gd name="connsiteX67" fmla="*/ 1845733 w 3557693"/>
                  <a:gd name="connsiteY67" fmla="*/ 894080 h 3694853"/>
                  <a:gd name="connsiteX68" fmla="*/ 1805093 w 3557693"/>
                  <a:gd name="connsiteY68" fmla="*/ 436880 h 3694853"/>
                  <a:gd name="connsiteX69" fmla="*/ 1815253 w 3557693"/>
                  <a:gd name="connsiteY69" fmla="*/ 254000 h 3694853"/>
                  <a:gd name="connsiteX70" fmla="*/ 1774613 w 3557693"/>
                  <a:gd name="connsiteY70" fmla="*/ 213360 h 3694853"/>
                  <a:gd name="connsiteX71" fmla="*/ 1764453 w 3557693"/>
                  <a:gd name="connsiteY71" fmla="*/ 365760 h 3694853"/>
                  <a:gd name="connsiteX72" fmla="*/ 1764453 w 3557693"/>
                  <a:gd name="connsiteY72" fmla="*/ 558800 h 3694853"/>
                  <a:gd name="connsiteX73" fmla="*/ 1774613 w 3557693"/>
                  <a:gd name="connsiteY73" fmla="*/ 670560 h 3694853"/>
                  <a:gd name="connsiteX74" fmla="*/ 1733973 w 3557693"/>
                  <a:gd name="connsiteY74" fmla="*/ 609600 h 3694853"/>
                  <a:gd name="connsiteX75" fmla="*/ 1622213 w 3557693"/>
                  <a:gd name="connsiteY75" fmla="*/ 406400 h 3694853"/>
                  <a:gd name="connsiteX76" fmla="*/ 1571413 w 3557693"/>
                  <a:gd name="connsiteY76" fmla="*/ 142240 h 3694853"/>
                  <a:gd name="connsiteX77" fmla="*/ 1540933 w 3557693"/>
                  <a:gd name="connsiteY77" fmla="*/ 60960 h 3694853"/>
                  <a:gd name="connsiteX78" fmla="*/ 1520613 w 3557693"/>
                  <a:gd name="connsiteY78" fmla="*/ 121920 h 3694853"/>
                  <a:gd name="connsiteX79" fmla="*/ 1551093 w 3557693"/>
                  <a:gd name="connsiteY79" fmla="*/ 365760 h 3694853"/>
                  <a:gd name="connsiteX80" fmla="*/ 1571413 w 3557693"/>
                  <a:gd name="connsiteY80" fmla="*/ 426720 h 3694853"/>
                  <a:gd name="connsiteX81" fmla="*/ 1540933 w 3557693"/>
                  <a:gd name="connsiteY81" fmla="*/ 416560 h 3694853"/>
                  <a:gd name="connsiteX82" fmla="*/ 1439333 w 3557693"/>
                  <a:gd name="connsiteY82" fmla="*/ 335280 h 3694853"/>
                  <a:gd name="connsiteX83" fmla="*/ 1327573 w 3557693"/>
                  <a:gd name="connsiteY83" fmla="*/ 274320 h 3694853"/>
                  <a:gd name="connsiteX84" fmla="*/ 1317413 w 3557693"/>
                  <a:gd name="connsiteY84" fmla="*/ 304800 h 3694853"/>
                  <a:gd name="connsiteX85" fmla="*/ 1429173 w 3557693"/>
                  <a:gd name="connsiteY85" fmla="*/ 396240 h 3694853"/>
                  <a:gd name="connsiteX86" fmla="*/ 1571413 w 3557693"/>
                  <a:gd name="connsiteY86" fmla="*/ 477520 h 3694853"/>
                  <a:gd name="connsiteX87" fmla="*/ 1601893 w 3557693"/>
                  <a:gd name="connsiteY87" fmla="*/ 497840 h 3694853"/>
                  <a:gd name="connsiteX88" fmla="*/ 1683173 w 3557693"/>
                  <a:gd name="connsiteY88" fmla="*/ 629920 h 3694853"/>
                  <a:gd name="connsiteX89" fmla="*/ 1764453 w 3557693"/>
                  <a:gd name="connsiteY89" fmla="*/ 731520 h 3694853"/>
                  <a:gd name="connsiteX90" fmla="*/ 1784773 w 3557693"/>
                  <a:gd name="connsiteY90" fmla="*/ 843280 h 3694853"/>
                  <a:gd name="connsiteX91" fmla="*/ 1815253 w 3557693"/>
                  <a:gd name="connsiteY91" fmla="*/ 1036320 h 3694853"/>
                  <a:gd name="connsiteX92" fmla="*/ 1876213 w 3557693"/>
                  <a:gd name="connsiteY92" fmla="*/ 1310640 h 3694853"/>
                  <a:gd name="connsiteX93" fmla="*/ 1855893 w 3557693"/>
                  <a:gd name="connsiteY93" fmla="*/ 1310640 h 3694853"/>
                  <a:gd name="connsiteX94" fmla="*/ 1591733 w 3557693"/>
                  <a:gd name="connsiteY94" fmla="*/ 1137920 h 3694853"/>
                  <a:gd name="connsiteX95" fmla="*/ 1408853 w 3557693"/>
                  <a:gd name="connsiteY95" fmla="*/ 914400 h 3694853"/>
                  <a:gd name="connsiteX96" fmla="*/ 1327573 w 3557693"/>
                  <a:gd name="connsiteY96" fmla="*/ 782320 h 3694853"/>
                  <a:gd name="connsiteX97" fmla="*/ 1307253 w 3557693"/>
                  <a:gd name="connsiteY97" fmla="*/ 619760 h 3694853"/>
                  <a:gd name="connsiteX98" fmla="*/ 1286933 w 3557693"/>
                  <a:gd name="connsiteY98" fmla="*/ 589280 h 3694853"/>
                  <a:gd name="connsiteX99" fmla="*/ 1256453 w 3557693"/>
                  <a:gd name="connsiteY99" fmla="*/ 670560 h 3694853"/>
                  <a:gd name="connsiteX100" fmla="*/ 1266613 w 3557693"/>
                  <a:gd name="connsiteY100" fmla="*/ 772160 h 3694853"/>
                  <a:gd name="connsiteX101" fmla="*/ 1185333 w 3557693"/>
                  <a:gd name="connsiteY101" fmla="*/ 690880 h 3694853"/>
                  <a:gd name="connsiteX102" fmla="*/ 1012613 w 3557693"/>
                  <a:gd name="connsiteY102" fmla="*/ 508000 h 3694853"/>
                  <a:gd name="connsiteX103" fmla="*/ 941493 w 3557693"/>
                  <a:gd name="connsiteY103" fmla="*/ 375920 h 3694853"/>
                  <a:gd name="connsiteX104" fmla="*/ 890693 w 3557693"/>
                  <a:gd name="connsiteY104" fmla="*/ 294640 h 3694853"/>
                  <a:gd name="connsiteX105" fmla="*/ 860213 w 3557693"/>
                  <a:gd name="connsiteY105" fmla="*/ 294640 h 3694853"/>
                  <a:gd name="connsiteX106" fmla="*/ 880533 w 3557693"/>
                  <a:gd name="connsiteY106" fmla="*/ 365760 h 3694853"/>
                  <a:gd name="connsiteX107" fmla="*/ 982133 w 3557693"/>
                  <a:gd name="connsiteY107" fmla="*/ 548640 h 3694853"/>
                  <a:gd name="connsiteX108" fmla="*/ 1083733 w 3557693"/>
                  <a:gd name="connsiteY108" fmla="*/ 650240 h 3694853"/>
                  <a:gd name="connsiteX109" fmla="*/ 1012613 w 3557693"/>
                  <a:gd name="connsiteY109" fmla="*/ 650240 h 3694853"/>
                  <a:gd name="connsiteX110" fmla="*/ 850053 w 3557693"/>
                  <a:gd name="connsiteY110" fmla="*/ 579120 h 3694853"/>
                  <a:gd name="connsiteX111" fmla="*/ 829733 w 3557693"/>
                  <a:gd name="connsiteY111" fmla="*/ 599440 h 3694853"/>
                  <a:gd name="connsiteX112" fmla="*/ 921173 w 3557693"/>
                  <a:gd name="connsiteY112" fmla="*/ 650240 h 3694853"/>
                  <a:gd name="connsiteX113" fmla="*/ 1073573 w 3557693"/>
                  <a:gd name="connsiteY113" fmla="*/ 711200 h 3694853"/>
                  <a:gd name="connsiteX114" fmla="*/ 1124373 w 3557693"/>
                  <a:gd name="connsiteY114" fmla="*/ 721360 h 3694853"/>
                  <a:gd name="connsiteX115" fmla="*/ 1246293 w 3557693"/>
                  <a:gd name="connsiteY115" fmla="*/ 822960 h 3694853"/>
                  <a:gd name="connsiteX116" fmla="*/ 1286933 w 3557693"/>
                  <a:gd name="connsiteY116" fmla="*/ 853440 h 3694853"/>
                  <a:gd name="connsiteX117" fmla="*/ 1398693 w 3557693"/>
                  <a:gd name="connsiteY117" fmla="*/ 985520 h 3694853"/>
                  <a:gd name="connsiteX118" fmla="*/ 1500293 w 3557693"/>
                  <a:gd name="connsiteY118" fmla="*/ 1117600 h 3694853"/>
                  <a:gd name="connsiteX119" fmla="*/ 1683173 w 3557693"/>
                  <a:gd name="connsiteY119" fmla="*/ 1290320 h 3694853"/>
                  <a:gd name="connsiteX120" fmla="*/ 1845733 w 3557693"/>
                  <a:gd name="connsiteY120" fmla="*/ 1422400 h 3694853"/>
                  <a:gd name="connsiteX121" fmla="*/ 1866053 w 3557693"/>
                  <a:gd name="connsiteY121" fmla="*/ 1473200 h 3694853"/>
                  <a:gd name="connsiteX122" fmla="*/ 1886373 w 3557693"/>
                  <a:gd name="connsiteY122" fmla="*/ 1625600 h 3694853"/>
                  <a:gd name="connsiteX123" fmla="*/ 1896533 w 3557693"/>
                  <a:gd name="connsiteY123" fmla="*/ 1717040 h 3694853"/>
                  <a:gd name="connsiteX124" fmla="*/ 1886373 w 3557693"/>
                  <a:gd name="connsiteY124" fmla="*/ 1879600 h 3694853"/>
                  <a:gd name="connsiteX125" fmla="*/ 1774613 w 3557693"/>
                  <a:gd name="connsiteY125" fmla="*/ 1828800 h 3694853"/>
                  <a:gd name="connsiteX126" fmla="*/ 1500293 w 3557693"/>
                  <a:gd name="connsiteY126" fmla="*/ 1778000 h 3694853"/>
                  <a:gd name="connsiteX127" fmla="*/ 1256453 w 3557693"/>
                  <a:gd name="connsiteY127" fmla="*/ 1706880 h 3694853"/>
                  <a:gd name="connsiteX128" fmla="*/ 900853 w 3557693"/>
                  <a:gd name="connsiteY128" fmla="*/ 1574800 h 3694853"/>
                  <a:gd name="connsiteX129" fmla="*/ 667173 w 3557693"/>
                  <a:gd name="connsiteY129" fmla="*/ 1341120 h 3694853"/>
                  <a:gd name="connsiteX130" fmla="*/ 514773 w 3557693"/>
                  <a:gd name="connsiteY130" fmla="*/ 1137920 h 3694853"/>
                  <a:gd name="connsiteX131" fmla="*/ 423333 w 3557693"/>
                  <a:gd name="connsiteY131" fmla="*/ 1036320 h 3694853"/>
                  <a:gd name="connsiteX132" fmla="*/ 362373 w 3557693"/>
                  <a:gd name="connsiteY132" fmla="*/ 1046480 h 3694853"/>
                  <a:gd name="connsiteX133" fmla="*/ 443653 w 3557693"/>
                  <a:gd name="connsiteY133" fmla="*/ 1137920 h 3694853"/>
                  <a:gd name="connsiteX134" fmla="*/ 565573 w 3557693"/>
                  <a:gd name="connsiteY134" fmla="*/ 1320800 h 3694853"/>
                  <a:gd name="connsiteX135" fmla="*/ 626533 w 3557693"/>
                  <a:gd name="connsiteY135" fmla="*/ 1402080 h 3694853"/>
                  <a:gd name="connsiteX136" fmla="*/ 555413 w 3557693"/>
                  <a:gd name="connsiteY136" fmla="*/ 1391920 h 3694853"/>
                  <a:gd name="connsiteX137" fmla="*/ 382693 w 3557693"/>
                  <a:gd name="connsiteY137" fmla="*/ 1300480 h 3694853"/>
                  <a:gd name="connsiteX138" fmla="*/ 209973 w 3557693"/>
                  <a:gd name="connsiteY138" fmla="*/ 1178560 h 3694853"/>
                  <a:gd name="connsiteX139" fmla="*/ 47413 w 3557693"/>
                  <a:gd name="connsiteY139" fmla="*/ 1046480 h 3694853"/>
                  <a:gd name="connsiteX140" fmla="*/ 6773 w 3557693"/>
                  <a:gd name="connsiteY140" fmla="*/ 1056640 h 3694853"/>
                  <a:gd name="connsiteX141" fmla="*/ 88053 w 3557693"/>
                  <a:gd name="connsiteY141" fmla="*/ 1127760 h 3694853"/>
                  <a:gd name="connsiteX142" fmla="*/ 362373 w 3557693"/>
                  <a:gd name="connsiteY142" fmla="*/ 1351280 h 3694853"/>
                  <a:gd name="connsiteX143" fmla="*/ 606213 w 3557693"/>
                  <a:gd name="connsiteY143" fmla="*/ 1463040 h 3694853"/>
                  <a:gd name="connsiteX144" fmla="*/ 707813 w 3557693"/>
                  <a:gd name="connsiteY144" fmla="*/ 1483360 h 3694853"/>
                  <a:gd name="connsiteX145" fmla="*/ 758613 w 3557693"/>
                  <a:gd name="connsiteY145" fmla="*/ 1544320 h 3694853"/>
                  <a:gd name="connsiteX146" fmla="*/ 819573 w 3557693"/>
                  <a:gd name="connsiteY146" fmla="*/ 1595120 h 3694853"/>
                  <a:gd name="connsiteX147" fmla="*/ 911013 w 3557693"/>
                  <a:gd name="connsiteY147" fmla="*/ 1645920 h 3694853"/>
                  <a:gd name="connsiteX148" fmla="*/ 1236133 w 3557693"/>
                  <a:gd name="connsiteY148" fmla="*/ 1767840 h 3694853"/>
                  <a:gd name="connsiteX149" fmla="*/ 1540933 w 3557693"/>
                  <a:gd name="connsiteY149" fmla="*/ 1879600 h 3694853"/>
                  <a:gd name="connsiteX150" fmla="*/ 1652693 w 3557693"/>
                  <a:gd name="connsiteY150" fmla="*/ 1950720 h 3694853"/>
                  <a:gd name="connsiteX151" fmla="*/ 1469813 w 3557693"/>
                  <a:gd name="connsiteY151" fmla="*/ 1920240 h 3694853"/>
                  <a:gd name="connsiteX152" fmla="*/ 1286933 w 3557693"/>
                  <a:gd name="connsiteY152" fmla="*/ 1920240 h 3694853"/>
                  <a:gd name="connsiteX153" fmla="*/ 1053253 w 3557693"/>
                  <a:gd name="connsiteY153" fmla="*/ 1899920 h 3694853"/>
                  <a:gd name="connsiteX154" fmla="*/ 809413 w 3557693"/>
                  <a:gd name="connsiteY154" fmla="*/ 1828800 h 3694853"/>
                  <a:gd name="connsiteX155" fmla="*/ 545253 w 3557693"/>
                  <a:gd name="connsiteY155" fmla="*/ 1737360 h 3694853"/>
                  <a:gd name="connsiteX156" fmla="*/ 514773 w 3557693"/>
                  <a:gd name="connsiteY156" fmla="*/ 1727200 h 3694853"/>
                  <a:gd name="connsiteX157" fmla="*/ 382693 w 3557693"/>
                  <a:gd name="connsiteY157" fmla="*/ 1635760 h 3694853"/>
                  <a:gd name="connsiteX158" fmla="*/ 342053 w 3557693"/>
                  <a:gd name="connsiteY158" fmla="*/ 1645920 h 3694853"/>
                  <a:gd name="connsiteX159" fmla="*/ 474133 w 3557693"/>
                  <a:gd name="connsiteY159" fmla="*/ 1767840 h 3694853"/>
                  <a:gd name="connsiteX160" fmla="*/ 728133 w 3557693"/>
                  <a:gd name="connsiteY160" fmla="*/ 1849120 h 3694853"/>
                  <a:gd name="connsiteX161" fmla="*/ 606213 w 3557693"/>
                  <a:gd name="connsiteY161" fmla="*/ 1849120 h 3694853"/>
                  <a:gd name="connsiteX162" fmla="*/ 474133 w 3557693"/>
                  <a:gd name="connsiteY162" fmla="*/ 1838960 h 3694853"/>
                  <a:gd name="connsiteX163" fmla="*/ 474133 w 3557693"/>
                  <a:gd name="connsiteY163" fmla="*/ 1889760 h 3694853"/>
                  <a:gd name="connsiteX164" fmla="*/ 585893 w 3557693"/>
                  <a:gd name="connsiteY164" fmla="*/ 1889760 h 3694853"/>
                  <a:gd name="connsiteX165" fmla="*/ 789093 w 3557693"/>
                  <a:gd name="connsiteY165" fmla="*/ 1889760 h 3694853"/>
                  <a:gd name="connsiteX166" fmla="*/ 992293 w 3557693"/>
                  <a:gd name="connsiteY166" fmla="*/ 1930400 h 3694853"/>
                  <a:gd name="connsiteX167" fmla="*/ 1266613 w 3557693"/>
                  <a:gd name="connsiteY167" fmla="*/ 1950720 h 3694853"/>
                  <a:gd name="connsiteX168" fmla="*/ 1583845 w 3557693"/>
                  <a:gd name="connsiteY168" fmla="*/ 1992993 h 3694853"/>
                  <a:gd name="connsiteX169" fmla="*/ 1744133 w 3557693"/>
                  <a:gd name="connsiteY169" fmla="*/ 2123440 h 3694853"/>
                  <a:gd name="connsiteX170" fmla="*/ 1794933 w 3557693"/>
                  <a:gd name="connsiteY170" fmla="*/ 2255520 h 3694853"/>
                  <a:gd name="connsiteX171" fmla="*/ 1805093 w 3557693"/>
                  <a:gd name="connsiteY171" fmla="*/ 2499360 h 3694853"/>
                  <a:gd name="connsiteX172" fmla="*/ 1784773 w 3557693"/>
                  <a:gd name="connsiteY172" fmla="*/ 2753360 h 3694853"/>
                  <a:gd name="connsiteX173" fmla="*/ 1733973 w 3557693"/>
                  <a:gd name="connsiteY173" fmla="*/ 3048000 h 3694853"/>
                  <a:gd name="connsiteX174" fmla="*/ 1683173 w 3557693"/>
                  <a:gd name="connsiteY174" fmla="*/ 3342640 h 3694853"/>
                  <a:gd name="connsiteX175" fmla="*/ 1632373 w 3557693"/>
                  <a:gd name="connsiteY175" fmla="*/ 3586480 h 3694853"/>
                  <a:gd name="connsiteX176" fmla="*/ 1825413 w 3557693"/>
                  <a:gd name="connsiteY176" fmla="*/ 3667760 h 3694853"/>
                  <a:gd name="connsiteX177" fmla="*/ 2120053 w 3557693"/>
                  <a:gd name="connsiteY177" fmla="*/ 3677920 h 3694853"/>
                  <a:gd name="connsiteX178" fmla="*/ 2191173 w 3557693"/>
                  <a:gd name="connsiteY178" fmla="*/ 3627120 h 3694853"/>
                  <a:gd name="connsiteX179" fmla="*/ 2181013 w 3557693"/>
                  <a:gd name="connsiteY179" fmla="*/ 3271520 h 3694853"/>
                  <a:gd name="connsiteX180" fmla="*/ 2159909 w 3557693"/>
                  <a:gd name="connsiteY180" fmla="*/ 2353033 h 3694853"/>
                  <a:gd name="connsiteX0" fmla="*/ 2159909 w 3557693"/>
                  <a:gd name="connsiteY0" fmla="*/ 2443668 h 3785488"/>
                  <a:gd name="connsiteX1" fmla="*/ 2303925 w 3557693"/>
                  <a:gd name="connsiteY1" fmla="*/ 2155636 h 3785488"/>
                  <a:gd name="connsiteX2" fmla="*/ 2628053 w 3557693"/>
                  <a:gd name="connsiteY2" fmla="*/ 1929595 h 3785488"/>
                  <a:gd name="connsiteX3" fmla="*/ 3014133 w 3557693"/>
                  <a:gd name="connsiteY3" fmla="*/ 1706075 h 3785488"/>
                  <a:gd name="connsiteX4" fmla="*/ 3288453 w 3557693"/>
                  <a:gd name="connsiteY4" fmla="*/ 1594315 h 3785488"/>
                  <a:gd name="connsiteX5" fmla="*/ 3471333 w 3557693"/>
                  <a:gd name="connsiteY5" fmla="*/ 1482555 h 3785488"/>
                  <a:gd name="connsiteX6" fmla="*/ 3552613 w 3557693"/>
                  <a:gd name="connsiteY6" fmla="*/ 1370795 h 3785488"/>
                  <a:gd name="connsiteX7" fmla="*/ 3501813 w 3557693"/>
                  <a:gd name="connsiteY7" fmla="*/ 1360635 h 3785488"/>
                  <a:gd name="connsiteX8" fmla="*/ 3430693 w 3557693"/>
                  <a:gd name="connsiteY8" fmla="*/ 1462235 h 3785488"/>
                  <a:gd name="connsiteX9" fmla="*/ 3237653 w 3557693"/>
                  <a:gd name="connsiteY9" fmla="*/ 1563835 h 3785488"/>
                  <a:gd name="connsiteX10" fmla="*/ 2922693 w 3557693"/>
                  <a:gd name="connsiteY10" fmla="*/ 1695915 h 3785488"/>
                  <a:gd name="connsiteX11" fmla="*/ 2892213 w 3557693"/>
                  <a:gd name="connsiteY11" fmla="*/ 1685755 h 3785488"/>
                  <a:gd name="connsiteX12" fmla="*/ 2922693 w 3557693"/>
                  <a:gd name="connsiteY12" fmla="*/ 1573995 h 3785488"/>
                  <a:gd name="connsiteX13" fmla="*/ 2983653 w 3557693"/>
                  <a:gd name="connsiteY13" fmla="*/ 1411435 h 3785488"/>
                  <a:gd name="connsiteX14" fmla="*/ 2983653 w 3557693"/>
                  <a:gd name="connsiteY14" fmla="*/ 1360635 h 3785488"/>
                  <a:gd name="connsiteX15" fmla="*/ 2932853 w 3557693"/>
                  <a:gd name="connsiteY15" fmla="*/ 1370795 h 3785488"/>
                  <a:gd name="connsiteX16" fmla="*/ 2902373 w 3557693"/>
                  <a:gd name="connsiteY16" fmla="*/ 1452075 h 3785488"/>
                  <a:gd name="connsiteX17" fmla="*/ 2821093 w 3557693"/>
                  <a:gd name="connsiteY17" fmla="*/ 1675595 h 3785488"/>
                  <a:gd name="connsiteX18" fmla="*/ 2790613 w 3557693"/>
                  <a:gd name="connsiteY18" fmla="*/ 1756875 h 3785488"/>
                  <a:gd name="connsiteX19" fmla="*/ 2591957 w 3557693"/>
                  <a:gd name="connsiteY19" fmla="*/ 1867604 h 3785488"/>
                  <a:gd name="connsiteX20" fmla="*/ 2374053 w 3557693"/>
                  <a:gd name="connsiteY20" fmla="*/ 1990555 h 3785488"/>
                  <a:gd name="connsiteX21" fmla="*/ 2231813 w 3557693"/>
                  <a:gd name="connsiteY21" fmla="*/ 2102315 h 3785488"/>
                  <a:gd name="connsiteX22" fmla="*/ 2313093 w 3557693"/>
                  <a:gd name="connsiteY22" fmla="*/ 1756875 h 3785488"/>
                  <a:gd name="connsiteX23" fmla="*/ 2384213 w 3557693"/>
                  <a:gd name="connsiteY23" fmla="*/ 1370795 h 3785488"/>
                  <a:gd name="connsiteX24" fmla="*/ 2597573 w 3557693"/>
                  <a:gd name="connsiteY24" fmla="*/ 1147275 h 3785488"/>
                  <a:gd name="connsiteX25" fmla="*/ 2668693 w 3557693"/>
                  <a:gd name="connsiteY25" fmla="*/ 984715 h 3785488"/>
                  <a:gd name="connsiteX26" fmla="*/ 2628053 w 3557693"/>
                  <a:gd name="connsiteY26" fmla="*/ 984715 h 3785488"/>
                  <a:gd name="connsiteX27" fmla="*/ 2567093 w 3557693"/>
                  <a:gd name="connsiteY27" fmla="*/ 1116795 h 3785488"/>
                  <a:gd name="connsiteX28" fmla="*/ 2414693 w 3557693"/>
                  <a:gd name="connsiteY28" fmla="*/ 1238715 h 3785488"/>
                  <a:gd name="connsiteX29" fmla="*/ 2465493 w 3557693"/>
                  <a:gd name="connsiteY29" fmla="*/ 1065995 h 3785488"/>
                  <a:gd name="connsiteX30" fmla="*/ 2546773 w 3557693"/>
                  <a:gd name="connsiteY30" fmla="*/ 771355 h 3785488"/>
                  <a:gd name="connsiteX31" fmla="*/ 2648373 w 3557693"/>
                  <a:gd name="connsiteY31" fmla="*/ 679915 h 3785488"/>
                  <a:gd name="connsiteX32" fmla="*/ 2729653 w 3557693"/>
                  <a:gd name="connsiteY32" fmla="*/ 588475 h 3785488"/>
                  <a:gd name="connsiteX33" fmla="*/ 2739813 w 3557693"/>
                  <a:gd name="connsiteY33" fmla="*/ 537675 h 3785488"/>
                  <a:gd name="connsiteX34" fmla="*/ 2699173 w 3557693"/>
                  <a:gd name="connsiteY34" fmla="*/ 557995 h 3785488"/>
                  <a:gd name="connsiteX35" fmla="*/ 2628053 w 3557693"/>
                  <a:gd name="connsiteY35" fmla="*/ 639275 h 3785488"/>
                  <a:gd name="connsiteX36" fmla="*/ 2567093 w 3557693"/>
                  <a:gd name="connsiteY36" fmla="*/ 669755 h 3785488"/>
                  <a:gd name="connsiteX37" fmla="*/ 2678853 w 3557693"/>
                  <a:gd name="connsiteY37" fmla="*/ 364955 h 3785488"/>
                  <a:gd name="connsiteX38" fmla="*/ 2729653 w 3557693"/>
                  <a:gd name="connsiteY38" fmla="*/ 131275 h 3785488"/>
                  <a:gd name="connsiteX39" fmla="*/ 2689013 w 3557693"/>
                  <a:gd name="connsiteY39" fmla="*/ 121115 h 3785488"/>
                  <a:gd name="connsiteX40" fmla="*/ 2668693 w 3557693"/>
                  <a:gd name="connsiteY40" fmla="*/ 232875 h 3785488"/>
                  <a:gd name="connsiteX41" fmla="*/ 2617893 w 3557693"/>
                  <a:gd name="connsiteY41" fmla="*/ 405595 h 3785488"/>
                  <a:gd name="connsiteX42" fmla="*/ 2597573 w 3557693"/>
                  <a:gd name="connsiteY42" fmla="*/ 405595 h 3785488"/>
                  <a:gd name="connsiteX43" fmla="*/ 2556933 w 3557693"/>
                  <a:gd name="connsiteY43" fmla="*/ 263355 h 3785488"/>
                  <a:gd name="connsiteX44" fmla="*/ 2526453 w 3557693"/>
                  <a:gd name="connsiteY44" fmla="*/ 171915 h 3785488"/>
                  <a:gd name="connsiteX45" fmla="*/ 2495973 w 3557693"/>
                  <a:gd name="connsiteY45" fmla="*/ 202395 h 3785488"/>
                  <a:gd name="connsiteX46" fmla="*/ 2516293 w 3557693"/>
                  <a:gd name="connsiteY46" fmla="*/ 263355 h 3785488"/>
                  <a:gd name="connsiteX47" fmla="*/ 2546773 w 3557693"/>
                  <a:gd name="connsiteY47" fmla="*/ 375115 h 3785488"/>
                  <a:gd name="connsiteX48" fmla="*/ 2567093 w 3557693"/>
                  <a:gd name="connsiteY48" fmla="*/ 466555 h 3785488"/>
                  <a:gd name="connsiteX49" fmla="*/ 2577253 w 3557693"/>
                  <a:gd name="connsiteY49" fmla="*/ 497035 h 3785488"/>
                  <a:gd name="connsiteX50" fmla="*/ 2495973 w 3557693"/>
                  <a:gd name="connsiteY50" fmla="*/ 730715 h 3785488"/>
                  <a:gd name="connsiteX51" fmla="*/ 2424853 w 3557693"/>
                  <a:gd name="connsiteY51" fmla="*/ 984715 h 3785488"/>
                  <a:gd name="connsiteX52" fmla="*/ 2363893 w 3557693"/>
                  <a:gd name="connsiteY52" fmla="*/ 954235 h 3785488"/>
                  <a:gd name="connsiteX53" fmla="*/ 2262293 w 3557693"/>
                  <a:gd name="connsiteY53" fmla="*/ 781515 h 3785488"/>
                  <a:gd name="connsiteX54" fmla="*/ 2221653 w 3557693"/>
                  <a:gd name="connsiteY54" fmla="*/ 700235 h 3785488"/>
                  <a:gd name="connsiteX55" fmla="*/ 2201333 w 3557693"/>
                  <a:gd name="connsiteY55" fmla="*/ 730715 h 3785488"/>
                  <a:gd name="connsiteX56" fmla="*/ 2241973 w 3557693"/>
                  <a:gd name="connsiteY56" fmla="*/ 832315 h 3785488"/>
                  <a:gd name="connsiteX57" fmla="*/ 2302933 w 3557693"/>
                  <a:gd name="connsiteY57" fmla="*/ 944075 h 3785488"/>
                  <a:gd name="connsiteX58" fmla="*/ 2353733 w 3557693"/>
                  <a:gd name="connsiteY58" fmla="*/ 1025355 h 3785488"/>
                  <a:gd name="connsiteX59" fmla="*/ 2384213 w 3557693"/>
                  <a:gd name="connsiteY59" fmla="*/ 1055835 h 3785488"/>
                  <a:gd name="connsiteX60" fmla="*/ 2363893 w 3557693"/>
                  <a:gd name="connsiteY60" fmla="*/ 1167595 h 3785488"/>
                  <a:gd name="connsiteX61" fmla="*/ 2262293 w 3557693"/>
                  <a:gd name="connsiteY61" fmla="*/ 1513035 h 3785488"/>
                  <a:gd name="connsiteX62" fmla="*/ 2211493 w 3557693"/>
                  <a:gd name="connsiteY62" fmla="*/ 1767035 h 3785488"/>
                  <a:gd name="connsiteX63" fmla="*/ 2160693 w 3557693"/>
                  <a:gd name="connsiteY63" fmla="*/ 1909275 h 3785488"/>
                  <a:gd name="connsiteX64" fmla="*/ 2089573 w 3557693"/>
                  <a:gd name="connsiteY64" fmla="*/ 1929595 h 3785488"/>
                  <a:gd name="connsiteX65" fmla="*/ 2048933 w 3557693"/>
                  <a:gd name="connsiteY65" fmla="*/ 1777195 h 3785488"/>
                  <a:gd name="connsiteX66" fmla="*/ 1957493 w 3557693"/>
                  <a:gd name="connsiteY66" fmla="*/ 1441915 h 3785488"/>
                  <a:gd name="connsiteX67" fmla="*/ 1845733 w 3557693"/>
                  <a:gd name="connsiteY67" fmla="*/ 984715 h 3785488"/>
                  <a:gd name="connsiteX68" fmla="*/ 1805093 w 3557693"/>
                  <a:gd name="connsiteY68" fmla="*/ 527515 h 3785488"/>
                  <a:gd name="connsiteX69" fmla="*/ 1815253 w 3557693"/>
                  <a:gd name="connsiteY69" fmla="*/ 344635 h 3785488"/>
                  <a:gd name="connsiteX70" fmla="*/ 1800200 w 3557693"/>
                  <a:gd name="connsiteY70" fmla="*/ 18627 h 3785488"/>
                  <a:gd name="connsiteX71" fmla="*/ 1764453 w 3557693"/>
                  <a:gd name="connsiteY71" fmla="*/ 456395 h 3785488"/>
                  <a:gd name="connsiteX72" fmla="*/ 1764453 w 3557693"/>
                  <a:gd name="connsiteY72" fmla="*/ 649435 h 3785488"/>
                  <a:gd name="connsiteX73" fmla="*/ 1774613 w 3557693"/>
                  <a:gd name="connsiteY73" fmla="*/ 761195 h 3785488"/>
                  <a:gd name="connsiteX74" fmla="*/ 1733973 w 3557693"/>
                  <a:gd name="connsiteY74" fmla="*/ 700235 h 3785488"/>
                  <a:gd name="connsiteX75" fmla="*/ 1622213 w 3557693"/>
                  <a:gd name="connsiteY75" fmla="*/ 497035 h 3785488"/>
                  <a:gd name="connsiteX76" fmla="*/ 1571413 w 3557693"/>
                  <a:gd name="connsiteY76" fmla="*/ 232875 h 3785488"/>
                  <a:gd name="connsiteX77" fmla="*/ 1540933 w 3557693"/>
                  <a:gd name="connsiteY77" fmla="*/ 151595 h 3785488"/>
                  <a:gd name="connsiteX78" fmla="*/ 1520613 w 3557693"/>
                  <a:gd name="connsiteY78" fmla="*/ 212555 h 3785488"/>
                  <a:gd name="connsiteX79" fmla="*/ 1551093 w 3557693"/>
                  <a:gd name="connsiteY79" fmla="*/ 456395 h 3785488"/>
                  <a:gd name="connsiteX80" fmla="*/ 1571413 w 3557693"/>
                  <a:gd name="connsiteY80" fmla="*/ 517355 h 3785488"/>
                  <a:gd name="connsiteX81" fmla="*/ 1540933 w 3557693"/>
                  <a:gd name="connsiteY81" fmla="*/ 507195 h 3785488"/>
                  <a:gd name="connsiteX82" fmla="*/ 1439333 w 3557693"/>
                  <a:gd name="connsiteY82" fmla="*/ 425915 h 3785488"/>
                  <a:gd name="connsiteX83" fmla="*/ 1327573 w 3557693"/>
                  <a:gd name="connsiteY83" fmla="*/ 364955 h 3785488"/>
                  <a:gd name="connsiteX84" fmla="*/ 1317413 w 3557693"/>
                  <a:gd name="connsiteY84" fmla="*/ 395435 h 3785488"/>
                  <a:gd name="connsiteX85" fmla="*/ 1429173 w 3557693"/>
                  <a:gd name="connsiteY85" fmla="*/ 486875 h 3785488"/>
                  <a:gd name="connsiteX86" fmla="*/ 1571413 w 3557693"/>
                  <a:gd name="connsiteY86" fmla="*/ 568155 h 3785488"/>
                  <a:gd name="connsiteX87" fmla="*/ 1601893 w 3557693"/>
                  <a:gd name="connsiteY87" fmla="*/ 588475 h 3785488"/>
                  <a:gd name="connsiteX88" fmla="*/ 1683173 w 3557693"/>
                  <a:gd name="connsiteY88" fmla="*/ 720555 h 3785488"/>
                  <a:gd name="connsiteX89" fmla="*/ 1764453 w 3557693"/>
                  <a:gd name="connsiteY89" fmla="*/ 822155 h 3785488"/>
                  <a:gd name="connsiteX90" fmla="*/ 1784773 w 3557693"/>
                  <a:gd name="connsiteY90" fmla="*/ 933915 h 3785488"/>
                  <a:gd name="connsiteX91" fmla="*/ 1815253 w 3557693"/>
                  <a:gd name="connsiteY91" fmla="*/ 1126955 h 3785488"/>
                  <a:gd name="connsiteX92" fmla="*/ 1876213 w 3557693"/>
                  <a:gd name="connsiteY92" fmla="*/ 1401275 h 3785488"/>
                  <a:gd name="connsiteX93" fmla="*/ 1855893 w 3557693"/>
                  <a:gd name="connsiteY93" fmla="*/ 1401275 h 3785488"/>
                  <a:gd name="connsiteX94" fmla="*/ 1591733 w 3557693"/>
                  <a:gd name="connsiteY94" fmla="*/ 1228555 h 3785488"/>
                  <a:gd name="connsiteX95" fmla="*/ 1408853 w 3557693"/>
                  <a:gd name="connsiteY95" fmla="*/ 1005035 h 3785488"/>
                  <a:gd name="connsiteX96" fmla="*/ 1327573 w 3557693"/>
                  <a:gd name="connsiteY96" fmla="*/ 872955 h 3785488"/>
                  <a:gd name="connsiteX97" fmla="*/ 1307253 w 3557693"/>
                  <a:gd name="connsiteY97" fmla="*/ 710395 h 3785488"/>
                  <a:gd name="connsiteX98" fmla="*/ 1286933 w 3557693"/>
                  <a:gd name="connsiteY98" fmla="*/ 679915 h 3785488"/>
                  <a:gd name="connsiteX99" fmla="*/ 1256453 w 3557693"/>
                  <a:gd name="connsiteY99" fmla="*/ 761195 h 3785488"/>
                  <a:gd name="connsiteX100" fmla="*/ 1266613 w 3557693"/>
                  <a:gd name="connsiteY100" fmla="*/ 862795 h 3785488"/>
                  <a:gd name="connsiteX101" fmla="*/ 1185333 w 3557693"/>
                  <a:gd name="connsiteY101" fmla="*/ 781515 h 3785488"/>
                  <a:gd name="connsiteX102" fmla="*/ 1012613 w 3557693"/>
                  <a:gd name="connsiteY102" fmla="*/ 598635 h 3785488"/>
                  <a:gd name="connsiteX103" fmla="*/ 941493 w 3557693"/>
                  <a:gd name="connsiteY103" fmla="*/ 466555 h 3785488"/>
                  <a:gd name="connsiteX104" fmla="*/ 890693 w 3557693"/>
                  <a:gd name="connsiteY104" fmla="*/ 385275 h 3785488"/>
                  <a:gd name="connsiteX105" fmla="*/ 860213 w 3557693"/>
                  <a:gd name="connsiteY105" fmla="*/ 385275 h 3785488"/>
                  <a:gd name="connsiteX106" fmla="*/ 880533 w 3557693"/>
                  <a:gd name="connsiteY106" fmla="*/ 456395 h 3785488"/>
                  <a:gd name="connsiteX107" fmla="*/ 982133 w 3557693"/>
                  <a:gd name="connsiteY107" fmla="*/ 639275 h 3785488"/>
                  <a:gd name="connsiteX108" fmla="*/ 1083733 w 3557693"/>
                  <a:gd name="connsiteY108" fmla="*/ 740875 h 3785488"/>
                  <a:gd name="connsiteX109" fmla="*/ 1012613 w 3557693"/>
                  <a:gd name="connsiteY109" fmla="*/ 740875 h 3785488"/>
                  <a:gd name="connsiteX110" fmla="*/ 850053 w 3557693"/>
                  <a:gd name="connsiteY110" fmla="*/ 669755 h 3785488"/>
                  <a:gd name="connsiteX111" fmla="*/ 829733 w 3557693"/>
                  <a:gd name="connsiteY111" fmla="*/ 690075 h 3785488"/>
                  <a:gd name="connsiteX112" fmla="*/ 921173 w 3557693"/>
                  <a:gd name="connsiteY112" fmla="*/ 740875 h 3785488"/>
                  <a:gd name="connsiteX113" fmla="*/ 1073573 w 3557693"/>
                  <a:gd name="connsiteY113" fmla="*/ 801835 h 3785488"/>
                  <a:gd name="connsiteX114" fmla="*/ 1124373 w 3557693"/>
                  <a:gd name="connsiteY114" fmla="*/ 811995 h 3785488"/>
                  <a:gd name="connsiteX115" fmla="*/ 1246293 w 3557693"/>
                  <a:gd name="connsiteY115" fmla="*/ 913595 h 3785488"/>
                  <a:gd name="connsiteX116" fmla="*/ 1286933 w 3557693"/>
                  <a:gd name="connsiteY116" fmla="*/ 944075 h 3785488"/>
                  <a:gd name="connsiteX117" fmla="*/ 1398693 w 3557693"/>
                  <a:gd name="connsiteY117" fmla="*/ 1076155 h 3785488"/>
                  <a:gd name="connsiteX118" fmla="*/ 1500293 w 3557693"/>
                  <a:gd name="connsiteY118" fmla="*/ 1208235 h 3785488"/>
                  <a:gd name="connsiteX119" fmla="*/ 1683173 w 3557693"/>
                  <a:gd name="connsiteY119" fmla="*/ 1380955 h 3785488"/>
                  <a:gd name="connsiteX120" fmla="*/ 1845733 w 3557693"/>
                  <a:gd name="connsiteY120" fmla="*/ 1513035 h 3785488"/>
                  <a:gd name="connsiteX121" fmla="*/ 1866053 w 3557693"/>
                  <a:gd name="connsiteY121" fmla="*/ 1563835 h 3785488"/>
                  <a:gd name="connsiteX122" fmla="*/ 1886373 w 3557693"/>
                  <a:gd name="connsiteY122" fmla="*/ 1716235 h 3785488"/>
                  <a:gd name="connsiteX123" fmla="*/ 1896533 w 3557693"/>
                  <a:gd name="connsiteY123" fmla="*/ 1807675 h 3785488"/>
                  <a:gd name="connsiteX124" fmla="*/ 1886373 w 3557693"/>
                  <a:gd name="connsiteY124" fmla="*/ 1970235 h 3785488"/>
                  <a:gd name="connsiteX125" fmla="*/ 1774613 w 3557693"/>
                  <a:gd name="connsiteY125" fmla="*/ 1919435 h 3785488"/>
                  <a:gd name="connsiteX126" fmla="*/ 1500293 w 3557693"/>
                  <a:gd name="connsiteY126" fmla="*/ 1868635 h 3785488"/>
                  <a:gd name="connsiteX127" fmla="*/ 1256453 w 3557693"/>
                  <a:gd name="connsiteY127" fmla="*/ 1797515 h 3785488"/>
                  <a:gd name="connsiteX128" fmla="*/ 900853 w 3557693"/>
                  <a:gd name="connsiteY128" fmla="*/ 1665435 h 3785488"/>
                  <a:gd name="connsiteX129" fmla="*/ 667173 w 3557693"/>
                  <a:gd name="connsiteY129" fmla="*/ 1431755 h 3785488"/>
                  <a:gd name="connsiteX130" fmla="*/ 514773 w 3557693"/>
                  <a:gd name="connsiteY130" fmla="*/ 1228555 h 3785488"/>
                  <a:gd name="connsiteX131" fmla="*/ 423333 w 3557693"/>
                  <a:gd name="connsiteY131" fmla="*/ 1126955 h 3785488"/>
                  <a:gd name="connsiteX132" fmla="*/ 362373 w 3557693"/>
                  <a:gd name="connsiteY132" fmla="*/ 1137115 h 3785488"/>
                  <a:gd name="connsiteX133" fmla="*/ 443653 w 3557693"/>
                  <a:gd name="connsiteY133" fmla="*/ 1228555 h 3785488"/>
                  <a:gd name="connsiteX134" fmla="*/ 565573 w 3557693"/>
                  <a:gd name="connsiteY134" fmla="*/ 1411435 h 3785488"/>
                  <a:gd name="connsiteX135" fmla="*/ 626533 w 3557693"/>
                  <a:gd name="connsiteY135" fmla="*/ 1492715 h 3785488"/>
                  <a:gd name="connsiteX136" fmla="*/ 555413 w 3557693"/>
                  <a:gd name="connsiteY136" fmla="*/ 1482555 h 3785488"/>
                  <a:gd name="connsiteX137" fmla="*/ 382693 w 3557693"/>
                  <a:gd name="connsiteY137" fmla="*/ 1391115 h 3785488"/>
                  <a:gd name="connsiteX138" fmla="*/ 209973 w 3557693"/>
                  <a:gd name="connsiteY138" fmla="*/ 1269195 h 3785488"/>
                  <a:gd name="connsiteX139" fmla="*/ 47413 w 3557693"/>
                  <a:gd name="connsiteY139" fmla="*/ 1137115 h 3785488"/>
                  <a:gd name="connsiteX140" fmla="*/ 6773 w 3557693"/>
                  <a:gd name="connsiteY140" fmla="*/ 1147275 h 3785488"/>
                  <a:gd name="connsiteX141" fmla="*/ 88053 w 3557693"/>
                  <a:gd name="connsiteY141" fmla="*/ 1218395 h 3785488"/>
                  <a:gd name="connsiteX142" fmla="*/ 362373 w 3557693"/>
                  <a:gd name="connsiteY142" fmla="*/ 1441915 h 3785488"/>
                  <a:gd name="connsiteX143" fmla="*/ 606213 w 3557693"/>
                  <a:gd name="connsiteY143" fmla="*/ 1553675 h 3785488"/>
                  <a:gd name="connsiteX144" fmla="*/ 707813 w 3557693"/>
                  <a:gd name="connsiteY144" fmla="*/ 1573995 h 3785488"/>
                  <a:gd name="connsiteX145" fmla="*/ 758613 w 3557693"/>
                  <a:gd name="connsiteY145" fmla="*/ 1634955 h 3785488"/>
                  <a:gd name="connsiteX146" fmla="*/ 819573 w 3557693"/>
                  <a:gd name="connsiteY146" fmla="*/ 1685755 h 3785488"/>
                  <a:gd name="connsiteX147" fmla="*/ 911013 w 3557693"/>
                  <a:gd name="connsiteY147" fmla="*/ 1736555 h 3785488"/>
                  <a:gd name="connsiteX148" fmla="*/ 1236133 w 3557693"/>
                  <a:gd name="connsiteY148" fmla="*/ 1858475 h 3785488"/>
                  <a:gd name="connsiteX149" fmla="*/ 1540933 w 3557693"/>
                  <a:gd name="connsiteY149" fmla="*/ 1970235 h 3785488"/>
                  <a:gd name="connsiteX150" fmla="*/ 1652693 w 3557693"/>
                  <a:gd name="connsiteY150" fmla="*/ 2041355 h 3785488"/>
                  <a:gd name="connsiteX151" fmla="*/ 1469813 w 3557693"/>
                  <a:gd name="connsiteY151" fmla="*/ 2010875 h 3785488"/>
                  <a:gd name="connsiteX152" fmla="*/ 1286933 w 3557693"/>
                  <a:gd name="connsiteY152" fmla="*/ 2010875 h 3785488"/>
                  <a:gd name="connsiteX153" fmla="*/ 1053253 w 3557693"/>
                  <a:gd name="connsiteY153" fmla="*/ 1990555 h 3785488"/>
                  <a:gd name="connsiteX154" fmla="*/ 809413 w 3557693"/>
                  <a:gd name="connsiteY154" fmla="*/ 1919435 h 3785488"/>
                  <a:gd name="connsiteX155" fmla="*/ 545253 w 3557693"/>
                  <a:gd name="connsiteY155" fmla="*/ 1827995 h 3785488"/>
                  <a:gd name="connsiteX156" fmla="*/ 514773 w 3557693"/>
                  <a:gd name="connsiteY156" fmla="*/ 1817835 h 3785488"/>
                  <a:gd name="connsiteX157" fmla="*/ 382693 w 3557693"/>
                  <a:gd name="connsiteY157" fmla="*/ 1726395 h 3785488"/>
                  <a:gd name="connsiteX158" fmla="*/ 342053 w 3557693"/>
                  <a:gd name="connsiteY158" fmla="*/ 1736555 h 3785488"/>
                  <a:gd name="connsiteX159" fmla="*/ 474133 w 3557693"/>
                  <a:gd name="connsiteY159" fmla="*/ 1858475 h 3785488"/>
                  <a:gd name="connsiteX160" fmla="*/ 728133 w 3557693"/>
                  <a:gd name="connsiteY160" fmla="*/ 1939755 h 3785488"/>
                  <a:gd name="connsiteX161" fmla="*/ 606213 w 3557693"/>
                  <a:gd name="connsiteY161" fmla="*/ 1939755 h 3785488"/>
                  <a:gd name="connsiteX162" fmla="*/ 474133 w 3557693"/>
                  <a:gd name="connsiteY162" fmla="*/ 1929595 h 3785488"/>
                  <a:gd name="connsiteX163" fmla="*/ 474133 w 3557693"/>
                  <a:gd name="connsiteY163" fmla="*/ 1980395 h 3785488"/>
                  <a:gd name="connsiteX164" fmla="*/ 585893 w 3557693"/>
                  <a:gd name="connsiteY164" fmla="*/ 1980395 h 3785488"/>
                  <a:gd name="connsiteX165" fmla="*/ 789093 w 3557693"/>
                  <a:gd name="connsiteY165" fmla="*/ 1980395 h 3785488"/>
                  <a:gd name="connsiteX166" fmla="*/ 992293 w 3557693"/>
                  <a:gd name="connsiteY166" fmla="*/ 2021035 h 3785488"/>
                  <a:gd name="connsiteX167" fmla="*/ 1266613 w 3557693"/>
                  <a:gd name="connsiteY167" fmla="*/ 2041355 h 3785488"/>
                  <a:gd name="connsiteX168" fmla="*/ 1583845 w 3557693"/>
                  <a:gd name="connsiteY168" fmla="*/ 2083628 h 3785488"/>
                  <a:gd name="connsiteX169" fmla="*/ 1744133 w 3557693"/>
                  <a:gd name="connsiteY169" fmla="*/ 2214075 h 3785488"/>
                  <a:gd name="connsiteX170" fmla="*/ 1794933 w 3557693"/>
                  <a:gd name="connsiteY170" fmla="*/ 2346155 h 3785488"/>
                  <a:gd name="connsiteX171" fmla="*/ 1805093 w 3557693"/>
                  <a:gd name="connsiteY171" fmla="*/ 2589995 h 3785488"/>
                  <a:gd name="connsiteX172" fmla="*/ 1784773 w 3557693"/>
                  <a:gd name="connsiteY172" fmla="*/ 2843995 h 3785488"/>
                  <a:gd name="connsiteX173" fmla="*/ 1733973 w 3557693"/>
                  <a:gd name="connsiteY173" fmla="*/ 3138635 h 3785488"/>
                  <a:gd name="connsiteX174" fmla="*/ 1683173 w 3557693"/>
                  <a:gd name="connsiteY174" fmla="*/ 3433275 h 3785488"/>
                  <a:gd name="connsiteX175" fmla="*/ 1632373 w 3557693"/>
                  <a:gd name="connsiteY175" fmla="*/ 3677115 h 3785488"/>
                  <a:gd name="connsiteX176" fmla="*/ 1825413 w 3557693"/>
                  <a:gd name="connsiteY176" fmla="*/ 3758395 h 3785488"/>
                  <a:gd name="connsiteX177" fmla="*/ 2120053 w 3557693"/>
                  <a:gd name="connsiteY177" fmla="*/ 3768555 h 3785488"/>
                  <a:gd name="connsiteX178" fmla="*/ 2191173 w 3557693"/>
                  <a:gd name="connsiteY178" fmla="*/ 3717755 h 3785488"/>
                  <a:gd name="connsiteX179" fmla="*/ 2181013 w 3557693"/>
                  <a:gd name="connsiteY179" fmla="*/ 3362155 h 3785488"/>
                  <a:gd name="connsiteX180" fmla="*/ 2159909 w 3557693"/>
                  <a:gd name="connsiteY180" fmla="*/ 2443668 h 3785488"/>
                  <a:gd name="connsiteX0" fmla="*/ 2159909 w 3557693"/>
                  <a:gd name="connsiteY0" fmla="*/ 2581864 h 3923684"/>
                  <a:gd name="connsiteX1" fmla="*/ 2303925 w 3557693"/>
                  <a:gd name="connsiteY1" fmla="*/ 2293832 h 3923684"/>
                  <a:gd name="connsiteX2" fmla="*/ 2628053 w 3557693"/>
                  <a:gd name="connsiteY2" fmla="*/ 2067791 h 3923684"/>
                  <a:gd name="connsiteX3" fmla="*/ 3014133 w 3557693"/>
                  <a:gd name="connsiteY3" fmla="*/ 1844271 h 3923684"/>
                  <a:gd name="connsiteX4" fmla="*/ 3288453 w 3557693"/>
                  <a:gd name="connsiteY4" fmla="*/ 1732511 h 3923684"/>
                  <a:gd name="connsiteX5" fmla="*/ 3471333 w 3557693"/>
                  <a:gd name="connsiteY5" fmla="*/ 1620751 h 3923684"/>
                  <a:gd name="connsiteX6" fmla="*/ 3552613 w 3557693"/>
                  <a:gd name="connsiteY6" fmla="*/ 1508991 h 3923684"/>
                  <a:gd name="connsiteX7" fmla="*/ 3501813 w 3557693"/>
                  <a:gd name="connsiteY7" fmla="*/ 1498831 h 3923684"/>
                  <a:gd name="connsiteX8" fmla="*/ 3430693 w 3557693"/>
                  <a:gd name="connsiteY8" fmla="*/ 1600431 h 3923684"/>
                  <a:gd name="connsiteX9" fmla="*/ 3237653 w 3557693"/>
                  <a:gd name="connsiteY9" fmla="*/ 1702031 h 3923684"/>
                  <a:gd name="connsiteX10" fmla="*/ 2922693 w 3557693"/>
                  <a:gd name="connsiteY10" fmla="*/ 1834111 h 3923684"/>
                  <a:gd name="connsiteX11" fmla="*/ 2892213 w 3557693"/>
                  <a:gd name="connsiteY11" fmla="*/ 1823951 h 3923684"/>
                  <a:gd name="connsiteX12" fmla="*/ 2922693 w 3557693"/>
                  <a:gd name="connsiteY12" fmla="*/ 1712191 h 3923684"/>
                  <a:gd name="connsiteX13" fmla="*/ 2983653 w 3557693"/>
                  <a:gd name="connsiteY13" fmla="*/ 1549631 h 3923684"/>
                  <a:gd name="connsiteX14" fmla="*/ 2983653 w 3557693"/>
                  <a:gd name="connsiteY14" fmla="*/ 1498831 h 3923684"/>
                  <a:gd name="connsiteX15" fmla="*/ 2932853 w 3557693"/>
                  <a:gd name="connsiteY15" fmla="*/ 1508991 h 3923684"/>
                  <a:gd name="connsiteX16" fmla="*/ 2902373 w 3557693"/>
                  <a:gd name="connsiteY16" fmla="*/ 1590271 h 3923684"/>
                  <a:gd name="connsiteX17" fmla="*/ 2821093 w 3557693"/>
                  <a:gd name="connsiteY17" fmla="*/ 1813791 h 3923684"/>
                  <a:gd name="connsiteX18" fmla="*/ 2790613 w 3557693"/>
                  <a:gd name="connsiteY18" fmla="*/ 1895071 h 3923684"/>
                  <a:gd name="connsiteX19" fmla="*/ 2591957 w 3557693"/>
                  <a:gd name="connsiteY19" fmla="*/ 2005800 h 3923684"/>
                  <a:gd name="connsiteX20" fmla="*/ 2374053 w 3557693"/>
                  <a:gd name="connsiteY20" fmla="*/ 2128751 h 3923684"/>
                  <a:gd name="connsiteX21" fmla="*/ 2231813 w 3557693"/>
                  <a:gd name="connsiteY21" fmla="*/ 2240511 h 3923684"/>
                  <a:gd name="connsiteX22" fmla="*/ 2313093 w 3557693"/>
                  <a:gd name="connsiteY22" fmla="*/ 1895071 h 3923684"/>
                  <a:gd name="connsiteX23" fmla="*/ 2384213 w 3557693"/>
                  <a:gd name="connsiteY23" fmla="*/ 1508991 h 3923684"/>
                  <a:gd name="connsiteX24" fmla="*/ 2597573 w 3557693"/>
                  <a:gd name="connsiteY24" fmla="*/ 1285471 h 3923684"/>
                  <a:gd name="connsiteX25" fmla="*/ 2668693 w 3557693"/>
                  <a:gd name="connsiteY25" fmla="*/ 1122911 h 3923684"/>
                  <a:gd name="connsiteX26" fmla="*/ 2628053 w 3557693"/>
                  <a:gd name="connsiteY26" fmla="*/ 1122911 h 3923684"/>
                  <a:gd name="connsiteX27" fmla="*/ 2567093 w 3557693"/>
                  <a:gd name="connsiteY27" fmla="*/ 1254991 h 3923684"/>
                  <a:gd name="connsiteX28" fmla="*/ 2414693 w 3557693"/>
                  <a:gd name="connsiteY28" fmla="*/ 1376911 h 3923684"/>
                  <a:gd name="connsiteX29" fmla="*/ 2465493 w 3557693"/>
                  <a:gd name="connsiteY29" fmla="*/ 1204191 h 3923684"/>
                  <a:gd name="connsiteX30" fmla="*/ 2546773 w 3557693"/>
                  <a:gd name="connsiteY30" fmla="*/ 909551 h 3923684"/>
                  <a:gd name="connsiteX31" fmla="*/ 2648373 w 3557693"/>
                  <a:gd name="connsiteY31" fmla="*/ 818111 h 3923684"/>
                  <a:gd name="connsiteX32" fmla="*/ 2729653 w 3557693"/>
                  <a:gd name="connsiteY32" fmla="*/ 726671 h 3923684"/>
                  <a:gd name="connsiteX33" fmla="*/ 2739813 w 3557693"/>
                  <a:gd name="connsiteY33" fmla="*/ 675871 h 3923684"/>
                  <a:gd name="connsiteX34" fmla="*/ 2699173 w 3557693"/>
                  <a:gd name="connsiteY34" fmla="*/ 696191 h 3923684"/>
                  <a:gd name="connsiteX35" fmla="*/ 2628053 w 3557693"/>
                  <a:gd name="connsiteY35" fmla="*/ 777471 h 3923684"/>
                  <a:gd name="connsiteX36" fmla="*/ 2567093 w 3557693"/>
                  <a:gd name="connsiteY36" fmla="*/ 807951 h 3923684"/>
                  <a:gd name="connsiteX37" fmla="*/ 2678853 w 3557693"/>
                  <a:gd name="connsiteY37" fmla="*/ 503151 h 3923684"/>
                  <a:gd name="connsiteX38" fmla="*/ 2729653 w 3557693"/>
                  <a:gd name="connsiteY38" fmla="*/ 269471 h 3923684"/>
                  <a:gd name="connsiteX39" fmla="*/ 2689013 w 3557693"/>
                  <a:gd name="connsiteY39" fmla="*/ 259311 h 3923684"/>
                  <a:gd name="connsiteX40" fmla="*/ 2668693 w 3557693"/>
                  <a:gd name="connsiteY40" fmla="*/ 371071 h 3923684"/>
                  <a:gd name="connsiteX41" fmla="*/ 2617893 w 3557693"/>
                  <a:gd name="connsiteY41" fmla="*/ 543791 h 3923684"/>
                  <a:gd name="connsiteX42" fmla="*/ 2597573 w 3557693"/>
                  <a:gd name="connsiteY42" fmla="*/ 543791 h 3923684"/>
                  <a:gd name="connsiteX43" fmla="*/ 2556933 w 3557693"/>
                  <a:gd name="connsiteY43" fmla="*/ 401551 h 3923684"/>
                  <a:gd name="connsiteX44" fmla="*/ 2526453 w 3557693"/>
                  <a:gd name="connsiteY44" fmla="*/ 310111 h 3923684"/>
                  <a:gd name="connsiteX45" fmla="*/ 2495973 w 3557693"/>
                  <a:gd name="connsiteY45" fmla="*/ 340591 h 3923684"/>
                  <a:gd name="connsiteX46" fmla="*/ 2516293 w 3557693"/>
                  <a:gd name="connsiteY46" fmla="*/ 401551 h 3923684"/>
                  <a:gd name="connsiteX47" fmla="*/ 2546773 w 3557693"/>
                  <a:gd name="connsiteY47" fmla="*/ 513311 h 3923684"/>
                  <a:gd name="connsiteX48" fmla="*/ 2567093 w 3557693"/>
                  <a:gd name="connsiteY48" fmla="*/ 604751 h 3923684"/>
                  <a:gd name="connsiteX49" fmla="*/ 2577253 w 3557693"/>
                  <a:gd name="connsiteY49" fmla="*/ 635231 h 3923684"/>
                  <a:gd name="connsiteX50" fmla="*/ 2495973 w 3557693"/>
                  <a:gd name="connsiteY50" fmla="*/ 868911 h 3923684"/>
                  <a:gd name="connsiteX51" fmla="*/ 2424853 w 3557693"/>
                  <a:gd name="connsiteY51" fmla="*/ 1122911 h 3923684"/>
                  <a:gd name="connsiteX52" fmla="*/ 2363893 w 3557693"/>
                  <a:gd name="connsiteY52" fmla="*/ 1092431 h 3923684"/>
                  <a:gd name="connsiteX53" fmla="*/ 2262293 w 3557693"/>
                  <a:gd name="connsiteY53" fmla="*/ 919711 h 3923684"/>
                  <a:gd name="connsiteX54" fmla="*/ 2221653 w 3557693"/>
                  <a:gd name="connsiteY54" fmla="*/ 838431 h 3923684"/>
                  <a:gd name="connsiteX55" fmla="*/ 2201333 w 3557693"/>
                  <a:gd name="connsiteY55" fmla="*/ 868911 h 3923684"/>
                  <a:gd name="connsiteX56" fmla="*/ 2241973 w 3557693"/>
                  <a:gd name="connsiteY56" fmla="*/ 970511 h 3923684"/>
                  <a:gd name="connsiteX57" fmla="*/ 2302933 w 3557693"/>
                  <a:gd name="connsiteY57" fmla="*/ 1082271 h 3923684"/>
                  <a:gd name="connsiteX58" fmla="*/ 2353733 w 3557693"/>
                  <a:gd name="connsiteY58" fmla="*/ 1163551 h 3923684"/>
                  <a:gd name="connsiteX59" fmla="*/ 2384213 w 3557693"/>
                  <a:gd name="connsiteY59" fmla="*/ 1194031 h 3923684"/>
                  <a:gd name="connsiteX60" fmla="*/ 2363893 w 3557693"/>
                  <a:gd name="connsiteY60" fmla="*/ 1305791 h 3923684"/>
                  <a:gd name="connsiteX61" fmla="*/ 2262293 w 3557693"/>
                  <a:gd name="connsiteY61" fmla="*/ 1651231 h 3923684"/>
                  <a:gd name="connsiteX62" fmla="*/ 2211493 w 3557693"/>
                  <a:gd name="connsiteY62" fmla="*/ 1905231 h 3923684"/>
                  <a:gd name="connsiteX63" fmla="*/ 2160693 w 3557693"/>
                  <a:gd name="connsiteY63" fmla="*/ 2047471 h 3923684"/>
                  <a:gd name="connsiteX64" fmla="*/ 2089573 w 3557693"/>
                  <a:gd name="connsiteY64" fmla="*/ 2067791 h 3923684"/>
                  <a:gd name="connsiteX65" fmla="*/ 2048933 w 3557693"/>
                  <a:gd name="connsiteY65" fmla="*/ 1915391 h 3923684"/>
                  <a:gd name="connsiteX66" fmla="*/ 1957493 w 3557693"/>
                  <a:gd name="connsiteY66" fmla="*/ 1580111 h 3923684"/>
                  <a:gd name="connsiteX67" fmla="*/ 1845733 w 3557693"/>
                  <a:gd name="connsiteY67" fmla="*/ 1122911 h 3923684"/>
                  <a:gd name="connsiteX68" fmla="*/ 1805093 w 3557693"/>
                  <a:gd name="connsiteY68" fmla="*/ 665711 h 3923684"/>
                  <a:gd name="connsiteX69" fmla="*/ 1872208 w 3557693"/>
                  <a:gd name="connsiteY69" fmla="*/ 84815 h 3923684"/>
                  <a:gd name="connsiteX70" fmla="*/ 1800200 w 3557693"/>
                  <a:gd name="connsiteY70" fmla="*/ 156823 h 3923684"/>
                  <a:gd name="connsiteX71" fmla="*/ 1764453 w 3557693"/>
                  <a:gd name="connsiteY71" fmla="*/ 594591 h 3923684"/>
                  <a:gd name="connsiteX72" fmla="*/ 1764453 w 3557693"/>
                  <a:gd name="connsiteY72" fmla="*/ 787631 h 3923684"/>
                  <a:gd name="connsiteX73" fmla="*/ 1774613 w 3557693"/>
                  <a:gd name="connsiteY73" fmla="*/ 899391 h 3923684"/>
                  <a:gd name="connsiteX74" fmla="*/ 1733973 w 3557693"/>
                  <a:gd name="connsiteY74" fmla="*/ 838431 h 3923684"/>
                  <a:gd name="connsiteX75" fmla="*/ 1622213 w 3557693"/>
                  <a:gd name="connsiteY75" fmla="*/ 635231 h 3923684"/>
                  <a:gd name="connsiteX76" fmla="*/ 1571413 w 3557693"/>
                  <a:gd name="connsiteY76" fmla="*/ 371071 h 3923684"/>
                  <a:gd name="connsiteX77" fmla="*/ 1540933 w 3557693"/>
                  <a:gd name="connsiteY77" fmla="*/ 289791 h 3923684"/>
                  <a:gd name="connsiteX78" fmla="*/ 1520613 w 3557693"/>
                  <a:gd name="connsiteY78" fmla="*/ 350751 h 3923684"/>
                  <a:gd name="connsiteX79" fmla="*/ 1551093 w 3557693"/>
                  <a:gd name="connsiteY79" fmla="*/ 594591 h 3923684"/>
                  <a:gd name="connsiteX80" fmla="*/ 1571413 w 3557693"/>
                  <a:gd name="connsiteY80" fmla="*/ 655551 h 3923684"/>
                  <a:gd name="connsiteX81" fmla="*/ 1540933 w 3557693"/>
                  <a:gd name="connsiteY81" fmla="*/ 645391 h 3923684"/>
                  <a:gd name="connsiteX82" fmla="*/ 1439333 w 3557693"/>
                  <a:gd name="connsiteY82" fmla="*/ 564111 h 3923684"/>
                  <a:gd name="connsiteX83" fmla="*/ 1327573 w 3557693"/>
                  <a:gd name="connsiteY83" fmla="*/ 503151 h 3923684"/>
                  <a:gd name="connsiteX84" fmla="*/ 1317413 w 3557693"/>
                  <a:gd name="connsiteY84" fmla="*/ 533631 h 3923684"/>
                  <a:gd name="connsiteX85" fmla="*/ 1429173 w 3557693"/>
                  <a:gd name="connsiteY85" fmla="*/ 625071 h 3923684"/>
                  <a:gd name="connsiteX86" fmla="*/ 1571413 w 3557693"/>
                  <a:gd name="connsiteY86" fmla="*/ 706351 h 3923684"/>
                  <a:gd name="connsiteX87" fmla="*/ 1601893 w 3557693"/>
                  <a:gd name="connsiteY87" fmla="*/ 726671 h 3923684"/>
                  <a:gd name="connsiteX88" fmla="*/ 1683173 w 3557693"/>
                  <a:gd name="connsiteY88" fmla="*/ 858751 h 3923684"/>
                  <a:gd name="connsiteX89" fmla="*/ 1764453 w 3557693"/>
                  <a:gd name="connsiteY89" fmla="*/ 960351 h 3923684"/>
                  <a:gd name="connsiteX90" fmla="*/ 1784773 w 3557693"/>
                  <a:gd name="connsiteY90" fmla="*/ 1072111 h 3923684"/>
                  <a:gd name="connsiteX91" fmla="*/ 1815253 w 3557693"/>
                  <a:gd name="connsiteY91" fmla="*/ 1265151 h 3923684"/>
                  <a:gd name="connsiteX92" fmla="*/ 1876213 w 3557693"/>
                  <a:gd name="connsiteY92" fmla="*/ 1539471 h 3923684"/>
                  <a:gd name="connsiteX93" fmla="*/ 1855893 w 3557693"/>
                  <a:gd name="connsiteY93" fmla="*/ 1539471 h 3923684"/>
                  <a:gd name="connsiteX94" fmla="*/ 1591733 w 3557693"/>
                  <a:gd name="connsiteY94" fmla="*/ 1366751 h 3923684"/>
                  <a:gd name="connsiteX95" fmla="*/ 1408853 w 3557693"/>
                  <a:gd name="connsiteY95" fmla="*/ 1143231 h 3923684"/>
                  <a:gd name="connsiteX96" fmla="*/ 1327573 w 3557693"/>
                  <a:gd name="connsiteY96" fmla="*/ 1011151 h 3923684"/>
                  <a:gd name="connsiteX97" fmla="*/ 1307253 w 3557693"/>
                  <a:gd name="connsiteY97" fmla="*/ 848591 h 3923684"/>
                  <a:gd name="connsiteX98" fmla="*/ 1286933 w 3557693"/>
                  <a:gd name="connsiteY98" fmla="*/ 818111 h 3923684"/>
                  <a:gd name="connsiteX99" fmla="*/ 1256453 w 3557693"/>
                  <a:gd name="connsiteY99" fmla="*/ 899391 h 3923684"/>
                  <a:gd name="connsiteX100" fmla="*/ 1266613 w 3557693"/>
                  <a:gd name="connsiteY100" fmla="*/ 1000991 h 3923684"/>
                  <a:gd name="connsiteX101" fmla="*/ 1185333 w 3557693"/>
                  <a:gd name="connsiteY101" fmla="*/ 919711 h 3923684"/>
                  <a:gd name="connsiteX102" fmla="*/ 1012613 w 3557693"/>
                  <a:gd name="connsiteY102" fmla="*/ 736831 h 3923684"/>
                  <a:gd name="connsiteX103" fmla="*/ 941493 w 3557693"/>
                  <a:gd name="connsiteY103" fmla="*/ 604751 h 3923684"/>
                  <a:gd name="connsiteX104" fmla="*/ 890693 w 3557693"/>
                  <a:gd name="connsiteY104" fmla="*/ 523471 h 3923684"/>
                  <a:gd name="connsiteX105" fmla="*/ 860213 w 3557693"/>
                  <a:gd name="connsiteY105" fmla="*/ 523471 h 3923684"/>
                  <a:gd name="connsiteX106" fmla="*/ 880533 w 3557693"/>
                  <a:gd name="connsiteY106" fmla="*/ 594591 h 3923684"/>
                  <a:gd name="connsiteX107" fmla="*/ 982133 w 3557693"/>
                  <a:gd name="connsiteY107" fmla="*/ 777471 h 3923684"/>
                  <a:gd name="connsiteX108" fmla="*/ 1083733 w 3557693"/>
                  <a:gd name="connsiteY108" fmla="*/ 879071 h 3923684"/>
                  <a:gd name="connsiteX109" fmla="*/ 1012613 w 3557693"/>
                  <a:gd name="connsiteY109" fmla="*/ 879071 h 3923684"/>
                  <a:gd name="connsiteX110" fmla="*/ 850053 w 3557693"/>
                  <a:gd name="connsiteY110" fmla="*/ 807951 h 3923684"/>
                  <a:gd name="connsiteX111" fmla="*/ 829733 w 3557693"/>
                  <a:gd name="connsiteY111" fmla="*/ 828271 h 3923684"/>
                  <a:gd name="connsiteX112" fmla="*/ 921173 w 3557693"/>
                  <a:gd name="connsiteY112" fmla="*/ 879071 h 3923684"/>
                  <a:gd name="connsiteX113" fmla="*/ 1073573 w 3557693"/>
                  <a:gd name="connsiteY113" fmla="*/ 940031 h 3923684"/>
                  <a:gd name="connsiteX114" fmla="*/ 1124373 w 3557693"/>
                  <a:gd name="connsiteY114" fmla="*/ 950191 h 3923684"/>
                  <a:gd name="connsiteX115" fmla="*/ 1246293 w 3557693"/>
                  <a:gd name="connsiteY115" fmla="*/ 1051791 h 3923684"/>
                  <a:gd name="connsiteX116" fmla="*/ 1286933 w 3557693"/>
                  <a:gd name="connsiteY116" fmla="*/ 1082271 h 3923684"/>
                  <a:gd name="connsiteX117" fmla="*/ 1398693 w 3557693"/>
                  <a:gd name="connsiteY117" fmla="*/ 1214351 h 3923684"/>
                  <a:gd name="connsiteX118" fmla="*/ 1500293 w 3557693"/>
                  <a:gd name="connsiteY118" fmla="*/ 1346431 h 3923684"/>
                  <a:gd name="connsiteX119" fmla="*/ 1683173 w 3557693"/>
                  <a:gd name="connsiteY119" fmla="*/ 1519151 h 3923684"/>
                  <a:gd name="connsiteX120" fmla="*/ 1845733 w 3557693"/>
                  <a:gd name="connsiteY120" fmla="*/ 1651231 h 3923684"/>
                  <a:gd name="connsiteX121" fmla="*/ 1866053 w 3557693"/>
                  <a:gd name="connsiteY121" fmla="*/ 1702031 h 3923684"/>
                  <a:gd name="connsiteX122" fmla="*/ 1886373 w 3557693"/>
                  <a:gd name="connsiteY122" fmla="*/ 1854431 h 3923684"/>
                  <a:gd name="connsiteX123" fmla="*/ 1896533 w 3557693"/>
                  <a:gd name="connsiteY123" fmla="*/ 1945871 h 3923684"/>
                  <a:gd name="connsiteX124" fmla="*/ 1886373 w 3557693"/>
                  <a:gd name="connsiteY124" fmla="*/ 2108431 h 3923684"/>
                  <a:gd name="connsiteX125" fmla="*/ 1774613 w 3557693"/>
                  <a:gd name="connsiteY125" fmla="*/ 2057631 h 3923684"/>
                  <a:gd name="connsiteX126" fmla="*/ 1500293 w 3557693"/>
                  <a:gd name="connsiteY126" fmla="*/ 2006831 h 3923684"/>
                  <a:gd name="connsiteX127" fmla="*/ 1256453 w 3557693"/>
                  <a:gd name="connsiteY127" fmla="*/ 1935711 h 3923684"/>
                  <a:gd name="connsiteX128" fmla="*/ 900853 w 3557693"/>
                  <a:gd name="connsiteY128" fmla="*/ 1803631 h 3923684"/>
                  <a:gd name="connsiteX129" fmla="*/ 667173 w 3557693"/>
                  <a:gd name="connsiteY129" fmla="*/ 1569951 h 3923684"/>
                  <a:gd name="connsiteX130" fmla="*/ 514773 w 3557693"/>
                  <a:gd name="connsiteY130" fmla="*/ 1366751 h 3923684"/>
                  <a:gd name="connsiteX131" fmla="*/ 423333 w 3557693"/>
                  <a:gd name="connsiteY131" fmla="*/ 1265151 h 3923684"/>
                  <a:gd name="connsiteX132" fmla="*/ 362373 w 3557693"/>
                  <a:gd name="connsiteY132" fmla="*/ 1275311 h 3923684"/>
                  <a:gd name="connsiteX133" fmla="*/ 443653 w 3557693"/>
                  <a:gd name="connsiteY133" fmla="*/ 1366751 h 3923684"/>
                  <a:gd name="connsiteX134" fmla="*/ 565573 w 3557693"/>
                  <a:gd name="connsiteY134" fmla="*/ 1549631 h 3923684"/>
                  <a:gd name="connsiteX135" fmla="*/ 626533 w 3557693"/>
                  <a:gd name="connsiteY135" fmla="*/ 1630911 h 3923684"/>
                  <a:gd name="connsiteX136" fmla="*/ 555413 w 3557693"/>
                  <a:gd name="connsiteY136" fmla="*/ 1620751 h 3923684"/>
                  <a:gd name="connsiteX137" fmla="*/ 382693 w 3557693"/>
                  <a:gd name="connsiteY137" fmla="*/ 1529311 h 3923684"/>
                  <a:gd name="connsiteX138" fmla="*/ 209973 w 3557693"/>
                  <a:gd name="connsiteY138" fmla="*/ 1407391 h 3923684"/>
                  <a:gd name="connsiteX139" fmla="*/ 47413 w 3557693"/>
                  <a:gd name="connsiteY139" fmla="*/ 1275311 h 3923684"/>
                  <a:gd name="connsiteX140" fmla="*/ 6773 w 3557693"/>
                  <a:gd name="connsiteY140" fmla="*/ 1285471 h 3923684"/>
                  <a:gd name="connsiteX141" fmla="*/ 88053 w 3557693"/>
                  <a:gd name="connsiteY141" fmla="*/ 1356591 h 3923684"/>
                  <a:gd name="connsiteX142" fmla="*/ 362373 w 3557693"/>
                  <a:gd name="connsiteY142" fmla="*/ 1580111 h 3923684"/>
                  <a:gd name="connsiteX143" fmla="*/ 606213 w 3557693"/>
                  <a:gd name="connsiteY143" fmla="*/ 1691871 h 3923684"/>
                  <a:gd name="connsiteX144" fmla="*/ 707813 w 3557693"/>
                  <a:gd name="connsiteY144" fmla="*/ 1712191 h 3923684"/>
                  <a:gd name="connsiteX145" fmla="*/ 758613 w 3557693"/>
                  <a:gd name="connsiteY145" fmla="*/ 1773151 h 3923684"/>
                  <a:gd name="connsiteX146" fmla="*/ 819573 w 3557693"/>
                  <a:gd name="connsiteY146" fmla="*/ 1823951 h 3923684"/>
                  <a:gd name="connsiteX147" fmla="*/ 911013 w 3557693"/>
                  <a:gd name="connsiteY147" fmla="*/ 1874751 h 3923684"/>
                  <a:gd name="connsiteX148" fmla="*/ 1236133 w 3557693"/>
                  <a:gd name="connsiteY148" fmla="*/ 1996671 h 3923684"/>
                  <a:gd name="connsiteX149" fmla="*/ 1540933 w 3557693"/>
                  <a:gd name="connsiteY149" fmla="*/ 2108431 h 3923684"/>
                  <a:gd name="connsiteX150" fmla="*/ 1652693 w 3557693"/>
                  <a:gd name="connsiteY150" fmla="*/ 2179551 h 3923684"/>
                  <a:gd name="connsiteX151" fmla="*/ 1469813 w 3557693"/>
                  <a:gd name="connsiteY151" fmla="*/ 2149071 h 3923684"/>
                  <a:gd name="connsiteX152" fmla="*/ 1286933 w 3557693"/>
                  <a:gd name="connsiteY152" fmla="*/ 2149071 h 3923684"/>
                  <a:gd name="connsiteX153" fmla="*/ 1053253 w 3557693"/>
                  <a:gd name="connsiteY153" fmla="*/ 2128751 h 3923684"/>
                  <a:gd name="connsiteX154" fmla="*/ 809413 w 3557693"/>
                  <a:gd name="connsiteY154" fmla="*/ 2057631 h 3923684"/>
                  <a:gd name="connsiteX155" fmla="*/ 545253 w 3557693"/>
                  <a:gd name="connsiteY155" fmla="*/ 1966191 h 3923684"/>
                  <a:gd name="connsiteX156" fmla="*/ 514773 w 3557693"/>
                  <a:gd name="connsiteY156" fmla="*/ 1956031 h 3923684"/>
                  <a:gd name="connsiteX157" fmla="*/ 382693 w 3557693"/>
                  <a:gd name="connsiteY157" fmla="*/ 1864591 h 3923684"/>
                  <a:gd name="connsiteX158" fmla="*/ 342053 w 3557693"/>
                  <a:gd name="connsiteY158" fmla="*/ 1874751 h 3923684"/>
                  <a:gd name="connsiteX159" fmla="*/ 474133 w 3557693"/>
                  <a:gd name="connsiteY159" fmla="*/ 1996671 h 3923684"/>
                  <a:gd name="connsiteX160" fmla="*/ 728133 w 3557693"/>
                  <a:gd name="connsiteY160" fmla="*/ 2077951 h 3923684"/>
                  <a:gd name="connsiteX161" fmla="*/ 606213 w 3557693"/>
                  <a:gd name="connsiteY161" fmla="*/ 2077951 h 3923684"/>
                  <a:gd name="connsiteX162" fmla="*/ 474133 w 3557693"/>
                  <a:gd name="connsiteY162" fmla="*/ 2067791 h 3923684"/>
                  <a:gd name="connsiteX163" fmla="*/ 474133 w 3557693"/>
                  <a:gd name="connsiteY163" fmla="*/ 2118591 h 3923684"/>
                  <a:gd name="connsiteX164" fmla="*/ 585893 w 3557693"/>
                  <a:gd name="connsiteY164" fmla="*/ 2118591 h 3923684"/>
                  <a:gd name="connsiteX165" fmla="*/ 789093 w 3557693"/>
                  <a:gd name="connsiteY165" fmla="*/ 2118591 h 3923684"/>
                  <a:gd name="connsiteX166" fmla="*/ 992293 w 3557693"/>
                  <a:gd name="connsiteY166" fmla="*/ 2159231 h 3923684"/>
                  <a:gd name="connsiteX167" fmla="*/ 1266613 w 3557693"/>
                  <a:gd name="connsiteY167" fmla="*/ 2179551 h 3923684"/>
                  <a:gd name="connsiteX168" fmla="*/ 1583845 w 3557693"/>
                  <a:gd name="connsiteY168" fmla="*/ 2221824 h 3923684"/>
                  <a:gd name="connsiteX169" fmla="*/ 1744133 w 3557693"/>
                  <a:gd name="connsiteY169" fmla="*/ 2352271 h 3923684"/>
                  <a:gd name="connsiteX170" fmla="*/ 1794933 w 3557693"/>
                  <a:gd name="connsiteY170" fmla="*/ 2484351 h 3923684"/>
                  <a:gd name="connsiteX171" fmla="*/ 1805093 w 3557693"/>
                  <a:gd name="connsiteY171" fmla="*/ 2728191 h 3923684"/>
                  <a:gd name="connsiteX172" fmla="*/ 1784773 w 3557693"/>
                  <a:gd name="connsiteY172" fmla="*/ 2982191 h 3923684"/>
                  <a:gd name="connsiteX173" fmla="*/ 1733973 w 3557693"/>
                  <a:gd name="connsiteY173" fmla="*/ 3276831 h 3923684"/>
                  <a:gd name="connsiteX174" fmla="*/ 1683173 w 3557693"/>
                  <a:gd name="connsiteY174" fmla="*/ 3571471 h 3923684"/>
                  <a:gd name="connsiteX175" fmla="*/ 1632373 w 3557693"/>
                  <a:gd name="connsiteY175" fmla="*/ 3815311 h 3923684"/>
                  <a:gd name="connsiteX176" fmla="*/ 1825413 w 3557693"/>
                  <a:gd name="connsiteY176" fmla="*/ 3896591 h 3923684"/>
                  <a:gd name="connsiteX177" fmla="*/ 2120053 w 3557693"/>
                  <a:gd name="connsiteY177" fmla="*/ 3906751 h 3923684"/>
                  <a:gd name="connsiteX178" fmla="*/ 2191173 w 3557693"/>
                  <a:gd name="connsiteY178" fmla="*/ 3855951 h 3923684"/>
                  <a:gd name="connsiteX179" fmla="*/ 2181013 w 3557693"/>
                  <a:gd name="connsiteY179" fmla="*/ 3500351 h 3923684"/>
                  <a:gd name="connsiteX180" fmla="*/ 2159909 w 3557693"/>
                  <a:gd name="connsiteY180" fmla="*/ 2581864 h 3923684"/>
                  <a:gd name="connsiteX0" fmla="*/ 2159909 w 3557693"/>
                  <a:gd name="connsiteY0" fmla="*/ 2581864 h 3923684"/>
                  <a:gd name="connsiteX1" fmla="*/ 2303925 w 3557693"/>
                  <a:gd name="connsiteY1" fmla="*/ 2293832 h 3923684"/>
                  <a:gd name="connsiteX2" fmla="*/ 2628053 w 3557693"/>
                  <a:gd name="connsiteY2" fmla="*/ 2067791 h 3923684"/>
                  <a:gd name="connsiteX3" fmla="*/ 3014133 w 3557693"/>
                  <a:gd name="connsiteY3" fmla="*/ 1844271 h 3923684"/>
                  <a:gd name="connsiteX4" fmla="*/ 3288453 w 3557693"/>
                  <a:gd name="connsiteY4" fmla="*/ 1732511 h 3923684"/>
                  <a:gd name="connsiteX5" fmla="*/ 3471333 w 3557693"/>
                  <a:gd name="connsiteY5" fmla="*/ 1620751 h 3923684"/>
                  <a:gd name="connsiteX6" fmla="*/ 3552613 w 3557693"/>
                  <a:gd name="connsiteY6" fmla="*/ 1508991 h 3923684"/>
                  <a:gd name="connsiteX7" fmla="*/ 3501813 w 3557693"/>
                  <a:gd name="connsiteY7" fmla="*/ 1498831 h 3923684"/>
                  <a:gd name="connsiteX8" fmla="*/ 3430693 w 3557693"/>
                  <a:gd name="connsiteY8" fmla="*/ 1600431 h 3923684"/>
                  <a:gd name="connsiteX9" fmla="*/ 3237653 w 3557693"/>
                  <a:gd name="connsiteY9" fmla="*/ 1702031 h 3923684"/>
                  <a:gd name="connsiteX10" fmla="*/ 2922693 w 3557693"/>
                  <a:gd name="connsiteY10" fmla="*/ 1834111 h 3923684"/>
                  <a:gd name="connsiteX11" fmla="*/ 2892213 w 3557693"/>
                  <a:gd name="connsiteY11" fmla="*/ 1823951 h 3923684"/>
                  <a:gd name="connsiteX12" fmla="*/ 2922693 w 3557693"/>
                  <a:gd name="connsiteY12" fmla="*/ 1712191 h 3923684"/>
                  <a:gd name="connsiteX13" fmla="*/ 2983653 w 3557693"/>
                  <a:gd name="connsiteY13" fmla="*/ 1549631 h 3923684"/>
                  <a:gd name="connsiteX14" fmla="*/ 2983653 w 3557693"/>
                  <a:gd name="connsiteY14" fmla="*/ 1498831 h 3923684"/>
                  <a:gd name="connsiteX15" fmla="*/ 2932853 w 3557693"/>
                  <a:gd name="connsiteY15" fmla="*/ 1508991 h 3923684"/>
                  <a:gd name="connsiteX16" fmla="*/ 2902373 w 3557693"/>
                  <a:gd name="connsiteY16" fmla="*/ 1590271 h 3923684"/>
                  <a:gd name="connsiteX17" fmla="*/ 2821093 w 3557693"/>
                  <a:gd name="connsiteY17" fmla="*/ 1813791 h 3923684"/>
                  <a:gd name="connsiteX18" fmla="*/ 2790613 w 3557693"/>
                  <a:gd name="connsiteY18" fmla="*/ 1895071 h 3923684"/>
                  <a:gd name="connsiteX19" fmla="*/ 2591957 w 3557693"/>
                  <a:gd name="connsiteY19" fmla="*/ 2005800 h 3923684"/>
                  <a:gd name="connsiteX20" fmla="*/ 2374053 w 3557693"/>
                  <a:gd name="connsiteY20" fmla="*/ 2128751 h 3923684"/>
                  <a:gd name="connsiteX21" fmla="*/ 2231813 w 3557693"/>
                  <a:gd name="connsiteY21" fmla="*/ 2240511 h 3923684"/>
                  <a:gd name="connsiteX22" fmla="*/ 2313093 w 3557693"/>
                  <a:gd name="connsiteY22" fmla="*/ 1895071 h 3923684"/>
                  <a:gd name="connsiteX23" fmla="*/ 2384213 w 3557693"/>
                  <a:gd name="connsiteY23" fmla="*/ 1508991 h 3923684"/>
                  <a:gd name="connsiteX24" fmla="*/ 2597573 w 3557693"/>
                  <a:gd name="connsiteY24" fmla="*/ 1285471 h 3923684"/>
                  <a:gd name="connsiteX25" fmla="*/ 2668693 w 3557693"/>
                  <a:gd name="connsiteY25" fmla="*/ 1122911 h 3923684"/>
                  <a:gd name="connsiteX26" fmla="*/ 2628053 w 3557693"/>
                  <a:gd name="connsiteY26" fmla="*/ 1122911 h 3923684"/>
                  <a:gd name="connsiteX27" fmla="*/ 2567093 w 3557693"/>
                  <a:gd name="connsiteY27" fmla="*/ 1254991 h 3923684"/>
                  <a:gd name="connsiteX28" fmla="*/ 2414693 w 3557693"/>
                  <a:gd name="connsiteY28" fmla="*/ 1376911 h 3923684"/>
                  <a:gd name="connsiteX29" fmla="*/ 2465493 w 3557693"/>
                  <a:gd name="connsiteY29" fmla="*/ 1204191 h 3923684"/>
                  <a:gd name="connsiteX30" fmla="*/ 2546773 w 3557693"/>
                  <a:gd name="connsiteY30" fmla="*/ 909551 h 3923684"/>
                  <a:gd name="connsiteX31" fmla="*/ 2648373 w 3557693"/>
                  <a:gd name="connsiteY31" fmla="*/ 818111 h 3923684"/>
                  <a:gd name="connsiteX32" fmla="*/ 2729653 w 3557693"/>
                  <a:gd name="connsiteY32" fmla="*/ 726671 h 3923684"/>
                  <a:gd name="connsiteX33" fmla="*/ 2739813 w 3557693"/>
                  <a:gd name="connsiteY33" fmla="*/ 675871 h 3923684"/>
                  <a:gd name="connsiteX34" fmla="*/ 2699173 w 3557693"/>
                  <a:gd name="connsiteY34" fmla="*/ 696191 h 3923684"/>
                  <a:gd name="connsiteX35" fmla="*/ 2628053 w 3557693"/>
                  <a:gd name="connsiteY35" fmla="*/ 777471 h 3923684"/>
                  <a:gd name="connsiteX36" fmla="*/ 2567093 w 3557693"/>
                  <a:gd name="connsiteY36" fmla="*/ 807951 h 3923684"/>
                  <a:gd name="connsiteX37" fmla="*/ 2678853 w 3557693"/>
                  <a:gd name="connsiteY37" fmla="*/ 503151 h 3923684"/>
                  <a:gd name="connsiteX38" fmla="*/ 2729653 w 3557693"/>
                  <a:gd name="connsiteY38" fmla="*/ 269471 h 3923684"/>
                  <a:gd name="connsiteX39" fmla="*/ 2689013 w 3557693"/>
                  <a:gd name="connsiteY39" fmla="*/ 259311 h 3923684"/>
                  <a:gd name="connsiteX40" fmla="*/ 2668693 w 3557693"/>
                  <a:gd name="connsiteY40" fmla="*/ 371071 h 3923684"/>
                  <a:gd name="connsiteX41" fmla="*/ 2617893 w 3557693"/>
                  <a:gd name="connsiteY41" fmla="*/ 543791 h 3923684"/>
                  <a:gd name="connsiteX42" fmla="*/ 2597573 w 3557693"/>
                  <a:gd name="connsiteY42" fmla="*/ 543791 h 3923684"/>
                  <a:gd name="connsiteX43" fmla="*/ 2556933 w 3557693"/>
                  <a:gd name="connsiteY43" fmla="*/ 401551 h 3923684"/>
                  <a:gd name="connsiteX44" fmla="*/ 2526453 w 3557693"/>
                  <a:gd name="connsiteY44" fmla="*/ 310111 h 3923684"/>
                  <a:gd name="connsiteX45" fmla="*/ 2495973 w 3557693"/>
                  <a:gd name="connsiteY45" fmla="*/ 340591 h 3923684"/>
                  <a:gd name="connsiteX46" fmla="*/ 2516293 w 3557693"/>
                  <a:gd name="connsiteY46" fmla="*/ 401551 h 3923684"/>
                  <a:gd name="connsiteX47" fmla="*/ 2546773 w 3557693"/>
                  <a:gd name="connsiteY47" fmla="*/ 513311 h 3923684"/>
                  <a:gd name="connsiteX48" fmla="*/ 2567093 w 3557693"/>
                  <a:gd name="connsiteY48" fmla="*/ 604751 h 3923684"/>
                  <a:gd name="connsiteX49" fmla="*/ 2577253 w 3557693"/>
                  <a:gd name="connsiteY49" fmla="*/ 635231 h 3923684"/>
                  <a:gd name="connsiteX50" fmla="*/ 2495973 w 3557693"/>
                  <a:gd name="connsiteY50" fmla="*/ 868911 h 3923684"/>
                  <a:gd name="connsiteX51" fmla="*/ 2424853 w 3557693"/>
                  <a:gd name="connsiteY51" fmla="*/ 1122911 h 3923684"/>
                  <a:gd name="connsiteX52" fmla="*/ 2363893 w 3557693"/>
                  <a:gd name="connsiteY52" fmla="*/ 1092431 h 3923684"/>
                  <a:gd name="connsiteX53" fmla="*/ 2262293 w 3557693"/>
                  <a:gd name="connsiteY53" fmla="*/ 919711 h 3923684"/>
                  <a:gd name="connsiteX54" fmla="*/ 2221653 w 3557693"/>
                  <a:gd name="connsiteY54" fmla="*/ 838431 h 3923684"/>
                  <a:gd name="connsiteX55" fmla="*/ 2201333 w 3557693"/>
                  <a:gd name="connsiteY55" fmla="*/ 868911 h 3923684"/>
                  <a:gd name="connsiteX56" fmla="*/ 2241973 w 3557693"/>
                  <a:gd name="connsiteY56" fmla="*/ 970511 h 3923684"/>
                  <a:gd name="connsiteX57" fmla="*/ 2302933 w 3557693"/>
                  <a:gd name="connsiteY57" fmla="*/ 1082271 h 3923684"/>
                  <a:gd name="connsiteX58" fmla="*/ 2353733 w 3557693"/>
                  <a:gd name="connsiteY58" fmla="*/ 1163551 h 3923684"/>
                  <a:gd name="connsiteX59" fmla="*/ 2384213 w 3557693"/>
                  <a:gd name="connsiteY59" fmla="*/ 1194031 h 3923684"/>
                  <a:gd name="connsiteX60" fmla="*/ 2363893 w 3557693"/>
                  <a:gd name="connsiteY60" fmla="*/ 1305791 h 3923684"/>
                  <a:gd name="connsiteX61" fmla="*/ 2262293 w 3557693"/>
                  <a:gd name="connsiteY61" fmla="*/ 1651231 h 3923684"/>
                  <a:gd name="connsiteX62" fmla="*/ 2211493 w 3557693"/>
                  <a:gd name="connsiteY62" fmla="*/ 1905231 h 3923684"/>
                  <a:gd name="connsiteX63" fmla="*/ 2160693 w 3557693"/>
                  <a:gd name="connsiteY63" fmla="*/ 2047471 h 3923684"/>
                  <a:gd name="connsiteX64" fmla="*/ 2089573 w 3557693"/>
                  <a:gd name="connsiteY64" fmla="*/ 2067791 h 3923684"/>
                  <a:gd name="connsiteX65" fmla="*/ 2048933 w 3557693"/>
                  <a:gd name="connsiteY65" fmla="*/ 1915391 h 3923684"/>
                  <a:gd name="connsiteX66" fmla="*/ 1957493 w 3557693"/>
                  <a:gd name="connsiteY66" fmla="*/ 1580111 h 3923684"/>
                  <a:gd name="connsiteX67" fmla="*/ 1845733 w 3557693"/>
                  <a:gd name="connsiteY67" fmla="*/ 1122911 h 3923684"/>
                  <a:gd name="connsiteX68" fmla="*/ 1805093 w 3557693"/>
                  <a:gd name="connsiteY68" fmla="*/ 665711 h 3923684"/>
                  <a:gd name="connsiteX69" fmla="*/ 1872208 w 3557693"/>
                  <a:gd name="connsiteY69" fmla="*/ 84815 h 3923684"/>
                  <a:gd name="connsiteX70" fmla="*/ 1800200 w 3557693"/>
                  <a:gd name="connsiteY70" fmla="*/ 156823 h 3923684"/>
                  <a:gd name="connsiteX71" fmla="*/ 1764453 w 3557693"/>
                  <a:gd name="connsiteY71" fmla="*/ 594591 h 3923684"/>
                  <a:gd name="connsiteX72" fmla="*/ 1764453 w 3557693"/>
                  <a:gd name="connsiteY72" fmla="*/ 787631 h 3923684"/>
                  <a:gd name="connsiteX73" fmla="*/ 1774613 w 3557693"/>
                  <a:gd name="connsiteY73" fmla="*/ 899391 h 3923684"/>
                  <a:gd name="connsiteX74" fmla="*/ 1733973 w 3557693"/>
                  <a:gd name="connsiteY74" fmla="*/ 838431 h 3923684"/>
                  <a:gd name="connsiteX75" fmla="*/ 1622213 w 3557693"/>
                  <a:gd name="connsiteY75" fmla="*/ 635231 h 3923684"/>
                  <a:gd name="connsiteX76" fmla="*/ 1571413 w 3557693"/>
                  <a:gd name="connsiteY76" fmla="*/ 371071 h 3923684"/>
                  <a:gd name="connsiteX77" fmla="*/ 1540933 w 3557693"/>
                  <a:gd name="connsiteY77" fmla="*/ 289791 h 3923684"/>
                  <a:gd name="connsiteX78" fmla="*/ 1520613 w 3557693"/>
                  <a:gd name="connsiteY78" fmla="*/ 350751 h 3923684"/>
                  <a:gd name="connsiteX79" fmla="*/ 1551093 w 3557693"/>
                  <a:gd name="connsiteY79" fmla="*/ 594591 h 3923684"/>
                  <a:gd name="connsiteX80" fmla="*/ 1571413 w 3557693"/>
                  <a:gd name="connsiteY80" fmla="*/ 655551 h 3923684"/>
                  <a:gd name="connsiteX81" fmla="*/ 1540933 w 3557693"/>
                  <a:gd name="connsiteY81" fmla="*/ 645391 h 3923684"/>
                  <a:gd name="connsiteX82" fmla="*/ 1439333 w 3557693"/>
                  <a:gd name="connsiteY82" fmla="*/ 564111 h 3923684"/>
                  <a:gd name="connsiteX83" fmla="*/ 1327573 w 3557693"/>
                  <a:gd name="connsiteY83" fmla="*/ 503151 h 3923684"/>
                  <a:gd name="connsiteX84" fmla="*/ 1317413 w 3557693"/>
                  <a:gd name="connsiteY84" fmla="*/ 533631 h 3923684"/>
                  <a:gd name="connsiteX85" fmla="*/ 1429173 w 3557693"/>
                  <a:gd name="connsiteY85" fmla="*/ 625071 h 3923684"/>
                  <a:gd name="connsiteX86" fmla="*/ 1571413 w 3557693"/>
                  <a:gd name="connsiteY86" fmla="*/ 706351 h 3923684"/>
                  <a:gd name="connsiteX87" fmla="*/ 1601893 w 3557693"/>
                  <a:gd name="connsiteY87" fmla="*/ 726671 h 3923684"/>
                  <a:gd name="connsiteX88" fmla="*/ 1683173 w 3557693"/>
                  <a:gd name="connsiteY88" fmla="*/ 858751 h 3923684"/>
                  <a:gd name="connsiteX89" fmla="*/ 1764453 w 3557693"/>
                  <a:gd name="connsiteY89" fmla="*/ 960351 h 3923684"/>
                  <a:gd name="connsiteX90" fmla="*/ 1784773 w 3557693"/>
                  <a:gd name="connsiteY90" fmla="*/ 1072111 h 3923684"/>
                  <a:gd name="connsiteX91" fmla="*/ 1815253 w 3557693"/>
                  <a:gd name="connsiteY91" fmla="*/ 1265151 h 3923684"/>
                  <a:gd name="connsiteX92" fmla="*/ 1876213 w 3557693"/>
                  <a:gd name="connsiteY92" fmla="*/ 1539471 h 3923684"/>
                  <a:gd name="connsiteX93" fmla="*/ 1855893 w 3557693"/>
                  <a:gd name="connsiteY93" fmla="*/ 1539471 h 3923684"/>
                  <a:gd name="connsiteX94" fmla="*/ 1591733 w 3557693"/>
                  <a:gd name="connsiteY94" fmla="*/ 1366751 h 3923684"/>
                  <a:gd name="connsiteX95" fmla="*/ 1408853 w 3557693"/>
                  <a:gd name="connsiteY95" fmla="*/ 1143231 h 3923684"/>
                  <a:gd name="connsiteX96" fmla="*/ 1327573 w 3557693"/>
                  <a:gd name="connsiteY96" fmla="*/ 1011151 h 3923684"/>
                  <a:gd name="connsiteX97" fmla="*/ 1307253 w 3557693"/>
                  <a:gd name="connsiteY97" fmla="*/ 848591 h 3923684"/>
                  <a:gd name="connsiteX98" fmla="*/ 1286933 w 3557693"/>
                  <a:gd name="connsiteY98" fmla="*/ 818111 h 3923684"/>
                  <a:gd name="connsiteX99" fmla="*/ 1256453 w 3557693"/>
                  <a:gd name="connsiteY99" fmla="*/ 899391 h 3923684"/>
                  <a:gd name="connsiteX100" fmla="*/ 1266613 w 3557693"/>
                  <a:gd name="connsiteY100" fmla="*/ 1000991 h 3923684"/>
                  <a:gd name="connsiteX101" fmla="*/ 1185333 w 3557693"/>
                  <a:gd name="connsiteY101" fmla="*/ 919711 h 3923684"/>
                  <a:gd name="connsiteX102" fmla="*/ 1012613 w 3557693"/>
                  <a:gd name="connsiteY102" fmla="*/ 736831 h 3923684"/>
                  <a:gd name="connsiteX103" fmla="*/ 941493 w 3557693"/>
                  <a:gd name="connsiteY103" fmla="*/ 604751 h 3923684"/>
                  <a:gd name="connsiteX104" fmla="*/ 890693 w 3557693"/>
                  <a:gd name="connsiteY104" fmla="*/ 523471 h 3923684"/>
                  <a:gd name="connsiteX105" fmla="*/ 860213 w 3557693"/>
                  <a:gd name="connsiteY105" fmla="*/ 523471 h 3923684"/>
                  <a:gd name="connsiteX106" fmla="*/ 880533 w 3557693"/>
                  <a:gd name="connsiteY106" fmla="*/ 594591 h 3923684"/>
                  <a:gd name="connsiteX107" fmla="*/ 982133 w 3557693"/>
                  <a:gd name="connsiteY107" fmla="*/ 777471 h 3923684"/>
                  <a:gd name="connsiteX108" fmla="*/ 1083733 w 3557693"/>
                  <a:gd name="connsiteY108" fmla="*/ 879071 h 3923684"/>
                  <a:gd name="connsiteX109" fmla="*/ 1012613 w 3557693"/>
                  <a:gd name="connsiteY109" fmla="*/ 879071 h 3923684"/>
                  <a:gd name="connsiteX110" fmla="*/ 850053 w 3557693"/>
                  <a:gd name="connsiteY110" fmla="*/ 807951 h 3923684"/>
                  <a:gd name="connsiteX111" fmla="*/ 829733 w 3557693"/>
                  <a:gd name="connsiteY111" fmla="*/ 828271 h 3923684"/>
                  <a:gd name="connsiteX112" fmla="*/ 921173 w 3557693"/>
                  <a:gd name="connsiteY112" fmla="*/ 879071 h 3923684"/>
                  <a:gd name="connsiteX113" fmla="*/ 1073573 w 3557693"/>
                  <a:gd name="connsiteY113" fmla="*/ 940031 h 3923684"/>
                  <a:gd name="connsiteX114" fmla="*/ 1124373 w 3557693"/>
                  <a:gd name="connsiteY114" fmla="*/ 950191 h 3923684"/>
                  <a:gd name="connsiteX115" fmla="*/ 1246293 w 3557693"/>
                  <a:gd name="connsiteY115" fmla="*/ 1051791 h 3923684"/>
                  <a:gd name="connsiteX116" fmla="*/ 1286933 w 3557693"/>
                  <a:gd name="connsiteY116" fmla="*/ 1082271 h 3923684"/>
                  <a:gd name="connsiteX117" fmla="*/ 1398693 w 3557693"/>
                  <a:gd name="connsiteY117" fmla="*/ 1214351 h 3923684"/>
                  <a:gd name="connsiteX118" fmla="*/ 1500293 w 3557693"/>
                  <a:gd name="connsiteY118" fmla="*/ 1346431 h 3923684"/>
                  <a:gd name="connsiteX119" fmla="*/ 1683173 w 3557693"/>
                  <a:gd name="connsiteY119" fmla="*/ 1519151 h 3923684"/>
                  <a:gd name="connsiteX120" fmla="*/ 1845733 w 3557693"/>
                  <a:gd name="connsiteY120" fmla="*/ 1651231 h 3923684"/>
                  <a:gd name="connsiteX121" fmla="*/ 1866053 w 3557693"/>
                  <a:gd name="connsiteY121" fmla="*/ 1702031 h 3923684"/>
                  <a:gd name="connsiteX122" fmla="*/ 1886373 w 3557693"/>
                  <a:gd name="connsiteY122" fmla="*/ 1854431 h 3923684"/>
                  <a:gd name="connsiteX123" fmla="*/ 1896533 w 3557693"/>
                  <a:gd name="connsiteY123" fmla="*/ 1945871 h 3923684"/>
                  <a:gd name="connsiteX124" fmla="*/ 1886373 w 3557693"/>
                  <a:gd name="connsiteY124" fmla="*/ 2108431 h 3923684"/>
                  <a:gd name="connsiteX125" fmla="*/ 1774613 w 3557693"/>
                  <a:gd name="connsiteY125" fmla="*/ 2057631 h 3923684"/>
                  <a:gd name="connsiteX126" fmla="*/ 1500293 w 3557693"/>
                  <a:gd name="connsiteY126" fmla="*/ 2006831 h 3923684"/>
                  <a:gd name="connsiteX127" fmla="*/ 1256453 w 3557693"/>
                  <a:gd name="connsiteY127" fmla="*/ 1935711 h 3923684"/>
                  <a:gd name="connsiteX128" fmla="*/ 900853 w 3557693"/>
                  <a:gd name="connsiteY128" fmla="*/ 1803631 h 3923684"/>
                  <a:gd name="connsiteX129" fmla="*/ 667173 w 3557693"/>
                  <a:gd name="connsiteY129" fmla="*/ 1569951 h 3923684"/>
                  <a:gd name="connsiteX130" fmla="*/ 514773 w 3557693"/>
                  <a:gd name="connsiteY130" fmla="*/ 1366751 h 3923684"/>
                  <a:gd name="connsiteX131" fmla="*/ 423333 w 3557693"/>
                  <a:gd name="connsiteY131" fmla="*/ 1265151 h 3923684"/>
                  <a:gd name="connsiteX132" fmla="*/ 362373 w 3557693"/>
                  <a:gd name="connsiteY132" fmla="*/ 1275311 h 3923684"/>
                  <a:gd name="connsiteX133" fmla="*/ 443653 w 3557693"/>
                  <a:gd name="connsiteY133" fmla="*/ 1366751 h 3923684"/>
                  <a:gd name="connsiteX134" fmla="*/ 565573 w 3557693"/>
                  <a:gd name="connsiteY134" fmla="*/ 1549631 h 3923684"/>
                  <a:gd name="connsiteX135" fmla="*/ 626533 w 3557693"/>
                  <a:gd name="connsiteY135" fmla="*/ 1630911 h 3923684"/>
                  <a:gd name="connsiteX136" fmla="*/ 555413 w 3557693"/>
                  <a:gd name="connsiteY136" fmla="*/ 1620751 h 3923684"/>
                  <a:gd name="connsiteX137" fmla="*/ 382693 w 3557693"/>
                  <a:gd name="connsiteY137" fmla="*/ 1529311 h 3923684"/>
                  <a:gd name="connsiteX138" fmla="*/ 209973 w 3557693"/>
                  <a:gd name="connsiteY138" fmla="*/ 1407391 h 3923684"/>
                  <a:gd name="connsiteX139" fmla="*/ 47413 w 3557693"/>
                  <a:gd name="connsiteY139" fmla="*/ 1275311 h 3923684"/>
                  <a:gd name="connsiteX140" fmla="*/ 6773 w 3557693"/>
                  <a:gd name="connsiteY140" fmla="*/ 1285471 h 3923684"/>
                  <a:gd name="connsiteX141" fmla="*/ 88053 w 3557693"/>
                  <a:gd name="connsiteY141" fmla="*/ 1356591 h 3923684"/>
                  <a:gd name="connsiteX142" fmla="*/ 362373 w 3557693"/>
                  <a:gd name="connsiteY142" fmla="*/ 1580111 h 3923684"/>
                  <a:gd name="connsiteX143" fmla="*/ 606213 w 3557693"/>
                  <a:gd name="connsiteY143" fmla="*/ 1691871 h 3923684"/>
                  <a:gd name="connsiteX144" fmla="*/ 707813 w 3557693"/>
                  <a:gd name="connsiteY144" fmla="*/ 1712191 h 3923684"/>
                  <a:gd name="connsiteX145" fmla="*/ 758613 w 3557693"/>
                  <a:gd name="connsiteY145" fmla="*/ 1773151 h 3923684"/>
                  <a:gd name="connsiteX146" fmla="*/ 819573 w 3557693"/>
                  <a:gd name="connsiteY146" fmla="*/ 1823951 h 3923684"/>
                  <a:gd name="connsiteX147" fmla="*/ 911013 w 3557693"/>
                  <a:gd name="connsiteY147" fmla="*/ 1874751 h 3923684"/>
                  <a:gd name="connsiteX148" fmla="*/ 1236133 w 3557693"/>
                  <a:gd name="connsiteY148" fmla="*/ 1996671 h 3923684"/>
                  <a:gd name="connsiteX149" fmla="*/ 1540933 w 3557693"/>
                  <a:gd name="connsiteY149" fmla="*/ 2108431 h 3923684"/>
                  <a:gd name="connsiteX150" fmla="*/ 1652693 w 3557693"/>
                  <a:gd name="connsiteY150" fmla="*/ 2179551 h 3923684"/>
                  <a:gd name="connsiteX151" fmla="*/ 1469813 w 3557693"/>
                  <a:gd name="connsiteY151" fmla="*/ 2149071 h 3923684"/>
                  <a:gd name="connsiteX152" fmla="*/ 1286933 w 3557693"/>
                  <a:gd name="connsiteY152" fmla="*/ 2149071 h 3923684"/>
                  <a:gd name="connsiteX153" fmla="*/ 1053253 w 3557693"/>
                  <a:gd name="connsiteY153" fmla="*/ 2128751 h 3923684"/>
                  <a:gd name="connsiteX154" fmla="*/ 809413 w 3557693"/>
                  <a:gd name="connsiteY154" fmla="*/ 2057631 h 3923684"/>
                  <a:gd name="connsiteX155" fmla="*/ 545253 w 3557693"/>
                  <a:gd name="connsiteY155" fmla="*/ 1966191 h 3923684"/>
                  <a:gd name="connsiteX156" fmla="*/ 514773 w 3557693"/>
                  <a:gd name="connsiteY156" fmla="*/ 1956031 h 3923684"/>
                  <a:gd name="connsiteX157" fmla="*/ 382693 w 3557693"/>
                  <a:gd name="connsiteY157" fmla="*/ 1864591 h 3923684"/>
                  <a:gd name="connsiteX158" fmla="*/ 342053 w 3557693"/>
                  <a:gd name="connsiteY158" fmla="*/ 1874751 h 3923684"/>
                  <a:gd name="connsiteX159" fmla="*/ 474133 w 3557693"/>
                  <a:gd name="connsiteY159" fmla="*/ 1996671 h 3923684"/>
                  <a:gd name="connsiteX160" fmla="*/ 728133 w 3557693"/>
                  <a:gd name="connsiteY160" fmla="*/ 2077951 h 3923684"/>
                  <a:gd name="connsiteX161" fmla="*/ 606213 w 3557693"/>
                  <a:gd name="connsiteY161" fmla="*/ 2077951 h 3923684"/>
                  <a:gd name="connsiteX162" fmla="*/ 474133 w 3557693"/>
                  <a:gd name="connsiteY162" fmla="*/ 2067791 h 3923684"/>
                  <a:gd name="connsiteX163" fmla="*/ 474133 w 3557693"/>
                  <a:gd name="connsiteY163" fmla="*/ 2118591 h 3923684"/>
                  <a:gd name="connsiteX164" fmla="*/ 585893 w 3557693"/>
                  <a:gd name="connsiteY164" fmla="*/ 2118591 h 3923684"/>
                  <a:gd name="connsiteX165" fmla="*/ 789093 w 3557693"/>
                  <a:gd name="connsiteY165" fmla="*/ 2118591 h 3923684"/>
                  <a:gd name="connsiteX166" fmla="*/ 992293 w 3557693"/>
                  <a:gd name="connsiteY166" fmla="*/ 2159231 h 3923684"/>
                  <a:gd name="connsiteX167" fmla="*/ 1266613 w 3557693"/>
                  <a:gd name="connsiteY167" fmla="*/ 2179551 h 3923684"/>
                  <a:gd name="connsiteX168" fmla="*/ 1583845 w 3557693"/>
                  <a:gd name="connsiteY168" fmla="*/ 2221824 h 3923684"/>
                  <a:gd name="connsiteX169" fmla="*/ 1744133 w 3557693"/>
                  <a:gd name="connsiteY169" fmla="*/ 2352271 h 3923684"/>
                  <a:gd name="connsiteX170" fmla="*/ 1794933 w 3557693"/>
                  <a:gd name="connsiteY170" fmla="*/ 2484351 h 3923684"/>
                  <a:gd name="connsiteX171" fmla="*/ 1805093 w 3557693"/>
                  <a:gd name="connsiteY171" fmla="*/ 2728191 h 3923684"/>
                  <a:gd name="connsiteX172" fmla="*/ 1784773 w 3557693"/>
                  <a:gd name="connsiteY172" fmla="*/ 2982191 h 3923684"/>
                  <a:gd name="connsiteX173" fmla="*/ 1733973 w 3557693"/>
                  <a:gd name="connsiteY173" fmla="*/ 3276831 h 3923684"/>
                  <a:gd name="connsiteX174" fmla="*/ 1683173 w 3557693"/>
                  <a:gd name="connsiteY174" fmla="*/ 3571471 h 3923684"/>
                  <a:gd name="connsiteX175" fmla="*/ 1632373 w 3557693"/>
                  <a:gd name="connsiteY175" fmla="*/ 3815311 h 3923684"/>
                  <a:gd name="connsiteX176" fmla="*/ 1825413 w 3557693"/>
                  <a:gd name="connsiteY176" fmla="*/ 3896591 h 3923684"/>
                  <a:gd name="connsiteX177" fmla="*/ 2120053 w 3557693"/>
                  <a:gd name="connsiteY177" fmla="*/ 3906751 h 3923684"/>
                  <a:gd name="connsiteX178" fmla="*/ 2191173 w 3557693"/>
                  <a:gd name="connsiteY178" fmla="*/ 3855951 h 3923684"/>
                  <a:gd name="connsiteX179" fmla="*/ 2181013 w 3557693"/>
                  <a:gd name="connsiteY179" fmla="*/ 3500351 h 3923684"/>
                  <a:gd name="connsiteX180" fmla="*/ 2159909 w 3557693"/>
                  <a:gd name="connsiteY180" fmla="*/ 2581864 h 3923684"/>
                  <a:gd name="connsiteX0" fmla="*/ 2159909 w 3557693"/>
                  <a:gd name="connsiteY0" fmla="*/ 2581864 h 3923684"/>
                  <a:gd name="connsiteX1" fmla="*/ 2303925 w 3557693"/>
                  <a:gd name="connsiteY1" fmla="*/ 2293832 h 3923684"/>
                  <a:gd name="connsiteX2" fmla="*/ 2628053 w 3557693"/>
                  <a:gd name="connsiteY2" fmla="*/ 2067791 h 3923684"/>
                  <a:gd name="connsiteX3" fmla="*/ 3014133 w 3557693"/>
                  <a:gd name="connsiteY3" fmla="*/ 1844271 h 3923684"/>
                  <a:gd name="connsiteX4" fmla="*/ 3288453 w 3557693"/>
                  <a:gd name="connsiteY4" fmla="*/ 1732511 h 3923684"/>
                  <a:gd name="connsiteX5" fmla="*/ 3471333 w 3557693"/>
                  <a:gd name="connsiteY5" fmla="*/ 1620751 h 3923684"/>
                  <a:gd name="connsiteX6" fmla="*/ 3552613 w 3557693"/>
                  <a:gd name="connsiteY6" fmla="*/ 1508991 h 3923684"/>
                  <a:gd name="connsiteX7" fmla="*/ 3501813 w 3557693"/>
                  <a:gd name="connsiteY7" fmla="*/ 1498831 h 3923684"/>
                  <a:gd name="connsiteX8" fmla="*/ 3430693 w 3557693"/>
                  <a:gd name="connsiteY8" fmla="*/ 1600431 h 3923684"/>
                  <a:gd name="connsiteX9" fmla="*/ 3237653 w 3557693"/>
                  <a:gd name="connsiteY9" fmla="*/ 1702031 h 3923684"/>
                  <a:gd name="connsiteX10" fmla="*/ 2922693 w 3557693"/>
                  <a:gd name="connsiteY10" fmla="*/ 1834111 h 3923684"/>
                  <a:gd name="connsiteX11" fmla="*/ 2892213 w 3557693"/>
                  <a:gd name="connsiteY11" fmla="*/ 1823951 h 3923684"/>
                  <a:gd name="connsiteX12" fmla="*/ 2922693 w 3557693"/>
                  <a:gd name="connsiteY12" fmla="*/ 1712191 h 3923684"/>
                  <a:gd name="connsiteX13" fmla="*/ 2983653 w 3557693"/>
                  <a:gd name="connsiteY13" fmla="*/ 1549631 h 3923684"/>
                  <a:gd name="connsiteX14" fmla="*/ 2983653 w 3557693"/>
                  <a:gd name="connsiteY14" fmla="*/ 1498831 h 3923684"/>
                  <a:gd name="connsiteX15" fmla="*/ 2932853 w 3557693"/>
                  <a:gd name="connsiteY15" fmla="*/ 1508991 h 3923684"/>
                  <a:gd name="connsiteX16" fmla="*/ 2902373 w 3557693"/>
                  <a:gd name="connsiteY16" fmla="*/ 1590271 h 3923684"/>
                  <a:gd name="connsiteX17" fmla="*/ 2821093 w 3557693"/>
                  <a:gd name="connsiteY17" fmla="*/ 1813791 h 3923684"/>
                  <a:gd name="connsiteX18" fmla="*/ 2790613 w 3557693"/>
                  <a:gd name="connsiteY18" fmla="*/ 1895071 h 3923684"/>
                  <a:gd name="connsiteX19" fmla="*/ 2591957 w 3557693"/>
                  <a:gd name="connsiteY19" fmla="*/ 2005800 h 3923684"/>
                  <a:gd name="connsiteX20" fmla="*/ 2374053 w 3557693"/>
                  <a:gd name="connsiteY20" fmla="*/ 2128751 h 3923684"/>
                  <a:gd name="connsiteX21" fmla="*/ 2231813 w 3557693"/>
                  <a:gd name="connsiteY21" fmla="*/ 2240511 h 3923684"/>
                  <a:gd name="connsiteX22" fmla="*/ 2313093 w 3557693"/>
                  <a:gd name="connsiteY22" fmla="*/ 1895071 h 3923684"/>
                  <a:gd name="connsiteX23" fmla="*/ 2384213 w 3557693"/>
                  <a:gd name="connsiteY23" fmla="*/ 1508991 h 3923684"/>
                  <a:gd name="connsiteX24" fmla="*/ 2597573 w 3557693"/>
                  <a:gd name="connsiteY24" fmla="*/ 1285471 h 3923684"/>
                  <a:gd name="connsiteX25" fmla="*/ 2668693 w 3557693"/>
                  <a:gd name="connsiteY25" fmla="*/ 1122911 h 3923684"/>
                  <a:gd name="connsiteX26" fmla="*/ 2628053 w 3557693"/>
                  <a:gd name="connsiteY26" fmla="*/ 1122911 h 3923684"/>
                  <a:gd name="connsiteX27" fmla="*/ 2567093 w 3557693"/>
                  <a:gd name="connsiteY27" fmla="*/ 1254991 h 3923684"/>
                  <a:gd name="connsiteX28" fmla="*/ 2414693 w 3557693"/>
                  <a:gd name="connsiteY28" fmla="*/ 1376911 h 3923684"/>
                  <a:gd name="connsiteX29" fmla="*/ 2465493 w 3557693"/>
                  <a:gd name="connsiteY29" fmla="*/ 1204191 h 3923684"/>
                  <a:gd name="connsiteX30" fmla="*/ 2546773 w 3557693"/>
                  <a:gd name="connsiteY30" fmla="*/ 909551 h 3923684"/>
                  <a:gd name="connsiteX31" fmla="*/ 2648373 w 3557693"/>
                  <a:gd name="connsiteY31" fmla="*/ 818111 h 3923684"/>
                  <a:gd name="connsiteX32" fmla="*/ 2729653 w 3557693"/>
                  <a:gd name="connsiteY32" fmla="*/ 726671 h 3923684"/>
                  <a:gd name="connsiteX33" fmla="*/ 2739813 w 3557693"/>
                  <a:gd name="connsiteY33" fmla="*/ 675871 h 3923684"/>
                  <a:gd name="connsiteX34" fmla="*/ 2699173 w 3557693"/>
                  <a:gd name="connsiteY34" fmla="*/ 696191 h 3923684"/>
                  <a:gd name="connsiteX35" fmla="*/ 2628053 w 3557693"/>
                  <a:gd name="connsiteY35" fmla="*/ 777471 h 3923684"/>
                  <a:gd name="connsiteX36" fmla="*/ 2567093 w 3557693"/>
                  <a:gd name="connsiteY36" fmla="*/ 807951 h 3923684"/>
                  <a:gd name="connsiteX37" fmla="*/ 2678853 w 3557693"/>
                  <a:gd name="connsiteY37" fmla="*/ 503151 h 3923684"/>
                  <a:gd name="connsiteX38" fmla="*/ 2729653 w 3557693"/>
                  <a:gd name="connsiteY38" fmla="*/ 269471 h 3923684"/>
                  <a:gd name="connsiteX39" fmla="*/ 2689013 w 3557693"/>
                  <a:gd name="connsiteY39" fmla="*/ 259311 h 3923684"/>
                  <a:gd name="connsiteX40" fmla="*/ 2668693 w 3557693"/>
                  <a:gd name="connsiteY40" fmla="*/ 371071 h 3923684"/>
                  <a:gd name="connsiteX41" fmla="*/ 2617893 w 3557693"/>
                  <a:gd name="connsiteY41" fmla="*/ 543791 h 3923684"/>
                  <a:gd name="connsiteX42" fmla="*/ 2597573 w 3557693"/>
                  <a:gd name="connsiteY42" fmla="*/ 543791 h 3923684"/>
                  <a:gd name="connsiteX43" fmla="*/ 2556933 w 3557693"/>
                  <a:gd name="connsiteY43" fmla="*/ 401551 h 3923684"/>
                  <a:gd name="connsiteX44" fmla="*/ 2526453 w 3557693"/>
                  <a:gd name="connsiteY44" fmla="*/ 310111 h 3923684"/>
                  <a:gd name="connsiteX45" fmla="*/ 2495973 w 3557693"/>
                  <a:gd name="connsiteY45" fmla="*/ 340591 h 3923684"/>
                  <a:gd name="connsiteX46" fmla="*/ 2516293 w 3557693"/>
                  <a:gd name="connsiteY46" fmla="*/ 401551 h 3923684"/>
                  <a:gd name="connsiteX47" fmla="*/ 2546773 w 3557693"/>
                  <a:gd name="connsiteY47" fmla="*/ 513311 h 3923684"/>
                  <a:gd name="connsiteX48" fmla="*/ 2567093 w 3557693"/>
                  <a:gd name="connsiteY48" fmla="*/ 604751 h 3923684"/>
                  <a:gd name="connsiteX49" fmla="*/ 2577253 w 3557693"/>
                  <a:gd name="connsiteY49" fmla="*/ 635231 h 3923684"/>
                  <a:gd name="connsiteX50" fmla="*/ 2495973 w 3557693"/>
                  <a:gd name="connsiteY50" fmla="*/ 868911 h 3923684"/>
                  <a:gd name="connsiteX51" fmla="*/ 2424853 w 3557693"/>
                  <a:gd name="connsiteY51" fmla="*/ 1122911 h 3923684"/>
                  <a:gd name="connsiteX52" fmla="*/ 2363893 w 3557693"/>
                  <a:gd name="connsiteY52" fmla="*/ 1092431 h 3923684"/>
                  <a:gd name="connsiteX53" fmla="*/ 2262293 w 3557693"/>
                  <a:gd name="connsiteY53" fmla="*/ 919711 h 3923684"/>
                  <a:gd name="connsiteX54" fmla="*/ 2221653 w 3557693"/>
                  <a:gd name="connsiteY54" fmla="*/ 838431 h 3923684"/>
                  <a:gd name="connsiteX55" fmla="*/ 2201333 w 3557693"/>
                  <a:gd name="connsiteY55" fmla="*/ 868911 h 3923684"/>
                  <a:gd name="connsiteX56" fmla="*/ 2241973 w 3557693"/>
                  <a:gd name="connsiteY56" fmla="*/ 970511 h 3923684"/>
                  <a:gd name="connsiteX57" fmla="*/ 2302933 w 3557693"/>
                  <a:gd name="connsiteY57" fmla="*/ 1082271 h 3923684"/>
                  <a:gd name="connsiteX58" fmla="*/ 2353733 w 3557693"/>
                  <a:gd name="connsiteY58" fmla="*/ 1163551 h 3923684"/>
                  <a:gd name="connsiteX59" fmla="*/ 2384213 w 3557693"/>
                  <a:gd name="connsiteY59" fmla="*/ 1194031 h 3923684"/>
                  <a:gd name="connsiteX60" fmla="*/ 2363893 w 3557693"/>
                  <a:gd name="connsiteY60" fmla="*/ 1305791 h 3923684"/>
                  <a:gd name="connsiteX61" fmla="*/ 2262293 w 3557693"/>
                  <a:gd name="connsiteY61" fmla="*/ 1651231 h 3923684"/>
                  <a:gd name="connsiteX62" fmla="*/ 2211493 w 3557693"/>
                  <a:gd name="connsiteY62" fmla="*/ 1905231 h 3923684"/>
                  <a:gd name="connsiteX63" fmla="*/ 2160693 w 3557693"/>
                  <a:gd name="connsiteY63" fmla="*/ 2047471 h 3923684"/>
                  <a:gd name="connsiteX64" fmla="*/ 2089573 w 3557693"/>
                  <a:gd name="connsiteY64" fmla="*/ 2067791 h 3923684"/>
                  <a:gd name="connsiteX65" fmla="*/ 2048933 w 3557693"/>
                  <a:gd name="connsiteY65" fmla="*/ 1915391 h 3923684"/>
                  <a:gd name="connsiteX66" fmla="*/ 1957493 w 3557693"/>
                  <a:gd name="connsiteY66" fmla="*/ 1580111 h 3923684"/>
                  <a:gd name="connsiteX67" fmla="*/ 1845733 w 3557693"/>
                  <a:gd name="connsiteY67" fmla="*/ 1122911 h 3923684"/>
                  <a:gd name="connsiteX68" fmla="*/ 1805093 w 3557693"/>
                  <a:gd name="connsiteY68" fmla="*/ 665711 h 3923684"/>
                  <a:gd name="connsiteX69" fmla="*/ 1872208 w 3557693"/>
                  <a:gd name="connsiteY69" fmla="*/ 84815 h 3923684"/>
                  <a:gd name="connsiteX70" fmla="*/ 1800200 w 3557693"/>
                  <a:gd name="connsiteY70" fmla="*/ 156823 h 3923684"/>
                  <a:gd name="connsiteX71" fmla="*/ 1764453 w 3557693"/>
                  <a:gd name="connsiteY71" fmla="*/ 594591 h 3923684"/>
                  <a:gd name="connsiteX72" fmla="*/ 1764453 w 3557693"/>
                  <a:gd name="connsiteY72" fmla="*/ 787631 h 3923684"/>
                  <a:gd name="connsiteX73" fmla="*/ 1774613 w 3557693"/>
                  <a:gd name="connsiteY73" fmla="*/ 899391 h 3923684"/>
                  <a:gd name="connsiteX74" fmla="*/ 1733973 w 3557693"/>
                  <a:gd name="connsiteY74" fmla="*/ 838431 h 3923684"/>
                  <a:gd name="connsiteX75" fmla="*/ 1622213 w 3557693"/>
                  <a:gd name="connsiteY75" fmla="*/ 635231 h 3923684"/>
                  <a:gd name="connsiteX76" fmla="*/ 1571413 w 3557693"/>
                  <a:gd name="connsiteY76" fmla="*/ 371071 h 3923684"/>
                  <a:gd name="connsiteX77" fmla="*/ 1540933 w 3557693"/>
                  <a:gd name="connsiteY77" fmla="*/ 289791 h 3923684"/>
                  <a:gd name="connsiteX78" fmla="*/ 1520613 w 3557693"/>
                  <a:gd name="connsiteY78" fmla="*/ 350751 h 3923684"/>
                  <a:gd name="connsiteX79" fmla="*/ 1551093 w 3557693"/>
                  <a:gd name="connsiteY79" fmla="*/ 594591 h 3923684"/>
                  <a:gd name="connsiteX80" fmla="*/ 1571413 w 3557693"/>
                  <a:gd name="connsiteY80" fmla="*/ 655551 h 3923684"/>
                  <a:gd name="connsiteX81" fmla="*/ 1540933 w 3557693"/>
                  <a:gd name="connsiteY81" fmla="*/ 645391 h 3923684"/>
                  <a:gd name="connsiteX82" fmla="*/ 1439333 w 3557693"/>
                  <a:gd name="connsiteY82" fmla="*/ 564111 h 3923684"/>
                  <a:gd name="connsiteX83" fmla="*/ 1327573 w 3557693"/>
                  <a:gd name="connsiteY83" fmla="*/ 503151 h 3923684"/>
                  <a:gd name="connsiteX84" fmla="*/ 1317413 w 3557693"/>
                  <a:gd name="connsiteY84" fmla="*/ 533631 h 3923684"/>
                  <a:gd name="connsiteX85" fmla="*/ 1429173 w 3557693"/>
                  <a:gd name="connsiteY85" fmla="*/ 625071 h 3923684"/>
                  <a:gd name="connsiteX86" fmla="*/ 1571413 w 3557693"/>
                  <a:gd name="connsiteY86" fmla="*/ 706351 h 3923684"/>
                  <a:gd name="connsiteX87" fmla="*/ 1601893 w 3557693"/>
                  <a:gd name="connsiteY87" fmla="*/ 726671 h 3923684"/>
                  <a:gd name="connsiteX88" fmla="*/ 1683173 w 3557693"/>
                  <a:gd name="connsiteY88" fmla="*/ 858751 h 3923684"/>
                  <a:gd name="connsiteX89" fmla="*/ 1764453 w 3557693"/>
                  <a:gd name="connsiteY89" fmla="*/ 960351 h 3923684"/>
                  <a:gd name="connsiteX90" fmla="*/ 1784773 w 3557693"/>
                  <a:gd name="connsiteY90" fmla="*/ 1072111 h 3923684"/>
                  <a:gd name="connsiteX91" fmla="*/ 1815253 w 3557693"/>
                  <a:gd name="connsiteY91" fmla="*/ 1265151 h 3923684"/>
                  <a:gd name="connsiteX92" fmla="*/ 1876213 w 3557693"/>
                  <a:gd name="connsiteY92" fmla="*/ 1539471 h 3923684"/>
                  <a:gd name="connsiteX93" fmla="*/ 1855893 w 3557693"/>
                  <a:gd name="connsiteY93" fmla="*/ 1539471 h 3923684"/>
                  <a:gd name="connsiteX94" fmla="*/ 1591733 w 3557693"/>
                  <a:gd name="connsiteY94" fmla="*/ 1366751 h 3923684"/>
                  <a:gd name="connsiteX95" fmla="*/ 1408853 w 3557693"/>
                  <a:gd name="connsiteY95" fmla="*/ 1143231 h 3923684"/>
                  <a:gd name="connsiteX96" fmla="*/ 1327573 w 3557693"/>
                  <a:gd name="connsiteY96" fmla="*/ 1011151 h 3923684"/>
                  <a:gd name="connsiteX97" fmla="*/ 1307253 w 3557693"/>
                  <a:gd name="connsiteY97" fmla="*/ 848591 h 3923684"/>
                  <a:gd name="connsiteX98" fmla="*/ 1286933 w 3557693"/>
                  <a:gd name="connsiteY98" fmla="*/ 818111 h 3923684"/>
                  <a:gd name="connsiteX99" fmla="*/ 1256453 w 3557693"/>
                  <a:gd name="connsiteY99" fmla="*/ 899391 h 3923684"/>
                  <a:gd name="connsiteX100" fmla="*/ 1266613 w 3557693"/>
                  <a:gd name="connsiteY100" fmla="*/ 1000991 h 3923684"/>
                  <a:gd name="connsiteX101" fmla="*/ 1185333 w 3557693"/>
                  <a:gd name="connsiteY101" fmla="*/ 919711 h 3923684"/>
                  <a:gd name="connsiteX102" fmla="*/ 1012613 w 3557693"/>
                  <a:gd name="connsiteY102" fmla="*/ 736831 h 3923684"/>
                  <a:gd name="connsiteX103" fmla="*/ 941493 w 3557693"/>
                  <a:gd name="connsiteY103" fmla="*/ 604751 h 3923684"/>
                  <a:gd name="connsiteX104" fmla="*/ 890693 w 3557693"/>
                  <a:gd name="connsiteY104" fmla="*/ 523471 h 3923684"/>
                  <a:gd name="connsiteX105" fmla="*/ 860213 w 3557693"/>
                  <a:gd name="connsiteY105" fmla="*/ 523471 h 3923684"/>
                  <a:gd name="connsiteX106" fmla="*/ 880533 w 3557693"/>
                  <a:gd name="connsiteY106" fmla="*/ 594591 h 3923684"/>
                  <a:gd name="connsiteX107" fmla="*/ 982133 w 3557693"/>
                  <a:gd name="connsiteY107" fmla="*/ 777471 h 3923684"/>
                  <a:gd name="connsiteX108" fmla="*/ 1083733 w 3557693"/>
                  <a:gd name="connsiteY108" fmla="*/ 879071 h 3923684"/>
                  <a:gd name="connsiteX109" fmla="*/ 1012613 w 3557693"/>
                  <a:gd name="connsiteY109" fmla="*/ 879071 h 3923684"/>
                  <a:gd name="connsiteX110" fmla="*/ 850053 w 3557693"/>
                  <a:gd name="connsiteY110" fmla="*/ 807951 h 3923684"/>
                  <a:gd name="connsiteX111" fmla="*/ 829733 w 3557693"/>
                  <a:gd name="connsiteY111" fmla="*/ 828271 h 3923684"/>
                  <a:gd name="connsiteX112" fmla="*/ 921173 w 3557693"/>
                  <a:gd name="connsiteY112" fmla="*/ 879071 h 3923684"/>
                  <a:gd name="connsiteX113" fmla="*/ 1073573 w 3557693"/>
                  <a:gd name="connsiteY113" fmla="*/ 940031 h 3923684"/>
                  <a:gd name="connsiteX114" fmla="*/ 1124373 w 3557693"/>
                  <a:gd name="connsiteY114" fmla="*/ 950191 h 3923684"/>
                  <a:gd name="connsiteX115" fmla="*/ 1246293 w 3557693"/>
                  <a:gd name="connsiteY115" fmla="*/ 1051791 h 3923684"/>
                  <a:gd name="connsiteX116" fmla="*/ 1286933 w 3557693"/>
                  <a:gd name="connsiteY116" fmla="*/ 1082271 h 3923684"/>
                  <a:gd name="connsiteX117" fmla="*/ 1398693 w 3557693"/>
                  <a:gd name="connsiteY117" fmla="*/ 1214351 h 3923684"/>
                  <a:gd name="connsiteX118" fmla="*/ 1500293 w 3557693"/>
                  <a:gd name="connsiteY118" fmla="*/ 1346431 h 3923684"/>
                  <a:gd name="connsiteX119" fmla="*/ 1683173 w 3557693"/>
                  <a:gd name="connsiteY119" fmla="*/ 1519151 h 3923684"/>
                  <a:gd name="connsiteX120" fmla="*/ 1845733 w 3557693"/>
                  <a:gd name="connsiteY120" fmla="*/ 1651231 h 3923684"/>
                  <a:gd name="connsiteX121" fmla="*/ 1866053 w 3557693"/>
                  <a:gd name="connsiteY121" fmla="*/ 1702031 h 3923684"/>
                  <a:gd name="connsiteX122" fmla="*/ 1886373 w 3557693"/>
                  <a:gd name="connsiteY122" fmla="*/ 1854431 h 3923684"/>
                  <a:gd name="connsiteX123" fmla="*/ 1896533 w 3557693"/>
                  <a:gd name="connsiteY123" fmla="*/ 1945871 h 3923684"/>
                  <a:gd name="connsiteX124" fmla="*/ 1886373 w 3557693"/>
                  <a:gd name="connsiteY124" fmla="*/ 2108431 h 3923684"/>
                  <a:gd name="connsiteX125" fmla="*/ 1774613 w 3557693"/>
                  <a:gd name="connsiteY125" fmla="*/ 2057631 h 3923684"/>
                  <a:gd name="connsiteX126" fmla="*/ 1500293 w 3557693"/>
                  <a:gd name="connsiteY126" fmla="*/ 2006831 h 3923684"/>
                  <a:gd name="connsiteX127" fmla="*/ 1256453 w 3557693"/>
                  <a:gd name="connsiteY127" fmla="*/ 1935711 h 3923684"/>
                  <a:gd name="connsiteX128" fmla="*/ 900853 w 3557693"/>
                  <a:gd name="connsiteY128" fmla="*/ 1803631 h 3923684"/>
                  <a:gd name="connsiteX129" fmla="*/ 667173 w 3557693"/>
                  <a:gd name="connsiteY129" fmla="*/ 1569951 h 3923684"/>
                  <a:gd name="connsiteX130" fmla="*/ 514773 w 3557693"/>
                  <a:gd name="connsiteY130" fmla="*/ 1366751 h 3923684"/>
                  <a:gd name="connsiteX131" fmla="*/ 423333 w 3557693"/>
                  <a:gd name="connsiteY131" fmla="*/ 1265151 h 3923684"/>
                  <a:gd name="connsiteX132" fmla="*/ 362373 w 3557693"/>
                  <a:gd name="connsiteY132" fmla="*/ 1275311 h 3923684"/>
                  <a:gd name="connsiteX133" fmla="*/ 443653 w 3557693"/>
                  <a:gd name="connsiteY133" fmla="*/ 1366751 h 3923684"/>
                  <a:gd name="connsiteX134" fmla="*/ 565573 w 3557693"/>
                  <a:gd name="connsiteY134" fmla="*/ 1549631 h 3923684"/>
                  <a:gd name="connsiteX135" fmla="*/ 626533 w 3557693"/>
                  <a:gd name="connsiteY135" fmla="*/ 1630911 h 3923684"/>
                  <a:gd name="connsiteX136" fmla="*/ 555413 w 3557693"/>
                  <a:gd name="connsiteY136" fmla="*/ 1620751 h 3923684"/>
                  <a:gd name="connsiteX137" fmla="*/ 382693 w 3557693"/>
                  <a:gd name="connsiteY137" fmla="*/ 1529311 h 3923684"/>
                  <a:gd name="connsiteX138" fmla="*/ 209973 w 3557693"/>
                  <a:gd name="connsiteY138" fmla="*/ 1407391 h 3923684"/>
                  <a:gd name="connsiteX139" fmla="*/ 47413 w 3557693"/>
                  <a:gd name="connsiteY139" fmla="*/ 1275311 h 3923684"/>
                  <a:gd name="connsiteX140" fmla="*/ 6773 w 3557693"/>
                  <a:gd name="connsiteY140" fmla="*/ 1285471 h 3923684"/>
                  <a:gd name="connsiteX141" fmla="*/ 88053 w 3557693"/>
                  <a:gd name="connsiteY141" fmla="*/ 1356591 h 3923684"/>
                  <a:gd name="connsiteX142" fmla="*/ 362373 w 3557693"/>
                  <a:gd name="connsiteY142" fmla="*/ 1580111 h 3923684"/>
                  <a:gd name="connsiteX143" fmla="*/ 606213 w 3557693"/>
                  <a:gd name="connsiteY143" fmla="*/ 1691871 h 3923684"/>
                  <a:gd name="connsiteX144" fmla="*/ 707813 w 3557693"/>
                  <a:gd name="connsiteY144" fmla="*/ 1712191 h 3923684"/>
                  <a:gd name="connsiteX145" fmla="*/ 758613 w 3557693"/>
                  <a:gd name="connsiteY145" fmla="*/ 1773151 h 3923684"/>
                  <a:gd name="connsiteX146" fmla="*/ 819573 w 3557693"/>
                  <a:gd name="connsiteY146" fmla="*/ 1823951 h 3923684"/>
                  <a:gd name="connsiteX147" fmla="*/ 911013 w 3557693"/>
                  <a:gd name="connsiteY147" fmla="*/ 1874751 h 3923684"/>
                  <a:gd name="connsiteX148" fmla="*/ 1236133 w 3557693"/>
                  <a:gd name="connsiteY148" fmla="*/ 1996671 h 3923684"/>
                  <a:gd name="connsiteX149" fmla="*/ 1540933 w 3557693"/>
                  <a:gd name="connsiteY149" fmla="*/ 2108431 h 3923684"/>
                  <a:gd name="connsiteX150" fmla="*/ 1652693 w 3557693"/>
                  <a:gd name="connsiteY150" fmla="*/ 2179551 h 3923684"/>
                  <a:gd name="connsiteX151" fmla="*/ 1469813 w 3557693"/>
                  <a:gd name="connsiteY151" fmla="*/ 2149071 h 3923684"/>
                  <a:gd name="connsiteX152" fmla="*/ 1286933 w 3557693"/>
                  <a:gd name="connsiteY152" fmla="*/ 2149071 h 3923684"/>
                  <a:gd name="connsiteX153" fmla="*/ 1053253 w 3557693"/>
                  <a:gd name="connsiteY153" fmla="*/ 2128751 h 3923684"/>
                  <a:gd name="connsiteX154" fmla="*/ 809413 w 3557693"/>
                  <a:gd name="connsiteY154" fmla="*/ 2057631 h 3923684"/>
                  <a:gd name="connsiteX155" fmla="*/ 545253 w 3557693"/>
                  <a:gd name="connsiteY155" fmla="*/ 1966191 h 3923684"/>
                  <a:gd name="connsiteX156" fmla="*/ 514773 w 3557693"/>
                  <a:gd name="connsiteY156" fmla="*/ 1956031 h 3923684"/>
                  <a:gd name="connsiteX157" fmla="*/ 382693 w 3557693"/>
                  <a:gd name="connsiteY157" fmla="*/ 1864591 h 3923684"/>
                  <a:gd name="connsiteX158" fmla="*/ 342053 w 3557693"/>
                  <a:gd name="connsiteY158" fmla="*/ 1874751 h 3923684"/>
                  <a:gd name="connsiteX159" fmla="*/ 474133 w 3557693"/>
                  <a:gd name="connsiteY159" fmla="*/ 1996671 h 3923684"/>
                  <a:gd name="connsiteX160" fmla="*/ 728133 w 3557693"/>
                  <a:gd name="connsiteY160" fmla="*/ 2077951 h 3923684"/>
                  <a:gd name="connsiteX161" fmla="*/ 606213 w 3557693"/>
                  <a:gd name="connsiteY161" fmla="*/ 2077951 h 3923684"/>
                  <a:gd name="connsiteX162" fmla="*/ 474133 w 3557693"/>
                  <a:gd name="connsiteY162" fmla="*/ 2067791 h 3923684"/>
                  <a:gd name="connsiteX163" fmla="*/ 474133 w 3557693"/>
                  <a:gd name="connsiteY163" fmla="*/ 2118591 h 3923684"/>
                  <a:gd name="connsiteX164" fmla="*/ 585893 w 3557693"/>
                  <a:gd name="connsiteY164" fmla="*/ 2118591 h 3923684"/>
                  <a:gd name="connsiteX165" fmla="*/ 789093 w 3557693"/>
                  <a:gd name="connsiteY165" fmla="*/ 2118591 h 3923684"/>
                  <a:gd name="connsiteX166" fmla="*/ 992293 w 3557693"/>
                  <a:gd name="connsiteY166" fmla="*/ 2159231 h 3923684"/>
                  <a:gd name="connsiteX167" fmla="*/ 1266613 w 3557693"/>
                  <a:gd name="connsiteY167" fmla="*/ 2179551 h 3923684"/>
                  <a:gd name="connsiteX168" fmla="*/ 1583845 w 3557693"/>
                  <a:gd name="connsiteY168" fmla="*/ 2221824 h 3923684"/>
                  <a:gd name="connsiteX169" fmla="*/ 1744133 w 3557693"/>
                  <a:gd name="connsiteY169" fmla="*/ 2352271 h 3923684"/>
                  <a:gd name="connsiteX170" fmla="*/ 1794933 w 3557693"/>
                  <a:gd name="connsiteY170" fmla="*/ 2484351 h 3923684"/>
                  <a:gd name="connsiteX171" fmla="*/ 1805093 w 3557693"/>
                  <a:gd name="connsiteY171" fmla="*/ 2728191 h 3923684"/>
                  <a:gd name="connsiteX172" fmla="*/ 1784773 w 3557693"/>
                  <a:gd name="connsiteY172" fmla="*/ 2982191 h 3923684"/>
                  <a:gd name="connsiteX173" fmla="*/ 1733973 w 3557693"/>
                  <a:gd name="connsiteY173" fmla="*/ 3276831 h 3923684"/>
                  <a:gd name="connsiteX174" fmla="*/ 1683173 w 3557693"/>
                  <a:gd name="connsiteY174" fmla="*/ 3571471 h 3923684"/>
                  <a:gd name="connsiteX175" fmla="*/ 1632373 w 3557693"/>
                  <a:gd name="connsiteY175" fmla="*/ 3815311 h 3923684"/>
                  <a:gd name="connsiteX176" fmla="*/ 1825413 w 3557693"/>
                  <a:gd name="connsiteY176" fmla="*/ 3896591 h 3923684"/>
                  <a:gd name="connsiteX177" fmla="*/ 2120053 w 3557693"/>
                  <a:gd name="connsiteY177" fmla="*/ 3906751 h 3923684"/>
                  <a:gd name="connsiteX178" fmla="*/ 2191173 w 3557693"/>
                  <a:gd name="connsiteY178" fmla="*/ 3855951 h 3923684"/>
                  <a:gd name="connsiteX179" fmla="*/ 2181013 w 3557693"/>
                  <a:gd name="connsiteY179" fmla="*/ 3500351 h 3923684"/>
                  <a:gd name="connsiteX180" fmla="*/ 2159909 w 3557693"/>
                  <a:gd name="connsiteY180" fmla="*/ 2581864 h 3923684"/>
                  <a:gd name="connsiteX0" fmla="*/ 2154830 w 3548024"/>
                  <a:gd name="connsiteY0" fmla="*/ 2535050 h 3863723"/>
                  <a:gd name="connsiteX1" fmla="*/ 2198719 w 3548024"/>
                  <a:gd name="connsiteY1" fmla="*/ 2548406 h 3863723"/>
                  <a:gd name="connsiteX2" fmla="*/ 2298846 w 3548024"/>
                  <a:gd name="connsiteY2" fmla="*/ 2247018 h 3863723"/>
                  <a:gd name="connsiteX3" fmla="*/ 2622974 w 3548024"/>
                  <a:gd name="connsiteY3" fmla="*/ 2020977 h 3863723"/>
                  <a:gd name="connsiteX4" fmla="*/ 3009054 w 3548024"/>
                  <a:gd name="connsiteY4" fmla="*/ 1797457 h 3863723"/>
                  <a:gd name="connsiteX5" fmla="*/ 3283374 w 3548024"/>
                  <a:gd name="connsiteY5" fmla="*/ 1685697 h 3863723"/>
                  <a:gd name="connsiteX6" fmla="*/ 3466254 w 3548024"/>
                  <a:gd name="connsiteY6" fmla="*/ 1573937 h 3863723"/>
                  <a:gd name="connsiteX7" fmla="*/ 3547534 w 3548024"/>
                  <a:gd name="connsiteY7" fmla="*/ 1462177 h 3863723"/>
                  <a:gd name="connsiteX8" fmla="*/ 3496734 w 3548024"/>
                  <a:gd name="connsiteY8" fmla="*/ 1452017 h 3863723"/>
                  <a:gd name="connsiteX9" fmla="*/ 3425614 w 3548024"/>
                  <a:gd name="connsiteY9" fmla="*/ 1553617 h 3863723"/>
                  <a:gd name="connsiteX10" fmla="*/ 3232574 w 3548024"/>
                  <a:gd name="connsiteY10" fmla="*/ 1655217 h 3863723"/>
                  <a:gd name="connsiteX11" fmla="*/ 2917614 w 3548024"/>
                  <a:gd name="connsiteY11" fmla="*/ 1787297 h 3863723"/>
                  <a:gd name="connsiteX12" fmla="*/ 2887134 w 3548024"/>
                  <a:gd name="connsiteY12" fmla="*/ 1777137 h 3863723"/>
                  <a:gd name="connsiteX13" fmla="*/ 2917614 w 3548024"/>
                  <a:gd name="connsiteY13" fmla="*/ 1665377 h 3863723"/>
                  <a:gd name="connsiteX14" fmla="*/ 2978574 w 3548024"/>
                  <a:gd name="connsiteY14" fmla="*/ 1502817 h 3863723"/>
                  <a:gd name="connsiteX15" fmla="*/ 2978574 w 3548024"/>
                  <a:gd name="connsiteY15" fmla="*/ 1452017 h 3863723"/>
                  <a:gd name="connsiteX16" fmla="*/ 2927774 w 3548024"/>
                  <a:gd name="connsiteY16" fmla="*/ 1462177 h 3863723"/>
                  <a:gd name="connsiteX17" fmla="*/ 2897294 w 3548024"/>
                  <a:gd name="connsiteY17" fmla="*/ 1543457 h 3863723"/>
                  <a:gd name="connsiteX18" fmla="*/ 2816014 w 3548024"/>
                  <a:gd name="connsiteY18" fmla="*/ 1766977 h 3863723"/>
                  <a:gd name="connsiteX19" fmla="*/ 2785534 w 3548024"/>
                  <a:gd name="connsiteY19" fmla="*/ 1848257 h 3863723"/>
                  <a:gd name="connsiteX20" fmla="*/ 2586878 w 3548024"/>
                  <a:gd name="connsiteY20" fmla="*/ 1958986 h 3863723"/>
                  <a:gd name="connsiteX21" fmla="*/ 2368974 w 3548024"/>
                  <a:gd name="connsiteY21" fmla="*/ 2081937 h 3863723"/>
                  <a:gd name="connsiteX22" fmla="*/ 2226734 w 3548024"/>
                  <a:gd name="connsiteY22" fmla="*/ 2193697 h 3863723"/>
                  <a:gd name="connsiteX23" fmla="*/ 2308014 w 3548024"/>
                  <a:gd name="connsiteY23" fmla="*/ 1848257 h 3863723"/>
                  <a:gd name="connsiteX24" fmla="*/ 2379134 w 3548024"/>
                  <a:gd name="connsiteY24" fmla="*/ 1462177 h 3863723"/>
                  <a:gd name="connsiteX25" fmla="*/ 2592494 w 3548024"/>
                  <a:gd name="connsiteY25" fmla="*/ 1238657 h 3863723"/>
                  <a:gd name="connsiteX26" fmla="*/ 2663614 w 3548024"/>
                  <a:gd name="connsiteY26" fmla="*/ 1076097 h 3863723"/>
                  <a:gd name="connsiteX27" fmla="*/ 2622974 w 3548024"/>
                  <a:gd name="connsiteY27" fmla="*/ 1076097 h 3863723"/>
                  <a:gd name="connsiteX28" fmla="*/ 2562014 w 3548024"/>
                  <a:gd name="connsiteY28" fmla="*/ 1208177 h 3863723"/>
                  <a:gd name="connsiteX29" fmla="*/ 2409614 w 3548024"/>
                  <a:gd name="connsiteY29" fmla="*/ 1330097 h 3863723"/>
                  <a:gd name="connsiteX30" fmla="*/ 2460414 w 3548024"/>
                  <a:gd name="connsiteY30" fmla="*/ 1157377 h 3863723"/>
                  <a:gd name="connsiteX31" fmla="*/ 2541694 w 3548024"/>
                  <a:gd name="connsiteY31" fmla="*/ 862737 h 3863723"/>
                  <a:gd name="connsiteX32" fmla="*/ 2643294 w 3548024"/>
                  <a:gd name="connsiteY32" fmla="*/ 771297 h 3863723"/>
                  <a:gd name="connsiteX33" fmla="*/ 2724574 w 3548024"/>
                  <a:gd name="connsiteY33" fmla="*/ 679857 h 3863723"/>
                  <a:gd name="connsiteX34" fmla="*/ 2734734 w 3548024"/>
                  <a:gd name="connsiteY34" fmla="*/ 629057 h 3863723"/>
                  <a:gd name="connsiteX35" fmla="*/ 2694094 w 3548024"/>
                  <a:gd name="connsiteY35" fmla="*/ 649377 h 3863723"/>
                  <a:gd name="connsiteX36" fmla="*/ 2622974 w 3548024"/>
                  <a:gd name="connsiteY36" fmla="*/ 730657 h 3863723"/>
                  <a:gd name="connsiteX37" fmla="*/ 2562014 w 3548024"/>
                  <a:gd name="connsiteY37" fmla="*/ 761137 h 3863723"/>
                  <a:gd name="connsiteX38" fmla="*/ 2673774 w 3548024"/>
                  <a:gd name="connsiteY38" fmla="*/ 456337 h 3863723"/>
                  <a:gd name="connsiteX39" fmla="*/ 2724574 w 3548024"/>
                  <a:gd name="connsiteY39" fmla="*/ 222657 h 3863723"/>
                  <a:gd name="connsiteX40" fmla="*/ 2683934 w 3548024"/>
                  <a:gd name="connsiteY40" fmla="*/ 212497 h 3863723"/>
                  <a:gd name="connsiteX41" fmla="*/ 2663614 w 3548024"/>
                  <a:gd name="connsiteY41" fmla="*/ 324257 h 3863723"/>
                  <a:gd name="connsiteX42" fmla="*/ 2612814 w 3548024"/>
                  <a:gd name="connsiteY42" fmla="*/ 496977 h 3863723"/>
                  <a:gd name="connsiteX43" fmla="*/ 2592494 w 3548024"/>
                  <a:gd name="connsiteY43" fmla="*/ 496977 h 3863723"/>
                  <a:gd name="connsiteX44" fmla="*/ 2551854 w 3548024"/>
                  <a:gd name="connsiteY44" fmla="*/ 354737 h 3863723"/>
                  <a:gd name="connsiteX45" fmla="*/ 2521374 w 3548024"/>
                  <a:gd name="connsiteY45" fmla="*/ 263297 h 3863723"/>
                  <a:gd name="connsiteX46" fmla="*/ 2490894 w 3548024"/>
                  <a:gd name="connsiteY46" fmla="*/ 293777 h 3863723"/>
                  <a:gd name="connsiteX47" fmla="*/ 2511214 w 3548024"/>
                  <a:gd name="connsiteY47" fmla="*/ 354737 h 3863723"/>
                  <a:gd name="connsiteX48" fmla="*/ 2541694 w 3548024"/>
                  <a:gd name="connsiteY48" fmla="*/ 466497 h 3863723"/>
                  <a:gd name="connsiteX49" fmla="*/ 2562014 w 3548024"/>
                  <a:gd name="connsiteY49" fmla="*/ 557937 h 3863723"/>
                  <a:gd name="connsiteX50" fmla="*/ 2572174 w 3548024"/>
                  <a:gd name="connsiteY50" fmla="*/ 588417 h 3863723"/>
                  <a:gd name="connsiteX51" fmla="*/ 2490894 w 3548024"/>
                  <a:gd name="connsiteY51" fmla="*/ 822097 h 3863723"/>
                  <a:gd name="connsiteX52" fmla="*/ 2419774 w 3548024"/>
                  <a:gd name="connsiteY52" fmla="*/ 1076097 h 3863723"/>
                  <a:gd name="connsiteX53" fmla="*/ 2358814 w 3548024"/>
                  <a:gd name="connsiteY53" fmla="*/ 1045617 h 3863723"/>
                  <a:gd name="connsiteX54" fmla="*/ 2257214 w 3548024"/>
                  <a:gd name="connsiteY54" fmla="*/ 872897 h 3863723"/>
                  <a:gd name="connsiteX55" fmla="*/ 2216574 w 3548024"/>
                  <a:gd name="connsiteY55" fmla="*/ 791617 h 3863723"/>
                  <a:gd name="connsiteX56" fmla="*/ 2196254 w 3548024"/>
                  <a:gd name="connsiteY56" fmla="*/ 822097 h 3863723"/>
                  <a:gd name="connsiteX57" fmla="*/ 2236894 w 3548024"/>
                  <a:gd name="connsiteY57" fmla="*/ 923697 h 3863723"/>
                  <a:gd name="connsiteX58" fmla="*/ 2297854 w 3548024"/>
                  <a:gd name="connsiteY58" fmla="*/ 1035457 h 3863723"/>
                  <a:gd name="connsiteX59" fmla="*/ 2348654 w 3548024"/>
                  <a:gd name="connsiteY59" fmla="*/ 1116737 h 3863723"/>
                  <a:gd name="connsiteX60" fmla="*/ 2379134 w 3548024"/>
                  <a:gd name="connsiteY60" fmla="*/ 1147217 h 3863723"/>
                  <a:gd name="connsiteX61" fmla="*/ 2358814 w 3548024"/>
                  <a:gd name="connsiteY61" fmla="*/ 1258977 h 3863723"/>
                  <a:gd name="connsiteX62" fmla="*/ 2257214 w 3548024"/>
                  <a:gd name="connsiteY62" fmla="*/ 1604417 h 3863723"/>
                  <a:gd name="connsiteX63" fmla="*/ 2206414 w 3548024"/>
                  <a:gd name="connsiteY63" fmla="*/ 1858417 h 3863723"/>
                  <a:gd name="connsiteX64" fmla="*/ 2155614 w 3548024"/>
                  <a:gd name="connsiteY64" fmla="*/ 2000657 h 3863723"/>
                  <a:gd name="connsiteX65" fmla="*/ 2084494 w 3548024"/>
                  <a:gd name="connsiteY65" fmla="*/ 2020977 h 3863723"/>
                  <a:gd name="connsiteX66" fmla="*/ 2043854 w 3548024"/>
                  <a:gd name="connsiteY66" fmla="*/ 1868577 h 3863723"/>
                  <a:gd name="connsiteX67" fmla="*/ 1952414 w 3548024"/>
                  <a:gd name="connsiteY67" fmla="*/ 1533297 h 3863723"/>
                  <a:gd name="connsiteX68" fmla="*/ 1840654 w 3548024"/>
                  <a:gd name="connsiteY68" fmla="*/ 1076097 h 3863723"/>
                  <a:gd name="connsiteX69" fmla="*/ 1800014 w 3548024"/>
                  <a:gd name="connsiteY69" fmla="*/ 618897 h 3863723"/>
                  <a:gd name="connsiteX70" fmla="*/ 1867129 w 3548024"/>
                  <a:gd name="connsiteY70" fmla="*/ 38001 h 3863723"/>
                  <a:gd name="connsiteX71" fmla="*/ 1795121 w 3548024"/>
                  <a:gd name="connsiteY71" fmla="*/ 110009 h 3863723"/>
                  <a:gd name="connsiteX72" fmla="*/ 1759374 w 3548024"/>
                  <a:gd name="connsiteY72" fmla="*/ 547777 h 3863723"/>
                  <a:gd name="connsiteX73" fmla="*/ 1759374 w 3548024"/>
                  <a:gd name="connsiteY73" fmla="*/ 740817 h 3863723"/>
                  <a:gd name="connsiteX74" fmla="*/ 1769534 w 3548024"/>
                  <a:gd name="connsiteY74" fmla="*/ 852577 h 3863723"/>
                  <a:gd name="connsiteX75" fmla="*/ 1728894 w 3548024"/>
                  <a:gd name="connsiteY75" fmla="*/ 791617 h 3863723"/>
                  <a:gd name="connsiteX76" fmla="*/ 1617134 w 3548024"/>
                  <a:gd name="connsiteY76" fmla="*/ 588417 h 3863723"/>
                  <a:gd name="connsiteX77" fmla="*/ 1566334 w 3548024"/>
                  <a:gd name="connsiteY77" fmla="*/ 324257 h 3863723"/>
                  <a:gd name="connsiteX78" fmla="*/ 1535854 w 3548024"/>
                  <a:gd name="connsiteY78" fmla="*/ 242977 h 3863723"/>
                  <a:gd name="connsiteX79" fmla="*/ 1515534 w 3548024"/>
                  <a:gd name="connsiteY79" fmla="*/ 303937 h 3863723"/>
                  <a:gd name="connsiteX80" fmla="*/ 1546014 w 3548024"/>
                  <a:gd name="connsiteY80" fmla="*/ 547777 h 3863723"/>
                  <a:gd name="connsiteX81" fmla="*/ 1566334 w 3548024"/>
                  <a:gd name="connsiteY81" fmla="*/ 608737 h 3863723"/>
                  <a:gd name="connsiteX82" fmla="*/ 1535854 w 3548024"/>
                  <a:gd name="connsiteY82" fmla="*/ 598577 h 3863723"/>
                  <a:gd name="connsiteX83" fmla="*/ 1434254 w 3548024"/>
                  <a:gd name="connsiteY83" fmla="*/ 517297 h 3863723"/>
                  <a:gd name="connsiteX84" fmla="*/ 1322494 w 3548024"/>
                  <a:gd name="connsiteY84" fmla="*/ 456337 h 3863723"/>
                  <a:gd name="connsiteX85" fmla="*/ 1312334 w 3548024"/>
                  <a:gd name="connsiteY85" fmla="*/ 486817 h 3863723"/>
                  <a:gd name="connsiteX86" fmla="*/ 1424094 w 3548024"/>
                  <a:gd name="connsiteY86" fmla="*/ 578257 h 3863723"/>
                  <a:gd name="connsiteX87" fmla="*/ 1566334 w 3548024"/>
                  <a:gd name="connsiteY87" fmla="*/ 659537 h 3863723"/>
                  <a:gd name="connsiteX88" fmla="*/ 1596814 w 3548024"/>
                  <a:gd name="connsiteY88" fmla="*/ 679857 h 3863723"/>
                  <a:gd name="connsiteX89" fmla="*/ 1678094 w 3548024"/>
                  <a:gd name="connsiteY89" fmla="*/ 811937 h 3863723"/>
                  <a:gd name="connsiteX90" fmla="*/ 1759374 w 3548024"/>
                  <a:gd name="connsiteY90" fmla="*/ 913537 h 3863723"/>
                  <a:gd name="connsiteX91" fmla="*/ 1779694 w 3548024"/>
                  <a:gd name="connsiteY91" fmla="*/ 1025297 h 3863723"/>
                  <a:gd name="connsiteX92" fmla="*/ 1810174 w 3548024"/>
                  <a:gd name="connsiteY92" fmla="*/ 1218337 h 3863723"/>
                  <a:gd name="connsiteX93" fmla="*/ 1871134 w 3548024"/>
                  <a:gd name="connsiteY93" fmla="*/ 1492657 h 3863723"/>
                  <a:gd name="connsiteX94" fmla="*/ 1850814 w 3548024"/>
                  <a:gd name="connsiteY94" fmla="*/ 1492657 h 3863723"/>
                  <a:gd name="connsiteX95" fmla="*/ 1586654 w 3548024"/>
                  <a:gd name="connsiteY95" fmla="*/ 1319937 h 3863723"/>
                  <a:gd name="connsiteX96" fmla="*/ 1403774 w 3548024"/>
                  <a:gd name="connsiteY96" fmla="*/ 1096417 h 3863723"/>
                  <a:gd name="connsiteX97" fmla="*/ 1322494 w 3548024"/>
                  <a:gd name="connsiteY97" fmla="*/ 964337 h 3863723"/>
                  <a:gd name="connsiteX98" fmla="*/ 1302174 w 3548024"/>
                  <a:gd name="connsiteY98" fmla="*/ 801777 h 3863723"/>
                  <a:gd name="connsiteX99" fmla="*/ 1281854 w 3548024"/>
                  <a:gd name="connsiteY99" fmla="*/ 771297 h 3863723"/>
                  <a:gd name="connsiteX100" fmla="*/ 1251374 w 3548024"/>
                  <a:gd name="connsiteY100" fmla="*/ 852577 h 3863723"/>
                  <a:gd name="connsiteX101" fmla="*/ 1261534 w 3548024"/>
                  <a:gd name="connsiteY101" fmla="*/ 954177 h 3863723"/>
                  <a:gd name="connsiteX102" fmla="*/ 1180254 w 3548024"/>
                  <a:gd name="connsiteY102" fmla="*/ 872897 h 3863723"/>
                  <a:gd name="connsiteX103" fmla="*/ 1007534 w 3548024"/>
                  <a:gd name="connsiteY103" fmla="*/ 690017 h 3863723"/>
                  <a:gd name="connsiteX104" fmla="*/ 936414 w 3548024"/>
                  <a:gd name="connsiteY104" fmla="*/ 557937 h 3863723"/>
                  <a:gd name="connsiteX105" fmla="*/ 885614 w 3548024"/>
                  <a:gd name="connsiteY105" fmla="*/ 476657 h 3863723"/>
                  <a:gd name="connsiteX106" fmla="*/ 855134 w 3548024"/>
                  <a:gd name="connsiteY106" fmla="*/ 476657 h 3863723"/>
                  <a:gd name="connsiteX107" fmla="*/ 875454 w 3548024"/>
                  <a:gd name="connsiteY107" fmla="*/ 547777 h 3863723"/>
                  <a:gd name="connsiteX108" fmla="*/ 977054 w 3548024"/>
                  <a:gd name="connsiteY108" fmla="*/ 730657 h 3863723"/>
                  <a:gd name="connsiteX109" fmla="*/ 1078654 w 3548024"/>
                  <a:gd name="connsiteY109" fmla="*/ 832257 h 3863723"/>
                  <a:gd name="connsiteX110" fmla="*/ 1007534 w 3548024"/>
                  <a:gd name="connsiteY110" fmla="*/ 832257 h 3863723"/>
                  <a:gd name="connsiteX111" fmla="*/ 844974 w 3548024"/>
                  <a:gd name="connsiteY111" fmla="*/ 761137 h 3863723"/>
                  <a:gd name="connsiteX112" fmla="*/ 824654 w 3548024"/>
                  <a:gd name="connsiteY112" fmla="*/ 781457 h 3863723"/>
                  <a:gd name="connsiteX113" fmla="*/ 916094 w 3548024"/>
                  <a:gd name="connsiteY113" fmla="*/ 832257 h 3863723"/>
                  <a:gd name="connsiteX114" fmla="*/ 1068494 w 3548024"/>
                  <a:gd name="connsiteY114" fmla="*/ 893217 h 3863723"/>
                  <a:gd name="connsiteX115" fmla="*/ 1119294 w 3548024"/>
                  <a:gd name="connsiteY115" fmla="*/ 903377 h 3863723"/>
                  <a:gd name="connsiteX116" fmla="*/ 1241214 w 3548024"/>
                  <a:gd name="connsiteY116" fmla="*/ 1004977 h 3863723"/>
                  <a:gd name="connsiteX117" fmla="*/ 1281854 w 3548024"/>
                  <a:gd name="connsiteY117" fmla="*/ 1035457 h 3863723"/>
                  <a:gd name="connsiteX118" fmla="*/ 1393614 w 3548024"/>
                  <a:gd name="connsiteY118" fmla="*/ 1167537 h 3863723"/>
                  <a:gd name="connsiteX119" fmla="*/ 1495214 w 3548024"/>
                  <a:gd name="connsiteY119" fmla="*/ 1299617 h 3863723"/>
                  <a:gd name="connsiteX120" fmla="*/ 1678094 w 3548024"/>
                  <a:gd name="connsiteY120" fmla="*/ 1472337 h 3863723"/>
                  <a:gd name="connsiteX121" fmla="*/ 1840654 w 3548024"/>
                  <a:gd name="connsiteY121" fmla="*/ 1604417 h 3863723"/>
                  <a:gd name="connsiteX122" fmla="*/ 1860974 w 3548024"/>
                  <a:gd name="connsiteY122" fmla="*/ 1655217 h 3863723"/>
                  <a:gd name="connsiteX123" fmla="*/ 1881294 w 3548024"/>
                  <a:gd name="connsiteY123" fmla="*/ 1807617 h 3863723"/>
                  <a:gd name="connsiteX124" fmla="*/ 1891454 w 3548024"/>
                  <a:gd name="connsiteY124" fmla="*/ 1899057 h 3863723"/>
                  <a:gd name="connsiteX125" fmla="*/ 1881294 w 3548024"/>
                  <a:gd name="connsiteY125" fmla="*/ 2061617 h 3863723"/>
                  <a:gd name="connsiteX126" fmla="*/ 1769534 w 3548024"/>
                  <a:gd name="connsiteY126" fmla="*/ 2010817 h 3863723"/>
                  <a:gd name="connsiteX127" fmla="*/ 1495214 w 3548024"/>
                  <a:gd name="connsiteY127" fmla="*/ 1960017 h 3863723"/>
                  <a:gd name="connsiteX128" fmla="*/ 1251374 w 3548024"/>
                  <a:gd name="connsiteY128" fmla="*/ 1888897 h 3863723"/>
                  <a:gd name="connsiteX129" fmla="*/ 895774 w 3548024"/>
                  <a:gd name="connsiteY129" fmla="*/ 1756817 h 3863723"/>
                  <a:gd name="connsiteX130" fmla="*/ 662094 w 3548024"/>
                  <a:gd name="connsiteY130" fmla="*/ 1523137 h 3863723"/>
                  <a:gd name="connsiteX131" fmla="*/ 509694 w 3548024"/>
                  <a:gd name="connsiteY131" fmla="*/ 1319937 h 3863723"/>
                  <a:gd name="connsiteX132" fmla="*/ 418254 w 3548024"/>
                  <a:gd name="connsiteY132" fmla="*/ 1218337 h 3863723"/>
                  <a:gd name="connsiteX133" fmla="*/ 357294 w 3548024"/>
                  <a:gd name="connsiteY133" fmla="*/ 1228497 h 3863723"/>
                  <a:gd name="connsiteX134" fmla="*/ 438574 w 3548024"/>
                  <a:gd name="connsiteY134" fmla="*/ 1319937 h 3863723"/>
                  <a:gd name="connsiteX135" fmla="*/ 560494 w 3548024"/>
                  <a:gd name="connsiteY135" fmla="*/ 1502817 h 3863723"/>
                  <a:gd name="connsiteX136" fmla="*/ 621454 w 3548024"/>
                  <a:gd name="connsiteY136" fmla="*/ 1584097 h 3863723"/>
                  <a:gd name="connsiteX137" fmla="*/ 550334 w 3548024"/>
                  <a:gd name="connsiteY137" fmla="*/ 1573937 h 3863723"/>
                  <a:gd name="connsiteX138" fmla="*/ 377614 w 3548024"/>
                  <a:gd name="connsiteY138" fmla="*/ 1482497 h 3863723"/>
                  <a:gd name="connsiteX139" fmla="*/ 204894 w 3548024"/>
                  <a:gd name="connsiteY139" fmla="*/ 1360577 h 3863723"/>
                  <a:gd name="connsiteX140" fmla="*/ 42334 w 3548024"/>
                  <a:gd name="connsiteY140" fmla="*/ 1228497 h 3863723"/>
                  <a:gd name="connsiteX141" fmla="*/ 1694 w 3548024"/>
                  <a:gd name="connsiteY141" fmla="*/ 1238657 h 3863723"/>
                  <a:gd name="connsiteX142" fmla="*/ 82974 w 3548024"/>
                  <a:gd name="connsiteY142" fmla="*/ 1309777 h 3863723"/>
                  <a:gd name="connsiteX143" fmla="*/ 357294 w 3548024"/>
                  <a:gd name="connsiteY143" fmla="*/ 1533297 h 3863723"/>
                  <a:gd name="connsiteX144" fmla="*/ 601134 w 3548024"/>
                  <a:gd name="connsiteY144" fmla="*/ 1645057 h 3863723"/>
                  <a:gd name="connsiteX145" fmla="*/ 702734 w 3548024"/>
                  <a:gd name="connsiteY145" fmla="*/ 1665377 h 3863723"/>
                  <a:gd name="connsiteX146" fmla="*/ 753534 w 3548024"/>
                  <a:gd name="connsiteY146" fmla="*/ 1726337 h 3863723"/>
                  <a:gd name="connsiteX147" fmla="*/ 814494 w 3548024"/>
                  <a:gd name="connsiteY147" fmla="*/ 1777137 h 3863723"/>
                  <a:gd name="connsiteX148" fmla="*/ 905934 w 3548024"/>
                  <a:gd name="connsiteY148" fmla="*/ 1827937 h 3863723"/>
                  <a:gd name="connsiteX149" fmla="*/ 1231054 w 3548024"/>
                  <a:gd name="connsiteY149" fmla="*/ 1949857 h 3863723"/>
                  <a:gd name="connsiteX150" fmla="*/ 1535854 w 3548024"/>
                  <a:gd name="connsiteY150" fmla="*/ 2061617 h 3863723"/>
                  <a:gd name="connsiteX151" fmla="*/ 1647614 w 3548024"/>
                  <a:gd name="connsiteY151" fmla="*/ 2132737 h 3863723"/>
                  <a:gd name="connsiteX152" fmla="*/ 1464734 w 3548024"/>
                  <a:gd name="connsiteY152" fmla="*/ 2102257 h 3863723"/>
                  <a:gd name="connsiteX153" fmla="*/ 1281854 w 3548024"/>
                  <a:gd name="connsiteY153" fmla="*/ 2102257 h 3863723"/>
                  <a:gd name="connsiteX154" fmla="*/ 1048174 w 3548024"/>
                  <a:gd name="connsiteY154" fmla="*/ 2081937 h 3863723"/>
                  <a:gd name="connsiteX155" fmla="*/ 804334 w 3548024"/>
                  <a:gd name="connsiteY155" fmla="*/ 2010817 h 3863723"/>
                  <a:gd name="connsiteX156" fmla="*/ 540174 w 3548024"/>
                  <a:gd name="connsiteY156" fmla="*/ 1919377 h 3863723"/>
                  <a:gd name="connsiteX157" fmla="*/ 509694 w 3548024"/>
                  <a:gd name="connsiteY157" fmla="*/ 1909217 h 3863723"/>
                  <a:gd name="connsiteX158" fmla="*/ 377614 w 3548024"/>
                  <a:gd name="connsiteY158" fmla="*/ 1817777 h 3863723"/>
                  <a:gd name="connsiteX159" fmla="*/ 336974 w 3548024"/>
                  <a:gd name="connsiteY159" fmla="*/ 1827937 h 3863723"/>
                  <a:gd name="connsiteX160" fmla="*/ 469054 w 3548024"/>
                  <a:gd name="connsiteY160" fmla="*/ 1949857 h 3863723"/>
                  <a:gd name="connsiteX161" fmla="*/ 723054 w 3548024"/>
                  <a:gd name="connsiteY161" fmla="*/ 2031137 h 3863723"/>
                  <a:gd name="connsiteX162" fmla="*/ 601134 w 3548024"/>
                  <a:gd name="connsiteY162" fmla="*/ 2031137 h 3863723"/>
                  <a:gd name="connsiteX163" fmla="*/ 469054 w 3548024"/>
                  <a:gd name="connsiteY163" fmla="*/ 2020977 h 3863723"/>
                  <a:gd name="connsiteX164" fmla="*/ 469054 w 3548024"/>
                  <a:gd name="connsiteY164" fmla="*/ 2071777 h 3863723"/>
                  <a:gd name="connsiteX165" fmla="*/ 580814 w 3548024"/>
                  <a:gd name="connsiteY165" fmla="*/ 2071777 h 3863723"/>
                  <a:gd name="connsiteX166" fmla="*/ 784014 w 3548024"/>
                  <a:gd name="connsiteY166" fmla="*/ 2071777 h 3863723"/>
                  <a:gd name="connsiteX167" fmla="*/ 987214 w 3548024"/>
                  <a:gd name="connsiteY167" fmla="*/ 2112417 h 3863723"/>
                  <a:gd name="connsiteX168" fmla="*/ 1261534 w 3548024"/>
                  <a:gd name="connsiteY168" fmla="*/ 2132737 h 3863723"/>
                  <a:gd name="connsiteX169" fmla="*/ 1578766 w 3548024"/>
                  <a:gd name="connsiteY169" fmla="*/ 2175010 h 3863723"/>
                  <a:gd name="connsiteX170" fmla="*/ 1739054 w 3548024"/>
                  <a:gd name="connsiteY170" fmla="*/ 2305457 h 3863723"/>
                  <a:gd name="connsiteX171" fmla="*/ 1789854 w 3548024"/>
                  <a:gd name="connsiteY171" fmla="*/ 2437537 h 3863723"/>
                  <a:gd name="connsiteX172" fmla="*/ 1800014 w 3548024"/>
                  <a:gd name="connsiteY172" fmla="*/ 2681377 h 3863723"/>
                  <a:gd name="connsiteX173" fmla="*/ 1779694 w 3548024"/>
                  <a:gd name="connsiteY173" fmla="*/ 2935377 h 3863723"/>
                  <a:gd name="connsiteX174" fmla="*/ 1728894 w 3548024"/>
                  <a:gd name="connsiteY174" fmla="*/ 3230017 h 3863723"/>
                  <a:gd name="connsiteX175" fmla="*/ 1678094 w 3548024"/>
                  <a:gd name="connsiteY175" fmla="*/ 3524657 h 3863723"/>
                  <a:gd name="connsiteX176" fmla="*/ 1627294 w 3548024"/>
                  <a:gd name="connsiteY176" fmla="*/ 3768497 h 3863723"/>
                  <a:gd name="connsiteX177" fmla="*/ 1820334 w 3548024"/>
                  <a:gd name="connsiteY177" fmla="*/ 3849777 h 3863723"/>
                  <a:gd name="connsiteX178" fmla="*/ 2114974 w 3548024"/>
                  <a:gd name="connsiteY178" fmla="*/ 3859937 h 3863723"/>
                  <a:gd name="connsiteX179" fmla="*/ 2186094 w 3548024"/>
                  <a:gd name="connsiteY179" fmla="*/ 3809137 h 3863723"/>
                  <a:gd name="connsiteX180" fmla="*/ 2175934 w 3548024"/>
                  <a:gd name="connsiteY180" fmla="*/ 3453537 h 3863723"/>
                  <a:gd name="connsiteX181" fmla="*/ 2154830 w 3548024"/>
                  <a:gd name="connsiteY181" fmla="*/ 2535050 h 3863723"/>
                  <a:gd name="connsiteX0" fmla="*/ 2154830 w 3548024"/>
                  <a:gd name="connsiteY0" fmla="*/ 2535050 h 3863723"/>
                  <a:gd name="connsiteX1" fmla="*/ 2198719 w 3548024"/>
                  <a:gd name="connsiteY1" fmla="*/ 2548406 h 3863723"/>
                  <a:gd name="connsiteX2" fmla="*/ 2298846 w 3548024"/>
                  <a:gd name="connsiteY2" fmla="*/ 2247018 h 3863723"/>
                  <a:gd name="connsiteX3" fmla="*/ 2622974 w 3548024"/>
                  <a:gd name="connsiteY3" fmla="*/ 2020977 h 3863723"/>
                  <a:gd name="connsiteX4" fmla="*/ 3009054 w 3548024"/>
                  <a:gd name="connsiteY4" fmla="*/ 1797457 h 3863723"/>
                  <a:gd name="connsiteX5" fmla="*/ 3283374 w 3548024"/>
                  <a:gd name="connsiteY5" fmla="*/ 1685697 h 3863723"/>
                  <a:gd name="connsiteX6" fmla="*/ 3466254 w 3548024"/>
                  <a:gd name="connsiteY6" fmla="*/ 1573937 h 3863723"/>
                  <a:gd name="connsiteX7" fmla="*/ 3547534 w 3548024"/>
                  <a:gd name="connsiteY7" fmla="*/ 1462177 h 3863723"/>
                  <a:gd name="connsiteX8" fmla="*/ 3496734 w 3548024"/>
                  <a:gd name="connsiteY8" fmla="*/ 1452017 h 3863723"/>
                  <a:gd name="connsiteX9" fmla="*/ 3425614 w 3548024"/>
                  <a:gd name="connsiteY9" fmla="*/ 1553617 h 3863723"/>
                  <a:gd name="connsiteX10" fmla="*/ 3232574 w 3548024"/>
                  <a:gd name="connsiteY10" fmla="*/ 1655217 h 3863723"/>
                  <a:gd name="connsiteX11" fmla="*/ 2917614 w 3548024"/>
                  <a:gd name="connsiteY11" fmla="*/ 1787297 h 3863723"/>
                  <a:gd name="connsiteX12" fmla="*/ 2887134 w 3548024"/>
                  <a:gd name="connsiteY12" fmla="*/ 1777137 h 3863723"/>
                  <a:gd name="connsiteX13" fmla="*/ 2917614 w 3548024"/>
                  <a:gd name="connsiteY13" fmla="*/ 1665377 h 3863723"/>
                  <a:gd name="connsiteX14" fmla="*/ 2978574 w 3548024"/>
                  <a:gd name="connsiteY14" fmla="*/ 1502817 h 3863723"/>
                  <a:gd name="connsiteX15" fmla="*/ 2978574 w 3548024"/>
                  <a:gd name="connsiteY15" fmla="*/ 1452017 h 3863723"/>
                  <a:gd name="connsiteX16" fmla="*/ 2927774 w 3548024"/>
                  <a:gd name="connsiteY16" fmla="*/ 1462177 h 3863723"/>
                  <a:gd name="connsiteX17" fmla="*/ 2897294 w 3548024"/>
                  <a:gd name="connsiteY17" fmla="*/ 1543457 h 3863723"/>
                  <a:gd name="connsiteX18" fmla="*/ 2816014 w 3548024"/>
                  <a:gd name="connsiteY18" fmla="*/ 1766977 h 3863723"/>
                  <a:gd name="connsiteX19" fmla="*/ 2785534 w 3548024"/>
                  <a:gd name="connsiteY19" fmla="*/ 1848257 h 3863723"/>
                  <a:gd name="connsiteX20" fmla="*/ 2586878 w 3548024"/>
                  <a:gd name="connsiteY20" fmla="*/ 1958986 h 3863723"/>
                  <a:gd name="connsiteX21" fmla="*/ 2368974 w 3548024"/>
                  <a:gd name="connsiteY21" fmla="*/ 2081937 h 3863723"/>
                  <a:gd name="connsiteX22" fmla="*/ 2226734 w 3548024"/>
                  <a:gd name="connsiteY22" fmla="*/ 2193697 h 3863723"/>
                  <a:gd name="connsiteX23" fmla="*/ 2308014 w 3548024"/>
                  <a:gd name="connsiteY23" fmla="*/ 1848257 h 3863723"/>
                  <a:gd name="connsiteX24" fmla="*/ 2379134 w 3548024"/>
                  <a:gd name="connsiteY24" fmla="*/ 1462177 h 3863723"/>
                  <a:gd name="connsiteX25" fmla="*/ 2592494 w 3548024"/>
                  <a:gd name="connsiteY25" fmla="*/ 1238657 h 3863723"/>
                  <a:gd name="connsiteX26" fmla="*/ 2663614 w 3548024"/>
                  <a:gd name="connsiteY26" fmla="*/ 1076097 h 3863723"/>
                  <a:gd name="connsiteX27" fmla="*/ 2622974 w 3548024"/>
                  <a:gd name="connsiteY27" fmla="*/ 1076097 h 3863723"/>
                  <a:gd name="connsiteX28" fmla="*/ 2562014 w 3548024"/>
                  <a:gd name="connsiteY28" fmla="*/ 1208177 h 3863723"/>
                  <a:gd name="connsiteX29" fmla="*/ 2409614 w 3548024"/>
                  <a:gd name="connsiteY29" fmla="*/ 1330097 h 3863723"/>
                  <a:gd name="connsiteX30" fmla="*/ 2460414 w 3548024"/>
                  <a:gd name="connsiteY30" fmla="*/ 1157377 h 3863723"/>
                  <a:gd name="connsiteX31" fmla="*/ 2541694 w 3548024"/>
                  <a:gd name="connsiteY31" fmla="*/ 862737 h 3863723"/>
                  <a:gd name="connsiteX32" fmla="*/ 2643294 w 3548024"/>
                  <a:gd name="connsiteY32" fmla="*/ 771297 h 3863723"/>
                  <a:gd name="connsiteX33" fmla="*/ 2724574 w 3548024"/>
                  <a:gd name="connsiteY33" fmla="*/ 679857 h 3863723"/>
                  <a:gd name="connsiteX34" fmla="*/ 2734734 w 3548024"/>
                  <a:gd name="connsiteY34" fmla="*/ 629057 h 3863723"/>
                  <a:gd name="connsiteX35" fmla="*/ 2694094 w 3548024"/>
                  <a:gd name="connsiteY35" fmla="*/ 649377 h 3863723"/>
                  <a:gd name="connsiteX36" fmla="*/ 2622974 w 3548024"/>
                  <a:gd name="connsiteY36" fmla="*/ 730657 h 3863723"/>
                  <a:gd name="connsiteX37" fmla="*/ 2562014 w 3548024"/>
                  <a:gd name="connsiteY37" fmla="*/ 761137 h 3863723"/>
                  <a:gd name="connsiteX38" fmla="*/ 2673774 w 3548024"/>
                  <a:gd name="connsiteY38" fmla="*/ 456337 h 3863723"/>
                  <a:gd name="connsiteX39" fmla="*/ 2724574 w 3548024"/>
                  <a:gd name="connsiteY39" fmla="*/ 222657 h 3863723"/>
                  <a:gd name="connsiteX40" fmla="*/ 2683934 w 3548024"/>
                  <a:gd name="connsiteY40" fmla="*/ 212497 h 3863723"/>
                  <a:gd name="connsiteX41" fmla="*/ 2663614 w 3548024"/>
                  <a:gd name="connsiteY41" fmla="*/ 324257 h 3863723"/>
                  <a:gd name="connsiteX42" fmla="*/ 2612814 w 3548024"/>
                  <a:gd name="connsiteY42" fmla="*/ 496977 h 3863723"/>
                  <a:gd name="connsiteX43" fmla="*/ 2592494 w 3548024"/>
                  <a:gd name="connsiteY43" fmla="*/ 496977 h 3863723"/>
                  <a:gd name="connsiteX44" fmla="*/ 2551854 w 3548024"/>
                  <a:gd name="connsiteY44" fmla="*/ 354737 h 3863723"/>
                  <a:gd name="connsiteX45" fmla="*/ 2521374 w 3548024"/>
                  <a:gd name="connsiteY45" fmla="*/ 263297 h 3863723"/>
                  <a:gd name="connsiteX46" fmla="*/ 2490894 w 3548024"/>
                  <a:gd name="connsiteY46" fmla="*/ 293777 h 3863723"/>
                  <a:gd name="connsiteX47" fmla="*/ 2511214 w 3548024"/>
                  <a:gd name="connsiteY47" fmla="*/ 354737 h 3863723"/>
                  <a:gd name="connsiteX48" fmla="*/ 2541694 w 3548024"/>
                  <a:gd name="connsiteY48" fmla="*/ 466497 h 3863723"/>
                  <a:gd name="connsiteX49" fmla="*/ 2562014 w 3548024"/>
                  <a:gd name="connsiteY49" fmla="*/ 557937 h 3863723"/>
                  <a:gd name="connsiteX50" fmla="*/ 2572174 w 3548024"/>
                  <a:gd name="connsiteY50" fmla="*/ 588417 h 3863723"/>
                  <a:gd name="connsiteX51" fmla="*/ 2490894 w 3548024"/>
                  <a:gd name="connsiteY51" fmla="*/ 822097 h 3863723"/>
                  <a:gd name="connsiteX52" fmla="*/ 2419774 w 3548024"/>
                  <a:gd name="connsiteY52" fmla="*/ 1076097 h 3863723"/>
                  <a:gd name="connsiteX53" fmla="*/ 2358814 w 3548024"/>
                  <a:gd name="connsiteY53" fmla="*/ 1045617 h 3863723"/>
                  <a:gd name="connsiteX54" fmla="*/ 2257214 w 3548024"/>
                  <a:gd name="connsiteY54" fmla="*/ 872897 h 3863723"/>
                  <a:gd name="connsiteX55" fmla="*/ 2216574 w 3548024"/>
                  <a:gd name="connsiteY55" fmla="*/ 791617 h 3863723"/>
                  <a:gd name="connsiteX56" fmla="*/ 2196254 w 3548024"/>
                  <a:gd name="connsiteY56" fmla="*/ 822097 h 3863723"/>
                  <a:gd name="connsiteX57" fmla="*/ 2236894 w 3548024"/>
                  <a:gd name="connsiteY57" fmla="*/ 923697 h 3863723"/>
                  <a:gd name="connsiteX58" fmla="*/ 2297854 w 3548024"/>
                  <a:gd name="connsiteY58" fmla="*/ 1035457 h 3863723"/>
                  <a:gd name="connsiteX59" fmla="*/ 2348654 w 3548024"/>
                  <a:gd name="connsiteY59" fmla="*/ 1116737 h 3863723"/>
                  <a:gd name="connsiteX60" fmla="*/ 2379134 w 3548024"/>
                  <a:gd name="connsiteY60" fmla="*/ 1147217 h 3863723"/>
                  <a:gd name="connsiteX61" fmla="*/ 2358814 w 3548024"/>
                  <a:gd name="connsiteY61" fmla="*/ 1258977 h 3863723"/>
                  <a:gd name="connsiteX62" fmla="*/ 2257214 w 3548024"/>
                  <a:gd name="connsiteY62" fmla="*/ 1604417 h 3863723"/>
                  <a:gd name="connsiteX63" fmla="*/ 2206414 w 3548024"/>
                  <a:gd name="connsiteY63" fmla="*/ 1858417 h 3863723"/>
                  <a:gd name="connsiteX64" fmla="*/ 2155614 w 3548024"/>
                  <a:gd name="connsiteY64" fmla="*/ 2000657 h 3863723"/>
                  <a:gd name="connsiteX65" fmla="*/ 2084494 w 3548024"/>
                  <a:gd name="connsiteY65" fmla="*/ 2020977 h 3863723"/>
                  <a:gd name="connsiteX66" fmla="*/ 2043854 w 3548024"/>
                  <a:gd name="connsiteY66" fmla="*/ 1868577 h 3863723"/>
                  <a:gd name="connsiteX67" fmla="*/ 1952414 w 3548024"/>
                  <a:gd name="connsiteY67" fmla="*/ 1533297 h 3863723"/>
                  <a:gd name="connsiteX68" fmla="*/ 1840654 w 3548024"/>
                  <a:gd name="connsiteY68" fmla="*/ 1076097 h 3863723"/>
                  <a:gd name="connsiteX69" fmla="*/ 1800014 w 3548024"/>
                  <a:gd name="connsiteY69" fmla="*/ 618897 h 3863723"/>
                  <a:gd name="connsiteX70" fmla="*/ 1867129 w 3548024"/>
                  <a:gd name="connsiteY70" fmla="*/ 38001 h 3863723"/>
                  <a:gd name="connsiteX71" fmla="*/ 1795121 w 3548024"/>
                  <a:gd name="connsiteY71" fmla="*/ 110009 h 3863723"/>
                  <a:gd name="connsiteX72" fmla="*/ 1759374 w 3548024"/>
                  <a:gd name="connsiteY72" fmla="*/ 547777 h 3863723"/>
                  <a:gd name="connsiteX73" fmla="*/ 1759374 w 3548024"/>
                  <a:gd name="connsiteY73" fmla="*/ 740817 h 3863723"/>
                  <a:gd name="connsiteX74" fmla="*/ 1769534 w 3548024"/>
                  <a:gd name="connsiteY74" fmla="*/ 852577 h 3863723"/>
                  <a:gd name="connsiteX75" fmla="*/ 1728894 w 3548024"/>
                  <a:gd name="connsiteY75" fmla="*/ 791617 h 3863723"/>
                  <a:gd name="connsiteX76" fmla="*/ 1617134 w 3548024"/>
                  <a:gd name="connsiteY76" fmla="*/ 588417 h 3863723"/>
                  <a:gd name="connsiteX77" fmla="*/ 1566334 w 3548024"/>
                  <a:gd name="connsiteY77" fmla="*/ 324257 h 3863723"/>
                  <a:gd name="connsiteX78" fmla="*/ 1535854 w 3548024"/>
                  <a:gd name="connsiteY78" fmla="*/ 242977 h 3863723"/>
                  <a:gd name="connsiteX79" fmla="*/ 1515534 w 3548024"/>
                  <a:gd name="connsiteY79" fmla="*/ 303937 h 3863723"/>
                  <a:gd name="connsiteX80" fmla="*/ 1546014 w 3548024"/>
                  <a:gd name="connsiteY80" fmla="*/ 547777 h 3863723"/>
                  <a:gd name="connsiteX81" fmla="*/ 1566334 w 3548024"/>
                  <a:gd name="connsiteY81" fmla="*/ 608737 h 3863723"/>
                  <a:gd name="connsiteX82" fmla="*/ 1535854 w 3548024"/>
                  <a:gd name="connsiteY82" fmla="*/ 598577 h 3863723"/>
                  <a:gd name="connsiteX83" fmla="*/ 1434254 w 3548024"/>
                  <a:gd name="connsiteY83" fmla="*/ 517297 h 3863723"/>
                  <a:gd name="connsiteX84" fmla="*/ 1322494 w 3548024"/>
                  <a:gd name="connsiteY84" fmla="*/ 456337 h 3863723"/>
                  <a:gd name="connsiteX85" fmla="*/ 1312334 w 3548024"/>
                  <a:gd name="connsiteY85" fmla="*/ 486817 h 3863723"/>
                  <a:gd name="connsiteX86" fmla="*/ 1424094 w 3548024"/>
                  <a:gd name="connsiteY86" fmla="*/ 578257 h 3863723"/>
                  <a:gd name="connsiteX87" fmla="*/ 1566334 w 3548024"/>
                  <a:gd name="connsiteY87" fmla="*/ 659537 h 3863723"/>
                  <a:gd name="connsiteX88" fmla="*/ 1596814 w 3548024"/>
                  <a:gd name="connsiteY88" fmla="*/ 679857 h 3863723"/>
                  <a:gd name="connsiteX89" fmla="*/ 1678094 w 3548024"/>
                  <a:gd name="connsiteY89" fmla="*/ 811937 h 3863723"/>
                  <a:gd name="connsiteX90" fmla="*/ 1759374 w 3548024"/>
                  <a:gd name="connsiteY90" fmla="*/ 913537 h 3863723"/>
                  <a:gd name="connsiteX91" fmla="*/ 1779694 w 3548024"/>
                  <a:gd name="connsiteY91" fmla="*/ 1025297 h 3863723"/>
                  <a:gd name="connsiteX92" fmla="*/ 1810174 w 3548024"/>
                  <a:gd name="connsiteY92" fmla="*/ 1218337 h 3863723"/>
                  <a:gd name="connsiteX93" fmla="*/ 1871134 w 3548024"/>
                  <a:gd name="connsiteY93" fmla="*/ 1492657 h 3863723"/>
                  <a:gd name="connsiteX94" fmla="*/ 1850814 w 3548024"/>
                  <a:gd name="connsiteY94" fmla="*/ 1492657 h 3863723"/>
                  <a:gd name="connsiteX95" fmla="*/ 1586654 w 3548024"/>
                  <a:gd name="connsiteY95" fmla="*/ 1319937 h 3863723"/>
                  <a:gd name="connsiteX96" fmla="*/ 1403774 w 3548024"/>
                  <a:gd name="connsiteY96" fmla="*/ 1096417 h 3863723"/>
                  <a:gd name="connsiteX97" fmla="*/ 1322494 w 3548024"/>
                  <a:gd name="connsiteY97" fmla="*/ 964337 h 3863723"/>
                  <a:gd name="connsiteX98" fmla="*/ 1302174 w 3548024"/>
                  <a:gd name="connsiteY98" fmla="*/ 801777 h 3863723"/>
                  <a:gd name="connsiteX99" fmla="*/ 1281854 w 3548024"/>
                  <a:gd name="connsiteY99" fmla="*/ 771297 h 3863723"/>
                  <a:gd name="connsiteX100" fmla="*/ 1251374 w 3548024"/>
                  <a:gd name="connsiteY100" fmla="*/ 852577 h 3863723"/>
                  <a:gd name="connsiteX101" fmla="*/ 1261534 w 3548024"/>
                  <a:gd name="connsiteY101" fmla="*/ 954177 h 3863723"/>
                  <a:gd name="connsiteX102" fmla="*/ 1180254 w 3548024"/>
                  <a:gd name="connsiteY102" fmla="*/ 872897 h 3863723"/>
                  <a:gd name="connsiteX103" fmla="*/ 1007534 w 3548024"/>
                  <a:gd name="connsiteY103" fmla="*/ 690017 h 3863723"/>
                  <a:gd name="connsiteX104" fmla="*/ 936414 w 3548024"/>
                  <a:gd name="connsiteY104" fmla="*/ 557937 h 3863723"/>
                  <a:gd name="connsiteX105" fmla="*/ 885614 w 3548024"/>
                  <a:gd name="connsiteY105" fmla="*/ 476657 h 3863723"/>
                  <a:gd name="connsiteX106" fmla="*/ 855134 w 3548024"/>
                  <a:gd name="connsiteY106" fmla="*/ 476657 h 3863723"/>
                  <a:gd name="connsiteX107" fmla="*/ 875454 w 3548024"/>
                  <a:gd name="connsiteY107" fmla="*/ 547777 h 3863723"/>
                  <a:gd name="connsiteX108" fmla="*/ 977054 w 3548024"/>
                  <a:gd name="connsiteY108" fmla="*/ 730657 h 3863723"/>
                  <a:gd name="connsiteX109" fmla="*/ 1078654 w 3548024"/>
                  <a:gd name="connsiteY109" fmla="*/ 832257 h 3863723"/>
                  <a:gd name="connsiteX110" fmla="*/ 1007534 w 3548024"/>
                  <a:gd name="connsiteY110" fmla="*/ 832257 h 3863723"/>
                  <a:gd name="connsiteX111" fmla="*/ 844974 w 3548024"/>
                  <a:gd name="connsiteY111" fmla="*/ 761137 h 3863723"/>
                  <a:gd name="connsiteX112" fmla="*/ 824654 w 3548024"/>
                  <a:gd name="connsiteY112" fmla="*/ 781457 h 3863723"/>
                  <a:gd name="connsiteX113" fmla="*/ 916094 w 3548024"/>
                  <a:gd name="connsiteY113" fmla="*/ 832257 h 3863723"/>
                  <a:gd name="connsiteX114" fmla="*/ 1068494 w 3548024"/>
                  <a:gd name="connsiteY114" fmla="*/ 893217 h 3863723"/>
                  <a:gd name="connsiteX115" fmla="*/ 1119294 w 3548024"/>
                  <a:gd name="connsiteY115" fmla="*/ 903377 h 3863723"/>
                  <a:gd name="connsiteX116" fmla="*/ 1241214 w 3548024"/>
                  <a:gd name="connsiteY116" fmla="*/ 1004977 h 3863723"/>
                  <a:gd name="connsiteX117" fmla="*/ 1281854 w 3548024"/>
                  <a:gd name="connsiteY117" fmla="*/ 1035457 h 3863723"/>
                  <a:gd name="connsiteX118" fmla="*/ 1393614 w 3548024"/>
                  <a:gd name="connsiteY118" fmla="*/ 1167537 h 3863723"/>
                  <a:gd name="connsiteX119" fmla="*/ 1495214 w 3548024"/>
                  <a:gd name="connsiteY119" fmla="*/ 1299617 h 3863723"/>
                  <a:gd name="connsiteX120" fmla="*/ 1678094 w 3548024"/>
                  <a:gd name="connsiteY120" fmla="*/ 1472337 h 3863723"/>
                  <a:gd name="connsiteX121" fmla="*/ 1840654 w 3548024"/>
                  <a:gd name="connsiteY121" fmla="*/ 1604417 h 3863723"/>
                  <a:gd name="connsiteX122" fmla="*/ 1860974 w 3548024"/>
                  <a:gd name="connsiteY122" fmla="*/ 1655217 h 3863723"/>
                  <a:gd name="connsiteX123" fmla="*/ 1881294 w 3548024"/>
                  <a:gd name="connsiteY123" fmla="*/ 1807617 h 3863723"/>
                  <a:gd name="connsiteX124" fmla="*/ 1891454 w 3548024"/>
                  <a:gd name="connsiteY124" fmla="*/ 1899057 h 3863723"/>
                  <a:gd name="connsiteX125" fmla="*/ 1881294 w 3548024"/>
                  <a:gd name="connsiteY125" fmla="*/ 2061617 h 3863723"/>
                  <a:gd name="connsiteX126" fmla="*/ 1769534 w 3548024"/>
                  <a:gd name="connsiteY126" fmla="*/ 2010817 h 3863723"/>
                  <a:gd name="connsiteX127" fmla="*/ 1495214 w 3548024"/>
                  <a:gd name="connsiteY127" fmla="*/ 1960017 h 3863723"/>
                  <a:gd name="connsiteX128" fmla="*/ 1251374 w 3548024"/>
                  <a:gd name="connsiteY128" fmla="*/ 1888897 h 3863723"/>
                  <a:gd name="connsiteX129" fmla="*/ 895774 w 3548024"/>
                  <a:gd name="connsiteY129" fmla="*/ 1756817 h 3863723"/>
                  <a:gd name="connsiteX130" fmla="*/ 662094 w 3548024"/>
                  <a:gd name="connsiteY130" fmla="*/ 1523137 h 3863723"/>
                  <a:gd name="connsiteX131" fmla="*/ 509694 w 3548024"/>
                  <a:gd name="connsiteY131" fmla="*/ 1319937 h 3863723"/>
                  <a:gd name="connsiteX132" fmla="*/ 418254 w 3548024"/>
                  <a:gd name="connsiteY132" fmla="*/ 1218337 h 3863723"/>
                  <a:gd name="connsiteX133" fmla="*/ 357294 w 3548024"/>
                  <a:gd name="connsiteY133" fmla="*/ 1228497 h 3863723"/>
                  <a:gd name="connsiteX134" fmla="*/ 438574 w 3548024"/>
                  <a:gd name="connsiteY134" fmla="*/ 1319937 h 3863723"/>
                  <a:gd name="connsiteX135" fmla="*/ 560494 w 3548024"/>
                  <a:gd name="connsiteY135" fmla="*/ 1502817 h 3863723"/>
                  <a:gd name="connsiteX136" fmla="*/ 621454 w 3548024"/>
                  <a:gd name="connsiteY136" fmla="*/ 1584097 h 3863723"/>
                  <a:gd name="connsiteX137" fmla="*/ 550334 w 3548024"/>
                  <a:gd name="connsiteY137" fmla="*/ 1573937 h 3863723"/>
                  <a:gd name="connsiteX138" fmla="*/ 377614 w 3548024"/>
                  <a:gd name="connsiteY138" fmla="*/ 1482497 h 3863723"/>
                  <a:gd name="connsiteX139" fmla="*/ 204894 w 3548024"/>
                  <a:gd name="connsiteY139" fmla="*/ 1360577 h 3863723"/>
                  <a:gd name="connsiteX140" fmla="*/ 42334 w 3548024"/>
                  <a:gd name="connsiteY140" fmla="*/ 1228497 h 3863723"/>
                  <a:gd name="connsiteX141" fmla="*/ 1694 w 3548024"/>
                  <a:gd name="connsiteY141" fmla="*/ 1238657 h 3863723"/>
                  <a:gd name="connsiteX142" fmla="*/ 82974 w 3548024"/>
                  <a:gd name="connsiteY142" fmla="*/ 1309777 h 3863723"/>
                  <a:gd name="connsiteX143" fmla="*/ 357294 w 3548024"/>
                  <a:gd name="connsiteY143" fmla="*/ 1533297 h 3863723"/>
                  <a:gd name="connsiteX144" fmla="*/ 601134 w 3548024"/>
                  <a:gd name="connsiteY144" fmla="*/ 1645057 h 3863723"/>
                  <a:gd name="connsiteX145" fmla="*/ 702734 w 3548024"/>
                  <a:gd name="connsiteY145" fmla="*/ 1665377 h 3863723"/>
                  <a:gd name="connsiteX146" fmla="*/ 753534 w 3548024"/>
                  <a:gd name="connsiteY146" fmla="*/ 1726337 h 3863723"/>
                  <a:gd name="connsiteX147" fmla="*/ 814494 w 3548024"/>
                  <a:gd name="connsiteY147" fmla="*/ 1777137 h 3863723"/>
                  <a:gd name="connsiteX148" fmla="*/ 905934 w 3548024"/>
                  <a:gd name="connsiteY148" fmla="*/ 1827937 h 3863723"/>
                  <a:gd name="connsiteX149" fmla="*/ 1231054 w 3548024"/>
                  <a:gd name="connsiteY149" fmla="*/ 1949857 h 3863723"/>
                  <a:gd name="connsiteX150" fmla="*/ 1535854 w 3548024"/>
                  <a:gd name="connsiteY150" fmla="*/ 2061617 h 3863723"/>
                  <a:gd name="connsiteX151" fmla="*/ 1647614 w 3548024"/>
                  <a:gd name="connsiteY151" fmla="*/ 2132737 h 3863723"/>
                  <a:gd name="connsiteX152" fmla="*/ 1464734 w 3548024"/>
                  <a:gd name="connsiteY152" fmla="*/ 2102257 h 3863723"/>
                  <a:gd name="connsiteX153" fmla="*/ 1281854 w 3548024"/>
                  <a:gd name="connsiteY153" fmla="*/ 2102257 h 3863723"/>
                  <a:gd name="connsiteX154" fmla="*/ 1048174 w 3548024"/>
                  <a:gd name="connsiteY154" fmla="*/ 2081937 h 3863723"/>
                  <a:gd name="connsiteX155" fmla="*/ 804334 w 3548024"/>
                  <a:gd name="connsiteY155" fmla="*/ 2010817 h 3863723"/>
                  <a:gd name="connsiteX156" fmla="*/ 540174 w 3548024"/>
                  <a:gd name="connsiteY156" fmla="*/ 1919377 h 3863723"/>
                  <a:gd name="connsiteX157" fmla="*/ 509694 w 3548024"/>
                  <a:gd name="connsiteY157" fmla="*/ 1909217 h 3863723"/>
                  <a:gd name="connsiteX158" fmla="*/ 377614 w 3548024"/>
                  <a:gd name="connsiteY158" fmla="*/ 1817777 h 3863723"/>
                  <a:gd name="connsiteX159" fmla="*/ 336974 w 3548024"/>
                  <a:gd name="connsiteY159" fmla="*/ 1827937 h 3863723"/>
                  <a:gd name="connsiteX160" fmla="*/ 469054 w 3548024"/>
                  <a:gd name="connsiteY160" fmla="*/ 1949857 h 3863723"/>
                  <a:gd name="connsiteX161" fmla="*/ 723054 w 3548024"/>
                  <a:gd name="connsiteY161" fmla="*/ 2031137 h 3863723"/>
                  <a:gd name="connsiteX162" fmla="*/ 601134 w 3548024"/>
                  <a:gd name="connsiteY162" fmla="*/ 2031137 h 3863723"/>
                  <a:gd name="connsiteX163" fmla="*/ 469054 w 3548024"/>
                  <a:gd name="connsiteY163" fmla="*/ 2020977 h 3863723"/>
                  <a:gd name="connsiteX164" fmla="*/ 469054 w 3548024"/>
                  <a:gd name="connsiteY164" fmla="*/ 2071777 h 3863723"/>
                  <a:gd name="connsiteX165" fmla="*/ 580814 w 3548024"/>
                  <a:gd name="connsiteY165" fmla="*/ 2071777 h 3863723"/>
                  <a:gd name="connsiteX166" fmla="*/ 784014 w 3548024"/>
                  <a:gd name="connsiteY166" fmla="*/ 2071777 h 3863723"/>
                  <a:gd name="connsiteX167" fmla="*/ 987214 w 3548024"/>
                  <a:gd name="connsiteY167" fmla="*/ 2112417 h 3863723"/>
                  <a:gd name="connsiteX168" fmla="*/ 1261534 w 3548024"/>
                  <a:gd name="connsiteY168" fmla="*/ 2132737 h 3863723"/>
                  <a:gd name="connsiteX169" fmla="*/ 1578766 w 3548024"/>
                  <a:gd name="connsiteY169" fmla="*/ 2175010 h 3863723"/>
                  <a:gd name="connsiteX170" fmla="*/ 1739054 w 3548024"/>
                  <a:gd name="connsiteY170" fmla="*/ 2305457 h 3863723"/>
                  <a:gd name="connsiteX171" fmla="*/ 1789854 w 3548024"/>
                  <a:gd name="connsiteY171" fmla="*/ 2437537 h 3863723"/>
                  <a:gd name="connsiteX172" fmla="*/ 1800014 w 3548024"/>
                  <a:gd name="connsiteY172" fmla="*/ 2681377 h 3863723"/>
                  <a:gd name="connsiteX173" fmla="*/ 1779694 w 3548024"/>
                  <a:gd name="connsiteY173" fmla="*/ 2935377 h 3863723"/>
                  <a:gd name="connsiteX174" fmla="*/ 1728894 w 3548024"/>
                  <a:gd name="connsiteY174" fmla="*/ 3230017 h 3863723"/>
                  <a:gd name="connsiteX175" fmla="*/ 1678094 w 3548024"/>
                  <a:gd name="connsiteY175" fmla="*/ 3524657 h 3863723"/>
                  <a:gd name="connsiteX176" fmla="*/ 1627294 w 3548024"/>
                  <a:gd name="connsiteY176" fmla="*/ 3768497 h 3863723"/>
                  <a:gd name="connsiteX177" fmla="*/ 1820334 w 3548024"/>
                  <a:gd name="connsiteY177" fmla="*/ 3849777 h 3863723"/>
                  <a:gd name="connsiteX178" fmla="*/ 2114974 w 3548024"/>
                  <a:gd name="connsiteY178" fmla="*/ 3859937 h 3863723"/>
                  <a:gd name="connsiteX179" fmla="*/ 2186094 w 3548024"/>
                  <a:gd name="connsiteY179" fmla="*/ 3809137 h 3863723"/>
                  <a:gd name="connsiteX180" fmla="*/ 2175934 w 3548024"/>
                  <a:gd name="connsiteY180" fmla="*/ 3453537 h 3863723"/>
                  <a:gd name="connsiteX0" fmla="*/ 2224448 w 3548024"/>
                  <a:gd name="connsiteY0" fmla="*/ 3383831 h 3863723"/>
                  <a:gd name="connsiteX1" fmla="*/ 2198719 w 3548024"/>
                  <a:gd name="connsiteY1" fmla="*/ 2548406 h 3863723"/>
                  <a:gd name="connsiteX2" fmla="*/ 2298846 w 3548024"/>
                  <a:gd name="connsiteY2" fmla="*/ 2247018 h 3863723"/>
                  <a:gd name="connsiteX3" fmla="*/ 2622974 w 3548024"/>
                  <a:gd name="connsiteY3" fmla="*/ 2020977 h 3863723"/>
                  <a:gd name="connsiteX4" fmla="*/ 3009054 w 3548024"/>
                  <a:gd name="connsiteY4" fmla="*/ 1797457 h 3863723"/>
                  <a:gd name="connsiteX5" fmla="*/ 3283374 w 3548024"/>
                  <a:gd name="connsiteY5" fmla="*/ 1685697 h 3863723"/>
                  <a:gd name="connsiteX6" fmla="*/ 3466254 w 3548024"/>
                  <a:gd name="connsiteY6" fmla="*/ 1573937 h 3863723"/>
                  <a:gd name="connsiteX7" fmla="*/ 3547534 w 3548024"/>
                  <a:gd name="connsiteY7" fmla="*/ 1462177 h 3863723"/>
                  <a:gd name="connsiteX8" fmla="*/ 3496734 w 3548024"/>
                  <a:gd name="connsiteY8" fmla="*/ 1452017 h 3863723"/>
                  <a:gd name="connsiteX9" fmla="*/ 3425614 w 3548024"/>
                  <a:gd name="connsiteY9" fmla="*/ 1553617 h 3863723"/>
                  <a:gd name="connsiteX10" fmla="*/ 3232574 w 3548024"/>
                  <a:gd name="connsiteY10" fmla="*/ 1655217 h 3863723"/>
                  <a:gd name="connsiteX11" fmla="*/ 2917614 w 3548024"/>
                  <a:gd name="connsiteY11" fmla="*/ 1787297 h 3863723"/>
                  <a:gd name="connsiteX12" fmla="*/ 2887134 w 3548024"/>
                  <a:gd name="connsiteY12" fmla="*/ 1777137 h 3863723"/>
                  <a:gd name="connsiteX13" fmla="*/ 2917614 w 3548024"/>
                  <a:gd name="connsiteY13" fmla="*/ 1665377 h 3863723"/>
                  <a:gd name="connsiteX14" fmla="*/ 2978574 w 3548024"/>
                  <a:gd name="connsiteY14" fmla="*/ 1502817 h 3863723"/>
                  <a:gd name="connsiteX15" fmla="*/ 2978574 w 3548024"/>
                  <a:gd name="connsiteY15" fmla="*/ 1452017 h 3863723"/>
                  <a:gd name="connsiteX16" fmla="*/ 2927774 w 3548024"/>
                  <a:gd name="connsiteY16" fmla="*/ 1462177 h 3863723"/>
                  <a:gd name="connsiteX17" fmla="*/ 2897294 w 3548024"/>
                  <a:gd name="connsiteY17" fmla="*/ 1543457 h 3863723"/>
                  <a:gd name="connsiteX18" fmla="*/ 2816014 w 3548024"/>
                  <a:gd name="connsiteY18" fmla="*/ 1766977 h 3863723"/>
                  <a:gd name="connsiteX19" fmla="*/ 2785534 w 3548024"/>
                  <a:gd name="connsiteY19" fmla="*/ 1848257 h 3863723"/>
                  <a:gd name="connsiteX20" fmla="*/ 2586878 w 3548024"/>
                  <a:gd name="connsiteY20" fmla="*/ 1958986 h 3863723"/>
                  <a:gd name="connsiteX21" fmla="*/ 2368974 w 3548024"/>
                  <a:gd name="connsiteY21" fmla="*/ 2081937 h 3863723"/>
                  <a:gd name="connsiteX22" fmla="*/ 2226734 w 3548024"/>
                  <a:gd name="connsiteY22" fmla="*/ 2193697 h 3863723"/>
                  <a:gd name="connsiteX23" fmla="*/ 2308014 w 3548024"/>
                  <a:gd name="connsiteY23" fmla="*/ 1848257 h 3863723"/>
                  <a:gd name="connsiteX24" fmla="*/ 2379134 w 3548024"/>
                  <a:gd name="connsiteY24" fmla="*/ 1462177 h 3863723"/>
                  <a:gd name="connsiteX25" fmla="*/ 2592494 w 3548024"/>
                  <a:gd name="connsiteY25" fmla="*/ 1238657 h 3863723"/>
                  <a:gd name="connsiteX26" fmla="*/ 2663614 w 3548024"/>
                  <a:gd name="connsiteY26" fmla="*/ 1076097 h 3863723"/>
                  <a:gd name="connsiteX27" fmla="*/ 2622974 w 3548024"/>
                  <a:gd name="connsiteY27" fmla="*/ 1076097 h 3863723"/>
                  <a:gd name="connsiteX28" fmla="*/ 2562014 w 3548024"/>
                  <a:gd name="connsiteY28" fmla="*/ 1208177 h 3863723"/>
                  <a:gd name="connsiteX29" fmla="*/ 2409614 w 3548024"/>
                  <a:gd name="connsiteY29" fmla="*/ 1330097 h 3863723"/>
                  <a:gd name="connsiteX30" fmla="*/ 2460414 w 3548024"/>
                  <a:gd name="connsiteY30" fmla="*/ 1157377 h 3863723"/>
                  <a:gd name="connsiteX31" fmla="*/ 2541694 w 3548024"/>
                  <a:gd name="connsiteY31" fmla="*/ 862737 h 3863723"/>
                  <a:gd name="connsiteX32" fmla="*/ 2643294 w 3548024"/>
                  <a:gd name="connsiteY32" fmla="*/ 771297 h 3863723"/>
                  <a:gd name="connsiteX33" fmla="*/ 2724574 w 3548024"/>
                  <a:gd name="connsiteY33" fmla="*/ 679857 h 3863723"/>
                  <a:gd name="connsiteX34" fmla="*/ 2734734 w 3548024"/>
                  <a:gd name="connsiteY34" fmla="*/ 629057 h 3863723"/>
                  <a:gd name="connsiteX35" fmla="*/ 2694094 w 3548024"/>
                  <a:gd name="connsiteY35" fmla="*/ 649377 h 3863723"/>
                  <a:gd name="connsiteX36" fmla="*/ 2622974 w 3548024"/>
                  <a:gd name="connsiteY36" fmla="*/ 730657 h 3863723"/>
                  <a:gd name="connsiteX37" fmla="*/ 2562014 w 3548024"/>
                  <a:gd name="connsiteY37" fmla="*/ 761137 h 3863723"/>
                  <a:gd name="connsiteX38" fmla="*/ 2673774 w 3548024"/>
                  <a:gd name="connsiteY38" fmla="*/ 456337 h 3863723"/>
                  <a:gd name="connsiteX39" fmla="*/ 2724574 w 3548024"/>
                  <a:gd name="connsiteY39" fmla="*/ 222657 h 3863723"/>
                  <a:gd name="connsiteX40" fmla="*/ 2683934 w 3548024"/>
                  <a:gd name="connsiteY40" fmla="*/ 212497 h 3863723"/>
                  <a:gd name="connsiteX41" fmla="*/ 2663614 w 3548024"/>
                  <a:gd name="connsiteY41" fmla="*/ 324257 h 3863723"/>
                  <a:gd name="connsiteX42" fmla="*/ 2612814 w 3548024"/>
                  <a:gd name="connsiteY42" fmla="*/ 496977 h 3863723"/>
                  <a:gd name="connsiteX43" fmla="*/ 2592494 w 3548024"/>
                  <a:gd name="connsiteY43" fmla="*/ 496977 h 3863723"/>
                  <a:gd name="connsiteX44" fmla="*/ 2551854 w 3548024"/>
                  <a:gd name="connsiteY44" fmla="*/ 354737 h 3863723"/>
                  <a:gd name="connsiteX45" fmla="*/ 2521374 w 3548024"/>
                  <a:gd name="connsiteY45" fmla="*/ 263297 h 3863723"/>
                  <a:gd name="connsiteX46" fmla="*/ 2490894 w 3548024"/>
                  <a:gd name="connsiteY46" fmla="*/ 293777 h 3863723"/>
                  <a:gd name="connsiteX47" fmla="*/ 2511214 w 3548024"/>
                  <a:gd name="connsiteY47" fmla="*/ 354737 h 3863723"/>
                  <a:gd name="connsiteX48" fmla="*/ 2541694 w 3548024"/>
                  <a:gd name="connsiteY48" fmla="*/ 466497 h 3863723"/>
                  <a:gd name="connsiteX49" fmla="*/ 2562014 w 3548024"/>
                  <a:gd name="connsiteY49" fmla="*/ 557937 h 3863723"/>
                  <a:gd name="connsiteX50" fmla="*/ 2572174 w 3548024"/>
                  <a:gd name="connsiteY50" fmla="*/ 588417 h 3863723"/>
                  <a:gd name="connsiteX51" fmla="*/ 2490894 w 3548024"/>
                  <a:gd name="connsiteY51" fmla="*/ 822097 h 3863723"/>
                  <a:gd name="connsiteX52" fmla="*/ 2419774 w 3548024"/>
                  <a:gd name="connsiteY52" fmla="*/ 1076097 h 3863723"/>
                  <a:gd name="connsiteX53" fmla="*/ 2358814 w 3548024"/>
                  <a:gd name="connsiteY53" fmla="*/ 1045617 h 3863723"/>
                  <a:gd name="connsiteX54" fmla="*/ 2257214 w 3548024"/>
                  <a:gd name="connsiteY54" fmla="*/ 872897 h 3863723"/>
                  <a:gd name="connsiteX55" fmla="*/ 2216574 w 3548024"/>
                  <a:gd name="connsiteY55" fmla="*/ 791617 h 3863723"/>
                  <a:gd name="connsiteX56" fmla="*/ 2196254 w 3548024"/>
                  <a:gd name="connsiteY56" fmla="*/ 822097 h 3863723"/>
                  <a:gd name="connsiteX57" fmla="*/ 2236894 w 3548024"/>
                  <a:gd name="connsiteY57" fmla="*/ 923697 h 3863723"/>
                  <a:gd name="connsiteX58" fmla="*/ 2297854 w 3548024"/>
                  <a:gd name="connsiteY58" fmla="*/ 1035457 h 3863723"/>
                  <a:gd name="connsiteX59" fmla="*/ 2348654 w 3548024"/>
                  <a:gd name="connsiteY59" fmla="*/ 1116737 h 3863723"/>
                  <a:gd name="connsiteX60" fmla="*/ 2379134 w 3548024"/>
                  <a:gd name="connsiteY60" fmla="*/ 1147217 h 3863723"/>
                  <a:gd name="connsiteX61" fmla="*/ 2358814 w 3548024"/>
                  <a:gd name="connsiteY61" fmla="*/ 1258977 h 3863723"/>
                  <a:gd name="connsiteX62" fmla="*/ 2257214 w 3548024"/>
                  <a:gd name="connsiteY62" fmla="*/ 1604417 h 3863723"/>
                  <a:gd name="connsiteX63" fmla="*/ 2206414 w 3548024"/>
                  <a:gd name="connsiteY63" fmla="*/ 1858417 h 3863723"/>
                  <a:gd name="connsiteX64" fmla="*/ 2155614 w 3548024"/>
                  <a:gd name="connsiteY64" fmla="*/ 2000657 h 3863723"/>
                  <a:gd name="connsiteX65" fmla="*/ 2084494 w 3548024"/>
                  <a:gd name="connsiteY65" fmla="*/ 2020977 h 3863723"/>
                  <a:gd name="connsiteX66" fmla="*/ 2043854 w 3548024"/>
                  <a:gd name="connsiteY66" fmla="*/ 1868577 h 3863723"/>
                  <a:gd name="connsiteX67" fmla="*/ 1952414 w 3548024"/>
                  <a:gd name="connsiteY67" fmla="*/ 1533297 h 3863723"/>
                  <a:gd name="connsiteX68" fmla="*/ 1840654 w 3548024"/>
                  <a:gd name="connsiteY68" fmla="*/ 1076097 h 3863723"/>
                  <a:gd name="connsiteX69" fmla="*/ 1800014 w 3548024"/>
                  <a:gd name="connsiteY69" fmla="*/ 618897 h 3863723"/>
                  <a:gd name="connsiteX70" fmla="*/ 1867129 w 3548024"/>
                  <a:gd name="connsiteY70" fmla="*/ 38001 h 3863723"/>
                  <a:gd name="connsiteX71" fmla="*/ 1795121 w 3548024"/>
                  <a:gd name="connsiteY71" fmla="*/ 110009 h 3863723"/>
                  <a:gd name="connsiteX72" fmla="*/ 1759374 w 3548024"/>
                  <a:gd name="connsiteY72" fmla="*/ 547777 h 3863723"/>
                  <a:gd name="connsiteX73" fmla="*/ 1759374 w 3548024"/>
                  <a:gd name="connsiteY73" fmla="*/ 740817 h 3863723"/>
                  <a:gd name="connsiteX74" fmla="*/ 1769534 w 3548024"/>
                  <a:gd name="connsiteY74" fmla="*/ 852577 h 3863723"/>
                  <a:gd name="connsiteX75" fmla="*/ 1728894 w 3548024"/>
                  <a:gd name="connsiteY75" fmla="*/ 791617 h 3863723"/>
                  <a:gd name="connsiteX76" fmla="*/ 1617134 w 3548024"/>
                  <a:gd name="connsiteY76" fmla="*/ 588417 h 3863723"/>
                  <a:gd name="connsiteX77" fmla="*/ 1566334 w 3548024"/>
                  <a:gd name="connsiteY77" fmla="*/ 324257 h 3863723"/>
                  <a:gd name="connsiteX78" fmla="*/ 1535854 w 3548024"/>
                  <a:gd name="connsiteY78" fmla="*/ 242977 h 3863723"/>
                  <a:gd name="connsiteX79" fmla="*/ 1515534 w 3548024"/>
                  <a:gd name="connsiteY79" fmla="*/ 303937 h 3863723"/>
                  <a:gd name="connsiteX80" fmla="*/ 1546014 w 3548024"/>
                  <a:gd name="connsiteY80" fmla="*/ 547777 h 3863723"/>
                  <a:gd name="connsiteX81" fmla="*/ 1566334 w 3548024"/>
                  <a:gd name="connsiteY81" fmla="*/ 608737 h 3863723"/>
                  <a:gd name="connsiteX82" fmla="*/ 1535854 w 3548024"/>
                  <a:gd name="connsiteY82" fmla="*/ 598577 h 3863723"/>
                  <a:gd name="connsiteX83" fmla="*/ 1434254 w 3548024"/>
                  <a:gd name="connsiteY83" fmla="*/ 517297 h 3863723"/>
                  <a:gd name="connsiteX84" fmla="*/ 1322494 w 3548024"/>
                  <a:gd name="connsiteY84" fmla="*/ 456337 h 3863723"/>
                  <a:gd name="connsiteX85" fmla="*/ 1312334 w 3548024"/>
                  <a:gd name="connsiteY85" fmla="*/ 486817 h 3863723"/>
                  <a:gd name="connsiteX86" fmla="*/ 1424094 w 3548024"/>
                  <a:gd name="connsiteY86" fmla="*/ 578257 h 3863723"/>
                  <a:gd name="connsiteX87" fmla="*/ 1566334 w 3548024"/>
                  <a:gd name="connsiteY87" fmla="*/ 659537 h 3863723"/>
                  <a:gd name="connsiteX88" fmla="*/ 1596814 w 3548024"/>
                  <a:gd name="connsiteY88" fmla="*/ 679857 h 3863723"/>
                  <a:gd name="connsiteX89" fmla="*/ 1678094 w 3548024"/>
                  <a:gd name="connsiteY89" fmla="*/ 811937 h 3863723"/>
                  <a:gd name="connsiteX90" fmla="*/ 1759374 w 3548024"/>
                  <a:gd name="connsiteY90" fmla="*/ 913537 h 3863723"/>
                  <a:gd name="connsiteX91" fmla="*/ 1779694 w 3548024"/>
                  <a:gd name="connsiteY91" fmla="*/ 1025297 h 3863723"/>
                  <a:gd name="connsiteX92" fmla="*/ 1810174 w 3548024"/>
                  <a:gd name="connsiteY92" fmla="*/ 1218337 h 3863723"/>
                  <a:gd name="connsiteX93" fmla="*/ 1871134 w 3548024"/>
                  <a:gd name="connsiteY93" fmla="*/ 1492657 h 3863723"/>
                  <a:gd name="connsiteX94" fmla="*/ 1850814 w 3548024"/>
                  <a:gd name="connsiteY94" fmla="*/ 1492657 h 3863723"/>
                  <a:gd name="connsiteX95" fmla="*/ 1586654 w 3548024"/>
                  <a:gd name="connsiteY95" fmla="*/ 1319937 h 3863723"/>
                  <a:gd name="connsiteX96" fmla="*/ 1403774 w 3548024"/>
                  <a:gd name="connsiteY96" fmla="*/ 1096417 h 3863723"/>
                  <a:gd name="connsiteX97" fmla="*/ 1322494 w 3548024"/>
                  <a:gd name="connsiteY97" fmla="*/ 964337 h 3863723"/>
                  <a:gd name="connsiteX98" fmla="*/ 1302174 w 3548024"/>
                  <a:gd name="connsiteY98" fmla="*/ 801777 h 3863723"/>
                  <a:gd name="connsiteX99" fmla="*/ 1281854 w 3548024"/>
                  <a:gd name="connsiteY99" fmla="*/ 771297 h 3863723"/>
                  <a:gd name="connsiteX100" fmla="*/ 1251374 w 3548024"/>
                  <a:gd name="connsiteY100" fmla="*/ 852577 h 3863723"/>
                  <a:gd name="connsiteX101" fmla="*/ 1261534 w 3548024"/>
                  <a:gd name="connsiteY101" fmla="*/ 954177 h 3863723"/>
                  <a:gd name="connsiteX102" fmla="*/ 1180254 w 3548024"/>
                  <a:gd name="connsiteY102" fmla="*/ 872897 h 3863723"/>
                  <a:gd name="connsiteX103" fmla="*/ 1007534 w 3548024"/>
                  <a:gd name="connsiteY103" fmla="*/ 690017 h 3863723"/>
                  <a:gd name="connsiteX104" fmla="*/ 936414 w 3548024"/>
                  <a:gd name="connsiteY104" fmla="*/ 557937 h 3863723"/>
                  <a:gd name="connsiteX105" fmla="*/ 885614 w 3548024"/>
                  <a:gd name="connsiteY105" fmla="*/ 476657 h 3863723"/>
                  <a:gd name="connsiteX106" fmla="*/ 855134 w 3548024"/>
                  <a:gd name="connsiteY106" fmla="*/ 476657 h 3863723"/>
                  <a:gd name="connsiteX107" fmla="*/ 875454 w 3548024"/>
                  <a:gd name="connsiteY107" fmla="*/ 547777 h 3863723"/>
                  <a:gd name="connsiteX108" fmla="*/ 977054 w 3548024"/>
                  <a:gd name="connsiteY108" fmla="*/ 730657 h 3863723"/>
                  <a:gd name="connsiteX109" fmla="*/ 1078654 w 3548024"/>
                  <a:gd name="connsiteY109" fmla="*/ 832257 h 3863723"/>
                  <a:gd name="connsiteX110" fmla="*/ 1007534 w 3548024"/>
                  <a:gd name="connsiteY110" fmla="*/ 832257 h 3863723"/>
                  <a:gd name="connsiteX111" fmla="*/ 844974 w 3548024"/>
                  <a:gd name="connsiteY111" fmla="*/ 761137 h 3863723"/>
                  <a:gd name="connsiteX112" fmla="*/ 824654 w 3548024"/>
                  <a:gd name="connsiteY112" fmla="*/ 781457 h 3863723"/>
                  <a:gd name="connsiteX113" fmla="*/ 916094 w 3548024"/>
                  <a:gd name="connsiteY113" fmla="*/ 832257 h 3863723"/>
                  <a:gd name="connsiteX114" fmla="*/ 1068494 w 3548024"/>
                  <a:gd name="connsiteY114" fmla="*/ 893217 h 3863723"/>
                  <a:gd name="connsiteX115" fmla="*/ 1119294 w 3548024"/>
                  <a:gd name="connsiteY115" fmla="*/ 903377 h 3863723"/>
                  <a:gd name="connsiteX116" fmla="*/ 1241214 w 3548024"/>
                  <a:gd name="connsiteY116" fmla="*/ 1004977 h 3863723"/>
                  <a:gd name="connsiteX117" fmla="*/ 1281854 w 3548024"/>
                  <a:gd name="connsiteY117" fmla="*/ 1035457 h 3863723"/>
                  <a:gd name="connsiteX118" fmla="*/ 1393614 w 3548024"/>
                  <a:gd name="connsiteY118" fmla="*/ 1167537 h 3863723"/>
                  <a:gd name="connsiteX119" fmla="*/ 1495214 w 3548024"/>
                  <a:gd name="connsiteY119" fmla="*/ 1299617 h 3863723"/>
                  <a:gd name="connsiteX120" fmla="*/ 1678094 w 3548024"/>
                  <a:gd name="connsiteY120" fmla="*/ 1472337 h 3863723"/>
                  <a:gd name="connsiteX121" fmla="*/ 1840654 w 3548024"/>
                  <a:gd name="connsiteY121" fmla="*/ 1604417 h 3863723"/>
                  <a:gd name="connsiteX122" fmla="*/ 1860974 w 3548024"/>
                  <a:gd name="connsiteY122" fmla="*/ 1655217 h 3863723"/>
                  <a:gd name="connsiteX123" fmla="*/ 1881294 w 3548024"/>
                  <a:gd name="connsiteY123" fmla="*/ 1807617 h 3863723"/>
                  <a:gd name="connsiteX124" fmla="*/ 1891454 w 3548024"/>
                  <a:gd name="connsiteY124" fmla="*/ 1899057 h 3863723"/>
                  <a:gd name="connsiteX125" fmla="*/ 1881294 w 3548024"/>
                  <a:gd name="connsiteY125" fmla="*/ 2061617 h 3863723"/>
                  <a:gd name="connsiteX126" fmla="*/ 1769534 w 3548024"/>
                  <a:gd name="connsiteY126" fmla="*/ 2010817 h 3863723"/>
                  <a:gd name="connsiteX127" fmla="*/ 1495214 w 3548024"/>
                  <a:gd name="connsiteY127" fmla="*/ 1960017 h 3863723"/>
                  <a:gd name="connsiteX128" fmla="*/ 1251374 w 3548024"/>
                  <a:gd name="connsiteY128" fmla="*/ 1888897 h 3863723"/>
                  <a:gd name="connsiteX129" fmla="*/ 895774 w 3548024"/>
                  <a:gd name="connsiteY129" fmla="*/ 1756817 h 3863723"/>
                  <a:gd name="connsiteX130" fmla="*/ 662094 w 3548024"/>
                  <a:gd name="connsiteY130" fmla="*/ 1523137 h 3863723"/>
                  <a:gd name="connsiteX131" fmla="*/ 509694 w 3548024"/>
                  <a:gd name="connsiteY131" fmla="*/ 1319937 h 3863723"/>
                  <a:gd name="connsiteX132" fmla="*/ 418254 w 3548024"/>
                  <a:gd name="connsiteY132" fmla="*/ 1218337 h 3863723"/>
                  <a:gd name="connsiteX133" fmla="*/ 357294 w 3548024"/>
                  <a:gd name="connsiteY133" fmla="*/ 1228497 h 3863723"/>
                  <a:gd name="connsiteX134" fmla="*/ 438574 w 3548024"/>
                  <a:gd name="connsiteY134" fmla="*/ 1319937 h 3863723"/>
                  <a:gd name="connsiteX135" fmla="*/ 560494 w 3548024"/>
                  <a:gd name="connsiteY135" fmla="*/ 1502817 h 3863723"/>
                  <a:gd name="connsiteX136" fmla="*/ 621454 w 3548024"/>
                  <a:gd name="connsiteY136" fmla="*/ 1584097 h 3863723"/>
                  <a:gd name="connsiteX137" fmla="*/ 550334 w 3548024"/>
                  <a:gd name="connsiteY137" fmla="*/ 1573937 h 3863723"/>
                  <a:gd name="connsiteX138" fmla="*/ 377614 w 3548024"/>
                  <a:gd name="connsiteY138" fmla="*/ 1482497 h 3863723"/>
                  <a:gd name="connsiteX139" fmla="*/ 204894 w 3548024"/>
                  <a:gd name="connsiteY139" fmla="*/ 1360577 h 3863723"/>
                  <a:gd name="connsiteX140" fmla="*/ 42334 w 3548024"/>
                  <a:gd name="connsiteY140" fmla="*/ 1228497 h 3863723"/>
                  <a:gd name="connsiteX141" fmla="*/ 1694 w 3548024"/>
                  <a:gd name="connsiteY141" fmla="*/ 1238657 h 3863723"/>
                  <a:gd name="connsiteX142" fmla="*/ 82974 w 3548024"/>
                  <a:gd name="connsiteY142" fmla="*/ 1309777 h 3863723"/>
                  <a:gd name="connsiteX143" fmla="*/ 357294 w 3548024"/>
                  <a:gd name="connsiteY143" fmla="*/ 1533297 h 3863723"/>
                  <a:gd name="connsiteX144" fmla="*/ 601134 w 3548024"/>
                  <a:gd name="connsiteY144" fmla="*/ 1645057 h 3863723"/>
                  <a:gd name="connsiteX145" fmla="*/ 702734 w 3548024"/>
                  <a:gd name="connsiteY145" fmla="*/ 1665377 h 3863723"/>
                  <a:gd name="connsiteX146" fmla="*/ 753534 w 3548024"/>
                  <a:gd name="connsiteY146" fmla="*/ 1726337 h 3863723"/>
                  <a:gd name="connsiteX147" fmla="*/ 814494 w 3548024"/>
                  <a:gd name="connsiteY147" fmla="*/ 1777137 h 3863723"/>
                  <a:gd name="connsiteX148" fmla="*/ 905934 w 3548024"/>
                  <a:gd name="connsiteY148" fmla="*/ 1827937 h 3863723"/>
                  <a:gd name="connsiteX149" fmla="*/ 1231054 w 3548024"/>
                  <a:gd name="connsiteY149" fmla="*/ 1949857 h 3863723"/>
                  <a:gd name="connsiteX150" fmla="*/ 1535854 w 3548024"/>
                  <a:gd name="connsiteY150" fmla="*/ 2061617 h 3863723"/>
                  <a:gd name="connsiteX151" fmla="*/ 1647614 w 3548024"/>
                  <a:gd name="connsiteY151" fmla="*/ 2132737 h 3863723"/>
                  <a:gd name="connsiteX152" fmla="*/ 1464734 w 3548024"/>
                  <a:gd name="connsiteY152" fmla="*/ 2102257 h 3863723"/>
                  <a:gd name="connsiteX153" fmla="*/ 1281854 w 3548024"/>
                  <a:gd name="connsiteY153" fmla="*/ 2102257 h 3863723"/>
                  <a:gd name="connsiteX154" fmla="*/ 1048174 w 3548024"/>
                  <a:gd name="connsiteY154" fmla="*/ 2081937 h 3863723"/>
                  <a:gd name="connsiteX155" fmla="*/ 804334 w 3548024"/>
                  <a:gd name="connsiteY155" fmla="*/ 2010817 h 3863723"/>
                  <a:gd name="connsiteX156" fmla="*/ 540174 w 3548024"/>
                  <a:gd name="connsiteY156" fmla="*/ 1919377 h 3863723"/>
                  <a:gd name="connsiteX157" fmla="*/ 509694 w 3548024"/>
                  <a:gd name="connsiteY157" fmla="*/ 1909217 h 3863723"/>
                  <a:gd name="connsiteX158" fmla="*/ 377614 w 3548024"/>
                  <a:gd name="connsiteY158" fmla="*/ 1817777 h 3863723"/>
                  <a:gd name="connsiteX159" fmla="*/ 336974 w 3548024"/>
                  <a:gd name="connsiteY159" fmla="*/ 1827937 h 3863723"/>
                  <a:gd name="connsiteX160" fmla="*/ 469054 w 3548024"/>
                  <a:gd name="connsiteY160" fmla="*/ 1949857 h 3863723"/>
                  <a:gd name="connsiteX161" fmla="*/ 723054 w 3548024"/>
                  <a:gd name="connsiteY161" fmla="*/ 2031137 h 3863723"/>
                  <a:gd name="connsiteX162" fmla="*/ 601134 w 3548024"/>
                  <a:gd name="connsiteY162" fmla="*/ 2031137 h 3863723"/>
                  <a:gd name="connsiteX163" fmla="*/ 469054 w 3548024"/>
                  <a:gd name="connsiteY163" fmla="*/ 2020977 h 3863723"/>
                  <a:gd name="connsiteX164" fmla="*/ 469054 w 3548024"/>
                  <a:gd name="connsiteY164" fmla="*/ 2071777 h 3863723"/>
                  <a:gd name="connsiteX165" fmla="*/ 580814 w 3548024"/>
                  <a:gd name="connsiteY165" fmla="*/ 2071777 h 3863723"/>
                  <a:gd name="connsiteX166" fmla="*/ 784014 w 3548024"/>
                  <a:gd name="connsiteY166" fmla="*/ 2071777 h 3863723"/>
                  <a:gd name="connsiteX167" fmla="*/ 987214 w 3548024"/>
                  <a:gd name="connsiteY167" fmla="*/ 2112417 h 3863723"/>
                  <a:gd name="connsiteX168" fmla="*/ 1261534 w 3548024"/>
                  <a:gd name="connsiteY168" fmla="*/ 2132737 h 3863723"/>
                  <a:gd name="connsiteX169" fmla="*/ 1578766 w 3548024"/>
                  <a:gd name="connsiteY169" fmla="*/ 2175010 h 3863723"/>
                  <a:gd name="connsiteX170" fmla="*/ 1739054 w 3548024"/>
                  <a:gd name="connsiteY170" fmla="*/ 2305457 h 3863723"/>
                  <a:gd name="connsiteX171" fmla="*/ 1789854 w 3548024"/>
                  <a:gd name="connsiteY171" fmla="*/ 2437537 h 3863723"/>
                  <a:gd name="connsiteX172" fmla="*/ 1800014 w 3548024"/>
                  <a:gd name="connsiteY172" fmla="*/ 2681377 h 3863723"/>
                  <a:gd name="connsiteX173" fmla="*/ 1779694 w 3548024"/>
                  <a:gd name="connsiteY173" fmla="*/ 2935377 h 3863723"/>
                  <a:gd name="connsiteX174" fmla="*/ 1728894 w 3548024"/>
                  <a:gd name="connsiteY174" fmla="*/ 3230017 h 3863723"/>
                  <a:gd name="connsiteX175" fmla="*/ 1678094 w 3548024"/>
                  <a:gd name="connsiteY175" fmla="*/ 3524657 h 3863723"/>
                  <a:gd name="connsiteX176" fmla="*/ 1627294 w 3548024"/>
                  <a:gd name="connsiteY176" fmla="*/ 3768497 h 3863723"/>
                  <a:gd name="connsiteX177" fmla="*/ 1820334 w 3548024"/>
                  <a:gd name="connsiteY177" fmla="*/ 3849777 h 3863723"/>
                  <a:gd name="connsiteX178" fmla="*/ 2114974 w 3548024"/>
                  <a:gd name="connsiteY178" fmla="*/ 3859937 h 3863723"/>
                  <a:gd name="connsiteX179" fmla="*/ 2186094 w 3548024"/>
                  <a:gd name="connsiteY179" fmla="*/ 3809137 h 3863723"/>
                  <a:gd name="connsiteX180" fmla="*/ 2175934 w 3548024"/>
                  <a:gd name="connsiteY180" fmla="*/ 3453537 h 3863723"/>
                  <a:gd name="connsiteX0" fmla="*/ 2224448 w 3548024"/>
                  <a:gd name="connsiteY0" fmla="*/ 3383831 h 3863723"/>
                  <a:gd name="connsiteX1" fmla="*/ 2198719 w 3548024"/>
                  <a:gd name="connsiteY1" fmla="*/ 2548406 h 3863723"/>
                  <a:gd name="connsiteX2" fmla="*/ 2298846 w 3548024"/>
                  <a:gd name="connsiteY2" fmla="*/ 2247018 h 3863723"/>
                  <a:gd name="connsiteX3" fmla="*/ 2622974 w 3548024"/>
                  <a:gd name="connsiteY3" fmla="*/ 2020977 h 3863723"/>
                  <a:gd name="connsiteX4" fmla="*/ 3009054 w 3548024"/>
                  <a:gd name="connsiteY4" fmla="*/ 1797457 h 3863723"/>
                  <a:gd name="connsiteX5" fmla="*/ 3283374 w 3548024"/>
                  <a:gd name="connsiteY5" fmla="*/ 1685697 h 3863723"/>
                  <a:gd name="connsiteX6" fmla="*/ 3466254 w 3548024"/>
                  <a:gd name="connsiteY6" fmla="*/ 1573937 h 3863723"/>
                  <a:gd name="connsiteX7" fmla="*/ 3547534 w 3548024"/>
                  <a:gd name="connsiteY7" fmla="*/ 1462177 h 3863723"/>
                  <a:gd name="connsiteX8" fmla="*/ 3496734 w 3548024"/>
                  <a:gd name="connsiteY8" fmla="*/ 1452017 h 3863723"/>
                  <a:gd name="connsiteX9" fmla="*/ 3425614 w 3548024"/>
                  <a:gd name="connsiteY9" fmla="*/ 1553617 h 3863723"/>
                  <a:gd name="connsiteX10" fmla="*/ 3232574 w 3548024"/>
                  <a:gd name="connsiteY10" fmla="*/ 1655217 h 3863723"/>
                  <a:gd name="connsiteX11" fmla="*/ 2917614 w 3548024"/>
                  <a:gd name="connsiteY11" fmla="*/ 1787297 h 3863723"/>
                  <a:gd name="connsiteX12" fmla="*/ 2887134 w 3548024"/>
                  <a:gd name="connsiteY12" fmla="*/ 1777137 h 3863723"/>
                  <a:gd name="connsiteX13" fmla="*/ 2917614 w 3548024"/>
                  <a:gd name="connsiteY13" fmla="*/ 1665377 h 3863723"/>
                  <a:gd name="connsiteX14" fmla="*/ 2978574 w 3548024"/>
                  <a:gd name="connsiteY14" fmla="*/ 1502817 h 3863723"/>
                  <a:gd name="connsiteX15" fmla="*/ 2978574 w 3548024"/>
                  <a:gd name="connsiteY15" fmla="*/ 1452017 h 3863723"/>
                  <a:gd name="connsiteX16" fmla="*/ 2927774 w 3548024"/>
                  <a:gd name="connsiteY16" fmla="*/ 1462177 h 3863723"/>
                  <a:gd name="connsiteX17" fmla="*/ 2897294 w 3548024"/>
                  <a:gd name="connsiteY17" fmla="*/ 1543457 h 3863723"/>
                  <a:gd name="connsiteX18" fmla="*/ 2816014 w 3548024"/>
                  <a:gd name="connsiteY18" fmla="*/ 1766977 h 3863723"/>
                  <a:gd name="connsiteX19" fmla="*/ 2785534 w 3548024"/>
                  <a:gd name="connsiteY19" fmla="*/ 1848257 h 3863723"/>
                  <a:gd name="connsiteX20" fmla="*/ 2586878 w 3548024"/>
                  <a:gd name="connsiteY20" fmla="*/ 1958986 h 3863723"/>
                  <a:gd name="connsiteX21" fmla="*/ 2368974 w 3548024"/>
                  <a:gd name="connsiteY21" fmla="*/ 2081937 h 3863723"/>
                  <a:gd name="connsiteX22" fmla="*/ 2226734 w 3548024"/>
                  <a:gd name="connsiteY22" fmla="*/ 2193697 h 3863723"/>
                  <a:gd name="connsiteX23" fmla="*/ 2308014 w 3548024"/>
                  <a:gd name="connsiteY23" fmla="*/ 1848257 h 3863723"/>
                  <a:gd name="connsiteX24" fmla="*/ 2379134 w 3548024"/>
                  <a:gd name="connsiteY24" fmla="*/ 1462177 h 3863723"/>
                  <a:gd name="connsiteX25" fmla="*/ 2592494 w 3548024"/>
                  <a:gd name="connsiteY25" fmla="*/ 1238657 h 3863723"/>
                  <a:gd name="connsiteX26" fmla="*/ 2663614 w 3548024"/>
                  <a:gd name="connsiteY26" fmla="*/ 1076097 h 3863723"/>
                  <a:gd name="connsiteX27" fmla="*/ 2622974 w 3548024"/>
                  <a:gd name="connsiteY27" fmla="*/ 1076097 h 3863723"/>
                  <a:gd name="connsiteX28" fmla="*/ 2562014 w 3548024"/>
                  <a:gd name="connsiteY28" fmla="*/ 1208177 h 3863723"/>
                  <a:gd name="connsiteX29" fmla="*/ 2409614 w 3548024"/>
                  <a:gd name="connsiteY29" fmla="*/ 1330097 h 3863723"/>
                  <a:gd name="connsiteX30" fmla="*/ 2460414 w 3548024"/>
                  <a:gd name="connsiteY30" fmla="*/ 1157377 h 3863723"/>
                  <a:gd name="connsiteX31" fmla="*/ 2541694 w 3548024"/>
                  <a:gd name="connsiteY31" fmla="*/ 862737 h 3863723"/>
                  <a:gd name="connsiteX32" fmla="*/ 2643294 w 3548024"/>
                  <a:gd name="connsiteY32" fmla="*/ 771297 h 3863723"/>
                  <a:gd name="connsiteX33" fmla="*/ 2724574 w 3548024"/>
                  <a:gd name="connsiteY33" fmla="*/ 679857 h 3863723"/>
                  <a:gd name="connsiteX34" fmla="*/ 2734734 w 3548024"/>
                  <a:gd name="connsiteY34" fmla="*/ 629057 h 3863723"/>
                  <a:gd name="connsiteX35" fmla="*/ 2694094 w 3548024"/>
                  <a:gd name="connsiteY35" fmla="*/ 649377 h 3863723"/>
                  <a:gd name="connsiteX36" fmla="*/ 2622974 w 3548024"/>
                  <a:gd name="connsiteY36" fmla="*/ 730657 h 3863723"/>
                  <a:gd name="connsiteX37" fmla="*/ 2562014 w 3548024"/>
                  <a:gd name="connsiteY37" fmla="*/ 761137 h 3863723"/>
                  <a:gd name="connsiteX38" fmla="*/ 2673774 w 3548024"/>
                  <a:gd name="connsiteY38" fmla="*/ 456337 h 3863723"/>
                  <a:gd name="connsiteX39" fmla="*/ 2724574 w 3548024"/>
                  <a:gd name="connsiteY39" fmla="*/ 222657 h 3863723"/>
                  <a:gd name="connsiteX40" fmla="*/ 2683934 w 3548024"/>
                  <a:gd name="connsiteY40" fmla="*/ 212497 h 3863723"/>
                  <a:gd name="connsiteX41" fmla="*/ 2663614 w 3548024"/>
                  <a:gd name="connsiteY41" fmla="*/ 324257 h 3863723"/>
                  <a:gd name="connsiteX42" fmla="*/ 2612814 w 3548024"/>
                  <a:gd name="connsiteY42" fmla="*/ 496977 h 3863723"/>
                  <a:gd name="connsiteX43" fmla="*/ 2592494 w 3548024"/>
                  <a:gd name="connsiteY43" fmla="*/ 496977 h 3863723"/>
                  <a:gd name="connsiteX44" fmla="*/ 2551854 w 3548024"/>
                  <a:gd name="connsiteY44" fmla="*/ 354737 h 3863723"/>
                  <a:gd name="connsiteX45" fmla="*/ 2521374 w 3548024"/>
                  <a:gd name="connsiteY45" fmla="*/ 263297 h 3863723"/>
                  <a:gd name="connsiteX46" fmla="*/ 2490894 w 3548024"/>
                  <a:gd name="connsiteY46" fmla="*/ 293777 h 3863723"/>
                  <a:gd name="connsiteX47" fmla="*/ 2511214 w 3548024"/>
                  <a:gd name="connsiteY47" fmla="*/ 354737 h 3863723"/>
                  <a:gd name="connsiteX48" fmla="*/ 2541694 w 3548024"/>
                  <a:gd name="connsiteY48" fmla="*/ 466497 h 3863723"/>
                  <a:gd name="connsiteX49" fmla="*/ 2562014 w 3548024"/>
                  <a:gd name="connsiteY49" fmla="*/ 557937 h 3863723"/>
                  <a:gd name="connsiteX50" fmla="*/ 2572174 w 3548024"/>
                  <a:gd name="connsiteY50" fmla="*/ 588417 h 3863723"/>
                  <a:gd name="connsiteX51" fmla="*/ 2490894 w 3548024"/>
                  <a:gd name="connsiteY51" fmla="*/ 822097 h 3863723"/>
                  <a:gd name="connsiteX52" fmla="*/ 2419774 w 3548024"/>
                  <a:gd name="connsiteY52" fmla="*/ 1076097 h 3863723"/>
                  <a:gd name="connsiteX53" fmla="*/ 2358814 w 3548024"/>
                  <a:gd name="connsiteY53" fmla="*/ 1045617 h 3863723"/>
                  <a:gd name="connsiteX54" fmla="*/ 2257214 w 3548024"/>
                  <a:gd name="connsiteY54" fmla="*/ 872897 h 3863723"/>
                  <a:gd name="connsiteX55" fmla="*/ 2216574 w 3548024"/>
                  <a:gd name="connsiteY55" fmla="*/ 791617 h 3863723"/>
                  <a:gd name="connsiteX56" fmla="*/ 2196254 w 3548024"/>
                  <a:gd name="connsiteY56" fmla="*/ 822097 h 3863723"/>
                  <a:gd name="connsiteX57" fmla="*/ 2236894 w 3548024"/>
                  <a:gd name="connsiteY57" fmla="*/ 923697 h 3863723"/>
                  <a:gd name="connsiteX58" fmla="*/ 2297854 w 3548024"/>
                  <a:gd name="connsiteY58" fmla="*/ 1035457 h 3863723"/>
                  <a:gd name="connsiteX59" fmla="*/ 2348654 w 3548024"/>
                  <a:gd name="connsiteY59" fmla="*/ 1116737 h 3863723"/>
                  <a:gd name="connsiteX60" fmla="*/ 2379134 w 3548024"/>
                  <a:gd name="connsiteY60" fmla="*/ 1147217 h 3863723"/>
                  <a:gd name="connsiteX61" fmla="*/ 2358814 w 3548024"/>
                  <a:gd name="connsiteY61" fmla="*/ 1258977 h 3863723"/>
                  <a:gd name="connsiteX62" fmla="*/ 2257214 w 3548024"/>
                  <a:gd name="connsiteY62" fmla="*/ 1604417 h 3863723"/>
                  <a:gd name="connsiteX63" fmla="*/ 2206414 w 3548024"/>
                  <a:gd name="connsiteY63" fmla="*/ 1858417 h 3863723"/>
                  <a:gd name="connsiteX64" fmla="*/ 2155614 w 3548024"/>
                  <a:gd name="connsiteY64" fmla="*/ 2000657 h 3863723"/>
                  <a:gd name="connsiteX65" fmla="*/ 2084494 w 3548024"/>
                  <a:gd name="connsiteY65" fmla="*/ 2020977 h 3863723"/>
                  <a:gd name="connsiteX66" fmla="*/ 2043854 w 3548024"/>
                  <a:gd name="connsiteY66" fmla="*/ 1868577 h 3863723"/>
                  <a:gd name="connsiteX67" fmla="*/ 1952414 w 3548024"/>
                  <a:gd name="connsiteY67" fmla="*/ 1533297 h 3863723"/>
                  <a:gd name="connsiteX68" fmla="*/ 1840654 w 3548024"/>
                  <a:gd name="connsiteY68" fmla="*/ 1076097 h 3863723"/>
                  <a:gd name="connsiteX69" fmla="*/ 1800014 w 3548024"/>
                  <a:gd name="connsiteY69" fmla="*/ 618897 h 3863723"/>
                  <a:gd name="connsiteX70" fmla="*/ 1867129 w 3548024"/>
                  <a:gd name="connsiteY70" fmla="*/ 38001 h 3863723"/>
                  <a:gd name="connsiteX71" fmla="*/ 1795121 w 3548024"/>
                  <a:gd name="connsiteY71" fmla="*/ 110009 h 3863723"/>
                  <a:gd name="connsiteX72" fmla="*/ 1759374 w 3548024"/>
                  <a:gd name="connsiteY72" fmla="*/ 547777 h 3863723"/>
                  <a:gd name="connsiteX73" fmla="*/ 1759374 w 3548024"/>
                  <a:gd name="connsiteY73" fmla="*/ 740817 h 3863723"/>
                  <a:gd name="connsiteX74" fmla="*/ 1769534 w 3548024"/>
                  <a:gd name="connsiteY74" fmla="*/ 852577 h 3863723"/>
                  <a:gd name="connsiteX75" fmla="*/ 1728894 w 3548024"/>
                  <a:gd name="connsiteY75" fmla="*/ 791617 h 3863723"/>
                  <a:gd name="connsiteX76" fmla="*/ 1617134 w 3548024"/>
                  <a:gd name="connsiteY76" fmla="*/ 588417 h 3863723"/>
                  <a:gd name="connsiteX77" fmla="*/ 1566334 w 3548024"/>
                  <a:gd name="connsiteY77" fmla="*/ 324257 h 3863723"/>
                  <a:gd name="connsiteX78" fmla="*/ 1535854 w 3548024"/>
                  <a:gd name="connsiteY78" fmla="*/ 242977 h 3863723"/>
                  <a:gd name="connsiteX79" fmla="*/ 1515534 w 3548024"/>
                  <a:gd name="connsiteY79" fmla="*/ 303937 h 3863723"/>
                  <a:gd name="connsiteX80" fmla="*/ 1546014 w 3548024"/>
                  <a:gd name="connsiteY80" fmla="*/ 547777 h 3863723"/>
                  <a:gd name="connsiteX81" fmla="*/ 1566334 w 3548024"/>
                  <a:gd name="connsiteY81" fmla="*/ 608737 h 3863723"/>
                  <a:gd name="connsiteX82" fmla="*/ 1535854 w 3548024"/>
                  <a:gd name="connsiteY82" fmla="*/ 598577 h 3863723"/>
                  <a:gd name="connsiteX83" fmla="*/ 1434254 w 3548024"/>
                  <a:gd name="connsiteY83" fmla="*/ 517297 h 3863723"/>
                  <a:gd name="connsiteX84" fmla="*/ 1322494 w 3548024"/>
                  <a:gd name="connsiteY84" fmla="*/ 456337 h 3863723"/>
                  <a:gd name="connsiteX85" fmla="*/ 1312334 w 3548024"/>
                  <a:gd name="connsiteY85" fmla="*/ 486817 h 3863723"/>
                  <a:gd name="connsiteX86" fmla="*/ 1424094 w 3548024"/>
                  <a:gd name="connsiteY86" fmla="*/ 578257 h 3863723"/>
                  <a:gd name="connsiteX87" fmla="*/ 1566334 w 3548024"/>
                  <a:gd name="connsiteY87" fmla="*/ 659537 h 3863723"/>
                  <a:gd name="connsiteX88" fmla="*/ 1596814 w 3548024"/>
                  <a:gd name="connsiteY88" fmla="*/ 679857 h 3863723"/>
                  <a:gd name="connsiteX89" fmla="*/ 1678094 w 3548024"/>
                  <a:gd name="connsiteY89" fmla="*/ 811937 h 3863723"/>
                  <a:gd name="connsiteX90" fmla="*/ 1759374 w 3548024"/>
                  <a:gd name="connsiteY90" fmla="*/ 913537 h 3863723"/>
                  <a:gd name="connsiteX91" fmla="*/ 1779694 w 3548024"/>
                  <a:gd name="connsiteY91" fmla="*/ 1025297 h 3863723"/>
                  <a:gd name="connsiteX92" fmla="*/ 1810174 w 3548024"/>
                  <a:gd name="connsiteY92" fmla="*/ 1218337 h 3863723"/>
                  <a:gd name="connsiteX93" fmla="*/ 1871134 w 3548024"/>
                  <a:gd name="connsiteY93" fmla="*/ 1492657 h 3863723"/>
                  <a:gd name="connsiteX94" fmla="*/ 1850814 w 3548024"/>
                  <a:gd name="connsiteY94" fmla="*/ 1492657 h 3863723"/>
                  <a:gd name="connsiteX95" fmla="*/ 1586654 w 3548024"/>
                  <a:gd name="connsiteY95" fmla="*/ 1319937 h 3863723"/>
                  <a:gd name="connsiteX96" fmla="*/ 1403774 w 3548024"/>
                  <a:gd name="connsiteY96" fmla="*/ 1096417 h 3863723"/>
                  <a:gd name="connsiteX97" fmla="*/ 1322494 w 3548024"/>
                  <a:gd name="connsiteY97" fmla="*/ 964337 h 3863723"/>
                  <a:gd name="connsiteX98" fmla="*/ 1302174 w 3548024"/>
                  <a:gd name="connsiteY98" fmla="*/ 801777 h 3863723"/>
                  <a:gd name="connsiteX99" fmla="*/ 1281854 w 3548024"/>
                  <a:gd name="connsiteY99" fmla="*/ 771297 h 3863723"/>
                  <a:gd name="connsiteX100" fmla="*/ 1251374 w 3548024"/>
                  <a:gd name="connsiteY100" fmla="*/ 852577 h 3863723"/>
                  <a:gd name="connsiteX101" fmla="*/ 1261534 w 3548024"/>
                  <a:gd name="connsiteY101" fmla="*/ 954177 h 3863723"/>
                  <a:gd name="connsiteX102" fmla="*/ 1180254 w 3548024"/>
                  <a:gd name="connsiteY102" fmla="*/ 872897 h 3863723"/>
                  <a:gd name="connsiteX103" fmla="*/ 1007534 w 3548024"/>
                  <a:gd name="connsiteY103" fmla="*/ 690017 h 3863723"/>
                  <a:gd name="connsiteX104" fmla="*/ 936414 w 3548024"/>
                  <a:gd name="connsiteY104" fmla="*/ 557937 h 3863723"/>
                  <a:gd name="connsiteX105" fmla="*/ 885614 w 3548024"/>
                  <a:gd name="connsiteY105" fmla="*/ 476657 h 3863723"/>
                  <a:gd name="connsiteX106" fmla="*/ 855134 w 3548024"/>
                  <a:gd name="connsiteY106" fmla="*/ 476657 h 3863723"/>
                  <a:gd name="connsiteX107" fmla="*/ 875454 w 3548024"/>
                  <a:gd name="connsiteY107" fmla="*/ 547777 h 3863723"/>
                  <a:gd name="connsiteX108" fmla="*/ 977054 w 3548024"/>
                  <a:gd name="connsiteY108" fmla="*/ 730657 h 3863723"/>
                  <a:gd name="connsiteX109" fmla="*/ 1078654 w 3548024"/>
                  <a:gd name="connsiteY109" fmla="*/ 832257 h 3863723"/>
                  <a:gd name="connsiteX110" fmla="*/ 1007534 w 3548024"/>
                  <a:gd name="connsiteY110" fmla="*/ 832257 h 3863723"/>
                  <a:gd name="connsiteX111" fmla="*/ 844974 w 3548024"/>
                  <a:gd name="connsiteY111" fmla="*/ 761137 h 3863723"/>
                  <a:gd name="connsiteX112" fmla="*/ 824654 w 3548024"/>
                  <a:gd name="connsiteY112" fmla="*/ 781457 h 3863723"/>
                  <a:gd name="connsiteX113" fmla="*/ 916094 w 3548024"/>
                  <a:gd name="connsiteY113" fmla="*/ 832257 h 3863723"/>
                  <a:gd name="connsiteX114" fmla="*/ 1068494 w 3548024"/>
                  <a:gd name="connsiteY114" fmla="*/ 893217 h 3863723"/>
                  <a:gd name="connsiteX115" fmla="*/ 1119294 w 3548024"/>
                  <a:gd name="connsiteY115" fmla="*/ 903377 h 3863723"/>
                  <a:gd name="connsiteX116" fmla="*/ 1241214 w 3548024"/>
                  <a:gd name="connsiteY116" fmla="*/ 1004977 h 3863723"/>
                  <a:gd name="connsiteX117" fmla="*/ 1281854 w 3548024"/>
                  <a:gd name="connsiteY117" fmla="*/ 1035457 h 3863723"/>
                  <a:gd name="connsiteX118" fmla="*/ 1393614 w 3548024"/>
                  <a:gd name="connsiteY118" fmla="*/ 1167537 h 3863723"/>
                  <a:gd name="connsiteX119" fmla="*/ 1495214 w 3548024"/>
                  <a:gd name="connsiteY119" fmla="*/ 1299617 h 3863723"/>
                  <a:gd name="connsiteX120" fmla="*/ 1678094 w 3548024"/>
                  <a:gd name="connsiteY120" fmla="*/ 1472337 h 3863723"/>
                  <a:gd name="connsiteX121" fmla="*/ 1840654 w 3548024"/>
                  <a:gd name="connsiteY121" fmla="*/ 1604417 h 3863723"/>
                  <a:gd name="connsiteX122" fmla="*/ 1860974 w 3548024"/>
                  <a:gd name="connsiteY122" fmla="*/ 1655217 h 3863723"/>
                  <a:gd name="connsiteX123" fmla="*/ 1881294 w 3548024"/>
                  <a:gd name="connsiteY123" fmla="*/ 1807617 h 3863723"/>
                  <a:gd name="connsiteX124" fmla="*/ 1891454 w 3548024"/>
                  <a:gd name="connsiteY124" fmla="*/ 1899057 h 3863723"/>
                  <a:gd name="connsiteX125" fmla="*/ 1881294 w 3548024"/>
                  <a:gd name="connsiteY125" fmla="*/ 2061617 h 3863723"/>
                  <a:gd name="connsiteX126" fmla="*/ 1769534 w 3548024"/>
                  <a:gd name="connsiteY126" fmla="*/ 2010817 h 3863723"/>
                  <a:gd name="connsiteX127" fmla="*/ 1495214 w 3548024"/>
                  <a:gd name="connsiteY127" fmla="*/ 1960017 h 3863723"/>
                  <a:gd name="connsiteX128" fmla="*/ 1251374 w 3548024"/>
                  <a:gd name="connsiteY128" fmla="*/ 1888897 h 3863723"/>
                  <a:gd name="connsiteX129" fmla="*/ 895774 w 3548024"/>
                  <a:gd name="connsiteY129" fmla="*/ 1756817 h 3863723"/>
                  <a:gd name="connsiteX130" fmla="*/ 662094 w 3548024"/>
                  <a:gd name="connsiteY130" fmla="*/ 1523137 h 3863723"/>
                  <a:gd name="connsiteX131" fmla="*/ 509694 w 3548024"/>
                  <a:gd name="connsiteY131" fmla="*/ 1319937 h 3863723"/>
                  <a:gd name="connsiteX132" fmla="*/ 418254 w 3548024"/>
                  <a:gd name="connsiteY132" fmla="*/ 1218337 h 3863723"/>
                  <a:gd name="connsiteX133" fmla="*/ 357294 w 3548024"/>
                  <a:gd name="connsiteY133" fmla="*/ 1228497 h 3863723"/>
                  <a:gd name="connsiteX134" fmla="*/ 438574 w 3548024"/>
                  <a:gd name="connsiteY134" fmla="*/ 1319937 h 3863723"/>
                  <a:gd name="connsiteX135" fmla="*/ 560494 w 3548024"/>
                  <a:gd name="connsiteY135" fmla="*/ 1502817 h 3863723"/>
                  <a:gd name="connsiteX136" fmla="*/ 621454 w 3548024"/>
                  <a:gd name="connsiteY136" fmla="*/ 1584097 h 3863723"/>
                  <a:gd name="connsiteX137" fmla="*/ 550334 w 3548024"/>
                  <a:gd name="connsiteY137" fmla="*/ 1573937 h 3863723"/>
                  <a:gd name="connsiteX138" fmla="*/ 377614 w 3548024"/>
                  <a:gd name="connsiteY138" fmla="*/ 1482497 h 3863723"/>
                  <a:gd name="connsiteX139" fmla="*/ 204894 w 3548024"/>
                  <a:gd name="connsiteY139" fmla="*/ 1360577 h 3863723"/>
                  <a:gd name="connsiteX140" fmla="*/ 42334 w 3548024"/>
                  <a:gd name="connsiteY140" fmla="*/ 1228497 h 3863723"/>
                  <a:gd name="connsiteX141" fmla="*/ 1694 w 3548024"/>
                  <a:gd name="connsiteY141" fmla="*/ 1238657 h 3863723"/>
                  <a:gd name="connsiteX142" fmla="*/ 82974 w 3548024"/>
                  <a:gd name="connsiteY142" fmla="*/ 1309777 h 3863723"/>
                  <a:gd name="connsiteX143" fmla="*/ 357294 w 3548024"/>
                  <a:gd name="connsiteY143" fmla="*/ 1533297 h 3863723"/>
                  <a:gd name="connsiteX144" fmla="*/ 601134 w 3548024"/>
                  <a:gd name="connsiteY144" fmla="*/ 1645057 h 3863723"/>
                  <a:gd name="connsiteX145" fmla="*/ 702734 w 3548024"/>
                  <a:gd name="connsiteY145" fmla="*/ 1665377 h 3863723"/>
                  <a:gd name="connsiteX146" fmla="*/ 753534 w 3548024"/>
                  <a:gd name="connsiteY146" fmla="*/ 1726337 h 3863723"/>
                  <a:gd name="connsiteX147" fmla="*/ 814494 w 3548024"/>
                  <a:gd name="connsiteY147" fmla="*/ 1777137 h 3863723"/>
                  <a:gd name="connsiteX148" fmla="*/ 905934 w 3548024"/>
                  <a:gd name="connsiteY148" fmla="*/ 1827937 h 3863723"/>
                  <a:gd name="connsiteX149" fmla="*/ 1231054 w 3548024"/>
                  <a:gd name="connsiteY149" fmla="*/ 1949857 h 3863723"/>
                  <a:gd name="connsiteX150" fmla="*/ 1535854 w 3548024"/>
                  <a:gd name="connsiteY150" fmla="*/ 2061617 h 3863723"/>
                  <a:gd name="connsiteX151" fmla="*/ 1647614 w 3548024"/>
                  <a:gd name="connsiteY151" fmla="*/ 2132737 h 3863723"/>
                  <a:gd name="connsiteX152" fmla="*/ 1464734 w 3548024"/>
                  <a:gd name="connsiteY152" fmla="*/ 2102257 h 3863723"/>
                  <a:gd name="connsiteX153" fmla="*/ 1281854 w 3548024"/>
                  <a:gd name="connsiteY153" fmla="*/ 2102257 h 3863723"/>
                  <a:gd name="connsiteX154" fmla="*/ 1048174 w 3548024"/>
                  <a:gd name="connsiteY154" fmla="*/ 2081937 h 3863723"/>
                  <a:gd name="connsiteX155" fmla="*/ 804334 w 3548024"/>
                  <a:gd name="connsiteY155" fmla="*/ 2010817 h 3863723"/>
                  <a:gd name="connsiteX156" fmla="*/ 540174 w 3548024"/>
                  <a:gd name="connsiteY156" fmla="*/ 1919377 h 3863723"/>
                  <a:gd name="connsiteX157" fmla="*/ 509694 w 3548024"/>
                  <a:gd name="connsiteY157" fmla="*/ 1909217 h 3863723"/>
                  <a:gd name="connsiteX158" fmla="*/ 377614 w 3548024"/>
                  <a:gd name="connsiteY158" fmla="*/ 1817777 h 3863723"/>
                  <a:gd name="connsiteX159" fmla="*/ 336974 w 3548024"/>
                  <a:gd name="connsiteY159" fmla="*/ 1827937 h 3863723"/>
                  <a:gd name="connsiteX160" fmla="*/ 469054 w 3548024"/>
                  <a:gd name="connsiteY160" fmla="*/ 1949857 h 3863723"/>
                  <a:gd name="connsiteX161" fmla="*/ 723054 w 3548024"/>
                  <a:gd name="connsiteY161" fmla="*/ 2031137 h 3863723"/>
                  <a:gd name="connsiteX162" fmla="*/ 601134 w 3548024"/>
                  <a:gd name="connsiteY162" fmla="*/ 2031137 h 3863723"/>
                  <a:gd name="connsiteX163" fmla="*/ 469054 w 3548024"/>
                  <a:gd name="connsiteY163" fmla="*/ 2020977 h 3863723"/>
                  <a:gd name="connsiteX164" fmla="*/ 469054 w 3548024"/>
                  <a:gd name="connsiteY164" fmla="*/ 2071777 h 3863723"/>
                  <a:gd name="connsiteX165" fmla="*/ 580814 w 3548024"/>
                  <a:gd name="connsiteY165" fmla="*/ 2071777 h 3863723"/>
                  <a:gd name="connsiteX166" fmla="*/ 784014 w 3548024"/>
                  <a:gd name="connsiteY166" fmla="*/ 2071777 h 3863723"/>
                  <a:gd name="connsiteX167" fmla="*/ 987214 w 3548024"/>
                  <a:gd name="connsiteY167" fmla="*/ 2112417 h 3863723"/>
                  <a:gd name="connsiteX168" fmla="*/ 1261534 w 3548024"/>
                  <a:gd name="connsiteY168" fmla="*/ 2132737 h 3863723"/>
                  <a:gd name="connsiteX169" fmla="*/ 1578766 w 3548024"/>
                  <a:gd name="connsiteY169" fmla="*/ 2175010 h 3863723"/>
                  <a:gd name="connsiteX170" fmla="*/ 1739054 w 3548024"/>
                  <a:gd name="connsiteY170" fmla="*/ 2305457 h 3863723"/>
                  <a:gd name="connsiteX171" fmla="*/ 1789854 w 3548024"/>
                  <a:gd name="connsiteY171" fmla="*/ 2437537 h 3863723"/>
                  <a:gd name="connsiteX172" fmla="*/ 1800014 w 3548024"/>
                  <a:gd name="connsiteY172" fmla="*/ 2681377 h 3863723"/>
                  <a:gd name="connsiteX173" fmla="*/ 1779694 w 3548024"/>
                  <a:gd name="connsiteY173" fmla="*/ 2935377 h 3863723"/>
                  <a:gd name="connsiteX174" fmla="*/ 1728894 w 3548024"/>
                  <a:gd name="connsiteY174" fmla="*/ 3230017 h 3863723"/>
                  <a:gd name="connsiteX175" fmla="*/ 1678094 w 3548024"/>
                  <a:gd name="connsiteY175" fmla="*/ 3524657 h 3863723"/>
                  <a:gd name="connsiteX176" fmla="*/ 1627294 w 3548024"/>
                  <a:gd name="connsiteY176" fmla="*/ 3768497 h 3863723"/>
                  <a:gd name="connsiteX177" fmla="*/ 1820334 w 3548024"/>
                  <a:gd name="connsiteY177" fmla="*/ 3849777 h 3863723"/>
                  <a:gd name="connsiteX178" fmla="*/ 2114974 w 3548024"/>
                  <a:gd name="connsiteY178" fmla="*/ 3859937 h 3863723"/>
                  <a:gd name="connsiteX179" fmla="*/ 2186094 w 3548024"/>
                  <a:gd name="connsiteY179" fmla="*/ 3809137 h 3863723"/>
                  <a:gd name="connsiteX180" fmla="*/ 2232894 w 3548024"/>
                  <a:gd name="connsiteY180" fmla="*/ 3374722 h 3863723"/>
                  <a:gd name="connsiteX0" fmla="*/ 2224448 w 3548024"/>
                  <a:gd name="connsiteY0" fmla="*/ 3383831 h 3861475"/>
                  <a:gd name="connsiteX1" fmla="*/ 2198719 w 3548024"/>
                  <a:gd name="connsiteY1" fmla="*/ 2548406 h 3861475"/>
                  <a:gd name="connsiteX2" fmla="*/ 2298846 w 3548024"/>
                  <a:gd name="connsiteY2" fmla="*/ 2247018 h 3861475"/>
                  <a:gd name="connsiteX3" fmla="*/ 2622974 w 3548024"/>
                  <a:gd name="connsiteY3" fmla="*/ 2020977 h 3861475"/>
                  <a:gd name="connsiteX4" fmla="*/ 3009054 w 3548024"/>
                  <a:gd name="connsiteY4" fmla="*/ 1797457 h 3861475"/>
                  <a:gd name="connsiteX5" fmla="*/ 3283374 w 3548024"/>
                  <a:gd name="connsiteY5" fmla="*/ 1685697 h 3861475"/>
                  <a:gd name="connsiteX6" fmla="*/ 3466254 w 3548024"/>
                  <a:gd name="connsiteY6" fmla="*/ 1573937 h 3861475"/>
                  <a:gd name="connsiteX7" fmla="*/ 3547534 w 3548024"/>
                  <a:gd name="connsiteY7" fmla="*/ 1462177 h 3861475"/>
                  <a:gd name="connsiteX8" fmla="*/ 3496734 w 3548024"/>
                  <a:gd name="connsiteY8" fmla="*/ 1452017 h 3861475"/>
                  <a:gd name="connsiteX9" fmla="*/ 3425614 w 3548024"/>
                  <a:gd name="connsiteY9" fmla="*/ 1553617 h 3861475"/>
                  <a:gd name="connsiteX10" fmla="*/ 3232574 w 3548024"/>
                  <a:gd name="connsiteY10" fmla="*/ 1655217 h 3861475"/>
                  <a:gd name="connsiteX11" fmla="*/ 2917614 w 3548024"/>
                  <a:gd name="connsiteY11" fmla="*/ 1787297 h 3861475"/>
                  <a:gd name="connsiteX12" fmla="*/ 2887134 w 3548024"/>
                  <a:gd name="connsiteY12" fmla="*/ 1777137 h 3861475"/>
                  <a:gd name="connsiteX13" fmla="*/ 2917614 w 3548024"/>
                  <a:gd name="connsiteY13" fmla="*/ 1665377 h 3861475"/>
                  <a:gd name="connsiteX14" fmla="*/ 2978574 w 3548024"/>
                  <a:gd name="connsiteY14" fmla="*/ 1502817 h 3861475"/>
                  <a:gd name="connsiteX15" fmla="*/ 2978574 w 3548024"/>
                  <a:gd name="connsiteY15" fmla="*/ 1452017 h 3861475"/>
                  <a:gd name="connsiteX16" fmla="*/ 2927774 w 3548024"/>
                  <a:gd name="connsiteY16" fmla="*/ 1462177 h 3861475"/>
                  <a:gd name="connsiteX17" fmla="*/ 2897294 w 3548024"/>
                  <a:gd name="connsiteY17" fmla="*/ 1543457 h 3861475"/>
                  <a:gd name="connsiteX18" fmla="*/ 2816014 w 3548024"/>
                  <a:gd name="connsiteY18" fmla="*/ 1766977 h 3861475"/>
                  <a:gd name="connsiteX19" fmla="*/ 2785534 w 3548024"/>
                  <a:gd name="connsiteY19" fmla="*/ 1848257 h 3861475"/>
                  <a:gd name="connsiteX20" fmla="*/ 2586878 w 3548024"/>
                  <a:gd name="connsiteY20" fmla="*/ 1958986 h 3861475"/>
                  <a:gd name="connsiteX21" fmla="*/ 2368974 w 3548024"/>
                  <a:gd name="connsiteY21" fmla="*/ 2081937 h 3861475"/>
                  <a:gd name="connsiteX22" fmla="*/ 2226734 w 3548024"/>
                  <a:gd name="connsiteY22" fmla="*/ 2193697 h 3861475"/>
                  <a:gd name="connsiteX23" fmla="*/ 2308014 w 3548024"/>
                  <a:gd name="connsiteY23" fmla="*/ 1848257 h 3861475"/>
                  <a:gd name="connsiteX24" fmla="*/ 2379134 w 3548024"/>
                  <a:gd name="connsiteY24" fmla="*/ 1462177 h 3861475"/>
                  <a:gd name="connsiteX25" fmla="*/ 2592494 w 3548024"/>
                  <a:gd name="connsiteY25" fmla="*/ 1238657 h 3861475"/>
                  <a:gd name="connsiteX26" fmla="*/ 2663614 w 3548024"/>
                  <a:gd name="connsiteY26" fmla="*/ 1076097 h 3861475"/>
                  <a:gd name="connsiteX27" fmla="*/ 2622974 w 3548024"/>
                  <a:gd name="connsiteY27" fmla="*/ 1076097 h 3861475"/>
                  <a:gd name="connsiteX28" fmla="*/ 2562014 w 3548024"/>
                  <a:gd name="connsiteY28" fmla="*/ 1208177 h 3861475"/>
                  <a:gd name="connsiteX29" fmla="*/ 2409614 w 3548024"/>
                  <a:gd name="connsiteY29" fmla="*/ 1330097 h 3861475"/>
                  <a:gd name="connsiteX30" fmla="*/ 2460414 w 3548024"/>
                  <a:gd name="connsiteY30" fmla="*/ 1157377 h 3861475"/>
                  <a:gd name="connsiteX31" fmla="*/ 2541694 w 3548024"/>
                  <a:gd name="connsiteY31" fmla="*/ 862737 h 3861475"/>
                  <a:gd name="connsiteX32" fmla="*/ 2643294 w 3548024"/>
                  <a:gd name="connsiteY32" fmla="*/ 771297 h 3861475"/>
                  <a:gd name="connsiteX33" fmla="*/ 2724574 w 3548024"/>
                  <a:gd name="connsiteY33" fmla="*/ 679857 h 3861475"/>
                  <a:gd name="connsiteX34" fmla="*/ 2734734 w 3548024"/>
                  <a:gd name="connsiteY34" fmla="*/ 629057 h 3861475"/>
                  <a:gd name="connsiteX35" fmla="*/ 2694094 w 3548024"/>
                  <a:gd name="connsiteY35" fmla="*/ 649377 h 3861475"/>
                  <a:gd name="connsiteX36" fmla="*/ 2622974 w 3548024"/>
                  <a:gd name="connsiteY36" fmla="*/ 730657 h 3861475"/>
                  <a:gd name="connsiteX37" fmla="*/ 2562014 w 3548024"/>
                  <a:gd name="connsiteY37" fmla="*/ 761137 h 3861475"/>
                  <a:gd name="connsiteX38" fmla="*/ 2673774 w 3548024"/>
                  <a:gd name="connsiteY38" fmla="*/ 456337 h 3861475"/>
                  <a:gd name="connsiteX39" fmla="*/ 2724574 w 3548024"/>
                  <a:gd name="connsiteY39" fmla="*/ 222657 h 3861475"/>
                  <a:gd name="connsiteX40" fmla="*/ 2683934 w 3548024"/>
                  <a:gd name="connsiteY40" fmla="*/ 212497 h 3861475"/>
                  <a:gd name="connsiteX41" fmla="*/ 2663614 w 3548024"/>
                  <a:gd name="connsiteY41" fmla="*/ 324257 h 3861475"/>
                  <a:gd name="connsiteX42" fmla="*/ 2612814 w 3548024"/>
                  <a:gd name="connsiteY42" fmla="*/ 496977 h 3861475"/>
                  <a:gd name="connsiteX43" fmla="*/ 2592494 w 3548024"/>
                  <a:gd name="connsiteY43" fmla="*/ 496977 h 3861475"/>
                  <a:gd name="connsiteX44" fmla="*/ 2551854 w 3548024"/>
                  <a:gd name="connsiteY44" fmla="*/ 354737 h 3861475"/>
                  <a:gd name="connsiteX45" fmla="*/ 2521374 w 3548024"/>
                  <a:gd name="connsiteY45" fmla="*/ 263297 h 3861475"/>
                  <a:gd name="connsiteX46" fmla="*/ 2490894 w 3548024"/>
                  <a:gd name="connsiteY46" fmla="*/ 293777 h 3861475"/>
                  <a:gd name="connsiteX47" fmla="*/ 2511214 w 3548024"/>
                  <a:gd name="connsiteY47" fmla="*/ 354737 h 3861475"/>
                  <a:gd name="connsiteX48" fmla="*/ 2541694 w 3548024"/>
                  <a:gd name="connsiteY48" fmla="*/ 466497 h 3861475"/>
                  <a:gd name="connsiteX49" fmla="*/ 2562014 w 3548024"/>
                  <a:gd name="connsiteY49" fmla="*/ 557937 h 3861475"/>
                  <a:gd name="connsiteX50" fmla="*/ 2572174 w 3548024"/>
                  <a:gd name="connsiteY50" fmla="*/ 588417 h 3861475"/>
                  <a:gd name="connsiteX51" fmla="*/ 2490894 w 3548024"/>
                  <a:gd name="connsiteY51" fmla="*/ 822097 h 3861475"/>
                  <a:gd name="connsiteX52" fmla="*/ 2419774 w 3548024"/>
                  <a:gd name="connsiteY52" fmla="*/ 1076097 h 3861475"/>
                  <a:gd name="connsiteX53" fmla="*/ 2358814 w 3548024"/>
                  <a:gd name="connsiteY53" fmla="*/ 1045617 h 3861475"/>
                  <a:gd name="connsiteX54" fmla="*/ 2257214 w 3548024"/>
                  <a:gd name="connsiteY54" fmla="*/ 872897 h 3861475"/>
                  <a:gd name="connsiteX55" fmla="*/ 2216574 w 3548024"/>
                  <a:gd name="connsiteY55" fmla="*/ 791617 h 3861475"/>
                  <a:gd name="connsiteX56" fmla="*/ 2196254 w 3548024"/>
                  <a:gd name="connsiteY56" fmla="*/ 822097 h 3861475"/>
                  <a:gd name="connsiteX57" fmla="*/ 2236894 w 3548024"/>
                  <a:gd name="connsiteY57" fmla="*/ 923697 h 3861475"/>
                  <a:gd name="connsiteX58" fmla="*/ 2297854 w 3548024"/>
                  <a:gd name="connsiteY58" fmla="*/ 1035457 h 3861475"/>
                  <a:gd name="connsiteX59" fmla="*/ 2348654 w 3548024"/>
                  <a:gd name="connsiteY59" fmla="*/ 1116737 h 3861475"/>
                  <a:gd name="connsiteX60" fmla="*/ 2379134 w 3548024"/>
                  <a:gd name="connsiteY60" fmla="*/ 1147217 h 3861475"/>
                  <a:gd name="connsiteX61" fmla="*/ 2358814 w 3548024"/>
                  <a:gd name="connsiteY61" fmla="*/ 1258977 h 3861475"/>
                  <a:gd name="connsiteX62" fmla="*/ 2257214 w 3548024"/>
                  <a:gd name="connsiteY62" fmla="*/ 1604417 h 3861475"/>
                  <a:gd name="connsiteX63" fmla="*/ 2206414 w 3548024"/>
                  <a:gd name="connsiteY63" fmla="*/ 1858417 h 3861475"/>
                  <a:gd name="connsiteX64" fmla="*/ 2155614 w 3548024"/>
                  <a:gd name="connsiteY64" fmla="*/ 2000657 h 3861475"/>
                  <a:gd name="connsiteX65" fmla="*/ 2084494 w 3548024"/>
                  <a:gd name="connsiteY65" fmla="*/ 2020977 h 3861475"/>
                  <a:gd name="connsiteX66" fmla="*/ 2043854 w 3548024"/>
                  <a:gd name="connsiteY66" fmla="*/ 1868577 h 3861475"/>
                  <a:gd name="connsiteX67" fmla="*/ 1952414 w 3548024"/>
                  <a:gd name="connsiteY67" fmla="*/ 1533297 h 3861475"/>
                  <a:gd name="connsiteX68" fmla="*/ 1840654 w 3548024"/>
                  <a:gd name="connsiteY68" fmla="*/ 1076097 h 3861475"/>
                  <a:gd name="connsiteX69" fmla="*/ 1800014 w 3548024"/>
                  <a:gd name="connsiteY69" fmla="*/ 618897 h 3861475"/>
                  <a:gd name="connsiteX70" fmla="*/ 1867129 w 3548024"/>
                  <a:gd name="connsiteY70" fmla="*/ 38001 h 3861475"/>
                  <a:gd name="connsiteX71" fmla="*/ 1795121 w 3548024"/>
                  <a:gd name="connsiteY71" fmla="*/ 110009 h 3861475"/>
                  <a:gd name="connsiteX72" fmla="*/ 1759374 w 3548024"/>
                  <a:gd name="connsiteY72" fmla="*/ 547777 h 3861475"/>
                  <a:gd name="connsiteX73" fmla="*/ 1759374 w 3548024"/>
                  <a:gd name="connsiteY73" fmla="*/ 740817 h 3861475"/>
                  <a:gd name="connsiteX74" fmla="*/ 1769534 w 3548024"/>
                  <a:gd name="connsiteY74" fmla="*/ 852577 h 3861475"/>
                  <a:gd name="connsiteX75" fmla="*/ 1728894 w 3548024"/>
                  <a:gd name="connsiteY75" fmla="*/ 791617 h 3861475"/>
                  <a:gd name="connsiteX76" fmla="*/ 1617134 w 3548024"/>
                  <a:gd name="connsiteY76" fmla="*/ 588417 h 3861475"/>
                  <a:gd name="connsiteX77" fmla="*/ 1566334 w 3548024"/>
                  <a:gd name="connsiteY77" fmla="*/ 324257 h 3861475"/>
                  <a:gd name="connsiteX78" fmla="*/ 1535854 w 3548024"/>
                  <a:gd name="connsiteY78" fmla="*/ 242977 h 3861475"/>
                  <a:gd name="connsiteX79" fmla="*/ 1515534 w 3548024"/>
                  <a:gd name="connsiteY79" fmla="*/ 303937 h 3861475"/>
                  <a:gd name="connsiteX80" fmla="*/ 1546014 w 3548024"/>
                  <a:gd name="connsiteY80" fmla="*/ 547777 h 3861475"/>
                  <a:gd name="connsiteX81" fmla="*/ 1566334 w 3548024"/>
                  <a:gd name="connsiteY81" fmla="*/ 608737 h 3861475"/>
                  <a:gd name="connsiteX82" fmla="*/ 1535854 w 3548024"/>
                  <a:gd name="connsiteY82" fmla="*/ 598577 h 3861475"/>
                  <a:gd name="connsiteX83" fmla="*/ 1434254 w 3548024"/>
                  <a:gd name="connsiteY83" fmla="*/ 517297 h 3861475"/>
                  <a:gd name="connsiteX84" fmla="*/ 1322494 w 3548024"/>
                  <a:gd name="connsiteY84" fmla="*/ 456337 h 3861475"/>
                  <a:gd name="connsiteX85" fmla="*/ 1312334 w 3548024"/>
                  <a:gd name="connsiteY85" fmla="*/ 486817 h 3861475"/>
                  <a:gd name="connsiteX86" fmla="*/ 1424094 w 3548024"/>
                  <a:gd name="connsiteY86" fmla="*/ 578257 h 3861475"/>
                  <a:gd name="connsiteX87" fmla="*/ 1566334 w 3548024"/>
                  <a:gd name="connsiteY87" fmla="*/ 659537 h 3861475"/>
                  <a:gd name="connsiteX88" fmla="*/ 1596814 w 3548024"/>
                  <a:gd name="connsiteY88" fmla="*/ 679857 h 3861475"/>
                  <a:gd name="connsiteX89" fmla="*/ 1678094 w 3548024"/>
                  <a:gd name="connsiteY89" fmla="*/ 811937 h 3861475"/>
                  <a:gd name="connsiteX90" fmla="*/ 1759374 w 3548024"/>
                  <a:gd name="connsiteY90" fmla="*/ 913537 h 3861475"/>
                  <a:gd name="connsiteX91" fmla="*/ 1779694 w 3548024"/>
                  <a:gd name="connsiteY91" fmla="*/ 1025297 h 3861475"/>
                  <a:gd name="connsiteX92" fmla="*/ 1810174 w 3548024"/>
                  <a:gd name="connsiteY92" fmla="*/ 1218337 h 3861475"/>
                  <a:gd name="connsiteX93" fmla="*/ 1871134 w 3548024"/>
                  <a:gd name="connsiteY93" fmla="*/ 1492657 h 3861475"/>
                  <a:gd name="connsiteX94" fmla="*/ 1850814 w 3548024"/>
                  <a:gd name="connsiteY94" fmla="*/ 1492657 h 3861475"/>
                  <a:gd name="connsiteX95" fmla="*/ 1586654 w 3548024"/>
                  <a:gd name="connsiteY95" fmla="*/ 1319937 h 3861475"/>
                  <a:gd name="connsiteX96" fmla="*/ 1403774 w 3548024"/>
                  <a:gd name="connsiteY96" fmla="*/ 1096417 h 3861475"/>
                  <a:gd name="connsiteX97" fmla="*/ 1322494 w 3548024"/>
                  <a:gd name="connsiteY97" fmla="*/ 964337 h 3861475"/>
                  <a:gd name="connsiteX98" fmla="*/ 1302174 w 3548024"/>
                  <a:gd name="connsiteY98" fmla="*/ 801777 h 3861475"/>
                  <a:gd name="connsiteX99" fmla="*/ 1281854 w 3548024"/>
                  <a:gd name="connsiteY99" fmla="*/ 771297 h 3861475"/>
                  <a:gd name="connsiteX100" fmla="*/ 1251374 w 3548024"/>
                  <a:gd name="connsiteY100" fmla="*/ 852577 h 3861475"/>
                  <a:gd name="connsiteX101" fmla="*/ 1261534 w 3548024"/>
                  <a:gd name="connsiteY101" fmla="*/ 954177 h 3861475"/>
                  <a:gd name="connsiteX102" fmla="*/ 1180254 w 3548024"/>
                  <a:gd name="connsiteY102" fmla="*/ 872897 h 3861475"/>
                  <a:gd name="connsiteX103" fmla="*/ 1007534 w 3548024"/>
                  <a:gd name="connsiteY103" fmla="*/ 690017 h 3861475"/>
                  <a:gd name="connsiteX104" fmla="*/ 936414 w 3548024"/>
                  <a:gd name="connsiteY104" fmla="*/ 557937 h 3861475"/>
                  <a:gd name="connsiteX105" fmla="*/ 885614 w 3548024"/>
                  <a:gd name="connsiteY105" fmla="*/ 476657 h 3861475"/>
                  <a:gd name="connsiteX106" fmla="*/ 855134 w 3548024"/>
                  <a:gd name="connsiteY106" fmla="*/ 476657 h 3861475"/>
                  <a:gd name="connsiteX107" fmla="*/ 875454 w 3548024"/>
                  <a:gd name="connsiteY107" fmla="*/ 547777 h 3861475"/>
                  <a:gd name="connsiteX108" fmla="*/ 977054 w 3548024"/>
                  <a:gd name="connsiteY108" fmla="*/ 730657 h 3861475"/>
                  <a:gd name="connsiteX109" fmla="*/ 1078654 w 3548024"/>
                  <a:gd name="connsiteY109" fmla="*/ 832257 h 3861475"/>
                  <a:gd name="connsiteX110" fmla="*/ 1007534 w 3548024"/>
                  <a:gd name="connsiteY110" fmla="*/ 832257 h 3861475"/>
                  <a:gd name="connsiteX111" fmla="*/ 844974 w 3548024"/>
                  <a:gd name="connsiteY111" fmla="*/ 761137 h 3861475"/>
                  <a:gd name="connsiteX112" fmla="*/ 824654 w 3548024"/>
                  <a:gd name="connsiteY112" fmla="*/ 781457 h 3861475"/>
                  <a:gd name="connsiteX113" fmla="*/ 916094 w 3548024"/>
                  <a:gd name="connsiteY113" fmla="*/ 832257 h 3861475"/>
                  <a:gd name="connsiteX114" fmla="*/ 1068494 w 3548024"/>
                  <a:gd name="connsiteY114" fmla="*/ 893217 h 3861475"/>
                  <a:gd name="connsiteX115" fmla="*/ 1119294 w 3548024"/>
                  <a:gd name="connsiteY115" fmla="*/ 903377 h 3861475"/>
                  <a:gd name="connsiteX116" fmla="*/ 1241214 w 3548024"/>
                  <a:gd name="connsiteY116" fmla="*/ 1004977 h 3861475"/>
                  <a:gd name="connsiteX117" fmla="*/ 1281854 w 3548024"/>
                  <a:gd name="connsiteY117" fmla="*/ 1035457 h 3861475"/>
                  <a:gd name="connsiteX118" fmla="*/ 1393614 w 3548024"/>
                  <a:gd name="connsiteY118" fmla="*/ 1167537 h 3861475"/>
                  <a:gd name="connsiteX119" fmla="*/ 1495214 w 3548024"/>
                  <a:gd name="connsiteY119" fmla="*/ 1299617 h 3861475"/>
                  <a:gd name="connsiteX120" fmla="*/ 1678094 w 3548024"/>
                  <a:gd name="connsiteY120" fmla="*/ 1472337 h 3861475"/>
                  <a:gd name="connsiteX121" fmla="*/ 1840654 w 3548024"/>
                  <a:gd name="connsiteY121" fmla="*/ 1604417 h 3861475"/>
                  <a:gd name="connsiteX122" fmla="*/ 1860974 w 3548024"/>
                  <a:gd name="connsiteY122" fmla="*/ 1655217 h 3861475"/>
                  <a:gd name="connsiteX123" fmla="*/ 1881294 w 3548024"/>
                  <a:gd name="connsiteY123" fmla="*/ 1807617 h 3861475"/>
                  <a:gd name="connsiteX124" fmla="*/ 1891454 w 3548024"/>
                  <a:gd name="connsiteY124" fmla="*/ 1899057 h 3861475"/>
                  <a:gd name="connsiteX125" fmla="*/ 1881294 w 3548024"/>
                  <a:gd name="connsiteY125" fmla="*/ 2061617 h 3861475"/>
                  <a:gd name="connsiteX126" fmla="*/ 1769534 w 3548024"/>
                  <a:gd name="connsiteY126" fmla="*/ 2010817 h 3861475"/>
                  <a:gd name="connsiteX127" fmla="*/ 1495214 w 3548024"/>
                  <a:gd name="connsiteY127" fmla="*/ 1960017 h 3861475"/>
                  <a:gd name="connsiteX128" fmla="*/ 1251374 w 3548024"/>
                  <a:gd name="connsiteY128" fmla="*/ 1888897 h 3861475"/>
                  <a:gd name="connsiteX129" fmla="*/ 895774 w 3548024"/>
                  <a:gd name="connsiteY129" fmla="*/ 1756817 h 3861475"/>
                  <a:gd name="connsiteX130" fmla="*/ 662094 w 3548024"/>
                  <a:gd name="connsiteY130" fmla="*/ 1523137 h 3861475"/>
                  <a:gd name="connsiteX131" fmla="*/ 509694 w 3548024"/>
                  <a:gd name="connsiteY131" fmla="*/ 1319937 h 3861475"/>
                  <a:gd name="connsiteX132" fmla="*/ 418254 w 3548024"/>
                  <a:gd name="connsiteY132" fmla="*/ 1218337 h 3861475"/>
                  <a:gd name="connsiteX133" fmla="*/ 357294 w 3548024"/>
                  <a:gd name="connsiteY133" fmla="*/ 1228497 h 3861475"/>
                  <a:gd name="connsiteX134" fmla="*/ 438574 w 3548024"/>
                  <a:gd name="connsiteY134" fmla="*/ 1319937 h 3861475"/>
                  <a:gd name="connsiteX135" fmla="*/ 560494 w 3548024"/>
                  <a:gd name="connsiteY135" fmla="*/ 1502817 h 3861475"/>
                  <a:gd name="connsiteX136" fmla="*/ 621454 w 3548024"/>
                  <a:gd name="connsiteY136" fmla="*/ 1584097 h 3861475"/>
                  <a:gd name="connsiteX137" fmla="*/ 550334 w 3548024"/>
                  <a:gd name="connsiteY137" fmla="*/ 1573937 h 3861475"/>
                  <a:gd name="connsiteX138" fmla="*/ 377614 w 3548024"/>
                  <a:gd name="connsiteY138" fmla="*/ 1482497 h 3861475"/>
                  <a:gd name="connsiteX139" fmla="*/ 204894 w 3548024"/>
                  <a:gd name="connsiteY139" fmla="*/ 1360577 h 3861475"/>
                  <a:gd name="connsiteX140" fmla="*/ 42334 w 3548024"/>
                  <a:gd name="connsiteY140" fmla="*/ 1228497 h 3861475"/>
                  <a:gd name="connsiteX141" fmla="*/ 1694 w 3548024"/>
                  <a:gd name="connsiteY141" fmla="*/ 1238657 h 3861475"/>
                  <a:gd name="connsiteX142" fmla="*/ 82974 w 3548024"/>
                  <a:gd name="connsiteY142" fmla="*/ 1309777 h 3861475"/>
                  <a:gd name="connsiteX143" fmla="*/ 357294 w 3548024"/>
                  <a:gd name="connsiteY143" fmla="*/ 1533297 h 3861475"/>
                  <a:gd name="connsiteX144" fmla="*/ 601134 w 3548024"/>
                  <a:gd name="connsiteY144" fmla="*/ 1645057 h 3861475"/>
                  <a:gd name="connsiteX145" fmla="*/ 702734 w 3548024"/>
                  <a:gd name="connsiteY145" fmla="*/ 1665377 h 3861475"/>
                  <a:gd name="connsiteX146" fmla="*/ 753534 w 3548024"/>
                  <a:gd name="connsiteY146" fmla="*/ 1726337 h 3861475"/>
                  <a:gd name="connsiteX147" fmla="*/ 814494 w 3548024"/>
                  <a:gd name="connsiteY147" fmla="*/ 1777137 h 3861475"/>
                  <a:gd name="connsiteX148" fmla="*/ 905934 w 3548024"/>
                  <a:gd name="connsiteY148" fmla="*/ 1827937 h 3861475"/>
                  <a:gd name="connsiteX149" fmla="*/ 1231054 w 3548024"/>
                  <a:gd name="connsiteY149" fmla="*/ 1949857 h 3861475"/>
                  <a:gd name="connsiteX150" fmla="*/ 1535854 w 3548024"/>
                  <a:gd name="connsiteY150" fmla="*/ 2061617 h 3861475"/>
                  <a:gd name="connsiteX151" fmla="*/ 1647614 w 3548024"/>
                  <a:gd name="connsiteY151" fmla="*/ 2132737 h 3861475"/>
                  <a:gd name="connsiteX152" fmla="*/ 1464734 w 3548024"/>
                  <a:gd name="connsiteY152" fmla="*/ 2102257 h 3861475"/>
                  <a:gd name="connsiteX153" fmla="*/ 1281854 w 3548024"/>
                  <a:gd name="connsiteY153" fmla="*/ 2102257 h 3861475"/>
                  <a:gd name="connsiteX154" fmla="*/ 1048174 w 3548024"/>
                  <a:gd name="connsiteY154" fmla="*/ 2081937 h 3861475"/>
                  <a:gd name="connsiteX155" fmla="*/ 804334 w 3548024"/>
                  <a:gd name="connsiteY155" fmla="*/ 2010817 h 3861475"/>
                  <a:gd name="connsiteX156" fmla="*/ 540174 w 3548024"/>
                  <a:gd name="connsiteY156" fmla="*/ 1919377 h 3861475"/>
                  <a:gd name="connsiteX157" fmla="*/ 509694 w 3548024"/>
                  <a:gd name="connsiteY157" fmla="*/ 1909217 h 3861475"/>
                  <a:gd name="connsiteX158" fmla="*/ 377614 w 3548024"/>
                  <a:gd name="connsiteY158" fmla="*/ 1817777 h 3861475"/>
                  <a:gd name="connsiteX159" fmla="*/ 336974 w 3548024"/>
                  <a:gd name="connsiteY159" fmla="*/ 1827937 h 3861475"/>
                  <a:gd name="connsiteX160" fmla="*/ 469054 w 3548024"/>
                  <a:gd name="connsiteY160" fmla="*/ 1949857 h 3861475"/>
                  <a:gd name="connsiteX161" fmla="*/ 723054 w 3548024"/>
                  <a:gd name="connsiteY161" fmla="*/ 2031137 h 3861475"/>
                  <a:gd name="connsiteX162" fmla="*/ 601134 w 3548024"/>
                  <a:gd name="connsiteY162" fmla="*/ 2031137 h 3861475"/>
                  <a:gd name="connsiteX163" fmla="*/ 469054 w 3548024"/>
                  <a:gd name="connsiteY163" fmla="*/ 2020977 h 3861475"/>
                  <a:gd name="connsiteX164" fmla="*/ 469054 w 3548024"/>
                  <a:gd name="connsiteY164" fmla="*/ 2071777 h 3861475"/>
                  <a:gd name="connsiteX165" fmla="*/ 580814 w 3548024"/>
                  <a:gd name="connsiteY165" fmla="*/ 2071777 h 3861475"/>
                  <a:gd name="connsiteX166" fmla="*/ 784014 w 3548024"/>
                  <a:gd name="connsiteY166" fmla="*/ 2071777 h 3861475"/>
                  <a:gd name="connsiteX167" fmla="*/ 987214 w 3548024"/>
                  <a:gd name="connsiteY167" fmla="*/ 2112417 h 3861475"/>
                  <a:gd name="connsiteX168" fmla="*/ 1261534 w 3548024"/>
                  <a:gd name="connsiteY168" fmla="*/ 2132737 h 3861475"/>
                  <a:gd name="connsiteX169" fmla="*/ 1578766 w 3548024"/>
                  <a:gd name="connsiteY169" fmla="*/ 2175010 h 3861475"/>
                  <a:gd name="connsiteX170" fmla="*/ 1739054 w 3548024"/>
                  <a:gd name="connsiteY170" fmla="*/ 2305457 h 3861475"/>
                  <a:gd name="connsiteX171" fmla="*/ 1789854 w 3548024"/>
                  <a:gd name="connsiteY171" fmla="*/ 2437537 h 3861475"/>
                  <a:gd name="connsiteX172" fmla="*/ 1800014 w 3548024"/>
                  <a:gd name="connsiteY172" fmla="*/ 2681377 h 3861475"/>
                  <a:gd name="connsiteX173" fmla="*/ 1779694 w 3548024"/>
                  <a:gd name="connsiteY173" fmla="*/ 2935377 h 3861475"/>
                  <a:gd name="connsiteX174" fmla="*/ 1728894 w 3548024"/>
                  <a:gd name="connsiteY174" fmla="*/ 3230017 h 3861475"/>
                  <a:gd name="connsiteX175" fmla="*/ 1678094 w 3548024"/>
                  <a:gd name="connsiteY175" fmla="*/ 3524657 h 3861475"/>
                  <a:gd name="connsiteX176" fmla="*/ 1627294 w 3548024"/>
                  <a:gd name="connsiteY176" fmla="*/ 3768497 h 3861475"/>
                  <a:gd name="connsiteX177" fmla="*/ 1820334 w 3548024"/>
                  <a:gd name="connsiteY177" fmla="*/ 3849777 h 3861475"/>
                  <a:gd name="connsiteX178" fmla="*/ 2114974 w 3548024"/>
                  <a:gd name="connsiteY178" fmla="*/ 3859937 h 3861475"/>
                  <a:gd name="connsiteX179" fmla="*/ 2274667 w 3548024"/>
                  <a:gd name="connsiteY179" fmla="*/ 3839765 h 3861475"/>
                  <a:gd name="connsiteX180" fmla="*/ 2186094 w 3548024"/>
                  <a:gd name="connsiteY180" fmla="*/ 3809137 h 3861475"/>
                  <a:gd name="connsiteX181" fmla="*/ 2232894 w 3548024"/>
                  <a:gd name="connsiteY181" fmla="*/ 3374722 h 3861475"/>
                  <a:gd name="connsiteX0" fmla="*/ 2224448 w 3548024"/>
                  <a:gd name="connsiteY0" fmla="*/ 3383831 h 3861475"/>
                  <a:gd name="connsiteX1" fmla="*/ 2198719 w 3548024"/>
                  <a:gd name="connsiteY1" fmla="*/ 2548406 h 3861475"/>
                  <a:gd name="connsiteX2" fmla="*/ 2298846 w 3548024"/>
                  <a:gd name="connsiteY2" fmla="*/ 2247018 h 3861475"/>
                  <a:gd name="connsiteX3" fmla="*/ 2622974 w 3548024"/>
                  <a:gd name="connsiteY3" fmla="*/ 2020977 h 3861475"/>
                  <a:gd name="connsiteX4" fmla="*/ 3009054 w 3548024"/>
                  <a:gd name="connsiteY4" fmla="*/ 1797457 h 3861475"/>
                  <a:gd name="connsiteX5" fmla="*/ 3283374 w 3548024"/>
                  <a:gd name="connsiteY5" fmla="*/ 1685697 h 3861475"/>
                  <a:gd name="connsiteX6" fmla="*/ 3466254 w 3548024"/>
                  <a:gd name="connsiteY6" fmla="*/ 1573937 h 3861475"/>
                  <a:gd name="connsiteX7" fmla="*/ 3547534 w 3548024"/>
                  <a:gd name="connsiteY7" fmla="*/ 1462177 h 3861475"/>
                  <a:gd name="connsiteX8" fmla="*/ 3496734 w 3548024"/>
                  <a:gd name="connsiteY8" fmla="*/ 1452017 h 3861475"/>
                  <a:gd name="connsiteX9" fmla="*/ 3425614 w 3548024"/>
                  <a:gd name="connsiteY9" fmla="*/ 1553617 h 3861475"/>
                  <a:gd name="connsiteX10" fmla="*/ 3232574 w 3548024"/>
                  <a:gd name="connsiteY10" fmla="*/ 1655217 h 3861475"/>
                  <a:gd name="connsiteX11" fmla="*/ 2917614 w 3548024"/>
                  <a:gd name="connsiteY11" fmla="*/ 1787297 h 3861475"/>
                  <a:gd name="connsiteX12" fmla="*/ 2887134 w 3548024"/>
                  <a:gd name="connsiteY12" fmla="*/ 1777137 h 3861475"/>
                  <a:gd name="connsiteX13" fmla="*/ 2917614 w 3548024"/>
                  <a:gd name="connsiteY13" fmla="*/ 1665377 h 3861475"/>
                  <a:gd name="connsiteX14" fmla="*/ 2978574 w 3548024"/>
                  <a:gd name="connsiteY14" fmla="*/ 1502817 h 3861475"/>
                  <a:gd name="connsiteX15" fmla="*/ 2978574 w 3548024"/>
                  <a:gd name="connsiteY15" fmla="*/ 1452017 h 3861475"/>
                  <a:gd name="connsiteX16" fmla="*/ 2927774 w 3548024"/>
                  <a:gd name="connsiteY16" fmla="*/ 1462177 h 3861475"/>
                  <a:gd name="connsiteX17" fmla="*/ 2897294 w 3548024"/>
                  <a:gd name="connsiteY17" fmla="*/ 1543457 h 3861475"/>
                  <a:gd name="connsiteX18" fmla="*/ 2816014 w 3548024"/>
                  <a:gd name="connsiteY18" fmla="*/ 1766977 h 3861475"/>
                  <a:gd name="connsiteX19" fmla="*/ 2785534 w 3548024"/>
                  <a:gd name="connsiteY19" fmla="*/ 1848257 h 3861475"/>
                  <a:gd name="connsiteX20" fmla="*/ 2586878 w 3548024"/>
                  <a:gd name="connsiteY20" fmla="*/ 1958986 h 3861475"/>
                  <a:gd name="connsiteX21" fmla="*/ 2368974 w 3548024"/>
                  <a:gd name="connsiteY21" fmla="*/ 2081937 h 3861475"/>
                  <a:gd name="connsiteX22" fmla="*/ 2226734 w 3548024"/>
                  <a:gd name="connsiteY22" fmla="*/ 2193697 h 3861475"/>
                  <a:gd name="connsiteX23" fmla="*/ 2308014 w 3548024"/>
                  <a:gd name="connsiteY23" fmla="*/ 1848257 h 3861475"/>
                  <a:gd name="connsiteX24" fmla="*/ 2379134 w 3548024"/>
                  <a:gd name="connsiteY24" fmla="*/ 1462177 h 3861475"/>
                  <a:gd name="connsiteX25" fmla="*/ 2592494 w 3548024"/>
                  <a:gd name="connsiteY25" fmla="*/ 1238657 h 3861475"/>
                  <a:gd name="connsiteX26" fmla="*/ 2663614 w 3548024"/>
                  <a:gd name="connsiteY26" fmla="*/ 1076097 h 3861475"/>
                  <a:gd name="connsiteX27" fmla="*/ 2622974 w 3548024"/>
                  <a:gd name="connsiteY27" fmla="*/ 1076097 h 3861475"/>
                  <a:gd name="connsiteX28" fmla="*/ 2562014 w 3548024"/>
                  <a:gd name="connsiteY28" fmla="*/ 1208177 h 3861475"/>
                  <a:gd name="connsiteX29" fmla="*/ 2409614 w 3548024"/>
                  <a:gd name="connsiteY29" fmla="*/ 1330097 h 3861475"/>
                  <a:gd name="connsiteX30" fmla="*/ 2460414 w 3548024"/>
                  <a:gd name="connsiteY30" fmla="*/ 1157377 h 3861475"/>
                  <a:gd name="connsiteX31" fmla="*/ 2541694 w 3548024"/>
                  <a:gd name="connsiteY31" fmla="*/ 862737 h 3861475"/>
                  <a:gd name="connsiteX32" fmla="*/ 2643294 w 3548024"/>
                  <a:gd name="connsiteY32" fmla="*/ 771297 h 3861475"/>
                  <a:gd name="connsiteX33" fmla="*/ 2724574 w 3548024"/>
                  <a:gd name="connsiteY33" fmla="*/ 679857 h 3861475"/>
                  <a:gd name="connsiteX34" fmla="*/ 2734734 w 3548024"/>
                  <a:gd name="connsiteY34" fmla="*/ 629057 h 3861475"/>
                  <a:gd name="connsiteX35" fmla="*/ 2694094 w 3548024"/>
                  <a:gd name="connsiteY35" fmla="*/ 649377 h 3861475"/>
                  <a:gd name="connsiteX36" fmla="*/ 2622974 w 3548024"/>
                  <a:gd name="connsiteY36" fmla="*/ 730657 h 3861475"/>
                  <a:gd name="connsiteX37" fmla="*/ 2562014 w 3548024"/>
                  <a:gd name="connsiteY37" fmla="*/ 761137 h 3861475"/>
                  <a:gd name="connsiteX38" fmla="*/ 2673774 w 3548024"/>
                  <a:gd name="connsiteY38" fmla="*/ 456337 h 3861475"/>
                  <a:gd name="connsiteX39" fmla="*/ 2724574 w 3548024"/>
                  <a:gd name="connsiteY39" fmla="*/ 222657 h 3861475"/>
                  <a:gd name="connsiteX40" fmla="*/ 2683934 w 3548024"/>
                  <a:gd name="connsiteY40" fmla="*/ 212497 h 3861475"/>
                  <a:gd name="connsiteX41" fmla="*/ 2663614 w 3548024"/>
                  <a:gd name="connsiteY41" fmla="*/ 324257 h 3861475"/>
                  <a:gd name="connsiteX42" fmla="*/ 2612814 w 3548024"/>
                  <a:gd name="connsiteY42" fmla="*/ 496977 h 3861475"/>
                  <a:gd name="connsiteX43" fmla="*/ 2592494 w 3548024"/>
                  <a:gd name="connsiteY43" fmla="*/ 496977 h 3861475"/>
                  <a:gd name="connsiteX44" fmla="*/ 2551854 w 3548024"/>
                  <a:gd name="connsiteY44" fmla="*/ 354737 h 3861475"/>
                  <a:gd name="connsiteX45" fmla="*/ 2521374 w 3548024"/>
                  <a:gd name="connsiteY45" fmla="*/ 263297 h 3861475"/>
                  <a:gd name="connsiteX46" fmla="*/ 2490894 w 3548024"/>
                  <a:gd name="connsiteY46" fmla="*/ 293777 h 3861475"/>
                  <a:gd name="connsiteX47" fmla="*/ 2511214 w 3548024"/>
                  <a:gd name="connsiteY47" fmla="*/ 354737 h 3861475"/>
                  <a:gd name="connsiteX48" fmla="*/ 2541694 w 3548024"/>
                  <a:gd name="connsiteY48" fmla="*/ 466497 h 3861475"/>
                  <a:gd name="connsiteX49" fmla="*/ 2562014 w 3548024"/>
                  <a:gd name="connsiteY49" fmla="*/ 557937 h 3861475"/>
                  <a:gd name="connsiteX50" fmla="*/ 2572174 w 3548024"/>
                  <a:gd name="connsiteY50" fmla="*/ 588417 h 3861475"/>
                  <a:gd name="connsiteX51" fmla="*/ 2490894 w 3548024"/>
                  <a:gd name="connsiteY51" fmla="*/ 822097 h 3861475"/>
                  <a:gd name="connsiteX52" fmla="*/ 2419774 w 3548024"/>
                  <a:gd name="connsiteY52" fmla="*/ 1076097 h 3861475"/>
                  <a:gd name="connsiteX53" fmla="*/ 2358814 w 3548024"/>
                  <a:gd name="connsiteY53" fmla="*/ 1045617 h 3861475"/>
                  <a:gd name="connsiteX54" fmla="*/ 2257214 w 3548024"/>
                  <a:gd name="connsiteY54" fmla="*/ 872897 h 3861475"/>
                  <a:gd name="connsiteX55" fmla="*/ 2216574 w 3548024"/>
                  <a:gd name="connsiteY55" fmla="*/ 791617 h 3861475"/>
                  <a:gd name="connsiteX56" fmla="*/ 2196254 w 3548024"/>
                  <a:gd name="connsiteY56" fmla="*/ 822097 h 3861475"/>
                  <a:gd name="connsiteX57" fmla="*/ 2236894 w 3548024"/>
                  <a:gd name="connsiteY57" fmla="*/ 923697 h 3861475"/>
                  <a:gd name="connsiteX58" fmla="*/ 2297854 w 3548024"/>
                  <a:gd name="connsiteY58" fmla="*/ 1035457 h 3861475"/>
                  <a:gd name="connsiteX59" fmla="*/ 2348654 w 3548024"/>
                  <a:gd name="connsiteY59" fmla="*/ 1116737 h 3861475"/>
                  <a:gd name="connsiteX60" fmla="*/ 2379134 w 3548024"/>
                  <a:gd name="connsiteY60" fmla="*/ 1147217 h 3861475"/>
                  <a:gd name="connsiteX61" fmla="*/ 2358814 w 3548024"/>
                  <a:gd name="connsiteY61" fmla="*/ 1258977 h 3861475"/>
                  <a:gd name="connsiteX62" fmla="*/ 2257214 w 3548024"/>
                  <a:gd name="connsiteY62" fmla="*/ 1604417 h 3861475"/>
                  <a:gd name="connsiteX63" fmla="*/ 2206414 w 3548024"/>
                  <a:gd name="connsiteY63" fmla="*/ 1858417 h 3861475"/>
                  <a:gd name="connsiteX64" fmla="*/ 2155614 w 3548024"/>
                  <a:gd name="connsiteY64" fmla="*/ 2000657 h 3861475"/>
                  <a:gd name="connsiteX65" fmla="*/ 2084494 w 3548024"/>
                  <a:gd name="connsiteY65" fmla="*/ 2020977 h 3861475"/>
                  <a:gd name="connsiteX66" fmla="*/ 2043854 w 3548024"/>
                  <a:gd name="connsiteY66" fmla="*/ 1868577 h 3861475"/>
                  <a:gd name="connsiteX67" fmla="*/ 1952414 w 3548024"/>
                  <a:gd name="connsiteY67" fmla="*/ 1533297 h 3861475"/>
                  <a:gd name="connsiteX68" fmla="*/ 1840654 w 3548024"/>
                  <a:gd name="connsiteY68" fmla="*/ 1076097 h 3861475"/>
                  <a:gd name="connsiteX69" fmla="*/ 1800014 w 3548024"/>
                  <a:gd name="connsiteY69" fmla="*/ 618897 h 3861475"/>
                  <a:gd name="connsiteX70" fmla="*/ 1867129 w 3548024"/>
                  <a:gd name="connsiteY70" fmla="*/ 38001 h 3861475"/>
                  <a:gd name="connsiteX71" fmla="*/ 1795121 w 3548024"/>
                  <a:gd name="connsiteY71" fmla="*/ 110009 h 3861475"/>
                  <a:gd name="connsiteX72" fmla="*/ 1759374 w 3548024"/>
                  <a:gd name="connsiteY72" fmla="*/ 547777 h 3861475"/>
                  <a:gd name="connsiteX73" fmla="*/ 1759374 w 3548024"/>
                  <a:gd name="connsiteY73" fmla="*/ 740817 h 3861475"/>
                  <a:gd name="connsiteX74" fmla="*/ 1769534 w 3548024"/>
                  <a:gd name="connsiteY74" fmla="*/ 852577 h 3861475"/>
                  <a:gd name="connsiteX75" fmla="*/ 1728894 w 3548024"/>
                  <a:gd name="connsiteY75" fmla="*/ 791617 h 3861475"/>
                  <a:gd name="connsiteX76" fmla="*/ 1617134 w 3548024"/>
                  <a:gd name="connsiteY76" fmla="*/ 588417 h 3861475"/>
                  <a:gd name="connsiteX77" fmla="*/ 1566334 w 3548024"/>
                  <a:gd name="connsiteY77" fmla="*/ 324257 h 3861475"/>
                  <a:gd name="connsiteX78" fmla="*/ 1535854 w 3548024"/>
                  <a:gd name="connsiteY78" fmla="*/ 242977 h 3861475"/>
                  <a:gd name="connsiteX79" fmla="*/ 1515534 w 3548024"/>
                  <a:gd name="connsiteY79" fmla="*/ 303937 h 3861475"/>
                  <a:gd name="connsiteX80" fmla="*/ 1546014 w 3548024"/>
                  <a:gd name="connsiteY80" fmla="*/ 547777 h 3861475"/>
                  <a:gd name="connsiteX81" fmla="*/ 1566334 w 3548024"/>
                  <a:gd name="connsiteY81" fmla="*/ 608737 h 3861475"/>
                  <a:gd name="connsiteX82" fmla="*/ 1535854 w 3548024"/>
                  <a:gd name="connsiteY82" fmla="*/ 598577 h 3861475"/>
                  <a:gd name="connsiteX83" fmla="*/ 1434254 w 3548024"/>
                  <a:gd name="connsiteY83" fmla="*/ 517297 h 3861475"/>
                  <a:gd name="connsiteX84" fmla="*/ 1322494 w 3548024"/>
                  <a:gd name="connsiteY84" fmla="*/ 456337 h 3861475"/>
                  <a:gd name="connsiteX85" fmla="*/ 1312334 w 3548024"/>
                  <a:gd name="connsiteY85" fmla="*/ 486817 h 3861475"/>
                  <a:gd name="connsiteX86" fmla="*/ 1424094 w 3548024"/>
                  <a:gd name="connsiteY86" fmla="*/ 578257 h 3861475"/>
                  <a:gd name="connsiteX87" fmla="*/ 1566334 w 3548024"/>
                  <a:gd name="connsiteY87" fmla="*/ 659537 h 3861475"/>
                  <a:gd name="connsiteX88" fmla="*/ 1596814 w 3548024"/>
                  <a:gd name="connsiteY88" fmla="*/ 679857 h 3861475"/>
                  <a:gd name="connsiteX89" fmla="*/ 1678094 w 3548024"/>
                  <a:gd name="connsiteY89" fmla="*/ 811937 h 3861475"/>
                  <a:gd name="connsiteX90" fmla="*/ 1759374 w 3548024"/>
                  <a:gd name="connsiteY90" fmla="*/ 913537 h 3861475"/>
                  <a:gd name="connsiteX91" fmla="*/ 1779694 w 3548024"/>
                  <a:gd name="connsiteY91" fmla="*/ 1025297 h 3861475"/>
                  <a:gd name="connsiteX92" fmla="*/ 1810174 w 3548024"/>
                  <a:gd name="connsiteY92" fmla="*/ 1218337 h 3861475"/>
                  <a:gd name="connsiteX93" fmla="*/ 1871134 w 3548024"/>
                  <a:gd name="connsiteY93" fmla="*/ 1492657 h 3861475"/>
                  <a:gd name="connsiteX94" fmla="*/ 1850814 w 3548024"/>
                  <a:gd name="connsiteY94" fmla="*/ 1492657 h 3861475"/>
                  <a:gd name="connsiteX95" fmla="*/ 1586654 w 3548024"/>
                  <a:gd name="connsiteY95" fmla="*/ 1319937 h 3861475"/>
                  <a:gd name="connsiteX96" fmla="*/ 1403774 w 3548024"/>
                  <a:gd name="connsiteY96" fmla="*/ 1096417 h 3861475"/>
                  <a:gd name="connsiteX97" fmla="*/ 1322494 w 3548024"/>
                  <a:gd name="connsiteY97" fmla="*/ 964337 h 3861475"/>
                  <a:gd name="connsiteX98" fmla="*/ 1302174 w 3548024"/>
                  <a:gd name="connsiteY98" fmla="*/ 801777 h 3861475"/>
                  <a:gd name="connsiteX99" fmla="*/ 1281854 w 3548024"/>
                  <a:gd name="connsiteY99" fmla="*/ 771297 h 3861475"/>
                  <a:gd name="connsiteX100" fmla="*/ 1251374 w 3548024"/>
                  <a:gd name="connsiteY100" fmla="*/ 852577 h 3861475"/>
                  <a:gd name="connsiteX101" fmla="*/ 1261534 w 3548024"/>
                  <a:gd name="connsiteY101" fmla="*/ 954177 h 3861475"/>
                  <a:gd name="connsiteX102" fmla="*/ 1180254 w 3548024"/>
                  <a:gd name="connsiteY102" fmla="*/ 872897 h 3861475"/>
                  <a:gd name="connsiteX103" fmla="*/ 1007534 w 3548024"/>
                  <a:gd name="connsiteY103" fmla="*/ 690017 h 3861475"/>
                  <a:gd name="connsiteX104" fmla="*/ 936414 w 3548024"/>
                  <a:gd name="connsiteY104" fmla="*/ 557937 h 3861475"/>
                  <a:gd name="connsiteX105" fmla="*/ 885614 w 3548024"/>
                  <a:gd name="connsiteY105" fmla="*/ 476657 h 3861475"/>
                  <a:gd name="connsiteX106" fmla="*/ 855134 w 3548024"/>
                  <a:gd name="connsiteY106" fmla="*/ 476657 h 3861475"/>
                  <a:gd name="connsiteX107" fmla="*/ 875454 w 3548024"/>
                  <a:gd name="connsiteY107" fmla="*/ 547777 h 3861475"/>
                  <a:gd name="connsiteX108" fmla="*/ 977054 w 3548024"/>
                  <a:gd name="connsiteY108" fmla="*/ 730657 h 3861475"/>
                  <a:gd name="connsiteX109" fmla="*/ 1078654 w 3548024"/>
                  <a:gd name="connsiteY109" fmla="*/ 832257 h 3861475"/>
                  <a:gd name="connsiteX110" fmla="*/ 1007534 w 3548024"/>
                  <a:gd name="connsiteY110" fmla="*/ 832257 h 3861475"/>
                  <a:gd name="connsiteX111" fmla="*/ 844974 w 3548024"/>
                  <a:gd name="connsiteY111" fmla="*/ 761137 h 3861475"/>
                  <a:gd name="connsiteX112" fmla="*/ 824654 w 3548024"/>
                  <a:gd name="connsiteY112" fmla="*/ 781457 h 3861475"/>
                  <a:gd name="connsiteX113" fmla="*/ 916094 w 3548024"/>
                  <a:gd name="connsiteY113" fmla="*/ 832257 h 3861475"/>
                  <a:gd name="connsiteX114" fmla="*/ 1068494 w 3548024"/>
                  <a:gd name="connsiteY114" fmla="*/ 893217 h 3861475"/>
                  <a:gd name="connsiteX115" fmla="*/ 1119294 w 3548024"/>
                  <a:gd name="connsiteY115" fmla="*/ 903377 h 3861475"/>
                  <a:gd name="connsiteX116" fmla="*/ 1241214 w 3548024"/>
                  <a:gd name="connsiteY116" fmla="*/ 1004977 h 3861475"/>
                  <a:gd name="connsiteX117" fmla="*/ 1281854 w 3548024"/>
                  <a:gd name="connsiteY117" fmla="*/ 1035457 h 3861475"/>
                  <a:gd name="connsiteX118" fmla="*/ 1393614 w 3548024"/>
                  <a:gd name="connsiteY118" fmla="*/ 1167537 h 3861475"/>
                  <a:gd name="connsiteX119" fmla="*/ 1495214 w 3548024"/>
                  <a:gd name="connsiteY119" fmla="*/ 1299617 h 3861475"/>
                  <a:gd name="connsiteX120" fmla="*/ 1678094 w 3548024"/>
                  <a:gd name="connsiteY120" fmla="*/ 1472337 h 3861475"/>
                  <a:gd name="connsiteX121" fmla="*/ 1840654 w 3548024"/>
                  <a:gd name="connsiteY121" fmla="*/ 1604417 h 3861475"/>
                  <a:gd name="connsiteX122" fmla="*/ 1860974 w 3548024"/>
                  <a:gd name="connsiteY122" fmla="*/ 1655217 h 3861475"/>
                  <a:gd name="connsiteX123" fmla="*/ 1881294 w 3548024"/>
                  <a:gd name="connsiteY123" fmla="*/ 1807617 h 3861475"/>
                  <a:gd name="connsiteX124" fmla="*/ 1891454 w 3548024"/>
                  <a:gd name="connsiteY124" fmla="*/ 1899057 h 3861475"/>
                  <a:gd name="connsiteX125" fmla="*/ 1881294 w 3548024"/>
                  <a:gd name="connsiteY125" fmla="*/ 2061617 h 3861475"/>
                  <a:gd name="connsiteX126" fmla="*/ 1769534 w 3548024"/>
                  <a:gd name="connsiteY126" fmla="*/ 2010817 h 3861475"/>
                  <a:gd name="connsiteX127" fmla="*/ 1495214 w 3548024"/>
                  <a:gd name="connsiteY127" fmla="*/ 1960017 h 3861475"/>
                  <a:gd name="connsiteX128" fmla="*/ 1251374 w 3548024"/>
                  <a:gd name="connsiteY128" fmla="*/ 1888897 h 3861475"/>
                  <a:gd name="connsiteX129" fmla="*/ 895774 w 3548024"/>
                  <a:gd name="connsiteY129" fmla="*/ 1756817 h 3861475"/>
                  <a:gd name="connsiteX130" fmla="*/ 662094 w 3548024"/>
                  <a:gd name="connsiteY130" fmla="*/ 1523137 h 3861475"/>
                  <a:gd name="connsiteX131" fmla="*/ 509694 w 3548024"/>
                  <a:gd name="connsiteY131" fmla="*/ 1319937 h 3861475"/>
                  <a:gd name="connsiteX132" fmla="*/ 418254 w 3548024"/>
                  <a:gd name="connsiteY132" fmla="*/ 1218337 h 3861475"/>
                  <a:gd name="connsiteX133" fmla="*/ 357294 w 3548024"/>
                  <a:gd name="connsiteY133" fmla="*/ 1228497 h 3861475"/>
                  <a:gd name="connsiteX134" fmla="*/ 438574 w 3548024"/>
                  <a:gd name="connsiteY134" fmla="*/ 1319937 h 3861475"/>
                  <a:gd name="connsiteX135" fmla="*/ 560494 w 3548024"/>
                  <a:gd name="connsiteY135" fmla="*/ 1502817 h 3861475"/>
                  <a:gd name="connsiteX136" fmla="*/ 621454 w 3548024"/>
                  <a:gd name="connsiteY136" fmla="*/ 1584097 h 3861475"/>
                  <a:gd name="connsiteX137" fmla="*/ 550334 w 3548024"/>
                  <a:gd name="connsiteY137" fmla="*/ 1573937 h 3861475"/>
                  <a:gd name="connsiteX138" fmla="*/ 377614 w 3548024"/>
                  <a:gd name="connsiteY138" fmla="*/ 1482497 h 3861475"/>
                  <a:gd name="connsiteX139" fmla="*/ 204894 w 3548024"/>
                  <a:gd name="connsiteY139" fmla="*/ 1360577 h 3861475"/>
                  <a:gd name="connsiteX140" fmla="*/ 42334 w 3548024"/>
                  <a:gd name="connsiteY140" fmla="*/ 1228497 h 3861475"/>
                  <a:gd name="connsiteX141" fmla="*/ 1694 w 3548024"/>
                  <a:gd name="connsiteY141" fmla="*/ 1238657 h 3861475"/>
                  <a:gd name="connsiteX142" fmla="*/ 82974 w 3548024"/>
                  <a:gd name="connsiteY142" fmla="*/ 1309777 h 3861475"/>
                  <a:gd name="connsiteX143" fmla="*/ 357294 w 3548024"/>
                  <a:gd name="connsiteY143" fmla="*/ 1533297 h 3861475"/>
                  <a:gd name="connsiteX144" fmla="*/ 601134 w 3548024"/>
                  <a:gd name="connsiteY144" fmla="*/ 1645057 h 3861475"/>
                  <a:gd name="connsiteX145" fmla="*/ 702734 w 3548024"/>
                  <a:gd name="connsiteY145" fmla="*/ 1665377 h 3861475"/>
                  <a:gd name="connsiteX146" fmla="*/ 753534 w 3548024"/>
                  <a:gd name="connsiteY146" fmla="*/ 1726337 h 3861475"/>
                  <a:gd name="connsiteX147" fmla="*/ 814494 w 3548024"/>
                  <a:gd name="connsiteY147" fmla="*/ 1777137 h 3861475"/>
                  <a:gd name="connsiteX148" fmla="*/ 905934 w 3548024"/>
                  <a:gd name="connsiteY148" fmla="*/ 1827937 h 3861475"/>
                  <a:gd name="connsiteX149" fmla="*/ 1231054 w 3548024"/>
                  <a:gd name="connsiteY149" fmla="*/ 1949857 h 3861475"/>
                  <a:gd name="connsiteX150" fmla="*/ 1535854 w 3548024"/>
                  <a:gd name="connsiteY150" fmla="*/ 2061617 h 3861475"/>
                  <a:gd name="connsiteX151" fmla="*/ 1647614 w 3548024"/>
                  <a:gd name="connsiteY151" fmla="*/ 2132737 h 3861475"/>
                  <a:gd name="connsiteX152" fmla="*/ 1464734 w 3548024"/>
                  <a:gd name="connsiteY152" fmla="*/ 2102257 h 3861475"/>
                  <a:gd name="connsiteX153" fmla="*/ 1281854 w 3548024"/>
                  <a:gd name="connsiteY153" fmla="*/ 2102257 h 3861475"/>
                  <a:gd name="connsiteX154" fmla="*/ 1048174 w 3548024"/>
                  <a:gd name="connsiteY154" fmla="*/ 2081937 h 3861475"/>
                  <a:gd name="connsiteX155" fmla="*/ 804334 w 3548024"/>
                  <a:gd name="connsiteY155" fmla="*/ 2010817 h 3861475"/>
                  <a:gd name="connsiteX156" fmla="*/ 540174 w 3548024"/>
                  <a:gd name="connsiteY156" fmla="*/ 1919377 h 3861475"/>
                  <a:gd name="connsiteX157" fmla="*/ 509694 w 3548024"/>
                  <a:gd name="connsiteY157" fmla="*/ 1909217 h 3861475"/>
                  <a:gd name="connsiteX158" fmla="*/ 377614 w 3548024"/>
                  <a:gd name="connsiteY158" fmla="*/ 1817777 h 3861475"/>
                  <a:gd name="connsiteX159" fmla="*/ 336974 w 3548024"/>
                  <a:gd name="connsiteY159" fmla="*/ 1827937 h 3861475"/>
                  <a:gd name="connsiteX160" fmla="*/ 469054 w 3548024"/>
                  <a:gd name="connsiteY160" fmla="*/ 1949857 h 3861475"/>
                  <a:gd name="connsiteX161" fmla="*/ 723054 w 3548024"/>
                  <a:gd name="connsiteY161" fmla="*/ 2031137 h 3861475"/>
                  <a:gd name="connsiteX162" fmla="*/ 601134 w 3548024"/>
                  <a:gd name="connsiteY162" fmla="*/ 2031137 h 3861475"/>
                  <a:gd name="connsiteX163" fmla="*/ 469054 w 3548024"/>
                  <a:gd name="connsiteY163" fmla="*/ 2020977 h 3861475"/>
                  <a:gd name="connsiteX164" fmla="*/ 469054 w 3548024"/>
                  <a:gd name="connsiteY164" fmla="*/ 2071777 h 3861475"/>
                  <a:gd name="connsiteX165" fmla="*/ 580814 w 3548024"/>
                  <a:gd name="connsiteY165" fmla="*/ 2071777 h 3861475"/>
                  <a:gd name="connsiteX166" fmla="*/ 784014 w 3548024"/>
                  <a:gd name="connsiteY166" fmla="*/ 2071777 h 3861475"/>
                  <a:gd name="connsiteX167" fmla="*/ 987214 w 3548024"/>
                  <a:gd name="connsiteY167" fmla="*/ 2112417 h 3861475"/>
                  <a:gd name="connsiteX168" fmla="*/ 1261534 w 3548024"/>
                  <a:gd name="connsiteY168" fmla="*/ 2132737 h 3861475"/>
                  <a:gd name="connsiteX169" fmla="*/ 1578766 w 3548024"/>
                  <a:gd name="connsiteY169" fmla="*/ 2175010 h 3861475"/>
                  <a:gd name="connsiteX170" fmla="*/ 1739054 w 3548024"/>
                  <a:gd name="connsiteY170" fmla="*/ 2305457 h 3861475"/>
                  <a:gd name="connsiteX171" fmla="*/ 1789854 w 3548024"/>
                  <a:gd name="connsiteY171" fmla="*/ 2437537 h 3861475"/>
                  <a:gd name="connsiteX172" fmla="*/ 1800014 w 3548024"/>
                  <a:gd name="connsiteY172" fmla="*/ 2681377 h 3861475"/>
                  <a:gd name="connsiteX173" fmla="*/ 1779694 w 3548024"/>
                  <a:gd name="connsiteY173" fmla="*/ 2935377 h 3861475"/>
                  <a:gd name="connsiteX174" fmla="*/ 1728894 w 3548024"/>
                  <a:gd name="connsiteY174" fmla="*/ 3230017 h 3861475"/>
                  <a:gd name="connsiteX175" fmla="*/ 1678094 w 3548024"/>
                  <a:gd name="connsiteY175" fmla="*/ 3524657 h 3861475"/>
                  <a:gd name="connsiteX176" fmla="*/ 1627294 w 3548024"/>
                  <a:gd name="connsiteY176" fmla="*/ 3768497 h 3861475"/>
                  <a:gd name="connsiteX177" fmla="*/ 1820334 w 3548024"/>
                  <a:gd name="connsiteY177" fmla="*/ 3849777 h 3861475"/>
                  <a:gd name="connsiteX178" fmla="*/ 2114974 w 3548024"/>
                  <a:gd name="connsiteY178" fmla="*/ 3859937 h 3861475"/>
                  <a:gd name="connsiteX179" fmla="*/ 2274667 w 3548024"/>
                  <a:gd name="connsiteY179" fmla="*/ 3839765 h 3861475"/>
                  <a:gd name="connsiteX180" fmla="*/ 2287356 w 3548024"/>
                  <a:gd name="connsiteY180" fmla="*/ 3742447 h 3861475"/>
                  <a:gd name="connsiteX181" fmla="*/ 2232894 w 3548024"/>
                  <a:gd name="connsiteY181" fmla="*/ 3374722 h 3861475"/>
                  <a:gd name="connsiteX0" fmla="*/ 2224448 w 3548024"/>
                  <a:gd name="connsiteY0" fmla="*/ 3383831 h 3861475"/>
                  <a:gd name="connsiteX1" fmla="*/ 2198719 w 3548024"/>
                  <a:gd name="connsiteY1" fmla="*/ 2548406 h 3861475"/>
                  <a:gd name="connsiteX2" fmla="*/ 2298846 w 3548024"/>
                  <a:gd name="connsiteY2" fmla="*/ 2247018 h 3861475"/>
                  <a:gd name="connsiteX3" fmla="*/ 2622974 w 3548024"/>
                  <a:gd name="connsiteY3" fmla="*/ 2020977 h 3861475"/>
                  <a:gd name="connsiteX4" fmla="*/ 3009054 w 3548024"/>
                  <a:gd name="connsiteY4" fmla="*/ 1797457 h 3861475"/>
                  <a:gd name="connsiteX5" fmla="*/ 3283374 w 3548024"/>
                  <a:gd name="connsiteY5" fmla="*/ 1685697 h 3861475"/>
                  <a:gd name="connsiteX6" fmla="*/ 3466254 w 3548024"/>
                  <a:gd name="connsiteY6" fmla="*/ 1573937 h 3861475"/>
                  <a:gd name="connsiteX7" fmla="*/ 3547534 w 3548024"/>
                  <a:gd name="connsiteY7" fmla="*/ 1462177 h 3861475"/>
                  <a:gd name="connsiteX8" fmla="*/ 3496734 w 3548024"/>
                  <a:gd name="connsiteY8" fmla="*/ 1452017 h 3861475"/>
                  <a:gd name="connsiteX9" fmla="*/ 3425614 w 3548024"/>
                  <a:gd name="connsiteY9" fmla="*/ 1553617 h 3861475"/>
                  <a:gd name="connsiteX10" fmla="*/ 3232574 w 3548024"/>
                  <a:gd name="connsiteY10" fmla="*/ 1655217 h 3861475"/>
                  <a:gd name="connsiteX11" fmla="*/ 2917614 w 3548024"/>
                  <a:gd name="connsiteY11" fmla="*/ 1787297 h 3861475"/>
                  <a:gd name="connsiteX12" fmla="*/ 2887134 w 3548024"/>
                  <a:gd name="connsiteY12" fmla="*/ 1777137 h 3861475"/>
                  <a:gd name="connsiteX13" fmla="*/ 2917614 w 3548024"/>
                  <a:gd name="connsiteY13" fmla="*/ 1665377 h 3861475"/>
                  <a:gd name="connsiteX14" fmla="*/ 2978574 w 3548024"/>
                  <a:gd name="connsiteY14" fmla="*/ 1502817 h 3861475"/>
                  <a:gd name="connsiteX15" fmla="*/ 2978574 w 3548024"/>
                  <a:gd name="connsiteY15" fmla="*/ 1452017 h 3861475"/>
                  <a:gd name="connsiteX16" fmla="*/ 2927774 w 3548024"/>
                  <a:gd name="connsiteY16" fmla="*/ 1462177 h 3861475"/>
                  <a:gd name="connsiteX17" fmla="*/ 2897294 w 3548024"/>
                  <a:gd name="connsiteY17" fmla="*/ 1543457 h 3861475"/>
                  <a:gd name="connsiteX18" fmla="*/ 2816014 w 3548024"/>
                  <a:gd name="connsiteY18" fmla="*/ 1766977 h 3861475"/>
                  <a:gd name="connsiteX19" fmla="*/ 2785534 w 3548024"/>
                  <a:gd name="connsiteY19" fmla="*/ 1848257 h 3861475"/>
                  <a:gd name="connsiteX20" fmla="*/ 2586878 w 3548024"/>
                  <a:gd name="connsiteY20" fmla="*/ 1958986 h 3861475"/>
                  <a:gd name="connsiteX21" fmla="*/ 2368974 w 3548024"/>
                  <a:gd name="connsiteY21" fmla="*/ 2081937 h 3861475"/>
                  <a:gd name="connsiteX22" fmla="*/ 2226734 w 3548024"/>
                  <a:gd name="connsiteY22" fmla="*/ 2193697 h 3861475"/>
                  <a:gd name="connsiteX23" fmla="*/ 2308014 w 3548024"/>
                  <a:gd name="connsiteY23" fmla="*/ 1848257 h 3861475"/>
                  <a:gd name="connsiteX24" fmla="*/ 2379134 w 3548024"/>
                  <a:gd name="connsiteY24" fmla="*/ 1462177 h 3861475"/>
                  <a:gd name="connsiteX25" fmla="*/ 2592494 w 3548024"/>
                  <a:gd name="connsiteY25" fmla="*/ 1238657 h 3861475"/>
                  <a:gd name="connsiteX26" fmla="*/ 2663614 w 3548024"/>
                  <a:gd name="connsiteY26" fmla="*/ 1076097 h 3861475"/>
                  <a:gd name="connsiteX27" fmla="*/ 2622974 w 3548024"/>
                  <a:gd name="connsiteY27" fmla="*/ 1076097 h 3861475"/>
                  <a:gd name="connsiteX28" fmla="*/ 2562014 w 3548024"/>
                  <a:gd name="connsiteY28" fmla="*/ 1208177 h 3861475"/>
                  <a:gd name="connsiteX29" fmla="*/ 2409614 w 3548024"/>
                  <a:gd name="connsiteY29" fmla="*/ 1330097 h 3861475"/>
                  <a:gd name="connsiteX30" fmla="*/ 2460414 w 3548024"/>
                  <a:gd name="connsiteY30" fmla="*/ 1157377 h 3861475"/>
                  <a:gd name="connsiteX31" fmla="*/ 2541694 w 3548024"/>
                  <a:gd name="connsiteY31" fmla="*/ 862737 h 3861475"/>
                  <a:gd name="connsiteX32" fmla="*/ 2643294 w 3548024"/>
                  <a:gd name="connsiteY32" fmla="*/ 771297 h 3861475"/>
                  <a:gd name="connsiteX33" fmla="*/ 2724574 w 3548024"/>
                  <a:gd name="connsiteY33" fmla="*/ 679857 h 3861475"/>
                  <a:gd name="connsiteX34" fmla="*/ 2734734 w 3548024"/>
                  <a:gd name="connsiteY34" fmla="*/ 629057 h 3861475"/>
                  <a:gd name="connsiteX35" fmla="*/ 2694094 w 3548024"/>
                  <a:gd name="connsiteY35" fmla="*/ 649377 h 3861475"/>
                  <a:gd name="connsiteX36" fmla="*/ 2622974 w 3548024"/>
                  <a:gd name="connsiteY36" fmla="*/ 730657 h 3861475"/>
                  <a:gd name="connsiteX37" fmla="*/ 2562014 w 3548024"/>
                  <a:gd name="connsiteY37" fmla="*/ 761137 h 3861475"/>
                  <a:gd name="connsiteX38" fmla="*/ 2673774 w 3548024"/>
                  <a:gd name="connsiteY38" fmla="*/ 456337 h 3861475"/>
                  <a:gd name="connsiteX39" fmla="*/ 2724574 w 3548024"/>
                  <a:gd name="connsiteY39" fmla="*/ 222657 h 3861475"/>
                  <a:gd name="connsiteX40" fmla="*/ 2683934 w 3548024"/>
                  <a:gd name="connsiteY40" fmla="*/ 212497 h 3861475"/>
                  <a:gd name="connsiteX41" fmla="*/ 2663614 w 3548024"/>
                  <a:gd name="connsiteY41" fmla="*/ 324257 h 3861475"/>
                  <a:gd name="connsiteX42" fmla="*/ 2612814 w 3548024"/>
                  <a:gd name="connsiteY42" fmla="*/ 496977 h 3861475"/>
                  <a:gd name="connsiteX43" fmla="*/ 2592494 w 3548024"/>
                  <a:gd name="connsiteY43" fmla="*/ 496977 h 3861475"/>
                  <a:gd name="connsiteX44" fmla="*/ 2551854 w 3548024"/>
                  <a:gd name="connsiteY44" fmla="*/ 354737 h 3861475"/>
                  <a:gd name="connsiteX45" fmla="*/ 2521374 w 3548024"/>
                  <a:gd name="connsiteY45" fmla="*/ 263297 h 3861475"/>
                  <a:gd name="connsiteX46" fmla="*/ 2490894 w 3548024"/>
                  <a:gd name="connsiteY46" fmla="*/ 293777 h 3861475"/>
                  <a:gd name="connsiteX47" fmla="*/ 2511214 w 3548024"/>
                  <a:gd name="connsiteY47" fmla="*/ 354737 h 3861475"/>
                  <a:gd name="connsiteX48" fmla="*/ 2541694 w 3548024"/>
                  <a:gd name="connsiteY48" fmla="*/ 466497 h 3861475"/>
                  <a:gd name="connsiteX49" fmla="*/ 2562014 w 3548024"/>
                  <a:gd name="connsiteY49" fmla="*/ 557937 h 3861475"/>
                  <a:gd name="connsiteX50" fmla="*/ 2572174 w 3548024"/>
                  <a:gd name="connsiteY50" fmla="*/ 588417 h 3861475"/>
                  <a:gd name="connsiteX51" fmla="*/ 2490894 w 3548024"/>
                  <a:gd name="connsiteY51" fmla="*/ 822097 h 3861475"/>
                  <a:gd name="connsiteX52" fmla="*/ 2419774 w 3548024"/>
                  <a:gd name="connsiteY52" fmla="*/ 1076097 h 3861475"/>
                  <a:gd name="connsiteX53" fmla="*/ 2358814 w 3548024"/>
                  <a:gd name="connsiteY53" fmla="*/ 1045617 h 3861475"/>
                  <a:gd name="connsiteX54" fmla="*/ 2257214 w 3548024"/>
                  <a:gd name="connsiteY54" fmla="*/ 872897 h 3861475"/>
                  <a:gd name="connsiteX55" fmla="*/ 2216574 w 3548024"/>
                  <a:gd name="connsiteY55" fmla="*/ 791617 h 3861475"/>
                  <a:gd name="connsiteX56" fmla="*/ 2196254 w 3548024"/>
                  <a:gd name="connsiteY56" fmla="*/ 822097 h 3861475"/>
                  <a:gd name="connsiteX57" fmla="*/ 2236894 w 3548024"/>
                  <a:gd name="connsiteY57" fmla="*/ 923697 h 3861475"/>
                  <a:gd name="connsiteX58" fmla="*/ 2297854 w 3548024"/>
                  <a:gd name="connsiteY58" fmla="*/ 1035457 h 3861475"/>
                  <a:gd name="connsiteX59" fmla="*/ 2348654 w 3548024"/>
                  <a:gd name="connsiteY59" fmla="*/ 1116737 h 3861475"/>
                  <a:gd name="connsiteX60" fmla="*/ 2379134 w 3548024"/>
                  <a:gd name="connsiteY60" fmla="*/ 1147217 h 3861475"/>
                  <a:gd name="connsiteX61" fmla="*/ 2358814 w 3548024"/>
                  <a:gd name="connsiteY61" fmla="*/ 1258977 h 3861475"/>
                  <a:gd name="connsiteX62" fmla="*/ 2257214 w 3548024"/>
                  <a:gd name="connsiteY62" fmla="*/ 1604417 h 3861475"/>
                  <a:gd name="connsiteX63" fmla="*/ 2206414 w 3548024"/>
                  <a:gd name="connsiteY63" fmla="*/ 1858417 h 3861475"/>
                  <a:gd name="connsiteX64" fmla="*/ 2155614 w 3548024"/>
                  <a:gd name="connsiteY64" fmla="*/ 2000657 h 3861475"/>
                  <a:gd name="connsiteX65" fmla="*/ 2084494 w 3548024"/>
                  <a:gd name="connsiteY65" fmla="*/ 2020977 h 3861475"/>
                  <a:gd name="connsiteX66" fmla="*/ 2043854 w 3548024"/>
                  <a:gd name="connsiteY66" fmla="*/ 1868577 h 3861475"/>
                  <a:gd name="connsiteX67" fmla="*/ 1952414 w 3548024"/>
                  <a:gd name="connsiteY67" fmla="*/ 1533297 h 3861475"/>
                  <a:gd name="connsiteX68" fmla="*/ 1840654 w 3548024"/>
                  <a:gd name="connsiteY68" fmla="*/ 1076097 h 3861475"/>
                  <a:gd name="connsiteX69" fmla="*/ 1800014 w 3548024"/>
                  <a:gd name="connsiteY69" fmla="*/ 618897 h 3861475"/>
                  <a:gd name="connsiteX70" fmla="*/ 1867129 w 3548024"/>
                  <a:gd name="connsiteY70" fmla="*/ 38001 h 3861475"/>
                  <a:gd name="connsiteX71" fmla="*/ 1795121 w 3548024"/>
                  <a:gd name="connsiteY71" fmla="*/ 110009 h 3861475"/>
                  <a:gd name="connsiteX72" fmla="*/ 1759374 w 3548024"/>
                  <a:gd name="connsiteY72" fmla="*/ 547777 h 3861475"/>
                  <a:gd name="connsiteX73" fmla="*/ 1759374 w 3548024"/>
                  <a:gd name="connsiteY73" fmla="*/ 740817 h 3861475"/>
                  <a:gd name="connsiteX74" fmla="*/ 1769534 w 3548024"/>
                  <a:gd name="connsiteY74" fmla="*/ 852577 h 3861475"/>
                  <a:gd name="connsiteX75" fmla="*/ 1728894 w 3548024"/>
                  <a:gd name="connsiteY75" fmla="*/ 791617 h 3861475"/>
                  <a:gd name="connsiteX76" fmla="*/ 1617134 w 3548024"/>
                  <a:gd name="connsiteY76" fmla="*/ 588417 h 3861475"/>
                  <a:gd name="connsiteX77" fmla="*/ 1566334 w 3548024"/>
                  <a:gd name="connsiteY77" fmla="*/ 324257 h 3861475"/>
                  <a:gd name="connsiteX78" fmla="*/ 1535854 w 3548024"/>
                  <a:gd name="connsiteY78" fmla="*/ 242977 h 3861475"/>
                  <a:gd name="connsiteX79" fmla="*/ 1515534 w 3548024"/>
                  <a:gd name="connsiteY79" fmla="*/ 303937 h 3861475"/>
                  <a:gd name="connsiteX80" fmla="*/ 1546014 w 3548024"/>
                  <a:gd name="connsiteY80" fmla="*/ 547777 h 3861475"/>
                  <a:gd name="connsiteX81" fmla="*/ 1566334 w 3548024"/>
                  <a:gd name="connsiteY81" fmla="*/ 608737 h 3861475"/>
                  <a:gd name="connsiteX82" fmla="*/ 1535854 w 3548024"/>
                  <a:gd name="connsiteY82" fmla="*/ 598577 h 3861475"/>
                  <a:gd name="connsiteX83" fmla="*/ 1434254 w 3548024"/>
                  <a:gd name="connsiteY83" fmla="*/ 517297 h 3861475"/>
                  <a:gd name="connsiteX84" fmla="*/ 1322494 w 3548024"/>
                  <a:gd name="connsiteY84" fmla="*/ 456337 h 3861475"/>
                  <a:gd name="connsiteX85" fmla="*/ 1312334 w 3548024"/>
                  <a:gd name="connsiteY85" fmla="*/ 486817 h 3861475"/>
                  <a:gd name="connsiteX86" fmla="*/ 1424094 w 3548024"/>
                  <a:gd name="connsiteY86" fmla="*/ 578257 h 3861475"/>
                  <a:gd name="connsiteX87" fmla="*/ 1566334 w 3548024"/>
                  <a:gd name="connsiteY87" fmla="*/ 659537 h 3861475"/>
                  <a:gd name="connsiteX88" fmla="*/ 1596814 w 3548024"/>
                  <a:gd name="connsiteY88" fmla="*/ 679857 h 3861475"/>
                  <a:gd name="connsiteX89" fmla="*/ 1678094 w 3548024"/>
                  <a:gd name="connsiteY89" fmla="*/ 811937 h 3861475"/>
                  <a:gd name="connsiteX90" fmla="*/ 1759374 w 3548024"/>
                  <a:gd name="connsiteY90" fmla="*/ 913537 h 3861475"/>
                  <a:gd name="connsiteX91" fmla="*/ 1779694 w 3548024"/>
                  <a:gd name="connsiteY91" fmla="*/ 1025297 h 3861475"/>
                  <a:gd name="connsiteX92" fmla="*/ 1810174 w 3548024"/>
                  <a:gd name="connsiteY92" fmla="*/ 1218337 h 3861475"/>
                  <a:gd name="connsiteX93" fmla="*/ 1871134 w 3548024"/>
                  <a:gd name="connsiteY93" fmla="*/ 1492657 h 3861475"/>
                  <a:gd name="connsiteX94" fmla="*/ 1850814 w 3548024"/>
                  <a:gd name="connsiteY94" fmla="*/ 1492657 h 3861475"/>
                  <a:gd name="connsiteX95" fmla="*/ 1586654 w 3548024"/>
                  <a:gd name="connsiteY95" fmla="*/ 1319937 h 3861475"/>
                  <a:gd name="connsiteX96" fmla="*/ 1403774 w 3548024"/>
                  <a:gd name="connsiteY96" fmla="*/ 1096417 h 3861475"/>
                  <a:gd name="connsiteX97" fmla="*/ 1322494 w 3548024"/>
                  <a:gd name="connsiteY97" fmla="*/ 964337 h 3861475"/>
                  <a:gd name="connsiteX98" fmla="*/ 1302174 w 3548024"/>
                  <a:gd name="connsiteY98" fmla="*/ 801777 h 3861475"/>
                  <a:gd name="connsiteX99" fmla="*/ 1281854 w 3548024"/>
                  <a:gd name="connsiteY99" fmla="*/ 771297 h 3861475"/>
                  <a:gd name="connsiteX100" fmla="*/ 1251374 w 3548024"/>
                  <a:gd name="connsiteY100" fmla="*/ 852577 h 3861475"/>
                  <a:gd name="connsiteX101" fmla="*/ 1261534 w 3548024"/>
                  <a:gd name="connsiteY101" fmla="*/ 954177 h 3861475"/>
                  <a:gd name="connsiteX102" fmla="*/ 1180254 w 3548024"/>
                  <a:gd name="connsiteY102" fmla="*/ 872897 h 3861475"/>
                  <a:gd name="connsiteX103" fmla="*/ 1007534 w 3548024"/>
                  <a:gd name="connsiteY103" fmla="*/ 690017 h 3861475"/>
                  <a:gd name="connsiteX104" fmla="*/ 936414 w 3548024"/>
                  <a:gd name="connsiteY104" fmla="*/ 557937 h 3861475"/>
                  <a:gd name="connsiteX105" fmla="*/ 885614 w 3548024"/>
                  <a:gd name="connsiteY105" fmla="*/ 476657 h 3861475"/>
                  <a:gd name="connsiteX106" fmla="*/ 855134 w 3548024"/>
                  <a:gd name="connsiteY106" fmla="*/ 476657 h 3861475"/>
                  <a:gd name="connsiteX107" fmla="*/ 875454 w 3548024"/>
                  <a:gd name="connsiteY107" fmla="*/ 547777 h 3861475"/>
                  <a:gd name="connsiteX108" fmla="*/ 977054 w 3548024"/>
                  <a:gd name="connsiteY108" fmla="*/ 730657 h 3861475"/>
                  <a:gd name="connsiteX109" fmla="*/ 1078654 w 3548024"/>
                  <a:gd name="connsiteY109" fmla="*/ 832257 h 3861475"/>
                  <a:gd name="connsiteX110" fmla="*/ 1007534 w 3548024"/>
                  <a:gd name="connsiteY110" fmla="*/ 832257 h 3861475"/>
                  <a:gd name="connsiteX111" fmla="*/ 844974 w 3548024"/>
                  <a:gd name="connsiteY111" fmla="*/ 761137 h 3861475"/>
                  <a:gd name="connsiteX112" fmla="*/ 824654 w 3548024"/>
                  <a:gd name="connsiteY112" fmla="*/ 781457 h 3861475"/>
                  <a:gd name="connsiteX113" fmla="*/ 916094 w 3548024"/>
                  <a:gd name="connsiteY113" fmla="*/ 832257 h 3861475"/>
                  <a:gd name="connsiteX114" fmla="*/ 1068494 w 3548024"/>
                  <a:gd name="connsiteY114" fmla="*/ 893217 h 3861475"/>
                  <a:gd name="connsiteX115" fmla="*/ 1119294 w 3548024"/>
                  <a:gd name="connsiteY115" fmla="*/ 903377 h 3861475"/>
                  <a:gd name="connsiteX116" fmla="*/ 1241214 w 3548024"/>
                  <a:gd name="connsiteY116" fmla="*/ 1004977 h 3861475"/>
                  <a:gd name="connsiteX117" fmla="*/ 1281854 w 3548024"/>
                  <a:gd name="connsiteY117" fmla="*/ 1035457 h 3861475"/>
                  <a:gd name="connsiteX118" fmla="*/ 1393614 w 3548024"/>
                  <a:gd name="connsiteY118" fmla="*/ 1167537 h 3861475"/>
                  <a:gd name="connsiteX119" fmla="*/ 1495214 w 3548024"/>
                  <a:gd name="connsiteY119" fmla="*/ 1299617 h 3861475"/>
                  <a:gd name="connsiteX120" fmla="*/ 1678094 w 3548024"/>
                  <a:gd name="connsiteY120" fmla="*/ 1472337 h 3861475"/>
                  <a:gd name="connsiteX121" fmla="*/ 1840654 w 3548024"/>
                  <a:gd name="connsiteY121" fmla="*/ 1604417 h 3861475"/>
                  <a:gd name="connsiteX122" fmla="*/ 1860974 w 3548024"/>
                  <a:gd name="connsiteY122" fmla="*/ 1655217 h 3861475"/>
                  <a:gd name="connsiteX123" fmla="*/ 1881294 w 3548024"/>
                  <a:gd name="connsiteY123" fmla="*/ 1807617 h 3861475"/>
                  <a:gd name="connsiteX124" fmla="*/ 1891454 w 3548024"/>
                  <a:gd name="connsiteY124" fmla="*/ 1899057 h 3861475"/>
                  <a:gd name="connsiteX125" fmla="*/ 1881294 w 3548024"/>
                  <a:gd name="connsiteY125" fmla="*/ 2061617 h 3861475"/>
                  <a:gd name="connsiteX126" fmla="*/ 1769534 w 3548024"/>
                  <a:gd name="connsiteY126" fmla="*/ 2010817 h 3861475"/>
                  <a:gd name="connsiteX127" fmla="*/ 1495214 w 3548024"/>
                  <a:gd name="connsiteY127" fmla="*/ 1960017 h 3861475"/>
                  <a:gd name="connsiteX128" fmla="*/ 1251374 w 3548024"/>
                  <a:gd name="connsiteY128" fmla="*/ 1888897 h 3861475"/>
                  <a:gd name="connsiteX129" fmla="*/ 895774 w 3548024"/>
                  <a:gd name="connsiteY129" fmla="*/ 1756817 h 3861475"/>
                  <a:gd name="connsiteX130" fmla="*/ 662094 w 3548024"/>
                  <a:gd name="connsiteY130" fmla="*/ 1523137 h 3861475"/>
                  <a:gd name="connsiteX131" fmla="*/ 509694 w 3548024"/>
                  <a:gd name="connsiteY131" fmla="*/ 1319937 h 3861475"/>
                  <a:gd name="connsiteX132" fmla="*/ 418254 w 3548024"/>
                  <a:gd name="connsiteY132" fmla="*/ 1218337 h 3861475"/>
                  <a:gd name="connsiteX133" fmla="*/ 357294 w 3548024"/>
                  <a:gd name="connsiteY133" fmla="*/ 1228497 h 3861475"/>
                  <a:gd name="connsiteX134" fmla="*/ 438574 w 3548024"/>
                  <a:gd name="connsiteY134" fmla="*/ 1319937 h 3861475"/>
                  <a:gd name="connsiteX135" fmla="*/ 560494 w 3548024"/>
                  <a:gd name="connsiteY135" fmla="*/ 1502817 h 3861475"/>
                  <a:gd name="connsiteX136" fmla="*/ 621454 w 3548024"/>
                  <a:gd name="connsiteY136" fmla="*/ 1584097 h 3861475"/>
                  <a:gd name="connsiteX137" fmla="*/ 550334 w 3548024"/>
                  <a:gd name="connsiteY137" fmla="*/ 1573937 h 3861475"/>
                  <a:gd name="connsiteX138" fmla="*/ 377614 w 3548024"/>
                  <a:gd name="connsiteY138" fmla="*/ 1482497 h 3861475"/>
                  <a:gd name="connsiteX139" fmla="*/ 204894 w 3548024"/>
                  <a:gd name="connsiteY139" fmla="*/ 1360577 h 3861475"/>
                  <a:gd name="connsiteX140" fmla="*/ 42334 w 3548024"/>
                  <a:gd name="connsiteY140" fmla="*/ 1228497 h 3861475"/>
                  <a:gd name="connsiteX141" fmla="*/ 1694 w 3548024"/>
                  <a:gd name="connsiteY141" fmla="*/ 1238657 h 3861475"/>
                  <a:gd name="connsiteX142" fmla="*/ 82974 w 3548024"/>
                  <a:gd name="connsiteY142" fmla="*/ 1309777 h 3861475"/>
                  <a:gd name="connsiteX143" fmla="*/ 357294 w 3548024"/>
                  <a:gd name="connsiteY143" fmla="*/ 1533297 h 3861475"/>
                  <a:gd name="connsiteX144" fmla="*/ 601134 w 3548024"/>
                  <a:gd name="connsiteY144" fmla="*/ 1645057 h 3861475"/>
                  <a:gd name="connsiteX145" fmla="*/ 702734 w 3548024"/>
                  <a:gd name="connsiteY145" fmla="*/ 1665377 h 3861475"/>
                  <a:gd name="connsiteX146" fmla="*/ 753534 w 3548024"/>
                  <a:gd name="connsiteY146" fmla="*/ 1726337 h 3861475"/>
                  <a:gd name="connsiteX147" fmla="*/ 814494 w 3548024"/>
                  <a:gd name="connsiteY147" fmla="*/ 1777137 h 3861475"/>
                  <a:gd name="connsiteX148" fmla="*/ 905934 w 3548024"/>
                  <a:gd name="connsiteY148" fmla="*/ 1827937 h 3861475"/>
                  <a:gd name="connsiteX149" fmla="*/ 1231054 w 3548024"/>
                  <a:gd name="connsiteY149" fmla="*/ 1949857 h 3861475"/>
                  <a:gd name="connsiteX150" fmla="*/ 1535854 w 3548024"/>
                  <a:gd name="connsiteY150" fmla="*/ 2061617 h 3861475"/>
                  <a:gd name="connsiteX151" fmla="*/ 1647614 w 3548024"/>
                  <a:gd name="connsiteY151" fmla="*/ 2132737 h 3861475"/>
                  <a:gd name="connsiteX152" fmla="*/ 1464734 w 3548024"/>
                  <a:gd name="connsiteY152" fmla="*/ 2102257 h 3861475"/>
                  <a:gd name="connsiteX153" fmla="*/ 1281854 w 3548024"/>
                  <a:gd name="connsiteY153" fmla="*/ 2102257 h 3861475"/>
                  <a:gd name="connsiteX154" fmla="*/ 1048174 w 3548024"/>
                  <a:gd name="connsiteY154" fmla="*/ 2081937 h 3861475"/>
                  <a:gd name="connsiteX155" fmla="*/ 804334 w 3548024"/>
                  <a:gd name="connsiteY155" fmla="*/ 2010817 h 3861475"/>
                  <a:gd name="connsiteX156" fmla="*/ 540174 w 3548024"/>
                  <a:gd name="connsiteY156" fmla="*/ 1919377 h 3861475"/>
                  <a:gd name="connsiteX157" fmla="*/ 509694 w 3548024"/>
                  <a:gd name="connsiteY157" fmla="*/ 1909217 h 3861475"/>
                  <a:gd name="connsiteX158" fmla="*/ 377614 w 3548024"/>
                  <a:gd name="connsiteY158" fmla="*/ 1817777 h 3861475"/>
                  <a:gd name="connsiteX159" fmla="*/ 336974 w 3548024"/>
                  <a:gd name="connsiteY159" fmla="*/ 1827937 h 3861475"/>
                  <a:gd name="connsiteX160" fmla="*/ 469054 w 3548024"/>
                  <a:gd name="connsiteY160" fmla="*/ 1949857 h 3861475"/>
                  <a:gd name="connsiteX161" fmla="*/ 723054 w 3548024"/>
                  <a:gd name="connsiteY161" fmla="*/ 2031137 h 3861475"/>
                  <a:gd name="connsiteX162" fmla="*/ 601134 w 3548024"/>
                  <a:gd name="connsiteY162" fmla="*/ 2031137 h 3861475"/>
                  <a:gd name="connsiteX163" fmla="*/ 469054 w 3548024"/>
                  <a:gd name="connsiteY163" fmla="*/ 2020977 h 3861475"/>
                  <a:gd name="connsiteX164" fmla="*/ 469054 w 3548024"/>
                  <a:gd name="connsiteY164" fmla="*/ 2071777 h 3861475"/>
                  <a:gd name="connsiteX165" fmla="*/ 580814 w 3548024"/>
                  <a:gd name="connsiteY165" fmla="*/ 2071777 h 3861475"/>
                  <a:gd name="connsiteX166" fmla="*/ 784014 w 3548024"/>
                  <a:gd name="connsiteY166" fmla="*/ 2071777 h 3861475"/>
                  <a:gd name="connsiteX167" fmla="*/ 987214 w 3548024"/>
                  <a:gd name="connsiteY167" fmla="*/ 2112417 h 3861475"/>
                  <a:gd name="connsiteX168" fmla="*/ 1261534 w 3548024"/>
                  <a:gd name="connsiteY168" fmla="*/ 2132737 h 3861475"/>
                  <a:gd name="connsiteX169" fmla="*/ 1578766 w 3548024"/>
                  <a:gd name="connsiteY169" fmla="*/ 2175010 h 3861475"/>
                  <a:gd name="connsiteX170" fmla="*/ 1739054 w 3548024"/>
                  <a:gd name="connsiteY170" fmla="*/ 2305457 h 3861475"/>
                  <a:gd name="connsiteX171" fmla="*/ 1789854 w 3548024"/>
                  <a:gd name="connsiteY171" fmla="*/ 2437537 h 3861475"/>
                  <a:gd name="connsiteX172" fmla="*/ 1800014 w 3548024"/>
                  <a:gd name="connsiteY172" fmla="*/ 2681377 h 3861475"/>
                  <a:gd name="connsiteX173" fmla="*/ 1779694 w 3548024"/>
                  <a:gd name="connsiteY173" fmla="*/ 2935377 h 3861475"/>
                  <a:gd name="connsiteX174" fmla="*/ 1728894 w 3548024"/>
                  <a:gd name="connsiteY174" fmla="*/ 3230017 h 3861475"/>
                  <a:gd name="connsiteX175" fmla="*/ 1678094 w 3548024"/>
                  <a:gd name="connsiteY175" fmla="*/ 3524657 h 3861475"/>
                  <a:gd name="connsiteX176" fmla="*/ 1627294 w 3548024"/>
                  <a:gd name="connsiteY176" fmla="*/ 3768497 h 3861475"/>
                  <a:gd name="connsiteX177" fmla="*/ 1820334 w 3548024"/>
                  <a:gd name="connsiteY177" fmla="*/ 3849777 h 3861475"/>
                  <a:gd name="connsiteX178" fmla="*/ 2114974 w 3548024"/>
                  <a:gd name="connsiteY178" fmla="*/ 3859937 h 3861475"/>
                  <a:gd name="connsiteX179" fmla="*/ 2274667 w 3548024"/>
                  <a:gd name="connsiteY179" fmla="*/ 3839765 h 3861475"/>
                  <a:gd name="connsiteX180" fmla="*/ 2287356 w 3548024"/>
                  <a:gd name="connsiteY180" fmla="*/ 3742447 h 3861475"/>
                  <a:gd name="connsiteX181" fmla="*/ 2232894 w 3548024"/>
                  <a:gd name="connsiteY181" fmla="*/ 3374722 h 3861475"/>
                  <a:gd name="connsiteX0" fmla="*/ 2224448 w 3548024"/>
                  <a:gd name="connsiteY0" fmla="*/ 3383831 h 3871568"/>
                  <a:gd name="connsiteX1" fmla="*/ 2198719 w 3548024"/>
                  <a:gd name="connsiteY1" fmla="*/ 2548406 h 3871568"/>
                  <a:gd name="connsiteX2" fmla="*/ 2298846 w 3548024"/>
                  <a:gd name="connsiteY2" fmla="*/ 2247018 h 3871568"/>
                  <a:gd name="connsiteX3" fmla="*/ 2622974 w 3548024"/>
                  <a:gd name="connsiteY3" fmla="*/ 2020977 h 3871568"/>
                  <a:gd name="connsiteX4" fmla="*/ 3009054 w 3548024"/>
                  <a:gd name="connsiteY4" fmla="*/ 1797457 h 3871568"/>
                  <a:gd name="connsiteX5" fmla="*/ 3283374 w 3548024"/>
                  <a:gd name="connsiteY5" fmla="*/ 1685697 h 3871568"/>
                  <a:gd name="connsiteX6" fmla="*/ 3466254 w 3548024"/>
                  <a:gd name="connsiteY6" fmla="*/ 1573937 h 3871568"/>
                  <a:gd name="connsiteX7" fmla="*/ 3547534 w 3548024"/>
                  <a:gd name="connsiteY7" fmla="*/ 1462177 h 3871568"/>
                  <a:gd name="connsiteX8" fmla="*/ 3496734 w 3548024"/>
                  <a:gd name="connsiteY8" fmla="*/ 1452017 h 3871568"/>
                  <a:gd name="connsiteX9" fmla="*/ 3425614 w 3548024"/>
                  <a:gd name="connsiteY9" fmla="*/ 1553617 h 3871568"/>
                  <a:gd name="connsiteX10" fmla="*/ 3232574 w 3548024"/>
                  <a:gd name="connsiteY10" fmla="*/ 1655217 h 3871568"/>
                  <a:gd name="connsiteX11" fmla="*/ 2917614 w 3548024"/>
                  <a:gd name="connsiteY11" fmla="*/ 1787297 h 3871568"/>
                  <a:gd name="connsiteX12" fmla="*/ 2887134 w 3548024"/>
                  <a:gd name="connsiteY12" fmla="*/ 1777137 h 3871568"/>
                  <a:gd name="connsiteX13" fmla="*/ 2917614 w 3548024"/>
                  <a:gd name="connsiteY13" fmla="*/ 1665377 h 3871568"/>
                  <a:gd name="connsiteX14" fmla="*/ 2978574 w 3548024"/>
                  <a:gd name="connsiteY14" fmla="*/ 1502817 h 3871568"/>
                  <a:gd name="connsiteX15" fmla="*/ 2978574 w 3548024"/>
                  <a:gd name="connsiteY15" fmla="*/ 1452017 h 3871568"/>
                  <a:gd name="connsiteX16" fmla="*/ 2927774 w 3548024"/>
                  <a:gd name="connsiteY16" fmla="*/ 1462177 h 3871568"/>
                  <a:gd name="connsiteX17" fmla="*/ 2897294 w 3548024"/>
                  <a:gd name="connsiteY17" fmla="*/ 1543457 h 3871568"/>
                  <a:gd name="connsiteX18" fmla="*/ 2816014 w 3548024"/>
                  <a:gd name="connsiteY18" fmla="*/ 1766977 h 3871568"/>
                  <a:gd name="connsiteX19" fmla="*/ 2785534 w 3548024"/>
                  <a:gd name="connsiteY19" fmla="*/ 1848257 h 3871568"/>
                  <a:gd name="connsiteX20" fmla="*/ 2586878 w 3548024"/>
                  <a:gd name="connsiteY20" fmla="*/ 1958986 h 3871568"/>
                  <a:gd name="connsiteX21" fmla="*/ 2368974 w 3548024"/>
                  <a:gd name="connsiteY21" fmla="*/ 2081937 h 3871568"/>
                  <a:gd name="connsiteX22" fmla="*/ 2226734 w 3548024"/>
                  <a:gd name="connsiteY22" fmla="*/ 2193697 h 3871568"/>
                  <a:gd name="connsiteX23" fmla="*/ 2308014 w 3548024"/>
                  <a:gd name="connsiteY23" fmla="*/ 1848257 h 3871568"/>
                  <a:gd name="connsiteX24" fmla="*/ 2379134 w 3548024"/>
                  <a:gd name="connsiteY24" fmla="*/ 1462177 h 3871568"/>
                  <a:gd name="connsiteX25" fmla="*/ 2592494 w 3548024"/>
                  <a:gd name="connsiteY25" fmla="*/ 1238657 h 3871568"/>
                  <a:gd name="connsiteX26" fmla="*/ 2663614 w 3548024"/>
                  <a:gd name="connsiteY26" fmla="*/ 1076097 h 3871568"/>
                  <a:gd name="connsiteX27" fmla="*/ 2622974 w 3548024"/>
                  <a:gd name="connsiteY27" fmla="*/ 1076097 h 3871568"/>
                  <a:gd name="connsiteX28" fmla="*/ 2562014 w 3548024"/>
                  <a:gd name="connsiteY28" fmla="*/ 1208177 h 3871568"/>
                  <a:gd name="connsiteX29" fmla="*/ 2409614 w 3548024"/>
                  <a:gd name="connsiteY29" fmla="*/ 1330097 h 3871568"/>
                  <a:gd name="connsiteX30" fmla="*/ 2460414 w 3548024"/>
                  <a:gd name="connsiteY30" fmla="*/ 1157377 h 3871568"/>
                  <a:gd name="connsiteX31" fmla="*/ 2541694 w 3548024"/>
                  <a:gd name="connsiteY31" fmla="*/ 862737 h 3871568"/>
                  <a:gd name="connsiteX32" fmla="*/ 2643294 w 3548024"/>
                  <a:gd name="connsiteY32" fmla="*/ 771297 h 3871568"/>
                  <a:gd name="connsiteX33" fmla="*/ 2724574 w 3548024"/>
                  <a:gd name="connsiteY33" fmla="*/ 679857 h 3871568"/>
                  <a:gd name="connsiteX34" fmla="*/ 2734734 w 3548024"/>
                  <a:gd name="connsiteY34" fmla="*/ 629057 h 3871568"/>
                  <a:gd name="connsiteX35" fmla="*/ 2694094 w 3548024"/>
                  <a:gd name="connsiteY35" fmla="*/ 649377 h 3871568"/>
                  <a:gd name="connsiteX36" fmla="*/ 2622974 w 3548024"/>
                  <a:gd name="connsiteY36" fmla="*/ 730657 h 3871568"/>
                  <a:gd name="connsiteX37" fmla="*/ 2562014 w 3548024"/>
                  <a:gd name="connsiteY37" fmla="*/ 761137 h 3871568"/>
                  <a:gd name="connsiteX38" fmla="*/ 2673774 w 3548024"/>
                  <a:gd name="connsiteY38" fmla="*/ 456337 h 3871568"/>
                  <a:gd name="connsiteX39" fmla="*/ 2724574 w 3548024"/>
                  <a:gd name="connsiteY39" fmla="*/ 222657 h 3871568"/>
                  <a:gd name="connsiteX40" fmla="*/ 2683934 w 3548024"/>
                  <a:gd name="connsiteY40" fmla="*/ 212497 h 3871568"/>
                  <a:gd name="connsiteX41" fmla="*/ 2663614 w 3548024"/>
                  <a:gd name="connsiteY41" fmla="*/ 324257 h 3871568"/>
                  <a:gd name="connsiteX42" fmla="*/ 2612814 w 3548024"/>
                  <a:gd name="connsiteY42" fmla="*/ 496977 h 3871568"/>
                  <a:gd name="connsiteX43" fmla="*/ 2592494 w 3548024"/>
                  <a:gd name="connsiteY43" fmla="*/ 496977 h 3871568"/>
                  <a:gd name="connsiteX44" fmla="*/ 2551854 w 3548024"/>
                  <a:gd name="connsiteY44" fmla="*/ 354737 h 3871568"/>
                  <a:gd name="connsiteX45" fmla="*/ 2521374 w 3548024"/>
                  <a:gd name="connsiteY45" fmla="*/ 263297 h 3871568"/>
                  <a:gd name="connsiteX46" fmla="*/ 2490894 w 3548024"/>
                  <a:gd name="connsiteY46" fmla="*/ 293777 h 3871568"/>
                  <a:gd name="connsiteX47" fmla="*/ 2511214 w 3548024"/>
                  <a:gd name="connsiteY47" fmla="*/ 354737 h 3871568"/>
                  <a:gd name="connsiteX48" fmla="*/ 2541694 w 3548024"/>
                  <a:gd name="connsiteY48" fmla="*/ 466497 h 3871568"/>
                  <a:gd name="connsiteX49" fmla="*/ 2562014 w 3548024"/>
                  <a:gd name="connsiteY49" fmla="*/ 557937 h 3871568"/>
                  <a:gd name="connsiteX50" fmla="*/ 2572174 w 3548024"/>
                  <a:gd name="connsiteY50" fmla="*/ 588417 h 3871568"/>
                  <a:gd name="connsiteX51" fmla="*/ 2490894 w 3548024"/>
                  <a:gd name="connsiteY51" fmla="*/ 822097 h 3871568"/>
                  <a:gd name="connsiteX52" fmla="*/ 2419774 w 3548024"/>
                  <a:gd name="connsiteY52" fmla="*/ 1076097 h 3871568"/>
                  <a:gd name="connsiteX53" fmla="*/ 2358814 w 3548024"/>
                  <a:gd name="connsiteY53" fmla="*/ 1045617 h 3871568"/>
                  <a:gd name="connsiteX54" fmla="*/ 2257214 w 3548024"/>
                  <a:gd name="connsiteY54" fmla="*/ 872897 h 3871568"/>
                  <a:gd name="connsiteX55" fmla="*/ 2216574 w 3548024"/>
                  <a:gd name="connsiteY55" fmla="*/ 791617 h 3871568"/>
                  <a:gd name="connsiteX56" fmla="*/ 2196254 w 3548024"/>
                  <a:gd name="connsiteY56" fmla="*/ 822097 h 3871568"/>
                  <a:gd name="connsiteX57" fmla="*/ 2236894 w 3548024"/>
                  <a:gd name="connsiteY57" fmla="*/ 923697 h 3871568"/>
                  <a:gd name="connsiteX58" fmla="*/ 2297854 w 3548024"/>
                  <a:gd name="connsiteY58" fmla="*/ 1035457 h 3871568"/>
                  <a:gd name="connsiteX59" fmla="*/ 2348654 w 3548024"/>
                  <a:gd name="connsiteY59" fmla="*/ 1116737 h 3871568"/>
                  <a:gd name="connsiteX60" fmla="*/ 2379134 w 3548024"/>
                  <a:gd name="connsiteY60" fmla="*/ 1147217 h 3871568"/>
                  <a:gd name="connsiteX61" fmla="*/ 2358814 w 3548024"/>
                  <a:gd name="connsiteY61" fmla="*/ 1258977 h 3871568"/>
                  <a:gd name="connsiteX62" fmla="*/ 2257214 w 3548024"/>
                  <a:gd name="connsiteY62" fmla="*/ 1604417 h 3871568"/>
                  <a:gd name="connsiteX63" fmla="*/ 2206414 w 3548024"/>
                  <a:gd name="connsiteY63" fmla="*/ 1858417 h 3871568"/>
                  <a:gd name="connsiteX64" fmla="*/ 2155614 w 3548024"/>
                  <a:gd name="connsiteY64" fmla="*/ 2000657 h 3871568"/>
                  <a:gd name="connsiteX65" fmla="*/ 2084494 w 3548024"/>
                  <a:gd name="connsiteY65" fmla="*/ 2020977 h 3871568"/>
                  <a:gd name="connsiteX66" fmla="*/ 2043854 w 3548024"/>
                  <a:gd name="connsiteY66" fmla="*/ 1868577 h 3871568"/>
                  <a:gd name="connsiteX67" fmla="*/ 1952414 w 3548024"/>
                  <a:gd name="connsiteY67" fmla="*/ 1533297 h 3871568"/>
                  <a:gd name="connsiteX68" fmla="*/ 1840654 w 3548024"/>
                  <a:gd name="connsiteY68" fmla="*/ 1076097 h 3871568"/>
                  <a:gd name="connsiteX69" fmla="*/ 1800014 w 3548024"/>
                  <a:gd name="connsiteY69" fmla="*/ 618897 h 3871568"/>
                  <a:gd name="connsiteX70" fmla="*/ 1867129 w 3548024"/>
                  <a:gd name="connsiteY70" fmla="*/ 38001 h 3871568"/>
                  <a:gd name="connsiteX71" fmla="*/ 1795121 w 3548024"/>
                  <a:gd name="connsiteY71" fmla="*/ 110009 h 3871568"/>
                  <a:gd name="connsiteX72" fmla="*/ 1759374 w 3548024"/>
                  <a:gd name="connsiteY72" fmla="*/ 547777 h 3871568"/>
                  <a:gd name="connsiteX73" fmla="*/ 1759374 w 3548024"/>
                  <a:gd name="connsiteY73" fmla="*/ 740817 h 3871568"/>
                  <a:gd name="connsiteX74" fmla="*/ 1769534 w 3548024"/>
                  <a:gd name="connsiteY74" fmla="*/ 852577 h 3871568"/>
                  <a:gd name="connsiteX75" fmla="*/ 1728894 w 3548024"/>
                  <a:gd name="connsiteY75" fmla="*/ 791617 h 3871568"/>
                  <a:gd name="connsiteX76" fmla="*/ 1617134 w 3548024"/>
                  <a:gd name="connsiteY76" fmla="*/ 588417 h 3871568"/>
                  <a:gd name="connsiteX77" fmla="*/ 1566334 w 3548024"/>
                  <a:gd name="connsiteY77" fmla="*/ 324257 h 3871568"/>
                  <a:gd name="connsiteX78" fmla="*/ 1535854 w 3548024"/>
                  <a:gd name="connsiteY78" fmla="*/ 242977 h 3871568"/>
                  <a:gd name="connsiteX79" fmla="*/ 1515534 w 3548024"/>
                  <a:gd name="connsiteY79" fmla="*/ 303937 h 3871568"/>
                  <a:gd name="connsiteX80" fmla="*/ 1546014 w 3548024"/>
                  <a:gd name="connsiteY80" fmla="*/ 547777 h 3871568"/>
                  <a:gd name="connsiteX81" fmla="*/ 1566334 w 3548024"/>
                  <a:gd name="connsiteY81" fmla="*/ 608737 h 3871568"/>
                  <a:gd name="connsiteX82" fmla="*/ 1535854 w 3548024"/>
                  <a:gd name="connsiteY82" fmla="*/ 598577 h 3871568"/>
                  <a:gd name="connsiteX83" fmla="*/ 1434254 w 3548024"/>
                  <a:gd name="connsiteY83" fmla="*/ 517297 h 3871568"/>
                  <a:gd name="connsiteX84" fmla="*/ 1322494 w 3548024"/>
                  <a:gd name="connsiteY84" fmla="*/ 456337 h 3871568"/>
                  <a:gd name="connsiteX85" fmla="*/ 1312334 w 3548024"/>
                  <a:gd name="connsiteY85" fmla="*/ 486817 h 3871568"/>
                  <a:gd name="connsiteX86" fmla="*/ 1424094 w 3548024"/>
                  <a:gd name="connsiteY86" fmla="*/ 578257 h 3871568"/>
                  <a:gd name="connsiteX87" fmla="*/ 1566334 w 3548024"/>
                  <a:gd name="connsiteY87" fmla="*/ 659537 h 3871568"/>
                  <a:gd name="connsiteX88" fmla="*/ 1596814 w 3548024"/>
                  <a:gd name="connsiteY88" fmla="*/ 679857 h 3871568"/>
                  <a:gd name="connsiteX89" fmla="*/ 1678094 w 3548024"/>
                  <a:gd name="connsiteY89" fmla="*/ 811937 h 3871568"/>
                  <a:gd name="connsiteX90" fmla="*/ 1759374 w 3548024"/>
                  <a:gd name="connsiteY90" fmla="*/ 913537 h 3871568"/>
                  <a:gd name="connsiteX91" fmla="*/ 1779694 w 3548024"/>
                  <a:gd name="connsiteY91" fmla="*/ 1025297 h 3871568"/>
                  <a:gd name="connsiteX92" fmla="*/ 1810174 w 3548024"/>
                  <a:gd name="connsiteY92" fmla="*/ 1218337 h 3871568"/>
                  <a:gd name="connsiteX93" fmla="*/ 1871134 w 3548024"/>
                  <a:gd name="connsiteY93" fmla="*/ 1492657 h 3871568"/>
                  <a:gd name="connsiteX94" fmla="*/ 1850814 w 3548024"/>
                  <a:gd name="connsiteY94" fmla="*/ 1492657 h 3871568"/>
                  <a:gd name="connsiteX95" fmla="*/ 1586654 w 3548024"/>
                  <a:gd name="connsiteY95" fmla="*/ 1319937 h 3871568"/>
                  <a:gd name="connsiteX96" fmla="*/ 1403774 w 3548024"/>
                  <a:gd name="connsiteY96" fmla="*/ 1096417 h 3871568"/>
                  <a:gd name="connsiteX97" fmla="*/ 1322494 w 3548024"/>
                  <a:gd name="connsiteY97" fmla="*/ 964337 h 3871568"/>
                  <a:gd name="connsiteX98" fmla="*/ 1302174 w 3548024"/>
                  <a:gd name="connsiteY98" fmla="*/ 801777 h 3871568"/>
                  <a:gd name="connsiteX99" fmla="*/ 1281854 w 3548024"/>
                  <a:gd name="connsiteY99" fmla="*/ 771297 h 3871568"/>
                  <a:gd name="connsiteX100" fmla="*/ 1251374 w 3548024"/>
                  <a:gd name="connsiteY100" fmla="*/ 852577 h 3871568"/>
                  <a:gd name="connsiteX101" fmla="*/ 1261534 w 3548024"/>
                  <a:gd name="connsiteY101" fmla="*/ 954177 h 3871568"/>
                  <a:gd name="connsiteX102" fmla="*/ 1180254 w 3548024"/>
                  <a:gd name="connsiteY102" fmla="*/ 872897 h 3871568"/>
                  <a:gd name="connsiteX103" fmla="*/ 1007534 w 3548024"/>
                  <a:gd name="connsiteY103" fmla="*/ 690017 h 3871568"/>
                  <a:gd name="connsiteX104" fmla="*/ 936414 w 3548024"/>
                  <a:gd name="connsiteY104" fmla="*/ 557937 h 3871568"/>
                  <a:gd name="connsiteX105" fmla="*/ 885614 w 3548024"/>
                  <a:gd name="connsiteY105" fmla="*/ 476657 h 3871568"/>
                  <a:gd name="connsiteX106" fmla="*/ 855134 w 3548024"/>
                  <a:gd name="connsiteY106" fmla="*/ 476657 h 3871568"/>
                  <a:gd name="connsiteX107" fmla="*/ 875454 w 3548024"/>
                  <a:gd name="connsiteY107" fmla="*/ 547777 h 3871568"/>
                  <a:gd name="connsiteX108" fmla="*/ 977054 w 3548024"/>
                  <a:gd name="connsiteY108" fmla="*/ 730657 h 3871568"/>
                  <a:gd name="connsiteX109" fmla="*/ 1078654 w 3548024"/>
                  <a:gd name="connsiteY109" fmla="*/ 832257 h 3871568"/>
                  <a:gd name="connsiteX110" fmla="*/ 1007534 w 3548024"/>
                  <a:gd name="connsiteY110" fmla="*/ 832257 h 3871568"/>
                  <a:gd name="connsiteX111" fmla="*/ 844974 w 3548024"/>
                  <a:gd name="connsiteY111" fmla="*/ 761137 h 3871568"/>
                  <a:gd name="connsiteX112" fmla="*/ 824654 w 3548024"/>
                  <a:gd name="connsiteY112" fmla="*/ 781457 h 3871568"/>
                  <a:gd name="connsiteX113" fmla="*/ 916094 w 3548024"/>
                  <a:gd name="connsiteY113" fmla="*/ 832257 h 3871568"/>
                  <a:gd name="connsiteX114" fmla="*/ 1068494 w 3548024"/>
                  <a:gd name="connsiteY114" fmla="*/ 893217 h 3871568"/>
                  <a:gd name="connsiteX115" fmla="*/ 1119294 w 3548024"/>
                  <a:gd name="connsiteY115" fmla="*/ 903377 h 3871568"/>
                  <a:gd name="connsiteX116" fmla="*/ 1241214 w 3548024"/>
                  <a:gd name="connsiteY116" fmla="*/ 1004977 h 3871568"/>
                  <a:gd name="connsiteX117" fmla="*/ 1281854 w 3548024"/>
                  <a:gd name="connsiteY117" fmla="*/ 1035457 h 3871568"/>
                  <a:gd name="connsiteX118" fmla="*/ 1393614 w 3548024"/>
                  <a:gd name="connsiteY118" fmla="*/ 1167537 h 3871568"/>
                  <a:gd name="connsiteX119" fmla="*/ 1495214 w 3548024"/>
                  <a:gd name="connsiteY119" fmla="*/ 1299617 h 3871568"/>
                  <a:gd name="connsiteX120" fmla="*/ 1678094 w 3548024"/>
                  <a:gd name="connsiteY120" fmla="*/ 1472337 h 3871568"/>
                  <a:gd name="connsiteX121" fmla="*/ 1840654 w 3548024"/>
                  <a:gd name="connsiteY121" fmla="*/ 1604417 h 3871568"/>
                  <a:gd name="connsiteX122" fmla="*/ 1860974 w 3548024"/>
                  <a:gd name="connsiteY122" fmla="*/ 1655217 h 3871568"/>
                  <a:gd name="connsiteX123" fmla="*/ 1881294 w 3548024"/>
                  <a:gd name="connsiteY123" fmla="*/ 1807617 h 3871568"/>
                  <a:gd name="connsiteX124" fmla="*/ 1891454 w 3548024"/>
                  <a:gd name="connsiteY124" fmla="*/ 1899057 h 3871568"/>
                  <a:gd name="connsiteX125" fmla="*/ 1881294 w 3548024"/>
                  <a:gd name="connsiteY125" fmla="*/ 2061617 h 3871568"/>
                  <a:gd name="connsiteX126" fmla="*/ 1769534 w 3548024"/>
                  <a:gd name="connsiteY126" fmla="*/ 2010817 h 3871568"/>
                  <a:gd name="connsiteX127" fmla="*/ 1495214 w 3548024"/>
                  <a:gd name="connsiteY127" fmla="*/ 1960017 h 3871568"/>
                  <a:gd name="connsiteX128" fmla="*/ 1251374 w 3548024"/>
                  <a:gd name="connsiteY128" fmla="*/ 1888897 h 3871568"/>
                  <a:gd name="connsiteX129" fmla="*/ 895774 w 3548024"/>
                  <a:gd name="connsiteY129" fmla="*/ 1756817 h 3871568"/>
                  <a:gd name="connsiteX130" fmla="*/ 662094 w 3548024"/>
                  <a:gd name="connsiteY130" fmla="*/ 1523137 h 3871568"/>
                  <a:gd name="connsiteX131" fmla="*/ 509694 w 3548024"/>
                  <a:gd name="connsiteY131" fmla="*/ 1319937 h 3871568"/>
                  <a:gd name="connsiteX132" fmla="*/ 418254 w 3548024"/>
                  <a:gd name="connsiteY132" fmla="*/ 1218337 h 3871568"/>
                  <a:gd name="connsiteX133" fmla="*/ 357294 w 3548024"/>
                  <a:gd name="connsiteY133" fmla="*/ 1228497 h 3871568"/>
                  <a:gd name="connsiteX134" fmla="*/ 438574 w 3548024"/>
                  <a:gd name="connsiteY134" fmla="*/ 1319937 h 3871568"/>
                  <a:gd name="connsiteX135" fmla="*/ 560494 w 3548024"/>
                  <a:gd name="connsiteY135" fmla="*/ 1502817 h 3871568"/>
                  <a:gd name="connsiteX136" fmla="*/ 621454 w 3548024"/>
                  <a:gd name="connsiteY136" fmla="*/ 1584097 h 3871568"/>
                  <a:gd name="connsiteX137" fmla="*/ 550334 w 3548024"/>
                  <a:gd name="connsiteY137" fmla="*/ 1573937 h 3871568"/>
                  <a:gd name="connsiteX138" fmla="*/ 377614 w 3548024"/>
                  <a:gd name="connsiteY138" fmla="*/ 1482497 h 3871568"/>
                  <a:gd name="connsiteX139" fmla="*/ 204894 w 3548024"/>
                  <a:gd name="connsiteY139" fmla="*/ 1360577 h 3871568"/>
                  <a:gd name="connsiteX140" fmla="*/ 42334 w 3548024"/>
                  <a:gd name="connsiteY140" fmla="*/ 1228497 h 3871568"/>
                  <a:gd name="connsiteX141" fmla="*/ 1694 w 3548024"/>
                  <a:gd name="connsiteY141" fmla="*/ 1238657 h 3871568"/>
                  <a:gd name="connsiteX142" fmla="*/ 82974 w 3548024"/>
                  <a:gd name="connsiteY142" fmla="*/ 1309777 h 3871568"/>
                  <a:gd name="connsiteX143" fmla="*/ 357294 w 3548024"/>
                  <a:gd name="connsiteY143" fmla="*/ 1533297 h 3871568"/>
                  <a:gd name="connsiteX144" fmla="*/ 601134 w 3548024"/>
                  <a:gd name="connsiteY144" fmla="*/ 1645057 h 3871568"/>
                  <a:gd name="connsiteX145" fmla="*/ 702734 w 3548024"/>
                  <a:gd name="connsiteY145" fmla="*/ 1665377 h 3871568"/>
                  <a:gd name="connsiteX146" fmla="*/ 753534 w 3548024"/>
                  <a:gd name="connsiteY146" fmla="*/ 1726337 h 3871568"/>
                  <a:gd name="connsiteX147" fmla="*/ 814494 w 3548024"/>
                  <a:gd name="connsiteY147" fmla="*/ 1777137 h 3871568"/>
                  <a:gd name="connsiteX148" fmla="*/ 905934 w 3548024"/>
                  <a:gd name="connsiteY148" fmla="*/ 1827937 h 3871568"/>
                  <a:gd name="connsiteX149" fmla="*/ 1231054 w 3548024"/>
                  <a:gd name="connsiteY149" fmla="*/ 1949857 h 3871568"/>
                  <a:gd name="connsiteX150" fmla="*/ 1535854 w 3548024"/>
                  <a:gd name="connsiteY150" fmla="*/ 2061617 h 3871568"/>
                  <a:gd name="connsiteX151" fmla="*/ 1647614 w 3548024"/>
                  <a:gd name="connsiteY151" fmla="*/ 2132737 h 3871568"/>
                  <a:gd name="connsiteX152" fmla="*/ 1464734 w 3548024"/>
                  <a:gd name="connsiteY152" fmla="*/ 2102257 h 3871568"/>
                  <a:gd name="connsiteX153" fmla="*/ 1281854 w 3548024"/>
                  <a:gd name="connsiteY153" fmla="*/ 2102257 h 3871568"/>
                  <a:gd name="connsiteX154" fmla="*/ 1048174 w 3548024"/>
                  <a:gd name="connsiteY154" fmla="*/ 2081937 h 3871568"/>
                  <a:gd name="connsiteX155" fmla="*/ 804334 w 3548024"/>
                  <a:gd name="connsiteY155" fmla="*/ 2010817 h 3871568"/>
                  <a:gd name="connsiteX156" fmla="*/ 540174 w 3548024"/>
                  <a:gd name="connsiteY156" fmla="*/ 1919377 h 3871568"/>
                  <a:gd name="connsiteX157" fmla="*/ 509694 w 3548024"/>
                  <a:gd name="connsiteY157" fmla="*/ 1909217 h 3871568"/>
                  <a:gd name="connsiteX158" fmla="*/ 377614 w 3548024"/>
                  <a:gd name="connsiteY158" fmla="*/ 1817777 h 3871568"/>
                  <a:gd name="connsiteX159" fmla="*/ 336974 w 3548024"/>
                  <a:gd name="connsiteY159" fmla="*/ 1827937 h 3871568"/>
                  <a:gd name="connsiteX160" fmla="*/ 469054 w 3548024"/>
                  <a:gd name="connsiteY160" fmla="*/ 1949857 h 3871568"/>
                  <a:gd name="connsiteX161" fmla="*/ 723054 w 3548024"/>
                  <a:gd name="connsiteY161" fmla="*/ 2031137 h 3871568"/>
                  <a:gd name="connsiteX162" fmla="*/ 601134 w 3548024"/>
                  <a:gd name="connsiteY162" fmla="*/ 2031137 h 3871568"/>
                  <a:gd name="connsiteX163" fmla="*/ 469054 w 3548024"/>
                  <a:gd name="connsiteY163" fmla="*/ 2020977 h 3871568"/>
                  <a:gd name="connsiteX164" fmla="*/ 469054 w 3548024"/>
                  <a:gd name="connsiteY164" fmla="*/ 2071777 h 3871568"/>
                  <a:gd name="connsiteX165" fmla="*/ 580814 w 3548024"/>
                  <a:gd name="connsiteY165" fmla="*/ 2071777 h 3871568"/>
                  <a:gd name="connsiteX166" fmla="*/ 784014 w 3548024"/>
                  <a:gd name="connsiteY166" fmla="*/ 2071777 h 3871568"/>
                  <a:gd name="connsiteX167" fmla="*/ 987214 w 3548024"/>
                  <a:gd name="connsiteY167" fmla="*/ 2112417 h 3871568"/>
                  <a:gd name="connsiteX168" fmla="*/ 1261534 w 3548024"/>
                  <a:gd name="connsiteY168" fmla="*/ 2132737 h 3871568"/>
                  <a:gd name="connsiteX169" fmla="*/ 1578766 w 3548024"/>
                  <a:gd name="connsiteY169" fmla="*/ 2175010 h 3871568"/>
                  <a:gd name="connsiteX170" fmla="*/ 1739054 w 3548024"/>
                  <a:gd name="connsiteY170" fmla="*/ 2305457 h 3871568"/>
                  <a:gd name="connsiteX171" fmla="*/ 1789854 w 3548024"/>
                  <a:gd name="connsiteY171" fmla="*/ 2437537 h 3871568"/>
                  <a:gd name="connsiteX172" fmla="*/ 1800014 w 3548024"/>
                  <a:gd name="connsiteY172" fmla="*/ 2681377 h 3871568"/>
                  <a:gd name="connsiteX173" fmla="*/ 1779694 w 3548024"/>
                  <a:gd name="connsiteY173" fmla="*/ 2935377 h 3871568"/>
                  <a:gd name="connsiteX174" fmla="*/ 1728894 w 3548024"/>
                  <a:gd name="connsiteY174" fmla="*/ 3230017 h 3871568"/>
                  <a:gd name="connsiteX175" fmla="*/ 1678094 w 3548024"/>
                  <a:gd name="connsiteY175" fmla="*/ 3524657 h 3871568"/>
                  <a:gd name="connsiteX176" fmla="*/ 1627294 w 3548024"/>
                  <a:gd name="connsiteY176" fmla="*/ 3847312 h 3871568"/>
                  <a:gd name="connsiteX177" fmla="*/ 1820334 w 3548024"/>
                  <a:gd name="connsiteY177" fmla="*/ 3849777 h 3871568"/>
                  <a:gd name="connsiteX178" fmla="*/ 2114974 w 3548024"/>
                  <a:gd name="connsiteY178" fmla="*/ 3859937 h 3871568"/>
                  <a:gd name="connsiteX179" fmla="*/ 2274667 w 3548024"/>
                  <a:gd name="connsiteY179" fmla="*/ 3839765 h 3871568"/>
                  <a:gd name="connsiteX180" fmla="*/ 2287356 w 3548024"/>
                  <a:gd name="connsiteY180" fmla="*/ 3742447 h 3871568"/>
                  <a:gd name="connsiteX181" fmla="*/ 2232894 w 3548024"/>
                  <a:gd name="connsiteY181" fmla="*/ 3374722 h 3871568"/>
                  <a:gd name="connsiteX0" fmla="*/ 2224448 w 3548024"/>
                  <a:gd name="connsiteY0" fmla="*/ 3383831 h 3871568"/>
                  <a:gd name="connsiteX1" fmla="*/ 2198719 w 3548024"/>
                  <a:gd name="connsiteY1" fmla="*/ 2548406 h 3871568"/>
                  <a:gd name="connsiteX2" fmla="*/ 2298846 w 3548024"/>
                  <a:gd name="connsiteY2" fmla="*/ 2247018 h 3871568"/>
                  <a:gd name="connsiteX3" fmla="*/ 2622974 w 3548024"/>
                  <a:gd name="connsiteY3" fmla="*/ 2020977 h 3871568"/>
                  <a:gd name="connsiteX4" fmla="*/ 3009054 w 3548024"/>
                  <a:gd name="connsiteY4" fmla="*/ 1797457 h 3871568"/>
                  <a:gd name="connsiteX5" fmla="*/ 3283374 w 3548024"/>
                  <a:gd name="connsiteY5" fmla="*/ 1685697 h 3871568"/>
                  <a:gd name="connsiteX6" fmla="*/ 3466254 w 3548024"/>
                  <a:gd name="connsiteY6" fmla="*/ 1573937 h 3871568"/>
                  <a:gd name="connsiteX7" fmla="*/ 3547534 w 3548024"/>
                  <a:gd name="connsiteY7" fmla="*/ 1462177 h 3871568"/>
                  <a:gd name="connsiteX8" fmla="*/ 3496734 w 3548024"/>
                  <a:gd name="connsiteY8" fmla="*/ 1452017 h 3871568"/>
                  <a:gd name="connsiteX9" fmla="*/ 3425614 w 3548024"/>
                  <a:gd name="connsiteY9" fmla="*/ 1553617 h 3871568"/>
                  <a:gd name="connsiteX10" fmla="*/ 3232574 w 3548024"/>
                  <a:gd name="connsiteY10" fmla="*/ 1655217 h 3871568"/>
                  <a:gd name="connsiteX11" fmla="*/ 2917614 w 3548024"/>
                  <a:gd name="connsiteY11" fmla="*/ 1787297 h 3871568"/>
                  <a:gd name="connsiteX12" fmla="*/ 2887134 w 3548024"/>
                  <a:gd name="connsiteY12" fmla="*/ 1777137 h 3871568"/>
                  <a:gd name="connsiteX13" fmla="*/ 2917614 w 3548024"/>
                  <a:gd name="connsiteY13" fmla="*/ 1665377 h 3871568"/>
                  <a:gd name="connsiteX14" fmla="*/ 2978574 w 3548024"/>
                  <a:gd name="connsiteY14" fmla="*/ 1502817 h 3871568"/>
                  <a:gd name="connsiteX15" fmla="*/ 2978574 w 3548024"/>
                  <a:gd name="connsiteY15" fmla="*/ 1452017 h 3871568"/>
                  <a:gd name="connsiteX16" fmla="*/ 2927774 w 3548024"/>
                  <a:gd name="connsiteY16" fmla="*/ 1462177 h 3871568"/>
                  <a:gd name="connsiteX17" fmla="*/ 2897294 w 3548024"/>
                  <a:gd name="connsiteY17" fmla="*/ 1543457 h 3871568"/>
                  <a:gd name="connsiteX18" fmla="*/ 2816014 w 3548024"/>
                  <a:gd name="connsiteY18" fmla="*/ 1766977 h 3871568"/>
                  <a:gd name="connsiteX19" fmla="*/ 2785534 w 3548024"/>
                  <a:gd name="connsiteY19" fmla="*/ 1848257 h 3871568"/>
                  <a:gd name="connsiteX20" fmla="*/ 2586878 w 3548024"/>
                  <a:gd name="connsiteY20" fmla="*/ 1958986 h 3871568"/>
                  <a:gd name="connsiteX21" fmla="*/ 2368974 w 3548024"/>
                  <a:gd name="connsiteY21" fmla="*/ 2081937 h 3871568"/>
                  <a:gd name="connsiteX22" fmla="*/ 2226734 w 3548024"/>
                  <a:gd name="connsiteY22" fmla="*/ 2193697 h 3871568"/>
                  <a:gd name="connsiteX23" fmla="*/ 2308014 w 3548024"/>
                  <a:gd name="connsiteY23" fmla="*/ 1848257 h 3871568"/>
                  <a:gd name="connsiteX24" fmla="*/ 2379134 w 3548024"/>
                  <a:gd name="connsiteY24" fmla="*/ 1462177 h 3871568"/>
                  <a:gd name="connsiteX25" fmla="*/ 2592494 w 3548024"/>
                  <a:gd name="connsiteY25" fmla="*/ 1238657 h 3871568"/>
                  <a:gd name="connsiteX26" fmla="*/ 2663614 w 3548024"/>
                  <a:gd name="connsiteY26" fmla="*/ 1076097 h 3871568"/>
                  <a:gd name="connsiteX27" fmla="*/ 2622974 w 3548024"/>
                  <a:gd name="connsiteY27" fmla="*/ 1076097 h 3871568"/>
                  <a:gd name="connsiteX28" fmla="*/ 2562014 w 3548024"/>
                  <a:gd name="connsiteY28" fmla="*/ 1208177 h 3871568"/>
                  <a:gd name="connsiteX29" fmla="*/ 2409614 w 3548024"/>
                  <a:gd name="connsiteY29" fmla="*/ 1330097 h 3871568"/>
                  <a:gd name="connsiteX30" fmla="*/ 2460414 w 3548024"/>
                  <a:gd name="connsiteY30" fmla="*/ 1157377 h 3871568"/>
                  <a:gd name="connsiteX31" fmla="*/ 2541694 w 3548024"/>
                  <a:gd name="connsiteY31" fmla="*/ 862737 h 3871568"/>
                  <a:gd name="connsiteX32" fmla="*/ 2643294 w 3548024"/>
                  <a:gd name="connsiteY32" fmla="*/ 771297 h 3871568"/>
                  <a:gd name="connsiteX33" fmla="*/ 2724574 w 3548024"/>
                  <a:gd name="connsiteY33" fmla="*/ 679857 h 3871568"/>
                  <a:gd name="connsiteX34" fmla="*/ 2734734 w 3548024"/>
                  <a:gd name="connsiteY34" fmla="*/ 629057 h 3871568"/>
                  <a:gd name="connsiteX35" fmla="*/ 2694094 w 3548024"/>
                  <a:gd name="connsiteY35" fmla="*/ 649377 h 3871568"/>
                  <a:gd name="connsiteX36" fmla="*/ 2622974 w 3548024"/>
                  <a:gd name="connsiteY36" fmla="*/ 730657 h 3871568"/>
                  <a:gd name="connsiteX37" fmla="*/ 2562014 w 3548024"/>
                  <a:gd name="connsiteY37" fmla="*/ 761137 h 3871568"/>
                  <a:gd name="connsiteX38" fmla="*/ 2673774 w 3548024"/>
                  <a:gd name="connsiteY38" fmla="*/ 456337 h 3871568"/>
                  <a:gd name="connsiteX39" fmla="*/ 2724574 w 3548024"/>
                  <a:gd name="connsiteY39" fmla="*/ 222657 h 3871568"/>
                  <a:gd name="connsiteX40" fmla="*/ 2683934 w 3548024"/>
                  <a:gd name="connsiteY40" fmla="*/ 212497 h 3871568"/>
                  <a:gd name="connsiteX41" fmla="*/ 2663614 w 3548024"/>
                  <a:gd name="connsiteY41" fmla="*/ 324257 h 3871568"/>
                  <a:gd name="connsiteX42" fmla="*/ 2612814 w 3548024"/>
                  <a:gd name="connsiteY42" fmla="*/ 496977 h 3871568"/>
                  <a:gd name="connsiteX43" fmla="*/ 2592494 w 3548024"/>
                  <a:gd name="connsiteY43" fmla="*/ 496977 h 3871568"/>
                  <a:gd name="connsiteX44" fmla="*/ 2551854 w 3548024"/>
                  <a:gd name="connsiteY44" fmla="*/ 354737 h 3871568"/>
                  <a:gd name="connsiteX45" fmla="*/ 2521374 w 3548024"/>
                  <a:gd name="connsiteY45" fmla="*/ 263297 h 3871568"/>
                  <a:gd name="connsiteX46" fmla="*/ 2490894 w 3548024"/>
                  <a:gd name="connsiteY46" fmla="*/ 293777 h 3871568"/>
                  <a:gd name="connsiteX47" fmla="*/ 2511214 w 3548024"/>
                  <a:gd name="connsiteY47" fmla="*/ 354737 h 3871568"/>
                  <a:gd name="connsiteX48" fmla="*/ 2541694 w 3548024"/>
                  <a:gd name="connsiteY48" fmla="*/ 466497 h 3871568"/>
                  <a:gd name="connsiteX49" fmla="*/ 2562014 w 3548024"/>
                  <a:gd name="connsiteY49" fmla="*/ 557937 h 3871568"/>
                  <a:gd name="connsiteX50" fmla="*/ 2572174 w 3548024"/>
                  <a:gd name="connsiteY50" fmla="*/ 588417 h 3871568"/>
                  <a:gd name="connsiteX51" fmla="*/ 2490894 w 3548024"/>
                  <a:gd name="connsiteY51" fmla="*/ 822097 h 3871568"/>
                  <a:gd name="connsiteX52" fmla="*/ 2419774 w 3548024"/>
                  <a:gd name="connsiteY52" fmla="*/ 1076097 h 3871568"/>
                  <a:gd name="connsiteX53" fmla="*/ 2358814 w 3548024"/>
                  <a:gd name="connsiteY53" fmla="*/ 1045617 h 3871568"/>
                  <a:gd name="connsiteX54" fmla="*/ 2257214 w 3548024"/>
                  <a:gd name="connsiteY54" fmla="*/ 872897 h 3871568"/>
                  <a:gd name="connsiteX55" fmla="*/ 2216574 w 3548024"/>
                  <a:gd name="connsiteY55" fmla="*/ 791617 h 3871568"/>
                  <a:gd name="connsiteX56" fmla="*/ 2196254 w 3548024"/>
                  <a:gd name="connsiteY56" fmla="*/ 822097 h 3871568"/>
                  <a:gd name="connsiteX57" fmla="*/ 2236894 w 3548024"/>
                  <a:gd name="connsiteY57" fmla="*/ 923697 h 3871568"/>
                  <a:gd name="connsiteX58" fmla="*/ 2297854 w 3548024"/>
                  <a:gd name="connsiteY58" fmla="*/ 1035457 h 3871568"/>
                  <a:gd name="connsiteX59" fmla="*/ 2348654 w 3548024"/>
                  <a:gd name="connsiteY59" fmla="*/ 1116737 h 3871568"/>
                  <a:gd name="connsiteX60" fmla="*/ 2379134 w 3548024"/>
                  <a:gd name="connsiteY60" fmla="*/ 1147217 h 3871568"/>
                  <a:gd name="connsiteX61" fmla="*/ 2358814 w 3548024"/>
                  <a:gd name="connsiteY61" fmla="*/ 1258977 h 3871568"/>
                  <a:gd name="connsiteX62" fmla="*/ 2257214 w 3548024"/>
                  <a:gd name="connsiteY62" fmla="*/ 1604417 h 3871568"/>
                  <a:gd name="connsiteX63" fmla="*/ 2206414 w 3548024"/>
                  <a:gd name="connsiteY63" fmla="*/ 1858417 h 3871568"/>
                  <a:gd name="connsiteX64" fmla="*/ 2155614 w 3548024"/>
                  <a:gd name="connsiteY64" fmla="*/ 2000657 h 3871568"/>
                  <a:gd name="connsiteX65" fmla="*/ 2084494 w 3548024"/>
                  <a:gd name="connsiteY65" fmla="*/ 2020977 h 3871568"/>
                  <a:gd name="connsiteX66" fmla="*/ 2043854 w 3548024"/>
                  <a:gd name="connsiteY66" fmla="*/ 1868577 h 3871568"/>
                  <a:gd name="connsiteX67" fmla="*/ 1952414 w 3548024"/>
                  <a:gd name="connsiteY67" fmla="*/ 1533297 h 3871568"/>
                  <a:gd name="connsiteX68" fmla="*/ 1840654 w 3548024"/>
                  <a:gd name="connsiteY68" fmla="*/ 1076097 h 3871568"/>
                  <a:gd name="connsiteX69" fmla="*/ 1800014 w 3548024"/>
                  <a:gd name="connsiteY69" fmla="*/ 618897 h 3871568"/>
                  <a:gd name="connsiteX70" fmla="*/ 1867129 w 3548024"/>
                  <a:gd name="connsiteY70" fmla="*/ 38001 h 3871568"/>
                  <a:gd name="connsiteX71" fmla="*/ 1795121 w 3548024"/>
                  <a:gd name="connsiteY71" fmla="*/ 110009 h 3871568"/>
                  <a:gd name="connsiteX72" fmla="*/ 1759374 w 3548024"/>
                  <a:gd name="connsiteY72" fmla="*/ 547777 h 3871568"/>
                  <a:gd name="connsiteX73" fmla="*/ 1759374 w 3548024"/>
                  <a:gd name="connsiteY73" fmla="*/ 740817 h 3871568"/>
                  <a:gd name="connsiteX74" fmla="*/ 1769534 w 3548024"/>
                  <a:gd name="connsiteY74" fmla="*/ 852577 h 3871568"/>
                  <a:gd name="connsiteX75" fmla="*/ 1728894 w 3548024"/>
                  <a:gd name="connsiteY75" fmla="*/ 791617 h 3871568"/>
                  <a:gd name="connsiteX76" fmla="*/ 1617134 w 3548024"/>
                  <a:gd name="connsiteY76" fmla="*/ 588417 h 3871568"/>
                  <a:gd name="connsiteX77" fmla="*/ 1566334 w 3548024"/>
                  <a:gd name="connsiteY77" fmla="*/ 324257 h 3871568"/>
                  <a:gd name="connsiteX78" fmla="*/ 1535854 w 3548024"/>
                  <a:gd name="connsiteY78" fmla="*/ 242977 h 3871568"/>
                  <a:gd name="connsiteX79" fmla="*/ 1515534 w 3548024"/>
                  <a:gd name="connsiteY79" fmla="*/ 303937 h 3871568"/>
                  <a:gd name="connsiteX80" fmla="*/ 1546014 w 3548024"/>
                  <a:gd name="connsiteY80" fmla="*/ 547777 h 3871568"/>
                  <a:gd name="connsiteX81" fmla="*/ 1566334 w 3548024"/>
                  <a:gd name="connsiteY81" fmla="*/ 608737 h 3871568"/>
                  <a:gd name="connsiteX82" fmla="*/ 1535854 w 3548024"/>
                  <a:gd name="connsiteY82" fmla="*/ 598577 h 3871568"/>
                  <a:gd name="connsiteX83" fmla="*/ 1434254 w 3548024"/>
                  <a:gd name="connsiteY83" fmla="*/ 517297 h 3871568"/>
                  <a:gd name="connsiteX84" fmla="*/ 1322494 w 3548024"/>
                  <a:gd name="connsiteY84" fmla="*/ 456337 h 3871568"/>
                  <a:gd name="connsiteX85" fmla="*/ 1312334 w 3548024"/>
                  <a:gd name="connsiteY85" fmla="*/ 486817 h 3871568"/>
                  <a:gd name="connsiteX86" fmla="*/ 1424094 w 3548024"/>
                  <a:gd name="connsiteY86" fmla="*/ 578257 h 3871568"/>
                  <a:gd name="connsiteX87" fmla="*/ 1566334 w 3548024"/>
                  <a:gd name="connsiteY87" fmla="*/ 659537 h 3871568"/>
                  <a:gd name="connsiteX88" fmla="*/ 1596814 w 3548024"/>
                  <a:gd name="connsiteY88" fmla="*/ 679857 h 3871568"/>
                  <a:gd name="connsiteX89" fmla="*/ 1678094 w 3548024"/>
                  <a:gd name="connsiteY89" fmla="*/ 811937 h 3871568"/>
                  <a:gd name="connsiteX90" fmla="*/ 1759374 w 3548024"/>
                  <a:gd name="connsiteY90" fmla="*/ 913537 h 3871568"/>
                  <a:gd name="connsiteX91" fmla="*/ 1779694 w 3548024"/>
                  <a:gd name="connsiteY91" fmla="*/ 1025297 h 3871568"/>
                  <a:gd name="connsiteX92" fmla="*/ 1810174 w 3548024"/>
                  <a:gd name="connsiteY92" fmla="*/ 1218337 h 3871568"/>
                  <a:gd name="connsiteX93" fmla="*/ 1871134 w 3548024"/>
                  <a:gd name="connsiteY93" fmla="*/ 1492657 h 3871568"/>
                  <a:gd name="connsiteX94" fmla="*/ 1850814 w 3548024"/>
                  <a:gd name="connsiteY94" fmla="*/ 1492657 h 3871568"/>
                  <a:gd name="connsiteX95" fmla="*/ 1586654 w 3548024"/>
                  <a:gd name="connsiteY95" fmla="*/ 1319937 h 3871568"/>
                  <a:gd name="connsiteX96" fmla="*/ 1403774 w 3548024"/>
                  <a:gd name="connsiteY96" fmla="*/ 1096417 h 3871568"/>
                  <a:gd name="connsiteX97" fmla="*/ 1322494 w 3548024"/>
                  <a:gd name="connsiteY97" fmla="*/ 964337 h 3871568"/>
                  <a:gd name="connsiteX98" fmla="*/ 1302174 w 3548024"/>
                  <a:gd name="connsiteY98" fmla="*/ 801777 h 3871568"/>
                  <a:gd name="connsiteX99" fmla="*/ 1281854 w 3548024"/>
                  <a:gd name="connsiteY99" fmla="*/ 771297 h 3871568"/>
                  <a:gd name="connsiteX100" fmla="*/ 1251374 w 3548024"/>
                  <a:gd name="connsiteY100" fmla="*/ 852577 h 3871568"/>
                  <a:gd name="connsiteX101" fmla="*/ 1261534 w 3548024"/>
                  <a:gd name="connsiteY101" fmla="*/ 954177 h 3871568"/>
                  <a:gd name="connsiteX102" fmla="*/ 1180254 w 3548024"/>
                  <a:gd name="connsiteY102" fmla="*/ 872897 h 3871568"/>
                  <a:gd name="connsiteX103" fmla="*/ 1007534 w 3548024"/>
                  <a:gd name="connsiteY103" fmla="*/ 690017 h 3871568"/>
                  <a:gd name="connsiteX104" fmla="*/ 936414 w 3548024"/>
                  <a:gd name="connsiteY104" fmla="*/ 557937 h 3871568"/>
                  <a:gd name="connsiteX105" fmla="*/ 885614 w 3548024"/>
                  <a:gd name="connsiteY105" fmla="*/ 476657 h 3871568"/>
                  <a:gd name="connsiteX106" fmla="*/ 855134 w 3548024"/>
                  <a:gd name="connsiteY106" fmla="*/ 476657 h 3871568"/>
                  <a:gd name="connsiteX107" fmla="*/ 875454 w 3548024"/>
                  <a:gd name="connsiteY107" fmla="*/ 547777 h 3871568"/>
                  <a:gd name="connsiteX108" fmla="*/ 977054 w 3548024"/>
                  <a:gd name="connsiteY108" fmla="*/ 730657 h 3871568"/>
                  <a:gd name="connsiteX109" fmla="*/ 1078654 w 3548024"/>
                  <a:gd name="connsiteY109" fmla="*/ 832257 h 3871568"/>
                  <a:gd name="connsiteX110" fmla="*/ 1007534 w 3548024"/>
                  <a:gd name="connsiteY110" fmla="*/ 832257 h 3871568"/>
                  <a:gd name="connsiteX111" fmla="*/ 844974 w 3548024"/>
                  <a:gd name="connsiteY111" fmla="*/ 761137 h 3871568"/>
                  <a:gd name="connsiteX112" fmla="*/ 824654 w 3548024"/>
                  <a:gd name="connsiteY112" fmla="*/ 781457 h 3871568"/>
                  <a:gd name="connsiteX113" fmla="*/ 916094 w 3548024"/>
                  <a:gd name="connsiteY113" fmla="*/ 832257 h 3871568"/>
                  <a:gd name="connsiteX114" fmla="*/ 1068494 w 3548024"/>
                  <a:gd name="connsiteY114" fmla="*/ 893217 h 3871568"/>
                  <a:gd name="connsiteX115" fmla="*/ 1119294 w 3548024"/>
                  <a:gd name="connsiteY115" fmla="*/ 903377 h 3871568"/>
                  <a:gd name="connsiteX116" fmla="*/ 1241214 w 3548024"/>
                  <a:gd name="connsiteY116" fmla="*/ 1004977 h 3871568"/>
                  <a:gd name="connsiteX117" fmla="*/ 1281854 w 3548024"/>
                  <a:gd name="connsiteY117" fmla="*/ 1035457 h 3871568"/>
                  <a:gd name="connsiteX118" fmla="*/ 1393614 w 3548024"/>
                  <a:gd name="connsiteY118" fmla="*/ 1167537 h 3871568"/>
                  <a:gd name="connsiteX119" fmla="*/ 1495214 w 3548024"/>
                  <a:gd name="connsiteY119" fmla="*/ 1299617 h 3871568"/>
                  <a:gd name="connsiteX120" fmla="*/ 1678094 w 3548024"/>
                  <a:gd name="connsiteY120" fmla="*/ 1472337 h 3871568"/>
                  <a:gd name="connsiteX121" fmla="*/ 1840654 w 3548024"/>
                  <a:gd name="connsiteY121" fmla="*/ 1604417 h 3871568"/>
                  <a:gd name="connsiteX122" fmla="*/ 1860974 w 3548024"/>
                  <a:gd name="connsiteY122" fmla="*/ 1655217 h 3871568"/>
                  <a:gd name="connsiteX123" fmla="*/ 1881294 w 3548024"/>
                  <a:gd name="connsiteY123" fmla="*/ 1807617 h 3871568"/>
                  <a:gd name="connsiteX124" fmla="*/ 1891454 w 3548024"/>
                  <a:gd name="connsiteY124" fmla="*/ 1899057 h 3871568"/>
                  <a:gd name="connsiteX125" fmla="*/ 1881294 w 3548024"/>
                  <a:gd name="connsiteY125" fmla="*/ 2061617 h 3871568"/>
                  <a:gd name="connsiteX126" fmla="*/ 1769534 w 3548024"/>
                  <a:gd name="connsiteY126" fmla="*/ 2010817 h 3871568"/>
                  <a:gd name="connsiteX127" fmla="*/ 1495214 w 3548024"/>
                  <a:gd name="connsiteY127" fmla="*/ 1960017 h 3871568"/>
                  <a:gd name="connsiteX128" fmla="*/ 1251374 w 3548024"/>
                  <a:gd name="connsiteY128" fmla="*/ 1888897 h 3871568"/>
                  <a:gd name="connsiteX129" fmla="*/ 895774 w 3548024"/>
                  <a:gd name="connsiteY129" fmla="*/ 1756817 h 3871568"/>
                  <a:gd name="connsiteX130" fmla="*/ 662094 w 3548024"/>
                  <a:gd name="connsiteY130" fmla="*/ 1523137 h 3871568"/>
                  <a:gd name="connsiteX131" fmla="*/ 509694 w 3548024"/>
                  <a:gd name="connsiteY131" fmla="*/ 1319937 h 3871568"/>
                  <a:gd name="connsiteX132" fmla="*/ 418254 w 3548024"/>
                  <a:gd name="connsiteY132" fmla="*/ 1218337 h 3871568"/>
                  <a:gd name="connsiteX133" fmla="*/ 357294 w 3548024"/>
                  <a:gd name="connsiteY133" fmla="*/ 1228497 h 3871568"/>
                  <a:gd name="connsiteX134" fmla="*/ 438574 w 3548024"/>
                  <a:gd name="connsiteY134" fmla="*/ 1319937 h 3871568"/>
                  <a:gd name="connsiteX135" fmla="*/ 560494 w 3548024"/>
                  <a:gd name="connsiteY135" fmla="*/ 1502817 h 3871568"/>
                  <a:gd name="connsiteX136" fmla="*/ 621454 w 3548024"/>
                  <a:gd name="connsiteY136" fmla="*/ 1584097 h 3871568"/>
                  <a:gd name="connsiteX137" fmla="*/ 550334 w 3548024"/>
                  <a:gd name="connsiteY137" fmla="*/ 1573937 h 3871568"/>
                  <a:gd name="connsiteX138" fmla="*/ 377614 w 3548024"/>
                  <a:gd name="connsiteY138" fmla="*/ 1482497 h 3871568"/>
                  <a:gd name="connsiteX139" fmla="*/ 204894 w 3548024"/>
                  <a:gd name="connsiteY139" fmla="*/ 1360577 h 3871568"/>
                  <a:gd name="connsiteX140" fmla="*/ 42334 w 3548024"/>
                  <a:gd name="connsiteY140" fmla="*/ 1228497 h 3871568"/>
                  <a:gd name="connsiteX141" fmla="*/ 1694 w 3548024"/>
                  <a:gd name="connsiteY141" fmla="*/ 1238657 h 3871568"/>
                  <a:gd name="connsiteX142" fmla="*/ 82974 w 3548024"/>
                  <a:gd name="connsiteY142" fmla="*/ 1309777 h 3871568"/>
                  <a:gd name="connsiteX143" fmla="*/ 357294 w 3548024"/>
                  <a:gd name="connsiteY143" fmla="*/ 1533297 h 3871568"/>
                  <a:gd name="connsiteX144" fmla="*/ 601134 w 3548024"/>
                  <a:gd name="connsiteY144" fmla="*/ 1645057 h 3871568"/>
                  <a:gd name="connsiteX145" fmla="*/ 702734 w 3548024"/>
                  <a:gd name="connsiteY145" fmla="*/ 1665377 h 3871568"/>
                  <a:gd name="connsiteX146" fmla="*/ 753534 w 3548024"/>
                  <a:gd name="connsiteY146" fmla="*/ 1726337 h 3871568"/>
                  <a:gd name="connsiteX147" fmla="*/ 814494 w 3548024"/>
                  <a:gd name="connsiteY147" fmla="*/ 1777137 h 3871568"/>
                  <a:gd name="connsiteX148" fmla="*/ 905934 w 3548024"/>
                  <a:gd name="connsiteY148" fmla="*/ 1827937 h 3871568"/>
                  <a:gd name="connsiteX149" fmla="*/ 1231054 w 3548024"/>
                  <a:gd name="connsiteY149" fmla="*/ 1949857 h 3871568"/>
                  <a:gd name="connsiteX150" fmla="*/ 1535854 w 3548024"/>
                  <a:gd name="connsiteY150" fmla="*/ 2061617 h 3871568"/>
                  <a:gd name="connsiteX151" fmla="*/ 1647614 w 3548024"/>
                  <a:gd name="connsiteY151" fmla="*/ 2132737 h 3871568"/>
                  <a:gd name="connsiteX152" fmla="*/ 1464734 w 3548024"/>
                  <a:gd name="connsiteY152" fmla="*/ 2102257 h 3871568"/>
                  <a:gd name="connsiteX153" fmla="*/ 1281854 w 3548024"/>
                  <a:gd name="connsiteY153" fmla="*/ 2102257 h 3871568"/>
                  <a:gd name="connsiteX154" fmla="*/ 1048174 w 3548024"/>
                  <a:gd name="connsiteY154" fmla="*/ 2081937 h 3871568"/>
                  <a:gd name="connsiteX155" fmla="*/ 804334 w 3548024"/>
                  <a:gd name="connsiteY155" fmla="*/ 2010817 h 3871568"/>
                  <a:gd name="connsiteX156" fmla="*/ 540174 w 3548024"/>
                  <a:gd name="connsiteY156" fmla="*/ 1919377 h 3871568"/>
                  <a:gd name="connsiteX157" fmla="*/ 509694 w 3548024"/>
                  <a:gd name="connsiteY157" fmla="*/ 1909217 h 3871568"/>
                  <a:gd name="connsiteX158" fmla="*/ 377614 w 3548024"/>
                  <a:gd name="connsiteY158" fmla="*/ 1817777 h 3871568"/>
                  <a:gd name="connsiteX159" fmla="*/ 336974 w 3548024"/>
                  <a:gd name="connsiteY159" fmla="*/ 1827937 h 3871568"/>
                  <a:gd name="connsiteX160" fmla="*/ 469054 w 3548024"/>
                  <a:gd name="connsiteY160" fmla="*/ 1949857 h 3871568"/>
                  <a:gd name="connsiteX161" fmla="*/ 723054 w 3548024"/>
                  <a:gd name="connsiteY161" fmla="*/ 2031137 h 3871568"/>
                  <a:gd name="connsiteX162" fmla="*/ 601134 w 3548024"/>
                  <a:gd name="connsiteY162" fmla="*/ 2031137 h 3871568"/>
                  <a:gd name="connsiteX163" fmla="*/ 469054 w 3548024"/>
                  <a:gd name="connsiteY163" fmla="*/ 2020977 h 3871568"/>
                  <a:gd name="connsiteX164" fmla="*/ 469054 w 3548024"/>
                  <a:gd name="connsiteY164" fmla="*/ 2071777 h 3871568"/>
                  <a:gd name="connsiteX165" fmla="*/ 580814 w 3548024"/>
                  <a:gd name="connsiteY165" fmla="*/ 2071777 h 3871568"/>
                  <a:gd name="connsiteX166" fmla="*/ 784014 w 3548024"/>
                  <a:gd name="connsiteY166" fmla="*/ 2071777 h 3871568"/>
                  <a:gd name="connsiteX167" fmla="*/ 987214 w 3548024"/>
                  <a:gd name="connsiteY167" fmla="*/ 2112417 h 3871568"/>
                  <a:gd name="connsiteX168" fmla="*/ 1261534 w 3548024"/>
                  <a:gd name="connsiteY168" fmla="*/ 2132737 h 3871568"/>
                  <a:gd name="connsiteX169" fmla="*/ 1578766 w 3548024"/>
                  <a:gd name="connsiteY169" fmla="*/ 2175010 h 3871568"/>
                  <a:gd name="connsiteX170" fmla="*/ 1739054 w 3548024"/>
                  <a:gd name="connsiteY170" fmla="*/ 2305457 h 3871568"/>
                  <a:gd name="connsiteX171" fmla="*/ 1789854 w 3548024"/>
                  <a:gd name="connsiteY171" fmla="*/ 2437537 h 3871568"/>
                  <a:gd name="connsiteX172" fmla="*/ 1800014 w 3548024"/>
                  <a:gd name="connsiteY172" fmla="*/ 2681377 h 3871568"/>
                  <a:gd name="connsiteX173" fmla="*/ 1779694 w 3548024"/>
                  <a:gd name="connsiteY173" fmla="*/ 2935377 h 3871568"/>
                  <a:gd name="connsiteX174" fmla="*/ 1728894 w 3548024"/>
                  <a:gd name="connsiteY174" fmla="*/ 3230017 h 3871568"/>
                  <a:gd name="connsiteX175" fmla="*/ 1678094 w 3548024"/>
                  <a:gd name="connsiteY175" fmla="*/ 3524657 h 3871568"/>
                  <a:gd name="connsiteX176" fmla="*/ 1627294 w 3548024"/>
                  <a:gd name="connsiteY176" fmla="*/ 3847312 h 3871568"/>
                  <a:gd name="connsiteX177" fmla="*/ 1820334 w 3548024"/>
                  <a:gd name="connsiteY177" fmla="*/ 3849777 h 3871568"/>
                  <a:gd name="connsiteX178" fmla="*/ 2114974 w 3548024"/>
                  <a:gd name="connsiteY178" fmla="*/ 3859937 h 3871568"/>
                  <a:gd name="connsiteX179" fmla="*/ 2274667 w 3548024"/>
                  <a:gd name="connsiteY179" fmla="*/ 3839765 h 3871568"/>
                  <a:gd name="connsiteX180" fmla="*/ 2287356 w 3548024"/>
                  <a:gd name="connsiteY180" fmla="*/ 3742447 h 3871568"/>
                  <a:gd name="connsiteX181" fmla="*/ 2232894 w 3548024"/>
                  <a:gd name="connsiteY181" fmla="*/ 3380785 h 38715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</a:cxnLst>
                <a:rect l="l" t="t" r="r" b="b"/>
                <a:pathLst>
                  <a:path w="3548024" h="3871568">
                    <a:moveTo>
                      <a:pt x="2224448" y="3383831"/>
                    </a:moveTo>
                    <a:cubicBezTo>
                      <a:pt x="2224379" y="3377973"/>
                      <a:pt x="2174716" y="2596411"/>
                      <a:pt x="2198719" y="2548406"/>
                    </a:cubicBezTo>
                    <a:cubicBezTo>
                      <a:pt x="2222722" y="2500401"/>
                      <a:pt x="2228137" y="2334923"/>
                      <a:pt x="2298846" y="2247018"/>
                    </a:cubicBezTo>
                    <a:cubicBezTo>
                      <a:pt x="2369555" y="2159113"/>
                      <a:pt x="2504606" y="2095904"/>
                      <a:pt x="2622974" y="2020977"/>
                    </a:cubicBezTo>
                    <a:cubicBezTo>
                      <a:pt x="2741342" y="1946050"/>
                      <a:pt x="2898987" y="1853337"/>
                      <a:pt x="3009054" y="1797457"/>
                    </a:cubicBezTo>
                    <a:cubicBezTo>
                      <a:pt x="3119121" y="1741577"/>
                      <a:pt x="3207174" y="1722950"/>
                      <a:pt x="3283374" y="1685697"/>
                    </a:cubicBezTo>
                    <a:cubicBezTo>
                      <a:pt x="3359574" y="1648444"/>
                      <a:pt x="3422227" y="1611190"/>
                      <a:pt x="3466254" y="1573937"/>
                    </a:cubicBezTo>
                    <a:cubicBezTo>
                      <a:pt x="3510281" y="1536684"/>
                      <a:pt x="3542454" y="1482497"/>
                      <a:pt x="3547534" y="1462177"/>
                    </a:cubicBezTo>
                    <a:cubicBezTo>
                      <a:pt x="3552614" y="1441857"/>
                      <a:pt x="3517054" y="1436777"/>
                      <a:pt x="3496734" y="1452017"/>
                    </a:cubicBezTo>
                    <a:cubicBezTo>
                      <a:pt x="3476414" y="1467257"/>
                      <a:pt x="3469641" y="1519750"/>
                      <a:pt x="3425614" y="1553617"/>
                    </a:cubicBezTo>
                    <a:cubicBezTo>
                      <a:pt x="3381587" y="1587484"/>
                      <a:pt x="3317241" y="1616270"/>
                      <a:pt x="3232574" y="1655217"/>
                    </a:cubicBezTo>
                    <a:cubicBezTo>
                      <a:pt x="3147907" y="1694164"/>
                      <a:pt x="2975187" y="1766977"/>
                      <a:pt x="2917614" y="1787297"/>
                    </a:cubicBezTo>
                    <a:cubicBezTo>
                      <a:pt x="2860041" y="1807617"/>
                      <a:pt x="2887134" y="1797457"/>
                      <a:pt x="2887134" y="1777137"/>
                    </a:cubicBezTo>
                    <a:cubicBezTo>
                      <a:pt x="2887134" y="1756817"/>
                      <a:pt x="2902374" y="1711097"/>
                      <a:pt x="2917614" y="1665377"/>
                    </a:cubicBezTo>
                    <a:cubicBezTo>
                      <a:pt x="2932854" y="1619657"/>
                      <a:pt x="2968414" y="1538377"/>
                      <a:pt x="2978574" y="1502817"/>
                    </a:cubicBezTo>
                    <a:cubicBezTo>
                      <a:pt x="2988734" y="1467257"/>
                      <a:pt x="2987041" y="1458790"/>
                      <a:pt x="2978574" y="1452017"/>
                    </a:cubicBezTo>
                    <a:cubicBezTo>
                      <a:pt x="2970107" y="1445244"/>
                      <a:pt x="2941321" y="1446937"/>
                      <a:pt x="2927774" y="1462177"/>
                    </a:cubicBezTo>
                    <a:cubicBezTo>
                      <a:pt x="2914227" y="1477417"/>
                      <a:pt x="2915921" y="1492657"/>
                      <a:pt x="2897294" y="1543457"/>
                    </a:cubicBezTo>
                    <a:cubicBezTo>
                      <a:pt x="2878667" y="1594257"/>
                      <a:pt x="2834641" y="1716177"/>
                      <a:pt x="2816014" y="1766977"/>
                    </a:cubicBezTo>
                    <a:cubicBezTo>
                      <a:pt x="2797387" y="1817777"/>
                      <a:pt x="2823723" y="1816256"/>
                      <a:pt x="2785534" y="1848257"/>
                    </a:cubicBezTo>
                    <a:cubicBezTo>
                      <a:pt x="2747345" y="1880258"/>
                      <a:pt x="2656305" y="1920039"/>
                      <a:pt x="2586878" y="1958986"/>
                    </a:cubicBezTo>
                    <a:cubicBezTo>
                      <a:pt x="2437603" y="2042593"/>
                      <a:pt x="2428998" y="2042819"/>
                      <a:pt x="2368974" y="2081937"/>
                    </a:cubicBezTo>
                    <a:cubicBezTo>
                      <a:pt x="2308950" y="2121055"/>
                      <a:pt x="2236894" y="2232644"/>
                      <a:pt x="2226734" y="2193697"/>
                    </a:cubicBezTo>
                    <a:cubicBezTo>
                      <a:pt x="2216574" y="2154750"/>
                      <a:pt x="2282614" y="1970177"/>
                      <a:pt x="2308014" y="1848257"/>
                    </a:cubicBezTo>
                    <a:cubicBezTo>
                      <a:pt x="2333414" y="1726337"/>
                      <a:pt x="2331721" y="1563777"/>
                      <a:pt x="2379134" y="1462177"/>
                    </a:cubicBezTo>
                    <a:cubicBezTo>
                      <a:pt x="2426547" y="1360577"/>
                      <a:pt x="2545081" y="1303004"/>
                      <a:pt x="2592494" y="1238657"/>
                    </a:cubicBezTo>
                    <a:cubicBezTo>
                      <a:pt x="2639907" y="1174310"/>
                      <a:pt x="2658534" y="1103190"/>
                      <a:pt x="2663614" y="1076097"/>
                    </a:cubicBezTo>
                    <a:cubicBezTo>
                      <a:pt x="2668694" y="1049004"/>
                      <a:pt x="2639907" y="1054084"/>
                      <a:pt x="2622974" y="1076097"/>
                    </a:cubicBezTo>
                    <a:cubicBezTo>
                      <a:pt x="2606041" y="1098110"/>
                      <a:pt x="2597574" y="1165844"/>
                      <a:pt x="2562014" y="1208177"/>
                    </a:cubicBezTo>
                    <a:cubicBezTo>
                      <a:pt x="2526454" y="1250510"/>
                      <a:pt x="2426547" y="1338564"/>
                      <a:pt x="2409614" y="1330097"/>
                    </a:cubicBezTo>
                    <a:cubicBezTo>
                      <a:pt x="2392681" y="1321630"/>
                      <a:pt x="2438401" y="1235270"/>
                      <a:pt x="2460414" y="1157377"/>
                    </a:cubicBezTo>
                    <a:cubicBezTo>
                      <a:pt x="2482427" y="1079484"/>
                      <a:pt x="2511214" y="927084"/>
                      <a:pt x="2541694" y="862737"/>
                    </a:cubicBezTo>
                    <a:cubicBezTo>
                      <a:pt x="2572174" y="798390"/>
                      <a:pt x="2612814" y="801777"/>
                      <a:pt x="2643294" y="771297"/>
                    </a:cubicBezTo>
                    <a:cubicBezTo>
                      <a:pt x="2673774" y="740817"/>
                      <a:pt x="2709334" y="703564"/>
                      <a:pt x="2724574" y="679857"/>
                    </a:cubicBezTo>
                    <a:cubicBezTo>
                      <a:pt x="2739814" y="656150"/>
                      <a:pt x="2739814" y="634137"/>
                      <a:pt x="2734734" y="629057"/>
                    </a:cubicBezTo>
                    <a:cubicBezTo>
                      <a:pt x="2729654" y="623977"/>
                      <a:pt x="2712721" y="632444"/>
                      <a:pt x="2694094" y="649377"/>
                    </a:cubicBezTo>
                    <a:cubicBezTo>
                      <a:pt x="2675467" y="666310"/>
                      <a:pt x="2644987" y="712030"/>
                      <a:pt x="2622974" y="730657"/>
                    </a:cubicBezTo>
                    <a:cubicBezTo>
                      <a:pt x="2600961" y="749284"/>
                      <a:pt x="2553547" y="806857"/>
                      <a:pt x="2562014" y="761137"/>
                    </a:cubicBezTo>
                    <a:cubicBezTo>
                      <a:pt x="2570481" y="715417"/>
                      <a:pt x="2646681" y="546084"/>
                      <a:pt x="2673774" y="456337"/>
                    </a:cubicBezTo>
                    <a:cubicBezTo>
                      <a:pt x="2700867" y="366590"/>
                      <a:pt x="2722881" y="263297"/>
                      <a:pt x="2724574" y="222657"/>
                    </a:cubicBezTo>
                    <a:cubicBezTo>
                      <a:pt x="2726267" y="182017"/>
                      <a:pt x="2694094" y="195564"/>
                      <a:pt x="2683934" y="212497"/>
                    </a:cubicBezTo>
                    <a:cubicBezTo>
                      <a:pt x="2673774" y="229430"/>
                      <a:pt x="2675467" y="276844"/>
                      <a:pt x="2663614" y="324257"/>
                    </a:cubicBezTo>
                    <a:cubicBezTo>
                      <a:pt x="2651761" y="371670"/>
                      <a:pt x="2624667" y="468190"/>
                      <a:pt x="2612814" y="496977"/>
                    </a:cubicBezTo>
                    <a:cubicBezTo>
                      <a:pt x="2600961" y="525764"/>
                      <a:pt x="2602654" y="520684"/>
                      <a:pt x="2592494" y="496977"/>
                    </a:cubicBezTo>
                    <a:cubicBezTo>
                      <a:pt x="2582334" y="473270"/>
                      <a:pt x="2563707" y="393684"/>
                      <a:pt x="2551854" y="354737"/>
                    </a:cubicBezTo>
                    <a:cubicBezTo>
                      <a:pt x="2540001" y="315790"/>
                      <a:pt x="2531534" y="273457"/>
                      <a:pt x="2521374" y="263297"/>
                    </a:cubicBezTo>
                    <a:cubicBezTo>
                      <a:pt x="2511214" y="253137"/>
                      <a:pt x="2492587" y="278537"/>
                      <a:pt x="2490894" y="293777"/>
                    </a:cubicBezTo>
                    <a:cubicBezTo>
                      <a:pt x="2489201" y="309017"/>
                      <a:pt x="2502747" y="325950"/>
                      <a:pt x="2511214" y="354737"/>
                    </a:cubicBezTo>
                    <a:cubicBezTo>
                      <a:pt x="2519681" y="383524"/>
                      <a:pt x="2533227" y="432630"/>
                      <a:pt x="2541694" y="466497"/>
                    </a:cubicBezTo>
                    <a:cubicBezTo>
                      <a:pt x="2550161" y="500364"/>
                      <a:pt x="2556934" y="537617"/>
                      <a:pt x="2562014" y="557937"/>
                    </a:cubicBezTo>
                    <a:cubicBezTo>
                      <a:pt x="2567094" y="578257"/>
                      <a:pt x="2584027" y="544390"/>
                      <a:pt x="2572174" y="588417"/>
                    </a:cubicBezTo>
                    <a:cubicBezTo>
                      <a:pt x="2560321" y="632444"/>
                      <a:pt x="2516294" y="740817"/>
                      <a:pt x="2490894" y="822097"/>
                    </a:cubicBezTo>
                    <a:cubicBezTo>
                      <a:pt x="2465494" y="903377"/>
                      <a:pt x="2441787" y="1038844"/>
                      <a:pt x="2419774" y="1076097"/>
                    </a:cubicBezTo>
                    <a:cubicBezTo>
                      <a:pt x="2397761" y="1113350"/>
                      <a:pt x="2385907" y="1079484"/>
                      <a:pt x="2358814" y="1045617"/>
                    </a:cubicBezTo>
                    <a:cubicBezTo>
                      <a:pt x="2331721" y="1011750"/>
                      <a:pt x="2280921" y="915230"/>
                      <a:pt x="2257214" y="872897"/>
                    </a:cubicBezTo>
                    <a:cubicBezTo>
                      <a:pt x="2233507" y="830564"/>
                      <a:pt x="2226734" y="800084"/>
                      <a:pt x="2216574" y="791617"/>
                    </a:cubicBezTo>
                    <a:cubicBezTo>
                      <a:pt x="2206414" y="783150"/>
                      <a:pt x="2192867" y="800084"/>
                      <a:pt x="2196254" y="822097"/>
                    </a:cubicBezTo>
                    <a:cubicBezTo>
                      <a:pt x="2199641" y="844110"/>
                      <a:pt x="2219961" y="888137"/>
                      <a:pt x="2236894" y="923697"/>
                    </a:cubicBezTo>
                    <a:cubicBezTo>
                      <a:pt x="2253827" y="959257"/>
                      <a:pt x="2279227" y="1003284"/>
                      <a:pt x="2297854" y="1035457"/>
                    </a:cubicBezTo>
                    <a:cubicBezTo>
                      <a:pt x="2316481" y="1067630"/>
                      <a:pt x="2335107" y="1098110"/>
                      <a:pt x="2348654" y="1116737"/>
                    </a:cubicBezTo>
                    <a:cubicBezTo>
                      <a:pt x="2362201" y="1135364"/>
                      <a:pt x="2377441" y="1123510"/>
                      <a:pt x="2379134" y="1147217"/>
                    </a:cubicBezTo>
                    <a:cubicBezTo>
                      <a:pt x="2380827" y="1170924"/>
                      <a:pt x="2379134" y="1182777"/>
                      <a:pt x="2358814" y="1258977"/>
                    </a:cubicBezTo>
                    <a:cubicBezTo>
                      <a:pt x="2338494" y="1335177"/>
                      <a:pt x="2282614" y="1504510"/>
                      <a:pt x="2257214" y="1604417"/>
                    </a:cubicBezTo>
                    <a:cubicBezTo>
                      <a:pt x="2231814" y="1704324"/>
                      <a:pt x="2223347" y="1792377"/>
                      <a:pt x="2206414" y="1858417"/>
                    </a:cubicBezTo>
                    <a:cubicBezTo>
                      <a:pt x="2189481" y="1924457"/>
                      <a:pt x="2175934" y="1973564"/>
                      <a:pt x="2155614" y="2000657"/>
                    </a:cubicBezTo>
                    <a:cubicBezTo>
                      <a:pt x="2135294" y="2027750"/>
                      <a:pt x="2103121" y="2042990"/>
                      <a:pt x="2084494" y="2020977"/>
                    </a:cubicBezTo>
                    <a:cubicBezTo>
                      <a:pt x="2065867" y="1998964"/>
                      <a:pt x="2065867" y="1949857"/>
                      <a:pt x="2043854" y="1868577"/>
                    </a:cubicBezTo>
                    <a:cubicBezTo>
                      <a:pt x="2021841" y="1787297"/>
                      <a:pt x="1986281" y="1665377"/>
                      <a:pt x="1952414" y="1533297"/>
                    </a:cubicBezTo>
                    <a:cubicBezTo>
                      <a:pt x="1918547" y="1401217"/>
                      <a:pt x="1866054" y="1228497"/>
                      <a:pt x="1840654" y="1076097"/>
                    </a:cubicBezTo>
                    <a:cubicBezTo>
                      <a:pt x="1815254" y="923697"/>
                      <a:pt x="1795602" y="791913"/>
                      <a:pt x="1800014" y="618897"/>
                    </a:cubicBezTo>
                    <a:cubicBezTo>
                      <a:pt x="1804426" y="445881"/>
                      <a:pt x="1827258" y="135654"/>
                      <a:pt x="1867129" y="38001"/>
                    </a:cubicBezTo>
                    <a:cubicBezTo>
                      <a:pt x="1866314" y="-46814"/>
                      <a:pt x="1813080" y="25046"/>
                      <a:pt x="1795121" y="110009"/>
                    </a:cubicBezTo>
                    <a:cubicBezTo>
                      <a:pt x="1777162" y="194972"/>
                      <a:pt x="1765332" y="442642"/>
                      <a:pt x="1759374" y="547777"/>
                    </a:cubicBezTo>
                    <a:cubicBezTo>
                      <a:pt x="1753416" y="652912"/>
                      <a:pt x="1757681" y="690017"/>
                      <a:pt x="1759374" y="740817"/>
                    </a:cubicBezTo>
                    <a:cubicBezTo>
                      <a:pt x="1761067" y="791617"/>
                      <a:pt x="1774614" y="844110"/>
                      <a:pt x="1769534" y="852577"/>
                    </a:cubicBezTo>
                    <a:cubicBezTo>
                      <a:pt x="1764454" y="861044"/>
                      <a:pt x="1754294" y="835644"/>
                      <a:pt x="1728894" y="791617"/>
                    </a:cubicBezTo>
                    <a:cubicBezTo>
                      <a:pt x="1703494" y="747590"/>
                      <a:pt x="1644227" y="666310"/>
                      <a:pt x="1617134" y="588417"/>
                    </a:cubicBezTo>
                    <a:cubicBezTo>
                      <a:pt x="1590041" y="510524"/>
                      <a:pt x="1579881" y="381830"/>
                      <a:pt x="1566334" y="324257"/>
                    </a:cubicBezTo>
                    <a:cubicBezTo>
                      <a:pt x="1552787" y="266684"/>
                      <a:pt x="1544321" y="246364"/>
                      <a:pt x="1535854" y="242977"/>
                    </a:cubicBezTo>
                    <a:cubicBezTo>
                      <a:pt x="1527387" y="239590"/>
                      <a:pt x="1513841" y="253137"/>
                      <a:pt x="1515534" y="303937"/>
                    </a:cubicBezTo>
                    <a:cubicBezTo>
                      <a:pt x="1517227" y="354737"/>
                      <a:pt x="1537547" y="496977"/>
                      <a:pt x="1546014" y="547777"/>
                    </a:cubicBezTo>
                    <a:cubicBezTo>
                      <a:pt x="1554481" y="598577"/>
                      <a:pt x="1568027" y="600270"/>
                      <a:pt x="1566334" y="608737"/>
                    </a:cubicBezTo>
                    <a:cubicBezTo>
                      <a:pt x="1564641" y="617204"/>
                      <a:pt x="1557867" y="613817"/>
                      <a:pt x="1535854" y="598577"/>
                    </a:cubicBezTo>
                    <a:cubicBezTo>
                      <a:pt x="1513841" y="583337"/>
                      <a:pt x="1469814" y="541004"/>
                      <a:pt x="1434254" y="517297"/>
                    </a:cubicBezTo>
                    <a:cubicBezTo>
                      <a:pt x="1398694" y="493590"/>
                      <a:pt x="1342814" y="461417"/>
                      <a:pt x="1322494" y="456337"/>
                    </a:cubicBezTo>
                    <a:cubicBezTo>
                      <a:pt x="1302174" y="451257"/>
                      <a:pt x="1295401" y="466497"/>
                      <a:pt x="1312334" y="486817"/>
                    </a:cubicBezTo>
                    <a:cubicBezTo>
                      <a:pt x="1329267" y="507137"/>
                      <a:pt x="1381761" y="549470"/>
                      <a:pt x="1424094" y="578257"/>
                    </a:cubicBezTo>
                    <a:cubicBezTo>
                      <a:pt x="1466427" y="607044"/>
                      <a:pt x="1537547" y="642604"/>
                      <a:pt x="1566334" y="659537"/>
                    </a:cubicBezTo>
                    <a:cubicBezTo>
                      <a:pt x="1595121" y="676470"/>
                      <a:pt x="1578187" y="654457"/>
                      <a:pt x="1596814" y="679857"/>
                    </a:cubicBezTo>
                    <a:cubicBezTo>
                      <a:pt x="1615441" y="705257"/>
                      <a:pt x="1651001" y="772990"/>
                      <a:pt x="1678094" y="811937"/>
                    </a:cubicBezTo>
                    <a:cubicBezTo>
                      <a:pt x="1705187" y="850884"/>
                      <a:pt x="1742441" y="877977"/>
                      <a:pt x="1759374" y="913537"/>
                    </a:cubicBezTo>
                    <a:cubicBezTo>
                      <a:pt x="1776307" y="949097"/>
                      <a:pt x="1771227" y="974497"/>
                      <a:pt x="1779694" y="1025297"/>
                    </a:cubicBezTo>
                    <a:cubicBezTo>
                      <a:pt x="1788161" y="1076097"/>
                      <a:pt x="1794934" y="1140444"/>
                      <a:pt x="1810174" y="1218337"/>
                    </a:cubicBezTo>
                    <a:cubicBezTo>
                      <a:pt x="1825414" y="1296230"/>
                      <a:pt x="1864361" y="1446937"/>
                      <a:pt x="1871134" y="1492657"/>
                    </a:cubicBezTo>
                    <a:cubicBezTo>
                      <a:pt x="1877907" y="1538377"/>
                      <a:pt x="1898227" y="1521444"/>
                      <a:pt x="1850814" y="1492657"/>
                    </a:cubicBezTo>
                    <a:cubicBezTo>
                      <a:pt x="1803401" y="1463870"/>
                      <a:pt x="1661161" y="1385977"/>
                      <a:pt x="1586654" y="1319937"/>
                    </a:cubicBezTo>
                    <a:cubicBezTo>
                      <a:pt x="1512147" y="1253897"/>
                      <a:pt x="1447801" y="1155684"/>
                      <a:pt x="1403774" y="1096417"/>
                    </a:cubicBezTo>
                    <a:cubicBezTo>
                      <a:pt x="1359747" y="1037150"/>
                      <a:pt x="1339427" y="1013444"/>
                      <a:pt x="1322494" y="964337"/>
                    </a:cubicBezTo>
                    <a:cubicBezTo>
                      <a:pt x="1305561" y="915230"/>
                      <a:pt x="1308947" y="833950"/>
                      <a:pt x="1302174" y="801777"/>
                    </a:cubicBezTo>
                    <a:cubicBezTo>
                      <a:pt x="1295401" y="769604"/>
                      <a:pt x="1290321" y="762830"/>
                      <a:pt x="1281854" y="771297"/>
                    </a:cubicBezTo>
                    <a:cubicBezTo>
                      <a:pt x="1273387" y="779764"/>
                      <a:pt x="1254761" y="822097"/>
                      <a:pt x="1251374" y="852577"/>
                    </a:cubicBezTo>
                    <a:cubicBezTo>
                      <a:pt x="1247987" y="883057"/>
                      <a:pt x="1273387" y="950790"/>
                      <a:pt x="1261534" y="954177"/>
                    </a:cubicBezTo>
                    <a:cubicBezTo>
                      <a:pt x="1249681" y="957564"/>
                      <a:pt x="1222587" y="916924"/>
                      <a:pt x="1180254" y="872897"/>
                    </a:cubicBezTo>
                    <a:cubicBezTo>
                      <a:pt x="1137921" y="828870"/>
                      <a:pt x="1048174" y="742510"/>
                      <a:pt x="1007534" y="690017"/>
                    </a:cubicBezTo>
                    <a:cubicBezTo>
                      <a:pt x="966894" y="637524"/>
                      <a:pt x="956734" y="593497"/>
                      <a:pt x="936414" y="557937"/>
                    </a:cubicBezTo>
                    <a:cubicBezTo>
                      <a:pt x="916094" y="522377"/>
                      <a:pt x="899161" y="490204"/>
                      <a:pt x="885614" y="476657"/>
                    </a:cubicBezTo>
                    <a:cubicBezTo>
                      <a:pt x="872067" y="463110"/>
                      <a:pt x="856827" y="464804"/>
                      <a:pt x="855134" y="476657"/>
                    </a:cubicBezTo>
                    <a:cubicBezTo>
                      <a:pt x="853441" y="488510"/>
                      <a:pt x="855134" y="505444"/>
                      <a:pt x="875454" y="547777"/>
                    </a:cubicBezTo>
                    <a:cubicBezTo>
                      <a:pt x="895774" y="590110"/>
                      <a:pt x="943187" y="683244"/>
                      <a:pt x="977054" y="730657"/>
                    </a:cubicBezTo>
                    <a:cubicBezTo>
                      <a:pt x="1010921" y="778070"/>
                      <a:pt x="1073574" y="815324"/>
                      <a:pt x="1078654" y="832257"/>
                    </a:cubicBezTo>
                    <a:cubicBezTo>
                      <a:pt x="1083734" y="849190"/>
                      <a:pt x="1046481" y="844110"/>
                      <a:pt x="1007534" y="832257"/>
                    </a:cubicBezTo>
                    <a:cubicBezTo>
                      <a:pt x="968587" y="820404"/>
                      <a:pt x="875454" y="769604"/>
                      <a:pt x="844974" y="761137"/>
                    </a:cubicBezTo>
                    <a:cubicBezTo>
                      <a:pt x="814494" y="752670"/>
                      <a:pt x="812801" y="769604"/>
                      <a:pt x="824654" y="781457"/>
                    </a:cubicBezTo>
                    <a:cubicBezTo>
                      <a:pt x="836507" y="793310"/>
                      <a:pt x="875454" y="813630"/>
                      <a:pt x="916094" y="832257"/>
                    </a:cubicBezTo>
                    <a:cubicBezTo>
                      <a:pt x="956734" y="850884"/>
                      <a:pt x="1034627" y="881364"/>
                      <a:pt x="1068494" y="893217"/>
                    </a:cubicBezTo>
                    <a:cubicBezTo>
                      <a:pt x="1102361" y="905070"/>
                      <a:pt x="1090507" y="884750"/>
                      <a:pt x="1119294" y="903377"/>
                    </a:cubicBezTo>
                    <a:cubicBezTo>
                      <a:pt x="1148081" y="922004"/>
                      <a:pt x="1214121" y="982964"/>
                      <a:pt x="1241214" y="1004977"/>
                    </a:cubicBezTo>
                    <a:cubicBezTo>
                      <a:pt x="1268307" y="1026990"/>
                      <a:pt x="1256454" y="1008364"/>
                      <a:pt x="1281854" y="1035457"/>
                    </a:cubicBezTo>
                    <a:cubicBezTo>
                      <a:pt x="1307254" y="1062550"/>
                      <a:pt x="1358054" y="1123510"/>
                      <a:pt x="1393614" y="1167537"/>
                    </a:cubicBezTo>
                    <a:cubicBezTo>
                      <a:pt x="1429174" y="1211564"/>
                      <a:pt x="1447801" y="1248817"/>
                      <a:pt x="1495214" y="1299617"/>
                    </a:cubicBezTo>
                    <a:cubicBezTo>
                      <a:pt x="1542627" y="1350417"/>
                      <a:pt x="1620521" y="1421537"/>
                      <a:pt x="1678094" y="1472337"/>
                    </a:cubicBezTo>
                    <a:cubicBezTo>
                      <a:pt x="1735667" y="1523137"/>
                      <a:pt x="1810174" y="1573937"/>
                      <a:pt x="1840654" y="1604417"/>
                    </a:cubicBezTo>
                    <a:cubicBezTo>
                      <a:pt x="1871134" y="1634897"/>
                      <a:pt x="1854201" y="1621350"/>
                      <a:pt x="1860974" y="1655217"/>
                    </a:cubicBezTo>
                    <a:cubicBezTo>
                      <a:pt x="1867747" y="1689084"/>
                      <a:pt x="1876214" y="1766977"/>
                      <a:pt x="1881294" y="1807617"/>
                    </a:cubicBezTo>
                    <a:cubicBezTo>
                      <a:pt x="1886374" y="1848257"/>
                      <a:pt x="1891454" y="1856724"/>
                      <a:pt x="1891454" y="1899057"/>
                    </a:cubicBezTo>
                    <a:cubicBezTo>
                      <a:pt x="1891454" y="1941390"/>
                      <a:pt x="1901614" y="2042990"/>
                      <a:pt x="1881294" y="2061617"/>
                    </a:cubicBezTo>
                    <a:cubicBezTo>
                      <a:pt x="1860974" y="2080244"/>
                      <a:pt x="1833881" y="2027750"/>
                      <a:pt x="1769534" y="2010817"/>
                    </a:cubicBezTo>
                    <a:cubicBezTo>
                      <a:pt x="1705187" y="1993884"/>
                      <a:pt x="1581574" y="1980337"/>
                      <a:pt x="1495214" y="1960017"/>
                    </a:cubicBezTo>
                    <a:cubicBezTo>
                      <a:pt x="1408854" y="1939697"/>
                      <a:pt x="1351281" y="1922764"/>
                      <a:pt x="1251374" y="1888897"/>
                    </a:cubicBezTo>
                    <a:cubicBezTo>
                      <a:pt x="1151467" y="1855030"/>
                      <a:pt x="993987" y="1817777"/>
                      <a:pt x="895774" y="1756817"/>
                    </a:cubicBezTo>
                    <a:cubicBezTo>
                      <a:pt x="797561" y="1695857"/>
                      <a:pt x="726441" y="1595950"/>
                      <a:pt x="662094" y="1523137"/>
                    </a:cubicBezTo>
                    <a:cubicBezTo>
                      <a:pt x="597747" y="1450324"/>
                      <a:pt x="550334" y="1370737"/>
                      <a:pt x="509694" y="1319937"/>
                    </a:cubicBezTo>
                    <a:cubicBezTo>
                      <a:pt x="469054" y="1269137"/>
                      <a:pt x="443654" y="1233577"/>
                      <a:pt x="418254" y="1218337"/>
                    </a:cubicBezTo>
                    <a:cubicBezTo>
                      <a:pt x="392854" y="1203097"/>
                      <a:pt x="353907" y="1211564"/>
                      <a:pt x="357294" y="1228497"/>
                    </a:cubicBezTo>
                    <a:cubicBezTo>
                      <a:pt x="360681" y="1245430"/>
                      <a:pt x="404707" y="1274217"/>
                      <a:pt x="438574" y="1319937"/>
                    </a:cubicBezTo>
                    <a:cubicBezTo>
                      <a:pt x="472441" y="1365657"/>
                      <a:pt x="530014" y="1458790"/>
                      <a:pt x="560494" y="1502817"/>
                    </a:cubicBezTo>
                    <a:cubicBezTo>
                      <a:pt x="590974" y="1546844"/>
                      <a:pt x="623147" y="1572244"/>
                      <a:pt x="621454" y="1584097"/>
                    </a:cubicBezTo>
                    <a:cubicBezTo>
                      <a:pt x="619761" y="1595950"/>
                      <a:pt x="590974" y="1590870"/>
                      <a:pt x="550334" y="1573937"/>
                    </a:cubicBezTo>
                    <a:cubicBezTo>
                      <a:pt x="509694" y="1557004"/>
                      <a:pt x="435187" y="1518057"/>
                      <a:pt x="377614" y="1482497"/>
                    </a:cubicBezTo>
                    <a:cubicBezTo>
                      <a:pt x="320041" y="1446937"/>
                      <a:pt x="260774" y="1402910"/>
                      <a:pt x="204894" y="1360577"/>
                    </a:cubicBezTo>
                    <a:cubicBezTo>
                      <a:pt x="149014" y="1318244"/>
                      <a:pt x="76201" y="1248817"/>
                      <a:pt x="42334" y="1228497"/>
                    </a:cubicBezTo>
                    <a:cubicBezTo>
                      <a:pt x="8467" y="1208177"/>
                      <a:pt x="-5079" y="1225110"/>
                      <a:pt x="1694" y="1238657"/>
                    </a:cubicBezTo>
                    <a:cubicBezTo>
                      <a:pt x="8467" y="1252204"/>
                      <a:pt x="23707" y="1260670"/>
                      <a:pt x="82974" y="1309777"/>
                    </a:cubicBezTo>
                    <a:cubicBezTo>
                      <a:pt x="142241" y="1358884"/>
                      <a:pt x="270934" y="1477417"/>
                      <a:pt x="357294" y="1533297"/>
                    </a:cubicBezTo>
                    <a:cubicBezTo>
                      <a:pt x="443654" y="1589177"/>
                      <a:pt x="543561" y="1623044"/>
                      <a:pt x="601134" y="1645057"/>
                    </a:cubicBezTo>
                    <a:cubicBezTo>
                      <a:pt x="658707" y="1667070"/>
                      <a:pt x="677334" y="1651830"/>
                      <a:pt x="702734" y="1665377"/>
                    </a:cubicBezTo>
                    <a:cubicBezTo>
                      <a:pt x="728134" y="1678924"/>
                      <a:pt x="734907" y="1707710"/>
                      <a:pt x="753534" y="1726337"/>
                    </a:cubicBezTo>
                    <a:cubicBezTo>
                      <a:pt x="772161" y="1744964"/>
                      <a:pt x="789094" y="1760204"/>
                      <a:pt x="814494" y="1777137"/>
                    </a:cubicBezTo>
                    <a:cubicBezTo>
                      <a:pt x="839894" y="1794070"/>
                      <a:pt x="836507" y="1799150"/>
                      <a:pt x="905934" y="1827937"/>
                    </a:cubicBezTo>
                    <a:cubicBezTo>
                      <a:pt x="975361" y="1856724"/>
                      <a:pt x="1231054" y="1949857"/>
                      <a:pt x="1231054" y="1949857"/>
                    </a:cubicBezTo>
                    <a:cubicBezTo>
                      <a:pt x="1336041" y="1988804"/>
                      <a:pt x="1466427" y="2031137"/>
                      <a:pt x="1535854" y="2061617"/>
                    </a:cubicBezTo>
                    <a:cubicBezTo>
                      <a:pt x="1605281" y="2092097"/>
                      <a:pt x="1659467" y="2125964"/>
                      <a:pt x="1647614" y="2132737"/>
                    </a:cubicBezTo>
                    <a:cubicBezTo>
                      <a:pt x="1635761" y="2139510"/>
                      <a:pt x="1525694" y="2107337"/>
                      <a:pt x="1464734" y="2102257"/>
                    </a:cubicBezTo>
                    <a:cubicBezTo>
                      <a:pt x="1403774" y="2097177"/>
                      <a:pt x="1351281" y="2105644"/>
                      <a:pt x="1281854" y="2102257"/>
                    </a:cubicBezTo>
                    <a:cubicBezTo>
                      <a:pt x="1212427" y="2098870"/>
                      <a:pt x="1127761" y="2097177"/>
                      <a:pt x="1048174" y="2081937"/>
                    </a:cubicBezTo>
                    <a:cubicBezTo>
                      <a:pt x="968587" y="2066697"/>
                      <a:pt x="889001" y="2037910"/>
                      <a:pt x="804334" y="2010817"/>
                    </a:cubicBezTo>
                    <a:cubicBezTo>
                      <a:pt x="719667" y="1983724"/>
                      <a:pt x="589281" y="1936310"/>
                      <a:pt x="540174" y="1919377"/>
                    </a:cubicBezTo>
                    <a:cubicBezTo>
                      <a:pt x="491067" y="1902444"/>
                      <a:pt x="536787" y="1926150"/>
                      <a:pt x="509694" y="1909217"/>
                    </a:cubicBezTo>
                    <a:cubicBezTo>
                      <a:pt x="482601" y="1892284"/>
                      <a:pt x="406401" y="1831324"/>
                      <a:pt x="377614" y="1817777"/>
                    </a:cubicBezTo>
                    <a:cubicBezTo>
                      <a:pt x="348827" y="1804230"/>
                      <a:pt x="321734" y="1805924"/>
                      <a:pt x="336974" y="1827937"/>
                    </a:cubicBezTo>
                    <a:cubicBezTo>
                      <a:pt x="352214" y="1849950"/>
                      <a:pt x="404707" y="1915990"/>
                      <a:pt x="469054" y="1949857"/>
                    </a:cubicBezTo>
                    <a:cubicBezTo>
                      <a:pt x="533401" y="1983724"/>
                      <a:pt x="701041" y="2017590"/>
                      <a:pt x="723054" y="2031137"/>
                    </a:cubicBezTo>
                    <a:cubicBezTo>
                      <a:pt x="745067" y="2044684"/>
                      <a:pt x="643467" y="2032830"/>
                      <a:pt x="601134" y="2031137"/>
                    </a:cubicBezTo>
                    <a:cubicBezTo>
                      <a:pt x="558801" y="2029444"/>
                      <a:pt x="491067" y="2014204"/>
                      <a:pt x="469054" y="2020977"/>
                    </a:cubicBezTo>
                    <a:cubicBezTo>
                      <a:pt x="447041" y="2027750"/>
                      <a:pt x="450427" y="2063310"/>
                      <a:pt x="469054" y="2071777"/>
                    </a:cubicBezTo>
                    <a:cubicBezTo>
                      <a:pt x="487681" y="2080244"/>
                      <a:pt x="580814" y="2071777"/>
                      <a:pt x="580814" y="2071777"/>
                    </a:cubicBezTo>
                    <a:cubicBezTo>
                      <a:pt x="633307" y="2071777"/>
                      <a:pt x="716281" y="2065004"/>
                      <a:pt x="784014" y="2071777"/>
                    </a:cubicBezTo>
                    <a:cubicBezTo>
                      <a:pt x="851747" y="2078550"/>
                      <a:pt x="907627" y="2102257"/>
                      <a:pt x="987214" y="2112417"/>
                    </a:cubicBezTo>
                    <a:cubicBezTo>
                      <a:pt x="1066801" y="2122577"/>
                      <a:pt x="1162942" y="2122305"/>
                      <a:pt x="1261534" y="2132737"/>
                    </a:cubicBezTo>
                    <a:cubicBezTo>
                      <a:pt x="1360126" y="2143169"/>
                      <a:pt x="1499179" y="2146223"/>
                      <a:pt x="1578766" y="2175010"/>
                    </a:cubicBezTo>
                    <a:cubicBezTo>
                      <a:pt x="1658353" y="2203797"/>
                      <a:pt x="1703873" y="2261703"/>
                      <a:pt x="1739054" y="2305457"/>
                    </a:cubicBezTo>
                    <a:cubicBezTo>
                      <a:pt x="1774235" y="2349211"/>
                      <a:pt x="1779694" y="2374884"/>
                      <a:pt x="1789854" y="2437537"/>
                    </a:cubicBezTo>
                    <a:cubicBezTo>
                      <a:pt x="1800014" y="2500190"/>
                      <a:pt x="1801707" y="2598404"/>
                      <a:pt x="1800014" y="2681377"/>
                    </a:cubicBezTo>
                    <a:cubicBezTo>
                      <a:pt x="1798321" y="2764350"/>
                      <a:pt x="1791547" y="2843937"/>
                      <a:pt x="1779694" y="2935377"/>
                    </a:cubicBezTo>
                    <a:cubicBezTo>
                      <a:pt x="1767841" y="3026817"/>
                      <a:pt x="1728894" y="3230017"/>
                      <a:pt x="1728894" y="3230017"/>
                    </a:cubicBezTo>
                    <a:cubicBezTo>
                      <a:pt x="1711961" y="3328230"/>
                      <a:pt x="1695027" y="3421775"/>
                      <a:pt x="1678094" y="3524657"/>
                    </a:cubicBezTo>
                    <a:cubicBezTo>
                      <a:pt x="1661161" y="3627539"/>
                      <a:pt x="1603587" y="3793125"/>
                      <a:pt x="1627294" y="3847312"/>
                    </a:cubicBezTo>
                    <a:cubicBezTo>
                      <a:pt x="1651001" y="3901499"/>
                      <a:pt x="1739054" y="3847673"/>
                      <a:pt x="1820334" y="3849777"/>
                    </a:cubicBezTo>
                    <a:cubicBezTo>
                      <a:pt x="1901614" y="3851881"/>
                      <a:pt x="2039252" y="3861606"/>
                      <a:pt x="2114974" y="3859937"/>
                    </a:cubicBezTo>
                    <a:cubicBezTo>
                      <a:pt x="2190696" y="3858268"/>
                      <a:pt x="2262814" y="3848232"/>
                      <a:pt x="2274667" y="3839765"/>
                    </a:cubicBezTo>
                    <a:cubicBezTo>
                      <a:pt x="2286520" y="3831298"/>
                      <a:pt x="2294318" y="3818944"/>
                      <a:pt x="2287356" y="3742447"/>
                    </a:cubicBezTo>
                    <a:cubicBezTo>
                      <a:pt x="2280394" y="3665950"/>
                      <a:pt x="2238105" y="3593133"/>
                      <a:pt x="2232894" y="3380785"/>
                    </a:cubicBezTo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6350">
                <a:noFill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78" name="자유형 77"/>
              <p:cNvSpPr/>
              <p:nvPr/>
            </p:nvSpPr>
            <p:spPr>
              <a:xfrm>
                <a:off x="6655684" y="2968777"/>
                <a:ext cx="316616" cy="810206"/>
              </a:xfrm>
              <a:custGeom>
                <a:avLst/>
                <a:gdLst>
                  <a:gd name="connsiteX0" fmla="*/ 10886 w 306615"/>
                  <a:gd name="connsiteY0" fmla="*/ 688823 h 779537"/>
                  <a:gd name="connsiteX1" fmla="*/ 21772 w 306615"/>
                  <a:gd name="connsiteY1" fmla="*/ 761394 h 779537"/>
                  <a:gd name="connsiteX2" fmla="*/ 43544 w 306615"/>
                  <a:gd name="connsiteY2" fmla="*/ 772280 h 779537"/>
                  <a:gd name="connsiteX3" fmla="*/ 65315 w 306615"/>
                  <a:gd name="connsiteY3" fmla="*/ 717852 h 779537"/>
                  <a:gd name="connsiteX4" fmla="*/ 116115 w 306615"/>
                  <a:gd name="connsiteY4" fmla="*/ 554566 h 779537"/>
                  <a:gd name="connsiteX5" fmla="*/ 148772 w 306615"/>
                  <a:gd name="connsiteY5" fmla="*/ 384023 h 779537"/>
                  <a:gd name="connsiteX6" fmla="*/ 214086 w 306615"/>
                  <a:gd name="connsiteY6" fmla="*/ 148166 h 779537"/>
                  <a:gd name="connsiteX7" fmla="*/ 293915 w 306615"/>
                  <a:gd name="connsiteY7" fmla="*/ 28423 h 779537"/>
                  <a:gd name="connsiteX8" fmla="*/ 290286 w 306615"/>
                  <a:gd name="connsiteY8" fmla="*/ 6652 h 779537"/>
                  <a:gd name="connsiteX9" fmla="*/ 268515 w 306615"/>
                  <a:gd name="connsiteY9" fmla="*/ 13909 h 779537"/>
                  <a:gd name="connsiteX10" fmla="*/ 214086 w 306615"/>
                  <a:gd name="connsiteY10" fmla="*/ 90109 h 779537"/>
                  <a:gd name="connsiteX11" fmla="*/ 170544 w 306615"/>
                  <a:gd name="connsiteY11" fmla="*/ 195337 h 779537"/>
                  <a:gd name="connsiteX12" fmla="*/ 127001 w 306615"/>
                  <a:gd name="connsiteY12" fmla="*/ 344109 h 779537"/>
                  <a:gd name="connsiteX13" fmla="*/ 87086 w 306615"/>
                  <a:gd name="connsiteY13" fmla="*/ 525537 h 779537"/>
                  <a:gd name="connsiteX14" fmla="*/ 10886 w 306615"/>
                  <a:gd name="connsiteY14" fmla="*/ 688823 h 7795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306615" h="779537">
                    <a:moveTo>
                      <a:pt x="10886" y="688823"/>
                    </a:moveTo>
                    <a:cubicBezTo>
                      <a:pt x="0" y="728132"/>
                      <a:pt x="16329" y="747485"/>
                      <a:pt x="21772" y="761394"/>
                    </a:cubicBezTo>
                    <a:cubicBezTo>
                      <a:pt x="27215" y="775304"/>
                      <a:pt x="36287" y="779537"/>
                      <a:pt x="43544" y="772280"/>
                    </a:cubicBezTo>
                    <a:cubicBezTo>
                      <a:pt x="50801" y="765023"/>
                      <a:pt x="53220" y="754138"/>
                      <a:pt x="65315" y="717852"/>
                    </a:cubicBezTo>
                    <a:cubicBezTo>
                      <a:pt x="77410" y="681566"/>
                      <a:pt x="102206" y="610204"/>
                      <a:pt x="116115" y="554566"/>
                    </a:cubicBezTo>
                    <a:cubicBezTo>
                      <a:pt x="130025" y="498928"/>
                      <a:pt x="132444" y="451756"/>
                      <a:pt x="148772" y="384023"/>
                    </a:cubicBezTo>
                    <a:cubicBezTo>
                      <a:pt x="165100" y="316290"/>
                      <a:pt x="189896" y="207433"/>
                      <a:pt x="214086" y="148166"/>
                    </a:cubicBezTo>
                    <a:cubicBezTo>
                      <a:pt x="238276" y="88899"/>
                      <a:pt x="281215" y="52009"/>
                      <a:pt x="293915" y="28423"/>
                    </a:cubicBezTo>
                    <a:cubicBezTo>
                      <a:pt x="306615" y="4837"/>
                      <a:pt x="294519" y="9071"/>
                      <a:pt x="290286" y="6652"/>
                    </a:cubicBezTo>
                    <a:cubicBezTo>
                      <a:pt x="286053" y="4233"/>
                      <a:pt x="281215" y="0"/>
                      <a:pt x="268515" y="13909"/>
                    </a:cubicBezTo>
                    <a:cubicBezTo>
                      <a:pt x="255815" y="27818"/>
                      <a:pt x="230415" y="59871"/>
                      <a:pt x="214086" y="90109"/>
                    </a:cubicBezTo>
                    <a:cubicBezTo>
                      <a:pt x="197758" y="120347"/>
                      <a:pt x="185058" y="153004"/>
                      <a:pt x="170544" y="195337"/>
                    </a:cubicBezTo>
                    <a:cubicBezTo>
                      <a:pt x="156030" y="237670"/>
                      <a:pt x="140911" y="289076"/>
                      <a:pt x="127001" y="344109"/>
                    </a:cubicBezTo>
                    <a:cubicBezTo>
                      <a:pt x="113091" y="399142"/>
                      <a:pt x="100995" y="473528"/>
                      <a:pt x="87086" y="525537"/>
                    </a:cubicBezTo>
                    <a:cubicBezTo>
                      <a:pt x="73177" y="577546"/>
                      <a:pt x="21772" y="649514"/>
                      <a:pt x="10886" y="688823"/>
                    </a:cubicBezTo>
                    <a:close/>
                  </a:path>
                </a:pathLst>
              </a:custGeom>
              <a:grpFill/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79" name="자유형 78"/>
              <p:cNvSpPr/>
              <p:nvPr/>
            </p:nvSpPr>
            <p:spPr>
              <a:xfrm rot="4200705">
                <a:off x="7895038" y="4360192"/>
                <a:ext cx="306615" cy="779537"/>
              </a:xfrm>
              <a:custGeom>
                <a:avLst/>
                <a:gdLst>
                  <a:gd name="connsiteX0" fmla="*/ 10886 w 306615"/>
                  <a:gd name="connsiteY0" fmla="*/ 688823 h 779537"/>
                  <a:gd name="connsiteX1" fmla="*/ 21772 w 306615"/>
                  <a:gd name="connsiteY1" fmla="*/ 761394 h 779537"/>
                  <a:gd name="connsiteX2" fmla="*/ 43544 w 306615"/>
                  <a:gd name="connsiteY2" fmla="*/ 772280 h 779537"/>
                  <a:gd name="connsiteX3" fmla="*/ 65315 w 306615"/>
                  <a:gd name="connsiteY3" fmla="*/ 717852 h 779537"/>
                  <a:gd name="connsiteX4" fmla="*/ 116115 w 306615"/>
                  <a:gd name="connsiteY4" fmla="*/ 554566 h 779537"/>
                  <a:gd name="connsiteX5" fmla="*/ 148772 w 306615"/>
                  <a:gd name="connsiteY5" fmla="*/ 384023 h 779537"/>
                  <a:gd name="connsiteX6" fmla="*/ 214086 w 306615"/>
                  <a:gd name="connsiteY6" fmla="*/ 148166 h 779537"/>
                  <a:gd name="connsiteX7" fmla="*/ 293915 w 306615"/>
                  <a:gd name="connsiteY7" fmla="*/ 28423 h 779537"/>
                  <a:gd name="connsiteX8" fmla="*/ 290286 w 306615"/>
                  <a:gd name="connsiteY8" fmla="*/ 6652 h 779537"/>
                  <a:gd name="connsiteX9" fmla="*/ 268515 w 306615"/>
                  <a:gd name="connsiteY9" fmla="*/ 13909 h 779537"/>
                  <a:gd name="connsiteX10" fmla="*/ 214086 w 306615"/>
                  <a:gd name="connsiteY10" fmla="*/ 90109 h 779537"/>
                  <a:gd name="connsiteX11" fmla="*/ 170544 w 306615"/>
                  <a:gd name="connsiteY11" fmla="*/ 195337 h 779537"/>
                  <a:gd name="connsiteX12" fmla="*/ 127001 w 306615"/>
                  <a:gd name="connsiteY12" fmla="*/ 344109 h 779537"/>
                  <a:gd name="connsiteX13" fmla="*/ 87086 w 306615"/>
                  <a:gd name="connsiteY13" fmla="*/ 525537 h 779537"/>
                  <a:gd name="connsiteX14" fmla="*/ 10886 w 306615"/>
                  <a:gd name="connsiteY14" fmla="*/ 688823 h 7795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306615" h="779537">
                    <a:moveTo>
                      <a:pt x="10886" y="688823"/>
                    </a:moveTo>
                    <a:cubicBezTo>
                      <a:pt x="0" y="728132"/>
                      <a:pt x="16329" y="747485"/>
                      <a:pt x="21772" y="761394"/>
                    </a:cubicBezTo>
                    <a:cubicBezTo>
                      <a:pt x="27215" y="775304"/>
                      <a:pt x="36287" y="779537"/>
                      <a:pt x="43544" y="772280"/>
                    </a:cubicBezTo>
                    <a:cubicBezTo>
                      <a:pt x="50801" y="765023"/>
                      <a:pt x="53220" y="754138"/>
                      <a:pt x="65315" y="717852"/>
                    </a:cubicBezTo>
                    <a:cubicBezTo>
                      <a:pt x="77410" y="681566"/>
                      <a:pt x="102206" y="610204"/>
                      <a:pt x="116115" y="554566"/>
                    </a:cubicBezTo>
                    <a:cubicBezTo>
                      <a:pt x="130025" y="498928"/>
                      <a:pt x="132444" y="451756"/>
                      <a:pt x="148772" y="384023"/>
                    </a:cubicBezTo>
                    <a:cubicBezTo>
                      <a:pt x="165100" y="316290"/>
                      <a:pt x="189896" y="207433"/>
                      <a:pt x="214086" y="148166"/>
                    </a:cubicBezTo>
                    <a:cubicBezTo>
                      <a:pt x="238276" y="88899"/>
                      <a:pt x="281215" y="52009"/>
                      <a:pt x="293915" y="28423"/>
                    </a:cubicBezTo>
                    <a:cubicBezTo>
                      <a:pt x="306615" y="4837"/>
                      <a:pt x="294519" y="9071"/>
                      <a:pt x="290286" y="6652"/>
                    </a:cubicBezTo>
                    <a:cubicBezTo>
                      <a:pt x="286053" y="4233"/>
                      <a:pt x="281215" y="0"/>
                      <a:pt x="268515" y="13909"/>
                    </a:cubicBezTo>
                    <a:cubicBezTo>
                      <a:pt x="255815" y="27818"/>
                      <a:pt x="230415" y="59871"/>
                      <a:pt x="214086" y="90109"/>
                    </a:cubicBezTo>
                    <a:cubicBezTo>
                      <a:pt x="197758" y="120347"/>
                      <a:pt x="185058" y="153004"/>
                      <a:pt x="170544" y="195337"/>
                    </a:cubicBezTo>
                    <a:cubicBezTo>
                      <a:pt x="156030" y="237670"/>
                      <a:pt x="140911" y="289076"/>
                      <a:pt x="127001" y="344109"/>
                    </a:cubicBezTo>
                    <a:cubicBezTo>
                      <a:pt x="113091" y="399142"/>
                      <a:pt x="100995" y="473528"/>
                      <a:pt x="87086" y="525537"/>
                    </a:cubicBezTo>
                    <a:cubicBezTo>
                      <a:pt x="73177" y="577546"/>
                      <a:pt x="21772" y="649514"/>
                      <a:pt x="10886" y="688823"/>
                    </a:cubicBezTo>
                    <a:close/>
                  </a:path>
                </a:pathLst>
              </a:custGeom>
              <a:grpFill/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</p:grpSp>
        <p:sp>
          <p:nvSpPr>
            <p:cNvPr id="63" name="자유형 62"/>
            <p:cNvSpPr/>
            <p:nvPr/>
          </p:nvSpPr>
          <p:spPr>
            <a:xfrm>
              <a:off x="5389030" y="4103207"/>
              <a:ext cx="144016" cy="144016"/>
            </a:xfrm>
            <a:custGeom>
              <a:avLst/>
              <a:gdLst>
                <a:gd name="connsiteX0" fmla="*/ 108857 w 117822"/>
                <a:gd name="connsiteY0" fmla="*/ 15368 h 113979"/>
                <a:gd name="connsiteX1" fmla="*/ 24333 w 117822"/>
                <a:gd name="connsiteY1" fmla="*/ 15368 h 113979"/>
                <a:gd name="connsiteX2" fmla="*/ 8965 w 117822"/>
                <a:gd name="connsiteY2" fmla="*/ 92208 h 113979"/>
                <a:gd name="connsiteX3" fmla="*/ 78121 w 117822"/>
                <a:gd name="connsiteY3" fmla="*/ 107576 h 113979"/>
                <a:gd name="connsiteX4" fmla="*/ 108857 w 117822"/>
                <a:gd name="connsiteY4" fmla="*/ 15368 h 113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7822" h="113979">
                  <a:moveTo>
                    <a:pt x="108857" y="15368"/>
                  </a:moveTo>
                  <a:cubicBezTo>
                    <a:pt x="99892" y="0"/>
                    <a:pt x="40982" y="2561"/>
                    <a:pt x="24333" y="15368"/>
                  </a:cubicBezTo>
                  <a:cubicBezTo>
                    <a:pt x="7684" y="28175"/>
                    <a:pt x="0" y="76840"/>
                    <a:pt x="8965" y="92208"/>
                  </a:cubicBezTo>
                  <a:cubicBezTo>
                    <a:pt x="17930" y="107576"/>
                    <a:pt x="60192" y="113979"/>
                    <a:pt x="78121" y="107576"/>
                  </a:cubicBezTo>
                  <a:cubicBezTo>
                    <a:pt x="96050" y="101173"/>
                    <a:pt x="117822" y="30736"/>
                    <a:pt x="108857" y="15368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0"/>
            </a:p>
          </p:txBody>
        </p:sp>
        <p:sp>
          <p:nvSpPr>
            <p:cNvPr id="64" name="자유형 63"/>
            <p:cNvSpPr/>
            <p:nvPr/>
          </p:nvSpPr>
          <p:spPr>
            <a:xfrm rot="6659760">
              <a:off x="5309421" y="4922457"/>
              <a:ext cx="108012" cy="108012"/>
            </a:xfrm>
            <a:custGeom>
              <a:avLst/>
              <a:gdLst>
                <a:gd name="connsiteX0" fmla="*/ 108857 w 117822"/>
                <a:gd name="connsiteY0" fmla="*/ 15368 h 113979"/>
                <a:gd name="connsiteX1" fmla="*/ 24333 w 117822"/>
                <a:gd name="connsiteY1" fmla="*/ 15368 h 113979"/>
                <a:gd name="connsiteX2" fmla="*/ 8965 w 117822"/>
                <a:gd name="connsiteY2" fmla="*/ 92208 h 113979"/>
                <a:gd name="connsiteX3" fmla="*/ 78121 w 117822"/>
                <a:gd name="connsiteY3" fmla="*/ 107576 h 113979"/>
                <a:gd name="connsiteX4" fmla="*/ 108857 w 117822"/>
                <a:gd name="connsiteY4" fmla="*/ 15368 h 113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7822" h="113979">
                  <a:moveTo>
                    <a:pt x="108857" y="15368"/>
                  </a:moveTo>
                  <a:cubicBezTo>
                    <a:pt x="99892" y="0"/>
                    <a:pt x="40982" y="2561"/>
                    <a:pt x="24333" y="15368"/>
                  </a:cubicBezTo>
                  <a:cubicBezTo>
                    <a:pt x="7684" y="28175"/>
                    <a:pt x="0" y="76840"/>
                    <a:pt x="8965" y="92208"/>
                  </a:cubicBezTo>
                  <a:cubicBezTo>
                    <a:pt x="17930" y="107576"/>
                    <a:pt x="60192" y="113979"/>
                    <a:pt x="78121" y="107576"/>
                  </a:cubicBezTo>
                  <a:cubicBezTo>
                    <a:pt x="96050" y="101173"/>
                    <a:pt x="117822" y="30736"/>
                    <a:pt x="108857" y="15368"/>
                  </a:cubicBez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0"/>
            </a:p>
          </p:txBody>
        </p:sp>
        <p:sp>
          <p:nvSpPr>
            <p:cNvPr id="65" name="자유형 64"/>
            <p:cNvSpPr/>
            <p:nvPr/>
          </p:nvSpPr>
          <p:spPr>
            <a:xfrm>
              <a:off x="5647765" y="3104350"/>
              <a:ext cx="167767" cy="153681"/>
            </a:xfrm>
            <a:custGeom>
              <a:avLst/>
              <a:gdLst>
                <a:gd name="connsiteX0" fmla="*/ 76840 w 167767"/>
                <a:gd name="connsiteY0" fmla="*/ 145997 h 153681"/>
                <a:gd name="connsiteX1" fmla="*/ 153680 w 167767"/>
                <a:gd name="connsiteY1" fmla="*/ 122945 h 153681"/>
                <a:gd name="connsiteX2" fmla="*/ 153680 w 167767"/>
                <a:gd name="connsiteY2" fmla="*/ 30736 h 153681"/>
                <a:gd name="connsiteX3" fmla="*/ 69156 w 167767"/>
                <a:gd name="connsiteY3" fmla="*/ 7684 h 153681"/>
                <a:gd name="connsiteX4" fmla="*/ 0 w 167767"/>
                <a:gd name="connsiteY4" fmla="*/ 76841 h 153681"/>
                <a:gd name="connsiteX5" fmla="*/ 76840 w 167767"/>
                <a:gd name="connsiteY5" fmla="*/ 145997 h 1536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67767" h="153681">
                  <a:moveTo>
                    <a:pt x="76840" y="145997"/>
                  </a:moveTo>
                  <a:cubicBezTo>
                    <a:pt x="102453" y="153681"/>
                    <a:pt x="140873" y="142155"/>
                    <a:pt x="153680" y="122945"/>
                  </a:cubicBezTo>
                  <a:cubicBezTo>
                    <a:pt x="166487" y="103735"/>
                    <a:pt x="167767" y="49946"/>
                    <a:pt x="153680" y="30736"/>
                  </a:cubicBezTo>
                  <a:cubicBezTo>
                    <a:pt x="139593" y="11526"/>
                    <a:pt x="94769" y="0"/>
                    <a:pt x="69156" y="7684"/>
                  </a:cubicBezTo>
                  <a:cubicBezTo>
                    <a:pt x="43543" y="15368"/>
                    <a:pt x="0" y="52508"/>
                    <a:pt x="0" y="76841"/>
                  </a:cubicBezTo>
                  <a:cubicBezTo>
                    <a:pt x="0" y="101174"/>
                    <a:pt x="51227" y="138313"/>
                    <a:pt x="76840" y="145997"/>
                  </a:cubicBez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0"/>
            </a:p>
          </p:txBody>
        </p:sp>
        <p:sp>
          <p:nvSpPr>
            <p:cNvPr id="66" name="자유형 65"/>
            <p:cNvSpPr/>
            <p:nvPr/>
          </p:nvSpPr>
          <p:spPr>
            <a:xfrm>
              <a:off x="6588224" y="2564904"/>
              <a:ext cx="197260" cy="209800"/>
            </a:xfrm>
            <a:custGeom>
              <a:avLst/>
              <a:gdLst>
                <a:gd name="connsiteX0" fmla="*/ 55069 w 142155"/>
                <a:gd name="connsiteY0" fmla="*/ 1281 h 161365"/>
                <a:gd name="connsiteX1" fmla="*/ 8965 w 142155"/>
                <a:gd name="connsiteY1" fmla="*/ 39701 h 161365"/>
                <a:gd name="connsiteX2" fmla="*/ 16649 w 142155"/>
                <a:gd name="connsiteY2" fmla="*/ 147278 h 161365"/>
                <a:gd name="connsiteX3" fmla="*/ 108857 w 142155"/>
                <a:gd name="connsiteY3" fmla="*/ 124226 h 161365"/>
                <a:gd name="connsiteX4" fmla="*/ 139594 w 142155"/>
                <a:gd name="connsiteY4" fmla="*/ 47385 h 161365"/>
                <a:gd name="connsiteX5" fmla="*/ 55069 w 142155"/>
                <a:gd name="connsiteY5" fmla="*/ 1281 h 1613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2155" h="161365">
                  <a:moveTo>
                    <a:pt x="55069" y="1281"/>
                  </a:moveTo>
                  <a:cubicBezTo>
                    <a:pt x="33298" y="0"/>
                    <a:pt x="15368" y="15368"/>
                    <a:pt x="8965" y="39701"/>
                  </a:cubicBezTo>
                  <a:cubicBezTo>
                    <a:pt x="2562" y="64034"/>
                    <a:pt x="0" y="133191"/>
                    <a:pt x="16649" y="147278"/>
                  </a:cubicBezTo>
                  <a:cubicBezTo>
                    <a:pt x="33298" y="161365"/>
                    <a:pt x="88366" y="140875"/>
                    <a:pt x="108857" y="124226"/>
                  </a:cubicBezTo>
                  <a:cubicBezTo>
                    <a:pt x="129348" y="107577"/>
                    <a:pt x="142155" y="70437"/>
                    <a:pt x="139594" y="47385"/>
                  </a:cubicBezTo>
                  <a:cubicBezTo>
                    <a:pt x="137033" y="24333"/>
                    <a:pt x="76840" y="2562"/>
                    <a:pt x="55069" y="1281"/>
                  </a:cubicBez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0"/>
            </a:p>
          </p:txBody>
        </p:sp>
        <p:sp>
          <p:nvSpPr>
            <p:cNvPr id="67" name="자유형 66"/>
            <p:cNvSpPr/>
            <p:nvPr/>
          </p:nvSpPr>
          <p:spPr>
            <a:xfrm>
              <a:off x="7727231" y="4243592"/>
              <a:ext cx="144016" cy="144016"/>
            </a:xfrm>
            <a:custGeom>
              <a:avLst/>
              <a:gdLst>
                <a:gd name="connsiteX0" fmla="*/ 55069 w 142155"/>
                <a:gd name="connsiteY0" fmla="*/ 1281 h 161365"/>
                <a:gd name="connsiteX1" fmla="*/ 8965 w 142155"/>
                <a:gd name="connsiteY1" fmla="*/ 39701 h 161365"/>
                <a:gd name="connsiteX2" fmla="*/ 16649 w 142155"/>
                <a:gd name="connsiteY2" fmla="*/ 147278 h 161365"/>
                <a:gd name="connsiteX3" fmla="*/ 108857 w 142155"/>
                <a:gd name="connsiteY3" fmla="*/ 124226 h 161365"/>
                <a:gd name="connsiteX4" fmla="*/ 139594 w 142155"/>
                <a:gd name="connsiteY4" fmla="*/ 47385 h 161365"/>
                <a:gd name="connsiteX5" fmla="*/ 55069 w 142155"/>
                <a:gd name="connsiteY5" fmla="*/ 1281 h 1613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2155" h="161365">
                  <a:moveTo>
                    <a:pt x="55069" y="1281"/>
                  </a:moveTo>
                  <a:cubicBezTo>
                    <a:pt x="33298" y="0"/>
                    <a:pt x="15368" y="15368"/>
                    <a:pt x="8965" y="39701"/>
                  </a:cubicBezTo>
                  <a:cubicBezTo>
                    <a:pt x="2562" y="64034"/>
                    <a:pt x="0" y="133191"/>
                    <a:pt x="16649" y="147278"/>
                  </a:cubicBezTo>
                  <a:cubicBezTo>
                    <a:pt x="33298" y="161365"/>
                    <a:pt x="88366" y="140875"/>
                    <a:pt x="108857" y="124226"/>
                  </a:cubicBezTo>
                  <a:cubicBezTo>
                    <a:pt x="129348" y="107577"/>
                    <a:pt x="142155" y="70437"/>
                    <a:pt x="139594" y="47385"/>
                  </a:cubicBezTo>
                  <a:cubicBezTo>
                    <a:pt x="137033" y="24333"/>
                    <a:pt x="76840" y="2562"/>
                    <a:pt x="55069" y="1281"/>
                  </a:cubicBez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0"/>
            </a:p>
          </p:txBody>
        </p:sp>
        <p:sp>
          <p:nvSpPr>
            <p:cNvPr id="68" name="자유형 67"/>
            <p:cNvSpPr/>
            <p:nvPr/>
          </p:nvSpPr>
          <p:spPr>
            <a:xfrm>
              <a:off x="7470060" y="2752647"/>
              <a:ext cx="216024" cy="216024"/>
            </a:xfrm>
            <a:custGeom>
              <a:avLst/>
              <a:gdLst>
                <a:gd name="connsiteX0" fmla="*/ 108857 w 117822"/>
                <a:gd name="connsiteY0" fmla="*/ 15368 h 113979"/>
                <a:gd name="connsiteX1" fmla="*/ 24333 w 117822"/>
                <a:gd name="connsiteY1" fmla="*/ 15368 h 113979"/>
                <a:gd name="connsiteX2" fmla="*/ 8965 w 117822"/>
                <a:gd name="connsiteY2" fmla="*/ 92208 h 113979"/>
                <a:gd name="connsiteX3" fmla="*/ 78121 w 117822"/>
                <a:gd name="connsiteY3" fmla="*/ 107576 h 113979"/>
                <a:gd name="connsiteX4" fmla="*/ 108857 w 117822"/>
                <a:gd name="connsiteY4" fmla="*/ 15368 h 113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7822" h="113979">
                  <a:moveTo>
                    <a:pt x="108857" y="15368"/>
                  </a:moveTo>
                  <a:cubicBezTo>
                    <a:pt x="99892" y="0"/>
                    <a:pt x="40982" y="2561"/>
                    <a:pt x="24333" y="15368"/>
                  </a:cubicBezTo>
                  <a:cubicBezTo>
                    <a:pt x="7684" y="28175"/>
                    <a:pt x="0" y="76840"/>
                    <a:pt x="8965" y="92208"/>
                  </a:cubicBezTo>
                  <a:cubicBezTo>
                    <a:pt x="17930" y="107576"/>
                    <a:pt x="60192" y="113979"/>
                    <a:pt x="78121" y="107576"/>
                  </a:cubicBezTo>
                  <a:cubicBezTo>
                    <a:pt x="96050" y="101173"/>
                    <a:pt x="117822" y="30736"/>
                    <a:pt x="108857" y="15368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0"/>
            </a:p>
          </p:txBody>
        </p:sp>
        <p:sp>
          <p:nvSpPr>
            <p:cNvPr id="69" name="자유형 68"/>
            <p:cNvSpPr/>
            <p:nvPr/>
          </p:nvSpPr>
          <p:spPr>
            <a:xfrm rot="6659760">
              <a:off x="6094538" y="3728736"/>
              <a:ext cx="324037" cy="324036"/>
            </a:xfrm>
            <a:custGeom>
              <a:avLst/>
              <a:gdLst>
                <a:gd name="connsiteX0" fmla="*/ 108857 w 117822"/>
                <a:gd name="connsiteY0" fmla="*/ 15368 h 113979"/>
                <a:gd name="connsiteX1" fmla="*/ 24333 w 117822"/>
                <a:gd name="connsiteY1" fmla="*/ 15368 h 113979"/>
                <a:gd name="connsiteX2" fmla="*/ 8965 w 117822"/>
                <a:gd name="connsiteY2" fmla="*/ 92208 h 113979"/>
                <a:gd name="connsiteX3" fmla="*/ 78121 w 117822"/>
                <a:gd name="connsiteY3" fmla="*/ 107576 h 113979"/>
                <a:gd name="connsiteX4" fmla="*/ 108857 w 117822"/>
                <a:gd name="connsiteY4" fmla="*/ 15368 h 113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7822" h="113979">
                  <a:moveTo>
                    <a:pt x="108857" y="15368"/>
                  </a:moveTo>
                  <a:cubicBezTo>
                    <a:pt x="99892" y="0"/>
                    <a:pt x="40982" y="2561"/>
                    <a:pt x="24333" y="15368"/>
                  </a:cubicBezTo>
                  <a:cubicBezTo>
                    <a:pt x="7684" y="28175"/>
                    <a:pt x="0" y="76840"/>
                    <a:pt x="8965" y="92208"/>
                  </a:cubicBezTo>
                  <a:cubicBezTo>
                    <a:pt x="17930" y="107576"/>
                    <a:pt x="60192" y="113979"/>
                    <a:pt x="78121" y="107576"/>
                  </a:cubicBezTo>
                  <a:cubicBezTo>
                    <a:pt x="96050" y="101173"/>
                    <a:pt x="117822" y="30736"/>
                    <a:pt x="108857" y="15368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0"/>
            </a:p>
          </p:txBody>
        </p:sp>
        <p:sp>
          <p:nvSpPr>
            <p:cNvPr id="70" name="자유형 69"/>
            <p:cNvSpPr/>
            <p:nvPr/>
          </p:nvSpPr>
          <p:spPr>
            <a:xfrm rot="19642681">
              <a:off x="6869993" y="2888188"/>
              <a:ext cx="251651" cy="230522"/>
            </a:xfrm>
            <a:custGeom>
              <a:avLst/>
              <a:gdLst>
                <a:gd name="connsiteX0" fmla="*/ 76840 w 167767"/>
                <a:gd name="connsiteY0" fmla="*/ 145997 h 153681"/>
                <a:gd name="connsiteX1" fmla="*/ 153680 w 167767"/>
                <a:gd name="connsiteY1" fmla="*/ 122945 h 153681"/>
                <a:gd name="connsiteX2" fmla="*/ 153680 w 167767"/>
                <a:gd name="connsiteY2" fmla="*/ 30736 h 153681"/>
                <a:gd name="connsiteX3" fmla="*/ 69156 w 167767"/>
                <a:gd name="connsiteY3" fmla="*/ 7684 h 153681"/>
                <a:gd name="connsiteX4" fmla="*/ 0 w 167767"/>
                <a:gd name="connsiteY4" fmla="*/ 76841 h 153681"/>
                <a:gd name="connsiteX5" fmla="*/ 76840 w 167767"/>
                <a:gd name="connsiteY5" fmla="*/ 145997 h 1536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67767" h="153681">
                  <a:moveTo>
                    <a:pt x="76840" y="145997"/>
                  </a:moveTo>
                  <a:cubicBezTo>
                    <a:pt x="102453" y="153681"/>
                    <a:pt x="140873" y="142155"/>
                    <a:pt x="153680" y="122945"/>
                  </a:cubicBezTo>
                  <a:cubicBezTo>
                    <a:pt x="166487" y="103735"/>
                    <a:pt x="167767" y="49946"/>
                    <a:pt x="153680" y="30736"/>
                  </a:cubicBezTo>
                  <a:cubicBezTo>
                    <a:pt x="139593" y="11526"/>
                    <a:pt x="94769" y="0"/>
                    <a:pt x="69156" y="7684"/>
                  </a:cubicBezTo>
                  <a:cubicBezTo>
                    <a:pt x="43543" y="15368"/>
                    <a:pt x="0" y="52508"/>
                    <a:pt x="0" y="76841"/>
                  </a:cubicBezTo>
                  <a:cubicBezTo>
                    <a:pt x="0" y="101174"/>
                    <a:pt x="51227" y="138313"/>
                    <a:pt x="76840" y="145997"/>
                  </a:cubicBez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0"/>
            </a:p>
          </p:txBody>
        </p:sp>
        <p:sp>
          <p:nvSpPr>
            <p:cNvPr id="71" name="자유형 70"/>
            <p:cNvSpPr/>
            <p:nvPr/>
          </p:nvSpPr>
          <p:spPr>
            <a:xfrm>
              <a:off x="7476229" y="3761121"/>
              <a:ext cx="217085" cy="196568"/>
            </a:xfrm>
            <a:custGeom>
              <a:avLst/>
              <a:gdLst>
                <a:gd name="connsiteX0" fmla="*/ 55069 w 142155"/>
                <a:gd name="connsiteY0" fmla="*/ 1281 h 161365"/>
                <a:gd name="connsiteX1" fmla="*/ 8965 w 142155"/>
                <a:gd name="connsiteY1" fmla="*/ 39701 h 161365"/>
                <a:gd name="connsiteX2" fmla="*/ 16649 w 142155"/>
                <a:gd name="connsiteY2" fmla="*/ 147278 h 161365"/>
                <a:gd name="connsiteX3" fmla="*/ 108857 w 142155"/>
                <a:gd name="connsiteY3" fmla="*/ 124226 h 161365"/>
                <a:gd name="connsiteX4" fmla="*/ 139594 w 142155"/>
                <a:gd name="connsiteY4" fmla="*/ 47385 h 161365"/>
                <a:gd name="connsiteX5" fmla="*/ 55069 w 142155"/>
                <a:gd name="connsiteY5" fmla="*/ 1281 h 1613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2155" h="161365">
                  <a:moveTo>
                    <a:pt x="55069" y="1281"/>
                  </a:moveTo>
                  <a:cubicBezTo>
                    <a:pt x="33298" y="0"/>
                    <a:pt x="15368" y="15368"/>
                    <a:pt x="8965" y="39701"/>
                  </a:cubicBezTo>
                  <a:cubicBezTo>
                    <a:pt x="2562" y="64034"/>
                    <a:pt x="0" y="133191"/>
                    <a:pt x="16649" y="147278"/>
                  </a:cubicBezTo>
                  <a:cubicBezTo>
                    <a:pt x="33298" y="161365"/>
                    <a:pt x="88366" y="140875"/>
                    <a:pt x="108857" y="124226"/>
                  </a:cubicBezTo>
                  <a:cubicBezTo>
                    <a:pt x="129348" y="107577"/>
                    <a:pt x="142155" y="70437"/>
                    <a:pt x="139594" y="47385"/>
                  </a:cubicBezTo>
                  <a:cubicBezTo>
                    <a:pt x="137033" y="24333"/>
                    <a:pt x="76840" y="2562"/>
                    <a:pt x="55069" y="1281"/>
                  </a:cubicBez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0"/>
            </a:p>
          </p:txBody>
        </p:sp>
        <p:sp>
          <p:nvSpPr>
            <p:cNvPr id="72" name="자유형 71"/>
            <p:cNvSpPr/>
            <p:nvPr/>
          </p:nvSpPr>
          <p:spPr>
            <a:xfrm>
              <a:off x="8241574" y="4153232"/>
              <a:ext cx="216024" cy="216024"/>
            </a:xfrm>
            <a:custGeom>
              <a:avLst/>
              <a:gdLst>
                <a:gd name="connsiteX0" fmla="*/ 55069 w 142155"/>
                <a:gd name="connsiteY0" fmla="*/ 1281 h 161365"/>
                <a:gd name="connsiteX1" fmla="*/ 8965 w 142155"/>
                <a:gd name="connsiteY1" fmla="*/ 39701 h 161365"/>
                <a:gd name="connsiteX2" fmla="*/ 16649 w 142155"/>
                <a:gd name="connsiteY2" fmla="*/ 147278 h 161365"/>
                <a:gd name="connsiteX3" fmla="*/ 108857 w 142155"/>
                <a:gd name="connsiteY3" fmla="*/ 124226 h 161365"/>
                <a:gd name="connsiteX4" fmla="*/ 139594 w 142155"/>
                <a:gd name="connsiteY4" fmla="*/ 47385 h 161365"/>
                <a:gd name="connsiteX5" fmla="*/ 55069 w 142155"/>
                <a:gd name="connsiteY5" fmla="*/ 1281 h 1613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2155" h="161365">
                  <a:moveTo>
                    <a:pt x="55069" y="1281"/>
                  </a:moveTo>
                  <a:cubicBezTo>
                    <a:pt x="33298" y="0"/>
                    <a:pt x="15368" y="15368"/>
                    <a:pt x="8965" y="39701"/>
                  </a:cubicBezTo>
                  <a:cubicBezTo>
                    <a:pt x="2562" y="64034"/>
                    <a:pt x="0" y="133191"/>
                    <a:pt x="16649" y="147278"/>
                  </a:cubicBezTo>
                  <a:cubicBezTo>
                    <a:pt x="33298" y="161365"/>
                    <a:pt x="88366" y="140875"/>
                    <a:pt x="108857" y="124226"/>
                  </a:cubicBezTo>
                  <a:cubicBezTo>
                    <a:pt x="129348" y="107577"/>
                    <a:pt x="142155" y="70437"/>
                    <a:pt x="139594" y="47385"/>
                  </a:cubicBezTo>
                  <a:cubicBezTo>
                    <a:pt x="137033" y="24333"/>
                    <a:pt x="76840" y="2562"/>
                    <a:pt x="55069" y="1281"/>
                  </a:cubicBezTo>
                  <a:close/>
                </a:path>
              </a:pathLst>
            </a:cu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0"/>
            </a:p>
          </p:txBody>
        </p:sp>
        <p:sp>
          <p:nvSpPr>
            <p:cNvPr id="73" name="자유형 72"/>
            <p:cNvSpPr/>
            <p:nvPr/>
          </p:nvSpPr>
          <p:spPr>
            <a:xfrm>
              <a:off x="7588170" y="3356001"/>
              <a:ext cx="105144" cy="117165"/>
            </a:xfrm>
            <a:custGeom>
              <a:avLst/>
              <a:gdLst>
                <a:gd name="connsiteX0" fmla="*/ 108857 w 117822"/>
                <a:gd name="connsiteY0" fmla="*/ 15368 h 113979"/>
                <a:gd name="connsiteX1" fmla="*/ 24333 w 117822"/>
                <a:gd name="connsiteY1" fmla="*/ 15368 h 113979"/>
                <a:gd name="connsiteX2" fmla="*/ 8965 w 117822"/>
                <a:gd name="connsiteY2" fmla="*/ 92208 h 113979"/>
                <a:gd name="connsiteX3" fmla="*/ 78121 w 117822"/>
                <a:gd name="connsiteY3" fmla="*/ 107576 h 113979"/>
                <a:gd name="connsiteX4" fmla="*/ 108857 w 117822"/>
                <a:gd name="connsiteY4" fmla="*/ 15368 h 113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7822" h="113979">
                  <a:moveTo>
                    <a:pt x="108857" y="15368"/>
                  </a:moveTo>
                  <a:cubicBezTo>
                    <a:pt x="99892" y="0"/>
                    <a:pt x="40982" y="2561"/>
                    <a:pt x="24333" y="15368"/>
                  </a:cubicBezTo>
                  <a:cubicBezTo>
                    <a:pt x="7684" y="28175"/>
                    <a:pt x="0" y="76840"/>
                    <a:pt x="8965" y="92208"/>
                  </a:cubicBezTo>
                  <a:cubicBezTo>
                    <a:pt x="17930" y="107576"/>
                    <a:pt x="60192" y="113979"/>
                    <a:pt x="78121" y="107576"/>
                  </a:cubicBezTo>
                  <a:cubicBezTo>
                    <a:pt x="96050" y="101173"/>
                    <a:pt x="117822" y="30736"/>
                    <a:pt x="108857" y="15368"/>
                  </a:cubicBez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0"/>
            </a:p>
          </p:txBody>
        </p:sp>
        <p:sp>
          <p:nvSpPr>
            <p:cNvPr id="74" name="자유형 73"/>
            <p:cNvSpPr/>
            <p:nvPr/>
          </p:nvSpPr>
          <p:spPr>
            <a:xfrm>
              <a:off x="5626997" y="3520710"/>
              <a:ext cx="122484" cy="125028"/>
            </a:xfrm>
            <a:custGeom>
              <a:avLst/>
              <a:gdLst>
                <a:gd name="connsiteX0" fmla="*/ 76840 w 167767"/>
                <a:gd name="connsiteY0" fmla="*/ 145997 h 153681"/>
                <a:gd name="connsiteX1" fmla="*/ 153680 w 167767"/>
                <a:gd name="connsiteY1" fmla="*/ 122945 h 153681"/>
                <a:gd name="connsiteX2" fmla="*/ 153680 w 167767"/>
                <a:gd name="connsiteY2" fmla="*/ 30736 h 153681"/>
                <a:gd name="connsiteX3" fmla="*/ 69156 w 167767"/>
                <a:gd name="connsiteY3" fmla="*/ 7684 h 153681"/>
                <a:gd name="connsiteX4" fmla="*/ 0 w 167767"/>
                <a:gd name="connsiteY4" fmla="*/ 76841 h 153681"/>
                <a:gd name="connsiteX5" fmla="*/ 76840 w 167767"/>
                <a:gd name="connsiteY5" fmla="*/ 145997 h 1536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67767" h="153681">
                  <a:moveTo>
                    <a:pt x="76840" y="145997"/>
                  </a:moveTo>
                  <a:cubicBezTo>
                    <a:pt x="102453" y="153681"/>
                    <a:pt x="140873" y="142155"/>
                    <a:pt x="153680" y="122945"/>
                  </a:cubicBezTo>
                  <a:cubicBezTo>
                    <a:pt x="166487" y="103735"/>
                    <a:pt x="167767" y="49946"/>
                    <a:pt x="153680" y="30736"/>
                  </a:cubicBezTo>
                  <a:cubicBezTo>
                    <a:pt x="139593" y="11526"/>
                    <a:pt x="94769" y="0"/>
                    <a:pt x="69156" y="7684"/>
                  </a:cubicBezTo>
                  <a:cubicBezTo>
                    <a:pt x="43543" y="15368"/>
                    <a:pt x="0" y="52508"/>
                    <a:pt x="0" y="76841"/>
                  </a:cubicBezTo>
                  <a:cubicBezTo>
                    <a:pt x="0" y="101174"/>
                    <a:pt x="51227" y="138313"/>
                    <a:pt x="76840" y="145997"/>
                  </a:cubicBez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0"/>
            </a:p>
          </p:txBody>
        </p:sp>
        <p:sp>
          <p:nvSpPr>
            <p:cNvPr id="75" name="자유형 74"/>
            <p:cNvSpPr/>
            <p:nvPr/>
          </p:nvSpPr>
          <p:spPr>
            <a:xfrm>
              <a:off x="5498411" y="4469492"/>
              <a:ext cx="144016" cy="170684"/>
            </a:xfrm>
            <a:custGeom>
              <a:avLst/>
              <a:gdLst>
                <a:gd name="connsiteX0" fmla="*/ 55069 w 142155"/>
                <a:gd name="connsiteY0" fmla="*/ 1281 h 161365"/>
                <a:gd name="connsiteX1" fmla="*/ 8965 w 142155"/>
                <a:gd name="connsiteY1" fmla="*/ 39701 h 161365"/>
                <a:gd name="connsiteX2" fmla="*/ 16649 w 142155"/>
                <a:gd name="connsiteY2" fmla="*/ 147278 h 161365"/>
                <a:gd name="connsiteX3" fmla="*/ 108857 w 142155"/>
                <a:gd name="connsiteY3" fmla="*/ 124226 h 161365"/>
                <a:gd name="connsiteX4" fmla="*/ 139594 w 142155"/>
                <a:gd name="connsiteY4" fmla="*/ 47385 h 161365"/>
                <a:gd name="connsiteX5" fmla="*/ 55069 w 142155"/>
                <a:gd name="connsiteY5" fmla="*/ 1281 h 1613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2155" h="161365">
                  <a:moveTo>
                    <a:pt x="55069" y="1281"/>
                  </a:moveTo>
                  <a:cubicBezTo>
                    <a:pt x="33298" y="0"/>
                    <a:pt x="15368" y="15368"/>
                    <a:pt x="8965" y="39701"/>
                  </a:cubicBezTo>
                  <a:cubicBezTo>
                    <a:pt x="2562" y="64034"/>
                    <a:pt x="0" y="133191"/>
                    <a:pt x="16649" y="147278"/>
                  </a:cubicBezTo>
                  <a:cubicBezTo>
                    <a:pt x="33298" y="161365"/>
                    <a:pt x="88366" y="140875"/>
                    <a:pt x="108857" y="124226"/>
                  </a:cubicBezTo>
                  <a:cubicBezTo>
                    <a:pt x="129348" y="107577"/>
                    <a:pt x="142155" y="70437"/>
                    <a:pt x="139594" y="47385"/>
                  </a:cubicBezTo>
                  <a:cubicBezTo>
                    <a:pt x="137033" y="24333"/>
                    <a:pt x="76840" y="2562"/>
                    <a:pt x="55069" y="1281"/>
                  </a:cubicBez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0"/>
            </a:p>
          </p:txBody>
        </p:sp>
        <p:sp>
          <p:nvSpPr>
            <p:cNvPr id="76" name="자유형 75"/>
            <p:cNvSpPr/>
            <p:nvPr/>
          </p:nvSpPr>
          <p:spPr>
            <a:xfrm>
              <a:off x="7040126" y="3517281"/>
              <a:ext cx="105144" cy="117165"/>
            </a:xfrm>
            <a:custGeom>
              <a:avLst/>
              <a:gdLst>
                <a:gd name="connsiteX0" fmla="*/ 55069 w 142155"/>
                <a:gd name="connsiteY0" fmla="*/ 1281 h 161365"/>
                <a:gd name="connsiteX1" fmla="*/ 8965 w 142155"/>
                <a:gd name="connsiteY1" fmla="*/ 39701 h 161365"/>
                <a:gd name="connsiteX2" fmla="*/ 16649 w 142155"/>
                <a:gd name="connsiteY2" fmla="*/ 147278 h 161365"/>
                <a:gd name="connsiteX3" fmla="*/ 108857 w 142155"/>
                <a:gd name="connsiteY3" fmla="*/ 124226 h 161365"/>
                <a:gd name="connsiteX4" fmla="*/ 139594 w 142155"/>
                <a:gd name="connsiteY4" fmla="*/ 47385 h 161365"/>
                <a:gd name="connsiteX5" fmla="*/ 55069 w 142155"/>
                <a:gd name="connsiteY5" fmla="*/ 1281 h 1613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2155" h="161365">
                  <a:moveTo>
                    <a:pt x="55069" y="1281"/>
                  </a:moveTo>
                  <a:cubicBezTo>
                    <a:pt x="33298" y="0"/>
                    <a:pt x="15368" y="15368"/>
                    <a:pt x="8965" y="39701"/>
                  </a:cubicBezTo>
                  <a:cubicBezTo>
                    <a:pt x="2562" y="64034"/>
                    <a:pt x="0" y="133191"/>
                    <a:pt x="16649" y="147278"/>
                  </a:cubicBezTo>
                  <a:cubicBezTo>
                    <a:pt x="33298" y="161365"/>
                    <a:pt x="88366" y="140875"/>
                    <a:pt x="108857" y="124226"/>
                  </a:cubicBezTo>
                  <a:cubicBezTo>
                    <a:pt x="129348" y="107577"/>
                    <a:pt x="142155" y="70437"/>
                    <a:pt x="139594" y="47385"/>
                  </a:cubicBezTo>
                  <a:cubicBezTo>
                    <a:pt x="137033" y="24333"/>
                    <a:pt x="76840" y="2562"/>
                    <a:pt x="55069" y="128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0"/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416162" y="1388177"/>
            <a:ext cx="8201284" cy="246221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800" dirty="0">
                <a:solidFill>
                  <a:srgbClr val="00B0F0"/>
                </a:solidFill>
              </a:rPr>
              <a:t>노인학대의 특성</a:t>
            </a:r>
            <a:endParaRPr lang="en-US" altLang="ko-KR" sz="2800" dirty="0">
              <a:solidFill>
                <a:srgbClr val="00B0F0"/>
              </a:solidFill>
            </a:endParaRPr>
          </a:p>
          <a:p>
            <a:endParaRPr lang="en-US" altLang="ko-KR" dirty="0"/>
          </a:p>
          <a:p>
            <a:pPr marL="342900" indent="-342900">
              <a:lnSpc>
                <a:spcPct val="150000"/>
              </a:lnSpc>
              <a:buFont typeface="+mj-ea"/>
              <a:buAutoNum type="circleNumDbPlain"/>
            </a:pPr>
            <a:r>
              <a:rPr lang="ko-KR" altLang="en-US" dirty="0"/>
              <a:t>지속성 </a:t>
            </a:r>
            <a:r>
              <a:rPr lang="en-US" altLang="ko-KR" dirty="0"/>
              <a:t>: </a:t>
            </a:r>
            <a:r>
              <a:rPr lang="ko-KR" altLang="en-US" dirty="0"/>
              <a:t>오랜 기간 동안 학대행위가 계속됨</a:t>
            </a:r>
            <a:endParaRPr lang="en-US" altLang="ko-KR" dirty="0"/>
          </a:p>
          <a:p>
            <a:pPr marL="342900" indent="-342900">
              <a:lnSpc>
                <a:spcPct val="150000"/>
              </a:lnSpc>
              <a:buFont typeface="+mj-ea"/>
              <a:buAutoNum type="circleNumDbPlain"/>
            </a:pPr>
            <a:r>
              <a:rPr lang="ko-KR" altLang="en-US" dirty="0"/>
              <a:t>복합성 </a:t>
            </a:r>
            <a:r>
              <a:rPr lang="en-US" altLang="ko-KR" dirty="0"/>
              <a:t>: </a:t>
            </a:r>
            <a:r>
              <a:rPr lang="ko-KR" altLang="en-US" dirty="0"/>
              <a:t>가족 및 관계 내 복합적이고 상호적인 원인이 존재함</a:t>
            </a:r>
            <a:endParaRPr lang="en-US" altLang="ko-KR" dirty="0"/>
          </a:p>
          <a:p>
            <a:pPr marL="342900" indent="-342900">
              <a:lnSpc>
                <a:spcPct val="150000"/>
              </a:lnSpc>
              <a:buFont typeface="+mj-ea"/>
              <a:buAutoNum type="circleNumDbPlain"/>
            </a:pPr>
            <a:r>
              <a:rPr lang="ko-KR" altLang="en-US" dirty="0"/>
              <a:t>반복성 </a:t>
            </a:r>
            <a:r>
              <a:rPr lang="en-US" altLang="ko-KR" dirty="0"/>
              <a:t>: </a:t>
            </a:r>
            <a:r>
              <a:rPr lang="ko-KR" altLang="en-US" dirty="0"/>
              <a:t>일회성으로 그치지 않고 반복하여 발생함</a:t>
            </a:r>
            <a:endParaRPr lang="en-US" altLang="ko-KR" dirty="0"/>
          </a:p>
          <a:p>
            <a:pPr marL="342900" indent="-342900">
              <a:lnSpc>
                <a:spcPct val="150000"/>
              </a:lnSpc>
              <a:buFont typeface="+mj-ea"/>
              <a:buAutoNum type="circleNumDbPlain"/>
            </a:pPr>
            <a:r>
              <a:rPr lang="ko-KR" altLang="en-US" dirty="0" err="1"/>
              <a:t>은폐성</a:t>
            </a:r>
            <a:r>
              <a:rPr lang="ko-KR" altLang="en-US" dirty="0"/>
              <a:t> </a:t>
            </a:r>
            <a:r>
              <a:rPr lang="en-US" altLang="ko-KR" dirty="0"/>
              <a:t>: </a:t>
            </a:r>
            <a:r>
              <a:rPr lang="ko-KR" altLang="en-US" dirty="0"/>
              <a:t>묵인되고 은폐되며</a:t>
            </a:r>
            <a:r>
              <a:rPr lang="en-US" altLang="ko-KR" dirty="0"/>
              <a:t>, </a:t>
            </a:r>
            <a:r>
              <a:rPr lang="ko-KR" altLang="en-US" dirty="0"/>
              <a:t>남에게 알리고 싶어하지 않음 </a:t>
            </a:r>
            <a:r>
              <a:rPr lang="en-US" altLang="ko-KR" dirty="0"/>
              <a:t>“ </a:t>
            </a:r>
            <a:r>
              <a:rPr lang="ko-KR" altLang="en-US" dirty="0"/>
              <a:t>그래도 </a:t>
            </a:r>
            <a:r>
              <a:rPr lang="ko-KR" altLang="en-US" dirty="0" err="1"/>
              <a:t>내자식</a:t>
            </a:r>
            <a:r>
              <a:rPr lang="en-US" altLang="ko-KR" dirty="0"/>
              <a:t>＂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07306543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모서리가 둥근 직사각형 86"/>
          <p:cNvSpPr/>
          <p:nvPr/>
        </p:nvSpPr>
        <p:spPr>
          <a:xfrm>
            <a:off x="1204889" y="1714488"/>
            <a:ext cx="7200000" cy="428628"/>
          </a:xfrm>
          <a:prstGeom prst="roundRect">
            <a:avLst/>
          </a:prstGeom>
          <a:solidFill>
            <a:srgbClr val="6DAA2D"/>
          </a:solidFill>
          <a:ln w="25400" cap="flat" cmpd="sng" algn="ctr">
            <a:noFill/>
            <a:prstDash val="solid"/>
          </a:ln>
          <a:effectLst/>
          <a:scene3d>
            <a:camera prst="orthographicFront">
              <a:rot lat="0" lon="0" rev="0"/>
            </a:camera>
            <a:lightRig rig="threePt" dir="t">
              <a:rot lat="0" lon="0" rev="600000"/>
            </a:lightRig>
          </a:scene3d>
          <a:sp3d prstMaterial="clear">
            <a:bevelT w="381000" h="190500"/>
          </a:sp3d>
        </p:spPr>
        <p:txBody>
          <a:bodyPr anchor="ctr"/>
          <a:lstStyle/>
          <a:p>
            <a:pPr marL="449263" fontAlgn="auto" latinLnBrk="0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2800" b="1" kern="0" spc="-150" dirty="0">
              <a:ln w="3175">
                <a:noFill/>
              </a:ln>
              <a:solidFill>
                <a:sysClr val="window" lastClr="FFFFFF"/>
              </a:solidFill>
              <a:effectLst>
                <a:glow rad="101600">
                  <a:sysClr val="windowText" lastClr="000000">
                    <a:lumMod val="75000"/>
                    <a:lumOff val="25000"/>
                    <a:alpha val="60000"/>
                  </a:sysClr>
                </a:glow>
              </a:effectLst>
              <a:latin typeface="Tahoma" pitchFamily="34" charset="0"/>
              <a:cs typeface="Tahoma" pitchFamily="34" charset="0"/>
            </a:endParaRPr>
          </a:p>
        </p:txBody>
      </p:sp>
      <p:grpSp>
        <p:nvGrpSpPr>
          <p:cNvPr id="7174" name="Group 36"/>
          <p:cNvGrpSpPr>
            <a:grpSpLocks/>
          </p:cNvGrpSpPr>
          <p:nvPr/>
        </p:nvGrpSpPr>
        <p:grpSpPr bwMode="auto">
          <a:xfrm>
            <a:off x="847725" y="1785938"/>
            <a:ext cx="293688" cy="296862"/>
            <a:chOff x="1066" y="1525"/>
            <a:chExt cx="499" cy="504"/>
          </a:xfrm>
        </p:grpSpPr>
        <p:sp>
          <p:nvSpPr>
            <p:cNvPr id="89" name="AutoShape 32"/>
            <p:cNvSpPr>
              <a:spLocks noChangeArrowheads="1"/>
            </p:cNvSpPr>
            <p:nvPr/>
          </p:nvSpPr>
          <p:spPr bwMode="auto">
            <a:xfrm>
              <a:off x="1201" y="1525"/>
              <a:ext cx="229" cy="226"/>
            </a:xfrm>
            <a:prstGeom prst="diamond">
              <a:avLst/>
            </a:prstGeom>
            <a:solidFill>
              <a:srgbClr val="FF0000"/>
            </a:solidFill>
            <a:ln w="12700">
              <a:solidFill>
                <a:sysClr val="windowText" lastClr="000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90" name="AutoShape 33"/>
            <p:cNvSpPr>
              <a:spLocks noChangeArrowheads="1"/>
            </p:cNvSpPr>
            <p:nvPr/>
          </p:nvSpPr>
          <p:spPr bwMode="auto">
            <a:xfrm>
              <a:off x="1338" y="1660"/>
              <a:ext cx="227" cy="229"/>
            </a:xfrm>
            <a:prstGeom prst="diamond">
              <a:avLst/>
            </a:prstGeom>
            <a:solidFill>
              <a:srgbClr val="0000FF"/>
            </a:solidFill>
            <a:ln w="12700">
              <a:solidFill>
                <a:sysClr val="windowText" lastClr="000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algn="ctr"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ko-KR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91" name="AutoShape 34"/>
            <p:cNvSpPr>
              <a:spLocks noChangeArrowheads="1"/>
            </p:cNvSpPr>
            <p:nvPr/>
          </p:nvSpPr>
          <p:spPr bwMode="auto">
            <a:xfrm>
              <a:off x="1198" y="1803"/>
              <a:ext cx="227" cy="226"/>
            </a:xfrm>
            <a:prstGeom prst="diamond">
              <a:avLst/>
            </a:prstGeom>
            <a:solidFill>
              <a:srgbClr val="FF0000"/>
            </a:solidFill>
            <a:ln w="12700">
              <a:solidFill>
                <a:sysClr val="windowText" lastClr="000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92" name="AutoShape 35"/>
            <p:cNvSpPr>
              <a:spLocks noChangeArrowheads="1"/>
            </p:cNvSpPr>
            <p:nvPr/>
          </p:nvSpPr>
          <p:spPr bwMode="auto">
            <a:xfrm>
              <a:off x="1066" y="1660"/>
              <a:ext cx="227" cy="229"/>
            </a:xfrm>
            <a:prstGeom prst="diamond">
              <a:avLst/>
            </a:prstGeom>
            <a:solidFill>
              <a:srgbClr val="0000FF"/>
            </a:solidFill>
            <a:ln w="12700">
              <a:solidFill>
                <a:sysClr val="windowText" lastClr="000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kern="0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93" name="Text Box 44"/>
          <p:cNvSpPr txBox="1">
            <a:spLocks noChangeArrowheads="1"/>
          </p:cNvSpPr>
          <p:nvPr/>
        </p:nvSpPr>
        <p:spPr bwMode="auto">
          <a:xfrm>
            <a:off x="1177925" y="1714500"/>
            <a:ext cx="7170738" cy="40163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fontAlgn="auto" latinLnBrk="0">
              <a:spcBef>
                <a:spcPct val="50000"/>
              </a:spcBef>
              <a:spcAft>
                <a:spcPts val="0"/>
              </a:spcAft>
              <a:defRPr/>
            </a:pPr>
            <a:r>
              <a:rPr kumimoji="0" lang="en-US" altLang="ko-KR" sz="2000" b="1" kern="0" dirty="0">
                <a:solidFill>
                  <a:sysClr val="windowText" lastClr="000000"/>
                </a:solidFill>
              </a:rPr>
              <a:t>1. </a:t>
            </a:r>
            <a:r>
              <a:rPr kumimoji="0" lang="ko-KR" altLang="en-US" sz="2000" b="1" kern="0" dirty="0">
                <a:solidFill>
                  <a:sysClr val="windowText" lastClr="000000"/>
                </a:solidFill>
              </a:rPr>
              <a:t>제목입력</a:t>
            </a:r>
          </a:p>
        </p:txBody>
      </p:sp>
      <p:sp>
        <p:nvSpPr>
          <p:cNvPr id="94" name="모서리가 둥근 직사각형 93"/>
          <p:cNvSpPr/>
          <p:nvPr/>
        </p:nvSpPr>
        <p:spPr>
          <a:xfrm>
            <a:off x="1204889" y="2214554"/>
            <a:ext cx="7200000" cy="428628"/>
          </a:xfrm>
          <a:prstGeom prst="roundRect">
            <a:avLst/>
          </a:prstGeom>
          <a:solidFill>
            <a:srgbClr val="6DAA2D"/>
          </a:solidFill>
          <a:ln w="25400" cap="flat" cmpd="sng" algn="ctr">
            <a:noFill/>
            <a:prstDash val="solid"/>
          </a:ln>
          <a:effectLst/>
          <a:scene3d>
            <a:camera prst="orthographicFront">
              <a:rot lat="0" lon="0" rev="0"/>
            </a:camera>
            <a:lightRig rig="threePt" dir="t">
              <a:rot lat="0" lon="0" rev="600000"/>
            </a:lightRig>
          </a:scene3d>
          <a:sp3d prstMaterial="clear">
            <a:bevelT w="381000" h="190500"/>
          </a:sp3d>
        </p:spPr>
        <p:txBody>
          <a:bodyPr anchor="ctr"/>
          <a:lstStyle/>
          <a:p>
            <a:pPr marL="449263" fontAlgn="auto" latinLnBrk="0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2800" b="1" kern="0" spc="-150" dirty="0">
              <a:ln w="3175">
                <a:noFill/>
              </a:ln>
              <a:solidFill>
                <a:sysClr val="window" lastClr="FFFFFF"/>
              </a:solidFill>
              <a:effectLst>
                <a:glow rad="101600">
                  <a:sysClr val="windowText" lastClr="000000">
                    <a:lumMod val="75000"/>
                    <a:lumOff val="25000"/>
                    <a:alpha val="60000"/>
                  </a:sysClr>
                </a:glow>
              </a:effectLst>
              <a:latin typeface="Tahoma" pitchFamily="34" charset="0"/>
              <a:cs typeface="Tahoma" pitchFamily="34" charset="0"/>
            </a:endParaRPr>
          </a:p>
        </p:txBody>
      </p:sp>
      <p:grpSp>
        <p:nvGrpSpPr>
          <p:cNvPr id="7179" name="Group 36"/>
          <p:cNvGrpSpPr>
            <a:grpSpLocks/>
          </p:cNvGrpSpPr>
          <p:nvPr/>
        </p:nvGrpSpPr>
        <p:grpSpPr bwMode="auto">
          <a:xfrm>
            <a:off x="847725" y="2286000"/>
            <a:ext cx="293688" cy="296863"/>
            <a:chOff x="1066" y="1525"/>
            <a:chExt cx="499" cy="504"/>
          </a:xfrm>
        </p:grpSpPr>
        <p:sp>
          <p:nvSpPr>
            <p:cNvPr id="96" name="AutoShape 32"/>
            <p:cNvSpPr>
              <a:spLocks noChangeArrowheads="1"/>
            </p:cNvSpPr>
            <p:nvPr/>
          </p:nvSpPr>
          <p:spPr bwMode="auto">
            <a:xfrm>
              <a:off x="1201" y="1525"/>
              <a:ext cx="229" cy="226"/>
            </a:xfrm>
            <a:prstGeom prst="diamond">
              <a:avLst/>
            </a:prstGeom>
            <a:solidFill>
              <a:srgbClr val="FF0000"/>
            </a:solidFill>
            <a:ln w="12700">
              <a:solidFill>
                <a:sysClr val="windowText" lastClr="000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97" name="AutoShape 33"/>
            <p:cNvSpPr>
              <a:spLocks noChangeArrowheads="1"/>
            </p:cNvSpPr>
            <p:nvPr/>
          </p:nvSpPr>
          <p:spPr bwMode="auto">
            <a:xfrm>
              <a:off x="1338" y="1660"/>
              <a:ext cx="227" cy="229"/>
            </a:xfrm>
            <a:prstGeom prst="diamond">
              <a:avLst/>
            </a:prstGeom>
            <a:solidFill>
              <a:srgbClr val="0000FF"/>
            </a:solidFill>
            <a:ln w="12700">
              <a:solidFill>
                <a:sysClr val="windowText" lastClr="000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algn="ctr"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ko-KR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98" name="AutoShape 34"/>
            <p:cNvSpPr>
              <a:spLocks noChangeArrowheads="1"/>
            </p:cNvSpPr>
            <p:nvPr/>
          </p:nvSpPr>
          <p:spPr bwMode="auto">
            <a:xfrm>
              <a:off x="1198" y="1803"/>
              <a:ext cx="227" cy="226"/>
            </a:xfrm>
            <a:prstGeom prst="diamond">
              <a:avLst/>
            </a:prstGeom>
            <a:solidFill>
              <a:srgbClr val="FF0000"/>
            </a:solidFill>
            <a:ln w="12700">
              <a:solidFill>
                <a:sysClr val="windowText" lastClr="000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99" name="AutoShape 35"/>
            <p:cNvSpPr>
              <a:spLocks noChangeArrowheads="1"/>
            </p:cNvSpPr>
            <p:nvPr/>
          </p:nvSpPr>
          <p:spPr bwMode="auto">
            <a:xfrm>
              <a:off x="1066" y="1660"/>
              <a:ext cx="227" cy="229"/>
            </a:xfrm>
            <a:prstGeom prst="diamond">
              <a:avLst/>
            </a:prstGeom>
            <a:solidFill>
              <a:srgbClr val="0000FF"/>
            </a:solidFill>
            <a:ln w="12700">
              <a:solidFill>
                <a:sysClr val="windowText" lastClr="000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kern="0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100" name="Text Box 44"/>
          <p:cNvSpPr txBox="1">
            <a:spLocks noChangeArrowheads="1"/>
          </p:cNvSpPr>
          <p:nvPr/>
        </p:nvSpPr>
        <p:spPr bwMode="auto">
          <a:xfrm>
            <a:off x="1177925" y="2214563"/>
            <a:ext cx="7170738" cy="40163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fontAlgn="auto" latinLnBrk="0">
              <a:spcBef>
                <a:spcPct val="50000"/>
              </a:spcBef>
              <a:spcAft>
                <a:spcPts val="0"/>
              </a:spcAft>
              <a:defRPr/>
            </a:pPr>
            <a:r>
              <a:rPr kumimoji="0" lang="en-US" altLang="ko-KR" sz="2000" b="1" kern="0" dirty="0">
                <a:solidFill>
                  <a:sysClr val="windowText" lastClr="000000"/>
                </a:solidFill>
              </a:rPr>
              <a:t>2. </a:t>
            </a:r>
            <a:r>
              <a:rPr kumimoji="0" lang="ko-KR" altLang="en-US" sz="2000" b="1" kern="0" dirty="0">
                <a:solidFill>
                  <a:sysClr val="windowText" lastClr="000000"/>
                </a:solidFill>
              </a:rPr>
              <a:t>제목입력</a:t>
            </a:r>
          </a:p>
        </p:txBody>
      </p:sp>
      <p:sp>
        <p:nvSpPr>
          <p:cNvPr id="101" name="모서리가 둥근 직사각형 100"/>
          <p:cNvSpPr/>
          <p:nvPr/>
        </p:nvSpPr>
        <p:spPr>
          <a:xfrm>
            <a:off x="1204889" y="2714620"/>
            <a:ext cx="7200000" cy="428628"/>
          </a:xfrm>
          <a:prstGeom prst="roundRect">
            <a:avLst/>
          </a:prstGeom>
          <a:solidFill>
            <a:srgbClr val="6DAA2D"/>
          </a:solidFill>
          <a:ln w="25400" cap="flat" cmpd="sng" algn="ctr">
            <a:noFill/>
            <a:prstDash val="solid"/>
          </a:ln>
          <a:effectLst/>
          <a:scene3d>
            <a:camera prst="orthographicFront">
              <a:rot lat="0" lon="0" rev="0"/>
            </a:camera>
            <a:lightRig rig="threePt" dir="t">
              <a:rot lat="0" lon="0" rev="600000"/>
            </a:lightRig>
          </a:scene3d>
          <a:sp3d prstMaterial="clear">
            <a:bevelT w="381000" h="190500"/>
          </a:sp3d>
        </p:spPr>
        <p:txBody>
          <a:bodyPr anchor="ctr"/>
          <a:lstStyle/>
          <a:p>
            <a:pPr marL="449263" fontAlgn="auto" latinLnBrk="0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2800" b="1" kern="0" spc="-150" dirty="0">
              <a:ln w="3175">
                <a:noFill/>
              </a:ln>
              <a:solidFill>
                <a:sysClr val="window" lastClr="FFFFFF"/>
              </a:solidFill>
              <a:effectLst>
                <a:glow rad="101600">
                  <a:sysClr val="windowText" lastClr="000000">
                    <a:lumMod val="75000"/>
                    <a:lumOff val="25000"/>
                    <a:alpha val="60000"/>
                  </a:sysClr>
                </a:glow>
              </a:effectLst>
              <a:latin typeface="Tahoma" pitchFamily="34" charset="0"/>
              <a:cs typeface="Tahoma" pitchFamily="34" charset="0"/>
            </a:endParaRPr>
          </a:p>
        </p:txBody>
      </p:sp>
      <p:grpSp>
        <p:nvGrpSpPr>
          <p:cNvPr id="7184" name="Group 36"/>
          <p:cNvGrpSpPr>
            <a:grpSpLocks/>
          </p:cNvGrpSpPr>
          <p:nvPr/>
        </p:nvGrpSpPr>
        <p:grpSpPr bwMode="auto">
          <a:xfrm>
            <a:off x="847725" y="2786063"/>
            <a:ext cx="293688" cy="296862"/>
            <a:chOff x="1066" y="1525"/>
            <a:chExt cx="499" cy="504"/>
          </a:xfrm>
        </p:grpSpPr>
        <p:sp>
          <p:nvSpPr>
            <p:cNvPr id="103" name="AutoShape 32"/>
            <p:cNvSpPr>
              <a:spLocks noChangeArrowheads="1"/>
            </p:cNvSpPr>
            <p:nvPr/>
          </p:nvSpPr>
          <p:spPr bwMode="auto">
            <a:xfrm>
              <a:off x="1201" y="1525"/>
              <a:ext cx="229" cy="226"/>
            </a:xfrm>
            <a:prstGeom prst="diamond">
              <a:avLst/>
            </a:prstGeom>
            <a:solidFill>
              <a:srgbClr val="FF0000"/>
            </a:solidFill>
            <a:ln w="12700">
              <a:solidFill>
                <a:sysClr val="windowText" lastClr="000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04" name="AutoShape 33"/>
            <p:cNvSpPr>
              <a:spLocks noChangeArrowheads="1"/>
            </p:cNvSpPr>
            <p:nvPr/>
          </p:nvSpPr>
          <p:spPr bwMode="auto">
            <a:xfrm>
              <a:off x="1338" y="1660"/>
              <a:ext cx="227" cy="229"/>
            </a:xfrm>
            <a:prstGeom prst="diamond">
              <a:avLst/>
            </a:prstGeom>
            <a:solidFill>
              <a:srgbClr val="0000FF"/>
            </a:solidFill>
            <a:ln w="12700">
              <a:solidFill>
                <a:sysClr val="windowText" lastClr="000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algn="ctr"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ko-KR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05" name="AutoShape 34"/>
            <p:cNvSpPr>
              <a:spLocks noChangeArrowheads="1"/>
            </p:cNvSpPr>
            <p:nvPr/>
          </p:nvSpPr>
          <p:spPr bwMode="auto">
            <a:xfrm>
              <a:off x="1198" y="1803"/>
              <a:ext cx="227" cy="226"/>
            </a:xfrm>
            <a:prstGeom prst="diamond">
              <a:avLst/>
            </a:prstGeom>
            <a:solidFill>
              <a:srgbClr val="FF0000"/>
            </a:solidFill>
            <a:ln w="12700">
              <a:solidFill>
                <a:sysClr val="windowText" lastClr="000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06" name="AutoShape 35"/>
            <p:cNvSpPr>
              <a:spLocks noChangeArrowheads="1"/>
            </p:cNvSpPr>
            <p:nvPr/>
          </p:nvSpPr>
          <p:spPr bwMode="auto">
            <a:xfrm>
              <a:off x="1066" y="1660"/>
              <a:ext cx="227" cy="229"/>
            </a:xfrm>
            <a:prstGeom prst="diamond">
              <a:avLst/>
            </a:prstGeom>
            <a:solidFill>
              <a:srgbClr val="0000FF"/>
            </a:solidFill>
            <a:ln w="12700">
              <a:solidFill>
                <a:sysClr val="windowText" lastClr="000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kern="0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107" name="Text Box 44"/>
          <p:cNvSpPr txBox="1">
            <a:spLocks noChangeArrowheads="1"/>
          </p:cNvSpPr>
          <p:nvPr/>
        </p:nvSpPr>
        <p:spPr bwMode="auto">
          <a:xfrm>
            <a:off x="1177925" y="2714625"/>
            <a:ext cx="7170738" cy="40163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fontAlgn="auto" latinLnBrk="0">
              <a:spcBef>
                <a:spcPct val="50000"/>
              </a:spcBef>
              <a:spcAft>
                <a:spcPts val="0"/>
              </a:spcAft>
              <a:defRPr/>
            </a:pPr>
            <a:r>
              <a:rPr kumimoji="0" lang="en-US" altLang="ko-KR" sz="2000" b="1" kern="0" dirty="0">
                <a:solidFill>
                  <a:sysClr val="windowText" lastClr="000000"/>
                </a:solidFill>
              </a:rPr>
              <a:t>3. </a:t>
            </a:r>
            <a:r>
              <a:rPr kumimoji="0" lang="ko-KR" altLang="en-US" sz="2000" b="1" kern="0" dirty="0">
                <a:solidFill>
                  <a:sysClr val="windowText" lastClr="000000"/>
                </a:solidFill>
              </a:rPr>
              <a:t>제목입력</a:t>
            </a:r>
          </a:p>
        </p:txBody>
      </p:sp>
      <p:sp>
        <p:nvSpPr>
          <p:cNvPr id="108" name="모서리가 둥근 직사각형 107"/>
          <p:cNvSpPr/>
          <p:nvPr/>
        </p:nvSpPr>
        <p:spPr>
          <a:xfrm>
            <a:off x="1204889" y="3214686"/>
            <a:ext cx="7200000" cy="428628"/>
          </a:xfrm>
          <a:prstGeom prst="roundRect">
            <a:avLst/>
          </a:prstGeom>
          <a:solidFill>
            <a:srgbClr val="6DAA2D"/>
          </a:solidFill>
          <a:ln w="25400" cap="flat" cmpd="sng" algn="ctr">
            <a:noFill/>
            <a:prstDash val="solid"/>
          </a:ln>
          <a:effectLst/>
          <a:scene3d>
            <a:camera prst="orthographicFront">
              <a:rot lat="0" lon="0" rev="0"/>
            </a:camera>
            <a:lightRig rig="threePt" dir="t">
              <a:rot lat="0" lon="0" rev="600000"/>
            </a:lightRig>
          </a:scene3d>
          <a:sp3d prstMaterial="clear">
            <a:bevelT w="381000" h="190500"/>
          </a:sp3d>
        </p:spPr>
        <p:txBody>
          <a:bodyPr anchor="ctr"/>
          <a:lstStyle/>
          <a:p>
            <a:pPr marL="449263" fontAlgn="auto" latinLnBrk="0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2800" b="1" kern="0" spc="-150" dirty="0">
              <a:ln w="3175">
                <a:noFill/>
              </a:ln>
              <a:solidFill>
                <a:sysClr val="window" lastClr="FFFFFF"/>
              </a:solidFill>
              <a:effectLst>
                <a:glow rad="101600">
                  <a:sysClr val="windowText" lastClr="000000">
                    <a:lumMod val="75000"/>
                    <a:lumOff val="25000"/>
                    <a:alpha val="60000"/>
                  </a:sysClr>
                </a:glow>
              </a:effectLst>
              <a:latin typeface="Tahoma" pitchFamily="34" charset="0"/>
              <a:cs typeface="Tahoma" pitchFamily="34" charset="0"/>
            </a:endParaRPr>
          </a:p>
        </p:txBody>
      </p:sp>
      <p:grpSp>
        <p:nvGrpSpPr>
          <p:cNvPr id="7189" name="Group 36"/>
          <p:cNvGrpSpPr>
            <a:grpSpLocks/>
          </p:cNvGrpSpPr>
          <p:nvPr/>
        </p:nvGrpSpPr>
        <p:grpSpPr bwMode="auto">
          <a:xfrm>
            <a:off x="847725" y="3286125"/>
            <a:ext cx="293688" cy="296863"/>
            <a:chOff x="1066" y="1525"/>
            <a:chExt cx="499" cy="504"/>
          </a:xfrm>
        </p:grpSpPr>
        <p:sp>
          <p:nvSpPr>
            <p:cNvPr id="110" name="AutoShape 32"/>
            <p:cNvSpPr>
              <a:spLocks noChangeArrowheads="1"/>
            </p:cNvSpPr>
            <p:nvPr/>
          </p:nvSpPr>
          <p:spPr bwMode="auto">
            <a:xfrm>
              <a:off x="1201" y="1525"/>
              <a:ext cx="229" cy="226"/>
            </a:xfrm>
            <a:prstGeom prst="diamond">
              <a:avLst/>
            </a:prstGeom>
            <a:solidFill>
              <a:srgbClr val="FF0000"/>
            </a:solidFill>
            <a:ln w="12700">
              <a:solidFill>
                <a:sysClr val="windowText" lastClr="000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11" name="AutoShape 33"/>
            <p:cNvSpPr>
              <a:spLocks noChangeArrowheads="1"/>
            </p:cNvSpPr>
            <p:nvPr/>
          </p:nvSpPr>
          <p:spPr bwMode="auto">
            <a:xfrm>
              <a:off x="1338" y="1660"/>
              <a:ext cx="227" cy="229"/>
            </a:xfrm>
            <a:prstGeom prst="diamond">
              <a:avLst/>
            </a:prstGeom>
            <a:solidFill>
              <a:srgbClr val="0000FF"/>
            </a:solidFill>
            <a:ln w="12700">
              <a:solidFill>
                <a:sysClr val="windowText" lastClr="000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algn="ctr"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ko-KR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12" name="AutoShape 34"/>
            <p:cNvSpPr>
              <a:spLocks noChangeArrowheads="1"/>
            </p:cNvSpPr>
            <p:nvPr/>
          </p:nvSpPr>
          <p:spPr bwMode="auto">
            <a:xfrm>
              <a:off x="1198" y="1803"/>
              <a:ext cx="227" cy="226"/>
            </a:xfrm>
            <a:prstGeom prst="diamond">
              <a:avLst/>
            </a:prstGeom>
            <a:solidFill>
              <a:srgbClr val="FF0000"/>
            </a:solidFill>
            <a:ln w="12700">
              <a:solidFill>
                <a:sysClr val="windowText" lastClr="000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13" name="AutoShape 35"/>
            <p:cNvSpPr>
              <a:spLocks noChangeArrowheads="1"/>
            </p:cNvSpPr>
            <p:nvPr/>
          </p:nvSpPr>
          <p:spPr bwMode="auto">
            <a:xfrm>
              <a:off x="1066" y="1660"/>
              <a:ext cx="227" cy="229"/>
            </a:xfrm>
            <a:prstGeom prst="diamond">
              <a:avLst/>
            </a:prstGeom>
            <a:solidFill>
              <a:srgbClr val="0000FF"/>
            </a:solidFill>
            <a:ln w="12700">
              <a:solidFill>
                <a:sysClr val="windowText" lastClr="000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kern="0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114" name="Text Box 44"/>
          <p:cNvSpPr txBox="1">
            <a:spLocks noChangeArrowheads="1"/>
          </p:cNvSpPr>
          <p:nvPr/>
        </p:nvSpPr>
        <p:spPr bwMode="auto">
          <a:xfrm>
            <a:off x="1177925" y="3214688"/>
            <a:ext cx="7170738" cy="40163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fontAlgn="auto" latinLnBrk="0">
              <a:spcBef>
                <a:spcPct val="50000"/>
              </a:spcBef>
              <a:spcAft>
                <a:spcPts val="0"/>
              </a:spcAft>
              <a:defRPr/>
            </a:pPr>
            <a:r>
              <a:rPr kumimoji="0" lang="en-US" altLang="ko-KR" sz="2000" b="1" kern="0" dirty="0">
                <a:solidFill>
                  <a:sysClr val="windowText" lastClr="000000"/>
                </a:solidFill>
              </a:rPr>
              <a:t>4. </a:t>
            </a:r>
            <a:r>
              <a:rPr kumimoji="0" lang="ko-KR" altLang="en-US" sz="2000" b="1" kern="0" dirty="0">
                <a:solidFill>
                  <a:sysClr val="windowText" lastClr="000000"/>
                </a:solidFill>
              </a:rPr>
              <a:t>제목입력</a:t>
            </a:r>
          </a:p>
        </p:txBody>
      </p:sp>
      <p:sp>
        <p:nvSpPr>
          <p:cNvPr id="115" name="모서리가 둥근 직사각형 114"/>
          <p:cNvSpPr/>
          <p:nvPr/>
        </p:nvSpPr>
        <p:spPr>
          <a:xfrm>
            <a:off x="1204889" y="3714752"/>
            <a:ext cx="7200000" cy="428628"/>
          </a:xfrm>
          <a:prstGeom prst="roundRect">
            <a:avLst/>
          </a:prstGeom>
          <a:solidFill>
            <a:srgbClr val="6DAA2D"/>
          </a:solidFill>
          <a:ln w="25400" cap="flat" cmpd="sng" algn="ctr">
            <a:noFill/>
            <a:prstDash val="solid"/>
          </a:ln>
          <a:effectLst/>
          <a:scene3d>
            <a:camera prst="orthographicFront">
              <a:rot lat="0" lon="0" rev="0"/>
            </a:camera>
            <a:lightRig rig="threePt" dir="t">
              <a:rot lat="0" lon="0" rev="600000"/>
            </a:lightRig>
          </a:scene3d>
          <a:sp3d prstMaterial="clear">
            <a:bevelT w="381000" h="190500"/>
          </a:sp3d>
        </p:spPr>
        <p:txBody>
          <a:bodyPr anchor="ctr"/>
          <a:lstStyle/>
          <a:p>
            <a:pPr marL="449263" fontAlgn="auto" latinLnBrk="0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2800" b="1" kern="0" spc="-150" dirty="0">
              <a:ln w="3175">
                <a:noFill/>
              </a:ln>
              <a:solidFill>
                <a:sysClr val="window" lastClr="FFFFFF"/>
              </a:solidFill>
              <a:effectLst>
                <a:glow rad="101600">
                  <a:sysClr val="windowText" lastClr="000000">
                    <a:lumMod val="75000"/>
                    <a:lumOff val="25000"/>
                    <a:alpha val="60000"/>
                  </a:sysClr>
                </a:glow>
              </a:effectLst>
              <a:latin typeface="Tahoma" pitchFamily="34" charset="0"/>
              <a:cs typeface="Tahoma" pitchFamily="34" charset="0"/>
            </a:endParaRPr>
          </a:p>
        </p:txBody>
      </p:sp>
      <p:grpSp>
        <p:nvGrpSpPr>
          <p:cNvPr id="7194" name="Group 36"/>
          <p:cNvGrpSpPr>
            <a:grpSpLocks/>
          </p:cNvGrpSpPr>
          <p:nvPr/>
        </p:nvGrpSpPr>
        <p:grpSpPr bwMode="auto">
          <a:xfrm>
            <a:off x="847725" y="3786188"/>
            <a:ext cx="293688" cy="296862"/>
            <a:chOff x="1066" y="1525"/>
            <a:chExt cx="499" cy="504"/>
          </a:xfrm>
        </p:grpSpPr>
        <p:sp>
          <p:nvSpPr>
            <p:cNvPr id="117" name="AutoShape 32"/>
            <p:cNvSpPr>
              <a:spLocks noChangeArrowheads="1"/>
            </p:cNvSpPr>
            <p:nvPr/>
          </p:nvSpPr>
          <p:spPr bwMode="auto">
            <a:xfrm>
              <a:off x="1201" y="1525"/>
              <a:ext cx="229" cy="226"/>
            </a:xfrm>
            <a:prstGeom prst="diamond">
              <a:avLst/>
            </a:prstGeom>
            <a:solidFill>
              <a:srgbClr val="FF0000"/>
            </a:solidFill>
            <a:ln w="12700">
              <a:solidFill>
                <a:sysClr val="windowText" lastClr="000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18" name="AutoShape 33"/>
            <p:cNvSpPr>
              <a:spLocks noChangeArrowheads="1"/>
            </p:cNvSpPr>
            <p:nvPr/>
          </p:nvSpPr>
          <p:spPr bwMode="auto">
            <a:xfrm>
              <a:off x="1338" y="1660"/>
              <a:ext cx="227" cy="229"/>
            </a:xfrm>
            <a:prstGeom prst="diamond">
              <a:avLst/>
            </a:prstGeom>
            <a:solidFill>
              <a:srgbClr val="0000FF"/>
            </a:solidFill>
            <a:ln w="12700">
              <a:solidFill>
                <a:sysClr val="windowText" lastClr="000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algn="ctr"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ko-KR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19" name="AutoShape 34"/>
            <p:cNvSpPr>
              <a:spLocks noChangeArrowheads="1"/>
            </p:cNvSpPr>
            <p:nvPr/>
          </p:nvSpPr>
          <p:spPr bwMode="auto">
            <a:xfrm>
              <a:off x="1198" y="1803"/>
              <a:ext cx="227" cy="226"/>
            </a:xfrm>
            <a:prstGeom prst="diamond">
              <a:avLst/>
            </a:prstGeom>
            <a:solidFill>
              <a:srgbClr val="FF0000"/>
            </a:solidFill>
            <a:ln w="12700">
              <a:solidFill>
                <a:sysClr val="windowText" lastClr="000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20" name="AutoShape 35"/>
            <p:cNvSpPr>
              <a:spLocks noChangeArrowheads="1"/>
            </p:cNvSpPr>
            <p:nvPr/>
          </p:nvSpPr>
          <p:spPr bwMode="auto">
            <a:xfrm>
              <a:off x="1066" y="1660"/>
              <a:ext cx="227" cy="229"/>
            </a:xfrm>
            <a:prstGeom prst="diamond">
              <a:avLst/>
            </a:prstGeom>
            <a:solidFill>
              <a:srgbClr val="0000FF"/>
            </a:solidFill>
            <a:ln w="12700">
              <a:solidFill>
                <a:sysClr val="windowText" lastClr="000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kern="0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121" name="Text Box 44"/>
          <p:cNvSpPr txBox="1">
            <a:spLocks noChangeArrowheads="1"/>
          </p:cNvSpPr>
          <p:nvPr/>
        </p:nvSpPr>
        <p:spPr bwMode="auto">
          <a:xfrm>
            <a:off x="1177925" y="3714750"/>
            <a:ext cx="7170738" cy="40163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fontAlgn="auto" latinLnBrk="0">
              <a:spcBef>
                <a:spcPct val="50000"/>
              </a:spcBef>
              <a:spcAft>
                <a:spcPts val="0"/>
              </a:spcAft>
              <a:defRPr/>
            </a:pPr>
            <a:r>
              <a:rPr kumimoji="0" lang="en-US" altLang="ko-KR" sz="2000" b="1" kern="0" dirty="0">
                <a:solidFill>
                  <a:sysClr val="windowText" lastClr="000000"/>
                </a:solidFill>
              </a:rPr>
              <a:t>5. </a:t>
            </a:r>
            <a:r>
              <a:rPr kumimoji="0" lang="ko-KR" altLang="en-US" sz="2000" b="1" kern="0" dirty="0">
                <a:solidFill>
                  <a:sysClr val="windowText" lastClr="000000"/>
                </a:solidFill>
              </a:rPr>
              <a:t>제목입력</a:t>
            </a:r>
          </a:p>
        </p:txBody>
      </p:sp>
      <p:sp>
        <p:nvSpPr>
          <p:cNvPr id="122" name="모서리가 둥근 직사각형 121"/>
          <p:cNvSpPr/>
          <p:nvPr/>
        </p:nvSpPr>
        <p:spPr>
          <a:xfrm>
            <a:off x="1204889" y="4214818"/>
            <a:ext cx="7200000" cy="428628"/>
          </a:xfrm>
          <a:prstGeom prst="roundRect">
            <a:avLst/>
          </a:prstGeom>
          <a:solidFill>
            <a:srgbClr val="6DAA2D"/>
          </a:solidFill>
          <a:ln w="25400" cap="flat" cmpd="sng" algn="ctr">
            <a:noFill/>
            <a:prstDash val="solid"/>
          </a:ln>
          <a:effectLst/>
          <a:scene3d>
            <a:camera prst="orthographicFront">
              <a:rot lat="0" lon="0" rev="0"/>
            </a:camera>
            <a:lightRig rig="threePt" dir="t">
              <a:rot lat="0" lon="0" rev="600000"/>
            </a:lightRig>
          </a:scene3d>
          <a:sp3d prstMaterial="clear">
            <a:bevelT w="381000" h="190500"/>
          </a:sp3d>
        </p:spPr>
        <p:txBody>
          <a:bodyPr anchor="ctr"/>
          <a:lstStyle/>
          <a:p>
            <a:pPr marL="449263" fontAlgn="auto" latinLnBrk="0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2800" b="1" kern="0" spc="-150" dirty="0">
              <a:ln w="3175">
                <a:noFill/>
              </a:ln>
              <a:solidFill>
                <a:sysClr val="window" lastClr="FFFFFF"/>
              </a:solidFill>
              <a:effectLst>
                <a:glow rad="101600">
                  <a:sysClr val="windowText" lastClr="000000">
                    <a:lumMod val="75000"/>
                    <a:lumOff val="25000"/>
                    <a:alpha val="60000"/>
                  </a:sysClr>
                </a:glow>
              </a:effectLst>
              <a:latin typeface="Tahoma" pitchFamily="34" charset="0"/>
              <a:cs typeface="Tahoma" pitchFamily="34" charset="0"/>
            </a:endParaRPr>
          </a:p>
        </p:txBody>
      </p:sp>
      <p:grpSp>
        <p:nvGrpSpPr>
          <p:cNvPr id="7199" name="Group 36"/>
          <p:cNvGrpSpPr>
            <a:grpSpLocks/>
          </p:cNvGrpSpPr>
          <p:nvPr/>
        </p:nvGrpSpPr>
        <p:grpSpPr bwMode="auto">
          <a:xfrm>
            <a:off x="847725" y="4286250"/>
            <a:ext cx="293688" cy="296863"/>
            <a:chOff x="1066" y="1525"/>
            <a:chExt cx="499" cy="504"/>
          </a:xfrm>
        </p:grpSpPr>
        <p:sp>
          <p:nvSpPr>
            <p:cNvPr id="124" name="AutoShape 32"/>
            <p:cNvSpPr>
              <a:spLocks noChangeArrowheads="1"/>
            </p:cNvSpPr>
            <p:nvPr/>
          </p:nvSpPr>
          <p:spPr bwMode="auto">
            <a:xfrm>
              <a:off x="1201" y="1525"/>
              <a:ext cx="229" cy="226"/>
            </a:xfrm>
            <a:prstGeom prst="diamond">
              <a:avLst/>
            </a:prstGeom>
            <a:solidFill>
              <a:srgbClr val="FF0000"/>
            </a:solidFill>
            <a:ln w="12700">
              <a:solidFill>
                <a:sysClr val="windowText" lastClr="000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25" name="AutoShape 33"/>
            <p:cNvSpPr>
              <a:spLocks noChangeArrowheads="1"/>
            </p:cNvSpPr>
            <p:nvPr/>
          </p:nvSpPr>
          <p:spPr bwMode="auto">
            <a:xfrm>
              <a:off x="1338" y="1660"/>
              <a:ext cx="227" cy="229"/>
            </a:xfrm>
            <a:prstGeom prst="diamond">
              <a:avLst/>
            </a:prstGeom>
            <a:solidFill>
              <a:srgbClr val="0000FF"/>
            </a:solidFill>
            <a:ln w="12700">
              <a:solidFill>
                <a:sysClr val="windowText" lastClr="000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algn="ctr"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ko-KR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26" name="AutoShape 34"/>
            <p:cNvSpPr>
              <a:spLocks noChangeArrowheads="1"/>
            </p:cNvSpPr>
            <p:nvPr/>
          </p:nvSpPr>
          <p:spPr bwMode="auto">
            <a:xfrm>
              <a:off x="1198" y="1803"/>
              <a:ext cx="227" cy="226"/>
            </a:xfrm>
            <a:prstGeom prst="diamond">
              <a:avLst/>
            </a:prstGeom>
            <a:solidFill>
              <a:srgbClr val="FF0000"/>
            </a:solidFill>
            <a:ln w="12700">
              <a:solidFill>
                <a:sysClr val="windowText" lastClr="000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27" name="AutoShape 35"/>
            <p:cNvSpPr>
              <a:spLocks noChangeArrowheads="1"/>
            </p:cNvSpPr>
            <p:nvPr/>
          </p:nvSpPr>
          <p:spPr bwMode="auto">
            <a:xfrm>
              <a:off x="1066" y="1660"/>
              <a:ext cx="227" cy="229"/>
            </a:xfrm>
            <a:prstGeom prst="diamond">
              <a:avLst/>
            </a:prstGeom>
            <a:solidFill>
              <a:srgbClr val="0000FF"/>
            </a:solidFill>
            <a:ln w="12700">
              <a:solidFill>
                <a:sysClr val="windowText" lastClr="000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kern="0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128" name="Text Box 44"/>
          <p:cNvSpPr txBox="1">
            <a:spLocks noChangeArrowheads="1"/>
          </p:cNvSpPr>
          <p:nvPr/>
        </p:nvSpPr>
        <p:spPr bwMode="auto">
          <a:xfrm>
            <a:off x="1177925" y="4214813"/>
            <a:ext cx="7170738" cy="40163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fontAlgn="auto" latinLnBrk="0">
              <a:spcBef>
                <a:spcPct val="50000"/>
              </a:spcBef>
              <a:spcAft>
                <a:spcPts val="0"/>
              </a:spcAft>
              <a:defRPr/>
            </a:pPr>
            <a:r>
              <a:rPr kumimoji="0" lang="en-US" altLang="ko-KR" sz="2000" b="1" kern="0" dirty="0">
                <a:solidFill>
                  <a:sysClr val="windowText" lastClr="000000"/>
                </a:solidFill>
              </a:rPr>
              <a:t>6. </a:t>
            </a:r>
            <a:r>
              <a:rPr kumimoji="0" lang="ko-KR" altLang="en-US" sz="2000" b="1" kern="0" dirty="0">
                <a:solidFill>
                  <a:sysClr val="windowText" lastClr="000000"/>
                </a:solidFill>
              </a:rPr>
              <a:t>제목입력</a:t>
            </a:r>
          </a:p>
        </p:txBody>
      </p:sp>
      <p:sp>
        <p:nvSpPr>
          <p:cNvPr id="129" name="모서리가 둥근 직사각형 128"/>
          <p:cNvSpPr/>
          <p:nvPr/>
        </p:nvSpPr>
        <p:spPr>
          <a:xfrm>
            <a:off x="1204889" y="4714884"/>
            <a:ext cx="7200000" cy="428628"/>
          </a:xfrm>
          <a:prstGeom prst="roundRect">
            <a:avLst/>
          </a:prstGeom>
          <a:solidFill>
            <a:srgbClr val="6DAA2D"/>
          </a:solidFill>
          <a:ln w="25400" cap="flat" cmpd="sng" algn="ctr">
            <a:noFill/>
            <a:prstDash val="solid"/>
          </a:ln>
          <a:effectLst/>
          <a:scene3d>
            <a:camera prst="orthographicFront">
              <a:rot lat="0" lon="0" rev="0"/>
            </a:camera>
            <a:lightRig rig="threePt" dir="t">
              <a:rot lat="0" lon="0" rev="600000"/>
            </a:lightRig>
          </a:scene3d>
          <a:sp3d prstMaterial="clear">
            <a:bevelT w="381000" h="190500"/>
          </a:sp3d>
        </p:spPr>
        <p:txBody>
          <a:bodyPr anchor="ctr"/>
          <a:lstStyle/>
          <a:p>
            <a:pPr marL="449263" fontAlgn="auto" latinLnBrk="0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2800" b="1" kern="0" spc="-150" dirty="0">
              <a:ln w="3175">
                <a:noFill/>
              </a:ln>
              <a:solidFill>
                <a:sysClr val="window" lastClr="FFFFFF"/>
              </a:solidFill>
              <a:effectLst>
                <a:glow rad="101600">
                  <a:sysClr val="windowText" lastClr="000000">
                    <a:lumMod val="75000"/>
                    <a:lumOff val="25000"/>
                    <a:alpha val="60000"/>
                  </a:sysClr>
                </a:glow>
              </a:effectLst>
              <a:latin typeface="Tahoma" pitchFamily="34" charset="0"/>
              <a:cs typeface="Tahoma" pitchFamily="34" charset="0"/>
            </a:endParaRPr>
          </a:p>
        </p:txBody>
      </p:sp>
      <p:grpSp>
        <p:nvGrpSpPr>
          <p:cNvPr id="7204" name="Group 36"/>
          <p:cNvGrpSpPr>
            <a:grpSpLocks/>
          </p:cNvGrpSpPr>
          <p:nvPr/>
        </p:nvGrpSpPr>
        <p:grpSpPr bwMode="auto">
          <a:xfrm>
            <a:off x="847725" y="4786313"/>
            <a:ext cx="293688" cy="296862"/>
            <a:chOff x="1066" y="1525"/>
            <a:chExt cx="499" cy="504"/>
          </a:xfrm>
        </p:grpSpPr>
        <p:sp>
          <p:nvSpPr>
            <p:cNvPr id="131" name="AutoShape 32"/>
            <p:cNvSpPr>
              <a:spLocks noChangeArrowheads="1"/>
            </p:cNvSpPr>
            <p:nvPr/>
          </p:nvSpPr>
          <p:spPr bwMode="auto">
            <a:xfrm>
              <a:off x="1201" y="1525"/>
              <a:ext cx="229" cy="226"/>
            </a:xfrm>
            <a:prstGeom prst="diamond">
              <a:avLst/>
            </a:prstGeom>
            <a:solidFill>
              <a:srgbClr val="FF0000"/>
            </a:solidFill>
            <a:ln w="12700">
              <a:solidFill>
                <a:sysClr val="windowText" lastClr="000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32" name="AutoShape 33"/>
            <p:cNvSpPr>
              <a:spLocks noChangeArrowheads="1"/>
            </p:cNvSpPr>
            <p:nvPr/>
          </p:nvSpPr>
          <p:spPr bwMode="auto">
            <a:xfrm>
              <a:off x="1338" y="1660"/>
              <a:ext cx="227" cy="229"/>
            </a:xfrm>
            <a:prstGeom prst="diamond">
              <a:avLst/>
            </a:prstGeom>
            <a:solidFill>
              <a:srgbClr val="0000FF"/>
            </a:solidFill>
            <a:ln w="12700">
              <a:solidFill>
                <a:sysClr val="windowText" lastClr="000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algn="ctr"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ko-KR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33" name="AutoShape 34"/>
            <p:cNvSpPr>
              <a:spLocks noChangeArrowheads="1"/>
            </p:cNvSpPr>
            <p:nvPr/>
          </p:nvSpPr>
          <p:spPr bwMode="auto">
            <a:xfrm>
              <a:off x="1198" y="1803"/>
              <a:ext cx="227" cy="226"/>
            </a:xfrm>
            <a:prstGeom prst="diamond">
              <a:avLst/>
            </a:prstGeom>
            <a:solidFill>
              <a:srgbClr val="FF0000"/>
            </a:solidFill>
            <a:ln w="12700">
              <a:solidFill>
                <a:sysClr val="windowText" lastClr="000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34" name="AutoShape 35"/>
            <p:cNvSpPr>
              <a:spLocks noChangeArrowheads="1"/>
            </p:cNvSpPr>
            <p:nvPr/>
          </p:nvSpPr>
          <p:spPr bwMode="auto">
            <a:xfrm>
              <a:off x="1066" y="1660"/>
              <a:ext cx="227" cy="229"/>
            </a:xfrm>
            <a:prstGeom prst="diamond">
              <a:avLst/>
            </a:prstGeom>
            <a:solidFill>
              <a:srgbClr val="0000FF"/>
            </a:solidFill>
            <a:ln w="12700">
              <a:solidFill>
                <a:sysClr val="windowText" lastClr="000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kern="0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135" name="Text Box 44"/>
          <p:cNvSpPr txBox="1">
            <a:spLocks noChangeArrowheads="1"/>
          </p:cNvSpPr>
          <p:nvPr/>
        </p:nvSpPr>
        <p:spPr bwMode="auto">
          <a:xfrm>
            <a:off x="1177925" y="4714875"/>
            <a:ext cx="7170738" cy="40163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fontAlgn="auto" latinLnBrk="0">
              <a:spcBef>
                <a:spcPct val="50000"/>
              </a:spcBef>
              <a:spcAft>
                <a:spcPts val="0"/>
              </a:spcAft>
              <a:defRPr/>
            </a:pPr>
            <a:r>
              <a:rPr kumimoji="0" lang="en-US" altLang="ko-KR" sz="2000" b="1" kern="0" dirty="0">
                <a:solidFill>
                  <a:sysClr val="windowText" lastClr="000000"/>
                </a:solidFill>
              </a:rPr>
              <a:t>7. </a:t>
            </a:r>
            <a:r>
              <a:rPr kumimoji="0" lang="ko-KR" altLang="en-US" sz="2000" b="1" kern="0" dirty="0">
                <a:solidFill>
                  <a:sysClr val="windowText" lastClr="000000"/>
                </a:solidFill>
              </a:rPr>
              <a:t>제목입력</a:t>
            </a:r>
          </a:p>
        </p:txBody>
      </p:sp>
      <p:sp>
        <p:nvSpPr>
          <p:cNvPr id="136" name="모서리가 둥근 직사각형 135"/>
          <p:cNvSpPr/>
          <p:nvPr/>
        </p:nvSpPr>
        <p:spPr>
          <a:xfrm>
            <a:off x="1204889" y="5214950"/>
            <a:ext cx="7200000" cy="428628"/>
          </a:xfrm>
          <a:prstGeom prst="roundRect">
            <a:avLst/>
          </a:prstGeom>
          <a:solidFill>
            <a:srgbClr val="6DAA2D"/>
          </a:solidFill>
          <a:ln w="25400" cap="flat" cmpd="sng" algn="ctr">
            <a:noFill/>
            <a:prstDash val="solid"/>
          </a:ln>
          <a:effectLst/>
          <a:scene3d>
            <a:camera prst="orthographicFront">
              <a:rot lat="0" lon="0" rev="0"/>
            </a:camera>
            <a:lightRig rig="threePt" dir="t">
              <a:rot lat="0" lon="0" rev="600000"/>
            </a:lightRig>
          </a:scene3d>
          <a:sp3d prstMaterial="clear">
            <a:bevelT w="381000" h="190500"/>
          </a:sp3d>
        </p:spPr>
        <p:txBody>
          <a:bodyPr anchor="ctr"/>
          <a:lstStyle/>
          <a:p>
            <a:pPr marL="449263" fontAlgn="auto" latinLnBrk="0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2800" b="1" kern="0" spc="-150" dirty="0">
              <a:ln w="3175">
                <a:noFill/>
              </a:ln>
              <a:solidFill>
                <a:sysClr val="window" lastClr="FFFFFF"/>
              </a:solidFill>
              <a:effectLst>
                <a:glow rad="101600">
                  <a:sysClr val="windowText" lastClr="000000">
                    <a:lumMod val="75000"/>
                    <a:lumOff val="25000"/>
                    <a:alpha val="60000"/>
                  </a:sysClr>
                </a:glow>
              </a:effectLst>
              <a:latin typeface="Tahoma" pitchFamily="34" charset="0"/>
              <a:cs typeface="Tahoma" pitchFamily="34" charset="0"/>
            </a:endParaRPr>
          </a:p>
        </p:txBody>
      </p:sp>
      <p:grpSp>
        <p:nvGrpSpPr>
          <p:cNvPr id="7209" name="Group 36"/>
          <p:cNvGrpSpPr>
            <a:grpSpLocks/>
          </p:cNvGrpSpPr>
          <p:nvPr/>
        </p:nvGrpSpPr>
        <p:grpSpPr bwMode="auto">
          <a:xfrm>
            <a:off x="847725" y="5286375"/>
            <a:ext cx="293688" cy="296863"/>
            <a:chOff x="1066" y="1525"/>
            <a:chExt cx="499" cy="504"/>
          </a:xfrm>
        </p:grpSpPr>
        <p:sp>
          <p:nvSpPr>
            <p:cNvPr id="138" name="AutoShape 32"/>
            <p:cNvSpPr>
              <a:spLocks noChangeArrowheads="1"/>
            </p:cNvSpPr>
            <p:nvPr/>
          </p:nvSpPr>
          <p:spPr bwMode="auto">
            <a:xfrm>
              <a:off x="1201" y="1525"/>
              <a:ext cx="229" cy="226"/>
            </a:xfrm>
            <a:prstGeom prst="diamond">
              <a:avLst/>
            </a:prstGeom>
            <a:solidFill>
              <a:srgbClr val="FF0000"/>
            </a:solidFill>
            <a:ln w="12700">
              <a:solidFill>
                <a:sysClr val="windowText" lastClr="000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39" name="AutoShape 33"/>
            <p:cNvSpPr>
              <a:spLocks noChangeArrowheads="1"/>
            </p:cNvSpPr>
            <p:nvPr/>
          </p:nvSpPr>
          <p:spPr bwMode="auto">
            <a:xfrm>
              <a:off x="1338" y="1660"/>
              <a:ext cx="227" cy="229"/>
            </a:xfrm>
            <a:prstGeom prst="diamond">
              <a:avLst/>
            </a:prstGeom>
            <a:solidFill>
              <a:srgbClr val="0000FF"/>
            </a:solidFill>
            <a:ln w="12700">
              <a:solidFill>
                <a:sysClr val="windowText" lastClr="000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algn="ctr"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ko-KR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40" name="AutoShape 34"/>
            <p:cNvSpPr>
              <a:spLocks noChangeArrowheads="1"/>
            </p:cNvSpPr>
            <p:nvPr/>
          </p:nvSpPr>
          <p:spPr bwMode="auto">
            <a:xfrm>
              <a:off x="1198" y="1803"/>
              <a:ext cx="227" cy="226"/>
            </a:xfrm>
            <a:prstGeom prst="diamond">
              <a:avLst/>
            </a:prstGeom>
            <a:solidFill>
              <a:srgbClr val="FF0000"/>
            </a:solidFill>
            <a:ln w="12700">
              <a:solidFill>
                <a:sysClr val="windowText" lastClr="000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41" name="AutoShape 35"/>
            <p:cNvSpPr>
              <a:spLocks noChangeArrowheads="1"/>
            </p:cNvSpPr>
            <p:nvPr/>
          </p:nvSpPr>
          <p:spPr bwMode="auto">
            <a:xfrm>
              <a:off x="1066" y="1660"/>
              <a:ext cx="227" cy="229"/>
            </a:xfrm>
            <a:prstGeom prst="diamond">
              <a:avLst/>
            </a:prstGeom>
            <a:solidFill>
              <a:srgbClr val="0000FF"/>
            </a:solidFill>
            <a:ln w="12700">
              <a:solidFill>
                <a:sysClr val="windowText" lastClr="000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kern="0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142" name="Text Box 44"/>
          <p:cNvSpPr txBox="1">
            <a:spLocks noChangeArrowheads="1"/>
          </p:cNvSpPr>
          <p:nvPr/>
        </p:nvSpPr>
        <p:spPr bwMode="auto">
          <a:xfrm>
            <a:off x="1177925" y="5214938"/>
            <a:ext cx="7170738" cy="40163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fontAlgn="auto" latinLnBrk="0">
              <a:spcBef>
                <a:spcPct val="50000"/>
              </a:spcBef>
              <a:spcAft>
                <a:spcPts val="0"/>
              </a:spcAft>
              <a:defRPr/>
            </a:pPr>
            <a:r>
              <a:rPr kumimoji="0" lang="en-US" altLang="ko-KR" sz="2000" b="1" kern="0" dirty="0">
                <a:solidFill>
                  <a:sysClr val="windowText" lastClr="000000"/>
                </a:solidFill>
              </a:rPr>
              <a:t>8. </a:t>
            </a:r>
            <a:r>
              <a:rPr kumimoji="0" lang="ko-KR" altLang="en-US" sz="2000" b="1" kern="0" dirty="0">
                <a:solidFill>
                  <a:sysClr val="windowText" lastClr="000000"/>
                </a:solidFill>
              </a:rPr>
              <a:t>제목입력</a:t>
            </a: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47663" y="-252413"/>
            <a:ext cx="9839325" cy="7362825"/>
          </a:xfrm>
          <a:prstGeom prst="rect">
            <a:avLst/>
          </a:prstGeom>
        </p:spPr>
      </p:pic>
      <p:sp>
        <p:nvSpPr>
          <p:cNvPr id="8" name="직사각형 7"/>
          <p:cNvSpPr/>
          <p:nvPr/>
        </p:nvSpPr>
        <p:spPr>
          <a:xfrm>
            <a:off x="719105" y="404664"/>
            <a:ext cx="507703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</a:rPr>
              <a:t>노인학대 사례와 바람직한 대처 방안</a:t>
            </a:r>
          </a:p>
        </p:txBody>
      </p:sp>
      <p:grpSp>
        <p:nvGrpSpPr>
          <p:cNvPr id="61" name="그룹 3"/>
          <p:cNvGrpSpPr/>
          <p:nvPr/>
        </p:nvGrpSpPr>
        <p:grpSpPr>
          <a:xfrm>
            <a:off x="5737390" y="2077668"/>
            <a:ext cx="4806534" cy="5231609"/>
            <a:chOff x="4865111" y="2564904"/>
            <a:chExt cx="3592487" cy="4383662"/>
          </a:xfrm>
          <a:solidFill>
            <a:schemeClr val="bg1">
              <a:lumMod val="95000"/>
            </a:schemeClr>
          </a:solidFill>
        </p:grpSpPr>
        <p:grpSp>
          <p:nvGrpSpPr>
            <p:cNvPr id="62" name="그룹 67"/>
            <p:cNvGrpSpPr/>
            <p:nvPr/>
          </p:nvGrpSpPr>
          <p:grpSpPr>
            <a:xfrm>
              <a:off x="4865111" y="2688424"/>
              <a:ext cx="3573003" cy="4260142"/>
              <a:chOff x="4865111" y="2675617"/>
              <a:chExt cx="3573003" cy="4260142"/>
            </a:xfrm>
            <a:grpFill/>
          </p:grpSpPr>
          <p:sp>
            <p:nvSpPr>
              <p:cNvPr id="77" name="자유형 76"/>
              <p:cNvSpPr/>
              <p:nvPr/>
            </p:nvSpPr>
            <p:spPr>
              <a:xfrm>
                <a:off x="4865111" y="2675617"/>
                <a:ext cx="3548024" cy="4260142"/>
              </a:xfrm>
              <a:custGeom>
                <a:avLst/>
                <a:gdLst>
                  <a:gd name="connsiteX0" fmla="*/ 2201333 w 3557693"/>
                  <a:gd name="connsiteY0" fmla="*/ 4043680 h 4043680"/>
                  <a:gd name="connsiteX1" fmla="*/ 2160693 w 3557693"/>
                  <a:gd name="connsiteY1" fmla="*/ 2987040 h 4043680"/>
                  <a:gd name="connsiteX2" fmla="*/ 2150533 w 3557693"/>
                  <a:gd name="connsiteY2" fmla="*/ 2387600 h 4043680"/>
                  <a:gd name="connsiteX3" fmla="*/ 2302933 w 3557693"/>
                  <a:gd name="connsiteY3" fmla="*/ 2103120 h 4043680"/>
                  <a:gd name="connsiteX4" fmla="*/ 2628053 w 3557693"/>
                  <a:gd name="connsiteY4" fmla="*/ 1838960 h 4043680"/>
                  <a:gd name="connsiteX5" fmla="*/ 3014133 w 3557693"/>
                  <a:gd name="connsiteY5" fmla="*/ 1615440 h 4043680"/>
                  <a:gd name="connsiteX6" fmla="*/ 3288453 w 3557693"/>
                  <a:gd name="connsiteY6" fmla="*/ 1503680 h 4043680"/>
                  <a:gd name="connsiteX7" fmla="*/ 3471333 w 3557693"/>
                  <a:gd name="connsiteY7" fmla="*/ 1391920 h 4043680"/>
                  <a:gd name="connsiteX8" fmla="*/ 3552613 w 3557693"/>
                  <a:gd name="connsiteY8" fmla="*/ 1280160 h 4043680"/>
                  <a:gd name="connsiteX9" fmla="*/ 3501813 w 3557693"/>
                  <a:gd name="connsiteY9" fmla="*/ 1270000 h 4043680"/>
                  <a:gd name="connsiteX10" fmla="*/ 3430693 w 3557693"/>
                  <a:gd name="connsiteY10" fmla="*/ 1371600 h 4043680"/>
                  <a:gd name="connsiteX11" fmla="*/ 3237653 w 3557693"/>
                  <a:gd name="connsiteY11" fmla="*/ 1473200 h 4043680"/>
                  <a:gd name="connsiteX12" fmla="*/ 2922693 w 3557693"/>
                  <a:gd name="connsiteY12" fmla="*/ 1605280 h 4043680"/>
                  <a:gd name="connsiteX13" fmla="*/ 2892213 w 3557693"/>
                  <a:gd name="connsiteY13" fmla="*/ 1595120 h 4043680"/>
                  <a:gd name="connsiteX14" fmla="*/ 2922693 w 3557693"/>
                  <a:gd name="connsiteY14" fmla="*/ 1483360 h 4043680"/>
                  <a:gd name="connsiteX15" fmla="*/ 2983653 w 3557693"/>
                  <a:gd name="connsiteY15" fmla="*/ 1320800 h 4043680"/>
                  <a:gd name="connsiteX16" fmla="*/ 2983653 w 3557693"/>
                  <a:gd name="connsiteY16" fmla="*/ 1270000 h 4043680"/>
                  <a:gd name="connsiteX17" fmla="*/ 2932853 w 3557693"/>
                  <a:gd name="connsiteY17" fmla="*/ 1280160 h 4043680"/>
                  <a:gd name="connsiteX18" fmla="*/ 2902373 w 3557693"/>
                  <a:gd name="connsiteY18" fmla="*/ 1361440 h 4043680"/>
                  <a:gd name="connsiteX19" fmla="*/ 2821093 w 3557693"/>
                  <a:gd name="connsiteY19" fmla="*/ 1584960 h 4043680"/>
                  <a:gd name="connsiteX20" fmla="*/ 2790613 w 3557693"/>
                  <a:gd name="connsiteY20" fmla="*/ 1666240 h 4043680"/>
                  <a:gd name="connsiteX21" fmla="*/ 2668693 w 3557693"/>
                  <a:gd name="connsiteY21" fmla="*/ 1737360 h 4043680"/>
                  <a:gd name="connsiteX22" fmla="*/ 2475653 w 3557693"/>
                  <a:gd name="connsiteY22" fmla="*/ 1838960 h 4043680"/>
                  <a:gd name="connsiteX23" fmla="*/ 2374053 w 3557693"/>
                  <a:gd name="connsiteY23" fmla="*/ 1899920 h 4043680"/>
                  <a:gd name="connsiteX24" fmla="*/ 2231813 w 3557693"/>
                  <a:gd name="connsiteY24" fmla="*/ 2011680 h 4043680"/>
                  <a:gd name="connsiteX25" fmla="*/ 2313093 w 3557693"/>
                  <a:gd name="connsiteY25" fmla="*/ 1666240 h 4043680"/>
                  <a:gd name="connsiteX26" fmla="*/ 2384213 w 3557693"/>
                  <a:gd name="connsiteY26" fmla="*/ 1280160 h 4043680"/>
                  <a:gd name="connsiteX27" fmla="*/ 2597573 w 3557693"/>
                  <a:gd name="connsiteY27" fmla="*/ 1056640 h 4043680"/>
                  <a:gd name="connsiteX28" fmla="*/ 2668693 w 3557693"/>
                  <a:gd name="connsiteY28" fmla="*/ 894080 h 4043680"/>
                  <a:gd name="connsiteX29" fmla="*/ 2628053 w 3557693"/>
                  <a:gd name="connsiteY29" fmla="*/ 894080 h 4043680"/>
                  <a:gd name="connsiteX30" fmla="*/ 2567093 w 3557693"/>
                  <a:gd name="connsiteY30" fmla="*/ 1026160 h 4043680"/>
                  <a:gd name="connsiteX31" fmla="*/ 2414693 w 3557693"/>
                  <a:gd name="connsiteY31" fmla="*/ 1148080 h 4043680"/>
                  <a:gd name="connsiteX32" fmla="*/ 2465493 w 3557693"/>
                  <a:gd name="connsiteY32" fmla="*/ 975360 h 4043680"/>
                  <a:gd name="connsiteX33" fmla="*/ 2546773 w 3557693"/>
                  <a:gd name="connsiteY33" fmla="*/ 680720 h 4043680"/>
                  <a:gd name="connsiteX34" fmla="*/ 2648373 w 3557693"/>
                  <a:gd name="connsiteY34" fmla="*/ 589280 h 4043680"/>
                  <a:gd name="connsiteX35" fmla="*/ 2729653 w 3557693"/>
                  <a:gd name="connsiteY35" fmla="*/ 497840 h 4043680"/>
                  <a:gd name="connsiteX36" fmla="*/ 2739813 w 3557693"/>
                  <a:gd name="connsiteY36" fmla="*/ 447040 h 4043680"/>
                  <a:gd name="connsiteX37" fmla="*/ 2699173 w 3557693"/>
                  <a:gd name="connsiteY37" fmla="*/ 467360 h 4043680"/>
                  <a:gd name="connsiteX38" fmla="*/ 2628053 w 3557693"/>
                  <a:gd name="connsiteY38" fmla="*/ 548640 h 4043680"/>
                  <a:gd name="connsiteX39" fmla="*/ 2567093 w 3557693"/>
                  <a:gd name="connsiteY39" fmla="*/ 579120 h 4043680"/>
                  <a:gd name="connsiteX40" fmla="*/ 2678853 w 3557693"/>
                  <a:gd name="connsiteY40" fmla="*/ 274320 h 4043680"/>
                  <a:gd name="connsiteX41" fmla="*/ 2729653 w 3557693"/>
                  <a:gd name="connsiteY41" fmla="*/ 40640 h 4043680"/>
                  <a:gd name="connsiteX42" fmla="*/ 2689013 w 3557693"/>
                  <a:gd name="connsiteY42" fmla="*/ 30480 h 4043680"/>
                  <a:gd name="connsiteX43" fmla="*/ 2668693 w 3557693"/>
                  <a:gd name="connsiteY43" fmla="*/ 142240 h 4043680"/>
                  <a:gd name="connsiteX44" fmla="*/ 2617893 w 3557693"/>
                  <a:gd name="connsiteY44" fmla="*/ 314960 h 4043680"/>
                  <a:gd name="connsiteX45" fmla="*/ 2597573 w 3557693"/>
                  <a:gd name="connsiteY45" fmla="*/ 314960 h 4043680"/>
                  <a:gd name="connsiteX46" fmla="*/ 2556933 w 3557693"/>
                  <a:gd name="connsiteY46" fmla="*/ 172720 h 4043680"/>
                  <a:gd name="connsiteX47" fmla="*/ 2526453 w 3557693"/>
                  <a:gd name="connsiteY47" fmla="*/ 81280 h 4043680"/>
                  <a:gd name="connsiteX48" fmla="*/ 2495973 w 3557693"/>
                  <a:gd name="connsiteY48" fmla="*/ 111760 h 4043680"/>
                  <a:gd name="connsiteX49" fmla="*/ 2516293 w 3557693"/>
                  <a:gd name="connsiteY49" fmla="*/ 172720 h 4043680"/>
                  <a:gd name="connsiteX50" fmla="*/ 2546773 w 3557693"/>
                  <a:gd name="connsiteY50" fmla="*/ 284480 h 4043680"/>
                  <a:gd name="connsiteX51" fmla="*/ 2567093 w 3557693"/>
                  <a:gd name="connsiteY51" fmla="*/ 375920 h 4043680"/>
                  <a:gd name="connsiteX52" fmla="*/ 2577253 w 3557693"/>
                  <a:gd name="connsiteY52" fmla="*/ 406400 h 4043680"/>
                  <a:gd name="connsiteX53" fmla="*/ 2495973 w 3557693"/>
                  <a:gd name="connsiteY53" fmla="*/ 640080 h 4043680"/>
                  <a:gd name="connsiteX54" fmla="*/ 2424853 w 3557693"/>
                  <a:gd name="connsiteY54" fmla="*/ 894080 h 4043680"/>
                  <a:gd name="connsiteX55" fmla="*/ 2363893 w 3557693"/>
                  <a:gd name="connsiteY55" fmla="*/ 863600 h 4043680"/>
                  <a:gd name="connsiteX56" fmla="*/ 2262293 w 3557693"/>
                  <a:gd name="connsiteY56" fmla="*/ 690880 h 4043680"/>
                  <a:gd name="connsiteX57" fmla="*/ 2221653 w 3557693"/>
                  <a:gd name="connsiteY57" fmla="*/ 609600 h 4043680"/>
                  <a:gd name="connsiteX58" fmla="*/ 2201333 w 3557693"/>
                  <a:gd name="connsiteY58" fmla="*/ 640080 h 4043680"/>
                  <a:gd name="connsiteX59" fmla="*/ 2241973 w 3557693"/>
                  <a:gd name="connsiteY59" fmla="*/ 741680 h 4043680"/>
                  <a:gd name="connsiteX60" fmla="*/ 2302933 w 3557693"/>
                  <a:gd name="connsiteY60" fmla="*/ 853440 h 4043680"/>
                  <a:gd name="connsiteX61" fmla="*/ 2353733 w 3557693"/>
                  <a:gd name="connsiteY61" fmla="*/ 934720 h 4043680"/>
                  <a:gd name="connsiteX62" fmla="*/ 2384213 w 3557693"/>
                  <a:gd name="connsiteY62" fmla="*/ 965200 h 4043680"/>
                  <a:gd name="connsiteX63" fmla="*/ 2363893 w 3557693"/>
                  <a:gd name="connsiteY63" fmla="*/ 1076960 h 4043680"/>
                  <a:gd name="connsiteX64" fmla="*/ 2262293 w 3557693"/>
                  <a:gd name="connsiteY64" fmla="*/ 1422400 h 4043680"/>
                  <a:gd name="connsiteX65" fmla="*/ 2211493 w 3557693"/>
                  <a:gd name="connsiteY65" fmla="*/ 1676400 h 4043680"/>
                  <a:gd name="connsiteX66" fmla="*/ 2160693 w 3557693"/>
                  <a:gd name="connsiteY66" fmla="*/ 1818640 h 4043680"/>
                  <a:gd name="connsiteX67" fmla="*/ 2089573 w 3557693"/>
                  <a:gd name="connsiteY67" fmla="*/ 1838960 h 4043680"/>
                  <a:gd name="connsiteX68" fmla="*/ 2048933 w 3557693"/>
                  <a:gd name="connsiteY68" fmla="*/ 1686560 h 4043680"/>
                  <a:gd name="connsiteX69" fmla="*/ 1957493 w 3557693"/>
                  <a:gd name="connsiteY69" fmla="*/ 1351280 h 4043680"/>
                  <a:gd name="connsiteX70" fmla="*/ 1845733 w 3557693"/>
                  <a:gd name="connsiteY70" fmla="*/ 894080 h 4043680"/>
                  <a:gd name="connsiteX71" fmla="*/ 1805093 w 3557693"/>
                  <a:gd name="connsiteY71" fmla="*/ 436880 h 4043680"/>
                  <a:gd name="connsiteX72" fmla="*/ 1815253 w 3557693"/>
                  <a:gd name="connsiteY72" fmla="*/ 254000 h 4043680"/>
                  <a:gd name="connsiteX73" fmla="*/ 1774613 w 3557693"/>
                  <a:gd name="connsiteY73" fmla="*/ 213360 h 4043680"/>
                  <a:gd name="connsiteX74" fmla="*/ 1764453 w 3557693"/>
                  <a:gd name="connsiteY74" fmla="*/ 365760 h 4043680"/>
                  <a:gd name="connsiteX75" fmla="*/ 1764453 w 3557693"/>
                  <a:gd name="connsiteY75" fmla="*/ 558800 h 4043680"/>
                  <a:gd name="connsiteX76" fmla="*/ 1774613 w 3557693"/>
                  <a:gd name="connsiteY76" fmla="*/ 670560 h 4043680"/>
                  <a:gd name="connsiteX77" fmla="*/ 1733973 w 3557693"/>
                  <a:gd name="connsiteY77" fmla="*/ 609600 h 4043680"/>
                  <a:gd name="connsiteX78" fmla="*/ 1622213 w 3557693"/>
                  <a:gd name="connsiteY78" fmla="*/ 406400 h 4043680"/>
                  <a:gd name="connsiteX79" fmla="*/ 1571413 w 3557693"/>
                  <a:gd name="connsiteY79" fmla="*/ 142240 h 4043680"/>
                  <a:gd name="connsiteX80" fmla="*/ 1540933 w 3557693"/>
                  <a:gd name="connsiteY80" fmla="*/ 60960 h 4043680"/>
                  <a:gd name="connsiteX81" fmla="*/ 1520613 w 3557693"/>
                  <a:gd name="connsiteY81" fmla="*/ 121920 h 4043680"/>
                  <a:gd name="connsiteX82" fmla="*/ 1551093 w 3557693"/>
                  <a:gd name="connsiteY82" fmla="*/ 365760 h 4043680"/>
                  <a:gd name="connsiteX83" fmla="*/ 1571413 w 3557693"/>
                  <a:gd name="connsiteY83" fmla="*/ 426720 h 4043680"/>
                  <a:gd name="connsiteX84" fmla="*/ 1540933 w 3557693"/>
                  <a:gd name="connsiteY84" fmla="*/ 416560 h 4043680"/>
                  <a:gd name="connsiteX85" fmla="*/ 1439333 w 3557693"/>
                  <a:gd name="connsiteY85" fmla="*/ 335280 h 4043680"/>
                  <a:gd name="connsiteX86" fmla="*/ 1327573 w 3557693"/>
                  <a:gd name="connsiteY86" fmla="*/ 274320 h 4043680"/>
                  <a:gd name="connsiteX87" fmla="*/ 1317413 w 3557693"/>
                  <a:gd name="connsiteY87" fmla="*/ 304800 h 4043680"/>
                  <a:gd name="connsiteX88" fmla="*/ 1429173 w 3557693"/>
                  <a:gd name="connsiteY88" fmla="*/ 396240 h 4043680"/>
                  <a:gd name="connsiteX89" fmla="*/ 1571413 w 3557693"/>
                  <a:gd name="connsiteY89" fmla="*/ 477520 h 4043680"/>
                  <a:gd name="connsiteX90" fmla="*/ 1601893 w 3557693"/>
                  <a:gd name="connsiteY90" fmla="*/ 497840 h 4043680"/>
                  <a:gd name="connsiteX91" fmla="*/ 1683173 w 3557693"/>
                  <a:gd name="connsiteY91" fmla="*/ 629920 h 4043680"/>
                  <a:gd name="connsiteX92" fmla="*/ 1764453 w 3557693"/>
                  <a:gd name="connsiteY92" fmla="*/ 731520 h 4043680"/>
                  <a:gd name="connsiteX93" fmla="*/ 1784773 w 3557693"/>
                  <a:gd name="connsiteY93" fmla="*/ 843280 h 4043680"/>
                  <a:gd name="connsiteX94" fmla="*/ 1815253 w 3557693"/>
                  <a:gd name="connsiteY94" fmla="*/ 1036320 h 4043680"/>
                  <a:gd name="connsiteX95" fmla="*/ 1876213 w 3557693"/>
                  <a:gd name="connsiteY95" fmla="*/ 1310640 h 4043680"/>
                  <a:gd name="connsiteX96" fmla="*/ 1855893 w 3557693"/>
                  <a:gd name="connsiteY96" fmla="*/ 1310640 h 4043680"/>
                  <a:gd name="connsiteX97" fmla="*/ 1591733 w 3557693"/>
                  <a:gd name="connsiteY97" fmla="*/ 1137920 h 4043680"/>
                  <a:gd name="connsiteX98" fmla="*/ 1408853 w 3557693"/>
                  <a:gd name="connsiteY98" fmla="*/ 914400 h 4043680"/>
                  <a:gd name="connsiteX99" fmla="*/ 1327573 w 3557693"/>
                  <a:gd name="connsiteY99" fmla="*/ 782320 h 4043680"/>
                  <a:gd name="connsiteX100" fmla="*/ 1307253 w 3557693"/>
                  <a:gd name="connsiteY100" fmla="*/ 619760 h 4043680"/>
                  <a:gd name="connsiteX101" fmla="*/ 1286933 w 3557693"/>
                  <a:gd name="connsiteY101" fmla="*/ 589280 h 4043680"/>
                  <a:gd name="connsiteX102" fmla="*/ 1256453 w 3557693"/>
                  <a:gd name="connsiteY102" fmla="*/ 670560 h 4043680"/>
                  <a:gd name="connsiteX103" fmla="*/ 1266613 w 3557693"/>
                  <a:gd name="connsiteY103" fmla="*/ 772160 h 4043680"/>
                  <a:gd name="connsiteX104" fmla="*/ 1185333 w 3557693"/>
                  <a:gd name="connsiteY104" fmla="*/ 690880 h 4043680"/>
                  <a:gd name="connsiteX105" fmla="*/ 1012613 w 3557693"/>
                  <a:gd name="connsiteY105" fmla="*/ 508000 h 4043680"/>
                  <a:gd name="connsiteX106" fmla="*/ 941493 w 3557693"/>
                  <a:gd name="connsiteY106" fmla="*/ 375920 h 4043680"/>
                  <a:gd name="connsiteX107" fmla="*/ 890693 w 3557693"/>
                  <a:gd name="connsiteY107" fmla="*/ 294640 h 4043680"/>
                  <a:gd name="connsiteX108" fmla="*/ 860213 w 3557693"/>
                  <a:gd name="connsiteY108" fmla="*/ 294640 h 4043680"/>
                  <a:gd name="connsiteX109" fmla="*/ 880533 w 3557693"/>
                  <a:gd name="connsiteY109" fmla="*/ 365760 h 4043680"/>
                  <a:gd name="connsiteX110" fmla="*/ 982133 w 3557693"/>
                  <a:gd name="connsiteY110" fmla="*/ 548640 h 4043680"/>
                  <a:gd name="connsiteX111" fmla="*/ 1083733 w 3557693"/>
                  <a:gd name="connsiteY111" fmla="*/ 650240 h 4043680"/>
                  <a:gd name="connsiteX112" fmla="*/ 1012613 w 3557693"/>
                  <a:gd name="connsiteY112" fmla="*/ 650240 h 4043680"/>
                  <a:gd name="connsiteX113" fmla="*/ 850053 w 3557693"/>
                  <a:gd name="connsiteY113" fmla="*/ 579120 h 4043680"/>
                  <a:gd name="connsiteX114" fmla="*/ 829733 w 3557693"/>
                  <a:gd name="connsiteY114" fmla="*/ 599440 h 4043680"/>
                  <a:gd name="connsiteX115" fmla="*/ 921173 w 3557693"/>
                  <a:gd name="connsiteY115" fmla="*/ 650240 h 4043680"/>
                  <a:gd name="connsiteX116" fmla="*/ 1073573 w 3557693"/>
                  <a:gd name="connsiteY116" fmla="*/ 711200 h 4043680"/>
                  <a:gd name="connsiteX117" fmla="*/ 1124373 w 3557693"/>
                  <a:gd name="connsiteY117" fmla="*/ 721360 h 4043680"/>
                  <a:gd name="connsiteX118" fmla="*/ 1246293 w 3557693"/>
                  <a:gd name="connsiteY118" fmla="*/ 822960 h 4043680"/>
                  <a:gd name="connsiteX119" fmla="*/ 1286933 w 3557693"/>
                  <a:gd name="connsiteY119" fmla="*/ 853440 h 4043680"/>
                  <a:gd name="connsiteX120" fmla="*/ 1398693 w 3557693"/>
                  <a:gd name="connsiteY120" fmla="*/ 985520 h 4043680"/>
                  <a:gd name="connsiteX121" fmla="*/ 1500293 w 3557693"/>
                  <a:gd name="connsiteY121" fmla="*/ 1117600 h 4043680"/>
                  <a:gd name="connsiteX122" fmla="*/ 1683173 w 3557693"/>
                  <a:gd name="connsiteY122" fmla="*/ 1290320 h 4043680"/>
                  <a:gd name="connsiteX123" fmla="*/ 1845733 w 3557693"/>
                  <a:gd name="connsiteY123" fmla="*/ 1422400 h 4043680"/>
                  <a:gd name="connsiteX124" fmla="*/ 1866053 w 3557693"/>
                  <a:gd name="connsiteY124" fmla="*/ 1473200 h 4043680"/>
                  <a:gd name="connsiteX125" fmla="*/ 1886373 w 3557693"/>
                  <a:gd name="connsiteY125" fmla="*/ 1625600 h 4043680"/>
                  <a:gd name="connsiteX126" fmla="*/ 1896533 w 3557693"/>
                  <a:gd name="connsiteY126" fmla="*/ 1717040 h 4043680"/>
                  <a:gd name="connsiteX127" fmla="*/ 1886373 w 3557693"/>
                  <a:gd name="connsiteY127" fmla="*/ 1879600 h 4043680"/>
                  <a:gd name="connsiteX128" fmla="*/ 1774613 w 3557693"/>
                  <a:gd name="connsiteY128" fmla="*/ 1828800 h 4043680"/>
                  <a:gd name="connsiteX129" fmla="*/ 1500293 w 3557693"/>
                  <a:gd name="connsiteY129" fmla="*/ 1778000 h 4043680"/>
                  <a:gd name="connsiteX130" fmla="*/ 1256453 w 3557693"/>
                  <a:gd name="connsiteY130" fmla="*/ 1706880 h 4043680"/>
                  <a:gd name="connsiteX131" fmla="*/ 900853 w 3557693"/>
                  <a:gd name="connsiteY131" fmla="*/ 1574800 h 4043680"/>
                  <a:gd name="connsiteX132" fmla="*/ 667173 w 3557693"/>
                  <a:gd name="connsiteY132" fmla="*/ 1341120 h 4043680"/>
                  <a:gd name="connsiteX133" fmla="*/ 514773 w 3557693"/>
                  <a:gd name="connsiteY133" fmla="*/ 1137920 h 4043680"/>
                  <a:gd name="connsiteX134" fmla="*/ 423333 w 3557693"/>
                  <a:gd name="connsiteY134" fmla="*/ 1036320 h 4043680"/>
                  <a:gd name="connsiteX135" fmla="*/ 362373 w 3557693"/>
                  <a:gd name="connsiteY135" fmla="*/ 1046480 h 4043680"/>
                  <a:gd name="connsiteX136" fmla="*/ 443653 w 3557693"/>
                  <a:gd name="connsiteY136" fmla="*/ 1137920 h 4043680"/>
                  <a:gd name="connsiteX137" fmla="*/ 565573 w 3557693"/>
                  <a:gd name="connsiteY137" fmla="*/ 1320800 h 4043680"/>
                  <a:gd name="connsiteX138" fmla="*/ 626533 w 3557693"/>
                  <a:gd name="connsiteY138" fmla="*/ 1402080 h 4043680"/>
                  <a:gd name="connsiteX139" fmla="*/ 555413 w 3557693"/>
                  <a:gd name="connsiteY139" fmla="*/ 1391920 h 4043680"/>
                  <a:gd name="connsiteX140" fmla="*/ 382693 w 3557693"/>
                  <a:gd name="connsiteY140" fmla="*/ 1300480 h 4043680"/>
                  <a:gd name="connsiteX141" fmla="*/ 209973 w 3557693"/>
                  <a:gd name="connsiteY141" fmla="*/ 1178560 h 4043680"/>
                  <a:gd name="connsiteX142" fmla="*/ 47413 w 3557693"/>
                  <a:gd name="connsiteY142" fmla="*/ 1046480 h 4043680"/>
                  <a:gd name="connsiteX143" fmla="*/ 6773 w 3557693"/>
                  <a:gd name="connsiteY143" fmla="*/ 1056640 h 4043680"/>
                  <a:gd name="connsiteX144" fmla="*/ 88053 w 3557693"/>
                  <a:gd name="connsiteY144" fmla="*/ 1127760 h 4043680"/>
                  <a:gd name="connsiteX145" fmla="*/ 362373 w 3557693"/>
                  <a:gd name="connsiteY145" fmla="*/ 1351280 h 4043680"/>
                  <a:gd name="connsiteX146" fmla="*/ 606213 w 3557693"/>
                  <a:gd name="connsiteY146" fmla="*/ 1463040 h 4043680"/>
                  <a:gd name="connsiteX147" fmla="*/ 707813 w 3557693"/>
                  <a:gd name="connsiteY147" fmla="*/ 1483360 h 4043680"/>
                  <a:gd name="connsiteX148" fmla="*/ 758613 w 3557693"/>
                  <a:gd name="connsiteY148" fmla="*/ 1544320 h 4043680"/>
                  <a:gd name="connsiteX149" fmla="*/ 819573 w 3557693"/>
                  <a:gd name="connsiteY149" fmla="*/ 1595120 h 4043680"/>
                  <a:gd name="connsiteX150" fmla="*/ 911013 w 3557693"/>
                  <a:gd name="connsiteY150" fmla="*/ 1645920 h 4043680"/>
                  <a:gd name="connsiteX151" fmla="*/ 1236133 w 3557693"/>
                  <a:gd name="connsiteY151" fmla="*/ 1767840 h 4043680"/>
                  <a:gd name="connsiteX152" fmla="*/ 1540933 w 3557693"/>
                  <a:gd name="connsiteY152" fmla="*/ 1879600 h 4043680"/>
                  <a:gd name="connsiteX153" fmla="*/ 1652693 w 3557693"/>
                  <a:gd name="connsiteY153" fmla="*/ 1950720 h 4043680"/>
                  <a:gd name="connsiteX154" fmla="*/ 1469813 w 3557693"/>
                  <a:gd name="connsiteY154" fmla="*/ 1920240 h 4043680"/>
                  <a:gd name="connsiteX155" fmla="*/ 1286933 w 3557693"/>
                  <a:gd name="connsiteY155" fmla="*/ 1920240 h 4043680"/>
                  <a:gd name="connsiteX156" fmla="*/ 1053253 w 3557693"/>
                  <a:gd name="connsiteY156" fmla="*/ 1899920 h 4043680"/>
                  <a:gd name="connsiteX157" fmla="*/ 809413 w 3557693"/>
                  <a:gd name="connsiteY157" fmla="*/ 1828800 h 4043680"/>
                  <a:gd name="connsiteX158" fmla="*/ 545253 w 3557693"/>
                  <a:gd name="connsiteY158" fmla="*/ 1737360 h 4043680"/>
                  <a:gd name="connsiteX159" fmla="*/ 514773 w 3557693"/>
                  <a:gd name="connsiteY159" fmla="*/ 1727200 h 4043680"/>
                  <a:gd name="connsiteX160" fmla="*/ 382693 w 3557693"/>
                  <a:gd name="connsiteY160" fmla="*/ 1635760 h 4043680"/>
                  <a:gd name="connsiteX161" fmla="*/ 342053 w 3557693"/>
                  <a:gd name="connsiteY161" fmla="*/ 1645920 h 4043680"/>
                  <a:gd name="connsiteX162" fmla="*/ 474133 w 3557693"/>
                  <a:gd name="connsiteY162" fmla="*/ 1767840 h 4043680"/>
                  <a:gd name="connsiteX163" fmla="*/ 728133 w 3557693"/>
                  <a:gd name="connsiteY163" fmla="*/ 1849120 h 4043680"/>
                  <a:gd name="connsiteX164" fmla="*/ 606213 w 3557693"/>
                  <a:gd name="connsiteY164" fmla="*/ 1849120 h 4043680"/>
                  <a:gd name="connsiteX165" fmla="*/ 474133 w 3557693"/>
                  <a:gd name="connsiteY165" fmla="*/ 1838960 h 4043680"/>
                  <a:gd name="connsiteX166" fmla="*/ 474133 w 3557693"/>
                  <a:gd name="connsiteY166" fmla="*/ 1889760 h 4043680"/>
                  <a:gd name="connsiteX167" fmla="*/ 585893 w 3557693"/>
                  <a:gd name="connsiteY167" fmla="*/ 1889760 h 4043680"/>
                  <a:gd name="connsiteX168" fmla="*/ 789093 w 3557693"/>
                  <a:gd name="connsiteY168" fmla="*/ 1889760 h 4043680"/>
                  <a:gd name="connsiteX169" fmla="*/ 992293 w 3557693"/>
                  <a:gd name="connsiteY169" fmla="*/ 1930400 h 4043680"/>
                  <a:gd name="connsiteX170" fmla="*/ 1266613 w 3557693"/>
                  <a:gd name="connsiteY170" fmla="*/ 1950720 h 4043680"/>
                  <a:gd name="connsiteX171" fmla="*/ 1520613 w 3557693"/>
                  <a:gd name="connsiteY171" fmla="*/ 1981200 h 4043680"/>
                  <a:gd name="connsiteX172" fmla="*/ 1693333 w 3557693"/>
                  <a:gd name="connsiteY172" fmla="*/ 2021840 h 4043680"/>
                  <a:gd name="connsiteX173" fmla="*/ 1744133 w 3557693"/>
                  <a:gd name="connsiteY173" fmla="*/ 2123440 h 4043680"/>
                  <a:gd name="connsiteX174" fmla="*/ 1794933 w 3557693"/>
                  <a:gd name="connsiteY174" fmla="*/ 2255520 h 4043680"/>
                  <a:gd name="connsiteX175" fmla="*/ 1805093 w 3557693"/>
                  <a:gd name="connsiteY175" fmla="*/ 2499360 h 4043680"/>
                  <a:gd name="connsiteX176" fmla="*/ 1784773 w 3557693"/>
                  <a:gd name="connsiteY176" fmla="*/ 2753360 h 4043680"/>
                  <a:gd name="connsiteX177" fmla="*/ 1733973 w 3557693"/>
                  <a:gd name="connsiteY177" fmla="*/ 3048000 h 4043680"/>
                  <a:gd name="connsiteX178" fmla="*/ 1683173 w 3557693"/>
                  <a:gd name="connsiteY178" fmla="*/ 3342640 h 4043680"/>
                  <a:gd name="connsiteX179" fmla="*/ 1632373 w 3557693"/>
                  <a:gd name="connsiteY179" fmla="*/ 3586480 h 4043680"/>
                  <a:gd name="connsiteX180" fmla="*/ 1825413 w 3557693"/>
                  <a:gd name="connsiteY180" fmla="*/ 3667760 h 4043680"/>
                  <a:gd name="connsiteX181" fmla="*/ 2120053 w 3557693"/>
                  <a:gd name="connsiteY181" fmla="*/ 3677920 h 4043680"/>
                  <a:gd name="connsiteX182" fmla="*/ 2191173 w 3557693"/>
                  <a:gd name="connsiteY182" fmla="*/ 3627120 h 4043680"/>
                  <a:gd name="connsiteX183" fmla="*/ 2181013 w 3557693"/>
                  <a:gd name="connsiteY183" fmla="*/ 3271520 h 4043680"/>
                  <a:gd name="connsiteX184" fmla="*/ 2140373 w 3557693"/>
                  <a:gd name="connsiteY184" fmla="*/ 2479040 h 4043680"/>
                  <a:gd name="connsiteX0" fmla="*/ 2160693 w 3557693"/>
                  <a:gd name="connsiteY0" fmla="*/ 2987040 h 3694853"/>
                  <a:gd name="connsiteX1" fmla="*/ 2150533 w 3557693"/>
                  <a:gd name="connsiteY1" fmla="*/ 2387600 h 3694853"/>
                  <a:gd name="connsiteX2" fmla="*/ 2302933 w 3557693"/>
                  <a:gd name="connsiteY2" fmla="*/ 2103120 h 3694853"/>
                  <a:gd name="connsiteX3" fmla="*/ 2628053 w 3557693"/>
                  <a:gd name="connsiteY3" fmla="*/ 1838960 h 3694853"/>
                  <a:gd name="connsiteX4" fmla="*/ 3014133 w 3557693"/>
                  <a:gd name="connsiteY4" fmla="*/ 1615440 h 3694853"/>
                  <a:gd name="connsiteX5" fmla="*/ 3288453 w 3557693"/>
                  <a:gd name="connsiteY5" fmla="*/ 1503680 h 3694853"/>
                  <a:gd name="connsiteX6" fmla="*/ 3471333 w 3557693"/>
                  <a:gd name="connsiteY6" fmla="*/ 1391920 h 3694853"/>
                  <a:gd name="connsiteX7" fmla="*/ 3552613 w 3557693"/>
                  <a:gd name="connsiteY7" fmla="*/ 1280160 h 3694853"/>
                  <a:gd name="connsiteX8" fmla="*/ 3501813 w 3557693"/>
                  <a:gd name="connsiteY8" fmla="*/ 1270000 h 3694853"/>
                  <a:gd name="connsiteX9" fmla="*/ 3430693 w 3557693"/>
                  <a:gd name="connsiteY9" fmla="*/ 1371600 h 3694853"/>
                  <a:gd name="connsiteX10" fmla="*/ 3237653 w 3557693"/>
                  <a:gd name="connsiteY10" fmla="*/ 1473200 h 3694853"/>
                  <a:gd name="connsiteX11" fmla="*/ 2922693 w 3557693"/>
                  <a:gd name="connsiteY11" fmla="*/ 1605280 h 3694853"/>
                  <a:gd name="connsiteX12" fmla="*/ 2892213 w 3557693"/>
                  <a:gd name="connsiteY12" fmla="*/ 1595120 h 3694853"/>
                  <a:gd name="connsiteX13" fmla="*/ 2922693 w 3557693"/>
                  <a:gd name="connsiteY13" fmla="*/ 1483360 h 3694853"/>
                  <a:gd name="connsiteX14" fmla="*/ 2983653 w 3557693"/>
                  <a:gd name="connsiteY14" fmla="*/ 1320800 h 3694853"/>
                  <a:gd name="connsiteX15" fmla="*/ 2983653 w 3557693"/>
                  <a:gd name="connsiteY15" fmla="*/ 1270000 h 3694853"/>
                  <a:gd name="connsiteX16" fmla="*/ 2932853 w 3557693"/>
                  <a:gd name="connsiteY16" fmla="*/ 1280160 h 3694853"/>
                  <a:gd name="connsiteX17" fmla="*/ 2902373 w 3557693"/>
                  <a:gd name="connsiteY17" fmla="*/ 1361440 h 3694853"/>
                  <a:gd name="connsiteX18" fmla="*/ 2821093 w 3557693"/>
                  <a:gd name="connsiteY18" fmla="*/ 1584960 h 3694853"/>
                  <a:gd name="connsiteX19" fmla="*/ 2790613 w 3557693"/>
                  <a:gd name="connsiteY19" fmla="*/ 1666240 h 3694853"/>
                  <a:gd name="connsiteX20" fmla="*/ 2668693 w 3557693"/>
                  <a:gd name="connsiteY20" fmla="*/ 1737360 h 3694853"/>
                  <a:gd name="connsiteX21" fmla="*/ 2475653 w 3557693"/>
                  <a:gd name="connsiteY21" fmla="*/ 1838960 h 3694853"/>
                  <a:gd name="connsiteX22" fmla="*/ 2374053 w 3557693"/>
                  <a:gd name="connsiteY22" fmla="*/ 1899920 h 3694853"/>
                  <a:gd name="connsiteX23" fmla="*/ 2231813 w 3557693"/>
                  <a:gd name="connsiteY23" fmla="*/ 2011680 h 3694853"/>
                  <a:gd name="connsiteX24" fmla="*/ 2313093 w 3557693"/>
                  <a:gd name="connsiteY24" fmla="*/ 1666240 h 3694853"/>
                  <a:gd name="connsiteX25" fmla="*/ 2384213 w 3557693"/>
                  <a:gd name="connsiteY25" fmla="*/ 1280160 h 3694853"/>
                  <a:gd name="connsiteX26" fmla="*/ 2597573 w 3557693"/>
                  <a:gd name="connsiteY26" fmla="*/ 1056640 h 3694853"/>
                  <a:gd name="connsiteX27" fmla="*/ 2668693 w 3557693"/>
                  <a:gd name="connsiteY27" fmla="*/ 894080 h 3694853"/>
                  <a:gd name="connsiteX28" fmla="*/ 2628053 w 3557693"/>
                  <a:gd name="connsiteY28" fmla="*/ 894080 h 3694853"/>
                  <a:gd name="connsiteX29" fmla="*/ 2567093 w 3557693"/>
                  <a:gd name="connsiteY29" fmla="*/ 1026160 h 3694853"/>
                  <a:gd name="connsiteX30" fmla="*/ 2414693 w 3557693"/>
                  <a:gd name="connsiteY30" fmla="*/ 1148080 h 3694853"/>
                  <a:gd name="connsiteX31" fmla="*/ 2465493 w 3557693"/>
                  <a:gd name="connsiteY31" fmla="*/ 975360 h 3694853"/>
                  <a:gd name="connsiteX32" fmla="*/ 2546773 w 3557693"/>
                  <a:gd name="connsiteY32" fmla="*/ 680720 h 3694853"/>
                  <a:gd name="connsiteX33" fmla="*/ 2648373 w 3557693"/>
                  <a:gd name="connsiteY33" fmla="*/ 589280 h 3694853"/>
                  <a:gd name="connsiteX34" fmla="*/ 2729653 w 3557693"/>
                  <a:gd name="connsiteY34" fmla="*/ 497840 h 3694853"/>
                  <a:gd name="connsiteX35" fmla="*/ 2739813 w 3557693"/>
                  <a:gd name="connsiteY35" fmla="*/ 447040 h 3694853"/>
                  <a:gd name="connsiteX36" fmla="*/ 2699173 w 3557693"/>
                  <a:gd name="connsiteY36" fmla="*/ 467360 h 3694853"/>
                  <a:gd name="connsiteX37" fmla="*/ 2628053 w 3557693"/>
                  <a:gd name="connsiteY37" fmla="*/ 548640 h 3694853"/>
                  <a:gd name="connsiteX38" fmla="*/ 2567093 w 3557693"/>
                  <a:gd name="connsiteY38" fmla="*/ 579120 h 3694853"/>
                  <a:gd name="connsiteX39" fmla="*/ 2678853 w 3557693"/>
                  <a:gd name="connsiteY39" fmla="*/ 274320 h 3694853"/>
                  <a:gd name="connsiteX40" fmla="*/ 2729653 w 3557693"/>
                  <a:gd name="connsiteY40" fmla="*/ 40640 h 3694853"/>
                  <a:gd name="connsiteX41" fmla="*/ 2689013 w 3557693"/>
                  <a:gd name="connsiteY41" fmla="*/ 30480 h 3694853"/>
                  <a:gd name="connsiteX42" fmla="*/ 2668693 w 3557693"/>
                  <a:gd name="connsiteY42" fmla="*/ 142240 h 3694853"/>
                  <a:gd name="connsiteX43" fmla="*/ 2617893 w 3557693"/>
                  <a:gd name="connsiteY43" fmla="*/ 314960 h 3694853"/>
                  <a:gd name="connsiteX44" fmla="*/ 2597573 w 3557693"/>
                  <a:gd name="connsiteY44" fmla="*/ 314960 h 3694853"/>
                  <a:gd name="connsiteX45" fmla="*/ 2556933 w 3557693"/>
                  <a:gd name="connsiteY45" fmla="*/ 172720 h 3694853"/>
                  <a:gd name="connsiteX46" fmla="*/ 2526453 w 3557693"/>
                  <a:gd name="connsiteY46" fmla="*/ 81280 h 3694853"/>
                  <a:gd name="connsiteX47" fmla="*/ 2495973 w 3557693"/>
                  <a:gd name="connsiteY47" fmla="*/ 111760 h 3694853"/>
                  <a:gd name="connsiteX48" fmla="*/ 2516293 w 3557693"/>
                  <a:gd name="connsiteY48" fmla="*/ 172720 h 3694853"/>
                  <a:gd name="connsiteX49" fmla="*/ 2546773 w 3557693"/>
                  <a:gd name="connsiteY49" fmla="*/ 284480 h 3694853"/>
                  <a:gd name="connsiteX50" fmla="*/ 2567093 w 3557693"/>
                  <a:gd name="connsiteY50" fmla="*/ 375920 h 3694853"/>
                  <a:gd name="connsiteX51" fmla="*/ 2577253 w 3557693"/>
                  <a:gd name="connsiteY51" fmla="*/ 406400 h 3694853"/>
                  <a:gd name="connsiteX52" fmla="*/ 2495973 w 3557693"/>
                  <a:gd name="connsiteY52" fmla="*/ 640080 h 3694853"/>
                  <a:gd name="connsiteX53" fmla="*/ 2424853 w 3557693"/>
                  <a:gd name="connsiteY53" fmla="*/ 894080 h 3694853"/>
                  <a:gd name="connsiteX54" fmla="*/ 2363893 w 3557693"/>
                  <a:gd name="connsiteY54" fmla="*/ 863600 h 3694853"/>
                  <a:gd name="connsiteX55" fmla="*/ 2262293 w 3557693"/>
                  <a:gd name="connsiteY55" fmla="*/ 690880 h 3694853"/>
                  <a:gd name="connsiteX56" fmla="*/ 2221653 w 3557693"/>
                  <a:gd name="connsiteY56" fmla="*/ 609600 h 3694853"/>
                  <a:gd name="connsiteX57" fmla="*/ 2201333 w 3557693"/>
                  <a:gd name="connsiteY57" fmla="*/ 640080 h 3694853"/>
                  <a:gd name="connsiteX58" fmla="*/ 2241973 w 3557693"/>
                  <a:gd name="connsiteY58" fmla="*/ 741680 h 3694853"/>
                  <a:gd name="connsiteX59" fmla="*/ 2302933 w 3557693"/>
                  <a:gd name="connsiteY59" fmla="*/ 853440 h 3694853"/>
                  <a:gd name="connsiteX60" fmla="*/ 2353733 w 3557693"/>
                  <a:gd name="connsiteY60" fmla="*/ 934720 h 3694853"/>
                  <a:gd name="connsiteX61" fmla="*/ 2384213 w 3557693"/>
                  <a:gd name="connsiteY61" fmla="*/ 965200 h 3694853"/>
                  <a:gd name="connsiteX62" fmla="*/ 2363893 w 3557693"/>
                  <a:gd name="connsiteY62" fmla="*/ 1076960 h 3694853"/>
                  <a:gd name="connsiteX63" fmla="*/ 2262293 w 3557693"/>
                  <a:gd name="connsiteY63" fmla="*/ 1422400 h 3694853"/>
                  <a:gd name="connsiteX64" fmla="*/ 2211493 w 3557693"/>
                  <a:gd name="connsiteY64" fmla="*/ 1676400 h 3694853"/>
                  <a:gd name="connsiteX65" fmla="*/ 2160693 w 3557693"/>
                  <a:gd name="connsiteY65" fmla="*/ 1818640 h 3694853"/>
                  <a:gd name="connsiteX66" fmla="*/ 2089573 w 3557693"/>
                  <a:gd name="connsiteY66" fmla="*/ 1838960 h 3694853"/>
                  <a:gd name="connsiteX67" fmla="*/ 2048933 w 3557693"/>
                  <a:gd name="connsiteY67" fmla="*/ 1686560 h 3694853"/>
                  <a:gd name="connsiteX68" fmla="*/ 1957493 w 3557693"/>
                  <a:gd name="connsiteY68" fmla="*/ 1351280 h 3694853"/>
                  <a:gd name="connsiteX69" fmla="*/ 1845733 w 3557693"/>
                  <a:gd name="connsiteY69" fmla="*/ 894080 h 3694853"/>
                  <a:gd name="connsiteX70" fmla="*/ 1805093 w 3557693"/>
                  <a:gd name="connsiteY70" fmla="*/ 436880 h 3694853"/>
                  <a:gd name="connsiteX71" fmla="*/ 1815253 w 3557693"/>
                  <a:gd name="connsiteY71" fmla="*/ 254000 h 3694853"/>
                  <a:gd name="connsiteX72" fmla="*/ 1774613 w 3557693"/>
                  <a:gd name="connsiteY72" fmla="*/ 213360 h 3694853"/>
                  <a:gd name="connsiteX73" fmla="*/ 1764453 w 3557693"/>
                  <a:gd name="connsiteY73" fmla="*/ 365760 h 3694853"/>
                  <a:gd name="connsiteX74" fmla="*/ 1764453 w 3557693"/>
                  <a:gd name="connsiteY74" fmla="*/ 558800 h 3694853"/>
                  <a:gd name="connsiteX75" fmla="*/ 1774613 w 3557693"/>
                  <a:gd name="connsiteY75" fmla="*/ 670560 h 3694853"/>
                  <a:gd name="connsiteX76" fmla="*/ 1733973 w 3557693"/>
                  <a:gd name="connsiteY76" fmla="*/ 609600 h 3694853"/>
                  <a:gd name="connsiteX77" fmla="*/ 1622213 w 3557693"/>
                  <a:gd name="connsiteY77" fmla="*/ 406400 h 3694853"/>
                  <a:gd name="connsiteX78" fmla="*/ 1571413 w 3557693"/>
                  <a:gd name="connsiteY78" fmla="*/ 142240 h 3694853"/>
                  <a:gd name="connsiteX79" fmla="*/ 1540933 w 3557693"/>
                  <a:gd name="connsiteY79" fmla="*/ 60960 h 3694853"/>
                  <a:gd name="connsiteX80" fmla="*/ 1520613 w 3557693"/>
                  <a:gd name="connsiteY80" fmla="*/ 121920 h 3694853"/>
                  <a:gd name="connsiteX81" fmla="*/ 1551093 w 3557693"/>
                  <a:gd name="connsiteY81" fmla="*/ 365760 h 3694853"/>
                  <a:gd name="connsiteX82" fmla="*/ 1571413 w 3557693"/>
                  <a:gd name="connsiteY82" fmla="*/ 426720 h 3694853"/>
                  <a:gd name="connsiteX83" fmla="*/ 1540933 w 3557693"/>
                  <a:gd name="connsiteY83" fmla="*/ 416560 h 3694853"/>
                  <a:gd name="connsiteX84" fmla="*/ 1439333 w 3557693"/>
                  <a:gd name="connsiteY84" fmla="*/ 335280 h 3694853"/>
                  <a:gd name="connsiteX85" fmla="*/ 1327573 w 3557693"/>
                  <a:gd name="connsiteY85" fmla="*/ 274320 h 3694853"/>
                  <a:gd name="connsiteX86" fmla="*/ 1317413 w 3557693"/>
                  <a:gd name="connsiteY86" fmla="*/ 304800 h 3694853"/>
                  <a:gd name="connsiteX87" fmla="*/ 1429173 w 3557693"/>
                  <a:gd name="connsiteY87" fmla="*/ 396240 h 3694853"/>
                  <a:gd name="connsiteX88" fmla="*/ 1571413 w 3557693"/>
                  <a:gd name="connsiteY88" fmla="*/ 477520 h 3694853"/>
                  <a:gd name="connsiteX89" fmla="*/ 1601893 w 3557693"/>
                  <a:gd name="connsiteY89" fmla="*/ 497840 h 3694853"/>
                  <a:gd name="connsiteX90" fmla="*/ 1683173 w 3557693"/>
                  <a:gd name="connsiteY90" fmla="*/ 629920 h 3694853"/>
                  <a:gd name="connsiteX91" fmla="*/ 1764453 w 3557693"/>
                  <a:gd name="connsiteY91" fmla="*/ 731520 h 3694853"/>
                  <a:gd name="connsiteX92" fmla="*/ 1784773 w 3557693"/>
                  <a:gd name="connsiteY92" fmla="*/ 843280 h 3694853"/>
                  <a:gd name="connsiteX93" fmla="*/ 1815253 w 3557693"/>
                  <a:gd name="connsiteY93" fmla="*/ 1036320 h 3694853"/>
                  <a:gd name="connsiteX94" fmla="*/ 1876213 w 3557693"/>
                  <a:gd name="connsiteY94" fmla="*/ 1310640 h 3694853"/>
                  <a:gd name="connsiteX95" fmla="*/ 1855893 w 3557693"/>
                  <a:gd name="connsiteY95" fmla="*/ 1310640 h 3694853"/>
                  <a:gd name="connsiteX96" fmla="*/ 1591733 w 3557693"/>
                  <a:gd name="connsiteY96" fmla="*/ 1137920 h 3694853"/>
                  <a:gd name="connsiteX97" fmla="*/ 1408853 w 3557693"/>
                  <a:gd name="connsiteY97" fmla="*/ 914400 h 3694853"/>
                  <a:gd name="connsiteX98" fmla="*/ 1327573 w 3557693"/>
                  <a:gd name="connsiteY98" fmla="*/ 782320 h 3694853"/>
                  <a:gd name="connsiteX99" fmla="*/ 1307253 w 3557693"/>
                  <a:gd name="connsiteY99" fmla="*/ 619760 h 3694853"/>
                  <a:gd name="connsiteX100" fmla="*/ 1286933 w 3557693"/>
                  <a:gd name="connsiteY100" fmla="*/ 589280 h 3694853"/>
                  <a:gd name="connsiteX101" fmla="*/ 1256453 w 3557693"/>
                  <a:gd name="connsiteY101" fmla="*/ 670560 h 3694853"/>
                  <a:gd name="connsiteX102" fmla="*/ 1266613 w 3557693"/>
                  <a:gd name="connsiteY102" fmla="*/ 772160 h 3694853"/>
                  <a:gd name="connsiteX103" fmla="*/ 1185333 w 3557693"/>
                  <a:gd name="connsiteY103" fmla="*/ 690880 h 3694853"/>
                  <a:gd name="connsiteX104" fmla="*/ 1012613 w 3557693"/>
                  <a:gd name="connsiteY104" fmla="*/ 508000 h 3694853"/>
                  <a:gd name="connsiteX105" fmla="*/ 941493 w 3557693"/>
                  <a:gd name="connsiteY105" fmla="*/ 375920 h 3694853"/>
                  <a:gd name="connsiteX106" fmla="*/ 890693 w 3557693"/>
                  <a:gd name="connsiteY106" fmla="*/ 294640 h 3694853"/>
                  <a:gd name="connsiteX107" fmla="*/ 860213 w 3557693"/>
                  <a:gd name="connsiteY107" fmla="*/ 294640 h 3694853"/>
                  <a:gd name="connsiteX108" fmla="*/ 880533 w 3557693"/>
                  <a:gd name="connsiteY108" fmla="*/ 365760 h 3694853"/>
                  <a:gd name="connsiteX109" fmla="*/ 982133 w 3557693"/>
                  <a:gd name="connsiteY109" fmla="*/ 548640 h 3694853"/>
                  <a:gd name="connsiteX110" fmla="*/ 1083733 w 3557693"/>
                  <a:gd name="connsiteY110" fmla="*/ 650240 h 3694853"/>
                  <a:gd name="connsiteX111" fmla="*/ 1012613 w 3557693"/>
                  <a:gd name="connsiteY111" fmla="*/ 650240 h 3694853"/>
                  <a:gd name="connsiteX112" fmla="*/ 850053 w 3557693"/>
                  <a:gd name="connsiteY112" fmla="*/ 579120 h 3694853"/>
                  <a:gd name="connsiteX113" fmla="*/ 829733 w 3557693"/>
                  <a:gd name="connsiteY113" fmla="*/ 599440 h 3694853"/>
                  <a:gd name="connsiteX114" fmla="*/ 921173 w 3557693"/>
                  <a:gd name="connsiteY114" fmla="*/ 650240 h 3694853"/>
                  <a:gd name="connsiteX115" fmla="*/ 1073573 w 3557693"/>
                  <a:gd name="connsiteY115" fmla="*/ 711200 h 3694853"/>
                  <a:gd name="connsiteX116" fmla="*/ 1124373 w 3557693"/>
                  <a:gd name="connsiteY116" fmla="*/ 721360 h 3694853"/>
                  <a:gd name="connsiteX117" fmla="*/ 1246293 w 3557693"/>
                  <a:gd name="connsiteY117" fmla="*/ 822960 h 3694853"/>
                  <a:gd name="connsiteX118" fmla="*/ 1286933 w 3557693"/>
                  <a:gd name="connsiteY118" fmla="*/ 853440 h 3694853"/>
                  <a:gd name="connsiteX119" fmla="*/ 1398693 w 3557693"/>
                  <a:gd name="connsiteY119" fmla="*/ 985520 h 3694853"/>
                  <a:gd name="connsiteX120" fmla="*/ 1500293 w 3557693"/>
                  <a:gd name="connsiteY120" fmla="*/ 1117600 h 3694853"/>
                  <a:gd name="connsiteX121" fmla="*/ 1683173 w 3557693"/>
                  <a:gd name="connsiteY121" fmla="*/ 1290320 h 3694853"/>
                  <a:gd name="connsiteX122" fmla="*/ 1845733 w 3557693"/>
                  <a:gd name="connsiteY122" fmla="*/ 1422400 h 3694853"/>
                  <a:gd name="connsiteX123" fmla="*/ 1866053 w 3557693"/>
                  <a:gd name="connsiteY123" fmla="*/ 1473200 h 3694853"/>
                  <a:gd name="connsiteX124" fmla="*/ 1886373 w 3557693"/>
                  <a:gd name="connsiteY124" fmla="*/ 1625600 h 3694853"/>
                  <a:gd name="connsiteX125" fmla="*/ 1896533 w 3557693"/>
                  <a:gd name="connsiteY125" fmla="*/ 1717040 h 3694853"/>
                  <a:gd name="connsiteX126" fmla="*/ 1886373 w 3557693"/>
                  <a:gd name="connsiteY126" fmla="*/ 1879600 h 3694853"/>
                  <a:gd name="connsiteX127" fmla="*/ 1774613 w 3557693"/>
                  <a:gd name="connsiteY127" fmla="*/ 1828800 h 3694853"/>
                  <a:gd name="connsiteX128" fmla="*/ 1500293 w 3557693"/>
                  <a:gd name="connsiteY128" fmla="*/ 1778000 h 3694853"/>
                  <a:gd name="connsiteX129" fmla="*/ 1256453 w 3557693"/>
                  <a:gd name="connsiteY129" fmla="*/ 1706880 h 3694853"/>
                  <a:gd name="connsiteX130" fmla="*/ 900853 w 3557693"/>
                  <a:gd name="connsiteY130" fmla="*/ 1574800 h 3694853"/>
                  <a:gd name="connsiteX131" fmla="*/ 667173 w 3557693"/>
                  <a:gd name="connsiteY131" fmla="*/ 1341120 h 3694853"/>
                  <a:gd name="connsiteX132" fmla="*/ 514773 w 3557693"/>
                  <a:gd name="connsiteY132" fmla="*/ 1137920 h 3694853"/>
                  <a:gd name="connsiteX133" fmla="*/ 423333 w 3557693"/>
                  <a:gd name="connsiteY133" fmla="*/ 1036320 h 3694853"/>
                  <a:gd name="connsiteX134" fmla="*/ 362373 w 3557693"/>
                  <a:gd name="connsiteY134" fmla="*/ 1046480 h 3694853"/>
                  <a:gd name="connsiteX135" fmla="*/ 443653 w 3557693"/>
                  <a:gd name="connsiteY135" fmla="*/ 1137920 h 3694853"/>
                  <a:gd name="connsiteX136" fmla="*/ 565573 w 3557693"/>
                  <a:gd name="connsiteY136" fmla="*/ 1320800 h 3694853"/>
                  <a:gd name="connsiteX137" fmla="*/ 626533 w 3557693"/>
                  <a:gd name="connsiteY137" fmla="*/ 1402080 h 3694853"/>
                  <a:gd name="connsiteX138" fmla="*/ 555413 w 3557693"/>
                  <a:gd name="connsiteY138" fmla="*/ 1391920 h 3694853"/>
                  <a:gd name="connsiteX139" fmla="*/ 382693 w 3557693"/>
                  <a:gd name="connsiteY139" fmla="*/ 1300480 h 3694853"/>
                  <a:gd name="connsiteX140" fmla="*/ 209973 w 3557693"/>
                  <a:gd name="connsiteY140" fmla="*/ 1178560 h 3694853"/>
                  <a:gd name="connsiteX141" fmla="*/ 47413 w 3557693"/>
                  <a:gd name="connsiteY141" fmla="*/ 1046480 h 3694853"/>
                  <a:gd name="connsiteX142" fmla="*/ 6773 w 3557693"/>
                  <a:gd name="connsiteY142" fmla="*/ 1056640 h 3694853"/>
                  <a:gd name="connsiteX143" fmla="*/ 88053 w 3557693"/>
                  <a:gd name="connsiteY143" fmla="*/ 1127760 h 3694853"/>
                  <a:gd name="connsiteX144" fmla="*/ 362373 w 3557693"/>
                  <a:gd name="connsiteY144" fmla="*/ 1351280 h 3694853"/>
                  <a:gd name="connsiteX145" fmla="*/ 606213 w 3557693"/>
                  <a:gd name="connsiteY145" fmla="*/ 1463040 h 3694853"/>
                  <a:gd name="connsiteX146" fmla="*/ 707813 w 3557693"/>
                  <a:gd name="connsiteY146" fmla="*/ 1483360 h 3694853"/>
                  <a:gd name="connsiteX147" fmla="*/ 758613 w 3557693"/>
                  <a:gd name="connsiteY147" fmla="*/ 1544320 h 3694853"/>
                  <a:gd name="connsiteX148" fmla="*/ 819573 w 3557693"/>
                  <a:gd name="connsiteY148" fmla="*/ 1595120 h 3694853"/>
                  <a:gd name="connsiteX149" fmla="*/ 911013 w 3557693"/>
                  <a:gd name="connsiteY149" fmla="*/ 1645920 h 3694853"/>
                  <a:gd name="connsiteX150" fmla="*/ 1236133 w 3557693"/>
                  <a:gd name="connsiteY150" fmla="*/ 1767840 h 3694853"/>
                  <a:gd name="connsiteX151" fmla="*/ 1540933 w 3557693"/>
                  <a:gd name="connsiteY151" fmla="*/ 1879600 h 3694853"/>
                  <a:gd name="connsiteX152" fmla="*/ 1652693 w 3557693"/>
                  <a:gd name="connsiteY152" fmla="*/ 1950720 h 3694853"/>
                  <a:gd name="connsiteX153" fmla="*/ 1469813 w 3557693"/>
                  <a:gd name="connsiteY153" fmla="*/ 1920240 h 3694853"/>
                  <a:gd name="connsiteX154" fmla="*/ 1286933 w 3557693"/>
                  <a:gd name="connsiteY154" fmla="*/ 1920240 h 3694853"/>
                  <a:gd name="connsiteX155" fmla="*/ 1053253 w 3557693"/>
                  <a:gd name="connsiteY155" fmla="*/ 1899920 h 3694853"/>
                  <a:gd name="connsiteX156" fmla="*/ 809413 w 3557693"/>
                  <a:gd name="connsiteY156" fmla="*/ 1828800 h 3694853"/>
                  <a:gd name="connsiteX157" fmla="*/ 545253 w 3557693"/>
                  <a:gd name="connsiteY157" fmla="*/ 1737360 h 3694853"/>
                  <a:gd name="connsiteX158" fmla="*/ 514773 w 3557693"/>
                  <a:gd name="connsiteY158" fmla="*/ 1727200 h 3694853"/>
                  <a:gd name="connsiteX159" fmla="*/ 382693 w 3557693"/>
                  <a:gd name="connsiteY159" fmla="*/ 1635760 h 3694853"/>
                  <a:gd name="connsiteX160" fmla="*/ 342053 w 3557693"/>
                  <a:gd name="connsiteY160" fmla="*/ 1645920 h 3694853"/>
                  <a:gd name="connsiteX161" fmla="*/ 474133 w 3557693"/>
                  <a:gd name="connsiteY161" fmla="*/ 1767840 h 3694853"/>
                  <a:gd name="connsiteX162" fmla="*/ 728133 w 3557693"/>
                  <a:gd name="connsiteY162" fmla="*/ 1849120 h 3694853"/>
                  <a:gd name="connsiteX163" fmla="*/ 606213 w 3557693"/>
                  <a:gd name="connsiteY163" fmla="*/ 1849120 h 3694853"/>
                  <a:gd name="connsiteX164" fmla="*/ 474133 w 3557693"/>
                  <a:gd name="connsiteY164" fmla="*/ 1838960 h 3694853"/>
                  <a:gd name="connsiteX165" fmla="*/ 474133 w 3557693"/>
                  <a:gd name="connsiteY165" fmla="*/ 1889760 h 3694853"/>
                  <a:gd name="connsiteX166" fmla="*/ 585893 w 3557693"/>
                  <a:gd name="connsiteY166" fmla="*/ 1889760 h 3694853"/>
                  <a:gd name="connsiteX167" fmla="*/ 789093 w 3557693"/>
                  <a:gd name="connsiteY167" fmla="*/ 1889760 h 3694853"/>
                  <a:gd name="connsiteX168" fmla="*/ 992293 w 3557693"/>
                  <a:gd name="connsiteY168" fmla="*/ 1930400 h 3694853"/>
                  <a:gd name="connsiteX169" fmla="*/ 1266613 w 3557693"/>
                  <a:gd name="connsiteY169" fmla="*/ 1950720 h 3694853"/>
                  <a:gd name="connsiteX170" fmla="*/ 1520613 w 3557693"/>
                  <a:gd name="connsiteY170" fmla="*/ 1981200 h 3694853"/>
                  <a:gd name="connsiteX171" fmla="*/ 1693333 w 3557693"/>
                  <a:gd name="connsiteY171" fmla="*/ 2021840 h 3694853"/>
                  <a:gd name="connsiteX172" fmla="*/ 1744133 w 3557693"/>
                  <a:gd name="connsiteY172" fmla="*/ 2123440 h 3694853"/>
                  <a:gd name="connsiteX173" fmla="*/ 1794933 w 3557693"/>
                  <a:gd name="connsiteY173" fmla="*/ 2255520 h 3694853"/>
                  <a:gd name="connsiteX174" fmla="*/ 1805093 w 3557693"/>
                  <a:gd name="connsiteY174" fmla="*/ 2499360 h 3694853"/>
                  <a:gd name="connsiteX175" fmla="*/ 1784773 w 3557693"/>
                  <a:gd name="connsiteY175" fmla="*/ 2753360 h 3694853"/>
                  <a:gd name="connsiteX176" fmla="*/ 1733973 w 3557693"/>
                  <a:gd name="connsiteY176" fmla="*/ 3048000 h 3694853"/>
                  <a:gd name="connsiteX177" fmla="*/ 1683173 w 3557693"/>
                  <a:gd name="connsiteY177" fmla="*/ 3342640 h 3694853"/>
                  <a:gd name="connsiteX178" fmla="*/ 1632373 w 3557693"/>
                  <a:gd name="connsiteY178" fmla="*/ 3586480 h 3694853"/>
                  <a:gd name="connsiteX179" fmla="*/ 1825413 w 3557693"/>
                  <a:gd name="connsiteY179" fmla="*/ 3667760 h 3694853"/>
                  <a:gd name="connsiteX180" fmla="*/ 2120053 w 3557693"/>
                  <a:gd name="connsiteY180" fmla="*/ 3677920 h 3694853"/>
                  <a:gd name="connsiteX181" fmla="*/ 2191173 w 3557693"/>
                  <a:gd name="connsiteY181" fmla="*/ 3627120 h 3694853"/>
                  <a:gd name="connsiteX182" fmla="*/ 2181013 w 3557693"/>
                  <a:gd name="connsiteY182" fmla="*/ 3271520 h 3694853"/>
                  <a:gd name="connsiteX183" fmla="*/ 2140373 w 3557693"/>
                  <a:gd name="connsiteY183" fmla="*/ 2479040 h 3694853"/>
                  <a:gd name="connsiteX0" fmla="*/ 2150533 w 3557693"/>
                  <a:gd name="connsiteY0" fmla="*/ 2387600 h 3694853"/>
                  <a:gd name="connsiteX1" fmla="*/ 2302933 w 3557693"/>
                  <a:gd name="connsiteY1" fmla="*/ 2103120 h 3694853"/>
                  <a:gd name="connsiteX2" fmla="*/ 2628053 w 3557693"/>
                  <a:gd name="connsiteY2" fmla="*/ 1838960 h 3694853"/>
                  <a:gd name="connsiteX3" fmla="*/ 3014133 w 3557693"/>
                  <a:gd name="connsiteY3" fmla="*/ 1615440 h 3694853"/>
                  <a:gd name="connsiteX4" fmla="*/ 3288453 w 3557693"/>
                  <a:gd name="connsiteY4" fmla="*/ 1503680 h 3694853"/>
                  <a:gd name="connsiteX5" fmla="*/ 3471333 w 3557693"/>
                  <a:gd name="connsiteY5" fmla="*/ 1391920 h 3694853"/>
                  <a:gd name="connsiteX6" fmla="*/ 3552613 w 3557693"/>
                  <a:gd name="connsiteY6" fmla="*/ 1280160 h 3694853"/>
                  <a:gd name="connsiteX7" fmla="*/ 3501813 w 3557693"/>
                  <a:gd name="connsiteY7" fmla="*/ 1270000 h 3694853"/>
                  <a:gd name="connsiteX8" fmla="*/ 3430693 w 3557693"/>
                  <a:gd name="connsiteY8" fmla="*/ 1371600 h 3694853"/>
                  <a:gd name="connsiteX9" fmla="*/ 3237653 w 3557693"/>
                  <a:gd name="connsiteY9" fmla="*/ 1473200 h 3694853"/>
                  <a:gd name="connsiteX10" fmla="*/ 2922693 w 3557693"/>
                  <a:gd name="connsiteY10" fmla="*/ 1605280 h 3694853"/>
                  <a:gd name="connsiteX11" fmla="*/ 2892213 w 3557693"/>
                  <a:gd name="connsiteY11" fmla="*/ 1595120 h 3694853"/>
                  <a:gd name="connsiteX12" fmla="*/ 2922693 w 3557693"/>
                  <a:gd name="connsiteY12" fmla="*/ 1483360 h 3694853"/>
                  <a:gd name="connsiteX13" fmla="*/ 2983653 w 3557693"/>
                  <a:gd name="connsiteY13" fmla="*/ 1320800 h 3694853"/>
                  <a:gd name="connsiteX14" fmla="*/ 2983653 w 3557693"/>
                  <a:gd name="connsiteY14" fmla="*/ 1270000 h 3694853"/>
                  <a:gd name="connsiteX15" fmla="*/ 2932853 w 3557693"/>
                  <a:gd name="connsiteY15" fmla="*/ 1280160 h 3694853"/>
                  <a:gd name="connsiteX16" fmla="*/ 2902373 w 3557693"/>
                  <a:gd name="connsiteY16" fmla="*/ 1361440 h 3694853"/>
                  <a:gd name="connsiteX17" fmla="*/ 2821093 w 3557693"/>
                  <a:gd name="connsiteY17" fmla="*/ 1584960 h 3694853"/>
                  <a:gd name="connsiteX18" fmla="*/ 2790613 w 3557693"/>
                  <a:gd name="connsiteY18" fmla="*/ 1666240 h 3694853"/>
                  <a:gd name="connsiteX19" fmla="*/ 2668693 w 3557693"/>
                  <a:gd name="connsiteY19" fmla="*/ 1737360 h 3694853"/>
                  <a:gd name="connsiteX20" fmla="*/ 2475653 w 3557693"/>
                  <a:gd name="connsiteY20" fmla="*/ 1838960 h 3694853"/>
                  <a:gd name="connsiteX21" fmla="*/ 2374053 w 3557693"/>
                  <a:gd name="connsiteY21" fmla="*/ 1899920 h 3694853"/>
                  <a:gd name="connsiteX22" fmla="*/ 2231813 w 3557693"/>
                  <a:gd name="connsiteY22" fmla="*/ 2011680 h 3694853"/>
                  <a:gd name="connsiteX23" fmla="*/ 2313093 w 3557693"/>
                  <a:gd name="connsiteY23" fmla="*/ 1666240 h 3694853"/>
                  <a:gd name="connsiteX24" fmla="*/ 2384213 w 3557693"/>
                  <a:gd name="connsiteY24" fmla="*/ 1280160 h 3694853"/>
                  <a:gd name="connsiteX25" fmla="*/ 2597573 w 3557693"/>
                  <a:gd name="connsiteY25" fmla="*/ 1056640 h 3694853"/>
                  <a:gd name="connsiteX26" fmla="*/ 2668693 w 3557693"/>
                  <a:gd name="connsiteY26" fmla="*/ 894080 h 3694853"/>
                  <a:gd name="connsiteX27" fmla="*/ 2628053 w 3557693"/>
                  <a:gd name="connsiteY27" fmla="*/ 894080 h 3694853"/>
                  <a:gd name="connsiteX28" fmla="*/ 2567093 w 3557693"/>
                  <a:gd name="connsiteY28" fmla="*/ 1026160 h 3694853"/>
                  <a:gd name="connsiteX29" fmla="*/ 2414693 w 3557693"/>
                  <a:gd name="connsiteY29" fmla="*/ 1148080 h 3694853"/>
                  <a:gd name="connsiteX30" fmla="*/ 2465493 w 3557693"/>
                  <a:gd name="connsiteY30" fmla="*/ 975360 h 3694853"/>
                  <a:gd name="connsiteX31" fmla="*/ 2546773 w 3557693"/>
                  <a:gd name="connsiteY31" fmla="*/ 680720 h 3694853"/>
                  <a:gd name="connsiteX32" fmla="*/ 2648373 w 3557693"/>
                  <a:gd name="connsiteY32" fmla="*/ 589280 h 3694853"/>
                  <a:gd name="connsiteX33" fmla="*/ 2729653 w 3557693"/>
                  <a:gd name="connsiteY33" fmla="*/ 497840 h 3694853"/>
                  <a:gd name="connsiteX34" fmla="*/ 2739813 w 3557693"/>
                  <a:gd name="connsiteY34" fmla="*/ 447040 h 3694853"/>
                  <a:gd name="connsiteX35" fmla="*/ 2699173 w 3557693"/>
                  <a:gd name="connsiteY35" fmla="*/ 467360 h 3694853"/>
                  <a:gd name="connsiteX36" fmla="*/ 2628053 w 3557693"/>
                  <a:gd name="connsiteY36" fmla="*/ 548640 h 3694853"/>
                  <a:gd name="connsiteX37" fmla="*/ 2567093 w 3557693"/>
                  <a:gd name="connsiteY37" fmla="*/ 579120 h 3694853"/>
                  <a:gd name="connsiteX38" fmla="*/ 2678853 w 3557693"/>
                  <a:gd name="connsiteY38" fmla="*/ 274320 h 3694853"/>
                  <a:gd name="connsiteX39" fmla="*/ 2729653 w 3557693"/>
                  <a:gd name="connsiteY39" fmla="*/ 40640 h 3694853"/>
                  <a:gd name="connsiteX40" fmla="*/ 2689013 w 3557693"/>
                  <a:gd name="connsiteY40" fmla="*/ 30480 h 3694853"/>
                  <a:gd name="connsiteX41" fmla="*/ 2668693 w 3557693"/>
                  <a:gd name="connsiteY41" fmla="*/ 142240 h 3694853"/>
                  <a:gd name="connsiteX42" fmla="*/ 2617893 w 3557693"/>
                  <a:gd name="connsiteY42" fmla="*/ 314960 h 3694853"/>
                  <a:gd name="connsiteX43" fmla="*/ 2597573 w 3557693"/>
                  <a:gd name="connsiteY43" fmla="*/ 314960 h 3694853"/>
                  <a:gd name="connsiteX44" fmla="*/ 2556933 w 3557693"/>
                  <a:gd name="connsiteY44" fmla="*/ 172720 h 3694853"/>
                  <a:gd name="connsiteX45" fmla="*/ 2526453 w 3557693"/>
                  <a:gd name="connsiteY45" fmla="*/ 81280 h 3694853"/>
                  <a:gd name="connsiteX46" fmla="*/ 2495973 w 3557693"/>
                  <a:gd name="connsiteY46" fmla="*/ 111760 h 3694853"/>
                  <a:gd name="connsiteX47" fmla="*/ 2516293 w 3557693"/>
                  <a:gd name="connsiteY47" fmla="*/ 172720 h 3694853"/>
                  <a:gd name="connsiteX48" fmla="*/ 2546773 w 3557693"/>
                  <a:gd name="connsiteY48" fmla="*/ 284480 h 3694853"/>
                  <a:gd name="connsiteX49" fmla="*/ 2567093 w 3557693"/>
                  <a:gd name="connsiteY49" fmla="*/ 375920 h 3694853"/>
                  <a:gd name="connsiteX50" fmla="*/ 2577253 w 3557693"/>
                  <a:gd name="connsiteY50" fmla="*/ 406400 h 3694853"/>
                  <a:gd name="connsiteX51" fmla="*/ 2495973 w 3557693"/>
                  <a:gd name="connsiteY51" fmla="*/ 640080 h 3694853"/>
                  <a:gd name="connsiteX52" fmla="*/ 2424853 w 3557693"/>
                  <a:gd name="connsiteY52" fmla="*/ 894080 h 3694853"/>
                  <a:gd name="connsiteX53" fmla="*/ 2363893 w 3557693"/>
                  <a:gd name="connsiteY53" fmla="*/ 863600 h 3694853"/>
                  <a:gd name="connsiteX54" fmla="*/ 2262293 w 3557693"/>
                  <a:gd name="connsiteY54" fmla="*/ 690880 h 3694853"/>
                  <a:gd name="connsiteX55" fmla="*/ 2221653 w 3557693"/>
                  <a:gd name="connsiteY55" fmla="*/ 609600 h 3694853"/>
                  <a:gd name="connsiteX56" fmla="*/ 2201333 w 3557693"/>
                  <a:gd name="connsiteY56" fmla="*/ 640080 h 3694853"/>
                  <a:gd name="connsiteX57" fmla="*/ 2241973 w 3557693"/>
                  <a:gd name="connsiteY57" fmla="*/ 741680 h 3694853"/>
                  <a:gd name="connsiteX58" fmla="*/ 2302933 w 3557693"/>
                  <a:gd name="connsiteY58" fmla="*/ 853440 h 3694853"/>
                  <a:gd name="connsiteX59" fmla="*/ 2353733 w 3557693"/>
                  <a:gd name="connsiteY59" fmla="*/ 934720 h 3694853"/>
                  <a:gd name="connsiteX60" fmla="*/ 2384213 w 3557693"/>
                  <a:gd name="connsiteY60" fmla="*/ 965200 h 3694853"/>
                  <a:gd name="connsiteX61" fmla="*/ 2363893 w 3557693"/>
                  <a:gd name="connsiteY61" fmla="*/ 1076960 h 3694853"/>
                  <a:gd name="connsiteX62" fmla="*/ 2262293 w 3557693"/>
                  <a:gd name="connsiteY62" fmla="*/ 1422400 h 3694853"/>
                  <a:gd name="connsiteX63" fmla="*/ 2211493 w 3557693"/>
                  <a:gd name="connsiteY63" fmla="*/ 1676400 h 3694853"/>
                  <a:gd name="connsiteX64" fmla="*/ 2160693 w 3557693"/>
                  <a:gd name="connsiteY64" fmla="*/ 1818640 h 3694853"/>
                  <a:gd name="connsiteX65" fmla="*/ 2089573 w 3557693"/>
                  <a:gd name="connsiteY65" fmla="*/ 1838960 h 3694853"/>
                  <a:gd name="connsiteX66" fmla="*/ 2048933 w 3557693"/>
                  <a:gd name="connsiteY66" fmla="*/ 1686560 h 3694853"/>
                  <a:gd name="connsiteX67" fmla="*/ 1957493 w 3557693"/>
                  <a:gd name="connsiteY67" fmla="*/ 1351280 h 3694853"/>
                  <a:gd name="connsiteX68" fmla="*/ 1845733 w 3557693"/>
                  <a:gd name="connsiteY68" fmla="*/ 894080 h 3694853"/>
                  <a:gd name="connsiteX69" fmla="*/ 1805093 w 3557693"/>
                  <a:gd name="connsiteY69" fmla="*/ 436880 h 3694853"/>
                  <a:gd name="connsiteX70" fmla="*/ 1815253 w 3557693"/>
                  <a:gd name="connsiteY70" fmla="*/ 254000 h 3694853"/>
                  <a:gd name="connsiteX71" fmla="*/ 1774613 w 3557693"/>
                  <a:gd name="connsiteY71" fmla="*/ 213360 h 3694853"/>
                  <a:gd name="connsiteX72" fmla="*/ 1764453 w 3557693"/>
                  <a:gd name="connsiteY72" fmla="*/ 365760 h 3694853"/>
                  <a:gd name="connsiteX73" fmla="*/ 1764453 w 3557693"/>
                  <a:gd name="connsiteY73" fmla="*/ 558800 h 3694853"/>
                  <a:gd name="connsiteX74" fmla="*/ 1774613 w 3557693"/>
                  <a:gd name="connsiteY74" fmla="*/ 670560 h 3694853"/>
                  <a:gd name="connsiteX75" fmla="*/ 1733973 w 3557693"/>
                  <a:gd name="connsiteY75" fmla="*/ 609600 h 3694853"/>
                  <a:gd name="connsiteX76" fmla="*/ 1622213 w 3557693"/>
                  <a:gd name="connsiteY76" fmla="*/ 406400 h 3694853"/>
                  <a:gd name="connsiteX77" fmla="*/ 1571413 w 3557693"/>
                  <a:gd name="connsiteY77" fmla="*/ 142240 h 3694853"/>
                  <a:gd name="connsiteX78" fmla="*/ 1540933 w 3557693"/>
                  <a:gd name="connsiteY78" fmla="*/ 60960 h 3694853"/>
                  <a:gd name="connsiteX79" fmla="*/ 1520613 w 3557693"/>
                  <a:gd name="connsiteY79" fmla="*/ 121920 h 3694853"/>
                  <a:gd name="connsiteX80" fmla="*/ 1551093 w 3557693"/>
                  <a:gd name="connsiteY80" fmla="*/ 365760 h 3694853"/>
                  <a:gd name="connsiteX81" fmla="*/ 1571413 w 3557693"/>
                  <a:gd name="connsiteY81" fmla="*/ 426720 h 3694853"/>
                  <a:gd name="connsiteX82" fmla="*/ 1540933 w 3557693"/>
                  <a:gd name="connsiteY82" fmla="*/ 416560 h 3694853"/>
                  <a:gd name="connsiteX83" fmla="*/ 1439333 w 3557693"/>
                  <a:gd name="connsiteY83" fmla="*/ 335280 h 3694853"/>
                  <a:gd name="connsiteX84" fmla="*/ 1327573 w 3557693"/>
                  <a:gd name="connsiteY84" fmla="*/ 274320 h 3694853"/>
                  <a:gd name="connsiteX85" fmla="*/ 1317413 w 3557693"/>
                  <a:gd name="connsiteY85" fmla="*/ 304800 h 3694853"/>
                  <a:gd name="connsiteX86" fmla="*/ 1429173 w 3557693"/>
                  <a:gd name="connsiteY86" fmla="*/ 396240 h 3694853"/>
                  <a:gd name="connsiteX87" fmla="*/ 1571413 w 3557693"/>
                  <a:gd name="connsiteY87" fmla="*/ 477520 h 3694853"/>
                  <a:gd name="connsiteX88" fmla="*/ 1601893 w 3557693"/>
                  <a:gd name="connsiteY88" fmla="*/ 497840 h 3694853"/>
                  <a:gd name="connsiteX89" fmla="*/ 1683173 w 3557693"/>
                  <a:gd name="connsiteY89" fmla="*/ 629920 h 3694853"/>
                  <a:gd name="connsiteX90" fmla="*/ 1764453 w 3557693"/>
                  <a:gd name="connsiteY90" fmla="*/ 731520 h 3694853"/>
                  <a:gd name="connsiteX91" fmla="*/ 1784773 w 3557693"/>
                  <a:gd name="connsiteY91" fmla="*/ 843280 h 3694853"/>
                  <a:gd name="connsiteX92" fmla="*/ 1815253 w 3557693"/>
                  <a:gd name="connsiteY92" fmla="*/ 1036320 h 3694853"/>
                  <a:gd name="connsiteX93" fmla="*/ 1876213 w 3557693"/>
                  <a:gd name="connsiteY93" fmla="*/ 1310640 h 3694853"/>
                  <a:gd name="connsiteX94" fmla="*/ 1855893 w 3557693"/>
                  <a:gd name="connsiteY94" fmla="*/ 1310640 h 3694853"/>
                  <a:gd name="connsiteX95" fmla="*/ 1591733 w 3557693"/>
                  <a:gd name="connsiteY95" fmla="*/ 1137920 h 3694853"/>
                  <a:gd name="connsiteX96" fmla="*/ 1408853 w 3557693"/>
                  <a:gd name="connsiteY96" fmla="*/ 914400 h 3694853"/>
                  <a:gd name="connsiteX97" fmla="*/ 1327573 w 3557693"/>
                  <a:gd name="connsiteY97" fmla="*/ 782320 h 3694853"/>
                  <a:gd name="connsiteX98" fmla="*/ 1307253 w 3557693"/>
                  <a:gd name="connsiteY98" fmla="*/ 619760 h 3694853"/>
                  <a:gd name="connsiteX99" fmla="*/ 1286933 w 3557693"/>
                  <a:gd name="connsiteY99" fmla="*/ 589280 h 3694853"/>
                  <a:gd name="connsiteX100" fmla="*/ 1256453 w 3557693"/>
                  <a:gd name="connsiteY100" fmla="*/ 670560 h 3694853"/>
                  <a:gd name="connsiteX101" fmla="*/ 1266613 w 3557693"/>
                  <a:gd name="connsiteY101" fmla="*/ 772160 h 3694853"/>
                  <a:gd name="connsiteX102" fmla="*/ 1185333 w 3557693"/>
                  <a:gd name="connsiteY102" fmla="*/ 690880 h 3694853"/>
                  <a:gd name="connsiteX103" fmla="*/ 1012613 w 3557693"/>
                  <a:gd name="connsiteY103" fmla="*/ 508000 h 3694853"/>
                  <a:gd name="connsiteX104" fmla="*/ 941493 w 3557693"/>
                  <a:gd name="connsiteY104" fmla="*/ 375920 h 3694853"/>
                  <a:gd name="connsiteX105" fmla="*/ 890693 w 3557693"/>
                  <a:gd name="connsiteY105" fmla="*/ 294640 h 3694853"/>
                  <a:gd name="connsiteX106" fmla="*/ 860213 w 3557693"/>
                  <a:gd name="connsiteY106" fmla="*/ 294640 h 3694853"/>
                  <a:gd name="connsiteX107" fmla="*/ 880533 w 3557693"/>
                  <a:gd name="connsiteY107" fmla="*/ 365760 h 3694853"/>
                  <a:gd name="connsiteX108" fmla="*/ 982133 w 3557693"/>
                  <a:gd name="connsiteY108" fmla="*/ 548640 h 3694853"/>
                  <a:gd name="connsiteX109" fmla="*/ 1083733 w 3557693"/>
                  <a:gd name="connsiteY109" fmla="*/ 650240 h 3694853"/>
                  <a:gd name="connsiteX110" fmla="*/ 1012613 w 3557693"/>
                  <a:gd name="connsiteY110" fmla="*/ 650240 h 3694853"/>
                  <a:gd name="connsiteX111" fmla="*/ 850053 w 3557693"/>
                  <a:gd name="connsiteY111" fmla="*/ 579120 h 3694853"/>
                  <a:gd name="connsiteX112" fmla="*/ 829733 w 3557693"/>
                  <a:gd name="connsiteY112" fmla="*/ 599440 h 3694853"/>
                  <a:gd name="connsiteX113" fmla="*/ 921173 w 3557693"/>
                  <a:gd name="connsiteY113" fmla="*/ 650240 h 3694853"/>
                  <a:gd name="connsiteX114" fmla="*/ 1073573 w 3557693"/>
                  <a:gd name="connsiteY114" fmla="*/ 711200 h 3694853"/>
                  <a:gd name="connsiteX115" fmla="*/ 1124373 w 3557693"/>
                  <a:gd name="connsiteY115" fmla="*/ 721360 h 3694853"/>
                  <a:gd name="connsiteX116" fmla="*/ 1246293 w 3557693"/>
                  <a:gd name="connsiteY116" fmla="*/ 822960 h 3694853"/>
                  <a:gd name="connsiteX117" fmla="*/ 1286933 w 3557693"/>
                  <a:gd name="connsiteY117" fmla="*/ 853440 h 3694853"/>
                  <a:gd name="connsiteX118" fmla="*/ 1398693 w 3557693"/>
                  <a:gd name="connsiteY118" fmla="*/ 985520 h 3694853"/>
                  <a:gd name="connsiteX119" fmla="*/ 1500293 w 3557693"/>
                  <a:gd name="connsiteY119" fmla="*/ 1117600 h 3694853"/>
                  <a:gd name="connsiteX120" fmla="*/ 1683173 w 3557693"/>
                  <a:gd name="connsiteY120" fmla="*/ 1290320 h 3694853"/>
                  <a:gd name="connsiteX121" fmla="*/ 1845733 w 3557693"/>
                  <a:gd name="connsiteY121" fmla="*/ 1422400 h 3694853"/>
                  <a:gd name="connsiteX122" fmla="*/ 1866053 w 3557693"/>
                  <a:gd name="connsiteY122" fmla="*/ 1473200 h 3694853"/>
                  <a:gd name="connsiteX123" fmla="*/ 1886373 w 3557693"/>
                  <a:gd name="connsiteY123" fmla="*/ 1625600 h 3694853"/>
                  <a:gd name="connsiteX124" fmla="*/ 1896533 w 3557693"/>
                  <a:gd name="connsiteY124" fmla="*/ 1717040 h 3694853"/>
                  <a:gd name="connsiteX125" fmla="*/ 1886373 w 3557693"/>
                  <a:gd name="connsiteY125" fmla="*/ 1879600 h 3694853"/>
                  <a:gd name="connsiteX126" fmla="*/ 1774613 w 3557693"/>
                  <a:gd name="connsiteY126" fmla="*/ 1828800 h 3694853"/>
                  <a:gd name="connsiteX127" fmla="*/ 1500293 w 3557693"/>
                  <a:gd name="connsiteY127" fmla="*/ 1778000 h 3694853"/>
                  <a:gd name="connsiteX128" fmla="*/ 1256453 w 3557693"/>
                  <a:gd name="connsiteY128" fmla="*/ 1706880 h 3694853"/>
                  <a:gd name="connsiteX129" fmla="*/ 900853 w 3557693"/>
                  <a:gd name="connsiteY129" fmla="*/ 1574800 h 3694853"/>
                  <a:gd name="connsiteX130" fmla="*/ 667173 w 3557693"/>
                  <a:gd name="connsiteY130" fmla="*/ 1341120 h 3694853"/>
                  <a:gd name="connsiteX131" fmla="*/ 514773 w 3557693"/>
                  <a:gd name="connsiteY131" fmla="*/ 1137920 h 3694853"/>
                  <a:gd name="connsiteX132" fmla="*/ 423333 w 3557693"/>
                  <a:gd name="connsiteY132" fmla="*/ 1036320 h 3694853"/>
                  <a:gd name="connsiteX133" fmla="*/ 362373 w 3557693"/>
                  <a:gd name="connsiteY133" fmla="*/ 1046480 h 3694853"/>
                  <a:gd name="connsiteX134" fmla="*/ 443653 w 3557693"/>
                  <a:gd name="connsiteY134" fmla="*/ 1137920 h 3694853"/>
                  <a:gd name="connsiteX135" fmla="*/ 565573 w 3557693"/>
                  <a:gd name="connsiteY135" fmla="*/ 1320800 h 3694853"/>
                  <a:gd name="connsiteX136" fmla="*/ 626533 w 3557693"/>
                  <a:gd name="connsiteY136" fmla="*/ 1402080 h 3694853"/>
                  <a:gd name="connsiteX137" fmla="*/ 555413 w 3557693"/>
                  <a:gd name="connsiteY137" fmla="*/ 1391920 h 3694853"/>
                  <a:gd name="connsiteX138" fmla="*/ 382693 w 3557693"/>
                  <a:gd name="connsiteY138" fmla="*/ 1300480 h 3694853"/>
                  <a:gd name="connsiteX139" fmla="*/ 209973 w 3557693"/>
                  <a:gd name="connsiteY139" fmla="*/ 1178560 h 3694853"/>
                  <a:gd name="connsiteX140" fmla="*/ 47413 w 3557693"/>
                  <a:gd name="connsiteY140" fmla="*/ 1046480 h 3694853"/>
                  <a:gd name="connsiteX141" fmla="*/ 6773 w 3557693"/>
                  <a:gd name="connsiteY141" fmla="*/ 1056640 h 3694853"/>
                  <a:gd name="connsiteX142" fmla="*/ 88053 w 3557693"/>
                  <a:gd name="connsiteY142" fmla="*/ 1127760 h 3694853"/>
                  <a:gd name="connsiteX143" fmla="*/ 362373 w 3557693"/>
                  <a:gd name="connsiteY143" fmla="*/ 1351280 h 3694853"/>
                  <a:gd name="connsiteX144" fmla="*/ 606213 w 3557693"/>
                  <a:gd name="connsiteY144" fmla="*/ 1463040 h 3694853"/>
                  <a:gd name="connsiteX145" fmla="*/ 707813 w 3557693"/>
                  <a:gd name="connsiteY145" fmla="*/ 1483360 h 3694853"/>
                  <a:gd name="connsiteX146" fmla="*/ 758613 w 3557693"/>
                  <a:gd name="connsiteY146" fmla="*/ 1544320 h 3694853"/>
                  <a:gd name="connsiteX147" fmla="*/ 819573 w 3557693"/>
                  <a:gd name="connsiteY147" fmla="*/ 1595120 h 3694853"/>
                  <a:gd name="connsiteX148" fmla="*/ 911013 w 3557693"/>
                  <a:gd name="connsiteY148" fmla="*/ 1645920 h 3694853"/>
                  <a:gd name="connsiteX149" fmla="*/ 1236133 w 3557693"/>
                  <a:gd name="connsiteY149" fmla="*/ 1767840 h 3694853"/>
                  <a:gd name="connsiteX150" fmla="*/ 1540933 w 3557693"/>
                  <a:gd name="connsiteY150" fmla="*/ 1879600 h 3694853"/>
                  <a:gd name="connsiteX151" fmla="*/ 1652693 w 3557693"/>
                  <a:gd name="connsiteY151" fmla="*/ 1950720 h 3694853"/>
                  <a:gd name="connsiteX152" fmla="*/ 1469813 w 3557693"/>
                  <a:gd name="connsiteY152" fmla="*/ 1920240 h 3694853"/>
                  <a:gd name="connsiteX153" fmla="*/ 1286933 w 3557693"/>
                  <a:gd name="connsiteY153" fmla="*/ 1920240 h 3694853"/>
                  <a:gd name="connsiteX154" fmla="*/ 1053253 w 3557693"/>
                  <a:gd name="connsiteY154" fmla="*/ 1899920 h 3694853"/>
                  <a:gd name="connsiteX155" fmla="*/ 809413 w 3557693"/>
                  <a:gd name="connsiteY155" fmla="*/ 1828800 h 3694853"/>
                  <a:gd name="connsiteX156" fmla="*/ 545253 w 3557693"/>
                  <a:gd name="connsiteY156" fmla="*/ 1737360 h 3694853"/>
                  <a:gd name="connsiteX157" fmla="*/ 514773 w 3557693"/>
                  <a:gd name="connsiteY157" fmla="*/ 1727200 h 3694853"/>
                  <a:gd name="connsiteX158" fmla="*/ 382693 w 3557693"/>
                  <a:gd name="connsiteY158" fmla="*/ 1635760 h 3694853"/>
                  <a:gd name="connsiteX159" fmla="*/ 342053 w 3557693"/>
                  <a:gd name="connsiteY159" fmla="*/ 1645920 h 3694853"/>
                  <a:gd name="connsiteX160" fmla="*/ 474133 w 3557693"/>
                  <a:gd name="connsiteY160" fmla="*/ 1767840 h 3694853"/>
                  <a:gd name="connsiteX161" fmla="*/ 728133 w 3557693"/>
                  <a:gd name="connsiteY161" fmla="*/ 1849120 h 3694853"/>
                  <a:gd name="connsiteX162" fmla="*/ 606213 w 3557693"/>
                  <a:gd name="connsiteY162" fmla="*/ 1849120 h 3694853"/>
                  <a:gd name="connsiteX163" fmla="*/ 474133 w 3557693"/>
                  <a:gd name="connsiteY163" fmla="*/ 1838960 h 3694853"/>
                  <a:gd name="connsiteX164" fmla="*/ 474133 w 3557693"/>
                  <a:gd name="connsiteY164" fmla="*/ 1889760 h 3694853"/>
                  <a:gd name="connsiteX165" fmla="*/ 585893 w 3557693"/>
                  <a:gd name="connsiteY165" fmla="*/ 1889760 h 3694853"/>
                  <a:gd name="connsiteX166" fmla="*/ 789093 w 3557693"/>
                  <a:gd name="connsiteY166" fmla="*/ 1889760 h 3694853"/>
                  <a:gd name="connsiteX167" fmla="*/ 992293 w 3557693"/>
                  <a:gd name="connsiteY167" fmla="*/ 1930400 h 3694853"/>
                  <a:gd name="connsiteX168" fmla="*/ 1266613 w 3557693"/>
                  <a:gd name="connsiteY168" fmla="*/ 1950720 h 3694853"/>
                  <a:gd name="connsiteX169" fmla="*/ 1520613 w 3557693"/>
                  <a:gd name="connsiteY169" fmla="*/ 1981200 h 3694853"/>
                  <a:gd name="connsiteX170" fmla="*/ 1693333 w 3557693"/>
                  <a:gd name="connsiteY170" fmla="*/ 2021840 h 3694853"/>
                  <a:gd name="connsiteX171" fmla="*/ 1744133 w 3557693"/>
                  <a:gd name="connsiteY171" fmla="*/ 2123440 h 3694853"/>
                  <a:gd name="connsiteX172" fmla="*/ 1794933 w 3557693"/>
                  <a:gd name="connsiteY172" fmla="*/ 2255520 h 3694853"/>
                  <a:gd name="connsiteX173" fmla="*/ 1805093 w 3557693"/>
                  <a:gd name="connsiteY173" fmla="*/ 2499360 h 3694853"/>
                  <a:gd name="connsiteX174" fmla="*/ 1784773 w 3557693"/>
                  <a:gd name="connsiteY174" fmla="*/ 2753360 h 3694853"/>
                  <a:gd name="connsiteX175" fmla="*/ 1733973 w 3557693"/>
                  <a:gd name="connsiteY175" fmla="*/ 3048000 h 3694853"/>
                  <a:gd name="connsiteX176" fmla="*/ 1683173 w 3557693"/>
                  <a:gd name="connsiteY176" fmla="*/ 3342640 h 3694853"/>
                  <a:gd name="connsiteX177" fmla="*/ 1632373 w 3557693"/>
                  <a:gd name="connsiteY177" fmla="*/ 3586480 h 3694853"/>
                  <a:gd name="connsiteX178" fmla="*/ 1825413 w 3557693"/>
                  <a:gd name="connsiteY178" fmla="*/ 3667760 h 3694853"/>
                  <a:gd name="connsiteX179" fmla="*/ 2120053 w 3557693"/>
                  <a:gd name="connsiteY179" fmla="*/ 3677920 h 3694853"/>
                  <a:gd name="connsiteX180" fmla="*/ 2191173 w 3557693"/>
                  <a:gd name="connsiteY180" fmla="*/ 3627120 h 3694853"/>
                  <a:gd name="connsiteX181" fmla="*/ 2181013 w 3557693"/>
                  <a:gd name="connsiteY181" fmla="*/ 3271520 h 3694853"/>
                  <a:gd name="connsiteX182" fmla="*/ 2140373 w 3557693"/>
                  <a:gd name="connsiteY182" fmla="*/ 2479040 h 3694853"/>
                  <a:gd name="connsiteX0" fmla="*/ 2150533 w 3557693"/>
                  <a:gd name="connsiteY0" fmla="*/ 2387600 h 3694853"/>
                  <a:gd name="connsiteX1" fmla="*/ 2302933 w 3557693"/>
                  <a:gd name="connsiteY1" fmla="*/ 2103120 h 3694853"/>
                  <a:gd name="connsiteX2" fmla="*/ 2628053 w 3557693"/>
                  <a:gd name="connsiteY2" fmla="*/ 1838960 h 3694853"/>
                  <a:gd name="connsiteX3" fmla="*/ 3014133 w 3557693"/>
                  <a:gd name="connsiteY3" fmla="*/ 1615440 h 3694853"/>
                  <a:gd name="connsiteX4" fmla="*/ 3288453 w 3557693"/>
                  <a:gd name="connsiteY4" fmla="*/ 1503680 h 3694853"/>
                  <a:gd name="connsiteX5" fmla="*/ 3471333 w 3557693"/>
                  <a:gd name="connsiteY5" fmla="*/ 1391920 h 3694853"/>
                  <a:gd name="connsiteX6" fmla="*/ 3552613 w 3557693"/>
                  <a:gd name="connsiteY6" fmla="*/ 1280160 h 3694853"/>
                  <a:gd name="connsiteX7" fmla="*/ 3501813 w 3557693"/>
                  <a:gd name="connsiteY7" fmla="*/ 1270000 h 3694853"/>
                  <a:gd name="connsiteX8" fmla="*/ 3430693 w 3557693"/>
                  <a:gd name="connsiteY8" fmla="*/ 1371600 h 3694853"/>
                  <a:gd name="connsiteX9" fmla="*/ 3237653 w 3557693"/>
                  <a:gd name="connsiteY9" fmla="*/ 1473200 h 3694853"/>
                  <a:gd name="connsiteX10" fmla="*/ 2922693 w 3557693"/>
                  <a:gd name="connsiteY10" fmla="*/ 1605280 h 3694853"/>
                  <a:gd name="connsiteX11" fmla="*/ 2892213 w 3557693"/>
                  <a:gd name="connsiteY11" fmla="*/ 1595120 h 3694853"/>
                  <a:gd name="connsiteX12" fmla="*/ 2922693 w 3557693"/>
                  <a:gd name="connsiteY12" fmla="*/ 1483360 h 3694853"/>
                  <a:gd name="connsiteX13" fmla="*/ 2983653 w 3557693"/>
                  <a:gd name="connsiteY13" fmla="*/ 1320800 h 3694853"/>
                  <a:gd name="connsiteX14" fmla="*/ 2983653 w 3557693"/>
                  <a:gd name="connsiteY14" fmla="*/ 1270000 h 3694853"/>
                  <a:gd name="connsiteX15" fmla="*/ 2932853 w 3557693"/>
                  <a:gd name="connsiteY15" fmla="*/ 1280160 h 3694853"/>
                  <a:gd name="connsiteX16" fmla="*/ 2902373 w 3557693"/>
                  <a:gd name="connsiteY16" fmla="*/ 1361440 h 3694853"/>
                  <a:gd name="connsiteX17" fmla="*/ 2821093 w 3557693"/>
                  <a:gd name="connsiteY17" fmla="*/ 1584960 h 3694853"/>
                  <a:gd name="connsiteX18" fmla="*/ 2790613 w 3557693"/>
                  <a:gd name="connsiteY18" fmla="*/ 1666240 h 3694853"/>
                  <a:gd name="connsiteX19" fmla="*/ 2668693 w 3557693"/>
                  <a:gd name="connsiteY19" fmla="*/ 1737360 h 3694853"/>
                  <a:gd name="connsiteX20" fmla="*/ 2475653 w 3557693"/>
                  <a:gd name="connsiteY20" fmla="*/ 1838960 h 3694853"/>
                  <a:gd name="connsiteX21" fmla="*/ 2374053 w 3557693"/>
                  <a:gd name="connsiteY21" fmla="*/ 1899920 h 3694853"/>
                  <a:gd name="connsiteX22" fmla="*/ 2231813 w 3557693"/>
                  <a:gd name="connsiteY22" fmla="*/ 2011680 h 3694853"/>
                  <a:gd name="connsiteX23" fmla="*/ 2313093 w 3557693"/>
                  <a:gd name="connsiteY23" fmla="*/ 1666240 h 3694853"/>
                  <a:gd name="connsiteX24" fmla="*/ 2384213 w 3557693"/>
                  <a:gd name="connsiteY24" fmla="*/ 1280160 h 3694853"/>
                  <a:gd name="connsiteX25" fmla="*/ 2597573 w 3557693"/>
                  <a:gd name="connsiteY25" fmla="*/ 1056640 h 3694853"/>
                  <a:gd name="connsiteX26" fmla="*/ 2668693 w 3557693"/>
                  <a:gd name="connsiteY26" fmla="*/ 894080 h 3694853"/>
                  <a:gd name="connsiteX27" fmla="*/ 2628053 w 3557693"/>
                  <a:gd name="connsiteY27" fmla="*/ 894080 h 3694853"/>
                  <a:gd name="connsiteX28" fmla="*/ 2567093 w 3557693"/>
                  <a:gd name="connsiteY28" fmla="*/ 1026160 h 3694853"/>
                  <a:gd name="connsiteX29" fmla="*/ 2414693 w 3557693"/>
                  <a:gd name="connsiteY29" fmla="*/ 1148080 h 3694853"/>
                  <a:gd name="connsiteX30" fmla="*/ 2465493 w 3557693"/>
                  <a:gd name="connsiteY30" fmla="*/ 975360 h 3694853"/>
                  <a:gd name="connsiteX31" fmla="*/ 2546773 w 3557693"/>
                  <a:gd name="connsiteY31" fmla="*/ 680720 h 3694853"/>
                  <a:gd name="connsiteX32" fmla="*/ 2648373 w 3557693"/>
                  <a:gd name="connsiteY32" fmla="*/ 589280 h 3694853"/>
                  <a:gd name="connsiteX33" fmla="*/ 2729653 w 3557693"/>
                  <a:gd name="connsiteY33" fmla="*/ 497840 h 3694853"/>
                  <a:gd name="connsiteX34" fmla="*/ 2739813 w 3557693"/>
                  <a:gd name="connsiteY34" fmla="*/ 447040 h 3694853"/>
                  <a:gd name="connsiteX35" fmla="*/ 2699173 w 3557693"/>
                  <a:gd name="connsiteY35" fmla="*/ 467360 h 3694853"/>
                  <a:gd name="connsiteX36" fmla="*/ 2628053 w 3557693"/>
                  <a:gd name="connsiteY36" fmla="*/ 548640 h 3694853"/>
                  <a:gd name="connsiteX37" fmla="*/ 2567093 w 3557693"/>
                  <a:gd name="connsiteY37" fmla="*/ 579120 h 3694853"/>
                  <a:gd name="connsiteX38" fmla="*/ 2678853 w 3557693"/>
                  <a:gd name="connsiteY38" fmla="*/ 274320 h 3694853"/>
                  <a:gd name="connsiteX39" fmla="*/ 2729653 w 3557693"/>
                  <a:gd name="connsiteY39" fmla="*/ 40640 h 3694853"/>
                  <a:gd name="connsiteX40" fmla="*/ 2689013 w 3557693"/>
                  <a:gd name="connsiteY40" fmla="*/ 30480 h 3694853"/>
                  <a:gd name="connsiteX41" fmla="*/ 2668693 w 3557693"/>
                  <a:gd name="connsiteY41" fmla="*/ 142240 h 3694853"/>
                  <a:gd name="connsiteX42" fmla="*/ 2617893 w 3557693"/>
                  <a:gd name="connsiteY42" fmla="*/ 314960 h 3694853"/>
                  <a:gd name="connsiteX43" fmla="*/ 2597573 w 3557693"/>
                  <a:gd name="connsiteY43" fmla="*/ 314960 h 3694853"/>
                  <a:gd name="connsiteX44" fmla="*/ 2556933 w 3557693"/>
                  <a:gd name="connsiteY44" fmla="*/ 172720 h 3694853"/>
                  <a:gd name="connsiteX45" fmla="*/ 2526453 w 3557693"/>
                  <a:gd name="connsiteY45" fmla="*/ 81280 h 3694853"/>
                  <a:gd name="connsiteX46" fmla="*/ 2495973 w 3557693"/>
                  <a:gd name="connsiteY46" fmla="*/ 111760 h 3694853"/>
                  <a:gd name="connsiteX47" fmla="*/ 2516293 w 3557693"/>
                  <a:gd name="connsiteY47" fmla="*/ 172720 h 3694853"/>
                  <a:gd name="connsiteX48" fmla="*/ 2546773 w 3557693"/>
                  <a:gd name="connsiteY48" fmla="*/ 284480 h 3694853"/>
                  <a:gd name="connsiteX49" fmla="*/ 2567093 w 3557693"/>
                  <a:gd name="connsiteY49" fmla="*/ 375920 h 3694853"/>
                  <a:gd name="connsiteX50" fmla="*/ 2577253 w 3557693"/>
                  <a:gd name="connsiteY50" fmla="*/ 406400 h 3694853"/>
                  <a:gd name="connsiteX51" fmla="*/ 2495973 w 3557693"/>
                  <a:gd name="connsiteY51" fmla="*/ 640080 h 3694853"/>
                  <a:gd name="connsiteX52" fmla="*/ 2424853 w 3557693"/>
                  <a:gd name="connsiteY52" fmla="*/ 894080 h 3694853"/>
                  <a:gd name="connsiteX53" fmla="*/ 2363893 w 3557693"/>
                  <a:gd name="connsiteY53" fmla="*/ 863600 h 3694853"/>
                  <a:gd name="connsiteX54" fmla="*/ 2262293 w 3557693"/>
                  <a:gd name="connsiteY54" fmla="*/ 690880 h 3694853"/>
                  <a:gd name="connsiteX55" fmla="*/ 2221653 w 3557693"/>
                  <a:gd name="connsiteY55" fmla="*/ 609600 h 3694853"/>
                  <a:gd name="connsiteX56" fmla="*/ 2201333 w 3557693"/>
                  <a:gd name="connsiteY56" fmla="*/ 640080 h 3694853"/>
                  <a:gd name="connsiteX57" fmla="*/ 2241973 w 3557693"/>
                  <a:gd name="connsiteY57" fmla="*/ 741680 h 3694853"/>
                  <a:gd name="connsiteX58" fmla="*/ 2302933 w 3557693"/>
                  <a:gd name="connsiteY58" fmla="*/ 853440 h 3694853"/>
                  <a:gd name="connsiteX59" fmla="*/ 2353733 w 3557693"/>
                  <a:gd name="connsiteY59" fmla="*/ 934720 h 3694853"/>
                  <a:gd name="connsiteX60" fmla="*/ 2384213 w 3557693"/>
                  <a:gd name="connsiteY60" fmla="*/ 965200 h 3694853"/>
                  <a:gd name="connsiteX61" fmla="*/ 2363893 w 3557693"/>
                  <a:gd name="connsiteY61" fmla="*/ 1076960 h 3694853"/>
                  <a:gd name="connsiteX62" fmla="*/ 2262293 w 3557693"/>
                  <a:gd name="connsiteY62" fmla="*/ 1422400 h 3694853"/>
                  <a:gd name="connsiteX63" fmla="*/ 2211493 w 3557693"/>
                  <a:gd name="connsiteY63" fmla="*/ 1676400 h 3694853"/>
                  <a:gd name="connsiteX64" fmla="*/ 2160693 w 3557693"/>
                  <a:gd name="connsiteY64" fmla="*/ 1818640 h 3694853"/>
                  <a:gd name="connsiteX65" fmla="*/ 2089573 w 3557693"/>
                  <a:gd name="connsiteY65" fmla="*/ 1838960 h 3694853"/>
                  <a:gd name="connsiteX66" fmla="*/ 2048933 w 3557693"/>
                  <a:gd name="connsiteY66" fmla="*/ 1686560 h 3694853"/>
                  <a:gd name="connsiteX67" fmla="*/ 1957493 w 3557693"/>
                  <a:gd name="connsiteY67" fmla="*/ 1351280 h 3694853"/>
                  <a:gd name="connsiteX68" fmla="*/ 1845733 w 3557693"/>
                  <a:gd name="connsiteY68" fmla="*/ 894080 h 3694853"/>
                  <a:gd name="connsiteX69" fmla="*/ 1805093 w 3557693"/>
                  <a:gd name="connsiteY69" fmla="*/ 436880 h 3694853"/>
                  <a:gd name="connsiteX70" fmla="*/ 1815253 w 3557693"/>
                  <a:gd name="connsiteY70" fmla="*/ 254000 h 3694853"/>
                  <a:gd name="connsiteX71" fmla="*/ 1774613 w 3557693"/>
                  <a:gd name="connsiteY71" fmla="*/ 213360 h 3694853"/>
                  <a:gd name="connsiteX72" fmla="*/ 1764453 w 3557693"/>
                  <a:gd name="connsiteY72" fmla="*/ 365760 h 3694853"/>
                  <a:gd name="connsiteX73" fmla="*/ 1764453 w 3557693"/>
                  <a:gd name="connsiteY73" fmla="*/ 558800 h 3694853"/>
                  <a:gd name="connsiteX74" fmla="*/ 1774613 w 3557693"/>
                  <a:gd name="connsiteY74" fmla="*/ 670560 h 3694853"/>
                  <a:gd name="connsiteX75" fmla="*/ 1733973 w 3557693"/>
                  <a:gd name="connsiteY75" fmla="*/ 609600 h 3694853"/>
                  <a:gd name="connsiteX76" fmla="*/ 1622213 w 3557693"/>
                  <a:gd name="connsiteY76" fmla="*/ 406400 h 3694853"/>
                  <a:gd name="connsiteX77" fmla="*/ 1571413 w 3557693"/>
                  <a:gd name="connsiteY77" fmla="*/ 142240 h 3694853"/>
                  <a:gd name="connsiteX78" fmla="*/ 1540933 w 3557693"/>
                  <a:gd name="connsiteY78" fmla="*/ 60960 h 3694853"/>
                  <a:gd name="connsiteX79" fmla="*/ 1520613 w 3557693"/>
                  <a:gd name="connsiteY79" fmla="*/ 121920 h 3694853"/>
                  <a:gd name="connsiteX80" fmla="*/ 1551093 w 3557693"/>
                  <a:gd name="connsiteY80" fmla="*/ 365760 h 3694853"/>
                  <a:gd name="connsiteX81" fmla="*/ 1571413 w 3557693"/>
                  <a:gd name="connsiteY81" fmla="*/ 426720 h 3694853"/>
                  <a:gd name="connsiteX82" fmla="*/ 1540933 w 3557693"/>
                  <a:gd name="connsiteY82" fmla="*/ 416560 h 3694853"/>
                  <a:gd name="connsiteX83" fmla="*/ 1439333 w 3557693"/>
                  <a:gd name="connsiteY83" fmla="*/ 335280 h 3694853"/>
                  <a:gd name="connsiteX84" fmla="*/ 1327573 w 3557693"/>
                  <a:gd name="connsiteY84" fmla="*/ 274320 h 3694853"/>
                  <a:gd name="connsiteX85" fmla="*/ 1317413 w 3557693"/>
                  <a:gd name="connsiteY85" fmla="*/ 304800 h 3694853"/>
                  <a:gd name="connsiteX86" fmla="*/ 1429173 w 3557693"/>
                  <a:gd name="connsiteY86" fmla="*/ 396240 h 3694853"/>
                  <a:gd name="connsiteX87" fmla="*/ 1571413 w 3557693"/>
                  <a:gd name="connsiteY87" fmla="*/ 477520 h 3694853"/>
                  <a:gd name="connsiteX88" fmla="*/ 1601893 w 3557693"/>
                  <a:gd name="connsiteY88" fmla="*/ 497840 h 3694853"/>
                  <a:gd name="connsiteX89" fmla="*/ 1683173 w 3557693"/>
                  <a:gd name="connsiteY89" fmla="*/ 629920 h 3694853"/>
                  <a:gd name="connsiteX90" fmla="*/ 1764453 w 3557693"/>
                  <a:gd name="connsiteY90" fmla="*/ 731520 h 3694853"/>
                  <a:gd name="connsiteX91" fmla="*/ 1784773 w 3557693"/>
                  <a:gd name="connsiteY91" fmla="*/ 843280 h 3694853"/>
                  <a:gd name="connsiteX92" fmla="*/ 1815253 w 3557693"/>
                  <a:gd name="connsiteY92" fmla="*/ 1036320 h 3694853"/>
                  <a:gd name="connsiteX93" fmla="*/ 1876213 w 3557693"/>
                  <a:gd name="connsiteY93" fmla="*/ 1310640 h 3694853"/>
                  <a:gd name="connsiteX94" fmla="*/ 1855893 w 3557693"/>
                  <a:gd name="connsiteY94" fmla="*/ 1310640 h 3694853"/>
                  <a:gd name="connsiteX95" fmla="*/ 1591733 w 3557693"/>
                  <a:gd name="connsiteY95" fmla="*/ 1137920 h 3694853"/>
                  <a:gd name="connsiteX96" fmla="*/ 1408853 w 3557693"/>
                  <a:gd name="connsiteY96" fmla="*/ 914400 h 3694853"/>
                  <a:gd name="connsiteX97" fmla="*/ 1327573 w 3557693"/>
                  <a:gd name="connsiteY97" fmla="*/ 782320 h 3694853"/>
                  <a:gd name="connsiteX98" fmla="*/ 1307253 w 3557693"/>
                  <a:gd name="connsiteY98" fmla="*/ 619760 h 3694853"/>
                  <a:gd name="connsiteX99" fmla="*/ 1286933 w 3557693"/>
                  <a:gd name="connsiteY99" fmla="*/ 589280 h 3694853"/>
                  <a:gd name="connsiteX100" fmla="*/ 1256453 w 3557693"/>
                  <a:gd name="connsiteY100" fmla="*/ 670560 h 3694853"/>
                  <a:gd name="connsiteX101" fmla="*/ 1266613 w 3557693"/>
                  <a:gd name="connsiteY101" fmla="*/ 772160 h 3694853"/>
                  <a:gd name="connsiteX102" fmla="*/ 1185333 w 3557693"/>
                  <a:gd name="connsiteY102" fmla="*/ 690880 h 3694853"/>
                  <a:gd name="connsiteX103" fmla="*/ 1012613 w 3557693"/>
                  <a:gd name="connsiteY103" fmla="*/ 508000 h 3694853"/>
                  <a:gd name="connsiteX104" fmla="*/ 941493 w 3557693"/>
                  <a:gd name="connsiteY104" fmla="*/ 375920 h 3694853"/>
                  <a:gd name="connsiteX105" fmla="*/ 890693 w 3557693"/>
                  <a:gd name="connsiteY105" fmla="*/ 294640 h 3694853"/>
                  <a:gd name="connsiteX106" fmla="*/ 860213 w 3557693"/>
                  <a:gd name="connsiteY106" fmla="*/ 294640 h 3694853"/>
                  <a:gd name="connsiteX107" fmla="*/ 880533 w 3557693"/>
                  <a:gd name="connsiteY107" fmla="*/ 365760 h 3694853"/>
                  <a:gd name="connsiteX108" fmla="*/ 982133 w 3557693"/>
                  <a:gd name="connsiteY108" fmla="*/ 548640 h 3694853"/>
                  <a:gd name="connsiteX109" fmla="*/ 1083733 w 3557693"/>
                  <a:gd name="connsiteY109" fmla="*/ 650240 h 3694853"/>
                  <a:gd name="connsiteX110" fmla="*/ 1012613 w 3557693"/>
                  <a:gd name="connsiteY110" fmla="*/ 650240 h 3694853"/>
                  <a:gd name="connsiteX111" fmla="*/ 850053 w 3557693"/>
                  <a:gd name="connsiteY111" fmla="*/ 579120 h 3694853"/>
                  <a:gd name="connsiteX112" fmla="*/ 829733 w 3557693"/>
                  <a:gd name="connsiteY112" fmla="*/ 599440 h 3694853"/>
                  <a:gd name="connsiteX113" fmla="*/ 921173 w 3557693"/>
                  <a:gd name="connsiteY113" fmla="*/ 650240 h 3694853"/>
                  <a:gd name="connsiteX114" fmla="*/ 1073573 w 3557693"/>
                  <a:gd name="connsiteY114" fmla="*/ 711200 h 3694853"/>
                  <a:gd name="connsiteX115" fmla="*/ 1124373 w 3557693"/>
                  <a:gd name="connsiteY115" fmla="*/ 721360 h 3694853"/>
                  <a:gd name="connsiteX116" fmla="*/ 1246293 w 3557693"/>
                  <a:gd name="connsiteY116" fmla="*/ 822960 h 3694853"/>
                  <a:gd name="connsiteX117" fmla="*/ 1286933 w 3557693"/>
                  <a:gd name="connsiteY117" fmla="*/ 853440 h 3694853"/>
                  <a:gd name="connsiteX118" fmla="*/ 1398693 w 3557693"/>
                  <a:gd name="connsiteY118" fmla="*/ 985520 h 3694853"/>
                  <a:gd name="connsiteX119" fmla="*/ 1500293 w 3557693"/>
                  <a:gd name="connsiteY119" fmla="*/ 1117600 h 3694853"/>
                  <a:gd name="connsiteX120" fmla="*/ 1683173 w 3557693"/>
                  <a:gd name="connsiteY120" fmla="*/ 1290320 h 3694853"/>
                  <a:gd name="connsiteX121" fmla="*/ 1845733 w 3557693"/>
                  <a:gd name="connsiteY121" fmla="*/ 1422400 h 3694853"/>
                  <a:gd name="connsiteX122" fmla="*/ 1866053 w 3557693"/>
                  <a:gd name="connsiteY122" fmla="*/ 1473200 h 3694853"/>
                  <a:gd name="connsiteX123" fmla="*/ 1886373 w 3557693"/>
                  <a:gd name="connsiteY123" fmla="*/ 1625600 h 3694853"/>
                  <a:gd name="connsiteX124" fmla="*/ 1896533 w 3557693"/>
                  <a:gd name="connsiteY124" fmla="*/ 1717040 h 3694853"/>
                  <a:gd name="connsiteX125" fmla="*/ 1886373 w 3557693"/>
                  <a:gd name="connsiteY125" fmla="*/ 1879600 h 3694853"/>
                  <a:gd name="connsiteX126" fmla="*/ 1774613 w 3557693"/>
                  <a:gd name="connsiteY126" fmla="*/ 1828800 h 3694853"/>
                  <a:gd name="connsiteX127" fmla="*/ 1500293 w 3557693"/>
                  <a:gd name="connsiteY127" fmla="*/ 1778000 h 3694853"/>
                  <a:gd name="connsiteX128" fmla="*/ 1256453 w 3557693"/>
                  <a:gd name="connsiteY128" fmla="*/ 1706880 h 3694853"/>
                  <a:gd name="connsiteX129" fmla="*/ 900853 w 3557693"/>
                  <a:gd name="connsiteY129" fmla="*/ 1574800 h 3694853"/>
                  <a:gd name="connsiteX130" fmla="*/ 667173 w 3557693"/>
                  <a:gd name="connsiteY130" fmla="*/ 1341120 h 3694853"/>
                  <a:gd name="connsiteX131" fmla="*/ 514773 w 3557693"/>
                  <a:gd name="connsiteY131" fmla="*/ 1137920 h 3694853"/>
                  <a:gd name="connsiteX132" fmla="*/ 423333 w 3557693"/>
                  <a:gd name="connsiteY132" fmla="*/ 1036320 h 3694853"/>
                  <a:gd name="connsiteX133" fmla="*/ 362373 w 3557693"/>
                  <a:gd name="connsiteY133" fmla="*/ 1046480 h 3694853"/>
                  <a:gd name="connsiteX134" fmla="*/ 443653 w 3557693"/>
                  <a:gd name="connsiteY134" fmla="*/ 1137920 h 3694853"/>
                  <a:gd name="connsiteX135" fmla="*/ 565573 w 3557693"/>
                  <a:gd name="connsiteY135" fmla="*/ 1320800 h 3694853"/>
                  <a:gd name="connsiteX136" fmla="*/ 626533 w 3557693"/>
                  <a:gd name="connsiteY136" fmla="*/ 1402080 h 3694853"/>
                  <a:gd name="connsiteX137" fmla="*/ 555413 w 3557693"/>
                  <a:gd name="connsiteY137" fmla="*/ 1391920 h 3694853"/>
                  <a:gd name="connsiteX138" fmla="*/ 382693 w 3557693"/>
                  <a:gd name="connsiteY138" fmla="*/ 1300480 h 3694853"/>
                  <a:gd name="connsiteX139" fmla="*/ 209973 w 3557693"/>
                  <a:gd name="connsiteY139" fmla="*/ 1178560 h 3694853"/>
                  <a:gd name="connsiteX140" fmla="*/ 47413 w 3557693"/>
                  <a:gd name="connsiteY140" fmla="*/ 1046480 h 3694853"/>
                  <a:gd name="connsiteX141" fmla="*/ 6773 w 3557693"/>
                  <a:gd name="connsiteY141" fmla="*/ 1056640 h 3694853"/>
                  <a:gd name="connsiteX142" fmla="*/ 88053 w 3557693"/>
                  <a:gd name="connsiteY142" fmla="*/ 1127760 h 3694853"/>
                  <a:gd name="connsiteX143" fmla="*/ 362373 w 3557693"/>
                  <a:gd name="connsiteY143" fmla="*/ 1351280 h 3694853"/>
                  <a:gd name="connsiteX144" fmla="*/ 606213 w 3557693"/>
                  <a:gd name="connsiteY144" fmla="*/ 1463040 h 3694853"/>
                  <a:gd name="connsiteX145" fmla="*/ 707813 w 3557693"/>
                  <a:gd name="connsiteY145" fmla="*/ 1483360 h 3694853"/>
                  <a:gd name="connsiteX146" fmla="*/ 758613 w 3557693"/>
                  <a:gd name="connsiteY146" fmla="*/ 1544320 h 3694853"/>
                  <a:gd name="connsiteX147" fmla="*/ 819573 w 3557693"/>
                  <a:gd name="connsiteY147" fmla="*/ 1595120 h 3694853"/>
                  <a:gd name="connsiteX148" fmla="*/ 911013 w 3557693"/>
                  <a:gd name="connsiteY148" fmla="*/ 1645920 h 3694853"/>
                  <a:gd name="connsiteX149" fmla="*/ 1236133 w 3557693"/>
                  <a:gd name="connsiteY149" fmla="*/ 1767840 h 3694853"/>
                  <a:gd name="connsiteX150" fmla="*/ 1540933 w 3557693"/>
                  <a:gd name="connsiteY150" fmla="*/ 1879600 h 3694853"/>
                  <a:gd name="connsiteX151" fmla="*/ 1652693 w 3557693"/>
                  <a:gd name="connsiteY151" fmla="*/ 1950720 h 3694853"/>
                  <a:gd name="connsiteX152" fmla="*/ 1469813 w 3557693"/>
                  <a:gd name="connsiteY152" fmla="*/ 1920240 h 3694853"/>
                  <a:gd name="connsiteX153" fmla="*/ 1286933 w 3557693"/>
                  <a:gd name="connsiteY153" fmla="*/ 1920240 h 3694853"/>
                  <a:gd name="connsiteX154" fmla="*/ 1053253 w 3557693"/>
                  <a:gd name="connsiteY154" fmla="*/ 1899920 h 3694853"/>
                  <a:gd name="connsiteX155" fmla="*/ 809413 w 3557693"/>
                  <a:gd name="connsiteY155" fmla="*/ 1828800 h 3694853"/>
                  <a:gd name="connsiteX156" fmla="*/ 545253 w 3557693"/>
                  <a:gd name="connsiteY156" fmla="*/ 1737360 h 3694853"/>
                  <a:gd name="connsiteX157" fmla="*/ 514773 w 3557693"/>
                  <a:gd name="connsiteY157" fmla="*/ 1727200 h 3694853"/>
                  <a:gd name="connsiteX158" fmla="*/ 382693 w 3557693"/>
                  <a:gd name="connsiteY158" fmla="*/ 1635760 h 3694853"/>
                  <a:gd name="connsiteX159" fmla="*/ 342053 w 3557693"/>
                  <a:gd name="connsiteY159" fmla="*/ 1645920 h 3694853"/>
                  <a:gd name="connsiteX160" fmla="*/ 474133 w 3557693"/>
                  <a:gd name="connsiteY160" fmla="*/ 1767840 h 3694853"/>
                  <a:gd name="connsiteX161" fmla="*/ 728133 w 3557693"/>
                  <a:gd name="connsiteY161" fmla="*/ 1849120 h 3694853"/>
                  <a:gd name="connsiteX162" fmla="*/ 606213 w 3557693"/>
                  <a:gd name="connsiteY162" fmla="*/ 1849120 h 3694853"/>
                  <a:gd name="connsiteX163" fmla="*/ 474133 w 3557693"/>
                  <a:gd name="connsiteY163" fmla="*/ 1838960 h 3694853"/>
                  <a:gd name="connsiteX164" fmla="*/ 474133 w 3557693"/>
                  <a:gd name="connsiteY164" fmla="*/ 1889760 h 3694853"/>
                  <a:gd name="connsiteX165" fmla="*/ 585893 w 3557693"/>
                  <a:gd name="connsiteY165" fmla="*/ 1889760 h 3694853"/>
                  <a:gd name="connsiteX166" fmla="*/ 789093 w 3557693"/>
                  <a:gd name="connsiteY166" fmla="*/ 1889760 h 3694853"/>
                  <a:gd name="connsiteX167" fmla="*/ 992293 w 3557693"/>
                  <a:gd name="connsiteY167" fmla="*/ 1930400 h 3694853"/>
                  <a:gd name="connsiteX168" fmla="*/ 1266613 w 3557693"/>
                  <a:gd name="connsiteY168" fmla="*/ 1950720 h 3694853"/>
                  <a:gd name="connsiteX169" fmla="*/ 1520613 w 3557693"/>
                  <a:gd name="connsiteY169" fmla="*/ 1981200 h 3694853"/>
                  <a:gd name="connsiteX170" fmla="*/ 1693333 w 3557693"/>
                  <a:gd name="connsiteY170" fmla="*/ 2021840 h 3694853"/>
                  <a:gd name="connsiteX171" fmla="*/ 1744133 w 3557693"/>
                  <a:gd name="connsiteY171" fmla="*/ 2123440 h 3694853"/>
                  <a:gd name="connsiteX172" fmla="*/ 1794933 w 3557693"/>
                  <a:gd name="connsiteY172" fmla="*/ 2255520 h 3694853"/>
                  <a:gd name="connsiteX173" fmla="*/ 1805093 w 3557693"/>
                  <a:gd name="connsiteY173" fmla="*/ 2499360 h 3694853"/>
                  <a:gd name="connsiteX174" fmla="*/ 1784773 w 3557693"/>
                  <a:gd name="connsiteY174" fmla="*/ 2753360 h 3694853"/>
                  <a:gd name="connsiteX175" fmla="*/ 1733973 w 3557693"/>
                  <a:gd name="connsiteY175" fmla="*/ 3048000 h 3694853"/>
                  <a:gd name="connsiteX176" fmla="*/ 1683173 w 3557693"/>
                  <a:gd name="connsiteY176" fmla="*/ 3342640 h 3694853"/>
                  <a:gd name="connsiteX177" fmla="*/ 1632373 w 3557693"/>
                  <a:gd name="connsiteY177" fmla="*/ 3586480 h 3694853"/>
                  <a:gd name="connsiteX178" fmla="*/ 1825413 w 3557693"/>
                  <a:gd name="connsiteY178" fmla="*/ 3667760 h 3694853"/>
                  <a:gd name="connsiteX179" fmla="*/ 2120053 w 3557693"/>
                  <a:gd name="connsiteY179" fmla="*/ 3677920 h 3694853"/>
                  <a:gd name="connsiteX180" fmla="*/ 2191173 w 3557693"/>
                  <a:gd name="connsiteY180" fmla="*/ 3627120 h 3694853"/>
                  <a:gd name="connsiteX181" fmla="*/ 2181013 w 3557693"/>
                  <a:gd name="connsiteY181" fmla="*/ 3271520 h 3694853"/>
                  <a:gd name="connsiteX182" fmla="*/ 2159909 w 3557693"/>
                  <a:gd name="connsiteY182" fmla="*/ 2425041 h 3694853"/>
                  <a:gd name="connsiteX0" fmla="*/ 2150533 w 3557693"/>
                  <a:gd name="connsiteY0" fmla="*/ 2387600 h 3694853"/>
                  <a:gd name="connsiteX1" fmla="*/ 2302933 w 3557693"/>
                  <a:gd name="connsiteY1" fmla="*/ 2103120 h 3694853"/>
                  <a:gd name="connsiteX2" fmla="*/ 2628053 w 3557693"/>
                  <a:gd name="connsiteY2" fmla="*/ 1838960 h 3694853"/>
                  <a:gd name="connsiteX3" fmla="*/ 3014133 w 3557693"/>
                  <a:gd name="connsiteY3" fmla="*/ 1615440 h 3694853"/>
                  <a:gd name="connsiteX4" fmla="*/ 3288453 w 3557693"/>
                  <a:gd name="connsiteY4" fmla="*/ 1503680 h 3694853"/>
                  <a:gd name="connsiteX5" fmla="*/ 3471333 w 3557693"/>
                  <a:gd name="connsiteY5" fmla="*/ 1391920 h 3694853"/>
                  <a:gd name="connsiteX6" fmla="*/ 3552613 w 3557693"/>
                  <a:gd name="connsiteY6" fmla="*/ 1280160 h 3694853"/>
                  <a:gd name="connsiteX7" fmla="*/ 3501813 w 3557693"/>
                  <a:gd name="connsiteY7" fmla="*/ 1270000 h 3694853"/>
                  <a:gd name="connsiteX8" fmla="*/ 3430693 w 3557693"/>
                  <a:gd name="connsiteY8" fmla="*/ 1371600 h 3694853"/>
                  <a:gd name="connsiteX9" fmla="*/ 3237653 w 3557693"/>
                  <a:gd name="connsiteY9" fmla="*/ 1473200 h 3694853"/>
                  <a:gd name="connsiteX10" fmla="*/ 2922693 w 3557693"/>
                  <a:gd name="connsiteY10" fmla="*/ 1605280 h 3694853"/>
                  <a:gd name="connsiteX11" fmla="*/ 2892213 w 3557693"/>
                  <a:gd name="connsiteY11" fmla="*/ 1595120 h 3694853"/>
                  <a:gd name="connsiteX12" fmla="*/ 2922693 w 3557693"/>
                  <a:gd name="connsiteY12" fmla="*/ 1483360 h 3694853"/>
                  <a:gd name="connsiteX13" fmla="*/ 2983653 w 3557693"/>
                  <a:gd name="connsiteY13" fmla="*/ 1320800 h 3694853"/>
                  <a:gd name="connsiteX14" fmla="*/ 2983653 w 3557693"/>
                  <a:gd name="connsiteY14" fmla="*/ 1270000 h 3694853"/>
                  <a:gd name="connsiteX15" fmla="*/ 2932853 w 3557693"/>
                  <a:gd name="connsiteY15" fmla="*/ 1280160 h 3694853"/>
                  <a:gd name="connsiteX16" fmla="*/ 2902373 w 3557693"/>
                  <a:gd name="connsiteY16" fmla="*/ 1361440 h 3694853"/>
                  <a:gd name="connsiteX17" fmla="*/ 2821093 w 3557693"/>
                  <a:gd name="connsiteY17" fmla="*/ 1584960 h 3694853"/>
                  <a:gd name="connsiteX18" fmla="*/ 2790613 w 3557693"/>
                  <a:gd name="connsiteY18" fmla="*/ 1666240 h 3694853"/>
                  <a:gd name="connsiteX19" fmla="*/ 2668693 w 3557693"/>
                  <a:gd name="connsiteY19" fmla="*/ 1737360 h 3694853"/>
                  <a:gd name="connsiteX20" fmla="*/ 2475653 w 3557693"/>
                  <a:gd name="connsiteY20" fmla="*/ 1838960 h 3694853"/>
                  <a:gd name="connsiteX21" fmla="*/ 2374053 w 3557693"/>
                  <a:gd name="connsiteY21" fmla="*/ 1899920 h 3694853"/>
                  <a:gd name="connsiteX22" fmla="*/ 2231813 w 3557693"/>
                  <a:gd name="connsiteY22" fmla="*/ 2011680 h 3694853"/>
                  <a:gd name="connsiteX23" fmla="*/ 2313093 w 3557693"/>
                  <a:gd name="connsiteY23" fmla="*/ 1666240 h 3694853"/>
                  <a:gd name="connsiteX24" fmla="*/ 2384213 w 3557693"/>
                  <a:gd name="connsiteY24" fmla="*/ 1280160 h 3694853"/>
                  <a:gd name="connsiteX25" fmla="*/ 2597573 w 3557693"/>
                  <a:gd name="connsiteY25" fmla="*/ 1056640 h 3694853"/>
                  <a:gd name="connsiteX26" fmla="*/ 2668693 w 3557693"/>
                  <a:gd name="connsiteY26" fmla="*/ 894080 h 3694853"/>
                  <a:gd name="connsiteX27" fmla="*/ 2628053 w 3557693"/>
                  <a:gd name="connsiteY27" fmla="*/ 894080 h 3694853"/>
                  <a:gd name="connsiteX28" fmla="*/ 2567093 w 3557693"/>
                  <a:gd name="connsiteY28" fmla="*/ 1026160 h 3694853"/>
                  <a:gd name="connsiteX29" fmla="*/ 2414693 w 3557693"/>
                  <a:gd name="connsiteY29" fmla="*/ 1148080 h 3694853"/>
                  <a:gd name="connsiteX30" fmla="*/ 2465493 w 3557693"/>
                  <a:gd name="connsiteY30" fmla="*/ 975360 h 3694853"/>
                  <a:gd name="connsiteX31" fmla="*/ 2546773 w 3557693"/>
                  <a:gd name="connsiteY31" fmla="*/ 680720 h 3694853"/>
                  <a:gd name="connsiteX32" fmla="*/ 2648373 w 3557693"/>
                  <a:gd name="connsiteY32" fmla="*/ 589280 h 3694853"/>
                  <a:gd name="connsiteX33" fmla="*/ 2729653 w 3557693"/>
                  <a:gd name="connsiteY33" fmla="*/ 497840 h 3694853"/>
                  <a:gd name="connsiteX34" fmla="*/ 2739813 w 3557693"/>
                  <a:gd name="connsiteY34" fmla="*/ 447040 h 3694853"/>
                  <a:gd name="connsiteX35" fmla="*/ 2699173 w 3557693"/>
                  <a:gd name="connsiteY35" fmla="*/ 467360 h 3694853"/>
                  <a:gd name="connsiteX36" fmla="*/ 2628053 w 3557693"/>
                  <a:gd name="connsiteY36" fmla="*/ 548640 h 3694853"/>
                  <a:gd name="connsiteX37" fmla="*/ 2567093 w 3557693"/>
                  <a:gd name="connsiteY37" fmla="*/ 579120 h 3694853"/>
                  <a:gd name="connsiteX38" fmla="*/ 2678853 w 3557693"/>
                  <a:gd name="connsiteY38" fmla="*/ 274320 h 3694853"/>
                  <a:gd name="connsiteX39" fmla="*/ 2729653 w 3557693"/>
                  <a:gd name="connsiteY39" fmla="*/ 40640 h 3694853"/>
                  <a:gd name="connsiteX40" fmla="*/ 2689013 w 3557693"/>
                  <a:gd name="connsiteY40" fmla="*/ 30480 h 3694853"/>
                  <a:gd name="connsiteX41" fmla="*/ 2668693 w 3557693"/>
                  <a:gd name="connsiteY41" fmla="*/ 142240 h 3694853"/>
                  <a:gd name="connsiteX42" fmla="*/ 2617893 w 3557693"/>
                  <a:gd name="connsiteY42" fmla="*/ 314960 h 3694853"/>
                  <a:gd name="connsiteX43" fmla="*/ 2597573 w 3557693"/>
                  <a:gd name="connsiteY43" fmla="*/ 314960 h 3694853"/>
                  <a:gd name="connsiteX44" fmla="*/ 2556933 w 3557693"/>
                  <a:gd name="connsiteY44" fmla="*/ 172720 h 3694853"/>
                  <a:gd name="connsiteX45" fmla="*/ 2526453 w 3557693"/>
                  <a:gd name="connsiteY45" fmla="*/ 81280 h 3694853"/>
                  <a:gd name="connsiteX46" fmla="*/ 2495973 w 3557693"/>
                  <a:gd name="connsiteY46" fmla="*/ 111760 h 3694853"/>
                  <a:gd name="connsiteX47" fmla="*/ 2516293 w 3557693"/>
                  <a:gd name="connsiteY47" fmla="*/ 172720 h 3694853"/>
                  <a:gd name="connsiteX48" fmla="*/ 2546773 w 3557693"/>
                  <a:gd name="connsiteY48" fmla="*/ 284480 h 3694853"/>
                  <a:gd name="connsiteX49" fmla="*/ 2567093 w 3557693"/>
                  <a:gd name="connsiteY49" fmla="*/ 375920 h 3694853"/>
                  <a:gd name="connsiteX50" fmla="*/ 2577253 w 3557693"/>
                  <a:gd name="connsiteY50" fmla="*/ 406400 h 3694853"/>
                  <a:gd name="connsiteX51" fmla="*/ 2495973 w 3557693"/>
                  <a:gd name="connsiteY51" fmla="*/ 640080 h 3694853"/>
                  <a:gd name="connsiteX52" fmla="*/ 2424853 w 3557693"/>
                  <a:gd name="connsiteY52" fmla="*/ 894080 h 3694853"/>
                  <a:gd name="connsiteX53" fmla="*/ 2363893 w 3557693"/>
                  <a:gd name="connsiteY53" fmla="*/ 863600 h 3694853"/>
                  <a:gd name="connsiteX54" fmla="*/ 2262293 w 3557693"/>
                  <a:gd name="connsiteY54" fmla="*/ 690880 h 3694853"/>
                  <a:gd name="connsiteX55" fmla="*/ 2221653 w 3557693"/>
                  <a:gd name="connsiteY55" fmla="*/ 609600 h 3694853"/>
                  <a:gd name="connsiteX56" fmla="*/ 2201333 w 3557693"/>
                  <a:gd name="connsiteY56" fmla="*/ 640080 h 3694853"/>
                  <a:gd name="connsiteX57" fmla="*/ 2241973 w 3557693"/>
                  <a:gd name="connsiteY57" fmla="*/ 741680 h 3694853"/>
                  <a:gd name="connsiteX58" fmla="*/ 2302933 w 3557693"/>
                  <a:gd name="connsiteY58" fmla="*/ 853440 h 3694853"/>
                  <a:gd name="connsiteX59" fmla="*/ 2353733 w 3557693"/>
                  <a:gd name="connsiteY59" fmla="*/ 934720 h 3694853"/>
                  <a:gd name="connsiteX60" fmla="*/ 2384213 w 3557693"/>
                  <a:gd name="connsiteY60" fmla="*/ 965200 h 3694853"/>
                  <a:gd name="connsiteX61" fmla="*/ 2363893 w 3557693"/>
                  <a:gd name="connsiteY61" fmla="*/ 1076960 h 3694853"/>
                  <a:gd name="connsiteX62" fmla="*/ 2262293 w 3557693"/>
                  <a:gd name="connsiteY62" fmla="*/ 1422400 h 3694853"/>
                  <a:gd name="connsiteX63" fmla="*/ 2211493 w 3557693"/>
                  <a:gd name="connsiteY63" fmla="*/ 1676400 h 3694853"/>
                  <a:gd name="connsiteX64" fmla="*/ 2160693 w 3557693"/>
                  <a:gd name="connsiteY64" fmla="*/ 1818640 h 3694853"/>
                  <a:gd name="connsiteX65" fmla="*/ 2089573 w 3557693"/>
                  <a:gd name="connsiteY65" fmla="*/ 1838960 h 3694853"/>
                  <a:gd name="connsiteX66" fmla="*/ 2048933 w 3557693"/>
                  <a:gd name="connsiteY66" fmla="*/ 1686560 h 3694853"/>
                  <a:gd name="connsiteX67" fmla="*/ 1957493 w 3557693"/>
                  <a:gd name="connsiteY67" fmla="*/ 1351280 h 3694853"/>
                  <a:gd name="connsiteX68" fmla="*/ 1845733 w 3557693"/>
                  <a:gd name="connsiteY68" fmla="*/ 894080 h 3694853"/>
                  <a:gd name="connsiteX69" fmla="*/ 1805093 w 3557693"/>
                  <a:gd name="connsiteY69" fmla="*/ 436880 h 3694853"/>
                  <a:gd name="connsiteX70" fmla="*/ 1815253 w 3557693"/>
                  <a:gd name="connsiteY70" fmla="*/ 254000 h 3694853"/>
                  <a:gd name="connsiteX71" fmla="*/ 1774613 w 3557693"/>
                  <a:gd name="connsiteY71" fmla="*/ 213360 h 3694853"/>
                  <a:gd name="connsiteX72" fmla="*/ 1764453 w 3557693"/>
                  <a:gd name="connsiteY72" fmla="*/ 365760 h 3694853"/>
                  <a:gd name="connsiteX73" fmla="*/ 1764453 w 3557693"/>
                  <a:gd name="connsiteY73" fmla="*/ 558800 h 3694853"/>
                  <a:gd name="connsiteX74" fmla="*/ 1774613 w 3557693"/>
                  <a:gd name="connsiteY74" fmla="*/ 670560 h 3694853"/>
                  <a:gd name="connsiteX75" fmla="*/ 1733973 w 3557693"/>
                  <a:gd name="connsiteY75" fmla="*/ 609600 h 3694853"/>
                  <a:gd name="connsiteX76" fmla="*/ 1622213 w 3557693"/>
                  <a:gd name="connsiteY76" fmla="*/ 406400 h 3694853"/>
                  <a:gd name="connsiteX77" fmla="*/ 1571413 w 3557693"/>
                  <a:gd name="connsiteY77" fmla="*/ 142240 h 3694853"/>
                  <a:gd name="connsiteX78" fmla="*/ 1540933 w 3557693"/>
                  <a:gd name="connsiteY78" fmla="*/ 60960 h 3694853"/>
                  <a:gd name="connsiteX79" fmla="*/ 1520613 w 3557693"/>
                  <a:gd name="connsiteY79" fmla="*/ 121920 h 3694853"/>
                  <a:gd name="connsiteX80" fmla="*/ 1551093 w 3557693"/>
                  <a:gd name="connsiteY80" fmla="*/ 365760 h 3694853"/>
                  <a:gd name="connsiteX81" fmla="*/ 1571413 w 3557693"/>
                  <a:gd name="connsiteY81" fmla="*/ 426720 h 3694853"/>
                  <a:gd name="connsiteX82" fmla="*/ 1540933 w 3557693"/>
                  <a:gd name="connsiteY82" fmla="*/ 416560 h 3694853"/>
                  <a:gd name="connsiteX83" fmla="*/ 1439333 w 3557693"/>
                  <a:gd name="connsiteY83" fmla="*/ 335280 h 3694853"/>
                  <a:gd name="connsiteX84" fmla="*/ 1327573 w 3557693"/>
                  <a:gd name="connsiteY84" fmla="*/ 274320 h 3694853"/>
                  <a:gd name="connsiteX85" fmla="*/ 1317413 w 3557693"/>
                  <a:gd name="connsiteY85" fmla="*/ 304800 h 3694853"/>
                  <a:gd name="connsiteX86" fmla="*/ 1429173 w 3557693"/>
                  <a:gd name="connsiteY86" fmla="*/ 396240 h 3694853"/>
                  <a:gd name="connsiteX87" fmla="*/ 1571413 w 3557693"/>
                  <a:gd name="connsiteY87" fmla="*/ 477520 h 3694853"/>
                  <a:gd name="connsiteX88" fmla="*/ 1601893 w 3557693"/>
                  <a:gd name="connsiteY88" fmla="*/ 497840 h 3694853"/>
                  <a:gd name="connsiteX89" fmla="*/ 1683173 w 3557693"/>
                  <a:gd name="connsiteY89" fmla="*/ 629920 h 3694853"/>
                  <a:gd name="connsiteX90" fmla="*/ 1764453 w 3557693"/>
                  <a:gd name="connsiteY90" fmla="*/ 731520 h 3694853"/>
                  <a:gd name="connsiteX91" fmla="*/ 1784773 w 3557693"/>
                  <a:gd name="connsiteY91" fmla="*/ 843280 h 3694853"/>
                  <a:gd name="connsiteX92" fmla="*/ 1815253 w 3557693"/>
                  <a:gd name="connsiteY92" fmla="*/ 1036320 h 3694853"/>
                  <a:gd name="connsiteX93" fmla="*/ 1876213 w 3557693"/>
                  <a:gd name="connsiteY93" fmla="*/ 1310640 h 3694853"/>
                  <a:gd name="connsiteX94" fmla="*/ 1855893 w 3557693"/>
                  <a:gd name="connsiteY94" fmla="*/ 1310640 h 3694853"/>
                  <a:gd name="connsiteX95" fmla="*/ 1591733 w 3557693"/>
                  <a:gd name="connsiteY95" fmla="*/ 1137920 h 3694853"/>
                  <a:gd name="connsiteX96" fmla="*/ 1408853 w 3557693"/>
                  <a:gd name="connsiteY96" fmla="*/ 914400 h 3694853"/>
                  <a:gd name="connsiteX97" fmla="*/ 1327573 w 3557693"/>
                  <a:gd name="connsiteY97" fmla="*/ 782320 h 3694853"/>
                  <a:gd name="connsiteX98" fmla="*/ 1307253 w 3557693"/>
                  <a:gd name="connsiteY98" fmla="*/ 619760 h 3694853"/>
                  <a:gd name="connsiteX99" fmla="*/ 1286933 w 3557693"/>
                  <a:gd name="connsiteY99" fmla="*/ 589280 h 3694853"/>
                  <a:gd name="connsiteX100" fmla="*/ 1256453 w 3557693"/>
                  <a:gd name="connsiteY100" fmla="*/ 670560 h 3694853"/>
                  <a:gd name="connsiteX101" fmla="*/ 1266613 w 3557693"/>
                  <a:gd name="connsiteY101" fmla="*/ 772160 h 3694853"/>
                  <a:gd name="connsiteX102" fmla="*/ 1185333 w 3557693"/>
                  <a:gd name="connsiteY102" fmla="*/ 690880 h 3694853"/>
                  <a:gd name="connsiteX103" fmla="*/ 1012613 w 3557693"/>
                  <a:gd name="connsiteY103" fmla="*/ 508000 h 3694853"/>
                  <a:gd name="connsiteX104" fmla="*/ 941493 w 3557693"/>
                  <a:gd name="connsiteY104" fmla="*/ 375920 h 3694853"/>
                  <a:gd name="connsiteX105" fmla="*/ 890693 w 3557693"/>
                  <a:gd name="connsiteY105" fmla="*/ 294640 h 3694853"/>
                  <a:gd name="connsiteX106" fmla="*/ 860213 w 3557693"/>
                  <a:gd name="connsiteY106" fmla="*/ 294640 h 3694853"/>
                  <a:gd name="connsiteX107" fmla="*/ 880533 w 3557693"/>
                  <a:gd name="connsiteY107" fmla="*/ 365760 h 3694853"/>
                  <a:gd name="connsiteX108" fmla="*/ 982133 w 3557693"/>
                  <a:gd name="connsiteY108" fmla="*/ 548640 h 3694853"/>
                  <a:gd name="connsiteX109" fmla="*/ 1083733 w 3557693"/>
                  <a:gd name="connsiteY109" fmla="*/ 650240 h 3694853"/>
                  <a:gd name="connsiteX110" fmla="*/ 1012613 w 3557693"/>
                  <a:gd name="connsiteY110" fmla="*/ 650240 h 3694853"/>
                  <a:gd name="connsiteX111" fmla="*/ 850053 w 3557693"/>
                  <a:gd name="connsiteY111" fmla="*/ 579120 h 3694853"/>
                  <a:gd name="connsiteX112" fmla="*/ 829733 w 3557693"/>
                  <a:gd name="connsiteY112" fmla="*/ 599440 h 3694853"/>
                  <a:gd name="connsiteX113" fmla="*/ 921173 w 3557693"/>
                  <a:gd name="connsiteY113" fmla="*/ 650240 h 3694853"/>
                  <a:gd name="connsiteX114" fmla="*/ 1073573 w 3557693"/>
                  <a:gd name="connsiteY114" fmla="*/ 711200 h 3694853"/>
                  <a:gd name="connsiteX115" fmla="*/ 1124373 w 3557693"/>
                  <a:gd name="connsiteY115" fmla="*/ 721360 h 3694853"/>
                  <a:gd name="connsiteX116" fmla="*/ 1246293 w 3557693"/>
                  <a:gd name="connsiteY116" fmla="*/ 822960 h 3694853"/>
                  <a:gd name="connsiteX117" fmla="*/ 1286933 w 3557693"/>
                  <a:gd name="connsiteY117" fmla="*/ 853440 h 3694853"/>
                  <a:gd name="connsiteX118" fmla="*/ 1398693 w 3557693"/>
                  <a:gd name="connsiteY118" fmla="*/ 985520 h 3694853"/>
                  <a:gd name="connsiteX119" fmla="*/ 1500293 w 3557693"/>
                  <a:gd name="connsiteY119" fmla="*/ 1117600 h 3694853"/>
                  <a:gd name="connsiteX120" fmla="*/ 1683173 w 3557693"/>
                  <a:gd name="connsiteY120" fmla="*/ 1290320 h 3694853"/>
                  <a:gd name="connsiteX121" fmla="*/ 1845733 w 3557693"/>
                  <a:gd name="connsiteY121" fmla="*/ 1422400 h 3694853"/>
                  <a:gd name="connsiteX122" fmla="*/ 1866053 w 3557693"/>
                  <a:gd name="connsiteY122" fmla="*/ 1473200 h 3694853"/>
                  <a:gd name="connsiteX123" fmla="*/ 1886373 w 3557693"/>
                  <a:gd name="connsiteY123" fmla="*/ 1625600 h 3694853"/>
                  <a:gd name="connsiteX124" fmla="*/ 1896533 w 3557693"/>
                  <a:gd name="connsiteY124" fmla="*/ 1717040 h 3694853"/>
                  <a:gd name="connsiteX125" fmla="*/ 1886373 w 3557693"/>
                  <a:gd name="connsiteY125" fmla="*/ 1879600 h 3694853"/>
                  <a:gd name="connsiteX126" fmla="*/ 1774613 w 3557693"/>
                  <a:gd name="connsiteY126" fmla="*/ 1828800 h 3694853"/>
                  <a:gd name="connsiteX127" fmla="*/ 1500293 w 3557693"/>
                  <a:gd name="connsiteY127" fmla="*/ 1778000 h 3694853"/>
                  <a:gd name="connsiteX128" fmla="*/ 1256453 w 3557693"/>
                  <a:gd name="connsiteY128" fmla="*/ 1706880 h 3694853"/>
                  <a:gd name="connsiteX129" fmla="*/ 900853 w 3557693"/>
                  <a:gd name="connsiteY129" fmla="*/ 1574800 h 3694853"/>
                  <a:gd name="connsiteX130" fmla="*/ 667173 w 3557693"/>
                  <a:gd name="connsiteY130" fmla="*/ 1341120 h 3694853"/>
                  <a:gd name="connsiteX131" fmla="*/ 514773 w 3557693"/>
                  <a:gd name="connsiteY131" fmla="*/ 1137920 h 3694853"/>
                  <a:gd name="connsiteX132" fmla="*/ 423333 w 3557693"/>
                  <a:gd name="connsiteY132" fmla="*/ 1036320 h 3694853"/>
                  <a:gd name="connsiteX133" fmla="*/ 362373 w 3557693"/>
                  <a:gd name="connsiteY133" fmla="*/ 1046480 h 3694853"/>
                  <a:gd name="connsiteX134" fmla="*/ 443653 w 3557693"/>
                  <a:gd name="connsiteY134" fmla="*/ 1137920 h 3694853"/>
                  <a:gd name="connsiteX135" fmla="*/ 565573 w 3557693"/>
                  <a:gd name="connsiteY135" fmla="*/ 1320800 h 3694853"/>
                  <a:gd name="connsiteX136" fmla="*/ 626533 w 3557693"/>
                  <a:gd name="connsiteY136" fmla="*/ 1402080 h 3694853"/>
                  <a:gd name="connsiteX137" fmla="*/ 555413 w 3557693"/>
                  <a:gd name="connsiteY137" fmla="*/ 1391920 h 3694853"/>
                  <a:gd name="connsiteX138" fmla="*/ 382693 w 3557693"/>
                  <a:gd name="connsiteY138" fmla="*/ 1300480 h 3694853"/>
                  <a:gd name="connsiteX139" fmla="*/ 209973 w 3557693"/>
                  <a:gd name="connsiteY139" fmla="*/ 1178560 h 3694853"/>
                  <a:gd name="connsiteX140" fmla="*/ 47413 w 3557693"/>
                  <a:gd name="connsiteY140" fmla="*/ 1046480 h 3694853"/>
                  <a:gd name="connsiteX141" fmla="*/ 6773 w 3557693"/>
                  <a:gd name="connsiteY141" fmla="*/ 1056640 h 3694853"/>
                  <a:gd name="connsiteX142" fmla="*/ 88053 w 3557693"/>
                  <a:gd name="connsiteY142" fmla="*/ 1127760 h 3694853"/>
                  <a:gd name="connsiteX143" fmla="*/ 362373 w 3557693"/>
                  <a:gd name="connsiteY143" fmla="*/ 1351280 h 3694853"/>
                  <a:gd name="connsiteX144" fmla="*/ 606213 w 3557693"/>
                  <a:gd name="connsiteY144" fmla="*/ 1463040 h 3694853"/>
                  <a:gd name="connsiteX145" fmla="*/ 707813 w 3557693"/>
                  <a:gd name="connsiteY145" fmla="*/ 1483360 h 3694853"/>
                  <a:gd name="connsiteX146" fmla="*/ 758613 w 3557693"/>
                  <a:gd name="connsiteY146" fmla="*/ 1544320 h 3694853"/>
                  <a:gd name="connsiteX147" fmla="*/ 819573 w 3557693"/>
                  <a:gd name="connsiteY147" fmla="*/ 1595120 h 3694853"/>
                  <a:gd name="connsiteX148" fmla="*/ 911013 w 3557693"/>
                  <a:gd name="connsiteY148" fmla="*/ 1645920 h 3694853"/>
                  <a:gd name="connsiteX149" fmla="*/ 1236133 w 3557693"/>
                  <a:gd name="connsiteY149" fmla="*/ 1767840 h 3694853"/>
                  <a:gd name="connsiteX150" fmla="*/ 1540933 w 3557693"/>
                  <a:gd name="connsiteY150" fmla="*/ 1879600 h 3694853"/>
                  <a:gd name="connsiteX151" fmla="*/ 1652693 w 3557693"/>
                  <a:gd name="connsiteY151" fmla="*/ 1950720 h 3694853"/>
                  <a:gd name="connsiteX152" fmla="*/ 1469813 w 3557693"/>
                  <a:gd name="connsiteY152" fmla="*/ 1920240 h 3694853"/>
                  <a:gd name="connsiteX153" fmla="*/ 1286933 w 3557693"/>
                  <a:gd name="connsiteY153" fmla="*/ 1920240 h 3694853"/>
                  <a:gd name="connsiteX154" fmla="*/ 1053253 w 3557693"/>
                  <a:gd name="connsiteY154" fmla="*/ 1899920 h 3694853"/>
                  <a:gd name="connsiteX155" fmla="*/ 809413 w 3557693"/>
                  <a:gd name="connsiteY155" fmla="*/ 1828800 h 3694853"/>
                  <a:gd name="connsiteX156" fmla="*/ 545253 w 3557693"/>
                  <a:gd name="connsiteY156" fmla="*/ 1737360 h 3694853"/>
                  <a:gd name="connsiteX157" fmla="*/ 514773 w 3557693"/>
                  <a:gd name="connsiteY157" fmla="*/ 1727200 h 3694853"/>
                  <a:gd name="connsiteX158" fmla="*/ 382693 w 3557693"/>
                  <a:gd name="connsiteY158" fmla="*/ 1635760 h 3694853"/>
                  <a:gd name="connsiteX159" fmla="*/ 342053 w 3557693"/>
                  <a:gd name="connsiteY159" fmla="*/ 1645920 h 3694853"/>
                  <a:gd name="connsiteX160" fmla="*/ 474133 w 3557693"/>
                  <a:gd name="connsiteY160" fmla="*/ 1767840 h 3694853"/>
                  <a:gd name="connsiteX161" fmla="*/ 728133 w 3557693"/>
                  <a:gd name="connsiteY161" fmla="*/ 1849120 h 3694853"/>
                  <a:gd name="connsiteX162" fmla="*/ 606213 w 3557693"/>
                  <a:gd name="connsiteY162" fmla="*/ 1849120 h 3694853"/>
                  <a:gd name="connsiteX163" fmla="*/ 474133 w 3557693"/>
                  <a:gd name="connsiteY163" fmla="*/ 1838960 h 3694853"/>
                  <a:gd name="connsiteX164" fmla="*/ 474133 w 3557693"/>
                  <a:gd name="connsiteY164" fmla="*/ 1889760 h 3694853"/>
                  <a:gd name="connsiteX165" fmla="*/ 585893 w 3557693"/>
                  <a:gd name="connsiteY165" fmla="*/ 1889760 h 3694853"/>
                  <a:gd name="connsiteX166" fmla="*/ 789093 w 3557693"/>
                  <a:gd name="connsiteY166" fmla="*/ 1889760 h 3694853"/>
                  <a:gd name="connsiteX167" fmla="*/ 992293 w 3557693"/>
                  <a:gd name="connsiteY167" fmla="*/ 1930400 h 3694853"/>
                  <a:gd name="connsiteX168" fmla="*/ 1266613 w 3557693"/>
                  <a:gd name="connsiteY168" fmla="*/ 1950720 h 3694853"/>
                  <a:gd name="connsiteX169" fmla="*/ 1520613 w 3557693"/>
                  <a:gd name="connsiteY169" fmla="*/ 1981200 h 3694853"/>
                  <a:gd name="connsiteX170" fmla="*/ 1693333 w 3557693"/>
                  <a:gd name="connsiteY170" fmla="*/ 2021840 h 3694853"/>
                  <a:gd name="connsiteX171" fmla="*/ 1744133 w 3557693"/>
                  <a:gd name="connsiteY171" fmla="*/ 2123440 h 3694853"/>
                  <a:gd name="connsiteX172" fmla="*/ 1794933 w 3557693"/>
                  <a:gd name="connsiteY172" fmla="*/ 2255520 h 3694853"/>
                  <a:gd name="connsiteX173" fmla="*/ 1805093 w 3557693"/>
                  <a:gd name="connsiteY173" fmla="*/ 2499360 h 3694853"/>
                  <a:gd name="connsiteX174" fmla="*/ 1784773 w 3557693"/>
                  <a:gd name="connsiteY174" fmla="*/ 2753360 h 3694853"/>
                  <a:gd name="connsiteX175" fmla="*/ 1733973 w 3557693"/>
                  <a:gd name="connsiteY175" fmla="*/ 3048000 h 3694853"/>
                  <a:gd name="connsiteX176" fmla="*/ 1683173 w 3557693"/>
                  <a:gd name="connsiteY176" fmla="*/ 3342640 h 3694853"/>
                  <a:gd name="connsiteX177" fmla="*/ 1632373 w 3557693"/>
                  <a:gd name="connsiteY177" fmla="*/ 3586480 h 3694853"/>
                  <a:gd name="connsiteX178" fmla="*/ 1825413 w 3557693"/>
                  <a:gd name="connsiteY178" fmla="*/ 3667760 h 3694853"/>
                  <a:gd name="connsiteX179" fmla="*/ 2120053 w 3557693"/>
                  <a:gd name="connsiteY179" fmla="*/ 3677920 h 3694853"/>
                  <a:gd name="connsiteX180" fmla="*/ 2191173 w 3557693"/>
                  <a:gd name="connsiteY180" fmla="*/ 3627120 h 3694853"/>
                  <a:gd name="connsiteX181" fmla="*/ 2181013 w 3557693"/>
                  <a:gd name="connsiteY181" fmla="*/ 3271520 h 3694853"/>
                  <a:gd name="connsiteX182" fmla="*/ 2159909 w 3557693"/>
                  <a:gd name="connsiteY182" fmla="*/ 2353033 h 3694853"/>
                  <a:gd name="connsiteX0" fmla="*/ 2150533 w 3557693"/>
                  <a:gd name="connsiteY0" fmla="*/ 2387600 h 3694853"/>
                  <a:gd name="connsiteX1" fmla="*/ 2302933 w 3557693"/>
                  <a:gd name="connsiteY1" fmla="*/ 2103120 h 3694853"/>
                  <a:gd name="connsiteX2" fmla="*/ 2628053 w 3557693"/>
                  <a:gd name="connsiteY2" fmla="*/ 1838960 h 3694853"/>
                  <a:gd name="connsiteX3" fmla="*/ 3014133 w 3557693"/>
                  <a:gd name="connsiteY3" fmla="*/ 1615440 h 3694853"/>
                  <a:gd name="connsiteX4" fmla="*/ 3288453 w 3557693"/>
                  <a:gd name="connsiteY4" fmla="*/ 1503680 h 3694853"/>
                  <a:gd name="connsiteX5" fmla="*/ 3471333 w 3557693"/>
                  <a:gd name="connsiteY5" fmla="*/ 1391920 h 3694853"/>
                  <a:gd name="connsiteX6" fmla="*/ 3552613 w 3557693"/>
                  <a:gd name="connsiteY6" fmla="*/ 1280160 h 3694853"/>
                  <a:gd name="connsiteX7" fmla="*/ 3501813 w 3557693"/>
                  <a:gd name="connsiteY7" fmla="*/ 1270000 h 3694853"/>
                  <a:gd name="connsiteX8" fmla="*/ 3430693 w 3557693"/>
                  <a:gd name="connsiteY8" fmla="*/ 1371600 h 3694853"/>
                  <a:gd name="connsiteX9" fmla="*/ 3237653 w 3557693"/>
                  <a:gd name="connsiteY9" fmla="*/ 1473200 h 3694853"/>
                  <a:gd name="connsiteX10" fmla="*/ 2922693 w 3557693"/>
                  <a:gd name="connsiteY10" fmla="*/ 1605280 h 3694853"/>
                  <a:gd name="connsiteX11" fmla="*/ 2892213 w 3557693"/>
                  <a:gd name="connsiteY11" fmla="*/ 1595120 h 3694853"/>
                  <a:gd name="connsiteX12" fmla="*/ 2922693 w 3557693"/>
                  <a:gd name="connsiteY12" fmla="*/ 1483360 h 3694853"/>
                  <a:gd name="connsiteX13" fmla="*/ 2983653 w 3557693"/>
                  <a:gd name="connsiteY13" fmla="*/ 1320800 h 3694853"/>
                  <a:gd name="connsiteX14" fmla="*/ 2983653 w 3557693"/>
                  <a:gd name="connsiteY14" fmla="*/ 1270000 h 3694853"/>
                  <a:gd name="connsiteX15" fmla="*/ 2932853 w 3557693"/>
                  <a:gd name="connsiteY15" fmla="*/ 1280160 h 3694853"/>
                  <a:gd name="connsiteX16" fmla="*/ 2902373 w 3557693"/>
                  <a:gd name="connsiteY16" fmla="*/ 1361440 h 3694853"/>
                  <a:gd name="connsiteX17" fmla="*/ 2821093 w 3557693"/>
                  <a:gd name="connsiteY17" fmla="*/ 1584960 h 3694853"/>
                  <a:gd name="connsiteX18" fmla="*/ 2790613 w 3557693"/>
                  <a:gd name="connsiteY18" fmla="*/ 1666240 h 3694853"/>
                  <a:gd name="connsiteX19" fmla="*/ 2668693 w 3557693"/>
                  <a:gd name="connsiteY19" fmla="*/ 1737360 h 3694853"/>
                  <a:gd name="connsiteX20" fmla="*/ 2475653 w 3557693"/>
                  <a:gd name="connsiteY20" fmla="*/ 1838960 h 3694853"/>
                  <a:gd name="connsiteX21" fmla="*/ 2374053 w 3557693"/>
                  <a:gd name="connsiteY21" fmla="*/ 1899920 h 3694853"/>
                  <a:gd name="connsiteX22" fmla="*/ 2231813 w 3557693"/>
                  <a:gd name="connsiteY22" fmla="*/ 2011680 h 3694853"/>
                  <a:gd name="connsiteX23" fmla="*/ 2313093 w 3557693"/>
                  <a:gd name="connsiteY23" fmla="*/ 1666240 h 3694853"/>
                  <a:gd name="connsiteX24" fmla="*/ 2384213 w 3557693"/>
                  <a:gd name="connsiteY24" fmla="*/ 1280160 h 3694853"/>
                  <a:gd name="connsiteX25" fmla="*/ 2597573 w 3557693"/>
                  <a:gd name="connsiteY25" fmla="*/ 1056640 h 3694853"/>
                  <a:gd name="connsiteX26" fmla="*/ 2668693 w 3557693"/>
                  <a:gd name="connsiteY26" fmla="*/ 894080 h 3694853"/>
                  <a:gd name="connsiteX27" fmla="*/ 2628053 w 3557693"/>
                  <a:gd name="connsiteY27" fmla="*/ 894080 h 3694853"/>
                  <a:gd name="connsiteX28" fmla="*/ 2567093 w 3557693"/>
                  <a:gd name="connsiteY28" fmla="*/ 1026160 h 3694853"/>
                  <a:gd name="connsiteX29" fmla="*/ 2414693 w 3557693"/>
                  <a:gd name="connsiteY29" fmla="*/ 1148080 h 3694853"/>
                  <a:gd name="connsiteX30" fmla="*/ 2465493 w 3557693"/>
                  <a:gd name="connsiteY30" fmla="*/ 975360 h 3694853"/>
                  <a:gd name="connsiteX31" fmla="*/ 2546773 w 3557693"/>
                  <a:gd name="connsiteY31" fmla="*/ 680720 h 3694853"/>
                  <a:gd name="connsiteX32" fmla="*/ 2648373 w 3557693"/>
                  <a:gd name="connsiteY32" fmla="*/ 589280 h 3694853"/>
                  <a:gd name="connsiteX33" fmla="*/ 2729653 w 3557693"/>
                  <a:gd name="connsiteY33" fmla="*/ 497840 h 3694853"/>
                  <a:gd name="connsiteX34" fmla="*/ 2739813 w 3557693"/>
                  <a:gd name="connsiteY34" fmla="*/ 447040 h 3694853"/>
                  <a:gd name="connsiteX35" fmla="*/ 2699173 w 3557693"/>
                  <a:gd name="connsiteY35" fmla="*/ 467360 h 3694853"/>
                  <a:gd name="connsiteX36" fmla="*/ 2628053 w 3557693"/>
                  <a:gd name="connsiteY36" fmla="*/ 548640 h 3694853"/>
                  <a:gd name="connsiteX37" fmla="*/ 2567093 w 3557693"/>
                  <a:gd name="connsiteY37" fmla="*/ 579120 h 3694853"/>
                  <a:gd name="connsiteX38" fmla="*/ 2678853 w 3557693"/>
                  <a:gd name="connsiteY38" fmla="*/ 274320 h 3694853"/>
                  <a:gd name="connsiteX39" fmla="*/ 2729653 w 3557693"/>
                  <a:gd name="connsiteY39" fmla="*/ 40640 h 3694853"/>
                  <a:gd name="connsiteX40" fmla="*/ 2689013 w 3557693"/>
                  <a:gd name="connsiteY40" fmla="*/ 30480 h 3694853"/>
                  <a:gd name="connsiteX41" fmla="*/ 2668693 w 3557693"/>
                  <a:gd name="connsiteY41" fmla="*/ 142240 h 3694853"/>
                  <a:gd name="connsiteX42" fmla="*/ 2617893 w 3557693"/>
                  <a:gd name="connsiteY42" fmla="*/ 314960 h 3694853"/>
                  <a:gd name="connsiteX43" fmla="*/ 2597573 w 3557693"/>
                  <a:gd name="connsiteY43" fmla="*/ 314960 h 3694853"/>
                  <a:gd name="connsiteX44" fmla="*/ 2556933 w 3557693"/>
                  <a:gd name="connsiteY44" fmla="*/ 172720 h 3694853"/>
                  <a:gd name="connsiteX45" fmla="*/ 2526453 w 3557693"/>
                  <a:gd name="connsiteY45" fmla="*/ 81280 h 3694853"/>
                  <a:gd name="connsiteX46" fmla="*/ 2495973 w 3557693"/>
                  <a:gd name="connsiteY46" fmla="*/ 111760 h 3694853"/>
                  <a:gd name="connsiteX47" fmla="*/ 2516293 w 3557693"/>
                  <a:gd name="connsiteY47" fmla="*/ 172720 h 3694853"/>
                  <a:gd name="connsiteX48" fmla="*/ 2546773 w 3557693"/>
                  <a:gd name="connsiteY48" fmla="*/ 284480 h 3694853"/>
                  <a:gd name="connsiteX49" fmla="*/ 2567093 w 3557693"/>
                  <a:gd name="connsiteY49" fmla="*/ 375920 h 3694853"/>
                  <a:gd name="connsiteX50" fmla="*/ 2577253 w 3557693"/>
                  <a:gd name="connsiteY50" fmla="*/ 406400 h 3694853"/>
                  <a:gd name="connsiteX51" fmla="*/ 2495973 w 3557693"/>
                  <a:gd name="connsiteY51" fmla="*/ 640080 h 3694853"/>
                  <a:gd name="connsiteX52" fmla="*/ 2424853 w 3557693"/>
                  <a:gd name="connsiteY52" fmla="*/ 894080 h 3694853"/>
                  <a:gd name="connsiteX53" fmla="*/ 2363893 w 3557693"/>
                  <a:gd name="connsiteY53" fmla="*/ 863600 h 3694853"/>
                  <a:gd name="connsiteX54" fmla="*/ 2262293 w 3557693"/>
                  <a:gd name="connsiteY54" fmla="*/ 690880 h 3694853"/>
                  <a:gd name="connsiteX55" fmla="*/ 2221653 w 3557693"/>
                  <a:gd name="connsiteY55" fmla="*/ 609600 h 3694853"/>
                  <a:gd name="connsiteX56" fmla="*/ 2201333 w 3557693"/>
                  <a:gd name="connsiteY56" fmla="*/ 640080 h 3694853"/>
                  <a:gd name="connsiteX57" fmla="*/ 2241973 w 3557693"/>
                  <a:gd name="connsiteY57" fmla="*/ 741680 h 3694853"/>
                  <a:gd name="connsiteX58" fmla="*/ 2302933 w 3557693"/>
                  <a:gd name="connsiteY58" fmla="*/ 853440 h 3694853"/>
                  <a:gd name="connsiteX59" fmla="*/ 2353733 w 3557693"/>
                  <a:gd name="connsiteY59" fmla="*/ 934720 h 3694853"/>
                  <a:gd name="connsiteX60" fmla="*/ 2384213 w 3557693"/>
                  <a:gd name="connsiteY60" fmla="*/ 965200 h 3694853"/>
                  <a:gd name="connsiteX61" fmla="*/ 2363893 w 3557693"/>
                  <a:gd name="connsiteY61" fmla="*/ 1076960 h 3694853"/>
                  <a:gd name="connsiteX62" fmla="*/ 2262293 w 3557693"/>
                  <a:gd name="connsiteY62" fmla="*/ 1422400 h 3694853"/>
                  <a:gd name="connsiteX63" fmla="*/ 2211493 w 3557693"/>
                  <a:gd name="connsiteY63" fmla="*/ 1676400 h 3694853"/>
                  <a:gd name="connsiteX64" fmla="*/ 2160693 w 3557693"/>
                  <a:gd name="connsiteY64" fmla="*/ 1818640 h 3694853"/>
                  <a:gd name="connsiteX65" fmla="*/ 2089573 w 3557693"/>
                  <a:gd name="connsiteY65" fmla="*/ 1838960 h 3694853"/>
                  <a:gd name="connsiteX66" fmla="*/ 2048933 w 3557693"/>
                  <a:gd name="connsiteY66" fmla="*/ 1686560 h 3694853"/>
                  <a:gd name="connsiteX67" fmla="*/ 1957493 w 3557693"/>
                  <a:gd name="connsiteY67" fmla="*/ 1351280 h 3694853"/>
                  <a:gd name="connsiteX68" fmla="*/ 1845733 w 3557693"/>
                  <a:gd name="connsiteY68" fmla="*/ 894080 h 3694853"/>
                  <a:gd name="connsiteX69" fmla="*/ 1805093 w 3557693"/>
                  <a:gd name="connsiteY69" fmla="*/ 436880 h 3694853"/>
                  <a:gd name="connsiteX70" fmla="*/ 1815253 w 3557693"/>
                  <a:gd name="connsiteY70" fmla="*/ 254000 h 3694853"/>
                  <a:gd name="connsiteX71" fmla="*/ 1774613 w 3557693"/>
                  <a:gd name="connsiteY71" fmla="*/ 213360 h 3694853"/>
                  <a:gd name="connsiteX72" fmla="*/ 1764453 w 3557693"/>
                  <a:gd name="connsiteY72" fmla="*/ 365760 h 3694853"/>
                  <a:gd name="connsiteX73" fmla="*/ 1764453 w 3557693"/>
                  <a:gd name="connsiteY73" fmla="*/ 558800 h 3694853"/>
                  <a:gd name="connsiteX74" fmla="*/ 1774613 w 3557693"/>
                  <a:gd name="connsiteY74" fmla="*/ 670560 h 3694853"/>
                  <a:gd name="connsiteX75" fmla="*/ 1733973 w 3557693"/>
                  <a:gd name="connsiteY75" fmla="*/ 609600 h 3694853"/>
                  <a:gd name="connsiteX76" fmla="*/ 1622213 w 3557693"/>
                  <a:gd name="connsiteY76" fmla="*/ 406400 h 3694853"/>
                  <a:gd name="connsiteX77" fmla="*/ 1571413 w 3557693"/>
                  <a:gd name="connsiteY77" fmla="*/ 142240 h 3694853"/>
                  <a:gd name="connsiteX78" fmla="*/ 1540933 w 3557693"/>
                  <a:gd name="connsiteY78" fmla="*/ 60960 h 3694853"/>
                  <a:gd name="connsiteX79" fmla="*/ 1520613 w 3557693"/>
                  <a:gd name="connsiteY79" fmla="*/ 121920 h 3694853"/>
                  <a:gd name="connsiteX80" fmla="*/ 1551093 w 3557693"/>
                  <a:gd name="connsiteY80" fmla="*/ 365760 h 3694853"/>
                  <a:gd name="connsiteX81" fmla="*/ 1571413 w 3557693"/>
                  <a:gd name="connsiteY81" fmla="*/ 426720 h 3694853"/>
                  <a:gd name="connsiteX82" fmla="*/ 1540933 w 3557693"/>
                  <a:gd name="connsiteY82" fmla="*/ 416560 h 3694853"/>
                  <a:gd name="connsiteX83" fmla="*/ 1439333 w 3557693"/>
                  <a:gd name="connsiteY83" fmla="*/ 335280 h 3694853"/>
                  <a:gd name="connsiteX84" fmla="*/ 1327573 w 3557693"/>
                  <a:gd name="connsiteY84" fmla="*/ 274320 h 3694853"/>
                  <a:gd name="connsiteX85" fmla="*/ 1317413 w 3557693"/>
                  <a:gd name="connsiteY85" fmla="*/ 304800 h 3694853"/>
                  <a:gd name="connsiteX86" fmla="*/ 1429173 w 3557693"/>
                  <a:gd name="connsiteY86" fmla="*/ 396240 h 3694853"/>
                  <a:gd name="connsiteX87" fmla="*/ 1571413 w 3557693"/>
                  <a:gd name="connsiteY87" fmla="*/ 477520 h 3694853"/>
                  <a:gd name="connsiteX88" fmla="*/ 1601893 w 3557693"/>
                  <a:gd name="connsiteY88" fmla="*/ 497840 h 3694853"/>
                  <a:gd name="connsiteX89" fmla="*/ 1683173 w 3557693"/>
                  <a:gd name="connsiteY89" fmla="*/ 629920 h 3694853"/>
                  <a:gd name="connsiteX90" fmla="*/ 1764453 w 3557693"/>
                  <a:gd name="connsiteY90" fmla="*/ 731520 h 3694853"/>
                  <a:gd name="connsiteX91" fmla="*/ 1784773 w 3557693"/>
                  <a:gd name="connsiteY91" fmla="*/ 843280 h 3694853"/>
                  <a:gd name="connsiteX92" fmla="*/ 1815253 w 3557693"/>
                  <a:gd name="connsiteY92" fmla="*/ 1036320 h 3694853"/>
                  <a:gd name="connsiteX93" fmla="*/ 1876213 w 3557693"/>
                  <a:gd name="connsiteY93" fmla="*/ 1310640 h 3694853"/>
                  <a:gd name="connsiteX94" fmla="*/ 1855893 w 3557693"/>
                  <a:gd name="connsiteY94" fmla="*/ 1310640 h 3694853"/>
                  <a:gd name="connsiteX95" fmla="*/ 1591733 w 3557693"/>
                  <a:gd name="connsiteY95" fmla="*/ 1137920 h 3694853"/>
                  <a:gd name="connsiteX96" fmla="*/ 1408853 w 3557693"/>
                  <a:gd name="connsiteY96" fmla="*/ 914400 h 3694853"/>
                  <a:gd name="connsiteX97" fmla="*/ 1327573 w 3557693"/>
                  <a:gd name="connsiteY97" fmla="*/ 782320 h 3694853"/>
                  <a:gd name="connsiteX98" fmla="*/ 1307253 w 3557693"/>
                  <a:gd name="connsiteY98" fmla="*/ 619760 h 3694853"/>
                  <a:gd name="connsiteX99" fmla="*/ 1286933 w 3557693"/>
                  <a:gd name="connsiteY99" fmla="*/ 589280 h 3694853"/>
                  <a:gd name="connsiteX100" fmla="*/ 1256453 w 3557693"/>
                  <a:gd name="connsiteY100" fmla="*/ 670560 h 3694853"/>
                  <a:gd name="connsiteX101" fmla="*/ 1266613 w 3557693"/>
                  <a:gd name="connsiteY101" fmla="*/ 772160 h 3694853"/>
                  <a:gd name="connsiteX102" fmla="*/ 1185333 w 3557693"/>
                  <a:gd name="connsiteY102" fmla="*/ 690880 h 3694853"/>
                  <a:gd name="connsiteX103" fmla="*/ 1012613 w 3557693"/>
                  <a:gd name="connsiteY103" fmla="*/ 508000 h 3694853"/>
                  <a:gd name="connsiteX104" fmla="*/ 941493 w 3557693"/>
                  <a:gd name="connsiteY104" fmla="*/ 375920 h 3694853"/>
                  <a:gd name="connsiteX105" fmla="*/ 890693 w 3557693"/>
                  <a:gd name="connsiteY105" fmla="*/ 294640 h 3694853"/>
                  <a:gd name="connsiteX106" fmla="*/ 860213 w 3557693"/>
                  <a:gd name="connsiteY106" fmla="*/ 294640 h 3694853"/>
                  <a:gd name="connsiteX107" fmla="*/ 880533 w 3557693"/>
                  <a:gd name="connsiteY107" fmla="*/ 365760 h 3694853"/>
                  <a:gd name="connsiteX108" fmla="*/ 982133 w 3557693"/>
                  <a:gd name="connsiteY108" fmla="*/ 548640 h 3694853"/>
                  <a:gd name="connsiteX109" fmla="*/ 1083733 w 3557693"/>
                  <a:gd name="connsiteY109" fmla="*/ 650240 h 3694853"/>
                  <a:gd name="connsiteX110" fmla="*/ 1012613 w 3557693"/>
                  <a:gd name="connsiteY110" fmla="*/ 650240 h 3694853"/>
                  <a:gd name="connsiteX111" fmla="*/ 850053 w 3557693"/>
                  <a:gd name="connsiteY111" fmla="*/ 579120 h 3694853"/>
                  <a:gd name="connsiteX112" fmla="*/ 829733 w 3557693"/>
                  <a:gd name="connsiteY112" fmla="*/ 599440 h 3694853"/>
                  <a:gd name="connsiteX113" fmla="*/ 921173 w 3557693"/>
                  <a:gd name="connsiteY113" fmla="*/ 650240 h 3694853"/>
                  <a:gd name="connsiteX114" fmla="*/ 1073573 w 3557693"/>
                  <a:gd name="connsiteY114" fmla="*/ 711200 h 3694853"/>
                  <a:gd name="connsiteX115" fmla="*/ 1124373 w 3557693"/>
                  <a:gd name="connsiteY115" fmla="*/ 721360 h 3694853"/>
                  <a:gd name="connsiteX116" fmla="*/ 1246293 w 3557693"/>
                  <a:gd name="connsiteY116" fmla="*/ 822960 h 3694853"/>
                  <a:gd name="connsiteX117" fmla="*/ 1286933 w 3557693"/>
                  <a:gd name="connsiteY117" fmla="*/ 853440 h 3694853"/>
                  <a:gd name="connsiteX118" fmla="*/ 1398693 w 3557693"/>
                  <a:gd name="connsiteY118" fmla="*/ 985520 h 3694853"/>
                  <a:gd name="connsiteX119" fmla="*/ 1500293 w 3557693"/>
                  <a:gd name="connsiteY119" fmla="*/ 1117600 h 3694853"/>
                  <a:gd name="connsiteX120" fmla="*/ 1683173 w 3557693"/>
                  <a:gd name="connsiteY120" fmla="*/ 1290320 h 3694853"/>
                  <a:gd name="connsiteX121" fmla="*/ 1845733 w 3557693"/>
                  <a:gd name="connsiteY121" fmla="*/ 1422400 h 3694853"/>
                  <a:gd name="connsiteX122" fmla="*/ 1866053 w 3557693"/>
                  <a:gd name="connsiteY122" fmla="*/ 1473200 h 3694853"/>
                  <a:gd name="connsiteX123" fmla="*/ 1886373 w 3557693"/>
                  <a:gd name="connsiteY123" fmla="*/ 1625600 h 3694853"/>
                  <a:gd name="connsiteX124" fmla="*/ 1896533 w 3557693"/>
                  <a:gd name="connsiteY124" fmla="*/ 1717040 h 3694853"/>
                  <a:gd name="connsiteX125" fmla="*/ 1886373 w 3557693"/>
                  <a:gd name="connsiteY125" fmla="*/ 1879600 h 3694853"/>
                  <a:gd name="connsiteX126" fmla="*/ 1774613 w 3557693"/>
                  <a:gd name="connsiteY126" fmla="*/ 1828800 h 3694853"/>
                  <a:gd name="connsiteX127" fmla="*/ 1500293 w 3557693"/>
                  <a:gd name="connsiteY127" fmla="*/ 1778000 h 3694853"/>
                  <a:gd name="connsiteX128" fmla="*/ 1256453 w 3557693"/>
                  <a:gd name="connsiteY128" fmla="*/ 1706880 h 3694853"/>
                  <a:gd name="connsiteX129" fmla="*/ 900853 w 3557693"/>
                  <a:gd name="connsiteY129" fmla="*/ 1574800 h 3694853"/>
                  <a:gd name="connsiteX130" fmla="*/ 667173 w 3557693"/>
                  <a:gd name="connsiteY130" fmla="*/ 1341120 h 3694853"/>
                  <a:gd name="connsiteX131" fmla="*/ 514773 w 3557693"/>
                  <a:gd name="connsiteY131" fmla="*/ 1137920 h 3694853"/>
                  <a:gd name="connsiteX132" fmla="*/ 423333 w 3557693"/>
                  <a:gd name="connsiteY132" fmla="*/ 1036320 h 3694853"/>
                  <a:gd name="connsiteX133" fmla="*/ 362373 w 3557693"/>
                  <a:gd name="connsiteY133" fmla="*/ 1046480 h 3694853"/>
                  <a:gd name="connsiteX134" fmla="*/ 443653 w 3557693"/>
                  <a:gd name="connsiteY134" fmla="*/ 1137920 h 3694853"/>
                  <a:gd name="connsiteX135" fmla="*/ 565573 w 3557693"/>
                  <a:gd name="connsiteY135" fmla="*/ 1320800 h 3694853"/>
                  <a:gd name="connsiteX136" fmla="*/ 626533 w 3557693"/>
                  <a:gd name="connsiteY136" fmla="*/ 1402080 h 3694853"/>
                  <a:gd name="connsiteX137" fmla="*/ 555413 w 3557693"/>
                  <a:gd name="connsiteY137" fmla="*/ 1391920 h 3694853"/>
                  <a:gd name="connsiteX138" fmla="*/ 382693 w 3557693"/>
                  <a:gd name="connsiteY138" fmla="*/ 1300480 h 3694853"/>
                  <a:gd name="connsiteX139" fmla="*/ 209973 w 3557693"/>
                  <a:gd name="connsiteY139" fmla="*/ 1178560 h 3694853"/>
                  <a:gd name="connsiteX140" fmla="*/ 47413 w 3557693"/>
                  <a:gd name="connsiteY140" fmla="*/ 1046480 h 3694853"/>
                  <a:gd name="connsiteX141" fmla="*/ 6773 w 3557693"/>
                  <a:gd name="connsiteY141" fmla="*/ 1056640 h 3694853"/>
                  <a:gd name="connsiteX142" fmla="*/ 88053 w 3557693"/>
                  <a:gd name="connsiteY142" fmla="*/ 1127760 h 3694853"/>
                  <a:gd name="connsiteX143" fmla="*/ 362373 w 3557693"/>
                  <a:gd name="connsiteY143" fmla="*/ 1351280 h 3694853"/>
                  <a:gd name="connsiteX144" fmla="*/ 606213 w 3557693"/>
                  <a:gd name="connsiteY144" fmla="*/ 1463040 h 3694853"/>
                  <a:gd name="connsiteX145" fmla="*/ 707813 w 3557693"/>
                  <a:gd name="connsiteY145" fmla="*/ 1483360 h 3694853"/>
                  <a:gd name="connsiteX146" fmla="*/ 758613 w 3557693"/>
                  <a:gd name="connsiteY146" fmla="*/ 1544320 h 3694853"/>
                  <a:gd name="connsiteX147" fmla="*/ 819573 w 3557693"/>
                  <a:gd name="connsiteY147" fmla="*/ 1595120 h 3694853"/>
                  <a:gd name="connsiteX148" fmla="*/ 911013 w 3557693"/>
                  <a:gd name="connsiteY148" fmla="*/ 1645920 h 3694853"/>
                  <a:gd name="connsiteX149" fmla="*/ 1236133 w 3557693"/>
                  <a:gd name="connsiteY149" fmla="*/ 1767840 h 3694853"/>
                  <a:gd name="connsiteX150" fmla="*/ 1540933 w 3557693"/>
                  <a:gd name="connsiteY150" fmla="*/ 1879600 h 3694853"/>
                  <a:gd name="connsiteX151" fmla="*/ 1652693 w 3557693"/>
                  <a:gd name="connsiteY151" fmla="*/ 1950720 h 3694853"/>
                  <a:gd name="connsiteX152" fmla="*/ 1469813 w 3557693"/>
                  <a:gd name="connsiteY152" fmla="*/ 1920240 h 3694853"/>
                  <a:gd name="connsiteX153" fmla="*/ 1286933 w 3557693"/>
                  <a:gd name="connsiteY153" fmla="*/ 1920240 h 3694853"/>
                  <a:gd name="connsiteX154" fmla="*/ 1053253 w 3557693"/>
                  <a:gd name="connsiteY154" fmla="*/ 1899920 h 3694853"/>
                  <a:gd name="connsiteX155" fmla="*/ 809413 w 3557693"/>
                  <a:gd name="connsiteY155" fmla="*/ 1828800 h 3694853"/>
                  <a:gd name="connsiteX156" fmla="*/ 545253 w 3557693"/>
                  <a:gd name="connsiteY156" fmla="*/ 1737360 h 3694853"/>
                  <a:gd name="connsiteX157" fmla="*/ 514773 w 3557693"/>
                  <a:gd name="connsiteY157" fmla="*/ 1727200 h 3694853"/>
                  <a:gd name="connsiteX158" fmla="*/ 382693 w 3557693"/>
                  <a:gd name="connsiteY158" fmla="*/ 1635760 h 3694853"/>
                  <a:gd name="connsiteX159" fmla="*/ 342053 w 3557693"/>
                  <a:gd name="connsiteY159" fmla="*/ 1645920 h 3694853"/>
                  <a:gd name="connsiteX160" fmla="*/ 474133 w 3557693"/>
                  <a:gd name="connsiteY160" fmla="*/ 1767840 h 3694853"/>
                  <a:gd name="connsiteX161" fmla="*/ 728133 w 3557693"/>
                  <a:gd name="connsiteY161" fmla="*/ 1849120 h 3694853"/>
                  <a:gd name="connsiteX162" fmla="*/ 606213 w 3557693"/>
                  <a:gd name="connsiteY162" fmla="*/ 1849120 h 3694853"/>
                  <a:gd name="connsiteX163" fmla="*/ 474133 w 3557693"/>
                  <a:gd name="connsiteY163" fmla="*/ 1838960 h 3694853"/>
                  <a:gd name="connsiteX164" fmla="*/ 474133 w 3557693"/>
                  <a:gd name="connsiteY164" fmla="*/ 1889760 h 3694853"/>
                  <a:gd name="connsiteX165" fmla="*/ 585893 w 3557693"/>
                  <a:gd name="connsiteY165" fmla="*/ 1889760 h 3694853"/>
                  <a:gd name="connsiteX166" fmla="*/ 789093 w 3557693"/>
                  <a:gd name="connsiteY166" fmla="*/ 1889760 h 3694853"/>
                  <a:gd name="connsiteX167" fmla="*/ 992293 w 3557693"/>
                  <a:gd name="connsiteY167" fmla="*/ 1930400 h 3694853"/>
                  <a:gd name="connsiteX168" fmla="*/ 1266613 w 3557693"/>
                  <a:gd name="connsiteY168" fmla="*/ 1950720 h 3694853"/>
                  <a:gd name="connsiteX169" fmla="*/ 1520613 w 3557693"/>
                  <a:gd name="connsiteY169" fmla="*/ 1981200 h 3694853"/>
                  <a:gd name="connsiteX170" fmla="*/ 1693333 w 3557693"/>
                  <a:gd name="connsiteY170" fmla="*/ 2021840 h 3694853"/>
                  <a:gd name="connsiteX171" fmla="*/ 1744133 w 3557693"/>
                  <a:gd name="connsiteY171" fmla="*/ 2123440 h 3694853"/>
                  <a:gd name="connsiteX172" fmla="*/ 1794933 w 3557693"/>
                  <a:gd name="connsiteY172" fmla="*/ 2255520 h 3694853"/>
                  <a:gd name="connsiteX173" fmla="*/ 1805093 w 3557693"/>
                  <a:gd name="connsiteY173" fmla="*/ 2499360 h 3694853"/>
                  <a:gd name="connsiteX174" fmla="*/ 1784773 w 3557693"/>
                  <a:gd name="connsiteY174" fmla="*/ 2753360 h 3694853"/>
                  <a:gd name="connsiteX175" fmla="*/ 1733973 w 3557693"/>
                  <a:gd name="connsiteY175" fmla="*/ 3048000 h 3694853"/>
                  <a:gd name="connsiteX176" fmla="*/ 1683173 w 3557693"/>
                  <a:gd name="connsiteY176" fmla="*/ 3342640 h 3694853"/>
                  <a:gd name="connsiteX177" fmla="*/ 1632373 w 3557693"/>
                  <a:gd name="connsiteY177" fmla="*/ 3586480 h 3694853"/>
                  <a:gd name="connsiteX178" fmla="*/ 1825413 w 3557693"/>
                  <a:gd name="connsiteY178" fmla="*/ 3667760 h 3694853"/>
                  <a:gd name="connsiteX179" fmla="*/ 2120053 w 3557693"/>
                  <a:gd name="connsiteY179" fmla="*/ 3677920 h 3694853"/>
                  <a:gd name="connsiteX180" fmla="*/ 2191173 w 3557693"/>
                  <a:gd name="connsiteY180" fmla="*/ 3627120 h 3694853"/>
                  <a:gd name="connsiteX181" fmla="*/ 2181013 w 3557693"/>
                  <a:gd name="connsiteY181" fmla="*/ 3271520 h 3694853"/>
                  <a:gd name="connsiteX182" fmla="*/ 2159909 w 3557693"/>
                  <a:gd name="connsiteY182" fmla="*/ 2497049 h 3694853"/>
                  <a:gd name="connsiteX0" fmla="*/ 2150533 w 3557693"/>
                  <a:gd name="connsiteY0" fmla="*/ 2387600 h 3694853"/>
                  <a:gd name="connsiteX1" fmla="*/ 2302933 w 3557693"/>
                  <a:gd name="connsiteY1" fmla="*/ 2103120 h 3694853"/>
                  <a:gd name="connsiteX2" fmla="*/ 2628053 w 3557693"/>
                  <a:gd name="connsiteY2" fmla="*/ 1838960 h 3694853"/>
                  <a:gd name="connsiteX3" fmla="*/ 3014133 w 3557693"/>
                  <a:gd name="connsiteY3" fmla="*/ 1615440 h 3694853"/>
                  <a:gd name="connsiteX4" fmla="*/ 3288453 w 3557693"/>
                  <a:gd name="connsiteY4" fmla="*/ 1503680 h 3694853"/>
                  <a:gd name="connsiteX5" fmla="*/ 3471333 w 3557693"/>
                  <a:gd name="connsiteY5" fmla="*/ 1391920 h 3694853"/>
                  <a:gd name="connsiteX6" fmla="*/ 3552613 w 3557693"/>
                  <a:gd name="connsiteY6" fmla="*/ 1280160 h 3694853"/>
                  <a:gd name="connsiteX7" fmla="*/ 3501813 w 3557693"/>
                  <a:gd name="connsiteY7" fmla="*/ 1270000 h 3694853"/>
                  <a:gd name="connsiteX8" fmla="*/ 3430693 w 3557693"/>
                  <a:gd name="connsiteY8" fmla="*/ 1371600 h 3694853"/>
                  <a:gd name="connsiteX9" fmla="*/ 3237653 w 3557693"/>
                  <a:gd name="connsiteY9" fmla="*/ 1473200 h 3694853"/>
                  <a:gd name="connsiteX10" fmla="*/ 2922693 w 3557693"/>
                  <a:gd name="connsiteY10" fmla="*/ 1605280 h 3694853"/>
                  <a:gd name="connsiteX11" fmla="*/ 2892213 w 3557693"/>
                  <a:gd name="connsiteY11" fmla="*/ 1595120 h 3694853"/>
                  <a:gd name="connsiteX12" fmla="*/ 2922693 w 3557693"/>
                  <a:gd name="connsiteY12" fmla="*/ 1483360 h 3694853"/>
                  <a:gd name="connsiteX13" fmla="*/ 2983653 w 3557693"/>
                  <a:gd name="connsiteY13" fmla="*/ 1320800 h 3694853"/>
                  <a:gd name="connsiteX14" fmla="*/ 2983653 w 3557693"/>
                  <a:gd name="connsiteY14" fmla="*/ 1270000 h 3694853"/>
                  <a:gd name="connsiteX15" fmla="*/ 2932853 w 3557693"/>
                  <a:gd name="connsiteY15" fmla="*/ 1280160 h 3694853"/>
                  <a:gd name="connsiteX16" fmla="*/ 2902373 w 3557693"/>
                  <a:gd name="connsiteY16" fmla="*/ 1361440 h 3694853"/>
                  <a:gd name="connsiteX17" fmla="*/ 2821093 w 3557693"/>
                  <a:gd name="connsiteY17" fmla="*/ 1584960 h 3694853"/>
                  <a:gd name="connsiteX18" fmla="*/ 2790613 w 3557693"/>
                  <a:gd name="connsiteY18" fmla="*/ 1666240 h 3694853"/>
                  <a:gd name="connsiteX19" fmla="*/ 2668693 w 3557693"/>
                  <a:gd name="connsiteY19" fmla="*/ 1737360 h 3694853"/>
                  <a:gd name="connsiteX20" fmla="*/ 2475653 w 3557693"/>
                  <a:gd name="connsiteY20" fmla="*/ 1838960 h 3694853"/>
                  <a:gd name="connsiteX21" fmla="*/ 2374053 w 3557693"/>
                  <a:gd name="connsiteY21" fmla="*/ 1899920 h 3694853"/>
                  <a:gd name="connsiteX22" fmla="*/ 2231813 w 3557693"/>
                  <a:gd name="connsiteY22" fmla="*/ 2011680 h 3694853"/>
                  <a:gd name="connsiteX23" fmla="*/ 2313093 w 3557693"/>
                  <a:gd name="connsiteY23" fmla="*/ 1666240 h 3694853"/>
                  <a:gd name="connsiteX24" fmla="*/ 2384213 w 3557693"/>
                  <a:gd name="connsiteY24" fmla="*/ 1280160 h 3694853"/>
                  <a:gd name="connsiteX25" fmla="*/ 2597573 w 3557693"/>
                  <a:gd name="connsiteY25" fmla="*/ 1056640 h 3694853"/>
                  <a:gd name="connsiteX26" fmla="*/ 2668693 w 3557693"/>
                  <a:gd name="connsiteY26" fmla="*/ 894080 h 3694853"/>
                  <a:gd name="connsiteX27" fmla="*/ 2628053 w 3557693"/>
                  <a:gd name="connsiteY27" fmla="*/ 894080 h 3694853"/>
                  <a:gd name="connsiteX28" fmla="*/ 2567093 w 3557693"/>
                  <a:gd name="connsiteY28" fmla="*/ 1026160 h 3694853"/>
                  <a:gd name="connsiteX29" fmla="*/ 2414693 w 3557693"/>
                  <a:gd name="connsiteY29" fmla="*/ 1148080 h 3694853"/>
                  <a:gd name="connsiteX30" fmla="*/ 2465493 w 3557693"/>
                  <a:gd name="connsiteY30" fmla="*/ 975360 h 3694853"/>
                  <a:gd name="connsiteX31" fmla="*/ 2546773 w 3557693"/>
                  <a:gd name="connsiteY31" fmla="*/ 680720 h 3694853"/>
                  <a:gd name="connsiteX32" fmla="*/ 2648373 w 3557693"/>
                  <a:gd name="connsiteY32" fmla="*/ 589280 h 3694853"/>
                  <a:gd name="connsiteX33" fmla="*/ 2729653 w 3557693"/>
                  <a:gd name="connsiteY33" fmla="*/ 497840 h 3694853"/>
                  <a:gd name="connsiteX34" fmla="*/ 2739813 w 3557693"/>
                  <a:gd name="connsiteY34" fmla="*/ 447040 h 3694853"/>
                  <a:gd name="connsiteX35" fmla="*/ 2699173 w 3557693"/>
                  <a:gd name="connsiteY35" fmla="*/ 467360 h 3694853"/>
                  <a:gd name="connsiteX36" fmla="*/ 2628053 w 3557693"/>
                  <a:gd name="connsiteY36" fmla="*/ 548640 h 3694853"/>
                  <a:gd name="connsiteX37" fmla="*/ 2567093 w 3557693"/>
                  <a:gd name="connsiteY37" fmla="*/ 579120 h 3694853"/>
                  <a:gd name="connsiteX38" fmla="*/ 2678853 w 3557693"/>
                  <a:gd name="connsiteY38" fmla="*/ 274320 h 3694853"/>
                  <a:gd name="connsiteX39" fmla="*/ 2729653 w 3557693"/>
                  <a:gd name="connsiteY39" fmla="*/ 40640 h 3694853"/>
                  <a:gd name="connsiteX40" fmla="*/ 2689013 w 3557693"/>
                  <a:gd name="connsiteY40" fmla="*/ 30480 h 3694853"/>
                  <a:gd name="connsiteX41" fmla="*/ 2668693 w 3557693"/>
                  <a:gd name="connsiteY41" fmla="*/ 142240 h 3694853"/>
                  <a:gd name="connsiteX42" fmla="*/ 2617893 w 3557693"/>
                  <a:gd name="connsiteY42" fmla="*/ 314960 h 3694853"/>
                  <a:gd name="connsiteX43" fmla="*/ 2597573 w 3557693"/>
                  <a:gd name="connsiteY43" fmla="*/ 314960 h 3694853"/>
                  <a:gd name="connsiteX44" fmla="*/ 2556933 w 3557693"/>
                  <a:gd name="connsiteY44" fmla="*/ 172720 h 3694853"/>
                  <a:gd name="connsiteX45" fmla="*/ 2526453 w 3557693"/>
                  <a:gd name="connsiteY45" fmla="*/ 81280 h 3694853"/>
                  <a:gd name="connsiteX46" fmla="*/ 2495973 w 3557693"/>
                  <a:gd name="connsiteY46" fmla="*/ 111760 h 3694853"/>
                  <a:gd name="connsiteX47" fmla="*/ 2516293 w 3557693"/>
                  <a:gd name="connsiteY47" fmla="*/ 172720 h 3694853"/>
                  <a:gd name="connsiteX48" fmla="*/ 2546773 w 3557693"/>
                  <a:gd name="connsiteY48" fmla="*/ 284480 h 3694853"/>
                  <a:gd name="connsiteX49" fmla="*/ 2567093 w 3557693"/>
                  <a:gd name="connsiteY49" fmla="*/ 375920 h 3694853"/>
                  <a:gd name="connsiteX50" fmla="*/ 2577253 w 3557693"/>
                  <a:gd name="connsiteY50" fmla="*/ 406400 h 3694853"/>
                  <a:gd name="connsiteX51" fmla="*/ 2495973 w 3557693"/>
                  <a:gd name="connsiteY51" fmla="*/ 640080 h 3694853"/>
                  <a:gd name="connsiteX52" fmla="*/ 2424853 w 3557693"/>
                  <a:gd name="connsiteY52" fmla="*/ 894080 h 3694853"/>
                  <a:gd name="connsiteX53" fmla="*/ 2363893 w 3557693"/>
                  <a:gd name="connsiteY53" fmla="*/ 863600 h 3694853"/>
                  <a:gd name="connsiteX54" fmla="*/ 2262293 w 3557693"/>
                  <a:gd name="connsiteY54" fmla="*/ 690880 h 3694853"/>
                  <a:gd name="connsiteX55" fmla="*/ 2221653 w 3557693"/>
                  <a:gd name="connsiteY55" fmla="*/ 609600 h 3694853"/>
                  <a:gd name="connsiteX56" fmla="*/ 2201333 w 3557693"/>
                  <a:gd name="connsiteY56" fmla="*/ 640080 h 3694853"/>
                  <a:gd name="connsiteX57" fmla="*/ 2241973 w 3557693"/>
                  <a:gd name="connsiteY57" fmla="*/ 741680 h 3694853"/>
                  <a:gd name="connsiteX58" fmla="*/ 2302933 w 3557693"/>
                  <a:gd name="connsiteY58" fmla="*/ 853440 h 3694853"/>
                  <a:gd name="connsiteX59" fmla="*/ 2353733 w 3557693"/>
                  <a:gd name="connsiteY59" fmla="*/ 934720 h 3694853"/>
                  <a:gd name="connsiteX60" fmla="*/ 2384213 w 3557693"/>
                  <a:gd name="connsiteY60" fmla="*/ 965200 h 3694853"/>
                  <a:gd name="connsiteX61" fmla="*/ 2363893 w 3557693"/>
                  <a:gd name="connsiteY61" fmla="*/ 1076960 h 3694853"/>
                  <a:gd name="connsiteX62" fmla="*/ 2262293 w 3557693"/>
                  <a:gd name="connsiteY62" fmla="*/ 1422400 h 3694853"/>
                  <a:gd name="connsiteX63" fmla="*/ 2211493 w 3557693"/>
                  <a:gd name="connsiteY63" fmla="*/ 1676400 h 3694853"/>
                  <a:gd name="connsiteX64" fmla="*/ 2160693 w 3557693"/>
                  <a:gd name="connsiteY64" fmla="*/ 1818640 h 3694853"/>
                  <a:gd name="connsiteX65" fmla="*/ 2089573 w 3557693"/>
                  <a:gd name="connsiteY65" fmla="*/ 1838960 h 3694853"/>
                  <a:gd name="connsiteX66" fmla="*/ 2048933 w 3557693"/>
                  <a:gd name="connsiteY66" fmla="*/ 1686560 h 3694853"/>
                  <a:gd name="connsiteX67" fmla="*/ 1957493 w 3557693"/>
                  <a:gd name="connsiteY67" fmla="*/ 1351280 h 3694853"/>
                  <a:gd name="connsiteX68" fmla="*/ 1845733 w 3557693"/>
                  <a:gd name="connsiteY68" fmla="*/ 894080 h 3694853"/>
                  <a:gd name="connsiteX69" fmla="*/ 1805093 w 3557693"/>
                  <a:gd name="connsiteY69" fmla="*/ 436880 h 3694853"/>
                  <a:gd name="connsiteX70" fmla="*/ 1815253 w 3557693"/>
                  <a:gd name="connsiteY70" fmla="*/ 254000 h 3694853"/>
                  <a:gd name="connsiteX71" fmla="*/ 1774613 w 3557693"/>
                  <a:gd name="connsiteY71" fmla="*/ 213360 h 3694853"/>
                  <a:gd name="connsiteX72" fmla="*/ 1764453 w 3557693"/>
                  <a:gd name="connsiteY72" fmla="*/ 365760 h 3694853"/>
                  <a:gd name="connsiteX73" fmla="*/ 1764453 w 3557693"/>
                  <a:gd name="connsiteY73" fmla="*/ 558800 h 3694853"/>
                  <a:gd name="connsiteX74" fmla="*/ 1774613 w 3557693"/>
                  <a:gd name="connsiteY74" fmla="*/ 670560 h 3694853"/>
                  <a:gd name="connsiteX75" fmla="*/ 1733973 w 3557693"/>
                  <a:gd name="connsiteY75" fmla="*/ 609600 h 3694853"/>
                  <a:gd name="connsiteX76" fmla="*/ 1622213 w 3557693"/>
                  <a:gd name="connsiteY76" fmla="*/ 406400 h 3694853"/>
                  <a:gd name="connsiteX77" fmla="*/ 1571413 w 3557693"/>
                  <a:gd name="connsiteY77" fmla="*/ 142240 h 3694853"/>
                  <a:gd name="connsiteX78" fmla="*/ 1540933 w 3557693"/>
                  <a:gd name="connsiteY78" fmla="*/ 60960 h 3694853"/>
                  <a:gd name="connsiteX79" fmla="*/ 1520613 w 3557693"/>
                  <a:gd name="connsiteY79" fmla="*/ 121920 h 3694853"/>
                  <a:gd name="connsiteX80" fmla="*/ 1551093 w 3557693"/>
                  <a:gd name="connsiteY80" fmla="*/ 365760 h 3694853"/>
                  <a:gd name="connsiteX81" fmla="*/ 1571413 w 3557693"/>
                  <a:gd name="connsiteY81" fmla="*/ 426720 h 3694853"/>
                  <a:gd name="connsiteX82" fmla="*/ 1540933 w 3557693"/>
                  <a:gd name="connsiteY82" fmla="*/ 416560 h 3694853"/>
                  <a:gd name="connsiteX83" fmla="*/ 1439333 w 3557693"/>
                  <a:gd name="connsiteY83" fmla="*/ 335280 h 3694853"/>
                  <a:gd name="connsiteX84" fmla="*/ 1327573 w 3557693"/>
                  <a:gd name="connsiteY84" fmla="*/ 274320 h 3694853"/>
                  <a:gd name="connsiteX85" fmla="*/ 1317413 w 3557693"/>
                  <a:gd name="connsiteY85" fmla="*/ 304800 h 3694853"/>
                  <a:gd name="connsiteX86" fmla="*/ 1429173 w 3557693"/>
                  <a:gd name="connsiteY86" fmla="*/ 396240 h 3694853"/>
                  <a:gd name="connsiteX87" fmla="*/ 1571413 w 3557693"/>
                  <a:gd name="connsiteY87" fmla="*/ 477520 h 3694853"/>
                  <a:gd name="connsiteX88" fmla="*/ 1601893 w 3557693"/>
                  <a:gd name="connsiteY88" fmla="*/ 497840 h 3694853"/>
                  <a:gd name="connsiteX89" fmla="*/ 1683173 w 3557693"/>
                  <a:gd name="connsiteY89" fmla="*/ 629920 h 3694853"/>
                  <a:gd name="connsiteX90" fmla="*/ 1764453 w 3557693"/>
                  <a:gd name="connsiteY90" fmla="*/ 731520 h 3694853"/>
                  <a:gd name="connsiteX91" fmla="*/ 1784773 w 3557693"/>
                  <a:gd name="connsiteY91" fmla="*/ 843280 h 3694853"/>
                  <a:gd name="connsiteX92" fmla="*/ 1815253 w 3557693"/>
                  <a:gd name="connsiteY92" fmla="*/ 1036320 h 3694853"/>
                  <a:gd name="connsiteX93" fmla="*/ 1876213 w 3557693"/>
                  <a:gd name="connsiteY93" fmla="*/ 1310640 h 3694853"/>
                  <a:gd name="connsiteX94" fmla="*/ 1855893 w 3557693"/>
                  <a:gd name="connsiteY94" fmla="*/ 1310640 h 3694853"/>
                  <a:gd name="connsiteX95" fmla="*/ 1591733 w 3557693"/>
                  <a:gd name="connsiteY95" fmla="*/ 1137920 h 3694853"/>
                  <a:gd name="connsiteX96" fmla="*/ 1408853 w 3557693"/>
                  <a:gd name="connsiteY96" fmla="*/ 914400 h 3694853"/>
                  <a:gd name="connsiteX97" fmla="*/ 1327573 w 3557693"/>
                  <a:gd name="connsiteY97" fmla="*/ 782320 h 3694853"/>
                  <a:gd name="connsiteX98" fmla="*/ 1307253 w 3557693"/>
                  <a:gd name="connsiteY98" fmla="*/ 619760 h 3694853"/>
                  <a:gd name="connsiteX99" fmla="*/ 1286933 w 3557693"/>
                  <a:gd name="connsiteY99" fmla="*/ 589280 h 3694853"/>
                  <a:gd name="connsiteX100" fmla="*/ 1256453 w 3557693"/>
                  <a:gd name="connsiteY100" fmla="*/ 670560 h 3694853"/>
                  <a:gd name="connsiteX101" fmla="*/ 1266613 w 3557693"/>
                  <a:gd name="connsiteY101" fmla="*/ 772160 h 3694853"/>
                  <a:gd name="connsiteX102" fmla="*/ 1185333 w 3557693"/>
                  <a:gd name="connsiteY102" fmla="*/ 690880 h 3694853"/>
                  <a:gd name="connsiteX103" fmla="*/ 1012613 w 3557693"/>
                  <a:gd name="connsiteY103" fmla="*/ 508000 h 3694853"/>
                  <a:gd name="connsiteX104" fmla="*/ 941493 w 3557693"/>
                  <a:gd name="connsiteY104" fmla="*/ 375920 h 3694853"/>
                  <a:gd name="connsiteX105" fmla="*/ 890693 w 3557693"/>
                  <a:gd name="connsiteY105" fmla="*/ 294640 h 3694853"/>
                  <a:gd name="connsiteX106" fmla="*/ 860213 w 3557693"/>
                  <a:gd name="connsiteY106" fmla="*/ 294640 h 3694853"/>
                  <a:gd name="connsiteX107" fmla="*/ 880533 w 3557693"/>
                  <a:gd name="connsiteY107" fmla="*/ 365760 h 3694853"/>
                  <a:gd name="connsiteX108" fmla="*/ 982133 w 3557693"/>
                  <a:gd name="connsiteY108" fmla="*/ 548640 h 3694853"/>
                  <a:gd name="connsiteX109" fmla="*/ 1083733 w 3557693"/>
                  <a:gd name="connsiteY109" fmla="*/ 650240 h 3694853"/>
                  <a:gd name="connsiteX110" fmla="*/ 1012613 w 3557693"/>
                  <a:gd name="connsiteY110" fmla="*/ 650240 h 3694853"/>
                  <a:gd name="connsiteX111" fmla="*/ 850053 w 3557693"/>
                  <a:gd name="connsiteY111" fmla="*/ 579120 h 3694853"/>
                  <a:gd name="connsiteX112" fmla="*/ 829733 w 3557693"/>
                  <a:gd name="connsiteY112" fmla="*/ 599440 h 3694853"/>
                  <a:gd name="connsiteX113" fmla="*/ 921173 w 3557693"/>
                  <a:gd name="connsiteY113" fmla="*/ 650240 h 3694853"/>
                  <a:gd name="connsiteX114" fmla="*/ 1073573 w 3557693"/>
                  <a:gd name="connsiteY114" fmla="*/ 711200 h 3694853"/>
                  <a:gd name="connsiteX115" fmla="*/ 1124373 w 3557693"/>
                  <a:gd name="connsiteY115" fmla="*/ 721360 h 3694853"/>
                  <a:gd name="connsiteX116" fmla="*/ 1246293 w 3557693"/>
                  <a:gd name="connsiteY116" fmla="*/ 822960 h 3694853"/>
                  <a:gd name="connsiteX117" fmla="*/ 1286933 w 3557693"/>
                  <a:gd name="connsiteY117" fmla="*/ 853440 h 3694853"/>
                  <a:gd name="connsiteX118" fmla="*/ 1398693 w 3557693"/>
                  <a:gd name="connsiteY118" fmla="*/ 985520 h 3694853"/>
                  <a:gd name="connsiteX119" fmla="*/ 1500293 w 3557693"/>
                  <a:gd name="connsiteY119" fmla="*/ 1117600 h 3694853"/>
                  <a:gd name="connsiteX120" fmla="*/ 1683173 w 3557693"/>
                  <a:gd name="connsiteY120" fmla="*/ 1290320 h 3694853"/>
                  <a:gd name="connsiteX121" fmla="*/ 1845733 w 3557693"/>
                  <a:gd name="connsiteY121" fmla="*/ 1422400 h 3694853"/>
                  <a:gd name="connsiteX122" fmla="*/ 1866053 w 3557693"/>
                  <a:gd name="connsiteY122" fmla="*/ 1473200 h 3694853"/>
                  <a:gd name="connsiteX123" fmla="*/ 1886373 w 3557693"/>
                  <a:gd name="connsiteY123" fmla="*/ 1625600 h 3694853"/>
                  <a:gd name="connsiteX124" fmla="*/ 1896533 w 3557693"/>
                  <a:gd name="connsiteY124" fmla="*/ 1717040 h 3694853"/>
                  <a:gd name="connsiteX125" fmla="*/ 1886373 w 3557693"/>
                  <a:gd name="connsiteY125" fmla="*/ 1879600 h 3694853"/>
                  <a:gd name="connsiteX126" fmla="*/ 1774613 w 3557693"/>
                  <a:gd name="connsiteY126" fmla="*/ 1828800 h 3694853"/>
                  <a:gd name="connsiteX127" fmla="*/ 1500293 w 3557693"/>
                  <a:gd name="connsiteY127" fmla="*/ 1778000 h 3694853"/>
                  <a:gd name="connsiteX128" fmla="*/ 1256453 w 3557693"/>
                  <a:gd name="connsiteY128" fmla="*/ 1706880 h 3694853"/>
                  <a:gd name="connsiteX129" fmla="*/ 900853 w 3557693"/>
                  <a:gd name="connsiteY129" fmla="*/ 1574800 h 3694853"/>
                  <a:gd name="connsiteX130" fmla="*/ 667173 w 3557693"/>
                  <a:gd name="connsiteY130" fmla="*/ 1341120 h 3694853"/>
                  <a:gd name="connsiteX131" fmla="*/ 514773 w 3557693"/>
                  <a:gd name="connsiteY131" fmla="*/ 1137920 h 3694853"/>
                  <a:gd name="connsiteX132" fmla="*/ 423333 w 3557693"/>
                  <a:gd name="connsiteY132" fmla="*/ 1036320 h 3694853"/>
                  <a:gd name="connsiteX133" fmla="*/ 362373 w 3557693"/>
                  <a:gd name="connsiteY133" fmla="*/ 1046480 h 3694853"/>
                  <a:gd name="connsiteX134" fmla="*/ 443653 w 3557693"/>
                  <a:gd name="connsiteY134" fmla="*/ 1137920 h 3694853"/>
                  <a:gd name="connsiteX135" fmla="*/ 565573 w 3557693"/>
                  <a:gd name="connsiteY135" fmla="*/ 1320800 h 3694853"/>
                  <a:gd name="connsiteX136" fmla="*/ 626533 w 3557693"/>
                  <a:gd name="connsiteY136" fmla="*/ 1402080 h 3694853"/>
                  <a:gd name="connsiteX137" fmla="*/ 555413 w 3557693"/>
                  <a:gd name="connsiteY137" fmla="*/ 1391920 h 3694853"/>
                  <a:gd name="connsiteX138" fmla="*/ 382693 w 3557693"/>
                  <a:gd name="connsiteY138" fmla="*/ 1300480 h 3694853"/>
                  <a:gd name="connsiteX139" fmla="*/ 209973 w 3557693"/>
                  <a:gd name="connsiteY139" fmla="*/ 1178560 h 3694853"/>
                  <a:gd name="connsiteX140" fmla="*/ 47413 w 3557693"/>
                  <a:gd name="connsiteY140" fmla="*/ 1046480 h 3694853"/>
                  <a:gd name="connsiteX141" fmla="*/ 6773 w 3557693"/>
                  <a:gd name="connsiteY141" fmla="*/ 1056640 h 3694853"/>
                  <a:gd name="connsiteX142" fmla="*/ 88053 w 3557693"/>
                  <a:gd name="connsiteY142" fmla="*/ 1127760 h 3694853"/>
                  <a:gd name="connsiteX143" fmla="*/ 362373 w 3557693"/>
                  <a:gd name="connsiteY143" fmla="*/ 1351280 h 3694853"/>
                  <a:gd name="connsiteX144" fmla="*/ 606213 w 3557693"/>
                  <a:gd name="connsiteY144" fmla="*/ 1463040 h 3694853"/>
                  <a:gd name="connsiteX145" fmla="*/ 707813 w 3557693"/>
                  <a:gd name="connsiteY145" fmla="*/ 1483360 h 3694853"/>
                  <a:gd name="connsiteX146" fmla="*/ 758613 w 3557693"/>
                  <a:gd name="connsiteY146" fmla="*/ 1544320 h 3694853"/>
                  <a:gd name="connsiteX147" fmla="*/ 819573 w 3557693"/>
                  <a:gd name="connsiteY147" fmla="*/ 1595120 h 3694853"/>
                  <a:gd name="connsiteX148" fmla="*/ 911013 w 3557693"/>
                  <a:gd name="connsiteY148" fmla="*/ 1645920 h 3694853"/>
                  <a:gd name="connsiteX149" fmla="*/ 1236133 w 3557693"/>
                  <a:gd name="connsiteY149" fmla="*/ 1767840 h 3694853"/>
                  <a:gd name="connsiteX150" fmla="*/ 1540933 w 3557693"/>
                  <a:gd name="connsiteY150" fmla="*/ 1879600 h 3694853"/>
                  <a:gd name="connsiteX151" fmla="*/ 1652693 w 3557693"/>
                  <a:gd name="connsiteY151" fmla="*/ 1950720 h 3694853"/>
                  <a:gd name="connsiteX152" fmla="*/ 1469813 w 3557693"/>
                  <a:gd name="connsiteY152" fmla="*/ 1920240 h 3694853"/>
                  <a:gd name="connsiteX153" fmla="*/ 1286933 w 3557693"/>
                  <a:gd name="connsiteY153" fmla="*/ 1920240 h 3694853"/>
                  <a:gd name="connsiteX154" fmla="*/ 1053253 w 3557693"/>
                  <a:gd name="connsiteY154" fmla="*/ 1899920 h 3694853"/>
                  <a:gd name="connsiteX155" fmla="*/ 809413 w 3557693"/>
                  <a:gd name="connsiteY155" fmla="*/ 1828800 h 3694853"/>
                  <a:gd name="connsiteX156" fmla="*/ 545253 w 3557693"/>
                  <a:gd name="connsiteY156" fmla="*/ 1737360 h 3694853"/>
                  <a:gd name="connsiteX157" fmla="*/ 514773 w 3557693"/>
                  <a:gd name="connsiteY157" fmla="*/ 1727200 h 3694853"/>
                  <a:gd name="connsiteX158" fmla="*/ 382693 w 3557693"/>
                  <a:gd name="connsiteY158" fmla="*/ 1635760 h 3694853"/>
                  <a:gd name="connsiteX159" fmla="*/ 342053 w 3557693"/>
                  <a:gd name="connsiteY159" fmla="*/ 1645920 h 3694853"/>
                  <a:gd name="connsiteX160" fmla="*/ 474133 w 3557693"/>
                  <a:gd name="connsiteY160" fmla="*/ 1767840 h 3694853"/>
                  <a:gd name="connsiteX161" fmla="*/ 728133 w 3557693"/>
                  <a:gd name="connsiteY161" fmla="*/ 1849120 h 3694853"/>
                  <a:gd name="connsiteX162" fmla="*/ 606213 w 3557693"/>
                  <a:gd name="connsiteY162" fmla="*/ 1849120 h 3694853"/>
                  <a:gd name="connsiteX163" fmla="*/ 474133 w 3557693"/>
                  <a:gd name="connsiteY163" fmla="*/ 1838960 h 3694853"/>
                  <a:gd name="connsiteX164" fmla="*/ 474133 w 3557693"/>
                  <a:gd name="connsiteY164" fmla="*/ 1889760 h 3694853"/>
                  <a:gd name="connsiteX165" fmla="*/ 585893 w 3557693"/>
                  <a:gd name="connsiteY165" fmla="*/ 1889760 h 3694853"/>
                  <a:gd name="connsiteX166" fmla="*/ 789093 w 3557693"/>
                  <a:gd name="connsiteY166" fmla="*/ 1889760 h 3694853"/>
                  <a:gd name="connsiteX167" fmla="*/ 992293 w 3557693"/>
                  <a:gd name="connsiteY167" fmla="*/ 1930400 h 3694853"/>
                  <a:gd name="connsiteX168" fmla="*/ 1266613 w 3557693"/>
                  <a:gd name="connsiteY168" fmla="*/ 1950720 h 3694853"/>
                  <a:gd name="connsiteX169" fmla="*/ 1520613 w 3557693"/>
                  <a:gd name="connsiteY169" fmla="*/ 1981200 h 3694853"/>
                  <a:gd name="connsiteX170" fmla="*/ 1693333 w 3557693"/>
                  <a:gd name="connsiteY170" fmla="*/ 2021840 h 3694853"/>
                  <a:gd name="connsiteX171" fmla="*/ 1744133 w 3557693"/>
                  <a:gd name="connsiteY171" fmla="*/ 2123440 h 3694853"/>
                  <a:gd name="connsiteX172" fmla="*/ 1794933 w 3557693"/>
                  <a:gd name="connsiteY172" fmla="*/ 2255520 h 3694853"/>
                  <a:gd name="connsiteX173" fmla="*/ 1805093 w 3557693"/>
                  <a:gd name="connsiteY173" fmla="*/ 2499360 h 3694853"/>
                  <a:gd name="connsiteX174" fmla="*/ 1784773 w 3557693"/>
                  <a:gd name="connsiteY174" fmla="*/ 2753360 h 3694853"/>
                  <a:gd name="connsiteX175" fmla="*/ 1733973 w 3557693"/>
                  <a:gd name="connsiteY175" fmla="*/ 3048000 h 3694853"/>
                  <a:gd name="connsiteX176" fmla="*/ 1683173 w 3557693"/>
                  <a:gd name="connsiteY176" fmla="*/ 3342640 h 3694853"/>
                  <a:gd name="connsiteX177" fmla="*/ 1632373 w 3557693"/>
                  <a:gd name="connsiteY177" fmla="*/ 3586480 h 3694853"/>
                  <a:gd name="connsiteX178" fmla="*/ 1825413 w 3557693"/>
                  <a:gd name="connsiteY178" fmla="*/ 3667760 h 3694853"/>
                  <a:gd name="connsiteX179" fmla="*/ 2120053 w 3557693"/>
                  <a:gd name="connsiteY179" fmla="*/ 3677920 h 3694853"/>
                  <a:gd name="connsiteX180" fmla="*/ 2191173 w 3557693"/>
                  <a:gd name="connsiteY180" fmla="*/ 3627120 h 3694853"/>
                  <a:gd name="connsiteX181" fmla="*/ 2181013 w 3557693"/>
                  <a:gd name="connsiteY181" fmla="*/ 3271520 h 3694853"/>
                  <a:gd name="connsiteX182" fmla="*/ 2159909 w 3557693"/>
                  <a:gd name="connsiteY182" fmla="*/ 2425041 h 3694853"/>
                  <a:gd name="connsiteX0" fmla="*/ 2150533 w 3557693"/>
                  <a:gd name="connsiteY0" fmla="*/ 2387600 h 3694853"/>
                  <a:gd name="connsiteX1" fmla="*/ 2302933 w 3557693"/>
                  <a:gd name="connsiteY1" fmla="*/ 2103120 h 3694853"/>
                  <a:gd name="connsiteX2" fmla="*/ 2628053 w 3557693"/>
                  <a:gd name="connsiteY2" fmla="*/ 1838960 h 3694853"/>
                  <a:gd name="connsiteX3" fmla="*/ 3014133 w 3557693"/>
                  <a:gd name="connsiteY3" fmla="*/ 1615440 h 3694853"/>
                  <a:gd name="connsiteX4" fmla="*/ 3288453 w 3557693"/>
                  <a:gd name="connsiteY4" fmla="*/ 1503680 h 3694853"/>
                  <a:gd name="connsiteX5" fmla="*/ 3471333 w 3557693"/>
                  <a:gd name="connsiteY5" fmla="*/ 1391920 h 3694853"/>
                  <a:gd name="connsiteX6" fmla="*/ 3552613 w 3557693"/>
                  <a:gd name="connsiteY6" fmla="*/ 1280160 h 3694853"/>
                  <a:gd name="connsiteX7" fmla="*/ 3501813 w 3557693"/>
                  <a:gd name="connsiteY7" fmla="*/ 1270000 h 3694853"/>
                  <a:gd name="connsiteX8" fmla="*/ 3430693 w 3557693"/>
                  <a:gd name="connsiteY8" fmla="*/ 1371600 h 3694853"/>
                  <a:gd name="connsiteX9" fmla="*/ 3237653 w 3557693"/>
                  <a:gd name="connsiteY9" fmla="*/ 1473200 h 3694853"/>
                  <a:gd name="connsiteX10" fmla="*/ 2922693 w 3557693"/>
                  <a:gd name="connsiteY10" fmla="*/ 1605280 h 3694853"/>
                  <a:gd name="connsiteX11" fmla="*/ 2892213 w 3557693"/>
                  <a:gd name="connsiteY11" fmla="*/ 1595120 h 3694853"/>
                  <a:gd name="connsiteX12" fmla="*/ 2922693 w 3557693"/>
                  <a:gd name="connsiteY12" fmla="*/ 1483360 h 3694853"/>
                  <a:gd name="connsiteX13" fmla="*/ 2983653 w 3557693"/>
                  <a:gd name="connsiteY13" fmla="*/ 1320800 h 3694853"/>
                  <a:gd name="connsiteX14" fmla="*/ 2983653 w 3557693"/>
                  <a:gd name="connsiteY14" fmla="*/ 1270000 h 3694853"/>
                  <a:gd name="connsiteX15" fmla="*/ 2932853 w 3557693"/>
                  <a:gd name="connsiteY15" fmla="*/ 1280160 h 3694853"/>
                  <a:gd name="connsiteX16" fmla="*/ 2902373 w 3557693"/>
                  <a:gd name="connsiteY16" fmla="*/ 1361440 h 3694853"/>
                  <a:gd name="connsiteX17" fmla="*/ 2821093 w 3557693"/>
                  <a:gd name="connsiteY17" fmla="*/ 1584960 h 3694853"/>
                  <a:gd name="connsiteX18" fmla="*/ 2790613 w 3557693"/>
                  <a:gd name="connsiteY18" fmla="*/ 1666240 h 3694853"/>
                  <a:gd name="connsiteX19" fmla="*/ 2668693 w 3557693"/>
                  <a:gd name="connsiteY19" fmla="*/ 1737360 h 3694853"/>
                  <a:gd name="connsiteX20" fmla="*/ 2475653 w 3557693"/>
                  <a:gd name="connsiteY20" fmla="*/ 1838960 h 3694853"/>
                  <a:gd name="connsiteX21" fmla="*/ 2374053 w 3557693"/>
                  <a:gd name="connsiteY21" fmla="*/ 1899920 h 3694853"/>
                  <a:gd name="connsiteX22" fmla="*/ 2231813 w 3557693"/>
                  <a:gd name="connsiteY22" fmla="*/ 2011680 h 3694853"/>
                  <a:gd name="connsiteX23" fmla="*/ 2313093 w 3557693"/>
                  <a:gd name="connsiteY23" fmla="*/ 1666240 h 3694853"/>
                  <a:gd name="connsiteX24" fmla="*/ 2384213 w 3557693"/>
                  <a:gd name="connsiteY24" fmla="*/ 1280160 h 3694853"/>
                  <a:gd name="connsiteX25" fmla="*/ 2597573 w 3557693"/>
                  <a:gd name="connsiteY25" fmla="*/ 1056640 h 3694853"/>
                  <a:gd name="connsiteX26" fmla="*/ 2668693 w 3557693"/>
                  <a:gd name="connsiteY26" fmla="*/ 894080 h 3694853"/>
                  <a:gd name="connsiteX27" fmla="*/ 2628053 w 3557693"/>
                  <a:gd name="connsiteY27" fmla="*/ 894080 h 3694853"/>
                  <a:gd name="connsiteX28" fmla="*/ 2567093 w 3557693"/>
                  <a:gd name="connsiteY28" fmla="*/ 1026160 h 3694853"/>
                  <a:gd name="connsiteX29" fmla="*/ 2414693 w 3557693"/>
                  <a:gd name="connsiteY29" fmla="*/ 1148080 h 3694853"/>
                  <a:gd name="connsiteX30" fmla="*/ 2465493 w 3557693"/>
                  <a:gd name="connsiteY30" fmla="*/ 975360 h 3694853"/>
                  <a:gd name="connsiteX31" fmla="*/ 2546773 w 3557693"/>
                  <a:gd name="connsiteY31" fmla="*/ 680720 h 3694853"/>
                  <a:gd name="connsiteX32" fmla="*/ 2648373 w 3557693"/>
                  <a:gd name="connsiteY32" fmla="*/ 589280 h 3694853"/>
                  <a:gd name="connsiteX33" fmla="*/ 2729653 w 3557693"/>
                  <a:gd name="connsiteY33" fmla="*/ 497840 h 3694853"/>
                  <a:gd name="connsiteX34" fmla="*/ 2739813 w 3557693"/>
                  <a:gd name="connsiteY34" fmla="*/ 447040 h 3694853"/>
                  <a:gd name="connsiteX35" fmla="*/ 2699173 w 3557693"/>
                  <a:gd name="connsiteY35" fmla="*/ 467360 h 3694853"/>
                  <a:gd name="connsiteX36" fmla="*/ 2628053 w 3557693"/>
                  <a:gd name="connsiteY36" fmla="*/ 548640 h 3694853"/>
                  <a:gd name="connsiteX37" fmla="*/ 2567093 w 3557693"/>
                  <a:gd name="connsiteY37" fmla="*/ 579120 h 3694853"/>
                  <a:gd name="connsiteX38" fmla="*/ 2678853 w 3557693"/>
                  <a:gd name="connsiteY38" fmla="*/ 274320 h 3694853"/>
                  <a:gd name="connsiteX39" fmla="*/ 2729653 w 3557693"/>
                  <a:gd name="connsiteY39" fmla="*/ 40640 h 3694853"/>
                  <a:gd name="connsiteX40" fmla="*/ 2689013 w 3557693"/>
                  <a:gd name="connsiteY40" fmla="*/ 30480 h 3694853"/>
                  <a:gd name="connsiteX41" fmla="*/ 2668693 w 3557693"/>
                  <a:gd name="connsiteY41" fmla="*/ 142240 h 3694853"/>
                  <a:gd name="connsiteX42" fmla="*/ 2617893 w 3557693"/>
                  <a:gd name="connsiteY42" fmla="*/ 314960 h 3694853"/>
                  <a:gd name="connsiteX43" fmla="*/ 2597573 w 3557693"/>
                  <a:gd name="connsiteY43" fmla="*/ 314960 h 3694853"/>
                  <a:gd name="connsiteX44" fmla="*/ 2556933 w 3557693"/>
                  <a:gd name="connsiteY44" fmla="*/ 172720 h 3694853"/>
                  <a:gd name="connsiteX45" fmla="*/ 2526453 w 3557693"/>
                  <a:gd name="connsiteY45" fmla="*/ 81280 h 3694853"/>
                  <a:gd name="connsiteX46" fmla="*/ 2495973 w 3557693"/>
                  <a:gd name="connsiteY46" fmla="*/ 111760 h 3694853"/>
                  <a:gd name="connsiteX47" fmla="*/ 2516293 w 3557693"/>
                  <a:gd name="connsiteY47" fmla="*/ 172720 h 3694853"/>
                  <a:gd name="connsiteX48" fmla="*/ 2546773 w 3557693"/>
                  <a:gd name="connsiteY48" fmla="*/ 284480 h 3694853"/>
                  <a:gd name="connsiteX49" fmla="*/ 2567093 w 3557693"/>
                  <a:gd name="connsiteY49" fmla="*/ 375920 h 3694853"/>
                  <a:gd name="connsiteX50" fmla="*/ 2577253 w 3557693"/>
                  <a:gd name="connsiteY50" fmla="*/ 406400 h 3694853"/>
                  <a:gd name="connsiteX51" fmla="*/ 2495973 w 3557693"/>
                  <a:gd name="connsiteY51" fmla="*/ 640080 h 3694853"/>
                  <a:gd name="connsiteX52" fmla="*/ 2424853 w 3557693"/>
                  <a:gd name="connsiteY52" fmla="*/ 894080 h 3694853"/>
                  <a:gd name="connsiteX53" fmla="*/ 2363893 w 3557693"/>
                  <a:gd name="connsiteY53" fmla="*/ 863600 h 3694853"/>
                  <a:gd name="connsiteX54" fmla="*/ 2262293 w 3557693"/>
                  <a:gd name="connsiteY54" fmla="*/ 690880 h 3694853"/>
                  <a:gd name="connsiteX55" fmla="*/ 2221653 w 3557693"/>
                  <a:gd name="connsiteY55" fmla="*/ 609600 h 3694853"/>
                  <a:gd name="connsiteX56" fmla="*/ 2201333 w 3557693"/>
                  <a:gd name="connsiteY56" fmla="*/ 640080 h 3694853"/>
                  <a:gd name="connsiteX57" fmla="*/ 2241973 w 3557693"/>
                  <a:gd name="connsiteY57" fmla="*/ 741680 h 3694853"/>
                  <a:gd name="connsiteX58" fmla="*/ 2302933 w 3557693"/>
                  <a:gd name="connsiteY58" fmla="*/ 853440 h 3694853"/>
                  <a:gd name="connsiteX59" fmla="*/ 2353733 w 3557693"/>
                  <a:gd name="connsiteY59" fmla="*/ 934720 h 3694853"/>
                  <a:gd name="connsiteX60" fmla="*/ 2384213 w 3557693"/>
                  <a:gd name="connsiteY60" fmla="*/ 965200 h 3694853"/>
                  <a:gd name="connsiteX61" fmla="*/ 2363893 w 3557693"/>
                  <a:gd name="connsiteY61" fmla="*/ 1076960 h 3694853"/>
                  <a:gd name="connsiteX62" fmla="*/ 2262293 w 3557693"/>
                  <a:gd name="connsiteY62" fmla="*/ 1422400 h 3694853"/>
                  <a:gd name="connsiteX63" fmla="*/ 2211493 w 3557693"/>
                  <a:gd name="connsiteY63" fmla="*/ 1676400 h 3694853"/>
                  <a:gd name="connsiteX64" fmla="*/ 2160693 w 3557693"/>
                  <a:gd name="connsiteY64" fmla="*/ 1818640 h 3694853"/>
                  <a:gd name="connsiteX65" fmla="*/ 2089573 w 3557693"/>
                  <a:gd name="connsiteY65" fmla="*/ 1838960 h 3694853"/>
                  <a:gd name="connsiteX66" fmla="*/ 2048933 w 3557693"/>
                  <a:gd name="connsiteY66" fmla="*/ 1686560 h 3694853"/>
                  <a:gd name="connsiteX67" fmla="*/ 1957493 w 3557693"/>
                  <a:gd name="connsiteY67" fmla="*/ 1351280 h 3694853"/>
                  <a:gd name="connsiteX68" fmla="*/ 1845733 w 3557693"/>
                  <a:gd name="connsiteY68" fmla="*/ 894080 h 3694853"/>
                  <a:gd name="connsiteX69" fmla="*/ 1805093 w 3557693"/>
                  <a:gd name="connsiteY69" fmla="*/ 436880 h 3694853"/>
                  <a:gd name="connsiteX70" fmla="*/ 1815253 w 3557693"/>
                  <a:gd name="connsiteY70" fmla="*/ 254000 h 3694853"/>
                  <a:gd name="connsiteX71" fmla="*/ 1774613 w 3557693"/>
                  <a:gd name="connsiteY71" fmla="*/ 213360 h 3694853"/>
                  <a:gd name="connsiteX72" fmla="*/ 1764453 w 3557693"/>
                  <a:gd name="connsiteY72" fmla="*/ 365760 h 3694853"/>
                  <a:gd name="connsiteX73" fmla="*/ 1764453 w 3557693"/>
                  <a:gd name="connsiteY73" fmla="*/ 558800 h 3694853"/>
                  <a:gd name="connsiteX74" fmla="*/ 1774613 w 3557693"/>
                  <a:gd name="connsiteY74" fmla="*/ 670560 h 3694853"/>
                  <a:gd name="connsiteX75" fmla="*/ 1733973 w 3557693"/>
                  <a:gd name="connsiteY75" fmla="*/ 609600 h 3694853"/>
                  <a:gd name="connsiteX76" fmla="*/ 1622213 w 3557693"/>
                  <a:gd name="connsiteY76" fmla="*/ 406400 h 3694853"/>
                  <a:gd name="connsiteX77" fmla="*/ 1571413 w 3557693"/>
                  <a:gd name="connsiteY77" fmla="*/ 142240 h 3694853"/>
                  <a:gd name="connsiteX78" fmla="*/ 1540933 w 3557693"/>
                  <a:gd name="connsiteY78" fmla="*/ 60960 h 3694853"/>
                  <a:gd name="connsiteX79" fmla="*/ 1520613 w 3557693"/>
                  <a:gd name="connsiteY79" fmla="*/ 121920 h 3694853"/>
                  <a:gd name="connsiteX80" fmla="*/ 1551093 w 3557693"/>
                  <a:gd name="connsiteY80" fmla="*/ 365760 h 3694853"/>
                  <a:gd name="connsiteX81" fmla="*/ 1571413 w 3557693"/>
                  <a:gd name="connsiteY81" fmla="*/ 426720 h 3694853"/>
                  <a:gd name="connsiteX82" fmla="*/ 1540933 w 3557693"/>
                  <a:gd name="connsiteY82" fmla="*/ 416560 h 3694853"/>
                  <a:gd name="connsiteX83" fmla="*/ 1439333 w 3557693"/>
                  <a:gd name="connsiteY83" fmla="*/ 335280 h 3694853"/>
                  <a:gd name="connsiteX84" fmla="*/ 1327573 w 3557693"/>
                  <a:gd name="connsiteY84" fmla="*/ 274320 h 3694853"/>
                  <a:gd name="connsiteX85" fmla="*/ 1317413 w 3557693"/>
                  <a:gd name="connsiteY85" fmla="*/ 304800 h 3694853"/>
                  <a:gd name="connsiteX86" fmla="*/ 1429173 w 3557693"/>
                  <a:gd name="connsiteY86" fmla="*/ 396240 h 3694853"/>
                  <a:gd name="connsiteX87" fmla="*/ 1571413 w 3557693"/>
                  <a:gd name="connsiteY87" fmla="*/ 477520 h 3694853"/>
                  <a:gd name="connsiteX88" fmla="*/ 1601893 w 3557693"/>
                  <a:gd name="connsiteY88" fmla="*/ 497840 h 3694853"/>
                  <a:gd name="connsiteX89" fmla="*/ 1683173 w 3557693"/>
                  <a:gd name="connsiteY89" fmla="*/ 629920 h 3694853"/>
                  <a:gd name="connsiteX90" fmla="*/ 1764453 w 3557693"/>
                  <a:gd name="connsiteY90" fmla="*/ 731520 h 3694853"/>
                  <a:gd name="connsiteX91" fmla="*/ 1784773 w 3557693"/>
                  <a:gd name="connsiteY91" fmla="*/ 843280 h 3694853"/>
                  <a:gd name="connsiteX92" fmla="*/ 1815253 w 3557693"/>
                  <a:gd name="connsiteY92" fmla="*/ 1036320 h 3694853"/>
                  <a:gd name="connsiteX93" fmla="*/ 1876213 w 3557693"/>
                  <a:gd name="connsiteY93" fmla="*/ 1310640 h 3694853"/>
                  <a:gd name="connsiteX94" fmla="*/ 1855893 w 3557693"/>
                  <a:gd name="connsiteY94" fmla="*/ 1310640 h 3694853"/>
                  <a:gd name="connsiteX95" fmla="*/ 1591733 w 3557693"/>
                  <a:gd name="connsiteY95" fmla="*/ 1137920 h 3694853"/>
                  <a:gd name="connsiteX96" fmla="*/ 1408853 w 3557693"/>
                  <a:gd name="connsiteY96" fmla="*/ 914400 h 3694853"/>
                  <a:gd name="connsiteX97" fmla="*/ 1327573 w 3557693"/>
                  <a:gd name="connsiteY97" fmla="*/ 782320 h 3694853"/>
                  <a:gd name="connsiteX98" fmla="*/ 1307253 w 3557693"/>
                  <a:gd name="connsiteY98" fmla="*/ 619760 h 3694853"/>
                  <a:gd name="connsiteX99" fmla="*/ 1286933 w 3557693"/>
                  <a:gd name="connsiteY99" fmla="*/ 589280 h 3694853"/>
                  <a:gd name="connsiteX100" fmla="*/ 1256453 w 3557693"/>
                  <a:gd name="connsiteY100" fmla="*/ 670560 h 3694853"/>
                  <a:gd name="connsiteX101" fmla="*/ 1266613 w 3557693"/>
                  <a:gd name="connsiteY101" fmla="*/ 772160 h 3694853"/>
                  <a:gd name="connsiteX102" fmla="*/ 1185333 w 3557693"/>
                  <a:gd name="connsiteY102" fmla="*/ 690880 h 3694853"/>
                  <a:gd name="connsiteX103" fmla="*/ 1012613 w 3557693"/>
                  <a:gd name="connsiteY103" fmla="*/ 508000 h 3694853"/>
                  <a:gd name="connsiteX104" fmla="*/ 941493 w 3557693"/>
                  <a:gd name="connsiteY104" fmla="*/ 375920 h 3694853"/>
                  <a:gd name="connsiteX105" fmla="*/ 890693 w 3557693"/>
                  <a:gd name="connsiteY105" fmla="*/ 294640 h 3694853"/>
                  <a:gd name="connsiteX106" fmla="*/ 860213 w 3557693"/>
                  <a:gd name="connsiteY106" fmla="*/ 294640 h 3694853"/>
                  <a:gd name="connsiteX107" fmla="*/ 880533 w 3557693"/>
                  <a:gd name="connsiteY107" fmla="*/ 365760 h 3694853"/>
                  <a:gd name="connsiteX108" fmla="*/ 982133 w 3557693"/>
                  <a:gd name="connsiteY108" fmla="*/ 548640 h 3694853"/>
                  <a:gd name="connsiteX109" fmla="*/ 1083733 w 3557693"/>
                  <a:gd name="connsiteY109" fmla="*/ 650240 h 3694853"/>
                  <a:gd name="connsiteX110" fmla="*/ 1012613 w 3557693"/>
                  <a:gd name="connsiteY110" fmla="*/ 650240 h 3694853"/>
                  <a:gd name="connsiteX111" fmla="*/ 850053 w 3557693"/>
                  <a:gd name="connsiteY111" fmla="*/ 579120 h 3694853"/>
                  <a:gd name="connsiteX112" fmla="*/ 829733 w 3557693"/>
                  <a:gd name="connsiteY112" fmla="*/ 599440 h 3694853"/>
                  <a:gd name="connsiteX113" fmla="*/ 921173 w 3557693"/>
                  <a:gd name="connsiteY113" fmla="*/ 650240 h 3694853"/>
                  <a:gd name="connsiteX114" fmla="*/ 1073573 w 3557693"/>
                  <a:gd name="connsiteY114" fmla="*/ 711200 h 3694853"/>
                  <a:gd name="connsiteX115" fmla="*/ 1124373 w 3557693"/>
                  <a:gd name="connsiteY115" fmla="*/ 721360 h 3694853"/>
                  <a:gd name="connsiteX116" fmla="*/ 1246293 w 3557693"/>
                  <a:gd name="connsiteY116" fmla="*/ 822960 h 3694853"/>
                  <a:gd name="connsiteX117" fmla="*/ 1286933 w 3557693"/>
                  <a:gd name="connsiteY117" fmla="*/ 853440 h 3694853"/>
                  <a:gd name="connsiteX118" fmla="*/ 1398693 w 3557693"/>
                  <a:gd name="connsiteY118" fmla="*/ 985520 h 3694853"/>
                  <a:gd name="connsiteX119" fmla="*/ 1500293 w 3557693"/>
                  <a:gd name="connsiteY119" fmla="*/ 1117600 h 3694853"/>
                  <a:gd name="connsiteX120" fmla="*/ 1683173 w 3557693"/>
                  <a:gd name="connsiteY120" fmla="*/ 1290320 h 3694853"/>
                  <a:gd name="connsiteX121" fmla="*/ 1845733 w 3557693"/>
                  <a:gd name="connsiteY121" fmla="*/ 1422400 h 3694853"/>
                  <a:gd name="connsiteX122" fmla="*/ 1866053 w 3557693"/>
                  <a:gd name="connsiteY122" fmla="*/ 1473200 h 3694853"/>
                  <a:gd name="connsiteX123" fmla="*/ 1886373 w 3557693"/>
                  <a:gd name="connsiteY123" fmla="*/ 1625600 h 3694853"/>
                  <a:gd name="connsiteX124" fmla="*/ 1896533 w 3557693"/>
                  <a:gd name="connsiteY124" fmla="*/ 1717040 h 3694853"/>
                  <a:gd name="connsiteX125" fmla="*/ 1886373 w 3557693"/>
                  <a:gd name="connsiteY125" fmla="*/ 1879600 h 3694853"/>
                  <a:gd name="connsiteX126" fmla="*/ 1774613 w 3557693"/>
                  <a:gd name="connsiteY126" fmla="*/ 1828800 h 3694853"/>
                  <a:gd name="connsiteX127" fmla="*/ 1500293 w 3557693"/>
                  <a:gd name="connsiteY127" fmla="*/ 1778000 h 3694853"/>
                  <a:gd name="connsiteX128" fmla="*/ 1256453 w 3557693"/>
                  <a:gd name="connsiteY128" fmla="*/ 1706880 h 3694853"/>
                  <a:gd name="connsiteX129" fmla="*/ 900853 w 3557693"/>
                  <a:gd name="connsiteY129" fmla="*/ 1574800 h 3694853"/>
                  <a:gd name="connsiteX130" fmla="*/ 667173 w 3557693"/>
                  <a:gd name="connsiteY130" fmla="*/ 1341120 h 3694853"/>
                  <a:gd name="connsiteX131" fmla="*/ 514773 w 3557693"/>
                  <a:gd name="connsiteY131" fmla="*/ 1137920 h 3694853"/>
                  <a:gd name="connsiteX132" fmla="*/ 423333 w 3557693"/>
                  <a:gd name="connsiteY132" fmla="*/ 1036320 h 3694853"/>
                  <a:gd name="connsiteX133" fmla="*/ 362373 w 3557693"/>
                  <a:gd name="connsiteY133" fmla="*/ 1046480 h 3694853"/>
                  <a:gd name="connsiteX134" fmla="*/ 443653 w 3557693"/>
                  <a:gd name="connsiteY134" fmla="*/ 1137920 h 3694853"/>
                  <a:gd name="connsiteX135" fmla="*/ 565573 w 3557693"/>
                  <a:gd name="connsiteY135" fmla="*/ 1320800 h 3694853"/>
                  <a:gd name="connsiteX136" fmla="*/ 626533 w 3557693"/>
                  <a:gd name="connsiteY136" fmla="*/ 1402080 h 3694853"/>
                  <a:gd name="connsiteX137" fmla="*/ 555413 w 3557693"/>
                  <a:gd name="connsiteY137" fmla="*/ 1391920 h 3694853"/>
                  <a:gd name="connsiteX138" fmla="*/ 382693 w 3557693"/>
                  <a:gd name="connsiteY138" fmla="*/ 1300480 h 3694853"/>
                  <a:gd name="connsiteX139" fmla="*/ 209973 w 3557693"/>
                  <a:gd name="connsiteY139" fmla="*/ 1178560 h 3694853"/>
                  <a:gd name="connsiteX140" fmla="*/ 47413 w 3557693"/>
                  <a:gd name="connsiteY140" fmla="*/ 1046480 h 3694853"/>
                  <a:gd name="connsiteX141" fmla="*/ 6773 w 3557693"/>
                  <a:gd name="connsiteY141" fmla="*/ 1056640 h 3694853"/>
                  <a:gd name="connsiteX142" fmla="*/ 88053 w 3557693"/>
                  <a:gd name="connsiteY142" fmla="*/ 1127760 h 3694853"/>
                  <a:gd name="connsiteX143" fmla="*/ 362373 w 3557693"/>
                  <a:gd name="connsiteY143" fmla="*/ 1351280 h 3694853"/>
                  <a:gd name="connsiteX144" fmla="*/ 606213 w 3557693"/>
                  <a:gd name="connsiteY144" fmla="*/ 1463040 h 3694853"/>
                  <a:gd name="connsiteX145" fmla="*/ 707813 w 3557693"/>
                  <a:gd name="connsiteY145" fmla="*/ 1483360 h 3694853"/>
                  <a:gd name="connsiteX146" fmla="*/ 758613 w 3557693"/>
                  <a:gd name="connsiteY146" fmla="*/ 1544320 h 3694853"/>
                  <a:gd name="connsiteX147" fmla="*/ 819573 w 3557693"/>
                  <a:gd name="connsiteY147" fmla="*/ 1595120 h 3694853"/>
                  <a:gd name="connsiteX148" fmla="*/ 911013 w 3557693"/>
                  <a:gd name="connsiteY148" fmla="*/ 1645920 h 3694853"/>
                  <a:gd name="connsiteX149" fmla="*/ 1236133 w 3557693"/>
                  <a:gd name="connsiteY149" fmla="*/ 1767840 h 3694853"/>
                  <a:gd name="connsiteX150" fmla="*/ 1540933 w 3557693"/>
                  <a:gd name="connsiteY150" fmla="*/ 1879600 h 3694853"/>
                  <a:gd name="connsiteX151" fmla="*/ 1652693 w 3557693"/>
                  <a:gd name="connsiteY151" fmla="*/ 1950720 h 3694853"/>
                  <a:gd name="connsiteX152" fmla="*/ 1469813 w 3557693"/>
                  <a:gd name="connsiteY152" fmla="*/ 1920240 h 3694853"/>
                  <a:gd name="connsiteX153" fmla="*/ 1286933 w 3557693"/>
                  <a:gd name="connsiteY153" fmla="*/ 1920240 h 3694853"/>
                  <a:gd name="connsiteX154" fmla="*/ 1053253 w 3557693"/>
                  <a:gd name="connsiteY154" fmla="*/ 1899920 h 3694853"/>
                  <a:gd name="connsiteX155" fmla="*/ 809413 w 3557693"/>
                  <a:gd name="connsiteY155" fmla="*/ 1828800 h 3694853"/>
                  <a:gd name="connsiteX156" fmla="*/ 545253 w 3557693"/>
                  <a:gd name="connsiteY156" fmla="*/ 1737360 h 3694853"/>
                  <a:gd name="connsiteX157" fmla="*/ 514773 w 3557693"/>
                  <a:gd name="connsiteY157" fmla="*/ 1727200 h 3694853"/>
                  <a:gd name="connsiteX158" fmla="*/ 382693 w 3557693"/>
                  <a:gd name="connsiteY158" fmla="*/ 1635760 h 3694853"/>
                  <a:gd name="connsiteX159" fmla="*/ 342053 w 3557693"/>
                  <a:gd name="connsiteY159" fmla="*/ 1645920 h 3694853"/>
                  <a:gd name="connsiteX160" fmla="*/ 474133 w 3557693"/>
                  <a:gd name="connsiteY160" fmla="*/ 1767840 h 3694853"/>
                  <a:gd name="connsiteX161" fmla="*/ 728133 w 3557693"/>
                  <a:gd name="connsiteY161" fmla="*/ 1849120 h 3694853"/>
                  <a:gd name="connsiteX162" fmla="*/ 606213 w 3557693"/>
                  <a:gd name="connsiteY162" fmla="*/ 1849120 h 3694853"/>
                  <a:gd name="connsiteX163" fmla="*/ 474133 w 3557693"/>
                  <a:gd name="connsiteY163" fmla="*/ 1838960 h 3694853"/>
                  <a:gd name="connsiteX164" fmla="*/ 474133 w 3557693"/>
                  <a:gd name="connsiteY164" fmla="*/ 1889760 h 3694853"/>
                  <a:gd name="connsiteX165" fmla="*/ 585893 w 3557693"/>
                  <a:gd name="connsiteY165" fmla="*/ 1889760 h 3694853"/>
                  <a:gd name="connsiteX166" fmla="*/ 789093 w 3557693"/>
                  <a:gd name="connsiteY166" fmla="*/ 1889760 h 3694853"/>
                  <a:gd name="connsiteX167" fmla="*/ 992293 w 3557693"/>
                  <a:gd name="connsiteY167" fmla="*/ 1930400 h 3694853"/>
                  <a:gd name="connsiteX168" fmla="*/ 1266613 w 3557693"/>
                  <a:gd name="connsiteY168" fmla="*/ 1950720 h 3694853"/>
                  <a:gd name="connsiteX169" fmla="*/ 1520613 w 3557693"/>
                  <a:gd name="connsiteY169" fmla="*/ 1981200 h 3694853"/>
                  <a:gd name="connsiteX170" fmla="*/ 1693333 w 3557693"/>
                  <a:gd name="connsiteY170" fmla="*/ 2021840 h 3694853"/>
                  <a:gd name="connsiteX171" fmla="*/ 1744133 w 3557693"/>
                  <a:gd name="connsiteY171" fmla="*/ 2123440 h 3694853"/>
                  <a:gd name="connsiteX172" fmla="*/ 1794933 w 3557693"/>
                  <a:gd name="connsiteY172" fmla="*/ 2255520 h 3694853"/>
                  <a:gd name="connsiteX173" fmla="*/ 1805093 w 3557693"/>
                  <a:gd name="connsiteY173" fmla="*/ 2499360 h 3694853"/>
                  <a:gd name="connsiteX174" fmla="*/ 1784773 w 3557693"/>
                  <a:gd name="connsiteY174" fmla="*/ 2753360 h 3694853"/>
                  <a:gd name="connsiteX175" fmla="*/ 1733973 w 3557693"/>
                  <a:gd name="connsiteY175" fmla="*/ 3048000 h 3694853"/>
                  <a:gd name="connsiteX176" fmla="*/ 1683173 w 3557693"/>
                  <a:gd name="connsiteY176" fmla="*/ 3342640 h 3694853"/>
                  <a:gd name="connsiteX177" fmla="*/ 1632373 w 3557693"/>
                  <a:gd name="connsiteY177" fmla="*/ 3586480 h 3694853"/>
                  <a:gd name="connsiteX178" fmla="*/ 1825413 w 3557693"/>
                  <a:gd name="connsiteY178" fmla="*/ 3667760 h 3694853"/>
                  <a:gd name="connsiteX179" fmla="*/ 2120053 w 3557693"/>
                  <a:gd name="connsiteY179" fmla="*/ 3677920 h 3694853"/>
                  <a:gd name="connsiteX180" fmla="*/ 2191173 w 3557693"/>
                  <a:gd name="connsiteY180" fmla="*/ 3627120 h 3694853"/>
                  <a:gd name="connsiteX181" fmla="*/ 2181013 w 3557693"/>
                  <a:gd name="connsiteY181" fmla="*/ 3271520 h 3694853"/>
                  <a:gd name="connsiteX182" fmla="*/ 2159909 w 3557693"/>
                  <a:gd name="connsiteY182" fmla="*/ 2353033 h 3694853"/>
                  <a:gd name="connsiteX0" fmla="*/ 2159909 w 3557693"/>
                  <a:gd name="connsiteY0" fmla="*/ 2353033 h 3694853"/>
                  <a:gd name="connsiteX1" fmla="*/ 2302933 w 3557693"/>
                  <a:gd name="connsiteY1" fmla="*/ 2103120 h 3694853"/>
                  <a:gd name="connsiteX2" fmla="*/ 2628053 w 3557693"/>
                  <a:gd name="connsiteY2" fmla="*/ 1838960 h 3694853"/>
                  <a:gd name="connsiteX3" fmla="*/ 3014133 w 3557693"/>
                  <a:gd name="connsiteY3" fmla="*/ 1615440 h 3694853"/>
                  <a:gd name="connsiteX4" fmla="*/ 3288453 w 3557693"/>
                  <a:gd name="connsiteY4" fmla="*/ 1503680 h 3694853"/>
                  <a:gd name="connsiteX5" fmla="*/ 3471333 w 3557693"/>
                  <a:gd name="connsiteY5" fmla="*/ 1391920 h 3694853"/>
                  <a:gd name="connsiteX6" fmla="*/ 3552613 w 3557693"/>
                  <a:gd name="connsiteY6" fmla="*/ 1280160 h 3694853"/>
                  <a:gd name="connsiteX7" fmla="*/ 3501813 w 3557693"/>
                  <a:gd name="connsiteY7" fmla="*/ 1270000 h 3694853"/>
                  <a:gd name="connsiteX8" fmla="*/ 3430693 w 3557693"/>
                  <a:gd name="connsiteY8" fmla="*/ 1371600 h 3694853"/>
                  <a:gd name="connsiteX9" fmla="*/ 3237653 w 3557693"/>
                  <a:gd name="connsiteY9" fmla="*/ 1473200 h 3694853"/>
                  <a:gd name="connsiteX10" fmla="*/ 2922693 w 3557693"/>
                  <a:gd name="connsiteY10" fmla="*/ 1605280 h 3694853"/>
                  <a:gd name="connsiteX11" fmla="*/ 2892213 w 3557693"/>
                  <a:gd name="connsiteY11" fmla="*/ 1595120 h 3694853"/>
                  <a:gd name="connsiteX12" fmla="*/ 2922693 w 3557693"/>
                  <a:gd name="connsiteY12" fmla="*/ 1483360 h 3694853"/>
                  <a:gd name="connsiteX13" fmla="*/ 2983653 w 3557693"/>
                  <a:gd name="connsiteY13" fmla="*/ 1320800 h 3694853"/>
                  <a:gd name="connsiteX14" fmla="*/ 2983653 w 3557693"/>
                  <a:gd name="connsiteY14" fmla="*/ 1270000 h 3694853"/>
                  <a:gd name="connsiteX15" fmla="*/ 2932853 w 3557693"/>
                  <a:gd name="connsiteY15" fmla="*/ 1280160 h 3694853"/>
                  <a:gd name="connsiteX16" fmla="*/ 2902373 w 3557693"/>
                  <a:gd name="connsiteY16" fmla="*/ 1361440 h 3694853"/>
                  <a:gd name="connsiteX17" fmla="*/ 2821093 w 3557693"/>
                  <a:gd name="connsiteY17" fmla="*/ 1584960 h 3694853"/>
                  <a:gd name="connsiteX18" fmla="*/ 2790613 w 3557693"/>
                  <a:gd name="connsiteY18" fmla="*/ 1666240 h 3694853"/>
                  <a:gd name="connsiteX19" fmla="*/ 2668693 w 3557693"/>
                  <a:gd name="connsiteY19" fmla="*/ 1737360 h 3694853"/>
                  <a:gd name="connsiteX20" fmla="*/ 2475653 w 3557693"/>
                  <a:gd name="connsiteY20" fmla="*/ 1838960 h 3694853"/>
                  <a:gd name="connsiteX21" fmla="*/ 2374053 w 3557693"/>
                  <a:gd name="connsiteY21" fmla="*/ 1899920 h 3694853"/>
                  <a:gd name="connsiteX22" fmla="*/ 2231813 w 3557693"/>
                  <a:gd name="connsiteY22" fmla="*/ 2011680 h 3694853"/>
                  <a:gd name="connsiteX23" fmla="*/ 2313093 w 3557693"/>
                  <a:gd name="connsiteY23" fmla="*/ 1666240 h 3694853"/>
                  <a:gd name="connsiteX24" fmla="*/ 2384213 w 3557693"/>
                  <a:gd name="connsiteY24" fmla="*/ 1280160 h 3694853"/>
                  <a:gd name="connsiteX25" fmla="*/ 2597573 w 3557693"/>
                  <a:gd name="connsiteY25" fmla="*/ 1056640 h 3694853"/>
                  <a:gd name="connsiteX26" fmla="*/ 2668693 w 3557693"/>
                  <a:gd name="connsiteY26" fmla="*/ 894080 h 3694853"/>
                  <a:gd name="connsiteX27" fmla="*/ 2628053 w 3557693"/>
                  <a:gd name="connsiteY27" fmla="*/ 894080 h 3694853"/>
                  <a:gd name="connsiteX28" fmla="*/ 2567093 w 3557693"/>
                  <a:gd name="connsiteY28" fmla="*/ 1026160 h 3694853"/>
                  <a:gd name="connsiteX29" fmla="*/ 2414693 w 3557693"/>
                  <a:gd name="connsiteY29" fmla="*/ 1148080 h 3694853"/>
                  <a:gd name="connsiteX30" fmla="*/ 2465493 w 3557693"/>
                  <a:gd name="connsiteY30" fmla="*/ 975360 h 3694853"/>
                  <a:gd name="connsiteX31" fmla="*/ 2546773 w 3557693"/>
                  <a:gd name="connsiteY31" fmla="*/ 680720 h 3694853"/>
                  <a:gd name="connsiteX32" fmla="*/ 2648373 w 3557693"/>
                  <a:gd name="connsiteY32" fmla="*/ 589280 h 3694853"/>
                  <a:gd name="connsiteX33" fmla="*/ 2729653 w 3557693"/>
                  <a:gd name="connsiteY33" fmla="*/ 497840 h 3694853"/>
                  <a:gd name="connsiteX34" fmla="*/ 2739813 w 3557693"/>
                  <a:gd name="connsiteY34" fmla="*/ 447040 h 3694853"/>
                  <a:gd name="connsiteX35" fmla="*/ 2699173 w 3557693"/>
                  <a:gd name="connsiteY35" fmla="*/ 467360 h 3694853"/>
                  <a:gd name="connsiteX36" fmla="*/ 2628053 w 3557693"/>
                  <a:gd name="connsiteY36" fmla="*/ 548640 h 3694853"/>
                  <a:gd name="connsiteX37" fmla="*/ 2567093 w 3557693"/>
                  <a:gd name="connsiteY37" fmla="*/ 579120 h 3694853"/>
                  <a:gd name="connsiteX38" fmla="*/ 2678853 w 3557693"/>
                  <a:gd name="connsiteY38" fmla="*/ 274320 h 3694853"/>
                  <a:gd name="connsiteX39" fmla="*/ 2729653 w 3557693"/>
                  <a:gd name="connsiteY39" fmla="*/ 40640 h 3694853"/>
                  <a:gd name="connsiteX40" fmla="*/ 2689013 w 3557693"/>
                  <a:gd name="connsiteY40" fmla="*/ 30480 h 3694853"/>
                  <a:gd name="connsiteX41" fmla="*/ 2668693 w 3557693"/>
                  <a:gd name="connsiteY41" fmla="*/ 142240 h 3694853"/>
                  <a:gd name="connsiteX42" fmla="*/ 2617893 w 3557693"/>
                  <a:gd name="connsiteY42" fmla="*/ 314960 h 3694853"/>
                  <a:gd name="connsiteX43" fmla="*/ 2597573 w 3557693"/>
                  <a:gd name="connsiteY43" fmla="*/ 314960 h 3694853"/>
                  <a:gd name="connsiteX44" fmla="*/ 2556933 w 3557693"/>
                  <a:gd name="connsiteY44" fmla="*/ 172720 h 3694853"/>
                  <a:gd name="connsiteX45" fmla="*/ 2526453 w 3557693"/>
                  <a:gd name="connsiteY45" fmla="*/ 81280 h 3694853"/>
                  <a:gd name="connsiteX46" fmla="*/ 2495973 w 3557693"/>
                  <a:gd name="connsiteY46" fmla="*/ 111760 h 3694853"/>
                  <a:gd name="connsiteX47" fmla="*/ 2516293 w 3557693"/>
                  <a:gd name="connsiteY47" fmla="*/ 172720 h 3694853"/>
                  <a:gd name="connsiteX48" fmla="*/ 2546773 w 3557693"/>
                  <a:gd name="connsiteY48" fmla="*/ 284480 h 3694853"/>
                  <a:gd name="connsiteX49" fmla="*/ 2567093 w 3557693"/>
                  <a:gd name="connsiteY49" fmla="*/ 375920 h 3694853"/>
                  <a:gd name="connsiteX50" fmla="*/ 2577253 w 3557693"/>
                  <a:gd name="connsiteY50" fmla="*/ 406400 h 3694853"/>
                  <a:gd name="connsiteX51" fmla="*/ 2495973 w 3557693"/>
                  <a:gd name="connsiteY51" fmla="*/ 640080 h 3694853"/>
                  <a:gd name="connsiteX52" fmla="*/ 2424853 w 3557693"/>
                  <a:gd name="connsiteY52" fmla="*/ 894080 h 3694853"/>
                  <a:gd name="connsiteX53" fmla="*/ 2363893 w 3557693"/>
                  <a:gd name="connsiteY53" fmla="*/ 863600 h 3694853"/>
                  <a:gd name="connsiteX54" fmla="*/ 2262293 w 3557693"/>
                  <a:gd name="connsiteY54" fmla="*/ 690880 h 3694853"/>
                  <a:gd name="connsiteX55" fmla="*/ 2221653 w 3557693"/>
                  <a:gd name="connsiteY55" fmla="*/ 609600 h 3694853"/>
                  <a:gd name="connsiteX56" fmla="*/ 2201333 w 3557693"/>
                  <a:gd name="connsiteY56" fmla="*/ 640080 h 3694853"/>
                  <a:gd name="connsiteX57" fmla="*/ 2241973 w 3557693"/>
                  <a:gd name="connsiteY57" fmla="*/ 741680 h 3694853"/>
                  <a:gd name="connsiteX58" fmla="*/ 2302933 w 3557693"/>
                  <a:gd name="connsiteY58" fmla="*/ 853440 h 3694853"/>
                  <a:gd name="connsiteX59" fmla="*/ 2353733 w 3557693"/>
                  <a:gd name="connsiteY59" fmla="*/ 934720 h 3694853"/>
                  <a:gd name="connsiteX60" fmla="*/ 2384213 w 3557693"/>
                  <a:gd name="connsiteY60" fmla="*/ 965200 h 3694853"/>
                  <a:gd name="connsiteX61" fmla="*/ 2363893 w 3557693"/>
                  <a:gd name="connsiteY61" fmla="*/ 1076960 h 3694853"/>
                  <a:gd name="connsiteX62" fmla="*/ 2262293 w 3557693"/>
                  <a:gd name="connsiteY62" fmla="*/ 1422400 h 3694853"/>
                  <a:gd name="connsiteX63" fmla="*/ 2211493 w 3557693"/>
                  <a:gd name="connsiteY63" fmla="*/ 1676400 h 3694853"/>
                  <a:gd name="connsiteX64" fmla="*/ 2160693 w 3557693"/>
                  <a:gd name="connsiteY64" fmla="*/ 1818640 h 3694853"/>
                  <a:gd name="connsiteX65" fmla="*/ 2089573 w 3557693"/>
                  <a:gd name="connsiteY65" fmla="*/ 1838960 h 3694853"/>
                  <a:gd name="connsiteX66" fmla="*/ 2048933 w 3557693"/>
                  <a:gd name="connsiteY66" fmla="*/ 1686560 h 3694853"/>
                  <a:gd name="connsiteX67" fmla="*/ 1957493 w 3557693"/>
                  <a:gd name="connsiteY67" fmla="*/ 1351280 h 3694853"/>
                  <a:gd name="connsiteX68" fmla="*/ 1845733 w 3557693"/>
                  <a:gd name="connsiteY68" fmla="*/ 894080 h 3694853"/>
                  <a:gd name="connsiteX69" fmla="*/ 1805093 w 3557693"/>
                  <a:gd name="connsiteY69" fmla="*/ 436880 h 3694853"/>
                  <a:gd name="connsiteX70" fmla="*/ 1815253 w 3557693"/>
                  <a:gd name="connsiteY70" fmla="*/ 254000 h 3694853"/>
                  <a:gd name="connsiteX71" fmla="*/ 1774613 w 3557693"/>
                  <a:gd name="connsiteY71" fmla="*/ 213360 h 3694853"/>
                  <a:gd name="connsiteX72" fmla="*/ 1764453 w 3557693"/>
                  <a:gd name="connsiteY72" fmla="*/ 365760 h 3694853"/>
                  <a:gd name="connsiteX73" fmla="*/ 1764453 w 3557693"/>
                  <a:gd name="connsiteY73" fmla="*/ 558800 h 3694853"/>
                  <a:gd name="connsiteX74" fmla="*/ 1774613 w 3557693"/>
                  <a:gd name="connsiteY74" fmla="*/ 670560 h 3694853"/>
                  <a:gd name="connsiteX75" fmla="*/ 1733973 w 3557693"/>
                  <a:gd name="connsiteY75" fmla="*/ 609600 h 3694853"/>
                  <a:gd name="connsiteX76" fmla="*/ 1622213 w 3557693"/>
                  <a:gd name="connsiteY76" fmla="*/ 406400 h 3694853"/>
                  <a:gd name="connsiteX77" fmla="*/ 1571413 w 3557693"/>
                  <a:gd name="connsiteY77" fmla="*/ 142240 h 3694853"/>
                  <a:gd name="connsiteX78" fmla="*/ 1540933 w 3557693"/>
                  <a:gd name="connsiteY78" fmla="*/ 60960 h 3694853"/>
                  <a:gd name="connsiteX79" fmla="*/ 1520613 w 3557693"/>
                  <a:gd name="connsiteY79" fmla="*/ 121920 h 3694853"/>
                  <a:gd name="connsiteX80" fmla="*/ 1551093 w 3557693"/>
                  <a:gd name="connsiteY80" fmla="*/ 365760 h 3694853"/>
                  <a:gd name="connsiteX81" fmla="*/ 1571413 w 3557693"/>
                  <a:gd name="connsiteY81" fmla="*/ 426720 h 3694853"/>
                  <a:gd name="connsiteX82" fmla="*/ 1540933 w 3557693"/>
                  <a:gd name="connsiteY82" fmla="*/ 416560 h 3694853"/>
                  <a:gd name="connsiteX83" fmla="*/ 1439333 w 3557693"/>
                  <a:gd name="connsiteY83" fmla="*/ 335280 h 3694853"/>
                  <a:gd name="connsiteX84" fmla="*/ 1327573 w 3557693"/>
                  <a:gd name="connsiteY84" fmla="*/ 274320 h 3694853"/>
                  <a:gd name="connsiteX85" fmla="*/ 1317413 w 3557693"/>
                  <a:gd name="connsiteY85" fmla="*/ 304800 h 3694853"/>
                  <a:gd name="connsiteX86" fmla="*/ 1429173 w 3557693"/>
                  <a:gd name="connsiteY86" fmla="*/ 396240 h 3694853"/>
                  <a:gd name="connsiteX87" fmla="*/ 1571413 w 3557693"/>
                  <a:gd name="connsiteY87" fmla="*/ 477520 h 3694853"/>
                  <a:gd name="connsiteX88" fmla="*/ 1601893 w 3557693"/>
                  <a:gd name="connsiteY88" fmla="*/ 497840 h 3694853"/>
                  <a:gd name="connsiteX89" fmla="*/ 1683173 w 3557693"/>
                  <a:gd name="connsiteY89" fmla="*/ 629920 h 3694853"/>
                  <a:gd name="connsiteX90" fmla="*/ 1764453 w 3557693"/>
                  <a:gd name="connsiteY90" fmla="*/ 731520 h 3694853"/>
                  <a:gd name="connsiteX91" fmla="*/ 1784773 w 3557693"/>
                  <a:gd name="connsiteY91" fmla="*/ 843280 h 3694853"/>
                  <a:gd name="connsiteX92" fmla="*/ 1815253 w 3557693"/>
                  <a:gd name="connsiteY92" fmla="*/ 1036320 h 3694853"/>
                  <a:gd name="connsiteX93" fmla="*/ 1876213 w 3557693"/>
                  <a:gd name="connsiteY93" fmla="*/ 1310640 h 3694853"/>
                  <a:gd name="connsiteX94" fmla="*/ 1855893 w 3557693"/>
                  <a:gd name="connsiteY94" fmla="*/ 1310640 h 3694853"/>
                  <a:gd name="connsiteX95" fmla="*/ 1591733 w 3557693"/>
                  <a:gd name="connsiteY95" fmla="*/ 1137920 h 3694853"/>
                  <a:gd name="connsiteX96" fmla="*/ 1408853 w 3557693"/>
                  <a:gd name="connsiteY96" fmla="*/ 914400 h 3694853"/>
                  <a:gd name="connsiteX97" fmla="*/ 1327573 w 3557693"/>
                  <a:gd name="connsiteY97" fmla="*/ 782320 h 3694853"/>
                  <a:gd name="connsiteX98" fmla="*/ 1307253 w 3557693"/>
                  <a:gd name="connsiteY98" fmla="*/ 619760 h 3694853"/>
                  <a:gd name="connsiteX99" fmla="*/ 1286933 w 3557693"/>
                  <a:gd name="connsiteY99" fmla="*/ 589280 h 3694853"/>
                  <a:gd name="connsiteX100" fmla="*/ 1256453 w 3557693"/>
                  <a:gd name="connsiteY100" fmla="*/ 670560 h 3694853"/>
                  <a:gd name="connsiteX101" fmla="*/ 1266613 w 3557693"/>
                  <a:gd name="connsiteY101" fmla="*/ 772160 h 3694853"/>
                  <a:gd name="connsiteX102" fmla="*/ 1185333 w 3557693"/>
                  <a:gd name="connsiteY102" fmla="*/ 690880 h 3694853"/>
                  <a:gd name="connsiteX103" fmla="*/ 1012613 w 3557693"/>
                  <a:gd name="connsiteY103" fmla="*/ 508000 h 3694853"/>
                  <a:gd name="connsiteX104" fmla="*/ 941493 w 3557693"/>
                  <a:gd name="connsiteY104" fmla="*/ 375920 h 3694853"/>
                  <a:gd name="connsiteX105" fmla="*/ 890693 w 3557693"/>
                  <a:gd name="connsiteY105" fmla="*/ 294640 h 3694853"/>
                  <a:gd name="connsiteX106" fmla="*/ 860213 w 3557693"/>
                  <a:gd name="connsiteY106" fmla="*/ 294640 h 3694853"/>
                  <a:gd name="connsiteX107" fmla="*/ 880533 w 3557693"/>
                  <a:gd name="connsiteY107" fmla="*/ 365760 h 3694853"/>
                  <a:gd name="connsiteX108" fmla="*/ 982133 w 3557693"/>
                  <a:gd name="connsiteY108" fmla="*/ 548640 h 3694853"/>
                  <a:gd name="connsiteX109" fmla="*/ 1083733 w 3557693"/>
                  <a:gd name="connsiteY109" fmla="*/ 650240 h 3694853"/>
                  <a:gd name="connsiteX110" fmla="*/ 1012613 w 3557693"/>
                  <a:gd name="connsiteY110" fmla="*/ 650240 h 3694853"/>
                  <a:gd name="connsiteX111" fmla="*/ 850053 w 3557693"/>
                  <a:gd name="connsiteY111" fmla="*/ 579120 h 3694853"/>
                  <a:gd name="connsiteX112" fmla="*/ 829733 w 3557693"/>
                  <a:gd name="connsiteY112" fmla="*/ 599440 h 3694853"/>
                  <a:gd name="connsiteX113" fmla="*/ 921173 w 3557693"/>
                  <a:gd name="connsiteY113" fmla="*/ 650240 h 3694853"/>
                  <a:gd name="connsiteX114" fmla="*/ 1073573 w 3557693"/>
                  <a:gd name="connsiteY114" fmla="*/ 711200 h 3694853"/>
                  <a:gd name="connsiteX115" fmla="*/ 1124373 w 3557693"/>
                  <a:gd name="connsiteY115" fmla="*/ 721360 h 3694853"/>
                  <a:gd name="connsiteX116" fmla="*/ 1246293 w 3557693"/>
                  <a:gd name="connsiteY116" fmla="*/ 822960 h 3694853"/>
                  <a:gd name="connsiteX117" fmla="*/ 1286933 w 3557693"/>
                  <a:gd name="connsiteY117" fmla="*/ 853440 h 3694853"/>
                  <a:gd name="connsiteX118" fmla="*/ 1398693 w 3557693"/>
                  <a:gd name="connsiteY118" fmla="*/ 985520 h 3694853"/>
                  <a:gd name="connsiteX119" fmla="*/ 1500293 w 3557693"/>
                  <a:gd name="connsiteY119" fmla="*/ 1117600 h 3694853"/>
                  <a:gd name="connsiteX120" fmla="*/ 1683173 w 3557693"/>
                  <a:gd name="connsiteY120" fmla="*/ 1290320 h 3694853"/>
                  <a:gd name="connsiteX121" fmla="*/ 1845733 w 3557693"/>
                  <a:gd name="connsiteY121" fmla="*/ 1422400 h 3694853"/>
                  <a:gd name="connsiteX122" fmla="*/ 1866053 w 3557693"/>
                  <a:gd name="connsiteY122" fmla="*/ 1473200 h 3694853"/>
                  <a:gd name="connsiteX123" fmla="*/ 1886373 w 3557693"/>
                  <a:gd name="connsiteY123" fmla="*/ 1625600 h 3694853"/>
                  <a:gd name="connsiteX124" fmla="*/ 1896533 w 3557693"/>
                  <a:gd name="connsiteY124" fmla="*/ 1717040 h 3694853"/>
                  <a:gd name="connsiteX125" fmla="*/ 1886373 w 3557693"/>
                  <a:gd name="connsiteY125" fmla="*/ 1879600 h 3694853"/>
                  <a:gd name="connsiteX126" fmla="*/ 1774613 w 3557693"/>
                  <a:gd name="connsiteY126" fmla="*/ 1828800 h 3694853"/>
                  <a:gd name="connsiteX127" fmla="*/ 1500293 w 3557693"/>
                  <a:gd name="connsiteY127" fmla="*/ 1778000 h 3694853"/>
                  <a:gd name="connsiteX128" fmla="*/ 1256453 w 3557693"/>
                  <a:gd name="connsiteY128" fmla="*/ 1706880 h 3694853"/>
                  <a:gd name="connsiteX129" fmla="*/ 900853 w 3557693"/>
                  <a:gd name="connsiteY129" fmla="*/ 1574800 h 3694853"/>
                  <a:gd name="connsiteX130" fmla="*/ 667173 w 3557693"/>
                  <a:gd name="connsiteY130" fmla="*/ 1341120 h 3694853"/>
                  <a:gd name="connsiteX131" fmla="*/ 514773 w 3557693"/>
                  <a:gd name="connsiteY131" fmla="*/ 1137920 h 3694853"/>
                  <a:gd name="connsiteX132" fmla="*/ 423333 w 3557693"/>
                  <a:gd name="connsiteY132" fmla="*/ 1036320 h 3694853"/>
                  <a:gd name="connsiteX133" fmla="*/ 362373 w 3557693"/>
                  <a:gd name="connsiteY133" fmla="*/ 1046480 h 3694853"/>
                  <a:gd name="connsiteX134" fmla="*/ 443653 w 3557693"/>
                  <a:gd name="connsiteY134" fmla="*/ 1137920 h 3694853"/>
                  <a:gd name="connsiteX135" fmla="*/ 565573 w 3557693"/>
                  <a:gd name="connsiteY135" fmla="*/ 1320800 h 3694853"/>
                  <a:gd name="connsiteX136" fmla="*/ 626533 w 3557693"/>
                  <a:gd name="connsiteY136" fmla="*/ 1402080 h 3694853"/>
                  <a:gd name="connsiteX137" fmla="*/ 555413 w 3557693"/>
                  <a:gd name="connsiteY137" fmla="*/ 1391920 h 3694853"/>
                  <a:gd name="connsiteX138" fmla="*/ 382693 w 3557693"/>
                  <a:gd name="connsiteY138" fmla="*/ 1300480 h 3694853"/>
                  <a:gd name="connsiteX139" fmla="*/ 209973 w 3557693"/>
                  <a:gd name="connsiteY139" fmla="*/ 1178560 h 3694853"/>
                  <a:gd name="connsiteX140" fmla="*/ 47413 w 3557693"/>
                  <a:gd name="connsiteY140" fmla="*/ 1046480 h 3694853"/>
                  <a:gd name="connsiteX141" fmla="*/ 6773 w 3557693"/>
                  <a:gd name="connsiteY141" fmla="*/ 1056640 h 3694853"/>
                  <a:gd name="connsiteX142" fmla="*/ 88053 w 3557693"/>
                  <a:gd name="connsiteY142" fmla="*/ 1127760 h 3694853"/>
                  <a:gd name="connsiteX143" fmla="*/ 362373 w 3557693"/>
                  <a:gd name="connsiteY143" fmla="*/ 1351280 h 3694853"/>
                  <a:gd name="connsiteX144" fmla="*/ 606213 w 3557693"/>
                  <a:gd name="connsiteY144" fmla="*/ 1463040 h 3694853"/>
                  <a:gd name="connsiteX145" fmla="*/ 707813 w 3557693"/>
                  <a:gd name="connsiteY145" fmla="*/ 1483360 h 3694853"/>
                  <a:gd name="connsiteX146" fmla="*/ 758613 w 3557693"/>
                  <a:gd name="connsiteY146" fmla="*/ 1544320 h 3694853"/>
                  <a:gd name="connsiteX147" fmla="*/ 819573 w 3557693"/>
                  <a:gd name="connsiteY147" fmla="*/ 1595120 h 3694853"/>
                  <a:gd name="connsiteX148" fmla="*/ 911013 w 3557693"/>
                  <a:gd name="connsiteY148" fmla="*/ 1645920 h 3694853"/>
                  <a:gd name="connsiteX149" fmla="*/ 1236133 w 3557693"/>
                  <a:gd name="connsiteY149" fmla="*/ 1767840 h 3694853"/>
                  <a:gd name="connsiteX150" fmla="*/ 1540933 w 3557693"/>
                  <a:gd name="connsiteY150" fmla="*/ 1879600 h 3694853"/>
                  <a:gd name="connsiteX151" fmla="*/ 1652693 w 3557693"/>
                  <a:gd name="connsiteY151" fmla="*/ 1950720 h 3694853"/>
                  <a:gd name="connsiteX152" fmla="*/ 1469813 w 3557693"/>
                  <a:gd name="connsiteY152" fmla="*/ 1920240 h 3694853"/>
                  <a:gd name="connsiteX153" fmla="*/ 1286933 w 3557693"/>
                  <a:gd name="connsiteY153" fmla="*/ 1920240 h 3694853"/>
                  <a:gd name="connsiteX154" fmla="*/ 1053253 w 3557693"/>
                  <a:gd name="connsiteY154" fmla="*/ 1899920 h 3694853"/>
                  <a:gd name="connsiteX155" fmla="*/ 809413 w 3557693"/>
                  <a:gd name="connsiteY155" fmla="*/ 1828800 h 3694853"/>
                  <a:gd name="connsiteX156" fmla="*/ 545253 w 3557693"/>
                  <a:gd name="connsiteY156" fmla="*/ 1737360 h 3694853"/>
                  <a:gd name="connsiteX157" fmla="*/ 514773 w 3557693"/>
                  <a:gd name="connsiteY157" fmla="*/ 1727200 h 3694853"/>
                  <a:gd name="connsiteX158" fmla="*/ 382693 w 3557693"/>
                  <a:gd name="connsiteY158" fmla="*/ 1635760 h 3694853"/>
                  <a:gd name="connsiteX159" fmla="*/ 342053 w 3557693"/>
                  <a:gd name="connsiteY159" fmla="*/ 1645920 h 3694853"/>
                  <a:gd name="connsiteX160" fmla="*/ 474133 w 3557693"/>
                  <a:gd name="connsiteY160" fmla="*/ 1767840 h 3694853"/>
                  <a:gd name="connsiteX161" fmla="*/ 728133 w 3557693"/>
                  <a:gd name="connsiteY161" fmla="*/ 1849120 h 3694853"/>
                  <a:gd name="connsiteX162" fmla="*/ 606213 w 3557693"/>
                  <a:gd name="connsiteY162" fmla="*/ 1849120 h 3694853"/>
                  <a:gd name="connsiteX163" fmla="*/ 474133 w 3557693"/>
                  <a:gd name="connsiteY163" fmla="*/ 1838960 h 3694853"/>
                  <a:gd name="connsiteX164" fmla="*/ 474133 w 3557693"/>
                  <a:gd name="connsiteY164" fmla="*/ 1889760 h 3694853"/>
                  <a:gd name="connsiteX165" fmla="*/ 585893 w 3557693"/>
                  <a:gd name="connsiteY165" fmla="*/ 1889760 h 3694853"/>
                  <a:gd name="connsiteX166" fmla="*/ 789093 w 3557693"/>
                  <a:gd name="connsiteY166" fmla="*/ 1889760 h 3694853"/>
                  <a:gd name="connsiteX167" fmla="*/ 992293 w 3557693"/>
                  <a:gd name="connsiteY167" fmla="*/ 1930400 h 3694853"/>
                  <a:gd name="connsiteX168" fmla="*/ 1266613 w 3557693"/>
                  <a:gd name="connsiteY168" fmla="*/ 1950720 h 3694853"/>
                  <a:gd name="connsiteX169" fmla="*/ 1520613 w 3557693"/>
                  <a:gd name="connsiteY169" fmla="*/ 1981200 h 3694853"/>
                  <a:gd name="connsiteX170" fmla="*/ 1693333 w 3557693"/>
                  <a:gd name="connsiteY170" fmla="*/ 2021840 h 3694853"/>
                  <a:gd name="connsiteX171" fmla="*/ 1744133 w 3557693"/>
                  <a:gd name="connsiteY171" fmla="*/ 2123440 h 3694853"/>
                  <a:gd name="connsiteX172" fmla="*/ 1794933 w 3557693"/>
                  <a:gd name="connsiteY172" fmla="*/ 2255520 h 3694853"/>
                  <a:gd name="connsiteX173" fmla="*/ 1805093 w 3557693"/>
                  <a:gd name="connsiteY173" fmla="*/ 2499360 h 3694853"/>
                  <a:gd name="connsiteX174" fmla="*/ 1784773 w 3557693"/>
                  <a:gd name="connsiteY174" fmla="*/ 2753360 h 3694853"/>
                  <a:gd name="connsiteX175" fmla="*/ 1733973 w 3557693"/>
                  <a:gd name="connsiteY175" fmla="*/ 3048000 h 3694853"/>
                  <a:gd name="connsiteX176" fmla="*/ 1683173 w 3557693"/>
                  <a:gd name="connsiteY176" fmla="*/ 3342640 h 3694853"/>
                  <a:gd name="connsiteX177" fmla="*/ 1632373 w 3557693"/>
                  <a:gd name="connsiteY177" fmla="*/ 3586480 h 3694853"/>
                  <a:gd name="connsiteX178" fmla="*/ 1825413 w 3557693"/>
                  <a:gd name="connsiteY178" fmla="*/ 3667760 h 3694853"/>
                  <a:gd name="connsiteX179" fmla="*/ 2120053 w 3557693"/>
                  <a:gd name="connsiteY179" fmla="*/ 3677920 h 3694853"/>
                  <a:gd name="connsiteX180" fmla="*/ 2191173 w 3557693"/>
                  <a:gd name="connsiteY180" fmla="*/ 3627120 h 3694853"/>
                  <a:gd name="connsiteX181" fmla="*/ 2181013 w 3557693"/>
                  <a:gd name="connsiteY181" fmla="*/ 3271520 h 3694853"/>
                  <a:gd name="connsiteX182" fmla="*/ 2159909 w 3557693"/>
                  <a:gd name="connsiteY182" fmla="*/ 2353033 h 3694853"/>
                  <a:gd name="connsiteX0" fmla="*/ 2159909 w 3557693"/>
                  <a:gd name="connsiteY0" fmla="*/ 2353033 h 3694853"/>
                  <a:gd name="connsiteX1" fmla="*/ 2302933 w 3557693"/>
                  <a:gd name="connsiteY1" fmla="*/ 2103120 h 3694853"/>
                  <a:gd name="connsiteX2" fmla="*/ 2628053 w 3557693"/>
                  <a:gd name="connsiteY2" fmla="*/ 1838960 h 3694853"/>
                  <a:gd name="connsiteX3" fmla="*/ 3014133 w 3557693"/>
                  <a:gd name="connsiteY3" fmla="*/ 1615440 h 3694853"/>
                  <a:gd name="connsiteX4" fmla="*/ 3288453 w 3557693"/>
                  <a:gd name="connsiteY4" fmla="*/ 1503680 h 3694853"/>
                  <a:gd name="connsiteX5" fmla="*/ 3471333 w 3557693"/>
                  <a:gd name="connsiteY5" fmla="*/ 1391920 h 3694853"/>
                  <a:gd name="connsiteX6" fmla="*/ 3552613 w 3557693"/>
                  <a:gd name="connsiteY6" fmla="*/ 1280160 h 3694853"/>
                  <a:gd name="connsiteX7" fmla="*/ 3501813 w 3557693"/>
                  <a:gd name="connsiteY7" fmla="*/ 1270000 h 3694853"/>
                  <a:gd name="connsiteX8" fmla="*/ 3430693 w 3557693"/>
                  <a:gd name="connsiteY8" fmla="*/ 1371600 h 3694853"/>
                  <a:gd name="connsiteX9" fmla="*/ 3237653 w 3557693"/>
                  <a:gd name="connsiteY9" fmla="*/ 1473200 h 3694853"/>
                  <a:gd name="connsiteX10" fmla="*/ 2922693 w 3557693"/>
                  <a:gd name="connsiteY10" fmla="*/ 1605280 h 3694853"/>
                  <a:gd name="connsiteX11" fmla="*/ 2892213 w 3557693"/>
                  <a:gd name="connsiteY11" fmla="*/ 1595120 h 3694853"/>
                  <a:gd name="connsiteX12" fmla="*/ 2922693 w 3557693"/>
                  <a:gd name="connsiteY12" fmla="*/ 1483360 h 3694853"/>
                  <a:gd name="connsiteX13" fmla="*/ 2983653 w 3557693"/>
                  <a:gd name="connsiteY13" fmla="*/ 1320800 h 3694853"/>
                  <a:gd name="connsiteX14" fmla="*/ 2983653 w 3557693"/>
                  <a:gd name="connsiteY14" fmla="*/ 1270000 h 3694853"/>
                  <a:gd name="connsiteX15" fmla="*/ 2932853 w 3557693"/>
                  <a:gd name="connsiteY15" fmla="*/ 1280160 h 3694853"/>
                  <a:gd name="connsiteX16" fmla="*/ 2902373 w 3557693"/>
                  <a:gd name="connsiteY16" fmla="*/ 1361440 h 3694853"/>
                  <a:gd name="connsiteX17" fmla="*/ 2821093 w 3557693"/>
                  <a:gd name="connsiteY17" fmla="*/ 1584960 h 3694853"/>
                  <a:gd name="connsiteX18" fmla="*/ 2790613 w 3557693"/>
                  <a:gd name="connsiteY18" fmla="*/ 1666240 h 3694853"/>
                  <a:gd name="connsiteX19" fmla="*/ 2668693 w 3557693"/>
                  <a:gd name="connsiteY19" fmla="*/ 1737360 h 3694853"/>
                  <a:gd name="connsiteX20" fmla="*/ 2475653 w 3557693"/>
                  <a:gd name="connsiteY20" fmla="*/ 1838960 h 3694853"/>
                  <a:gd name="connsiteX21" fmla="*/ 2374053 w 3557693"/>
                  <a:gd name="connsiteY21" fmla="*/ 1899920 h 3694853"/>
                  <a:gd name="connsiteX22" fmla="*/ 2231813 w 3557693"/>
                  <a:gd name="connsiteY22" fmla="*/ 2011680 h 3694853"/>
                  <a:gd name="connsiteX23" fmla="*/ 2313093 w 3557693"/>
                  <a:gd name="connsiteY23" fmla="*/ 1666240 h 3694853"/>
                  <a:gd name="connsiteX24" fmla="*/ 2384213 w 3557693"/>
                  <a:gd name="connsiteY24" fmla="*/ 1280160 h 3694853"/>
                  <a:gd name="connsiteX25" fmla="*/ 2597573 w 3557693"/>
                  <a:gd name="connsiteY25" fmla="*/ 1056640 h 3694853"/>
                  <a:gd name="connsiteX26" fmla="*/ 2668693 w 3557693"/>
                  <a:gd name="connsiteY26" fmla="*/ 894080 h 3694853"/>
                  <a:gd name="connsiteX27" fmla="*/ 2628053 w 3557693"/>
                  <a:gd name="connsiteY27" fmla="*/ 894080 h 3694853"/>
                  <a:gd name="connsiteX28" fmla="*/ 2567093 w 3557693"/>
                  <a:gd name="connsiteY28" fmla="*/ 1026160 h 3694853"/>
                  <a:gd name="connsiteX29" fmla="*/ 2414693 w 3557693"/>
                  <a:gd name="connsiteY29" fmla="*/ 1148080 h 3694853"/>
                  <a:gd name="connsiteX30" fmla="*/ 2465493 w 3557693"/>
                  <a:gd name="connsiteY30" fmla="*/ 975360 h 3694853"/>
                  <a:gd name="connsiteX31" fmla="*/ 2546773 w 3557693"/>
                  <a:gd name="connsiteY31" fmla="*/ 680720 h 3694853"/>
                  <a:gd name="connsiteX32" fmla="*/ 2648373 w 3557693"/>
                  <a:gd name="connsiteY32" fmla="*/ 589280 h 3694853"/>
                  <a:gd name="connsiteX33" fmla="*/ 2729653 w 3557693"/>
                  <a:gd name="connsiteY33" fmla="*/ 497840 h 3694853"/>
                  <a:gd name="connsiteX34" fmla="*/ 2739813 w 3557693"/>
                  <a:gd name="connsiteY34" fmla="*/ 447040 h 3694853"/>
                  <a:gd name="connsiteX35" fmla="*/ 2699173 w 3557693"/>
                  <a:gd name="connsiteY35" fmla="*/ 467360 h 3694853"/>
                  <a:gd name="connsiteX36" fmla="*/ 2628053 w 3557693"/>
                  <a:gd name="connsiteY36" fmla="*/ 548640 h 3694853"/>
                  <a:gd name="connsiteX37" fmla="*/ 2567093 w 3557693"/>
                  <a:gd name="connsiteY37" fmla="*/ 579120 h 3694853"/>
                  <a:gd name="connsiteX38" fmla="*/ 2678853 w 3557693"/>
                  <a:gd name="connsiteY38" fmla="*/ 274320 h 3694853"/>
                  <a:gd name="connsiteX39" fmla="*/ 2729653 w 3557693"/>
                  <a:gd name="connsiteY39" fmla="*/ 40640 h 3694853"/>
                  <a:gd name="connsiteX40" fmla="*/ 2689013 w 3557693"/>
                  <a:gd name="connsiteY40" fmla="*/ 30480 h 3694853"/>
                  <a:gd name="connsiteX41" fmla="*/ 2668693 w 3557693"/>
                  <a:gd name="connsiteY41" fmla="*/ 142240 h 3694853"/>
                  <a:gd name="connsiteX42" fmla="*/ 2617893 w 3557693"/>
                  <a:gd name="connsiteY42" fmla="*/ 314960 h 3694853"/>
                  <a:gd name="connsiteX43" fmla="*/ 2597573 w 3557693"/>
                  <a:gd name="connsiteY43" fmla="*/ 314960 h 3694853"/>
                  <a:gd name="connsiteX44" fmla="*/ 2556933 w 3557693"/>
                  <a:gd name="connsiteY44" fmla="*/ 172720 h 3694853"/>
                  <a:gd name="connsiteX45" fmla="*/ 2526453 w 3557693"/>
                  <a:gd name="connsiteY45" fmla="*/ 81280 h 3694853"/>
                  <a:gd name="connsiteX46" fmla="*/ 2495973 w 3557693"/>
                  <a:gd name="connsiteY46" fmla="*/ 111760 h 3694853"/>
                  <a:gd name="connsiteX47" fmla="*/ 2516293 w 3557693"/>
                  <a:gd name="connsiteY47" fmla="*/ 172720 h 3694853"/>
                  <a:gd name="connsiteX48" fmla="*/ 2546773 w 3557693"/>
                  <a:gd name="connsiteY48" fmla="*/ 284480 h 3694853"/>
                  <a:gd name="connsiteX49" fmla="*/ 2567093 w 3557693"/>
                  <a:gd name="connsiteY49" fmla="*/ 375920 h 3694853"/>
                  <a:gd name="connsiteX50" fmla="*/ 2577253 w 3557693"/>
                  <a:gd name="connsiteY50" fmla="*/ 406400 h 3694853"/>
                  <a:gd name="connsiteX51" fmla="*/ 2495973 w 3557693"/>
                  <a:gd name="connsiteY51" fmla="*/ 640080 h 3694853"/>
                  <a:gd name="connsiteX52" fmla="*/ 2424853 w 3557693"/>
                  <a:gd name="connsiteY52" fmla="*/ 894080 h 3694853"/>
                  <a:gd name="connsiteX53" fmla="*/ 2363893 w 3557693"/>
                  <a:gd name="connsiteY53" fmla="*/ 863600 h 3694853"/>
                  <a:gd name="connsiteX54" fmla="*/ 2262293 w 3557693"/>
                  <a:gd name="connsiteY54" fmla="*/ 690880 h 3694853"/>
                  <a:gd name="connsiteX55" fmla="*/ 2221653 w 3557693"/>
                  <a:gd name="connsiteY55" fmla="*/ 609600 h 3694853"/>
                  <a:gd name="connsiteX56" fmla="*/ 2201333 w 3557693"/>
                  <a:gd name="connsiteY56" fmla="*/ 640080 h 3694853"/>
                  <a:gd name="connsiteX57" fmla="*/ 2241973 w 3557693"/>
                  <a:gd name="connsiteY57" fmla="*/ 741680 h 3694853"/>
                  <a:gd name="connsiteX58" fmla="*/ 2302933 w 3557693"/>
                  <a:gd name="connsiteY58" fmla="*/ 853440 h 3694853"/>
                  <a:gd name="connsiteX59" fmla="*/ 2353733 w 3557693"/>
                  <a:gd name="connsiteY59" fmla="*/ 934720 h 3694853"/>
                  <a:gd name="connsiteX60" fmla="*/ 2384213 w 3557693"/>
                  <a:gd name="connsiteY60" fmla="*/ 965200 h 3694853"/>
                  <a:gd name="connsiteX61" fmla="*/ 2363893 w 3557693"/>
                  <a:gd name="connsiteY61" fmla="*/ 1076960 h 3694853"/>
                  <a:gd name="connsiteX62" fmla="*/ 2262293 w 3557693"/>
                  <a:gd name="connsiteY62" fmla="*/ 1422400 h 3694853"/>
                  <a:gd name="connsiteX63" fmla="*/ 2211493 w 3557693"/>
                  <a:gd name="connsiteY63" fmla="*/ 1676400 h 3694853"/>
                  <a:gd name="connsiteX64" fmla="*/ 2160693 w 3557693"/>
                  <a:gd name="connsiteY64" fmla="*/ 1818640 h 3694853"/>
                  <a:gd name="connsiteX65" fmla="*/ 2089573 w 3557693"/>
                  <a:gd name="connsiteY65" fmla="*/ 1838960 h 3694853"/>
                  <a:gd name="connsiteX66" fmla="*/ 2048933 w 3557693"/>
                  <a:gd name="connsiteY66" fmla="*/ 1686560 h 3694853"/>
                  <a:gd name="connsiteX67" fmla="*/ 1957493 w 3557693"/>
                  <a:gd name="connsiteY67" fmla="*/ 1351280 h 3694853"/>
                  <a:gd name="connsiteX68" fmla="*/ 1845733 w 3557693"/>
                  <a:gd name="connsiteY68" fmla="*/ 894080 h 3694853"/>
                  <a:gd name="connsiteX69" fmla="*/ 1805093 w 3557693"/>
                  <a:gd name="connsiteY69" fmla="*/ 436880 h 3694853"/>
                  <a:gd name="connsiteX70" fmla="*/ 1815253 w 3557693"/>
                  <a:gd name="connsiteY70" fmla="*/ 254000 h 3694853"/>
                  <a:gd name="connsiteX71" fmla="*/ 1774613 w 3557693"/>
                  <a:gd name="connsiteY71" fmla="*/ 213360 h 3694853"/>
                  <a:gd name="connsiteX72" fmla="*/ 1764453 w 3557693"/>
                  <a:gd name="connsiteY72" fmla="*/ 365760 h 3694853"/>
                  <a:gd name="connsiteX73" fmla="*/ 1764453 w 3557693"/>
                  <a:gd name="connsiteY73" fmla="*/ 558800 h 3694853"/>
                  <a:gd name="connsiteX74" fmla="*/ 1774613 w 3557693"/>
                  <a:gd name="connsiteY74" fmla="*/ 670560 h 3694853"/>
                  <a:gd name="connsiteX75" fmla="*/ 1733973 w 3557693"/>
                  <a:gd name="connsiteY75" fmla="*/ 609600 h 3694853"/>
                  <a:gd name="connsiteX76" fmla="*/ 1622213 w 3557693"/>
                  <a:gd name="connsiteY76" fmla="*/ 406400 h 3694853"/>
                  <a:gd name="connsiteX77" fmla="*/ 1571413 w 3557693"/>
                  <a:gd name="connsiteY77" fmla="*/ 142240 h 3694853"/>
                  <a:gd name="connsiteX78" fmla="*/ 1540933 w 3557693"/>
                  <a:gd name="connsiteY78" fmla="*/ 60960 h 3694853"/>
                  <a:gd name="connsiteX79" fmla="*/ 1520613 w 3557693"/>
                  <a:gd name="connsiteY79" fmla="*/ 121920 h 3694853"/>
                  <a:gd name="connsiteX80" fmla="*/ 1551093 w 3557693"/>
                  <a:gd name="connsiteY80" fmla="*/ 365760 h 3694853"/>
                  <a:gd name="connsiteX81" fmla="*/ 1571413 w 3557693"/>
                  <a:gd name="connsiteY81" fmla="*/ 426720 h 3694853"/>
                  <a:gd name="connsiteX82" fmla="*/ 1540933 w 3557693"/>
                  <a:gd name="connsiteY82" fmla="*/ 416560 h 3694853"/>
                  <a:gd name="connsiteX83" fmla="*/ 1439333 w 3557693"/>
                  <a:gd name="connsiteY83" fmla="*/ 335280 h 3694853"/>
                  <a:gd name="connsiteX84" fmla="*/ 1327573 w 3557693"/>
                  <a:gd name="connsiteY84" fmla="*/ 274320 h 3694853"/>
                  <a:gd name="connsiteX85" fmla="*/ 1317413 w 3557693"/>
                  <a:gd name="connsiteY85" fmla="*/ 304800 h 3694853"/>
                  <a:gd name="connsiteX86" fmla="*/ 1429173 w 3557693"/>
                  <a:gd name="connsiteY86" fmla="*/ 396240 h 3694853"/>
                  <a:gd name="connsiteX87" fmla="*/ 1571413 w 3557693"/>
                  <a:gd name="connsiteY87" fmla="*/ 477520 h 3694853"/>
                  <a:gd name="connsiteX88" fmla="*/ 1601893 w 3557693"/>
                  <a:gd name="connsiteY88" fmla="*/ 497840 h 3694853"/>
                  <a:gd name="connsiteX89" fmla="*/ 1683173 w 3557693"/>
                  <a:gd name="connsiteY89" fmla="*/ 629920 h 3694853"/>
                  <a:gd name="connsiteX90" fmla="*/ 1764453 w 3557693"/>
                  <a:gd name="connsiteY90" fmla="*/ 731520 h 3694853"/>
                  <a:gd name="connsiteX91" fmla="*/ 1784773 w 3557693"/>
                  <a:gd name="connsiteY91" fmla="*/ 843280 h 3694853"/>
                  <a:gd name="connsiteX92" fmla="*/ 1815253 w 3557693"/>
                  <a:gd name="connsiteY92" fmla="*/ 1036320 h 3694853"/>
                  <a:gd name="connsiteX93" fmla="*/ 1876213 w 3557693"/>
                  <a:gd name="connsiteY93" fmla="*/ 1310640 h 3694853"/>
                  <a:gd name="connsiteX94" fmla="*/ 1855893 w 3557693"/>
                  <a:gd name="connsiteY94" fmla="*/ 1310640 h 3694853"/>
                  <a:gd name="connsiteX95" fmla="*/ 1591733 w 3557693"/>
                  <a:gd name="connsiteY95" fmla="*/ 1137920 h 3694853"/>
                  <a:gd name="connsiteX96" fmla="*/ 1408853 w 3557693"/>
                  <a:gd name="connsiteY96" fmla="*/ 914400 h 3694853"/>
                  <a:gd name="connsiteX97" fmla="*/ 1327573 w 3557693"/>
                  <a:gd name="connsiteY97" fmla="*/ 782320 h 3694853"/>
                  <a:gd name="connsiteX98" fmla="*/ 1307253 w 3557693"/>
                  <a:gd name="connsiteY98" fmla="*/ 619760 h 3694853"/>
                  <a:gd name="connsiteX99" fmla="*/ 1286933 w 3557693"/>
                  <a:gd name="connsiteY99" fmla="*/ 589280 h 3694853"/>
                  <a:gd name="connsiteX100" fmla="*/ 1256453 w 3557693"/>
                  <a:gd name="connsiteY100" fmla="*/ 670560 h 3694853"/>
                  <a:gd name="connsiteX101" fmla="*/ 1266613 w 3557693"/>
                  <a:gd name="connsiteY101" fmla="*/ 772160 h 3694853"/>
                  <a:gd name="connsiteX102" fmla="*/ 1185333 w 3557693"/>
                  <a:gd name="connsiteY102" fmla="*/ 690880 h 3694853"/>
                  <a:gd name="connsiteX103" fmla="*/ 1012613 w 3557693"/>
                  <a:gd name="connsiteY103" fmla="*/ 508000 h 3694853"/>
                  <a:gd name="connsiteX104" fmla="*/ 941493 w 3557693"/>
                  <a:gd name="connsiteY104" fmla="*/ 375920 h 3694853"/>
                  <a:gd name="connsiteX105" fmla="*/ 890693 w 3557693"/>
                  <a:gd name="connsiteY105" fmla="*/ 294640 h 3694853"/>
                  <a:gd name="connsiteX106" fmla="*/ 860213 w 3557693"/>
                  <a:gd name="connsiteY106" fmla="*/ 294640 h 3694853"/>
                  <a:gd name="connsiteX107" fmla="*/ 880533 w 3557693"/>
                  <a:gd name="connsiteY107" fmla="*/ 365760 h 3694853"/>
                  <a:gd name="connsiteX108" fmla="*/ 982133 w 3557693"/>
                  <a:gd name="connsiteY108" fmla="*/ 548640 h 3694853"/>
                  <a:gd name="connsiteX109" fmla="*/ 1083733 w 3557693"/>
                  <a:gd name="connsiteY109" fmla="*/ 650240 h 3694853"/>
                  <a:gd name="connsiteX110" fmla="*/ 1012613 w 3557693"/>
                  <a:gd name="connsiteY110" fmla="*/ 650240 h 3694853"/>
                  <a:gd name="connsiteX111" fmla="*/ 850053 w 3557693"/>
                  <a:gd name="connsiteY111" fmla="*/ 579120 h 3694853"/>
                  <a:gd name="connsiteX112" fmla="*/ 829733 w 3557693"/>
                  <a:gd name="connsiteY112" fmla="*/ 599440 h 3694853"/>
                  <a:gd name="connsiteX113" fmla="*/ 921173 w 3557693"/>
                  <a:gd name="connsiteY113" fmla="*/ 650240 h 3694853"/>
                  <a:gd name="connsiteX114" fmla="*/ 1073573 w 3557693"/>
                  <a:gd name="connsiteY114" fmla="*/ 711200 h 3694853"/>
                  <a:gd name="connsiteX115" fmla="*/ 1124373 w 3557693"/>
                  <a:gd name="connsiteY115" fmla="*/ 721360 h 3694853"/>
                  <a:gd name="connsiteX116" fmla="*/ 1246293 w 3557693"/>
                  <a:gd name="connsiteY116" fmla="*/ 822960 h 3694853"/>
                  <a:gd name="connsiteX117" fmla="*/ 1286933 w 3557693"/>
                  <a:gd name="connsiteY117" fmla="*/ 853440 h 3694853"/>
                  <a:gd name="connsiteX118" fmla="*/ 1398693 w 3557693"/>
                  <a:gd name="connsiteY118" fmla="*/ 985520 h 3694853"/>
                  <a:gd name="connsiteX119" fmla="*/ 1500293 w 3557693"/>
                  <a:gd name="connsiteY119" fmla="*/ 1117600 h 3694853"/>
                  <a:gd name="connsiteX120" fmla="*/ 1683173 w 3557693"/>
                  <a:gd name="connsiteY120" fmla="*/ 1290320 h 3694853"/>
                  <a:gd name="connsiteX121" fmla="*/ 1845733 w 3557693"/>
                  <a:gd name="connsiteY121" fmla="*/ 1422400 h 3694853"/>
                  <a:gd name="connsiteX122" fmla="*/ 1866053 w 3557693"/>
                  <a:gd name="connsiteY122" fmla="*/ 1473200 h 3694853"/>
                  <a:gd name="connsiteX123" fmla="*/ 1886373 w 3557693"/>
                  <a:gd name="connsiteY123" fmla="*/ 1625600 h 3694853"/>
                  <a:gd name="connsiteX124" fmla="*/ 1896533 w 3557693"/>
                  <a:gd name="connsiteY124" fmla="*/ 1717040 h 3694853"/>
                  <a:gd name="connsiteX125" fmla="*/ 1886373 w 3557693"/>
                  <a:gd name="connsiteY125" fmla="*/ 1879600 h 3694853"/>
                  <a:gd name="connsiteX126" fmla="*/ 1774613 w 3557693"/>
                  <a:gd name="connsiteY126" fmla="*/ 1828800 h 3694853"/>
                  <a:gd name="connsiteX127" fmla="*/ 1500293 w 3557693"/>
                  <a:gd name="connsiteY127" fmla="*/ 1778000 h 3694853"/>
                  <a:gd name="connsiteX128" fmla="*/ 1256453 w 3557693"/>
                  <a:gd name="connsiteY128" fmla="*/ 1706880 h 3694853"/>
                  <a:gd name="connsiteX129" fmla="*/ 900853 w 3557693"/>
                  <a:gd name="connsiteY129" fmla="*/ 1574800 h 3694853"/>
                  <a:gd name="connsiteX130" fmla="*/ 667173 w 3557693"/>
                  <a:gd name="connsiteY130" fmla="*/ 1341120 h 3694853"/>
                  <a:gd name="connsiteX131" fmla="*/ 514773 w 3557693"/>
                  <a:gd name="connsiteY131" fmla="*/ 1137920 h 3694853"/>
                  <a:gd name="connsiteX132" fmla="*/ 423333 w 3557693"/>
                  <a:gd name="connsiteY132" fmla="*/ 1036320 h 3694853"/>
                  <a:gd name="connsiteX133" fmla="*/ 362373 w 3557693"/>
                  <a:gd name="connsiteY133" fmla="*/ 1046480 h 3694853"/>
                  <a:gd name="connsiteX134" fmla="*/ 443653 w 3557693"/>
                  <a:gd name="connsiteY134" fmla="*/ 1137920 h 3694853"/>
                  <a:gd name="connsiteX135" fmla="*/ 565573 w 3557693"/>
                  <a:gd name="connsiteY135" fmla="*/ 1320800 h 3694853"/>
                  <a:gd name="connsiteX136" fmla="*/ 626533 w 3557693"/>
                  <a:gd name="connsiteY136" fmla="*/ 1402080 h 3694853"/>
                  <a:gd name="connsiteX137" fmla="*/ 555413 w 3557693"/>
                  <a:gd name="connsiteY137" fmla="*/ 1391920 h 3694853"/>
                  <a:gd name="connsiteX138" fmla="*/ 382693 w 3557693"/>
                  <a:gd name="connsiteY138" fmla="*/ 1300480 h 3694853"/>
                  <a:gd name="connsiteX139" fmla="*/ 209973 w 3557693"/>
                  <a:gd name="connsiteY139" fmla="*/ 1178560 h 3694853"/>
                  <a:gd name="connsiteX140" fmla="*/ 47413 w 3557693"/>
                  <a:gd name="connsiteY140" fmla="*/ 1046480 h 3694853"/>
                  <a:gd name="connsiteX141" fmla="*/ 6773 w 3557693"/>
                  <a:gd name="connsiteY141" fmla="*/ 1056640 h 3694853"/>
                  <a:gd name="connsiteX142" fmla="*/ 88053 w 3557693"/>
                  <a:gd name="connsiteY142" fmla="*/ 1127760 h 3694853"/>
                  <a:gd name="connsiteX143" fmla="*/ 362373 w 3557693"/>
                  <a:gd name="connsiteY143" fmla="*/ 1351280 h 3694853"/>
                  <a:gd name="connsiteX144" fmla="*/ 606213 w 3557693"/>
                  <a:gd name="connsiteY144" fmla="*/ 1463040 h 3694853"/>
                  <a:gd name="connsiteX145" fmla="*/ 707813 w 3557693"/>
                  <a:gd name="connsiteY145" fmla="*/ 1483360 h 3694853"/>
                  <a:gd name="connsiteX146" fmla="*/ 758613 w 3557693"/>
                  <a:gd name="connsiteY146" fmla="*/ 1544320 h 3694853"/>
                  <a:gd name="connsiteX147" fmla="*/ 819573 w 3557693"/>
                  <a:gd name="connsiteY147" fmla="*/ 1595120 h 3694853"/>
                  <a:gd name="connsiteX148" fmla="*/ 911013 w 3557693"/>
                  <a:gd name="connsiteY148" fmla="*/ 1645920 h 3694853"/>
                  <a:gd name="connsiteX149" fmla="*/ 1236133 w 3557693"/>
                  <a:gd name="connsiteY149" fmla="*/ 1767840 h 3694853"/>
                  <a:gd name="connsiteX150" fmla="*/ 1540933 w 3557693"/>
                  <a:gd name="connsiteY150" fmla="*/ 1879600 h 3694853"/>
                  <a:gd name="connsiteX151" fmla="*/ 1652693 w 3557693"/>
                  <a:gd name="connsiteY151" fmla="*/ 1950720 h 3694853"/>
                  <a:gd name="connsiteX152" fmla="*/ 1469813 w 3557693"/>
                  <a:gd name="connsiteY152" fmla="*/ 1920240 h 3694853"/>
                  <a:gd name="connsiteX153" fmla="*/ 1286933 w 3557693"/>
                  <a:gd name="connsiteY153" fmla="*/ 1920240 h 3694853"/>
                  <a:gd name="connsiteX154" fmla="*/ 1053253 w 3557693"/>
                  <a:gd name="connsiteY154" fmla="*/ 1899920 h 3694853"/>
                  <a:gd name="connsiteX155" fmla="*/ 809413 w 3557693"/>
                  <a:gd name="connsiteY155" fmla="*/ 1828800 h 3694853"/>
                  <a:gd name="connsiteX156" fmla="*/ 545253 w 3557693"/>
                  <a:gd name="connsiteY156" fmla="*/ 1737360 h 3694853"/>
                  <a:gd name="connsiteX157" fmla="*/ 514773 w 3557693"/>
                  <a:gd name="connsiteY157" fmla="*/ 1727200 h 3694853"/>
                  <a:gd name="connsiteX158" fmla="*/ 382693 w 3557693"/>
                  <a:gd name="connsiteY158" fmla="*/ 1635760 h 3694853"/>
                  <a:gd name="connsiteX159" fmla="*/ 342053 w 3557693"/>
                  <a:gd name="connsiteY159" fmla="*/ 1645920 h 3694853"/>
                  <a:gd name="connsiteX160" fmla="*/ 474133 w 3557693"/>
                  <a:gd name="connsiteY160" fmla="*/ 1767840 h 3694853"/>
                  <a:gd name="connsiteX161" fmla="*/ 728133 w 3557693"/>
                  <a:gd name="connsiteY161" fmla="*/ 1849120 h 3694853"/>
                  <a:gd name="connsiteX162" fmla="*/ 606213 w 3557693"/>
                  <a:gd name="connsiteY162" fmla="*/ 1849120 h 3694853"/>
                  <a:gd name="connsiteX163" fmla="*/ 474133 w 3557693"/>
                  <a:gd name="connsiteY163" fmla="*/ 1838960 h 3694853"/>
                  <a:gd name="connsiteX164" fmla="*/ 474133 w 3557693"/>
                  <a:gd name="connsiteY164" fmla="*/ 1889760 h 3694853"/>
                  <a:gd name="connsiteX165" fmla="*/ 585893 w 3557693"/>
                  <a:gd name="connsiteY165" fmla="*/ 1889760 h 3694853"/>
                  <a:gd name="connsiteX166" fmla="*/ 789093 w 3557693"/>
                  <a:gd name="connsiteY166" fmla="*/ 1889760 h 3694853"/>
                  <a:gd name="connsiteX167" fmla="*/ 992293 w 3557693"/>
                  <a:gd name="connsiteY167" fmla="*/ 1930400 h 3694853"/>
                  <a:gd name="connsiteX168" fmla="*/ 1266613 w 3557693"/>
                  <a:gd name="connsiteY168" fmla="*/ 1950720 h 3694853"/>
                  <a:gd name="connsiteX169" fmla="*/ 1583845 w 3557693"/>
                  <a:gd name="connsiteY169" fmla="*/ 1992993 h 3694853"/>
                  <a:gd name="connsiteX170" fmla="*/ 1693333 w 3557693"/>
                  <a:gd name="connsiteY170" fmla="*/ 2021840 h 3694853"/>
                  <a:gd name="connsiteX171" fmla="*/ 1744133 w 3557693"/>
                  <a:gd name="connsiteY171" fmla="*/ 2123440 h 3694853"/>
                  <a:gd name="connsiteX172" fmla="*/ 1794933 w 3557693"/>
                  <a:gd name="connsiteY172" fmla="*/ 2255520 h 3694853"/>
                  <a:gd name="connsiteX173" fmla="*/ 1805093 w 3557693"/>
                  <a:gd name="connsiteY173" fmla="*/ 2499360 h 3694853"/>
                  <a:gd name="connsiteX174" fmla="*/ 1784773 w 3557693"/>
                  <a:gd name="connsiteY174" fmla="*/ 2753360 h 3694853"/>
                  <a:gd name="connsiteX175" fmla="*/ 1733973 w 3557693"/>
                  <a:gd name="connsiteY175" fmla="*/ 3048000 h 3694853"/>
                  <a:gd name="connsiteX176" fmla="*/ 1683173 w 3557693"/>
                  <a:gd name="connsiteY176" fmla="*/ 3342640 h 3694853"/>
                  <a:gd name="connsiteX177" fmla="*/ 1632373 w 3557693"/>
                  <a:gd name="connsiteY177" fmla="*/ 3586480 h 3694853"/>
                  <a:gd name="connsiteX178" fmla="*/ 1825413 w 3557693"/>
                  <a:gd name="connsiteY178" fmla="*/ 3667760 h 3694853"/>
                  <a:gd name="connsiteX179" fmla="*/ 2120053 w 3557693"/>
                  <a:gd name="connsiteY179" fmla="*/ 3677920 h 3694853"/>
                  <a:gd name="connsiteX180" fmla="*/ 2191173 w 3557693"/>
                  <a:gd name="connsiteY180" fmla="*/ 3627120 h 3694853"/>
                  <a:gd name="connsiteX181" fmla="*/ 2181013 w 3557693"/>
                  <a:gd name="connsiteY181" fmla="*/ 3271520 h 3694853"/>
                  <a:gd name="connsiteX182" fmla="*/ 2159909 w 3557693"/>
                  <a:gd name="connsiteY182" fmla="*/ 2353033 h 3694853"/>
                  <a:gd name="connsiteX0" fmla="*/ 2159909 w 3557693"/>
                  <a:gd name="connsiteY0" fmla="*/ 2353033 h 3694853"/>
                  <a:gd name="connsiteX1" fmla="*/ 2302933 w 3557693"/>
                  <a:gd name="connsiteY1" fmla="*/ 2103120 h 3694853"/>
                  <a:gd name="connsiteX2" fmla="*/ 2628053 w 3557693"/>
                  <a:gd name="connsiteY2" fmla="*/ 1838960 h 3694853"/>
                  <a:gd name="connsiteX3" fmla="*/ 3014133 w 3557693"/>
                  <a:gd name="connsiteY3" fmla="*/ 1615440 h 3694853"/>
                  <a:gd name="connsiteX4" fmla="*/ 3288453 w 3557693"/>
                  <a:gd name="connsiteY4" fmla="*/ 1503680 h 3694853"/>
                  <a:gd name="connsiteX5" fmla="*/ 3471333 w 3557693"/>
                  <a:gd name="connsiteY5" fmla="*/ 1391920 h 3694853"/>
                  <a:gd name="connsiteX6" fmla="*/ 3552613 w 3557693"/>
                  <a:gd name="connsiteY6" fmla="*/ 1280160 h 3694853"/>
                  <a:gd name="connsiteX7" fmla="*/ 3501813 w 3557693"/>
                  <a:gd name="connsiteY7" fmla="*/ 1270000 h 3694853"/>
                  <a:gd name="connsiteX8" fmla="*/ 3430693 w 3557693"/>
                  <a:gd name="connsiteY8" fmla="*/ 1371600 h 3694853"/>
                  <a:gd name="connsiteX9" fmla="*/ 3237653 w 3557693"/>
                  <a:gd name="connsiteY9" fmla="*/ 1473200 h 3694853"/>
                  <a:gd name="connsiteX10" fmla="*/ 2922693 w 3557693"/>
                  <a:gd name="connsiteY10" fmla="*/ 1605280 h 3694853"/>
                  <a:gd name="connsiteX11" fmla="*/ 2892213 w 3557693"/>
                  <a:gd name="connsiteY11" fmla="*/ 1595120 h 3694853"/>
                  <a:gd name="connsiteX12" fmla="*/ 2922693 w 3557693"/>
                  <a:gd name="connsiteY12" fmla="*/ 1483360 h 3694853"/>
                  <a:gd name="connsiteX13" fmla="*/ 2983653 w 3557693"/>
                  <a:gd name="connsiteY13" fmla="*/ 1320800 h 3694853"/>
                  <a:gd name="connsiteX14" fmla="*/ 2983653 w 3557693"/>
                  <a:gd name="connsiteY14" fmla="*/ 1270000 h 3694853"/>
                  <a:gd name="connsiteX15" fmla="*/ 2932853 w 3557693"/>
                  <a:gd name="connsiteY15" fmla="*/ 1280160 h 3694853"/>
                  <a:gd name="connsiteX16" fmla="*/ 2902373 w 3557693"/>
                  <a:gd name="connsiteY16" fmla="*/ 1361440 h 3694853"/>
                  <a:gd name="connsiteX17" fmla="*/ 2821093 w 3557693"/>
                  <a:gd name="connsiteY17" fmla="*/ 1584960 h 3694853"/>
                  <a:gd name="connsiteX18" fmla="*/ 2790613 w 3557693"/>
                  <a:gd name="connsiteY18" fmla="*/ 1666240 h 3694853"/>
                  <a:gd name="connsiteX19" fmla="*/ 2668693 w 3557693"/>
                  <a:gd name="connsiteY19" fmla="*/ 1737360 h 3694853"/>
                  <a:gd name="connsiteX20" fmla="*/ 2475653 w 3557693"/>
                  <a:gd name="connsiteY20" fmla="*/ 1838960 h 3694853"/>
                  <a:gd name="connsiteX21" fmla="*/ 2374053 w 3557693"/>
                  <a:gd name="connsiteY21" fmla="*/ 1899920 h 3694853"/>
                  <a:gd name="connsiteX22" fmla="*/ 2231813 w 3557693"/>
                  <a:gd name="connsiteY22" fmla="*/ 2011680 h 3694853"/>
                  <a:gd name="connsiteX23" fmla="*/ 2313093 w 3557693"/>
                  <a:gd name="connsiteY23" fmla="*/ 1666240 h 3694853"/>
                  <a:gd name="connsiteX24" fmla="*/ 2384213 w 3557693"/>
                  <a:gd name="connsiteY24" fmla="*/ 1280160 h 3694853"/>
                  <a:gd name="connsiteX25" fmla="*/ 2597573 w 3557693"/>
                  <a:gd name="connsiteY25" fmla="*/ 1056640 h 3694853"/>
                  <a:gd name="connsiteX26" fmla="*/ 2668693 w 3557693"/>
                  <a:gd name="connsiteY26" fmla="*/ 894080 h 3694853"/>
                  <a:gd name="connsiteX27" fmla="*/ 2628053 w 3557693"/>
                  <a:gd name="connsiteY27" fmla="*/ 894080 h 3694853"/>
                  <a:gd name="connsiteX28" fmla="*/ 2567093 w 3557693"/>
                  <a:gd name="connsiteY28" fmla="*/ 1026160 h 3694853"/>
                  <a:gd name="connsiteX29" fmla="*/ 2414693 w 3557693"/>
                  <a:gd name="connsiteY29" fmla="*/ 1148080 h 3694853"/>
                  <a:gd name="connsiteX30" fmla="*/ 2465493 w 3557693"/>
                  <a:gd name="connsiteY30" fmla="*/ 975360 h 3694853"/>
                  <a:gd name="connsiteX31" fmla="*/ 2546773 w 3557693"/>
                  <a:gd name="connsiteY31" fmla="*/ 680720 h 3694853"/>
                  <a:gd name="connsiteX32" fmla="*/ 2648373 w 3557693"/>
                  <a:gd name="connsiteY32" fmla="*/ 589280 h 3694853"/>
                  <a:gd name="connsiteX33" fmla="*/ 2729653 w 3557693"/>
                  <a:gd name="connsiteY33" fmla="*/ 497840 h 3694853"/>
                  <a:gd name="connsiteX34" fmla="*/ 2739813 w 3557693"/>
                  <a:gd name="connsiteY34" fmla="*/ 447040 h 3694853"/>
                  <a:gd name="connsiteX35" fmla="*/ 2699173 w 3557693"/>
                  <a:gd name="connsiteY35" fmla="*/ 467360 h 3694853"/>
                  <a:gd name="connsiteX36" fmla="*/ 2628053 w 3557693"/>
                  <a:gd name="connsiteY36" fmla="*/ 548640 h 3694853"/>
                  <a:gd name="connsiteX37" fmla="*/ 2567093 w 3557693"/>
                  <a:gd name="connsiteY37" fmla="*/ 579120 h 3694853"/>
                  <a:gd name="connsiteX38" fmla="*/ 2678853 w 3557693"/>
                  <a:gd name="connsiteY38" fmla="*/ 274320 h 3694853"/>
                  <a:gd name="connsiteX39" fmla="*/ 2729653 w 3557693"/>
                  <a:gd name="connsiteY39" fmla="*/ 40640 h 3694853"/>
                  <a:gd name="connsiteX40" fmla="*/ 2689013 w 3557693"/>
                  <a:gd name="connsiteY40" fmla="*/ 30480 h 3694853"/>
                  <a:gd name="connsiteX41" fmla="*/ 2668693 w 3557693"/>
                  <a:gd name="connsiteY41" fmla="*/ 142240 h 3694853"/>
                  <a:gd name="connsiteX42" fmla="*/ 2617893 w 3557693"/>
                  <a:gd name="connsiteY42" fmla="*/ 314960 h 3694853"/>
                  <a:gd name="connsiteX43" fmla="*/ 2597573 w 3557693"/>
                  <a:gd name="connsiteY43" fmla="*/ 314960 h 3694853"/>
                  <a:gd name="connsiteX44" fmla="*/ 2556933 w 3557693"/>
                  <a:gd name="connsiteY44" fmla="*/ 172720 h 3694853"/>
                  <a:gd name="connsiteX45" fmla="*/ 2526453 w 3557693"/>
                  <a:gd name="connsiteY45" fmla="*/ 81280 h 3694853"/>
                  <a:gd name="connsiteX46" fmla="*/ 2495973 w 3557693"/>
                  <a:gd name="connsiteY46" fmla="*/ 111760 h 3694853"/>
                  <a:gd name="connsiteX47" fmla="*/ 2516293 w 3557693"/>
                  <a:gd name="connsiteY47" fmla="*/ 172720 h 3694853"/>
                  <a:gd name="connsiteX48" fmla="*/ 2546773 w 3557693"/>
                  <a:gd name="connsiteY48" fmla="*/ 284480 h 3694853"/>
                  <a:gd name="connsiteX49" fmla="*/ 2567093 w 3557693"/>
                  <a:gd name="connsiteY49" fmla="*/ 375920 h 3694853"/>
                  <a:gd name="connsiteX50" fmla="*/ 2577253 w 3557693"/>
                  <a:gd name="connsiteY50" fmla="*/ 406400 h 3694853"/>
                  <a:gd name="connsiteX51" fmla="*/ 2495973 w 3557693"/>
                  <a:gd name="connsiteY51" fmla="*/ 640080 h 3694853"/>
                  <a:gd name="connsiteX52" fmla="*/ 2424853 w 3557693"/>
                  <a:gd name="connsiteY52" fmla="*/ 894080 h 3694853"/>
                  <a:gd name="connsiteX53" fmla="*/ 2363893 w 3557693"/>
                  <a:gd name="connsiteY53" fmla="*/ 863600 h 3694853"/>
                  <a:gd name="connsiteX54" fmla="*/ 2262293 w 3557693"/>
                  <a:gd name="connsiteY54" fmla="*/ 690880 h 3694853"/>
                  <a:gd name="connsiteX55" fmla="*/ 2221653 w 3557693"/>
                  <a:gd name="connsiteY55" fmla="*/ 609600 h 3694853"/>
                  <a:gd name="connsiteX56" fmla="*/ 2201333 w 3557693"/>
                  <a:gd name="connsiteY56" fmla="*/ 640080 h 3694853"/>
                  <a:gd name="connsiteX57" fmla="*/ 2241973 w 3557693"/>
                  <a:gd name="connsiteY57" fmla="*/ 741680 h 3694853"/>
                  <a:gd name="connsiteX58" fmla="*/ 2302933 w 3557693"/>
                  <a:gd name="connsiteY58" fmla="*/ 853440 h 3694853"/>
                  <a:gd name="connsiteX59" fmla="*/ 2353733 w 3557693"/>
                  <a:gd name="connsiteY59" fmla="*/ 934720 h 3694853"/>
                  <a:gd name="connsiteX60" fmla="*/ 2384213 w 3557693"/>
                  <a:gd name="connsiteY60" fmla="*/ 965200 h 3694853"/>
                  <a:gd name="connsiteX61" fmla="*/ 2363893 w 3557693"/>
                  <a:gd name="connsiteY61" fmla="*/ 1076960 h 3694853"/>
                  <a:gd name="connsiteX62" fmla="*/ 2262293 w 3557693"/>
                  <a:gd name="connsiteY62" fmla="*/ 1422400 h 3694853"/>
                  <a:gd name="connsiteX63" fmla="*/ 2211493 w 3557693"/>
                  <a:gd name="connsiteY63" fmla="*/ 1676400 h 3694853"/>
                  <a:gd name="connsiteX64" fmla="*/ 2160693 w 3557693"/>
                  <a:gd name="connsiteY64" fmla="*/ 1818640 h 3694853"/>
                  <a:gd name="connsiteX65" fmla="*/ 2089573 w 3557693"/>
                  <a:gd name="connsiteY65" fmla="*/ 1838960 h 3694853"/>
                  <a:gd name="connsiteX66" fmla="*/ 2048933 w 3557693"/>
                  <a:gd name="connsiteY66" fmla="*/ 1686560 h 3694853"/>
                  <a:gd name="connsiteX67" fmla="*/ 1957493 w 3557693"/>
                  <a:gd name="connsiteY67" fmla="*/ 1351280 h 3694853"/>
                  <a:gd name="connsiteX68" fmla="*/ 1845733 w 3557693"/>
                  <a:gd name="connsiteY68" fmla="*/ 894080 h 3694853"/>
                  <a:gd name="connsiteX69" fmla="*/ 1805093 w 3557693"/>
                  <a:gd name="connsiteY69" fmla="*/ 436880 h 3694853"/>
                  <a:gd name="connsiteX70" fmla="*/ 1815253 w 3557693"/>
                  <a:gd name="connsiteY70" fmla="*/ 254000 h 3694853"/>
                  <a:gd name="connsiteX71" fmla="*/ 1774613 w 3557693"/>
                  <a:gd name="connsiteY71" fmla="*/ 213360 h 3694853"/>
                  <a:gd name="connsiteX72" fmla="*/ 1764453 w 3557693"/>
                  <a:gd name="connsiteY72" fmla="*/ 365760 h 3694853"/>
                  <a:gd name="connsiteX73" fmla="*/ 1764453 w 3557693"/>
                  <a:gd name="connsiteY73" fmla="*/ 558800 h 3694853"/>
                  <a:gd name="connsiteX74" fmla="*/ 1774613 w 3557693"/>
                  <a:gd name="connsiteY74" fmla="*/ 670560 h 3694853"/>
                  <a:gd name="connsiteX75" fmla="*/ 1733973 w 3557693"/>
                  <a:gd name="connsiteY75" fmla="*/ 609600 h 3694853"/>
                  <a:gd name="connsiteX76" fmla="*/ 1622213 w 3557693"/>
                  <a:gd name="connsiteY76" fmla="*/ 406400 h 3694853"/>
                  <a:gd name="connsiteX77" fmla="*/ 1571413 w 3557693"/>
                  <a:gd name="connsiteY77" fmla="*/ 142240 h 3694853"/>
                  <a:gd name="connsiteX78" fmla="*/ 1540933 w 3557693"/>
                  <a:gd name="connsiteY78" fmla="*/ 60960 h 3694853"/>
                  <a:gd name="connsiteX79" fmla="*/ 1520613 w 3557693"/>
                  <a:gd name="connsiteY79" fmla="*/ 121920 h 3694853"/>
                  <a:gd name="connsiteX80" fmla="*/ 1551093 w 3557693"/>
                  <a:gd name="connsiteY80" fmla="*/ 365760 h 3694853"/>
                  <a:gd name="connsiteX81" fmla="*/ 1571413 w 3557693"/>
                  <a:gd name="connsiteY81" fmla="*/ 426720 h 3694853"/>
                  <a:gd name="connsiteX82" fmla="*/ 1540933 w 3557693"/>
                  <a:gd name="connsiteY82" fmla="*/ 416560 h 3694853"/>
                  <a:gd name="connsiteX83" fmla="*/ 1439333 w 3557693"/>
                  <a:gd name="connsiteY83" fmla="*/ 335280 h 3694853"/>
                  <a:gd name="connsiteX84" fmla="*/ 1327573 w 3557693"/>
                  <a:gd name="connsiteY84" fmla="*/ 274320 h 3694853"/>
                  <a:gd name="connsiteX85" fmla="*/ 1317413 w 3557693"/>
                  <a:gd name="connsiteY85" fmla="*/ 304800 h 3694853"/>
                  <a:gd name="connsiteX86" fmla="*/ 1429173 w 3557693"/>
                  <a:gd name="connsiteY86" fmla="*/ 396240 h 3694853"/>
                  <a:gd name="connsiteX87" fmla="*/ 1571413 w 3557693"/>
                  <a:gd name="connsiteY87" fmla="*/ 477520 h 3694853"/>
                  <a:gd name="connsiteX88" fmla="*/ 1601893 w 3557693"/>
                  <a:gd name="connsiteY88" fmla="*/ 497840 h 3694853"/>
                  <a:gd name="connsiteX89" fmla="*/ 1683173 w 3557693"/>
                  <a:gd name="connsiteY89" fmla="*/ 629920 h 3694853"/>
                  <a:gd name="connsiteX90" fmla="*/ 1764453 w 3557693"/>
                  <a:gd name="connsiteY90" fmla="*/ 731520 h 3694853"/>
                  <a:gd name="connsiteX91" fmla="*/ 1784773 w 3557693"/>
                  <a:gd name="connsiteY91" fmla="*/ 843280 h 3694853"/>
                  <a:gd name="connsiteX92" fmla="*/ 1815253 w 3557693"/>
                  <a:gd name="connsiteY92" fmla="*/ 1036320 h 3694853"/>
                  <a:gd name="connsiteX93" fmla="*/ 1876213 w 3557693"/>
                  <a:gd name="connsiteY93" fmla="*/ 1310640 h 3694853"/>
                  <a:gd name="connsiteX94" fmla="*/ 1855893 w 3557693"/>
                  <a:gd name="connsiteY94" fmla="*/ 1310640 h 3694853"/>
                  <a:gd name="connsiteX95" fmla="*/ 1591733 w 3557693"/>
                  <a:gd name="connsiteY95" fmla="*/ 1137920 h 3694853"/>
                  <a:gd name="connsiteX96" fmla="*/ 1408853 w 3557693"/>
                  <a:gd name="connsiteY96" fmla="*/ 914400 h 3694853"/>
                  <a:gd name="connsiteX97" fmla="*/ 1327573 w 3557693"/>
                  <a:gd name="connsiteY97" fmla="*/ 782320 h 3694853"/>
                  <a:gd name="connsiteX98" fmla="*/ 1307253 w 3557693"/>
                  <a:gd name="connsiteY98" fmla="*/ 619760 h 3694853"/>
                  <a:gd name="connsiteX99" fmla="*/ 1286933 w 3557693"/>
                  <a:gd name="connsiteY99" fmla="*/ 589280 h 3694853"/>
                  <a:gd name="connsiteX100" fmla="*/ 1256453 w 3557693"/>
                  <a:gd name="connsiteY100" fmla="*/ 670560 h 3694853"/>
                  <a:gd name="connsiteX101" fmla="*/ 1266613 w 3557693"/>
                  <a:gd name="connsiteY101" fmla="*/ 772160 h 3694853"/>
                  <a:gd name="connsiteX102" fmla="*/ 1185333 w 3557693"/>
                  <a:gd name="connsiteY102" fmla="*/ 690880 h 3694853"/>
                  <a:gd name="connsiteX103" fmla="*/ 1012613 w 3557693"/>
                  <a:gd name="connsiteY103" fmla="*/ 508000 h 3694853"/>
                  <a:gd name="connsiteX104" fmla="*/ 941493 w 3557693"/>
                  <a:gd name="connsiteY104" fmla="*/ 375920 h 3694853"/>
                  <a:gd name="connsiteX105" fmla="*/ 890693 w 3557693"/>
                  <a:gd name="connsiteY105" fmla="*/ 294640 h 3694853"/>
                  <a:gd name="connsiteX106" fmla="*/ 860213 w 3557693"/>
                  <a:gd name="connsiteY106" fmla="*/ 294640 h 3694853"/>
                  <a:gd name="connsiteX107" fmla="*/ 880533 w 3557693"/>
                  <a:gd name="connsiteY107" fmla="*/ 365760 h 3694853"/>
                  <a:gd name="connsiteX108" fmla="*/ 982133 w 3557693"/>
                  <a:gd name="connsiteY108" fmla="*/ 548640 h 3694853"/>
                  <a:gd name="connsiteX109" fmla="*/ 1083733 w 3557693"/>
                  <a:gd name="connsiteY109" fmla="*/ 650240 h 3694853"/>
                  <a:gd name="connsiteX110" fmla="*/ 1012613 w 3557693"/>
                  <a:gd name="connsiteY110" fmla="*/ 650240 h 3694853"/>
                  <a:gd name="connsiteX111" fmla="*/ 850053 w 3557693"/>
                  <a:gd name="connsiteY111" fmla="*/ 579120 h 3694853"/>
                  <a:gd name="connsiteX112" fmla="*/ 829733 w 3557693"/>
                  <a:gd name="connsiteY112" fmla="*/ 599440 h 3694853"/>
                  <a:gd name="connsiteX113" fmla="*/ 921173 w 3557693"/>
                  <a:gd name="connsiteY113" fmla="*/ 650240 h 3694853"/>
                  <a:gd name="connsiteX114" fmla="*/ 1073573 w 3557693"/>
                  <a:gd name="connsiteY114" fmla="*/ 711200 h 3694853"/>
                  <a:gd name="connsiteX115" fmla="*/ 1124373 w 3557693"/>
                  <a:gd name="connsiteY115" fmla="*/ 721360 h 3694853"/>
                  <a:gd name="connsiteX116" fmla="*/ 1246293 w 3557693"/>
                  <a:gd name="connsiteY116" fmla="*/ 822960 h 3694853"/>
                  <a:gd name="connsiteX117" fmla="*/ 1286933 w 3557693"/>
                  <a:gd name="connsiteY117" fmla="*/ 853440 h 3694853"/>
                  <a:gd name="connsiteX118" fmla="*/ 1398693 w 3557693"/>
                  <a:gd name="connsiteY118" fmla="*/ 985520 h 3694853"/>
                  <a:gd name="connsiteX119" fmla="*/ 1500293 w 3557693"/>
                  <a:gd name="connsiteY119" fmla="*/ 1117600 h 3694853"/>
                  <a:gd name="connsiteX120" fmla="*/ 1683173 w 3557693"/>
                  <a:gd name="connsiteY120" fmla="*/ 1290320 h 3694853"/>
                  <a:gd name="connsiteX121" fmla="*/ 1845733 w 3557693"/>
                  <a:gd name="connsiteY121" fmla="*/ 1422400 h 3694853"/>
                  <a:gd name="connsiteX122" fmla="*/ 1866053 w 3557693"/>
                  <a:gd name="connsiteY122" fmla="*/ 1473200 h 3694853"/>
                  <a:gd name="connsiteX123" fmla="*/ 1886373 w 3557693"/>
                  <a:gd name="connsiteY123" fmla="*/ 1625600 h 3694853"/>
                  <a:gd name="connsiteX124" fmla="*/ 1896533 w 3557693"/>
                  <a:gd name="connsiteY124" fmla="*/ 1717040 h 3694853"/>
                  <a:gd name="connsiteX125" fmla="*/ 1886373 w 3557693"/>
                  <a:gd name="connsiteY125" fmla="*/ 1879600 h 3694853"/>
                  <a:gd name="connsiteX126" fmla="*/ 1774613 w 3557693"/>
                  <a:gd name="connsiteY126" fmla="*/ 1828800 h 3694853"/>
                  <a:gd name="connsiteX127" fmla="*/ 1500293 w 3557693"/>
                  <a:gd name="connsiteY127" fmla="*/ 1778000 h 3694853"/>
                  <a:gd name="connsiteX128" fmla="*/ 1256453 w 3557693"/>
                  <a:gd name="connsiteY128" fmla="*/ 1706880 h 3694853"/>
                  <a:gd name="connsiteX129" fmla="*/ 900853 w 3557693"/>
                  <a:gd name="connsiteY129" fmla="*/ 1574800 h 3694853"/>
                  <a:gd name="connsiteX130" fmla="*/ 667173 w 3557693"/>
                  <a:gd name="connsiteY130" fmla="*/ 1341120 h 3694853"/>
                  <a:gd name="connsiteX131" fmla="*/ 514773 w 3557693"/>
                  <a:gd name="connsiteY131" fmla="*/ 1137920 h 3694853"/>
                  <a:gd name="connsiteX132" fmla="*/ 423333 w 3557693"/>
                  <a:gd name="connsiteY132" fmla="*/ 1036320 h 3694853"/>
                  <a:gd name="connsiteX133" fmla="*/ 362373 w 3557693"/>
                  <a:gd name="connsiteY133" fmla="*/ 1046480 h 3694853"/>
                  <a:gd name="connsiteX134" fmla="*/ 443653 w 3557693"/>
                  <a:gd name="connsiteY134" fmla="*/ 1137920 h 3694853"/>
                  <a:gd name="connsiteX135" fmla="*/ 565573 w 3557693"/>
                  <a:gd name="connsiteY135" fmla="*/ 1320800 h 3694853"/>
                  <a:gd name="connsiteX136" fmla="*/ 626533 w 3557693"/>
                  <a:gd name="connsiteY136" fmla="*/ 1402080 h 3694853"/>
                  <a:gd name="connsiteX137" fmla="*/ 555413 w 3557693"/>
                  <a:gd name="connsiteY137" fmla="*/ 1391920 h 3694853"/>
                  <a:gd name="connsiteX138" fmla="*/ 382693 w 3557693"/>
                  <a:gd name="connsiteY138" fmla="*/ 1300480 h 3694853"/>
                  <a:gd name="connsiteX139" fmla="*/ 209973 w 3557693"/>
                  <a:gd name="connsiteY139" fmla="*/ 1178560 h 3694853"/>
                  <a:gd name="connsiteX140" fmla="*/ 47413 w 3557693"/>
                  <a:gd name="connsiteY140" fmla="*/ 1046480 h 3694853"/>
                  <a:gd name="connsiteX141" fmla="*/ 6773 w 3557693"/>
                  <a:gd name="connsiteY141" fmla="*/ 1056640 h 3694853"/>
                  <a:gd name="connsiteX142" fmla="*/ 88053 w 3557693"/>
                  <a:gd name="connsiteY142" fmla="*/ 1127760 h 3694853"/>
                  <a:gd name="connsiteX143" fmla="*/ 362373 w 3557693"/>
                  <a:gd name="connsiteY143" fmla="*/ 1351280 h 3694853"/>
                  <a:gd name="connsiteX144" fmla="*/ 606213 w 3557693"/>
                  <a:gd name="connsiteY144" fmla="*/ 1463040 h 3694853"/>
                  <a:gd name="connsiteX145" fmla="*/ 707813 w 3557693"/>
                  <a:gd name="connsiteY145" fmla="*/ 1483360 h 3694853"/>
                  <a:gd name="connsiteX146" fmla="*/ 758613 w 3557693"/>
                  <a:gd name="connsiteY146" fmla="*/ 1544320 h 3694853"/>
                  <a:gd name="connsiteX147" fmla="*/ 819573 w 3557693"/>
                  <a:gd name="connsiteY147" fmla="*/ 1595120 h 3694853"/>
                  <a:gd name="connsiteX148" fmla="*/ 911013 w 3557693"/>
                  <a:gd name="connsiteY148" fmla="*/ 1645920 h 3694853"/>
                  <a:gd name="connsiteX149" fmla="*/ 1236133 w 3557693"/>
                  <a:gd name="connsiteY149" fmla="*/ 1767840 h 3694853"/>
                  <a:gd name="connsiteX150" fmla="*/ 1540933 w 3557693"/>
                  <a:gd name="connsiteY150" fmla="*/ 1879600 h 3694853"/>
                  <a:gd name="connsiteX151" fmla="*/ 1652693 w 3557693"/>
                  <a:gd name="connsiteY151" fmla="*/ 1950720 h 3694853"/>
                  <a:gd name="connsiteX152" fmla="*/ 1469813 w 3557693"/>
                  <a:gd name="connsiteY152" fmla="*/ 1920240 h 3694853"/>
                  <a:gd name="connsiteX153" fmla="*/ 1286933 w 3557693"/>
                  <a:gd name="connsiteY153" fmla="*/ 1920240 h 3694853"/>
                  <a:gd name="connsiteX154" fmla="*/ 1053253 w 3557693"/>
                  <a:gd name="connsiteY154" fmla="*/ 1899920 h 3694853"/>
                  <a:gd name="connsiteX155" fmla="*/ 809413 w 3557693"/>
                  <a:gd name="connsiteY155" fmla="*/ 1828800 h 3694853"/>
                  <a:gd name="connsiteX156" fmla="*/ 545253 w 3557693"/>
                  <a:gd name="connsiteY156" fmla="*/ 1737360 h 3694853"/>
                  <a:gd name="connsiteX157" fmla="*/ 514773 w 3557693"/>
                  <a:gd name="connsiteY157" fmla="*/ 1727200 h 3694853"/>
                  <a:gd name="connsiteX158" fmla="*/ 382693 w 3557693"/>
                  <a:gd name="connsiteY158" fmla="*/ 1635760 h 3694853"/>
                  <a:gd name="connsiteX159" fmla="*/ 342053 w 3557693"/>
                  <a:gd name="connsiteY159" fmla="*/ 1645920 h 3694853"/>
                  <a:gd name="connsiteX160" fmla="*/ 474133 w 3557693"/>
                  <a:gd name="connsiteY160" fmla="*/ 1767840 h 3694853"/>
                  <a:gd name="connsiteX161" fmla="*/ 728133 w 3557693"/>
                  <a:gd name="connsiteY161" fmla="*/ 1849120 h 3694853"/>
                  <a:gd name="connsiteX162" fmla="*/ 606213 w 3557693"/>
                  <a:gd name="connsiteY162" fmla="*/ 1849120 h 3694853"/>
                  <a:gd name="connsiteX163" fmla="*/ 474133 w 3557693"/>
                  <a:gd name="connsiteY163" fmla="*/ 1838960 h 3694853"/>
                  <a:gd name="connsiteX164" fmla="*/ 474133 w 3557693"/>
                  <a:gd name="connsiteY164" fmla="*/ 1889760 h 3694853"/>
                  <a:gd name="connsiteX165" fmla="*/ 585893 w 3557693"/>
                  <a:gd name="connsiteY165" fmla="*/ 1889760 h 3694853"/>
                  <a:gd name="connsiteX166" fmla="*/ 789093 w 3557693"/>
                  <a:gd name="connsiteY166" fmla="*/ 1889760 h 3694853"/>
                  <a:gd name="connsiteX167" fmla="*/ 992293 w 3557693"/>
                  <a:gd name="connsiteY167" fmla="*/ 1930400 h 3694853"/>
                  <a:gd name="connsiteX168" fmla="*/ 1266613 w 3557693"/>
                  <a:gd name="connsiteY168" fmla="*/ 1950720 h 3694853"/>
                  <a:gd name="connsiteX169" fmla="*/ 1583845 w 3557693"/>
                  <a:gd name="connsiteY169" fmla="*/ 1992993 h 3694853"/>
                  <a:gd name="connsiteX170" fmla="*/ 1655853 w 3557693"/>
                  <a:gd name="connsiteY170" fmla="*/ 2065001 h 3694853"/>
                  <a:gd name="connsiteX171" fmla="*/ 1744133 w 3557693"/>
                  <a:gd name="connsiteY171" fmla="*/ 2123440 h 3694853"/>
                  <a:gd name="connsiteX172" fmla="*/ 1794933 w 3557693"/>
                  <a:gd name="connsiteY172" fmla="*/ 2255520 h 3694853"/>
                  <a:gd name="connsiteX173" fmla="*/ 1805093 w 3557693"/>
                  <a:gd name="connsiteY173" fmla="*/ 2499360 h 3694853"/>
                  <a:gd name="connsiteX174" fmla="*/ 1784773 w 3557693"/>
                  <a:gd name="connsiteY174" fmla="*/ 2753360 h 3694853"/>
                  <a:gd name="connsiteX175" fmla="*/ 1733973 w 3557693"/>
                  <a:gd name="connsiteY175" fmla="*/ 3048000 h 3694853"/>
                  <a:gd name="connsiteX176" fmla="*/ 1683173 w 3557693"/>
                  <a:gd name="connsiteY176" fmla="*/ 3342640 h 3694853"/>
                  <a:gd name="connsiteX177" fmla="*/ 1632373 w 3557693"/>
                  <a:gd name="connsiteY177" fmla="*/ 3586480 h 3694853"/>
                  <a:gd name="connsiteX178" fmla="*/ 1825413 w 3557693"/>
                  <a:gd name="connsiteY178" fmla="*/ 3667760 h 3694853"/>
                  <a:gd name="connsiteX179" fmla="*/ 2120053 w 3557693"/>
                  <a:gd name="connsiteY179" fmla="*/ 3677920 h 3694853"/>
                  <a:gd name="connsiteX180" fmla="*/ 2191173 w 3557693"/>
                  <a:gd name="connsiteY180" fmla="*/ 3627120 h 3694853"/>
                  <a:gd name="connsiteX181" fmla="*/ 2181013 w 3557693"/>
                  <a:gd name="connsiteY181" fmla="*/ 3271520 h 3694853"/>
                  <a:gd name="connsiteX182" fmla="*/ 2159909 w 3557693"/>
                  <a:gd name="connsiteY182" fmla="*/ 2353033 h 3694853"/>
                  <a:gd name="connsiteX0" fmla="*/ 2159909 w 3557693"/>
                  <a:gd name="connsiteY0" fmla="*/ 2353033 h 3694853"/>
                  <a:gd name="connsiteX1" fmla="*/ 2302933 w 3557693"/>
                  <a:gd name="connsiteY1" fmla="*/ 2103120 h 3694853"/>
                  <a:gd name="connsiteX2" fmla="*/ 2628053 w 3557693"/>
                  <a:gd name="connsiteY2" fmla="*/ 1838960 h 3694853"/>
                  <a:gd name="connsiteX3" fmla="*/ 3014133 w 3557693"/>
                  <a:gd name="connsiteY3" fmla="*/ 1615440 h 3694853"/>
                  <a:gd name="connsiteX4" fmla="*/ 3288453 w 3557693"/>
                  <a:gd name="connsiteY4" fmla="*/ 1503680 h 3694853"/>
                  <a:gd name="connsiteX5" fmla="*/ 3471333 w 3557693"/>
                  <a:gd name="connsiteY5" fmla="*/ 1391920 h 3694853"/>
                  <a:gd name="connsiteX6" fmla="*/ 3552613 w 3557693"/>
                  <a:gd name="connsiteY6" fmla="*/ 1280160 h 3694853"/>
                  <a:gd name="connsiteX7" fmla="*/ 3501813 w 3557693"/>
                  <a:gd name="connsiteY7" fmla="*/ 1270000 h 3694853"/>
                  <a:gd name="connsiteX8" fmla="*/ 3430693 w 3557693"/>
                  <a:gd name="connsiteY8" fmla="*/ 1371600 h 3694853"/>
                  <a:gd name="connsiteX9" fmla="*/ 3237653 w 3557693"/>
                  <a:gd name="connsiteY9" fmla="*/ 1473200 h 3694853"/>
                  <a:gd name="connsiteX10" fmla="*/ 2922693 w 3557693"/>
                  <a:gd name="connsiteY10" fmla="*/ 1605280 h 3694853"/>
                  <a:gd name="connsiteX11" fmla="*/ 2892213 w 3557693"/>
                  <a:gd name="connsiteY11" fmla="*/ 1595120 h 3694853"/>
                  <a:gd name="connsiteX12" fmla="*/ 2922693 w 3557693"/>
                  <a:gd name="connsiteY12" fmla="*/ 1483360 h 3694853"/>
                  <a:gd name="connsiteX13" fmla="*/ 2983653 w 3557693"/>
                  <a:gd name="connsiteY13" fmla="*/ 1320800 h 3694853"/>
                  <a:gd name="connsiteX14" fmla="*/ 2983653 w 3557693"/>
                  <a:gd name="connsiteY14" fmla="*/ 1270000 h 3694853"/>
                  <a:gd name="connsiteX15" fmla="*/ 2932853 w 3557693"/>
                  <a:gd name="connsiteY15" fmla="*/ 1280160 h 3694853"/>
                  <a:gd name="connsiteX16" fmla="*/ 2902373 w 3557693"/>
                  <a:gd name="connsiteY16" fmla="*/ 1361440 h 3694853"/>
                  <a:gd name="connsiteX17" fmla="*/ 2821093 w 3557693"/>
                  <a:gd name="connsiteY17" fmla="*/ 1584960 h 3694853"/>
                  <a:gd name="connsiteX18" fmla="*/ 2790613 w 3557693"/>
                  <a:gd name="connsiteY18" fmla="*/ 1666240 h 3694853"/>
                  <a:gd name="connsiteX19" fmla="*/ 2668693 w 3557693"/>
                  <a:gd name="connsiteY19" fmla="*/ 1737360 h 3694853"/>
                  <a:gd name="connsiteX20" fmla="*/ 2475653 w 3557693"/>
                  <a:gd name="connsiteY20" fmla="*/ 1838960 h 3694853"/>
                  <a:gd name="connsiteX21" fmla="*/ 2374053 w 3557693"/>
                  <a:gd name="connsiteY21" fmla="*/ 1899920 h 3694853"/>
                  <a:gd name="connsiteX22" fmla="*/ 2231813 w 3557693"/>
                  <a:gd name="connsiteY22" fmla="*/ 2011680 h 3694853"/>
                  <a:gd name="connsiteX23" fmla="*/ 2313093 w 3557693"/>
                  <a:gd name="connsiteY23" fmla="*/ 1666240 h 3694853"/>
                  <a:gd name="connsiteX24" fmla="*/ 2384213 w 3557693"/>
                  <a:gd name="connsiteY24" fmla="*/ 1280160 h 3694853"/>
                  <a:gd name="connsiteX25" fmla="*/ 2597573 w 3557693"/>
                  <a:gd name="connsiteY25" fmla="*/ 1056640 h 3694853"/>
                  <a:gd name="connsiteX26" fmla="*/ 2668693 w 3557693"/>
                  <a:gd name="connsiteY26" fmla="*/ 894080 h 3694853"/>
                  <a:gd name="connsiteX27" fmla="*/ 2628053 w 3557693"/>
                  <a:gd name="connsiteY27" fmla="*/ 894080 h 3694853"/>
                  <a:gd name="connsiteX28" fmla="*/ 2567093 w 3557693"/>
                  <a:gd name="connsiteY28" fmla="*/ 1026160 h 3694853"/>
                  <a:gd name="connsiteX29" fmla="*/ 2414693 w 3557693"/>
                  <a:gd name="connsiteY29" fmla="*/ 1148080 h 3694853"/>
                  <a:gd name="connsiteX30" fmla="*/ 2465493 w 3557693"/>
                  <a:gd name="connsiteY30" fmla="*/ 975360 h 3694853"/>
                  <a:gd name="connsiteX31" fmla="*/ 2546773 w 3557693"/>
                  <a:gd name="connsiteY31" fmla="*/ 680720 h 3694853"/>
                  <a:gd name="connsiteX32" fmla="*/ 2648373 w 3557693"/>
                  <a:gd name="connsiteY32" fmla="*/ 589280 h 3694853"/>
                  <a:gd name="connsiteX33" fmla="*/ 2729653 w 3557693"/>
                  <a:gd name="connsiteY33" fmla="*/ 497840 h 3694853"/>
                  <a:gd name="connsiteX34" fmla="*/ 2739813 w 3557693"/>
                  <a:gd name="connsiteY34" fmla="*/ 447040 h 3694853"/>
                  <a:gd name="connsiteX35" fmla="*/ 2699173 w 3557693"/>
                  <a:gd name="connsiteY35" fmla="*/ 467360 h 3694853"/>
                  <a:gd name="connsiteX36" fmla="*/ 2628053 w 3557693"/>
                  <a:gd name="connsiteY36" fmla="*/ 548640 h 3694853"/>
                  <a:gd name="connsiteX37" fmla="*/ 2567093 w 3557693"/>
                  <a:gd name="connsiteY37" fmla="*/ 579120 h 3694853"/>
                  <a:gd name="connsiteX38" fmla="*/ 2678853 w 3557693"/>
                  <a:gd name="connsiteY38" fmla="*/ 274320 h 3694853"/>
                  <a:gd name="connsiteX39" fmla="*/ 2729653 w 3557693"/>
                  <a:gd name="connsiteY39" fmla="*/ 40640 h 3694853"/>
                  <a:gd name="connsiteX40" fmla="*/ 2689013 w 3557693"/>
                  <a:gd name="connsiteY40" fmla="*/ 30480 h 3694853"/>
                  <a:gd name="connsiteX41" fmla="*/ 2668693 w 3557693"/>
                  <a:gd name="connsiteY41" fmla="*/ 142240 h 3694853"/>
                  <a:gd name="connsiteX42" fmla="*/ 2617893 w 3557693"/>
                  <a:gd name="connsiteY42" fmla="*/ 314960 h 3694853"/>
                  <a:gd name="connsiteX43" fmla="*/ 2597573 w 3557693"/>
                  <a:gd name="connsiteY43" fmla="*/ 314960 h 3694853"/>
                  <a:gd name="connsiteX44" fmla="*/ 2556933 w 3557693"/>
                  <a:gd name="connsiteY44" fmla="*/ 172720 h 3694853"/>
                  <a:gd name="connsiteX45" fmla="*/ 2526453 w 3557693"/>
                  <a:gd name="connsiteY45" fmla="*/ 81280 h 3694853"/>
                  <a:gd name="connsiteX46" fmla="*/ 2495973 w 3557693"/>
                  <a:gd name="connsiteY46" fmla="*/ 111760 h 3694853"/>
                  <a:gd name="connsiteX47" fmla="*/ 2516293 w 3557693"/>
                  <a:gd name="connsiteY47" fmla="*/ 172720 h 3694853"/>
                  <a:gd name="connsiteX48" fmla="*/ 2546773 w 3557693"/>
                  <a:gd name="connsiteY48" fmla="*/ 284480 h 3694853"/>
                  <a:gd name="connsiteX49" fmla="*/ 2567093 w 3557693"/>
                  <a:gd name="connsiteY49" fmla="*/ 375920 h 3694853"/>
                  <a:gd name="connsiteX50" fmla="*/ 2577253 w 3557693"/>
                  <a:gd name="connsiteY50" fmla="*/ 406400 h 3694853"/>
                  <a:gd name="connsiteX51" fmla="*/ 2495973 w 3557693"/>
                  <a:gd name="connsiteY51" fmla="*/ 640080 h 3694853"/>
                  <a:gd name="connsiteX52" fmla="*/ 2424853 w 3557693"/>
                  <a:gd name="connsiteY52" fmla="*/ 894080 h 3694853"/>
                  <a:gd name="connsiteX53" fmla="*/ 2363893 w 3557693"/>
                  <a:gd name="connsiteY53" fmla="*/ 863600 h 3694853"/>
                  <a:gd name="connsiteX54" fmla="*/ 2262293 w 3557693"/>
                  <a:gd name="connsiteY54" fmla="*/ 690880 h 3694853"/>
                  <a:gd name="connsiteX55" fmla="*/ 2221653 w 3557693"/>
                  <a:gd name="connsiteY55" fmla="*/ 609600 h 3694853"/>
                  <a:gd name="connsiteX56" fmla="*/ 2201333 w 3557693"/>
                  <a:gd name="connsiteY56" fmla="*/ 640080 h 3694853"/>
                  <a:gd name="connsiteX57" fmla="*/ 2241973 w 3557693"/>
                  <a:gd name="connsiteY57" fmla="*/ 741680 h 3694853"/>
                  <a:gd name="connsiteX58" fmla="*/ 2302933 w 3557693"/>
                  <a:gd name="connsiteY58" fmla="*/ 853440 h 3694853"/>
                  <a:gd name="connsiteX59" fmla="*/ 2353733 w 3557693"/>
                  <a:gd name="connsiteY59" fmla="*/ 934720 h 3694853"/>
                  <a:gd name="connsiteX60" fmla="*/ 2384213 w 3557693"/>
                  <a:gd name="connsiteY60" fmla="*/ 965200 h 3694853"/>
                  <a:gd name="connsiteX61" fmla="*/ 2363893 w 3557693"/>
                  <a:gd name="connsiteY61" fmla="*/ 1076960 h 3694853"/>
                  <a:gd name="connsiteX62" fmla="*/ 2262293 w 3557693"/>
                  <a:gd name="connsiteY62" fmla="*/ 1422400 h 3694853"/>
                  <a:gd name="connsiteX63" fmla="*/ 2211493 w 3557693"/>
                  <a:gd name="connsiteY63" fmla="*/ 1676400 h 3694853"/>
                  <a:gd name="connsiteX64" fmla="*/ 2160693 w 3557693"/>
                  <a:gd name="connsiteY64" fmla="*/ 1818640 h 3694853"/>
                  <a:gd name="connsiteX65" fmla="*/ 2089573 w 3557693"/>
                  <a:gd name="connsiteY65" fmla="*/ 1838960 h 3694853"/>
                  <a:gd name="connsiteX66" fmla="*/ 2048933 w 3557693"/>
                  <a:gd name="connsiteY66" fmla="*/ 1686560 h 3694853"/>
                  <a:gd name="connsiteX67" fmla="*/ 1957493 w 3557693"/>
                  <a:gd name="connsiteY67" fmla="*/ 1351280 h 3694853"/>
                  <a:gd name="connsiteX68" fmla="*/ 1845733 w 3557693"/>
                  <a:gd name="connsiteY68" fmla="*/ 894080 h 3694853"/>
                  <a:gd name="connsiteX69" fmla="*/ 1805093 w 3557693"/>
                  <a:gd name="connsiteY69" fmla="*/ 436880 h 3694853"/>
                  <a:gd name="connsiteX70" fmla="*/ 1815253 w 3557693"/>
                  <a:gd name="connsiteY70" fmla="*/ 254000 h 3694853"/>
                  <a:gd name="connsiteX71" fmla="*/ 1774613 w 3557693"/>
                  <a:gd name="connsiteY71" fmla="*/ 213360 h 3694853"/>
                  <a:gd name="connsiteX72" fmla="*/ 1764453 w 3557693"/>
                  <a:gd name="connsiteY72" fmla="*/ 365760 h 3694853"/>
                  <a:gd name="connsiteX73" fmla="*/ 1764453 w 3557693"/>
                  <a:gd name="connsiteY73" fmla="*/ 558800 h 3694853"/>
                  <a:gd name="connsiteX74" fmla="*/ 1774613 w 3557693"/>
                  <a:gd name="connsiteY74" fmla="*/ 670560 h 3694853"/>
                  <a:gd name="connsiteX75" fmla="*/ 1733973 w 3557693"/>
                  <a:gd name="connsiteY75" fmla="*/ 609600 h 3694853"/>
                  <a:gd name="connsiteX76" fmla="*/ 1622213 w 3557693"/>
                  <a:gd name="connsiteY76" fmla="*/ 406400 h 3694853"/>
                  <a:gd name="connsiteX77" fmla="*/ 1571413 w 3557693"/>
                  <a:gd name="connsiteY77" fmla="*/ 142240 h 3694853"/>
                  <a:gd name="connsiteX78" fmla="*/ 1540933 w 3557693"/>
                  <a:gd name="connsiteY78" fmla="*/ 60960 h 3694853"/>
                  <a:gd name="connsiteX79" fmla="*/ 1520613 w 3557693"/>
                  <a:gd name="connsiteY79" fmla="*/ 121920 h 3694853"/>
                  <a:gd name="connsiteX80" fmla="*/ 1551093 w 3557693"/>
                  <a:gd name="connsiteY80" fmla="*/ 365760 h 3694853"/>
                  <a:gd name="connsiteX81" fmla="*/ 1571413 w 3557693"/>
                  <a:gd name="connsiteY81" fmla="*/ 426720 h 3694853"/>
                  <a:gd name="connsiteX82" fmla="*/ 1540933 w 3557693"/>
                  <a:gd name="connsiteY82" fmla="*/ 416560 h 3694853"/>
                  <a:gd name="connsiteX83" fmla="*/ 1439333 w 3557693"/>
                  <a:gd name="connsiteY83" fmla="*/ 335280 h 3694853"/>
                  <a:gd name="connsiteX84" fmla="*/ 1327573 w 3557693"/>
                  <a:gd name="connsiteY84" fmla="*/ 274320 h 3694853"/>
                  <a:gd name="connsiteX85" fmla="*/ 1317413 w 3557693"/>
                  <a:gd name="connsiteY85" fmla="*/ 304800 h 3694853"/>
                  <a:gd name="connsiteX86" fmla="*/ 1429173 w 3557693"/>
                  <a:gd name="connsiteY86" fmla="*/ 396240 h 3694853"/>
                  <a:gd name="connsiteX87" fmla="*/ 1571413 w 3557693"/>
                  <a:gd name="connsiteY87" fmla="*/ 477520 h 3694853"/>
                  <a:gd name="connsiteX88" fmla="*/ 1601893 w 3557693"/>
                  <a:gd name="connsiteY88" fmla="*/ 497840 h 3694853"/>
                  <a:gd name="connsiteX89" fmla="*/ 1683173 w 3557693"/>
                  <a:gd name="connsiteY89" fmla="*/ 629920 h 3694853"/>
                  <a:gd name="connsiteX90" fmla="*/ 1764453 w 3557693"/>
                  <a:gd name="connsiteY90" fmla="*/ 731520 h 3694853"/>
                  <a:gd name="connsiteX91" fmla="*/ 1784773 w 3557693"/>
                  <a:gd name="connsiteY91" fmla="*/ 843280 h 3694853"/>
                  <a:gd name="connsiteX92" fmla="*/ 1815253 w 3557693"/>
                  <a:gd name="connsiteY92" fmla="*/ 1036320 h 3694853"/>
                  <a:gd name="connsiteX93" fmla="*/ 1876213 w 3557693"/>
                  <a:gd name="connsiteY93" fmla="*/ 1310640 h 3694853"/>
                  <a:gd name="connsiteX94" fmla="*/ 1855893 w 3557693"/>
                  <a:gd name="connsiteY94" fmla="*/ 1310640 h 3694853"/>
                  <a:gd name="connsiteX95" fmla="*/ 1591733 w 3557693"/>
                  <a:gd name="connsiteY95" fmla="*/ 1137920 h 3694853"/>
                  <a:gd name="connsiteX96" fmla="*/ 1408853 w 3557693"/>
                  <a:gd name="connsiteY96" fmla="*/ 914400 h 3694853"/>
                  <a:gd name="connsiteX97" fmla="*/ 1327573 w 3557693"/>
                  <a:gd name="connsiteY97" fmla="*/ 782320 h 3694853"/>
                  <a:gd name="connsiteX98" fmla="*/ 1307253 w 3557693"/>
                  <a:gd name="connsiteY98" fmla="*/ 619760 h 3694853"/>
                  <a:gd name="connsiteX99" fmla="*/ 1286933 w 3557693"/>
                  <a:gd name="connsiteY99" fmla="*/ 589280 h 3694853"/>
                  <a:gd name="connsiteX100" fmla="*/ 1256453 w 3557693"/>
                  <a:gd name="connsiteY100" fmla="*/ 670560 h 3694853"/>
                  <a:gd name="connsiteX101" fmla="*/ 1266613 w 3557693"/>
                  <a:gd name="connsiteY101" fmla="*/ 772160 h 3694853"/>
                  <a:gd name="connsiteX102" fmla="*/ 1185333 w 3557693"/>
                  <a:gd name="connsiteY102" fmla="*/ 690880 h 3694853"/>
                  <a:gd name="connsiteX103" fmla="*/ 1012613 w 3557693"/>
                  <a:gd name="connsiteY103" fmla="*/ 508000 h 3694853"/>
                  <a:gd name="connsiteX104" fmla="*/ 941493 w 3557693"/>
                  <a:gd name="connsiteY104" fmla="*/ 375920 h 3694853"/>
                  <a:gd name="connsiteX105" fmla="*/ 890693 w 3557693"/>
                  <a:gd name="connsiteY105" fmla="*/ 294640 h 3694853"/>
                  <a:gd name="connsiteX106" fmla="*/ 860213 w 3557693"/>
                  <a:gd name="connsiteY106" fmla="*/ 294640 h 3694853"/>
                  <a:gd name="connsiteX107" fmla="*/ 880533 w 3557693"/>
                  <a:gd name="connsiteY107" fmla="*/ 365760 h 3694853"/>
                  <a:gd name="connsiteX108" fmla="*/ 982133 w 3557693"/>
                  <a:gd name="connsiteY108" fmla="*/ 548640 h 3694853"/>
                  <a:gd name="connsiteX109" fmla="*/ 1083733 w 3557693"/>
                  <a:gd name="connsiteY109" fmla="*/ 650240 h 3694853"/>
                  <a:gd name="connsiteX110" fmla="*/ 1012613 w 3557693"/>
                  <a:gd name="connsiteY110" fmla="*/ 650240 h 3694853"/>
                  <a:gd name="connsiteX111" fmla="*/ 850053 w 3557693"/>
                  <a:gd name="connsiteY111" fmla="*/ 579120 h 3694853"/>
                  <a:gd name="connsiteX112" fmla="*/ 829733 w 3557693"/>
                  <a:gd name="connsiteY112" fmla="*/ 599440 h 3694853"/>
                  <a:gd name="connsiteX113" fmla="*/ 921173 w 3557693"/>
                  <a:gd name="connsiteY113" fmla="*/ 650240 h 3694853"/>
                  <a:gd name="connsiteX114" fmla="*/ 1073573 w 3557693"/>
                  <a:gd name="connsiteY114" fmla="*/ 711200 h 3694853"/>
                  <a:gd name="connsiteX115" fmla="*/ 1124373 w 3557693"/>
                  <a:gd name="connsiteY115" fmla="*/ 721360 h 3694853"/>
                  <a:gd name="connsiteX116" fmla="*/ 1246293 w 3557693"/>
                  <a:gd name="connsiteY116" fmla="*/ 822960 h 3694853"/>
                  <a:gd name="connsiteX117" fmla="*/ 1286933 w 3557693"/>
                  <a:gd name="connsiteY117" fmla="*/ 853440 h 3694853"/>
                  <a:gd name="connsiteX118" fmla="*/ 1398693 w 3557693"/>
                  <a:gd name="connsiteY118" fmla="*/ 985520 h 3694853"/>
                  <a:gd name="connsiteX119" fmla="*/ 1500293 w 3557693"/>
                  <a:gd name="connsiteY119" fmla="*/ 1117600 h 3694853"/>
                  <a:gd name="connsiteX120" fmla="*/ 1683173 w 3557693"/>
                  <a:gd name="connsiteY120" fmla="*/ 1290320 h 3694853"/>
                  <a:gd name="connsiteX121" fmla="*/ 1845733 w 3557693"/>
                  <a:gd name="connsiteY121" fmla="*/ 1422400 h 3694853"/>
                  <a:gd name="connsiteX122" fmla="*/ 1866053 w 3557693"/>
                  <a:gd name="connsiteY122" fmla="*/ 1473200 h 3694853"/>
                  <a:gd name="connsiteX123" fmla="*/ 1886373 w 3557693"/>
                  <a:gd name="connsiteY123" fmla="*/ 1625600 h 3694853"/>
                  <a:gd name="connsiteX124" fmla="*/ 1896533 w 3557693"/>
                  <a:gd name="connsiteY124" fmla="*/ 1717040 h 3694853"/>
                  <a:gd name="connsiteX125" fmla="*/ 1886373 w 3557693"/>
                  <a:gd name="connsiteY125" fmla="*/ 1879600 h 3694853"/>
                  <a:gd name="connsiteX126" fmla="*/ 1774613 w 3557693"/>
                  <a:gd name="connsiteY126" fmla="*/ 1828800 h 3694853"/>
                  <a:gd name="connsiteX127" fmla="*/ 1500293 w 3557693"/>
                  <a:gd name="connsiteY127" fmla="*/ 1778000 h 3694853"/>
                  <a:gd name="connsiteX128" fmla="*/ 1256453 w 3557693"/>
                  <a:gd name="connsiteY128" fmla="*/ 1706880 h 3694853"/>
                  <a:gd name="connsiteX129" fmla="*/ 900853 w 3557693"/>
                  <a:gd name="connsiteY129" fmla="*/ 1574800 h 3694853"/>
                  <a:gd name="connsiteX130" fmla="*/ 667173 w 3557693"/>
                  <a:gd name="connsiteY130" fmla="*/ 1341120 h 3694853"/>
                  <a:gd name="connsiteX131" fmla="*/ 514773 w 3557693"/>
                  <a:gd name="connsiteY131" fmla="*/ 1137920 h 3694853"/>
                  <a:gd name="connsiteX132" fmla="*/ 423333 w 3557693"/>
                  <a:gd name="connsiteY132" fmla="*/ 1036320 h 3694853"/>
                  <a:gd name="connsiteX133" fmla="*/ 362373 w 3557693"/>
                  <a:gd name="connsiteY133" fmla="*/ 1046480 h 3694853"/>
                  <a:gd name="connsiteX134" fmla="*/ 443653 w 3557693"/>
                  <a:gd name="connsiteY134" fmla="*/ 1137920 h 3694853"/>
                  <a:gd name="connsiteX135" fmla="*/ 565573 w 3557693"/>
                  <a:gd name="connsiteY135" fmla="*/ 1320800 h 3694853"/>
                  <a:gd name="connsiteX136" fmla="*/ 626533 w 3557693"/>
                  <a:gd name="connsiteY136" fmla="*/ 1402080 h 3694853"/>
                  <a:gd name="connsiteX137" fmla="*/ 555413 w 3557693"/>
                  <a:gd name="connsiteY137" fmla="*/ 1391920 h 3694853"/>
                  <a:gd name="connsiteX138" fmla="*/ 382693 w 3557693"/>
                  <a:gd name="connsiteY138" fmla="*/ 1300480 h 3694853"/>
                  <a:gd name="connsiteX139" fmla="*/ 209973 w 3557693"/>
                  <a:gd name="connsiteY139" fmla="*/ 1178560 h 3694853"/>
                  <a:gd name="connsiteX140" fmla="*/ 47413 w 3557693"/>
                  <a:gd name="connsiteY140" fmla="*/ 1046480 h 3694853"/>
                  <a:gd name="connsiteX141" fmla="*/ 6773 w 3557693"/>
                  <a:gd name="connsiteY141" fmla="*/ 1056640 h 3694853"/>
                  <a:gd name="connsiteX142" fmla="*/ 88053 w 3557693"/>
                  <a:gd name="connsiteY142" fmla="*/ 1127760 h 3694853"/>
                  <a:gd name="connsiteX143" fmla="*/ 362373 w 3557693"/>
                  <a:gd name="connsiteY143" fmla="*/ 1351280 h 3694853"/>
                  <a:gd name="connsiteX144" fmla="*/ 606213 w 3557693"/>
                  <a:gd name="connsiteY144" fmla="*/ 1463040 h 3694853"/>
                  <a:gd name="connsiteX145" fmla="*/ 707813 w 3557693"/>
                  <a:gd name="connsiteY145" fmla="*/ 1483360 h 3694853"/>
                  <a:gd name="connsiteX146" fmla="*/ 758613 w 3557693"/>
                  <a:gd name="connsiteY146" fmla="*/ 1544320 h 3694853"/>
                  <a:gd name="connsiteX147" fmla="*/ 819573 w 3557693"/>
                  <a:gd name="connsiteY147" fmla="*/ 1595120 h 3694853"/>
                  <a:gd name="connsiteX148" fmla="*/ 911013 w 3557693"/>
                  <a:gd name="connsiteY148" fmla="*/ 1645920 h 3694853"/>
                  <a:gd name="connsiteX149" fmla="*/ 1236133 w 3557693"/>
                  <a:gd name="connsiteY149" fmla="*/ 1767840 h 3694853"/>
                  <a:gd name="connsiteX150" fmla="*/ 1540933 w 3557693"/>
                  <a:gd name="connsiteY150" fmla="*/ 1879600 h 3694853"/>
                  <a:gd name="connsiteX151" fmla="*/ 1652693 w 3557693"/>
                  <a:gd name="connsiteY151" fmla="*/ 1950720 h 3694853"/>
                  <a:gd name="connsiteX152" fmla="*/ 1469813 w 3557693"/>
                  <a:gd name="connsiteY152" fmla="*/ 1920240 h 3694853"/>
                  <a:gd name="connsiteX153" fmla="*/ 1286933 w 3557693"/>
                  <a:gd name="connsiteY153" fmla="*/ 1920240 h 3694853"/>
                  <a:gd name="connsiteX154" fmla="*/ 1053253 w 3557693"/>
                  <a:gd name="connsiteY154" fmla="*/ 1899920 h 3694853"/>
                  <a:gd name="connsiteX155" fmla="*/ 809413 w 3557693"/>
                  <a:gd name="connsiteY155" fmla="*/ 1828800 h 3694853"/>
                  <a:gd name="connsiteX156" fmla="*/ 545253 w 3557693"/>
                  <a:gd name="connsiteY156" fmla="*/ 1737360 h 3694853"/>
                  <a:gd name="connsiteX157" fmla="*/ 514773 w 3557693"/>
                  <a:gd name="connsiteY157" fmla="*/ 1727200 h 3694853"/>
                  <a:gd name="connsiteX158" fmla="*/ 382693 w 3557693"/>
                  <a:gd name="connsiteY158" fmla="*/ 1635760 h 3694853"/>
                  <a:gd name="connsiteX159" fmla="*/ 342053 w 3557693"/>
                  <a:gd name="connsiteY159" fmla="*/ 1645920 h 3694853"/>
                  <a:gd name="connsiteX160" fmla="*/ 474133 w 3557693"/>
                  <a:gd name="connsiteY160" fmla="*/ 1767840 h 3694853"/>
                  <a:gd name="connsiteX161" fmla="*/ 728133 w 3557693"/>
                  <a:gd name="connsiteY161" fmla="*/ 1849120 h 3694853"/>
                  <a:gd name="connsiteX162" fmla="*/ 606213 w 3557693"/>
                  <a:gd name="connsiteY162" fmla="*/ 1849120 h 3694853"/>
                  <a:gd name="connsiteX163" fmla="*/ 474133 w 3557693"/>
                  <a:gd name="connsiteY163" fmla="*/ 1838960 h 3694853"/>
                  <a:gd name="connsiteX164" fmla="*/ 474133 w 3557693"/>
                  <a:gd name="connsiteY164" fmla="*/ 1889760 h 3694853"/>
                  <a:gd name="connsiteX165" fmla="*/ 585893 w 3557693"/>
                  <a:gd name="connsiteY165" fmla="*/ 1889760 h 3694853"/>
                  <a:gd name="connsiteX166" fmla="*/ 789093 w 3557693"/>
                  <a:gd name="connsiteY166" fmla="*/ 1889760 h 3694853"/>
                  <a:gd name="connsiteX167" fmla="*/ 992293 w 3557693"/>
                  <a:gd name="connsiteY167" fmla="*/ 1930400 h 3694853"/>
                  <a:gd name="connsiteX168" fmla="*/ 1266613 w 3557693"/>
                  <a:gd name="connsiteY168" fmla="*/ 1950720 h 3694853"/>
                  <a:gd name="connsiteX169" fmla="*/ 1583845 w 3557693"/>
                  <a:gd name="connsiteY169" fmla="*/ 1992993 h 3694853"/>
                  <a:gd name="connsiteX170" fmla="*/ 1744133 w 3557693"/>
                  <a:gd name="connsiteY170" fmla="*/ 2123440 h 3694853"/>
                  <a:gd name="connsiteX171" fmla="*/ 1794933 w 3557693"/>
                  <a:gd name="connsiteY171" fmla="*/ 2255520 h 3694853"/>
                  <a:gd name="connsiteX172" fmla="*/ 1805093 w 3557693"/>
                  <a:gd name="connsiteY172" fmla="*/ 2499360 h 3694853"/>
                  <a:gd name="connsiteX173" fmla="*/ 1784773 w 3557693"/>
                  <a:gd name="connsiteY173" fmla="*/ 2753360 h 3694853"/>
                  <a:gd name="connsiteX174" fmla="*/ 1733973 w 3557693"/>
                  <a:gd name="connsiteY174" fmla="*/ 3048000 h 3694853"/>
                  <a:gd name="connsiteX175" fmla="*/ 1683173 w 3557693"/>
                  <a:gd name="connsiteY175" fmla="*/ 3342640 h 3694853"/>
                  <a:gd name="connsiteX176" fmla="*/ 1632373 w 3557693"/>
                  <a:gd name="connsiteY176" fmla="*/ 3586480 h 3694853"/>
                  <a:gd name="connsiteX177" fmla="*/ 1825413 w 3557693"/>
                  <a:gd name="connsiteY177" fmla="*/ 3667760 h 3694853"/>
                  <a:gd name="connsiteX178" fmla="*/ 2120053 w 3557693"/>
                  <a:gd name="connsiteY178" fmla="*/ 3677920 h 3694853"/>
                  <a:gd name="connsiteX179" fmla="*/ 2191173 w 3557693"/>
                  <a:gd name="connsiteY179" fmla="*/ 3627120 h 3694853"/>
                  <a:gd name="connsiteX180" fmla="*/ 2181013 w 3557693"/>
                  <a:gd name="connsiteY180" fmla="*/ 3271520 h 3694853"/>
                  <a:gd name="connsiteX181" fmla="*/ 2159909 w 3557693"/>
                  <a:gd name="connsiteY181" fmla="*/ 2353033 h 3694853"/>
                  <a:gd name="connsiteX0" fmla="*/ 2159909 w 3557693"/>
                  <a:gd name="connsiteY0" fmla="*/ 2353033 h 3694853"/>
                  <a:gd name="connsiteX1" fmla="*/ 2303925 w 3557693"/>
                  <a:gd name="connsiteY1" fmla="*/ 2065001 h 3694853"/>
                  <a:gd name="connsiteX2" fmla="*/ 2628053 w 3557693"/>
                  <a:gd name="connsiteY2" fmla="*/ 1838960 h 3694853"/>
                  <a:gd name="connsiteX3" fmla="*/ 3014133 w 3557693"/>
                  <a:gd name="connsiteY3" fmla="*/ 1615440 h 3694853"/>
                  <a:gd name="connsiteX4" fmla="*/ 3288453 w 3557693"/>
                  <a:gd name="connsiteY4" fmla="*/ 1503680 h 3694853"/>
                  <a:gd name="connsiteX5" fmla="*/ 3471333 w 3557693"/>
                  <a:gd name="connsiteY5" fmla="*/ 1391920 h 3694853"/>
                  <a:gd name="connsiteX6" fmla="*/ 3552613 w 3557693"/>
                  <a:gd name="connsiteY6" fmla="*/ 1280160 h 3694853"/>
                  <a:gd name="connsiteX7" fmla="*/ 3501813 w 3557693"/>
                  <a:gd name="connsiteY7" fmla="*/ 1270000 h 3694853"/>
                  <a:gd name="connsiteX8" fmla="*/ 3430693 w 3557693"/>
                  <a:gd name="connsiteY8" fmla="*/ 1371600 h 3694853"/>
                  <a:gd name="connsiteX9" fmla="*/ 3237653 w 3557693"/>
                  <a:gd name="connsiteY9" fmla="*/ 1473200 h 3694853"/>
                  <a:gd name="connsiteX10" fmla="*/ 2922693 w 3557693"/>
                  <a:gd name="connsiteY10" fmla="*/ 1605280 h 3694853"/>
                  <a:gd name="connsiteX11" fmla="*/ 2892213 w 3557693"/>
                  <a:gd name="connsiteY11" fmla="*/ 1595120 h 3694853"/>
                  <a:gd name="connsiteX12" fmla="*/ 2922693 w 3557693"/>
                  <a:gd name="connsiteY12" fmla="*/ 1483360 h 3694853"/>
                  <a:gd name="connsiteX13" fmla="*/ 2983653 w 3557693"/>
                  <a:gd name="connsiteY13" fmla="*/ 1320800 h 3694853"/>
                  <a:gd name="connsiteX14" fmla="*/ 2983653 w 3557693"/>
                  <a:gd name="connsiteY14" fmla="*/ 1270000 h 3694853"/>
                  <a:gd name="connsiteX15" fmla="*/ 2932853 w 3557693"/>
                  <a:gd name="connsiteY15" fmla="*/ 1280160 h 3694853"/>
                  <a:gd name="connsiteX16" fmla="*/ 2902373 w 3557693"/>
                  <a:gd name="connsiteY16" fmla="*/ 1361440 h 3694853"/>
                  <a:gd name="connsiteX17" fmla="*/ 2821093 w 3557693"/>
                  <a:gd name="connsiteY17" fmla="*/ 1584960 h 3694853"/>
                  <a:gd name="connsiteX18" fmla="*/ 2790613 w 3557693"/>
                  <a:gd name="connsiteY18" fmla="*/ 1666240 h 3694853"/>
                  <a:gd name="connsiteX19" fmla="*/ 2668693 w 3557693"/>
                  <a:gd name="connsiteY19" fmla="*/ 1737360 h 3694853"/>
                  <a:gd name="connsiteX20" fmla="*/ 2475653 w 3557693"/>
                  <a:gd name="connsiteY20" fmla="*/ 1838960 h 3694853"/>
                  <a:gd name="connsiteX21" fmla="*/ 2374053 w 3557693"/>
                  <a:gd name="connsiteY21" fmla="*/ 1899920 h 3694853"/>
                  <a:gd name="connsiteX22" fmla="*/ 2231813 w 3557693"/>
                  <a:gd name="connsiteY22" fmla="*/ 2011680 h 3694853"/>
                  <a:gd name="connsiteX23" fmla="*/ 2313093 w 3557693"/>
                  <a:gd name="connsiteY23" fmla="*/ 1666240 h 3694853"/>
                  <a:gd name="connsiteX24" fmla="*/ 2384213 w 3557693"/>
                  <a:gd name="connsiteY24" fmla="*/ 1280160 h 3694853"/>
                  <a:gd name="connsiteX25" fmla="*/ 2597573 w 3557693"/>
                  <a:gd name="connsiteY25" fmla="*/ 1056640 h 3694853"/>
                  <a:gd name="connsiteX26" fmla="*/ 2668693 w 3557693"/>
                  <a:gd name="connsiteY26" fmla="*/ 894080 h 3694853"/>
                  <a:gd name="connsiteX27" fmla="*/ 2628053 w 3557693"/>
                  <a:gd name="connsiteY27" fmla="*/ 894080 h 3694853"/>
                  <a:gd name="connsiteX28" fmla="*/ 2567093 w 3557693"/>
                  <a:gd name="connsiteY28" fmla="*/ 1026160 h 3694853"/>
                  <a:gd name="connsiteX29" fmla="*/ 2414693 w 3557693"/>
                  <a:gd name="connsiteY29" fmla="*/ 1148080 h 3694853"/>
                  <a:gd name="connsiteX30" fmla="*/ 2465493 w 3557693"/>
                  <a:gd name="connsiteY30" fmla="*/ 975360 h 3694853"/>
                  <a:gd name="connsiteX31" fmla="*/ 2546773 w 3557693"/>
                  <a:gd name="connsiteY31" fmla="*/ 680720 h 3694853"/>
                  <a:gd name="connsiteX32" fmla="*/ 2648373 w 3557693"/>
                  <a:gd name="connsiteY32" fmla="*/ 589280 h 3694853"/>
                  <a:gd name="connsiteX33" fmla="*/ 2729653 w 3557693"/>
                  <a:gd name="connsiteY33" fmla="*/ 497840 h 3694853"/>
                  <a:gd name="connsiteX34" fmla="*/ 2739813 w 3557693"/>
                  <a:gd name="connsiteY34" fmla="*/ 447040 h 3694853"/>
                  <a:gd name="connsiteX35" fmla="*/ 2699173 w 3557693"/>
                  <a:gd name="connsiteY35" fmla="*/ 467360 h 3694853"/>
                  <a:gd name="connsiteX36" fmla="*/ 2628053 w 3557693"/>
                  <a:gd name="connsiteY36" fmla="*/ 548640 h 3694853"/>
                  <a:gd name="connsiteX37" fmla="*/ 2567093 w 3557693"/>
                  <a:gd name="connsiteY37" fmla="*/ 579120 h 3694853"/>
                  <a:gd name="connsiteX38" fmla="*/ 2678853 w 3557693"/>
                  <a:gd name="connsiteY38" fmla="*/ 274320 h 3694853"/>
                  <a:gd name="connsiteX39" fmla="*/ 2729653 w 3557693"/>
                  <a:gd name="connsiteY39" fmla="*/ 40640 h 3694853"/>
                  <a:gd name="connsiteX40" fmla="*/ 2689013 w 3557693"/>
                  <a:gd name="connsiteY40" fmla="*/ 30480 h 3694853"/>
                  <a:gd name="connsiteX41" fmla="*/ 2668693 w 3557693"/>
                  <a:gd name="connsiteY41" fmla="*/ 142240 h 3694853"/>
                  <a:gd name="connsiteX42" fmla="*/ 2617893 w 3557693"/>
                  <a:gd name="connsiteY42" fmla="*/ 314960 h 3694853"/>
                  <a:gd name="connsiteX43" fmla="*/ 2597573 w 3557693"/>
                  <a:gd name="connsiteY43" fmla="*/ 314960 h 3694853"/>
                  <a:gd name="connsiteX44" fmla="*/ 2556933 w 3557693"/>
                  <a:gd name="connsiteY44" fmla="*/ 172720 h 3694853"/>
                  <a:gd name="connsiteX45" fmla="*/ 2526453 w 3557693"/>
                  <a:gd name="connsiteY45" fmla="*/ 81280 h 3694853"/>
                  <a:gd name="connsiteX46" fmla="*/ 2495973 w 3557693"/>
                  <a:gd name="connsiteY46" fmla="*/ 111760 h 3694853"/>
                  <a:gd name="connsiteX47" fmla="*/ 2516293 w 3557693"/>
                  <a:gd name="connsiteY47" fmla="*/ 172720 h 3694853"/>
                  <a:gd name="connsiteX48" fmla="*/ 2546773 w 3557693"/>
                  <a:gd name="connsiteY48" fmla="*/ 284480 h 3694853"/>
                  <a:gd name="connsiteX49" fmla="*/ 2567093 w 3557693"/>
                  <a:gd name="connsiteY49" fmla="*/ 375920 h 3694853"/>
                  <a:gd name="connsiteX50" fmla="*/ 2577253 w 3557693"/>
                  <a:gd name="connsiteY50" fmla="*/ 406400 h 3694853"/>
                  <a:gd name="connsiteX51" fmla="*/ 2495973 w 3557693"/>
                  <a:gd name="connsiteY51" fmla="*/ 640080 h 3694853"/>
                  <a:gd name="connsiteX52" fmla="*/ 2424853 w 3557693"/>
                  <a:gd name="connsiteY52" fmla="*/ 894080 h 3694853"/>
                  <a:gd name="connsiteX53" fmla="*/ 2363893 w 3557693"/>
                  <a:gd name="connsiteY53" fmla="*/ 863600 h 3694853"/>
                  <a:gd name="connsiteX54" fmla="*/ 2262293 w 3557693"/>
                  <a:gd name="connsiteY54" fmla="*/ 690880 h 3694853"/>
                  <a:gd name="connsiteX55" fmla="*/ 2221653 w 3557693"/>
                  <a:gd name="connsiteY55" fmla="*/ 609600 h 3694853"/>
                  <a:gd name="connsiteX56" fmla="*/ 2201333 w 3557693"/>
                  <a:gd name="connsiteY56" fmla="*/ 640080 h 3694853"/>
                  <a:gd name="connsiteX57" fmla="*/ 2241973 w 3557693"/>
                  <a:gd name="connsiteY57" fmla="*/ 741680 h 3694853"/>
                  <a:gd name="connsiteX58" fmla="*/ 2302933 w 3557693"/>
                  <a:gd name="connsiteY58" fmla="*/ 853440 h 3694853"/>
                  <a:gd name="connsiteX59" fmla="*/ 2353733 w 3557693"/>
                  <a:gd name="connsiteY59" fmla="*/ 934720 h 3694853"/>
                  <a:gd name="connsiteX60" fmla="*/ 2384213 w 3557693"/>
                  <a:gd name="connsiteY60" fmla="*/ 965200 h 3694853"/>
                  <a:gd name="connsiteX61" fmla="*/ 2363893 w 3557693"/>
                  <a:gd name="connsiteY61" fmla="*/ 1076960 h 3694853"/>
                  <a:gd name="connsiteX62" fmla="*/ 2262293 w 3557693"/>
                  <a:gd name="connsiteY62" fmla="*/ 1422400 h 3694853"/>
                  <a:gd name="connsiteX63" fmla="*/ 2211493 w 3557693"/>
                  <a:gd name="connsiteY63" fmla="*/ 1676400 h 3694853"/>
                  <a:gd name="connsiteX64" fmla="*/ 2160693 w 3557693"/>
                  <a:gd name="connsiteY64" fmla="*/ 1818640 h 3694853"/>
                  <a:gd name="connsiteX65" fmla="*/ 2089573 w 3557693"/>
                  <a:gd name="connsiteY65" fmla="*/ 1838960 h 3694853"/>
                  <a:gd name="connsiteX66" fmla="*/ 2048933 w 3557693"/>
                  <a:gd name="connsiteY66" fmla="*/ 1686560 h 3694853"/>
                  <a:gd name="connsiteX67" fmla="*/ 1957493 w 3557693"/>
                  <a:gd name="connsiteY67" fmla="*/ 1351280 h 3694853"/>
                  <a:gd name="connsiteX68" fmla="*/ 1845733 w 3557693"/>
                  <a:gd name="connsiteY68" fmla="*/ 894080 h 3694853"/>
                  <a:gd name="connsiteX69" fmla="*/ 1805093 w 3557693"/>
                  <a:gd name="connsiteY69" fmla="*/ 436880 h 3694853"/>
                  <a:gd name="connsiteX70" fmla="*/ 1815253 w 3557693"/>
                  <a:gd name="connsiteY70" fmla="*/ 254000 h 3694853"/>
                  <a:gd name="connsiteX71" fmla="*/ 1774613 w 3557693"/>
                  <a:gd name="connsiteY71" fmla="*/ 213360 h 3694853"/>
                  <a:gd name="connsiteX72" fmla="*/ 1764453 w 3557693"/>
                  <a:gd name="connsiteY72" fmla="*/ 365760 h 3694853"/>
                  <a:gd name="connsiteX73" fmla="*/ 1764453 w 3557693"/>
                  <a:gd name="connsiteY73" fmla="*/ 558800 h 3694853"/>
                  <a:gd name="connsiteX74" fmla="*/ 1774613 w 3557693"/>
                  <a:gd name="connsiteY74" fmla="*/ 670560 h 3694853"/>
                  <a:gd name="connsiteX75" fmla="*/ 1733973 w 3557693"/>
                  <a:gd name="connsiteY75" fmla="*/ 609600 h 3694853"/>
                  <a:gd name="connsiteX76" fmla="*/ 1622213 w 3557693"/>
                  <a:gd name="connsiteY76" fmla="*/ 406400 h 3694853"/>
                  <a:gd name="connsiteX77" fmla="*/ 1571413 w 3557693"/>
                  <a:gd name="connsiteY77" fmla="*/ 142240 h 3694853"/>
                  <a:gd name="connsiteX78" fmla="*/ 1540933 w 3557693"/>
                  <a:gd name="connsiteY78" fmla="*/ 60960 h 3694853"/>
                  <a:gd name="connsiteX79" fmla="*/ 1520613 w 3557693"/>
                  <a:gd name="connsiteY79" fmla="*/ 121920 h 3694853"/>
                  <a:gd name="connsiteX80" fmla="*/ 1551093 w 3557693"/>
                  <a:gd name="connsiteY80" fmla="*/ 365760 h 3694853"/>
                  <a:gd name="connsiteX81" fmla="*/ 1571413 w 3557693"/>
                  <a:gd name="connsiteY81" fmla="*/ 426720 h 3694853"/>
                  <a:gd name="connsiteX82" fmla="*/ 1540933 w 3557693"/>
                  <a:gd name="connsiteY82" fmla="*/ 416560 h 3694853"/>
                  <a:gd name="connsiteX83" fmla="*/ 1439333 w 3557693"/>
                  <a:gd name="connsiteY83" fmla="*/ 335280 h 3694853"/>
                  <a:gd name="connsiteX84" fmla="*/ 1327573 w 3557693"/>
                  <a:gd name="connsiteY84" fmla="*/ 274320 h 3694853"/>
                  <a:gd name="connsiteX85" fmla="*/ 1317413 w 3557693"/>
                  <a:gd name="connsiteY85" fmla="*/ 304800 h 3694853"/>
                  <a:gd name="connsiteX86" fmla="*/ 1429173 w 3557693"/>
                  <a:gd name="connsiteY86" fmla="*/ 396240 h 3694853"/>
                  <a:gd name="connsiteX87" fmla="*/ 1571413 w 3557693"/>
                  <a:gd name="connsiteY87" fmla="*/ 477520 h 3694853"/>
                  <a:gd name="connsiteX88" fmla="*/ 1601893 w 3557693"/>
                  <a:gd name="connsiteY88" fmla="*/ 497840 h 3694853"/>
                  <a:gd name="connsiteX89" fmla="*/ 1683173 w 3557693"/>
                  <a:gd name="connsiteY89" fmla="*/ 629920 h 3694853"/>
                  <a:gd name="connsiteX90" fmla="*/ 1764453 w 3557693"/>
                  <a:gd name="connsiteY90" fmla="*/ 731520 h 3694853"/>
                  <a:gd name="connsiteX91" fmla="*/ 1784773 w 3557693"/>
                  <a:gd name="connsiteY91" fmla="*/ 843280 h 3694853"/>
                  <a:gd name="connsiteX92" fmla="*/ 1815253 w 3557693"/>
                  <a:gd name="connsiteY92" fmla="*/ 1036320 h 3694853"/>
                  <a:gd name="connsiteX93" fmla="*/ 1876213 w 3557693"/>
                  <a:gd name="connsiteY93" fmla="*/ 1310640 h 3694853"/>
                  <a:gd name="connsiteX94" fmla="*/ 1855893 w 3557693"/>
                  <a:gd name="connsiteY94" fmla="*/ 1310640 h 3694853"/>
                  <a:gd name="connsiteX95" fmla="*/ 1591733 w 3557693"/>
                  <a:gd name="connsiteY95" fmla="*/ 1137920 h 3694853"/>
                  <a:gd name="connsiteX96" fmla="*/ 1408853 w 3557693"/>
                  <a:gd name="connsiteY96" fmla="*/ 914400 h 3694853"/>
                  <a:gd name="connsiteX97" fmla="*/ 1327573 w 3557693"/>
                  <a:gd name="connsiteY97" fmla="*/ 782320 h 3694853"/>
                  <a:gd name="connsiteX98" fmla="*/ 1307253 w 3557693"/>
                  <a:gd name="connsiteY98" fmla="*/ 619760 h 3694853"/>
                  <a:gd name="connsiteX99" fmla="*/ 1286933 w 3557693"/>
                  <a:gd name="connsiteY99" fmla="*/ 589280 h 3694853"/>
                  <a:gd name="connsiteX100" fmla="*/ 1256453 w 3557693"/>
                  <a:gd name="connsiteY100" fmla="*/ 670560 h 3694853"/>
                  <a:gd name="connsiteX101" fmla="*/ 1266613 w 3557693"/>
                  <a:gd name="connsiteY101" fmla="*/ 772160 h 3694853"/>
                  <a:gd name="connsiteX102" fmla="*/ 1185333 w 3557693"/>
                  <a:gd name="connsiteY102" fmla="*/ 690880 h 3694853"/>
                  <a:gd name="connsiteX103" fmla="*/ 1012613 w 3557693"/>
                  <a:gd name="connsiteY103" fmla="*/ 508000 h 3694853"/>
                  <a:gd name="connsiteX104" fmla="*/ 941493 w 3557693"/>
                  <a:gd name="connsiteY104" fmla="*/ 375920 h 3694853"/>
                  <a:gd name="connsiteX105" fmla="*/ 890693 w 3557693"/>
                  <a:gd name="connsiteY105" fmla="*/ 294640 h 3694853"/>
                  <a:gd name="connsiteX106" fmla="*/ 860213 w 3557693"/>
                  <a:gd name="connsiteY106" fmla="*/ 294640 h 3694853"/>
                  <a:gd name="connsiteX107" fmla="*/ 880533 w 3557693"/>
                  <a:gd name="connsiteY107" fmla="*/ 365760 h 3694853"/>
                  <a:gd name="connsiteX108" fmla="*/ 982133 w 3557693"/>
                  <a:gd name="connsiteY108" fmla="*/ 548640 h 3694853"/>
                  <a:gd name="connsiteX109" fmla="*/ 1083733 w 3557693"/>
                  <a:gd name="connsiteY109" fmla="*/ 650240 h 3694853"/>
                  <a:gd name="connsiteX110" fmla="*/ 1012613 w 3557693"/>
                  <a:gd name="connsiteY110" fmla="*/ 650240 h 3694853"/>
                  <a:gd name="connsiteX111" fmla="*/ 850053 w 3557693"/>
                  <a:gd name="connsiteY111" fmla="*/ 579120 h 3694853"/>
                  <a:gd name="connsiteX112" fmla="*/ 829733 w 3557693"/>
                  <a:gd name="connsiteY112" fmla="*/ 599440 h 3694853"/>
                  <a:gd name="connsiteX113" fmla="*/ 921173 w 3557693"/>
                  <a:gd name="connsiteY113" fmla="*/ 650240 h 3694853"/>
                  <a:gd name="connsiteX114" fmla="*/ 1073573 w 3557693"/>
                  <a:gd name="connsiteY114" fmla="*/ 711200 h 3694853"/>
                  <a:gd name="connsiteX115" fmla="*/ 1124373 w 3557693"/>
                  <a:gd name="connsiteY115" fmla="*/ 721360 h 3694853"/>
                  <a:gd name="connsiteX116" fmla="*/ 1246293 w 3557693"/>
                  <a:gd name="connsiteY116" fmla="*/ 822960 h 3694853"/>
                  <a:gd name="connsiteX117" fmla="*/ 1286933 w 3557693"/>
                  <a:gd name="connsiteY117" fmla="*/ 853440 h 3694853"/>
                  <a:gd name="connsiteX118" fmla="*/ 1398693 w 3557693"/>
                  <a:gd name="connsiteY118" fmla="*/ 985520 h 3694853"/>
                  <a:gd name="connsiteX119" fmla="*/ 1500293 w 3557693"/>
                  <a:gd name="connsiteY119" fmla="*/ 1117600 h 3694853"/>
                  <a:gd name="connsiteX120" fmla="*/ 1683173 w 3557693"/>
                  <a:gd name="connsiteY120" fmla="*/ 1290320 h 3694853"/>
                  <a:gd name="connsiteX121" fmla="*/ 1845733 w 3557693"/>
                  <a:gd name="connsiteY121" fmla="*/ 1422400 h 3694853"/>
                  <a:gd name="connsiteX122" fmla="*/ 1866053 w 3557693"/>
                  <a:gd name="connsiteY122" fmla="*/ 1473200 h 3694853"/>
                  <a:gd name="connsiteX123" fmla="*/ 1886373 w 3557693"/>
                  <a:gd name="connsiteY123" fmla="*/ 1625600 h 3694853"/>
                  <a:gd name="connsiteX124" fmla="*/ 1896533 w 3557693"/>
                  <a:gd name="connsiteY124" fmla="*/ 1717040 h 3694853"/>
                  <a:gd name="connsiteX125" fmla="*/ 1886373 w 3557693"/>
                  <a:gd name="connsiteY125" fmla="*/ 1879600 h 3694853"/>
                  <a:gd name="connsiteX126" fmla="*/ 1774613 w 3557693"/>
                  <a:gd name="connsiteY126" fmla="*/ 1828800 h 3694853"/>
                  <a:gd name="connsiteX127" fmla="*/ 1500293 w 3557693"/>
                  <a:gd name="connsiteY127" fmla="*/ 1778000 h 3694853"/>
                  <a:gd name="connsiteX128" fmla="*/ 1256453 w 3557693"/>
                  <a:gd name="connsiteY128" fmla="*/ 1706880 h 3694853"/>
                  <a:gd name="connsiteX129" fmla="*/ 900853 w 3557693"/>
                  <a:gd name="connsiteY129" fmla="*/ 1574800 h 3694853"/>
                  <a:gd name="connsiteX130" fmla="*/ 667173 w 3557693"/>
                  <a:gd name="connsiteY130" fmla="*/ 1341120 h 3694853"/>
                  <a:gd name="connsiteX131" fmla="*/ 514773 w 3557693"/>
                  <a:gd name="connsiteY131" fmla="*/ 1137920 h 3694853"/>
                  <a:gd name="connsiteX132" fmla="*/ 423333 w 3557693"/>
                  <a:gd name="connsiteY132" fmla="*/ 1036320 h 3694853"/>
                  <a:gd name="connsiteX133" fmla="*/ 362373 w 3557693"/>
                  <a:gd name="connsiteY133" fmla="*/ 1046480 h 3694853"/>
                  <a:gd name="connsiteX134" fmla="*/ 443653 w 3557693"/>
                  <a:gd name="connsiteY134" fmla="*/ 1137920 h 3694853"/>
                  <a:gd name="connsiteX135" fmla="*/ 565573 w 3557693"/>
                  <a:gd name="connsiteY135" fmla="*/ 1320800 h 3694853"/>
                  <a:gd name="connsiteX136" fmla="*/ 626533 w 3557693"/>
                  <a:gd name="connsiteY136" fmla="*/ 1402080 h 3694853"/>
                  <a:gd name="connsiteX137" fmla="*/ 555413 w 3557693"/>
                  <a:gd name="connsiteY137" fmla="*/ 1391920 h 3694853"/>
                  <a:gd name="connsiteX138" fmla="*/ 382693 w 3557693"/>
                  <a:gd name="connsiteY138" fmla="*/ 1300480 h 3694853"/>
                  <a:gd name="connsiteX139" fmla="*/ 209973 w 3557693"/>
                  <a:gd name="connsiteY139" fmla="*/ 1178560 h 3694853"/>
                  <a:gd name="connsiteX140" fmla="*/ 47413 w 3557693"/>
                  <a:gd name="connsiteY140" fmla="*/ 1046480 h 3694853"/>
                  <a:gd name="connsiteX141" fmla="*/ 6773 w 3557693"/>
                  <a:gd name="connsiteY141" fmla="*/ 1056640 h 3694853"/>
                  <a:gd name="connsiteX142" fmla="*/ 88053 w 3557693"/>
                  <a:gd name="connsiteY142" fmla="*/ 1127760 h 3694853"/>
                  <a:gd name="connsiteX143" fmla="*/ 362373 w 3557693"/>
                  <a:gd name="connsiteY143" fmla="*/ 1351280 h 3694853"/>
                  <a:gd name="connsiteX144" fmla="*/ 606213 w 3557693"/>
                  <a:gd name="connsiteY144" fmla="*/ 1463040 h 3694853"/>
                  <a:gd name="connsiteX145" fmla="*/ 707813 w 3557693"/>
                  <a:gd name="connsiteY145" fmla="*/ 1483360 h 3694853"/>
                  <a:gd name="connsiteX146" fmla="*/ 758613 w 3557693"/>
                  <a:gd name="connsiteY146" fmla="*/ 1544320 h 3694853"/>
                  <a:gd name="connsiteX147" fmla="*/ 819573 w 3557693"/>
                  <a:gd name="connsiteY147" fmla="*/ 1595120 h 3694853"/>
                  <a:gd name="connsiteX148" fmla="*/ 911013 w 3557693"/>
                  <a:gd name="connsiteY148" fmla="*/ 1645920 h 3694853"/>
                  <a:gd name="connsiteX149" fmla="*/ 1236133 w 3557693"/>
                  <a:gd name="connsiteY149" fmla="*/ 1767840 h 3694853"/>
                  <a:gd name="connsiteX150" fmla="*/ 1540933 w 3557693"/>
                  <a:gd name="connsiteY150" fmla="*/ 1879600 h 3694853"/>
                  <a:gd name="connsiteX151" fmla="*/ 1652693 w 3557693"/>
                  <a:gd name="connsiteY151" fmla="*/ 1950720 h 3694853"/>
                  <a:gd name="connsiteX152" fmla="*/ 1469813 w 3557693"/>
                  <a:gd name="connsiteY152" fmla="*/ 1920240 h 3694853"/>
                  <a:gd name="connsiteX153" fmla="*/ 1286933 w 3557693"/>
                  <a:gd name="connsiteY153" fmla="*/ 1920240 h 3694853"/>
                  <a:gd name="connsiteX154" fmla="*/ 1053253 w 3557693"/>
                  <a:gd name="connsiteY154" fmla="*/ 1899920 h 3694853"/>
                  <a:gd name="connsiteX155" fmla="*/ 809413 w 3557693"/>
                  <a:gd name="connsiteY155" fmla="*/ 1828800 h 3694853"/>
                  <a:gd name="connsiteX156" fmla="*/ 545253 w 3557693"/>
                  <a:gd name="connsiteY156" fmla="*/ 1737360 h 3694853"/>
                  <a:gd name="connsiteX157" fmla="*/ 514773 w 3557693"/>
                  <a:gd name="connsiteY157" fmla="*/ 1727200 h 3694853"/>
                  <a:gd name="connsiteX158" fmla="*/ 382693 w 3557693"/>
                  <a:gd name="connsiteY158" fmla="*/ 1635760 h 3694853"/>
                  <a:gd name="connsiteX159" fmla="*/ 342053 w 3557693"/>
                  <a:gd name="connsiteY159" fmla="*/ 1645920 h 3694853"/>
                  <a:gd name="connsiteX160" fmla="*/ 474133 w 3557693"/>
                  <a:gd name="connsiteY160" fmla="*/ 1767840 h 3694853"/>
                  <a:gd name="connsiteX161" fmla="*/ 728133 w 3557693"/>
                  <a:gd name="connsiteY161" fmla="*/ 1849120 h 3694853"/>
                  <a:gd name="connsiteX162" fmla="*/ 606213 w 3557693"/>
                  <a:gd name="connsiteY162" fmla="*/ 1849120 h 3694853"/>
                  <a:gd name="connsiteX163" fmla="*/ 474133 w 3557693"/>
                  <a:gd name="connsiteY163" fmla="*/ 1838960 h 3694853"/>
                  <a:gd name="connsiteX164" fmla="*/ 474133 w 3557693"/>
                  <a:gd name="connsiteY164" fmla="*/ 1889760 h 3694853"/>
                  <a:gd name="connsiteX165" fmla="*/ 585893 w 3557693"/>
                  <a:gd name="connsiteY165" fmla="*/ 1889760 h 3694853"/>
                  <a:gd name="connsiteX166" fmla="*/ 789093 w 3557693"/>
                  <a:gd name="connsiteY166" fmla="*/ 1889760 h 3694853"/>
                  <a:gd name="connsiteX167" fmla="*/ 992293 w 3557693"/>
                  <a:gd name="connsiteY167" fmla="*/ 1930400 h 3694853"/>
                  <a:gd name="connsiteX168" fmla="*/ 1266613 w 3557693"/>
                  <a:gd name="connsiteY168" fmla="*/ 1950720 h 3694853"/>
                  <a:gd name="connsiteX169" fmla="*/ 1583845 w 3557693"/>
                  <a:gd name="connsiteY169" fmla="*/ 1992993 h 3694853"/>
                  <a:gd name="connsiteX170" fmla="*/ 1744133 w 3557693"/>
                  <a:gd name="connsiteY170" fmla="*/ 2123440 h 3694853"/>
                  <a:gd name="connsiteX171" fmla="*/ 1794933 w 3557693"/>
                  <a:gd name="connsiteY171" fmla="*/ 2255520 h 3694853"/>
                  <a:gd name="connsiteX172" fmla="*/ 1805093 w 3557693"/>
                  <a:gd name="connsiteY172" fmla="*/ 2499360 h 3694853"/>
                  <a:gd name="connsiteX173" fmla="*/ 1784773 w 3557693"/>
                  <a:gd name="connsiteY173" fmla="*/ 2753360 h 3694853"/>
                  <a:gd name="connsiteX174" fmla="*/ 1733973 w 3557693"/>
                  <a:gd name="connsiteY174" fmla="*/ 3048000 h 3694853"/>
                  <a:gd name="connsiteX175" fmla="*/ 1683173 w 3557693"/>
                  <a:gd name="connsiteY175" fmla="*/ 3342640 h 3694853"/>
                  <a:gd name="connsiteX176" fmla="*/ 1632373 w 3557693"/>
                  <a:gd name="connsiteY176" fmla="*/ 3586480 h 3694853"/>
                  <a:gd name="connsiteX177" fmla="*/ 1825413 w 3557693"/>
                  <a:gd name="connsiteY177" fmla="*/ 3667760 h 3694853"/>
                  <a:gd name="connsiteX178" fmla="*/ 2120053 w 3557693"/>
                  <a:gd name="connsiteY178" fmla="*/ 3677920 h 3694853"/>
                  <a:gd name="connsiteX179" fmla="*/ 2191173 w 3557693"/>
                  <a:gd name="connsiteY179" fmla="*/ 3627120 h 3694853"/>
                  <a:gd name="connsiteX180" fmla="*/ 2181013 w 3557693"/>
                  <a:gd name="connsiteY180" fmla="*/ 3271520 h 3694853"/>
                  <a:gd name="connsiteX181" fmla="*/ 2159909 w 3557693"/>
                  <a:gd name="connsiteY181" fmla="*/ 2353033 h 3694853"/>
                  <a:gd name="connsiteX0" fmla="*/ 2159909 w 3557693"/>
                  <a:gd name="connsiteY0" fmla="*/ 2353033 h 3694853"/>
                  <a:gd name="connsiteX1" fmla="*/ 2303925 w 3557693"/>
                  <a:gd name="connsiteY1" fmla="*/ 2065001 h 3694853"/>
                  <a:gd name="connsiteX2" fmla="*/ 2628053 w 3557693"/>
                  <a:gd name="connsiteY2" fmla="*/ 1838960 h 3694853"/>
                  <a:gd name="connsiteX3" fmla="*/ 3014133 w 3557693"/>
                  <a:gd name="connsiteY3" fmla="*/ 1615440 h 3694853"/>
                  <a:gd name="connsiteX4" fmla="*/ 3288453 w 3557693"/>
                  <a:gd name="connsiteY4" fmla="*/ 1503680 h 3694853"/>
                  <a:gd name="connsiteX5" fmla="*/ 3471333 w 3557693"/>
                  <a:gd name="connsiteY5" fmla="*/ 1391920 h 3694853"/>
                  <a:gd name="connsiteX6" fmla="*/ 3552613 w 3557693"/>
                  <a:gd name="connsiteY6" fmla="*/ 1280160 h 3694853"/>
                  <a:gd name="connsiteX7" fmla="*/ 3501813 w 3557693"/>
                  <a:gd name="connsiteY7" fmla="*/ 1270000 h 3694853"/>
                  <a:gd name="connsiteX8" fmla="*/ 3430693 w 3557693"/>
                  <a:gd name="connsiteY8" fmla="*/ 1371600 h 3694853"/>
                  <a:gd name="connsiteX9" fmla="*/ 3237653 w 3557693"/>
                  <a:gd name="connsiteY9" fmla="*/ 1473200 h 3694853"/>
                  <a:gd name="connsiteX10" fmla="*/ 2922693 w 3557693"/>
                  <a:gd name="connsiteY10" fmla="*/ 1605280 h 3694853"/>
                  <a:gd name="connsiteX11" fmla="*/ 2892213 w 3557693"/>
                  <a:gd name="connsiteY11" fmla="*/ 1595120 h 3694853"/>
                  <a:gd name="connsiteX12" fmla="*/ 2922693 w 3557693"/>
                  <a:gd name="connsiteY12" fmla="*/ 1483360 h 3694853"/>
                  <a:gd name="connsiteX13" fmla="*/ 2983653 w 3557693"/>
                  <a:gd name="connsiteY13" fmla="*/ 1320800 h 3694853"/>
                  <a:gd name="connsiteX14" fmla="*/ 2983653 w 3557693"/>
                  <a:gd name="connsiteY14" fmla="*/ 1270000 h 3694853"/>
                  <a:gd name="connsiteX15" fmla="*/ 2932853 w 3557693"/>
                  <a:gd name="connsiteY15" fmla="*/ 1280160 h 3694853"/>
                  <a:gd name="connsiteX16" fmla="*/ 2902373 w 3557693"/>
                  <a:gd name="connsiteY16" fmla="*/ 1361440 h 3694853"/>
                  <a:gd name="connsiteX17" fmla="*/ 2821093 w 3557693"/>
                  <a:gd name="connsiteY17" fmla="*/ 1584960 h 3694853"/>
                  <a:gd name="connsiteX18" fmla="*/ 2790613 w 3557693"/>
                  <a:gd name="connsiteY18" fmla="*/ 1666240 h 3694853"/>
                  <a:gd name="connsiteX19" fmla="*/ 2668693 w 3557693"/>
                  <a:gd name="connsiteY19" fmla="*/ 1737360 h 3694853"/>
                  <a:gd name="connsiteX20" fmla="*/ 2519949 w 3557693"/>
                  <a:gd name="connsiteY20" fmla="*/ 1848977 h 3694853"/>
                  <a:gd name="connsiteX21" fmla="*/ 2374053 w 3557693"/>
                  <a:gd name="connsiteY21" fmla="*/ 1899920 h 3694853"/>
                  <a:gd name="connsiteX22" fmla="*/ 2231813 w 3557693"/>
                  <a:gd name="connsiteY22" fmla="*/ 2011680 h 3694853"/>
                  <a:gd name="connsiteX23" fmla="*/ 2313093 w 3557693"/>
                  <a:gd name="connsiteY23" fmla="*/ 1666240 h 3694853"/>
                  <a:gd name="connsiteX24" fmla="*/ 2384213 w 3557693"/>
                  <a:gd name="connsiteY24" fmla="*/ 1280160 h 3694853"/>
                  <a:gd name="connsiteX25" fmla="*/ 2597573 w 3557693"/>
                  <a:gd name="connsiteY25" fmla="*/ 1056640 h 3694853"/>
                  <a:gd name="connsiteX26" fmla="*/ 2668693 w 3557693"/>
                  <a:gd name="connsiteY26" fmla="*/ 894080 h 3694853"/>
                  <a:gd name="connsiteX27" fmla="*/ 2628053 w 3557693"/>
                  <a:gd name="connsiteY27" fmla="*/ 894080 h 3694853"/>
                  <a:gd name="connsiteX28" fmla="*/ 2567093 w 3557693"/>
                  <a:gd name="connsiteY28" fmla="*/ 1026160 h 3694853"/>
                  <a:gd name="connsiteX29" fmla="*/ 2414693 w 3557693"/>
                  <a:gd name="connsiteY29" fmla="*/ 1148080 h 3694853"/>
                  <a:gd name="connsiteX30" fmla="*/ 2465493 w 3557693"/>
                  <a:gd name="connsiteY30" fmla="*/ 975360 h 3694853"/>
                  <a:gd name="connsiteX31" fmla="*/ 2546773 w 3557693"/>
                  <a:gd name="connsiteY31" fmla="*/ 680720 h 3694853"/>
                  <a:gd name="connsiteX32" fmla="*/ 2648373 w 3557693"/>
                  <a:gd name="connsiteY32" fmla="*/ 589280 h 3694853"/>
                  <a:gd name="connsiteX33" fmla="*/ 2729653 w 3557693"/>
                  <a:gd name="connsiteY33" fmla="*/ 497840 h 3694853"/>
                  <a:gd name="connsiteX34" fmla="*/ 2739813 w 3557693"/>
                  <a:gd name="connsiteY34" fmla="*/ 447040 h 3694853"/>
                  <a:gd name="connsiteX35" fmla="*/ 2699173 w 3557693"/>
                  <a:gd name="connsiteY35" fmla="*/ 467360 h 3694853"/>
                  <a:gd name="connsiteX36" fmla="*/ 2628053 w 3557693"/>
                  <a:gd name="connsiteY36" fmla="*/ 548640 h 3694853"/>
                  <a:gd name="connsiteX37" fmla="*/ 2567093 w 3557693"/>
                  <a:gd name="connsiteY37" fmla="*/ 579120 h 3694853"/>
                  <a:gd name="connsiteX38" fmla="*/ 2678853 w 3557693"/>
                  <a:gd name="connsiteY38" fmla="*/ 274320 h 3694853"/>
                  <a:gd name="connsiteX39" fmla="*/ 2729653 w 3557693"/>
                  <a:gd name="connsiteY39" fmla="*/ 40640 h 3694853"/>
                  <a:gd name="connsiteX40" fmla="*/ 2689013 w 3557693"/>
                  <a:gd name="connsiteY40" fmla="*/ 30480 h 3694853"/>
                  <a:gd name="connsiteX41" fmla="*/ 2668693 w 3557693"/>
                  <a:gd name="connsiteY41" fmla="*/ 142240 h 3694853"/>
                  <a:gd name="connsiteX42" fmla="*/ 2617893 w 3557693"/>
                  <a:gd name="connsiteY42" fmla="*/ 314960 h 3694853"/>
                  <a:gd name="connsiteX43" fmla="*/ 2597573 w 3557693"/>
                  <a:gd name="connsiteY43" fmla="*/ 314960 h 3694853"/>
                  <a:gd name="connsiteX44" fmla="*/ 2556933 w 3557693"/>
                  <a:gd name="connsiteY44" fmla="*/ 172720 h 3694853"/>
                  <a:gd name="connsiteX45" fmla="*/ 2526453 w 3557693"/>
                  <a:gd name="connsiteY45" fmla="*/ 81280 h 3694853"/>
                  <a:gd name="connsiteX46" fmla="*/ 2495973 w 3557693"/>
                  <a:gd name="connsiteY46" fmla="*/ 111760 h 3694853"/>
                  <a:gd name="connsiteX47" fmla="*/ 2516293 w 3557693"/>
                  <a:gd name="connsiteY47" fmla="*/ 172720 h 3694853"/>
                  <a:gd name="connsiteX48" fmla="*/ 2546773 w 3557693"/>
                  <a:gd name="connsiteY48" fmla="*/ 284480 h 3694853"/>
                  <a:gd name="connsiteX49" fmla="*/ 2567093 w 3557693"/>
                  <a:gd name="connsiteY49" fmla="*/ 375920 h 3694853"/>
                  <a:gd name="connsiteX50" fmla="*/ 2577253 w 3557693"/>
                  <a:gd name="connsiteY50" fmla="*/ 406400 h 3694853"/>
                  <a:gd name="connsiteX51" fmla="*/ 2495973 w 3557693"/>
                  <a:gd name="connsiteY51" fmla="*/ 640080 h 3694853"/>
                  <a:gd name="connsiteX52" fmla="*/ 2424853 w 3557693"/>
                  <a:gd name="connsiteY52" fmla="*/ 894080 h 3694853"/>
                  <a:gd name="connsiteX53" fmla="*/ 2363893 w 3557693"/>
                  <a:gd name="connsiteY53" fmla="*/ 863600 h 3694853"/>
                  <a:gd name="connsiteX54" fmla="*/ 2262293 w 3557693"/>
                  <a:gd name="connsiteY54" fmla="*/ 690880 h 3694853"/>
                  <a:gd name="connsiteX55" fmla="*/ 2221653 w 3557693"/>
                  <a:gd name="connsiteY55" fmla="*/ 609600 h 3694853"/>
                  <a:gd name="connsiteX56" fmla="*/ 2201333 w 3557693"/>
                  <a:gd name="connsiteY56" fmla="*/ 640080 h 3694853"/>
                  <a:gd name="connsiteX57" fmla="*/ 2241973 w 3557693"/>
                  <a:gd name="connsiteY57" fmla="*/ 741680 h 3694853"/>
                  <a:gd name="connsiteX58" fmla="*/ 2302933 w 3557693"/>
                  <a:gd name="connsiteY58" fmla="*/ 853440 h 3694853"/>
                  <a:gd name="connsiteX59" fmla="*/ 2353733 w 3557693"/>
                  <a:gd name="connsiteY59" fmla="*/ 934720 h 3694853"/>
                  <a:gd name="connsiteX60" fmla="*/ 2384213 w 3557693"/>
                  <a:gd name="connsiteY60" fmla="*/ 965200 h 3694853"/>
                  <a:gd name="connsiteX61" fmla="*/ 2363893 w 3557693"/>
                  <a:gd name="connsiteY61" fmla="*/ 1076960 h 3694853"/>
                  <a:gd name="connsiteX62" fmla="*/ 2262293 w 3557693"/>
                  <a:gd name="connsiteY62" fmla="*/ 1422400 h 3694853"/>
                  <a:gd name="connsiteX63" fmla="*/ 2211493 w 3557693"/>
                  <a:gd name="connsiteY63" fmla="*/ 1676400 h 3694853"/>
                  <a:gd name="connsiteX64" fmla="*/ 2160693 w 3557693"/>
                  <a:gd name="connsiteY64" fmla="*/ 1818640 h 3694853"/>
                  <a:gd name="connsiteX65" fmla="*/ 2089573 w 3557693"/>
                  <a:gd name="connsiteY65" fmla="*/ 1838960 h 3694853"/>
                  <a:gd name="connsiteX66" fmla="*/ 2048933 w 3557693"/>
                  <a:gd name="connsiteY66" fmla="*/ 1686560 h 3694853"/>
                  <a:gd name="connsiteX67" fmla="*/ 1957493 w 3557693"/>
                  <a:gd name="connsiteY67" fmla="*/ 1351280 h 3694853"/>
                  <a:gd name="connsiteX68" fmla="*/ 1845733 w 3557693"/>
                  <a:gd name="connsiteY68" fmla="*/ 894080 h 3694853"/>
                  <a:gd name="connsiteX69" fmla="*/ 1805093 w 3557693"/>
                  <a:gd name="connsiteY69" fmla="*/ 436880 h 3694853"/>
                  <a:gd name="connsiteX70" fmla="*/ 1815253 w 3557693"/>
                  <a:gd name="connsiteY70" fmla="*/ 254000 h 3694853"/>
                  <a:gd name="connsiteX71" fmla="*/ 1774613 w 3557693"/>
                  <a:gd name="connsiteY71" fmla="*/ 213360 h 3694853"/>
                  <a:gd name="connsiteX72" fmla="*/ 1764453 w 3557693"/>
                  <a:gd name="connsiteY72" fmla="*/ 365760 h 3694853"/>
                  <a:gd name="connsiteX73" fmla="*/ 1764453 w 3557693"/>
                  <a:gd name="connsiteY73" fmla="*/ 558800 h 3694853"/>
                  <a:gd name="connsiteX74" fmla="*/ 1774613 w 3557693"/>
                  <a:gd name="connsiteY74" fmla="*/ 670560 h 3694853"/>
                  <a:gd name="connsiteX75" fmla="*/ 1733973 w 3557693"/>
                  <a:gd name="connsiteY75" fmla="*/ 609600 h 3694853"/>
                  <a:gd name="connsiteX76" fmla="*/ 1622213 w 3557693"/>
                  <a:gd name="connsiteY76" fmla="*/ 406400 h 3694853"/>
                  <a:gd name="connsiteX77" fmla="*/ 1571413 w 3557693"/>
                  <a:gd name="connsiteY77" fmla="*/ 142240 h 3694853"/>
                  <a:gd name="connsiteX78" fmla="*/ 1540933 w 3557693"/>
                  <a:gd name="connsiteY78" fmla="*/ 60960 h 3694853"/>
                  <a:gd name="connsiteX79" fmla="*/ 1520613 w 3557693"/>
                  <a:gd name="connsiteY79" fmla="*/ 121920 h 3694853"/>
                  <a:gd name="connsiteX80" fmla="*/ 1551093 w 3557693"/>
                  <a:gd name="connsiteY80" fmla="*/ 365760 h 3694853"/>
                  <a:gd name="connsiteX81" fmla="*/ 1571413 w 3557693"/>
                  <a:gd name="connsiteY81" fmla="*/ 426720 h 3694853"/>
                  <a:gd name="connsiteX82" fmla="*/ 1540933 w 3557693"/>
                  <a:gd name="connsiteY82" fmla="*/ 416560 h 3694853"/>
                  <a:gd name="connsiteX83" fmla="*/ 1439333 w 3557693"/>
                  <a:gd name="connsiteY83" fmla="*/ 335280 h 3694853"/>
                  <a:gd name="connsiteX84" fmla="*/ 1327573 w 3557693"/>
                  <a:gd name="connsiteY84" fmla="*/ 274320 h 3694853"/>
                  <a:gd name="connsiteX85" fmla="*/ 1317413 w 3557693"/>
                  <a:gd name="connsiteY85" fmla="*/ 304800 h 3694853"/>
                  <a:gd name="connsiteX86" fmla="*/ 1429173 w 3557693"/>
                  <a:gd name="connsiteY86" fmla="*/ 396240 h 3694853"/>
                  <a:gd name="connsiteX87" fmla="*/ 1571413 w 3557693"/>
                  <a:gd name="connsiteY87" fmla="*/ 477520 h 3694853"/>
                  <a:gd name="connsiteX88" fmla="*/ 1601893 w 3557693"/>
                  <a:gd name="connsiteY88" fmla="*/ 497840 h 3694853"/>
                  <a:gd name="connsiteX89" fmla="*/ 1683173 w 3557693"/>
                  <a:gd name="connsiteY89" fmla="*/ 629920 h 3694853"/>
                  <a:gd name="connsiteX90" fmla="*/ 1764453 w 3557693"/>
                  <a:gd name="connsiteY90" fmla="*/ 731520 h 3694853"/>
                  <a:gd name="connsiteX91" fmla="*/ 1784773 w 3557693"/>
                  <a:gd name="connsiteY91" fmla="*/ 843280 h 3694853"/>
                  <a:gd name="connsiteX92" fmla="*/ 1815253 w 3557693"/>
                  <a:gd name="connsiteY92" fmla="*/ 1036320 h 3694853"/>
                  <a:gd name="connsiteX93" fmla="*/ 1876213 w 3557693"/>
                  <a:gd name="connsiteY93" fmla="*/ 1310640 h 3694853"/>
                  <a:gd name="connsiteX94" fmla="*/ 1855893 w 3557693"/>
                  <a:gd name="connsiteY94" fmla="*/ 1310640 h 3694853"/>
                  <a:gd name="connsiteX95" fmla="*/ 1591733 w 3557693"/>
                  <a:gd name="connsiteY95" fmla="*/ 1137920 h 3694853"/>
                  <a:gd name="connsiteX96" fmla="*/ 1408853 w 3557693"/>
                  <a:gd name="connsiteY96" fmla="*/ 914400 h 3694853"/>
                  <a:gd name="connsiteX97" fmla="*/ 1327573 w 3557693"/>
                  <a:gd name="connsiteY97" fmla="*/ 782320 h 3694853"/>
                  <a:gd name="connsiteX98" fmla="*/ 1307253 w 3557693"/>
                  <a:gd name="connsiteY98" fmla="*/ 619760 h 3694853"/>
                  <a:gd name="connsiteX99" fmla="*/ 1286933 w 3557693"/>
                  <a:gd name="connsiteY99" fmla="*/ 589280 h 3694853"/>
                  <a:gd name="connsiteX100" fmla="*/ 1256453 w 3557693"/>
                  <a:gd name="connsiteY100" fmla="*/ 670560 h 3694853"/>
                  <a:gd name="connsiteX101" fmla="*/ 1266613 w 3557693"/>
                  <a:gd name="connsiteY101" fmla="*/ 772160 h 3694853"/>
                  <a:gd name="connsiteX102" fmla="*/ 1185333 w 3557693"/>
                  <a:gd name="connsiteY102" fmla="*/ 690880 h 3694853"/>
                  <a:gd name="connsiteX103" fmla="*/ 1012613 w 3557693"/>
                  <a:gd name="connsiteY103" fmla="*/ 508000 h 3694853"/>
                  <a:gd name="connsiteX104" fmla="*/ 941493 w 3557693"/>
                  <a:gd name="connsiteY104" fmla="*/ 375920 h 3694853"/>
                  <a:gd name="connsiteX105" fmla="*/ 890693 w 3557693"/>
                  <a:gd name="connsiteY105" fmla="*/ 294640 h 3694853"/>
                  <a:gd name="connsiteX106" fmla="*/ 860213 w 3557693"/>
                  <a:gd name="connsiteY106" fmla="*/ 294640 h 3694853"/>
                  <a:gd name="connsiteX107" fmla="*/ 880533 w 3557693"/>
                  <a:gd name="connsiteY107" fmla="*/ 365760 h 3694853"/>
                  <a:gd name="connsiteX108" fmla="*/ 982133 w 3557693"/>
                  <a:gd name="connsiteY108" fmla="*/ 548640 h 3694853"/>
                  <a:gd name="connsiteX109" fmla="*/ 1083733 w 3557693"/>
                  <a:gd name="connsiteY109" fmla="*/ 650240 h 3694853"/>
                  <a:gd name="connsiteX110" fmla="*/ 1012613 w 3557693"/>
                  <a:gd name="connsiteY110" fmla="*/ 650240 h 3694853"/>
                  <a:gd name="connsiteX111" fmla="*/ 850053 w 3557693"/>
                  <a:gd name="connsiteY111" fmla="*/ 579120 h 3694853"/>
                  <a:gd name="connsiteX112" fmla="*/ 829733 w 3557693"/>
                  <a:gd name="connsiteY112" fmla="*/ 599440 h 3694853"/>
                  <a:gd name="connsiteX113" fmla="*/ 921173 w 3557693"/>
                  <a:gd name="connsiteY113" fmla="*/ 650240 h 3694853"/>
                  <a:gd name="connsiteX114" fmla="*/ 1073573 w 3557693"/>
                  <a:gd name="connsiteY114" fmla="*/ 711200 h 3694853"/>
                  <a:gd name="connsiteX115" fmla="*/ 1124373 w 3557693"/>
                  <a:gd name="connsiteY115" fmla="*/ 721360 h 3694853"/>
                  <a:gd name="connsiteX116" fmla="*/ 1246293 w 3557693"/>
                  <a:gd name="connsiteY116" fmla="*/ 822960 h 3694853"/>
                  <a:gd name="connsiteX117" fmla="*/ 1286933 w 3557693"/>
                  <a:gd name="connsiteY117" fmla="*/ 853440 h 3694853"/>
                  <a:gd name="connsiteX118" fmla="*/ 1398693 w 3557693"/>
                  <a:gd name="connsiteY118" fmla="*/ 985520 h 3694853"/>
                  <a:gd name="connsiteX119" fmla="*/ 1500293 w 3557693"/>
                  <a:gd name="connsiteY119" fmla="*/ 1117600 h 3694853"/>
                  <a:gd name="connsiteX120" fmla="*/ 1683173 w 3557693"/>
                  <a:gd name="connsiteY120" fmla="*/ 1290320 h 3694853"/>
                  <a:gd name="connsiteX121" fmla="*/ 1845733 w 3557693"/>
                  <a:gd name="connsiteY121" fmla="*/ 1422400 h 3694853"/>
                  <a:gd name="connsiteX122" fmla="*/ 1866053 w 3557693"/>
                  <a:gd name="connsiteY122" fmla="*/ 1473200 h 3694853"/>
                  <a:gd name="connsiteX123" fmla="*/ 1886373 w 3557693"/>
                  <a:gd name="connsiteY123" fmla="*/ 1625600 h 3694853"/>
                  <a:gd name="connsiteX124" fmla="*/ 1896533 w 3557693"/>
                  <a:gd name="connsiteY124" fmla="*/ 1717040 h 3694853"/>
                  <a:gd name="connsiteX125" fmla="*/ 1886373 w 3557693"/>
                  <a:gd name="connsiteY125" fmla="*/ 1879600 h 3694853"/>
                  <a:gd name="connsiteX126" fmla="*/ 1774613 w 3557693"/>
                  <a:gd name="connsiteY126" fmla="*/ 1828800 h 3694853"/>
                  <a:gd name="connsiteX127" fmla="*/ 1500293 w 3557693"/>
                  <a:gd name="connsiteY127" fmla="*/ 1778000 h 3694853"/>
                  <a:gd name="connsiteX128" fmla="*/ 1256453 w 3557693"/>
                  <a:gd name="connsiteY128" fmla="*/ 1706880 h 3694853"/>
                  <a:gd name="connsiteX129" fmla="*/ 900853 w 3557693"/>
                  <a:gd name="connsiteY129" fmla="*/ 1574800 h 3694853"/>
                  <a:gd name="connsiteX130" fmla="*/ 667173 w 3557693"/>
                  <a:gd name="connsiteY130" fmla="*/ 1341120 h 3694853"/>
                  <a:gd name="connsiteX131" fmla="*/ 514773 w 3557693"/>
                  <a:gd name="connsiteY131" fmla="*/ 1137920 h 3694853"/>
                  <a:gd name="connsiteX132" fmla="*/ 423333 w 3557693"/>
                  <a:gd name="connsiteY132" fmla="*/ 1036320 h 3694853"/>
                  <a:gd name="connsiteX133" fmla="*/ 362373 w 3557693"/>
                  <a:gd name="connsiteY133" fmla="*/ 1046480 h 3694853"/>
                  <a:gd name="connsiteX134" fmla="*/ 443653 w 3557693"/>
                  <a:gd name="connsiteY134" fmla="*/ 1137920 h 3694853"/>
                  <a:gd name="connsiteX135" fmla="*/ 565573 w 3557693"/>
                  <a:gd name="connsiteY135" fmla="*/ 1320800 h 3694853"/>
                  <a:gd name="connsiteX136" fmla="*/ 626533 w 3557693"/>
                  <a:gd name="connsiteY136" fmla="*/ 1402080 h 3694853"/>
                  <a:gd name="connsiteX137" fmla="*/ 555413 w 3557693"/>
                  <a:gd name="connsiteY137" fmla="*/ 1391920 h 3694853"/>
                  <a:gd name="connsiteX138" fmla="*/ 382693 w 3557693"/>
                  <a:gd name="connsiteY138" fmla="*/ 1300480 h 3694853"/>
                  <a:gd name="connsiteX139" fmla="*/ 209973 w 3557693"/>
                  <a:gd name="connsiteY139" fmla="*/ 1178560 h 3694853"/>
                  <a:gd name="connsiteX140" fmla="*/ 47413 w 3557693"/>
                  <a:gd name="connsiteY140" fmla="*/ 1046480 h 3694853"/>
                  <a:gd name="connsiteX141" fmla="*/ 6773 w 3557693"/>
                  <a:gd name="connsiteY141" fmla="*/ 1056640 h 3694853"/>
                  <a:gd name="connsiteX142" fmla="*/ 88053 w 3557693"/>
                  <a:gd name="connsiteY142" fmla="*/ 1127760 h 3694853"/>
                  <a:gd name="connsiteX143" fmla="*/ 362373 w 3557693"/>
                  <a:gd name="connsiteY143" fmla="*/ 1351280 h 3694853"/>
                  <a:gd name="connsiteX144" fmla="*/ 606213 w 3557693"/>
                  <a:gd name="connsiteY144" fmla="*/ 1463040 h 3694853"/>
                  <a:gd name="connsiteX145" fmla="*/ 707813 w 3557693"/>
                  <a:gd name="connsiteY145" fmla="*/ 1483360 h 3694853"/>
                  <a:gd name="connsiteX146" fmla="*/ 758613 w 3557693"/>
                  <a:gd name="connsiteY146" fmla="*/ 1544320 h 3694853"/>
                  <a:gd name="connsiteX147" fmla="*/ 819573 w 3557693"/>
                  <a:gd name="connsiteY147" fmla="*/ 1595120 h 3694853"/>
                  <a:gd name="connsiteX148" fmla="*/ 911013 w 3557693"/>
                  <a:gd name="connsiteY148" fmla="*/ 1645920 h 3694853"/>
                  <a:gd name="connsiteX149" fmla="*/ 1236133 w 3557693"/>
                  <a:gd name="connsiteY149" fmla="*/ 1767840 h 3694853"/>
                  <a:gd name="connsiteX150" fmla="*/ 1540933 w 3557693"/>
                  <a:gd name="connsiteY150" fmla="*/ 1879600 h 3694853"/>
                  <a:gd name="connsiteX151" fmla="*/ 1652693 w 3557693"/>
                  <a:gd name="connsiteY151" fmla="*/ 1950720 h 3694853"/>
                  <a:gd name="connsiteX152" fmla="*/ 1469813 w 3557693"/>
                  <a:gd name="connsiteY152" fmla="*/ 1920240 h 3694853"/>
                  <a:gd name="connsiteX153" fmla="*/ 1286933 w 3557693"/>
                  <a:gd name="connsiteY153" fmla="*/ 1920240 h 3694853"/>
                  <a:gd name="connsiteX154" fmla="*/ 1053253 w 3557693"/>
                  <a:gd name="connsiteY154" fmla="*/ 1899920 h 3694853"/>
                  <a:gd name="connsiteX155" fmla="*/ 809413 w 3557693"/>
                  <a:gd name="connsiteY155" fmla="*/ 1828800 h 3694853"/>
                  <a:gd name="connsiteX156" fmla="*/ 545253 w 3557693"/>
                  <a:gd name="connsiteY156" fmla="*/ 1737360 h 3694853"/>
                  <a:gd name="connsiteX157" fmla="*/ 514773 w 3557693"/>
                  <a:gd name="connsiteY157" fmla="*/ 1727200 h 3694853"/>
                  <a:gd name="connsiteX158" fmla="*/ 382693 w 3557693"/>
                  <a:gd name="connsiteY158" fmla="*/ 1635760 h 3694853"/>
                  <a:gd name="connsiteX159" fmla="*/ 342053 w 3557693"/>
                  <a:gd name="connsiteY159" fmla="*/ 1645920 h 3694853"/>
                  <a:gd name="connsiteX160" fmla="*/ 474133 w 3557693"/>
                  <a:gd name="connsiteY160" fmla="*/ 1767840 h 3694853"/>
                  <a:gd name="connsiteX161" fmla="*/ 728133 w 3557693"/>
                  <a:gd name="connsiteY161" fmla="*/ 1849120 h 3694853"/>
                  <a:gd name="connsiteX162" fmla="*/ 606213 w 3557693"/>
                  <a:gd name="connsiteY162" fmla="*/ 1849120 h 3694853"/>
                  <a:gd name="connsiteX163" fmla="*/ 474133 w 3557693"/>
                  <a:gd name="connsiteY163" fmla="*/ 1838960 h 3694853"/>
                  <a:gd name="connsiteX164" fmla="*/ 474133 w 3557693"/>
                  <a:gd name="connsiteY164" fmla="*/ 1889760 h 3694853"/>
                  <a:gd name="connsiteX165" fmla="*/ 585893 w 3557693"/>
                  <a:gd name="connsiteY165" fmla="*/ 1889760 h 3694853"/>
                  <a:gd name="connsiteX166" fmla="*/ 789093 w 3557693"/>
                  <a:gd name="connsiteY166" fmla="*/ 1889760 h 3694853"/>
                  <a:gd name="connsiteX167" fmla="*/ 992293 w 3557693"/>
                  <a:gd name="connsiteY167" fmla="*/ 1930400 h 3694853"/>
                  <a:gd name="connsiteX168" fmla="*/ 1266613 w 3557693"/>
                  <a:gd name="connsiteY168" fmla="*/ 1950720 h 3694853"/>
                  <a:gd name="connsiteX169" fmla="*/ 1583845 w 3557693"/>
                  <a:gd name="connsiteY169" fmla="*/ 1992993 h 3694853"/>
                  <a:gd name="connsiteX170" fmla="*/ 1744133 w 3557693"/>
                  <a:gd name="connsiteY170" fmla="*/ 2123440 h 3694853"/>
                  <a:gd name="connsiteX171" fmla="*/ 1794933 w 3557693"/>
                  <a:gd name="connsiteY171" fmla="*/ 2255520 h 3694853"/>
                  <a:gd name="connsiteX172" fmla="*/ 1805093 w 3557693"/>
                  <a:gd name="connsiteY172" fmla="*/ 2499360 h 3694853"/>
                  <a:gd name="connsiteX173" fmla="*/ 1784773 w 3557693"/>
                  <a:gd name="connsiteY173" fmla="*/ 2753360 h 3694853"/>
                  <a:gd name="connsiteX174" fmla="*/ 1733973 w 3557693"/>
                  <a:gd name="connsiteY174" fmla="*/ 3048000 h 3694853"/>
                  <a:gd name="connsiteX175" fmla="*/ 1683173 w 3557693"/>
                  <a:gd name="connsiteY175" fmla="*/ 3342640 h 3694853"/>
                  <a:gd name="connsiteX176" fmla="*/ 1632373 w 3557693"/>
                  <a:gd name="connsiteY176" fmla="*/ 3586480 h 3694853"/>
                  <a:gd name="connsiteX177" fmla="*/ 1825413 w 3557693"/>
                  <a:gd name="connsiteY177" fmla="*/ 3667760 h 3694853"/>
                  <a:gd name="connsiteX178" fmla="*/ 2120053 w 3557693"/>
                  <a:gd name="connsiteY178" fmla="*/ 3677920 h 3694853"/>
                  <a:gd name="connsiteX179" fmla="*/ 2191173 w 3557693"/>
                  <a:gd name="connsiteY179" fmla="*/ 3627120 h 3694853"/>
                  <a:gd name="connsiteX180" fmla="*/ 2181013 w 3557693"/>
                  <a:gd name="connsiteY180" fmla="*/ 3271520 h 3694853"/>
                  <a:gd name="connsiteX181" fmla="*/ 2159909 w 3557693"/>
                  <a:gd name="connsiteY181" fmla="*/ 2353033 h 3694853"/>
                  <a:gd name="connsiteX0" fmla="*/ 2159909 w 3557693"/>
                  <a:gd name="connsiteY0" fmla="*/ 2353033 h 3694853"/>
                  <a:gd name="connsiteX1" fmla="*/ 2303925 w 3557693"/>
                  <a:gd name="connsiteY1" fmla="*/ 2065001 h 3694853"/>
                  <a:gd name="connsiteX2" fmla="*/ 2628053 w 3557693"/>
                  <a:gd name="connsiteY2" fmla="*/ 1838960 h 3694853"/>
                  <a:gd name="connsiteX3" fmla="*/ 3014133 w 3557693"/>
                  <a:gd name="connsiteY3" fmla="*/ 1615440 h 3694853"/>
                  <a:gd name="connsiteX4" fmla="*/ 3288453 w 3557693"/>
                  <a:gd name="connsiteY4" fmla="*/ 1503680 h 3694853"/>
                  <a:gd name="connsiteX5" fmla="*/ 3471333 w 3557693"/>
                  <a:gd name="connsiteY5" fmla="*/ 1391920 h 3694853"/>
                  <a:gd name="connsiteX6" fmla="*/ 3552613 w 3557693"/>
                  <a:gd name="connsiteY6" fmla="*/ 1280160 h 3694853"/>
                  <a:gd name="connsiteX7" fmla="*/ 3501813 w 3557693"/>
                  <a:gd name="connsiteY7" fmla="*/ 1270000 h 3694853"/>
                  <a:gd name="connsiteX8" fmla="*/ 3430693 w 3557693"/>
                  <a:gd name="connsiteY8" fmla="*/ 1371600 h 3694853"/>
                  <a:gd name="connsiteX9" fmla="*/ 3237653 w 3557693"/>
                  <a:gd name="connsiteY9" fmla="*/ 1473200 h 3694853"/>
                  <a:gd name="connsiteX10" fmla="*/ 2922693 w 3557693"/>
                  <a:gd name="connsiteY10" fmla="*/ 1605280 h 3694853"/>
                  <a:gd name="connsiteX11" fmla="*/ 2892213 w 3557693"/>
                  <a:gd name="connsiteY11" fmla="*/ 1595120 h 3694853"/>
                  <a:gd name="connsiteX12" fmla="*/ 2922693 w 3557693"/>
                  <a:gd name="connsiteY12" fmla="*/ 1483360 h 3694853"/>
                  <a:gd name="connsiteX13" fmla="*/ 2983653 w 3557693"/>
                  <a:gd name="connsiteY13" fmla="*/ 1320800 h 3694853"/>
                  <a:gd name="connsiteX14" fmla="*/ 2983653 w 3557693"/>
                  <a:gd name="connsiteY14" fmla="*/ 1270000 h 3694853"/>
                  <a:gd name="connsiteX15" fmla="*/ 2932853 w 3557693"/>
                  <a:gd name="connsiteY15" fmla="*/ 1280160 h 3694853"/>
                  <a:gd name="connsiteX16" fmla="*/ 2902373 w 3557693"/>
                  <a:gd name="connsiteY16" fmla="*/ 1361440 h 3694853"/>
                  <a:gd name="connsiteX17" fmla="*/ 2821093 w 3557693"/>
                  <a:gd name="connsiteY17" fmla="*/ 1584960 h 3694853"/>
                  <a:gd name="connsiteX18" fmla="*/ 2790613 w 3557693"/>
                  <a:gd name="connsiteY18" fmla="*/ 1666240 h 3694853"/>
                  <a:gd name="connsiteX19" fmla="*/ 2668693 w 3557693"/>
                  <a:gd name="connsiteY19" fmla="*/ 1737360 h 3694853"/>
                  <a:gd name="connsiteX20" fmla="*/ 2374053 w 3557693"/>
                  <a:gd name="connsiteY20" fmla="*/ 1899920 h 3694853"/>
                  <a:gd name="connsiteX21" fmla="*/ 2231813 w 3557693"/>
                  <a:gd name="connsiteY21" fmla="*/ 2011680 h 3694853"/>
                  <a:gd name="connsiteX22" fmla="*/ 2313093 w 3557693"/>
                  <a:gd name="connsiteY22" fmla="*/ 1666240 h 3694853"/>
                  <a:gd name="connsiteX23" fmla="*/ 2384213 w 3557693"/>
                  <a:gd name="connsiteY23" fmla="*/ 1280160 h 3694853"/>
                  <a:gd name="connsiteX24" fmla="*/ 2597573 w 3557693"/>
                  <a:gd name="connsiteY24" fmla="*/ 1056640 h 3694853"/>
                  <a:gd name="connsiteX25" fmla="*/ 2668693 w 3557693"/>
                  <a:gd name="connsiteY25" fmla="*/ 894080 h 3694853"/>
                  <a:gd name="connsiteX26" fmla="*/ 2628053 w 3557693"/>
                  <a:gd name="connsiteY26" fmla="*/ 894080 h 3694853"/>
                  <a:gd name="connsiteX27" fmla="*/ 2567093 w 3557693"/>
                  <a:gd name="connsiteY27" fmla="*/ 1026160 h 3694853"/>
                  <a:gd name="connsiteX28" fmla="*/ 2414693 w 3557693"/>
                  <a:gd name="connsiteY28" fmla="*/ 1148080 h 3694853"/>
                  <a:gd name="connsiteX29" fmla="*/ 2465493 w 3557693"/>
                  <a:gd name="connsiteY29" fmla="*/ 975360 h 3694853"/>
                  <a:gd name="connsiteX30" fmla="*/ 2546773 w 3557693"/>
                  <a:gd name="connsiteY30" fmla="*/ 680720 h 3694853"/>
                  <a:gd name="connsiteX31" fmla="*/ 2648373 w 3557693"/>
                  <a:gd name="connsiteY31" fmla="*/ 589280 h 3694853"/>
                  <a:gd name="connsiteX32" fmla="*/ 2729653 w 3557693"/>
                  <a:gd name="connsiteY32" fmla="*/ 497840 h 3694853"/>
                  <a:gd name="connsiteX33" fmla="*/ 2739813 w 3557693"/>
                  <a:gd name="connsiteY33" fmla="*/ 447040 h 3694853"/>
                  <a:gd name="connsiteX34" fmla="*/ 2699173 w 3557693"/>
                  <a:gd name="connsiteY34" fmla="*/ 467360 h 3694853"/>
                  <a:gd name="connsiteX35" fmla="*/ 2628053 w 3557693"/>
                  <a:gd name="connsiteY35" fmla="*/ 548640 h 3694853"/>
                  <a:gd name="connsiteX36" fmla="*/ 2567093 w 3557693"/>
                  <a:gd name="connsiteY36" fmla="*/ 579120 h 3694853"/>
                  <a:gd name="connsiteX37" fmla="*/ 2678853 w 3557693"/>
                  <a:gd name="connsiteY37" fmla="*/ 274320 h 3694853"/>
                  <a:gd name="connsiteX38" fmla="*/ 2729653 w 3557693"/>
                  <a:gd name="connsiteY38" fmla="*/ 40640 h 3694853"/>
                  <a:gd name="connsiteX39" fmla="*/ 2689013 w 3557693"/>
                  <a:gd name="connsiteY39" fmla="*/ 30480 h 3694853"/>
                  <a:gd name="connsiteX40" fmla="*/ 2668693 w 3557693"/>
                  <a:gd name="connsiteY40" fmla="*/ 142240 h 3694853"/>
                  <a:gd name="connsiteX41" fmla="*/ 2617893 w 3557693"/>
                  <a:gd name="connsiteY41" fmla="*/ 314960 h 3694853"/>
                  <a:gd name="connsiteX42" fmla="*/ 2597573 w 3557693"/>
                  <a:gd name="connsiteY42" fmla="*/ 314960 h 3694853"/>
                  <a:gd name="connsiteX43" fmla="*/ 2556933 w 3557693"/>
                  <a:gd name="connsiteY43" fmla="*/ 172720 h 3694853"/>
                  <a:gd name="connsiteX44" fmla="*/ 2526453 w 3557693"/>
                  <a:gd name="connsiteY44" fmla="*/ 81280 h 3694853"/>
                  <a:gd name="connsiteX45" fmla="*/ 2495973 w 3557693"/>
                  <a:gd name="connsiteY45" fmla="*/ 111760 h 3694853"/>
                  <a:gd name="connsiteX46" fmla="*/ 2516293 w 3557693"/>
                  <a:gd name="connsiteY46" fmla="*/ 172720 h 3694853"/>
                  <a:gd name="connsiteX47" fmla="*/ 2546773 w 3557693"/>
                  <a:gd name="connsiteY47" fmla="*/ 284480 h 3694853"/>
                  <a:gd name="connsiteX48" fmla="*/ 2567093 w 3557693"/>
                  <a:gd name="connsiteY48" fmla="*/ 375920 h 3694853"/>
                  <a:gd name="connsiteX49" fmla="*/ 2577253 w 3557693"/>
                  <a:gd name="connsiteY49" fmla="*/ 406400 h 3694853"/>
                  <a:gd name="connsiteX50" fmla="*/ 2495973 w 3557693"/>
                  <a:gd name="connsiteY50" fmla="*/ 640080 h 3694853"/>
                  <a:gd name="connsiteX51" fmla="*/ 2424853 w 3557693"/>
                  <a:gd name="connsiteY51" fmla="*/ 894080 h 3694853"/>
                  <a:gd name="connsiteX52" fmla="*/ 2363893 w 3557693"/>
                  <a:gd name="connsiteY52" fmla="*/ 863600 h 3694853"/>
                  <a:gd name="connsiteX53" fmla="*/ 2262293 w 3557693"/>
                  <a:gd name="connsiteY53" fmla="*/ 690880 h 3694853"/>
                  <a:gd name="connsiteX54" fmla="*/ 2221653 w 3557693"/>
                  <a:gd name="connsiteY54" fmla="*/ 609600 h 3694853"/>
                  <a:gd name="connsiteX55" fmla="*/ 2201333 w 3557693"/>
                  <a:gd name="connsiteY55" fmla="*/ 640080 h 3694853"/>
                  <a:gd name="connsiteX56" fmla="*/ 2241973 w 3557693"/>
                  <a:gd name="connsiteY56" fmla="*/ 741680 h 3694853"/>
                  <a:gd name="connsiteX57" fmla="*/ 2302933 w 3557693"/>
                  <a:gd name="connsiteY57" fmla="*/ 853440 h 3694853"/>
                  <a:gd name="connsiteX58" fmla="*/ 2353733 w 3557693"/>
                  <a:gd name="connsiteY58" fmla="*/ 934720 h 3694853"/>
                  <a:gd name="connsiteX59" fmla="*/ 2384213 w 3557693"/>
                  <a:gd name="connsiteY59" fmla="*/ 965200 h 3694853"/>
                  <a:gd name="connsiteX60" fmla="*/ 2363893 w 3557693"/>
                  <a:gd name="connsiteY60" fmla="*/ 1076960 h 3694853"/>
                  <a:gd name="connsiteX61" fmla="*/ 2262293 w 3557693"/>
                  <a:gd name="connsiteY61" fmla="*/ 1422400 h 3694853"/>
                  <a:gd name="connsiteX62" fmla="*/ 2211493 w 3557693"/>
                  <a:gd name="connsiteY62" fmla="*/ 1676400 h 3694853"/>
                  <a:gd name="connsiteX63" fmla="*/ 2160693 w 3557693"/>
                  <a:gd name="connsiteY63" fmla="*/ 1818640 h 3694853"/>
                  <a:gd name="connsiteX64" fmla="*/ 2089573 w 3557693"/>
                  <a:gd name="connsiteY64" fmla="*/ 1838960 h 3694853"/>
                  <a:gd name="connsiteX65" fmla="*/ 2048933 w 3557693"/>
                  <a:gd name="connsiteY65" fmla="*/ 1686560 h 3694853"/>
                  <a:gd name="connsiteX66" fmla="*/ 1957493 w 3557693"/>
                  <a:gd name="connsiteY66" fmla="*/ 1351280 h 3694853"/>
                  <a:gd name="connsiteX67" fmla="*/ 1845733 w 3557693"/>
                  <a:gd name="connsiteY67" fmla="*/ 894080 h 3694853"/>
                  <a:gd name="connsiteX68" fmla="*/ 1805093 w 3557693"/>
                  <a:gd name="connsiteY68" fmla="*/ 436880 h 3694853"/>
                  <a:gd name="connsiteX69" fmla="*/ 1815253 w 3557693"/>
                  <a:gd name="connsiteY69" fmla="*/ 254000 h 3694853"/>
                  <a:gd name="connsiteX70" fmla="*/ 1774613 w 3557693"/>
                  <a:gd name="connsiteY70" fmla="*/ 213360 h 3694853"/>
                  <a:gd name="connsiteX71" fmla="*/ 1764453 w 3557693"/>
                  <a:gd name="connsiteY71" fmla="*/ 365760 h 3694853"/>
                  <a:gd name="connsiteX72" fmla="*/ 1764453 w 3557693"/>
                  <a:gd name="connsiteY72" fmla="*/ 558800 h 3694853"/>
                  <a:gd name="connsiteX73" fmla="*/ 1774613 w 3557693"/>
                  <a:gd name="connsiteY73" fmla="*/ 670560 h 3694853"/>
                  <a:gd name="connsiteX74" fmla="*/ 1733973 w 3557693"/>
                  <a:gd name="connsiteY74" fmla="*/ 609600 h 3694853"/>
                  <a:gd name="connsiteX75" fmla="*/ 1622213 w 3557693"/>
                  <a:gd name="connsiteY75" fmla="*/ 406400 h 3694853"/>
                  <a:gd name="connsiteX76" fmla="*/ 1571413 w 3557693"/>
                  <a:gd name="connsiteY76" fmla="*/ 142240 h 3694853"/>
                  <a:gd name="connsiteX77" fmla="*/ 1540933 w 3557693"/>
                  <a:gd name="connsiteY77" fmla="*/ 60960 h 3694853"/>
                  <a:gd name="connsiteX78" fmla="*/ 1520613 w 3557693"/>
                  <a:gd name="connsiteY78" fmla="*/ 121920 h 3694853"/>
                  <a:gd name="connsiteX79" fmla="*/ 1551093 w 3557693"/>
                  <a:gd name="connsiteY79" fmla="*/ 365760 h 3694853"/>
                  <a:gd name="connsiteX80" fmla="*/ 1571413 w 3557693"/>
                  <a:gd name="connsiteY80" fmla="*/ 426720 h 3694853"/>
                  <a:gd name="connsiteX81" fmla="*/ 1540933 w 3557693"/>
                  <a:gd name="connsiteY81" fmla="*/ 416560 h 3694853"/>
                  <a:gd name="connsiteX82" fmla="*/ 1439333 w 3557693"/>
                  <a:gd name="connsiteY82" fmla="*/ 335280 h 3694853"/>
                  <a:gd name="connsiteX83" fmla="*/ 1327573 w 3557693"/>
                  <a:gd name="connsiteY83" fmla="*/ 274320 h 3694853"/>
                  <a:gd name="connsiteX84" fmla="*/ 1317413 w 3557693"/>
                  <a:gd name="connsiteY84" fmla="*/ 304800 h 3694853"/>
                  <a:gd name="connsiteX85" fmla="*/ 1429173 w 3557693"/>
                  <a:gd name="connsiteY85" fmla="*/ 396240 h 3694853"/>
                  <a:gd name="connsiteX86" fmla="*/ 1571413 w 3557693"/>
                  <a:gd name="connsiteY86" fmla="*/ 477520 h 3694853"/>
                  <a:gd name="connsiteX87" fmla="*/ 1601893 w 3557693"/>
                  <a:gd name="connsiteY87" fmla="*/ 497840 h 3694853"/>
                  <a:gd name="connsiteX88" fmla="*/ 1683173 w 3557693"/>
                  <a:gd name="connsiteY88" fmla="*/ 629920 h 3694853"/>
                  <a:gd name="connsiteX89" fmla="*/ 1764453 w 3557693"/>
                  <a:gd name="connsiteY89" fmla="*/ 731520 h 3694853"/>
                  <a:gd name="connsiteX90" fmla="*/ 1784773 w 3557693"/>
                  <a:gd name="connsiteY90" fmla="*/ 843280 h 3694853"/>
                  <a:gd name="connsiteX91" fmla="*/ 1815253 w 3557693"/>
                  <a:gd name="connsiteY91" fmla="*/ 1036320 h 3694853"/>
                  <a:gd name="connsiteX92" fmla="*/ 1876213 w 3557693"/>
                  <a:gd name="connsiteY92" fmla="*/ 1310640 h 3694853"/>
                  <a:gd name="connsiteX93" fmla="*/ 1855893 w 3557693"/>
                  <a:gd name="connsiteY93" fmla="*/ 1310640 h 3694853"/>
                  <a:gd name="connsiteX94" fmla="*/ 1591733 w 3557693"/>
                  <a:gd name="connsiteY94" fmla="*/ 1137920 h 3694853"/>
                  <a:gd name="connsiteX95" fmla="*/ 1408853 w 3557693"/>
                  <a:gd name="connsiteY95" fmla="*/ 914400 h 3694853"/>
                  <a:gd name="connsiteX96" fmla="*/ 1327573 w 3557693"/>
                  <a:gd name="connsiteY96" fmla="*/ 782320 h 3694853"/>
                  <a:gd name="connsiteX97" fmla="*/ 1307253 w 3557693"/>
                  <a:gd name="connsiteY97" fmla="*/ 619760 h 3694853"/>
                  <a:gd name="connsiteX98" fmla="*/ 1286933 w 3557693"/>
                  <a:gd name="connsiteY98" fmla="*/ 589280 h 3694853"/>
                  <a:gd name="connsiteX99" fmla="*/ 1256453 w 3557693"/>
                  <a:gd name="connsiteY99" fmla="*/ 670560 h 3694853"/>
                  <a:gd name="connsiteX100" fmla="*/ 1266613 w 3557693"/>
                  <a:gd name="connsiteY100" fmla="*/ 772160 h 3694853"/>
                  <a:gd name="connsiteX101" fmla="*/ 1185333 w 3557693"/>
                  <a:gd name="connsiteY101" fmla="*/ 690880 h 3694853"/>
                  <a:gd name="connsiteX102" fmla="*/ 1012613 w 3557693"/>
                  <a:gd name="connsiteY102" fmla="*/ 508000 h 3694853"/>
                  <a:gd name="connsiteX103" fmla="*/ 941493 w 3557693"/>
                  <a:gd name="connsiteY103" fmla="*/ 375920 h 3694853"/>
                  <a:gd name="connsiteX104" fmla="*/ 890693 w 3557693"/>
                  <a:gd name="connsiteY104" fmla="*/ 294640 h 3694853"/>
                  <a:gd name="connsiteX105" fmla="*/ 860213 w 3557693"/>
                  <a:gd name="connsiteY105" fmla="*/ 294640 h 3694853"/>
                  <a:gd name="connsiteX106" fmla="*/ 880533 w 3557693"/>
                  <a:gd name="connsiteY106" fmla="*/ 365760 h 3694853"/>
                  <a:gd name="connsiteX107" fmla="*/ 982133 w 3557693"/>
                  <a:gd name="connsiteY107" fmla="*/ 548640 h 3694853"/>
                  <a:gd name="connsiteX108" fmla="*/ 1083733 w 3557693"/>
                  <a:gd name="connsiteY108" fmla="*/ 650240 h 3694853"/>
                  <a:gd name="connsiteX109" fmla="*/ 1012613 w 3557693"/>
                  <a:gd name="connsiteY109" fmla="*/ 650240 h 3694853"/>
                  <a:gd name="connsiteX110" fmla="*/ 850053 w 3557693"/>
                  <a:gd name="connsiteY110" fmla="*/ 579120 h 3694853"/>
                  <a:gd name="connsiteX111" fmla="*/ 829733 w 3557693"/>
                  <a:gd name="connsiteY111" fmla="*/ 599440 h 3694853"/>
                  <a:gd name="connsiteX112" fmla="*/ 921173 w 3557693"/>
                  <a:gd name="connsiteY112" fmla="*/ 650240 h 3694853"/>
                  <a:gd name="connsiteX113" fmla="*/ 1073573 w 3557693"/>
                  <a:gd name="connsiteY113" fmla="*/ 711200 h 3694853"/>
                  <a:gd name="connsiteX114" fmla="*/ 1124373 w 3557693"/>
                  <a:gd name="connsiteY114" fmla="*/ 721360 h 3694853"/>
                  <a:gd name="connsiteX115" fmla="*/ 1246293 w 3557693"/>
                  <a:gd name="connsiteY115" fmla="*/ 822960 h 3694853"/>
                  <a:gd name="connsiteX116" fmla="*/ 1286933 w 3557693"/>
                  <a:gd name="connsiteY116" fmla="*/ 853440 h 3694853"/>
                  <a:gd name="connsiteX117" fmla="*/ 1398693 w 3557693"/>
                  <a:gd name="connsiteY117" fmla="*/ 985520 h 3694853"/>
                  <a:gd name="connsiteX118" fmla="*/ 1500293 w 3557693"/>
                  <a:gd name="connsiteY118" fmla="*/ 1117600 h 3694853"/>
                  <a:gd name="connsiteX119" fmla="*/ 1683173 w 3557693"/>
                  <a:gd name="connsiteY119" fmla="*/ 1290320 h 3694853"/>
                  <a:gd name="connsiteX120" fmla="*/ 1845733 w 3557693"/>
                  <a:gd name="connsiteY120" fmla="*/ 1422400 h 3694853"/>
                  <a:gd name="connsiteX121" fmla="*/ 1866053 w 3557693"/>
                  <a:gd name="connsiteY121" fmla="*/ 1473200 h 3694853"/>
                  <a:gd name="connsiteX122" fmla="*/ 1886373 w 3557693"/>
                  <a:gd name="connsiteY122" fmla="*/ 1625600 h 3694853"/>
                  <a:gd name="connsiteX123" fmla="*/ 1896533 w 3557693"/>
                  <a:gd name="connsiteY123" fmla="*/ 1717040 h 3694853"/>
                  <a:gd name="connsiteX124" fmla="*/ 1886373 w 3557693"/>
                  <a:gd name="connsiteY124" fmla="*/ 1879600 h 3694853"/>
                  <a:gd name="connsiteX125" fmla="*/ 1774613 w 3557693"/>
                  <a:gd name="connsiteY125" fmla="*/ 1828800 h 3694853"/>
                  <a:gd name="connsiteX126" fmla="*/ 1500293 w 3557693"/>
                  <a:gd name="connsiteY126" fmla="*/ 1778000 h 3694853"/>
                  <a:gd name="connsiteX127" fmla="*/ 1256453 w 3557693"/>
                  <a:gd name="connsiteY127" fmla="*/ 1706880 h 3694853"/>
                  <a:gd name="connsiteX128" fmla="*/ 900853 w 3557693"/>
                  <a:gd name="connsiteY128" fmla="*/ 1574800 h 3694853"/>
                  <a:gd name="connsiteX129" fmla="*/ 667173 w 3557693"/>
                  <a:gd name="connsiteY129" fmla="*/ 1341120 h 3694853"/>
                  <a:gd name="connsiteX130" fmla="*/ 514773 w 3557693"/>
                  <a:gd name="connsiteY130" fmla="*/ 1137920 h 3694853"/>
                  <a:gd name="connsiteX131" fmla="*/ 423333 w 3557693"/>
                  <a:gd name="connsiteY131" fmla="*/ 1036320 h 3694853"/>
                  <a:gd name="connsiteX132" fmla="*/ 362373 w 3557693"/>
                  <a:gd name="connsiteY132" fmla="*/ 1046480 h 3694853"/>
                  <a:gd name="connsiteX133" fmla="*/ 443653 w 3557693"/>
                  <a:gd name="connsiteY133" fmla="*/ 1137920 h 3694853"/>
                  <a:gd name="connsiteX134" fmla="*/ 565573 w 3557693"/>
                  <a:gd name="connsiteY134" fmla="*/ 1320800 h 3694853"/>
                  <a:gd name="connsiteX135" fmla="*/ 626533 w 3557693"/>
                  <a:gd name="connsiteY135" fmla="*/ 1402080 h 3694853"/>
                  <a:gd name="connsiteX136" fmla="*/ 555413 w 3557693"/>
                  <a:gd name="connsiteY136" fmla="*/ 1391920 h 3694853"/>
                  <a:gd name="connsiteX137" fmla="*/ 382693 w 3557693"/>
                  <a:gd name="connsiteY137" fmla="*/ 1300480 h 3694853"/>
                  <a:gd name="connsiteX138" fmla="*/ 209973 w 3557693"/>
                  <a:gd name="connsiteY138" fmla="*/ 1178560 h 3694853"/>
                  <a:gd name="connsiteX139" fmla="*/ 47413 w 3557693"/>
                  <a:gd name="connsiteY139" fmla="*/ 1046480 h 3694853"/>
                  <a:gd name="connsiteX140" fmla="*/ 6773 w 3557693"/>
                  <a:gd name="connsiteY140" fmla="*/ 1056640 h 3694853"/>
                  <a:gd name="connsiteX141" fmla="*/ 88053 w 3557693"/>
                  <a:gd name="connsiteY141" fmla="*/ 1127760 h 3694853"/>
                  <a:gd name="connsiteX142" fmla="*/ 362373 w 3557693"/>
                  <a:gd name="connsiteY142" fmla="*/ 1351280 h 3694853"/>
                  <a:gd name="connsiteX143" fmla="*/ 606213 w 3557693"/>
                  <a:gd name="connsiteY143" fmla="*/ 1463040 h 3694853"/>
                  <a:gd name="connsiteX144" fmla="*/ 707813 w 3557693"/>
                  <a:gd name="connsiteY144" fmla="*/ 1483360 h 3694853"/>
                  <a:gd name="connsiteX145" fmla="*/ 758613 w 3557693"/>
                  <a:gd name="connsiteY145" fmla="*/ 1544320 h 3694853"/>
                  <a:gd name="connsiteX146" fmla="*/ 819573 w 3557693"/>
                  <a:gd name="connsiteY146" fmla="*/ 1595120 h 3694853"/>
                  <a:gd name="connsiteX147" fmla="*/ 911013 w 3557693"/>
                  <a:gd name="connsiteY147" fmla="*/ 1645920 h 3694853"/>
                  <a:gd name="connsiteX148" fmla="*/ 1236133 w 3557693"/>
                  <a:gd name="connsiteY148" fmla="*/ 1767840 h 3694853"/>
                  <a:gd name="connsiteX149" fmla="*/ 1540933 w 3557693"/>
                  <a:gd name="connsiteY149" fmla="*/ 1879600 h 3694853"/>
                  <a:gd name="connsiteX150" fmla="*/ 1652693 w 3557693"/>
                  <a:gd name="connsiteY150" fmla="*/ 1950720 h 3694853"/>
                  <a:gd name="connsiteX151" fmla="*/ 1469813 w 3557693"/>
                  <a:gd name="connsiteY151" fmla="*/ 1920240 h 3694853"/>
                  <a:gd name="connsiteX152" fmla="*/ 1286933 w 3557693"/>
                  <a:gd name="connsiteY152" fmla="*/ 1920240 h 3694853"/>
                  <a:gd name="connsiteX153" fmla="*/ 1053253 w 3557693"/>
                  <a:gd name="connsiteY153" fmla="*/ 1899920 h 3694853"/>
                  <a:gd name="connsiteX154" fmla="*/ 809413 w 3557693"/>
                  <a:gd name="connsiteY154" fmla="*/ 1828800 h 3694853"/>
                  <a:gd name="connsiteX155" fmla="*/ 545253 w 3557693"/>
                  <a:gd name="connsiteY155" fmla="*/ 1737360 h 3694853"/>
                  <a:gd name="connsiteX156" fmla="*/ 514773 w 3557693"/>
                  <a:gd name="connsiteY156" fmla="*/ 1727200 h 3694853"/>
                  <a:gd name="connsiteX157" fmla="*/ 382693 w 3557693"/>
                  <a:gd name="connsiteY157" fmla="*/ 1635760 h 3694853"/>
                  <a:gd name="connsiteX158" fmla="*/ 342053 w 3557693"/>
                  <a:gd name="connsiteY158" fmla="*/ 1645920 h 3694853"/>
                  <a:gd name="connsiteX159" fmla="*/ 474133 w 3557693"/>
                  <a:gd name="connsiteY159" fmla="*/ 1767840 h 3694853"/>
                  <a:gd name="connsiteX160" fmla="*/ 728133 w 3557693"/>
                  <a:gd name="connsiteY160" fmla="*/ 1849120 h 3694853"/>
                  <a:gd name="connsiteX161" fmla="*/ 606213 w 3557693"/>
                  <a:gd name="connsiteY161" fmla="*/ 1849120 h 3694853"/>
                  <a:gd name="connsiteX162" fmla="*/ 474133 w 3557693"/>
                  <a:gd name="connsiteY162" fmla="*/ 1838960 h 3694853"/>
                  <a:gd name="connsiteX163" fmla="*/ 474133 w 3557693"/>
                  <a:gd name="connsiteY163" fmla="*/ 1889760 h 3694853"/>
                  <a:gd name="connsiteX164" fmla="*/ 585893 w 3557693"/>
                  <a:gd name="connsiteY164" fmla="*/ 1889760 h 3694853"/>
                  <a:gd name="connsiteX165" fmla="*/ 789093 w 3557693"/>
                  <a:gd name="connsiteY165" fmla="*/ 1889760 h 3694853"/>
                  <a:gd name="connsiteX166" fmla="*/ 992293 w 3557693"/>
                  <a:gd name="connsiteY166" fmla="*/ 1930400 h 3694853"/>
                  <a:gd name="connsiteX167" fmla="*/ 1266613 w 3557693"/>
                  <a:gd name="connsiteY167" fmla="*/ 1950720 h 3694853"/>
                  <a:gd name="connsiteX168" fmla="*/ 1583845 w 3557693"/>
                  <a:gd name="connsiteY168" fmla="*/ 1992993 h 3694853"/>
                  <a:gd name="connsiteX169" fmla="*/ 1744133 w 3557693"/>
                  <a:gd name="connsiteY169" fmla="*/ 2123440 h 3694853"/>
                  <a:gd name="connsiteX170" fmla="*/ 1794933 w 3557693"/>
                  <a:gd name="connsiteY170" fmla="*/ 2255520 h 3694853"/>
                  <a:gd name="connsiteX171" fmla="*/ 1805093 w 3557693"/>
                  <a:gd name="connsiteY171" fmla="*/ 2499360 h 3694853"/>
                  <a:gd name="connsiteX172" fmla="*/ 1784773 w 3557693"/>
                  <a:gd name="connsiteY172" fmla="*/ 2753360 h 3694853"/>
                  <a:gd name="connsiteX173" fmla="*/ 1733973 w 3557693"/>
                  <a:gd name="connsiteY173" fmla="*/ 3048000 h 3694853"/>
                  <a:gd name="connsiteX174" fmla="*/ 1683173 w 3557693"/>
                  <a:gd name="connsiteY174" fmla="*/ 3342640 h 3694853"/>
                  <a:gd name="connsiteX175" fmla="*/ 1632373 w 3557693"/>
                  <a:gd name="connsiteY175" fmla="*/ 3586480 h 3694853"/>
                  <a:gd name="connsiteX176" fmla="*/ 1825413 w 3557693"/>
                  <a:gd name="connsiteY176" fmla="*/ 3667760 h 3694853"/>
                  <a:gd name="connsiteX177" fmla="*/ 2120053 w 3557693"/>
                  <a:gd name="connsiteY177" fmla="*/ 3677920 h 3694853"/>
                  <a:gd name="connsiteX178" fmla="*/ 2191173 w 3557693"/>
                  <a:gd name="connsiteY178" fmla="*/ 3627120 h 3694853"/>
                  <a:gd name="connsiteX179" fmla="*/ 2181013 w 3557693"/>
                  <a:gd name="connsiteY179" fmla="*/ 3271520 h 3694853"/>
                  <a:gd name="connsiteX180" fmla="*/ 2159909 w 3557693"/>
                  <a:gd name="connsiteY180" fmla="*/ 2353033 h 3694853"/>
                  <a:gd name="connsiteX0" fmla="*/ 2159909 w 3557693"/>
                  <a:gd name="connsiteY0" fmla="*/ 2353033 h 3694853"/>
                  <a:gd name="connsiteX1" fmla="*/ 2303925 w 3557693"/>
                  <a:gd name="connsiteY1" fmla="*/ 2065001 h 3694853"/>
                  <a:gd name="connsiteX2" fmla="*/ 2628053 w 3557693"/>
                  <a:gd name="connsiteY2" fmla="*/ 1838960 h 3694853"/>
                  <a:gd name="connsiteX3" fmla="*/ 3014133 w 3557693"/>
                  <a:gd name="connsiteY3" fmla="*/ 1615440 h 3694853"/>
                  <a:gd name="connsiteX4" fmla="*/ 3288453 w 3557693"/>
                  <a:gd name="connsiteY4" fmla="*/ 1503680 h 3694853"/>
                  <a:gd name="connsiteX5" fmla="*/ 3471333 w 3557693"/>
                  <a:gd name="connsiteY5" fmla="*/ 1391920 h 3694853"/>
                  <a:gd name="connsiteX6" fmla="*/ 3552613 w 3557693"/>
                  <a:gd name="connsiteY6" fmla="*/ 1280160 h 3694853"/>
                  <a:gd name="connsiteX7" fmla="*/ 3501813 w 3557693"/>
                  <a:gd name="connsiteY7" fmla="*/ 1270000 h 3694853"/>
                  <a:gd name="connsiteX8" fmla="*/ 3430693 w 3557693"/>
                  <a:gd name="connsiteY8" fmla="*/ 1371600 h 3694853"/>
                  <a:gd name="connsiteX9" fmla="*/ 3237653 w 3557693"/>
                  <a:gd name="connsiteY9" fmla="*/ 1473200 h 3694853"/>
                  <a:gd name="connsiteX10" fmla="*/ 2922693 w 3557693"/>
                  <a:gd name="connsiteY10" fmla="*/ 1605280 h 3694853"/>
                  <a:gd name="connsiteX11" fmla="*/ 2892213 w 3557693"/>
                  <a:gd name="connsiteY11" fmla="*/ 1595120 h 3694853"/>
                  <a:gd name="connsiteX12" fmla="*/ 2922693 w 3557693"/>
                  <a:gd name="connsiteY12" fmla="*/ 1483360 h 3694853"/>
                  <a:gd name="connsiteX13" fmla="*/ 2983653 w 3557693"/>
                  <a:gd name="connsiteY13" fmla="*/ 1320800 h 3694853"/>
                  <a:gd name="connsiteX14" fmla="*/ 2983653 w 3557693"/>
                  <a:gd name="connsiteY14" fmla="*/ 1270000 h 3694853"/>
                  <a:gd name="connsiteX15" fmla="*/ 2932853 w 3557693"/>
                  <a:gd name="connsiteY15" fmla="*/ 1280160 h 3694853"/>
                  <a:gd name="connsiteX16" fmla="*/ 2902373 w 3557693"/>
                  <a:gd name="connsiteY16" fmla="*/ 1361440 h 3694853"/>
                  <a:gd name="connsiteX17" fmla="*/ 2821093 w 3557693"/>
                  <a:gd name="connsiteY17" fmla="*/ 1584960 h 3694853"/>
                  <a:gd name="connsiteX18" fmla="*/ 2790613 w 3557693"/>
                  <a:gd name="connsiteY18" fmla="*/ 1666240 h 3694853"/>
                  <a:gd name="connsiteX19" fmla="*/ 2668693 w 3557693"/>
                  <a:gd name="connsiteY19" fmla="*/ 1737360 h 3694853"/>
                  <a:gd name="connsiteX20" fmla="*/ 2374053 w 3557693"/>
                  <a:gd name="connsiteY20" fmla="*/ 1899920 h 3694853"/>
                  <a:gd name="connsiteX21" fmla="*/ 2231813 w 3557693"/>
                  <a:gd name="connsiteY21" fmla="*/ 2011680 h 3694853"/>
                  <a:gd name="connsiteX22" fmla="*/ 2313093 w 3557693"/>
                  <a:gd name="connsiteY22" fmla="*/ 1666240 h 3694853"/>
                  <a:gd name="connsiteX23" fmla="*/ 2384213 w 3557693"/>
                  <a:gd name="connsiteY23" fmla="*/ 1280160 h 3694853"/>
                  <a:gd name="connsiteX24" fmla="*/ 2597573 w 3557693"/>
                  <a:gd name="connsiteY24" fmla="*/ 1056640 h 3694853"/>
                  <a:gd name="connsiteX25" fmla="*/ 2668693 w 3557693"/>
                  <a:gd name="connsiteY25" fmla="*/ 894080 h 3694853"/>
                  <a:gd name="connsiteX26" fmla="*/ 2628053 w 3557693"/>
                  <a:gd name="connsiteY26" fmla="*/ 894080 h 3694853"/>
                  <a:gd name="connsiteX27" fmla="*/ 2567093 w 3557693"/>
                  <a:gd name="connsiteY27" fmla="*/ 1026160 h 3694853"/>
                  <a:gd name="connsiteX28" fmla="*/ 2414693 w 3557693"/>
                  <a:gd name="connsiteY28" fmla="*/ 1148080 h 3694853"/>
                  <a:gd name="connsiteX29" fmla="*/ 2465493 w 3557693"/>
                  <a:gd name="connsiteY29" fmla="*/ 975360 h 3694853"/>
                  <a:gd name="connsiteX30" fmla="*/ 2546773 w 3557693"/>
                  <a:gd name="connsiteY30" fmla="*/ 680720 h 3694853"/>
                  <a:gd name="connsiteX31" fmla="*/ 2648373 w 3557693"/>
                  <a:gd name="connsiteY31" fmla="*/ 589280 h 3694853"/>
                  <a:gd name="connsiteX32" fmla="*/ 2729653 w 3557693"/>
                  <a:gd name="connsiteY32" fmla="*/ 497840 h 3694853"/>
                  <a:gd name="connsiteX33" fmla="*/ 2739813 w 3557693"/>
                  <a:gd name="connsiteY33" fmla="*/ 447040 h 3694853"/>
                  <a:gd name="connsiteX34" fmla="*/ 2699173 w 3557693"/>
                  <a:gd name="connsiteY34" fmla="*/ 467360 h 3694853"/>
                  <a:gd name="connsiteX35" fmla="*/ 2628053 w 3557693"/>
                  <a:gd name="connsiteY35" fmla="*/ 548640 h 3694853"/>
                  <a:gd name="connsiteX36" fmla="*/ 2567093 w 3557693"/>
                  <a:gd name="connsiteY36" fmla="*/ 579120 h 3694853"/>
                  <a:gd name="connsiteX37" fmla="*/ 2678853 w 3557693"/>
                  <a:gd name="connsiteY37" fmla="*/ 274320 h 3694853"/>
                  <a:gd name="connsiteX38" fmla="*/ 2729653 w 3557693"/>
                  <a:gd name="connsiteY38" fmla="*/ 40640 h 3694853"/>
                  <a:gd name="connsiteX39" fmla="*/ 2689013 w 3557693"/>
                  <a:gd name="connsiteY39" fmla="*/ 30480 h 3694853"/>
                  <a:gd name="connsiteX40" fmla="*/ 2668693 w 3557693"/>
                  <a:gd name="connsiteY40" fmla="*/ 142240 h 3694853"/>
                  <a:gd name="connsiteX41" fmla="*/ 2617893 w 3557693"/>
                  <a:gd name="connsiteY41" fmla="*/ 314960 h 3694853"/>
                  <a:gd name="connsiteX42" fmla="*/ 2597573 w 3557693"/>
                  <a:gd name="connsiteY42" fmla="*/ 314960 h 3694853"/>
                  <a:gd name="connsiteX43" fmla="*/ 2556933 w 3557693"/>
                  <a:gd name="connsiteY43" fmla="*/ 172720 h 3694853"/>
                  <a:gd name="connsiteX44" fmla="*/ 2526453 w 3557693"/>
                  <a:gd name="connsiteY44" fmla="*/ 81280 h 3694853"/>
                  <a:gd name="connsiteX45" fmla="*/ 2495973 w 3557693"/>
                  <a:gd name="connsiteY45" fmla="*/ 111760 h 3694853"/>
                  <a:gd name="connsiteX46" fmla="*/ 2516293 w 3557693"/>
                  <a:gd name="connsiteY46" fmla="*/ 172720 h 3694853"/>
                  <a:gd name="connsiteX47" fmla="*/ 2546773 w 3557693"/>
                  <a:gd name="connsiteY47" fmla="*/ 284480 h 3694853"/>
                  <a:gd name="connsiteX48" fmla="*/ 2567093 w 3557693"/>
                  <a:gd name="connsiteY48" fmla="*/ 375920 h 3694853"/>
                  <a:gd name="connsiteX49" fmla="*/ 2577253 w 3557693"/>
                  <a:gd name="connsiteY49" fmla="*/ 406400 h 3694853"/>
                  <a:gd name="connsiteX50" fmla="*/ 2495973 w 3557693"/>
                  <a:gd name="connsiteY50" fmla="*/ 640080 h 3694853"/>
                  <a:gd name="connsiteX51" fmla="*/ 2424853 w 3557693"/>
                  <a:gd name="connsiteY51" fmla="*/ 894080 h 3694853"/>
                  <a:gd name="connsiteX52" fmla="*/ 2363893 w 3557693"/>
                  <a:gd name="connsiteY52" fmla="*/ 863600 h 3694853"/>
                  <a:gd name="connsiteX53" fmla="*/ 2262293 w 3557693"/>
                  <a:gd name="connsiteY53" fmla="*/ 690880 h 3694853"/>
                  <a:gd name="connsiteX54" fmla="*/ 2221653 w 3557693"/>
                  <a:gd name="connsiteY54" fmla="*/ 609600 h 3694853"/>
                  <a:gd name="connsiteX55" fmla="*/ 2201333 w 3557693"/>
                  <a:gd name="connsiteY55" fmla="*/ 640080 h 3694853"/>
                  <a:gd name="connsiteX56" fmla="*/ 2241973 w 3557693"/>
                  <a:gd name="connsiteY56" fmla="*/ 741680 h 3694853"/>
                  <a:gd name="connsiteX57" fmla="*/ 2302933 w 3557693"/>
                  <a:gd name="connsiteY57" fmla="*/ 853440 h 3694853"/>
                  <a:gd name="connsiteX58" fmla="*/ 2353733 w 3557693"/>
                  <a:gd name="connsiteY58" fmla="*/ 934720 h 3694853"/>
                  <a:gd name="connsiteX59" fmla="*/ 2384213 w 3557693"/>
                  <a:gd name="connsiteY59" fmla="*/ 965200 h 3694853"/>
                  <a:gd name="connsiteX60" fmla="*/ 2363893 w 3557693"/>
                  <a:gd name="connsiteY60" fmla="*/ 1076960 h 3694853"/>
                  <a:gd name="connsiteX61" fmla="*/ 2262293 w 3557693"/>
                  <a:gd name="connsiteY61" fmla="*/ 1422400 h 3694853"/>
                  <a:gd name="connsiteX62" fmla="*/ 2211493 w 3557693"/>
                  <a:gd name="connsiteY62" fmla="*/ 1676400 h 3694853"/>
                  <a:gd name="connsiteX63" fmla="*/ 2160693 w 3557693"/>
                  <a:gd name="connsiteY63" fmla="*/ 1818640 h 3694853"/>
                  <a:gd name="connsiteX64" fmla="*/ 2089573 w 3557693"/>
                  <a:gd name="connsiteY64" fmla="*/ 1838960 h 3694853"/>
                  <a:gd name="connsiteX65" fmla="*/ 2048933 w 3557693"/>
                  <a:gd name="connsiteY65" fmla="*/ 1686560 h 3694853"/>
                  <a:gd name="connsiteX66" fmla="*/ 1957493 w 3557693"/>
                  <a:gd name="connsiteY66" fmla="*/ 1351280 h 3694853"/>
                  <a:gd name="connsiteX67" fmla="*/ 1845733 w 3557693"/>
                  <a:gd name="connsiteY67" fmla="*/ 894080 h 3694853"/>
                  <a:gd name="connsiteX68" fmla="*/ 1805093 w 3557693"/>
                  <a:gd name="connsiteY68" fmla="*/ 436880 h 3694853"/>
                  <a:gd name="connsiteX69" fmla="*/ 1815253 w 3557693"/>
                  <a:gd name="connsiteY69" fmla="*/ 254000 h 3694853"/>
                  <a:gd name="connsiteX70" fmla="*/ 1774613 w 3557693"/>
                  <a:gd name="connsiteY70" fmla="*/ 213360 h 3694853"/>
                  <a:gd name="connsiteX71" fmla="*/ 1764453 w 3557693"/>
                  <a:gd name="connsiteY71" fmla="*/ 365760 h 3694853"/>
                  <a:gd name="connsiteX72" fmla="*/ 1764453 w 3557693"/>
                  <a:gd name="connsiteY72" fmla="*/ 558800 h 3694853"/>
                  <a:gd name="connsiteX73" fmla="*/ 1774613 w 3557693"/>
                  <a:gd name="connsiteY73" fmla="*/ 670560 h 3694853"/>
                  <a:gd name="connsiteX74" fmla="*/ 1733973 w 3557693"/>
                  <a:gd name="connsiteY74" fmla="*/ 609600 h 3694853"/>
                  <a:gd name="connsiteX75" fmla="*/ 1622213 w 3557693"/>
                  <a:gd name="connsiteY75" fmla="*/ 406400 h 3694853"/>
                  <a:gd name="connsiteX76" fmla="*/ 1571413 w 3557693"/>
                  <a:gd name="connsiteY76" fmla="*/ 142240 h 3694853"/>
                  <a:gd name="connsiteX77" fmla="*/ 1540933 w 3557693"/>
                  <a:gd name="connsiteY77" fmla="*/ 60960 h 3694853"/>
                  <a:gd name="connsiteX78" fmla="*/ 1520613 w 3557693"/>
                  <a:gd name="connsiteY78" fmla="*/ 121920 h 3694853"/>
                  <a:gd name="connsiteX79" fmla="*/ 1551093 w 3557693"/>
                  <a:gd name="connsiteY79" fmla="*/ 365760 h 3694853"/>
                  <a:gd name="connsiteX80" fmla="*/ 1571413 w 3557693"/>
                  <a:gd name="connsiteY80" fmla="*/ 426720 h 3694853"/>
                  <a:gd name="connsiteX81" fmla="*/ 1540933 w 3557693"/>
                  <a:gd name="connsiteY81" fmla="*/ 416560 h 3694853"/>
                  <a:gd name="connsiteX82" fmla="*/ 1439333 w 3557693"/>
                  <a:gd name="connsiteY82" fmla="*/ 335280 h 3694853"/>
                  <a:gd name="connsiteX83" fmla="*/ 1327573 w 3557693"/>
                  <a:gd name="connsiteY83" fmla="*/ 274320 h 3694853"/>
                  <a:gd name="connsiteX84" fmla="*/ 1317413 w 3557693"/>
                  <a:gd name="connsiteY84" fmla="*/ 304800 h 3694853"/>
                  <a:gd name="connsiteX85" fmla="*/ 1429173 w 3557693"/>
                  <a:gd name="connsiteY85" fmla="*/ 396240 h 3694853"/>
                  <a:gd name="connsiteX86" fmla="*/ 1571413 w 3557693"/>
                  <a:gd name="connsiteY86" fmla="*/ 477520 h 3694853"/>
                  <a:gd name="connsiteX87" fmla="*/ 1601893 w 3557693"/>
                  <a:gd name="connsiteY87" fmla="*/ 497840 h 3694853"/>
                  <a:gd name="connsiteX88" fmla="*/ 1683173 w 3557693"/>
                  <a:gd name="connsiteY88" fmla="*/ 629920 h 3694853"/>
                  <a:gd name="connsiteX89" fmla="*/ 1764453 w 3557693"/>
                  <a:gd name="connsiteY89" fmla="*/ 731520 h 3694853"/>
                  <a:gd name="connsiteX90" fmla="*/ 1784773 w 3557693"/>
                  <a:gd name="connsiteY90" fmla="*/ 843280 h 3694853"/>
                  <a:gd name="connsiteX91" fmla="*/ 1815253 w 3557693"/>
                  <a:gd name="connsiteY91" fmla="*/ 1036320 h 3694853"/>
                  <a:gd name="connsiteX92" fmla="*/ 1876213 w 3557693"/>
                  <a:gd name="connsiteY92" fmla="*/ 1310640 h 3694853"/>
                  <a:gd name="connsiteX93" fmla="*/ 1855893 w 3557693"/>
                  <a:gd name="connsiteY93" fmla="*/ 1310640 h 3694853"/>
                  <a:gd name="connsiteX94" fmla="*/ 1591733 w 3557693"/>
                  <a:gd name="connsiteY94" fmla="*/ 1137920 h 3694853"/>
                  <a:gd name="connsiteX95" fmla="*/ 1408853 w 3557693"/>
                  <a:gd name="connsiteY95" fmla="*/ 914400 h 3694853"/>
                  <a:gd name="connsiteX96" fmla="*/ 1327573 w 3557693"/>
                  <a:gd name="connsiteY96" fmla="*/ 782320 h 3694853"/>
                  <a:gd name="connsiteX97" fmla="*/ 1307253 w 3557693"/>
                  <a:gd name="connsiteY97" fmla="*/ 619760 h 3694853"/>
                  <a:gd name="connsiteX98" fmla="*/ 1286933 w 3557693"/>
                  <a:gd name="connsiteY98" fmla="*/ 589280 h 3694853"/>
                  <a:gd name="connsiteX99" fmla="*/ 1256453 w 3557693"/>
                  <a:gd name="connsiteY99" fmla="*/ 670560 h 3694853"/>
                  <a:gd name="connsiteX100" fmla="*/ 1266613 w 3557693"/>
                  <a:gd name="connsiteY100" fmla="*/ 772160 h 3694853"/>
                  <a:gd name="connsiteX101" fmla="*/ 1185333 w 3557693"/>
                  <a:gd name="connsiteY101" fmla="*/ 690880 h 3694853"/>
                  <a:gd name="connsiteX102" fmla="*/ 1012613 w 3557693"/>
                  <a:gd name="connsiteY102" fmla="*/ 508000 h 3694853"/>
                  <a:gd name="connsiteX103" fmla="*/ 941493 w 3557693"/>
                  <a:gd name="connsiteY103" fmla="*/ 375920 h 3694853"/>
                  <a:gd name="connsiteX104" fmla="*/ 890693 w 3557693"/>
                  <a:gd name="connsiteY104" fmla="*/ 294640 h 3694853"/>
                  <a:gd name="connsiteX105" fmla="*/ 860213 w 3557693"/>
                  <a:gd name="connsiteY105" fmla="*/ 294640 h 3694853"/>
                  <a:gd name="connsiteX106" fmla="*/ 880533 w 3557693"/>
                  <a:gd name="connsiteY106" fmla="*/ 365760 h 3694853"/>
                  <a:gd name="connsiteX107" fmla="*/ 982133 w 3557693"/>
                  <a:gd name="connsiteY107" fmla="*/ 548640 h 3694853"/>
                  <a:gd name="connsiteX108" fmla="*/ 1083733 w 3557693"/>
                  <a:gd name="connsiteY108" fmla="*/ 650240 h 3694853"/>
                  <a:gd name="connsiteX109" fmla="*/ 1012613 w 3557693"/>
                  <a:gd name="connsiteY109" fmla="*/ 650240 h 3694853"/>
                  <a:gd name="connsiteX110" fmla="*/ 850053 w 3557693"/>
                  <a:gd name="connsiteY110" fmla="*/ 579120 h 3694853"/>
                  <a:gd name="connsiteX111" fmla="*/ 829733 w 3557693"/>
                  <a:gd name="connsiteY111" fmla="*/ 599440 h 3694853"/>
                  <a:gd name="connsiteX112" fmla="*/ 921173 w 3557693"/>
                  <a:gd name="connsiteY112" fmla="*/ 650240 h 3694853"/>
                  <a:gd name="connsiteX113" fmla="*/ 1073573 w 3557693"/>
                  <a:gd name="connsiteY113" fmla="*/ 711200 h 3694853"/>
                  <a:gd name="connsiteX114" fmla="*/ 1124373 w 3557693"/>
                  <a:gd name="connsiteY114" fmla="*/ 721360 h 3694853"/>
                  <a:gd name="connsiteX115" fmla="*/ 1246293 w 3557693"/>
                  <a:gd name="connsiteY115" fmla="*/ 822960 h 3694853"/>
                  <a:gd name="connsiteX116" fmla="*/ 1286933 w 3557693"/>
                  <a:gd name="connsiteY116" fmla="*/ 853440 h 3694853"/>
                  <a:gd name="connsiteX117" fmla="*/ 1398693 w 3557693"/>
                  <a:gd name="connsiteY117" fmla="*/ 985520 h 3694853"/>
                  <a:gd name="connsiteX118" fmla="*/ 1500293 w 3557693"/>
                  <a:gd name="connsiteY118" fmla="*/ 1117600 h 3694853"/>
                  <a:gd name="connsiteX119" fmla="*/ 1683173 w 3557693"/>
                  <a:gd name="connsiteY119" fmla="*/ 1290320 h 3694853"/>
                  <a:gd name="connsiteX120" fmla="*/ 1845733 w 3557693"/>
                  <a:gd name="connsiteY120" fmla="*/ 1422400 h 3694853"/>
                  <a:gd name="connsiteX121" fmla="*/ 1866053 w 3557693"/>
                  <a:gd name="connsiteY121" fmla="*/ 1473200 h 3694853"/>
                  <a:gd name="connsiteX122" fmla="*/ 1886373 w 3557693"/>
                  <a:gd name="connsiteY122" fmla="*/ 1625600 h 3694853"/>
                  <a:gd name="connsiteX123" fmla="*/ 1896533 w 3557693"/>
                  <a:gd name="connsiteY123" fmla="*/ 1717040 h 3694853"/>
                  <a:gd name="connsiteX124" fmla="*/ 1886373 w 3557693"/>
                  <a:gd name="connsiteY124" fmla="*/ 1879600 h 3694853"/>
                  <a:gd name="connsiteX125" fmla="*/ 1774613 w 3557693"/>
                  <a:gd name="connsiteY125" fmla="*/ 1828800 h 3694853"/>
                  <a:gd name="connsiteX126" fmla="*/ 1500293 w 3557693"/>
                  <a:gd name="connsiteY126" fmla="*/ 1778000 h 3694853"/>
                  <a:gd name="connsiteX127" fmla="*/ 1256453 w 3557693"/>
                  <a:gd name="connsiteY127" fmla="*/ 1706880 h 3694853"/>
                  <a:gd name="connsiteX128" fmla="*/ 900853 w 3557693"/>
                  <a:gd name="connsiteY128" fmla="*/ 1574800 h 3694853"/>
                  <a:gd name="connsiteX129" fmla="*/ 667173 w 3557693"/>
                  <a:gd name="connsiteY129" fmla="*/ 1341120 h 3694853"/>
                  <a:gd name="connsiteX130" fmla="*/ 514773 w 3557693"/>
                  <a:gd name="connsiteY130" fmla="*/ 1137920 h 3694853"/>
                  <a:gd name="connsiteX131" fmla="*/ 423333 w 3557693"/>
                  <a:gd name="connsiteY131" fmla="*/ 1036320 h 3694853"/>
                  <a:gd name="connsiteX132" fmla="*/ 362373 w 3557693"/>
                  <a:gd name="connsiteY132" fmla="*/ 1046480 h 3694853"/>
                  <a:gd name="connsiteX133" fmla="*/ 443653 w 3557693"/>
                  <a:gd name="connsiteY133" fmla="*/ 1137920 h 3694853"/>
                  <a:gd name="connsiteX134" fmla="*/ 565573 w 3557693"/>
                  <a:gd name="connsiteY134" fmla="*/ 1320800 h 3694853"/>
                  <a:gd name="connsiteX135" fmla="*/ 626533 w 3557693"/>
                  <a:gd name="connsiteY135" fmla="*/ 1402080 h 3694853"/>
                  <a:gd name="connsiteX136" fmla="*/ 555413 w 3557693"/>
                  <a:gd name="connsiteY136" fmla="*/ 1391920 h 3694853"/>
                  <a:gd name="connsiteX137" fmla="*/ 382693 w 3557693"/>
                  <a:gd name="connsiteY137" fmla="*/ 1300480 h 3694853"/>
                  <a:gd name="connsiteX138" fmla="*/ 209973 w 3557693"/>
                  <a:gd name="connsiteY138" fmla="*/ 1178560 h 3694853"/>
                  <a:gd name="connsiteX139" fmla="*/ 47413 w 3557693"/>
                  <a:gd name="connsiteY139" fmla="*/ 1046480 h 3694853"/>
                  <a:gd name="connsiteX140" fmla="*/ 6773 w 3557693"/>
                  <a:gd name="connsiteY140" fmla="*/ 1056640 h 3694853"/>
                  <a:gd name="connsiteX141" fmla="*/ 88053 w 3557693"/>
                  <a:gd name="connsiteY141" fmla="*/ 1127760 h 3694853"/>
                  <a:gd name="connsiteX142" fmla="*/ 362373 w 3557693"/>
                  <a:gd name="connsiteY142" fmla="*/ 1351280 h 3694853"/>
                  <a:gd name="connsiteX143" fmla="*/ 606213 w 3557693"/>
                  <a:gd name="connsiteY143" fmla="*/ 1463040 h 3694853"/>
                  <a:gd name="connsiteX144" fmla="*/ 707813 w 3557693"/>
                  <a:gd name="connsiteY144" fmla="*/ 1483360 h 3694853"/>
                  <a:gd name="connsiteX145" fmla="*/ 758613 w 3557693"/>
                  <a:gd name="connsiteY145" fmla="*/ 1544320 h 3694853"/>
                  <a:gd name="connsiteX146" fmla="*/ 819573 w 3557693"/>
                  <a:gd name="connsiteY146" fmla="*/ 1595120 h 3694853"/>
                  <a:gd name="connsiteX147" fmla="*/ 911013 w 3557693"/>
                  <a:gd name="connsiteY147" fmla="*/ 1645920 h 3694853"/>
                  <a:gd name="connsiteX148" fmla="*/ 1236133 w 3557693"/>
                  <a:gd name="connsiteY148" fmla="*/ 1767840 h 3694853"/>
                  <a:gd name="connsiteX149" fmla="*/ 1540933 w 3557693"/>
                  <a:gd name="connsiteY149" fmla="*/ 1879600 h 3694853"/>
                  <a:gd name="connsiteX150" fmla="*/ 1652693 w 3557693"/>
                  <a:gd name="connsiteY150" fmla="*/ 1950720 h 3694853"/>
                  <a:gd name="connsiteX151" fmla="*/ 1469813 w 3557693"/>
                  <a:gd name="connsiteY151" fmla="*/ 1920240 h 3694853"/>
                  <a:gd name="connsiteX152" fmla="*/ 1286933 w 3557693"/>
                  <a:gd name="connsiteY152" fmla="*/ 1920240 h 3694853"/>
                  <a:gd name="connsiteX153" fmla="*/ 1053253 w 3557693"/>
                  <a:gd name="connsiteY153" fmla="*/ 1899920 h 3694853"/>
                  <a:gd name="connsiteX154" fmla="*/ 809413 w 3557693"/>
                  <a:gd name="connsiteY154" fmla="*/ 1828800 h 3694853"/>
                  <a:gd name="connsiteX155" fmla="*/ 545253 w 3557693"/>
                  <a:gd name="connsiteY155" fmla="*/ 1737360 h 3694853"/>
                  <a:gd name="connsiteX156" fmla="*/ 514773 w 3557693"/>
                  <a:gd name="connsiteY156" fmla="*/ 1727200 h 3694853"/>
                  <a:gd name="connsiteX157" fmla="*/ 382693 w 3557693"/>
                  <a:gd name="connsiteY157" fmla="*/ 1635760 h 3694853"/>
                  <a:gd name="connsiteX158" fmla="*/ 342053 w 3557693"/>
                  <a:gd name="connsiteY158" fmla="*/ 1645920 h 3694853"/>
                  <a:gd name="connsiteX159" fmla="*/ 474133 w 3557693"/>
                  <a:gd name="connsiteY159" fmla="*/ 1767840 h 3694853"/>
                  <a:gd name="connsiteX160" fmla="*/ 728133 w 3557693"/>
                  <a:gd name="connsiteY160" fmla="*/ 1849120 h 3694853"/>
                  <a:gd name="connsiteX161" fmla="*/ 606213 w 3557693"/>
                  <a:gd name="connsiteY161" fmla="*/ 1849120 h 3694853"/>
                  <a:gd name="connsiteX162" fmla="*/ 474133 w 3557693"/>
                  <a:gd name="connsiteY162" fmla="*/ 1838960 h 3694853"/>
                  <a:gd name="connsiteX163" fmla="*/ 474133 w 3557693"/>
                  <a:gd name="connsiteY163" fmla="*/ 1889760 h 3694853"/>
                  <a:gd name="connsiteX164" fmla="*/ 585893 w 3557693"/>
                  <a:gd name="connsiteY164" fmla="*/ 1889760 h 3694853"/>
                  <a:gd name="connsiteX165" fmla="*/ 789093 w 3557693"/>
                  <a:gd name="connsiteY165" fmla="*/ 1889760 h 3694853"/>
                  <a:gd name="connsiteX166" fmla="*/ 992293 w 3557693"/>
                  <a:gd name="connsiteY166" fmla="*/ 1930400 h 3694853"/>
                  <a:gd name="connsiteX167" fmla="*/ 1266613 w 3557693"/>
                  <a:gd name="connsiteY167" fmla="*/ 1950720 h 3694853"/>
                  <a:gd name="connsiteX168" fmla="*/ 1583845 w 3557693"/>
                  <a:gd name="connsiteY168" fmla="*/ 1992993 h 3694853"/>
                  <a:gd name="connsiteX169" fmla="*/ 1744133 w 3557693"/>
                  <a:gd name="connsiteY169" fmla="*/ 2123440 h 3694853"/>
                  <a:gd name="connsiteX170" fmla="*/ 1794933 w 3557693"/>
                  <a:gd name="connsiteY170" fmla="*/ 2255520 h 3694853"/>
                  <a:gd name="connsiteX171" fmla="*/ 1805093 w 3557693"/>
                  <a:gd name="connsiteY171" fmla="*/ 2499360 h 3694853"/>
                  <a:gd name="connsiteX172" fmla="*/ 1784773 w 3557693"/>
                  <a:gd name="connsiteY172" fmla="*/ 2753360 h 3694853"/>
                  <a:gd name="connsiteX173" fmla="*/ 1733973 w 3557693"/>
                  <a:gd name="connsiteY173" fmla="*/ 3048000 h 3694853"/>
                  <a:gd name="connsiteX174" fmla="*/ 1683173 w 3557693"/>
                  <a:gd name="connsiteY174" fmla="*/ 3342640 h 3694853"/>
                  <a:gd name="connsiteX175" fmla="*/ 1632373 w 3557693"/>
                  <a:gd name="connsiteY175" fmla="*/ 3586480 h 3694853"/>
                  <a:gd name="connsiteX176" fmla="*/ 1825413 w 3557693"/>
                  <a:gd name="connsiteY176" fmla="*/ 3667760 h 3694853"/>
                  <a:gd name="connsiteX177" fmla="*/ 2120053 w 3557693"/>
                  <a:gd name="connsiteY177" fmla="*/ 3677920 h 3694853"/>
                  <a:gd name="connsiteX178" fmla="*/ 2191173 w 3557693"/>
                  <a:gd name="connsiteY178" fmla="*/ 3627120 h 3694853"/>
                  <a:gd name="connsiteX179" fmla="*/ 2181013 w 3557693"/>
                  <a:gd name="connsiteY179" fmla="*/ 3271520 h 3694853"/>
                  <a:gd name="connsiteX180" fmla="*/ 2159909 w 3557693"/>
                  <a:gd name="connsiteY180" fmla="*/ 2353033 h 3694853"/>
                  <a:gd name="connsiteX0" fmla="*/ 2159909 w 3557693"/>
                  <a:gd name="connsiteY0" fmla="*/ 2353033 h 3694853"/>
                  <a:gd name="connsiteX1" fmla="*/ 2303925 w 3557693"/>
                  <a:gd name="connsiteY1" fmla="*/ 2065001 h 3694853"/>
                  <a:gd name="connsiteX2" fmla="*/ 2628053 w 3557693"/>
                  <a:gd name="connsiteY2" fmla="*/ 1838960 h 3694853"/>
                  <a:gd name="connsiteX3" fmla="*/ 3014133 w 3557693"/>
                  <a:gd name="connsiteY3" fmla="*/ 1615440 h 3694853"/>
                  <a:gd name="connsiteX4" fmla="*/ 3288453 w 3557693"/>
                  <a:gd name="connsiteY4" fmla="*/ 1503680 h 3694853"/>
                  <a:gd name="connsiteX5" fmla="*/ 3471333 w 3557693"/>
                  <a:gd name="connsiteY5" fmla="*/ 1391920 h 3694853"/>
                  <a:gd name="connsiteX6" fmla="*/ 3552613 w 3557693"/>
                  <a:gd name="connsiteY6" fmla="*/ 1280160 h 3694853"/>
                  <a:gd name="connsiteX7" fmla="*/ 3501813 w 3557693"/>
                  <a:gd name="connsiteY7" fmla="*/ 1270000 h 3694853"/>
                  <a:gd name="connsiteX8" fmla="*/ 3430693 w 3557693"/>
                  <a:gd name="connsiteY8" fmla="*/ 1371600 h 3694853"/>
                  <a:gd name="connsiteX9" fmla="*/ 3237653 w 3557693"/>
                  <a:gd name="connsiteY9" fmla="*/ 1473200 h 3694853"/>
                  <a:gd name="connsiteX10" fmla="*/ 2922693 w 3557693"/>
                  <a:gd name="connsiteY10" fmla="*/ 1605280 h 3694853"/>
                  <a:gd name="connsiteX11" fmla="*/ 2892213 w 3557693"/>
                  <a:gd name="connsiteY11" fmla="*/ 1595120 h 3694853"/>
                  <a:gd name="connsiteX12" fmla="*/ 2922693 w 3557693"/>
                  <a:gd name="connsiteY12" fmla="*/ 1483360 h 3694853"/>
                  <a:gd name="connsiteX13" fmla="*/ 2983653 w 3557693"/>
                  <a:gd name="connsiteY13" fmla="*/ 1320800 h 3694853"/>
                  <a:gd name="connsiteX14" fmla="*/ 2983653 w 3557693"/>
                  <a:gd name="connsiteY14" fmla="*/ 1270000 h 3694853"/>
                  <a:gd name="connsiteX15" fmla="*/ 2932853 w 3557693"/>
                  <a:gd name="connsiteY15" fmla="*/ 1280160 h 3694853"/>
                  <a:gd name="connsiteX16" fmla="*/ 2902373 w 3557693"/>
                  <a:gd name="connsiteY16" fmla="*/ 1361440 h 3694853"/>
                  <a:gd name="connsiteX17" fmla="*/ 2821093 w 3557693"/>
                  <a:gd name="connsiteY17" fmla="*/ 1584960 h 3694853"/>
                  <a:gd name="connsiteX18" fmla="*/ 2790613 w 3557693"/>
                  <a:gd name="connsiteY18" fmla="*/ 1666240 h 3694853"/>
                  <a:gd name="connsiteX19" fmla="*/ 2591957 w 3557693"/>
                  <a:gd name="connsiteY19" fmla="*/ 1776969 h 3694853"/>
                  <a:gd name="connsiteX20" fmla="*/ 2374053 w 3557693"/>
                  <a:gd name="connsiteY20" fmla="*/ 1899920 h 3694853"/>
                  <a:gd name="connsiteX21" fmla="*/ 2231813 w 3557693"/>
                  <a:gd name="connsiteY21" fmla="*/ 2011680 h 3694853"/>
                  <a:gd name="connsiteX22" fmla="*/ 2313093 w 3557693"/>
                  <a:gd name="connsiteY22" fmla="*/ 1666240 h 3694853"/>
                  <a:gd name="connsiteX23" fmla="*/ 2384213 w 3557693"/>
                  <a:gd name="connsiteY23" fmla="*/ 1280160 h 3694853"/>
                  <a:gd name="connsiteX24" fmla="*/ 2597573 w 3557693"/>
                  <a:gd name="connsiteY24" fmla="*/ 1056640 h 3694853"/>
                  <a:gd name="connsiteX25" fmla="*/ 2668693 w 3557693"/>
                  <a:gd name="connsiteY25" fmla="*/ 894080 h 3694853"/>
                  <a:gd name="connsiteX26" fmla="*/ 2628053 w 3557693"/>
                  <a:gd name="connsiteY26" fmla="*/ 894080 h 3694853"/>
                  <a:gd name="connsiteX27" fmla="*/ 2567093 w 3557693"/>
                  <a:gd name="connsiteY27" fmla="*/ 1026160 h 3694853"/>
                  <a:gd name="connsiteX28" fmla="*/ 2414693 w 3557693"/>
                  <a:gd name="connsiteY28" fmla="*/ 1148080 h 3694853"/>
                  <a:gd name="connsiteX29" fmla="*/ 2465493 w 3557693"/>
                  <a:gd name="connsiteY29" fmla="*/ 975360 h 3694853"/>
                  <a:gd name="connsiteX30" fmla="*/ 2546773 w 3557693"/>
                  <a:gd name="connsiteY30" fmla="*/ 680720 h 3694853"/>
                  <a:gd name="connsiteX31" fmla="*/ 2648373 w 3557693"/>
                  <a:gd name="connsiteY31" fmla="*/ 589280 h 3694853"/>
                  <a:gd name="connsiteX32" fmla="*/ 2729653 w 3557693"/>
                  <a:gd name="connsiteY32" fmla="*/ 497840 h 3694853"/>
                  <a:gd name="connsiteX33" fmla="*/ 2739813 w 3557693"/>
                  <a:gd name="connsiteY33" fmla="*/ 447040 h 3694853"/>
                  <a:gd name="connsiteX34" fmla="*/ 2699173 w 3557693"/>
                  <a:gd name="connsiteY34" fmla="*/ 467360 h 3694853"/>
                  <a:gd name="connsiteX35" fmla="*/ 2628053 w 3557693"/>
                  <a:gd name="connsiteY35" fmla="*/ 548640 h 3694853"/>
                  <a:gd name="connsiteX36" fmla="*/ 2567093 w 3557693"/>
                  <a:gd name="connsiteY36" fmla="*/ 579120 h 3694853"/>
                  <a:gd name="connsiteX37" fmla="*/ 2678853 w 3557693"/>
                  <a:gd name="connsiteY37" fmla="*/ 274320 h 3694853"/>
                  <a:gd name="connsiteX38" fmla="*/ 2729653 w 3557693"/>
                  <a:gd name="connsiteY38" fmla="*/ 40640 h 3694853"/>
                  <a:gd name="connsiteX39" fmla="*/ 2689013 w 3557693"/>
                  <a:gd name="connsiteY39" fmla="*/ 30480 h 3694853"/>
                  <a:gd name="connsiteX40" fmla="*/ 2668693 w 3557693"/>
                  <a:gd name="connsiteY40" fmla="*/ 142240 h 3694853"/>
                  <a:gd name="connsiteX41" fmla="*/ 2617893 w 3557693"/>
                  <a:gd name="connsiteY41" fmla="*/ 314960 h 3694853"/>
                  <a:gd name="connsiteX42" fmla="*/ 2597573 w 3557693"/>
                  <a:gd name="connsiteY42" fmla="*/ 314960 h 3694853"/>
                  <a:gd name="connsiteX43" fmla="*/ 2556933 w 3557693"/>
                  <a:gd name="connsiteY43" fmla="*/ 172720 h 3694853"/>
                  <a:gd name="connsiteX44" fmla="*/ 2526453 w 3557693"/>
                  <a:gd name="connsiteY44" fmla="*/ 81280 h 3694853"/>
                  <a:gd name="connsiteX45" fmla="*/ 2495973 w 3557693"/>
                  <a:gd name="connsiteY45" fmla="*/ 111760 h 3694853"/>
                  <a:gd name="connsiteX46" fmla="*/ 2516293 w 3557693"/>
                  <a:gd name="connsiteY46" fmla="*/ 172720 h 3694853"/>
                  <a:gd name="connsiteX47" fmla="*/ 2546773 w 3557693"/>
                  <a:gd name="connsiteY47" fmla="*/ 284480 h 3694853"/>
                  <a:gd name="connsiteX48" fmla="*/ 2567093 w 3557693"/>
                  <a:gd name="connsiteY48" fmla="*/ 375920 h 3694853"/>
                  <a:gd name="connsiteX49" fmla="*/ 2577253 w 3557693"/>
                  <a:gd name="connsiteY49" fmla="*/ 406400 h 3694853"/>
                  <a:gd name="connsiteX50" fmla="*/ 2495973 w 3557693"/>
                  <a:gd name="connsiteY50" fmla="*/ 640080 h 3694853"/>
                  <a:gd name="connsiteX51" fmla="*/ 2424853 w 3557693"/>
                  <a:gd name="connsiteY51" fmla="*/ 894080 h 3694853"/>
                  <a:gd name="connsiteX52" fmla="*/ 2363893 w 3557693"/>
                  <a:gd name="connsiteY52" fmla="*/ 863600 h 3694853"/>
                  <a:gd name="connsiteX53" fmla="*/ 2262293 w 3557693"/>
                  <a:gd name="connsiteY53" fmla="*/ 690880 h 3694853"/>
                  <a:gd name="connsiteX54" fmla="*/ 2221653 w 3557693"/>
                  <a:gd name="connsiteY54" fmla="*/ 609600 h 3694853"/>
                  <a:gd name="connsiteX55" fmla="*/ 2201333 w 3557693"/>
                  <a:gd name="connsiteY55" fmla="*/ 640080 h 3694853"/>
                  <a:gd name="connsiteX56" fmla="*/ 2241973 w 3557693"/>
                  <a:gd name="connsiteY56" fmla="*/ 741680 h 3694853"/>
                  <a:gd name="connsiteX57" fmla="*/ 2302933 w 3557693"/>
                  <a:gd name="connsiteY57" fmla="*/ 853440 h 3694853"/>
                  <a:gd name="connsiteX58" fmla="*/ 2353733 w 3557693"/>
                  <a:gd name="connsiteY58" fmla="*/ 934720 h 3694853"/>
                  <a:gd name="connsiteX59" fmla="*/ 2384213 w 3557693"/>
                  <a:gd name="connsiteY59" fmla="*/ 965200 h 3694853"/>
                  <a:gd name="connsiteX60" fmla="*/ 2363893 w 3557693"/>
                  <a:gd name="connsiteY60" fmla="*/ 1076960 h 3694853"/>
                  <a:gd name="connsiteX61" fmla="*/ 2262293 w 3557693"/>
                  <a:gd name="connsiteY61" fmla="*/ 1422400 h 3694853"/>
                  <a:gd name="connsiteX62" fmla="*/ 2211493 w 3557693"/>
                  <a:gd name="connsiteY62" fmla="*/ 1676400 h 3694853"/>
                  <a:gd name="connsiteX63" fmla="*/ 2160693 w 3557693"/>
                  <a:gd name="connsiteY63" fmla="*/ 1818640 h 3694853"/>
                  <a:gd name="connsiteX64" fmla="*/ 2089573 w 3557693"/>
                  <a:gd name="connsiteY64" fmla="*/ 1838960 h 3694853"/>
                  <a:gd name="connsiteX65" fmla="*/ 2048933 w 3557693"/>
                  <a:gd name="connsiteY65" fmla="*/ 1686560 h 3694853"/>
                  <a:gd name="connsiteX66" fmla="*/ 1957493 w 3557693"/>
                  <a:gd name="connsiteY66" fmla="*/ 1351280 h 3694853"/>
                  <a:gd name="connsiteX67" fmla="*/ 1845733 w 3557693"/>
                  <a:gd name="connsiteY67" fmla="*/ 894080 h 3694853"/>
                  <a:gd name="connsiteX68" fmla="*/ 1805093 w 3557693"/>
                  <a:gd name="connsiteY68" fmla="*/ 436880 h 3694853"/>
                  <a:gd name="connsiteX69" fmla="*/ 1815253 w 3557693"/>
                  <a:gd name="connsiteY69" fmla="*/ 254000 h 3694853"/>
                  <a:gd name="connsiteX70" fmla="*/ 1774613 w 3557693"/>
                  <a:gd name="connsiteY70" fmla="*/ 213360 h 3694853"/>
                  <a:gd name="connsiteX71" fmla="*/ 1764453 w 3557693"/>
                  <a:gd name="connsiteY71" fmla="*/ 365760 h 3694853"/>
                  <a:gd name="connsiteX72" fmla="*/ 1764453 w 3557693"/>
                  <a:gd name="connsiteY72" fmla="*/ 558800 h 3694853"/>
                  <a:gd name="connsiteX73" fmla="*/ 1774613 w 3557693"/>
                  <a:gd name="connsiteY73" fmla="*/ 670560 h 3694853"/>
                  <a:gd name="connsiteX74" fmla="*/ 1733973 w 3557693"/>
                  <a:gd name="connsiteY74" fmla="*/ 609600 h 3694853"/>
                  <a:gd name="connsiteX75" fmla="*/ 1622213 w 3557693"/>
                  <a:gd name="connsiteY75" fmla="*/ 406400 h 3694853"/>
                  <a:gd name="connsiteX76" fmla="*/ 1571413 w 3557693"/>
                  <a:gd name="connsiteY76" fmla="*/ 142240 h 3694853"/>
                  <a:gd name="connsiteX77" fmla="*/ 1540933 w 3557693"/>
                  <a:gd name="connsiteY77" fmla="*/ 60960 h 3694853"/>
                  <a:gd name="connsiteX78" fmla="*/ 1520613 w 3557693"/>
                  <a:gd name="connsiteY78" fmla="*/ 121920 h 3694853"/>
                  <a:gd name="connsiteX79" fmla="*/ 1551093 w 3557693"/>
                  <a:gd name="connsiteY79" fmla="*/ 365760 h 3694853"/>
                  <a:gd name="connsiteX80" fmla="*/ 1571413 w 3557693"/>
                  <a:gd name="connsiteY80" fmla="*/ 426720 h 3694853"/>
                  <a:gd name="connsiteX81" fmla="*/ 1540933 w 3557693"/>
                  <a:gd name="connsiteY81" fmla="*/ 416560 h 3694853"/>
                  <a:gd name="connsiteX82" fmla="*/ 1439333 w 3557693"/>
                  <a:gd name="connsiteY82" fmla="*/ 335280 h 3694853"/>
                  <a:gd name="connsiteX83" fmla="*/ 1327573 w 3557693"/>
                  <a:gd name="connsiteY83" fmla="*/ 274320 h 3694853"/>
                  <a:gd name="connsiteX84" fmla="*/ 1317413 w 3557693"/>
                  <a:gd name="connsiteY84" fmla="*/ 304800 h 3694853"/>
                  <a:gd name="connsiteX85" fmla="*/ 1429173 w 3557693"/>
                  <a:gd name="connsiteY85" fmla="*/ 396240 h 3694853"/>
                  <a:gd name="connsiteX86" fmla="*/ 1571413 w 3557693"/>
                  <a:gd name="connsiteY86" fmla="*/ 477520 h 3694853"/>
                  <a:gd name="connsiteX87" fmla="*/ 1601893 w 3557693"/>
                  <a:gd name="connsiteY87" fmla="*/ 497840 h 3694853"/>
                  <a:gd name="connsiteX88" fmla="*/ 1683173 w 3557693"/>
                  <a:gd name="connsiteY88" fmla="*/ 629920 h 3694853"/>
                  <a:gd name="connsiteX89" fmla="*/ 1764453 w 3557693"/>
                  <a:gd name="connsiteY89" fmla="*/ 731520 h 3694853"/>
                  <a:gd name="connsiteX90" fmla="*/ 1784773 w 3557693"/>
                  <a:gd name="connsiteY90" fmla="*/ 843280 h 3694853"/>
                  <a:gd name="connsiteX91" fmla="*/ 1815253 w 3557693"/>
                  <a:gd name="connsiteY91" fmla="*/ 1036320 h 3694853"/>
                  <a:gd name="connsiteX92" fmla="*/ 1876213 w 3557693"/>
                  <a:gd name="connsiteY92" fmla="*/ 1310640 h 3694853"/>
                  <a:gd name="connsiteX93" fmla="*/ 1855893 w 3557693"/>
                  <a:gd name="connsiteY93" fmla="*/ 1310640 h 3694853"/>
                  <a:gd name="connsiteX94" fmla="*/ 1591733 w 3557693"/>
                  <a:gd name="connsiteY94" fmla="*/ 1137920 h 3694853"/>
                  <a:gd name="connsiteX95" fmla="*/ 1408853 w 3557693"/>
                  <a:gd name="connsiteY95" fmla="*/ 914400 h 3694853"/>
                  <a:gd name="connsiteX96" fmla="*/ 1327573 w 3557693"/>
                  <a:gd name="connsiteY96" fmla="*/ 782320 h 3694853"/>
                  <a:gd name="connsiteX97" fmla="*/ 1307253 w 3557693"/>
                  <a:gd name="connsiteY97" fmla="*/ 619760 h 3694853"/>
                  <a:gd name="connsiteX98" fmla="*/ 1286933 w 3557693"/>
                  <a:gd name="connsiteY98" fmla="*/ 589280 h 3694853"/>
                  <a:gd name="connsiteX99" fmla="*/ 1256453 w 3557693"/>
                  <a:gd name="connsiteY99" fmla="*/ 670560 h 3694853"/>
                  <a:gd name="connsiteX100" fmla="*/ 1266613 w 3557693"/>
                  <a:gd name="connsiteY100" fmla="*/ 772160 h 3694853"/>
                  <a:gd name="connsiteX101" fmla="*/ 1185333 w 3557693"/>
                  <a:gd name="connsiteY101" fmla="*/ 690880 h 3694853"/>
                  <a:gd name="connsiteX102" fmla="*/ 1012613 w 3557693"/>
                  <a:gd name="connsiteY102" fmla="*/ 508000 h 3694853"/>
                  <a:gd name="connsiteX103" fmla="*/ 941493 w 3557693"/>
                  <a:gd name="connsiteY103" fmla="*/ 375920 h 3694853"/>
                  <a:gd name="connsiteX104" fmla="*/ 890693 w 3557693"/>
                  <a:gd name="connsiteY104" fmla="*/ 294640 h 3694853"/>
                  <a:gd name="connsiteX105" fmla="*/ 860213 w 3557693"/>
                  <a:gd name="connsiteY105" fmla="*/ 294640 h 3694853"/>
                  <a:gd name="connsiteX106" fmla="*/ 880533 w 3557693"/>
                  <a:gd name="connsiteY106" fmla="*/ 365760 h 3694853"/>
                  <a:gd name="connsiteX107" fmla="*/ 982133 w 3557693"/>
                  <a:gd name="connsiteY107" fmla="*/ 548640 h 3694853"/>
                  <a:gd name="connsiteX108" fmla="*/ 1083733 w 3557693"/>
                  <a:gd name="connsiteY108" fmla="*/ 650240 h 3694853"/>
                  <a:gd name="connsiteX109" fmla="*/ 1012613 w 3557693"/>
                  <a:gd name="connsiteY109" fmla="*/ 650240 h 3694853"/>
                  <a:gd name="connsiteX110" fmla="*/ 850053 w 3557693"/>
                  <a:gd name="connsiteY110" fmla="*/ 579120 h 3694853"/>
                  <a:gd name="connsiteX111" fmla="*/ 829733 w 3557693"/>
                  <a:gd name="connsiteY111" fmla="*/ 599440 h 3694853"/>
                  <a:gd name="connsiteX112" fmla="*/ 921173 w 3557693"/>
                  <a:gd name="connsiteY112" fmla="*/ 650240 h 3694853"/>
                  <a:gd name="connsiteX113" fmla="*/ 1073573 w 3557693"/>
                  <a:gd name="connsiteY113" fmla="*/ 711200 h 3694853"/>
                  <a:gd name="connsiteX114" fmla="*/ 1124373 w 3557693"/>
                  <a:gd name="connsiteY114" fmla="*/ 721360 h 3694853"/>
                  <a:gd name="connsiteX115" fmla="*/ 1246293 w 3557693"/>
                  <a:gd name="connsiteY115" fmla="*/ 822960 h 3694853"/>
                  <a:gd name="connsiteX116" fmla="*/ 1286933 w 3557693"/>
                  <a:gd name="connsiteY116" fmla="*/ 853440 h 3694853"/>
                  <a:gd name="connsiteX117" fmla="*/ 1398693 w 3557693"/>
                  <a:gd name="connsiteY117" fmla="*/ 985520 h 3694853"/>
                  <a:gd name="connsiteX118" fmla="*/ 1500293 w 3557693"/>
                  <a:gd name="connsiteY118" fmla="*/ 1117600 h 3694853"/>
                  <a:gd name="connsiteX119" fmla="*/ 1683173 w 3557693"/>
                  <a:gd name="connsiteY119" fmla="*/ 1290320 h 3694853"/>
                  <a:gd name="connsiteX120" fmla="*/ 1845733 w 3557693"/>
                  <a:gd name="connsiteY120" fmla="*/ 1422400 h 3694853"/>
                  <a:gd name="connsiteX121" fmla="*/ 1866053 w 3557693"/>
                  <a:gd name="connsiteY121" fmla="*/ 1473200 h 3694853"/>
                  <a:gd name="connsiteX122" fmla="*/ 1886373 w 3557693"/>
                  <a:gd name="connsiteY122" fmla="*/ 1625600 h 3694853"/>
                  <a:gd name="connsiteX123" fmla="*/ 1896533 w 3557693"/>
                  <a:gd name="connsiteY123" fmla="*/ 1717040 h 3694853"/>
                  <a:gd name="connsiteX124" fmla="*/ 1886373 w 3557693"/>
                  <a:gd name="connsiteY124" fmla="*/ 1879600 h 3694853"/>
                  <a:gd name="connsiteX125" fmla="*/ 1774613 w 3557693"/>
                  <a:gd name="connsiteY125" fmla="*/ 1828800 h 3694853"/>
                  <a:gd name="connsiteX126" fmla="*/ 1500293 w 3557693"/>
                  <a:gd name="connsiteY126" fmla="*/ 1778000 h 3694853"/>
                  <a:gd name="connsiteX127" fmla="*/ 1256453 w 3557693"/>
                  <a:gd name="connsiteY127" fmla="*/ 1706880 h 3694853"/>
                  <a:gd name="connsiteX128" fmla="*/ 900853 w 3557693"/>
                  <a:gd name="connsiteY128" fmla="*/ 1574800 h 3694853"/>
                  <a:gd name="connsiteX129" fmla="*/ 667173 w 3557693"/>
                  <a:gd name="connsiteY129" fmla="*/ 1341120 h 3694853"/>
                  <a:gd name="connsiteX130" fmla="*/ 514773 w 3557693"/>
                  <a:gd name="connsiteY130" fmla="*/ 1137920 h 3694853"/>
                  <a:gd name="connsiteX131" fmla="*/ 423333 w 3557693"/>
                  <a:gd name="connsiteY131" fmla="*/ 1036320 h 3694853"/>
                  <a:gd name="connsiteX132" fmla="*/ 362373 w 3557693"/>
                  <a:gd name="connsiteY132" fmla="*/ 1046480 h 3694853"/>
                  <a:gd name="connsiteX133" fmla="*/ 443653 w 3557693"/>
                  <a:gd name="connsiteY133" fmla="*/ 1137920 h 3694853"/>
                  <a:gd name="connsiteX134" fmla="*/ 565573 w 3557693"/>
                  <a:gd name="connsiteY134" fmla="*/ 1320800 h 3694853"/>
                  <a:gd name="connsiteX135" fmla="*/ 626533 w 3557693"/>
                  <a:gd name="connsiteY135" fmla="*/ 1402080 h 3694853"/>
                  <a:gd name="connsiteX136" fmla="*/ 555413 w 3557693"/>
                  <a:gd name="connsiteY136" fmla="*/ 1391920 h 3694853"/>
                  <a:gd name="connsiteX137" fmla="*/ 382693 w 3557693"/>
                  <a:gd name="connsiteY137" fmla="*/ 1300480 h 3694853"/>
                  <a:gd name="connsiteX138" fmla="*/ 209973 w 3557693"/>
                  <a:gd name="connsiteY138" fmla="*/ 1178560 h 3694853"/>
                  <a:gd name="connsiteX139" fmla="*/ 47413 w 3557693"/>
                  <a:gd name="connsiteY139" fmla="*/ 1046480 h 3694853"/>
                  <a:gd name="connsiteX140" fmla="*/ 6773 w 3557693"/>
                  <a:gd name="connsiteY140" fmla="*/ 1056640 h 3694853"/>
                  <a:gd name="connsiteX141" fmla="*/ 88053 w 3557693"/>
                  <a:gd name="connsiteY141" fmla="*/ 1127760 h 3694853"/>
                  <a:gd name="connsiteX142" fmla="*/ 362373 w 3557693"/>
                  <a:gd name="connsiteY142" fmla="*/ 1351280 h 3694853"/>
                  <a:gd name="connsiteX143" fmla="*/ 606213 w 3557693"/>
                  <a:gd name="connsiteY143" fmla="*/ 1463040 h 3694853"/>
                  <a:gd name="connsiteX144" fmla="*/ 707813 w 3557693"/>
                  <a:gd name="connsiteY144" fmla="*/ 1483360 h 3694853"/>
                  <a:gd name="connsiteX145" fmla="*/ 758613 w 3557693"/>
                  <a:gd name="connsiteY145" fmla="*/ 1544320 h 3694853"/>
                  <a:gd name="connsiteX146" fmla="*/ 819573 w 3557693"/>
                  <a:gd name="connsiteY146" fmla="*/ 1595120 h 3694853"/>
                  <a:gd name="connsiteX147" fmla="*/ 911013 w 3557693"/>
                  <a:gd name="connsiteY147" fmla="*/ 1645920 h 3694853"/>
                  <a:gd name="connsiteX148" fmla="*/ 1236133 w 3557693"/>
                  <a:gd name="connsiteY148" fmla="*/ 1767840 h 3694853"/>
                  <a:gd name="connsiteX149" fmla="*/ 1540933 w 3557693"/>
                  <a:gd name="connsiteY149" fmla="*/ 1879600 h 3694853"/>
                  <a:gd name="connsiteX150" fmla="*/ 1652693 w 3557693"/>
                  <a:gd name="connsiteY150" fmla="*/ 1950720 h 3694853"/>
                  <a:gd name="connsiteX151" fmla="*/ 1469813 w 3557693"/>
                  <a:gd name="connsiteY151" fmla="*/ 1920240 h 3694853"/>
                  <a:gd name="connsiteX152" fmla="*/ 1286933 w 3557693"/>
                  <a:gd name="connsiteY152" fmla="*/ 1920240 h 3694853"/>
                  <a:gd name="connsiteX153" fmla="*/ 1053253 w 3557693"/>
                  <a:gd name="connsiteY153" fmla="*/ 1899920 h 3694853"/>
                  <a:gd name="connsiteX154" fmla="*/ 809413 w 3557693"/>
                  <a:gd name="connsiteY154" fmla="*/ 1828800 h 3694853"/>
                  <a:gd name="connsiteX155" fmla="*/ 545253 w 3557693"/>
                  <a:gd name="connsiteY155" fmla="*/ 1737360 h 3694853"/>
                  <a:gd name="connsiteX156" fmla="*/ 514773 w 3557693"/>
                  <a:gd name="connsiteY156" fmla="*/ 1727200 h 3694853"/>
                  <a:gd name="connsiteX157" fmla="*/ 382693 w 3557693"/>
                  <a:gd name="connsiteY157" fmla="*/ 1635760 h 3694853"/>
                  <a:gd name="connsiteX158" fmla="*/ 342053 w 3557693"/>
                  <a:gd name="connsiteY158" fmla="*/ 1645920 h 3694853"/>
                  <a:gd name="connsiteX159" fmla="*/ 474133 w 3557693"/>
                  <a:gd name="connsiteY159" fmla="*/ 1767840 h 3694853"/>
                  <a:gd name="connsiteX160" fmla="*/ 728133 w 3557693"/>
                  <a:gd name="connsiteY160" fmla="*/ 1849120 h 3694853"/>
                  <a:gd name="connsiteX161" fmla="*/ 606213 w 3557693"/>
                  <a:gd name="connsiteY161" fmla="*/ 1849120 h 3694853"/>
                  <a:gd name="connsiteX162" fmla="*/ 474133 w 3557693"/>
                  <a:gd name="connsiteY162" fmla="*/ 1838960 h 3694853"/>
                  <a:gd name="connsiteX163" fmla="*/ 474133 w 3557693"/>
                  <a:gd name="connsiteY163" fmla="*/ 1889760 h 3694853"/>
                  <a:gd name="connsiteX164" fmla="*/ 585893 w 3557693"/>
                  <a:gd name="connsiteY164" fmla="*/ 1889760 h 3694853"/>
                  <a:gd name="connsiteX165" fmla="*/ 789093 w 3557693"/>
                  <a:gd name="connsiteY165" fmla="*/ 1889760 h 3694853"/>
                  <a:gd name="connsiteX166" fmla="*/ 992293 w 3557693"/>
                  <a:gd name="connsiteY166" fmla="*/ 1930400 h 3694853"/>
                  <a:gd name="connsiteX167" fmla="*/ 1266613 w 3557693"/>
                  <a:gd name="connsiteY167" fmla="*/ 1950720 h 3694853"/>
                  <a:gd name="connsiteX168" fmla="*/ 1583845 w 3557693"/>
                  <a:gd name="connsiteY168" fmla="*/ 1992993 h 3694853"/>
                  <a:gd name="connsiteX169" fmla="*/ 1744133 w 3557693"/>
                  <a:gd name="connsiteY169" fmla="*/ 2123440 h 3694853"/>
                  <a:gd name="connsiteX170" fmla="*/ 1794933 w 3557693"/>
                  <a:gd name="connsiteY170" fmla="*/ 2255520 h 3694853"/>
                  <a:gd name="connsiteX171" fmla="*/ 1805093 w 3557693"/>
                  <a:gd name="connsiteY171" fmla="*/ 2499360 h 3694853"/>
                  <a:gd name="connsiteX172" fmla="*/ 1784773 w 3557693"/>
                  <a:gd name="connsiteY172" fmla="*/ 2753360 h 3694853"/>
                  <a:gd name="connsiteX173" fmla="*/ 1733973 w 3557693"/>
                  <a:gd name="connsiteY173" fmla="*/ 3048000 h 3694853"/>
                  <a:gd name="connsiteX174" fmla="*/ 1683173 w 3557693"/>
                  <a:gd name="connsiteY174" fmla="*/ 3342640 h 3694853"/>
                  <a:gd name="connsiteX175" fmla="*/ 1632373 w 3557693"/>
                  <a:gd name="connsiteY175" fmla="*/ 3586480 h 3694853"/>
                  <a:gd name="connsiteX176" fmla="*/ 1825413 w 3557693"/>
                  <a:gd name="connsiteY176" fmla="*/ 3667760 h 3694853"/>
                  <a:gd name="connsiteX177" fmla="*/ 2120053 w 3557693"/>
                  <a:gd name="connsiteY177" fmla="*/ 3677920 h 3694853"/>
                  <a:gd name="connsiteX178" fmla="*/ 2191173 w 3557693"/>
                  <a:gd name="connsiteY178" fmla="*/ 3627120 h 3694853"/>
                  <a:gd name="connsiteX179" fmla="*/ 2181013 w 3557693"/>
                  <a:gd name="connsiteY179" fmla="*/ 3271520 h 3694853"/>
                  <a:gd name="connsiteX180" fmla="*/ 2159909 w 3557693"/>
                  <a:gd name="connsiteY180" fmla="*/ 2353033 h 3694853"/>
                  <a:gd name="connsiteX0" fmla="*/ 2159909 w 3557693"/>
                  <a:gd name="connsiteY0" fmla="*/ 2443668 h 3785488"/>
                  <a:gd name="connsiteX1" fmla="*/ 2303925 w 3557693"/>
                  <a:gd name="connsiteY1" fmla="*/ 2155636 h 3785488"/>
                  <a:gd name="connsiteX2" fmla="*/ 2628053 w 3557693"/>
                  <a:gd name="connsiteY2" fmla="*/ 1929595 h 3785488"/>
                  <a:gd name="connsiteX3" fmla="*/ 3014133 w 3557693"/>
                  <a:gd name="connsiteY3" fmla="*/ 1706075 h 3785488"/>
                  <a:gd name="connsiteX4" fmla="*/ 3288453 w 3557693"/>
                  <a:gd name="connsiteY4" fmla="*/ 1594315 h 3785488"/>
                  <a:gd name="connsiteX5" fmla="*/ 3471333 w 3557693"/>
                  <a:gd name="connsiteY5" fmla="*/ 1482555 h 3785488"/>
                  <a:gd name="connsiteX6" fmla="*/ 3552613 w 3557693"/>
                  <a:gd name="connsiteY6" fmla="*/ 1370795 h 3785488"/>
                  <a:gd name="connsiteX7" fmla="*/ 3501813 w 3557693"/>
                  <a:gd name="connsiteY7" fmla="*/ 1360635 h 3785488"/>
                  <a:gd name="connsiteX8" fmla="*/ 3430693 w 3557693"/>
                  <a:gd name="connsiteY8" fmla="*/ 1462235 h 3785488"/>
                  <a:gd name="connsiteX9" fmla="*/ 3237653 w 3557693"/>
                  <a:gd name="connsiteY9" fmla="*/ 1563835 h 3785488"/>
                  <a:gd name="connsiteX10" fmla="*/ 2922693 w 3557693"/>
                  <a:gd name="connsiteY10" fmla="*/ 1695915 h 3785488"/>
                  <a:gd name="connsiteX11" fmla="*/ 2892213 w 3557693"/>
                  <a:gd name="connsiteY11" fmla="*/ 1685755 h 3785488"/>
                  <a:gd name="connsiteX12" fmla="*/ 2922693 w 3557693"/>
                  <a:gd name="connsiteY12" fmla="*/ 1573995 h 3785488"/>
                  <a:gd name="connsiteX13" fmla="*/ 2983653 w 3557693"/>
                  <a:gd name="connsiteY13" fmla="*/ 1411435 h 3785488"/>
                  <a:gd name="connsiteX14" fmla="*/ 2983653 w 3557693"/>
                  <a:gd name="connsiteY14" fmla="*/ 1360635 h 3785488"/>
                  <a:gd name="connsiteX15" fmla="*/ 2932853 w 3557693"/>
                  <a:gd name="connsiteY15" fmla="*/ 1370795 h 3785488"/>
                  <a:gd name="connsiteX16" fmla="*/ 2902373 w 3557693"/>
                  <a:gd name="connsiteY16" fmla="*/ 1452075 h 3785488"/>
                  <a:gd name="connsiteX17" fmla="*/ 2821093 w 3557693"/>
                  <a:gd name="connsiteY17" fmla="*/ 1675595 h 3785488"/>
                  <a:gd name="connsiteX18" fmla="*/ 2790613 w 3557693"/>
                  <a:gd name="connsiteY18" fmla="*/ 1756875 h 3785488"/>
                  <a:gd name="connsiteX19" fmla="*/ 2591957 w 3557693"/>
                  <a:gd name="connsiteY19" fmla="*/ 1867604 h 3785488"/>
                  <a:gd name="connsiteX20" fmla="*/ 2374053 w 3557693"/>
                  <a:gd name="connsiteY20" fmla="*/ 1990555 h 3785488"/>
                  <a:gd name="connsiteX21" fmla="*/ 2231813 w 3557693"/>
                  <a:gd name="connsiteY21" fmla="*/ 2102315 h 3785488"/>
                  <a:gd name="connsiteX22" fmla="*/ 2313093 w 3557693"/>
                  <a:gd name="connsiteY22" fmla="*/ 1756875 h 3785488"/>
                  <a:gd name="connsiteX23" fmla="*/ 2384213 w 3557693"/>
                  <a:gd name="connsiteY23" fmla="*/ 1370795 h 3785488"/>
                  <a:gd name="connsiteX24" fmla="*/ 2597573 w 3557693"/>
                  <a:gd name="connsiteY24" fmla="*/ 1147275 h 3785488"/>
                  <a:gd name="connsiteX25" fmla="*/ 2668693 w 3557693"/>
                  <a:gd name="connsiteY25" fmla="*/ 984715 h 3785488"/>
                  <a:gd name="connsiteX26" fmla="*/ 2628053 w 3557693"/>
                  <a:gd name="connsiteY26" fmla="*/ 984715 h 3785488"/>
                  <a:gd name="connsiteX27" fmla="*/ 2567093 w 3557693"/>
                  <a:gd name="connsiteY27" fmla="*/ 1116795 h 3785488"/>
                  <a:gd name="connsiteX28" fmla="*/ 2414693 w 3557693"/>
                  <a:gd name="connsiteY28" fmla="*/ 1238715 h 3785488"/>
                  <a:gd name="connsiteX29" fmla="*/ 2465493 w 3557693"/>
                  <a:gd name="connsiteY29" fmla="*/ 1065995 h 3785488"/>
                  <a:gd name="connsiteX30" fmla="*/ 2546773 w 3557693"/>
                  <a:gd name="connsiteY30" fmla="*/ 771355 h 3785488"/>
                  <a:gd name="connsiteX31" fmla="*/ 2648373 w 3557693"/>
                  <a:gd name="connsiteY31" fmla="*/ 679915 h 3785488"/>
                  <a:gd name="connsiteX32" fmla="*/ 2729653 w 3557693"/>
                  <a:gd name="connsiteY32" fmla="*/ 588475 h 3785488"/>
                  <a:gd name="connsiteX33" fmla="*/ 2739813 w 3557693"/>
                  <a:gd name="connsiteY33" fmla="*/ 537675 h 3785488"/>
                  <a:gd name="connsiteX34" fmla="*/ 2699173 w 3557693"/>
                  <a:gd name="connsiteY34" fmla="*/ 557995 h 3785488"/>
                  <a:gd name="connsiteX35" fmla="*/ 2628053 w 3557693"/>
                  <a:gd name="connsiteY35" fmla="*/ 639275 h 3785488"/>
                  <a:gd name="connsiteX36" fmla="*/ 2567093 w 3557693"/>
                  <a:gd name="connsiteY36" fmla="*/ 669755 h 3785488"/>
                  <a:gd name="connsiteX37" fmla="*/ 2678853 w 3557693"/>
                  <a:gd name="connsiteY37" fmla="*/ 364955 h 3785488"/>
                  <a:gd name="connsiteX38" fmla="*/ 2729653 w 3557693"/>
                  <a:gd name="connsiteY38" fmla="*/ 131275 h 3785488"/>
                  <a:gd name="connsiteX39" fmla="*/ 2689013 w 3557693"/>
                  <a:gd name="connsiteY39" fmla="*/ 121115 h 3785488"/>
                  <a:gd name="connsiteX40" fmla="*/ 2668693 w 3557693"/>
                  <a:gd name="connsiteY40" fmla="*/ 232875 h 3785488"/>
                  <a:gd name="connsiteX41" fmla="*/ 2617893 w 3557693"/>
                  <a:gd name="connsiteY41" fmla="*/ 405595 h 3785488"/>
                  <a:gd name="connsiteX42" fmla="*/ 2597573 w 3557693"/>
                  <a:gd name="connsiteY42" fmla="*/ 405595 h 3785488"/>
                  <a:gd name="connsiteX43" fmla="*/ 2556933 w 3557693"/>
                  <a:gd name="connsiteY43" fmla="*/ 263355 h 3785488"/>
                  <a:gd name="connsiteX44" fmla="*/ 2526453 w 3557693"/>
                  <a:gd name="connsiteY44" fmla="*/ 171915 h 3785488"/>
                  <a:gd name="connsiteX45" fmla="*/ 2495973 w 3557693"/>
                  <a:gd name="connsiteY45" fmla="*/ 202395 h 3785488"/>
                  <a:gd name="connsiteX46" fmla="*/ 2516293 w 3557693"/>
                  <a:gd name="connsiteY46" fmla="*/ 263355 h 3785488"/>
                  <a:gd name="connsiteX47" fmla="*/ 2546773 w 3557693"/>
                  <a:gd name="connsiteY47" fmla="*/ 375115 h 3785488"/>
                  <a:gd name="connsiteX48" fmla="*/ 2567093 w 3557693"/>
                  <a:gd name="connsiteY48" fmla="*/ 466555 h 3785488"/>
                  <a:gd name="connsiteX49" fmla="*/ 2577253 w 3557693"/>
                  <a:gd name="connsiteY49" fmla="*/ 497035 h 3785488"/>
                  <a:gd name="connsiteX50" fmla="*/ 2495973 w 3557693"/>
                  <a:gd name="connsiteY50" fmla="*/ 730715 h 3785488"/>
                  <a:gd name="connsiteX51" fmla="*/ 2424853 w 3557693"/>
                  <a:gd name="connsiteY51" fmla="*/ 984715 h 3785488"/>
                  <a:gd name="connsiteX52" fmla="*/ 2363893 w 3557693"/>
                  <a:gd name="connsiteY52" fmla="*/ 954235 h 3785488"/>
                  <a:gd name="connsiteX53" fmla="*/ 2262293 w 3557693"/>
                  <a:gd name="connsiteY53" fmla="*/ 781515 h 3785488"/>
                  <a:gd name="connsiteX54" fmla="*/ 2221653 w 3557693"/>
                  <a:gd name="connsiteY54" fmla="*/ 700235 h 3785488"/>
                  <a:gd name="connsiteX55" fmla="*/ 2201333 w 3557693"/>
                  <a:gd name="connsiteY55" fmla="*/ 730715 h 3785488"/>
                  <a:gd name="connsiteX56" fmla="*/ 2241973 w 3557693"/>
                  <a:gd name="connsiteY56" fmla="*/ 832315 h 3785488"/>
                  <a:gd name="connsiteX57" fmla="*/ 2302933 w 3557693"/>
                  <a:gd name="connsiteY57" fmla="*/ 944075 h 3785488"/>
                  <a:gd name="connsiteX58" fmla="*/ 2353733 w 3557693"/>
                  <a:gd name="connsiteY58" fmla="*/ 1025355 h 3785488"/>
                  <a:gd name="connsiteX59" fmla="*/ 2384213 w 3557693"/>
                  <a:gd name="connsiteY59" fmla="*/ 1055835 h 3785488"/>
                  <a:gd name="connsiteX60" fmla="*/ 2363893 w 3557693"/>
                  <a:gd name="connsiteY60" fmla="*/ 1167595 h 3785488"/>
                  <a:gd name="connsiteX61" fmla="*/ 2262293 w 3557693"/>
                  <a:gd name="connsiteY61" fmla="*/ 1513035 h 3785488"/>
                  <a:gd name="connsiteX62" fmla="*/ 2211493 w 3557693"/>
                  <a:gd name="connsiteY62" fmla="*/ 1767035 h 3785488"/>
                  <a:gd name="connsiteX63" fmla="*/ 2160693 w 3557693"/>
                  <a:gd name="connsiteY63" fmla="*/ 1909275 h 3785488"/>
                  <a:gd name="connsiteX64" fmla="*/ 2089573 w 3557693"/>
                  <a:gd name="connsiteY64" fmla="*/ 1929595 h 3785488"/>
                  <a:gd name="connsiteX65" fmla="*/ 2048933 w 3557693"/>
                  <a:gd name="connsiteY65" fmla="*/ 1777195 h 3785488"/>
                  <a:gd name="connsiteX66" fmla="*/ 1957493 w 3557693"/>
                  <a:gd name="connsiteY66" fmla="*/ 1441915 h 3785488"/>
                  <a:gd name="connsiteX67" fmla="*/ 1845733 w 3557693"/>
                  <a:gd name="connsiteY67" fmla="*/ 984715 h 3785488"/>
                  <a:gd name="connsiteX68" fmla="*/ 1805093 w 3557693"/>
                  <a:gd name="connsiteY68" fmla="*/ 527515 h 3785488"/>
                  <a:gd name="connsiteX69" fmla="*/ 1815253 w 3557693"/>
                  <a:gd name="connsiteY69" fmla="*/ 344635 h 3785488"/>
                  <a:gd name="connsiteX70" fmla="*/ 1800200 w 3557693"/>
                  <a:gd name="connsiteY70" fmla="*/ 18627 h 3785488"/>
                  <a:gd name="connsiteX71" fmla="*/ 1764453 w 3557693"/>
                  <a:gd name="connsiteY71" fmla="*/ 456395 h 3785488"/>
                  <a:gd name="connsiteX72" fmla="*/ 1764453 w 3557693"/>
                  <a:gd name="connsiteY72" fmla="*/ 649435 h 3785488"/>
                  <a:gd name="connsiteX73" fmla="*/ 1774613 w 3557693"/>
                  <a:gd name="connsiteY73" fmla="*/ 761195 h 3785488"/>
                  <a:gd name="connsiteX74" fmla="*/ 1733973 w 3557693"/>
                  <a:gd name="connsiteY74" fmla="*/ 700235 h 3785488"/>
                  <a:gd name="connsiteX75" fmla="*/ 1622213 w 3557693"/>
                  <a:gd name="connsiteY75" fmla="*/ 497035 h 3785488"/>
                  <a:gd name="connsiteX76" fmla="*/ 1571413 w 3557693"/>
                  <a:gd name="connsiteY76" fmla="*/ 232875 h 3785488"/>
                  <a:gd name="connsiteX77" fmla="*/ 1540933 w 3557693"/>
                  <a:gd name="connsiteY77" fmla="*/ 151595 h 3785488"/>
                  <a:gd name="connsiteX78" fmla="*/ 1520613 w 3557693"/>
                  <a:gd name="connsiteY78" fmla="*/ 212555 h 3785488"/>
                  <a:gd name="connsiteX79" fmla="*/ 1551093 w 3557693"/>
                  <a:gd name="connsiteY79" fmla="*/ 456395 h 3785488"/>
                  <a:gd name="connsiteX80" fmla="*/ 1571413 w 3557693"/>
                  <a:gd name="connsiteY80" fmla="*/ 517355 h 3785488"/>
                  <a:gd name="connsiteX81" fmla="*/ 1540933 w 3557693"/>
                  <a:gd name="connsiteY81" fmla="*/ 507195 h 3785488"/>
                  <a:gd name="connsiteX82" fmla="*/ 1439333 w 3557693"/>
                  <a:gd name="connsiteY82" fmla="*/ 425915 h 3785488"/>
                  <a:gd name="connsiteX83" fmla="*/ 1327573 w 3557693"/>
                  <a:gd name="connsiteY83" fmla="*/ 364955 h 3785488"/>
                  <a:gd name="connsiteX84" fmla="*/ 1317413 w 3557693"/>
                  <a:gd name="connsiteY84" fmla="*/ 395435 h 3785488"/>
                  <a:gd name="connsiteX85" fmla="*/ 1429173 w 3557693"/>
                  <a:gd name="connsiteY85" fmla="*/ 486875 h 3785488"/>
                  <a:gd name="connsiteX86" fmla="*/ 1571413 w 3557693"/>
                  <a:gd name="connsiteY86" fmla="*/ 568155 h 3785488"/>
                  <a:gd name="connsiteX87" fmla="*/ 1601893 w 3557693"/>
                  <a:gd name="connsiteY87" fmla="*/ 588475 h 3785488"/>
                  <a:gd name="connsiteX88" fmla="*/ 1683173 w 3557693"/>
                  <a:gd name="connsiteY88" fmla="*/ 720555 h 3785488"/>
                  <a:gd name="connsiteX89" fmla="*/ 1764453 w 3557693"/>
                  <a:gd name="connsiteY89" fmla="*/ 822155 h 3785488"/>
                  <a:gd name="connsiteX90" fmla="*/ 1784773 w 3557693"/>
                  <a:gd name="connsiteY90" fmla="*/ 933915 h 3785488"/>
                  <a:gd name="connsiteX91" fmla="*/ 1815253 w 3557693"/>
                  <a:gd name="connsiteY91" fmla="*/ 1126955 h 3785488"/>
                  <a:gd name="connsiteX92" fmla="*/ 1876213 w 3557693"/>
                  <a:gd name="connsiteY92" fmla="*/ 1401275 h 3785488"/>
                  <a:gd name="connsiteX93" fmla="*/ 1855893 w 3557693"/>
                  <a:gd name="connsiteY93" fmla="*/ 1401275 h 3785488"/>
                  <a:gd name="connsiteX94" fmla="*/ 1591733 w 3557693"/>
                  <a:gd name="connsiteY94" fmla="*/ 1228555 h 3785488"/>
                  <a:gd name="connsiteX95" fmla="*/ 1408853 w 3557693"/>
                  <a:gd name="connsiteY95" fmla="*/ 1005035 h 3785488"/>
                  <a:gd name="connsiteX96" fmla="*/ 1327573 w 3557693"/>
                  <a:gd name="connsiteY96" fmla="*/ 872955 h 3785488"/>
                  <a:gd name="connsiteX97" fmla="*/ 1307253 w 3557693"/>
                  <a:gd name="connsiteY97" fmla="*/ 710395 h 3785488"/>
                  <a:gd name="connsiteX98" fmla="*/ 1286933 w 3557693"/>
                  <a:gd name="connsiteY98" fmla="*/ 679915 h 3785488"/>
                  <a:gd name="connsiteX99" fmla="*/ 1256453 w 3557693"/>
                  <a:gd name="connsiteY99" fmla="*/ 761195 h 3785488"/>
                  <a:gd name="connsiteX100" fmla="*/ 1266613 w 3557693"/>
                  <a:gd name="connsiteY100" fmla="*/ 862795 h 3785488"/>
                  <a:gd name="connsiteX101" fmla="*/ 1185333 w 3557693"/>
                  <a:gd name="connsiteY101" fmla="*/ 781515 h 3785488"/>
                  <a:gd name="connsiteX102" fmla="*/ 1012613 w 3557693"/>
                  <a:gd name="connsiteY102" fmla="*/ 598635 h 3785488"/>
                  <a:gd name="connsiteX103" fmla="*/ 941493 w 3557693"/>
                  <a:gd name="connsiteY103" fmla="*/ 466555 h 3785488"/>
                  <a:gd name="connsiteX104" fmla="*/ 890693 w 3557693"/>
                  <a:gd name="connsiteY104" fmla="*/ 385275 h 3785488"/>
                  <a:gd name="connsiteX105" fmla="*/ 860213 w 3557693"/>
                  <a:gd name="connsiteY105" fmla="*/ 385275 h 3785488"/>
                  <a:gd name="connsiteX106" fmla="*/ 880533 w 3557693"/>
                  <a:gd name="connsiteY106" fmla="*/ 456395 h 3785488"/>
                  <a:gd name="connsiteX107" fmla="*/ 982133 w 3557693"/>
                  <a:gd name="connsiteY107" fmla="*/ 639275 h 3785488"/>
                  <a:gd name="connsiteX108" fmla="*/ 1083733 w 3557693"/>
                  <a:gd name="connsiteY108" fmla="*/ 740875 h 3785488"/>
                  <a:gd name="connsiteX109" fmla="*/ 1012613 w 3557693"/>
                  <a:gd name="connsiteY109" fmla="*/ 740875 h 3785488"/>
                  <a:gd name="connsiteX110" fmla="*/ 850053 w 3557693"/>
                  <a:gd name="connsiteY110" fmla="*/ 669755 h 3785488"/>
                  <a:gd name="connsiteX111" fmla="*/ 829733 w 3557693"/>
                  <a:gd name="connsiteY111" fmla="*/ 690075 h 3785488"/>
                  <a:gd name="connsiteX112" fmla="*/ 921173 w 3557693"/>
                  <a:gd name="connsiteY112" fmla="*/ 740875 h 3785488"/>
                  <a:gd name="connsiteX113" fmla="*/ 1073573 w 3557693"/>
                  <a:gd name="connsiteY113" fmla="*/ 801835 h 3785488"/>
                  <a:gd name="connsiteX114" fmla="*/ 1124373 w 3557693"/>
                  <a:gd name="connsiteY114" fmla="*/ 811995 h 3785488"/>
                  <a:gd name="connsiteX115" fmla="*/ 1246293 w 3557693"/>
                  <a:gd name="connsiteY115" fmla="*/ 913595 h 3785488"/>
                  <a:gd name="connsiteX116" fmla="*/ 1286933 w 3557693"/>
                  <a:gd name="connsiteY116" fmla="*/ 944075 h 3785488"/>
                  <a:gd name="connsiteX117" fmla="*/ 1398693 w 3557693"/>
                  <a:gd name="connsiteY117" fmla="*/ 1076155 h 3785488"/>
                  <a:gd name="connsiteX118" fmla="*/ 1500293 w 3557693"/>
                  <a:gd name="connsiteY118" fmla="*/ 1208235 h 3785488"/>
                  <a:gd name="connsiteX119" fmla="*/ 1683173 w 3557693"/>
                  <a:gd name="connsiteY119" fmla="*/ 1380955 h 3785488"/>
                  <a:gd name="connsiteX120" fmla="*/ 1845733 w 3557693"/>
                  <a:gd name="connsiteY120" fmla="*/ 1513035 h 3785488"/>
                  <a:gd name="connsiteX121" fmla="*/ 1866053 w 3557693"/>
                  <a:gd name="connsiteY121" fmla="*/ 1563835 h 3785488"/>
                  <a:gd name="connsiteX122" fmla="*/ 1886373 w 3557693"/>
                  <a:gd name="connsiteY122" fmla="*/ 1716235 h 3785488"/>
                  <a:gd name="connsiteX123" fmla="*/ 1896533 w 3557693"/>
                  <a:gd name="connsiteY123" fmla="*/ 1807675 h 3785488"/>
                  <a:gd name="connsiteX124" fmla="*/ 1886373 w 3557693"/>
                  <a:gd name="connsiteY124" fmla="*/ 1970235 h 3785488"/>
                  <a:gd name="connsiteX125" fmla="*/ 1774613 w 3557693"/>
                  <a:gd name="connsiteY125" fmla="*/ 1919435 h 3785488"/>
                  <a:gd name="connsiteX126" fmla="*/ 1500293 w 3557693"/>
                  <a:gd name="connsiteY126" fmla="*/ 1868635 h 3785488"/>
                  <a:gd name="connsiteX127" fmla="*/ 1256453 w 3557693"/>
                  <a:gd name="connsiteY127" fmla="*/ 1797515 h 3785488"/>
                  <a:gd name="connsiteX128" fmla="*/ 900853 w 3557693"/>
                  <a:gd name="connsiteY128" fmla="*/ 1665435 h 3785488"/>
                  <a:gd name="connsiteX129" fmla="*/ 667173 w 3557693"/>
                  <a:gd name="connsiteY129" fmla="*/ 1431755 h 3785488"/>
                  <a:gd name="connsiteX130" fmla="*/ 514773 w 3557693"/>
                  <a:gd name="connsiteY130" fmla="*/ 1228555 h 3785488"/>
                  <a:gd name="connsiteX131" fmla="*/ 423333 w 3557693"/>
                  <a:gd name="connsiteY131" fmla="*/ 1126955 h 3785488"/>
                  <a:gd name="connsiteX132" fmla="*/ 362373 w 3557693"/>
                  <a:gd name="connsiteY132" fmla="*/ 1137115 h 3785488"/>
                  <a:gd name="connsiteX133" fmla="*/ 443653 w 3557693"/>
                  <a:gd name="connsiteY133" fmla="*/ 1228555 h 3785488"/>
                  <a:gd name="connsiteX134" fmla="*/ 565573 w 3557693"/>
                  <a:gd name="connsiteY134" fmla="*/ 1411435 h 3785488"/>
                  <a:gd name="connsiteX135" fmla="*/ 626533 w 3557693"/>
                  <a:gd name="connsiteY135" fmla="*/ 1492715 h 3785488"/>
                  <a:gd name="connsiteX136" fmla="*/ 555413 w 3557693"/>
                  <a:gd name="connsiteY136" fmla="*/ 1482555 h 3785488"/>
                  <a:gd name="connsiteX137" fmla="*/ 382693 w 3557693"/>
                  <a:gd name="connsiteY137" fmla="*/ 1391115 h 3785488"/>
                  <a:gd name="connsiteX138" fmla="*/ 209973 w 3557693"/>
                  <a:gd name="connsiteY138" fmla="*/ 1269195 h 3785488"/>
                  <a:gd name="connsiteX139" fmla="*/ 47413 w 3557693"/>
                  <a:gd name="connsiteY139" fmla="*/ 1137115 h 3785488"/>
                  <a:gd name="connsiteX140" fmla="*/ 6773 w 3557693"/>
                  <a:gd name="connsiteY140" fmla="*/ 1147275 h 3785488"/>
                  <a:gd name="connsiteX141" fmla="*/ 88053 w 3557693"/>
                  <a:gd name="connsiteY141" fmla="*/ 1218395 h 3785488"/>
                  <a:gd name="connsiteX142" fmla="*/ 362373 w 3557693"/>
                  <a:gd name="connsiteY142" fmla="*/ 1441915 h 3785488"/>
                  <a:gd name="connsiteX143" fmla="*/ 606213 w 3557693"/>
                  <a:gd name="connsiteY143" fmla="*/ 1553675 h 3785488"/>
                  <a:gd name="connsiteX144" fmla="*/ 707813 w 3557693"/>
                  <a:gd name="connsiteY144" fmla="*/ 1573995 h 3785488"/>
                  <a:gd name="connsiteX145" fmla="*/ 758613 w 3557693"/>
                  <a:gd name="connsiteY145" fmla="*/ 1634955 h 3785488"/>
                  <a:gd name="connsiteX146" fmla="*/ 819573 w 3557693"/>
                  <a:gd name="connsiteY146" fmla="*/ 1685755 h 3785488"/>
                  <a:gd name="connsiteX147" fmla="*/ 911013 w 3557693"/>
                  <a:gd name="connsiteY147" fmla="*/ 1736555 h 3785488"/>
                  <a:gd name="connsiteX148" fmla="*/ 1236133 w 3557693"/>
                  <a:gd name="connsiteY148" fmla="*/ 1858475 h 3785488"/>
                  <a:gd name="connsiteX149" fmla="*/ 1540933 w 3557693"/>
                  <a:gd name="connsiteY149" fmla="*/ 1970235 h 3785488"/>
                  <a:gd name="connsiteX150" fmla="*/ 1652693 w 3557693"/>
                  <a:gd name="connsiteY150" fmla="*/ 2041355 h 3785488"/>
                  <a:gd name="connsiteX151" fmla="*/ 1469813 w 3557693"/>
                  <a:gd name="connsiteY151" fmla="*/ 2010875 h 3785488"/>
                  <a:gd name="connsiteX152" fmla="*/ 1286933 w 3557693"/>
                  <a:gd name="connsiteY152" fmla="*/ 2010875 h 3785488"/>
                  <a:gd name="connsiteX153" fmla="*/ 1053253 w 3557693"/>
                  <a:gd name="connsiteY153" fmla="*/ 1990555 h 3785488"/>
                  <a:gd name="connsiteX154" fmla="*/ 809413 w 3557693"/>
                  <a:gd name="connsiteY154" fmla="*/ 1919435 h 3785488"/>
                  <a:gd name="connsiteX155" fmla="*/ 545253 w 3557693"/>
                  <a:gd name="connsiteY155" fmla="*/ 1827995 h 3785488"/>
                  <a:gd name="connsiteX156" fmla="*/ 514773 w 3557693"/>
                  <a:gd name="connsiteY156" fmla="*/ 1817835 h 3785488"/>
                  <a:gd name="connsiteX157" fmla="*/ 382693 w 3557693"/>
                  <a:gd name="connsiteY157" fmla="*/ 1726395 h 3785488"/>
                  <a:gd name="connsiteX158" fmla="*/ 342053 w 3557693"/>
                  <a:gd name="connsiteY158" fmla="*/ 1736555 h 3785488"/>
                  <a:gd name="connsiteX159" fmla="*/ 474133 w 3557693"/>
                  <a:gd name="connsiteY159" fmla="*/ 1858475 h 3785488"/>
                  <a:gd name="connsiteX160" fmla="*/ 728133 w 3557693"/>
                  <a:gd name="connsiteY160" fmla="*/ 1939755 h 3785488"/>
                  <a:gd name="connsiteX161" fmla="*/ 606213 w 3557693"/>
                  <a:gd name="connsiteY161" fmla="*/ 1939755 h 3785488"/>
                  <a:gd name="connsiteX162" fmla="*/ 474133 w 3557693"/>
                  <a:gd name="connsiteY162" fmla="*/ 1929595 h 3785488"/>
                  <a:gd name="connsiteX163" fmla="*/ 474133 w 3557693"/>
                  <a:gd name="connsiteY163" fmla="*/ 1980395 h 3785488"/>
                  <a:gd name="connsiteX164" fmla="*/ 585893 w 3557693"/>
                  <a:gd name="connsiteY164" fmla="*/ 1980395 h 3785488"/>
                  <a:gd name="connsiteX165" fmla="*/ 789093 w 3557693"/>
                  <a:gd name="connsiteY165" fmla="*/ 1980395 h 3785488"/>
                  <a:gd name="connsiteX166" fmla="*/ 992293 w 3557693"/>
                  <a:gd name="connsiteY166" fmla="*/ 2021035 h 3785488"/>
                  <a:gd name="connsiteX167" fmla="*/ 1266613 w 3557693"/>
                  <a:gd name="connsiteY167" fmla="*/ 2041355 h 3785488"/>
                  <a:gd name="connsiteX168" fmla="*/ 1583845 w 3557693"/>
                  <a:gd name="connsiteY168" fmla="*/ 2083628 h 3785488"/>
                  <a:gd name="connsiteX169" fmla="*/ 1744133 w 3557693"/>
                  <a:gd name="connsiteY169" fmla="*/ 2214075 h 3785488"/>
                  <a:gd name="connsiteX170" fmla="*/ 1794933 w 3557693"/>
                  <a:gd name="connsiteY170" fmla="*/ 2346155 h 3785488"/>
                  <a:gd name="connsiteX171" fmla="*/ 1805093 w 3557693"/>
                  <a:gd name="connsiteY171" fmla="*/ 2589995 h 3785488"/>
                  <a:gd name="connsiteX172" fmla="*/ 1784773 w 3557693"/>
                  <a:gd name="connsiteY172" fmla="*/ 2843995 h 3785488"/>
                  <a:gd name="connsiteX173" fmla="*/ 1733973 w 3557693"/>
                  <a:gd name="connsiteY173" fmla="*/ 3138635 h 3785488"/>
                  <a:gd name="connsiteX174" fmla="*/ 1683173 w 3557693"/>
                  <a:gd name="connsiteY174" fmla="*/ 3433275 h 3785488"/>
                  <a:gd name="connsiteX175" fmla="*/ 1632373 w 3557693"/>
                  <a:gd name="connsiteY175" fmla="*/ 3677115 h 3785488"/>
                  <a:gd name="connsiteX176" fmla="*/ 1825413 w 3557693"/>
                  <a:gd name="connsiteY176" fmla="*/ 3758395 h 3785488"/>
                  <a:gd name="connsiteX177" fmla="*/ 2120053 w 3557693"/>
                  <a:gd name="connsiteY177" fmla="*/ 3768555 h 3785488"/>
                  <a:gd name="connsiteX178" fmla="*/ 2191173 w 3557693"/>
                  <a:gd name="connsiteY178" fmla="*/ 3717755 h 3785488"/>
                  <a:gd name="connsiteX179" fmla="*/ 2181013 w 3557693"/>
                  <a:gd name="connsiteY179" fmla="*/ 3362155 h 3785488"/>
                  <a:gd name="connsiteX180" fmla="*/ 2159909 w 3557693"/>
                  <a:gd name="connsiteY180" fmla="*/ 2443668 h 3785488"/>
                  <a:gd name="connsiteX0" fmla="*/ 2159909 w 3557693"/>
                  <a:gd name="connsiteY0" fmla="*/ 2581864 h 3923684"/>
                  <a:gd name="connsiteX1" fmla="*/ 2303925 w 3557693"/>
                  <a:gd name="connsiteY1" fmla="*/ 2293832 h 3923684"/>
                  <a:gd name="connsiteX2" fmla="*/ 2628053 w 3557693"/>
                  <a:gd name="connsiteY2" fmla="*/ 2067791 h 3923684"/>
                  <a:gd name="connsiteX3" fmla="*/ 3014133 w 3557693"/>
                  <a:gd name="connsiteY3" fmla="*/ 1844271 h 3923684"/>
                  <a:gd name="connsiteX4" fmla="*/ 3288453 w 3557693"/>
                  <a:gd name="connsiteY4" fmla="*/ 1732511 h 3923684"/>
                  <a:gd name="connsiteX5" fmla="*/ 3471333 w 3557693"/>
                  <a:gd name="connsiteY5" fmla="*/ 1620751 h 3923684"/>
                  <a:gd name="connsiteX6" fmla="*/ 3552613 w 3557693"/>
                  <a:gd name="connsiteY6" fmla="*/ 1508991 h 3923684"/>
                  <a:gd name="connsiteX7" fmla="*/ 3501813 w 3557693"/>
                  <a:gd name="connsiteY7" fmla="*/ 1498831 h 3923684"/>
                  <a:gd name="connsiteX8" fmla="*/ 3430693 w 3557693"/>
                  <a:gd name="connsiteY8" fmla="*/ 1600431 h 3923684"/>
                  <a:gd name="connsiteX9" fmla="*/ 3237653 w 3557693"/>
                  <a:gd name="connsiteY9" fmla="*/ 1702031 h 3923684"/>
                  <a:gd name="connsiteX10" fmla="*/ 2922693 w 3557693"/>
                  <a:gd name="connsiteY10" fmla="*/ 1834111 h 3923684"/>
                  <a:gd name="connsiteX11" fmla="*/ 2892213 w 3557693"/>
                  <a:gd name="connsiteY11" fmla="*/ 1823951 h 3923684"/>
                  <a:gd name="connsiteX12" fmla="*/ 2922693 w 3557693"/>
                  <a:gd name="connsiteY12" fmla="*/ 1712191 h 3923684"/>
                  <a:gd name="connsiteX13" fmla="*/ 2983653 w 3557693"/>
                  <a:gd name="connsiteY13" fmla="*/ 1549631 h 3923684"/>
                  <a:gd name="connsiteX14" fmla="*/ 2983653 w 3557693"/>
                  <a:gd name="connsiteY14" fmla="*/ 1498831 h 3923684"/>
                  <a:gd name="connsiteX15" fmla="*/ 2932853 w 3557693"/>
                  <a:gd name="connsiteY15" fmla="*/ 1508991 h 3923684"/>
                  <a:gd name="connsiteX16" fmla="*/ 2902373 w 3557693"/>
                  <a:gd name="connsiteY16" fmla="*/ 1590271 h 3923684"/>
                  <a:gd name="connsiteX17" fmla="*/ 2821093 w 3557693"/>
                  <a:gd name="connsiteY17" fmla="*/ 1813791 h 3923684"/>
                  <a:gd name="connsiteX18" fmla="*/ 2790613 w 3557693"/>
                  <a:gd name="connsiteY18" fmla="*/ 1895071 h 3923684"/>
                  <a:gd name="connsiteX19" fmla="*/ 2591957 w 3557693"/>
                  <a:gd name="connsiteY19" fmla="*/ 2005800 h 3923684"/>
                  <a:gd name="connsiteX20" fmla="*/ 2374053 w 3557693"/>
                  <a:gd name="connsiteY20" fmla="*/ 2128751 h 3923684"/>
                  <a:gd name="connsiteX21" fmla="*/ 2231813 w 3557693"/>
                  <a:gd name="connsiteY21" fmla="*/ 2240511 h 3923684"/>
                  <a:gd name="connsiteX22" fmla="*/ 2313093 w 3557693"/>
                  <a:gd name="connsiteY22" fmla="*/ 1895071 h 3923684"/>
                  <a:gd name="connsiteX23" fmla="*/ 2384213 w 3557693"/>
                  <a:gd name="connsiteY23" fmla="*/ 1508991 h 3923684"/>
                  <a:gd name="connsiteX24" fmla="*/ 2597573 w 3557693"/>
                  <a:gd name="connsiteY24" fmla="*/ 1285471 h 3923684"/>
                  <a:gd name="connsiteX25" fmla="*/ 2668693 w 3557693"/>
                  <a:gd name="connsiteY25" fmla="*/ 1122911 h 3923684"/>
                  <a:gd name="connsiteX26" fmla="*/ 2628053 w 3557693"/>
                  <a:gd name="connsiteY26" fmla="*/ 1122911 h 3923684"/>
                  <a:gd name="connsiteX27" fmla="*/ 2567093 w 3557693"/>
                  <a:gd name="connsiteY27" fmla="*/ 1254991 h 3923684"/>
                  <a:gd name="connsiteX28" fmla="*/ 2414693 w 3557693"/>
                  <a:gd name="connsiteY28" fmla="*/ 1376911 h 3923684"/>
                  <a:gd name="connsiteX29" fmla="*/ 2465493 w 3557693"/>
                  <a:gd name="connsiteY29" fmla="*/ 1204191 h 3923684"/>
                  <a:gd name="connsiteX30" fmla="*/ 2546773 w 3557693"/>
                  <a:gd name="connsiteY30" fmla="*/ 909551 h 3923684"/>
                  <a:gd name="connsiteX31" fmla="*/ 2648373 w 3557693"/>
                  <a:gd name="connsiteY31" fmla="*/ 818111 h 3923684"/>
                  <a:gd name="connsiteX32" fmla="*/ 2729653 w 3557693"/>
                  <a:gd name="connsiteY32" fmla="*/ 726671 h 3923684"/>
                  <a:gd name="connsiteX33" fmla="*/ 2739813 w 3557693"/>
                  <a:gd name="connsiteY33" fmla="*/ 675871 h 3923684"/>
                  <a:gd name="connsiteX34" fmla="*/ 2699173 w 3557693"/>
                  <a:gd name="connsiteY34" fmla="*/ 696191 h 3923684"/>
                  <a:gd name="connsiteX35" fmla="*/ 2628053 w 3557693"/>
                  <a:gd name="connsiteY35" fmla="*/ 777471 h 3923684"/>
                  <a:gd name="connsiteX36" fmla="*/ 2567093 w 3557693"/>
                  <a:gd name="connsiteY36" fmla="*/ 807951 h 3923684"/>
                  <a:gd name="connsiteX37" fmla="*/ 2678853 w 3557693"/>
                  <a:gd name="connsiteY37" fmla="*/ 503151 h 3923684"/>
                  <a:gd name="connsiteX38" fmla="*/ 2729653 w 3557693"/>
                  <a:gd name="connsiteY38" fmla="*/ 269471 h 3923684"/>
                  <a:gd name="connsiteX39" fmla="*/ 2689013 w 3557693"/>
                  <a:gd name="connsiteY39" fmla="*/ 259311 h 3923684"/>
                  <a:gd name="connsiteX40" fmla="*/ 2668693 w 3557693"/>
                  <a:gd name="connsiteY40" fmla="*/ 371071 h 3923684"/>
                  <a:gd name="connsiteX41" fmla="*/ 2617893 w 3557693"/>
                  <a:gd name="connsiteY41" fmla="*/ 543791 h 3923684"/>
                  <a:gd name="connsiteX42" fmla="*/ 2597573 w 3557693"/>
                  <a:gd name="connsiteY42" fmla="*/ 543791 h 3923684"/>
                  <a:gd name="connsiteX43" fmla="*/ 2556933 w 3557693"/>
                  <a:gd name="connsiteY43" fmla="*/ 401551 h 3923684"/>
                  <a:gd name="connsiteX44" fmla="*/ 2526453 w 3557693"/>
                  <a:gd name="connsiteY44" fmla="*/ 310111 h 3923684"/>
                  <a:gd name="connsiteX45" fmla="*/ 2495973 w 3557693"/>
                  <a:gd name="connsiteY45" fmla="*/ 340591 h 3923684"/>
                  <a:gd name="connsiteX46" fmla="*/ 2516293 w 3557693"/>
                  <a:gd name="connsiteY46" fmla="*/ 401551 h 3923684"/>
                  <a:gd name="connsiteX47" fmla="*/ 2546773 w 3557693"/>
                  <a:gd name="connsiteY47" fmla="*/ 513311 h 3923684"/>
                  <a:gd name="connsiteX48" fmla="*/ 2567093 w 3557693"/>
                  <a:gd name="connsiteY48" fmla="*/ 604751 h 3923684"/>
                  <a:gd name="connsiteX49" fmla="*/ 2577253 w 3557693"/>
                  <a:gd name="connsiteY49" fmla="*/ 635231 h 3923684"/>
                  <a:gd name="connsiteX50" fmla="*/ 2495973 w 3557693"/>
                  <a:gd name="connsiteY50" fmla="*/ 868911 h 3923684"/>
                  <a:gd name="connsiteX51" fmla="*/ 2424853 w 3557693"/>
                  <a:gd name="connsiteY51" fmla="*/ 1122911 h 3923684"/>
                  <a:gd name="connsiteX52" fmla="*/ 2363893 w 3557693"/>
                  <a:gd name="connsiteY52" fmla="*/ 1092431 h 3923684"/>
                  <a:gd name="connsiteX53" fmla="*/ 2262293 w 3557693"/>
                  <a:gd name="connsiteY53" fmla="*/ 919711 h 3923684"/>
                  <a:gd name="connsiteX54" fmla="*/ 2221653 w 3557693"/>
                  <a:gd name="connsiteY54" fmla="*/ 838431 h 3923684"/>
                  <a:gd name="connsiteX55" fmla="*/ 2201333 w 3557693"/>
                  <a:gd name="connsiteY55" fmla="*/ 868911 h 3923684"/>
                  <a:gd name="connsiteX56" fmla="*/ 2241973 w 3557693"/>
                  <a:gd name="connsiteY56" fmla="*/ 970511 h 3923684"/>
                  <a:gd name="connsiteX57" fmla="*/ 2302933 w 3557693"/>
                  <a:gd name="connsiteY57" fmla="*/ 1082271 h 3923684"/>
                  <a:gd name="connsiteX58" fmla="*/ 2353733 w 3557693"/>
                  <a:gd name="connsiteY58" fmla="*/ 1163551 h 3923684"/>
                  <a:gd name="connsiteX59" fmla="*/ 2384213 w 3557693"/>
                  <a:gd name="connsiteY59" fmla="*/ 1194031 h 3923684"/>
                  <a:gd name="connsiteX60" fmla="*/ 2363893 w 3557693"/>
                  <a:gd name="connsiteY60" fmla="*/ 1305791 h 3923684"/>
                  <a:gd name="connsiteX61" fmla="*/ 2262293 w 3557693"/>
                  <a:gd name="connsiteY61" fmla="*/ 1651231 h 3923684"/>
                  <a:gd name="connsiteX62" fmla="*/ 2211493 w 3557693"/>
                  <a:gd name="connsiteY62" fmla="*/ 1905231 h 3923684"/>
                  <a:gd name="connsiteX63" fmla="*/ 2160693 w 3557693"/>
                  <a:gd name="connsiteY63" fmla="*/ 2047471 h 3923684"/>
                  <a:gd name="connsiteX64" fmla="*/ 2089573 w 3557693"/>
                  <a:gd name="connsiteY64" fmla="*/ 2067791 h 3923684"/>
                  <a:gd name="connsiteX65" fmla="*/ 2048933 w 3557693"/>
                  <a:gd name="connsiteY65" fmla="*/ 1915391 h 3923684"/>
                  <a:gd name="connsiteX66" fmla="*/ 1957493 w 3557693"/>
                  <a:gd name="connsiteY66" fmla="*/ 1580111 h 3923684"/>
                  <a:gd name="connsiteX67" fmla="*/ 1845733 w 3557693"/>
                  <a:gd name="connsiteY67" fmla="*/ 1122911 h 3923684"/>
                  <a:gd name="connsiteX68" fmla="*/ 1805093 w 3557693"/>
                  <a:gd name="connsiteY68" fmla="*/ 665711 h 3923684"/>
                  <a:gd name="connsiteX69" fmla="*/ 1872208 w 3557693"/>
                  <a:gd name="connsiteY69" fmla="*/ 84815 h 3923684"/>
                  <a:gd name="connsiteX70" fmla="*/ 1800200 w 3557693"/>
                  <a:gd name="connsiteY70" fmla="*/ 156823 h 3923684"/>
                  <a:gd name="connsiteX71" fmla="*/ 1764453 w 3557693"/>
                  <a:gd name="connsiteY71" fmla="*/ 594591 h 3923684"/>
                  <a:gd name="connsiteX72" fmla="*/ 1764453 w 3557693"/>
                  <a:gd name="connsiteY72" fmla="*/ 787631 h 3923684"/>
                  <a:gd name="connsiteX73" fmla="*/ 1774613 w 3557693"/>
                  <a:gd name="connsiteY73" fmla="*/ 899391 h 3923684"/>
                  <a:gd name="connsiteX74" fmla="*/ 1733973 w 3557693"/>
                  <a:gd name="connsiteY74" fmla="*/ 838431 h 3923684"/>
                  <a:gd name="connsiteX75" fmla="*/ 1622213 w 3557693"/>
                  <a:gd name="connsiteY75" fmla="*/ 635231 h 3923684"/>
                  <a:gd name="connsiteX76" fmla="*/ 1571413 w 3557693"/>
                  <a:gd name="connsiteY76" fmla="*/ 371071 h 3923684"/>
                  <a:gd name="connsiteX77" fmla="*/ 1540933 w 3557693"/>
                  <a:gd name="connsiteY77" fmla="*/ 289791 h 3923684"/>
                  <a:gd name="connsiteX78" fmla="*/ 1520613 w 3557693"/>
                  <a:gd name="connsiteY78" fmla="*/ 350751 h 3923684"/>
                  <a:gd name="connsiteX79" fmla="*/ 1551093 w 3557693"/>
                  <a:gd name="connsiteY79" fmla="*/ 594591 h 3923684"/>
                  <a:gd name="connsiteX80" fmla="*/ 1571413 w 3557693"/>
                  <a:gd name="connsiteY80" fmla="*/ 655551 h 3923684"/>
                  <a:gd name="connsiteX81" fmla="*/ 1540933 w 3557693"/>
                  <a:gd name="connsiteY81" fmla="*/ 645391 h 3923684"/>
                  <a:gd name="connsiteX82" fmla="*/ 1439333 w 3557693"/>
                  <a:gd name="connsiteY82" fmla="*/ 564111 h 3923684"/>
                  <a:gd name="connsiteX83" fmla="*/ 1327573 w 3557693"/>
                  <a:gd name="connsiteY83" fmla="*/ 503151 h 3923684"/>
                  <a:gd name="connsiteX84" fmla="*/ 1317413 w 3557693"/>
                  <a:gd name="connsiteY84" fmla="*/ 533631 h 3923684"/>
                  <a:gd name="connsiteX85" fmla="*/ 1429173 w 3557693"/>
                  <a:gd name="connsiteY85" fmla="*/ 625071 h 3923684"/>
                  <a:gd name="connsiteX86" fmla="*/ 1571413 w 3557693"/>
                  <a:gd name="connsiteY86" fmla="*/ 706351 h 3923684"/>
                  <a:gd name="connsiteX87" fmla="*/ 1601893 w 3557693"/>
                  <a:gd name="connsiteY87" fmla="*/ 726671 h 3923684"/>
                  <a:gd name="connsiteX88" fmla="*/ 1683173 w 3557693"/>
                  <a:gd name="connsiteY88" fmla="*/ 858751 h 3923684"/>
                  <a:gd name="connsiteX89" fmla="*/ 1764453 w 3557693"/>
                  <a:gd name="connsiteY89" fmla="*/ 960351 h 3923684"/>
                  <a:gd name="connsiteX90" fmla="*/ 1784773 w 3557693"/>
                  <a:gd name="connsiteY90" fmla="*/ 1072111 h 3923684"/>
                  <a:gd name="connsiteX91" fmla="*/ 1815253 w 3557693"/>
                  <a:gd name="connsiteY91" fmla="*/ 1265151 h 3923684"/>
                  <a:gd name="connsiteX92" fmla="*/ 1876213 w 3557693"/>
                  <a:gd name="connsiteY92" fmla="*/ 1539471 h 3923684"/>
                  <a:gd name="connsiteX93" fmla="*/ 1855893 w 3557693"/>
                  <a:gd name="connsiteY93" fmla="*/ 1539471 h 3923684"/>
                  <a:gd name="connsiteX94" fmla="*/ 1591733 w 3557693"/>
                  <a:gd name="connsiteY94" fmla="*/ 1366751 h 3923684"/>
                  <a:gd name="connsiteX95" fmla="*/ 1408853 w 3557693"/>
                  <a:gd name="connsiteY95" fmla="*/ 1143231 h 3923684"/>
                  <a:gd name="connsiteX96" fmla="*/ 1327573 w 3557693"/>
                  <a:gd name="connsiteY96" fmla="*/ 1011151 h 3923684"/>
                  <a:gd name="connsiteX97" fmla="*/ 1307253 w 3557693"/>
                  <a:gd name="connsiteY97" fmla="*/ 848591 h 3923684"/>
                  <a:gd name="connsiteX98" fmla="*/ 1286933 w 3557693"/>
                  <a:gd name="connsiteY98" fmla="*/ 818111 h 3923684"/>
                  <a:gd name="connsiteX99" fmla="*/ 1256453 w 3557693"/>
                  <a:gd name="connsiteY99" fmla="*/ 899391 h 3923684"/>
                  <a:gd name="connsiteX100" fmla="*/ 1266613 w 3557693"/>
                  <a:gd name="connsiteY100" fmla="*/ 1000991 h 3923684"/>
                  <a:gd name="connsiteX101" fmla="*/ 1185333 w 3557693"/>
                  <a:gd name="connsiteY101" fmla="*/ 919711 h 3923684"/>
                  <a:gd name="connsiteX102" fmla="*/ 1012613 w 3557693"/>
                  <a:gd name="connsiteY102" fmla="*/ 736831 h 3923684"/>
                  <a:gd name="connsiteX103" fmla="*/ 941493 w 3557693"/>
                  <a:gd name="connsiteY103" fmla="*/ 604751 h 3923684"/>
                  <a:gd name="connsiteX104" fmla="*/ 890693 w 3557693"/>
                  <a:gd name="connsiteY104" fmla="*/ 523471 h 3923684"/>
                  <a:gd name="connsiteX105" fmla="*/ 860213 w 3557693"/>
                  <a:gd name="connsiteY105" fmla="*/ 523471 h 3923684"/>
                  <a:gd name="connsiteX106" fmla="*/ 880533 w 3557693"/>
                  <a:gd name="connsiteY106" fmla="*/ 594591 h 3923684"/>
                  <a:gd name="connsiteX107" fmla="*/ 982133 w 3557693"/>
                  <a:gd name="connsiteY107" fmla="*/ 777471 h 3923684"/>
                  <a:gd name="connsiteX108" fmla="*/ 1083733 w 3557693"/>
                  <a:gd name="connsiteY108" fmla="*/ 879071 h 3923684"/>
                  <a:gd name="connsiteX109" fmla="*/ 1012613 w 3557693"/>
                  <a:gd name="connsiteY109" fmla="*/ 879071 h 3923684"/>
                  <a:gd name="connsiteX110" fmla="*/ 850053 w 3557693"/>
                  <a:gd name="connsiteY110" fmla="*/ 807951 h 3923684"/>
                  <a:gd name="connsiteX111" fmla="*/ 829733 w 3557693"/>
                  <a:gd name="connsiteY111" fmla="*/ 828271 h 3923684"/>
                  <a:gd name="connsiteX112" fmla="*/ 921173 w 3557693"/>
                  <a:gd name="connsiteY112" fmla="*/ 879071 h 3923684"/>
                  <a:gd name="connsiteX113" fmla="*/ 1073573 w 3557693"/>
                  <a:gd name="connsiteY113" fmla="*/ 940031 h 3923684"/>
                  <a:gd name="connsiteX114" fmla="*/ 1124373 w 3557693"/>
                  <a:gd name="connsiteY114" fmla="*/ 950191 h 3923684"/>
                  <a:gd name="connsiteX115" fmla="*/ 1246293 w 3557693"/>
                  <a:gd name="connsiteY115" fmla="*/ 1051791 h 3923684"/>
                  <a:gd name="connsiteX116" fmla="*/ 1286933 w 3557693"/>
                  <a:gd name="connsiteY116" fmla="*/ 1082271 h 3923684"/>
                  <a:gd name="connsiteX117" fmla="*/ 1398693 w 3557693"/>
                  <a:gd name="connsiteY117" fmla="*/ 1214351 h 3923684"/>
                  <a:gd name="connsiteX118" fmla="*/ 1500293 w 3557693"/>
                  <a:gd name="connsiteY118" fmla="*/ 1346431 h 3923684"/>
                  <a:gd name="connsiteX119" fmla="*/ 1683173 w 3557693"/>
                  <a:gd name="connsiteY119" fmla="*/ 1519151 h 3923684"/>
                  <a:gd name="connsiteX120" fmla="*/ 1845733 w 3557693"/>
                  <a:gd name="connsiteY120" fmla="*/ 1651231 h 3923684"/>
                  <a:gd name="connsiteX121" fmla="*/ 1866053 w 3557693"/>
                  <a:gd name="connsiteY121" fmla="*/ 1702031 h 3923684"/>
                  <a:gd name="connsiteX122" fmla="*/ 1886373 w 3557693"/>
                  <a:gd name="connsiteY122" fmla="*/ 1854431 h 3923684"/>
                  <a:gd name="connsiteX123" fmla="*/ 1896533 w 3557693"/>
                  <a:gd name="connsiteY123" fmla="*/ 1945871 h 3923684"/>
                  <a:gd name="connsiteX124" fmla="*/ 1886373 w 3557693"/>
                  <a:gd name="connsiteY124" fmla="*/ 2108431 h 3923684"/>
                  <a:gd name="connsiteX125" fmla="*/ 1774613 w 3557693"/>
                  <a:gd name="connsiteY125" fmla="*/ 2057631 h 3923684"/>
                  <a:gd name="connsiteX126" fmla="*/ 1500293 w 3557693"/>
                  <a:gd name="connsiteY126" fmla="*/ 2006831 h 3923684"/>
                  <a:gd name="connsiteX127" fmla="*/ 1256453 w 3557693"/>
                  <a:gd name="connsiteY127" fmla="*/ 1935711 h 3923684"/>
                  <a:gd name="connsiteX128" fmla="*/ 900853 w 3557693"/>
                  <a:gd name="connsiteY128" fmla="*/ 1803631 h 3923684"/>
                  <a:gd name="connsiteX129" fmla="*/ 667173 w 3557693"/>
                  <a:gd name="connsiteY129" fmla="*/ 1569951 h 3923684"/>
                  <a:gd name="connsiteX130" fmla="*/ 514773 w 3557693"/>
                  <a:gd name="connsiteY130" fmla="*/ 1366751 h 3923684"/>
                  <a:gd name="connsiteX131" fmla="*/ 423333 w 3557693"/>
                  <a:gd name="connsiteY131" fmla="*/ 1265151 h 3923684"/>
                  <a:gd name="connsiteX132" fmla="*/ 362373 w 3557693"/>
                  <a:gd name="connsiteY132" fmla="*/ 1275311 h 3923684"/>
                  <a:gd name="connsiteX133" fmla="*/ 443653 w 3557693"/>
                  <a:gd name="connsiteY133" fmla="*/ 1366751 h 3923684"/>
                  <a:gd name="connsiteX134" fmla="*/ 565573 w 3557693"/>
                  <a:gd name="connsiteY134" fmla="*/ 1549631 h 3923684"/>
                  <a:gd name="connsiteX135" fmla="*/ 626533 w 3557693"/>
                  <a:gd name="connsiteY135" fmla="*/ 1630911 h 3923684"/>
                  <a:gd name="connsiteX136" fmla="*/ 555413 w 3557693"/>
                  <a:gd name="connsiteY136" fmla="*/ 1620751 h 3923684"/>
                  <a:gd name="connsiteX137" fmla="*/ 382693 w 3557693"/>
                  <a:gd name="connsiteY137" fmla="*/ 1529311 h 3923684"/>
                  <a:gd name="connsiteX138" fmla="*/ 209973 w 3557693"/>
                  <a:gd name="connsiteY138" fmla="*/ 1407391 h 3923684"/>
                  <a:gd name="connsiteX139" fmla="*/ 47413 w 3557693"/>
                  <a:gd name="connsiteY139" fmla="*/ 1275311 h 3923684"/>
                  <a:gd name="connsiteX140" fmla="*/ 6773 w 3557693"/>
                  <a:gd name="connsiteY140" fmla="*/ 1285471 h 3923684"/>
                  <a:gd name="connsiteX141" fmla="*/ 88053 w 3557693"/>
                  <a:gd name="connsiteY141" fmla="*/ 1356591 h 3923684"/>
                  <a:gd name="connsiteX142" fmla="*/ 362373 w 3557693"/>
                  <a:gd name="connsiteY142" fmla="*/ 1580111 h 3923684"/>
                  <a:gd name="connsiteX143" fmla="*/ 606213 w 3557693"/>
                  <a:gd name="connsiteY143" fmla="*/ 1691871 h 3923684"/>
                  <a:gd name="connsiteX144" fmla="*/ 707813 w 3557693"/>
                  <a:gd name="connsiteY144" fmla="*/ 1712191 h 3923684"/>
                  <a:gd name="connsiteX145" fmla="*/ 758613 w 3557693"/>
                  <a:gd name="connsiteY145" fmla="*/ 1773151 h 3923684"/>
                  <a:gd name="connsiteX146" fmla="*/ 819573 w 3557693"/>
                  <a:gd name="connsiteY146" fmla="*/ 1823951 h 3923684"/>
                  <a:gd name="connsiteX147" fmla="*/ 911013 w 3557693"/>
                  <a:gd name="connsiteY147" fmla="*/ 1874751 h 3923684"/>
                  <a:gd name="connsiteX148" fmla="*/ 1236133 w 3557693"/>
                  <a:gd name="connsiteY148" fmla="*/ 1996671 h 3923684"/>
                  <a:gd name="connsiteX149" fmla="*/ 1540933 w 3557693"/>
                  <a:gd name="connsiteY149" fmla="*/ 2108431 h 3923684"/>
                  <a:gd name="connsiteX150" fmla="*/ 1652693 w 3557693"/>
                  <a:gd name="connsiteY150" fmla="*/ 2179551 h 3923684"/>
                  <a:gd name="connsiteX151" fmla="*/ 1469813 w 3557693"/>
                  <a:gd name="connsiteY151" fmla="*/ 2149071 h 3923684"/>
                  <a:gd name="connsiteX152" fmla="*/ 1286933 w 3557693"/>
                  <a:gd name="connsiteY152" fmla="*/ 2149071 h 3923684"/>
                  <a:gd name="connsiteX153" fmla="*/ 1053253 w 3557693"/>
                  <a:gd name="connsiteY153" fmla="*/ 2128751 h 3923684"/>
                  <a:gd name="connsiteX154" fmla="*/ 809413 w 3557693"/>
                  <a:gd name="connsiteY154" fmla="*/ 2057631 h 3923684"/>
                  <a:gd name="connsiteX155" fmla="*/ 545253 w 3557693"/>
                  <a:gd name="connsiteY155" fmla="*/ 1966191 h 3923684"/>
                  <a:gd name="connsiteX156" fmla="*/ 514773 w 3557693"/>
                  <a:gd name="connsiteY156" fmla="*/ 1956031 h 3923684"/>
                  <a:gd name="connsiteX157" fmla="*/ 382693 w 3557693"/>
                  <a:gd name="connsiteY157" fmla="*/ 1864591 h 3923684"/>
                  <a:gd name="connsiteX158" fmla="*/ 342053 w 3557693"/>
                  <a:gd name="connsiteY158" fmla="*/ 1874751 h 3923684"/>
                  <a:gd name="connsiteX159" fmla="*/ 474133 w 3557693"/>
                  <a:gd name="connsiteY159" fmla="*/ 1996671 h 3923684"/>
                  <a:gd name="connsiteX160" fmla="*/ 728133 w 3557693"/>
                  <a:gd name="connsiteY160" fmla="*/ 2077951 h 3923684"/>
                  <a:gd name="connsiteX161" fmla="*/ 606213 w 3557693"/>
                  <a:gd name="connsiteY161" fmla="*/ 2077951 h 3923684"/>
                  <a:gd name="connsiteX162" fmla="*/ 474133 w 3557693"/>
                  <a:gd name="connsiteY162" fmla="*/ 2067791 h 3923684"/>
                  <a:gd name="connsiteX163" fmla="*/ 474133 w 3557693"/>
                  <a:gd name="connsiteY163" fmla="*/ 2118591 h 3923684"/>
                  <a:gd name="connsiteX164" fmla="*/ 585893 w 3557693"/>
                  <a:gd name="connsiteY164" fmla="*/ 2118591 h 3923684"/>
                  <a:gd name="connsiteX165" fmla="*/ 789093 w 3557693"/>
                  <a:gd name="connsiteY165" fmla="*/ 2118591 h 3923684"/>
                  <a:gd name="connsiteX166" fmla="*/ 992293 w 3557693"/>
                  <a:gd name="connsiteY166" fmla="*/ 2159231 h 3923684"/>
                  <a:gd name="connsiteX167" fmla="*/ 1266613 w 3557693"/>
                  <a:gd name="connsiteY167" fmla="*/ 2179551 h 3923684"/>
                  <a:gd name="connsiteX168" fmla="*/ 1583845 w 3557693"/>
                  <a:gd name="connsiteY168" fmla="*/ 2221824 h 3923684"/>
                  <a:gd name="connsiteX169" fmla="*/ 1744133 w 3557693"/>
                  <a:gd name="connsiteY169" fmla="*/ 2352271 h 3923684"/>
                  <a:gd name="connsiteX170" fmla="*/ 1794933 w 3557693"/>
                  <a:gd name="connsiteY170" fmla="*/ 2484351 h 3923684"/>
                  <a:gd name="connsiteX171" fmla="*/ 1805093 w 3557693"/>
                  <a:gd name="connsiteY171" fmla="*/ 2728191 h 3923684"/>
                  <a:gd name="connsiteX172" fmla="*/ 1784773 w 3557693"/>
                  <a:gd name="connsiteY172" fmla="*/ 2982191 h 3923684"/>
                  <a:gd name="connsiteX173" fmla="*/ 1733973 w 3557693"/>
                  <a:gd name="connsiteY173" fmla="*/ 3276831 h 3923684"/>
                  <a:gd name="connsiteX174" fmla="*/ 1683173 w 3557693"/>
                  <a:gd name="connsiteY174" fmla="*/ 3571471 h 3923684"/>
                  <a:gd name="connsiteX175" fmla="*/ 1632373 w 3557693"/>
                  <a:gd name="connsiteY175" fmla="*/ 3815311 h 3923684"/>
                  <a:gd name="connsiteX176" fmla="*/ 1825413 w 3557693"/>
                  <a:gd name="connsiteY176" fmla="*/ 3896591 h 3923684"/>
                  <a:gd name="connsiteX177" fmla="*/ 2120053 w 3557693"/>
                  <a:gd name="connsiteY177" fmla="*/ 3906751 h 3923684"/>
                  <a:gd name="connsiteX178" fmla="*/ 2191173 w 3557693"/>
                  <a:gd name="connsiteY178" fmla="*/ 3855951 h 3923684"/>
                  <a:gd name="connsiteX179" fmla="*/ 2181013 w 3557693"/>
                  <a:gd name="connsiteY179" fmla="*/ 3500351 h 3923684"/>
                  <a:gd name="connsiteX180" fmla="*/ 2159909 w 3557693"/>
                  <a:gd name="connsiteY180" fmla="*/ 2581864 h 3923684"/>
                  <a:gd name="connsiteX0" fmla="*/ 2159909 w 3557693"/>
                  <a:gd name="connsiteY0" fmla="*/ 2581864 h 3923684"/>
                  <a:gd name="connsiteX1" fmla="*/ 2303925 w 3557693"/>
                  <a:gd name="connsiteY1" fmla="*/ 2293832 h 3923684"/>
                  <a:gd name="connsiteX2" fmla="*/ 2628053 w 3557693"/>
                  <a:gd name="connsiteY2" fmla="*/ 2067791 h 3923684"/>
                  <a:gd name="connsiteX3" fmla="*/ 3014133 w 3557693"/>
                  <a:gd name="connsiteY3" fmla="*/ 1844271 h 3923684"/>
                  <a:gd name="connsiteX4" fmla="*/ 3288453 w 3557693"/>
                  <a:gd name="connsiteY4" fmla="*/ 1732511 h 3923684"/>
                  <a:gd name="connsiteX5" fmla="*/ 3471333 w 3557693"/>
                  <a:gd name="connsiteY5" fmla="*/ 1620751 h 3923684"/>
                  <a:gd name="connsiteX6" fmla="*/ 3552613 w 3557693"/>
                  <a:gd name="connsiteY6" fmla="*/ 1508991 h 3923684"/>
                  <a:gd name="connsiteX7" fmla="*/ 3501813 w 3557693"/>
                  <a:gd name="connsiteY7" fmla="*/ 1498831 h 3923684"/>
                  <a:gd name="connsiteX8" fmla="*/ 3430693 w 3557693"/>
                  <a:gd name="connsiteY8" fmla="*/ 1600431 h 3923684"/>
                  <a:gd name="connsiteX9" fmla="*/ 3237653 w 3557693"/>
                  <a:gd name="connsiteY9" fmla="*/ 1702031 h 3923684"/>
                  <a:gd name="connsiteX10" fmla="*/ 2922693 w 3557693"/>
                  <a:gd name="connsiteY10" fmla="*/ 1834111 h 3923684"/>
                  <a:gd name="connsiteX11" fmla="*/ 2892213 w 3557693"/>
                  <a:gd name="connsiteY11" fmla="*/ 1823951 h 3923684"/>
                  <a:gd name="connsiteX12" fmla="*/ 2922693 w 3557693"/>
                  <a:gd name="connsiteY12" fmla="*/ 1712191 h 3923684"/>
                  <a:gd name="connsiteX13" fmla="*/ 2983653 w 3557693"/>
                  <a:gd name="connsiteY13" fmla="*/ 1549631 h 3923684"/>
                  <a:gd name="connsiteX14" fmla="*/ 2983653 w 3557693"/>
                  <a:gd name="connsiteY14" fmla="*/ 1498831 h 3923684"/>
                  <a:gd name="connsiteX15" fmla="*/ 2932853 w 3557693"/>
                  <a:gd name="connsiteY15" fmla="*/ 1508991 h 3923684"/>
                  <a:gd name="connsiteX16" fmla="*/ 2902373 w 3557693"/>
                  <a:gd name="connsiteY16" fmla="*/ 1590271 h 3923684"/>
                  <a:gd name="connsiteX17" fmla="*/ 2821093 w 3557693"/>
                  <a:gd name="connsiteY17" fmla="*/ 1813791 h 3923684"/>
                  <a:gd name="connsiteX18" fmla="*/ 2790613 w 3557693"/>
                  <a:gd name="connsiteY18" fmla="*/ 1895071 h 3923684"/>
                  <a:gd name="connsiteX19" fmla="*/ 2591957 w 3557693"/>
                  <a:gd name="connsiteY19" fmla="*/ 2005800 h 3923684"/>
                  <a:gd name="connsiteX20" fmla="*/ 2374053 w 3557693"/>
                  <a:gd name="connsiteY20" fmla="*/ 2128751 h 3923684"/>
                  <a:gd name="connsiteX21" fmla="*/ 2231813 w 3557693"/>
                  <a:gd name="connsiteY21" fmla="*/ 2240511 h 3923684"/>
                  <a:gd name="connsiteX22" fmla="*/ 2313093 w 3557693"/>
                  <a:gd name="connsiteY22" fmla="*/ 1895071 h 3923684"/>
                  <a:gd name="connsiteX23" fmla="*/ 2384213 w 3557693"/>
                  <a:gd name="connsiteY23" fmla="*/ 1508991 h 3923684"/>
                  <a:gd name="connsiteX24" fmla="*/ 2597573 w 3557693"/>
                  <a:gd name="connsiteY24" fmla="*/ 1285471 h 3923684"/>
                  <a:gd name="connsiteX25" fmla="*/ 2668693 w 3557693"/>
                  <a:gd name="connsiteY25" fmla="*/ 1122911 h 3923684"/>
                  <a:gd name="connsiteX26" fmla="*/ 2628053 w 3557693"/>
                  <a:gd name="connsiteY26" fmla="*/ 1122911 h 3923684"/>
                  <a:gd name="connsiteX27" fmla="*/ 2567093 w 3557693"/>
                  <a:gd name="connsiteY27" fmla="*/ 1254991 h 3923684"/>
                  <a:gd name="connsiteX28" fmla="*/ 2414693 w 3557693"/>
                  <a:gd name="connsiteY28" fmla="*/ 1376911 h 3923684"/>
                  <a:gd name="connsiteX29" fmla="*/ 2465493 w 3557693"/>
                  <a:gd name="connsiteY29" fmla="*/ 1204191 h 3923684"/>
                  <a:gd name="connsiteX30" fmla="*/ 2546773 w 3557693"/>
                  <a:gd name="connsiteY30" fmla="*/ 909551 h 3923684"/>
                  <a:gd name="connsiteX31" fmla="*/ 2648373 w 3557693"/>
                  <a:gd name="connsiteY31" fmla="*/ 818111 h 3923684"/>
                  <a:gd name="connsiteX32" fmla="*/ 2729653 w 3557693"/>
                  <a:gd name="connsiteY32" fmla="*/ 726671 h 3923684"/>
                  <a:gd name="connsiteX33" fmla="*/ 2739813 w 3557693"/>
                  <a:gd name="connsiteY33" fmla="*/ 675871 h 3923684"/>
                  <a:gd name="connsiteX34" fmla="*/ 2699173 w 3557693"/>
                  <a:gd name="connsiteY34" fmla="*/ 696191 h 3923684"/>
                  <a:gd name="connsiteX35" fmla="*/ 2628053 w 3557693"/>
                  <a:gd name="connsiteY35" fmla="*/ 777471 h 3923684"/>
                  <a:gd name="connsiteX36" fmla="*/ 2567093 w 3557693"/>
                  <a:gd name="connsiteY36" fmla="*/ 807951 h 3923684"/>
                  <a:gd name="connsiteX37" fmla="*/ 2678853 w 3557693"/>
                  <a:gd name="connsiteY37" fmla="*/ 503151 h 3923684"/>
                  <a:gd name="connsiteX38" fmla="*/ 2729653 w 3557693"/>
                  <a:gd name="connsiteY38" fmla="*/ 269471 h 3923684"/>
                  <a:gd name="connsiteX39" fmla="*/ 2689013 w 3557693"/>
                  <a:gd name="connsiteY39" fmla="*/ 259311 h 3923684"/>
                  <a:gd name="connsiteX40" fmla="*/ 2668693 w 3557693"/>
                  <a:gd name="connsiteY40" fmla="*/ 371071 h 3923684"/>
                  <a:gd name="connsiteX41" fmla="*/ 2617893 w 3557693"/>
                  <a:gd name="connsiteY41" fmla="*/ 543791 h 3923684"/>
                  <a:gd name="connsiteX42" fmla="*/ 2597573 w 3557693"/>
                  <a:gd name="connsiteY42" fmla="*/ 543791 h 3923684"/>
                  <a:gd name="connsiteX43" fmla="*/ 2556933 w 3557693"/>
                  <a:gd name="connsiteY43" fmla="*/ 401551 h 3923684"/>
                  <a:gd name="connsiteX44" fmla="*/ 2526453 w 3557693"/>
                  <a:gd name="connsiteY44" fmla="*/ 310111 h 3923684"/>
                  <a:gd name="connsiteX45" fmla="*/ 2495973 w 3557693"/>
                  <a:gd name="connsiteY45" fmla="*/ 340591 h 3923684"/>
                  <a:gd name="connsiteX46" fmla="*/ 2516293 w 3557693"/>
                  <a:gd name="connsiteY46" fmla="*/ 401551 h 3923684"/>
                  <a:gd name="connsiteX47" fmla="*/ 2546773 w 3557693"/>
                  <a:gd name="connsiteY47" fmla="*/ 513311 h 3923684"/>
                  <a:gd name="connsiteX48" fmla="*/ 2567093 w 3557693"/>
                  <a:gd name="connsiteY48" fmla="*/ 604751 h 3923684"/>
                  <a:gd name="connsiteX49" fmla="*/ 2577253 w 3557693"/>
                  <a:gd name="connsiteY49" fmla="*/ 635231 h 3923684"/>
                  <a:gd name="connsiteX50" fmla="*/ 2495973 w 3557693"/>
                  <a:gd name="connsiteY50" fmla="*/ 868911 h 3923684"/>
                  <a:gd name="connsiteX51" fmla="*/ 2424853 w 3557693"/>
                  <a:gd name="connsiteY51" fmla="*/ 1122911 h 3923684"/>
                  <a:gd name="connsiteX52" fmla="*/ 2363893 w 3557693"/>
                  <a:gd name="connsiteY52" fmla="*/ 1092431 h 3923684"/>
                  <a:gd name="connsiteX53" fmla="*/ 2262293 w 3557693"/>
                  <a:gd name="connsiteY53" fmla="*/ 919711 h 3923684"/>
                  <a:gd name="connsiteX54" fmla="*/ 2221653 w 3557693"/>
                  <a:gd name="connsiteY54" fmla="*/ 838431 h 3923684"/>
                  <a:gd name="connsiteX55" fmla="*/ 2201333 w 3557693"/>
                  <a:gd name="connsiteY55" fmla="*/ 868911 h 3923684"/>
                  <a:gd name="connsiteX56" fmla="*/ 2241973 w 3557693"/>
                  <a:gd name="connsiteY56" fmla="*/ 970511 h 3923684"/>
                  <a:gd name="connsiteX57" fmla="*/ 2302933 w 3557693"/>
                  <a:gd name="connsiteY57" fmla="*/ 1082271 h 3923684"/>
                  <a:gd name="connsiteX58" fmla="*/ 2353733 w 3557693"/>
                  <a:gd name="connsiteY58" fmla="*/ 1163551 h 3923684"/>
                  <a:gd name="connsiteX59" fmla="*/ 2384213 w 3557693"/>
                  <a:gd name="connsiteY59" fmla="*/ 1194031 h 3923684"/>
                  <a:gd name="connsiteX60" fmla="*/ 2363893 w 3557693"/>
                  <a:gd name="connsiteY60" fmla="*/ 1305791 h 3923684"/>
                  <a:gd name="connsiteX61" fmla="*/ 2262293 w 3557693"/>
                  <a:gd name="connsiteY61" fmla="*/ 1651231 h 3923684"/>
                  <a:gd name="connsiteX62" fmla="*/ 2211493 w 3557693"/>
                  <a:gd name="connsiteY62" fmla="*/ 1905231 h 3923684"/>
                  <a:gd name="connsiteX63" fmla="*/ 2160693 w 3557693"/>
                  <a:gd name="connsiteY63" fmla="*/ 2047471 h 3923684"/>
                  <a:gd name="connsiteX64" fmla="*/ 2089573 w 3557693"/>
                  <a:gd name="connsiteY64" fmla="*/ 2067791 h 3923684"/>
                  <a:gd name="connsiteX65" fmla="*/ 2048933 w 3557693"/>
                  <a:gd name="connsiteY65" fmla="*/ 1915391 h 3923684"/>
                  <a:gd name="connsiteX66" fmla="*/ 1957493 w 3557693"/>
                  <a:gd name="connsiteY66" fmla="*/ 1580111 h 3923684"/>
                  <a:gd name="connsiteX67" fmla="*/ 1845733 w 3557693"/>
                  <a:gd name="connsiteY67" fmla="*/ 1122911 h 3923684"/>
                  <a:gd name="connsiteX68" fmla="*/ 1805093 w 3557693"/>
                  <a:gd name="connsiteY68" fmla="*/ 665711 h 3923684"/>
                  <a:gd name="connsiteX69" fmla="*/ 1872208 w 3557693"/>
                  <a:gd name="connsiteY69" fmla="*/ 84815 h 3923684"/>
                  <a:gd name="connsiteX70" fmla="*/ 1800200 w 3557693"/>
                  <a:gd name="connsiteY70" fmla="*/ 156823 h 3923684"/>
                  <a:gd name="connsiteX71" fmla="*/ 1764453 w 3557693"/>
                  <a:gd name="connsiteY71" fmla="*/ 594591 h 3923684"/>
                  <a:gd name="connsiteX72" fmla="*/ 1764453 w 3557693"/>
                  <a:gd name="connsiteY72" fmla="*/ 787631 h 3923684"/>
                  <a:gd name="connsiteX73" fmla="*/ 1774613 w 3557693"/>
                  <a:gd name="connsiteY73" fmla="*/ 899391 h 3923684"/>
                  <a:gd name="connsiteX74" fmla="*/ 1733973 w 3557693"/>
                  <a:gd name="connsiteY74" fmla="*/ 838431 h 3923684"/>
                  <a:gd name="connsiteX75" fmla="*/ 1622213 w 3557693"/>
                  <a:gd name="connsiteY75" fmla="*/ 635231 h 3923684"/>
                  <a:gd name="connsiteX76" fmla="*/ 1571413 w 3557693"/>
                  <a:gd name="connsiteY76" fmla="*/ 371071 h 3923684"/>
                  <a:gd name="connsiteX77" fmla="*/ 1540933 w 3557693"/>
                  <a:gd name="connsiteY77" fmla="*/ 289791 h 3923684"/>
                  <a:gd name="connsiteX78" fmla="*/ 1520613 w 3557693"/>
                  <a:gd name="connsiteY78" fmla="*/ 350751 h 3923684"/>
                  <a:gd name="connsiteX79" fmla="*/ 1551093 w 3557693"/>
                  <a:gd name="connsiteY79" fmla="*/ 594591 h 3923684"/>
                  <a:gd name="connsiteX80" fmla="*/ 1571413 w 3557693"/>
                  <a:gd name="connsiteY80" fmla="*/ 655551 h 3923684"/>
                  <a:gd name="connsiteX81" fmla="*/ 1540933 w 3557693"/>
                  <a:gd name="connsiteY81" fmla="*/ 645391 h 3923684"/>
                  <a:gd name="connsiteX82" fmla="*/ 1439333 w 3557693"/>
                  <a:gd name="connsiteY82" fmla="*/ 564111 h 3923684"/>
                  <a:gd name="connsiteX83" fmla="*/ 1327573 w 3557693"/>
                  <a:gd name="connsiteY83" fmla="*/ 503151 h 3923684"/>
                  <a:gd name="connsiteX84" fmla="*/ 1317413 w 3557693"/>
                  <a:gd name="connsiteY84" fmla="*/ 533631 h 3923684"/>
                  <a:gd name="connsiteX85" fmla="*/ 1429173 w 3557693"/>
                  <a:gd name="connsiteY85" fmla="*/ 625071 h 3923684"/>
                  <a:gd name="connsiteX86" fmla="*/ 1571413 w 3557693"/>
                  <a:gd name="connsiteY86" fmla="*/ 706351 h 3923684"/>
                  <a:gd name="connsiteX87" fmla="*/ 1601893 w 3557693"/>
                  <a:gd name="connsiteY87" fmla="*/ 726671 h 3923684"/>
                  <a:gd name="connsiteX88" fmla="*/ 1683173 w 3557693"/>
                  <a:gd name="connsiteY88" fmla="*/ 858751 h 3923684"/>
                  <a:gd name="connsiteX89" fmla="*/ 1764453 w 3557693"/>
                  <a:gd name="connsiteY89" fmla="*/ 960351 h 3923684"/>
                  <a:gd name="connsiteX90" fmla="*/ 1784773 w 3557693"/>
                  <a:gd name="connsiteY90" fmla="*/ 1072111 h 3923684"/>
                  <a:gd name="connsiteX91" fmla="*/ 1815253 w 3557693"/>
                  <a:gd name="connsiteY91" fmla="*/ 1265151 h 3923684"/>
                  <a:gd name="connsiteX92" fmla="*/ 1876213 w 3557693"/>
                  <a:gd name="connsiteY92" fmla="*/ 1539471 h 3923684"/>
                  <a:gd name="connsiteX93" fmla="*/ 1855893 w 3557693"/>
                  <a:gd name="connsiteY93" fmla="*/ 1539471 h 3923684"/>
                  <a:gd name="connsiteX94" fmla="*/ 1591733 w 3557693"/>
                  <a:gd name="connsiteY94" fmla="*/ 1366751 h 3923684"/>
                  <a:gd name="connsiteX95" fmla="*/ 1408853 w 3557693"/>
                  <a:gd name="connsiteY95" fmla="*/ 1143231 h 3923684"/>
                  <a:gd name="connsiteX96" fmla="*/ 1327573 w 3557693"/>
                  <a:gd name="connsiteY96" fmla="*/ 1011151 h 3923684"/>
                  <a:gd name="connsiteX97" fmla="*/ 1307253 w 3557693"/>
                  <a:gd name="connsiteY97" fmla="*/ 848591 h 3923684"/>
                  <a:gd name="connsiteX98" fmla="*/ 1286933 w 3557693"/>
                  <a:gd name="connsiteY98" fmla="*/ 818111 h 3923684"/>
                  <a:gd name="connsiteX99" fmla="*/ 1256453 w 3557693"/>
                  <a:gd name="connsiteY99" fmla="*/ 899391 h 3923684"/>
                  <a:gd name="connsiteX100" fmla="*/ 1266613 w 3557693"/>
                  <a:gd name="connsiteY100" fmla="*/ 1000991 h 3923684"/>
                  <a:gd name="connsiteX101" fmla="*/ 1185333 w 3557693"/>
                  <a:gd name="connsiteY101" fmla="*/ 919711 h 3923684"/>
                  <a:gd name="connsiteX102" fmla="*/ 1012613 w 3557693"/>
                  <a:gd name="connsiteY102" fmla="*/ 736831 h 3923684"/>
                  <a:gd name="connsiteX103" fmla="*/ 941493 w 3557693"/>
                  <a:gd name="connsiteY103" fmla="*/ 604751 h 3923684"/>
                  <a:gd name="connsiteX104" fmla="*/ 890693 w 3557693"/>
                  <a:gd name="connsiteY104" fmla="*/ 523471 h 3923684"/>
                  <a:gd name="connsiteX105" fmla="*/ 860213 w 3557693"/>
                  <a:gd name="connsiteY105" fmla="*/ 523471 h 3923684"/>
                  <a:gd name="connsiteX106" fmla="*/ 880533 w 3557693"/>
                  <a:gd name="connsiteY106" fmla="*/ 594591 h 3923684"/>
                  <a:gd name="connsiteX107" fmla="*/ 982133 w 3557693"/>
                  <a:gd name="connsiteY107" fmla="*/ 777471 h 3923684"/>
                  <a:gd name="connsiteX108" fmla="*/ 1083733 w 3557693"/>
                  <a:gd name="connsiteY108" fmla="*/ 879071 h 3923684"/>
                  <a:gd name="connsiteX109" fmla="*/ 1012613 w 3557693"/>
                  <a:gd name="connsiteY109" fmla="*/ 879071 h 3923684"/>
                  <a:gd name="connsiteX110" fmla="*/ 850053 w 3557693"/>
                  <a:gd name="connsiteY110" fmla="*/ 807951 h 3923684"/>
                  <a:gd name="connsiteX111" fmla="*/ 829733 w 3557693"/>
                  <a:gd name="connsiteY111" fmla="*/ 828271 h 3923684"/>
                  <a:gd name="connsiteX112" fmla="*/ 921173 w 3557693"/>
                  <a:gd name="connsiteY112" fmla="*/ 879071 h 3923684"/>
                  <a:gd name="connsiteX113" fmla="*/ 1073573 w 3557693"/>
                  <a:gd name="connsiteY113" fmla="*/ 940031 h 3923684"/>
                  <a:gd name="connsiteX114" fmla="*/ 1124373 w 3557693"/>
                  <a:gd name="connsiteY114" fmla="*/ 950191 h 3923684"/>
                  <a:gd name="connsiteX115" fmla="*/ 1246293 w 3557693"/>
                  <a:gd name="connsiteY115" fmla="*/ 1051791 h 3923684"/>
                  <a:gd name="connsiteX116" fmla="*/ 1286933 w 3557693"/>
                  <a:gd name="connsiteY116" fmla="*/ 1082271 h 3923684"/>
                  <a:gd name="connsiteX117" fmla="*/ 1398693 w 3557693"/>
                  <a:gd name="connsiteY117" fmla="*/ 1214351 h 3923684"/>
                  <a:gd name="connsiteX118" fmla="*/ 1500293 w 3557693"/>
                  <a:gd name="connsiteY118" fmla="*/ 1346431 h 3923684"/>
                  <a:gd name="connsiteX119" fmla="*/ 1683173 w 3557693"/>
                  <a:gd name="connsiteY119" fmla="*/ 1519151 h 3923684"/>
                  <a:gd name="connsiteX120" fmla="*/ 1845733 w 3557693"/>
                  <a:gd name="connsiteY120" fmla="*/ 1651231 h 3923684"/>
                  <a:gd name="connsiteX121" fmla="*/ 1866053 w 3557693"/>
                  <a:gd name="connsiteY121" fmla="*/ 1702031 h 3923684"/>
                  <a:gd name="connsiteX122" fmla="*/ 1886373 w 3557693"/>
                  <a:gd name="connsiteY122" fmla="*/ 1854431 h 3923684"/>
                  <a:gd name="connsiteX123" fmla="*/ 1896533 w 3557693"/>
                  <a:gd name="connsiteY123" fmla="*/ 1945871 h 3923684"/>
                  <a:gd name="connsiteX124" fmla="*/ 1886373 w 3557693"/>
                  <a:gd name="connsiteY124" fmla="*/ 2108431 h 3923684"/>
                  <a:gd name="connsiteX125" fmla="*/ 1774613 w 3557693"/>
                  <a:gd name="connsiteY125" fmla="*/ 2057631 h 3923684"/>
                  <a:gd name="connsiteX126" fmla="*/ 1500293 w 3557693"/>
                  <a:gd name="connsiteY126" fmla="*/ 2006831 h 3923684"/>
                  <a:gd name="connsiteX127" fmla="*/ 1256453 w 3557693"/>
                  <a:gd name="connsiteY127" fmla="*/ 1935711 h 3923684"/>
                  <a:gd name="connsiteX128" fmla="*/ 900853 w 3557693"/>
                  <a:gd name="connsiteY128" fmla="*/ 1803631 h 3923684"/>
                  <a:gd name="connsiteX129" fmla="*/ 667173 w 3557693"/>
                  <a:gd name="connsiteY129" fmla="*/ 1569951 h 3923684"/>
                  <a:gd name="connsiteX130" fmla="*/ 514773 w 3557693"/>
                  <a:gd name="connsiteY130" fmla="*/ 1366751 h 3923684"/>
                  <a:gd name="connsiteX131" fmla="*/ 423333 w 3557693"/>
                  <a:gd name="connsiteY131" fmla="*/ 1265151 h 3923684"/>
                  <a:gd name="connsiteX132" fmla="*/ 362373 w 3557693"/>
                  <a:gd name="connsiteY132" fmla="*/ 1275311 h 3923684"/>
                  <a:gd name="connsiteX133" fmla="*/ 443653 w 3557693"/>
                  <a:gd name="connsiteY133" fmla="*/ 1366751 h 3923684"/>
                  <a:gd name="connsiteX134" fmla="*/ 565573 w 3557693"/>
                  <a:gd name="connsiteY134" fmla="*/ 1549631 h 3923684"/>
                  <a:gd name="connsiteX135" fmla="*/ 626533 w 3557693"/>
                  <a:gd name="connsiteY135" fmla="*/ 1630911 h 3923684"/>
                  <a:gd name="connsiteX136" fmla="*/ 555413 w 3557693"/>
                  <a:gd name="connsiteY136" fmla="*/ 1620751 h 3923684"/>
                  <a:gd name="connsiteX137" fmla="*/ 382693 w 3557693"/>
                  <a:gd name="connsiteY137" fmla="*/ 1529311 h 3923684"/>
                  <a:gd name="connsiteX138" fmla="*/ 209973 w 3557693"/>
                  <a:gd name="connsiteY138" fmla="*/ 1407391 h 3923684"/>
                  <a:gd name="connsiteX139" fmla="*/ 47413 w 3557693"/>
                  <a:gd name="connsiteY139" fmla="*/ 1275311 h 3923684"/>
                  <a:gd name="connsiteX140" fmla="*/ 6773 w 3557693"/>
                  <a:gd name="connsiteY140" fmla="*/ 1285471 h 3923684"/>
                  <a:gd name="connsiteX141" fmla="*/ 88053 w 3557693"/>
                  <a:gd name="connsiteY141" fmla="*/ 1356591 h 3923684"/>
                  <a:gd name="connsiteX142" fmla="*/ 362373 w 3557693"/>
                  <a:gd name="connsiteY142" fmla="*/ 1580111 h 3923684"/>
                  <a:gd name="connsiteX143" fmla="*/ 606213 w 3557693"/>
                  <a:gd name="connsiteY143" fmla="*/ 1691871 h 3923684"/>
                  <a:gd name="connsiteX144" fmla="*/ 707813 w 3557693"/>
                  <a:gd name="connsiteY144" fmla="*/ 1712191 h 3923684"/>
                  <a:gd name="connsiteX145" fmla="*/ 758613 w 3557693"/>
                  <a:gd name="connsiteY145" fmla="*/ 1773151 h 3923684"/>
                  <a:gd name="connsiteX146" fmla="*/ 819573 w 3557693"/>
                  <a:gd name="connsiteY146" fmla="*/ 1823951 h 3923684"/>
                  <a:gd name="connsiteX147" fmla="*/ 911013 w 3557693"/>
                  <a:gd name="connsiteY147" fmla="*/ 1874751 h 3923684"/>
                  <a:gd name="connsiteX148" fmla="*/ 1236133 w 3557693"/>
                  <a:gd name="connsiteY148" fmla="*/ 1996671 h 3923684"/>
                  <a:gd name="connsiteX149" fmla="*/ 1540933 w 3557693"/>
                  <a:gd name="connsiteY149" fmla="*/ 2108431 h 3923684"/>
                  <a:gd name="connsiteX150" fmla="*/ 1652693 w 3557693"/>
                  <a:gd name="connsiteY150" fmla="*/ 2179551 h 3923684"/>
                  <a:gd name="connsiteX151" fmla="*/ 1469813 w 3557693"/>
                  <a:gd name="connsiteY151" fmla="*/ 2149071 h 3923684"/>
                  <a:gd name="connsiteX152" fmla="*/ 1286933 w 3557693"/>
                  <a:gd name="connsiteY152" fmla="*/ 2149071 h 3923684"/>
                  <a:gd name="connsiteX153" fmla="*/ 1053253 w 3557693"/>
                  <a:gd name="connsiteY153" fmla="*/ 2128751 h 3923684"/>
                  <a:gd name="connsiteX154" fmla="*/ 809413 w 3557693"/>
                  <a:gd name="connsiteY154" fmla="*/ 2057631 h 3923684"/>
                  <a:gd name="connsiteX155" fmla="*/ 545253 w 3557693"/>
                  <a:gd name="connsiteY155" fmla="*/ 1966191 h 3923684"/>
                  <a:gd name="connsiteX156" fmla="*/ 514773 w 3557693"/>
                  <a:gd name="connsiteY156" fmla="*/ 1956031 h 3923684"/>
                  <a:gd name="connsiteX157" fmla="*/ 382693 w 3557693"/>
                  <a:gd name="connsiteY157" fmla="*/ 1864591 h 3923684"/>
                  <a:gd name="connsiteX158" fmla="*/ 342053 w 3557693"/>
                  <a:gd name="connsiteY158" fmla="*/ 1874751 h 3923684"/>
                  <a:gd name="connsiteX159" fmla="*/ 474133 w 3557693"/>
                  <a:gd name="connsiteY159" fmla="*/ 1996671 h 3923684"/>
                  <a:gd name="connsiteX160" fmla="*/ 728133 w 3557693"/>
                  <a:gd name="connsiteY160" fmla="*/ 2077951 h 3923684"/>
                  <a:gd name="connsiteX161" fmla="*/ 606213 w 3557693"/>
                  <a:gd name="connsiteY161" fmla="*/ 2077951 h 3923684"/>
                  <a:gd name="connsiteX162" fmla="*/ 474133 w 3557693"/>
                  <a:gd name="connsiteY162" fmla="*/ 2067791 h 3923684"/>
                  <a:gd name="connsiteX163" fmla="*/ 474133 w 3557693"/>
                  <a:gd name="connsiteY163" fmla="*/ 2118591 h 3923684"/>
                  <a:gd name="connsiteX164" fmla="*/ 585893 w 3557693"/>
                  <a:gd name="connsiteY164" fmla="*/ 2118591 h 3923684"/>
                  <a:gd name="connsiteX165" fmla="*/ 789093 w 3557693"/>
                  <a:gd name="connsiteY165" fmla="*/ 2118591 h 3923684"/>
                  <a:gd name="connsiteX166" fmla="*/ 992293 w 3557693"/>
                  <a:gd name="connsiteY166" fmla="*/ 2159231 h 3923684"/>
                  <a:gd name="connsiteX167" fmla="*/ 1266613 w 3557693"/>
                  <a:gd name="connsiteY167" fmla="*/ 2179551 h 3923684"/>
                  <a:gd name="connsiteX168" fmla="*/ 1583845 w 3557693"/>
                  <a:gd name="connsiteY168" fmla="*/ 2221824 h 3923684"/>
                  <a:gd name="connsiteX169" fmla="*/ 1744133 w 3557693"/>
                  <a:gd name="connsiteY169" fmla="*/ 2352271 h 3923684"/>
                  <a:gd name="connsiteX170" fmla="*/ 1794933 w 3557693"/>
                  <a:gd name="connsiteY170" fmla="*/ 2484351 h 3923684"/>
                  <a:gd name="connsiteX171" fmla="*/ 1805093 w 3557693"/>
                  <a:gd name="connsiteY171" fmla="*/ 2728191 h 3923684"/>
                  <a:gd name="connsiteX172" fmla="*/ 1784773 w 3557693"/>
                  <a:gd name="connsiteY172" fmla="*/ 2982191 h 3923684"/>
                  <a:gd name="connsiteX173" fmla="*/ 1733973 w 3557693"/>
                  <a:gd name="connsiteY173" fmla="*/ 3276831 h 3923684"/>
                  <a:gd name="connsiteX174" fmla="*/ 1683173 w 3557693"/>
                  <a:gd name="connsiteY174" fmla="*/ 3571471 h 3923684"/>
                  <a:gd name="connsiteX175" fmla="*/ 1632373 w 3557693"/>
                  <a:gd name="connsiteY175" fmla="*/ 3815311 h 3923684"/>
                  <a:gd name="connsiteX176" fmla="*/ 1825413 w 3557693"/>
                  <a:gd name="connsiteY176" fmla="*/ 3896591 h 3923684"/>
                  <a:gd name="connsiteX177" fmla="*/ 2120053 w 3557693"/>
                  <a:gd name="connsiteY177" fmla="*/ 3906751 h 3923684"/>
                  <a:gd name="connsiteX178" fmla="*/ 2191173 w 3557693"/>
                  <a:gd name="connsiteY178" fmla="*/ 3855951 h 3923684"/>
                  <a:gd name="connsiteX179" fmla="*/ 2181013 w 3557693"/>
                  <a:gd name="connsiteY179" fmla="*/ 3500351 h 3923684"/>
                  <a:gd name="connsiteX180" fmla="*/ 2159909 w 3557693"/>
                  <a:gd name="connsiteY180" fmla="*/ 2581864 h 3923684"/>
                  <a:gd name="connsiteX0" fmla="*/ 2159909 w 3557693"/>
                  <a:gd name="connsiteY0" fmla="*/ 2581864 h 3923684"/>
                  <a:gd name="connsiteX1" fmla="*/ 2303925 w 3557693"/>
                  <a:gd name="connsiteY1" fmla="*/ 2293832 h 3923684"/>
                  <a:gd name="connsiteX2" fmla="*/ 2628053 w 3557693"/>
                  <a:gd name="connsiteY2" fmla="*/ 2067791 h 3923684"/>
                  <a:gd name="connsiteX3" fmla="*/ 3014133 w 3557693"/>
                  <a:gd name="connsiteY3" fmla="*/ 1844271 h 3923684"/>
                  <a:gd name="connsiteX4" fmla="*/ 3288453 w 3557693"/>
                  <a:gd name="connsiteY4" fmla="*/ 1732511 h 3923684"/>
                  <a:gd name="connsiteX5" fmla="*/ 3471333 w 3557693"/>
                  <a:gd name="connsiteY5" fmla="*/ 1620751 h 3923684"/>
                  <a:gd name="connsiteX6" fmla="*/ 3552613 w 3557693"/>
                  <a:gd name="connsiteY6" fmla="*/ 1508991 h 3923684"/>
                  <a:gd name="connsiteX7" fmla="*/ 3501813 w 3557693"/>
                  <a:gd name="connsiteY7" fmla="*/ 1498831 h 3923684"/>
                  <a:gd name="connsiteX8" fmla="*/ 3430693 w 3557693"/>
                  <a:gd name="connsiteY8" fmla="*/ 1600431 h 3923684"/>
                  <a:gd name="connsiteX9" fmla="*/ 3237653 w 3557693"/>
                  <a:gd name="connsiteY9" fmla="*/ 1702031 h 3923684"/>
                  <a:gd name="connsiteX10" fmla="*/ 2922693 w 3557693"/>
                  <a:gd name="connsiteY10" fmla="*/ 1834111 h 3923684"/>
                  <a:gd name="connsiteX11" fmla="*/ 2892213 w 3557693"/>
                  <a:gd name="connsiteY11" fmla="*/ 1823951 h 3923684"/>
                  <a:gd name="connsiteX12" fmla="*/ 2922693 w 3557693"/>
                  <a:gd name="connsiteY12" fmla="*/ 1712191 h 3923684"/>
                  <a:gd name="connsiteX13" fmla="*/ 2983653 w 3557693"/>
                  <a:gd name="connsiteY13" fmla="*/ 1549631 h 3923684"/>
                  <a:gd name="connsiteX14" fmla="*/ 2983653 w 3557693"/>
                  <a:gd name="connsiteY14" fmla="*/ 1498831 h 3923684"/>
                  <a:gd name="connsiteX15" fmla="*/ 2932853 w 3557693"/>
                  <a:gd name="connsiteY15" fmla="*/ 1508991 h 3923684"/>
                  <a:gd name="connsiteX16" fmla="*/ 2902373 w 3557693"/>
                  <a:gd name="connsiteY16" fmla="*/ 1590271 h 3923684"/>
                  <a:gd name="connsiteX17" fmla="*/ 2821093 w 3557693"/>
                  <a:gd name="connsiteY17" fmla="*/ 1813791 h 3923684"/>
                  <a:gd name="connsiteX18" fmla="*/ 2790613 w 3557693"/>
                  <a:gd name="connsiteY18" fmla="*/ 1895071 h 3923684"/>
                  <a:gd name="connsiteX19" fmla="*/ 2591957 w 3557693"/>
                  <a:gd name="connsiteY19" fmla="*/ 2005800 h 3923684"/>
                  <a:gd name="connsiteX20" fmla="*/ 2374053 w 3557693"/>
                  <a:gd name="connsiteY20" fmla="*/ 2128751 h 3923684"/>
                  <a:gd name="connsiteX21" fmla="*/ 2231813 w 3557693"/>
                  <a:gd name="connsiteY21" fmla="*/ 2240511 h 3923684"/>
                  <a:gd name="connsiteX22" fmla="*/ 2313093 w 3557693"/>
                  <a:gd name="connsiteY22" fmla="*/ 1895071 h 3923684"/>
                  <a:gd name="connsiteX23" fmla="*/ 2384213 w 3557693"/>
                  <a:gd name="connsiteY23" fmla="*/ 1508991 h 3923684"/>
                  <a:gd name="connsiteX24" fmla="*/ 2597573 w 3557693"/>
                  <a:gd name="connsiteY24" fmla="*/ 1285471 h 3923684"/>
                  <a:gd name="connsiteX25" fmla="*/ 2668693 w 3557693"/>
                  <a:gd name="connsiteY25" fmla="*/ 1122911 h 3923684"/>
                  <a:gd name="connsiteX26" fmla="*/ 2628053 w 3557693"/>
                  <a:gd name="connsiteY26" fmla="*/ 1122911 h 3923684"/>
                  <a:gd name="connsiteX27" fmla="*/ 2567093 w 3557693"/>
                  <a:gd name="connsiteY27" fmla="*/ 1254991 h 3923684"/>
                  <a:gd name="connsiteX28" fmla="*/ 2414693 w 3557693"/>
                  <a:gd name="connsiteY28" fmla="*/ 1376911 h 3923684"/>
                  <a:gd name="connsiteX29" fmla="*/ 2465493 w 3557693"/>
                  <a:gd name="connsiteY29" fmla="*/ 1204191 h 3923684"/>
                  <a:gd name="connsiteX30" fmla="*/ 2546773 w 3557693"/>
                  <a:gd name="connsiteY30" fmla="*/ 909551 h 3923684"/>
                  <a:gd name="connsiteX31" fmla="*/ 2648373 w 3557693"/>
                  <a:gd name="connsiteY31" fmla="*/ 818111 h 3923684"/>
                  <a:gd name="connsiteX32" fmla="*/ 2729653 w 3557693"/>
                  <a:gd name="connsiteY32" fmla="*/ 726671 h 3923684"/>
                  <a:gd name="connsiteX33" fmla="*/ 2739813 w 3557693"/>
                  <a:gd name="connsiteY33" fmla="*/ 675871 h 3923684"/>
                  <a:gd name="connsiteX34" fmla="*/ 2699173 w 3557693"/>
                  <a:gd name="connsiteY34" fmla="*/ 696191 h 3923684"/>
                  <a:gd name="connsiteX35" fmla="*/ 2628053 w 3557693"/>
                  <a:gd name="connsiteY35" fmla="*/ 777471 h 3923684"/>
                  <a:gd name="connsiteX36" fmla="*/ 2567093 w 3557693"/>
                  <a:gd name="connsiteY36" fmla="*/ 807951 h 3923684"/>
                  <a:gd name="connsiteX37" fmla="*/ 2678853 w 3557693"/>
                  <a:gd name="connsiteY37" fmla="*/ 503151 h 3923684"/>
                  <a:gd name="connsiteX38" fmla="*/ 2729653 w 3557693"/>
                  <a:gd name="connsiteY38" fmla="*/ 269471 h 3923684"/>
                  <a:gd name="connsiteX39" fmla="*/ 2689013 w 3557693"/>
                  <a:gd name="connsiteY39" fmla="*/ 259311 h 3923684"/>
                  <a:gd name="connsiteX40" fmla="*/ 2668693 w 3557693"/>
                  <a:gd name="connsiteY40" fmla="*/ 371071 h 3923684"/>
                  <a:gd name="connsiteX41" fmla="*/ 2617893 w 3557693"/>
                  <a:gd name="connsiteY41" fmla="*/ 543791 h 3923684"/>
                  <a:gd name="connsiteX42" fmla="*/ 2597573 w 3557693"/>
                  <a:gd name="connsiteY42" fmla="*/ 543791 h 3923684"/>
                  <a:gd name="connsiteX43" fmla="*/ 2556933 w 3557693"/>
                  <a:gd name="connsiteY43" fmla="*/ 401551 h 3923684"/>
                  <a:gd name="connsiteX44" fmla="*/ 2526453 w 3557693"/>
                  <a:gd name="connsiteY44" fmla="*/ 310111 h 3923684"/>
                  <a:gd name="connsiteX45" fmla="*/ 2495973 w 3557693"/>
                  <a:gd name="connsiteY45" fmla="*/ 340591 h 3923684"/>
                  <a:gd name="connsiteX46" fmla="*/ 2516293 w 3557693"/>
                  <a:gd name="connsiteY46" fmla="*/ 401551 h 3923684"/>
                  <a:gd name="connsiteX47" fmla="*/ 2546773 w 3557693"/>
                  <a:gd name="connsiteY47" fmla="*/ 513311 h 3923684"/>
                  <a:gd name="connsiteX48" fmla="*/ 2567093 w 3557693"/>
                  <a:gd name="connsiteY48" fmla="*/ 604751 h 3923684"/>
                  <a:gd name="connsiteX49" fmla="*/ 2577253 w 3557693"/>
                  <a:gd name="connsiteY49" fmla="*/ 635231 h 3923684"/>
                  <a:gd name="connsiteX50" fmla="*/ 2495973 w 3557693"/>
                  <a:gd name="connsiteY50" fmla="*/ 868911 h 3923684"/>
                  <a:gd name="connsiteX51" fmla="*/ 2424853 w 3557693"/>
                  <a:gd name="connsiteY51" fmla="*/ 1122911 h 3923684"/>
                  <a:gd name="connsiteX52" fmla="*/ 2363893 w 3557693"/>
                  <a:gd name="connsiteY52" fmla="*/ 1092431 h 3923684"/>
                  <a:gd name="connsiteX53" fmla="*/ 2262293 w 3557693"/>
                  <a:gd name="connsiteY53" fmla="*/ 919711 h 3923684"/>
                  <a:gd name="connsiteX54" fmla="*/ 2221653 w 3557693"/>
                  <a:gd name="connsiteY54" fmla="*/ 838431 h 3923684"/>
                  <a:gd name="connsiteX55" fmla="*/ 2201333 w 3557693"/>
                  <a:gd name="connsiteY55" fmla="*/ 868911 h 3923684"/>
                  <a:gd name="connsiteX56" fmla="*/ 2241973 w 3557693"/>
                  <a:gd name="connsiteY56" fmla="*/ 970511 h 3923684"/>
                  <a:gd name="connsiteX57" fmla="*/ 2302933 w 3557693"/>
                  <a:gd name="connsiteY57" fmla="*/ 1082271 h 3923684"/>
                  <a:gd name="connsiteX58" fmla="*/ 2353733 w 3557693"/>
                  <a:gd name="connsiteY58" fmla="*/ 1163551 h 3923684"/>
                  <a:gd name="connsiteX59" fmla="*/ 2384213 w 3557693"/>
                  <a:gd name="connsiteY59" fmla="*/ 1194031 h 3923684"/>
                  <a:gd name="connsiteX60" fmla="*/ 2363893 w 3557693"/>
                  <a:gd name="connsiteY60" fmla="*/ 1305791 h 3923684"/>
                  <a:gd name="connsiteX61" fmla="*/ 2262293 w 3557693"/>
                  <a:gd name="connsiteY61" fmla="*/ 1651231 h 3923684"/>
                  <a:gd name="connsiteX62" fmla="*/ 2211493 w 3557693"/>
                  <a:gd name="connsiteY62" fmla="*/ 1905231 h 3923684"/>
                  <a:gd name="connsiteX63" fmla="*/ 2160693 w 3557693"/>
                  <a:gd name="connsiteY63" fmla="*/ 2047471 h 3923684"/>
                  <a:gd name="connsiteX64" fmla="*/ 2089573 w 3557693"/>
                  <a:gd name="connsiteY64" fmla="*/ 2067791 h 3923684"/>
                  <a:gd name="connsiteX65" fmla="*/ 2048933 w 3557693"/>
                  <a:gd name="connsiteY65" fmla="*/ 1915391 h 3923684"/>
                  <a:gd name="connsiteX66" fmla="*/ 1957493 w 3557693"/>
                  <a:gd name="connsiteY66" fmla="*/ 1580111 h 3923684"/>
                  <a:gd name="connsiteX67" fmla="*/ 1845733 w 3557693"/>
                  <a:gd name="connsiteY67" fmla="*/ 1122911 h 3923684"/>
                  <a:gd name="connsiteX68" fmla="*/ 1805093 w 3557693"/>
                  <a:gd name="connsiteY68" fmla="*/ 665711 h 3923684"/>
                  <a:gd name="connsiteX69" fmla="*/ 1872208 w 3557693"/>
                  <a:gd name="connsiteY69" fmla="*/ 84815 h 3923684"/>
                  <a:gd name="connsiteX70" fmla="*/ 1800200 w 3557693"/>
                  <a:gd name="connsiteY70" fmla="*/ 156823 h 3923684"/>
                  <a:gd name="connsiteX71" fmla="*/ 1764453 w 3557693"/>
                  <a:gd name="connsiteY71" fmla="*/ 594591 h 3923684"/>
                  <a:gd name="connsiteX72" fmla="*/ 1764453 w 3557693"/>
                  <a:gd name="connsiteY72" fmla="*/ 787631 h 3923684"/>
                  <a:gd name="connsiteX73" fmla="*/ 1774613 w 3557693"/>
                  <a:gd name="connsiteY73" fmla="*/ 899391 h 3923684"/>
                  <a:gd name="connsiteX74" fmla="*/ 1733973 w 3557693"/>
                  <a:gd name="connsiteY74" fmla="*/ 838431 h 3923684"/>
                  <a:gd name="connsiteX75" fmla="*/ 1622213 w 3557693"/>
                  <a:gd name="connsiteY75" fmla="*/ 635231 h 3923684"/>
                  <a:gd name="connsiteX76" fmla="*/ 1571413 w 3557693"/>
                  <a:gd name="connsiteY76" fmla="*/ 371071 h 3923684"/>
                  <a:gd name="connsiteX77" fmla="*/ 1540933 w 3557693"/>
                  <a:gd name="connsiteY77" fmla="*/ 289791 h 3923684"/>
                  <a:gd name="connsiteX78" fmla="*/ 1520613 w 3557693"/>
                  <a:gd name="connsiteY78" fmla="*/ 350751 h 3923684"/>
                  <a:gd name="connsiteX79" fmla="*/ 1551093 w 3557693"/>
                  <a:gd name="connsiteY79" fmla="*/ 594591 h 3923684"/>
                  <a:gd name="connsiteX80" fmla="*/ 1571413 w 3557693"/>
                  <a:gd name="connsiteY80" fmla="*/ 655551 h 3923684"/>
                  <a:gd name="connsiteX81" fmla="*/ 1540933 w 3557693"/>
                  <a:gd name="connsiteY81" fmla="*/ 645391 h 3923684"/>
                  <a:gd name="connsiteX82" fmla="*/ 1439333 w 3557693"/>
                  <a:gd name="connsiteY82" fmla="*/ 564111 h 3923684"/>
                  <a:gd name="connsiteX83" fmla="*/ 1327573 w 3557693"/>
                  <a:gd name="connsiteY83" fmla="*/ 503151 h 3923684"/>
                  <a:gd name="connsiteX84" fmla="*/ 1317413 w 3557693"/>
                  <a:gd name="connsiteY84" fmla="*/ 533631 h 3923684"/>
                  <a:gd name="connsiteX85" fmla="*/ 1429173 w 3557693"/>
                  <a:gd name="connsiteY85" fmla="*/ 625071 h 3923684"/>
                  <a:gd name="connsiteX86" fmla="*/ 1571413 w 3557693"/>
                  <a:gd name="connsiteY86" fmla="*/ 706351 h 3923684"/>
                  <a:gd name="connsiteX87" fmla="*/ 1601893 w 3557693"/>
                  <a:gd name="connsiteY87" fmla="*/ 726671 h 3923684"/>
                  <a:gd name="connsiteX88" fmla="*/ 1683173 w 3557693"/>
                  <a:gd name="connsiteY88" fmla="*/ 858751 h 3923684"/>
                  <a:gd name="connsiteX89" fmla="*/ 1764453 w 3557693"/>
                  <a:gd name="connsiteY89" fmla="*/ 960351 h 3923684"/>
                  <a:gd name="connsiteX90" fmla="*/ 1784773 w 3557693"/>
                  <a:gd name="connsiteY90" fmla="*/ 1072111 h 3923684"/>
                  <a:gd name="connsiteX91" fmla="*/ 1815253 w 3557693"/>
                  <a:gd name="connsiteY91" fmla="*/ 1265151 h 3923684"/>
                  <a:gd name="connsiteX92" fmla="*/ 1876213 w 3557693"/>
                  <a:gd name="connsiteY92" fmla="*/ 1539471 h 3923684"/>
                  <a:gd name="connsiteX93" fmla="*/ 1855893 w 3557693"/>
                  <a:gd name="connsiteY93" fmla="*/ 1539471 h 3923684"/>
                  <a:gd name="connsiteX94" fmla="*/ 1591733 w 3557693"/>
                  <a:gd name="connsiteY94" fmla="*/ 1366751 h 3923684"/>
                  <a:gd name="connsiteX95" fmla="*/ 1408853 w 3557693"/>
                  <a:gd name="connsiteY95" fmla="*/ 1143231 h 3923684"/>
                  <a:gd name="connsiteX96" fmla="*/ 1327573 w 3557693"/>
                  <a:gd name="connsiteY96" fmla="*/ 1011151 h 3923684"/>
                  <a:gd name="connsiteX97" fmla="*/ 1307253 w 3557693"/>
                  <a:gd name="connsiteY97" fmla="*/ 848591 h 3923684"/>
                  <a:gd name="connsiteX98" fmla="*/ 1286933 w 3557693"/>
                  <a:gd name="connsiteY98" fmla="*/ 818111 h 3923684"/>
                  <a:gd name="connsiteX99" fmla="*/ 1256453 w 3557693"/>
                  <a:gd name="connsiteY99" fmla="*/ 899391 h 3923684"/>
                  <a:gd name="connsiteX100" fmla="*/ 1266613 w 3557693"/>
                  <a:gd name="connsiteY100" fmla="*/ 1000991 h 3923684"/>
                  <a:gd name="connsiteX101" fmla="*/ 1185333 w 3557693"/>
                  <a:gd name="connsiteY101" fmla="*/ 919711 h 3923684"/>
                  <a:gd name="connsiteX102" fmla="*/ 1012613 w 3557693"/>
                  <a:gd name="connsiteY102" fmla="*/ 736831 h 3923684"/>
                  <a:gd name="connsiteX103" fmla="*/ 941493 w 3557693"/>
                  <a:gd name="connsiteY103" fmla="*/ 604751 h 3923684"/>
                  <a:gd name="connsiteX104" fmla="*/ 890693 w 3557693"/>
                  <a:gd name="connsiteY104" fmla="*/ 523471 h 3923684"/>
                  <a:gd name="connsiteX105" fmla="*/ 860213 w 3557693"/>
                  <a:gd name="connsiteY105" fmla="*/ 523471 h 3923684"/>
                  <a:gd name="connsiteX106" fmla="*/ 880533 w 3557693"/>
                  <a:gd name="connsiteY106" fmla="*/ 594591 h 3923684"/>
                  <a:gd name="connsiteX107" fmla="*/ 982133 w 3557693"/>
                  <a:gd name="connsiteY107" fmla="*/ 777471 h 3923684"/>
                  <a:gd name="connsiteX108" fmla="*/ 1083733 w 3557693"/>
                  <a:gd name="connsiteY108" fmla="*/ 879071 h 3923684"/>
                  <a:gd name="connsiteX109" fmla="*/ 1012613 w 3557693"/>
                  <a:gd name="connsiteY109" fmla="*/ 879071 h 3923684"/>
                  <a:gd name="connsiteX110" fmla="*/ 850053 w 3557693"/>
                  <a:gd name="connsiteY110" fmla="*/ 807951 h 3923684"/>
                  <a:gd name="connsiteX111" fmla="*/ 829733 w 3557693"/>
                  <a:gd name="connsiteY111" fmla="*/ 828271 h 3923684"/>
                  <a:gd name="connsiteX112" fmla="*/ 921173 w 3557693"/>
                  <a:gd name="connsiteY112" fmla="*/ 879071 h 3923684"/>
                  <a:gd name="connsiteX113" fmla="*/ 1073573 w 3557693"/>
                  <a:gd name="connsiteY113" fmla="*/ 940031 h 3923684"/>
                  <a:gd name="connsiteX114" fmla="*/ 1124373 w 3557693"/>
                  <a:gd name="connsiteY114" fmla="*/ 950191 h 3923684"/>
                  <a:gd name="connsiteX115" fmla="*/ 1246293 w 3557693"/>
                  <a:gd name="connsiteY115" fmla="*/ 1051791 h 3923684"/>
                  <a:gd name="connsiteX116" fmla="*/ 1286933 w 3557693"/>
                  <a:gd name="connsiteY116" fmla="*/ 1082271 h 3923684"/>
                  <a:gd name="connsiteX117" fmla="*/ 1398693 w 3557693"/>
                  <a:gd name="connsiteY117" fmla="*/ 1214351 h 3923684"/>
                  <a:gd name="connsiteX118" fmla="*/ 1500293 w 3557693"/>
                  <a:gd name="connsiteY118" fmla="*/ 1346431 h 3923684"/>
                  <a:gd name="connsiteX119" fmla="*/ 1683173 w 3557693"/>
                  <a:gd name="connsiteY119" fmla="*/ 1519151 h 3923684"/>
                  <a:gd name="connsiteX120" fmla="*/ 1845733 w 3557693"/>
                  <a:gd name="connsiteY120" fmla="*/ 1651231 h 3923684"/>
                  <a:gd name="connsiteX121" fmla="*/ 1866053 w 3557693"/>
                  <a:gd name="connsiteY121" fmla="*/ 1702031 h 3923684"/>
                  <a:gd name="connsiteX122" fmla="*/ 1886373 w 3557693"/>
                  <a:gd name="connsiteY122" fmla="*/ 1854431 h 3923684"/>
                  <a:gd name="connsiteX123" fmla="*/ 1896533 w 3557693"/>
                  <a:gd name="connsiteY123" fmla="*/ 1945871 h 3923684"/>
                  <a:gd name="connsiteX124" fmla="*/ 1886373 w 3557693"/>
                  <a:gd name="connsiteY124" fmla="*/ 2108431 h 3923684"/>
                  <a:gd name="connsiteX125" fmla="*/ 1774613 w 3557693"/>
                  <a:gd name="connsiteY125" fmla="*/ 2057631 h 3923684"/>
                  <a:gd name="connsiteX126" fmla="*/ 1500293 w 3557693"/>
                  <a:gd name="connsiteY126" fmla="*/ 2006831 h 3923684"/>
                  <a:gd name="connsiteX127" fmla="*/ 1256453 w 3557693"/>
                  <a:gd name="connsiteY127" fmla="*/ 1935711 h 3923684"/>
                  <a:gd name="connsiteX128" fmla="*/ 900853 w 3557693"/>
                  <a:gd name="connsiteY128" fmla="*/ 1803631 h 3923684"/>
                  <a:gd name="connsiteX129" fmla="*/ 667173 w 3557693"/>
                  <a:gd name="connsiteY129" fmla="*/ 1569951 h 3923684"/>
                  <a:gd name="connsiteX130" fmla="*/ 514773 w 3557693"/>
                  <a:gd name="connsiteY130" fmla="*/ 1366751 h 3923684"/>
                  <a:gd name="connsiteX131" fmla="*/ 423333 w 3557693"/>
                  <a:gd name="connsiteY131" fmla="*/ 1265151 h 3923684"/>
                  <a:gd name="connsiteX132" fmla="*/ 362373 w 3557693"/>
                  <a:gd name="connsiteY132" fmla="*/ 1275311 h 3923684"/>
                  <a:gd name="connsiteX133" fmla="*/ 443653 w 3557693"/>
                  <a:gd name="connsiteY133" fmla="*/ 1366751 h 3923684"/>
                  <a:gd name="connsiteX134" fmla="*/ 565573 w 3557693"/>
                  <a:gd name="connsiteY134" fmla="*/ 1549631 h 3923684"/>
                  <a:gd name="connsiteX135" fmla="*/ 626533 w 3557693"/>
                  <a:gd name="connsiteY135" fmla="*/ 1630911 h 3923684"/>
                  <a:gd name="connsiteX136" fmla="*/ 555413 w 3557693"/>
                  <a:gd name="connsiteY136" fmla="*/ 1620751 h 3923684"/>
                  <a:gd name="connsiteX137" fmla="*/ 382693 w 3557693"/>
                  <a:gd name="connsiteY137" fmla="*/ 1529311 h 3923684"/>
                  <a:gd name="connsiteX138" fmla="*/ 209973 w 3557693"/>
                  <a:gd name="connsiteY138" fmla="*/ 1407391 h 3923684"/>
                  <a:gd name="connsiteX139" fmla="*/ 47413 w 3557693"/>
                  <a:gd name="connsiteY139" fmla="*/ 1275311 h 3923684"/>
                  <a:gd name="connsiteX140" fmla="*/ 6773 w 3557693"/>
                  <a:gd name="connsiteY140" fmla="*/ 1285471 h 3923684"/>
                  <a:gd name="connsiteX141" fmla="*/ 88053 w 3557693"/>
                  <a:gd name="connsiteY141" fmla="*/ 1356591 h 3923684"/>
                  <a:gd name="connsiteX142" fmla="*/ 362373 w 3557693"/>
                  <a:gd name="connsiteY142" fmla="*/ 1580111 h 3923684"/>
                  <a:gd name="connsiteX143" fmla="*/ 606213 w 3557693"/>
                  <a:gd name="connsiteY143" fmla="*/ 1691871 h 3923684"/>
                  <a:gd name="connsiteX144" fmla="*/ 707813 w 3557693"/>
                  <a:gd name="connsiteY144" fmla="*/ 1712191 h 3923684"/>
                  <a:gd name="connsiteX145" fmla="*/ 758613 w 3557693"/>
                  <a:gd name="connsiteY145" fmla="*/ 1773151 h 3923684"/>
                  <a:gd name="connsiteX146" fmla="*/ 819573 w 3557693"/>
                  <a:gd name="connsiteY146" fmla="*/ 1823951 h 3923684"/>
                  <a:gd name="connsiteX147" fmla="*/ 911013 w 3557693"/>
                  <a:gd name="connsiteY147" fmla="*/ 1874751 h 3923684"/>
                  <a:gd name="connsiteX148" fmla="*/ 1236133 w 3557693"/>
                  <a:gd name="connsiteY148" fmla="*/ 1996671 h 3923684"/>
                  <a:gd name="connsiteX149" fmla="*/ 1540933 w 3557693"/>
                  <a:gd name="connsiteY149" fmla="*/ 2108431 h 3923684"/>
                  <a:gd name="connsiteX150" fmla="*/ 1652693 w 3557693"/>
                  <a:gd name="connsiteY150" fmla="*/ 2179551 h 3923684"/>
                  <a:gd name="connsiteX151" fmla="*/ 1469813 w 3557693"/>
                  <a:gd name="connsiteY151" fmla="*/ 2149071 h 3923684"/>
                  <a:gd name="connsiteX152" fmla="*/ 1286933 w 3557693"/>
                  <a:gd name="connsiteY152" fmla="*/ 2149071 h 3923684"/>
                  <a:gd name="connsiteX153" fmla="*/ 1053253 w 3557693"/>
                  <a:gd name="connsiteY153" fmla="*/ 2128751 h 3923684"/>
                  <a:gd name="connsiteX154" fmla="*/ 809413 w 3557693"/>
                  <a:gd name="connsiteY154" fmla="*/ 2057631 h 3923684"/>
                  <a:gd name="connsiteX155" fmla="*/ 545253 w 3557693"/>
                  <a:gd name="connsiteY155" fmla="*/ 1966191 h 3923684"/>
                  <a:gd name="connsiteX156" fmla="*/ 514773 w 3557693"/>
                  <a:gd name="connsiteY156" fmla="*/ 1956031 h 3923684"/>
                  <a:gd name="connsiteX157" fmla="*/ 382693 w 3557693"/>
                  <a:gd name="connsiteY157" fmla="*/ 1864591 h 3923684"/>
                  <a:gd name="connsiteX158" fmla="*/ 342053 w 3557693"/>
                  <a:gd name="connsiteY158" fmla="*/ 1874751 h 3923684"/>
                  <a:gd name="connsiteX159" fmla="*/ 474133 w 3557693"/>
                  <a:gd name="connsiteY159" fmla="*/ 1996671 h 3923684"/>
                  <a:gd name="connsiteX160" fmla="*/ 728133 w 3557693"/>
                  <a:gd name="connsiteY160" fmla="*/ 2077951 h 3923684"/>
                  <a:gd name="connsiteX161" fmla="*/ 606213 w 3557693"/>
                  <a:gd name="connsiteY161" fmla="*/ 2077951 h 3923684"/>
                  <a:gd name="connsiteX162" fmla="*/ 474133 w 3557693"/>
                  <a:gd name="connsiteY162" fmla="*/ 2067791 h 3923684"/>
                  <a:gd name="connsiteX163" fmla="*/ 474133 w 3557693"/>
                  <a:gd name="connsiteY163" fmla="*/ 2118591 h 3923684"/>
                  <a:gd name="connsiteX164" fmla="*/ 585893 w 3557693"/>
                  <a:gd name="connsiteY164" fmla="*/ 2118591 h 3923684"/>
                  <a:gd name="connsiteX165" fmla="*/ 789093 w 3557693"/>
                  <a:gd name="connsiteY165" fmla="*/ 2118591 h 3923684"/>
                  <a:gd name="connsiteX166" fmla="*/ 992293 w 3557693"/>
                  <a:gd name="connsiteY166" fmla="*/ 2159231 h 3923684"/>
                  <a:gd name="connsiteX167" fmla="*/ 1266613 w 3557693"/>
                  <a:gd name="connsiteY167" fmla="*/ 2179551 h 3923684"/>
                  <a:gd name="connsiteX168" fmla="*/ 1583845 w 3557693"/>
                  <a:gd name="connsiteY168" fmla="*/ 2221824 h 3923684"/>
                  <a:gd name="connsiteX169" fmla="*/ 1744133 w 3557693"/>
                  <a:gd name="connsiteY169" fmla="*/ 2352271 h 3923684"/>
                  <a:gd name="connsiteX170" fmla="*/ 1794933 w 3557693"/>
                  <a:gd name="connsiteY170" fmla="*/ 2484351 h 3923684"/>
                  <a:gd name="connsiteX171" fmla="*/ 1805093 w 3557693"/>
                  <a:gd name="connsiteY171" fmla="*/ 2728191 h 3923684"/>
                  <a:gd name="connsiteX172" fmla="*/ 1784773 w 3557693"/>
                  <a:gd name="connsiteY172" fmla="*/ 2982191 h 3923684"/>
                  <a:gd name="connsiteX173" fmla="*/ 1733973 w 3557693"/>
                  <a:gd name="connsiteY173" fmla="*/ 3276831 h 3923684"/>
                  <a:gd name="connsiteX174" fmla="*/ 1683173 w 3557693"/>
                  <a:gd name="connsiteY174" fmla="*/ 3571471 h 3923684"/>
                  <a:gd name="connsiteX175" fmla="*/ 1632373 w 3557693"/>
                  <a:gd name="connsiteY175" fmla="*/ 3815311 h 3923684"/>
                  <a:gd name="connsiteX176" fmla="*/ 1825413 w 3557693"/>
                  <a:gd name="connsiteY176" fmla="*/ 3896591 h 3923684"/>
                  <a:gd name="connsiteX177" fmla="*/ 2120053 w 3557693"/>
                  <a:gd name="connsiteY177" fmla="*/ 3906751 h 3923684"/>
                  <a:gd name="connsiteX178" fmla="*/ 2191173 w 3557693"/>
                  <a:gd name="connsiteY178" fmla="*/ 3855951 h 3923684"/>
                  <a:gd name="connsiteX179" fmla="*/ 2181013 w 3557693"/>
                  <a:gd name="connsiteY179" fmla="*/ 3500351 h 3923684"/>
                  <a:gd name="connsiteX180" fmla="*/ 2159909 w 3557693"/>
                  <a:gd name="connsiteY180" fmla="*/ 2581864 h 3923684"/>
                  <a:gd name="connsiteX0" fmla="*/ 2154830 w 3548024"/>
                  <a:gd name="connsiteY0" fmla="*/ 2535050 h 3863723"/>
                  <a:gd name="connsiteX1" fmla="*/ 2198719 w 3548024"/>
                  <a:gd name="connsiteY1" fmla="*/ 2548406 h 3863723"/>
                  <a:gd name="connsiteX2" fmla="*/ 2298846 w 3548024"/>
                  <a:gd name="connsiteY2" fmla="*/ 2247018 h 3863723"/>
                  <a:gd name="connsiteX3" fmla="*/ 2622974 w 3548024"/>
                  <a:gd name="connsiteY3" fmla="*/ 2020977 h 3863723"/>
                  <a:gd name="connsiteX4" fmla="*/ 3009054 w 3548024"/>
                  <a:gd name="connsiteY4" fmla="*/ 1797457 h 3863723"/>
                  <a:gd name="connsiteX5" fmla="*/ 3283374 w 3548024"/>
                  <a:gd name="connsiteY5" fmla="*/ 1685697 h 3863723"/>
                  <a:gd name="connsiteX6" fmla="*/ 3466254 w 3548024"/>
                  <a:gd name="connsiteY6" fmla="*/ 1573937 h 3863723"/>
                  <a:gd name="connsiteX7" fmla="*/ 3547534 w 3548024"/>
                  <a:gd name="connsiteY7" fmla="*/ 1462177 h 3863723"/>
                  <a:gd name="connsiteX8" fmla="*/ 3496734 w 3548024"/>
                  <a:gd name="connsiteY8" fmla="*/ 1452017 h 3863723"/>
                  <a:gd name="connsiteX9" fmla="*/ 3425614 w 3548024"/>
                  <a:gd name="connsiteY9" fmla="*/ 1553617 h 3863723"/>
                  <a:gd name="connsiteX10" fmla="*/ 3232574 w 3548024"/>
                  <a:gd name="connsiteY10" fmla="*/ 1655217 h 3863723"/>
                  <a:gd name="connsiteX11" fmla="*/ 2917614 w 3548024"/>
                  <a:gd name="connsiteY11" fmla="*/ 1787297 h 3863723"/>
                  <a:gd name="connsiteX12" fmla="*/ 2887134 w 3548024"/>
                  <a:gd name="connsiteY12" fmla="*/ 1777137 h 3863723"/>
                  <a:gd name="connsiteX13" fmla="*/ 2917614 w 3548024"/>
                  <a:gd name="connsiteY13" fmla="*/ 1665377 h 3863723"/>
                  <a:gd name="connsiteX14" fmla="*/ 2978574 w 3548024"/>
                  <a:gd name="connsiteY14" fmla="*/ 1502817 h 3863723"/>
                  <a:gd name="connsiteX15" fmla="*/ 2978574 w 3548024"/>
                  <a:gd name="connsiteY15" fmla="*/ 1452017 h 3863723"/>
                  <a:gd name="connsiteX16" fmla="*/ 2927774 w 3548024"/>
                  <a:gd name="connsiteY16" fmla="*/ 1462177 h 3863723"/>
                  <a:gd name="connsiteX17" fmla="*/ 2897294 w 3548024"/>
                  <a:gd name="connsiteY17" fmla="*/ 1543457 h 3863723"/>
                  <a:gd name="connsiteX18" fmla="*/ 2816014 w 3548024"/>
                  <a:gd name="connsiteY18" fmla="*/ 1766977 h 3863723"/>
                  <a:gd name="connsiteX19" fmla="*/ 2785534 w 3548024"/>
                  <a:gd name="connsiteY19" fmla="*/ 1848257 h 3863723"/>
                  <a:gd name="connsiteX20" fmla="*/ 2586878 w 3548024"/>
                  <a:gd name="connsiteY20" fmla="*/ 1958986 h 3863723"/>
                  <a:gd name="connsiteX21" fmla="*/ 2368974 w 3548024"/>
                  <a:gd name="connsiteY21" fmla="*/ 2081937 h 3863723"/>
                  <a:gd name="connsiteX22" fmla="*/ 2226734 w 3548024"/>
                  <a:gd name="connsiteY22" fmla="*/ 2193697 h 3863723"/>
                  <a:gd name="connsiteX23" fmla="*/ 2308014 w 3548024"/>
                  <a:gd name="connsiteY23" fmla="*/ 1848257 h 3863723"/>
                  <a:gd name="connsiteX24" fmla="*/ 2379134 w 3548024"/>
                  <a:gd name="connsiteY24" fmla="*/ 1462177 h 3863723"/>
                  <a:gd name="connsiteX25" fmla="*/ 2592494 w 3548024"/>
                  <a:gd name="connsiteY25" fmla="*/ 1238657 h 3863723"/>
                  <a:gd name="connsiteX26" fmla="*/ 2663614 w 3548024"/>
                  <a:gd name="connsiteY26" fmla="*/ 1076097 h 3863723"/>
                  <a:gd name="connsiteX27" fmla="*/ 2622974 w 3548024"/>
                  <a:gd name="connsiteY27" fmla="*/ 1076097 h 3863723"/>
                  <a:gd name="connsiteX28" fmla="*/ 2562014 w 3548024"/>
                  <a:gd name="connsiteY28" fmla="*/ 1208177 h 3863723"/>
                  <a:gd name="connsiteX29" fmla="*/ 2409614 w 3548024"/>
                  <a:gd name="connsiteY29" fmla="*/ 1330097 h 3863723"/>
                  <a:gd name="connsiteX30" fmla="*/ 2460414 w 3548024"/>
                  <a:gd name="connsiteY30" fmla="*/ 1157377 h 3863723"/>
                  <a:gd name="connsiteX31" fmla="*/ 2541694 w 3548024"/>
                  <a:gd name="connsiteY31" fmla="*/ 862737 h 3863723"/>
                  <a:gd name="connsiteX32" fmla="*/ 2643294 w 3548024"/>
                  <a:gd name="connsiteY32" fmla="*/ 771297 h 3863723"/>
                  <a:gd name="connsiteX33" fmla="*/ 2724574 w 3548024"/>
                  <a:gd name="connsiteY33" fmla="*/ 679857 h 3863723"/>
                  <a:gd name="connsiteX34" fmla="*/ 2734734 w 3548024"/>
                  <a:gd name="connsiteY34" fmla="*/ 629057 h 3863723"/>
                  <a:gd name="connsiteX35" fmla="*/ 2694094 w 3548024"/>
                  <a:gd name="connsiteY35" fmla="*/ 649377 h 3863723"/>
                  <a:gd name="connsiteX36" fmla="*/ 2622974 w 3548024"/>
                  <a:gd name="connsiteY36" fmla="*/ 730657 h 3863723"/>
                  <a:gd name="connsiteX37" fmla="*/ 2562014 w 3548024"/>
                  <a:gd name="connsiteY37" fmla="*/ 761137 h 3863723"/>
                  <a:gd name="connsiteX38" fmla="*/ 2673774 w 3548024"/>
                  <a:gd name="connsiteY38" fmla="*/ 456337 h 3863723"/>
                  <a:gd name="connsiteX39" fmla="*/ 2724574 w 3548024"/>
                  <a:gd name="connsiteY39" fmla="*/ 222657 h 3863723"/>
                  <a:gd name="connsiteX40" fmla="*/ 2683934 w 3548024"/>
                  <a:gd name="connsiteY40" fmla="*/ 212497 h 3863723"/>
                  <a:gd name="connsiteX41" fmla="*/ 2663614 w 3548024"/>
                  <a:gd name="connsiteY41" fmla="*/ 324257 h 3863723"/>
                  <a:gd name="connsiteX42" fmla="*/ 2612814 w 3548024"/>
                  <a:gd name="connsiteY42" fmla="*/ 496977 h 3863723"/>
                  <a:gd name="connsiteX43" fmla="*/ 2592494 w 3548024"/>
                  <a:gd name="connsiteY43" fmla="*/ 496977 h 3863723"/>
                  <a:gd name="connsiteX44" fmla="*/ 2551854 w 3548024"/>
                  <a:gd name="connsiteY44" fmla="*/ 354737 h 3863723"/>
                  <a:gd name="connsiteX45" fmla="*/ 2521374 w 3548024"/>
                  <a:gd name="connsiteY45" fmla="*/ 263297 h 3863723"/>
                  <a:gd name="connsiteX46" fmla="*/ 2490894 w 3548024"/>
                  <a:gd name="connsiteY46" fmla="*/ 293777 h 3863723"/>
                  <a:gd name="connsiteX47" fmla="*/ 2511214 w 3548024"/>
                  <a:gd name="connsiteY47" fmla="*/ 354737 h 3863723"/>
                  <a:gd name="connsiteX48" fmla="*/ 2541694 w 3548024"/>
                  <a:gd name="connsiteY48" fmla="*/ 466497 h 3863723"/>
                  <a:gd name="connsiteX49" fmla="*/ 2562014 w 3548024"/>
                  <a:gd name="connsiteY49" fmla="*/ 557937 h 3863723"/>
                  <a:gd name="connsiteX50" fmla="*/ 2572174 w 3548024"/>
                  <a:gd name="connsiteY50" fmla="*/ 588417 h 3863723"/>
                  <a:gd name="connsiteX51" fmla="*/ 2490894 w 3548024"/>
                  <a:gd name="connsiteY51" fmla="*/ 822097 h 3863723"/>
                  <a:gd name="connsiteX52" fmla="*/ 2419774 w 3548024"/>
                  <a:gd name="connsiteY52" fmla="*/ 1076097 h 3863723"/>
                  <a:gd name="connsiteX53" fmla="*/ 2358814 w 3548024"/>
                  <a:gd name="connsiteY53" fmla="*/ 1045617 h 3863723"/>
                  <a:gd name="connsiteX54" fmla="*/ 2257214 w 3548024"/>
                  <a:gd name="connsiteY54" fmla="*/ 872897 h 3863723"/>
                  <a:gd name="connsiteX55" fmla="*/ 2216574 w 3548024"/>
                  <a:gd name="connsiteY55" fmla="*/ 791617 h 3863723"/>
                  <a:gd name="connsiteX56" fmla="*/ 2196254 w 3548024"/>
                  <a:gd name="connsiteY56" fmla="*/ 822097 h 3863723"/>
                  <a:gd name="connsiteX57" fmla="*/ 2236894 w 3548024"/>
                  <a:gd name="connsiteY57" fmla="*/ 923697 h 3863723"/>
                  <a:gd name="connsiteX58" fmla="*/ 2297854 w 3548024"/>
                  <a:gd name="connsiteY58" fmla="*/ 1035457 h 3863723"/>
                  <a:gd name="connsiteX59" fmla="*/ 2348654 w 3548024"/>
                  <a:gd name="connsiteY59" fmla="*/ 1116737 h 3863723"/>
                  <a:gd name="connsiteX60" fmla="*/ 2379134 w 3548024"/>
                  <a:gd name="connsiteY60" fmla="*/ 1147217 h 3863723"/>
                  <a:gd name="connsiteX61" fmla="*/ 2358814 w 3548024"/>
                  <a:gd name="connsiteY61" fmla="*/ 1258977 h 3863723"/>
                  <a:gd name="connsiteX62" fmla="*/ 2257214 w 3548024"/>
                  <a:gd name="connsiteY62" fmla="*/ 1604417 h 3863723"/>
                  <a:gd name="connsiteX63" fmla="*/ 2206414 w 3548024"/>
                  <a:gd name="connsiteY63" fmla="*/ 1858417 h 3863723"/>
                  <a:gd name="connsiteX64" fmla="*/ 2155614 w 3548024"/>
                  <a:gd name="connsiteY64" fmla="*/ 2000657 h 3863723"/>
                  <a:gd name="connsiteX65" fmla="*/ 2084494 w 3548024"/>
                  <a:gd name="connsiteY65" fmla="*/ 2020977 h 3863723"/>
                  <a:gd name="connsiteX66" fmla="*/ 2043854 w 3548024"/>
                  <a:gd name="connsiteY66" fmla="*/ 1868577 h 3863723"/>
                  <a:gd name="connsiteX67" fmla="*/ 1952414 w 3548024"/>
                  <a:gd name="connsiteY67" fmla="*/ 1533297 h 3863723"/>
                  <a:gd name="connsiteX68" fmla="*/ 1840654 w 3548024"/>
                  <a:gd name="connsiteY68" fmla="*/ 1076097 h 3863723"/>
                  <a:gd name="connsiteX69" fmla="*/ 1800014 w 3548024"/>
                  <a:gd name="connsiteY69" fmla="*/ 618897 h 3863723"/>
                  <a:gd name="connsiteX70" fmla="*/ 1867129 w 3548024"/>
                  <a:gd name="connsiteY70" fmla="*/ 38001 h 3863723"/>
                  <a:gd name="connsiteX71" fmla="*/ 1795121 w 3548024"/>
                  <a:gd name="connsiteY71" fmla="*/ 110009 h 3863723"/>
                  <a:gd name="connsiteX72" fmla="*/ 1759374 w 3548024"/>
                  <a:gd name="connsiteY72" fmla="*/ 547777 h 3863723"/>
                  <a:gd name="connsiteX73" fmla="*/ 1759374 w 3548024"/>
                  <a:gd name="connsiteY73" fmla="*/ 740817 h 3863723"/>
                  <a:gd name="connsiteX74" fmla="*/ 1769534 w 3548024"/>
                  <a:gd name="connsiteY74" fmla="*/ 852577 h 3863723"/>
                  <a:gd name="connsiteX75" fmla="*/ 1728894 w 3548024"/>
                  <a:gd name="connsiteY75" fmla="*/ 791617 h 3863723"/>
                  <a:gd name="connsiteX76" fmla="*/ 1617134 w 3548024"/>
                  <a:gd name="connsiteY76" fmla="*/ 588417 h 3863723"/>
                  <a:gd name="connsiteX77" fmla="*/ 1566334 w 3548024"/>
                  <a:gd name="connsiteY77" fmla="*/ 324257 h 3863723"/>
                  <a:gd name="connsiteX78" fmla="*/ 1535854 w 3548024"/>
                  <a:gd name="connsiteY78" fmla="*/ 242977 h 3863723"/>
                  <a:gd name="connsiteX79" fmla="*/ 1515534 w 3548024"/>
                  <a:gd name="connsiteY79" fmla="*/ 303937 h 3863723"/>
                  <a:gd name="connsiteX80" fmla="*/ 1546014 w 3548024"/>
                  <a:gd name="connsiteY80" fmla="*/ 547777 h 3863723"/>
                  <a:gd name="connsiteX81" fmla="*/ 1566334 w 3548024"/>
                  <a:gd name="connsiteY81" fmla="*/ 608737 h 3863723"/>
                  <a:gd name="connsiteX82" fmla="*/ 1535854 w 3548024"/>
                  <a:gd name="connsiteY82" fmla="*/ 598577 h 3863723"/>
                  <a:gd name="connsiteX83" fmla="*/ 1434254 w 3548024"/>
                  <a:gd name="connsiteY83" fmla="*/ 517297 h 3863723"/>
                  <a:gd name="connsiteX84" fmla="*/ 1322494 w 3548024"/>
                  <a:gd name="connsiteY84" fmla="*/ 456337 h 3863723"/>
                  <a:gd name="connsiteX85" fmla="*/ 1312334 w 3548024"/>
                  <a:gd name="connsiteY85" fmla="*/ 486817 h 3863723"/>
                  <a:gd name="connsiteX86" fmla="*/ 1424094 w 3548024"/>
                  <a:gd name="connsiteY86" fmla="*/ 578257 h 3863723"/>
                  <a:gd name="connsiteX87" fmla="*/ 1566334 w 3548024"/>
                  <a:gd name="connsiteY87" fmla="*/ 659537 h 3863723"/>
                  <a:gd name="connsiteX88" fmla="*/ 1596814 w 3548024"/>
                  <a:gd name="connsiteY88" fmla="*/ 679857 h 3863723"/>
                  <a:gd name="connsiteX89" fmla="*/ 1678094 w 3548024"/>
                  <a:gd name="connsiteY89" fmla="*/ 811937 h 3863723"/>
                  <a:gd name="connsiteX90" fmla="*/ 1759374 w 3548024"/>
                  <a:gd name="connsiteY90" fmla="*/ 913537 h 3863723"/>
                  <a:gd name="connsiteX91" fmla="*/ 1779694 w 3548024"/>
                  <a:gd name="connsiteY91" fmla="*/ 1025297 h 3863723"/>
                  <a:gd name="connsiteX92" fmla="*/ 1810174 w 3548024"/>
                  <a:gd name="connsiteY92" fmla="*/ 1218337 h 3863723"/>
                  <a:gd name="connsiteX93" fmla="*/ 1871134 w 3548024"/>
                  <a:gd name="connsiteY93" fmla="*/ 1492657 h 3863723"/>
                  <a:gd name="connsiteX94" fmla="*/ 1850814 w 3548024"/>
                  <a:gd name="connsiteY94" fmla="*/ 1492657 h 3863723"/>
                  <a:gd name="connsiteX95" fmla="*/ 1586654 w 3548024"/>
                  <a:gd name="connsiteY95" fmla="*/ 1319937 h 3863723"/>
                  <a:gd name="connsiteX96" fmla="*/ 1403774 w 3548024"/>
                  <a:gd name="connsiteY96" fmla="*/ 1096417 h 3863723"/>
                  <a:gd name="connsiteX97" fmla="*/ 1322494 w 3548024"/>
                  <a:gd name="connsiteY97" fmla="*/ 964337 h 3863723"/>
                  <a:gd name="connsiteX98" fmla="*/ 1302174 w 3548024"/>
                  <a:gd name="connsiteY98" fmla="*/ 801777 h 3863723"/>
                  <a:gd name="connsiteX99" fmla="*/ 1281854 w 3548024"/>
                  <a:gd name="connsiteY99" fmla="*/ 771297 h 3863723"/>
                  <a:gd name="connsiteX100" fmla="*/ 1251374 w 3548024"/>
                  <a:gd name="connsiteY100" fmla="*/ 852577 h 3863723"/>
                  <a:gd name="connsiteX101" fmla="*/ 1261534 w 3548024"/>
                  <a:gd name="connsiteY101" fmla="*/ 954177 h 3863723"/>
                  <a:gd name="connsiteX102" fmla="*/ 1180254 w 3548024"/>
                  <a:gd name="connsiteY102" fmla="*/ 872897 h 3863723"/>
                  <a:gd name="connsiteX103" fmla="*/ 1007534 w 3548024"/>
                  <a:gd name="connsiteY103" fmla="*/ 690017 h 3863723"/>
                  <a:gd name="connsiteX104" fmla="*/ 936414 w 3548024"/>
                  <a:gd name="connsiteY104" fmla="*/ 557937 h 3863723"/>
                  <a:gd name="connsiteX105" fmla="*/ 885614 w 3548024"/>
                  <a:gd name="connsiteY105" fmla="*/ 476657 h 3863723"/>
                  <a:gd name="connsiteX106" fmla="*/ 855134 w 3548024"/>
                  <a:gd name="connsiteY106" fmla="*/ 476657 h 3863723"/>
                  <a:gd name="connsiteX107" fmla="*/ 875454 w 3548024"/>
                  <a:gd name="connsiteY107" fmla="*/ 547777 h 3863723"/>
                  <a:gd name="connsiteX108" fmla="*/ 977054 w 3548024"/>
                  <a:gd name="connsiteY108" fmla="*/ 730657 h 3863723"/>
                  <a:gd name="connsiteX109" fmla="*/ 1078654 w 3548024"/>
                  <a:gd name="connsiteY109" fmla="*/ 832257 h 3863723"/>
                  <a:gd name="connsiteX110" fmla="*/ 1007534 w 3548024"/>
                  <a:gd name="connsiteY110" fmla="*/ 832257 h 3863723"/>
                  <a:gd name="connsiteX111" fmla="*/ 844974 w 3548024"/>
                  <a:gd name="connsiteY111" fmla="*/ 761137 h 3863723"/>
                  <a:gd name="connsiteX112" fmla="*/ 824654 w 3548024"/>
                  <a:gd name="connsiteY112" fmla="*/ 781457 h 3863723"/>
                  <a:gd name="connsiteX113" fmla="*/ 916094 w 3548024"/>
                  <a:gd name="connsiteY113" fmla="*/ 832257 h 3863723"/>
                  <a:gd name="connsiteX114" fmla="*/ 1068494 w 3548024"/>
                  <a:gd name="connsiteY114" fmla="*/ 893217 h 3863723"/>
                  <a:gd name="connsiteX115" fmla="*/ 1119294 w 3548024"/>
                  <a:gd name="connsiteY115" fmla="*/ 903377 h 3863723"/>
                  <a:gd name="connsiteX116" fmla="*/ 1241214 w 3548024"/>
                  <a:gd name="connsiteY116" fmla="*/ 1004977 h 3863723"/>
                  <a:gd name="connsiteX117" fmla="*/ 1281854 w 3548024"/>
                  <a:gd name="connsiteY117" fmla="*/ 1035457 h 3863723"/>
                  <a:gd name="connsiteX118" fmla="*/ 1393614 w 3548024"/>
                  <a:gd name="connsiteY118" fmla="*/ 1167537 h 3863723"/>
                  <a:gd name="connsiteX119" fmla="*/ 1495214 w 3548024"/>
                  <a:gd name="connsiteY119" fmla="*/ 1299617 h 3863723"/>
                  <a:gd name="connsiteX120" fmla="*/ 1678094 w 3548024"/>
                  <a:gd name="connsiteY120" fmla="*/ 1472337 h 3863723"/>
                  <a:gd name="connsiteX121" fmla="*/ 1840654 w 3548024"/>
                  <a:gd name="connsiteY121" fmla="*/ 1604417 h 3863723"/>
                  <a:gd name="connsiteX122" fmla="*/ 1860974 w 3548024"/>
                  <a:gd name="connsiteY122" fmla="*/ 1655217 h 3863723"/>
                  <a:gd name="connsiteX123" fmla="*/ 1881294 w 3548024"/>
                  <a:gd name="connsiteY123" fmla="*/ 1807617 h 3863723"/>
                  <a:gd name="connsiteX124" fmla="*/ 1891454 w 3548024"/>
                  <a:gd name="connsiteY124" fmla="*/ 1899057 h 3863723"/>
                  <a:gd name="connsiteX125" fmla="*/ 1881294 w 3548024"/>
                  <a:gd name="connsiteY125" fmla="*/ 2061617 h 3863723"/>
                  <a:gd name="connsiteX126" fmla="*/ 1769534 w 3548024"/>
                  <a:gd name="connsiteY126" fmla="*/ 2010817 h 3863723"/>
                  <a:gd name="connsiteX127" fmla="*/ 1495214 w 3548024"/>
                  <a:gd name="connsiteY127" fmla="*/ 1960017 h 3863723"/>
                  <a:gd name="connsiteX128" fmla="*/ 1251374 w 3548024"/>
                  <a:gd name="connsiteY128" fmla="*/ 1888897 h 3863723"/>
                  <a:gd name="connsiteX129" fmla="*/ 895774 w 3548024"/>
                  <a:gd name="connsiteY129" fmla="*/ 1756817 h 3863723"/>
                  <a:gd name="connsiteX130" fmla="*/ 662094 w 3548024"/>
                  <a:gd name="connsiteY130" fmla="*/ 1523137 h 3863723"/>
                  <a:gd name="connsiteX131" fmla="*/ 509694 w 3548024"/>
                  <a:gd name="connsiteY131" fmla="*/ 1319937 h 3863723"/>
                  <a:gd name="connsiteX132" fmla="*/ 418254 w 3548024"/>
                  <a:gd name="connsiteY132" fmla="*/ 1218337 h 3863723"/>
                  <a:gd name="connsiteX133" fmla="*/ 357294 w 3548024"/>
                  <a:gd name="connsiteY133" fmla="*/ 1228497 h 3863723"/>
                  <a:gd name="connsiteX134" fmla="*/ 438574 w 3548024"/>
                  <a:gd name="connsiteY134" fmla="*/ 1319937 h 3863723"/>
                  <a:gd name="connsiteX135" fmla="*/ 560494 w 3548024"/>
                  <a:gd name="connsiteY135" fmla="*/ 1502817 h 3863723"/>
                  <a:gd name="connsiteX136" fmla="*/ 621454 w 3548024"/>
                  <a:gd name="connsiteY136" fmla="*/ 1584097 h 3863723"/>
                  <a:gd name="connsiteX137" fmla="*/ 550334 w 3548024"/>
                  <a:gd name="connsiteY137" fmla="*/ 1573937 h 3863723"/>
                  <a:gd name="connsiteX138" fmla="*/ 377614 w 3548024"/>
                  <a:gd name="connsiteY138" fmla="*/ 1482497 h 3863723"/>
                  <a:gd name="connsiteX139" fmla="*/ 204894 w 3548024"/>
                  <a:gd name="connsiteY139" fmla="*/ 1360577 h 3863723"/>
                  <a:gd name="connsiteX140" fmla="*/ 42334 w 3548024"/>
                  <a:gd name="connsiteY140" fmla="*/ 1228497 h 3863723"/>
                  <a:gd name="connsiteX141" fmla="*/ 1694 w 3548024"/>
                  <a:gd name="connsiteY141" fmla="*/ 1238657 h 3863723"/>
                  <a:gd name="connsiteX142" fmla="*/ 82974 w 3548024"/>
                  <a:gd name="connsiteY142" fmla="*/ 1309777 h 3863723"/>
                  <a:gd name="connsiteX143" fmla="*/ 357294 w 3548024"/>
                  <a:gd name="connsiteY143" fmla="*/ 1533297 h 3863723"/>
                  <a:gd name="connsiteX144" fmla="*/ 601134 w 3548024"/>
                  <a:gd name="connsiteY144" fmla="*/ 1645057 h 3863723"/>
                  <a:gd name="connsiteX145" fmla="*/ 702734 w 3548024"/>
                  <a:gd name="connsiteY145" fmla="*/ 1665377 h 3863723"/>
                  <a:gd name="connsiteX146" fmla="*/ 753534 w 3548024"/>
                  <a:gd name="connsiteY146" fmla="*/ 1726337 h 3863723"/>
                  <a:gd name="connsiteX147" fmla="*/ 814494 w 3548024"/>
                  <a:gd name="connsiteY147" fmla="*/ 1777137 h 3863723"/>
                  <a:gd name="connsiteX148" fmla="*/ 905934 w 3548024"/>
                  <a:gd name="connsiteY148" fmla="*/ 1827937 h 3863723"/>
                  <a:gd name="connsiteX149" fmla="*/ 1231054 w 3548024"/>
                  <a:gd name="connsiteY149" fmla="*/ 1949857 h 3863723"/>
                  <a:gd name="connsiteX150" fmla="*/ 1535854 w 3548024"/>
                  <a:gd name="connsiteY150" fmla="*/ 2061617 h 3863723"/>
                  <a:gd name="connsiteX151" fmla="*/ 1647614 w 3548024"/>
                  <a:gd name="connsiteY151" fmla="*/ 2132737 h 3863723"/>
                  <a:gd name="connsiteX152" fmla="*/ 1464734 w 3548024"/>
                  <a:gd name="connsiteY152" fmla="*/ 2102257 h 3863723"/>
                  <a:gd name="connsiteX153" fmla="*/ 1281854 w 3548024"/>
                  <a:gd name="connsiteY153" fmla="*/ 2102257 h 3863723"/>
                  <a:gd name="connsiteX154" fmla="*/ 1048174 w 3548024"/>
                  <a:gd name="connsiteY154" fmla="*/ 2081937 h 3863723"/>
                  <a:gd name="connsiteX155" fmla="*/ 804334 w 3548024"/>
                  <a:gd name="connsiteY155" fmla="*/ 2010817 h 3863723"/>
                  <a:gd name="connsiteX156" fmla="*/ 540174 w 3548024"/>
                  <a:gd name="connsiteY156" fmla="*/ 1919377 h 3863723"/>
                  <a:gd name="connsiteX157" fmla="*/ 509694 w 3548024"/>
                  <a:gd name="connsiteY157" fmla="*/ 1909217 h 3863723"/>
                  <a:gd name="connsiteX158" fmla="*/ 377614 w 3548024"/>
                  <a:gd name="connsiteY158" fmla="*/ 1817777 h 3863723"/>
                  <a:gd name="connsiteX159" fmla="*/ 336974 w 3548024"/>
                  <a:gd name="connsiteY159" fmla="*/ 1827937 h 3863723"/>
                  <a:gd name="connsiteX160" fmla="*/ 469054 w 3548024"/>
                  <a:gd name="connsiteY160" fmla="*/ 1949857 h 3863723"/>
                  <a:gd name="connsiteX161" fmla="*/ 723054 w 3548024"/>
                  <a:gd name="connsiteY161" fmla="*/ 2031137 h 3863723"/>
                  <a:gd name="connsiteX162" fmla="*/ 601134 w 3548024"/>
                  <a:gd name="connsiteY162" fmla="*/ 2031137 h 3863723"/>
                  <a:gd name="connsiteX163" fmla="*/ 469054 w 3548024"/>
                  <a:gd name="connsiteY163" fmla="*/ 2020977 h 3863723"/>
                  <a:gd name="connsiteX164" fmla="*/ 469054 w 3548024"/>
                  <a:gd name="connsiteY164" fmla="*/ 2071777 h 3863723"/>
                  <a:gd name="connsiteX165" fmla="*/ 580814 w 3548024"/>
                  <a:gd name="connsiteY165" fmla="*/ 2071777 h 3863723"/>
                  <a:gd name="connsiteX166" fmla="*/ 784014 w 3548024"/>
                  <a:gd name="connsiteY166" fmla="*/ 2071777 h 3863723"/>
                  <a:gd name="connsiteX167" fmla="*/ 987214 w 3548024"/>
                  <a:gd name="connsiteY167" fmla="*/ 2112417 h 3863723"/>
                  <a:gd name="connsiteX168" fmla="*/ 1261534 w 3548024"/>
                  <a:gd name="connsiteY168" fmla="*/ 2132737 h 3863723"/>
                  <a:gd name="connsiteX169" fmla="*/ 1578766 w 3548024"/>
                  <a:gd name="connsiteY169" fmla="*/ 2175010 h 3863723"/>
                  <a:gd name="connsiteX170" fmla="*/ 1739054 w 3548024"/>
                  <a:gd name="connsiteY170" fmla="*/ 2305457 h 3863723"/>
                  <a:gd name="connsiteX171" fmla="*/ 1789854 w 3548024"/>
                  <a:gd name="connsiteY171" fmla="*/ 2437537 h 3863723"/>
                  <a:gd name="connsiteX172" fmla="*/ 1800014 w 3548024"/>
                  <a:gd name="connsiteY172" fmla="*/ 2681377 h 3863723"/>
                  <a:gd name="connsiteX173" fmla="*/ 1779694 w 3548024"/>
                  <a:gd name="connsiteY173" fmla="*/ 2935377 h 3863723"/>
                  <a:gd name="connsiteX174" fmla="*/ 1728894 w 3548024"/>
                  <a:gd name="connsiteY174" fmla="*/ 3230017 h 3863723"/>
                  <a:gd name="connsiteX175" fmla="*/ 1678094 w 3548024"/>
                  <a:gd name="connsiteY175" fmla="*/ 3524657 h 3863723"/>
                  <a:gd name="connsiteX176" fmla="*/ 1627294 w 3548024"/>
                  <a:gd name="connsiteY176" fmla="*/ 3768497 h 3863723"/>
                  <a:gd name="connsiteX177" fmla="*/ 1820334 w 3548024"/>
                  <a:gd name="connsiteY177" fmla="*/ 3849777 h 3863723"/>
                  <a:gd name="connsiteX178" fmla="*/ 2114974 w 3548024"/>
                  <a:gd name="connsiteY178" fmla="*/ 3859937 h 3863723"/>
                  <a:gd name="connsiteX179" fmla="*/ 2186094 w 3548024"/>
                  <a:gd name="connsiteY179" fmla="*/ 3809137 h 3863723"/>
                  <a:gd name="connsiteX180" fmla="*/ 2175934 w 3548024"/>
                  <a:gd name="connsiteY180" fmla="*/ 3453537 h 3863723"/>
                  <a:gd name="connsiteX181" fmla="*/ 2154830 w 3548024"/>
                  <a:gd name="connsiteY181" fmla="*/ 2535050 h 3863723"/>
                  <a:gd name="connsiteX0" fmla="*/ 2154830 w 3548024"/>
                  <a:gd name="connsiteY0" fmla="*/ 2535050 h 3863723"/>
                  <a:gd name="connsiteX1" fmla="*/ 2198719 w 3548024"/>
                  <a:gd name="connsiteY1" fmla="*/ 2548406 h 3863723"/>
                  <a:gd name="connsiteX2" fmla="*/ 2298846 w 3548024"/>
                  <a:gd name="connsiteY2" fmla="*/ 2247018 h 3863723"/>
                  <a:gd name="connsiteX3" fmla="*/ 2622974 w 3548024"/>
                  <a:gd name="connsiteY3" fmla="*/ 2020977 h 3863723"/>
                  <a:gd name="connsiteX4" fmla="*/ 3009054 w 3548024"/>
                  <a:gd name="connsiteY4" fmla="*/ 1797457 h 3863723"/>
                  <a:gd name="connsiteX5" fmla="*/ 3283374 w 3548024"/>
                  <a:gd name="connsiteY5" fmla="*/ 1685697 h 3863723"/>
                  <a:gd name="connsiteX6" fmla="*/ 3466254 w 3548024"/>
                  <a:gd name="connsiteY6" fmla="*/ 1573937 h 3863723"/>
                  <a:gd name="connsiteX7" fmla="*/ 3547534 w 3548024"/>
                  <a:gd name="connsiteY7" fmla="*/ 1462177 h 3863723"/>
                  <a:gd name="connsiteX8" fmla="*/ 3496734 w 3548024"/>
                  <a:gd name="connsiteY8" fmla="*/ 1452017 h 3863723"/>
                  <a:gd name="connsiteX9" fmla="*/ 3425614 w 3548024"/>
                  <a:gd name="connsiteY9" fmla="*/ 1553617 h 3863723"/>
                  <a:gd name="connsiteX10" fmla="*/ 3232574 w 3548024"/>
                  <a:gd name="connsiteY10" fmla="*/ 1655217 h 3863723"/>
                  <a:gd name="connsiteX11" fmla="*/ 2917614 w 3548024"/>
                  <a:gd name="connsiteY11" fmla="*/ 1787297 h 3863723"/>
                  <a:gd name="connsiteX12" fmla="*/ 2887134 w 3548024"/>
                  <a:gd name="connsiteY12" fmla="*/ 1777137 h 3863723"/>
                  <a:gd name="connsiteX13" fmla="*/ 2917614 w 3548024"/>
                  <a:gd name="connsiteY13" fmla="*/ 1665377 h 3863723"/>
                  <a:gd name="connsiteX14" fmla="*/ 2978574 w 3548024"/>
                  <a:gd name="connsiteY14" fmla="*/ 1502817 h 3863723"/>
                  <a:gd name="connsiteX15" fmla="*/ 2978574 w 3548024"/>
                  <a:gd name="connsiteY15" fmla="*/ 1452017 h 3863723"/>
                  <a:gd name="connsiteX16" fmla="*/ 2927774 w 3548024"/>
                  <a:gd name="connsiteY16" fmla="*/ 1462177 h 3863723"/>
                  <a:gd name="connsiteX17" fmla="*/ 2897294 w 3548024"/>
                  <a:gd name="connsiteY17" fmla="*/ 1543457 h 3863723"/>
                  <a:gd name="connsiteX18" fmla="*/ 2816014 w 3548024"/>
                  <a:gd name="connsiteY18" fmla="*/ 1766977 h 3863723"/>
                  <a:gd name="connsiteX19" fmla="*/ 2785534 w 3548024"/>
                  <a:gd name="connsiteY19" fmla="*/ 1848257 h 3863723"/>
                  <a:gd name="connsiteX20" fmla="*/ 2586878 w 3548024"/>
                  <a:gd name="connsiteY20" fmla="*/ 1958986 h 3863723"/>
                  <a:gd name="connsiteX21" fmla="*/ 2368974 w 3548024"/>
                  <a:gd name="connsiteY21" fmla="*/ 2081937 h 3863723"/>
                  <a:gd name="connsiteX22" fmla="*/ 2226734 w 3548024"/>
                  <a:gd name="connsiteY22" fmla="*/ 2193697 h 3863723"/>
                  <a:gd name="connsiteX23" fmla="*/ 2308014 w 3548024"/>
                  <a:gd name="connsiteY23" fmla="*/ 1848257 h 3863723"/>
                  <a:gd name="connsiteX24" fmla="*/ 2379134 w 3548024"/>
                  <a:gd name="connsiteY24" fmla="*/ 1462177 h 3863723"/>
                  <a:gd name="connsiteX25" fmla="*/ 2592494 w 3548024"/>
                  <a:gd name="connsiteY25" fmla="*/ 1238657 h 3863723"/>
                  <a:gd name="connsiteX26" fmla="*/ 2663614 w 3548024"/>
                  <a:gd name="connsiteY26" fmla="*/ 1076097 h 3863723"/>
                  <a:gd name="connsiteX27" fmla="*/ 2622974 w 3548024"/>
                  <a:gd name="connsiteY27" fmla="*/ 1076097 h 3863723"/>
                  <a:gd name="connsiteX28" fmla="*/ 2562014 w 3548024"/>
                  <a:gd name="connsiteY28" fmla="*/ 1208177 h 3863723"/>
                  <a:gd name="connsiteX29" fmla="*/ 2409614 w 3548024"/>
                  <a:gd name="connsiteY29" fmla="*/ 1330097 h 3863723"/>
                  <a:gd name="connsiteX30" fmla="*/ 2460414 w 3548024"/>
                  <a:gd name="connsiteY30" fmla="*/ 1157377 h 3863723"/>
                  <a:gd name="connsiteX31" fmla="*/ 2541694 w 3548024"/>
                  <a:gd name="connsiteY31" fmla="*/ 862737 h 3863723"/>
                  <a:gd name="connsiteX32" fmla="*/ 2643294 w 3548024"/>
                  <a:gd name="connsiteY32" fmla="*/ 771297 h 3863723"/>
                  <a:gd name="connsiteX33" fmla="*/ 2724574 w 3548024"/>
                  <a:gd name="connsiteY33" fmla="*/ 679857 h 3863723"/>
                  <a:gd name="connsiteX34" fmla="*/ 2734734 w 3548024"/>
                  <a:gd name="connsiteY34" fmla="*/ 629057 h 3863723"/>
                  <a:gd name="connsiteX35" fmla="*/ 2694094 w 3548024"/>
                  <a:gd name="connsiteY35" fmla="*/ 649377 h 3863723"/>
                  <a:gd name="connsiteX36" fmla="*/ 2622974 w 3548024"/>
                  <a:gd name="connsiteY36" fmla="*/ 730657 h 3863723"/>
                  <a:gd name="connsiteX37" fmla="*/ 2562014 w 3548024"/>
                  <a:gd name="connsiteY37" fmla="*/ 761137 h 3863723"/>
                  <a:gd name="connsiteX38" fmla="*/ 2673774 w 3548024"/>
                  <a:gd name="connsiteY38" fmla="*/ 456337 h 3863723"/>
                  <a:gd name="connsiteX39" fmla="*/ 2724574 w 3548024"/>
                  <a:gd name="connsiteY39" fmla="*/ 222657 h 3863723"/>
                  <a:gd name="connsiteX40" fmla="*/ 2683934 w 3548024"/>
                  <a:gd name="connsiteY40" fmla="*/ 212497 h 3863723"/>
                  <a:gd name="connsiteX41" fmla="*/ 2663614 w 3548024"/>
                  <a:gd name="connsiteY41" fmla="*/ 324257 h 3863723"/>
                  <a:gd name="connsiteX42" fmla="*/ 2612814 w 3548024"/>
                  <a:gd name="connsiteY42" fmla="*/ 496977 h 3863723"/>
                  <a:gd name="connsiteX43" fmla="*/ 2592494 w 3548024"/>
                  <a:gd name="connsiteY43" fmla="*/ 496977 h 3863723"/>
                  <a:gd name="connsiteX44" fmla="*/ 2551854 w 3548024"/>
                  <a:gd name="connsiteY44" fmla="*/ 354737 h 3863723"/>
                  <a:gd name="connsiteX45" fmla="*/ 2521374 w 3548024"/>
                  <a:gd name="connsiteY45" fmla="*/ 263297 h 3863723"/>
                  <a:gd name="connsiteX46" fmla="*/ 2490894 w 3548024"/>
                  <a:gd name="connsiteY46" fmla="*/ 293777 h 3863723"/>
                  <a:gd name="connsiteX47" fmla="*/ 2511214 w 3548024"/>
                  <a:gd name="connsiteY47" fmla="*/ 354737 h 3863723"/>
                  <a:gd name="connsiteX48" fmla="*/ 2541694 w 3548024"/>
                  <a:gd name="connsiteY48" fmla="*/ 466497 h 3863723"/>
                  <a:gd name="connsiteX49" fmla="*/ 2562014 w 3548024"/>
                  <a:gd name="connsiteY49" fmla="*/ 557937 h 3863723"/>
                  <a:gd name="connsiteX50" fmla="*/ 2572174 w 3548024"/>
                  <a:gd name="connsiteY50" fmla="*/ 588417 h 3863723"/>
                  <a:gd name="connsiteX51" fmla="*/ 2490894 w 3548024"/>
                  <a:gd name="connsiteY51" fmla="*/ 822097 h 3863723"/>
                  <a:gd name="connsiteX52" fmla="*/ 2419774 w 3548024"/>
                  <a:gd name="connsiteY52" fmla="*/ 1076097 h 3863723"/>
                  <a:gd name="connsiteX53" fmla="*/ 2358814 w 3548024"/>
                  <a:gd name="connsiteY53" fmla="*/ 1045617 h 3863723"/>
                  <a:gd name="connsiteX54" fmla="*/ 2257214 w 3548024"/>
                  <a:gd name="connsiteY54" fmla="*/ 872897 h 3863723"/>
                  <a:gd name="connsiteX55" fmla="*/ 2216574 w 3548024"/>
                  <a:gd name="connsiteY55" fmla="*/ 791617 h 3863723"/>
                  <a:gd name="connsiteX56" fmla="*/ 2196254 w 3548024"/>
                  <a:gd name="connsiteY56" fmla="*/ 822097 h 3863723"/>
                  <a:gd name="connsiteX57" fmla="*/ 2236894 w 3548024"/>
                  <a:gd name="connsiteY57" fmla="*/ 923697 h 3863723"/>
                  <a:gd name="connsiteX58" fmla="*/ 2297854 w 3548024"/>
                  <a:gd name="connsiteY58" fmla="*/ 1035457 h 3863723"/>
                  <a:gd name="connsiteX59" fmla="*/ 2348654 w 3548024"/>
                  <a:gd name="connsiteY59" fmla="*/ 1116737 h 3863723"/>
                  <a:gd name="connsiteX60" fmla="*/ 2379134 w 3548024"/>
                  <a:gd name="connsiteY60" fmla="*/ 1147217 h 3863723"/>
                  <a:gd name="connsiteX61" fmla="*/ 2358814 w 3548024"/>
                  <a:gd name="connsiteY61" fmla="*/ 1258977 h 3863723"/>
                  <a:gd name="connsiteX62" fmla="*/ 2257214 w 3548024"/>
                  <a:gd name="connsiteY62" fmla="*/ 1604417 h 3863723"/>
                  <a:gd name="connsiteX63" fmla="*/ 2206414 w 3548024"/>
                  <a:gd name="connsiteY63" fmla="*/ 1858417 h 3863723"/>
                  <a:gd name="connsiteX64" fmla="*/ 2155614 w 3548024"/>
                  <a:gd name="connsiteY64" fmla="*/ 2000657 h 3863723"/>
                  <a:gd name="connsiteX65" fmla="*/ 2084494 w 3548024"/>
                  <a:gd name="connsiteY65" fmla="*/ 2020977 h 3863723"/>
                  <a:gd name="connsiteX66" fmla="*/ 2043854 w 3548024"/>
                  <a:gd name="connsiteY66" fmla="*/ 1868577 h 3863723"/>
                  <a:gd name="connsiteX67" fmla="*/ 1952414 w 3548024"/>
                  <a:gd name="connsiteY67" fmla="*/ 1533297 h 3863723"/>
                  <a:gd name="connsiteX68" fmla="*/ 1840654 w 3548024"/>
                  <a:gd name="connsiteY68" fmla="*/ 1076097 h 3863723"/>
                  <a:gd name="connsiteX69" fmla="*/ 1800014 w 3548024"/>
                  <a:gd name="connsiteY69" fmla="*/ 618897 h 3863723"/>
                  <a:gd name="connsiteX70" fmla="*/ 1867129 w 3548024"/>
                  <a:gd name="connsiteY70" fmla="*/ 38001 h 3863723"/>
                  <a:gd name="connsiteX71" fmla="*/ 1795121 w 3548024"/>
                  <a:gd name="connsiteY71" fmla="*/ 110009 h 3863723"/>
                  <a:gd name="connsiteX72" fmla="*/ 1759374 w 3548024"/>
                  <a:gd name="connsiteY72" fmla="*/ 547777 h 3863723"/>
                  <a:gd name="connsiteX73" fmla="*/ 1759374 w 3548024"/>
                  <a:gd name="connsiteY73" fmla="*/ 740817 h 3863723"/>
                  <a:gd name="connsiteX74" fmla="*/ 1769534 w 3548024"/>
                  <a:gd name="connsiteY74" fmla="*/ 852577 h 3863723"/>
                  <a:gd name="connsiteX75" fmla="*/ 1728894 w 3548024"/>
                  <a:gd name="connsiteY75" fmla="*/ 791617 h 3863723"/>
                  <a:gd name="connsiteX76" fmla="*/ 1617134 w 3548024"/>
                  <a:gd name="connsiteY76" fmla="*/ 588417 h 3863723"/>
                  <a:gd name="connsiteX77" fmla="*/ 1566334 w 3548024"/>
                  <a:gd name="connsiteY77" fmla="*/ 324257 h 3863723"/>
                  <a:gd name="connsiteX78" fmla="*/ 1535854 w 3548024"/>
                  <a:gd name="connsiteY78" fmla="*/ 242977 h 3863723"/>
                  <a:gd name="connsiteX79" fmla="*/ 1515534 w 3548024"/>
                  <a:gd name="connsiteY79" fmla="*/ 303937 h 3863723"/>
                  <a:gd name="connsiteX80" fmla="*/ 1546014 w 3548024"/>
                  <a:gd name="connsiteY80" fmla="*/ 547777 h 3863723"/>
                  <a:gd name="connsiteX81" fmla="*/ 1566334 w 3548024"/>
                  <a:gd name="connsiteY81" fmla="*/ 608737 h 3863723"/>
                  <a:gd name="connsiteX82" fmla="*/ 1535854 w 3548024"/>
                  <a:gd name="connsiteY82" fmla="*/ 598577 h 3863723"/>
                  <a:gd name="connsiteX83" fmla="*/ 1434254 w 3548024"/>
                  <a:gd name="connsiteY83" fmla="*/ 517297 h 3863723"/>
                  <a:gd name="connsiteX84" fmla="*/ 1322494 w 3548024"/>
                  <a:gd name="connsiteY84" fmla="*/ 456337 h 3863723"/>
                  <a:gd name="connsiteX85" fmla="*/ 1312334 w 3548024"/>
                  <a:gd name="connsiteY85" fmla="*/ 486817 h 3863723"/>
                  <a:gd name="connsiteX86" fmla="*/ 1424094 w 3548024"/>
                  <a:gd name="connsiteY86" fmla="*/ 578257 h 3863723"/>
                  <a:gd name="connsiteX87" fmla="*/ 1566334 w 3548024"/>
                  <a:gd name="connsiteY87" fmla="*/ 659537 h 3863723"/>
                  <a:gd name="connsiteX88" fmla="*/ 1596814 w 3548024"/>
                  <a:gd name="connsiteY88" fmla="*/ 679857 h 3863723"/>
                  <a:gd name="connsiteX89" fmla="*/ 1678094 w 3548024"/>
                  <a:gd name="connsiteY89" fmla="*/ 811937 h 3863723"/>
                  <a:gd name="connsiteX90" fmla="*/ 1759374 w 3548024"/>
                  <a:gd name="connsiteY90" fmla="*/ 913537 h 3863723"/>
                  <a:gd name="connsiteX91" fmla="*/ 1779694 w 3548024"/>
                  <a:gd name="connsiteY91" fmla="*/ 1025297 h 3863723"/>
                  <a:gd name="connsiteX92" fmla="*/ 1810174 w 3548024"/>
                  <a:gd name="connsiteY92" fmla="*/ 1218337 h 3863723"/>
                  <a:gd name="connsiteX93" fmla="*/ 1871134 w 3548024"/>
                  <a:gd name="connsiteY93" fmla="*/ 1492657 h 3863723"/>
                  <a:gd name="connsiteX94" fmla="*/ 1850814 w 3548024"/>
                  <a:gd name="connsiteY94" fmla="*/ 1492657 h 3863723"/>
                  <a:gd name="connsiteX95" fmla="*/ 1586654 w 3548024"/>
                  <a:gd name="connsiteY95" fmla="*/ 1319937 h 3863723"/>
                  <a:gd name="connsiteX96" fmla="*/ 1403774 w 3548024"/>
                  <a:gd name="connsiteY96" fmla="*/ 1096417 h 3863723"/>
                  <a:gd name="connsiteX97" fmla="*/ 1322494 w 3548024"/>
                  <a:gd name="connsiteY97" fmla="*/ 964337 h 3863723"/>
                  <a:gd name="connsiteX98" fmla="*/ 1302174 w 3548024"/>
                  <a:gd name="connsiteY98" fmla="*/ 801777 h 3863723"/>
                  <a:gd name="connsiteX99" fmla="*/ 1281854 w 3548024"/>
                  <a:gd name="connsiteY99" fmla="*/ 771297 h 3863723"/>
                  <a:gd name="connsiteX100" fmla="*/ 1251374 w 3548024"/>
                  <a:gd name="connsiteY100" fmla="*/ 852577 h 3863723"/>
                  <a:gd name="connsiteX101" fmla="*/ 1261534 w 3548024"/>
                  <a:gd name="connsiteY101" fmla="*/ 954177 h 3863723"/>
                  <a:gd name="connsiteX102" fmla="*/ 1180254 w 3548024"/>
                  <a:gd name="connsiteY102" fmla="*/ 872897 h 3863723"/>
                  <a:gd name="connsiteX103" fmla="*/ 1007534 w 3548024"/>
                  <a:gd name="connsiteY103" fmla="*/ 690017 h 3863723"/>
                  <a:gd name="connsiteX104" fmla="*/ 936414 w 3548024"/>
                  <a:gd name="connsiteY104" fmla="*/ 557937 h 3863723"/>
                  <a:gd name="connsiteX105" fmla="*/ 885614 w 3548024"/>
                  <a:gd name="connsiteY105" fmla="*/ 476657 h 3863723"/>
                  <a:gd name="connsiteX106" fmla="*/ 855134 w 3548024"/>
                  <a:gd name="connsiteY106" fmla="*/ 476657 h 3863723"/>
                  <a:gd name="connsiteX107" fmla="*/ 875454 w 3548024"/>
                  <a:gd name="connsiteY107" fmla="*/ 547777 h 3863723"/>
                  <a:gd name="connsiteX108" fmla="*/ 977054 w 3548024"/>
                  <a:gd name="connsiteY108" fmla="*/ 730657 h 3863723"/>
                  <a:gd name="connsiteX109" fmla="*/ 1078654 w 3548024"/>
                  <a:gd name="connsiteY109" fmla="*/ 832257 h 3863723"/>
                  <a:gd name="connsiteX110" fmla="*/ 1007534 w 3548024"/>
                  <a:gd name="connsiteY110" fmla="*/ 832257 h 3863723"/>
                  <a:gd name="connsiteX111" fmla="*/ 844974 w 3548024"/>
                  <a:gd name="connsiteY111" fmla="*/ 761137 h 3863723"/>
                  <a:gd name="connsiteX112" fmla="*/ 824654 w 3548024"/>
                  <a:gd name="connsiteY112" fmla="*/ 781457 h 3863723"/>
                  <a:gd name="connsiteX113" fmla="*/ 916094 w 3548024"/>
                  <a:gd name="connsiteY113" fmla="*/ 832257 h 3863723"/>
                  <a:gd name="connsiteX114" fmla="*/ 1068494 w 3548024"/>
                  <a:gd name="connsiteY114" fmla="*/ 893217 h 3863723"/>
                  <a:gd name="connsiteX115" fmla="*/ 1119294 w 3548024"/>
                  <a:gd name="connsiteY115" fmla="*/ 903377 h 3863723"/>
                  <a:gd name="connsiteX116" fmla="*/ 1241214 w 3548024"/>
                  <a:gd name="connsiteY116" fmla="*/ 1004977 h 3863723"/>
                  <a:gd name="connsiteX117" fmla="*/ 1281854 w 3548024"/>
                  <a:gd name="connsiteY117" fmla="*/ 1035457 h 3863723"/>
                  <a:gd name="connsiteX118" fmla="*/ 1393614 w 3548024"/>
                  <a:gd name="connsiteY118" fmla="*/ 1167537 h 3863723"/>
                  <a:gd name="connsiteX119" fmla="*/ 1495214 w 3548024"/>
                  <a:gd name="connsiteY119" fmla="*/ 1299617 h 3863723"/>
                  <a:gd name="connsiteX120" fmla="*/ 1678094 w 3548024"/>
                  <a:gd name="connsiteY120" fmla="*/ 1472337 h 3863723"/>
                  <a:gd name="connsiteX121" fmla="*/ 1840654 w 3548024"/>
                  <a:gd name="connsiteY121" fmla="*/ 1604417 h 3863723"/>
                  <a:gd name="connsiteX122" fmla="*/ 1860974 w 3548024"/>
                  <a:gd name="connsiteY122" fmla="*/ 1655217 h 3863723"/>
                  <a:gd name="connsiteX123" fmla="*/ 1881294 w 3548024"/>
                  <a:gd name="connsiteY123" fmla="*/ 1807617 h 3863723"/>
                  <a:gd name="connsiteX124" fmla="*/ 1891454 w 3548024"/>
                  <a:gd name="connsiteY124" fmla="*/ 1899057 h 3863723"/>
                  <a:gd name="connsiteX125" fmla="*/ 1881294 w 3548024"/>
                  <a:gd name="connsiteY125" fmla="*/ 2061617 h 3863723"/>
                  <a:gd name="connsiteX126" fmla="*/ 1769534 w 3548024"/>
                  <a:gd name="connsiteY126" fmla="*/ 2010817 h 3863723"/>
                  <a:gd name="connsiteX127" fmla="*/ 1495214 w 3548024"/>
                  <a:gd name="connsiteY127" fmla="*/ 1960017 h 3863723"/>
                  <a:gd name="connsiteX128" fmla="*/ 1251374 w 3548024"/>
                  <a:gd name="connsiteY128" fmla="*/ 1888897 h 3863723"/>
                  <a:gd name="connsiteX129" fmla="*/ 895774 w 3548024"/>
                  <a:gd name="connsiteY129" fmla="*/ 1756817 h 3863723"/>
                  <a:gd name="connsiteX130" fmla="*/ 662094 w 3548024"/>
                  <a:gd name="connsiteY130" fmla="*/ 1523137 h 3863723"/>
                  <a:gd name="connsiteX131" fmla="*/ 509694 w 3548024"/>
                  <a:gd name="connsiteY131" fmla="*/ 1319937 h 3863723"/>
                  <a:gd name="connsiteX132" fmla="*/ 418254 w 3548024"/>
                  <a:gd name="connsiteY132" fmla="*/ 1218337 h 3863723"/>
                  <a:gd name="connsiteX133" fmla="*/ 357294 w 3548024"/>
                  <a:gd name="connsiteY133" fmla="*/ 1228497 h 3863723"/>
                  <a:gd name="connsiteX134" fmla="*/ 438574 w 3548024"/>
                  <a:gd name="connsiteY134" fmla="*/ 1319937 h 3863723"/>
                  <a:gd name="connsiteX135" fmla="*/ 560494 w 3548024"/>
                  <a:gd name="connsiteY135" fmla="*/ 1502817 h 3863723"/>
                  <a:gd name="connsiteX136" fmla="*/ 621454 w 3548024"/>
                  <a:gd name="connsiteY136" fmla="*/ 1584097 h 3863723"/>
                  <a:gd name="connsiteX137" fmla="*/ 550334 w 3548024"/>
                  <a:gd name="connsiteY137" fmla="*/ 1573937 h 3863723"/>
                  <a:gd name="connsiteX138" fmla="*/ 377614 w 3548024"/>
                  <a:gd name="connsiteY138" fmla="*/ 1482497 h 3863723"/>
                  <a:gd name="connsiteX139" fmla="*/ 204894 w 3548024"/>
                  <a:gd name="connsiteY139" fmla="*/ 1360577 h 3863723"/>
                  <a:gd name="connsiteX140" fmla="*/ 42334 w 3548024"/>
                  <a:gd name="connsiteY140" fmla="*/ 1228497 h 3863723"/>
                  <a:gd name="connsiteX141" fmla="*/ 1694 w 3548024"/>
                  <a:gd name="connsiteY141" fmla="*/ 1238657 h 3863723"/>
                  <a:gd name="connsiteX142" fmla="*/ 82974 w 3548024"/>
                  <a:gd name="connsiteY142" fmla="*/ 1309777 h 3863723"/>
                  <a:gd name="connsiteX143" fmla="*/ 357294 w 3548024"/>
                  <a:gd name="connsiteY143" fmla="*/ 1533297 h 3863723"/>
                  <a:gd name="connsiteX144" fmla="*/ 601134 w 3548024"/>
                  <a:gd name="connsiteY144" fmla="*/ 1645057 h 3863723"/>
                  <a:gd name="connsiteX145" fmla="*/ 702734 w 3548024"/>
                  <a:gd name="connsiteY145" fmla="*/ 1665377 h 3863723"/>
                  <a:gd name="connsiteX146" fmla="*/ 753534 w 3548024"/>
                  <a:gd name="connsiteY146" fmla="*/ 1726337 h 3863723"/>
                  <a:gd name="connsiteX147" fmla="*/ 814494 w 3548024"/>
                  <a:gd name="connsiteY147" fmla="*/ 1777137 h 3863723"/>
                  <a:gd name="connsiteX148" fmla="*/ 905934 w 3548024"/>
                  <a:gd name="connsiteY148" fmla="*/ 1827937 h 3863723"/>
                  <a:gd name="connsiteX149" fmla="*/ 1231054 w 3548024"/>
                  <a:gd name="connsiteY149" fmla="*/ 1949857 h 3863723"/>
                  <a:gd name="connsiteX150" fmla="*/ 1535854 w 3548024"/>
                  <a:gd name="connsiteY150" fmla="*/ 2061617 h 3863723"/>
                  <a:gd name="connsiteX151" fmla="*/ 1647614 w 3548024"/>
                  <a:gd name="connsiteY151" fmla="*/ 2132737 h 3863723"/>
                  <a:gd name="connsiteX152" fmla="*/ 1464734 w 3548024"/>
                  <a:gd name="connsiteY152" fmla="*/ 2102257 h 3863723"/>
                  <a:gd name="connsiteX153" fmla="*/ 1281854 w 3548024"/>
                  <a:gd name="connsiteY153" fmla="*/ 2102257 h 3863723"/>
                  <a:gd name="connsiteX154" fmla="*/ 1048174 w 3548024"/>
                  <a:gd name="connsiteY154" fmla="*/ 2081937 h 3863723"/>
                  <a:gd name="connsiteX155" fmla="*/ 804334 w 3548024"/>
                  <a:gd name="connsiteY155" fmla="*/ 2010817 h 3863723"/>
                  <a:gd name="connsiteX156" fmla="*/ 540174 w 3548024"/>
                  <a:gd name="connsiteY156" fmla="*/ 1919377 h 3863723"/>
                  <a:gd name="connsiteX157" fmla="*/ 509694 w 3548024"/>
                  <a:gd name="connsiteY157" fmla="*/ 1909217 h 3863723"/>
                  <a:gd name="connsiteX158" fmla="*/ 377614 w 3548024"/>
                  <a:gd name="connsiteY158" fmla="*/ 1817777 h 3863723"/>
                  <a:gd name="connsiteX159" fmla="*/ 336974 w 3548024"/>
                  <a:gd name="connsiteY159" fmla="*/ 1827937 h 3863723"/>
                  <a:gd name="connsiteX160" fmla="*/ 469054 w 3548024"/>
                  <a:gd name="connsiteY160" fmla="*/ 1949857 h 3863723"/>
                  <a:gd name="connsiteX161" fmla="*/ 723054 w 3548024"/>
                  <a:gd name="connsiteY161" fmla="*/ 2031137 h 3863723"/>
                  <a:gd name="connsiteX162" fmla="*/ 601134 w 3548024"/>
                  <a:gd name="connsiteY162" fmla="*/ 2031137 h 3863723"/>
                  <a:gd name="connsiteX163" fmla="*/ 469054 w 3548024"/>
                  <a:gd name="connsiteY163" fmla="*/ 2020977 h 3863723"/>
                  <a:gd name="connsiteX164" fmla="*/ 469054 w 3548024"/>
                  <a:gd name="connsiteY164" fmla="*/ 2071777 h 3863723"/>
                  <a:gd name="connsiteX165" fmla="*/ 580814 w 3548024"/>
                  <a:gd name="connsiteY165" fmla="*/ 2071777 h 3863723"/>
                  <a:gd name="connsiteX166" fmla="*/ 784014 w 3548024"/>
                  <a:gd name="connsiteY166" fmla="*/ 2071777 h 3863723"/>
                  <a:gd name="connsiteX167" fmla="*/ 987214 w 3548024"/>
                  <a:gd name="connsiteY167" fmla="*/ 2112417 h 3863723"/>
                  <a:gd name="connsiteX168" fmla="*/ 1261534 w 3548024"/>
                  <a:gd name="connsiteY168" fmla="*/ 2132737 h 3863723"/>
                  <a:gd name="connsiteX169" fmla="*/ 1578766 w 3548024"/>
                  <a:gd name="connsiteY169" fmla="*/ 2175010 h 3863723"/>
                  <a:gd name="connsiteX170" fmla="*/ 1739054 w 3548024"/>
                  <a:gd name="connsiteY170" fmla="*/ 2305457 h 3863723"/>
                  <a:gd name="connsiteX171" fmla="*/ 1789854 w 3548024"/>
                  <a:gd name="connsiteY171" fmla="*/ 2437537 h 3863723"/>
                  <a:gd name="connsiteX172" fmla="*/ 1800014 w 3548024"/>
                  <a:gd name="connsiteY172" fmla="*/ 2681377 h 3863723"/>
                  <a:gd name="connsiteX173" fmla="*/ 1779694 w 3548024"/>
                  <a:gd name="connsiteY173" fmla="*/ 2935377 h 3863723"/>
                  <a:gd name="connsiteX174" fmla="*/ 1728894 w 3548024"/>
                  <a:gd name="connsiteY174" fmla="*/ 3230017 h 3863723"/>
                  <a:gd name="connsiteX175" fmla="*/ 1678094 w 3548024"/>
                  <a:gd name="connsiteY175" fmla="*/ 3524657 h 3863723"/>
                  <a:gd name="connsiteX176" fmla="*/ 1627294 w 3548024"/>
                  <a:gd name="connsiteY176" fmla="*/ 3768497 h 3863723"/>
                  <a:gd name="connsiteX177" fmla="*/ 1820334 w 3548024"/>
                  <a:gd name="connsiteY177" fmla="*/ 3849777 h 3863723"/>
                  <a:gd name="connsiteX178" fmla="*/ 2114974 w 3548024"/>
                  <a:gd name="connsiteY178" fmla="*/ 3859937 h 3863723"/>
                  <a:gd name="connsiteX179" fmla="*/ 2186094 w 3548024"/>
                  <a:gd name="connsiteY179" fmla="*/ 3809137 h 3863723"/>
                  <a:gd name="connsiteX180" fmla="*/ 2175934 w 3548024"/>
                  <a:gd name="connsiteY180" fmla="*/ 3453537 h 3863723"/>
                  <a:gd name="connsiteX0" fmla="*/ 2224448 w 3548024"/>
                  <a:gd name="connsiteY0" fmla="*/ 3383831 h 3863723"/>
                  <a:gd name="connsiteX1" fmla="*/ 2198719 w 3548024"/>
                  <a:gd name="connsiteY1" fmla="*/ 2548406 h 3863723"/>
                  <a:gd name="connsiteX2" fmla="*/ 2298846 w 3548024"/>
                  <a:gd name="connsiteY2" fmla="*/ 2247018 h 3863723"/>
                  <a:gd name="connsiteX3" fmla="*/ 2622974 w 3548024"/>
                  <a:gd name="connsiteY3" fmla="*/ 2020977 h 3863723"/>
                  <a:gd name="connsiteX4" fmla="*/ 3009054 w 3548024"/>
                  <a:gd name="connsiteY4" fmla="*/ 1797457 h 3863723"/>
                  <a:gd name="connsiteX5" fmla="*/ 3283374 w 3548024"/>
                  <a:gd name="connsiteY5" fmla="*/ 1685697 h 3863723"/>
                  <a:gd name="connsiteX6" fmla="*/ 3466254 w 3548024"/>
                  <a:gd name="connsiteY6" fmla="*/ 1573937 h 3863723"/>
                  <a:gd name="connsiteX7" fmla="*/ 3547534 w 3548024"/>
                  <a:gd name="connsiteY7" fmla="*/ 1462177 h 3863723"/>
                  <a:gd name="connsiteX8" fmla="*/ 3496734 w 3548024"/>
                  <a:gd name="connsiteY8" fmla="*/ 1452017 h 3863723"/>
                  <a:gd name="connsiteX9" fmla="*/ 3425614 w 3548024"/>
                  <a:gd name="connsiteY9" fmla="*/ 1553617 h 3863723"/>
                  <a:gd name="connsiteX10" fmla="*/ 3232574 w 3548024"/>
                  <a:gd name="connsiteY10" fmla="*/ 1655217 h 3863723"/>
                  <a:gd name="connsiteX11" fmla="*/ 2917614 w 3548024"/>
                  <a:gd name="connsiteY11" fmla="*/ 1787297 h 3863723"/>
                  <a:gd name="connsiteX12" fmla="*/ 2887134 w 3548024"/>
                  <a:gd name="connsiteY12" fmla="*/ 1777137 h 3863723"/>
                  <a:gd name="connsiteX13" fmla="*/ 2917614 w 3548024"/>
                  <a:gd name="connsiteY13" fmla="*/ 1665377 h 3863723"/>
                  <a:gd name="connsiteX14" fmla="*/ 2978574 w 3548024"/>
                  <a:gd name="connsiteY14" fmla="*/ 1502817 h 3863723"/>
                  <a:gd name="connsiteX15" fmla="*/ 2978574 w 3548024"/>
                  <a:gd name="connsiteY15" fmla="*/ 1452017 h 3863723"/>
                  <a:gd name="connsiteX16" fmla="*/ 2927774 w 3548024"/>
                  <a:gd name="connsiteY16" fmla="*/ 1462177 h 3863723"/>
                  <a:gd name="connsiteX17" fmla="*/ 2897294 w 3548024"/>
                  <a:gd name="connsiteY17" fmla="*/ 1543457 h 3863723"/>
                  <a:gd name="connsiteX18" fmla="*/ 2816014 w 3548024"/>
                  <a:gd name="connsiteY18" fmla="*/ 1766977 h 3863723"/>
                  <a:gd name="connsiteX19" fmla="*/ 2785534 w 3548024"/>
                  <a:gd name="connsiteY19" fmla="*/ 1848257 h 3863723"/>
                  <a:gd name="connsiteX20" fmla="*/ 2586878 w 3548024"/>
                  <a:gd name="connsiteY20" fmla="*/ 1958986 h 3863723"/>
                  <a:gd name="connsiteX21" fmla="*/ 2368974 w 3548024"/>
                  <a:gd name="connsiteY21" fmla="*/ 2081937 h 3863723"/>
                  <a:gd name="connsiteX22" fmla="*/ 2226734 w 3548024"/>
                  <a:gd name="connsiteY22" fmla="*/ 2193697 h 3863723"/>
                  <a:gd name="connsiteX23" fmla="*/ 2308014 w 3548024"/>
                  <a:gd name="connsiteY23" fmla="*/ 1848257 h 3863723"/>
                  <a:gd name="connsiteX24" fmla="*/ 2379134 w 3548024"/>
                  <a:gd name="connsiteY24" fmla="*/ 1462177 h 3863723"/>
                  <a:gd name="connsiteX25" fmla="*/ 2592494 w 3548024"/>
                  <a:gd name="connsiteY25" fmla="*/ 1238657 h 3863723"/>
                  <a:gd name="connsiteX26" fmla="*/ 2663614 w 3548024"/>
                  <a:gd name="connsiteY26" fmla="*/ 1076097 h 3863723"/>
                  <a:gd name="connsiteX27" fmla="*/ 2622974 w 3548024"/>
                  <a:gd name="connsiteY27" fmla="*/ 1076097 h 3863723"/>
                  <a:gd name="connsiteX28" fmla="*/ 2562014 w 3548024"/>
                  <a:gd name="connsiteY28" fmla="*/ 1208177 h 3863723"/>
                  <a:gd name="connsiteX29" fmla="*/ 2409614 w 3548024"/>
                  <a:gd name="connsiteY29" fmla="*/ 1330097 h 3863723"/>
                  <a:gd name="connsiteX30" fmla="*/ 2460414 w 3548024"/>
                  <a:gd name="connsiteY30" fmla="*/ 1157377 h 3863723"/>
                  <a:gd name="connsiteX31" fmla="*/ 2541694 w 3548024"/>
                  <a:gd name="connsiteY31" fmla="*/ 862737 h 3863723"/>
                  <a:gd name="connsiteX32" fmla="*/ 2643294 w 3548024"/>
                  <a:gd name="connsiteY32" fmla="*/ 771297 h 3863723"/>
                  <a:gd name="connsiteX33" fmla="*/ 2724574 w 3548024"/>
                  <a:gd name="connsiteY33" fmla="*/ 679857 h 3863723"/>
                  <a:gd name="connsiteX34" fmla="*/ 2734734 w 3548024"/>
                  <a:gd name="connsiteY34" fmla="*/ 629057 h 3863723"/>
                  <a:gd name="connsiteX35" fmla="*/ 2694094 w 3548024"/>
                  <a:gd name="connsiteY35" fmla="*/ 649377 h 3863723"/>
                  <a:gd name="connsiteX36" fmla="*/ 2622974 w 3548024"/>
                  <a:gd name="connsiteY36" fmla="*/ 730657 h 3863723"/>
                  <a:gd name="connsiteX37" fmla="*/ 2562014 w 3548024"/>
                  <a:gd name="connsiteY37" fmla="*/ 761137 h 3863723"/>
                  <a:gd name="connsiteX38" fmla="*/ 2673774 w 3548024"/>
                  <a:gd name="connsiteY38" fmla="*/ 456337 h 3863723"/>
                  <a:gd name="connsiteX39" fmla="*/ 2724574 w 3548024"/>
                  <a:gd name="connsiteY39" fmla="*/ 222657 h 3863723"/>
                  <a:gd name="connsiteX40" fmla="*/ 2683934 w 3548024"/>
                  <a:gd name="connsiteY40" fmla="*/ 212497 h 3863723"/>
                  <a:gd name="connsiteX41" fmla="*/ 2663614 w 3548024"/>
                  <a:gd name="connsiteY41" fmla="*/ 324257 h 3863723"/>
                  <a:gd name="connsiteX42" fmla="*/ 2612814 w 3548024"/>
                  <a:gd name="connsiteY42" fmla="*/ 496977 h 3863723"/>
                  <a:gd name="connsiteX43" fmla="*/ 2592494 w 3548024"/>
                  <a:gd name="connsiteY43" fmla="*/ 496977 h 3863723"/>
                  <a:gd name="connsiteX44" fmla="*/ 2551854 w 3548024"/>
                  <a:gd name="connsiteY44" fmla="*/ 354737 h 3863723"/>
                  <a:gd name="connsiteX45" fmla="*/ 2521374 w 3548024"/>
                  <a:gd name="connsiteY45" fmla="*/ 263297 h 3863723"/>
                  <a:gd name="connsiteX46" fmla="*/ 2490894 w 3548024"/>
                  <a:gd name="connsiteY46" fmla="*/ 293777 h 3863723"/>
                  <a:gd name="connsiteX47" fmla="*/ 2511214 w 3548024"/>
                  <a:gd name="connsiteY47" fmla="*/ 354737 h 3863723"/>
                  <a:gd name="connsiteX48" fmla="*/ 2541694 w 3548024"/>
                  <a:gd name="connsiteY48" fmla="*/ 466497 h 3863723"/>
                  <a:gd name="connsiteX49" fmla="*/ 2562014 w 3548024"/>
                  <a:gd name="connsiteY49" fmla="*/ 557937 h 3863723"/>
                  <a:gd name="connsiteX50" fmla="*/ 2572174 w 3548024"/>
                  <a:gd name="connsiteY50" fmla="*/ 588417 h 3863723"/>
                  <a:gd name="connsiteX51" fmla="*/ 2490894 w 3548024"/>
                  <a:gd name="connsiteY51" fmla="*/ 822097 h 3863723"/>
                  <a:gd name="connsiteX52" fmla="*/ 2419774 w 3548024"/>
                  <a:gd name="connsiteY52" fmla="*/ 1076097 h 3863723"/>
                  <a:gd name="connsiteX53" fmla="*/ 2358814 w 3548024"/>
                  <a:gd name="connsiteY53" fmla="*/ 1045617 h 3863723"/>
                  <a:gd name="connsiteX54" fmla="*/ 2257214 w 3548024"/>
                  <a:gd name="connsiteY54" fmla="*/ 872897 h 3863723"/>
                  <a:gd name="connsiteX55" fmla="*/ 2216574 w 3548024"/>
                  <a:gd name="connsiteY55" fmla="*/ 791617 h 3863723"/>
                  <a:gd name="connsiteX56" fmla="*/ 2196254 w 3548024"/>
                  <a:gd name="connsiteY56" fmla="*/ 822097 h 3863723"/>
                  <a:gd name="connsiteX57" fmla="*/ 2236894 w 3548024"/>
                  <a:gd name="connsiteY57" fmla="*/ 923697 h 3863723"/>
                  <a:gd name="connsiteX58" fmla="*/ 2297854 w 3548024"/>
                  <a:gd name="connsiteY58" fmla="*/ 1035457 h 3863723"/>
                  <a:gd name="connsiteX59" fmla="*/ 2348654 w 3548024"/>
                  <a:gd name="connsiteY59" fmla="*/ 1116737 h 3863723"/>
                  <a:gd name="connsiteX60" fmla="*/ 2379134 w 3548024"/>
                  <a:gd name="connsiteY60" fmla="*/ 1147217 h 3863723"/>
                  <a:gd name="connsiteX61" fmla="*/ 2358814 w 3548024"/>
                  <a:gd name="connsiteY61" fmla="*/ 1258977 h 3863723"/>
                  <a:gd name="connsiteX62" fmla="*/ 2257214 w 3548024"/>
                  <a:gd name="connsiteY62" fmla="*/ 1604417 h 3863723"/>
                  <a:gd name="connsiteX63" fmla="*/ 2206414 w 3548024"/>
                  <a:gd name="connsiteY63" fmla="*/ 1858417 h 3863723"/>
                  <a:gd name="connsiteX64" fmla="*/ 2155614 w 3548024"/>
                  <a:gd name="connsiteY64" fmla="*/ 2000657 h 3863723"/>
                  <a:gd name="connsiteX65" fmla="*/ 2084494 w 3548024"/>
                  <a:gd name="connsiteY65" fmla="*/ 2020977 h 3863723"/>
                  <a:gd name="connsiteX66" fmla="*/ 2043854 w 3548024"/>
                  <a:gd name="connsiteY66" fmla="*/ 1868577 h 3863723"/>
                  <a:gd name="connsiteX67" fmla="*/ 1952414 w 3548024"/>
                  <a:gd name="connsiteY67" fmla="*/ 1533297 h 3863723"/>
                  <a:gd name="connsiteX68" fmla="*/ 1840654 w 3548024"/>
                  <a:gd name="connsiteY68" fmla="*/ 1076097 h 3863723"/>
                  <a:gd name="connsiteX69" fmla="*/ 1800014 w 3548024"/>
                  <a:gd name="connsiteY69" fmla="*/ 618897 h 3863723"/>
                  <a:gd name="connsiteX70" fmla="*/ 1867129 w 3548024"/>
                  <a:gd name="connsiteY70" fmla="*/ 38001 h 3863723"/>
                  <a:gd name="connsiteX71" fmla="*/ 1795121 w 3548024"/>
                  <a:gd name="connsiteY71" fmla="*/ 110009 h 3863723"/>
                  <a:gd name="connsiteX72" fmla="*/ 1759374 w 3548024"/>
                  <a:gd name="connsiteY72" fmla="*/ 547777 h 3863723"/>
                  <a:gd name="connsiteX73" fmla="*/ 1759374 w 3548024"/>
                  <a:gd name="connsiteY73" fmla="*/ 740817 h 3863723"/>
                  <a:gd name="connsiteX74" fmla="*/ 1769534 w 3548024"/>
                  <a:gd name="connsiteY74" fmla="*/ 852577 h 3863723"/>
                  <a:gd name="connsiteX75" fmla="*/ 1728894 w 3548024"/>
                  <a:gd name="connsiteY75" fmla="*/ 791617 h 3863723"/>
                  <a:gd name="connsiteX76" fmla="*/ 1617134 w 3548024"/>
                  <a:gd name="connsiteY76" fmla="*/ 588417 h 3863723"/>
                  <a:gd name="connsiteX77" fmla="*/ 1566334 w 3548024"/>
                  <a:gd name="connsiteY77" fmla="*/ 324257 h 3863723"/>
                  <a:gd name="connsiteX78" fmla="*/ 1535854 w 3548024"/>
                  <a:gd name="connsiteY78" fmla="*/ 242977 h 3863723"/>
                  <a:gd name="connsiteX79" fmla="*/ 1515534 w 3548024"/>
                  <a:gd name="connsiteY79" fmla="*/ 303937 h 3863723"/>
                  <a:gd name="connsiteX80" fmla="*/ 1546014 w 3548024"/>
                  <a:gd name="connsiteY80" fmla="*/ 547777 h 3863723"/>
                  <a:gd name="connsiteX81" fmla="*/ 1566334 w 3548024"/>
                  <a:gd name="connsiteY81" fmla="*/ 608737 h 3863723"/>
                  <a:gd name="connsiteX82" fmla="*/ 1535854 w 3548024"/>
                  <a:gd name="connsiteY82" fmla="*/ 598577 h 3863723"/>
                  <a:gd name="connsiteX83" fmla="*/ 1434254 w 3548024"/>
                  <a:gd name="connsiteY83" fmla="*/ 517297 h 3863723"/>
                  <a:gd name="connsiteX84" fmla="*/ 1322494 w 3548024"/>
                  <a:gd name="connsiteY84" fmla="*/ 456337 h 3863723"/>
                  <a:gd name="connsiteX85" fmla="*/ 1312334 w 3548024"/>
                  <a:gd name="connsiteY85" fmla="*/ 486817 h 3863723"/>
                  <a:gd name="connsiteX86" fmla="*/ 1424094 w 3548024"/>
                  <a:gd name="connsiteY86" fmla="*/ 578257 h 3863723"/>
                  <a:gd name="connsiteX87" fmla="*/ 1566334 w 3548024"/>
                  <a:gd name="connsiteY87" fmla="*/ 659537 h 3863723"/>
                  <a:gd name="connsiteX88" fmla="*/ 1596814 w 3548024"/>
                  <a:gd name="connsiteY88" fmla="*/ 679857 h 3863723"/>
                  <a:gd name="connsiteX89" fmla="*/ 1678094 w 3548024"/>
                  <a:gd name="connsiteY89" fmla="*/ 811937 h 3863723"/>
                  <a:gd name="connsiteX90" fmla="*/ 1759374 w 3548024"/>
                  <a:gd name="connsiteY90" fmla="*/ 913537 h 3863723"/>
                  <a:gd name="connsiteX91" fmla="*/ 1779694 w 3548024"/>
                  <a:gd name="connsiteY91" fmla="*/ 1025297 h 3863723"/>
                  <a:gd name="connsiteX92" fmla="*/ 1810174 w 3548024"/>
                  <a:gd name="connsiteY92" fmla="*/ 1218337 h 3863723"/>
                  <a:gd name="connsiteX93" fmla="*/ 1871134 w 3548024"/>
                  <a:gd name="connsiteY93" fmla="*/ 1492657 h 3863723"/>
                  <a:gd name="connsiteX94" fmla="*/ 1850814 w 3548024"/>
                  <a:gd name="connsiteY94" fmla="*/ 1492657 h 3863723"/>
                  <a:gd name="connsiteX95" fmla="*/ 1586654 w 3548024"/>
                  <a:gd name="connsiteY95" fmla="*/ 1319937 h 3863723"/>
                  <a:gd name="connsiteX96" fmla="*/ 1403774 w 3548024"/>
                  <a:gd name="connsiteY96" fmla="*/ 1096417 h 3863723"/>
                  <a:gd name="connsiteX97" fmla="*/ 1322494 w 3548024"/>
                  <a:gd name="connsiteY97" fmla="*/ 964337 h 3863723"/>
                  <a:gd name="connsiteX98" fmla="*/ 1302174 w 3548024"/>
                  <a:gd name="connsiteY98" fmla="*/ 801777 h 3863723"/>
                  <a:gd name="connsiteX99" fmla="*/ 1281854 w 3548024"/>
                  <a:gd name="connsiteY99" fmla="*/ 771297 h 3863723"/>
                  <a:gd name="connsiteX100" fmla="*/ 1251374 w 3548024"/>
                  <a:gd name="connsiteY100" fmla="*/ 852577 h 3863723"/>
                  <a:gd name="connsiteX101" fmla="*/ 1261534 w 3548024"/>
                  <a:gd name="connsiteY101" fmla="*/ 954177 h 3863723"/>
                  <a:gd name="connsiteX102" fmla="*/ 1180254 w 3548024"/>
                  <a:gd name="connsiteY102" fmla="*/ 872897 h 3863723"/>
                  <a:gd name="connsiteX103" fmla="*/ 1007534 w 3548024"/>
                  <a:gd name="connsiteY103" fmla="*/ 690017 h 3863723"/>
                  <a:gd name="connsiteX104" fmla="*/ 936414 w 3548024"/>
                  <a:gd name="connsiteY104" fmla="*/ 557937 h 3863723"/>
                  <a:gd name="connsiteX105" fmla="*/ 885614 w 3548024"/>
                  <a:gd name="connsiteY105" fmla="*/ 476657 h 3863723"/>
                  <a:gd name="connsiteX106" fmla="*/ 855134 w 3548024"/>
                  <a:gd name="connsiteY106" fmla="*/ 476657 h 3863723"/>
                  <a:gd name="connsiteX107" fmla="*/ 875454 w 3548024"/>
                  <a:gd name="connsiteY107" fmla="*/ 547777 h 3863723"/>
                  <a:gd name="connsiteX108" fmla="*/ 977054 w 3548024"/>
                  <a:gd name="connsiteY108" fmla="*/ 730657 h 3863723"/>
                  <a:gd name="connsiteX109" fmla="*/ 1078654 w 3548024"/>
                  <a:gd name="connsiteY109" fmla="*/ 832257 h 3863723"/>
                  <a:gd name="connsiteX110" fmla="*/ 1007534 w 3548024"/>
                  <a:gd name="connsiteY110" fmla="*/ 832257 h 3863723"/>
                  <a:gd name="connsiteX111" fmla="*/ 844974 w 3548024"/>
                  <a:gd name="connsiteY111" fmla="*/ 761137 h 3863723"/>
                  <a:gd name="connsiteX112" fmla="*/ 824654 w 3548024"/>
                  <a:gd name="connsiteY112" fmla="*/ 781457 h 3863723"/>
                  <a:gd name="connsiteX113" fmla="*/ 916094 w 3548024"/>
                  <a:gd name="connsiteY113" fmla="*/ 832257 h 3863723"/>
                  <a:gd name="connsiteX114" fmla="*/ 1068494 w 3548024"/>
                  <a:gd name="connsiteY114" fmla="*/ 893217 h 3863723"/>
                  <a:gd name="connsiteX115" fmla="*/ 1119294 w 3548024"/>
                  <a:gd name="connsiteY115" fmla="*/ 903377 h 3863723"/>
                  <a:gd name="connsiteX116" fmla="*/ 1241214 w 3548024"/>
                  <a:gd name="connsiteY116" fmla="*/ 1004977 h 3863723"/>
                  <a:gd name="connsiteX117" fmla="*/ 1281854 w 3548024"/>
                  <a:gd name="connsiteY117" fmla="*/ 1035457 h 3863723"/>
                  <a:gd name="connsiteX118" fmla="*/ 1393614 w 3548024"/>
                  <a:gd name="connsiteY118" fmla="*/ 1167537 h 3863723"/>
                  <a:gd name="connsiteX119" fmla="*/ 1495214 w 3548024"/>
                  <a:gd name="connsiteY119" fmla="*/ 1299617 h 3863723"/>
                  <a:gd name="connsiteX120" fmla="*/ 1678094 w 3548024"/>
                  <a:gd name="connsiteY120" fmla="*/ 1472337 h 3863723"/>
                  <a:gd name="connsiteX121" fmla="*/ 1840654 w 3548024"/>
                  <a:gd name="connsiteY121" fmla="*/ 1604417 h 3863723"/>
                  <a:gd name="connsiteX122" fmla="*/ 1860974 w 3548024"/>
                  <a:gd name="connsiteY122" fmla="*/ 1655217 h 3863723"/>
                  <a:gd name="connsiteX123" fmla="*/ 1881294 w 3548024"/>
                  <a:gd name="connsiteY123" fmla="*/ 1807617 h 3863723"/>
                  <a:gd name="connsiteX124" fmla="*/ 1891454 w 3548024"/>
                  <a:gd name="connsiteY124" fmla="*/ 1899057 h 3863723"/>
                  <a:gd name="connsiteX125" fmla="*/ 1881294 w 3548024"/>
                  <a:gd name="connsiteY125" fmla="*/ 2061617 h 3863723"/>
                  <a:gd name="connsiteX126" fmla="*/ 1769534 w 3548024"/>
                  <a:gd name="connsiteY126" fmla="*/ 2010817 h 3863723"/>
                  <a:gd name="connsiteX127" fmla="*/ 1495214 w 3548024"/>
                  <a:gd name="connsiteY127" fmla="*/ 1960017 h 3863723"/>
                  <a:gd name="connsiteX128" fmla="*/ 1251374 w 3548024"/>
                  <a:gd name="connsiteY128" fmla="*/ 1888897 h 3863723"/>
                  <a:gd name="connsiteX129" fmla="*/ 895774 w 3548024"/>
                  <a:gd name="connsiteY129" fmla="*/ 1756817 h 3863723"/>
                  <a:gd name="connsiteX130" fmla="*/ 662094 w 3548024"/>
                  <a:gd name="connsiteY130" fmla="*/ 1523137 h 3863723"/>
                  <a:gd name="connsiteX131" fmla="*/ 509694 w 3548024"/>
                  <a:gd name="connsiteY131" fmla="*/ 1319937 h 3863723"/>
                  <a:gd name="connsiteX132" fmla="*/ 418254 w 3548024"/>
                  <a:gd name="connsiteY132" fmla="*/ 1218337 h 3863723"/>
                  <a:gd name="connsiteX133" fmla="*/ 357294 w 3548024"/>
                  <a:gd name="connsiteY133" fmla="*/ 1228497 h 3863723"/>
                  <a:gd name="connsiteX134" fmla="*/ 438574 w 3548024"/>
                  <a:gd name="connsiteY134" fmla="*/ 1319937 h 3863723"/>
                  <a:gd name="connsiteX135" fmla="*/ 560494 w 3548024"/>
                  <a:gd name="connsiteY135" fmla="*/ 1502817 h 3863723"/>
                  <a:gd name="connsiteX136" fmla="*/ 621454 w 3548024"/>
                  <a:gd name="connsiteY136" fmla="*/ 1584097 h 3863723"/>
                  <a:gd name="connsiteX137" fmla="*/ 550334 w 3548024"/>
                  <a:gd name="connsiteY137" fmla="*/ 1573937 h 3863723"/>
                  <a:gd name="connsiteX138" fmla="*/ 377614 w 3548024"/>
                  <a:gd name="connsiteY138" fmla="*/ 1482497 h 3863723"/>
                  <a:gd name="connsiteX139" fmla="*/ 204894 w 3548024"/>
                  <a:gd name="connsiteY139" fmla="*/ 1360577 h 3863723"/>
                  <a:gd name="connsiteX140" fmla="*/ 42334 w 3548024"/>
                  <a:gd name="connsiteY140" fmla="*/ 1228497 h 3863723"/>
                  <a:gd name="connsiteX141" fmla="*/ 1694 w 3548024"/>
                  <a:gd name="connsiteY141" fmla="*/ 1238657 h 3863723"/>
                  <a:gd name="connsiteX142" fmla="*/ 82974 w 3548024"/>
                  <a:gd name="connsiteY142" fmla="*/ 1309777 h 3863723"/>
                  <a:gd name="connsiteX143" fmla="*/ 357294 w 3548024"/>
                  <a:gd name="connsiteY143" fmla="*/ 1533297 h 3863723"/>
                  <a:gd name="connsiteX144" fmla="*/ 601134 w 3548024"/>
                  <a:gd name="connsiteY144" fmla="*/ 1645057 h 3863723"/>
                  <a:gd name="connsiteX145" fmla="*/ 702734 w 3548024"/>
                  <a:gd name="connsiteY145" fmla="*/ 1665377 h 3863723"/>
                  <a:gd name="connsiteX146" fmla="*/ 753534 w 3548024"/>
                  <a:gd name="connsiteY146" fmla="*/ 1726337 h 3863723"/>
                  <a:gd name="connsiteX147" fmla="*/ 814494 w 3548024"/>
                  <a:gd name="connsiteY147" fmla="*/ 1777137 h 3863723"/>
                  <a:gd name="connsiteX148" fmla="*/ 905934 w 3548024"/>
                  <a:gd name="connsiteY148" fmla="*/ 1827937 h 3863723"/>
                  <a:gd name="connsiteX149" fmla="*/ 1231054 w 3548024"/>
                  <a:gd name="connsiteY149" fmla="*/ 1949857 h 3863723"/>
                  <a:gd name="connsiteX150" fmla="*/ 1535854 w 3548024"/>
                  <a:gd name="connsiteY150" fmla="*/ 2061617 h 3863723"/>
                  <a:gd name="connsiteX151" fmla="*/ 1647614 w 3548024"/>
                  <a:gd name="connsiteY151" fmla="*/ 2132737 h 3863723"/>
                  <a:gd name="connsiteX152" fmla="*/ 1464734 w 3548024"/>
                  <a:gd name="connsiteY152" fmla="*/ 2102257 h 3863723"/>
                  <a:gd name="connsiteX153" fmla="*/ 1281854 w 3548024"/>
                  <a:gd name="connsiteY153" fmla="*/ 2102257 h 3863723"/>
                  <a:gd name="connsiteX154" fmla="*/ 1048174 w 3548024"/>
                  <a:gd name="connsiteY154" fmla="*/ 2081937 h 3863723"/>
                  <a:gd name="connsiteX155" fmla="*/ 804334 w 3548024"/>
                  <a:gd name="connsiteY155" fmla="*/ 2010817 h 3863723"/>
                  <a:gd name="connsiteX156" fmla="*/ 540174 w 3548024"/>
                  <a:gd name="connsiteY156" fmla="*/ 1919377 h 3863723"/>
                  <a:gd name="connsiteX157" fmla="*/ 509694 w 3548024"/>
                  <a:gd name="connsiteY157" fmla="*/ 1909217 h 3863723"/>
                  <a:gd name="connsiteX158" fmla="*/ 377614 w 3548024"/>
                  <a:gd name="connsiteY158" fmla="*/ 1817777 h 3863723"/>
                  <a:gd name="connsiteX159" fmla="*/ 336974 w 3548024"/>
                  <a:gd name="connsiteY159" fmla="*/ 1827937 h 3863723"/>
                  <a:gd name="connsiteX160" fmla="*/ 469054 w 3548024"/>
                  <a:gd name="connsiteY160" fmla="*/ 1949857 h 3863723"/>
                  <a:gd name="connsiteX161" fmla="*/ 723054 w 3548024"/>
                  <a:gd name="connsiteY161" fmla="*/ 2031137 h 3863723"/>
                  <a:gd name="connsiteX162" fmla="*/ 601134 w 3548024"/>
                  <a:gd name="connsiteY162" fmla="*/ 2031137 h 3863723"/>
                  <a:gd name="connsiteX163" fmla="*/ 469054 w 3548024"/>
                  <a:gd name="connsiteY163" fmla="*/ 2020977 h 3863723"/>
                  <a:gd name="connsiteX164" fmla="*/ 469054 w 3548024"/>
                  <a:gd name="connsiteY164" fmla="*/ 2071777 h 3863723"/>
                  <a:gd name="connsiteX165" fmla="*/ 580814 w 3548024"/>
                  <a:gd name="connsiteY165" fmla="*/ 2071777 h 3863723"/>
                  <a:gd name="connsiteX166" fmla="*/ 784014 w 3548024"/>
                  <a:gd name="connsiteY166" fmla="*/ 2071777 h 3863723"/>
                  <a:gd name="connsiteX167" fmla="*/ 987214 w 3548024"/>
                  <a:gd name="connsiteY167" fmla="*/ 2112417 h 3863723"/>
                  <a:gd name="connsiteX168" fmla="*/ 1261534 w 3548024"/>
                  <a:gd name="connsiteY168" fmla="*/ 2132737 h 3863723"/>
                  <a:gd name="connsiteX169" fmla="*/ 1578766 w 3548024"/>
                  <a:gd name="connsiteY169" fmla="*/ 2175010 h 3863723"/>
                  <a:gd name="connsiteX170" fmla="*/ 1739054 w 3548024"/>
                  <a:gd name="connsiteY170" fmla="*/ 2305457 h 3863723"/>
                  <a:gd name="connsiteX171" fmla="*/ 1789854 w 3548024"/>
                  <a:gd name="connsiteY171" fmla="*/ 2437537 h 3863723"/>
                  <a:gd name="connsiteX172" fmla="*/ 1800014 w 3548024"/>
                  <a:gd name="connsiteY172" fmla="*/ 2681377 h 3863723"/>
                  <a:gd name="connsiteX173" fmla="*/ 1779694 w 3548024"/>
                  <a:gd name="connsiteY173" fmla="*/ 2935377 h 3863723"/>
                  <a:gd name="connsiteX174" fmla="*/ 1728894 w 3548024"/>
                  <a:gd name="connsiteY174" fmla="*/ 3230017 h 3863723"/>
                  <a:gd name="connsiteX175" fmla="*/ 1678094 w 3548024"/>
                  <a:gd name="connsiteY175" fmla="*/ 3524657 h 3863723"/>
                  <a:gd name="connsiteX176" fmla="*/ 1627294 w 3548024"/>
                  <a:gd name="connsiteY176" fmla="*/ 3768497 h 3863723"/>
                  <a:gd name="connsiteX177" fmla="*/ 1820334 w 3548024"/>
                  <a:gd name="connsiteY177" fmla="*/ 3849777 h 3863723"/>
                  <a:gd name="connsiteX178" fmla="*/ 2114974 w 3548024"/>
                  <a:gd name="connsiteY178" fmla="*/ 3859937 h 3863723"/>
                  <a:gd name="connsiteX179" fmla="*/ 2186094 w 3548024"/>
                  <a:gd name="connsiteY179" fmla="*/ 3809137 h 3863723"/>
                  <a:gd name="connsiteX180" fmla="*/ 2175934 w 3548024"/>
                  <a:gd name="connsiteY180" fmla="*/ 3453537 h 3863723"/>
                  <a:gd name="connsiteX0" fmla="*/ 2224448 w 3548024"/>
                  <a:gd name="connsiteY0" fmla="*/ 3383831 h 3863723"/>
                  <a:gd name="connsiteX1" fmla="*/ 2198719 w 3548024"/>
                  <a:gd name="connsiteY1" fmla="*/ 2548406 h 3863723"/>
                  <a:gd name="connsiteX2" fmla="*/ 2298846 w 3548024"/>
                  <a:gd name="connsiteY2" fmla="*/ 2247018 h 3863723"/>
                  <a:gd name="connsiteX3" fmla="*/ 2622974 w 3548024"/>
                  <a:gd name="connsiteY3" fmla="*/ 2020977 h 3863723"/>
                  <a:gd name="connsiteX4" fmla="*/ 3009054 w 3548024"/>
                  <a:gd name="connsiteY4" fmla="*/ 1797457 h 3863723"/>
                  <a:gd name="connsiteX5" fmla="*/ 3283374 w 3548024"/>
                  <a:gd name="connsiteY5" fmla="*/ 1685697 h 3863723"/>
                  <a:gd name="connsiteX6" fmla="*/ 3466254 w 3548024"/>
                  <a:gd name="connsiteY6" fmla="*/ 1573937 h 3863723"/>
                  <a:gd name="connsiteX7" fmla="*/ 3547534 w 3548024"/>
                  <a:gd name="connsiteY7" fmla="*/ 1462177 h 3863723"/>
                  <a:gd name="connsiteX8" fmla="*/ 3496734 w 3548024"/>
                  <a:gd name="connsiteY8" fmla="*/ 1452017 h 3863723"/>
                  <a:gd name="connsiteX9" fmla="*/ 3425614 w 3548024"/>
                  <a:gd name="connsiteY9" fmla="*/ 1553617 h 3863723"/>
                  <a:gd name="connsiteX10" fmla="*/ 3232574 w 3548024"/>
                  <a:gd name="connsiteY10" fmla="*/ 1655217 h 3863723"/>
                  <a:gd name="connsiteX11" fmla="*/ 2917614 w 3548024"/>
                  <a:gd name="connsiteY11" fmla="*/ 1787297 h 3863723"/>
                  <a:gd name="connsiteX12" fmla="*/ 2887134 w 3548024"/>
                  <a:gd name="connsiteY12" fmla="*/ 1777137 h 3863723"/>
                  <a:gd name="connsiteX13" fmla="*/ 2917614 w 3548024"/>
                  <a:gd name="connsiteY13" fmla="*/ 1665377 h 3863723"/>
                  <a:gd name="connsiteX14" fmla="*/ 2978574 w 3548024"/>
                  <a:gd name="connsiteY14" fmla="*/ 1502817 h 3863723"/>
                  <a:gd name="connsiteX15" fmla="*/ 2978574 w 3548024"/>
                  <a:gd name="connsiteY15" fmla="*/ 1452017 h 3863723"/>
                  <a:gd name="connsiteX16" fmla="*/ 2927774 w 3548024"/>
                  <a:gd name="connsiteY16" fmla="*/ 1462177 h 3863723"/>
                  <a:gd name="connsiteX17" fmla="*/ 2897294 w 3548024"/>
                  <a:gd name="connsiteY17" fmla="*/ 1543457 h 3863723"/>
                  <a:gd name="connsiteX18" fmla="*/ 2816014 w 3548024"/>
                  <a:gd name="connsiteY18" fmla="*/ 1766977 h 3863723"/>
                  <a:gd name="connsiteX19" fmla="*/ 2785534 w 3548024"/>
                  <a:gd name="connsiteY19" fmla="*/ 1848257 h 3863723"/>
                  <a:gd name="connsiteX20" fmla="*/ 2586878 w 3548024"/>
                  <a:gd name="connsiteY20" fmla="*/ 1958986 h 3863723"/>
                  <a:gd name="connsiteX21" fmla="*/ 2368974 w 3548024"/>
                  <a:gd name="connsiteY21" fmla="*/ 2081937 h 3863723"/>
                  <a:gd name="connsiteX22" fmla="*/ 2226734 w 3548024"/>
                  <a:gd name="connsiteY22" fmla="*/ 2193697 h 3863723"/>
                  <a:gd name="connsiteX23" fmla="*/ 2308014 w 3548024"/>
                  <a:gd name="connsiteY23" fmla="*/ 1848257 h 3863723"/>
                  <a:gd name="connsiteX24" fmla="*/ 2379134 w 3548024"/>
                  <a:gd name="connsiteY24" fmla="*/ 1462177 h 3863723"/>
                  <a:gd name="connsiteX25" fmla="*/ 2592494 w 3548024"/>
                  <a:gd name="connsiteY25" fmla="*/ 1238657 h 3863723"/>
                  <a:gd name="connsiteX26" fmla="*/ 2663614 w 3548024"/>
                  <a:gd name="connsiteY26" fmla="*/ 1076097 h 3863723"/>
                  <a:gd name="connsiteX27" fmla="*/ 2622974 w 3548024"/>
                  <a:gd name="connsiteY27" fmla="*/ 1076097 h 3863723"/>
                  <a:gd name="connsiteX28" fmla="*/ 2562014 w 3548024"/>
                  <a:gd name="connsiteY28" fmla="*/ 1208177 h 3863723"/>
                  <a:gd name="connsiteX29" fmla="*/ 2409614 w 3548024"/>
                  <a:gd name="connsiteY29" fmla="*/ 1330097 h 3863723"/>
                  <a:gd name="connsiteX30" fmla="*/ 2460414 w 3548024"/>
                  <a:gd name="connsiteY30" fmla="*/ 1157377 h 3863723"/>
                  <a:gd name="connsiteX31" fmla="*/ 2541694 w 3548024"/>
                  <a:gd name="connsiteY31" fmla="*/ 862737 h 3863723"/>
                  <a:gd name="connsiteX32" fmla="*/ 2643294 w 3548024"/>
                  <a:gd name="connsiteY32" fmla="*/ 771297 h 3863723"/>
                  <a:gd name="connsiteX33" fmla="*/ 2724574 w 3548024"/>
                  <a:gd name="connsiteY33" fmla="*/ 679857 h 3863723"/>
                  <a:gd name="connsiteX34" fmla="*/ 2734734 w 3548024"/>
                  <a:gd name="connsiteY34" fmla="*/ 629057 h 3863723"/>
                  <a:gd name="connsiteX35" fmla="*/ 2694094 w 3548024"/>
                  <a:gd name="connsiteY35" fmla="*/ 649377 h 3863723"/>
                  <a:gd name="connsiteX36" fmla="*/ 2622974 w 3548024"/>
                  <a:gd name="connsiteY36" fmla="*/ 730657 h 3863723"/>
                  <a:gd name="connsiteX37" fmla="*/ 2562014 w 3548024"/>
                  <a:gd name="connsiteY37" fmla="*/ 761137 h 3863723"/>
                  <a:gd name="connsiteX38" fmla="*/ 2673774 w 3548024"/>
                  <a:gd name="connsiteY38" fmla="*/ 456337 h 3863723"/>
                  <a:gd name="connsiteX39" fmla="*/ 2724574 w 3548024"/>
                  <a:gd name="connsiteY39" fmla="*/ 222657 h 3863723"/>
                  <a:gd name="connsiteX40" fmla="*/ 2683934 w 3548024"/>
                  <a:gd name="connsiteY40" fmla="*/ 212497 h 3863723"/>
                  <a:gd name="connsiteX41" fmla="*/ 2663614 w 3548024"/>
                  <a:gd name="connsiteY41" fmla="*/ 324257 h 3863723"/>
                  <a:gd name="connsiteX42" fmla="*/ 2612814 w 3548024"/>
                  <a:gd name="connsiteY42" fmla="*/ 496977 h 3863723"/>
                  <a:gd name="connsiteX43" fmla="*/ 2592494 w 3548024"/>
                  <a:gd name="connsiteY43" fmla="*/ 496977 h 3863723"/>
                  <a:gd name="connsiteX44" fmla="*/ 2551854 w 3548024"/>
                  <a:gd name="connsiteY44" fmla="*/ 354737 h 3863723"/>
                  <a:gd name="connsiteX45" fmla="*/ 2521374 w 3548024"/>
                  <a:gd name="connsiteY45" fmla="*/ 263297 h 3863723"/>
                  <a:gd name="connsiteX46" fmla="*/ 2490894 w 3548024"/>
                  <a:gd name="connsiteY46" fmla="*/ 293777 h 3863723"/>
                  <a:gd name="connsiteX47" fmla="*/ 2511214 w 3548024"/>
                  <a:gd name="connsiteY47" fmla="*/ 354737 h 3863723"/>
                  <a:gd name="connsiteX48" fmla="*/ 2541694 w 3548024"/>
                  <a:gd name="connsiteY48" fmla="*/ 466497 h 3863723"/>
                  <a:gd name="connsiteX49" fmla="*/ 2562014 w 3548024"/>
                  <a:gd name="connsiteY49" fmla="*/ 557937 h 3863723"/>
                  <a:gd name="connsiteX50" fmla="*/ 2572174 w 3548024"/>
                  <a:gd name="connsiteY50" fmla="*/ 588417 h 3863723"/>
                  <a:gd name="connsiteX51" fmla="*/ 2490894 w 3548024"/>
                  <a:gd name="connsiteY51" fmla="*/ 822097 h 3863723"/>
                  <a:gd name="connsiteX52" fmla="*/ 2419774 w 3548024"/>
                  <a:gd name="connsiteY52" fmla="*/ 1076097 h 3863723"/>
                  <a:gd name="connsiteX53" fmla="*/ 2358814 w 3548024"/>
                  <a:gd name="connsiteY53" fmla="*/ 1045617 h 3863723"/>
                  <a:gd name="connsiteX54" fmla="*/ 2257214 w 3548024"/>
                  <a:gd name="connsiteY54" fmla="*/ 872897 h 3863723"/>
                  <a:gd name="connsiteX55" fmla="*/ 2216574 w 3548024"/>
                  <a:gd name="connsiteY55" fmla="*/ 791617 h 3863723"/>
                  <a:gd name="connsiteX56" fmla="*/ 2196254 w 3548024"/>
                  <a:gd name="connsiteY56" fmla="*/ 822097 h 3863723"/>
                  <a:gd name="connsiteX57" fmla="*/ 2236894 w 3548024"/>
                  <a:gd name="connsiteY57" fmla="*/ 923697 h 3863723"/>
                  <a:gd name="connsiteX58" fmla="*/ 2297854 w 3548024"/>
                  <a:gd name="connsiteY58" fmla="*/ 1035457 h 3863723"/>
                  <a:gd name="connsiteX59" fmla="*/ 2348654 w 3548024"/>
                  <a:gd name="connsiteY59" fmla="*/ 1116737 h 3863723"/>
                  <a:gd name="connsiteX60" fmla="*/ 2379134 w 3548024"/>
                  <a:gd name="connsiteY60" fmla="*/ 1147217 h 3863723"/>
                  <a:gd name="connsiteX61" fmla="*/ 2358814 w 3548024"/>
                  <a:gd name="connsiteY61" fmla="*/ 1258977 h 3863723"/>
                  <a:gd name="connsiteX62" fmla="*/ 2257214 w 3548024"/>
                  <a:gd name="connsiteY62" fmla="*/ 1604417 h 3863723"/>
                  <a:gd name="connsiteX63" fmla="*/ 2206414 w 3548024"/>
                  <a:gd name="connsiteY63" fmla="*/ 1858417 h 3863723"/>
                  <a:gd name="connsiteX64" fmla="*/ 2155614 w 3548024"/>
                  <a:gd name="connsiteY64" fmla="*/ 2000657 h 3863723"/>
                  <a:gd name="connsiteX65" fmla="*/ 2084494 w 3548024"/>
                  <a:gd name="connsiteY65" fmla="*/ 2020977 h 3863723"/>
                  <a:gd name="connsiteX66" fmla="*/ 2043854 w 3548024"/>
                  <a:gd name="connsiteY66" fmla="*/ 1868577 h 3863723"/>
                  <a:gd name="connsiteX67" fmla="*/ 1952414 w 3548024"/>
                  <a:gd name="connsiteY67" fmla="*/ 1533297 h 3863723"/>
                  <a:gd name="connsiteX68" fmla="*/ 1840654 w 3548024"/>
                  <a:gd name="connsiteY68" fmla="*/ 1076097 h 3863723"/>
                  <a:gd name="connsiteX69" fmla="*/ 1800014 w 3548024"/>
                  <a:gd name="connsiteY69" fmla="*/ 618897 h 3863723"/>
                  <a:gd name="connsiteX70" fmla="*/ 1867129 w 3548024"/>
                  <a:gd name="connsiteY70" fmla="*/ 38001 h 3863723"/>
                  <a:gd name="connsiteX71" fmla="*/ 1795121 w 3548024"/>
                  <a:gd name="connsiteY71" fmla="*/ 110009 h 3863723"/>
                  <a:gd name="connsiteX72" fmla="*/ 1759374 w 3548024"/>
                  <a:gd name="connsiteY72" fmla="*/ 547777 h 3863723"/>
                  <a:gd name="connsiteX73" fmla="*/ 1759374 w 3548024"/>
                  <a:gd name="connsiteY73" fmla="*/ 740817 h 3863723"/>
                  <a:gd name="connsiteX74" fmla="*/ 1769534 w 3548024"/>
                  <a:gd name="connsiteY74" fmla="*/ 852577 h 3863723"/>
                  <a:gd name="connsiteX75" fmla="*/ 1728894 w 3548024"/>
                  <a:gd name="connsiteY75" fmla="*/ 791617 h 3863723"/>
                  <a:gd name="connsiteX76" fmla="*/ 1617134 w 3548024"/>
                  <a:gd name="connsiteY76" fmla="*/ 588417 h 3863723"/>
                  <a:gd name="connsiteX77" fmla="*/ 1566334 w 3548024"/>
                  <a:gd name="connsiteY77" fmla="*/ 324257 h 3863723"/>
                  <a:gd name="connsiteX78" fmla="*/ 1535854 w 3548024"/>
                  <a:gd name="connsiteY78" fmla="*/ 242977 h 3863723"/>
                  <a:gd name="connsiteX79" fmla="*/ 1515534 w 3548024"/>
                  <a:gd name="connsiteY79" fmla="*/ 303937 h 3863723"/>
                  <a:gd name="connsiteX80" fmla="*/ 1546014 w 3548024"/>
                  <a:gd name="connsiteY80" fmla="*/ 547777 h 3863723"/>
                  <a:gd name="connsiteX81" fmla="*/ 1566334 w 3548024"/>
                  <a:gd name="connsiteY81" fmla="*/ 608737 h 3863723"/>
                  <a:gd name="connsiteX82" fmla="*/ 1535854 w 3548024"/>
                  <a:gd name="connsiteY82" fmla="*/ 598577 h 3863723"/>
                  <a:gd name="connsiteX83" fmla="*/ 1434254 w 3548024"/>
                  <a:gd name="connsiteY83" fmla="*/ 517297 h 3863723"/>
                  <a:gd name="connsiteX84" fmla="*/ 1322494 w 3548024"/>
                  <a:gd name="connsiteY84" fmla="*/ 456337 h 3863723"/>
                  <a:gd name="connsiteX85" fmla="*/ 1312334 w 3548024"/>
                  <a:gd name="connsiteY85" fmla="*/ 486817 h 3863723"/>
                  <a:gd name="connsiteX86" fmla="*/ 1424094 w 3548024"/>
                  <a:gd name="connsiteY86" fmla="*/ 578257 h 3863723"/>
                  <a:gd name="connsiteX87" fmla="*/ 1566334 w 3548024"/>
                  <a:gd name="connsiteY87" fmla="*/ 659537 h 3863723"/>
                  <a:gd name="connsiteX88" fmla="*/ 1596814 w 3548024"/>
                  <a:gd name="connsiteY88" fmla="*/ 679857 h 3863723"/>
                  <a:gd name="connsiteX89" fmla="*/ 1678094 w 3548024"/>
                  <a:gd name="connsiteY89" fmla="*/ 811937 h 3863723"/>
                  <a:gd name="connsiteX90" fmla="*/ 1759374 w 3548024"/>
                  <a:gd name="connsiteY90" fmla="*/ 913537 h 3863723"/>
                  <a:gd name="connsiteX91" fmla="*/ 1779694 w 3548024"/>
                  <a:gd name="connsiteY91" fmla="*/ 1025297 h 3863723"/>
                  <a:gd name="connsiteX92" fmla="*/ 1810174 w 3548024"/>
                  <a:gd name="connsiteY92" fmla="*/ 1218337 h 3863723"/>
                  <a:gd name="connsiteX93" fmla="*/ 1871134 w 3548024"/>
                  <a:gd name="connsiteY93" fmla="*/ 1492657 h 3863723"/>
                  <a:gd name="connsiteX94" fmla="*/ 1850814 w 3548024"/>
                  <a:gd name="connsiteY94" fmla="*/ 1492657 h 3863723"/>
                  <a:gd name="connsiteX95" fmla="*/ 1586654 w 3548024"/>
                  <a:gd name="connsiteY95" fmla="*/ 1319937 h 3863723"/>
                  <a:gd name="connsiteX96" fmla="*/ 1403774 w 3548024"/>
                  <a:gd name="connsiteY96" fmla="*/ 1096417 h 3863723"/>
                  <a:gd name="connsiteX97" fmla="*/ 1322494 w 3548024"/>
                  <a:gd name="connsiteY97" fmla="*/ 964337 h 3863723"/>
                  <a:gd name="connsiteX98" fmla="*/ 1302174 w 3548024"/>
                  <a:gd name="connsiteY98" fmla="*/ 801777 h 3863723"/>
                  <a:gd name="connsiteX99" fmla="*/ 1281854 w 3548024"/>
                  <a:gd name="connsiteY99" fmla="*/ 771297 h 3863723"/>
                  <a:gd name="connsiteX100" fmla="*/ 1251374 w 3548024"/>
                  <a:gd name="connsiteY100" fmla="*/ 852577 h 3863723"/>
                  <a:gd name="connsiteX101" fmla="*/ 1261534 w 3548024"/>
                  <a:gd name="connsiteY101" fmla="*/ 954177 h 3863723"/>
                  <a:gd name="connsiteX102" fmla="*/ 1180254 w 3548024"/>
                  <a:gd name="connsiteY102" fmla="*/ 872897 h 3863723"/>
                  <a:gd name="connsiteX103" fmla="*/ 1007534 w 3548024"/>
                  <a:gd name="connsiteY103" fmla="*/ 690017 h 3863723"/>
                  <a:gd name="connsiteX104" fmla="*/ 936414 w 3548024"/>
                  <a:gd name="connsiteY104" fmla="*/ 557937 h 3863723"/>
                  <a:gd name="connsiteX105" fmla="*/ 885614 w 3548024"/>
                  <a:gd name="connsiteY105" fmla="*/ 476657 h 3863723"/>
                  <a:gd name="connsiteX106" fmla="*/ 855134 w 3548024"/>
                  <a:gd name="connsiteY106" fmla="*/ 476657 h 3863723"/>
                  <a:gd name="connsiteX107" fmla="*/ 875454 w 3548024"/>
                  <a:gd name="connsiteY107" fmla="*/ 547777 h 3863723"/>
                  <a:gd name="connsiteX108" fmla="*/ 977054 w 3548024"/>
                  <a:gd name="connsiteY108" fmla="*/ 730657 h 3863723"/>
                  <a:gd name="connsiteX109" fmla="*/ 1078654 w 3548024"/>
                  <a:gd name="connsiteY109" fmla="*/ 832257 h 3863723"/>
                  <a:gd name="connsiteX110" fmla="*/ 1007534 w 3548024"/>
                  <a:gd name="connsiteY110" fmla="*/ 832257 h 3863723"/>
                  <a:gd name="connsiteX111" fmla="*/ 844974 w 3548024"/>
                  <a:gd name="connsiteY111" fmla="*/ 761137 h 3863723"/>
                  <a:gd name="connsiteX112" fmla="*/ 824654 w 3548024"/>
                  <a:gd name="connsiteY112" fmla="*/ 781457 h 3863723"/>
                  <a:gd name="connsiteX113" fmla="*/ 916094 w 3548024"/>
                  <a:gd name="connsiteY113" fmla="*/ 832257 h 3863723"/>
                  <a:gd name="connsiteX114" fmla="*/ 1068494 w 3548024"/>
                  <a:gd name="connsiteY114" fmla="*/ 893217 h 3863723"/>
                  <a:gd name="connsiteX115" fmla="*/ 1119294 w 3548024"/>
                  <a:gd name="connsiteY115" fmla="*/ 903377 h 3863723"/>
                  <a:gd name="connsiteX116" fmla="*/ 1241214 w 3548024"/>
                  <a:gd name="connsiteY116" fmla="*/ 1004977 h 3863723"/>
                  <a:gd name="connsiteX117" fmla="*/ 1281854 w 3548024"/>
                  <a:gd name="connsiteY117" fmla="*/ 1035457 h 3863723"/>
                  <a:gd name="connsiteX118" fmla="*/ 1393614 w 3548024"/>
                  <a:gd name="connsiteY118" fmla="*/ 1167537 h 3863723"/>
                  <a:gd name="connsiteX119" fmla="*/ 1495214 w 3548024"/>
                  <a:gd name="connsiteY119" fmla="*/ 1299617 h 3863723"/>
                  <a:gd name="connsiteX120" fmla="*/ 1678094 w 3548024"/>
                  <a:gd name="connsiteY120" fmla="*/ 1472337 h 3863723"/>
                  <a:gd name="connsiteX121" fmla="*/ 1840654 w 3548024"/>
                  <a:gd name="connsiteY121" fmla="*/ 1604417 h 3863723"/>
                  <a:gd name="connsiteX122" fmla="*/ 1860974 w 3548024"/>
                  <a:gd name="connsiteY122" fmla="*/ 1655217 h 3863723"/>
                  <a:gd name="connsiteX123" fmla="*/ 1881294 w 3548024"/>
                  <a:gd name="connsiteY123" fmla="*/ 1807617 h 3863723"/>
                  <a:gd name="connsiteX124" fmla="*/ 1891454 w 3548024"/>
                  <a:gd name="connsiteY124" fmla="*/ 1899057 h 3863723"/>
                  <a:gd name="connsiteX125" fmla="*/ 1881294 w 3548024"/>
                  <a:gd name="connsiteY125" fmla="*/ 2061617 h 3863723"/>
                  <a:gd name="connsiteX126" fmla="*/ 1769534 w 3548024"/>
                  <a:gd name="connsiteY126" fmla="*/ 2010817 h 3863723"/>
                  <a:gd name="connsiteX127" fmla="*/ 1495214 w 3548024"/>
                  <a:gd name="connsiteY127" fmla="*/ 1960017 h 3863723"/>
                  <a:gd name="connsiteX128" fmla="*/ 1251374 w 3548024"/>
                  <a:gd name="connsiteY128" fmla="*/ 1888897 h 3863723"/>
                  <a:gd name="connsiteX129" fmla="*/ 895774 w 3548024"/>
                  <a:gd name="connsiteY129" fmla="*/ 1756817 h 3863723"/>
                  <a:gd name="connsiteX130" fmla="*/ 662094 w 3548024"/>
                  <a:gd name="connsiteY130" fmla="*/ 1523137 h 3863723"/>
                  <a:gd name="connsiteX131" fmla="*/ 509694 w 3548024"/>
                  <a:gd name="connsiteY131" fmla="*/ 1319937 h 3863723"/>
                  <a:gd name="connsiteX132" fmla="*/ 418254 w 3548024"/>
                  <a:gd name="connsiteY132" fmla="*/ 1218337 h 3863723"/>
                  <a:gd name="connsiteX133" fmla="*/ 357294 w 3548024"/>
                  <a:gd name="connsiteY133" fmla="*/ 1228497 h 3863723"/>
                  <a:gd name="connsiteX134" fmla="*/ 438574 w 3548024"/>
                  <a:gd name="connsiteY134" fmla="*/ 1319937 h 3863723"/>
                  <a:gd name="connsiteX135" fmla="*/ 560494 w 3548024"/>
                  <a:gd name="connsiteY135" fmla="*/ 1502817 h 3863723"/>
                  <a:gd name="connsiteX136" fmla="*/ 621454 w 3548024"/>
                  <a:gd name="connsiteY136" fmla="*/ 1584097 h 3863723"/>
                  <a:gd name="connsiteX137" fmla="*/ 550334 w 3548024"/>
                  <a:gd name="connsiteY137" fmla="*/ 1573937 h 3863723"/>
                  <a:gd name="connsiteX138" fmla="*/ 377614 w 3548024"/>
                  <a:gd name="connsiteY138" fmla="*/ 1482497 h 3863723"/>
                  <a:gd name="connsiteX139" fmla="*/ 204894 w 3548024"/>
                  <a:gd name="connsiteY139" fmla="*/ 1360577 h 3863723"/>
                  <a:gd name="connsiteX140" fmla="*/ 42334 w 3548024"/>
                  <a:gd name="connsiteY140" fmla="*/ 1228497 h 3863723"/>
                  <a:gd name="connsiteX141" fmla="*/ 1694 w 3548024"/>
                  <a:gd name="connsiteY141" fmla="*/ 1238657 h 3863723"/>
                  <a:gd name="connsiteX142" fmla="*/ 82974 w 3548024"/>
                  <a:gd name="connsiteY142" fmla="*/ 1309777 h 3863723"/>
                  <a:gd name="connsiteX143" fmla="*/ 357294 w 3548024"/>
                  <a:gd name="connsiteY143" fmla="*/ 1533297 h 3863723"/>
                  <a:gd name="connsiteX144" fmla="*/ 601134 w 3548024"/>
                  <a:gd name="connsiteY144" fmla="*/ 1645057 h 3863723"/>
                  <a:gd name="connsiteX145" fmla="*/ 702734 w 3548024"/>
                  <a:gd name="connsiteY145" fmla="*/ 1665377 h 3863723"/>
                  <a:gd name="connsiteX146" fmla="*/ 753534 w 3548024"/>
                  <a:gd name="connsiteY146" fmla="*/ 1726337 h 3863723"/>
                  <a:gd name="connsiteX147" fmla="*/ 814494 w 3548024"/>
                  <a:gd name="connsiteY147" fmla="*/ 1777137 h 3863723"/>
                  <a:gd name="connsiteX148" fmla="*/ 905934 w 3548024"/>
                  <a:gd name="connsiteY148" fmla="*/ 1827937 h 3863723"/>
                  <a:gd name="connsiteX149" fmla="*/ 1231054 w 3548024"/>
                  <a:gd name="connsiteY149" fmla="*/ 1949857 h 3863723"/>
                  <a:gd name="connsiteX150" fmla="*/ 1535854 w 3548024"/>
                  <a:gd name="connsiteY150" fmla="*/ 2061617 h 3863723"/>
                  <a:gd name="connsiteX151" fmla="*/ 1647614 w 3548024"/>
                  <a:gd name="connsiteY151" fmla="*/ 2132737 h 3863723"/>
                  <a:gd name="connsiteX152" fmla="*/ 1464734 w 3548024"/>
                  <a:gd name="connsiteY152" fmla="*/ 2102257 h 3863723"/>
                  <a:gd name="connsiteX153" fmla="*/ 1281854 w 3548024"/>
                  <a:gd name="connsiteY153" fmla="*/ 2102257 h 3863723"/>
                  <a:gd name="connsiteX154" fmla="*/ 1048174 w 3548024"/>
                  <a:gd name="connsiteY154" fmla="*/ 2081937 h 3863723"/>
                  <a:gd name="connsiteX155" fmla="*/ 804334 w 3548024"/>
                  <a:gd name="connsiteY155" fmla="*/ 2010817 h 3863723"/>
                  <a:gd name="connsiteX156" fmla="*/ 540174 w 3548024"/>
                  <a:gd name="connsiteY156" fmla="*/ 1919377 h 3863723"/>
                  <a:gd name="connsiteX157" fmla="*/ 509694 w 3548024"/>
                  <a:gd name="connsiteY157" fmla="*/ 1909217 h 3863723"/>
                  <a:gd name="connsiteX158" fmla="*/ 377614 w 3548024"/>
                  <a:gd name="connsiteY158" fmla="*/ 1817777 h 3863723"/>
                  <a:gd name="connsiteX159" fmla="*/ 336974 w 3548024"/>
                  <a:gd name="connsiteY159" fmla="*/ 1827937 h 3863723"/>
                  <a:gd name="connsiteX160" fmla="*/ 469054 w 3548024"/>
                  <a:gd name="connsiteY160" fmla="*/ 1949857 h 3863723"/>
                  <a:gd name="connsiteX161" fmla="*/ 723054 w 3548024"/>
                  <a:gd name="connsiteY161" fmla="*/ 2031137 h 3863723"/>
                  <a:gd name="connsiteX162" fmla="*/ 601134 w 3548024"/>
                  <a:gd name="connsiteY162" fmla="*/ 2031137 h 3863723"/>
                  <a:gd name="connsiteX163" fmla="*/ 469054 w 3548024"/>
                  <a:gd name="connsiteY163" fmla="*/ 2020977 h 3863723"/>
                  <a:gd name="connsiteX164" fmla="*/ 469054 w 3548024"/>
                  <a:gd name="connsiteY164" fmla="*/ 2071777 h 3863723"/>
                  <a:gd name="connsiteX165" fmla="*/ 580814 w 3548024"/>
                  <a:gd name="connsiteY165" fmla="*/ 2071777 h 3863723"/>
                  <a:gd name="connsiteX166" fmla="*/ 784014 w 3548024"/>
                  <a:gd name="connsiteY166" fmla="*/ 2071777 h 3863723"/>
                  <a:gd name="connsiteX167" fmla="*/ 987214 w 3548024"/>
                  <a:gd name="connsiteY167" fmla="*/ 2112417 h 3863723"/>
                  <a:gd name="connsiteX168" fmla="*/ 1261534 w 3548024"/>
                  <a:gd name="connsiteY168" fmla="*/ 2132737 h 3863723"/>
                  <a:gd name="connsiteX169" fmla="*/ 1578766 w 3548024"/>
                  <a:gd name="connsiteY169" fmla="*/ 2175010 h 3863723"/>
                  <a:gd name="connsiteX170" fmla="*/ 1739054 w 3548024"/>
                  <a:gd name="connsiteY170" fmla="*/ 2305457 h 3863723"/>
                  <a:gd name="connsiteX171" fmla="*/ 1789854 w 3548024"/>
                  <a:gd name="connsiteY171" fmla="*/ 2437537 h 3863723"/>
                  <a:gd name="connsiteX172" fmla="*/ 1800014 w 3548024"/>
                  <a:gd name="connsiteY172" fmla="*/ 2681377 h 3863723"/>
                  <a:gd name="connsiteX173" fmla="*/ 1779694 w 3548024"/>
                  <a:gd name="connsiteY173" fmla="*/ 2935377 h 3863723"/>
                  <a:gd name="connsiteX174" fmla="*/ 1728894 w 3548024"/>
                  <a:gd name="connsiteY174" fmla="*/ 3230017 h 3863723"/>
                  <a:gd name="connsiteX175" fmla="*/ 1678094 w 3548024"/>
                  <a:gd name="connsiteY175" fmla="*/ 3524657 h 3863723"/>
                  <a:gd name="connsiteX176" fmla="*/ 1627294 w 3548024"/>
                  <a:gd name="connsiteY176" fmla="*/ 3768497 h 3863723"/>
                  <a:gd name="connsiteX177" fmla="*/ 1820334 w 3548024"/>
                  <a:gd name="connsiteY177" fmla="*/ 3849777 h 3863723"/>
                  <a:gd name="connsiteX178" fmla="*/ 2114974 w 3548024"/>
                  <a:gd name="connsiteY178" fmla="*/ 3859937 h 3863723"/>
                  <a:gd name="connsiteX179" fmla="*/ 2186094 w 3548024"/>
                  <a:gd name="connsiteY179" fmla="*/ 3809137 h 3863723"/>
                  <a:gd name="connsiteX180" fmla="*/ 2232894 w 3548024"/>
                  <a:gd name="connsiteY180" fmla="*/ 3374722 h 3863723"/>
                  <a:gd name="connsiteX0" fmla="*/ 2224448 w 3548024"/>
                  <a:gd name="connsiteY0" fmla="*/ 3383831 h 3861475"/>
                  <a:gd name="connsiteX1" fmla="*/ 2198719 w 3548024"/>
                  <a:gd name="connsiteY1" fmla="*/ 2548406 h 3861475"/>
                  <a:gd name="connsiteX2" fmla="*/ 2298846 w 3548024"/>
                  <a:gd name="connsiteY2" fmla="*/ 2247018 h 3861475"/>
                  <a:gd name="connsiteX3" fmla="*/ 2622974 w 3548024"/>
                  <a:gd name="connsiteY3" fmla="*/ 2020977 h 3861475"/>
                  <a:gd name="connsiteX4" fmla="*/ 3009054 w 3548024"/>
                  <a:gd name="connsiteY4" fmla="*/ 1797457 h 3861475"/>
                  <a:gd name="connsiteX5" fmla="*/ 3283374 w 3548024"/>
                  <a:gd name="connsiteY5" fmla="*/ 1685697 h 3861475"/>
                  <a:gd name="connsiteX6" fmla="*/ 3466254 w 3548024"/>
                  <a:gd name="connsiteY6" fmla="*/ 1573937 h 3861475"/>
                  <a:gd name="connsiteX7" fmla="*/ 3547534 w 3548024"/>
                  <a:gd name="connsiteY7" fmla="*/ 1462177 h 3861475"/>
                  <a:gd name="connsiteX8" fmla="*/ 3496734 w 3548024"/>
                  <a:gd name="connsiteY8" fmla="*/ 1452017 h 3861475"/>
                  <a:gd name="connsiteX9" fmla="*/ 3425614 w 3548024"/>
                  <a:gd name="connsiteY9" fmla="*/ 1553617 h 3861475"/>
                  <a:gd name="connsiteX10" fmla="*/ 3232574 w 3548024"/>
                  <a:gd name="connsiteY10" fmla="*/ 1655217 h 3861475"/>
                  <a:gd name="connsiteX11" fmla="*/ 2917614 w 3548024"/>
                  <a:gd name="connsiteY11" fmla="*/ 1787297 h 3861475"/>
                  <a:gd name="connsiteX12" fmla="*/ 2887134 w 3548024"/>
                  <a:gd name="connsiteY12" fmla="*/ 1777137 h 3861475"/>
                  <a:gd name="connsiteX13" fmla="*/ 2917614 w 3548024"/>
                  <a:gd name="connsiteY13" fmla="*/ 1665377 h 3861475"/>
                  <a:gd name="connsiteX14" fmla="*/ 2978574 w 3548024"/>
                  <a:gd name="connsiteY14" fmla="*/ 1502817 h 3861475"/>
                  <a:gd name="connsiteX15" fmla="*/ 2978574 w 3548024"/>
                  <a:gd name="connsiteY15" fmla="*/ 1452017 h 3861475"/>
                  <a:gd name="connsiteX16" fmla="*/ 2927774 w 3548024"/>
                  <a:gd name="connsiteY16" fmla="*/ 1462177 h 3861475"/>
                  <a:gd name="connsiteX17" fmla="*/ 2897294 w 3548024"/>
                  <a:gd name="connsiteY17" fmla="*/ 1543457 h 3861475"/>
                  <a:gd name="connsiteX18" fmla="*/ 2816014 w 3548024"/>
                  <a:gd name="connsiteY18" fmla="*/ 1766977 h 3861475"/>
                  <a:gd name="connsiteX19" fmla="*/ 2785534 w 3548024"/>
                  <a:gd name="connsiteY19" fmla="*/ 1848257 h 3861475"/>
                  <a:gd name="connsiteX20" fmla="*/ 2586878 w 3548024"/>
                  <a:gd name="connsiteY20" fmla="*/ 1958986 h 3861475"/>
                  <a:gd name="connsiteX21" fmla="*/ 2368974 w 3548024"/>
                  <a:gd name="connsiteY21" fmla="*/ 2081937 h 3861475"/>
                  <a:gd name="connsiteX22" fmla="*/ 2226734 w 3548024"/>
                  <a:gd name="connsiteY22" fmla="*/ 2193697 h 3861475"/>
                  <a:gd name="connsiteX23" fmla="*/ 2308014 w 3548024"/>
                  <a:gd name="connsiteY23" fmla="*/ 1848257 h 3861475"/>
                  <a:gd name="connsiteX24" fmla="*/ 2379134 w 3548024"/>
                  <a:gd name="connsiteY24" fmla="*/ 1462177 h 3861475"/>
                  <a:gd name="connsiteX25" fmla="*/ 2592494 w 3548024"/>
                  <a:gd name="connsiteY25" fmla="*/ 1238657 h 3861475"/>
                  <a:gd name="connsiteX26" fmla="*/ 2663614 w 3548024"/>
                  <a:gd name="connsiteY26" fmla="*/ 1076097 h 3861475"/>
                  <a:gd name="connsiteX27" fmla="*/ 2622974 w 3548024"/>
                  <a:gd name="connsiteY27" fmla="*/ 1076097 h 3861475"/>
                  <a:gd name="connsiteX28" fmla="*/ 2562014 w 3548024"/>
                  <a:gd name="connsiteY28" fmla="*/ 1208177 h 3861475"/>
                  <a:gd name="connsiteX29" fmla="*/ 2409614 w 3548024"/>
                  <a:gd name="connsiteY29" fmla="*/ 1330097 h 3861475"/>
                  <a:gd name="connsiteX30" fmla="*/ 2460414 w 3548024"/>
                  <a:gd name="connsiteY30" fmla="*/ 1157377 h 3861475"/>
                  <a:gd name="connsiteX31" fmla="*/ 2541694 w 3548024"/>
                  <a:gd name="connsiteY31" fmla="*/ 862737 h 3861475"/>
                  <a:gd name="connsiteX32" fmla="*/ 2643294 w 3548024"/>
                  <a:gd name="connsiteY32" fmla="*/ 771297 h 3861475"/>
                  <a:gd name="connsiteX33" fmla="*/ 2724574 w 3548024"/>
                  <a:gd name="connsiteY33" fmla="*/ 679857 h 3861475"/>
                  <a:gd name="connsiteX34" fmla="*/ 2734734 w 3548024"/>
                  <a:gd name="connsiteY34" fmla="*/ 629057 h 3861475"/>
                  <a:gd name="connsiteX35" fmla="*/ 2694094 w 3548024"/>
                  <a:gd name="connsiteY35" fmla="*/ 649377 h 3861475"/>
                  <a:gd name="connsiteX36" fmla="*/ 2622974 w 3548024"/>
                  <a:gd name="connsiteY36" fmla="*/ 730657 h 3861475"/>
                  <a:gd name="connsiteX37" fmla="*/ 2562014 w 3548024"/>
                  <a:gd name="connsiteY37" fmla="*/ 761137 h 3861475"/>
                  <a:gd name="connsiteX38" fmla="*/ 2673774 w 3548024"/>
                  <a:gd name="connsiteY38" fmla="*/ 456337 h 3861475"/>
                  <a:gd name="connsiteX39" fmla="*/ 2724574 w 3548024"/>
                  <a:gd name="connsiteY39" fmla="*/ 222657 h 3861475"/>
                  <a:gd name="connsiteX40" fmla="*/ 2683934 w 3548024"/>
                  <a:gd name="connsiteY40" fmla="*/ 212497 h 3861475"/>
                  <a:gd name="connsiteX41" fmla="*/ 2663614 w 3548024"/>
                  <a:gd name="connsiteY41" fmla="*/ 324257 h 3861475"/>
                  <a:gd name="connsiteX42" fmla="*/ 2612814 w 3548024"/>
                  <a:gd name="connsiteY42" fmla="*/ 496977 h 3861475"/>
                  <a:gd name="connsiteX43" fmla="*/ 2592494 w 3548024"/>
                  <a:gd name="connsiteY43" fmla="*/ 496977 h 3861475"/>
                  <a:gd name="connsiteX44" fmla="*/ 2551854 w 3548024"/>
                  <a:gd name="connsiteY44" fmla="*/ 354737 h 3861475"/>
                  <a:gd name="connsiteX45" fmla="*/ 2521374 w 3548024"/>
                  <a:gd name="connsiteY45" fmla="*/ 263297 h 3861475"/>
                  <a:gd name="connsiteX46" fmla="*/ 2490894 w 3548024"/>
                  <a:gd name="connsiteY46" fmla="*/ 293777 h 3861475"/>
                  <a:gd name="connsiteX47" fmla="*/ 2511214 w 3548024"/>
                  <a:gd name="connsiteY47" fmla="*/ 354737 h 3861475"/>
                  <a:gd name="connsiteX48" fmla="*/ 2541694 w 3548024"/>
                  <a:gd name="connsiteY48" fmla="*/ 466497 h 3861475"/>
                  <a:gd name="connsiteX49" fmla="*/ 2562014 w 3548024"/>
                  <a:gd name="connsiteY49" fmla="*/ 557937 h 3861475"/>
                  <a:gd name="connsiteX50" fmla="*/ 2572174 w 3548024"/>
                  <a:gd name="connsiteY50" fmla="*/ 588417 h 3861475"/>
                  <a:gd name="connsiteX51" fmla="*/ 2490894 w 3548024"/>
                  <a:gd name="connsiteY51" fmla="*/ 822097 h 3861475"/>
                  <a:gd name="connsiteX52" fmla="*/ 2419774 w 3548024"/>
                  <a:gd name="connsiteY52" fmla="*/ 1076097 h 3861475"/>
                  <a:gd name="connsiteX53" fmla="*/ 2358814 w 3548024"/>
                  <a:gd name="connsiteY53" fmla="*/ 1045617 h 3861475"/>
                  <a:gd name="connsiteX54" fmla="*/ 2257214 w 3548024"/>
                  <a:gd name="connsiteY54" fmla="*/ 872897 h 3861475"/>
                  <a:gd name="connsiteX55" fmla="*/ 2216574 w 3548024"/>
                  <a:gd name="connsiteY55" fmla="*/ 791617 h 3861475"/>
                  <a:gd name="connsiteX56" fmla="*/ 2196254 w 3548024"/>
                  <a:gd name="connsiteY56" fmla="*/ 822097 h 3861475"/>
                  <a:gd name="connsiteX57" fmla="*/ 2236894 w 3548024"/>
                  <a:gd name="connsiteY57" fmla="*/ 923697 h 3861475"/>
                  <a:gd name="connsiteX58" fmla="*/ 2297854 w 3548024"/>
                  <a:gd name="connsiteY58" fmla="*/ 1035457 h 3861475"/>
                  <a:gd name="connsiteX59" fmla="*/ 2348654 w 3548024"/>
                  <a:gd name="connsiteY59" fmla="*/ 1116737 h 3861475"/>
                  <a:gd name="connsiteX60" fmla="*/ 2379134 w 3548024"/>
                  <a:gd name="connsiteY60" fmla="*/ 1147217 h 3861475"/>
                  <a:gd name="connsiteX61" fmla="*/ 2358814 w 3548024"/>
                  <a:gd name="connsiteY61" fmla="*/ 1258977 h 3861475"/>
                  <a:gd name="connsiteX62" fmla="*/ 2257214 w 3548024"/>
                  <a:gd name="connsiteY62" fmla="*/ 1604417 h 3861475"/>
                  <a:gd name="connsiteX63" fmla="*/ 2206414 w 3548024"/>
                  <a:gd name="connsiteY63" fmla="*/ 1858417 h 3861475"/>
                  <a:gd name="connsiteX64" fmla="*/ 2155614 w 3548024"/>
                  <a:gd name="connsiteY64" fmla="*/ 2000657 h 3861475"/>
                  <a:gd name="connsiteX65" fmla="*/ 2084494 w 3548024"/>
                  <a:gd name="connsiteY65" fmla="*/ 2020977 h 3861475"/>
                  <a:gd name="connsiteX66" fmla="*/ 2043854 w 3548024"/>
                  <a:gd name="connsiteY66" fmla="*/ 1868577 h 3861475"/>
                  <a:gd name="connsiteX67" fmla="*/ 1952414 w 3548024"/>
                  <a:gd name="connsiteY67" fmla="*/ 1533297 h 3861475"/>
                  <a:gd name="connsiteX68" fmla="*/ 1840654 w 3548024"/>
                  <a:gd name="connsiteY68" fmla="*/ 1076097 h 3861475"/>
                  <a:gd name="connsiteX69" fmla="*/ 1800014 w 3548024"/>
                  <a:gd name="connsiteY69" fmla="*/ 618897 h 3861475"/>
                  <a:gd name="connsiteX70" fmla="*/ 1867129 w 3548024"/>
                  <a:gd name="connsiteY70" fmla="*/ 38001 h 3861475"/>
                  <a:gd name="connsiteX71" fmla="*/ 1795121 w 3548024"/>
                  <a:gd name="connsiteY71" fmla="*/ 110009 h 3861475"/>
                  <a:gd name="connsiteX72" fmla="*/ 1759374 w 3548024"/>
                  <a:gd name="connsiteY72" fmla="*/ 547777 h 3861475"/>
                  <a:gd name="connsiteX73" fmla="*/ 1759374 w 3548024"/>
                  <a:gd name="connsiteY73" fmla="*/ 740817 h 3861475"/>
                  <a:gd name="connsiteX74" fmla="*/ 1769534 w 3548024"/>
                  <a:gd name="connsiteY74" fmla="*/ 852577 h 3861475"/>
                  <a:gd name="connsiteX75" fmla="*/ 1728894 w 3548024"/>
                  <a:gd name="connsiteY75" fmla="*/ 791617 h 3861475"/>
                  <a:gd name="connsiteX76" fmla="*/ 1617134 w 3548024"/>
                  <a:gd name="connsiteY76" fmla="*/ 588417 h 3861475"/>
                  <a:gd name="connsiteX77" fmla="*/ 1566334 w 3548024"/>
                  <a:gd name="connsiteY77" fmla="*/ 324257 h 3861475"/>
                  <a:gd name="connsiteX78" fmla="*/ 1535854 w 3548024"/>
                  <a:gd name="connsiteY78" fmla="*/ 242977 h 3861475"/>
                  <a:gd name="connsiteX79" fmla="*/ 1515534 w 3548024"/>
                  <a:gd name="connsiteY79" fmla="*/ 303937 h 3861475"/>
                  <a:gd name="connsiteX80" fmla="*/ 1546014 w 3548024"/>
                  <a:gd name="connsiteY80" fmla="*/ 547777 h 3861475"/>
                  <a:gd name="connsiteX81" fmla="*/ 1566334 w 3548024"/>
                  <a:gd name="connsiteY81" fmla="*/ 608737 h 3861475"/>
                  <a:gd name="connsiteX82" fmla="*/ 1535854 w 3548024"/>
                  <a:gd name="connsiteY82" fmla="*/ 598577 h 3861475"/>
                  <a:gd name="connsiteX83" fmla="*/ 1434254 w 3548024"/>
                  <a:gd name="connsiteY83" fmla="*/ 517297 h 3861475"/>
                  <a:gd name="connsiteX84" fmla="*/ 1322494 w 3548024"/>
                  <a:gd name="connsiteY84" fmla="*/ 456337 h 3861475"/>
                  <a:gd name="connsiteX85" fmla="*/ 1312334 w 3548024"/>
                  <a:gd name="connsiteY85" fmla="*/ 486817 h 3861475"/>
                  <a:gd name="connsiteX86" fmla="*/ 1424094 w 3548024"/>
                  <a:gd name="connsiteY86" fmla="*/ 578257 h 3861475"/>
                  <a:gd name="connsiteX87" fmla="*/ 1566334 w 3548024"/>
                  <a:gd name="connsiteY87" fmla="*/ 659537 h 3861475"/>
                  <a:gd name="connsiteX88" fmla="*/ 1596814 w 3548024"/>
                  <a:gd name="connsiteY88" fmla="*/ 679857 h 3861475"/>
                  <a:gd name="connsiteX89" fmla="*/ 1678094 w 3548024"/>
                  <a:gd name="connsiteY89" fmla="*/ 811937 h 3861475"/>
                  <a:gd name="connsiteX90" fmla="*/ 1759374 w 3548024"/>
                  <a:gd name="connsiteY90" fmla="*/ 913537 h 3861475"/>
                  <a:gd name="connsiteX91" fmla="*/ 1779694 w 3548024"/>
                  <a:gd name="connsiteY91" fmla="*/ 1025297 h 3861475"/>
                  <a:gd name="connsiteX92" fmla="*/ 1810174 w 3548024"/>
                  <a:gd name="connsiteY92" fmla="*/ 1218337 h 3861475"/>
                  <a:gd name="connsiteX93" fmla="*/ 1871134 w 3548024"/>
                  <a:gd name="connsiteY93" fmla="*/ 1492657 h 3861475"/>
                  <a:gd name="connsiteX94" fmla="*/ 1850814 w 3548024"/>
                  <a:gd name="connsiteY94" fmla="*/ 1492657 h 3861475"/>
                  <a:gd name="connsiteX95" fmla="*/ 1586654 w 3548024"/>
                  <a:gd name="connsiteY95" fmla="*/ 1319937 h 3861475"/>
                  <a:gd name="connsiteX96" fmla="*/ 1403774 w 3548024"/>
                  <a:gd name="connsiteY96" fmla="*/ 1096417 h 3861475"/>
                  <a:gd name="connsiteX97" fmla="*/ 1322494 w 3548024"/>
                  <a:gd name="connsiteY97" fmla="*/ 964337 h 3861475"/>
                  <a:gd name="connsiteX98" fmla="*/ 1302174 w 3548024"/>
                  <a:gd name="connsiteY98" fmla="*/ 801777 h 3861475"/>
                  <a:gd name="connsiteX99" fmla="*/ 1281854 w 3548024"/>
                  <a:gd name="connsiteY99" fmla="*/ 771297 h 3861475"/>
                  <a:gd name="connsiteX100" fmla="*/ 1251374 w 3548024"/>
                  <a:gd name="connsiteY100" fmla="*/ 852577 h 3861475"/>
                  <a:gd name="connsiteX101" fmla="*/ 1261534 w 3548024"/>
                  <a:gd name="connsiteY101" fmla="*/ 954177 h 3861475"/>
                  <a:gd name="connsiteX102" fmla="*/ 1180254 w 3548024"/>
                  <a:gd name="connsiteY102" fmla="*/ 872897 h 3861475"/>
                  <a:gd name="connsiteX103" fmla="*/ 1007534 w 3548024"/>
                  <a:gd name="connsiteY103" fmla="*/ 690017 h 3861475"/>
                  <a:gd name="connsiteX104" fmla="*/ 936414 w 3548024"/>
                  <a:gd name="connsiteY104" fmla="*/ 557937 h 3861475"/>
                  <a:gd name="connsiteX105" fmla="*/ 885614 w 3548024"/>
                  <a:gd name="connsiteY105" fmla="*/ 476657 h 3861475"/>
                  <a:gd name="connsiteX106" fmla="*/ 855134 w 3548024"/>
                  <a:gd name="connsiteY106" fmla="*/ 476657 h 3861475"/>
                  <a:gd name="connsiteX107" fmla="*/ 875454 w 3548024"/>
                  <a:gd name="connsiteY107" fmla="*/ 547777 h 3861475"/>
                  <a:gd name="connsiteX108" fmla="*/ 977054 w 3548024"/>
                  <a:gd name="connsiteY108" fmla="*/ 730657 h 3861475"/>
                  <a:gd name="connsiteX109" fmla="*/ 1078654 w 3548024"/>
                  <a:gd name="connsiteY109" fmla="*/ 832257 h 3861475"/>
                  <a:gd name="connsiteX110" fmla="*/ 1007534 w 3548024"/>
                  <a:gd name="connsiteY110" fmla="*/ 832257 h 3861475"/>
                  <a:gd name="connsiteX111" fmla="*/ 844974 w 3548024"/>
                  <a:gd name="connsiteY111" fmla="*/ 761137 h 3861475"/>
                  <a:gd name="connsiteX112" fmla="*/ 824654 w 3548024"/>
                  <a:gd name="connsiteY112" fmla="*/ 781457 h 3861475"/>
                  <a:gd name="connsiteX113" fmla="*/ 916094 w 3548024"/>
                  <a:gd name="connsiteY113" fmla="*/ 832257 h 3861475"/>
                  <a:gd name="connsiteX114" fmla="*/ 1068494 w 3548024"/>
                  <a:gd name="connsiteY114" fmla="*/ 893217 h 3861475"/>
                  <a:gd name="connsiteX115" fmla="*/ 1119294 w 3548024"/>
                  <a:gd name="connsiteY115" fmla="*/ 903377 h 3861475"/>
                  <a:gd name="connsiteX116" fmla="*/ 1241214 w 3548024"/>
                  <a:gd name="connsiteY116" fmla="*/ 1004977 h 3861475"/>
                  <a:gd name="connsiteX117" fmla="*/ 1281854 w 3548024"/>
                  <a:gd name="connsiteY117" fmla="*/ 1035457 h 3861475"/>
                  <a:gd name="connsiteX118" fmla="*/ 1393614 w 3548024"/>
                  <a:gd name="connsiteY118" fmla="*/ 1167537 h 3861475"/>
                  <a:gd name="connsiteX119" fmla="*/ 1495214 w 3548024"/>
                  <a:gd name="connsiteY119" fmla="*/ 1299617 h 3861475"/>
                  <a:gd name="connsiteX120" fmla="*/ 1678094 w 3548024"/>
                  <a:gd name="connsiteY120" fmla="*/ 1472337 h 3861475"/>
                  <a:gd name="connsiteX121" fmla="*/ 1840654 w 3548024"/>
                  <a:gd name="connsiteY121" fmla="*/ 1604417 h 3861475"/>
                  <a:gd name="connsiteX122" fmla="*/ 1860974 w 3548024"/>
                  <a:gd name="connsiteY122" fmla="*/ 1655217 h 3861475"/>
                  <a:gd name="connsiteX123" fmla="*/ 1881294 w 3548024"/>
                  <a:gd name="connsiteY123" fmla="*/ 1807617 h 3861475"/>
                  <a:gd name="connsiteX124" fmla="*/ 1891454 w 3548024"/>
                  <a:gd name="connsiteY124" fmla="*/ 1899057 h 3861475"/>
                  <a:gd name="connsiteX125" fmla="*/ 1881294 w 3548024"/>
                  <a:gd name="connsiteY125" fmla="*/ 2061617 h 3861475"/>
                  <a:gd name="connsiteX126" fmla="*/ 1769534 w 3548024"/>
                  <a:gd name="connsiteY126" fmla="*/ 2010817 h 3861475"/>
                  <a:gd name="connsiteX127" fmla="*/ 1495214 w 3548024"/>
                  <a:gd name="connsiteY127" fmla="*/ 1960017 h 3861475"/>
                  <a:gd name="connsiteX128" fmla="*/ 1251374 w 3548024"/>
                  <a:gd name="connsiteY128" fmla="*/ 1888897 h 3861475"/>
                  <a:gd name="connsiteX129" fmla="*/ 895774 w 3548024"/>
                  <a:gd name="connsiteY129" fmla="*/ 1756817 h 3861475"/>
                  <a:gd name="connsiteX130" fmla="*/ 662094 w 3548024"/>
                  <a:gd name="connsiteY130" fmla="*/ 1523137 h 3861475"/>
                  <a:gd name="connsiteX131" fmla="*/ 509694 w 3548024"/>
                  <a:gd name="connsiteY131" fmla="*/ 1319937 h 3861475"/>
                  <a:gd name="connsiteX132" fmla="*/ 418254 w 3548024"/>
                  <a:gd name="connsiteY132" fmla="*/ 1218337 h 3861475"/>
                  <a:gd name="connsiteX133" fmla="*/ 357294 w 3548024"/>
                  <a:gd name="connsiteY133" fmla="*/ 1228497 h 3861475"/>
                  <a:gd name="connsiteX134" fmla="*/ 438574 w 3548024"/>
                  <a:gd name="connsiteY134" fmla="*/ 1319937 h 3861475"/>
                  <a:gd name="connsiteX135" fmla="*/ 560494 w 3548024"/>
                  <a:gd name="connsiteY135" fmla="*/ 1502817 h 3861475"/>
                  <a:gd name="connsiteX136" fmla="*/ 621454 w 3548024"/>
                  <a:gd name="connsiteY136" fmla="*/ 1584097 h 3861475"/>
                  <a:gd name="connsiteX137" fmla="*/ 550334 w 3548024"/>
                  <a:gd name="connsiteY137" fmla="*/ 1573937 h 3861475"/>
                  <a:gd name="connsiteX138" fmla="*/ 377614 w 3548024"/>
                  <a:gd name="connsiteY138" fmla="*/ 1482497 h 3861475"/>
                  <a:gd name="connsiteX139" fmla="*/ 204894 w 3548024"/>
                  <a:gd name="connsiteY139" fmla="*/ 1360577 h 3861475"/>
                  <a:gd name="connsiteX140" fmla="*/ 42334 w 3548024"/>
                  <a:gd name="connsiteY140" fmla="*/ 1228497 h 3861475"/>
                  <a:gd name="connsiteX141" fmla="*/ 1694 w 3548024"/>
                  <a:gd name="connsiteY141" fmla="*/ 1238657 h 3861475"/>
                  <a:gd name="connsiteX142" fmla="*/ 82974 w 3548024"/>
                  <a:gd name="connsiteY142" fmla="*/ 1309777 h 3861475"/>
                  <a:gd name="connsiteX143" fmla="*/ 357294 w 3548024"/>
                  <a:gd name="connsiteY143" fmla="*/ 1533297 h 3861475"/>
                  <a:gd name="connsiteX144" fmla="*/ 601134 w 3548024"/>
                  <a:gd name="connsiteY144" fmla="*/ 1645057 h 3861475"/>
                  <a:gd name="connsiteX145" fmla="*/ 702734 w 3548024"/>
                  <a:gd name="connsiteY145" fmla="*/ 1665377 h 3861475"/>
                  <a:gd name="connsiteX146" fmla="*/ 753534 w 3548024"/>
                  <a:gd name="connsiteY146" fmla="*/ 1726337 h 3861475"/>
                  <a:gd name="connsiteX147" fmla="*/ 814494 w 3548024"/>
                  <a:gd name="connsiteY147" fmla="*/ 1777137 h 3861475"/>
                  <a:gd name="connsiteX148" fmla="*/ 905934 w 3548024"/>
                  <a:gd name="connsiteY148" fmla="*/ 1827937 h 3861475"/>
                  <a:gd name="connsiteX149" fmla="*/ 1231054 w 3548024"/>
                  <a:gd name="connsiteY149" fmla="*/ 1949857 h 3861475"/>
                  <a:gd name="connsiteX150" fmla="*/ 1535854 w 3548024"/>
                  <a:gd name="connsiteY150" fmla="*/ 2061617 h 3861475"/>
                  <a:gd name="connsiteX151" fmla="*/ 1647614 w 3548024"/>
                  <a:gd name="connsiteY151" fmla="*/ 2132737 h 3861475"/>
                  <a:gd name="connsiteX152" fmla="*/ 1464734 w 3548024"/>
                  <a:gd name="connsiteY152" fmla="*/ 2102257 h 3861475"/>
                  <a:gd name="connsiteX153" fmla="*/ 1281854 w 3548024"/>
                  <a:gd name="connsiteY153" fmla="*/ 2102257 h 3861475"/>
                  <a:gd name="connsiteX154" fmla="*/ 1048174 w 3548024"/>
                  <a:gd name="connsiteY154" fmla="*/ 2081937 h 3861475"/>
                  <a:gd name="connsiteX155" fmla="*/ 804334 w 3548024"/>
                  <a:gd name="connsiteY155" fmla="*/ 2010817 h 3861475"/>
                  <a:gd name="connsiteX156" fmla="*/ 540174 w 3548024"/>
                  <a:gd name="connsiteY156" fmla="*/ 1919377 h 3861475"/>
                  <a:gd name="connsiteX157" fmla="*/ 509694 w 3548024"/>
                  <a:gd name="connsiteY157" fmla="*/ 1909217 h 3861475"/>
                  <a:gd name="connsiteX158" fmla="*/ 377614 w 3548024"/>
                  <a:gd name="connsiteY158" fmla="*/ 1817777 h 3861475"/>
                  <a:gd name="connsiteX159" fmla="*/ 336974 w 3548024"/>
                  <a:gd name="connsiteY159" fmla="*/ 1827937 h 3861475"/>
                  <a:gd name="connsiteX160" fmla="*/ 469054 w 3548024"/>
                  <a:gd name="connsiteY160" fmla="*/ 1949857 h 3861475"/>
                  <a:gd name="connsiteX161" fmla="*/ 723054 w 3548024"/>
                  <a:gd name="connsiteY161" fmla="*/ 2031137 h 3861475"/>
                  <a:gd name="connsiteX162" fmla="*/ 601134 w 3548024"/>
                  <a:gd name="connsiteY162" fmla="*/ 2031137 h 3861475"/>
                  <a:gd name="connsiteX163" fmla="*/ 469054 w 3548024"/>
                  <a:gd name="connsiteY163" fmla="*/ 2020977 h 3861475"/>
                  <a:gd name="connsiteX164" fmla="*/ 469054 w 3548024"/>
                  <a:gd name="connsiteY164" fmla="*/ 2071777 h 3861475"/>
                  <a:gd name="connsiteX165" fmla="*/ 580814 w 3548024"/>
                  <a:gd name="connsiteY165" fmla="*/ 2071777 h 3861475"/>
                  <a:gd name="connsiteX166" fmla="*/ 784014 w 3548024"/>
                  <a:gd name="connsiteY166" fmla="*/ 2071777 h 3861475"/>
                  <a:gd name="connsiteX167" fmla="*/ 987214 w 3548024"/>
                  <a:gd name="connsiteY167" fmla="*/ 2112417 h 3861475"/>
                  <a:gd name="connsiteX168" fmla="*/ 1261534 w 3548024"/>
                  <a:gd name="connsiteY168" fmla="*/ 2132737 h 3861475"/>
                  <a:gd name="connsiteX169" fmla="*/ 1578766 w 3548024"/>
                  <a:gd name="connsiteY169" fmla="*/ 2175010 h 3861475"/>
                  <a:gd name="connsiteX170" fmla="*/ 1739054 w 3548024"/>
                  <a:gd name="connsiteY170" fmla="*/ 2305457 h 3861475"/>
                  <a:gd name="connsiteX171" fmla="*/ 1789854 w 3548024"/>
                  <a:gd name="connsiteY171" fmla="*/ 2437537 h 3861475"/>
                  <a:gd name="connsiteX172" fmla="*/ 1800014 w 3548024"/>
                  <a:gd name="connsiteY172" fmla="*/ 2681377 h 3861475"/>
                  <a:gd name="connsiteX173" fmla="*/ 1779694 w 3548024"/>
                  <a:gd name="connsiteY173" fmla="*/ 2935377 h 3861475"/>
                  <a:gd name="connsiteX174" fmla="*/ 1728894 w 3548024"/>
                  <a:gd name="connsiteY174" fmla="*/ 3230017 h 3861475"/>
                  <a:gd name="connsiteX175" fmla="*/ 1678094 w 3548024"/>
                  <a:gd name="connsiteY175" fmla="*/ 3524657 h 3861475"/>
                  <a:gd name="connsiteX176" fmla="*/ 1627294 w 3548024"/>
                  <a:gd name="connsiteY176" fmla="*/ 3768497 h 3861475"/>
                  <a:gd name="connsiteX177" fmla="*/ 1820334 w 3548024"/>
                  <a:gd name="connsiteY177" fmla="*/ 3849777 h 3861475"/>
                  <a:gd name="connsiteX178" fmla="*/ 2114974 w 3548024"/>
                  <a:gd name="connsiteY178" fmla="*/ 3859937 h 3861475"/>
                  <a:gd name="connsiteX179" fmla="*/ 2274667 w 3548024"/>
                  <a:gd name="connsiteY179" fmla="*/ 3839765 h 3861475"/>
                  <a:gd name="connsiteX180" fmla="*/ 2186094 w 3548024"/>
                  <a:gd name="connsiteY180" fmla="*/ 3809137 h 3861475"/>
                  <a:gd name="connsiteX181" fmla="*/ 2232894 w 3548024"/>
                  <a:gd name="connsiteY181" fmla="*/ 3374722 h 3861475"/>
                  <a:gd name="connsiteX0" fmla="*/ 2224448 w 3548024"/>
                  <a:gd name="connsiteY0" fmla="*/ 3383831 h 3861475"/>
                  <a:gd name="connsiteX1" fmla="*/ 2198719 w 3548024"/>
                  <a:gd name="connsiteY1" fmla="*/ 2548406 h 3861475"/>
                  <a:gd name="connsiteX2" fmla="*/ 2298846 w 3548024"/>
                  <a:gd name="connsiteY2" fmla="*/ 2247018 h 3861475"/>
                  <a:gd name="connsiteX3" fmla="*/ 2622974 w 3548024"/>
                  <a:gd name="connsiteY3" fmla="*/ 2020977 h 3861475"/>
                  <a:gd name="connsiteX4" fmla="*/ 3009054 w 3548024"/>
                  <a:gd name="connsiteY4" fmla="*/ 1797457 h 3861475"/>
                  <a:gd name="connsiteX5" fmla="*/ 3283374 w 3548024"/>
                  <a:gd name="connsiteY5" fmla="*/ 1685697 h 3861475"/>
                  <a:gd name="connsiteX6" fmla="*/ 3466254 w 3548024"/>
                  <a:gd name="connsiteY6" fmla="*/ 1573937 h 3861475"/>
                  <a:gd name="connsiteX7" fmla="*/ 3547534 w 3548024"/>
                  <a:gd name="connsiteY7" fmla="*/ 1462177 h 3861475"/>
                  <a:gd name="connsiteX8" fmla="*/ 3496734 w 3548024"/>
                  <a:gd name="connsiteY8" fmla="*/ 1452017 h 3861475"/>
                  <a:gd name="connsiteX9" fmla="*/ 3425614 w 3548024"/>
                  <a:gd name="connsiteY9" fmla="*/ 1553617 h 3861475"/>
                  <a:gd name="connsiteX10" fmla="*/ 3232574 w 3548024"/>
                  <a:gd name="connsiteY10" fmla="*/ 1655217 h 3861475"/>
                  <a:gd name="connsiteX11" fmla="*/ 2917614 w 3548024"/>
                  <a:gd name="connsiteY11" fmla="*/ 1787297 h 3861475"/>
                  <a:gd name="connsiteX12" fmla="*/ 2887134 w 3548024"/>
                  <a:gd name="connsiteY12" fmla="*/ 1777137 h 3861475"/>
                  <a:gd name="connsiteX13" fmla="*/ 2917614 w 3548024"/>
                  <a:gd name="connsiteY13" fmla="*/ 1665377 h 3861475"/>
                  <a:gd name="connsiteX14" fmla="*/ 2978574 w 3548024"/>
                  <a:gd name="connsiteY14" fmla="*/ 1502817 h 3861475"/>
                  <a:gd name="connsiteX15" fmla="*/ 2978574 w 3548024"/>
                  <a:gd name="connsiteY15" fmla="*/ 1452017 h 3861475"/>
                  <a:gd name="connsiteX16" fmla="*/ 2927774 w 3548024"/>
                  <a:gd name="connsiteY16" fmla="*/ 1462177 h 3861475"/>
                  <a:gd name="connsiteX17" fmla="*/ 2897294 w 3548024"/>
                  <a:gd name="connsiteY17" fmla="*/ 1543457 h 3861475"/>
                  <a:gd name="connsiteX18" fmla="*/ 2816014 w 3548024"/>
                  <a:gd name="connsiteY18" fmla="*/ 1766977 h 3861475"/>
                  <a:gd name="connsiteX19" fmla="*/ 2785534 w 3548024"/>
                  <a:gd name="connsiteY19" fmla="*/ 1848257 h 3861475"/>
                  <a:gd name="connsiteX20" fmla="*/ 2586878 w 3548024"/>
                  <a:gd name="connsiteY20" fmla="*/ 1958986 h 3861475"/>
                  <a:gd name="connsiteX21" fmla="*/ 2368974 w 3548024"/>
                  <a:gd name="connsiteY21" fmla="*/ 2081937 h 3861475"/>
                  <a:gd name="connsiteX22" fmla="*/ 2226734 w 3548024"/>
                  <a:gd name="connsiteY22" fmla="*/ 2193697 h 3861475"/>
                  <a:gd name="connsiteX23" fmla="*/ 2308014 w 3548024"/>
                  <a:gd name="connsiteY23" fmla="*/ 1848257 h 3861475"/>
                  <a:gd name="connsiteX24" fmla="*/ 2379134 w 3548024"/>
                  <a:gd name="connsiteY24" fmla="*/ 1462177 h 3861475"/>
                  <a:gd name="connsiteX25" fmla="*/ 2592494 w 3548024"/>
                  <a:gd name="connsiteY25" fmla="*/ 1238657 h 3861475"/>
                  <a:gd name="connsiteX26" fmla="*/ 2663614 w 3548024"/>
                  <a:gd name="connsiteY26" fmla="*/ 1076097 h 3861475"/>
                  <a:gd name="connsiteX27" fmla="*/ 2622974 w 3548024"/>
                  <a:gd name="connsiteY27" fmla="*/ 1076097 h 3861475"/>
                  <a:gd name="connsiteX28" fmla="*/ 2562014 w 3548024"/>
                  <a:gd name="connsiteY28" fmla="*/ 1208177 h 3861475"/>
                  <a:gd name="connsiteX29" fmla="*/ 2409614 w 3548024"/>
                  <a:gd name="connsiteY29" fmla="*/ 1330097 h 3861475"/>
                  <a:gd name="connsiteX30" fmla="*/ 2460414 w 3548024"/>
                  <a:gd name="connsiteY30" fmla="*/ 1157377 h 3861475"/>
                  <a:gd name="connsiteX31" fmla="*/ 2541694 w 3548024"/>
                  <a:gd name="connsiteY31" fmla="*/ 862737 h 3861475"/>
                  <a:gd name="connsiteX32" fmla="*/ 2643294 w 3548024"/>
                  <a:gd name="connsiteY32" fmla="*/ 771297 h 3861475"/>
                  <a:gd name="connsiteX33" fmla="*/ 2724574 w 3548024"/>
                  <a:gd name="connsiteY33" fmla="*/ 679857 h 3861475"/>
                  <a:gd name="connsiteX34" fmla="*/ 2734734 w 3548024"/>
                  <a:gd name="connsiteY34" fmla="*/ 629057 h 3861475"/>
                  <a:gd name="connsiteX35" fmla="*/ 2694094 w 3548024"/>
                  <a:gd name="connsiteY35" fmla="*/ 649377 h 3861475"/>
                  <a:gd name="connsiteX36" fmla="*/ 2622974 w 3548024"/>
                  <a:gd name="connsiteY36" fmla="*/ 730657 h 3861475"/>
                  <a:gd name="connsiteX37" fmla="*/ 2562014 w 3548024"/>
                  <a:gd name="connsiteY37" fmla="*/ 761137 h 3861475"/>
                  <a:gd name="connsiteX38" fmla="*/ 2673774 w 3548024"/>
                  <a:gd name="connsiteY38" fmla="*/ 456337 h 3861475"/>
                  <a:gd name="connsiteX39" fmla="*/ 2724574 w 3548024"/>
                  <a:gd name="connsiteY39" fmla="*/ 222657 h 3861475"/>
                  <a:gd name="connsiteX40" fmla="*/ 2683934 w 3548024"/>
                  <a:gd name="connsiteY40" fmla="*/ 212497 h 3861475"/>
                  <a:gd name="connsiteX41" fmla="*/ 2663614 w 3548024"/>
                  <a:gd name="connsiteY41" fmla="*/ 324257 h 3861475"/>
                  <a:gd name="connsiteX42" fmla="*/ 2612814 w 3548024"/>
                  <a:gd name="connsiteY42" fmla="*/ 496977 h 3861475"/>
                  <a:gd name="connsiteX43" fmla="*/ 2592494 w 3548024"/>
                  <a:gd name="connsiteY43" fmla="*/ 496977 h 3861475"/>
                  <a:gd name="connsiteX44" fmla="*/ 2551854 w 3548024"/>
                  <a:gd name="connsiteY44" fmla="*/ 354737 h 3861475"/>
                  <a:gd name="connsiteX45" fmla="*/ 2521374 w 3548024"/>
                  <a:gd name="connsiteY45" fmla="*/ 263297 h 3861475"/>
                  <a:gd name="connsiteX46" fmla="*/ 2490894 w 3548024"/>
                  <a:gd name="connsiteY46" fmla="*/ 293777 h 3861475"/>
                  <a:gd name="connsiteX47" fmla="*/ 2511214 w 3548024"/>
                  <a:gd name="connsiteY47" fmla="*/ 354737 h 3861475"/>
                  <a:gd name="connsiteX48" fmla="*/ 2541694 w 3548024"/>
                  <a:gd name="connsiteY48" fmla="*/ 466497 h 3861475"/>
                  <a:gd name="connsiteX49" fmla="*/ 2562014 w 3548024"/>
                  <a:gd name="connsiteY49" fmla="*/ 557937 h 3861475"/>
                  <a:gd name="connsiteX50" fmla="*/ 2572174 w 3548024"/>
                  <a:gd name="connsiteY50" fmla="*/ 588417 h 3861475"/>
                  <a:gd name="connsiteX51" fmla="*/ 2490894 w 3548024"/>
                  <a:gd name="connsiteY51" fmla="*/ 822097 h 3861475"/>
                  <a:gd name="connsiteX52" fmla="*/ 2419774 w 3548024"/>
                  <a:gd name="connsiteY52" fmla="*/ 1076097 h 3861475"/>
                  <a:gd name="connsiteX53" fmla="*/ 2358814 w 3548024"/>
                  <a:gd name="connsiteY53" fmla="*/ 1045617 h 3861475"/>
                  <a:gd name="connsiteX54" fmla="*/ 2257214 w 3548024"/>
                  <a:gd name="connsiteY54" fmla="*/ 872897 h 3861475"/>
                  <a:gd name="connsiteX55" fmla="*/ 2216574 w 3548024"/>
                  <a:gd name="connsiteY55" fmla="*/ 791617 h 3861475"/>
                  <a:gd name="connsiteX56" fmla="*/ 2196254 w 3548024"/>
                  <a:gd name="connsiteY56" fmla="*/ 822097 h 3861475"/>
                  <a:gd name="connsiteX57" fmla="*/ 2236894 w 3548024"/>
                  <a:gd name="connsiteY57" fmla="*/ 923697 h 3861475"/>
                  <a:gd name="connsiteX58" fmla="*/ 2297854 w 3548024"/>
                  <a:gd name="connsiteY58" fmla="*/ 1035457 h 3861475"/>
                  <a:gd name="connsiteX59" fmla="*/ 2348654 w 3548024"/>
                  <a:gd name="connsiteY59" fmla="*/ 1116737 h 3861475"/>
                  <a:gd name="connsiteX60" fmla="*/ 2379134 w 3548024"/>
                  <a:gd name="connsiteY60" fmla="*/ 1147217 h 3861475"/>
                  <a:gd name="connsiteX61" fmla="*/ 2358814 w 3548024"/>
                  <a:gd name="connsiteY61" fmla="*/ 1258977 h 3861475"/>
                  <a:gd name="connsiteX62" fmla="*/ 2257214 w 3548024"/>
                  <a:gd name="connsiteY62" fmla="*/ 1604417 h 3861475"/>
                  <a:gd name="connsiteX63" fmla="*/ 2206414 w 3548024"/>
                  <a:gd name="connsiteY63" fmla="*/ 1858417 h 3861475"/>
                  <a:gd name="connsiteX64" fmla="*/ 2155614 w 3548024"/>
                  <a:gd name="connsiteY64" fmla="*/ 2000657 h 3861475"/>
                  <a:gd name="connsiteX65" fmla="*/ 2084494 w 3548024"/>
                  <a:gd name="connsiteY65" fmla="*/ 2020977 h 3861475"/>
                  <a:gd name="connsiteX66" fmla="*/ 2043854 w 3548024"/>
                  <a:gd name="connsiteY66" fmla="*/ 1868577 h 3861475"/>
                  <a:gd name="connsiteX67" fmla="*/ 1952414 w 3548024"/>
                  <a:gd name="connsiteY67" fmla="*/ 1533297 h 3861475"/>
                  <a:gd name="connsiteX68" fmla="*/ 1840654 w 3548024"/>
                  <a:gd name="connsiteY68" fmla="*/ 1076097 h 3861475"/>
                  <a:gd name="connsiteX69" fmla="*/ 1800014 w 3548024"/>
                  <a:gd name="connsiteY69" fmla="*/ 618897 h 3861475"/>
                  <a:gd name="connsiteX70" fmla="*/ 1867129 w 3548024"/>
                  <a:gd name="connsiteY70" fmla="*/ 38001 h 3861475"/>
                  <a:gd name="connsiteX71" fmla="*/ 1795121 w 3548024"/>
                  <a:gd name="connsiteY71" fmla="*/ 110009 h 3861475"/>
                  <a:gd name="connsiteX72" fmla="*/ 1759374 w 3548024"/>
                  <a:gd name="connsiteY72" fmla="*/ 547777 h 3861475"/>
                  <a:gd name="connsiteX73" fmla="*/ 1759374 w 3548024"/>
                  <a:gd name="connsiteY73" fmla="*/ 740817 h 3861475"/>
                  <a:gd name="connsiteX74" fmla="*/ 1769534 w 3548024"/>
                  <a:gd name="connsiteY74" fmla="*/ 852577 h 3861475"/>
                  <a:gd name="connsiteX75" fmla="*/ 1728894 w 3548024"/>
                  <a:gd name="connsiteY75" fmla="*/ 791617 h 3861475"/>
                  <a:gd name="connsiteX76" fmla="*/ 1617134 w 3548024"/>
                  <a:gd name="connsiteY76" fmla="*/ 588417 h 3861475"/>
                  <a:gd name="connsiteX77" fmla="*/ 1566334 w 3548024"/>
                  <a:gd name="connsiteY77" fmla="*/ 324257 h 3861475"/>
                  <a:gd name="connsiteX78" fmla="*/ 1535854 w 3548024"/>
                  <a:gd name="connsiteY78" fmla="*/ 242977 h 3861475"/>
                  <a:gd name="connsiteX79" fmla="*/ 1515534 w 3548024"/>
                  <a:gd name="connsiteY79" fmla="*/ 303937 h 3861475"/>
                  <a:gd name="connsiteX80" fmla="*/ 1546014 w 3548024"/>
                  <a:gd name="connsiteY80" fmla="*/ 547777 h 3861475"/>
                  <a:gd name="connsiteX81" fmla="*/ 1566334 w 3548024"/>
                  <a:gd name="connsiteY81" fmla="*/ 608737 h 3861475"/>
                  <a:gd name="connsiteX82" fmla="*/ 1535854 w 3548024"/>
                  <a:gd name="connsiteY82" fmla="*/ 598577 h 3861475"/>
                  <a:gd name="connsiteX83" fmla="*/ 1434254 w 3548024"/>
                  <a:gd name="connsiteY83" fmla="*/ 517297 h 3861475"/>
                  <a:gd name="connsiteX84" fmla="*/ 1322494 w 3548024"/>
                  <a:gd name="connsiteY84" fmla="*/ 456337 h 3861475"/>
                  <a:gd name="connsiteX85" fmla="*/ 1312334 w 3548024"/>
                  <a:gd name="connsiteY85" fmla="*/ 486817 h 3861475"/>
                  <a:gd name="connsiteX86" fmla="*/ 1424094 w 3548024"/>
                  <a:gd name="connsiteY86" fmla="*/ 578257 h 3861475"/>
                  <a:gd name="connsiteX87" fmla="*/ 1566334 w 3548024"/>
                  <a:gd name="connsiteY87" fmla="*/ 659537 h 3861475"/>
                  <a:gd name="connsiteX88" fmla="*/ 1596814 w 3548024"/>
                  <a:gd name="connsiteY88" fmla="*/ 679857 h 3861475"/>
                  <a:gd name="connsiteX89" fmla="*/ 1678094 w 3548024"/>
                  <a:gd name="connsiteY89" fmla="*/ 811937 h 3861475"/>
                  <a:gd name="connsiteX90" fmla="*/ 1759374 w 3548024"/>
                  <a:gd name="connsiteY90" fmla="*/ 913537 h 3861475"/>
                  <a:gd name="connsiteX91" fmla="*/ 1779694 w 3548024"/>
                  <a:gd name="connsiteY91" fmla="*/ 1025297 h 3861475"/>
                  <a:gd name="connsiteX92" fmla="*/ 1810174 w 3548024"/>
                  <a:gd name="connsiteY92" fmla="*/ 1218337 h 3861475"/>
                  <a:gd name="connsiteX93" fmla="*/ 1871134 w 3548024"/>
                  <a:gd name="connsiteY93" fmla="*/ 1492657 h 3861475"/>
                  <a:gd name="connsiteX94" fmla="*/ 1850814 w 3548024"/>
                  <a:gd name="connsiteY94" fmla="*/ 1492657 h 3861475"/>
                  <a:gd name="connsiteX95" fmla="*/ 1586654 w 3548024"/>
                  <a:gd name="connsiteY95" fmla="*/ 1319937 h 3861475"/>
                  <a:gd name="connsiteX96" fmla="*/ 1403774 w 3548024"/>
                  <a:gd name="connsiteY96" fmla="*/ 1096417 h 3861475"/>
                  <a:gd name="connsiteX97" fmla="*/ 1322494 w 3548024"/>
                  <a:gd name="connsiteY97" fmla="*/ 964337 h 3861475"/>
                  <a:gd name="connsiteX98" fmla="*/ 1302174 w 3548024"/>
                  <a:gd name="connsiteY98" fmla="*/ 801777 h 3861475"/>
                  <a:gd name="connsiteX99" fmla="*/ 1281854 w 3548024"/>
                  <a:gd name="connsiteY99" fmla="*/ 771297 h 3861475"/>
                  <a:gd name="connsiteX100" fmla="*/ 1251374 w 3548024"/>
                  <a:gd name="connsiteY100" fmla="*/ 852577 h 3861475"/>
                  <a:gd name="connsiteX101" fmla="*/ 1261534 w 3548024"/>
                  <a:gd name="connsiteY101" fmla="*/ 954177 h 3861475"/>
                  <a:gd name="connsiteX102" fmla="*/ 1180254 w 3548024"/>
                  <a:gd name="connsiteY102" fmla="*/ 872897 h 3861475"/>
                  <a:gd name="connsiteX103" fmla="*/ 1007534 w 3548024"/>
                  <a:gd name="connsiteY103" fmla="*/ 690017 h 3861475"/>
                  <a:gd name="connsiteX104" fmla="*/ 936414 w 3548024"/>
                  <a:gd name="connsiteY104" fmla="*/ 557937 h 3861475"/>
                  <a:gd name="connsiteX105" fmla="*/ 885614 w 3548024"/>
                  <a:gd name="connsiteY105" fmla="*/ 476657 h 3861475"/>
                  <a:gd name="connsiteX106" fmla="*/ 855134 w 3548024"/>
                  <a:gd name="connsiteY106" fmla="*/ 476657 h 3861475"/>
                  <a:gd name="connsiteX107" fmla="*/ 875454 w 3548024"/>
                  <a:gd name="connsiteY107" fmla="*/ 547777 h 3861475"/>
                  <a:gd name="connsiteX108" fmla="*/ 977054 w 3548024"/>
                  <a:gd name="connsiteY108" fmla="*/ 730657 h 3861475"/>
                  <a:gd name="connsiteX109" fmla="*/ 1078654 w 3548024"/>
                  <a:gd name="connsiteY109" fmla="*/ 832257 h 3861475"/>
                  <a:gd name="connsiteX110" fmla="*/ 1007534 w 3548024"/>
                  <a:gd name="connsiteY110" fmla="*/ 832257 h 3861475"/>
                  <a:gd name="connsiteX111" fmla="*/ 844974 w 3548024"/>
                  <a:gd name="connsiteY111" fmla="*/ 761137 h 3861475"/>
                  <a:gd name="connsiteX112" fmla="*/ 824654 w 3548024"/>
                  <a:gd name="connsiteY112" fmla="*/ 781457 h 3861475"/>
                  <a:gd name="connsiteX113" fmla="*/ 916094 w 3548024"/>
                  <a:gd name="connsiteY113" fmla="*/ 832257 h 3861475"/>
                  <a:gd name="connsiteX114" fmla="*/ 1068494 w 3548024"/>
                  <a:gd name="connsiteY114" fmla="*/ 893217 h 3861475"/>
                  <a:gd name="connsiteX115" fmla="*/ 1119294 w 3548024"/>
                  <a:gd name="connsiteY115" fmla="*/ 903377 h 3861475"/>
                  <a:gd name="connsiteX116" fmla="*/ 1241214 w 3548024"/>
                  <a:gd name="connsiteY116" fmla="*/ 1004977 h 3861475"/>
                  <a:gd name="connsiteX117" fmla="*/ 1281854 w 3548024"/>
                  <a:gd name="connsiteY117" fmla="*/ 1035457 h 3861475"/>
                  <a:gd name="connsiteX118" fmla="*/ 1393614 w 3548024"/>
                  <a:gd name="connsiteY118" fmla="*/ 1167537 h 3861475"/>
                  <a:gd name="connsiteX119" fmla="*/ 1495214 w 3548024"/>
                  <a:gd name="connsiteY119" fmla="*/ 1299617 h 3861475"/>
                  <a:gd name="connsiteX120" fmla="*/ 1678094 w 3548024"/>
                  <a:gd name="connsiteY120" fmla="*/ 1472337 h 3861475"/>
                  <a:gd name="connsiteX121" fmla="*/ 1840654 w 3548024"/>
                  <a:gd name="connsiteY121" fmla="*/ 1604417 h 3861475"/>
                  <a:gd name="connsiteX122" fmla="*/ 1860974 w 3548024"/>
                  <a:gd name="connsiteY122" fmla="*/ 1655217 h 3861475"/>
                  <a:gd name="connsiteX123" fmla="*/ 1881294 w 3548024"/>
                  <a:gd name="connsiteY123" fmla="*/ 1807617 h 3861475"/>
                  <a:gd name="connsiteX124" fmla="*/ 1891454 w 3548024"/>
                  <a:gd name="connsiteY124" fmla="*/ 1899057 h 3861475"/>
                  <a:gd name="connsiteX125" fmla="*/ 1881294 w 3548024"/>
                  <a:gd name="connsiteY125" fmla="*/ 2061617 h 3861475"/>
                  <a:gd name="connsiteX126" fmla="*/ 1769534 w 3548024"/>
                  <a:gd name="connsiteY126" fmla="*/ 2010817 h 3861475"/>
                  <a:gd name="connsiteX127" fmla="*/ 1495214 w 3548024"/>
                  <a:gd name="connsiteY127" fmla="*/ 1960017 h 3861475"/>
                  <a:gd name="connsiteX128" fmla="*/ 1251374 w 3548024"/>
                  <a:gd name="connsiteY128" fmla="*/ 1888897 h 3861475"/>
                  <a:gd name="connsiteX129" fmla="*/ 895774 w 3548024"/>
                  <a:gd name="connsiteY129" fmla="*/ 1756817 h 3861475"/>
                  <a:gd name="connsiteX130" fmla="*/ 662094 w 3548024"/>
                  <a:gd name="connsiteY130" fmla="*/ 1523137 h 3861475"/>
                  <a:gd name="connsiteX131" fmla="*/ 509694 w 3548024"/>
                  <a:gd name="connsiteY131" fmla="*/ 1319937 h 3861475"/>
                  <a:gd name="connsiteX132" fmla="*/ 418254 w 3548024"/>
                  <a:gd name="connsiteY132" fmla="*/ 1218337 h 3861475"/>
                  <a:gd name="connsiteX133" fmla="*/ 357294 w 3548024"/>
                  <a:gd name="connsiteY133" fmla="*/ 1228497 h 3861475"/>
                  <a:gd name="connsiteX134" fmla="*/ 438574 w 3548024"/>
                  <a:gd name="connsiteY134" fmla="*/ 1319937 h 3861475"/>
                  <a:gd name="connsiteX135" fmla="*/ 560494 w 3548024"/>
                  <a:gd name="connsiteY135" fmla="*/ 1502817 h 3861475"/>
                  <a:gd name="connsiteX136" fmla="*/ 621454 w 3548024"/>
                  <a:gd name="connsiteY136" fmla="*/ 1584097 h 3861475"/>
                  <a:gd name="connsiteX137" fmla="*/ 550334 w 3548024"/>
                  <a:gd name="connsiteY137" fmla="*/ 1573937 h 3861475"/>
                  <a:gd name="connsiteX138" fmla="*/ 377614 w 3548024"/>
                  <a:gd name="connsiteY138" fmla="*/ 1482497 h 3861475"/>
                  <a:gd name="connsiteX139" fmla="*/ 204894 w 3548024"/>
                  <a:gd name="connsiteY139" fmla="*/ 1360577 h 3861475"/>
                  <a:gd name="connsiteX140" fmla="*/ 42334 w 3548024"/>
                  <a:gd name="connsiteY140" fmla="*/ 1228497 h 3861475"/>
                  <a:gd name="connsiteX141" fmla="*/ 1694 w 3548024"/>
                  <a:gd name="connsiteY141" fmla="*/ 1238657 h 3861475"/>
                  <a:gd name="connsiteX142" fmla="*/ 82974 w 3548024"/>
                  <a:gd name="connsiteY142" fmla="*/ 1309777 h 3861475"/>
                  <a:gd name="connsiteX143" fmla="*/ 357294 w 3548024"/>
                  <a:gd name="connsiteY143" fmla="*/ 1533297 h 3861475"/>
                  <a:gd name="connsiteX144" fmla="*/ 601134 w 3548024"/>
                  <a:gd name="connsiteY144" fmla="*/ 1645057 h 3861475"/>
                  <a:gd name="connsiteX145" fmla="*/ 702734 w 3548024"/>
                  <a:gd name="connsiteY145" fmla="*/ 1665377 h 3861475"/>
                  <a:gd name="connsiteX146" fmla="*/ 753534 w 3548024"/>
                  <a:gd name="connsiteY146" fmla="*/ 1726337 h 3861475"/>
                  <a:gd name="connsiteX147" fmla="*/ 814494 w 3548024"/>
                  <a:gd name="connsiteY147" fmla="*/ 1777137 h 3861475"/>
                  <a:gd name="connsiteX148" fmla="*/ 905934 w 3548024"/>
                  <a:gd name="connsiteY148" fmla="*/ 1827937 h 3861475"/>
                  <a:gd name="connsiteX149" fmla="*/ 1231054 w 3548024"/>
                  <a:gd name="connsiteY149" fmla="*/ 1949857 h 3861475"/>
                  <a:gd name="connsiteX150" fmla="*/ 1535854 w 3548024"/>
                  <a:gd name="connsiteY150" fmla="*/ 2061617 h 3861475"/>
                  <a:gd name="connsiteX151" fmla="*/ 1647614 w 3548024"/>
                  <a:gd name="connsiteY151" fmla="*/ 2132737 h 3861475"/>
                  <a:gd name="connsiteX152" fmla="*/ 1464734 w 3548024"/>
                  <a:gd name="connsiteY152" fmla="*/ 2102257 h 3861475"/>
                  <a:gd name="connsiteX153" fmla="*/ 1281854 w 3548024"/>
                  <a:gd name="connsiteY153" fmla="*/ 2102257 h 3861475"/>
                  <a:gd name="connsiteX154" fmla="*/ 1048174 w 3548024"/>
                  <a:gd name="connsiteY154" fmla="*/ 2081937 h 3861475"/>
                  <a:gd name="connsiteX155" fmla="*/ 804334 w 3548024"/>
                  <a:gd name="connsiteY155" fmla="*/ 2010817 h 3861475"/>
                  <a:gd name="connsiteX156" fmla="*/ 540174 w 3548024"/>
                  <a:gd name="connsiteY156" fmla="*/ 1919377 h 3861475"/>
                  <a:gd name="connsiteX157" fmla="*/ 509694 w 3548024"/>
                  <a:gd name="connsiteY157" fmla="*/ 1909217 h 3861475"/>
                  <a:gd name="connsiteX158" fmla="*/ 377614 w 3548024"/>
                  <a:gd name="connsiteY158" fmla="*/ 1817777 h 3861475"/>
                  <a:gd name="connsiteX159" fmla="*/ 336974 w 3548024"/>
                  <a:gd name="connsiteY159" fmla="*/ 1827937 h 3861475"/>
                  <a:gd name="connsiteX160" fmla="*/ 469054 w 3548024"/>
                  <a:gd name="connsiteY160" fmla="*/ 1949857 h 3861475"/>
                  <a:gd name="connsiteX161" fmla="*/ 723054 w 3548024"/>
                  <a:gd name="connsiteY161" fmla="*/ 2031137 h 3861475"/>
                  <a:gd name="connsiteX162" fmla="*/ 601134 w 3548024"/>
                  <a:gd name="connsiteY162" fmla="*/ 2031137 h 3861475"/>
                  <a:gd name="connsiteX163" fmla="*/ 469054 w 3548024"/>
                  <a:gd name="connsiteY163" fmla="*/ 2020977 h 3861475"/>
                  <a:gd name="connsiteX164" fmla="*/ 469054 w 3548024"/>
                  <a:gd name="connsiteY164" fmla="*/ 2071777 h 3861475"/>
                  <a:gd name="connsiteX165" fmla="*/ 580814 w 3548024"/>
                  <a:gd name="connsiteY165" fmla="*/ 2071777 h 3861475"/>
                  <a:gd name="connsiteX166" fmla="*/ 784014 w 3548024"/>
                  <a:gd name="connsiteY166" fmla="*/ 2071777 h 3861475"/>
                  <a:gd name="connsiteX167" fmla="*/ 987214 w 3548024"/>
                  <a:gd name="connsiteY167" fmla="*/ 2112417 h 3861475"/>
                  <a:gd name="connsiteX168" fmla="*/ 1261534 w 3548024"/>
                  <a:gd name="connsiteY168" fmla="*/ 2132737 h 3861475"/>
                  <a:gd name="connsiteX169" fmla="*/ 1578766 w 3548024"/>
                  <a:gd name="connsiteY169" fmla="*/ 2175010 h 3861475"/>
                  <a:gd name="connsiteX170" fmla="*/ 1739054 w 3548024"/>
                  <a:gd name="connsiteY170" fmla="*/ 2305457 h 3861475"/>
                  <a:gd name="connsiteX171" fmla="*/ 1789854 w 3548024"/>
                  <a:gd name="connsiteY171" fmla="*/ 2437537 h 3861475"/>
                  <a:gd name="connsiteX172" fmla="*/ 1800014 w 3548024"/>
                  <a:gd name="connsiteY172" fmla="*/ 2681377 h 3861475"/>
                  <a:gd name="connsiteX173" fmla="*/ 1779694 w 3548024"/>
                  <a:gd name="connsiteY173" fmla="*/ 2935377 h 3861475"/>
                  <a:gd name="connsiteX174" fmla="*/ 1728894 w 3548024"/>
                  <a:gd name="connsiteY174" fmla="*/ 3230017 h 3861475"/>
                  <a:gd name="connsiteX175" fmla="*/ 1678094 w 3548024"/>
                  <a:gd name="connsiteY175" fmla="*/ 3524657 h 3861475"/>
                  <a:gd name="connsiteX176" fmla="*/ 1627294 w 3548024"/>
                  <a:gd name="connsiteY176" fmla="*/ 3768497 h 3861475"/>
                  <a:gd name="connsiteX177" fmla="*/ 1820334 w 3548024"/>
                  <a:gd name="connsiteY177" fmla="*/ 3849777 h 3861475"/>
                  <a:gd name="connsiteX178" fmla="*/ 2114974 w 3548024"/>
                  <a:gd name="connsiteY178" fmla="*/ 3859937 h 3861475"/>
                  <a:gd name="connsiteX179" fmla="*/ 2274667 w 3548024"/>
                  <a:gd name="connsiteY179" fmla="*/ 3839765 h 3861475"/>
                  <a:gd name="connsiteX180" fmla="*/ 2287356 w 3548024"/>
                  <a:gd name="connsiteY180" fmla="*/ 3742447 h 3861475"/>
                  <a:gd name="connsiteX181" fmla="*/ 2232894 w 3548024"/>
                  <a:gd name="connsiteY181" fmla="*/ 3374722 h 3861475"/>
                  <a:gd name="connsiteX0" fmla="*/ 2224448 w 3548024"/>
                  <a:gd name="connsiteY0" fmla="*/ 3383831 h 3861475"/>
                  <a:gd name="connsiteX1" fmla="*/ 2198719 w 3548024"/>
                  <a:gd name="connsiteY1" fmla="*/ 2548406 h 3861475"/>
                  <a:gd name="connsiteX2" fmla="*/ 2298846 w 3548024"/>
                  <a:gd name="connsiteY2" fmla="*/ 2247018 h 3861475"/>
                  <a:gd name="connsiteX3" fmla="*/ 2622974 w 3548024"/>
                  <a:gd name="connsiteY3" fmla="*/ 2020977 h 3861475"/>
                  <a:gd name="connsiteX4" fmla="*/ 3009054 w 3548024"/>
                  <a:gd name="connsiteY4" fmla="*/ 1797457 h 3861475"/>
                  <a:gd name="connsiteX5" fmla="*/ 3283374 w 3548024"/>
                  <a:gd name="connsiteY5" fmla="*/ 1685697 h 3861475"/>
                  <a:gd name="connsiteX6" fmla="*/ 3466254 w 3548024"/>
                  <a:gd name="connsiteY6" fmla="*/ 1573937 h 3861475"/>
                  <a:gd name="connsiteX7" fmla="*/ 3547534 w 3548024"/>
                  <a:gd name="connsiteY7" fmla="*/ 1462177 h 3861475"/>
                  <a:gd name="connsiteX8" fmla="*/ 3496734 w 3548024"/>
                  <a:gd name="connsiteY8" fmla="*/ 1452017 h 3861475"/>
                  <a:gd name="connsiteX9" fmla="*/ 3425614 w 3548024"/>
                  <a:gd name="connsiteY9" fmla="*/ 1553617 h 3861475"/>
                  <a:gd name="connsiteX10" fmla="*/ 3232574 w 3548024"/>
                  <a:gd name="connsiteY10" fmla="*/ 1655217 h 3861475"/>
                  <a:gd name="connsiteX11" fmla="*/ 2917614 w 3548024"/>
                  <a:gd name="connsiteY11" fmla="*/ 1787297 h 3861475"/>
                  <a:gd name="connsiteX12" fmla="*/ 2887134 w 3548024"/>
                  <a:gd name="connsiteY12" fmla="*/ 1777137 h 3861475"/>
                  <a:gd name="connsiteX13" fmla="*/ 2917614 w 3548024"/>
                  <a:gd name="connsiteY13" fmla="*/ 1665377 h 3861475"/>
                  <a:gd name="connsiteX14" fmla="*/ 2978574 w 3548024"/>
                  <a:gd name="connsiteY14" fmla="*/ 1502817 h 3861475"/>
                  <a:gd name="connsiteX15" fmla="*/ 2978574 w 3548024"/>
                  <a:gd name="connsiteY15" fmla="*/ 1452017 h 3861475"/>
                  <a:gd name="connsiteX16" fmla="*/ 2927774 w 3548024"/>
                  <a:gd name="connsiteY16" fmla="*/ 1462177 h 3861475"/>
                  <a:gd name="connsiteX17" fmla="*/ 2897294 w 3548024"/>
                  <a:gd name="connsiteY17" fmla="*/ 1543457 h 3861475"/>
                  <a:gd name="connsiteX18" fmla="*/ 2816014 w 3548024"/>
                  <a:gd name="connsiteY18" fmla="*/ 1766977 h 3861475"/>
                  <a:gd name="connsiteX19" fmla="*/ 2785534 w 3548024"/>
                  <a:gd name="connsiteY19" fmla="*/ 1848257 h 3861475"/>
                  <a:gd name="connsiteX20" fmla="*/ 2586878 w 3548024"/>
                  <a:gd name="connsiteY20" fmla="*/ 1958986 h 3861475"/>
                  <a:gd name="connsiteX21" fmla="*/ 2368974 w 3548024"/>
                  <a:gd name="connsiteY21" fmla="*/ 2081937 h 3861475"/>
                  <a:gd name="connsiteX22" fmla="*/ 2226734 w 3548024"/>
                  <a:gd name="connsiteY22" fmla="*/ 2193697 h 3861475"/>
                  <a:gd name="connsiteX23" fmla="*/ 2308014 w 3548024"/>
                  <a:gd name="connsiteY23" fmla="*/ 1848257 h 3861475"/>
                  <a:gd name="connsiteX24" fmla="*/ 2379134 w 3548024"/>
                  <a:gd name="connsiteY24" fmla="*/ 1462177 h 3861475"/>
                  <a:gd name="connsiteX25" fmla="*/ 2592494 w 3548024"/>
                  <a:gd name="connsiteY25" fmla="*/ 1238657 h 3861475"/>
                  <a:gd name="connsiteX26" fmla="*/ 2663614 w 3548024"/>
                  <a:gd name="connsiteY26" fmla="*/ 1076097 h 3861475"/>
                  <a:gd name="connsiteX27" fmla="*/ 2622974 w 3548024"/>
                  <a:gd name="connsiteY27" fmla="*/ 1076097 h 3861475"/>
                  <a:gd name="connsiteX28" fmla="*/ 2562014 w 3548024"/>
                  <a:gd name="connsiteY28" fmla="*/ 1208177 h 3861475"/>
                  <a:gd name="connsiteX29" fmla="*/ 2409614 w 3548024"/>
                  <a:gd name="connsiteY29" fmla="*/ 1330097 h 3861475"/>
                  <a:gd name="connsiteX30" fmla="*/ 2460414 w 3548024"/>
                  <a:gd name="connsiteY30" fmla="*/ 1157377 h 3861475"/>
                  <a:gd name="connsiteX31" fmla="*/ 2541694 w 3548024"/>
                  <a:gd name="connsiteY31" fmla="*/ 862737 h 3861475"/>
                  <a:gd name="connsiteX32" fmla="*/ 2643294 w 3548024"/>
                  <a:gd name="connsiteY32" fmla="*/ 771297 h 3861475"/>
                  <a:gd name="connsiteX33" fmla="*/ 2724574 w 3548024"/>
                  <a:gd name="connsiteY33" fmla="*/ 679857 h 3861475"/>
                  <a:gd name="connsiteX34" fmla="*/ 2734734 w 3548024"/>
                  <a:gd name="connsiteY34" fmla="*/ 629057 h 3861475"/>
                  <a:gd name="connsiteX35" fmla="*/ 2694094 w 3548024"/>
                  <a:gd name="connsiteY35" fmla="*/ 649377 h 3861475"/>
                  <a:gd name="connsiteX36" fmla="*/ 2622974 w 3548024"/>
                  <a:gd name="connsiteY36" fmla="*/ 730657 h 3861475"/>
                  <a:gd name="connsiteX37" fmla="*/ 2562014 w 3548024"/>
                  <a:gd name="connsiteY37" fmla="*/ 761137 h 3861475"/>
                  <a:gd name="connsiteX38" fmla="*/ 2673774 w 3548024"/>
                  <a:gd name="connsiteY38" fmla="*/ 456337 h 3861475"/>
                  <a:gd name="connsiteX39" fmla="*/ 2724574 w 3548024"/>
                  <a:gd name="connsiteY39" fmla="*/ 222657 h 3861475"/>
                  <a:gd name="connsiteX40" fmla="*/ 2683934 w 3548024"/>
                  <a:gd name="connsiteY40" fmla="*/ 212497 h 3861475"/>
                  <a:gd name="connsiteX41" fmla="*/ 2663614 w 3548024"/>
                  <a:gd name="connsiteY41" fmla="*/ 324257 h 3861475"/>
                  <a:gd name="connsiteX42" fmla="*/ 2612814 w 3548024"/>
                  <a:gd name="connsiteY42" fmla="*/ 496977 h 3861475"/>
                  <a:gd name="connsiteX43" fmla="*/ 2592494 w 3548024"/>
                  <a:gd name="connsiteY43" fmla="*/ 496977 h 3861475"/>
                  <a:gd name="connsiteX44" fmla="*/ 2551854 w 3548024"/>
                  <a:gd name="connsiteY44" fmla="*/ 354737 h 3861475"/>
                  <a:gd name="connsiteX45" fmla="*/ 2521374 w 3548024"/>
                  <a:gd name="connsiteY45" fmla="*/ 263297 h 3861475"/>
                  <a:gd name="connsiteX46" fmla="*/ 2490894 w 3548024"/>
                  <a:gd name="connsiteY46" fmla="*/ 293777 h 3861475"/>
                  <a:gd name="connsiteX47" fmla="*/ 2511214 w 3548024"/>
                  <a:gd name="connsiteY47" fmla="*/ 354737 h 3861475"/>
                  <a:gd name="connsiteX48" fmla="*/ 2541694 w 3548024"/>
                  <a:gd name="connsiteY48" fmla="*/ 466497 h 3861475"/>
                  <a:gd name="connsiteX49" fmla="*/ 2562014 w 3548024"/>
                  <a:gd name="connsiteY49" fmla="*/ 557937 h 3861475"/>
                  <a:gd name="connsiteX50" fmla="*/ 2572174 w 3548024"/>
                  <a:gd name="connsiteY50" fmla="*/ 588417 h 3861475"/>
                  <a:gd name="connsiteX51" fmla="*/ 2490894 w 3548024"/>
                  <a:gd name="connsiteY51" fmla="*/ 822097 h 3861475"/>
                  <a:gd name="connsiteX52" fmla="*/ 2419774 w 3548024"/>
                  <a:gd name="connsiteY52" fmla="*/ 1076097 h 3861475"/>
                  <a:gd name="connsiteX53" fmla="*/ 2358814 w 3548024"/>
                  <a:gd name="connsiteY53" fmla="*/ 1045617 h 3861475"/>
                  <a:gd name="connsiteX54" fmla="*/ 2257214 w 3548024"/>
                  <a:gd name="connsiteY54" fmla="*/ 872897 h 3861475"/>
                  <a:gd name="connsiteX55" fmla="*/ 2216574 w 3548024"/>
                  <a:gd name="connsiteY55" fmla="*/ 791617 h 3861475"/>
                  <a:gd name="connsiteX56" fmla="*/ 2196254 w 3548024"/>
                  <a:gd name="connsiteY56" fmla="*/ 822097 h 3861475"/>
                  <a:gd name="connsiteX57" fmla="*/ 2236894 w 3548024"/>
                  <a:gd name="connsiteY57" fmla="*/ 923697 h 3861475"/>
                  <a:gd name="connsiteX58" fmla="*/ 2297854 w 3548024"/>
                  <a:gd name="connsiteY58" fmla="*/ 1035457 h 3861475"/>
                  <a:gd name="connsiteX59" fmla="*/ 2348654 w 3548024"/>
                  <a:gd name="connsiteY59" fmla="*/ 1116737 h 3861475"/>
                  <a:gd name="connsiteX60" fmla="*/ 2379134 w 3548024"/>
                  <a:gd name="connsiteY60" fmla="*/ 1147217 h 3861475"/>
                  <a:gd name="connsiteX61" fmla="*/ 2358814 w 3548024"/>
                  <a:gd name="connsiteY61" fmla="*/ 1258977 h 3861475"/>
                  <a:gd name="connsiteX62" fmla="*/ 2257214 w 3548024"/>
                  <a:gd name="connsiteY62" fmla="*/ 1604417 h 3861475"/>
                  <a:gd name="connsiteX63" fmla="*/ 2206414 w 3548024"/>
                  <a:gd name="connsiteY63" fmla="*/ 1858417 h 3861475"/>
                  <a:gd name="connsiteX64" fmla="*/ 2155614 w 3548024"/>
                  <a:gd name="connsiteY64" fmla="*/ 2000657 h 3861475"/>
                  <a:gd name="connsiteX65" fmla="*/ 2084494 w 3548024"/>
                  <a:gd name="connsiteY65" fmla="*/ 2020977 h 3861475"/>
                  <a:gd name="connsiteX66" fmla="*/ 2043854 w 3548024"/>
                  <a:gd name="connsiteY66" fmla="*/ 1868577 h 3861475"/>
                  <a:gd name="connsiteX67" fmla="*/ 1952414 w 3548024"/>
                  <a:gd name="connsiteY67" fmla="*/ 1533297 h 3861475"/>
                  <a:gd name="connsiteX68" fmla="*/ 1840654 w 3548024"/>
                  <a:gd name="connsiteY68" fmla="*/ 1076097 h 3861475"/>
                  <a:gd name="connsiteX69" fmla="*/ 1800014 w 3548024"/>
                  <a:gd name="connsiteY69" fmla="*/ 618897 h 3861475"/>
                  <a:gd name="connsiteX70" fmla="*/ 1867129 w 3548024"/>
                  <a:gd name="connsiteY70" fmla="*/ 38001 h 3861475"/>
                  <a:gd name="connsiteX71" fmla="*/ 1795121 w 3548024"/>
                  <a:gd name="connsiteY71" fmla="*/ 110009 h 3861475"/>
                  <a:gd name="connsiteX72" fmla="*/ 1759374 w 3548024"/>
                  <a:gd name="connsiteY72" fmla="*/ 547777 h 3861475"/>
                  <a:gd name="connsiteX73" fmla="*/ 1759374 w 3548024"/>
                  <a:gd name="connsiteY73" fmla="*/ 740817 h 3861475"/>
                  <a:gd name="connsiteX74" fmla="*/ 1769534 w 3548024"/>
                  <a:gd name="connsiteY74" fmla="*/ 852577 h 3861475"/>
                  <a:gd name="connsiteX75" fmla="*/ 1728894 w 3548024"/>
                  <a:gd name="connsiteY75" fmla="*/ 791617 h 3861475"/>
                  <a:gd name="connsiteX76" fmla="*/ 1617134 w 3548024"/>
                  <a:gd name="connsiteY76" fmla="*/ 588417 h 3861475"/>
                  <a:gd name="connsiteX77" fmla="*/ 1566334 w 3548024"/>
                  <a:gd name="connsiteY77" fmla="*/ 324257 h 3861475"/>
                  <a:gd name="connsiteX78" fmla="*/ 1535854 w 3548024"/>
                  <a:gd name="connsiteY78" fmla="*/ 242977 h 3861475"/>
                  <a:gd name="connsiteX79" fmla="*/ 1515534 w 3548024"/>
                  <a:gd name="connsiteY79" fmla="*/ 303937 h 3861475"/>
                  <a:gd name="connsiteX80" fmla="*/ 1546014 w 3548024"/>
                  <a:gd name="connsiteY80" fmla="*/ 547777 h 3861475"/>
                  <a:gd name="connsiteX81" fmla="*/ 1566334 w 3548024"/>
                  <a:gd name="connsiteY81" fmla="*/ 608737 h 3861475"/>
                  <a:gd name="connsiteX82" fmla="*/ 1535854 w 3548024"/>
                  <a:gd name="connsiteY82" fmla="*/ 598577 h 3861475"/>
                  <a:gd name="connsiteX83" fmla="*/ 1434254 w 3548024"/>
                  <a:gd name="connsiteY83" fmla="*/ 517297 h 3861475"/>
                  <a:gd name="connsiteX84" fmla="*/ 1322494 w 3548024"/>
                  <a:gd name="connsiteY84" fmla="*/ 456337 h 3861475"/>
                  <a:gd name="connsiteX85" fmla="*/ 1312334 w 3548024"/>
                  <a:gd name="connsiteY85" fmla="*/ 486817 h 3861475"/>
                  <a:gd name="connsiteX86" fmla="*/ 1424094 w 3548024"/>
                  <a:gd name="connsiteY86" fmla="*/ 578257 h 3861475"/>
                  <a:gd name="connsiteX87" fmla="*/ 1566334 w 3548024"/>
                  <a:gd name="connsiteY87" fmla="*/ 659537 h 3861475"/>
                  <a:gd name="connsiteX88" fmla="*/ 1596814 w 3548024"/>
                  <a:gd name="connsiteY88" fmla="*/ 679857 h 3861475"/>
                  <a:gd name="connsiteX89" fmla="*/ 1678094 w 3548024"/>
                  <a:gd name="connsiteY89" fmla="*/ 811937 h 3861475"/>
                  <a:gd name="connsiteX90" fmla="*/ 1759374 w 3548024"/>
                  <a:gd name="connsiteY90" fmla="*/ 913537 h 3861475"/>
                  <a:gd name="connsiteX91" fmla="*/ 1779694 w 3548024"/>
                  <a:gd name="connsiteY91" fmla="*/ 1025297 h 3861475"/>
                  <a:gd name="connsiteX92" fmla="*/ 1810174 w 3548024"/>
                  <a:gd name="connsiteY92" fmla="*/ 1218337 h 3861475"/>
                  <a:gd name="connsiteX93" fmla="*/ 1871134 w 3548024"/>
                  <a:gd name="connsiteY93" fmla="*/ 1492657 h 3861475"/>
                  <a:gd name="connsiteX94" fmla="*/ 1850814 w 3548024"/>
                  <a:gd name="connsiteY94" fmla="*/ 1492657 h 3861475"/>
                  <a:gd name="connsiteX95" fmla="*/ 1586654 w 3548024"/>
                  <a:gd name="connsiteY95" fmla="*/ 1319937 h 3861475"/>
                  <a:gd name="connsiteX96" fmla="*/ 1403774 w 3548024"/>
                  <a:gd name="connsiteY96" fmla="*/ 1096417 h 3861475"/>
                  <a:gd name="connsiteX97" fmla="*/ 1322494 w 3548024"/>
                  <a:gd name="connsiteY97" fmla="*/ 964337 h 3861475"/>
                  <a:gd name="connsiteX98" fmla="*/ 1302174 w 3548024"/>
                  <a:gd name="connsiteY98" fmla="*/ 801777 h 3861475"/>
                  <a:gd name="connsiteX99" fmla="*/ 1281854 w 3548024"/>
                  <a:gd name="connsiteY99" fmla="*/ 771297 h 3861475"/>
                  <a:gd name="connsiteX100" fmla="*/ 1251374 w 3548024"/>
                  <a:gd name="connsiteY100" fmla="*/ 852577 h 3861475"/>
                  <a:gd name="connsiteX101" fmla="*/ 1261534 w 3548024"/>
                  <a:gd name="connsiteY101" fmla="*/ 954177 h 3861475"/>
                  <a:gd name="connsiteX102" fmla="*/ 1180254 w 3548024"/>
                  <a:gd name="connsiteY102" fmla="*/ 872897 h 3861475"/>
                  <a:gd name="connsiteX103" fmla="*/ 1007534 w 3548024"/>
                  <a:gd name="connsiteY103" fmla="*/ 690017 h 3861475"/>
                  <a:gd name="connsiteX104" fmla="*/ 936414 w 3548024"/>
                  <a:gd name="connsiteY104" fmla="*/ 557937 h 3861475"/>
                  <a:gd name="connsiteX105" fmla="*/ 885614 w 3548024"/>
                  <a:gd name="connsiteY105" fmla="*/ 476657 h 3861475"/>
                  <a:gd name="connsiteX106" fmla="*/ 855134 w 3548024"/>
                  <a:gd name="connsiteY106" fmla="*/ 476657 h 3861475"/>
                  <a:gd name="connsiteX107" fmla="*/ 875454 w 3548024"/>
                  <a:gd name="connsiteY107" fmla="*/ 547777 h 3861475"/>
                  <a:gd name="connsiteX108" fmla="*/ 977054 w 3548024"/>
                  <a:gd name="connsiteY108" fmla="*/ 730657 h 3861475"/>
                  <a:gd name="connsiteX109" fmla="*/ 1078654 w 3548024"/>
                  <a:gd name="connsiteY109" fmla="*/ 832257 h 3861475"/>
                  <a:gd name="connsiteX110" fmla="*/ 1007534 w 3548024"/>
                  <a:gd name="connsiteY110" fmla="*/ 832257 h 3861475"/>
                  <a:gd name="connsiteX111" fmla="*/ 844974 w 3548024"/>
                  <a:gd name="connsiteY111" fmla="*/ 761137 h 3861475"/>
                  <a:gd name="connsiteX112" fmla="*/ 824654 w 3548024"/>
                  <a:gd name="connsiteY112" fmla="*/ 781457 h 3861475"/>
                  <a:gd name="connsiteX113" fmla="*/ 916094 w 3548024"/>
                  <a:gd name="connsiteY113" fmla="*/ 832257 h 3861475"/>
                  <a:gd name="connsiteX114" fmla="*/ 1068494 w 3548024"/>
                  <a:gd name="connsiteY114" fmla="*/ 893217 h 3861475"/>
                  <a:gd name="connsiteX115" fmla="*/ 1119294 w 3548024"/>
                  <a:gd name="connsiteY115" fmla="*/ 903377 h 3861475"/>
                  <a:gd name="connsiteX116" fmla="*/ 1241214 w 3548024"/>
                  <a:gd name="connsiteY116" fmla="*/ 1004977 h 3861475"/>
                  <a:gd name="connsiteX117" fmla="*/ 1281854 w 3548024"/>
                  <a:gd name="connsiteY117" fmla="*/ 1035457 h 3861475"/>
                  <a:gd name="connsiteX118" fmla="*/ 1393614 w 3548024"/>
                  <a:gd name="connsiteY118" fmla="*/ 1167537 h 3861475"/>
                  <a:gd name="connsiteX119" fmla="*/ 1495214 w 3548024"/>
                  <a:gd name="connsiteY119" fmla="*/ 1299617 h 3861475"/>
                  <a:gd name="connsiteX120" fmla="*/ 1678094 w 3548024"/>
                  <a:gd name="connsiteY120" fmla="*/ 1472337 h 3861475"/>
                  <a:gd name="connsiteX121" fmla="*/ 1840654 w 3548024"/>
                  <a:gd name="connsiteY121" fmla="*/ 1604417 h 3861475"/>
                  <a:gd name="connsiteX122" fmla="*/ 1860974 w 3548024"/>
                  <a:gd name="connsiteY122" fmla="*/ 1655217 h 3861475"/>
                  <a:gd name="connsiteX123" fmla="*/ 1881294 w 3548024"/>
                  <a:gd name="connsiteY123" fmla="*/ 1807617 h 3861475"/>
                  <a:gd name="connsiteX124" fmla="*/ 1891454 w 3548024"/>
                  <a:gd name="connsiteY124" fmla="*/ 1899057 h 3861475"/>
                  <a:gd name="connsiteX125" fmla="*/ 1881294 w 3548024"/>
                  <a:gd name="connsiteY125" fmla="*/ 2061617 h 3861475"/>
                  <a:gd name="connsiteX126" fmla="*/ 1769534 w 3548024"/>
                  <a:gd name="connsiteY126" fmla="*/ 2010817 h 3861475"/>
                  <a:gd name="connsiteX127" fmla="*/ 1495214 w 3548024"/>
                  <a:gd name="connsiteY127" fmla="*/ 1960017 h 3861475"/>
                  <a:gd name="connsiteX128" fmla="*/ 1251374 w 3548024"/>
                  <a:gd name="connsiteY128" fmla="*/ 1888897 h 3861475"/>
                  <a:gd name="connsiteX129" fmla="*/ 895774 w 3548024"/>
                  <a:gd name="connsiteY129" fmla="*/ 1756817 h 3861475"/>
                  <a:gd name="connsiteX130" fmla="*/ 662094 w 3548024"/>
                  <a:gd name="connsiteY130" fmla="*/ 1523137 h 3861475"/>
                  <a:gd name="connsiteX131" fmla="*/ 509694 w 3548024"/>
                  <a:gd name="connsiteY131" fmla="*/ 1319937 h 3861475"/>
                  <a:gd name="connsiteX132" fmla="*/ 418254 w 3548024"/>
                  <a:gd name="connsiteY132" fmla="*/ 1218337 h 3861475"/>
                  <a:gd name="connsiteX133" fmla="*/ 357294 w 3548024"/>
                  <a:gd name="connsiteY133" fmla="*/ 1228497 h 3861475"/>
                  <a:gd name="connsiteX134" fmla="*/ 438574 w 3548024"/>
                  <a:gd name="connsiteY134" fmla="*/ 1319937 h 3861475"/>
                  <a:gd name="connsiteX135" fmla="*/ 560494 w 3548024"/>
                  <a:gd name="connsiteY135" fmla="*/ 1502817 h 3861475"/>
                  <a:gd name="connsiteX136" fmla="*/ 621454 w 3548024"/>
                  <a:gd name="connsiteY136" fmla="*/ 1584097 h 3861475"/>
                  <a:gd name="connsiteX137" fmla="*/ 550334 w 3548024"/>
                  <a:gd name="connsiteY137" fmla="*/ 1573937 h 3861475"/>
                  <a:gd name="connsiteX138" fmla="*/ 377614 w 3548024"/>
                  <a:gd name="connsiteY138" fmla="*/ 1482497 h 3861475"/>
                  <a:gd name="connsiteX139" fmla="*/ 204894 w 3548024"/>
                  <a:gd name="connsiteY139" fmla="*/ 1360577 h 3861475"/>
                  <a:gd name="connsiteX140" fmla="*/ 42334 w 3548024"/>
                  <a:gd name="connsiteY140" fmla="*/ 1228497 h 3861475"/>
                  <a:gd name="connsiteX141" fmla="*/ 1694 w 3548024"/>
                  <a:gd name="connsiteY141" fmla="*/ 1238657 h 3861475"/>
                  <a:gd name="connsiteX142" fmla="*/ 82974 w 3548024"/>
                  <a:gd name="connsiteY142" fmla="*/ 1309777 h 3861475"/>
                  <a:gd name="connsiteX143" fmla="*/ 357294 w 3548024"/>
                  <a:gd name="connsiteY143" fmla="*/ 1533297 h 3861475"/>
                  <a:gd name="connsiteX144" fmla="*/ 601134 w 3548024"/>
                  <a:gd name="connsiteY144" fmla="*/ 1645057 h 3861475"/>
                  <a:gd name="connsiteX145" fmla="*/ 702734 w 3548024"/>
                  <a:gd name="connsiteY145" fmla="*/ 1665377 h 3861475"/>
                  <a:gd name="connsiteX146" fmla="*/ 753534 w 3548024"/>
                  <a:gd name="connsiteY146" fmla="*/ 1726337 h 3861475"/>
                  <a:gd name="connsiteX147" fmla="*/ 814494 w 3548024"/>
                  <a:gd name="connsiteY147" fmla="*/ 1777137 h 3861475"/>
                  <a:gd name="connsiteX148" fmla="*/ 905934 w 3548024"/>
                  <a:gd name="connsiteY148" fmla="*/ 1827937 h 3861475"/>
                  <a:gd name="connsiteX149" fmla="*/ 1231054 w 3548024"/>
                  <a:gd name="connsiteY149" fmla="*/ 1949857 h 3861475"/>
                  <a:gd name="connsiteX150" fmla="*/ 1535854 w 3548024"/>
                  <a:gd name="connsiteY150" fmla="*/ 2061617 h 3861475"/>
                  <a:gd name="connsiteX151" fmla="*/ 1647614 w 3548024"/>
                  <a:gd name="connsiteY151" fmla="*/ 2132737 h 3861475"/>
                  <a:gd name="connsiteX152" fmla="*/ 1464734 w 3548024"/>
                  <a:gd name="connsiteY152" fmla="*/ 2102257 h 3861475"/>
                  <a:gd name="connsiteX153" fmla="*/ 1281854 w 3548024"/>
                  <a:gd name="connsiteY153" fmla="*/ 2102257 h 3861475"/>
                  <a:gd name="connsiteX154" fmla="*/ 1048174 w 3548024"/>
                  <a:gd name="connsiteY154" fmla="*/ 2081937 h 3861475"/>
                  <a:gd name="connsiteX155" fmla="*/ 804334 w 3548024"/>
                  <a:gd name="connsiteY155" fmla="*/ 2010817 h 3861475"/>
                  <a:gd name="connsiteX156" fmla="*/ 540174 w 3548024"/>
                  <a:gd name="connsiteY156" fmla="*/ 1919377 h 3861475"/>
                  <a:gd name="connsiteX157" fmla="*/ 509694 w 3548024"/>
                  <a:gd name="connsiteY157" fmla="*/ 1909217 h 3861475"/>
                  <a:gd name="connsiteX158" fmla="*/ 377614 w 3548024"/>
                  <a:gd name="connsiteY158" fmla="*/ 1817777 h 3861475"/>
                  <a:gd name="connsiteX159" fmla="*/ 336974 w 3548024"/>
                  <a:gd name="connsiteY159" fmla="*/ 1827937 h 3861475"/>
                  <a:gd name="connsiteX160" fmla="*/ 469054 w 3548024"/>
                  <a:gd name="connsiteY160" fmla="*/ 1949857 h 3861475"/>
                  <a:gd name="connsiteX161" fmla="*/ 723054 w 3548024"/>
                  <a:gd name="connsiteY161" fmla="*/ 2031137 h 3861475"/>
                  <a:gd name="connsiteX162" fmla="*/ 601134 w 3548024"/>
                  <a:gd name="connsiteY162" fmla="*/ 2031137 h 3861475"/>
                  <a:gd name="connsiteX163" fmla="*/ 469054 w 3548024"/>
                  <a:gd name="connsiteY163" fmla="*/ 2020977 h 3861475"/>
                  <a:gd name="connsiteX164" fmla="*/ 469054 w 3548024"/>
                  <a:gd name="connsiteY164" fmla="*/ 2071777 h 3861475"/>
                  <a:gd name="connsiteX165" fmla="*/ 580814 w 3548024"/>
                  <a:gd name="connsiteY165" fmla="*/ 2071777 h 3861475"/>
                  <a:gd name="connsiteX166" fmla="*/ 784014 w 3548024"/>
                  <a:gd name="connsiteY166" fmla="*/ 2071777 h 3861475"/>
                  <a:gd name="connsiteX167" fmla="*/ 987214 w 3548024"/>
                  <a:gd name="connsiteY167" fmla="*/ 2112417 h 3861475"/>
                  <a:gd name="connsiteX168" fmla="*/ 1261534 w 3548024"/>
                  <a:gd name="connsiteY168" fmla="*/ 2132737 h 3861475"/>
                  <a:gd name="connsiteX169" fmla="*/ 1578766 w 3548024"/>
                  <a:gd name="connsiteY169" fmla="*/ 2175010 h 3861475"/>
                  <a:gd name="connsiteX170" fmla="*/ 1739054 w 3548024"/>
                  <a:gd name="connsiteY170" fmla="*/ 2305457 h 3861475"/>
                  <a:gd name="connsiteX171" fmla="*/ 1789854 w 3548024"/>
                  <a:gd name="connsiteY171" fmla="*/ 2437537 h 3861475"/>
                  <a:gd name="connsiteX172" fmla="*/ 1800014 w 3548024"/>
                  <a:gd name="connsiteY172" fmla="*/ 2681377 h 3861475"/>
                  <a:gd name="connsiteX173" fmla="*/ 1779694 w 3548024"/>
                  <a:gd name="connsiteY173" fmla="*/ 2935377 h 3861475"/>
                  <a:gd name="connsiteX174" fmla="*/ 1728894 w 3548024"/>
                  <a:gd name="connsiteY174" fmla="*/ 3230017 h 3861475"/>
                  <a:gd name="connsiteX175" fmla="*/ 1678094 w 3548024"/>
                  <a:gd name="connsiteY175" fmla="*/ 3524657 h 3861475"/>
                  <a:gd name="connsiteX176" fmla="*/ 1627294 w 3548024"/>
                  <a:gd name="connsiteY176" fmla="*/ 3768497 h 3861475"/>
                  <a:gd name="connsiteX177" fmla="*/ 1820334 w 3548024"/>
                  <a:gd name="connsiteY177" fmla="*/ 3849777 h 3861475"/>
                  <a:gd name="connsiteX178" fmla="*/ 2114974 w 3548024"/>
                  <a:gd name="connsiteY178" fmla="*/ 3859937 h 3861475"/>
                  <a:gd name="connsiteX179" fmla="*/ 2274667 w 3548024"/>
                  <a:gd name="connsiteY179" fmla="*/ 3839765 h 3861475"/>
                  <a:gd name="connsiteX180" fmla="*/ 2287356 w 3548024"/>
                  <a:gd name="connsiteY180" fmla="*/ 3742447 h 3861475"/>
                  <a:gd name="connsiteX181" fmla="*/ 2232894 w 3548024"/>
                  <a:gd name="connsiteY181" fmla="*/ 3374722 h 3861475"/>
                  <a:gd name="connsiteX0" fmla="*/ 2224448 w 3548024"/>
                  <a:gd name="connsiteY0" fmla="*/ 3383831 h 3871568"/>
                  <a:gd name="connsiteX1" fmla="*/ 2198719 w 3548024"/>
                  <a:gd name="connsiteY1" fmla="*/ 2548406 h 3871568"/>
                  <a:gd name="connsiteX2" fmla="*/ 2298846 w 3548024"/>
                  <a:gd name="connsiteY2" fmla="*/ 2247018 h 3871568"/>
                  <a:gd name="connsiteX3" fmla="*/ 2622974 w 3548024"/>
                  <a:gd name="connsiteY3" fmla="*/ 2020977 h 3871568"/>
                  <a:gd name="connsiteX4" fmla="*/ 3009054 w 3548024"/>
                  <a:gd name="connsiteY4" fmla="*/ 1797457 h 3871568"/>
                  <a:gd name="connsiteX5" fmla="*/ 3283374 w 3548024"/>
                  <a:gd name="connsiteY5" fmla="*/ 1685697 h 3871568"/>
                  <a:gd name="connsiteX6" fmla="*/ 3466254 w 3548024"/>
                  <a:gd name="connsiteY6" fmla="*/ 1573937 h 3871568"/>
                  <a:gd name="connsiteX7" fmla="*/ 3547534 w 3548024"/>
                  <a:gd name="connsiteY7" fmla="*/ 1462177 h 3871568"/>
                  <a:gd name="connsiteX8" fmla="*/ 3496734 w 3548024"/>
                  <a:gd name="connsiteY8" fmla="*/ 1452017 h 3871568"/>
                  <a:gd name="connsiteX9" fmla="*/ 3425614 w 3548024"/>
                  <a:gd name="connsiteY9" fmla="*/ 1553617 h 3871568"/>
                  <a:gd name="connsiteX10" fmla="*/ 3232574 w 3548024"/>
                  <a:gd name="connsiteY10" fmla="*/ 1655217 h 3871568"/>
                  <a:gd name="connsiteX11" fmla="*/ 2917614 w 3548024"/>
                  <a:gd name="connsiteY11" fmla="*/ 1787297 h 3871568"/>
                  <a:gd name="connsiteX12" fmla="*/ 2887134 w 3548024"/>
                  <a:gd name="connsiteY12" fmla="*/ 1777137 h 3871568"/>
                  <a:gd name="connsiteX13" fmla="*/ 2917614 w 3548024"/>
                  <a:gd name="connsiteY13" fmla="*/ 1665377 h 3871568"/>
                  <a:gd name="connsiteX14" fmla="*/ 2978574 w 3548024"/>
                  <a:gd name="connsiteY14" fmla="*/ 1502817 h 3871568"/>
                  <a:gd name="connsiteX15" fmla="*/ 2978574 w 3548024"/>
                  <a:gd name="connsiteY15" fmla="*/ 1452017 h 3871568"/>
                  <a:gd name="connsiteX16" fmla="*/ 2927774 w 3548024"/>
                  <a:gd name="connsiteY16" fmla="*/ 1462177 h 3871568"/>
                  <a:gd name="connsiteX17" fmla="*/ 2897294 w 3548024"/>
                  <a:gd name="connsiteY17" fmla="*/ 1543457 h 3871568"/>
                  <a:gd name="connsiteX18" fmla="*/ 2816014 w 3548024"/>
                  <a:gd name="connsiteY18" fmla="*/ 1766977 h 3871568"/>
                  <a:gd name="connsiteX19" fmla="*/ 2785534 w 3548024"/>
                  <a:gd name="connsiteY19" fmla="*/ 1848257 h 3871568"/>
                  <a:gd name="connsiteX20" fmla="*/ 2586878 w 3548024"/>
                  <a:gd name="connsiteY20" fmla="*/ 1958986 h 3871568"/>
                  <a:gd name="connsiteX21" fmla="*/ 2368974 w 3548024"/>
                  <a:gd name="connsiteY21" fmla="*/ 2081937 h 3871568"/>
                  <a:gd name="connsiteX22" fmla="*/ 2226734 w 3548024"/>
                  <a:gd name="connsiteY22" fmla="*/ 2193697 h 3871568"/>
                  <a:gd name="connsiteX23" fmla="*/ 2308014 w 3548024"/>
                  <a:gd name="connsiteY23" fmla="*/ 1848257 h 3871568"/>
                  <a:gd name="connsiteX24" fmla="*/ 2379134 w 3548024"/>
                  <a:gd name="connsiteY24" fmla="*/ 1462177 h 3871568"/>
                  <a:gd name="connsiteX25" fmla="*/ 2592494 w 3548024"/>
                  <a:gd name="connsiteY25" fmla="*/ 1238657 h 3871568"/>
                  <a:gd name="connsiteX26" fmla="*/ 2663614 w 3548024"/>
                  <a:gd name="connsiteY26" fmla="*/ 1076097 h 3871568"/>
                  <a:gd name="connsiteX27" fmla="*/ 2622974 w 3548024"/>
                  <a:gd name="connsiteY27" fmla="*/ 1076097 h 3871568"/>
                  <a:gd name="connsiteX28" fmla="*/ 2562014 w 3548024"/>
                  <a:gd name="connsiteY28" fmla="*/ 1208177 h 3871568"/>
                  <a:gd name="connsiteX29" fmla="*/ 2409614 w 3548024"/>
                  <a:gd name="connsiteY29" fmla="*/ 1330097 h 3871568"/>
                  <a:gd name="connsiteX30" fmla="*/ 2460414 w 3548024"/>
                  <a:gd name="connsiteY30" fmla="*/ 1157377 h 3871568"/>
                  <a:gd name="connsiteX31" fmla="*/ 2541694 w 3548024"/>
                  <a:gd name="connsiteY31" fmla="*/ 862737 h 3871568"/>
                  <a:gd name="connsiteX32" fmla="*/ 2643294 w 3548024"/>
                  <a:gd name="connsiteY32" fmla="*/ 771297 h 3871568"/>
                  <a:gd name="connsiteX33" fmla="*/ 2724574 w 3548024"/>
                  <a:gd name="connsiteY33" fmla="*/ 679857 h 3871568"/>
                  <a:gd name="connsiteX34" fmla="*/ 2734734 w 3548024"/>
                  <a:gd name="connsiteY34" fmla="*/ 629057 h 3871568"/>
                  <a:gd name="connsiteX35" fmla="*/ 2694094 w 3548024"/>
                  <a:gd name="connsiteY35" fmla="*/ 649377 h 3871568"/>
                  <a:gd name="connsiteX36" fmla="*/ 2622974 w 3548024"/>
                  <a:gd name="connsiteY36" fmla="*/ 730657 h 3871568"/>
                  <a:gd name="connsiteX37" fmla="*/ 2562014 w 3548024"/>
                  <a:gd name="connsiteY37" fmla="*/ 761137 h 3871568"/>
                  <a:gd name="connsiteX38" fmla="*/ 2673774 w 3548024"/>
                  <a:gd name="connsiteY38" fmla="*/ 456337 h 3871568"/>
                  <a:gd name="connsiteX39" fmla="*/ 2724574 w 3548024"/>
                  <a:gd name="connsiteY39" fmla="*/ 222657 h 3871568"/>
                  <a:gd name="connsiteX40" fmla="*/ 2683934 w 3548024"/>
                  <a:gd name="connsiteY40" fmla="*/ 212497 h 3871568"/>
                  <a:gd name="connsiteX41" fmla="*/ 2663614 w 3548024"/>
                  <a:gd name="connsiteY41" fmla="*/ 324257 h 3871568"/>
                  <a:gd name="connsiteX42" fmla="*/ 2612814 w 3548024"/>
                  <a:gd name="connsiteY42" fmla="*/ 496977 h 3871568"/>
                  <a:gd name="connsiteX43" fmla="*/ 2592494 w 3548024"/>
                  <a:gd name="connsiteY43" fmla="*/ 496977 h 3871568"/>
                  <a:gd name="connsiteX44" fmla="*/ 2551854 w 3548024"/>
                  <a:gd name="connsiteY44" fmla="*/ 354737 h 3871568"/>
                  <a:gd name="connsiteX45" fmla="*/ 2521374 w 3548024"/>
                  <a:gd name="connsiteY45" fmla="*/ 263297 h 3871568"/>
                  <a:gd name="connsiteX46" fmla="*/ 2490894 w 3548024"/>
                  <a:gd name="connsiteY46" fmla="*/ 293777 h 3871568"/>
                  <a:gd name="connsiteX47" fmla="*/ 2511214 w 3548024"/>
                  <a:gd name="connsiteY47" fmla="*/ 354737 h 3871568"/>
                  <a:gd name="connsiteX48" fmla="*/ 2541694 w 3548024"/>
                  <a:gd name="connsiteY48" fmla="*/ 466497 h 3871568"/>
                  <a:gd name="connsiteX49" fmla="*/ 2562014 w 3548024"/>
                  <a:gd name="connsiteY49" fmla="*/ 557937 h 3871568"/>
                  <a:gd name="connsiteX50" fmla="*/ 2572174 w 3548024"/>
                  <a:gd name="connsiteY50" fmla="*/ 588417 h 3871568"/>
                  <a:gd name="connsiteX51" fmla="*/ 2490894 w 3548024"/>
                  <a:gd name="connsiteY51" fmla="*/ 822097 h 3871568"/>
                  <a:gd name="connsiteX52" fmla="*/ 2419774 w 3548024"/>
                  <a:gd name="connsiteY52" fmla="*/ 1076097 h 3871568"/>
                  <a:gd name="connsiteX53" fmla="*/ 2358814 w 3548024"/>
                  <a:gd name="connsiteY53" fmla="*/ 1045617 h 3871568"/>
                  <a:gd name="connsiteX54" fmla="*/ 2257214 w 3548024"/>
                  <a:gd name="connsiteY54" fmla="*/ 872897 h 3871568"/>
                  <a:gd name="connsiteX55" fmla="*/ 2216574 w 3548024"/>
                  <a:gd name="connsiteY55" fmla="*/ 791617 h 3871568"/>
                  <a:gd name="connsiteX56" fmla="*/ 2196254 w 3548024"/>
                  <a:gd name="connsiteY56" fmla="*/ 822097 h 3871568"/>
                  <a:gd name="connsiteX57" fmla="*/ 2236894 w 3548024"/>
                  <a:gd name="connsiteY57" fmla="*/ 923697 h 3871568"/>
                  <a:gd name="connsiteX58" fmla="*/ 2297854 w 3548024"/>
                  <a:gd name="connsiteY58" fmla="*/ 1035457 h 3871568"/>
                  <a:gd name="connsiteX59" fmla="*/ 2348654 w 3548024"/>
                  <a:gd name="connsiteY59" fmla="*/ 1116737 h 3871568"/>
                  <a:gd name="connsiteX60" fmla="*/ 2379134 w 3548024"/>
                  <a:gd name="connsiteY60" fmla="*/ 1147217 h 3871568"/>
                  <a:gd name="connsiteX61" fmla="*/ 2358814 w 3548024"/>
                  <a:gd name="connsiteY61" fmla="*/ 1258977 h 3871568"/>
                  <a:gd name="connsiteX62" fmla="*/ 2257214 w 3548024"/>
                  <a:gd name="connsiteY62" fmla="*/ 1604417 h 3871568"/>
                  <a:gd name="connsiteX63" fmla="*/ 2206414 w 3548024"/>
                  <a:gd name="connsiteY63" fmla="*/ 1858417 h 3871568"/>
                  <a:gd name="connsiteX64" fmla="*/ 2155614 w 3548024"/>
                  <a:gd name="connsiteY64" fmla="*/ 2000657 h 3871568"/>
                  <a:gd name="connsiteX65" fmla="*/ 2084494 w 3548024"/>
                  <a:gd name="connsiteY65" fmla="*/ 2020977 h 3871568"/>
                  <a:gd name="connsiteX66" fmla="*/ 2043854 w 3548024"/>
                  <a:gd name="connsiteY66" fmla="*/ 1868577 h 3871568"/>
                  <a:gd name="connsiteX67" fmla="*/ 1952414 w 3548024"/>
                  <a:gd name="connsiteY67" fmla="*/ 1533297 h 3871568"/>
                  <a:gd name="connsiteX68" fmla="*/ 1840654 w 3548024"/>
                  <a:gd name="connsiteY68" fmla="*/ 1076097 h 3871568"/>
                  <a:gd name="connsiteX69" fmla="*/ 1800014 w 3548024"/>
                  <a:gd name="connsiteY69" fmla="*/ 618897 h 3871568"/>
                  <a:gd name="connsiteX70" fmla="*/ 1867129 w 3548024"/>
                  <a:gd name="connsiteY70" fmla="*/ 38001 h 3871568"/>
                  <a:gd name="connsiteX71" fmla="*/ 1795121 w 3548024"/>
                  <a:gd name="connsiteY71" fmla="*/ 110009 h 3871568"/>
                  <a:gd name="connsiteX72" fmla="*/ 1759374 w 3548024"/>
                  <a:gd name="connsiteY72" fmla="*/ 547777 h 3871568"/>
                  <a:gd name="connsiteX73" fmla="*/ 1759374 w 3548024"/>
                  <a:gd name="connsiteY73" fmla="*/ 740817 h 3871568"/>
                  <a:gd name="connsiteX74" fmla="*/ 1769534 w 3548024"/>
                  <a:gd name="connsiteY74" fmla="*/ 852577 h 3871568"/>
                  <a:gd name="connsiteX75" fmla="*/ 1728894 w 3548024"/>
                  <a:gd name="connsiteY75" fmla="*/ 791617 h 3871568"/>
                  <a:gd name="connsiteX76" fmla="*/ 1617134 w 3548024"/>
                  <a:gd name="connsiteY76" fmla="*/ 588417 h 3871568"/>
                  <a:gd name="connsiteX77" fmla="*/ 1566334 w 3548024"/>
                  <a:gd name="connsiteY77" fmla="*/ 324257 h 3871568"/>
                  <a:gd name="connsiteX78" fmla="*/ 1535854 w 3548024"/>
                  <a:gd name="connsiteY78" fmla="*/ 242977 h 3871568"/>
                  <a:gd name="connsiteX79" fmla="*/ 1515534 w 3548024"/>
                  <a:gd name="connsiteY79" fmla="*/ 303937 h 3871568"/>
                  <a:gd name="connsiteX80" fmla="*/ 1546014 w 3548024"/>
                  <a:gd name="connsiteY80" fmla="*/ 547777 h 3871568"/>
                  <a:gd name="connsiteX81" fmla="*/ 1566334 w 3548024"/>
                  <a:gd name="connsiteY81" fmla="*/ 608737 h 3871568"/>
                  <a:gd name="connsiteX82" fmla="*/ 1535854 w 3548024"/>
                  <a:gd name="connsiteY82" fmla="*/ 598577 h 3871568"/>
                  <a:gd name="connsiteX83" fmla="*/ 1434254 w 3548024"/>
                  <a:gd name="connsiteY83" fmla="*/ 517297 h 3871568"/>
                  <a:gd name="connsiteX84" fmla="*/ 1322494 w 3548024"/>
                  <a:gd name="connsiteY84" fmla="*/ 456337 h 3871568"/>
                  <a:gd name="connsiteX85" fmla="*/ 1312334 w 3548024"/>
                  <a:gd name="connsiteY85" fmla="*/ 486817 h 3871568"/>
                  <a:gd name="connsiteX86" fmla="*/ 1424094 w 3548024"/>
                  <a:gd name="connsiteY86" fmla="*/ 578257 h 3871568"/>
                  <a:gd name="connsiteX87" fmla="*/ 1566334 w 3548024"/>
                  <a:gd name="connsiteY87" fmla="*/ 659537 h 3871568"/>
                  <a:gd name="connsiteX88" fmla="*/ 1596814 w 3548024"/>
                  <a:gd name="connsiteY88" fmla="*/ 679857 h 3871568"/>
                  <a:gd name="connsiteX89" fmla="*/ 1678094 w 3548024"/>
                  <a:gd name="connsiteY89" fmla="*/ 811937 h 3871568"/>
                  <a:gd name="connsiteX90" fmla="*/ 1759374 w 3548024"/>
                  <a:gd name="connsiteY90" fmla="*/ 913537 h 3871568"/>
                  <a:gd name="connsiteX91" fmla="*/ 1779694 w 3548024"/>
                  <a:gd name="connsiteY91" fmla="*/ 1025297 h 3871568"/>
                  <a:gd name="connsiteX92" fmla="*/ 1810174 w 3548024"/>
                  <a:gd name="connsiteY92" fmla="*/ 1218337 h 3871568"/>
                  <a:gd name="connsiteX93" fmla="*/ 1871134 w 3548024"/>
                  <a:gd name="connsiteY93" fmla="*/ 1492657 h 3871568"/>
                  <a:gd name="connsiteX94" fmla="*/ 1850814 w 3548024"/>
                  <a:gd name="connsiteY94" fmla="*/ 1492657 h 3871568"/>
                  <a:gd name="connsiteX95" fmla="*/ 1586654 w 3548024"/>
                  <a:gd name="connsiteY95" fmla="*/ 1319937 h 3871568"/>
                  <a:gd name="connsiteX96" fmla="*/ 1403774 w 3548024"/>
                  <a:gd name="connsiteY96" fmla="*/ 1096417 h 3871568"/>
                  <a:gd name="connsiteX97" fmla="*/ 1322494 w 3548024"/>
                  <a:gd name="connsiteY97" fmla="*/ 964337 h 3871568"/>
                  <a:gd name="connsiteX98" fmla="*/ 1302174 w 3548024"/>
                  <a:gd name="connsiteY98" fmla="*/ 801777 h 3871568"/>
                  <a:gd name="connsiteX99" fmla="*/ 1281854 w 3548024"/>
                  <a:gd name="connsiteY99" fmla="*/ 771297 h 3871568"/>
                  <a:gd name="connsiteX100" fmla="*/ 1251374 w 3548024"/>
                  <a:gd name="connsiteY100" fmla="*/ 852577 h 3871568"/>
                  <a:gd name="connsiteX101" fmla="*/ 1261534 w 3548024"/>
                  <a:gd name="connsiteY101" fmla="*/ 954177 h 3871568"/>
                  <a:gd name="connsiteX102" fmla="*/ 1180254 w 3548024"/>
                  <a:gd name="connsiteY102" fmla="*/ 872897 h 3871568"/>
                  <a:gd name="connsiteX103" fmla="*/ 1007534 w 3548024"/>
                  <a:gd name="connsiteY103" fmla="*/ 690017 h 3871568"/>
                  <a:gd name="connsiteX104" fmla="*/ 936414 w 3548024"/>
                  <a:gd name="connsiteY104" fmla="*/ 557937 h 3871568"/>
                  <a:gd name="connsiteX105" fmla="*/ 885614 w 3548024"/>
                  <a:gd name="connsiteY105" fmla="*/ 476657 h 3871568"/>
                  <a:gd name="connsiteX106" fmla="*/ 855134 w 3548024"/>
                  <a:gd name="connsiteY106" fmla="*/ 476657 h 3871568"/>
                  <a:gd name="connsiteX107" fmla="*/ 875454 w 3548024"/>
                  <a:gd name="connsiteY107" fmla="*/ 547777 h 3871568"/>
                  <a:gd name="connsiteX108" fmla="*/ 977054 w 3548024"/>
                  <a:gd name="connsiteY108" fmla="*/ 730657 h 3871568"/>
                  <a:gd name="connsiteX109" fmla="*/ 1078654 w 3548024"/>
                  <a:gd name="connsiteY109" fmla="*/ 832257 h 3871568"/>
                  <a:gd name="connsiteX110" fmla="*/ 1007534 w 3548024"/>
                  <a:gd name="connsiteY110" fmla="*/ 832257 h 3871568"/>
                  <a:gd name="connsiteX111" fmla="*/ 844974 w 3548024"/>
                  <a:gd name="connsiteY111" fmla="*/ 761137 h 3871568"/>
                  <a:gd name="connsiteX112" fmla="*/ 824654 w 3548024"/>
                  <a:gd name="connsiteY112" fmla="*/ 781457 h 3871568"/>
                  <a:gd name="connsiteX113" fmla="*/ 916094 w 3548024"/>
                  <a:gd name="connsiteY113" fmla="*/ 832257 h 3871568"/>
                  <a:gd name="connsiteX114" fmla="*/ 1068494 w 3548024"/>
                  <a:gd name="connsiteY114" fmla="*/ 893217 h 3871568"/>
                  <a:gd name="connsiteX115" fmla="*/ 1119294 w 3548024"/>
                  <a:gd name="connsiteY115" fmla="*/ 903377 h 3871568"/>
                  <a:gd name="connsiteX116" fmla="*/ 1241214 w 3548024"/>
                  <a:gd name="connsiteY116" fmla="*/ 1004977 h 3871568"/>
                  <a:gd name="connsiteX117" fmla="*/ 1281854 w 3548024"/>
                  <a:gd name="connsiteY117" fmla="*/ 1035457 h 3871568"/>
                  <a:gd name="connsiteX118" fmla="*/ 1393614 w 3548024"/>
                  <a:gd name="connsiteY118" fmla="*/ 1167537 h 3871568"/>
                  <a:gd name="connsiteX119" fmla="*/ 1495214 w 3548024"/>
                  <a:gd name="connsiteY119" fmla="*/ 1299617 h 3871568"/>
                  <a:gd name="connsiteX120" fmla="*/ 1678094 w 3548024"/>
                  <a:gd name="connsiteY120" fmla="*/ 1472337 h 3871568"/>
                  <a:gd name="connsiteX121" fmla="*/ 1840654 w 3548024"/>
                  <a:gd name="connsiteY121" fmla="*/ 1604417 h 3871568"/>
                  <a:gd name="connsiteX122" fmla="*/ 1860974 w 3548024"/>
                  <a:gd name="connsiteY122" fmla="*/ 1655217 h 3871568"/>
                  <a:gd name="connsiteX123" fmla="*/ 1881294 w 3548024"/>
                  <a:gd name="connsiteY123" fmla="*/ 1807617 h 3871568"/>
                  <a:gd name="connsiteX124" fmla="*/ 1891454 w 3548024"/>
                  <a:gd name="connsiteY124" fmla="*/ 1899057 h 3871568"/>
                  <a:gd name="connsiteX125" fmla="*/ 1881294 w 3548024"/>
                  <a:gd name="connsiteY125" fmla="*/ 2061617 h 3871568"/>
                  <a:gd name="connsiteX126" fmla="*/ 1769534 w 3548024"/>
                  <a:gd name="connsiteY126" fmla="*/ 2010817 h 3871568"/>
                  <a:gd name="connsiteX127" fmla="*/ 1495214 w 3548024"/>
                  <a:gd name="connsiteY127" fmla="*/ 1960017 h 3871568"/>
                  <a:gd name="connsiteX128" fmla="*/ 1251374 w 3548024"/>
                  <a:gd name="connsiteY128" fmla="*/ 1888897 h 3871568"/>
                  <a:gd name="connsiteX129" fmla="*/ 895774 w 3548024"/>
                  <a:gd name="connsiteY129" fmla="*/ 1756817 h 3871568"/>
                  <a:gd name="connsiteX130" fmla="*/ 662094 w 3548024"/>
                  <a:gd name="connsiteY130" fmla="*/ 1523137 h 3871568"/>
                  <a:gd name="connsiteX131" fmla="*/ 509694 w 3548024"/>
                  <a:gd name="connsiteY131" fmla="*/ 1319937 h 3871568"/>
                  <a:gd name="connsiteX132" fmla="*/ 418254 w 3548024"/>
                  <a:gd name="connsiteY132" fmla="*/ 1218337 h 3871568"/>
                  <a:gd name="connsiteX133" fmla="*/ 357294 w 3548024"/>
                  <a:gd name="connsiteY133" fmla="*/ 1228497 h 3871568"/>
                  <a:gd name="connsiteX134" fmla="*/ 438574 w 3548024"/>
                  <a:gd name="connsiteY134" fmla="*/ 1319937 h 3871568"/>
                  <a:gd name="connsiteX135" fmla="*/ 560494 w 3548024"/>
                  <a:gd name="connsiteY135" fmla="*/ 1502817 h 3871568"/>
                  <a:gd name="connsiteX136" fmla="*/ 621454 w 3548024"/>
                  <a:gd name="connsiteY136" fmla="*/ 1584097 h 3871568"/>
                  <a:gd name="connsiteX137" fmla="*/ 550334 w 3548024"/>
                  <a:gd name="connsiteY137" fmla="*/ 1573937 h 3871568"/>
                  <a:gd name="connsiteX138" fmla="*/ 377614 w 3548024"/>
                  <a:gd name="connsiteY138" fmla="*/ 1482497 h 3871568"/>
                  <a:gd name="connsiteX139" fmla="*/ 204894 w 3548024"/>
                  <a:gd name="connsiteY139" fmla="*/ 1360577 h 3871568"/>
                  <a:gd name="connsiteX140" fmla="*/ 42334 w 3548024"/>
                  <a:gd name="connsiteY140" fmla="*/ 1228497 h 3871568"/>
                  <a:gd name="connsiteX141" fmla="*/ 1694 w 3548024"/>
                  <a:gd name="connsiteY141" fmla="*/ 1238657 h 3871568"/>
                  <a:gd name="connsiteX142" fmla="*/ 82974 w 3548024"/>
                  <a:gd name="connsiteY142" fmla="*/ 1309777 h 3871568"/>
                  <a:gd name="connsiteX143" fmla="*/ 357294 w 3548024"/>
                  <a:gd name="connsiteY143" fmla="*/ 1533297 h 3871568"/>
                  <a:gd name="connsiteX144" fmla="*/ 601134 w 3548024"/>
                  <a:gd name="connsiteY144" fmla="*/ 1645057 h 3871568"/>
                  <a:gd name="connsiteX145" fmla="*/ 702734 w 3548024"/>
                  <a:gd name="connsiteY145" fmla="*/ 1665377 h 3871568"/>
                  <a:gd name="connsiteX146" fmla="*/ 753534 w 3548024"/>
                  <a:gd name="connsiteY146" fmla="*/ 1726337 h 3871568"/>
                  <a:gd name="connsiteX147" fmla="*/ 814494 w 3548024"/>
                  <a:gd name="connsiteY147" fmla="*/ 1777137 h 3871568"/>
                  <a:gd name="connsiteX148" fmla="*/ 905934 w 3548024"/>
                  <a:gd name="connsiteY148" fmla="*/ 1827937 h 3871568"/>
                  <a:gd name="connsiteX149" fmla="*/ 1231054 w 3548024"/>
                  <a:gd name="connsiteY149" fmla="*/ 1949857 h 3871568"/>
                  <a:gd name="connsiteX150" fmla="*/ 1535854 w 3548024"/>
                  <a:gd name="connsiteY150" fmla="*/ 2061617 h 3871568"/>
                  <a:gd name="connsiteX151" fmla="*/ 1647614 w 3548024"/>
                  <a:gd name="connsiteY151" fmla="*/ 2132737 h 3871568"/>
                  <a:gd name="connsiteX152" fmla="*/ 1464734 w 3548024"/>
                  <a:gd name="connsiteY152" fmla="*/ 2102257 h 3871568"/>
                  <a:gd name="connsiteX153" fmla="*/ 1281854 w 3548024"/>
                  <a:gd name="connsiteY153" fmla="*/ 2102257 h 3871568"/>
                  <a:gd name="connsiteX154" fmla="*/ 1048174 w 3548024"/>
                  <a:gd name="connsiteY154" fmla="*/ 2081937 h 3871568"/>
                  <a:gd name="connsiteX155" fmla="*/ 804334 w 3548024"/>
                  <a:gd name="connsiteY155" fmla="*/ 2010817 h 3871568"/>
                  <a:gd name="connsiteX156" fmla="*/ 540174 w 3548024"/>
                  <a:gd name="connsiteY156" fmla="*/ 1919377 h 3871568"/>
                  <a:gd name="connsiteX157" fmla="*/ 509694 w 3548024"/>
                  <a:gd name="connsiteY157" fmla="*/ 1909217 h 3871568"/>
                  <a:gd name="connsiteX158" fmla="*/ 377614 w 3548024"/>
                  <a:gd name="connsiteY158" fmla="*/ 1817777 h 3871568"/>
                  <a:gd name="connsiteX159" fmla="*/ 336974 w 3548024"/>
                  <a:gd name="connsiteY159" fmla="*/ 1827937 h 3871568"/>
                  <a:gd name="connsiteX160" fmla="*/ 469054 w 3548024"/>
                  <a:gd name="connsiteY160" fmla="*/ 1949857 h 3871568"/>
                  <a:gd name="connsiteX161" fmla="*/ 723054 w 3548024"/>
                  <a:gd name="connsiteY161" fmla="*/ 2031137 h 3871568"/>
                  <a:gd name="connsiteX162" fmla="*/ 601134 w 3548024"/>
                  <a:gd name="connsiteY162" fmla="*/ 2031137 h 3871568"/>
                  <a:gd name="connsiteX163" fmla="*/ 469054 w 3548024"/>
                  <a:gd name="connsiteY163" fmla="*/ 2020977 h 3871568"/>
                  <a:gd name="connsiteX164" fmla="*/ 469054 w 3548024"/>
                  <a:gd name="connsiteY164" fmla="*/ 2071777 h 3871568"/>
                  <a:gd name="connsiteX165" fmla="*/ 580814 w 3548024"/>
                  <a:gd name="connsiteY165" fmla="*/ 2071777 h 3871568"/>
                  <a:gd name="connsiteX166" fmla="*/ 784014 w 3548024"/>
                  <a:gd name="connsiteY166" fmla="*/ 2071777 h 3871568"/>
                  <a:gd name="connsiteX167" fmla="*/ 987214 w 3548024"/>
                  <a:gd name="connsiteY167" fmla="*/ 2112417 h 3871568"/>
                  <a:gd name="connsiteX168" fmla="*/ 1261534 w 3548024"/>
                  <a:gd name="connsiteY168" fmla="*/ 2132737 h 3871568"/>
                  <a:gd name="connsiteX169" fmla="*/ 1578766 w 3548024"/>
                  <a:gd name="connsiteY169" fmla="*/ 2175010 h 3871568"/>
                  <a:gd name="connsiteX170" fmla="*/ 1739054 w 3548024"/>
                  <a:gd name="connsiteY170" fmla="*/ 2305457 h 3871568"/>
                  <a:gd name="connsiteX171" fmla="*/ 1789854 w 3548024"/>
                  <a:gd name="connsiteY171" fmla="*/ 2437537 h 3871568"/>
                  <a:gd name="connsiteX172" fmla="*/ 1800014 w 3548024"/>
                  <a:gd name="connsiteY172" fmla="*/ 2681377 h 3871568"/>
                  <a:gd name="connsiteX173" fmla="*/ 1779694 w 3548024"/>
                  <a:gd name="connsiteY173" fmla="*/ 2935377 h 3871568"/>
                  <a:gd name="connsiteX174" fmla="*/ 1728894 w 3548024"/>
                  <a:gd name="connsiteY174" fmla="*/ 3230017 h 3871568"/>
                  <a:gd name="connsiteX175" fmla="*/ 1678094 w 3548024"/>
                  <a:gd name="connsiteY175" fmla="*/ 3524657 h 3871568"/>
                  <a:gd name="connsiteX176" fmla="*/ 1627294 w 3548024"/>
                  <a:gd name="connsiteY176" fmla="*/ 3847312 h 3871568"/>
                  <a:gd name="connsiteX177" fmla="*/ 1820334 w 3548024"/>
                  <a:gd name="connsiteY177" fmla="*/ 3849777 h 3871568"/>
                  <a:gd name="connsiteX178" fmla="*/ 2114974 w 3548024"/>
                  <a:gd name="connsiteY178" fmla="*/ 3859937 h 3871568"/>
                  <a:gd name="connsiteX179" fmla="*/ 2274667 w 3548024"/>
                  <a:gd name="connsiteY179" fmla="*/ 3839765 h 3871568"/>
                  <a:gd name="connsiteX180" fmla="*/ 2287356 w 3548024"/>
                  <a:gd name="connsiteY180" fmla="*/ 3742447 h 3871568"/>
                  <a:gd name="connsiteX181" fmla="*/ 2232894 w 3548024"/>
                  <a:gd name="connsiteY181" fmla="*/ 3374722 h 3871568"/>
                  <a:gd name="connsiteX0" fmla="*/ 2224448 w 3548024"/>
                  <a:gd name="connsiteY0" fmla="*/ 3383831 h 3871568"/>
                  <a:gd name="connsiteX1" fmla="*/ 2198719 w 3548024"/>
                  <a:gd name="connsiteY1" fmla="*/ 2548406 h 3871568"/>
                  <a:gd name="connsiteX2" fmla="*/ 2298846 w 3548024"/>
                  <a:gd name="connsiteY2" fmla="*/ 2247018 h 3871568"/>
                  <a:gd name="connsiteX3" fmla="*/ 2622974 w 3548024"/>
                  <a:gd name="connsiteY3" fmla="*/ 2020977 h 3871568"/>
                  <a:gd name="connsiteX4" fmla="*/ 3009054 w 3548024"/>
                  <a:gd name="connsiteY4" fmla="*/ 1797457 h 3871568"/>
                  <a:gd name="connsiteX5" fmla="*/ 3283374 w 3548024"/>
                  <a:gd name="connsiteY5" fmla="*/ 1685697 h 3871568"/>
                  <a:gd name="connsiteX6" fmla="*/ 3466254 w 3548024"/>
                  <a:gd name="connsiteY6" fmla="*/ 1573937 h 3871568"/>
                  <a:gd name="connsiteX7" fmla="*/ 3547534 w 3548024"/>
                  <a:gd name="connsiteY7" fmla="*/ 1462177 h 3871568"/>
                  <a:gd name="connsiteX8" fmla="*/ 3496734 w 3548024"/>
                  <a:gd name="connsiteY8" fmla="*/ 1452017 h 3871568"/>
                  <a:gd name="connsiteX9" fmla="*/ 3425614 w 3548024"/>
                  <a:gd name="connsiteY9" fmla="*/ 1553617 h 3871568"/>
                  <a:gd name="connsiteX10" fmla="*/ 3232574 w 3548024"/>
                  <a:gd name="connsiteY10" fmla="*/ 1655217 h 3871568"/>
                  <a:gd name="connsiteX11" fmla="*/ 2917614 w 3548024"/>
                  <a:gd name="connsiteY11" fmla="*/ 1787297 h 3871568"/>
                  <a:gd name="connsiteX12" fmla="*/ 2887134 w 3548024"/>
                  <a:gd name="connsiteY12" fmla="*/ 1777137 h 3871568"/>
                  <a:gd name="connsiteX13" fmla="*/ 2917614 w 3548024"/>
                  <a:gd name="connsiteY13" fmla="*/ 1665377 h 3871568"/>
                  <a:gd name="connsiteX14" fmla="*/ 2978574 w 3548024"/>
                  <a:gd name="connsiteY14" fmla="*/ 1502817 h 3871568"/>
                  <a:gd name="connsiteX15" fmla="*/ 2978574 w 3548024"/>
                  <a:gd name="connsiteY15" fmla="*/ 1452017 h 3871568"/>
                  <a:gd name="connsiteX16" fmla="*/ 2927774 w 3548024"/>
                  <a:gd name="connsiteY16" fmla="*/ 1462177 h 3871568"/>
                  <a:gd name="connsiteX17" fmla="*/ 2897294 w 3548024"/>
                  <a:gd name="connsiteY17" fmla="*/ 1543457 h 3871568"/>
                  <a:gd name="connsiteX18" fmla="*/ 2816014 w 3548024"/>
                  <a:gd name="connsiteY18" fmla="*/ 1766977 h 3871568"/>
                  <a:gd name="connsiteX19" fmla="*/ 2785534 w 3548024"/>
                  <a:gd name="connsiteY19" fmla="*/ 1848257 h 3871568"/>
                  <a:gd name="connsiteX20" fmla="*/ 2586878 w 3548024"/>
                  <a:gd name="connsiteY20" fmla="*/ 1958986 h 3871568"/>
                  <a:gd name="connsiteX21" fmla="*/ 2368974 w 3548024"/>
                  <a:gd name="connsiteY21" fmla="*/ 2081937 h 3871568"/>
                  <a:gd name="connsiteX22" fmla="*/ 2226734 w 3548024"/>
                  <a:gd name="connsiteY22" fmla="*/ 2193697 h 3871568"/>
                  <a:gd name="connsiteX23" fmla="*/ 2308014 w 3548024"/>
                  <a:gd name="connsiteY23" fmla="*/ 1848257 h 3871568"/>
                  <a:gd name="connsiteX24" fmla="*/ 2379134 w 3548024"/>
                  <a:gd name="connsiteY24" fmla="*/ 1462177 h 3871568"/>
                  <a:gd name="connsiteX25" fmla="*/ 2592494 w 3548024"/>
                  <a:gd name="connsiteY25" fmla="*/ 1238657 h 3871568"/>
                  <a:gd name="connsiteX26" fmla="*/ 2663614 w 3548024"/>
                  <a:gd name="connsiteY26" fmla="*/ 1076097 h 3871568"/>
                  <a:gd name="connsiteX27" fmla="*/ 2622974 w 3548024"/>
                  <a:gd name="connsiteY27" fmla="*/ 1076097 h 3871568"/>
                  <a:gd name="connsiteX28" fmla="*/ 2562014 w 3548024"/>
                  <a:gd name="connsiteY28" fmla="*/ 1208177 h 3871568"/>
                  <a:gd name="connsiteX29" fmla="*/ 2409614 w 3548024"/>
                  <a:gd name="connsiteY29" fmla="*/ 1330097 h 3871568"/>
                  <a:gd name="connsiteX30" fmla="*/ 2460414 w 3548024"/>
                  <a:gd name="connsiteY30" fmla="*/ 1157377 h 3871568"/>
                  <a:gd name="connsiteX31" fmla="*/ 2541694 w 3548024"/>
                  <a:gd name="connsiteY31" fmla="*/ 862737 h 3871568"/>
                  <a:gd name="connsiteX32" fmla="*/ 2643294 w 3548024"/>
                  <a:gd name="connsiteY32" fmla="*/ 771297 h 3871568"/>
                  <a:gd name="connsiteX33" fmla="*/ 2724574 w 3548024"/>
                  <a:gd name="connsiteY33" fmla="*/ 679857 h 3871568"/>
                  <a:gd name="connsiteX34" fmla="*/ 2734734 w 3548024"/>
                  <a:gd name="connsiteY34" fmla="*/ 629057 h 3871568"/>
                  <a:gd name="connsiteX35" fmla="*/ 2694094 w 3548024"/>
                  <a:gd name="connsiteY35" fmla="*/ 649377 h 3871568"/>
                  <a:gd name="connsiteX36" fmla="*/ 2622974 w 3548024"/>
                  <a:gd name="connsiteY36" fmla="*/ 730657 h 3871568"/>
                  <a:gd name="connsiteX37" fmla="*/ 2562014 w 3548024"/>
                  <a:gd name="connsiteY37" fmla="*/ 761137 h 3871568"/>
                  <a:gd name="connsiteX38" fmla="*/ 2673774 w 3548024"/>
                  <a:gd name="connsiteY38" fmla="*/ 456337 h 3871568"/>
                  <a:gd name="connsiteX39" fmla="*/ 2724574 w 3548024"/>
                  <a:gd name="connsiteY39" fmla="*/ 222657 h 3871568"/>
                  <a:gd name="connsiteX40" fmla="*/ 2683934 w 3548024"/>
                  <a:gd name="connsiteY40" fmla="*/ 212497 h 3871568"/>
                  <a:gd name="connsiteX41" fmla="*/ 2663614 w 3548024"/>
                  <a:gd name="connsiteY41" fmla="*/ 324257 h 3871568"/>
                  <a:gd name="connsiteX42" fmla="*/ 2612814 w 3548024"/>
                  <a:gd name="connsiteY42" fmla="*/ 496977 h 3871568"/>
                  <a:gd name="connsiteX43" fmla="*/ 2592494 w 3548024"/>
                  <a:gd name="connsiteY43" fmla="*/ 496977 h 3871568"/>
                  <a:gd name="connsiteX44" fmla="*/ 2551854 w 3548024"/>
                  <a:gd name="connsiteY44" fmla="*/ 354737 h 3871568"/>
                  <a:gd name="connsiteX45" fmla="*/ 2521374 w 3548024"/>
                  <a:gd name="connsiteY45" fmla="*/ 263297 h 3871568"/>
                  <a:gd name="connsiteX46" fmla="*/ 2490894 w 3548024"/>
                  <a:gd name="connsiteY46" fmla="*/ 293777 h 3871568"/>
                  <a:gd name="connsiteX47" fmla="*/ 2511214 w 3548024"/>
                  <a:gd name="connsiteY47" fmla="*/ 354737 h 3871568"/>
                  <a:gd name="connsiteX48" fmla="*/ 2541694 w 3548024"/>
                  <a:gd name="connsiteY48" fmla="*/ 466497 h 3871568"/>
                  <a:gd name="connsiteX49" fmla="*/ 2562014 w 3548024"/>
                  <a:gd name="connsiteY49" fmla="*/ 557937 h 3871568"/>
                  <a:gd name="connsiteX50" fmla="*/ 2572174 w 3548024"/>
                  <a:gd name="connsiteY50" fmla="*/ 588417 h 3871568"/>
                  <a:gd name="connsiteX51" fmla="*/ 2490894 w 3548024"/>
                  <a:gd name="connsiteY51" fmla="*/ 822097 h 3871568"/>
                  <a:gd name="connsiteX52" fmla="*/ 2419774 w 3548024"/>
                  <a:gd name="connsiteY52" fmla="*/ 1076097 h 3871568"/>
                  <a:gd name="connsiteX53" fmla="*/ 2358814 w 3548024"/>
                  <a:gd name="connsiteY53" fmla="*/ 1045617 h 3871568"/>
                  <a:gd name="connsiteX54" fmla="*/ 2257214 w 3548024"/>
                  <a:gd name="connsiteY54" fmla="*/ 872897 h 3871568"/>
                  <a:gd name="connsiteX55" fmla="*/ 2216574 w 3548024"/>
                  <a:gd name="connsiteY55" fmla="*/ 791617 h 3871568"/>
                  <a:gd name="connsiteX56" fmla="*/ 2196254 w 3548024"/>
                  <a:gd name="connsiteY56" fmla="*/ 822097 h 3871568"/>
                  <a:gd name="connsiteX57" fmla="*/ 2236894 w 3548024"/>
                  <a:gd name="connsiteY57" fmla="*/ 923697 h 3871568"/>
                  <a:gd name="connsiteX58" fmla="*/ 2297854 w 3548024"/>
                  <a:gd name="connsiteY58" fmla="*/ 1035457 h 3871568"/>
                  <a:gd name="connsiteX59" fmla="*/ 2348654 w 3548024"/>
                  <a:gd name="connsiteY59" fmla="*/ 1116737 h 3871568"/>
                  <a:gd name="connsiteX60" fmla="*/ 2379134 w 3548024"/>
                  <a:gd name="connsiteY60" fmla="*/ 1147217 h 3871568"/>
                  <a:gd name="connsiteX61" fmla="*/ 2358814 w 3548024"/>
                  <a:gd name="connsiteY61" fmla="*/ 1258977 h 3871568"/>
                  <a:gd name="connsiteX62" fmla="*/ 2257214 w 3548024"/>
                  <a:gd name="connsiteY62" fmla="*/ 1604417 h 3871568"/>
                  <a:gd name="connsiteX63" fmla="*/ 2206414 w 3548024"/>
                  <a:gd name="connsiteY63" fmla="*/ 1858417 h 3871568"/>
                  <a:gd name="connsiteX64" fmla="*/ 2155614 w 3548024"/>
                  <a:gd name="connsiteY64" fmla="*/ 2000657 h 3871568"/>
                  <a:gd name="connsiteX65" fmla="*/ 2084494 w 3548024"/>
                  <a:gd name="connsiteY65" fmla="*/ 2020977 h 3871568"/>
                  <a:gd name="connsiteX66" fmla="*/ 2043854 w 3548024"/>
                  <a:gd name="connsiteY66" fmla="*/ 1868577 h 3871568"/>
                  <a:gd name="connsiteX67" fmla="*/ 1952414 w 3548024"/>
                  <a:gd name="connsiteY67" fmla="*/ 1533297 h 3871568"/>
                  <a:gd name="connsiteX68" fmla="*/ 1840654 w 3548024"/>
                  <a:gd name="connsiteY68" fmla="*/ 1076097 h 3871568"/>
                  <a:gd name="connsiteX69" fmla="*/ 1800014 w 3548024"/>
                  <a:gd name="connsiteY69" fmla="*/ 618897 h 3871568"/>
                  <a:gd name="connsiteX70" fmla="*/ 1867129 w 3548024"/>
                  <a:gd name="connsiteY70" fmla="*/ 38001 h 3871568"/>
                  <a:gd name="connsiteX71" fmla="*/ 1795121 w 3548024"/>
                  <a:gd name="connsiteY71" fmla="*/ 110009 h 3871568"/>
                  <a:gd name="connsiteX72" fmla="*/ 1759374 w 3548024"/>
                  <a:gd name="connsiteY72" fmla="*/ 547777 h 3871568"/>
                  <a:gd name="connsiteX73" fmla="*/ 1759374 w 3548024"/>
                  <a:gd name="connsiteY73" fmla="*/ 740817 h 3871568"/>
                  <a:gd name="connsiteX74" fmla="*/ 1769534 w 3548024"/>
                  <a:gd name="connsiteY74" fmla="*/ 852577 h 3871568"/>
                  <a:gd name="connsiteX75" fmla="*/ 1728894 w 3548024"/>
                  <a:gd name="connsiteY75" fmla="*/ 791617 h 3871568"/>
                  <a:gd name="connsiteX76" fmla="*/ 1617134 w 3548024"/>
                  <a:gd name="connsiteY76" fmla="*/ 588417 h 3871568"/>
                  <a:gd name="connsiteX77" fmla="*/ 1566334 w 3548024"/>
                  <a:gd name="connsiteY77" fmla="*/ 324257 h 3871568"/>
                  <a:gd name="connsiteX78" fmla="*/ 1535854 w 3548024"/>
                  <a:gd name="connsiteY78" fmla="*/ 242977 h 3871568"/>
                  <a:gd name="connsiteX79" fmla="*/ 1515534 w 3548024"/>
                  <a:gd name="connsiteY79" fmla="*/ 303937 h 3871568"/>
                  <a:gd name="connsiteX80" fmla="*/ 1546014 w 3548024"/>
                  <a:gd name="connsiteY80" fmla="*/ 547777 h 3871568"/>
                  <a:gd name="connsiteX81" fmla="*/ 1566334 w 3548024"/>
                  <a:gd name="connsiteY81" fmla="*/ 608737 h 3871568"/>
                  <a:gd name="connsiteX82" fmla="*/ 1535854 w 3548024"/>
                  <a:gd name="connsiteY82" fmla="*/ 598577 h 3871568"/>
                  <a:gd name="connsiteX83" fmla="*/ 1434254 w 3548024"/>
                  <a:gd name="connsiteY83" fmla="*/ 517297 h 3871568"/>
                  <a:gd name="connsiteX84" fmla="*/ 1322494 w 3548024"/>
                  <a:gd name="connsiteY84" fmla="*/ 456337 h 3871568"/>
                  <a:gd name="connsiteX85" fmla="*/ 1312334 w 3548024"/>
                  <a:gd name="connsiteY85" fmla="*/ 486817 h 3871568"/>
                  <a:gd name="connsiteX86" fmla="*/ 1424094 w 3548024"/>
                  <a:gd name="connsiteY86" fmla="*/ 578257 h 3871568"/>
                  <a:gd name="connsiteX87" fmla="*/ 1566334 w 3548024"/>
                  <a:gd name="connsiteY87" fmla="*/ 659537 h 3871568"/>
                  <a:gd name="connsiteX88" fmla="*/ 1596814 w 3548024"/>
                  <a:gd name="connsiteY88" fmla="*/ 679857 h 3871568"/>
                  <a:gd name="connsiteX89" fmla="*/ 1678094 w 3548024"/>
                  <a:gd name="connsiteY89" fmla="*/ 811937 h 3871568"/>
                  <a:gd name="connsiteX90" fmla="*/ 1759374 w 3548024"/>
                  <a:gd name="connsiteY90" fmla="*/ 913537 h 3871568"/>
                  <a:gd name="connsiteX91" fmla="*/ 1779694 w 3548024"/>
                  <a:gd name="connsiteY91" fmla="*/ 1025297 h 3871568"/>
                  <a:gd name="connsiteX92" fmla="*/ 1810174 w 3548024"/>
                  <a:gd name="connsiteY92" fmla="*/ 1218337 h 3871568"/>
                  <a:gd name="connsiteX93" fmla="*/ 1871134 w 3548024"/>
                  <a:gd name="connsiteY93" fmla="*/ 1492657 h 3871568"/>
                  <a:gd name="connsiteX94" fmla="*/ 1850814 w 3548024"/>
                  <a:gd name="connsiteY94" fmla="*/ 1492657 h 3871568"/>
                  <a:gd name="connsiteX95" fmla="*/ 1586654 w 3548024"/>
                  <a:gd name="connsiteY95" fmla="*/ 1319937 h 3871568"/>
                  <a:gd name="connsiteX96" fmla="*/ 1403774 w 3548024"/>
                  <a:gd name="connsiteY96" fmla="*/ 1096417 h 3871568"/>
                  <a:gd name="connsiteX97" fmla="*/ 1322494 w 3548024"/>
                  <a:gd name="connsiteY97" fmla="*/ 964337 h 3871568"/>
                  <a:gd name="connsiteX98" fmla="*/ 1302174 w 3548024"/>
                  <a:gd name="connsiteY98" fmla="*/ 801777 h 3871568"/>
                  <a:gd name="connsiteX99" fmla="*/ 1281854 w 3548024"/>
                  <a:gd name="connsiteY99" fmla="*/ 771297 h 3871568"/>
                  <a:gd name="connsiteX100" fmla="*/ 1251374 w 3548024"/>
                  <a:gd name="connsiteY100" fmla="*/ 852577 h 3871568"/>
                  <a:gd name="connsiteX101" fmla="*/ 1261534 w 3548024"/>
                  <a:gd name="connsiteY101" fmla="*/ 954177 h 3871568"/>
                  <a:gd name="connsiteX102" fmla="*/ 1180254 w 3548024"/>
                  <a:gd name="connsiteY102" fmla="*/ 872897 h 3871568"/>
                  <a:gd name="connsiteX103" fmla="*/ 1007534 w 3548024"/>
                  <a:gd name="connsiteY103" fmla="*/ 690017 h 3871568"/>
                  <a:gd name="connsiteX104" fmla="*/ 936414 w 3548024"/>
                  <a:gd name="connsiteY104" fmla="*/ 557937 h 3871568"/>
                  <a:gd name="connsiteX105" fmla="*/ 885614 w 3548024"/>
                  <a:gd name="connsiteY105" fmla="*/ 476657 h 3871568"/>
                  <a:gd name="connsiteX106" fmla="*/ 855134 w 3548024"/>
                  <a:gd name="connsiteY106" fmla="*/ 476657 h 3871568"/>
                  <a:gd name="connsiteX107" fmla="*/ 875454 w 3548024"/>
                  <a:gd name="connsiteY107" fmla="*/ 547777 h 3871568"/>
                  <a:gd name="connsiteX108" fmla="*/ 977054 w 3548024"/>
                  <a:gd name="connsiteY108" fmla="*/ 730657 h 3871568"/>
                  <a:gd name="connsiteX109" fmla="*/ 1078654 w 3548024"/>
                  <a:gd name="connsiteY109" fmla="*/ 832257 h 3871568"/>
                  <a:gd name="connsiteX110" fmla="*/ 1007534 w 3548024"/>
                  <a:gd name="connsiteY110" fmla="*/ 832257 h 3871568"/>
                  <a:gd name="connsiteX111" fmla="*/ 844974 w 3548024"/>
                  <a:gd name="connsiteY111" fmla="*/ 761137 h 3871568"/>
                  <a:gd name="connsiteX112" fmla="*/ 824654 w 3548024"/>
                  <a:gd name="connsiteY112" fmla="*/ 781457 h 3871568"/>
                  <a:gd name="connsiteX113" fmla="*/ 916094 w 3548024"/>
                  <a:gd name="connsiteY113" fmla="*/ 832257 h 3871568"/>
                  <a:gd name="connsiteX114" fmla="*/ 1068494 w 3548024"/>
                  <a:gd name="connsiteY114" fmla="*/ 893217 h 3871568"/>
                  <a:gd name="connsiteX115" fmla="*/ 1119294 w 3548024"/>
                  <a:gd name="connsiteY115" fmla="*/ 903377 h 3871568"/>
                  <a:gd name="connsiteX116" fmla="*/ 1241214 w 3548024"/>
                  <a:gd name="connsiteY116" fmla="*/ 1004977 h 3871568"/>
                  <a:gd name="connsiteX117" fmla="*/ 1281854 w 3548024"/>
                  <a:gd name="connsiteY117" fmla="*/ 1035457 h 3871568"/>
                  <a:gd name="connsiteX118" fmla="*/ 1393614 w 3548024"/>
                  <a:gd name="connsiteY118" fmla="*/ 1167537 h 3871568"/>
                  <a:gd name="connsiteX119" fmla="*/ 1495214 w 3548024"/>
                  <a:gd name="connsiteY119" fmla="*/ 1299617 h 3871568"/>
                  <a:gd name="connsiteX120" fmla="*/ 1678094 w 3548024"/>
                  <a:gd name="connsiteY120" fmla="*/ 1472337 h 3871568"/>
                  <a:gd name="connsiteX121" fmla="*/ 1840654 w 3548024"/>
                  <a:gd name="connsiteY121" fmla="*/ 1604417 h 3871568"/>
                  <a:gd name="connsiteX122" fmla="*/ 1860974 w 3548024"/>
                  <a:gd name="connsiteY122" fmla="*/ 1655217 h 3871568"/>
                  <a:gd name="connsiteX123" fmla="*/ 1881294 w 3548024"/>
                  <a:gd name="connsiteY123" fmla="*/ 1807617 h 3871568"/>
                  <a:gd name="connsiteX124" fmla="*/ 1891454 w 3548024"/>
                  <a:gd name="connsiteY124" fmla="*/ 1899057 h 3871568"/>
                  <a:gd name="connsiteX125" fmla="*/ 1881294 w 3548024"/>
                  <a:gd name="connsiteY125" fmla="*/ 2061617 h 3871568"/>
                  <a:gd name="connsiteX126" fmla="*/ 1769534 w 3548024"/>
                  <a:gd name="connsiteY126" fmla="*/ 2010817 h 3871568"/>
                  <a:gd name="connsiteX127" fmla="*/ 1495214 w 3548024"/>
                  <a:gd name="connsiteY127" fmla="*/ 1960017 h 3871568"/>
                  <a:gd name="connsiteX128" fmla="*/ 1251374 w 3548024"/>
                  <a:gd name="connsiteY128" fmla="*/ 1888897 h 3871568"/>
                  <a:gd name="connsiteX129" fmla="*/ 895774 w 3548024"/>
                  <a:gd name="connsiteY129" fmla="*/ 1756817 h 3871568"/>
                  <a:gd name="connsiteX130" fmla="*/ 662094 w 3548024"/>
                  <a:gd name="connsiteY130" fmla="*/ 1523137 h 3871568"/>
                  <a:gd name="connsiteX131" fmla="*/ 509694 w 3548024"/>
                  <a:gd name="connsiteY131" fmla="*/ 1319937 h 3871568"/>
                  <a:gd name="connsiteX132" fmla="*/ 418254 w 3548024"/>
                  <a:gd name="connsiteY132" fmla="*/ 1218337 h 3871568"/>
                  <a:gd name="connsiteX133" fmla="*/ 357294 w 3548024"/>
                  <a:gd name="connsiteY133" fmla="*/ 1228497 h 3871568"/>
                  <a:gd name="connsiteX134" fmla="*/ 438574 w 3548024"/>
                  <a:gd name="connsiteY134" fmla="*/ 1319937 h 3871568"/>
                  <a:gd name="connsiteX135" fmla="*/ 560494 w 3548024"/>
                  <a:gd name="connsiteY135" fmla="*/ 1502817 h 3871568"/>
                  <a:gd name="connsiteX136" fmla="*/ 621454 w 3548024"/>
                  <a:gd name="connsiteY136" fmla="*/ 1584097 h 3871568"/>
                  <a:gd name="connsiteX137" fmla="*/ 550334 w 3548024"/>
                  <a:gd name="connsiteY137" fmla="*/ 1573937 h 3871568"/>
                  <a:gd name="connsiteX138" fmla="*/ 377614 w 3548024"/>
                  <a:gd name="connsiteY138" fmla="*/ 1482497 h 3871568"/>
                  <a:gd name="connsiteX139" fmla="*/ 204894 w 3548024"/>
                  <a:gd name="connsiteY139" fmla="*/ 1360577 h 3871568"/>
                  <a:gd name="connsiteX140" fmla="*/ 42334 w 3548024"/>
                  <a:gd name="connsiteY140" fmla="*/ 1228497 h 3871568"/>
                  <a:gd name="connsiteX141" fmla="*/ 1694 w 3548024"/>
                  <a:gd name="connsiteY141" fmla="*/ 1238657 h 3871568"/>
                  <a:gd name="connsiteX142" fmla="*/ 82974 w 3548024"/>
                  <a:gd name="connsiteY142" fmla="*/ 1309777 h 3871568"/>
                  <a:gd name="connsiteX143" fmla="*/ 357294 w 3548024"/>
                  <a:gd name="connsiteY143" fmla="*/ 1533297 h 3871568"/>
                  <a:gd name="connsiteX144" fmla="*/ 601134 w 3548024"/>
                  <a:gd name="connsiteY144" fmla="*/ 1645057 h 3871568"/>
                  <a:gd name="connsiteX145" fmla="*/ 702734 w 3548024"/>
                  <a:gd name="connsiteY145" fmla="*/ 1665377 h 3871568"/>
                  <a:gd name="connsiteX146" fmla="*/ 753534 w 3548024"/>
                  <a:gd name="connsiteY146" fmla="*/ 1726337 h 3871568"/>
                  <a:gd name="connsiteX147" fmla="*/ 814494 w 3548024"/>
                  <a:gd name="connsiteY147" fmla="*/ 1777137 h 3871568"/>
                  <a:gd name="connsiteX148" fmla="*/ 905934 w 3548024"/>
                  <a:gd name="connsiteY148" fmla="*/ 1827937 h 3871568"/>
                  <a:gd name="connsiteX149" fmla="*/ 1231054 w 3548024"/>
                  <a:gd name="connsiteY149" fmla="*/ 1949857 h 3871568"/>
                  <a:gd name="connsiteX150" fmla="*/ 1535854 w 3548024"/>
                  <a:gd name="connsiteY150" fmla="*/ 2061617 h 3871568"/>
                  <a:gd name="connsiteX151" fmla="*/ 1647614 w 3548024"/>
                  <a:gd name="connsiteY151" fmla="*/ 2132737 h 3871568"/>
                  <a:gd name="connsiteX152" fmla="*/ 1464734 w 3548024"/>
                  <a:gd name="connsiteY152" fmla="*/ 2102257 h 3871568"/>
                  <a:gd name="connsiteX153" fmla="*/ 1281854 w 3548024"/>
                  <a:gd name="connsiteY153" fmla="*/ 2102257 h 3871568"/>
                  <a:gd name="connsiteX154" fmla="*/ 1048174 w 3548024"/>
                  <a:gd name="connsiteY154" fmla="*/ 2081937 h 3871568"/>
                  <a:gd name="connsiteX155" fmla="*/ 804334 w 3548024"/>
                  <a:gd name="connsiteY155" fmla="*/ 2010817 h 3871568"/>
                  <a:gd name="connsiteX156" fmla="*/ 540174 w 3548024"/>
                  <a:gd name="connsiteY156" fmla="*/ 1919377 h 3871568"/>
                  <a:gd name="connsiteX157" fmla="*/ 509694 w 3548024"/>
                  <a:gd name="connsiteY157" fmla="*/ 1909217 h 3871568"/>
                  <a:gd name="connsiteX158" fmla="*/ 377614 w 3548024"/>
                  <a:gd name="connsiteY158" fmla="*/ 1817777 h 3871568"/>
                  <a:gd name="connsiteX159" fmla="*/ 336974 w 3548024"/>
                  <a:gd name="connsiteY159" fmla="*/ 1827937 h 3871568"/>
                  <a:gd name="connsiteX160" fmla="*/ 469054 w 3548024"/>
                  <a:gd name="connsiteY160" fmla="*/ 1949857 h 3871568"/>
                  <a:gd name="connsiteX161" fmla="*/ 723054 w 3548024"/>
                  <a:gd name="connsiteY161" fmla="*/ 2031137 h 3871568"/>
                  <a:gd name="connsiteX162" fmla="*/ 601134 w 3548024"/>
                  <a:gd name="connsiteY162" fmla="*/ 2031137 h 3871568"/>
                  <a:gd name="connsiteX163" fmla="*/ 469054 w 3548024"/>
                  <a:gd name="connsiteY163" fmla="*/ 2020977 h 3871568"/>
                  <a:gd name="connsiteX164" fmla="*/ 469054 w 3548024"/>
                  <a:gd name="connsiteY164" fmla="*/ 2071777 h 3871568"/>
                  <a:gd name="connsiteX165" fmla="*/ 580814 w 3548024"/>
                  <a:gd name="connsiteY165" fmla="*/ 2071777 h 3871568"/>
                  <a:gd name="connsiteX166" fmla="*/ 784014 w 3548024"/>
                  <a:gd name="connsiteY166" fmla="*/ 2071777 h 3871568"/>
                  <a:gd name="connsiteX167" fmla="*/ 987214 w 3548024"/>
                  <a:gd name="connsiteY167" fmla="*/ 2112417 h 3871568"/>
                  <a:gd name="connsiteX168" fmla="*/ 1261534 w 3548024"/>
                  <a:gd name="connsiteY168" fmla="*/ 2132737 h 3871568"/>
                  <a:gd name="connsiteX169" fmla="*/ 1578766 w 3548024"/>
                  <a:gd name="connsiteY169" fmla="*/ 2175010 h 3871568"/>
                  <a:gd name="connsiteX170" fmla="*/ 1739054 w 3548024"/>
                  <a:gd name="connsiteY170" fmla="*/ 2305457 h 3871568"/>
                  <a:gd name="connsiteX171" fmla="*/ 1789854 w 3548024"/>
                  <a:gd name="connsiteY171" fmla="*/ 2437537 h 3871568"/>
                  <a:gd name="connsiteX172" fmla="*/ 1800014 w 3548024"/>
                  <a:gd name="connsiteY172" fmla="*/ 2681377 h 3871568"/>
                  <a:gd name="connsiteX173" fmla="*/ 1779694 w 3548024"/>
                  <a:gd name="connsiteY173" fmla="*/ 2935377 h 3871568"/>
                  <a:gd name="connsiteX174" fmla="*/ 1728894 w 3548024"/>
                  <a:gd name="connsiteY174" fmla="*/ 3230017 h 3871568"/>
                  <a:gd name="connsiteX175" fmla="*/ 1678094 w 3548024"/>
                  <a:gd name="connsiteY175" fmla="*/ 3524657 h 3871568"/>
                  <a:gd name="connsiteX176" fmla="*/ 1627294 w 3548024"/>
                  <a:gd name="connsiteY176" fmla="*/ 3847312 h 3871568"/>
                  <a:gd name="connsiteX177" fmla="*/ 1820334 w 3548024"/>
                  <a:gd name="connsiteY177" fmla="*/ 3849777 h 3871568"/>
                  <a:gd name="connsiteX178" fmla="*/ 2114974 w 3548024"/>
                  <a:gd name="connsiteY178" fmla="*/ 3859937 h 3871568"/>
                  <a:gd name="connsiteX179" fmla="*/ 2274667 w 3548024"/>
                  <a:gd name="connsiteY179" fmla="*/ 3839765 h 3871568"/>
                  <a:gd name="connsiteX180" fmla="*/ 2287356 w 3548024"/>
                  <a:gd name="connsiteY180" fmla="*/ 3742447 h 3871568"/>
                  <a:gd name="connsiteX181" fmla="*/ 2232894 w 3548024"/>
                  <a:gd name="connsiteY181" fmla="*/ 3380785 h 38715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</a:cxnLst>
                <a:rect l="l" t="t" r="r" b="b"/>
                <a:pathLst>
                  <a:path w="3548024" h="3871568">
                    <a:moveTo>
                      <a:pt x="2224448" y="3383831"/>
                    </a:moveTo>
                    <a:cubicBezTo>
                      <a:pt x="2224379" y="3377973"/>
                      <a:pt x="2174716" y="2596411"/>
                      <a:pt x="2198719" y="2548406"/>
                    </a:cubicBezTo>
                    <a:cubicBezTo>
                      <a:pt x="2222722" y="2500401"/>
                      <a:pt x="2228137" y="2334923"/>
                      <a:pt x="2298846" y="2247018"/>
                    </a:cubicBezTo>
                    <a:cubicBezTo>
                      <a:pt x="2369555" y="2159113"/>
                      <a:pt x="2504606" y="2095904"/>
                      <a:pt x="2622974" y="2020977"/>
                    </a:cubicBezTo>
                    <a:cubicBezTo>
                      <a:pt x="2741342" y="1946050"/>
                      <a:pt x="2898987" y="1853337"/>
                      <a:pt x="3009054" y="1797457"/>
                    </a:cubicBezTo>
                    <a:cubicBezTo>
                      <a:pt x="3119121" y="1741577"/>
                      <a:pt x="3207174" y="1722950"/>
                      <a:pt x="3283374" y="1685697"/>
                    </a:cubicBezTo>
                    <a:cubicBezTo>
                      <a:pt x="3359574" y="1648444"/>
                      <a:pt x="3422227" y="1611190"/>
                      <a:pt x="3466254" y="1573937"/>
                    </a:cubicBezTo>
                    <a:cubicBezTo>
                      <a:pt x="3510281" y="1536684"/>
                      <a:pt x="3542454" y="1482497"/>
                      <a:pt x="3547534" y="1462177"/>
                    </a:cubicBezTo>
                    <a:cubicBezTo>
                      <a:pt x="3552614" y="1441857"/>
                      <a:pt x="3517054" y="1436777"/>
                      <a:pt x="3496734" y="1452017"/>
                    </a:cubicBezTo>
                    <a:cubicBezTo>
                      <a:pt x="3476414" y="1467257"/>
                      <a:pt x="3469641" y="1519750"/>
                      <a:pt x="3425614" y="1553617"/>
                    </a:cubicBezTo>
                    <a:cubicBezTo>
                      <a:pt x="3381587" y="1587484"/>
                      <a:pt x="3317241" y="1616270"/>
                      <a:pt x="3232574" y="1655217"/>
                    </a:cubicBezTo>
                    <a:cubicBezTo>
                      <a:pt x="3147907" y="1694164"/>
                      <a:pt x="2975187" y="1766977"/>
                      <a:pt x="2917614" y="1787297"/>
                    </a:cubicBezTo>
                    <a:cubicBezTo>
                      <a:pt x="2860041" y="1807617"/>
                      <a:pt x="2887134" y="1797457"/>
                      <a:pt x="2887134" y="1777137"/>
                    </a:cubicBezTo>
                    <a:cubicBezTo>
                      <a:pt x="2887134" y="1756817"/>
                      <a:pt x="2902374" y="1711097"/>
                      <a:pt x="2917614" y="1665377"/>
                    </a:cubicBezTo>
                    <a:cubicBezTo>
                      <a:pt x="2932854" y="1619657"/>
                      <a:pt x="2968414" y="1538377"/>
                      <a:pt x="2978574" y="1502817"/>
                    </a:cubicBezTo>
                    <a:cubicBezTo>
                      <a:pt x="2988734" y="1467257"/>
                      <a:pt x="2987041" y="1458790"/>
                      <a:pt x="2978574" y="1452017"/>
                    </a:cubicBezTo>
                    <a:cubicBezTo>
                      <a:pt x="2970107" y="1445244"/>
                      <a:pt x="2941321" y="1446937"/>
                      <a:pt x="2927774" y="1462177"/>
                    </a:cubicBezTo>
                    <a:cubicBezTo>
                      <a:pt x="2914227" y="1477417"/>
                      <a:pt x="2915921" y="1492657"/>
                      <a:pt x="2897294" y="1543457"/>
                    </a:cubicBezTo>
                    <a:cubicBezTo>
                      <a:pt x="2878667" y="1594257"/>
                      <a:pt x="2834641" y="1716177"/>
                      <a:pt x="2816014" y="1766977"/>
                    </a:cubicBezTo>
                    <a:cubicBezTo>
                      <a:pt x="2797387" y="1817777"/>
                      <a:pt x="2823723" y="1816256"/>
                      <a:pt x="2785534" y="1848257"/>
                    </a:cubicBezTo>
                    <a:cubicBezTo>
                      <a:pt x="2747345" y="1880258"/>
                      <a:pt x="2656305" y="1920039"/>
                      <a:pt x="2586878" y="1958986"/>
                    </a:cubicBezTo>
                    <a:cubicBezTo>
                      <a:pt x="2437603" y="2042593"/>
                      <a:pt x="2428998" y="2042819"/>
                      <a:pt x="2368974" y="2081937"/>
                    </a:cubicBezTo>
                    <a:cubicBezTo>
                      <a:pt x="2308950" y="2121055"/>
                      <a:pt x="2236894" y="2232644"/>
                      <a:pt x="2226734" y="2193697"/>
                    </a:cubicBezTo>
                    <a:cubicBezTo>
                      <a:pt x="2216574" y="2154750"/>
                      <a:pt x="2282614" y="1970177"/>
                      <a:pt x="2308014" y="1848257"/>
                    </a:cubicBezTo>
                    <a:cubicBezTo>
                      <a:pt x="2333414" y="1726337"/>
                      <a:pt x="2331721" y="1563777"/>
                      <a:pt x="2379134" y="1462177"/>
                    </a:cubicBezTo>
                    <a:cubicBezTo>
                      <a:pt x="2426547" y="1360577"/>
                      <a:pt x="2545081" y="1303004"/>
                      <a:pt x="2592494" y="1238657"/>
                    </a:cubicBezTo>
                    <a:cubicBezTo>
                      <a:pt x="2639907" y="1174310"/>
                      <a:pt x="2658534" y="1103190"/>
                      <a:pt x="2663614" y="1076097"/>
                    </a:cubicBezTo>
                    <a:cubicBezTo>
                      <a:pt x="2668694" y="1049004"/>
                      <a:pt x="2639907" y="1054084"/>
                      <a:pt x="2622974" y="1076097"/>
                    </a:cubicBezTo>
                    <a:cubicBezTo>
                      <a:pt x="2606041" y="1098110"/>
                      <a:pt x="2597574" y="1165844"/>
                      <a:pt x="2562014" y="1208177"/>
                    </a:cubicBezTo>
                    <a:cubicBezTo>
                      <a:pt x="2526454" y="1250510"/>
                      <a:pt x="2426547" y="1338564"/>
                      <a:pt x="2409614" y="1330097"/>
                    </a:cubicBezTo>
                    <a:cubicBezTo>
                      <a:pt x="2392681" y="1321630"/>
                      <a:pt x="2438401" y="1235270"/>
                      <a:pt x="2460414" y="1157377"/>
                    </a:cubicBezTo>
                    <a:cubicBezTo>
                      <a:pt x="2482427" y="1079484"/>
                      <a:pt x="2511214" y="927084"/>
                      <a:pt x="2541694" y="862737"/>
                    </a:cubicBezTo>
                    <a:cubicBezTo>
                      <a:pt x="2572174" y="798390"/>
                      <a:pt x="2612814" y="801777"/>
                      <a:pt x="2643294" y="771297"/>
                    </a:cubicBezTo>
                    <a:cubicBezTo>
                      <a:pt x="2673774" y="740817"/>
                      <a:pt x="2709334" y="703564"/>
                      <a:pt x="2724574" y="679857"/>
                    </a:cubicBezTo>
                    <a:cubicBezTo>
                      <a:pt x="2739814" y="656150"/>
                      <a:pt x="2739814" y="634137"/>
                      <a:pt x="2734734" y="629057"/>
                    </a:cubicBezTo>
                    <a:cubicBezTo>
                      <a:pt x="2729654" y="623977"/>
                      <a:pt x="2712721" y="632444"/>
                      <a:pt x="2694094" y="649377"/>
                    </a:cubicBezTo>
                    <a:cubicBezTo>
                      <a:pt x="2675467" y="666310"/>
                      <a:pt x="2644987" y="712030"/>
                      <a:pt x="2622974" y="730657"/>
                    </a:cubicBezTo>
                    <a:cubicBezTo>
                      <a:pt x="2600961" y="749284"/>
                      <a:pt x="2553547" y="806857"/>
                      <a:pt x="2562014" y="761137"/>
                    </a:cubicBezTo>
                    <a:cubicBezTo>
                      <a:pt x="2570481" y="715417"/>
                      <a:pt x="2646681" y="546084"/>
                      <a:pt x="2673774" y="456337"/>
                    </a:cubicBezTo>
                    <a:cubicBezTo>
                      <a:pt x="2700867" y="366590"/>
                      <a:pt x="2722881" y="263297"/>
                      <a:pt x="2724574" y="222657"/>
                    </a:cubicBezTo>
                    <a:cubicBezTo>
                      <a:pt x="2726267" y="182017"/>
                      <a:pt x="2694094" y="195564"/>
                      <a:pt x="2683934" y="212497"/>
                    </a:cubicBezTo>
                    <a:cubicBezTo>
                      <a:pt x="2673774" y="229430"/>
                      <a:pt x="2675467" y="276844"/>
                      <a:pt x="2663614" y="324257"/>
                    </a:cubicBezTo>
                    <a:cubicBezTo>
                      <a:pt x="2651761" y="371670"/>
                      <a:pt x="2624667" y="468190"/>
                      <a:pt x="2612814" y="496977"/>
                    </a:cubicBezTo>
                    <a:cubicBezTo>
                      <a:pt x="2600961" y="525764"/>
                      <a:pt x="2602654" y="520684"/>
                      <a:pt x="2592494" y="496977"/>
                    </a:cubicBezTo>
                    <a:cubicBezTo>
                      <a:pt x="2582334" y="473270"/>
                      <a:pt x="2563707" y="393684"/>
                      <a:pt x="2551854" y="354737"/>
                    </a:cubicBezTo>
                    <a:cubicBezTo>
                      <a:pt x="2540001" y="315790"/>
                      <a:pt x="2531534" y="273457"/>
                      <a:pt x="2521374" y="263297"/>
                    </a:cubicBezTo>
                    <a:cubicBezTo>
                      <a:pt x="2511214" y="253137"/>
                      <a:pt x="2492587" y="278537"/>
                      <a:pt x="2490894" y="293777"/>
                    </a:cubicBezTo>
                    <a:cubicBezTo>
                      <a:pt x="2489201" y="309017"/>
                      <a:pt x="2502747" y="325950"/>
                      <a:pt x="2511214" y="354737"/>
                    </a:cubicBezTo>
                    <a:cubicBezTo>
                      <a:pt x="2519681" y="383524"/>
                      <a:pt x="2533227" y="432630"/>
                      <a:pt x="2541694" y="466497"/>
                    </a:cubicBezTo>
                    <a:cubicBezTo>
                      <a:pt x="2550161" y="500364"/>
                      <a:pt x="2556934" y="537617"/>
                      <a:pt x="2562014" y="557937"/>
                    </a:cubicBezTo>
                    <a:cubicBezTo>
                      <a:pt x="2567094" y="578257"/>
                      <a:pt x="2584027" y="544390"/>
                      <a:pt x="2572174" y="588417"/>
                    </a:cubicBezTo>
                    <a:cubicBezTo>
                      <a:pt x="2560321" y="632444"/>
                      <a:pt x="2516294" y="740817"/>
                      <a:pt x="2490894" y="822097"/>
                    </a:cubicBezTo>
                    <a:cubicBezTo>
                      <a:pt x="2465494" y="903377"/>
                      <a:pt x="2441787" y="1038844"/>
                      <a:pt x="2419774" y="1076097"/>
                    </a:cubicBezTo>
                    <a:cubicBezTo>
                      <a:pt x="2397761" y="1113350"/>
                      <a:pt x="2385907" y="1079484"/>
                      <a:pt x="2358814" y="1045617"/>
                    </a:cubicBezTo>
                    <a:cubicBezTo>
                      <a:pt x="2331721" y="1011750"/>
                      <a:pt x="2280921" y="915230"/>
                      <a:pt x="2257214" y="872897"/>
                    </a:cubicBezTo>
                    <a:cubicBezTo>
                      <a:pt x="2233507" y="830564"/>
                      <a:pt x="2226734" y="800084"/>
                      <a:pt x="2216574" y="791617"/>
                    </a:cubicBezTo>
                    <a:cubicBezTo>
                      <a:pt x="2206414" y="783150"/>
                      <a:pt x="2192867" y="800084"/>
                      <a:pt x="2196254" y="822097"/>
                    </a:cubicBezTo>
                    <a:cubicBezTo>
                      <a:pt x="2199641" y="844110"/>
                      <a:pt x="2219961" y="888137"/>
                      <a:pt x="2236894" y="923697"/>
                    </a:cubicBezTo>
                    <a:cubicBezTo>
                      <a:pt x="2253827" y="959257"/>
                      <a:pt x="2279227" y="1003284"/>
                      <a:pt x="2297854" y="1035457"/>
                    </a:cubicBezTo>
                    <a:cubicBezTo>
                      <a:pt x="2316481" y="1067630"/>
                      <a:pt x="2335107" y="1098110"/>
                      <a:pt x="2348654" y="1116737"/>
                    </a:cubicBezTo>
                    <a:cubicBezTo>
                      <a:pt x="2362201" y="1135364"/>
                      <a:pt x="2377441" y="1123510"/>
                      <a:pt x="2379134" y="1147217"/>
                    </a:cubicBezTo>
                    <a:cubicBezTo>
                      <a:pt x="2380827" y="1170924"/>
                      <a:pt x="2379134" y="1182777"/>
                      <a:pt x="2358814" y="1258977"/>
                    </a:cubicBezTo>
                    <a:cubicBezTo>
                      <a:pt x="2338494" y="1335177"/>
                      <a:pt x="2282614" y="1504510"/>
                      <a:pt x="2257214" y="1604417"/>
                    </a:cubicBezTo>
                    <a:cubicBezTo>
                      <a:pt x="2231814" y="1704324"/>
                      <a:pt x="2223347" y="1792377"/>
                      <a:pt x="2206414" y="1858417"/>
                    </a:cubicBezTo>
                    <a:cubicBezTo>
                      <a:pt x="2189481" y="1924457"/>
                      <a:pt x="2175934" y="1973564"/>
                      <a:pt x="2155614" y="2000657"/>
                    </a:cubicBezTo>
                    <a:cubicBezTo>
                      <a:pt x="2135294" y="2027750"/>
                      <a:pt x="2103121" y="2042990"/>
                      <a:pt x="2084494" y="2020977"/>
                    </a:cubicBezTo>
                    <a:cubicBezTo>
                      <a:pt x="2065867" y="1998964"/>
                      <a:pt x="2065867" y="1949857"/>
                      <a:pt x="2043854" y="1868577"/>
                    </a:cubicBezTo>
                    <a:cubicBezTo>
                      <a:pt x="2021841" y="1787297"/>
                      <a:pt x="1986281" y="1665377"/>
                      <a:pt x="1952414" y="1533297"/>
                    </a:cubicBezTo>
                    <a:cubicBezTo>
                      <a:pt x="1918547" y="1401217"/>
                      <a:pt x="1866054" y="1228497"/>
                      <a:pt x="1840654" y="1076097"/>
                    </a:cubicBezTo>
                    <a:cubicBezTo>
                      <a:pt x="1815254" y="923697"/>
                      <a:pt x="1795602" y="791913"/>
                      <a:pt x="1800014" y="618897"/>
                    </a:cubicBezTo>
                    <a:cubicBezTo>
                      <a:pt x="1804426" y="445881"/>
                      <a:pt x="1827258" y="135654"/>
                      <a:pt x="1867129" y="38001"/>
                    </a:cubicBezTo>
                    <a:cubicBezTo>
                      <a:pt x="1866314" y="-46814"/>
                      <a:pt x="1813080" y="25046"/>
                      <a:pt x="1795121" y="110009"/>
                    </a:cubicBezTo>
                    <a:cubicBezTo>
                      <a:pt x="1777162" y="194972"/>
                      <a:pt x="1765332" y="442642"/>
                      <a:pt x="1759374" y="547777"/>
                    </a:cubicBezTo>
                    <a:cubicBezTo>
                      <a:pt x="1753416" y="652912"/>
                      <a:pt x="1757681" y="690017"/>
                      <a:pt x="1759374" y="740817"/>
                    </a:cubicBezTo>
                    <a:cubicBezTo>
                      <a:pt x="1761067" y="791617"/>
                      <a:pt x="1774614" y="844110"/>
                      <a:pt x="1769534" y="852577"/>
                    </a:cubicBezTo>
                    <a:cubicBezTo>
                      <a:pt x="1764454" y="861044"/>
                      <a:pt x="1754294" y="835644"/>
                      <a:pt x="1728894" y="791617"/>
                    </a:cubicBezTo>
                    <a:cubicBezTo>
                      <a:pt x="1703494" y="747590"/>
                      <a:pt x="1644227" y="666310"/>
                      <a:pt x="1617134" y="588417"/>
                    </a:cubicBezTo>
                    <a:cubicBezTo>
                      <a:pt x="1590041" y="510524"/>
                      <a:pt x="1579881" y="381830"/>
                      <a:pt x="1566334" y="324257"/>
                    </a:cubicBezTo>
                    <a:cubicBezTo>
                      <a:pt x="1552787" y="266684"/>
                      <a:pt x="1544321" y="246364"/>
                      <a:pt x="1535854" y="242977"/>
                    </a:cubicBezTo>
                    <a:cubicBezTo>
                      <a:pt x="1527387" y="239590"/>
                      <a:pt x="1513841" y="253137"/>
                      <a:pt x="1515534" y="303937"/>
                    </a:cubicBezTo>
                    <a:cubicBezTo>
                      <a:pt x="1517227" y="354737"/>
                      <a:pt x="1537547" y="496977"/>
                      <a:pt x="1546014" y="547777"/>
                    </a:cubicBezTo>
                    <a:cubicBezTo>
                      <a:pt x="1554481" y="598577"/>
                      <a:pt x="1568027" y="600270"/>
                      <a:pt x="1566334" y="608737"/>
                    </a:cubicBezTo>
                    <a:cubicBezTo>
                      <a:pt x="1564641" y="617204"/>
                      <a:pt x="1557867" y="613817"/>
                      <a:pt x="1535854" y="598577"/>
                    </a:cubicBezTo>
                    <a:cubicBezTo>
                      <a:pt x="1513841" y="583337"/>
                      <a:pt x="1469814" y="541004"/>
                      <a:pt x="1434254" y="517297"/>
                    </a:cubicBezTo>
                    <a:cubicBezTo>
                      <a:pt x="1398694" y="493590"/>
                      <a:pt x="1342814" y="461417"/>
                      <a:pt x="1322494" y="456337"/>
                    </a:cubicBezTo>
                    <a:cubicBezTo>
                      <a:pt x="1302174" y="451257"/>
                      <a:pt x="1295401" y="466497"/>
                      <a:pt x="1312334" y="486817"/>
                    </a:cubicBezTo>
                    <a:cubicBezTo>
                      <a:pt x="1329267" y="507137"/>
                      <a:pt x="1381761" y="549470"/>
                      <a:pt x="1424094" y="578257"/>
                    </a:cubicBezTo>
                    <a:cubicBezTo>
                      <a:pt x="1466427" y="607044"/>
                      <a:pt x="1537547" y="642604"/>
                      <a:pt x="1566334" y="659537"/>
                    </a:cubicBezTo>
                    <a:cubicBezTo>
                      <a:pt x="1595121" y="676470"/>
                      <a:pt x="1578187" y="654457"/>
                      <a:pt x="1596814" y="679857"/>
                    </a:cubicBezTo>
                    <a:cubicBezTo>
                      <a:pt x="1615441" y="705257"/>
                      <a:pt x="1651001" y="772990"/>
                      <a:pt x="1678094" y="811937"/>
                    </a:cubicBezTo>
                    <a:cubicBezTo>
                      <a:pt x="1705187" y="850884"/>
                      <a:pt x="1742441" y="877977"/>
                      <a:pt x="1759374" y="913537"/>
                    </a:cubicBezTo>
                    <a:cubicBezTo>
                      <a:pt x="1776307" y="949097"/>
                      <a:pt x="1771227" y="974497"/>
                      <a:pt x="1779694" y="1025297"/>
                    </a:cubicBezTo>
                    <a:cubicBezTo>
                      <a:pt x="1788161" y="1076097"/>
                      <a:pt x="1794934" y="1140444"/>
                      <a:pt x="1810174" y="1218337"/>
                    </a:cubicBezTo>
                    <a:cubicBezTo>
                      <a:pt x="1825414" y="1296230"/>
                      <a:pt x="1864361" y="1446937"/>
                      <a:pt x="1871134" y="1492657"/>
                    </a:cubicBezTo>
                    <a:cubicBezTo>
                      <a:pt x="1877907" y="1538377"/>
                      <a:pt x="1898227" y="1521444"/>
                      <a:pt x="1850814" y="1492657"/>
                    </a:cubicBezTo>
                    <a:cubicBezTo>
                      <a:pt x="1803401" y="1463870"/>
                      <a:pt x="1661161" y="1385977"/>
                      <a:pt x="1586654" y="1319937"/>
                    </a:cubicBezTo>
                    <a:cubicBezTo>
                      <a:pt x="1512147" y="1253897"/>
                      <a:pt x="1447801" y="1155684"/>
                      <a:pt x="1403774" y="1096417"/>
                    </a:cubicBezTo>
                    <a:cubicBezTo>
                      <a:pt x="1359747" y="1037150"/>
                      <a:pt x="1339427" y="1013444"/>
                      <a:pt x="1322494" y="964337"/>
                    </a:cubicBezTo>
                    <a:cubicBezTo>
                      <a:pt x="1305561" y="915230"/>
                      <a:pt x="1308947" y="833950"/>
                      <a:pt x="1302174" y="801777"/>
                    </a:cubicBezTo>
                    <a:cubicBezTo>
                      <a:pt x="1295401" y="769604"/>
                      <a:pt x="1290321" y="762830"/>
                      <a:pt x="1281854" y="771297"/>
                    </a:cubicBezTo>
                    <a:cubicBezTo>
                      <a:pt x="1273387" y="779764"/>
                      <a:pt x="1254761" y="822097"/>
                      <a:pt x="1251374" y="852577"/>
                    </a:cubicBezTo>
                    <a:cubicBezTo>
                      <a:pt x="1247987" y="883057"/>
                      <a:pt x="1273387" y="950790"/>
                      <a:pt x="1261534" y="954177"/>
                    </a:cubicBezTo>
                    <a:cubicBezTo>
                      <a:pt x="1249681" y="957564"/>
                      <a:pt x="1222587" y="916924"/>
                      <a:pt x="1180254" y="872897"/>
                    </a:cubicBezTo>
                    <a:cubicBezTo>
                      <a:pt x="1137921" y="828870"/>
                      <a:pt x="1048174" y="742510"/>
                      <a:pt x="1007534" y="690017"/>
                    </a:cubicBezTo>
                    <a:cubicBezTo>
                      <a:pt x="966894" y="637524"/>
                      <a:pt x="956734" y="593497"/>
                      <a:pt x="936414" y="557937"/>
                    </a:cubicBezTo>
                    <a:cubicBezTo>
                      <a:pt x="916094" y="522377"/>
                      <a:pt x="899161" y="490204"/>
                      <a:pt x="885614" y="476657"/>
                    </a:cubicBezTo>
                    <a:cubicBezTo>
                      <a:pt x="872067" y="463110"/>
                      <a:pt x="856827" y="464804"/>
                      <a:pt x="855134" y="476657"/>
                    </a:cubicBezTo>
                    <a:cubicBezTo>
                      <a:pt x="853441" y="488510"/>
                      <a:pt x="855134" y="505444"/>
                      <a:pt x="875454" y="547777"/>
                    </a:cubicBezTo>
                    <a:cubicBezTo>
                      <a:pt x="895774" y="590110"/>
                      <a:pt x="943187" y="683244"/>
                      <a:pt x="977054" y="730657"/>
                    </a:cubicBezTo>
                    <a:cubicBezTo>
                      <a:pt x="1010921" y="778070"/>
                      <a:pt x="1073574" y="815324"/>
                      <a:pt x="1078654" y="832257"/>
                    </a:cubicBezTo>
                    <a:cubicBezTo>
                      <a:pt x="1083734" y="849190"/>
                      <a:pt x="1046481" y="844110"/>
                      <a:pt x="1007534" y="832257"/>
                    </a:cubicBezTo>
                    <a:cubicBezTo>
                      <a:pt x="968587" y="820404"/>
                      <a:pt x="875454" y="769604"/>
                      <a:pt x="844974" y="761137"/>
                    </a:cubicBezTo>
                    <a:cubicBezTo>
                      <a:pt x="814494" y="752670"/>
                      <a:pt x="812801" y="769604"/>
                      <a:pt x="824654" y="781457"/>
                    </a:cubicBezTo>
                    <a:cubicBezTo>
                      <a:pt x="836507" y="793310"/>
                      <a:pt x="875454" y="813630"/>
                      <a:pt x="916094" y="832257"/>
                    </a:cubicBezTo>
                    <a:cubicBezTo>
                      <a:pt x="956734" y="850884"/>
                      <a:pt x="1034627" y="881364"/>
                      <a:pt x="1068494" y="893217"/>
                    </a:cubicBezTo>
                    <a:cubicBezTo>
                      <a:pt x="1102361" y="905070"/>
                      <a:pt x="1090507" y="884750"/>
                      <a:pt x="1119294" y="903377"/>
                    </a:cubicBezTo>
                    <a:cubicBezTo>
                      <a:pt x="1148081" y="922004"/>
                      <a:pt x="1214121" y="982964"/>
                      <a:pt x="1241214" y="1004977"/>
                    </a:cubicBezTo>
                    <a:cubicBezTo>
                      <a:pt x="1268307" y="1026990"/>
                      <a:pt x="1256454" y="1008364"/>
                      <a:pt x="1281854" y="1035457"/>
                    </a:cubicBezTo>
                    <a:cubicBezTo>
                      <a:pt x="1307254" y="1062550"/>
                      <a:pt x="1358054" y="1123510"/>
                      <a:pt x="1393614" y="1167537"/>
                    </a:cubicBezTo>
                    <a:cubicBezTo>
                      <a:pt x="1429174" y="1211564"/>
                      <a:pt x="1447801" y="1248817"/>
                      <a:pt x="1495214" y="1299617"/>
                    </a:cubicBezTo>
                    <a:cubicBezTo>
                      <a:pt x="1542627" y="1350417"/>
                      <a:pt x="1620521" y="1421537"/>
                      <a:pt x="1678094" y="1472337"/>
                    </a:cubicBezTo>
                    <a:cubicBezTo>
                      <a:pt x="1735667" y="1523137"/>
                      <a:pt x="1810174" y="1573937"/>
                      <a:pt x="1840654" y="1604417"/>
                    </a:cubicBezTo>
                    <a:cubicBezTo>
                      <a:pt x="1871134" y="1634897"/>
                      <a:pt x="1854201" y="1621350"/>
                      <a:pt x="1860974" y="1655217"/>
                    </a:cubicBezTo>
                    <a:cubicBezTo>
                      <a:pt x="1867747" y="1689084"/>
                      <a:pt x="1876214" y="1766977"/>
                      <a:pt x="1881294" y="1807617"/>
                    </a:cubicBezTo>
                    <a:cubicBezTo>
                      <a:pt x="1886374" y="1848257"/>
                      <a:pt x="1891454" y="1856724"/>
                      <a:pt x="1891454" y="1899057"/>
                    </a:cubicBezTo>
                    <a:cubicBezTo>
                      <a:pt x="1891454" y="1941390"/>
                      <a:pt x="1901614" y="2042990"/>
                      <a:pt x="1881294" y="2061617"/>
                    </a:cubicBezTo>
                    <a:cubicBezTo>
                      <a:pt x="1860974" y="2080244"/>
                      <a:pt x="1833881" y="2027750"/>
                      <a:pt x="1769534" y="2010817"/>
                    </a:cubicBezTo>
                    <a:cubicBezTo>
                      <a:pt x="1705187" y="1993884"/>
                      <a:pt x="1581574" y="1980337"/>
                      <a:pt x="1495214" y="1960017"/>
                    </a:cubicBezTo>
                    <a:cubicBezTo>
                      <a:pt x="1408854" y="1939697"/>
                      <a:pt x="1351281" y="1922764"/>
                      <a:pt x="1251374" y="1888897"/>
                    </a:cubicBezTo>
                    <a:cubicBezTo>
                      <a:pt x="1151467" y="1855030"/>
                      <a:pt x="993987" y="1817777"/>
                      <a:pt x="895774" y="1756817"/>
                    </a:cubicBezTo>
                    <a:cubicBezTo>
                      <a:pt x="797561" y="1695857"/>
                      <a:pt x="726441" y="1595950"/>
                      <a:pt x="662094" y="1523137"/>
                    </a:cubicBezTo>
                    <a:cubicBezTo>
                      <a:pt x="597747" y="1450324"/>
                      <a:pt x="550334" y="1370737"/>
                      <a:pt x="509694" y="1319937"/>
                    </a:cubicBezTo>
                    <a:cubicBezTo>
                      <a:pt x="469054" y="1269137"/>
                      <a:pt x="443654" y="1233577"/>
                      <a:pt x="418254" y="1218337"/>
                    </a:cubicBezTo>
                    <a:cubicBezTo>
                      <a:pt x="392854" y="1203097"/>
                      <a:pt x="353907" y="1211564"/>
                      <a:pt x="357294" y="1228497"/>
                    </a:cubicBezTo>
                    <a:cubicBezTo>
                      <a:pt x="360681" y="1245430"/>
                      <a:pt x="404707" y="1274217"/>
                      <a:pt x="438574" y="1319937"/>
                    </a:cubicBezTo>
                    <a:cubicBezTo>
                      <a:pt x="472441" y="1365657"/>
                      <a:pt x="530014" y="1458790"/>
                      <a:pt x="560494" y="1502817"/>
                    </a:cubicBezTo>
                    <a:cubicBezTo>
                      <a:pt x="590974" y="1546844"/>
                      <a:pt x="623147" y="1572244"/>
                      <a:pt x="621454" y="1584097"/>
                    </a:cubicBezTo>
                    <a:cubicBezTo>
                      <a:pt x="619761" y="1595950"/>
                      <a:pt x="590974" y="1590870"/>
                      <a:pt x="550334" y="1573937"/>
                    </a:cubicBezTo>
                    <a:cubicBezTo>
                      <a:pt x="509694" y="1557004"/>
                      <a:pt x="435187" y="1518057"/>
                      <a:pt x="377614" y="1482497"/>
                    </a:cubicBezTo>
                    <a:cubicBezTo>
                      <a:pt x="320041" y="1446937"/>
                      <a:pt x="260774" y="1402910"/>
                      <a:pt x="204894" y="1360577"/>
                    </a:cubicBezTo>
                    <a:cubicBezTo>
                      <a:pt x="149014" y="1318244"/>
                      <a:pt x="76201" y="1248817"/>
                      <a:pt x="42334" y="1228497"/>
                    </a:cubicBezTo>
                    <a:cubicBezTo>
                      <a:pt x="8467" y="1208177"/>
                      <a:pt x="-5079" y="1225110"/>
                      <a:pt x="1694" y="1238657"/>
                    </a:cubicBezTo>
                    <a:cubicBezTo>
                      <a:pt x="8467" y="1252204"/>
                      <a:pt x="23707" y="1260670"/>
                      <a:pt x="82974" y="1309777"/>
                    </a:cubicBezTo>
                    <a:cubicBezTo>
                      <a:pt x="142241" y="1358884"/>
                      <a:pt x="270934" y="1477417"/>
                      <a:pt x="357294" y="1533297"/>
                    </a:cubicBezTo>
                    <a:cubicBezTo>
                      <a:pt x="443654" y="1589177"/>
                      <a:pt x="543561" y="1623044"/>
                      <a:pt x="601134" y="1645057"/>
                    </a:cubicBezTo>
                    <a:cubicBezTo>
                      <a:pt x="658707" y="1667070"/>
                      <a:pt x="677334" y="1651830"/>
                      <a:pt x="702734" y="1665377"/>
                    </a:cubicBezTo>
                    <a:cubicBezTo>
                      <a:pt x="728134" y="1678924"/>
                      <a:pt x="734907" y="1707710"/>
                      <a:pt x="753534" y="1726337"/>
                    </a:cubicBezTo>
                    <a:cubicBezTo>
                      <a:pt x="772161" y="1744964"/>
                      <a:pt x="789094" y="1760204"/>
                      <a:pt x="814494" y="1777137"/>
                    </a:cubicBezTo>
                    <a:cubicBezTo>
                      <a:pt x="839894" y="1794070"/>
                      <a:pt x="836507" y="1799150"/>
                      <a:pt x="905934" y="1827937"/>
                    </a:cubicBezTo>
                    <a:cubicBezTo>
                      <a:pt x="975361" y="1856724"/>
                      <a:pt x="1231054" y="1949857"/>
                      <a:pt x="1231054" y="1949857"/>
                    </a:cubicBezTo>
                    <a:cubicBezTo>
                      <a:pt x="1336041" y="1988804"/>
                      <a:pt x="1466427" y="2031137"/>
                      <a:pt x="1535854" y="2061617"/>
                    </a:cubicBezTo>
                    <a:cubicBezTo>
                      <a:pt x="1605281" y="2092097"/>
                      <a:pt x="1659467" y="2125964"/>
                      <a:pt x="1647614" y="2132737"/>
                    </a:cubicBezTo>
                    <a:cubicBezTo>
                      <a:pt x="1635761" y="2139510"/>
                      <a:pt x="1525694" y="2107337"/>
                      <a:pt x="1464734" y="2102257"/>
                    </a:cubicBezTo>
                    <a:cubicBezTo>
                      <a:pt x="1403774" y="2097177"/>
                      <a:pt x="1351281" y="2105644"/>
                      <a:pt x="1281854" y="2102257"/>
                    </a:cubicBezTo>
                    <a:cubicBezTo>
                      <a:pt x="1212427" y="2098870"/>
                      <a:pt x="1127761" y="2097177"/>
                      <a:pt x="1048174" y="2081937"/>
                    </a:cubicBezTo>
                    <a:cubicBezTo>
                      <a:pt x="968587" y="2066697"/>
                      <a:pt x="889001" y="2037910"/>
                      <a:pt x="804334" y="2010817"/>
                    </a:cubicBezTo>
                    <a:cubicBezTo>
                      <a:pt x="719667" y="1983724"/>
                      <a:pt x="589281" y="1936310"/>
                      <a:pt x="540174" y="1919377"/>
                    </a:cubicBezTo>
                    <a:cubicBezTo>
                      <a:pt x="491067" y="1902444"/>
                      <a:pt x="536787" y="1926150"/>
                      <a:pt x="509694" y="1909217"/>
                    </a:cubicBezTo>
                    <a:cubicBezTo>
                      <a:pt x="482601" y="1892284"/>
                      <a:pt x="406401" y="1831324"/>
                      <a:pt x="377614" y="1817777"/>
                    </a:cubicBezTo>
                    <a:cubicBezTo>
                      <a:pt x="348827" y="1804230"/>
                      <a:pt x="321734" y="1805924"/>
                      <a:pt x="336974" y="1827937"/>
                    </a:cubicBezTo>
                    <a:cubicBezTo>
                      <a:pt x="352214" y="1849950"/>
                      <a:pt x="404707" y="1915990"/>
                      <a:pt x="469054" y="1949857"/>
                    </a:cubicBezTo>
                    <a:cubicBezTo>
                      <a:pt x="533401" y="1983724"/>
                      <a:pt x="701041" y="2017590"/>
                      <a:pt x="723054" y="2031137"/>
                    </a:cubicBezTo>
                    <a:cubicBezTo>
                      <a:pt x="745067" y="2044684"/>
                      <a:pt x="643467" y="2032830"/>
                      <a:pt x="601134" y="2031137"/>
                    </a:cubicBezTo>
                    <a:cubicBezTo>
                      <a:pt x="558801" y="2029444"/>
                      <a:pt x="491067" y="2014204"/>
                      <a:pt x="469054" y="2020977"/>
                    </a:cubicBezTo>
                    <a:cubicBezTo>
                      <a:pt x="447041" y="2027750"/>
                      <a:pt x="450427" y="2063310"/>
                      <a:pt x="469054" y="2071777"/>
                    </a:cubicBezTo>
                    <a:cubicBezTo>
                      <a:pt x="487681" y="2080244"/>
                      <a:pt x="580814" y="2071777"/>
                      <a:pt x="580814" y="2071777"/>
                    </a:cubicBezTo>
                    <a:cubicBezTo>
                      <a:pt x="633307" y="2071777"/>
                      <a:pt x="716281" y="2065004"/>
                      <a:pt x="784014" y="2071777"/>
                    </a:cubicBezTo>
                    <a:cubicBezTo>
                      <a:pt x="851747" y="2078550"/>
                      <a:pt x="907627" y="2102257"/>
                      <a:pt x="987214" y="2112417"/>
                    </a:cubicBezTo>
                    <a:cubicBezTo>
                      <a:pt x="1066801" y="2122577"/>
                      <a:pt x="1162942" y="2122305"/>
                      <a:pt x="1261534" y="2132737"/>
                    </a:cubicBezTo>
                    <a:cubicBezTo>
                      <a:pt x="1360126" y="2143169"/>
                      <a:pt x="1499179" y="2146223"/>
                      <a:pt x="1578766" y="2175010"/>
                    </a:cubicBezTo>
                    <a:cubicBezTo>
                      <a:pt x="1658353" y="2203797"/>
                      <a:pt x="1703873" y="2261703"/>
                      <a:pt x="1739054" y="2305457"/>
                    </a:cubicBezTo>
                    <a:cubicBezTo>
                      <a:pt x="1774235" y="2349211"/>
                      <a:pt x="1779694" y="2374884"/>
                      <a:pt x="1789854" y="2437537"/>
                    </a:cubicBezTo>
                    <a:cubicBezTo>
                      <a:pt x="1800014" y="2500190"/>
                      <a:pt x="1801707" y="2598404"/>
                      <a:pt x="1800014" y="2681377"/>
                    </a:cubicBezTo>
                    <a:cubicBezTo>
                      <a:pt x="1798321" y="2764350"/>
                      <a:pt x="1791547" y="2843937"/>
                      <a:pt x="1779694" y="2935377"/>
                    </a:cubicBezTo>
                    <a:cubicBezTo>
                      <a:pt x="1767841" y="3026817"/>
                      <a:pt x="1728894" y="3230017"/>
                      <a:pt x="1728894" y="3230017"/>
                    </a:cubicBezTo>
                    <a:cubicBezTo>
                      <a:pt x="1711961" y="3328230"/>
                      <a:pt x="1695027" y="3421775"/>
                      <a:pt x="1678094" y="3524657"/>
                    </a:cubicBezTo>
                    <a:cubicBezTo>
                      <a:pt x="1661161" y="3627539"/>
                      <a:pt x="1603587" y="3793125"/>
                      <a:pt x="1627294" y="3847312"/>
                    </a:cubicBezTo>
                    <a:cubicBezTo>
                      <a:pt x="1651001" y="3901499"/>
                      <a:pt x="1739054" y="3847673"/>
                      <a:pt x="1820334" y="3849777"/>
                    </a:cubicBezTo>
                    <a:cubicBezTo>
                      <a:pt x="1901614" y="3851881"/>
                      <a:pt x="2039252" y="3861606"/>
                      <a:pt x="2114974" y="3859937"/>
                    </a:cubicBezTo>
                    <a:cubicBezTo>
                      <a:pt x="2190696" y="3858268"/>
                      <a:pt x="2262814" y="3848232"/>
                      <a:pt x="2274667" y="3839765"/>
                    </a:cubicBezTo>
                    <a:cubicBezTo>
                      <a:pt x="2286520" y="3831298"/>
                      <a:pt x="2294318" y="3818944"/>
                      <a:pt x="2287356" y="3742447"/>
                    </a:cubicBezTo>
                    <a:cubicBezTo>
                      <a:pt x="2280394" y="3665950"/>
                      <a:pt x="2238105" y="3593133"/>
                      <a:pt x="2232894" y="3380785"/>
                    </a:cubicBezTo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6350">
                <a:noFill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78" name="자유형 77"/>
              <p:cNvSpPr/>
              <p:nvPr/>
            </p:nvSpPr>
            <p:spPr>
              <a:xfrm>
                <a:off x="6655684" y="2968777"/>
                <a:ext cx="316616" cy="810206"/>
              </a:xfrm>
              <a:custGeom>
                <a:avLst/>
                <a:gdLst>
                  <a:gd name="connsiteX0" fmla="*/ 10886 w 306615"/>
                  <a:gd name="connsiteY0" fmla="*/ 688823 h 779537"/>
                  <a:gd name="connsiteX1" fmla="*/ 21772 w 306615"/>
                  <a:gd name="connsiteY1" fmla="*/ 761394 h 779537"/>
                  <a:gd name="connsiteX2" fmla="*/ 43544 w 306615"/>
                  <a:gd name="connsiteY2" fmla="*/ 772280 h 779537"/>
                  <a:gd name="connsiteX3" fmla="*/ 65315 w 306615"/>
                  <a:gd name="connsiteY3" fmla="*/ 717852 h 779537"/>
                  <a:gd name="connsiteX4" fmla="*/ 116115 w 306615"/>
                  <a:gd name="connsiteY4" fmla="*/ 554566 h 779537"/>
                  <a:gd name="connsiteX5" fmla="*/ 148772 w 306615"/>
                  <a:gd name="connsiteY5" fmla="*/ 384023 h 779537"/>
                  <a:gd name="connsiteX6" fmla="*/ 214086 w 306615"/>
                  <a:gd name="connsiteY6" fmla="*/ 148166 h 779537"/>
                  <a:gd name="connsiteX7" fmla="*/ 293915 w 306615"/>
                  <a:gd name="connsiteY7" fmla="*/ 28423 h 779537"/>
                  <a:gd name="connsiteX8" fmla="*/ 290286 w 306615"/>
                  <a:gd name="connsiteY8" fmla="*/ 6652 h 779537"/>
                  <a:gd name="connsiteX9" fmla="*/ 268515 w 306615"/>
                  <a:gd name="connsiteY9" fmla="*/ 13909 h 779537"/>
                  <a:gd name="connsiteX10" fmla="*/ 214086 w 306615"/>
                  <a:gd name="connsiteY10" fmla="*/ 90109 h 779537"/>
                  <a:gd name="connsiteX11" fmla="*/ 170544 w 306615"/>
                  <a:gd name="connsiteY11" fmla="*/ 195337 h 779537"/>
                  <a:gd name="connsiteX12" fmla="*/ 127001 w 306615"/>
                  <a:gd name="connsiteY12" fmla="*/ 344109 h 779537"/>
                  <a:gd name="connsiteX13" fmla="*/ 87086 w 306615"/>
                  <a:gd name="connsiteY13" fmla="*/ 525537 h 779537"/>
                  <a:gd name="connsiteX14" fmla="*/ 10886 w 306615"/>
                  <a:gd name="connsiteY14" fmla="*/ 688823 h 7795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306615" h="779537">
                    <a:moveTo>
                      <a:pt x="10886" y="688823"/>
                    </a:moveTo>
                    <a:cubicBezTo>
                      <a:pt x="0" y="728132"/>
                      <a:pt x="16329" y="747485"/>
                      <a:pt x="21772" y="761394"/>
                    </a:cubicBezTo>
                    <a:cubicBezTo>
                      <a:pt x="27215" y="775304"/>
                      <a:pt x="36287" y="779537"/>
                      <a:pt x="43544" y="772280"/>
                    </a:cubicBezTo>
                    <a:cubicBezTo>
                      <a:pt x="50801" y="765023"/>
                      <a:pt x="53220" y="754138"/>
                      <a:pt x="65315" y="717852"/>
                    </a:cubicBezTo>
                    <a:cubicBezTo>
                      <a:pt x="77410" y="681566"/>
                      <a:pt x="102206" y="610204"/>
                      <a:pt x="116115" y="554566"/>
                    </a:cubicBezTo>
                    <a:cubicBezTo>
                      <a:pt x="130025" y="498928"/>
                      <a:pt x="132444" y="451756"/>
                      <a:pt x="148772" y="384023"/>
                    </a:cubicBezTo>
                    <a:cubicBezTo>
                      <a:pt x="165100" y="316290"/>
                      <a:pt x="189896" y="207433"/>
                      <a:pt x="214086" y="148166"/>
                    </a:cubicBezTo>
                    <a:cubicBezTo>
                      <a:pt x="238276" y="88899"/>
                      <a:pt x="281215" y="52009"/>
                      <a:pt x="293915" y="28423"/>
                    </a:cubicBezTo>
                    <a:cubicBezTo>
                      <a:pt x="306615" y="4837"/>
                      <a:pt x="294519" y="9071"/>
                      <a:pt x="290286" y="6652"/>
                    </a:cubicBezTo>
                    <a:cubicBezTo>
                      <a:pt x="286053" y="4233"/>
                      <a:pt x="281215" y="0"/>
                      <a:pt x="268515" y="13909"/>
                    </a:cubicBezTo>
                    <a:cubicBezTo>
                      <a:pt x="255815" y="27818"/>
                      <a:pt x="230415" y="59871"/>
                      <a:pt x="214086" y="90109"/>
                    </a:cubicBezTo>
                    <a:cubicBezTo>
                      <a:pt x="197758" y="120347"/>
                      <a:pt x="185058" y="153004"/>
                      <a:pt x="170544" y="195337"/>
                    </a:cubicBezTo>
                    <a:cubicBezTo>
                      <a:pt x="156030" y="237670"/>
                      <a:pt x="140911" y="289076"/>
                      <a:pt x="127001" y="344109"/>
                    </a:cubicBezTo>
                    <a:cubicBezTo>
                      <a:pt x="113091" y="399142"/>
                      <a:pt x="100995" y="473528"/>
                      <a:pt x="87086" y="525537"/>
                    </a:cubicBezTo>
                    <a:cubicBezTo>
                      <a:pt x="73177" y="577546"/>
                      <a:pt x="21772" y="649514"/>
                      <a:pt x="10886" y="688823"/>
                    </a:cubicBezTo>
                    <a:close/>
                  </a:path>
                </a:pathLst>
              </a:custGeom>
              <a:grpFill/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79" name="자유형 78"/>
              <p:cNvSpPr/>
              <p:nvPr/>
            </p:nvSpPr>
            <p:spPr>
              <a:xfrm rot="4200705">
                <a:off x="7895038" y="4360192"/>
                <a:ext cx="306615" cy="779537"/>
              </a:xfrm>
              <a:custGeom>
                <a:avLst/>
                <a:gdLst>
                  <a:gd name="connsiteX0" fmla="*/ 10886 w 306615"/>
                  <a:gd name="connsiteY0" fmla="*/ 688823 h 779537"/>
                  <a:gd name="connsiteX1" fmla="*/ 21772 w 306615"/>
                  <a:gd name="connsiteY1" fmla="*/ 761394 h 779537"/>
                  <a:gd name="connsiteX2" fmla="*/ 43544 w 306615"/>
                  <a:gd name="connsiteY2" fmla="*/ 772280 h 779537"/>
                  <a:gd name="connsiteX3" fmla="*/ 65315 w 306615"/>
                  <a:gd name="connsiteY3" fmla="*/ 717852 h 779537"/>
                  <a:gd name="connsiteX4" fmla="*/ 116115 w 306615"/>
                  <a:gd name="connsiteY4" fmla="*/ 554566 h 779537"/>
                  <a:gd name="connsiteX5" fmla="*/ 148772 w 306615"/>
                  <a:gd name="connsiteY5" fmla="*/ 384023 h 779537"/>
                  <a:gd name="connsiteX6" fmla="*/ 214086 w 306615"/>
                  <a:gd name="connsiteY6" fmla="*/ 148166 h 779537"/>
                  <a:gd name="connsiteX7" fmla="*/ 293915 w 306615"/>
                  <a:gd name="connsiteY7" fmla="*/ 28423 h 779537"/>
                  <a:gd name="connsiteX8" fmla="*/ 290286 w 306615"/>
                  <a:gd name="connsiteY8" fmla="*/ 6652 h 779537"/>
                  <a:gd name="connsiteX9" fmla="*/ 268515 w 306615"/>
                  <a:gd name="connsiteY9" fmla="*/ 13909 h 779537"/>
                  <a:gd name="connsiteX10" fmla="*/ 214086 w 306615"/>
                  <a:gd name="connsiteY10" fmla="*/ 90109 h 779537"/>
                  <a:gd name="connsiteX11" fmla="*/ 170544 w 306615"/>
                  <a:gd name="connsiteY11" fmla="*/ 195337 h 779537"/>
                  <a:gd name="connsiteX12" fmla="*/ 127001 w 306615"/>
                  <a:gd name="connsiteY12" fmla="*/ 344109 h 779537"/>
                  <a:gd name="connsiteX13" fmla="*/ 87086 w 306615"/>
                  <a:gd name="connsiteY13" fmla="*/ 525537 h 779537"/>
                  <a:gd name="connsiteX14" fmla="*/ 10886 w 306615"/>
                  <a:gd name="connsiteY14" fmla="*/ 688823 h 7795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306615" h="779537">
                    <a:moveTo>
                      <a:pt x="10886" y="688823"/>
                    </a:moveTo>
                    <a:cubicBezTo>
                      <a:pt x="0" y="728132"/>
                      <a:pt x="16329" y="747485"/>
                      <a:pt x="21772" y="761394"/>
                    </a:cubicBezTo>
                    <a:cubicBezTo>
                      <a:pt x="27215" y="775304"/>
                      <a:pt x="36287" y="779537"/>
                      <a:pt x="43544" y="772280"/>
                    </a:cubicBezTo>
                    <a:cubicBezTo>
                      <a:pt x="50801" y="765023"/>
                      <a:pt x="53220" y="754138"/>
                      <a:pt x="65315" y="717852"/>
                    </a:cubicBezTo>
                    <a:cubicBezTo>
                      <a:pt x="77410" y="681566"/>
                      <a:pt x="102206" y="610204"/>
                      <a:pt x="116115" y="554566"/>
                    </a:cubicBezTo>
                    <a:cubicBezTo>
                      <a:pt x="130025" y="498928"/>
                      <a:pt x="132444" y="451756"/>
                      <a:pt x="148772" y="384023"/>
                    </a:cubicBezTo>
                    <a:cubicBezTo>
                      <a:pt x="165100" y="316290"/>
                      <a:pt x="189896" y="207433"/>
                      <a:pt x="214086" y="148166"/>
                    </a:cubicBezTo>
                    <a:cubicBezTo>
                      <a:pt x="238276" y="88899"/>
                      <a:pt x="281215" y="52009"/>
                      <a:pt x="293915" y="28423"/>
                    </a:cubicBezTo>
                    <a:cubicBezTo>
                      <a:pt x="306615" y="4837"/>
                      <a:pt x="294519" y="9071"/>
                      <a:pt x="290286" y="6652"/>
                    </a:cubicBezTo>
                    <a:cubicBezTo>
                      <a:pt x="286053" y="4233"/>
                      <a:pt x="281215" y="0"/>
                      <a:pt x="268515" y="13909"/>
                    </a:cubicBezTo>
                    <a:cubicBezTo>
                      <a:pt x="255815" y="27818"/>
                      <a:pt x="230415" y="59871"/>
                      <a:pt x="214086" y="90109"/>
                    </a:cubicBezTo>
                    <a:cubicBezTo>
                      <a:pt x="197758" y="120347"/>
                      <a:pt x="185058" y="153004"/>
                      <a:pt x="170544" y="195337"/>
                    </a:cubicBezTo>
                    <a:cubicBezTo>
                      <a:pt x="156030" y="237670"/>
                      <a:pt x="140911" y="289076"/>
                      <a:pt x="127001" y="344109"/>
                    </a:cubicBezTo>
                    <a:cubicBezTo>
                      <a:pt x="113091" y="399142"/>
                      <a:pt x="100995" y="473528"/>
                      <a:pt x="87086" y="525537"/>
                    </a:cubicBezTo>
                    <a:cubicBezTo>
                      <a:pt x="73177" y="577546"/>
                      <a:pt x="21772" y="649514"/>
                      <a:pt x="10886" y="688823"/>
                    </a:cubicBezTo>
                    <a:close/>
                  </a:path>
                </a:pathLst>
              </a:custGeom>
              <a:grpFill/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</p:grpSp>
        <p:sp>
          <p:nvSpPr>
            <p:cNvPr id="63" name="자유형 62"/>
            <p:cNvSpPr/>
            <p:nvPr/>
          </p:nvSpPr>
          <p:spPr>
            <a:xfrm>
              <a:off x="5389030" y="4103207"/>
              <a:ext cx="144016" cy="144016"/>
            </a:xfrm>
            <a:custGeom>
              <a:avLst/>
              <a:gdLst>
                <a:gd name="connsiteX0" fmla="*/ 108857 w 117822"/>
                <a:gd name="connsiteY0" fmla="*/ 15368 h 113979"/>
                <a:gd name="connsiteX1" fmla="*/ 24333 w 117822"/>
                <a:gd name="connsiteY1" fmla="*/ 15368 h 113979"/>
                <a:gd name="connsiteX2" fmla="*/ 8965 w 117822"/>
                <a:gd name="connsiteY2" fmla="*/ 92208 h 113979"/>
                <a:gd name="connsiteX3" fmla="*/ 78121 w 117822"/>
                <a:gd name="connsiteY3" fmla="*/ 107576 h 113979"/>
                <a:gd name="connsiteX4" fmla="*/ 108857 w 117822"/>
                <a:gd name="connsiteY4" fmla="*/ 15368 h 113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7822" h="113979">
                  <a:moveTo>
                    <a:pt x="108857" y="15368"/>
                  </a:moveTo>
                  <a:cubicBezTo>
                    <a:pt x="99892" y="0"/>
                    <a:pt x="40982" y="2561"/>
                    <a:pt x="24333" y="15368"/>
                  </a:cubicBezTo>
                  <a:cubicBezTo>
                    <a:pt x="7684" y="28175"/>
                    <a:pt x="0" y="76840"/>
                    <a:pt x="8965" y="92208"/>
                  </a:cubicBezTo>
                  <a:cubicBezTo>
                    <a:pt x="17930" y="107576"/>
                    <a:pt x="60192" y="113979"/>
                    <a:pt x="78121" y="107576"/>
                  </a:cubicBezTo>
                  <a:cubicBezTo>
                    <a:pt x="96050" y="101173"/>
                    <a:pt x="117822" y="30736"/>
                    <a:pt x="108857" y="15368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0"/>
            </a:p>
          </p:txBody>
        </p:sp>
        <p:sp>
          <p:nvSpPr>
            <p:cNvPr id="64" name="자유형 63"/>
            <p:cNvSpPr/>
            <p:nvPr/>
          </p:nvSpPr>
          <p:spPr>
            <a:xfrm rot="6659760">
              <a:off x="5309421" y="4922457"/>
              <a:ext cx="108012" cy="108012"/>
            </a:xfrm>
            <a:custGeom>
              <a:avLst/>
              <a:gdLst>
                <a:gd name="connsiteX0" fmla="*/ 108857 w 117822"/>
                <a:gd name="connsiteY0" fmla="*/ 15368 h 113979"/>
                <a:gd name="connsiteX1" fmla="*/ 24333 w 117822"/>
                <a:gd name="connsiteY1" fmla="*/ 15368 h 113979"/>
                <a:gd name="connsiteX2" fmla="*/ 8965 w 117822"/>
                <a:gd name="connsiteY2" fmla="*/ 92208 h 113979"/>
                <a:gd name="connsiteX3" fmla="*/ 78121 w 117822"/>
                <a:gd name="connsiteY3" fmla="*/ 107576 h 113979"/>
                <a:gd name="connsiteX4" fmla="*/ 108857 w 117822"/>
                <a:gd name="connsiteY4" fmla="*/ 15368 h 113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7822" h="113979">
                  <a:moveTo>
                    <a:pt x="108857" y="15368"/>
                  </a:moveTo>
                  <a:cubicBezTo>
                    <a:pt x="99892" y="0"/>
                    <a:pt x="40982" y="2561"/>
                    <a:pt x="24333" y="15368"/>
                  </a:cubicBezTo>
                  <a:cubicBezTo>
                    <a:pt x="7684" y="28175"/>
                    <a:pt x="0" y="76840"/>
                    <a:pt x="8965" y="92208"/>
                  </a:cubicBezTo>
                  <a:cubicBezTo>
                    <a:pt x="17930" y="107576"/>
                    <a:pt x="60192" y="113979"/>
                    <a:pt x="78121" y="107576"/>
                  </a:cubicBezTo>
                  <a:cubicBezTo>
                    <a:pt x="96050" y="101173"/>
                    <a:pt x="117822" y="30736"/>
                    <a:pt x="108857" y="15368"/>
                  </a:cubicBez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0"/>
            </a:p>
          </p:txBody>
        </p:sp>
        <p:sp>
          <p:nvSpPr>
            <p:cNvPr id="65" name="자유형 64"/>
            <p:cNvSpPr/>
            <p:nvPr/>
          </p:nvSpPr>
          <p:spPr>
            <a:xfrm>
              <a:off x="5647765" y="3104350"/>
              <a:ext cx="167767" cy="153681"/>
            </a:xfrm>
            <a:custGeom>
              <a:avLst/>
              <a:gdLst>
                <a:gd name="connsiteX0" fmla="*/ 76840 w 167767"/>
                <a:gd name="connsiteY0" fmla="*/ 145997 h 153681"/>
                <a:gd name="connsiteX1" fmla="*/ 153680 w 167767"/>
                <a:gd name="connsiteY1" fmla="*/ 122945 h 153681"/>
                <a:gd name="connsiteX2" fmla="*/ 153680 w 167767"/>
                <a:gd name="connsiteY2" fmla="*/ 30736 h 153681"/>
                <a:gd name="connsiteX3" fmla="*/ 69156 w 167767"/>
                <a:gd name="connsiteY3" fmla="*/ 7684 h 153681"/>
                <a:gd name="connsiteX4" fmla="*/ 0 w 167767"/>
                <a:gd name="connsiteY4" fmla="*/ 76841 h 153681"/>
                <a:gd name="connsiteX5" fmla="*/ 76840 w 167767"/>
                <a:gd name="connsiteY5" fmla="*/ 145997 h 1536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67767" h="153681">
                  <a:moveTo>
                    <a:pt x="76840" y="145997"/>
                  </a:moveTo>
                  <a:cubicBezTo>
                    <a:pt x="102453" y="153681"/>
                    <a:pt x="140873" y="142155"/>
                    <a:pt x="153680" y="122945"/>
                  </a:cubicBezTo>
                  <a:cubicBezTo>
                    <a:pt x="166487" y="103735"/>
                    <a:pt x="167767" y="49946"/>
                    <a:pt x="153680" y="30736"/>
                  </a:cubicBezTo>
                  <a:cubicBezTo>
                    <a:pt x="139593" y="11526"/>
                    <a:pt x="94769" y="0"/>
                    <a:pt x="69156" y="7684"/>
                  </a:cubicBezTo>
                  <a:cubicBezTo>
                    <a:pt x="43543" y="15368"/>
                    <a:pt x="0" y="52508"/>
                    <a:pt x="0" y="76841"/>
                  </a:cubicBezTo>
                  <a:cubicBezTo>
                    <a:pt x="0" y="101174"/>
                    <a:pt x="51227" y="138313"/>
                    <a:pt x="76840" y="145997"/>
                  </a:cubicBez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0"/>
            </a:p>
          </p:txBody>
        </p:sp>
        <p:sp>
          <p:nvSpPr>
            <p:cNvPr id="66" name="자유형 65"/>
            <p:cNvSpPr/>
            <p:nvPr/>
          </p:nvSpPr>
          <p:spPr>
            <a:xfrm>
              <a:off x="6588224" y="2564904"/>
              <a:ext cx="197260" cy="209800"/>
            </a:xfrm>
            <a:custGeom>
              <a:avLst/>
              <a:gdLst>
                <a:gd name="connsiteX0" fmla="*/ 55069 w 142155"/>
                <a:gd name="connsiteY0" fmla="*/ 1281 h 161365"/>
                <a:gd name="connsiteX1" fmla="*/ 8965 w 142155"/>
                <a:gd name="connsiteY1" fmla="*/ 39701 h 161365"/>
                <a:gd name="connsiteX2" fmla="*/ 16649 w 142155"/>
                <a:gd name="connsiteY2" fmla="*/ 147278 h 161365"/>
                <a:gd name="connsiteX3" fmla="*/ 108857 w 142155"/>
                <a:gd name="connsiteY3" fmla="*/ 124226 h 161365"/>
                <a:gd name="connsiteX4" fmla="*/ 139594 w 142155"/>
                <a:gd name="connsiteY4" fmla="*/ 47385 h 161365"/>
                <a:gd name="connsiteX5" fmla="*/ 55069 w 142155"/>
                <a:gd name="connsiteY5" fmla="*/ 1281 h 1613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2155" h="161365">
                  <a:moveTo>
                    <a:pt x="55069" y="1281"/>
                  </a:moveTo>
                  <a:cubicBezTo>
                    <a:pt x="33298" y="0"/>
                    <a:pt x="15368" y="15368"/>
                    <a:pt x="8965" y="39701"/>
                  </a:cubicBezTo>
                  <a:cubicBezTo>
                    <a:pt x="2562" y="64034"/>
                    <a:pt x="0" y="133191"/>
                    <a:pt x="16649" y="147278"/>
                  </a:cubicBezTo>
                  <a:cubicBezTo>
                    <a:pt x="33298" y="161365"/>
                    <a:pt x="88366" y="140875"/>
                    <a:pt x="108857" y="124226"/>
                  </a:cubicBezTo>
                  <a:cubicBezTo>
                    <a:pt x="129348" y="107577"/>
                    <a:pt x="142155" y="70437"/>
                    <a:pt x="139594" y="47385"/>
                  </a:cubicBezTo>
                  <a:cubicBezTo>
                    <a:pt x="137033" y="24333"/>
                    <a:pt x="76840" y="2562"/>
                    <a:pt x="55069" y="1281"/>
                  </a:cubicBez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0"/>
            </a:p>
          </p:txBody>
        </p:sp>
        <p:sp>
          <p:nvSpPr>
            <p:cNvPr id="67" name="자유형 66"/>
            <p:cNvSpPr/>
            <p:nvPr/>
          </p:nvSpPr>
          <p:spPr>
            <a:xfrm>
              <a:off x="7727231" y="4243592"/>
              <a:ext cx="144016" cy="144016"/>
            </a:xfrm>
            <a:custGeom>
              <a:avLst/>
              <a:gdLst>
                <a:gd name="connsiteX0" fmla="*/ 55069 w 142155"/>
                <a:gd name="connsiteY0" fmla="*/ 1281 h 161365"/>
                <a:gd name="connsiteX1" fmla="*/ 8965 w 142155"/>
                <a:gd name="connsiteY1" fmla="*/ 39701 h 161365"/>
                <a:gd name="connsiteX2" fmla="*/ 16649 w 142155"/>
                <a:gd name="connsiteY2" fmla="*/ 147278 h 161365"/>
                <a:gd name="connsiteX3" fmla="*/ 108857 w 142155"/>
                <a:gd name="connsiteY3" fmla="*/ 124226 h 161365"/>
                <a:gd name="connsiteX4" fmla="*/ 139594 w 142155"/>
                <a:gd name="connsiteY4" fmla="*/ 47385 h 161365"/>
                <a:gd name="connsiteX5" fmla="*/ 55069 w 142155"/>
                <a:gd name="connsiteY5" fmla="*/ 1281 h 1613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2155" h="161365">
                  <a:moveTo>
                    <a:pt x="55069" y="1281"/>
                  </a:moveTo>
                  <a:cubicBezTo>
                    <a:pt x="33298" y="0"/>
                    <a:pt x="15368" y="15368"/>
                    <a:pt x="8965" y="39701"/>
                  </a:cubicBezTo>
                  <a:cubicBezTo>
                    <a:pt x="2562" y="64034"/>
                    <a:pt x="0" y="133191"/>
                    <a:pt x="16649" y="147278"/>
                  </a:cubicBezTo>
                  <a:cubicBezTo>
                    <a:pt x="33298" y="161365"/>
                    <a:pt x="88366" y="140875"/>
                    <a:pt x="108857" y="124226"/>
                  </a:cubicBezTo>
                  <a:cubicBezTo>
                    <a:pt x="129348" y="107577"/>
                    <a:pt x="142155" y="70437"/>
                    <a:pt x="139594" y="47385"/>
                  </a:cubicBezTo>
                  <a:cubicBezTo>
                    <a:pt x="137033" y="24333"/>
                    <a:pt x="76840" y="2562"/>
                    <a:pt x="55069" y="1281"/>
                  </a:cubicBez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0"/>
            </a:p>
          </p:txBody>
        </p:sp>
        <p:sp>
          <p:nvSpPr>
            <p:cNvPr id="68" name="자유형 67"/>
            <p:cNvSpPr/>
            <p:nvPr/>
          </p:nvSpPr>
          <p:spPr>
            <a:xfrm>
              <a:off x="7470060" y="2752647"/>
              <a:ext cx="216024" cy="216024"/>
            </a:xfrm>
            <a:custGeom>
              <a:avLst/>
              <a:gdLst>
                <a:gd name="connsiteX0" fmla="*/ 108857 w 117822"/>
                <a:gd name="connsiteY0" fmla="*/ 15368 h 113979"/>
                <a:gd name="connsiteX1" fmla="*/ 24333 w 117822"/>
                <a:gd name="connsiteY1" fmla="*/ 15368 h 113979"/>
                <a:gd name="connsiteX2" fmla="*/ 8965 w 117822"/>
                <a:gd name="connsiteY2" fmla="*/ 92208 h 113979"/>
                <a:gd name="connsiteX3" fmla="*/ 78121 w 117822"/>
                <a:gd name="connsiteY3" fmla="*/ 107576 h 113979"/>
                <a:gd name="connsiteX4" fmla="*/ 108857 w 117822"/>
                <a:gd name="connsiteY4" fmla="*/ 15368 h 113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7822" h="113979">
                  <a:moveTo>
                    <a:pt x="108857" y="15368"/>
                  </a:moveTo>
                  <a:cubicBezTo>
                    <a:pt x="99892" y="0"/>
                    <a:pt x="40982" y="2561"/>
                    <a:pt x="24333" y="15368"/>
                  </a:cubicBezTo>
                  <a:cubicBezTo>
                    <a:pt x="7684" y="28175"/>
                    <a:pt x="0" y="76840"/>
                    <a:pt x="8965" y="92208"/>
                  </a:cubicBezTo>
                  <a:cubicBezTo>
                    <a:pt x="17930" y="107576"/>
                    <a:pt x="60192" y="113979"/>
                    <a:pt x="78121" y="107576"/>
                  </a:cubicBezTo>
                  <a:cubicBezTo>
                    <a:pt x="96050" y="101173"/>
                    <a:pt x="117822" y="30736"/>
                    <a:pt x="108857" y="15368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0"/>
            </a:p>
          </p:txBody>
        </p:sp>
        <p:sp>
          <p:nvSpPr>
            <p:cNvPr id="69" name="자유형 68"/>
            <p:cNvSpPr/>
            <p:nvPr/>
          </p:nvSpPr>
          <p:spPr>
            <a:xfrm rot="6659760">
              <a:off x="6094538" y="3728736"/>
              <a:ext cx="324037" cy="324036"/>
            </a:xfrm>
            <a:custGeom>
              <a:avLst/>
              <a:gdLst>
                <a:gd name="connsiteX0" fmla="*/ 108857 w 117822"/>
                <a:gd name="connsiteY0" fmla="*/ 15368 h 113979"/>
                <a:gd name="connsiteX1" fmla="*/ 24333 w 117822"/>
                <a:gd name="connsiteY1" fmla="*/ 15368 h 113979"/>
                <a:gd name="connsiteX2" fmla="*/ 8965 w 117822"/>
                <a:gd name="connsiteY2" fmla="*/ 92208 h 113979"/>
                <a:gd name="connsiteX3" fmla="*/ 78121 w 117822"/>
                <a:gd name="connsiteY3" fmla="*/ 107576 h 113979"/>
                <a:gd name="connsiteX4" fmla="*/ 108857 w 117822"/>
                <a:gd name="connsiteY4" fmla="*/ 15368 h 113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7822" h="113979">
                  <a:moveTo>
                    <a:pt x="108857" y="15368"/>
                  </a:moveTo>
                  <a:cubicBezTo>
                    <a:pt x="99892" y="0"/>
                    <a:pt x="40982" y="2561"/>
                    <a:pt x="24333" y="15368"/>
                  </a:cubicBezTo>
                  <a:cubicBezTo>
                    <a:pt x="7684" y="28175"/>
                    <a:pt x="0" y="76840"/>
                    <a:pt x="8965" y="92208"/>
                  </a:cubicBezTo>
                  <a:cubicBezTo>
                    <a:pt x="17930" y="107576"/>
                    <a:pt x="60192" y="113979"/>
                    <a:pt x="78121" y="107576"/>
                  </a:cubicBezTo>
                  <a:cubicBezTo>
                    <a:pt x="96050" y="101173"/>
                    <a:pt x="117822" y="30736"/>
                    <a:pt x="108857" y="15368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0"/>
            </a:p>
          </p:txBody>
        </p:sp>
        <p:sp>
          <p:nvSpPr>
            <p:cNvPr id="70" name="자유형 69"/>
            <p:cNvSpPr/>
            <p:nvPr/>
          </p:nvSpPr>
          <p:spPr>
            <a:xfrm rot="19642681">
              <a:off x="6869993" y="2888188"/>
              <a:ext cx="251651" cy="230522"/>
            </a:xfrm>
            <a:custGeom>
              <a:avLst/>
              <a:gdLst>
                <a:gd name="connsiteX0" fmla="*/ 76840 w 167767"/>
                <a:gd name="connsiteY0" fmla="*/ 145997 h 153681"/>
                <a:gd name="connsiteX1" fmla="*/ 153680 w 167767"/>
                <a:gd name="connsiteY1" fmla="*/ 122945 h 153681"/>
                <a:gd name="connsiteX2" fmla="*/ 153680 w 167767"/>
                <a:gd name="connsiteY2" fmla="*/ 30736 h 153681"/>
                <a:gd name="connsiteX3" fmla="*/ 69156 w 167767"/>
                <a:gd name="connsiteY3" fmla="*/ 7684 h 153681"/>
                <a:gd name="connsiteX4" fmla="*/ 0 w 167767"/>
                <a:gd name="connsiteY4" fmla="*/ 76841 h 153681"/>
                <a:gd name="connsiteX5" fmla="*/ 76840 w 167767"/>
                <a:gd name="connsiteY5" fmla="*/ 145997 h 1536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67767" h="153681">
                  <a:moveTo>
                    <a:pt x="76840" y="145997"/>
                  </a:moveTo>
                  <a:cubicBezTo>
                    <a:pt x="102453" y="153681"/>
                    <a:pt x="140873" y="142155"/>
                    <a:pt x="153680" y="122945"/>
                  </a:cubicBezTo>
                  <a:cubicBezTo>
                    <a:pt x="166487" y="103735"/>
                    <a:pt x="167767" y="49946"/>
                    <a:pt x="153680" y="30736"/>
                  </a:cubicBezTo>
                  <a:cubicBezTo>
                    <a:pt x="139593" y="11526"/>
                    <a:pt x="94769" y="0"/>
                    <a:pt x="69156" y="7684"/>
                  </a:cubicBezTo>
                  <a:cubicBezTo>
                    <a:pt x="43543" y="15368"/>
                    <a:pt x="0" y="52508"/>
                    <a:pt x="0" y="76841"/>
                  </a:cubicBezTo>
                  <a:cubicBezTo>
                    <a:pt x="0" y="101174"/>
                    <a:pt x="51227" y="138313"/>
                    <a:pt x="76840" y="145997"/>
                  </a:cubicBez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0"/>
            </a:p>
          </p:txBody>
        </p:sp>
        <p:sp>
          <p:nvSpPr>
            <p:cNvPr id="71" name="자유형 70"/>
            <p:cNvSpPr/>
            <p:nvPr/>
          </p:nvSpPr>
          <p:spPr>
            <a:xfrm>
              <a:off x="7476229" y="3761121"/>
              <a:ext cx="217085" cy="196568"/>
            </a:xfrm>
            <a:custGeom>
              <a:avLst/>
              <a:gdLst>
                <a:gd name="connsiteX0" fmla="*/ 55069 w 142155"/>
                <a:gd name="connsiteY0" fmla="*/ 1281 h 161365"/>
                <a:gd name="connsiteX1" fmla="*/ 8965 w 142155"/>
                <a:gd name="connsiteY1" fmla="*/ 39701 h 161365"/>
                <a:gd name="connsiteX2" fmla="*/ 16649 w 142155"/>
                <a:gd name="connsiteY2" fmla="*/ 147278 h 161365"/>
                <a:gd name="connsiteX3" fmla="*/ 108857 w 142155"/>
                <a:gd name="connsiteY3" fmla="*/ 124226 h 161365"/>
                <a:gd name="connsiteX4" fmla="*/ 139594 w 142155"/>
                <a:gd name="connsiteY4" fmla="*/ 47385 h 161365"/>
                <a:gd name="connsiteX5" fmla="*/ 55069 w 142155"/>
                <a:gd name="connsiteY5" fmla="*/ 1281 h 1613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2155" h="161365">
                  <a:moveTo>
                    <a:pt x="55069" y="1281"/>
                  </a:moveTo>
                  <a:cubicBezTo>
                    <a:pt x="33298" y="0"/>
                    <a:pt x="15368" y="15368"/>
                    <a:pt x="8965" y="39701"/>
                  </a:cubicBezTo>
                  <a:cubicBezTo>
                    <a:pt x="2562" y="64034"/>
                    <a:pt x="0" y="133191"/>
                    <a:pt x="16649" y="147278"/>
                  </a:cubicBezTo>
                  <a:cubicBezTo>
                    <a:pt x="33298" y="161365"/>
                    <a:pt x="88366" y="140875"/>
                    <a:pt x="108857" y="124226"/>
                  </a:cubicBezTo>
                  <a:cubicBezTo>
                    <a:pt x="129348" y="107577"/>
                    <a:pt x="142155" y="70437"/>
                    <a:pt x="139594" y="47385"/>
                  </a:cubicBezTo>
                  <a:cubicBezTo>
                    <a:pt x="137033" y="24333"/>
                    <a:pt x="76840" y="2562"/>
                    <a:pt x="55069" y="1281"/>
                  </a:cubicBez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0"/>
            </a:p>
          </p:txBody>
        </p:sp>
        <p:sp>
          <p:nvSpPr>
            <p:cNvPr id="72" name="자유형 71"/>
            <p:cNvSpPr/>
            <p:nvPr/>
          </p:nvSpPr>
          <p:spPr>
            <a:xfrm>
              <a:off x="8241574" y="4153232"/>
              <a:ext cx="216024" cy="216024"/>
            </a:xfrm>
            <a:custGeom>
              <a:avLst/>
              <a:gdLst>
                <a:gd name="connsiteX0" fmla="*/ 55069 w 142155"/>
                <a:gd name="connsiteY0" fmla="*/ 1281 h 161365"/>
                <a:gd name="connsiteX1" fmla="*/ 8965 w 142155"/>
                <a:gd name="connsiteY1" fmla="*/ 39701 h 161365"/>
                <a:gd name="connsiteX2" fmla="*/ 16649 w 142155"/>
                <a:gd name="connsiteY2" fmla="*/ 147278 h 161365"/>
                <a:gd name="connsiteX3" fmla="*/ 108857 w 142155"/>
                <a:gd name="connsiteY3" fmla="*/ 124226 h 161365"/>
                <a:gd name="connsiteX4" fmla="*/ 139594 w 142155"/>
                <a:gd name="connsiteY4" fmla="*/ 47385 h 161365"/>
                <a:gd name="connsiteX5" fmla="*/ 55069 w 142155"/>
                <a:gd name="connsiteY5" fmla="*/ 1281 h 1613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2155" h="161365">
                  <a:moveTo>
                    <a:pt x="55069" y="1281"/>
                  </a:moveTo>
                  <a:cubicBezTo>
                    <a:pt x="33298" y="0"/>
                    <a:pt x="15368" y="15368"/>
                    <a:pt x="8965" y="39701"/>
                  </a:cubicBezTo>
                  <a:cubicBezTo>
                    <a:pt x="2562" y="64034"/>
                    <a:pt x="0" y="133191"/>
                    <a:pt x="16649" y="147278"/>
                  </a:cubicBezTo>
                  <a:cubicBezTo>
                    <a:pt x="33298" y="161365"/>
                    <a:pt x="88366" y="140875"/>
                    <a:pt x="108857" y="124226"/>
                  </a:cubicBezTo>
                  <a:cubicBezTo>
                    <a:pt x="129348" y="107577"/>
                    <a:pt x="142155" y="70437"/>
                    <a:pt x="139594" y="47385"/>
                  </a:cubicBezTo>
                  <a:cubicBezTo>
                    <a:pt x="137033" y="24333"/>
                    <a:pt x="76840" y="2562"/>
                    <a:pt x="55069" y="1281"/>
                  </a:cubicBezTo>
                  <a:close/>
                </a:path>
              </a:pathLst>
            </a:cu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0"/>
            </a:p>
          </p:txBody>
        </p:sp>
        <p:sp>
          <p:nvSpPr>
            <p:cNvPr id="73" name="자유형 72"/>
            <p:cNvSpPr/>
            <p:nvPr/>
          </p:nvSpPr>
          <p:spPr>
            <a:xfrm>
              <a:off x="7588170" y="3356001"/>
              <a:ext cx="105144" cy="117165"/>
            </a:xfrm>
            <a:custGeom>
              <a:avLst/>
              <a:gdLst>
                <a:gd name="connsiteX0" fmla="*/ 108857 w 117822"/>
                <a:gd name="connsiteY0" fmla="*/ 15368 h 113979"/>
                <a:gd name="connsiteX1" fmla="*/ 24333 w 117822"/>
                <a:gd name="connsiteY1" fmla="*/ 15368 h 113979"/>
                <a:gd name="connsiteX2" fmla="*/ 8965 w 117822"/>
                <a:gd name="connsiteY2" fmla="*/ 92208 h 113979"/>
                <a:gd name="connsiteX3" fmla="*/ 78121 w 117822"/>
                <a:gd name="connsiteY3" fmla="*/ 107576 h 113979"/>
                <a:gd name="connsiteX4" fmla="*/ 108857 w 117822"/>
                <a:gd name="connsiteY4" fmla="*/ 15368 h 113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7822" h="113979">
                  <a:moveTo>
                    <a:pt x="108857" y="15368"/>
                  </a:moveTo>
                  <a:cubicBezTo>
                    <a:pt x="99892" y="0"/>
                    <a:pt x="40982" y="2561"/>
                    <a:pt x="24333" y="15368"/>
                  </a:cubicBezTo>
                  <a:cubicBezTo>
                    <a:pt x="7684" y="28175"/>
                    <a:pt x="0" y="76840"/>
                    <a:pt x="8965" y="92208"/>
                  </a:cubicBezTo>
                  <a:cubicBezTo>
                    <a:pt x="17930" y="107576"/>
                    <a:pt x="60192" y="113979"/>
                    <a:pt x="78121" y="107576"/>
                  </a:cubicBezTo>
                  <a:cubicBezTo>
                    <a:pt x="96050" y="101173"/>
                    <a:pt x="117822" y="30736"/>
                    <a:pt x="108857" y="15368"/>
                  </a:cubicBez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0"/>
            </a:p>
          </p:txBody>
        </p:sp>
        <p:sp>
          <p:nvSpPr>
            <p:cNvPr id="74" name="자유형 73"/>
            <p:cNvSpPr/>
            <p:nvPr/>
          </p:nvSpPr>
          <p:spPr>
            <a:xfrm>
              <a:off x="5626997" y="3520710"/>
              <a:ext cx="122484" cy="125028"/>
            </a:xfrm>
            <a:custGeom>
              <a:avLst/>
              <a:gdLst>
                <a:gd name="connsiteX0" fmla="*/ 76840 w 167767"/>
                <a:gd name="connsiteY0" fmla="*/ 145997 h 153681"/>
                <a:gd name="connsiteX1" fmla="*/ 153680 w 167767"/>
                <a:gd name="connsiteY1" fmla="*/ 122945 h 153681"/>
                <a:gd name="connsiteX2" fmla="*/ 153680 w 167767"/>
                <a:gd name="connsiteY2" fmla="*/ 30736 h 153681"/>
                <a:gd name="connsiteX3" fmla="*/ 69156 w 167767"/>
                <a:gd name="connsiteY3" fmla="*/ 7684 h 153681"/>
                <a:gd name="connsiteX4" fmla="*/ 0 w 167767"/>
                <a:gd name="connsiteY4" fmla="*/ 76841 h 153681"/>
                <a:gd name="connsiteX5" fmla="*/ 76840 w 167767"/>
                <a:gd name="connsiteY5" fmla="*/ 145997 h 1536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67767" h="153681">
                  <a:moveTo>
                    <a:pt x="76840" y="145997"/>
                  </a:moveTo>
                  <a:cubicBezTo>
                    <a:pt x="102453" y="153681"/>
                    <a:pt x="140873" y="142155"/>
                    <a:pt x="153680" y="122945"/>
                  </a:cubicBezTo>
                  <a:cubicBezTo>
                    <a:pt x="166487" y="103735"/>
                    <a:pt x="167767" y="49946"/>
                    <a:pt x="153680" y="30736"/>
                  </a:cubicBezTo>
                  <a:cubicBezTo>
                    <a:pt x="139593" y="11526"/>
                    <a:pt x="94769" y="0"/>
                    <a:pt x="69156" y="7684"/>
                  </a:cubicBezTo>
                  <a:cubicBezTo>
                    <a:pt x="43543" y="15368"/>
                    <a:pt x="0" y="52508"/>
                    <a:pt x="0" y="76841"/>
                  </a:cubicBezTo>
                  <a:cubicBezTo>
                    <a:pt x="0" y="101174"/>
                    <a:pt x="51227" y="138313"/>
                    <a:pt x="76840" y="145997"/>
                  </a:cubicBez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0"/>
            </a:p>
          </p:txBody>
        </p:sp>
        <p:sp>
          <p:nvSpPr>
            <p:cNvPr id="75" name="자유형 74"/>
            <p:cNvSpPr/>
            <p:nvPr/>
          </p:nvSpPr>
          <p:spPr>
            <a:xfrm>
              <a:off x="5498411" y="4469492"/>
              <a:ext cx="144016" cy="170684"/>
            </a:xfrm>
            <a:custGeom>
              <a:avLst/>
              <a:gdLst>
                <a:gd name="connsiteX0" fmla="*/ 55069 w 142155"/>
                <a:gd name="connsiteY0" fmla="*/ 1281 h 161365"/>
                <a:gd name="connsiteX1" fmla="*/ 8965 w 142155"/>
                <a:gd name="connsiteY1" fmla="*/ 39701 h 161365"/>
                <a:gd name="connsiteX2" fmla="*/ 16649 w 142155"/>
                <a:gd name="connsiteY2" fmla="*/ 147278 h 161365"/>
                <a:gd name="connsiteX3" fmla="*/ 108857 w 142155"/>
                <a:gd name="connsiteY3" fmla="*/ 124226 h 161365"/>
                <a:gd name="connsiteX4" fmla="*/ 139594 w 142155"/>
                <a:gd name="connsiteY4" fmla="*/ 47385 h 161365"/>
                <a:gd name="connsiteX5" fmla="*/ 55069 w 142155"/>
                <a:gd name="connsiteY5" fmla="*/ 1281 h 1613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2155" h="161365">
                  <a:moveTo>
                    <a:pt x="55069" y="1281"/>
                  </a:moveTo>
                  <a:cubicBezTo>
                    <a:pt x="33298" y="0"/>
                    <a:pt x="15368" y="15368"/>
                    <a:pt x="8965" y="39701"/>
                  </a:cubicBezTo>
                  <a:cubicBezTo>
                    <a:pt x="2562" y="64034"/>
                    <a:pt x="0" y="133191"/>
                    <a:pt x="16649" y="147278"/>
                  </a:cubicBezTo>
                  <a:cubicBezTo>
                    <a:pt x="33298" y="161365"/>
                    <a:pt x="88366" y="140875"/>
                    <a:pt x="108857" y="124226"/>
                  </a:cubicBezTo>
                  <a:cubicBezTo>
                    <a:pt x="129348" y="107577"/>
                    <a:pt x="142155" y="70437"/>
                    <a:pt x="139594" y="47385"/>
                  </a:cubicBezTo>
                  <a:cubicBezTo>
                    <a:pt x="137033" y="24333"/>
                    <a:pt x="76840" y="2562"/>
                    <a:pt x="55069" y="1281"/>
                  </a:cubicBez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0"/>
            </a:p>
          </p:txBody>
        </p:sp>
        <p:sp>
          <p:nvSpPr>
            <p:cNvPr id="76" name="자유형 75"/>
            <p:cNvSpPr/>
            <p:nvPr/>
          </p:nvSpPr>
          <p:spPr>
            <a:xfrm>
              <a:off x="7040126" y="3517281"/>
              <a:ext cx="105144" cy="117165"/>
            </a:xfrm>
            <a:custGeom>
              <a:avLst/>
              <a:gdLst>
                <a:gd name="connsiteX0" fmla="*/ 55069 w 142155"/>
                <a:gd name="connsiteY0" fmla="*/ 1281 h 161365"/>
                <a:gd name="connsiteX1" fmla="*/ 8965 w 142155"/>
                <a:gd name="connsiteY1" fmla="*/ 39701 h 161365"/>
                <a:gd name="connsiteX2" fmla="*/ 16649 w 142155"/>
                <a:gd name="connsiteY2" fmla="*/ 147278 h 161365"/>
                <a:gd name="connsiteX3" fmla="*/ 108857 w 142155"/>
                <a:gd name="connsiteY3" fmla="*/ 124226 h 161365"/>
                <a:gd name="connsiteX4" fmla="*/ 139594 w 142155"/>
                <a:gd name="connsiteY4" fmla="*/ 47385 h 161365"/>
                <a:gd name="connsiteX5" fmla="*/ 55069 w 142155"/>
                <a:gd name="connsiteY5" fmla="*/ 1281 h 1613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2155" h="161365">
                  <a:moveTo>
                    <a:pt x="55069" y="1281"/>
                  </a:moveTo>
                  <a:cubicBezTo>
                    <a:pt x="33298" y="0"/>
                    <a:pt x="15368" y="15368"/>
                    <a:pt x="8965" y="39701"/>
                  </a:cubicBezTo>
                  <a:cubicBezTo>
                    <a:pt x="2562" y="64034"/>
                    <a:pt x="0" y="133191"/>
                    <a:pt x="16649" y="147278"/>
                  </a:cubicBezTo>
                  <a:cubicBezTo>
                    <a:pt x="33298" y="161365"/>
                    <a:pt x="88366" y="140875"/>
                    <a:pt x="108857" y="124226"/>
                  </a:cubicBezTo>
                  <a:cubicBezTo>
                    <a:pt x="129348" y="107577"/>
                    <a:pt x="142155" y="70437"/>
                    <a:pt x="139594" y="47385"/>
                  </a:cubicBezTo>
                  <a:cubicBezTo>
                    <a:pt x="137033" y="24333"/>
                    <a:pt x="76840" y="2562"/>
                    <a:pt x="55069" y="128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0"/>
            </a:p>
          </p:txBody>
        </p:sp>
      </p:grpSp>
      <p:sp>
        <p:nvSpPr>
          <p:cNvPr id="3" name="TextBox 2"/>
          <p:cNvSpPr txBox="1"/>
          <p:nvPr/>
        </p:nvSpPr>
        <p:spPr>
          <a:xfrm>
            <a:off x="171668" y="1159420"/>
            <a:ext cx="887156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000" b="1" dirty="0">
                <a:solidFill>
                  <a:srgbClr val="00B0F0"/>
                </a:solidFill>
              </a:rPr>
              <a:t>신체적 학대</a:t>
            </a:r>
            <a:endParaRPr lang="en-US" altLang="ko-KR" sz="2000" b="1" dirty="0">
              <a:solidFill>
                <a:srgbClr val="00B0F0"/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ko-KR" dirty="0"/>
              <a:t>      </a:t>
            </a:r>
            <a:r>
              <a:rPr lang="ko-KR" altLang="en-US" sz="1600" dirty="0"/>
              <a:t>물리적 힘 또는 도구를 이용하여 노인에게 신체적 혹은 정신적 손상</a:t>
            </a:r>
            <a:r>
              <a:rPr lang="en-US" altLang="ko-KR" sz="1600" dirty="0"/>
              <a:t>, </a:t>
            </a:r>
            <a:r>
              <a:rPr lang="ko-KR" altLang="en-US" sz="1600" dirty="0"/>
              <a:t>고통</a:t>
            </a:r>
            <a:r>
              <a:rPr lang="en-US" altLang="ko-KR" sz="1600" dirty="0"/>
              <a:t>,</a:t>
            </a:r>
            <a:r>
              <a:rPr lang="ko-KR" altLang="en-US" sz="1600" dirty="0"/>
              <a:t>장애를 </a:t>
            </a:r>
            <a:endParaRPr lang="en-US" altLang="ko-KR" sz="1600" dirty="0"/>
          </a:p>
          <a:p>
            <a:pPr>
              <a:lnSpc>
                <a:spcPct val="150000"/>
              </a:lnSpc>
            </a:pPr>
            <a:r>
              <a:rPr lang="en-US" altLang="ko-KR" sz="1600" dirty="0"/>
              <a:t>      </a:t>
            </a:r>
            <a:r>
              <a:rPr lang="ko-KR" altLang="en-US" sz="1600" dirty="0"/>
              <a:t>유발시키는 행위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51520" y="2708920"/>
            <a:ext cx="8231741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600" dirty="0"/>
              <a:t>A </a:t>
            </a:r>
            <a:r>
              <a:rPr lang="ko-KR" altLang="en-US" sz="1600" dirty="0" err="1"/>
              <a:t>요양보호사는</a:t>
            </a:r>
            <a:r>
              <a:rPr lang="ko-KR" altLang="en-US" sz="1600" dirty="0"/>
              <a:t> 중증치매를 앓는 </a:t>
            </a:r>
            <a:r>
              <a:rPr lang="en-US" altLang="ko-KR" sz="1600" dirty="0"/>
              <a:t>B</a:t>
            </a:r>
            <a:r>
              <a:rPr lang="ko-KR" altLang="en-US" sz="1600" dirty="0"/>
              <a:t>노인이 </a:t>
            </a:r>
            <a:r>
              <a:rPr lang="ko-KR" altLang="en-US" sz="1600" dirty="0" err="1"/>
              <a:t>비위관</a:t>
            </a:r>
            <a:r>
              <a:rPr lang="en-US" altLang="ko-KR" sz="1600" dirty="0"/>
              <a:t>(</a:t>
            </a:r>
            <a:r>
              <a:rPr lang="ko-KR" altLang="en-US" sz="1600" dirty="0" err="1"/>
              <a:t>콧줄</a:t>
            </a:r>
            <a:r>
              <a:rPr lang="en-US" altLang="ko-KR" sz="1600" dirty="0"/>
              <a:t>)</a:t>
            </a:r>
            <a:r>
              <a:rPr lang="ko-KR" altLang="en-US" sz="1600" dirty="0"/>
              <a:t>을 자꾸 빼서 걱정이 가득하다</a:t>
            </a:r>
            <a:r>
              <a:rPr lang="en-US" altLang="ko-KR" sz="1600" dirty="0"/>
              <a:t>. </a:t>
            </a:r>
          </a:p>
          <a:p>
            <a:pPr>
              <a:lnSpc>
                <a:spcPct val="150000"/>
              </a:lnSpc>
            </a:pPr>
            <a:r>
              <a:rPr lang="ko-KR" altLang="en-US" sz="1600" dirty="0"/>
              <a:t>치매와 고령으로 인해 식사만으로는 영양섭취가 어려워 </a:t>
            </a:r>
            <a:r>
              <a:rPr lang="ko-KR" altLang="en-US" sz="1600" dirty="0" err="1"/>
              <a:t>비위관을</a:t>
            </a:r>
            <a:r>
              <a:rPr lang="ko-KR" altLang="en-US" sz="1600" dirty="0"/>
              <a:t> 통해 영양제공을</a:t>
            </a:r>
            <a:endParaRPr lang="en-US" altLang="ko-KR" sz="1600" dirty="0"/>
          </a:p>
          <a:p>
            <a:pPr>
              <a:lnSpc>
                <a:spcPct val="150000"/>
              </a:lnSpc>
            </a:pPr>
            <a:r>
              <a:rPr lang="ko-KR" altLang="en-US" sz="1600" dirty="0"/>
              <a:t>해드리고 있었는데</a:t>
            </a:r>
            <a:r>
              <a:rPr lang="en-US" altLang="ko-KR" sz="1600" dirty="0"/>
              <a:t>, </a:t>
            </a:r>
            <a:r>
              <a:rPr lang="ko-KR" altLang="en-US" sz="1600" dirty="0"/>
              <a:t>계속 </a:t>
            </a:r>
            <a:r>
              <a:rPr lang="ko-KR" altLang="en-US" sz="1600" dirty="0" err="1"/>
              <a:t>비위관을</a:t>
            </a:r>
            <a:r>
              <a:rPr lang="ko-KR" altLang="en-US" sz="1600" dirty="0"/>
              <a:t>  빼는 바람에 사전 동의 없이 양손에 </a:t>
            </a:r>
            <a:r>
              <a:rPr lang="ko-KR" altLang="en-US" sz="1600" dirty="0" err="1"/>
              <a:t>억제대를</a:t>
            </a:r>
            <a:r>
              <a:rPr lang="ko-KR" altLang="en-US" sz="1600" dirty="0"/>
              <a:t> 사용했다</a:t>
            </a:r>
            <a:r>
              <a:rPr lang="en-US" altLang="ko-KR" sz="1600" dirty="0"/>
              <a:t>.</a:t>
            </a:r>
          </a:p>
          <a:p>
            <a:pPr>
              <a:lnSpc>
                <a:spcPct val="150000"/>
              </a:lnSpc>
            </a:pPr>
            <a:r>
              <a:rPr lang="ko-KR" altLang="en-US" sz="1600" dirty="0" err="1"/>
              <a:t>비위관을</a:t>
            </a:r>
            <a:r>
              <a:rPr lang="ko-KR" altLang="en-US" sz="1600" dirty="0"/>
              <a:t> 다시 </a:t>
            </a:r>
            <a:r>
              <a:rPr lang="ko-KR" altLang="en-US" sz="1600" dirty="0" err="1"/>
              <a:t>삽입할때마다</a:t>
            </a:r>
            <a:r>
              <a:rPr lang="ko-KR" altLang="en-US" sz="1600" dirty="0"/>
              <a:t> 어르신이 많이 힘들어하시기 때문에 그냥 지켜볼 수 만은 </a:t>
            </a:r>
            <a:endParaRPr lang="en-US" altLang="ko-KR" sz="1600" dirty="0"/>
          </a:p>
          <a:p>
            <a:pPr>
              <a:lnSpc>
                <a:spcPct val="150000"/>
              </a:lnSpc>
            </a:pPr>
            <a:r>
              <a:rPr lang="ko-KR" altLang="en-US" sz="1600" dirty="0"/>
              <a:t>없었기 때문이다</a:t>
            </a:r>
            <a:r>
              <a:rPr lang="en-US" altLang="ko-KR" sz="1600" dirty="0"/>
              <a:t>.</a:t>
            </a:r>
            <a:endParaRPr lang="ko-KR" altLang="en-US" sz="1600" dirty="0"/>
          </a:p>
        </p:txBody>
      </p:sp>
      <p:sp>
        <p:nvSpPr>
          <p:cNvPr id="5" name="TextBox 4"/>
          <p:cNvSpPr txBox="1"/>
          <p:nvPr/>
        </p:nvSpPr>
        <p:spPr>
          <a:xfrm>
            <a:off x="179512" y="4653136"/>
            <a:ext cx="9171100" cy="166199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700" b="1" dirty="0">
                <a:solidFill>
                  <a:srgbClr val="FF0066"/>
                </a:solidFill>
              </a:rPr>
              <a:t>&lt;</a:t>
            </a:r>
            <a:r>
              <a:rPr lang="ko-KR" altLang="en-US" sz="1700" b="1" dirty="0">
                <a:solidFill>
                  <a:srgbClr val="FF0066"/>
                </a:solidFill>
              </a:rPr>
              <a:t>바람직한 대처방안</a:t>
            </a:r>
            <a:r>
              <a:rPr lang="en-US" altLang="ko-KR" sz="1700" b="1" dirty="0">
                <a:solidFill>
                  <a:srgbClr val="FF0066"/>
                </a:solidFill>
              </a:rPr>
              <a:t>&gt;</a:t>
            </a:r>
          </a:p>
          <a:p>
            <a:pPr>
              <a:lnSpc>
                <a:spcPct val="150000"/>
              </a:lnSpc>
            </a:pPr>
            <a:r>
              <a:rPr lang="ko-KR" altLang="en-US" sz="1700" b="1" dirty="0">
                <a:solidFill>
                  <a:srgbClr val="FF0066"/>
                </a:solidFill>
              </a:rPr>
              <a:t>이 경우 생명유지를 목적으로 </a:t>
            </a:r>
            <a:r>
              <a:rPr lang="ko-KR" altLang="en-US" sz="1700" b="1" dirty="0" err="1">
                <a:solidFill>
                  <a:srgbClr val="FF0066"/>
                </a:solidFill>
              </a:rPr>
              <a:t>억제대를</a:t>
            </a:r>
            <a:r>
              <a:rPr lang="ko-KR" altLang="en-US" sz="1700" b="1" dirty="0">
                <a:solidFill>
                  <a:srgbClr val="FF0066"/>
                </a:solidFill>
              </a:rPr>
              <a:t> 사용한 것으로 보입니다</a:t>
            </a:r>
            <a:r>
              <a:rPr lang="en-US" altLang="ko-KR" sz="1700" b="1" dirty="0">
                <a:solidFill>
                  <a:srgbClr val="FF0066"/>
                </a:solidFill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ko-KR" altLang="en-US" sz="1700" b="1" dirty="0">
                <a:solidFill>
                  <a:srgbClr val="FF0066"/>
                </a:solidFill>
              </a:rPr>
              <a:t>그러나 노인의 생명이나 신체에 위험을 초래할 가능성이 현저히 높거나</a:t>
            </a:r>
            <a:r>
              <a:rPr lang="en-US" altLang="ko-KR" sz="1700" b="1" dirty="0">
                <a:solidFill>
                  <a:srgbClr val="FF0066"/>
                </a:solidFill>
              </a:rPr>
              <a:t>, </a:t>
            </a:r>
            <a:r>
              <a:rPr lang="ko-KR" altLang="en-US" sz="1700" b="1" dirty="0">
                <a:solidFill>
                  <a:srgbClr val="FF0066"/>
                </a:solidFill>
              </a:rPr>
              <a:t>대처할 만한 간호나 </a:t>
            </a:r>
            <a:endParaRPr lang="en-US" altLang="ko-KR" sz="1700" b="1" dirty="0">
              <a:solidFill>
                <a:srgbClr val="FF0066"/>
              </a:solidFill>
            </a:endParaRPr>
          </a:p>
          <a:p>
            <a:pPr>
              <a:lnSpc>
                <a:spcPct val="150000"/>
              </a:lnSpc>
            </a:pPr>
            <a:r>
              <a:rPr lang="ko-KR" altLang="en-US" sz="1700" b="1" dirty="0">
                <a:solidFill>
                  <a:srgbClr val="FF0066"/>
                </a:solidFill>
              </a:rPr>
              <a:t>수발방법이 없을 경우</a:t>
            </a:r>
            <a:r>
              <a:rPr lang="en-US" altLang="ko-KR" sz="1700" b="1" dirty="0">
                <a:solidFill>
                  <a:srgbClr val="FF0066"/>
                </a:solidFill>
              </a:rPr>
              <a:t>, </a:t>
            </a:r>
            <a:r>
              <a:rPr lang="ko-KR" altLang="en-US" sz="1700" b="1" dirty="0">
                <a:solidFill>
                  <a:srgbClr val="FF0066"/>
                </a:solidFill>
              </a:rPr>
              <a:t>또는 증상의 완화를 목적으로 불가피 하게 신체적 제한을 하는 경우에는 </a:t>
            </a:r>
            <a:endParaRPr lang="en-US" altLang="ko-KR" sz="1700" b="1" dirty="0">
              <a:solidFill>
                <a:srgbClr val="FF0066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79512" y="6165304"/>
            <a:ext cx="4948791" cy="4626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b="1" dirty="0">
                <a:solidFill>
                  <a:srgbClr val="FF0066"/>
                </a:solidFill>
              </a:rPr>
              <a:t>입소자 및 보호자의 동의를 먼저 구해야 합니다</a:t>
            </a:r>
            <a:r>
              <a:rPr lang="en-US" altLang="ko-KR" b="1" dirty="0">
                <a:solidFill>
                  <a:srgbClr val="FF0066"/>
                </a:solidFill>
              </a:rPr>
              <a:t>.</a:t>
            </a:r>
            <a:endParaRPr lang="ko-KR" altLang="en-US" b="1" dirty="0">
              <a:solidFill>
                <a:srgbClr val="FF00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02095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모서리가 둥근 직사각형 86"/>
          <p:cNvSpPr/>
          <p:nvPr/>
        </p:nvSpPr>
        <p:spPr>
          <a:xfrm>
            <a:off x="1204889" y="1714488"/>
            <a:ext cx="7200000" cy="428628"/>
          </a:xfrm>
          <a:prstGeom prst="roundRect">
            <a:avLst/>
          </a:prstGeom>
          <a:solidFill>
            <a:srgbClr val="6DAA2D"/>
          </a:solidFill>
          <a:ln w="25400" cap="flat" cmpd="sng" algn="ctr">
            <a:noFill/>
            <a:prstDash val="solid"/>
          </a:ln>
          <a:effectLst/>
          <a:scene3d>
            <a:camera prst="orthographicFront">
              <a:rot lat="0" lon="0" rev="0"/>
            </a:camera>
            <a:lightRig rig="threePt" dir="t">
              <a:rot lat="0" lon="0" rev="600000"/>
            </a:lightRig>
          </a:scene3d>
          <a:sp3d prstMaterial="clear">
            <a:bevelT w="381000" h="190500"/>
          </a:sp3d>
        </p:spPr>
        <p:txBody>
          <a:bodyPr anchor="ctr"/>
          <a:lstStyle/>
          <a:p>
            <a:pPr marL="449263" fontAlgn="auto" latinLnBrk="0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2800" b="1" kern="0" spc="-150" dirty="0">
              <a:ln w="3175">
                <a:noFill/>
              </a:ln>
              <a:solidFill>
                <a:sysClr val="window" lastClr="FFFFFF"/>
              </a:solidFill>
              <a:effectLst>
                <a:glow rad="101600">
                  <a:sysClr val="windowText" lastClr="000000">
                    <a:lumMod val="75000"/>
                    <a:lumOff val="25000"/>
                    <a:alpha val="60000"/>
                  </a:sysClr>
                </a:glow>
              </a:effectLst>
              <a:latin typeface="Tahoma" pitchFamily="34" charset="0"/>
              <a:cs typeface="Tahoma" pitchFamily="34" charset="0"/>
            </a:endParaRPr>
          </a:p>
        </p:txBody>
      </p:sp>
      <p:grpSp>
        <p:nvGrpSpPr>
          <p:cNvPr id="7174" name="Group 36"/>
          <p:cNvGrpSpPr>
            <a:grpSpLocks/>
          </p:cNvGrpSpPr>
          <p:nvPr/>
        </p:nvGrpSpPr>
        <p:grpSpPr bwMode="auto">
          <a:xfrm>
            <a:off x="847725" y="1785938"/>
            <a:ext cx="293688" cy="296862"/>
            <a:chOff x="1066" y="1525"/>
            <a:chExt cx="499" cy="504"/>
          </a:xfrm>
        </p:grpSpPr>
        <p:sp>
          <p:nvSpPr>
            <p:cNvPr id="89" name="AutoShape 32"/>
            <p:cNvSpPr>
              <a:spLocks noChangeArrowheads="1"/>
            </p:cNvSpPr>
            <p:nvPr/>
          </p:nvSpPr>
          <p:spPr bwMode="auto">
            <a:xfrm>
              <a:off x="1201" y="1525"/>
              <a:ext cx="229" cy="226"/>
            </a:xfrm>
            <a:prstGeom prst="diamond">
              <a:avLst/>
            </a:prstGeom>
            <a:solidFill>
              <a:srgbClr val="FF0000"/>
            </a:solidFill>
            <a:ln w="12700">
              <a:solidFill>
                <a:sysClr val="windowText" lastClr="000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90" name="AutoShape 33"/>
            <p:cNvSpPr>
              <a:spLocks noChangeArrowheads="1"/>
            </p:cNvSpPr>
            <p:nvPr/>
          </p:nvSpPr>
          <p:spPr bwMode="auto">
            <a:xfrm>
              <a:off x="1338" y="1660"/>
              <a:ext cx="227" cy="229"/>
            </a:xfrm>
            <a:prstGeom prst="diamond">
              <a:avLst/>
            </a:prstGeom>
            <a:solidFill>
              <a:srgbClr val="0000FF"/>
            </a:solidFill>
            <a:ln w="12700">
              <a:solidFill>
                <a:sysClr val="windowText" lastClr="000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algn="ctr"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ko-KR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91" name="AutoShape 34"/>
            <p:cNvSpPr>
              <a:spLocks noChangeArrowheads="1"/>
            </p:cNvSpPr>
            <p:nvPr/>
          </p:nvSpPr>
          <p:spPr bwMode="auto">
            <a:xfrm>
              <a:off x="1198" y="1803"/>
              <a:ext cx="227" cy="226"/>
            </a:xfrm>
            <a:prstGeom prst="diamond">
              <a:avLst/>
            </a:prstGeom>
            <a:solidFill>
              <a:srgbClr val="FF0000"/>
            </a:solidFill>
            <a:ln w="12700">
              <a:solidFill>
                <a:sysClr val="windowText" lastClr="000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92" name="AutoShape 35"/>
            <p:cNvSpPr>
              <a:spLocks noChangeArrowheads="1"/>
            </p:cNvSpPr>
            <p:nvPr/>
          </p:nvSpPr>
          <p:spPr bwMode="auto">
            <a:xfrm>
              <a:off x="1066" y="1660"/>
              <a:ext cx="227" cy="229"/>
            </a:xfrm>
            <a:prstGeom prst="diamond">
              <a:avLst/>
            </a:prstGeom>
            <a:solidFill>
              <a:srgbClr val="0000FF"/>
            </a:solidFill>
            <a:ln w="12700">
              <a:solidFill>
                <a:sysClr val="windowText" lastClr="000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kern="0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93" name="Text Box 44"/>
          <p:cNvSpPr txBox="1">
            <a:spLocks noChangeArrowheads="1"/>
          </p:cNvSpPr>
          <p:nvPr/>
        </p:nvSpPr>
        <p:spPr bwMode="auto">
          <a:xfrm>
            <a:off x="1177925" y="1714500"/>
            <a:ext cx="7170738" cy="40163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fontAlgn="auto" latinLnBrk="0">
              <a:spcBef>
                <a:spcPct val="50000"/>
              </a:spcBef>
              <a:spcAft>
                <a:spcPts val="0"/>
              </a:spcAft>
              <a:defRPr/>
            </a:pPr>
            <a:r>
              <a:rPr kumimoji="0" lang="en-US" altLang="ko-KR" sz="2000" b="1" kern="0" dirty="0">
                <a:solidFill>
                  <a:sysClr val="windowText" lastClr="000000"/>
                </a:solidFill>
              </a:rPr>
              <a:t>1. </a:t>
            </a:r>
            <a:r>
              <a:rPr kumimoji="0" lang="ko-KR" altLang="en-US" sz="2000" b="1" kern="0" dirty="0">
                <a:solidFill>
                  <a:sysClr val="windowText" lastClr="000000"/>
                </a:solidFill>
              </a:rPr>
              <a:t>제목입력</a:t>
            </a:r>
          </a:p>
        </p:txBody>
      </p:sp>
      <p:sp>
        <p:nvSpPr>
          <p:cNvPr id="94" name="모서리가 둥근 직사각형 93"/>
          <p:cNvSpPr/>
          <p:nvPr/>
        </p:nvSpPr>
        <p:spPr>
          <a:xfrm>
            <a:off x="1204889" y="2214554"/>
            <a:ext cx="7200000" cy="428628"/>
          </a:xfrm>
          <a:prstGeom prst="roundRect">
            <a:avLst/>
          </a:prstGeom>
          <a:solidFill>
            <a:srgbClr val="6DAA2D"/>
          </a:solidFill>
          <a:ln w="25400" cap="flat" cmpd="sng" algn="ctr">
            <a:noFill/>
            <a:prstDash val="solid"/>
          </a:ln>
          <a:effectLst/>
          <a:scene3d>
            <a:camera prst="orthographicFront">
              <a:rot lat="0" lon="0" rev="0"/>
            </a:camera>
            <a:lightRig rig="threePt" dir="t">
              <a:rot lat="0" lon="0" rev="600000"/>
            </a:lightRig>
          </a:scene3d>
          <a:sp3d prstMaterial="clear">
            <a:bevelT w="381000" h="190500"/>
          </a:sp3d>
        </p:spPr>
        <p:txBody>
          <a:bodyPr anchor="ctr"/>
          <a:lstStyle/>
          <a:p>
            <a:pPr marL="449263" fontAlgn="auto" latinLnBrk="0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2800" b="1" kern="0" spc="-150" dirty="0">
              <a:ln w="3175">
                <a:noFill/>
              </a:ln>
              <a:solidFill>
                <a:sysClr val="window" lastClr="FFFFFF"/>
              </a:solidFill>
              <a:effectLst>
                <a:glow rad="101600">
                  <a:sysClr val="windowText" lastClr="000000">
                    <a:lumMod val="75000"/>
                    <a:lumOff val="25000"/>
                    <a:alpha val="60000"/>
                  </a:sysClr>
                </a:glow>
              </a:effectLst>
              <a:latin typeface="Tahoma" pitchFamily="34" charset="0"/>
              <a:cs typeface="Tahoma" pitchFamily="34" charset="0"/>
            </a:endParaRPr>
          </a:p>
        </p:txBody>
      </p:sp>
      <p:grpSp>
        <p:nvGrpSpPr>
          <p:cNvPr id="7179" name="Group 36"/>
          <p:cNvGrpSpPr>
            <a:grpSpLocks/>
          </p:cNvGrpSpPr>
          <p:nvPr/>
        </p:nvGrpSpPr>
        <p:grpSpPr bwMode="auto">
          <a:xfrm>
            <a:off x="847725" y="2286000"/>
            <a:ext cx="293688" cy="296863"/>
            <a:chOff x="1066" y="1525"/>
            <a:chExt cx="499" cy="504"/>
          </a:xfrm>
        </p:grpSpPr>
        <p:sp>
          <p:nvSpPr>
            <p:cNvPr id="96" name="AutoShape 32"/>
            <p:cNvSpPr>
              <a:spLocks noChangeArrowheads="1"/>
            </p:cNvSpPr>
            <p:nvPr/>
          </p:nvSpPr>
          <p:spPr bwMode="auto">
            <a:xfrm>
              <a:off x="1201" y="1525"/>
              <a:ext cx="229" cy="226"/>
            </a:xfrm>
            <a:prstGeom prst="diamond">
              <a:avLst/>
            </a:prstGeom>
            <a:solidFill>
              <a:srgbClr val="FF0000"/>
            </a:solidFill>
            <a:ln w="12700">
              <a:solidFill>
                <a:sysClr val="windowText" lastClr="000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97" name="AutoShape 33"/>
            <p:cNvSpPr>
              <a:spLocks noChangeArrowheads="1"/>
            </p:cNvSpPr>
            <p:nvPr/>
          </p:nvSpPr>
          <p:spPr bwMode="auto">
            <a:xfrm>
              <a:off x="1338" y="1660"/>
              <a:ext cx="227" cy="229"/>
            </a:xfrm>
            <a:prstGeom prst="diamond">
              <a:avLst/>
            </a:prstGeom>
            <a:solidFill>
              <a:srgbClr val="0000FF"/>
            </a:solidFill>
            <a:ln w="12700">
              <a:solidFill>
                <a:sysClr val="windowText" lastClr="000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algn="ctr"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ko-KR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98" name="AutoShape 34"/>
            <p:cNvSpPr>
              <a:spLocks noChangeArrowheads="1"/>
            </p:cNvSpPr>
            <p:nvPr/>
          </p:nvSpPr>
          <p:spPr bwMode="auto">
            <a:xfrm>
              <a:off x="1198" y="1803"/>
              <a:ext cx="227" cy="226"/>
            </a:xfrm>
            <a:prstGeom prst="diamond">
              <a:avLst/>
            </a:prstGeom>
            <a:solidFill>
              <a:srgbClr val="FF0000"/>
            </a:solidFill>
            <a:ln w="12700">
              <a:solidFill>
                <a:sysClr val="windowText" lastClr="000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99" name="AutoShape 35"/>
            <p:cNvSpPr>
              <a:spLocks noChangeArrowheads="1"/>
            </p:cNvSpPr>
            <p:nvPr/>
          </p:nvSpPr>
          <p:spPr bwMode="auto">
            <a:xfrm>
              <a:off x="1066" y="1660"/>
              <a:ext cx="227" cy="229"/>
            </a:xfrm>
            <a:prstGeom prst="diamond">
              <a:avLst/>
            </a:prstGeom>
            <a:solidFill>
              <a:srgbClr val="0000FF"/>
            </a:solidFill>
            <a:ln w="12700">
              <a:solidFill>
                <a:sysClr val="windowText" lastClr="000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kern="0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100" name="Text Box 44"/>
          <p:cNvSpPr txBox="1">
            <a:spLocks noChangeArrowheads="1"/>
          </p:cNvSpPr>
          <p:nvPr/>
        </p:nvSpPr>
        <p:spPr bwMode="auto">
          <a:xfrm>
            <a:off x="1177925" y="2214563"/>
            <a:ext cx="7170738" cy="40163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fontAlgn="auto" latinLnBrk="0">
              <a:spcBef>
                <a:spcPct val="50000"/>
              </a:spcBef>
              <a:spcAft>
                <a:spcPts val="0"/>
              </a:spcAft>
              <a:defRPr/>
            </a:pPr>
            <a:r>
              <a:rPr kumimoji="0" lang="en-US" altLang="ko-KR" sz="2000" b="1" kern="0" dirty="0">
                <a:solidFill>
                  <a:sysClr val="windowText" lastClr="000000"/>
                </a:solidFill>
              </a:rPr>
              <a:t>2. </a:t>
            </a:r>
            <a:r>
              <a:rPr kumimoji="0" lang="ko-KR" altLang="en-US" sz="2000" b="1" kern="0" dirty="0">
                <a:solidFill>
                  <a:sysClr val="windowText" lastClr="000000"/>
                </a:solidFill>
              </a:rPr>
              <a:t>제목입력</a:t>
            </a:r>
          </a:p>
        </p:txBody>
      </p:sp>
      <p:sp>
        <p:nvSpPr>
          <p:cNvPr id="101" name="모서리가 둥근 직사각형 100"/>
          <p:cNvSpPr/>
          <p:nvPr/>
        </p:nvSpPr>
        <p:spPr>
          <a:xfrm>
            <a:off x="1204889" y="2714620"/>
            <a:ext cx="7200000" cy="428628"/>
          </a:xfrm>
          <a:prstGeom prst="roundRect">
            <a:avLst/>
          </a:prstGeom>
          <a:solidFill>
            <a:srgbClr val="6DAA2D"/>
          </a:solidFill>
          <a:ln w="25400" cap="flat" cmpd="sng" algn="ctr">
            <a:noFill/>
            <a:prstDash val="solid"/>
          </a:ln>
          <a:effectLst/>
          <a:scene3d>
            <a:camera prst="orthographicFront">
              <a:rot lat="0" lon="0" rev="0"/>
            </a:camera>
            <a:lightRig rig="threePt" dir="t">
              <a:rot lat="0" lon="0" rev="600000"/>
            </a:lightRig>
          </a:scene3d>
          <a:sp3d prstMaterial="clear">
            <a:bevelT w="381000" h="190500"/>
          </a:sp3d>
        </p:spPr>
        <p:txBody>
          <a:bodyPr anchor="ctr"/>
          <a:lstStyle/>
          <a:p>
            <a:pPr marL="449263" fontAlgn="auto" latinLnBrk="0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2800" b="1" kern="0" spc="-150" dirty="0">
              <a:ln w="3175">
                <a:noFill/>
              </a:ln>
              <a:solidFill>
                <a:sysClr val="window" lastClr="FFFFFF"/>
              </a:solidFill>
              <a:effectLst>
                <a:glow rad="101600">
                  <a:sysClr val="windowText" lastClr="000000">
                    <a:lumMod val="75000"/>
                    <a:lumOff val="25000"/>
                    <a:alpha val="60000"/>
                  </a:sysClr>
                </a:glow>
              </a:effectLst>
              <a:latin typeface="Tahoma" pitchFamily="34" charset="0"/>
              <a:cs typeface="Tahoma" pitchFamily="34" charset="0"/>
            </a:endParaRPr>
          </a:p>
        </p:txBody>
      </p:sp>
      <p:grpSp>
        <p:nvGrpSpPr>
          <p:cNvPr id="7184" name="Group 36"/>
          <p:cNvGrpSpPr>
            <a:grpSpLocks/>
          </p:cNvGrpSpPr>
          <p:nvPr/>
        </p:nvGrpSpPr>
        <p:grpSpPr bwMode="auto">
          <a:xfrm>
            <a:off x="847725" y="2786063"/>
            <a:ext cx="293688" cy="296862"/>
            <a:chOff x="1066" y="1525"/>
            <a:chExt cx="499" cy="504"/>
          </a:xfrm>
        </p:grpSpPr>
        <p:sp>
          <p:nvSpPr>
            <p:cNvPr id="103" name="AutoShape 32"/>
            <p:cNvSpPr>
              <a:spLocks noChangeArrowheads="1"/>
            </p:cNvSpPr>
            <p:nvPr/>
          </p:nvSpPr>
          <p:spPr bwMode="auto">
            <a:xfrm>
              <a:off x="1201" y="1525"/>
              <a:ext cx="229" cy="226"/>
            </a:xfrm>
            <a:prstGeom prst="diamond">
              <a:avLst/>
            </a:prstGeom>
            <a:solidFill>
              <a:srgbClr val="FF0000"/>
            </a:solidFill>
            <a:ln w="12700">
              <a:solidFill>
                <a:sysClr val="windowText" lastClr="000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04" name="AutoShape 33"/>
            <p:cNvSpPr>
              <a:spLocks noChangeArrowheads="1"/>
            </p:cNvSpPr>
            <p:nvPr/>
          </p:nvSpPr>
          <p:spPr bwMode="auto">
            <a:xfrm>
              <a:off x="1338" y="1660"/>
              <a:ext cx="227" cy="229"/>
            </a:xfrm>
            <a:prstGeom prst="diamond">
              <a:avLst/>
            </a:prstGeom>
            <a:solidFill>
              <a:srgbClr val="0000FF"/>
            </a:solidFill>
            <a:ln w="12700">
              <a:solidFill>
                <a:sysClr val="windowText" lastClr="000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algn="ctr"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ko-KR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05" name="AutoShape 34"/>
            <p:cNvSpPr>
              <a:spLocks noChangeArrowheads="1"/>
            </p:cNvSpPr>
            <p:nvPr/>
          </p:nvSpPr>
          <p:spPr bwMode="auto">
            <a:xfrm>
              <a:off x="1198" y="1803"/>
              <a:ext cx="227" cy="226"/>
            </a:xfrm>
            <a:prstGeom prst="diamond">
              <a:avLst/>
            </a:prstGeom>
            <a:solidFill>
              <a:srgbClr val="FF0000"/>
            </a:solidFill>
            <a:ln w="12700">
              <a:solidFill>
                <a:sysClr val="windowText" lastClr="000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06" name="AutoShape 35"/>
            <p:cNvSpPr>
              <a:spLocks noChangeArrowheads="1"/>
            </p:cNvSpPr>
            <p:nvPr/>
          </p:nvSpPr>
          <p:spPr bwMode="auto">
            <a:xfrm>
              <a:off x="1066" y="1660"/>
              <a:ext cx="227" cy="229"/>
            </a:xfrm>
            <a:prstGeom prst="diamond">
              <a:avLst/>
            </a:prstGeom>
            <a:solidFill>
              <a:srgbClr val="0000FF"/>
            </a:solidFill>
            <a:ln w="12700">
              <a:solidFill>
                <a:sysClr val="windowText" lastClr="000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kern="0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107" name="Text Box 44"/>
          <p:cNvSpPr txBox="1">
            <a:spLocks noChangeArrowheads="1"/>
          </p:cNvSpPr>
          <p:nvPr/>
        </p:nvSpPr>
        <p:spPr bwMode="auto">
          <a:xfrm>
            <a:off x="1177925" y="2714625"/>
            <a:ext cx="7170738" cy="40163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fontAlgn="auto" latinLnBrk="0">
              <a:spcBef>
                <a:spcPct val="50000"/>
              </a:spcBef>
              <a:spcAft>
                <a:spcPts val="0"/>
              </a:spcAft>
              <a:defRPr/>
            </a:pPr>
            <a:r>
              <a:rPr kumimoji="0" lang="en-US" altLang="ko-KR" sz="2000" b="1" kern="0" dirty="0">
                <a:solidFill>
                  <a:sysClr val="windowText" lastClr="000000"/>
                </a:solidFill>
              </a:rPr>
              <a:t>3. </a:t>
            </a:r>
            <a:r>
              <a:rPr kumimoji="0" lang="ko-KR" altLang="en-US" sz="2000" b="1" kern="0" dirty="0">
                <a:solidFill>
                  <a:sysClr val="windowText" lastClr="000000"/>
                </a:solidFill>
              </a:rPr>
              <a:t>제목입력</a:t>
            </a:r>
          </a:p>
        </p:txBody>
      </p:sp>
      <p:sp>
        <p:nvSpPr>
          <p:cNvPr id="108" name="모서리가 둥근 직사각형 107"/>
          <p:cNvSpPr/>
          <p:nvPr/>
        </p:nvSpPr>
        <p:spPr>
          <a:xfrm>
            <a:off x="1204889" y="3214686"/>
            <a:ext cx="7200000" cy="428628"/>
          </a:xfrm>
          <a:prstGeom prst="roundRect">
            <a:avLst/>
          </a:prstGeom>
          <a:solidFill>
            <a:srgbClr val="6DAA2D"/>
          </a:solidFill>
          <a:ln w="25400" cap="flat" cmpd="sng" algn="ctr">
            <a:noFill/>
            <a:prstDash val="solid"/>
          </a:ln>
          <a:effectLst/>
          <a:scene3d>
            <a:camera prst="orthographicFront">
              <a:rot lat="0" lon="0" rev="0"/>
            </a:camera>
            <a:lightRig rig="threePt" dir="t">
              <a:rot lat="0" lon="0" rev="600000"/>
            </a:lightRig>
          </a:scene3d>
          <a:sp3d prstMaterial="clear">
            <a:bevelT w="381000" h="190500"/>
          </a:sp3d>
        </p:spPr>
        <p:txBody>
          <a:bodyPr anchor="ctr"/>
          <a:lstStyle/>
          <a:p>
            <a:pPr marL="449263" fontAlgn="auto" latinLnBrk="0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2800" b="1" kern="0" spc="-150" dirty="0">
              <a:ln w="3175">
                <a:noFill/>
              </a:ln>
              <a:solidFill>
                <a:sysClr val="window" lastClr="FFFFFF"/>
              </a:solidFill>
              <a:effectLst>
                <a:glow rad="101600">
                  <a:sysClr val="windowText" lastClr="000000">
                    <a:lumMod val="75000"/>
                    <a:lumOff val="25000"/>
                    <a:alpha val="60000"/>
                  </a:sysClr>
                </a:glow>
              </a:effectLst>
              <a:latin typeface="Tahoma" pitchFamily="34" charset="0"/>
              <a:cs typeface="Tahoma" pitchFamily="34" charset="0"/>
            </a:endParaRPr>
          </a:p>
        </p:txBody>
      </p:sp>
      <p:grpSp>
        <p:nvGrpSpPr>
          <p:cNvPr id="7189" name="Group 36"/>
          <p:cNvGrpSpPr>
            <a:grpSpLocks/>
          </p:cNvGrpSpPr>
          <p:nvPr/>
        </p:nvGrpSpPr>
        <p:grpSpPr bwMode="auto">
          <a:xfrm>
            <a:off x="847725" y="3286125"/>
            <a:ext cx="293688" cy="296863"/>
            <a:chOff x="1066" y="1525"/>
            <a:chExt cx="499" cy="504"/>
          </a:xfrm>
        </p:grpSpPr>
        <p:sp>
          <p:nvSpPr>
            <p:cNvPr id="110" name="AutoShape 32"/>
            <p:cNvSpPr>
              <a:spLocks noChangeArrowheads="1"/>
            </p:cNvSpPr>
            <p:nvPr/>
          </p:nvSpPr>
          <p:spPr bwMode="auto">
            <a:xfrm>
              <a:off x="1201" y="1525"/>
              <a:ext cx="229" cy="226"/>
            </a:xfrm>
            <a:prstGeom prst="diamond">
              <a:avLst/>
            </a:prstGeom>
            <a:solidFill>
              <a:srgbClr val="FF0000"/>
            </a:solidFill>
            <a:ln w="12700">
              <a:solidFill>
                <a:sysClr val="windowText" lastClr="000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11" name="AutoShape 33"/>
            <p:cNvSpPr>
              <a:spLocks noChangeArrowheads="1"/>
            </p:cNvSpPr>
            <p:nvPr/>
          </p:nvSpPr>
          <p:spPr bwMode="auto">
            <a:xfrm>
              <a:off x="1338" y="1660"/>
              <a:ext cx="227" cy="229"/>
            </a:xfrm>
            <a:prstGeom prst="diamond">
              <a:avLst/>
            </a:prstGeom>
            <a:solidFill>
              <a:srgbClr val="0000FF"/>
            </a:solidFill>
            <a:ln w="12700">
              <a:solidFill>
                <a:sysClr val="windowText" lastClr="000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algn="ctr"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ko-KR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12" name="AutoShape 34"/>
            <p:cNvSpPr>
              <a:spLocks noChangeArrowheads="1"/>
            </p:cNvSpPr>
            <p:nvPr/>
          </p:nvSpPr>
          <p:spPr bwMode="auto">
            <a:xfrm>
              <a:off x="1198" y="1803"/>
              <a:ext cx="227" cy="226"/>
            </a:xfrm>
            <a:prstGeom prst="diamond">
              <a:avLst/>
            </a:prstGeom>
            <a:solidFill>
              <a:srgbClr val="FF0000"/>
            </a:solidFill>
            <a:ln w="12700">
              <a:solidFill>
                <a:sysClr val="windowText" lastClr="000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13" name="AutoShape 35"/>
            <p:cNvSpPr>
              <a:spLocks noChangeArrowheads="1"/>
            </p:cNvSpPr>
            <p:nvPr/>
          </p:nvSpPr>
          <p:spPr bwMode="auto">
            <a:xfrm>
              <a:off x="1066" y="1660"/>
              <a:ext cx="227" cy="229"/>
            </a:xfrm>
            <a:prstGeom prst="diamond">
              <a:avLst/>
            </a:prstGeom>
            <a:solidFill>
              <a:srgbClr val="0000FF"/>
            </a:solidFill>
            <a:ln w="12700">
              <a:solidFill>
                <a:sysClr val="windowText" lastClr="000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kern="0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114" name="Text Box 44"/>
          <p:cNvSpPr txBox="1">
            <a:spLocks noChangeArrowheads="1"/>
          </p:cNvSpPr>
          <p:nvPr/>
        </p:nvSpPr>
        <p:spPr bwMode="auto">
          <a:xfrm>
            <a:off x="1177925" y="3214688"/>
            <a:ext cx="7170738" cy="40163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fontAlgn="auto" latinLnBrk="0">
              <a:spcBef>
                <a:spcPct val="50000"/>
              </a:spcBef>
              <a:spcAft>
                <a:spcPts val="0"/>
              </a:spcAft>
              <a:defRPr/>
            </a:pPr>
            <a:r>
              <a:rPr kumimoji="0" lang="en-US" altLang="ko-KR" sz="2000" b="1" kern="0" dirty="0">
                <a:solidFill>
                  <a:sysClr val="windowText" lastClr="000000"/>
                </a:solidFill>
              </a:rPr>
              <a:t>4. </a:t>
            </a:r>
            <a:r>
              <a:rPr kumimoji="0" lang="ko-KR" altLang="en-US" sz="2000" b="1" kern="0" dirty="0">
                <a:solidFill>
                  <a:sysClr val="windowText" lastClr="000000"/>
                </a:solidFill>
              </a:rPr>
              <a:t>제목입력</a:t>
            </a:r>
          </a:p>
        </p:txBody>
      </p:sp>
      <p:sp>
        <p:nvSpPr>
          <p:cNvPr id="115" name="모서리가 둥근 직사각형 114"/>
          <p:cNvSpPr/>
          <p:nvPr/>
        </p:nvSpPr>
        <p:spPr>
          <a:xfrm>
            <a:off x="1204889" y="3714752"/>
            <a:ext cx="7200000" cy="428628"/>
          </a:xfrm>
          <a:prstGeom prst="roundRect">
            <a:avLst/>
          </a:prstGeom>
          <a:solidFill>
            <a:srgbClr val="6DAA2D"/>
          </a:solidFill>
          <a:ln w="25400" cap="flat" cmpd="sng" algn="ctr">
            <a:noFill/>
            <a:prstDash val="solid"/>
          </a:ln>
          <a:effectLst/>
          <a:scene3d>
            <a:camera prst="orthographicFront">
              <a:rot lat="0" lon="0" rev="0"/>
            </a:camera>
            <a:lightRig rig="threePt" dir="t">
              <a:rot lat="0" lon="0" rev="600000"/>
            </a:lightRig>
          </a:scene3d>
          <a:sp3d prstMaterial="clear">
            <a:bevelT w="381000" h="190500"/>
          </a:sp3d>
        </p:spPr>
        <p:txBody>
          <a:bodyPr anchor="ctr"/>
          <a:lstStyle/>
          <a:p>
            <a:pPr marL="449263" fontAlgn="auto" latinLnBrk="0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2800" b="1" kern="0" spc="-150" dirty="0">
              <a:ln w="3175">
                <a:noFill/>
              </a:ln>
              <a:solidFill>
                <a:sysClr val="window" lastClr="FFFFFF"/>
              </a:solidFill>
              <a:effectLst>
                <a:glow rad="101600">
                  <a:sysClr val="windowText" lastClr="000000">
                    <a:lumMod val="75000"/>
                    <a:lumOff val="25000"/>
                    <a:alpha val="60000"/>
                  </a:sysClr>
                </a:glow>
              </a:effectLst>
              <a:latin typeface="Tahoma" pitchFamily="34" charset="0"/>
              <a:cs typeface="Tahoma" pitchFamily="34" charset="0"/>
            </a:endParaRPr>
          </a:p>
        </p:txBody>
      </p:sp>
      <p:grpSp>
        <p:nvGrpSpPr>
          <p:cNvPr id="7194" name="Group 36"/>
          <p:cNvGrpSpPr>
            <a:grpSpLocks/>
          </p:cNvGrpSpPr>
          <p:nvPr/>
        </p:nvGrpSpPr>
        <p:grpSpPr bwMode="auto">
          <a:xfrm>
            <a:off x="847725" y="3786188"/>
            <a:ext cx="293688" cy="296862"/>
            <a:chOff x="1066" y="1525"/>
            <a:chExt cx="499" cy="504"/>
          </a:xfrm>
        </p:grpSpPr>
        <p:sp>
          <p:nvSpPr>
            <p:cNvPr id="117" name="AutoShape 32"/>
            <p:cNvSpPr>
              <a:spLocks noChangeArrowheads="1"/>
            </p:cNvSpPr>
            <p:nvPr/>
          </p:nvSpPr>
          <p:spPr bwMode="auto">
            <a:xfrm>
              <a:off x="1201" y="1525"/>
              <a:ext cx="229" cy="226"/>
            </a:xfrm>
            <a:prstGeom prst="diamond">
              <a:avLst/>
            </a:prstGeom>
            <a:solidFill>
              <a:srgbClr val="FF0000"/>
            </a:solidFill>
            <a:ln w="12700">
              <a:solidFill>
                <a:sysClr val="windowText" lastClr="000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18" name="AutoShape 33"/>
            <p:cNvSpPr>
              <a:spLocks noChangeArrowheads="1"/>
            </p:cNvSpPr>
            <p:nvPr/>
          </p:nvSpPr>
          <p:spPr bwMode="auto">
            <a:xfrm>
              <a:off x="1338" y="1660"/>
              <a:ext cx="227" cy="229"/>
            </a:xfrm>
            <a:prstGeom prst="diamond">
              <a:avLst/>
            </a:prstGeom>
            <a:solidFill>
              <a:srgbClr val="0000FF"/>
            </a:solidFill>
            <a:ln w="12700">
              <a:solidFill>
                <a:sysClr val="windowText" lastClr="000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algn="ctr"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ko-KR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19" name="AutoShape 34"/>
            <p:cNvSpPr>
              <a:spLocks noChangeArrowheads="1"/>
            </p:cNvSpPr>
            <p:nvPr/>
          </p:nvSpPr>
          <p:spPr bwMode="auto">
            <a:xfrm>
              <a:off x="1198" y="1803"/>
              <a:ext cx="227" cy="226"/>
            </a:xfrm>
            <a:prstGeom prst="diamond">
              <a:avLst/>
            </a:prstGeom>
            <a:solidFill>
              <a:srgbClr val="FF0000"/>
            </a:solidFill>
            <a:ln w="12700">
              <a:solidFill>
                <a:sysClr val="windowText" lastClr="000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20" name="AutoShape 35"/>
            <p:cNvSpPr>
              <a:spLocks noChangeArrowheads="1"/>
            </p:cNvSpPr>
            <p:nvPr/>
          </p:nvSpPr>
          <p:spPr bwMode="auto">
            <a:xfrm>
              <a:off x="1066" y="1660"/>
              <a:ext cx="227" cy="229"/>
            </a:xfrm>
            <a:prstGeom prst="diamond">
              <a:avLst/>
            </a:prstGeom>
            <a:solidFill>
              <a:srgbClr val="0000FF"/>
            </a:solidFill>
            <a:ln w="12700">
              <a:solidFill>
                <a:sysClr val="windowText" lastClr="000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kern="0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121" name="Text Box 44"/>
          <p:cNvSpPr txBox="1">
            <a:spLocks noChangeArrowheads="1"/>
          </p:cNvSpPr>
          <p:nvPr/>
        </p:nvSpPr>
        <p:spPr bwMode="auto">
          <a:xfrm>
            <a:off x="1177925" y="3714750"/>
            <a:ext cx="7170738" cy="40163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fontAlgn="auto" latinLnBrk="0">
              <a:spcBef>
                <a:spcPct val="50000"/>
              </a:spcBef>
              <a:spcAft>
                <a:spcPts val="0"/>
              </a:spcAft>
              <a:defRPr/>
            </a:pPr>
            <a:r>
              <a:rPr kumimoji="0" lang="en-US" altLang="ko-KR" sz="2000" b="1" kern="0" dirty="0">
                <a:solidFill>
                  <a:sysClr val="windowText" lastClr="000000"/>
                </a:solidFill>
              </a:rPr>
              <a:t>5. </a:t>
            </a:r>
            <a:r>
              <a:rPr kumimoji="0" lang="ko-KR" altLang="en-US" sz="2000" b="1" kern="0" dirty="0">
                <a:solidFill>
                  <a:sysClr val="windowText" lastClr="000000"/>
                </a:solidFill>
              </a:rPr>
              <a:t>제목입력</a:t>
            </a:r>
          </a:p>
        </p:txBody>
      </p:sp>
      <p:sp>
        <p:nvSpPr>
          <p:cNvPr id="122" name="모서리가 둥근 직사각형 121"/>
          <p:cNvSpPr/>
          <p:nvPr/>
        </p:nvSpPr>
        <p:spPr>
          <a:xfrm>
            <a:off x="1204889" y="4214818"/>
            <a:ext cx="7200000" cy="428628"/>
          </a:xfrm>
          <a:prstGeom prst="roundRect">
            <a:avLst/>
          </a:prstGeom>
          <a:solidFill>
            <a:srgbClr val="6DAA2D"/>
          </a:solidFill>
          <a:ln w="25400" cap="flat" cmpd="sng" algn="ctr">
            <a:noFill/>
            <a:prstDash val="solid"/>
          </a:ln>
          <a:effectLst/>
          <a:scene3d>
            <a:camera prst="orthographicFront">
              <a:rot lat="0" lon="0" rev="0"/>
            </a:camera>
            <a:lightRig rig="threePt" dir="t">
              <a:rot lat="0" lon="0" rev="600000"/>
            </a:lightRig>
          </a:scene3d>
          <a:sp3d prstMaterial="clear">
            <a:bevelT w="381000" h="190500"/>
          </a:sp3d>
        </p:spPr>
        <p:txBody>
          <a:bodyPr anchor="ctr"/>
          <a:lstStyle/>
          <a:p>
            <a:pPr marL="449263" fontAlgn="auto" latinLnBrk="0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2800" b="1" kern="0" spc="-150" dirty="0">
              <a:ln w="3175">
                <a:noFill/>
              </a:ln>
              <a:solidFill>
                <a:sysClr val="window" lastClr="FFFFFF"/>
              </a:solidFill>
              <a:effectLst>
                <a:glow rad="101600">
                  <a:sysClr val="windowText" lastClr="000000">
                    <a:lumMod val="75000"/>
                    <a:lumOff val="25000"/>
                    <a:alpha val="60000"/>
                  </a:sysClr>
                </a:glow>
              </a:effectLst>
              <a:latin typeface="Tahoma" pitchFamily="34" charset="0"/>
              <a:cs typeface="Tahoma" pitchFamily="34" charset="0"/>
            </a:endParaRPr>
          </a:p>
        </p:txBody>
      </p:sp>
      <p:grpSp>
        <p:nvGrpSpPr>
          <p:cNvPr id="7199" name="Group 36"/>
          <p:cNvGrpSpPr>
            <a:grpSpLocks/>
          </p:cNvGrpSpPr>
          <p:nvPr/>
        </p:nvGrpSpPr>
        <p:grpSpPr bwMode="auto">
          <a:xfrm>
            <a:off x="847725" y="4286250"/>
            <a:ext cx="293688" cy="296863"/>
            <a:chOff x="1066" y="1525"/>
            <a:chExt cx="499" cy="504"/>
          </a:xfrm>
        </p:grpSpPr>
        <p:sp>
          <p:nvSpPr>
            <p:cNvPr id="124" name="AutoShape 32"/>
            <p:cNvSpPr>
              <a:spLocks noChangeArrowheads="1"/>
            </p:cNvSpPr>
            <p:nvPr/>
          </p:nvSpPr>
          <p:spPr bwMode="auto">
            <a:xfrm>
              <a:off x="1201" y="1525"/>
              <a:ext cx="229" cy="226"/>
            </a:xfrm>
            <a:prstGeom prst="diamond">
              <a:avLst/>
            </a:prstGeom>
            <a:solidFill>
              <a:srgbClr val="FF0000"/>
            </a:solidFill>
            <a:ln w="12700">
              <a:solidFill>
                <a:sysClr val="windowText" lastClr="000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25" name="AutoShape 33"/>
            <p:cNvSpPr>
              <a:spLocks noChangeArrowheads="1"/>
            </p:cNvSpPr>
            <p:nvPr/>
          </p:nvSpPr>
          <p:spPr bwMode="auto">
            <a:xfrm>
              <a:off x="1338" y="1660"/>
              <a:ext cx="227" cy="229"/>
            </a:xfrm>
            <a:prstGeom prst="diamond">
              <a:avLst/>
            </a:prstGeom>
            <a:solidFill>
              <a:srgbClr val="0000FF"/>
            </a:solidFill>
            <a:ln w="12700">
              <a:solidFill>
                <a:sysClr val="windowText" lastClr="000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algn="ctr"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ko-KR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26" name="AutoShape 34"/>
            <p:cNvSpPr>
              <a:spLocks noChangeArrowheads="1"/>
            </p:cNvSpPr>
            <p:nvPr/>
          </p:nvSpPr>
          <p:spPr bwMode="auto">
            <a:xfrm>
              <a:off x="1198" y="1803"/>
              <a:ext cx="227" cy="226"/>
            </a:xfrm>
            <a:prstGeom prst="diamond">
              <a:avLst/>
            </a:prstGeom>
            <a:solidFill>
              <a:srgbClr val="FF0000"/>
            </a:solidFill>
            <a:ln w="12700">
              <a:solidFill>
                <a:sysClr val="windowText" lastClr="000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27" name="AutoShape 35"/>
            <p:cNvSpPr>
              <a:spLocks noChangeArrowheads="1"/>
            </p:cNvSpPr>
            <p:nvPr/>
          </p:nvSpPr>
          <p:spPr bwMode="auto">
            <a:xfrm>
              <a:off x="1066" y="1660"/>
              <a:ext cx="227" cy="229"/>
            </a:xfrm>
            <a:prstGeom prst="diamond">
              <a:avLst/>
            </a:prstGeom>
            <a:solidFill>
              <a:srgbClr val="0000FF"/>
            </a:solidFill>
            <a:ln w="12700">
              <a:solidFill>
                <a:sysClr val="windowText" lastClr="000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kern="0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128" name="Text Box 44"/>
          <p:cNvSpPr txBox="1">
            <a:spLocks noChangeArrowheads="1"/>
          </p:cNvSpPr>
          <p:nvPr/>
        </p:nvSpPr>
        <p:spPr bwMode="auto">
          <a:xfrm>
            <a:off x="1177925" y="4214813"/>
            <a:ext cx="7170738" cy="40163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fontAlgn="auto" latinLnBrk="0">
              <a:spcBef>
                <a:spcPct val="50000"/>
              </a:spcBef>
              <a:spcAft>
                <a:spcPts val="0"/>
              </a:spcAft>
              <a:defRPr/>
            </a:pPr>
            <a:r>
              <a:rPr kumimoji="0" lang="en-US" altLang="ko-KR" sz="2000" b="1" kern="0" dirty="0">
                <a:solidFill>
                  <a:sysClr val="windowText" lastClr="000000"/>
                </a:solidFill>
              </a:rPr>
              <a:t>6. </a:t>
            </a:r>
            <a:r>
              <a:rPr kumimoji="0" lang="ko-KR" altLang="en-US" sz="2000" b="1" kern="0" dirty="0">
                <a:solidFill>
                  <a:sysClr val="windowText" lastClr="000000"/>
                </a:solidFill>
              </a:rPr>
              <a:t>제목입력</a:t>
            </a:r>
          </a:p>
        </p:txBody>
      </p:sp>
      <p:sp>
        <p:nvSpPr>
          <p:cNvPr id="129" name="모서리가 둥근 직사각형 128"/>
          <p:cNvSpPr/>
          <p:nvPr/>
        </p:nvSpPr>
        <p:spPr>
          <a:xfrm>
            <a:off x="1204889" y="4714884"/>
            <a:ext cx="7200000" cy="428628"/>
          </a:xfrm>
          <a:prstGeom prst="roundRect">
            <a:avLst/>
          </a:prstGeom>
          <a:solidFill>
            <a:srgbClr val="6DAA2D"/>
          </a:solidFill>
          <a:ln w="25400" cap="flat" cmpd="sng" algn="ctr">
            <a:noFill/>
            <a:prstDash val="solid"/>
          </a:ln>
          <a:effectLst/>
          <a:scene3d>
            <a:camera prst="orthographicFront">
              <a:rot lat="0" lon="0" rev="0"/>
            </a:camera>
            <a:lightRig rig="threePt" dir="t">
              <a:rot lat="0" lon="0" rev="600000"/>
            </a:lightRig>
          </a:scene3d>
          <a:sp3d prstMaterial="clear">
            <a:bevelT w="381000" h="190500"/>
          </a:sp3d>
        </p:spPr>
        <p:txBody>
          <a:bodyPr anchor="ctr"/>
          <a:lstStyle/>
          <a:p>
            <a:pPr marL="449263" fontAlgn="auto" latinLnBrk="0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2800" b="1" kern="0" spc="-150" dirty="0">
              <a:ln w="3175">
                <a:noFill/>
              </a:ln>
              <a:solidFill>
                <a:sysClr val="window" lastClr="FFFFFF"/>
              </a:solidFill>
              <a:effectLst>
                <a:glow rad="101600">
                  <a:sysClr val="windowText" lastClr="000000">
                    <a:lumMod val="75000"/>
                    <a:lumOff val="25000"/>
                    <a:alpha val="60000"/>
                  </a:sysClr>
                </a:glow>
              </a:effectLst>
              <a:latin typeface="Tahoma" pitchFamily="34" charset="0"/>
              <a:cs typeface="Tahoma" pitchFamily="34" charset="0"/>
            </a:endParaRPr>
          </a:p>
        </p:txBody>
      </p:sp>
      <p:grpSp>
        <p:nvGrpSpPr>
          <p:cNvPr id="7204" name="Group 36"/>
          <p:cNvGrpSpPr>
            <a:grpSpLocks/>
          </p:cNvGrpSpPr>
          <p:nvPr/>
        </p:nvGrpSpPr>
        <p:grpSpPr bwMode="auto">
          <a:xfrm>
            <a:off x="847725" y="4786313"/>
            <a:ext cx="293688" cy="296862"/>
            <a:chOff x="1066" y="1525"/>
            <a:chExt cx="499" cy="504"/>
          </a:xfrm>
        </p:grpSpPr>
        <p:sp>
          <p:nvSpPr>
            <p:cNvPr id="131" name="AutoShape 32"/>
            <p:cNvSpPr>
              <a:spLocks noChangeArrowheads="1"/>
            </p:cNvSpPr>
            <p:nvPr/>
          </p:nvSpPr>
          <p:spPr bwMode="auto">
            <a:xfrm>
              <a:off x="1201" y="1525"/>
              <a:ext cx="229" cy="226"/>
            </a:xfrm>
            <a:prstGeom prst="diamond">
              <a:avLst/>
            </a:prstGeom>
            <a:solidFill>
              <a:srgbClr val="FF0000"/>
            </a:solidFill>
            <a:ln w="12700">
              <a:solidFill>
                <a:sysClr val="windowText" lastClr="000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32" name="AutoShape 33"/>
            <p:cNvSpPr>
              <a:spLocks noChangeArrowheads="1"/>
            </p:cNvSpPr>
            <p:nvPr/>
          </p:nvSpPr>
          <p:spPr bwMode="auto">
            <a:xfrm>
              <a:off x="1338" y="1660"/>
              <a:ext cx="227" cy="229"/>
            </a:xfrm>
            <a:prstGeom prst="diamond">
              <a:avLst/>
            </a:prstGeom>
            <a:solidFill>
              <a:srgbClr val="0000FF"/>
            </a:solidFill>
            <a:ln w="12700">
              <a:solidFill>
                <a:sysClr val="windowText" lastClr="000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algn="ctr"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ko-KR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33" name="AutoShape 34"/>
            <p:cNvSpPr>
              <a:spLocks noChangeArrowheads="1"/>
            </p:cNvSpPr>
            <p:nvPr/>
          </p:nvSpPr>
          <p:spPr bwMode="auto">
            <a:xfrm>
              <a:off x="1198" y="1803"/>
              <a:ext cx="227" cy="226"/>
            </a:xfrm>
            <a:prstGeom prst="diamond">
              <a:avLst/>
            </a:prstGeom>
            <a:solidFill>
              <a:srgbClr val="FF0000"/>
            </a:solidFill>
            <a:ln w="12700">
              <a:solidFill>
                <a:sysClr val="windowText" lastClr="000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34" name="AutoShape 35"/>
            <p:cNvSpPr>
              <a:spLocks noChangeArrowheads="1"/>
            </p:cNvSpPr>
            <p:nvPr/>
          </p:nvSpPr>
          <p:spPr bwMode="auto">
            <a:xfrm>
              <a:off x="1066" y="1660"/>
              <a:ext cx="227" cy="229"/>
            </a:xfrm>
            <a:prstGeom prst="diamond">
              <a:avLst/>
            </a:prstGeom>
            <a:solidFill>
              <a:srgbClr val="0000FF"/>
            </a:solidFill>
            <a:ln w="12700">
              <a:solidFill>
                <a:sysClr val="windowText" lastClr="000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kern="0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135" name="Text Box 44"/>
          <p:cNvSpPr txBox="1">
            <a:spLocks noChangeArrowheads="1"/>
          </p:cNvSpPr>
          <p:nvPr/>
        </p:nvSpPr>
        <p:spPr bwMode="auto">
          <a:xfrm>
            <a:off x="1177925" y="4714875"/>
            <a:ext cx="7170738" cy="40163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fontAlgn="auto" latinLnBrk="0">
              <a:spcBef>
                <a:spcPct val="50000"/>
              </a:spcBef>
              <a:spcAft>
                <a:spcPts val="0"/>
              </a:spcAft>
              <a:defRPr/>
            </a:pPr>
            <a:r>
              <a:rPr kumimoji="0" lang="en-US" altLang="ko-KR" sz="2000" b="1" kern="0" dirty="0">
                <a:solidFill>
                  <a:sysClr val="windowText" lastClr="000000"/>
                </a:solidFill>
              </a:rPr>
              <a:t>7. </a:t>
            </a:r>
            <a:r>
              <a:rPr kumimoji="0" lang="ko-KR" altLang="en-US" sz="2000" b="1" kern="0" dirty="0">
                <a:solidFill>
                  <a:sysClr val="windowText" lastClr="000000"/>
                </a:solidFill>
              </a:rPr>
              <a:t>제목입력</a:t>
            </a:r>
          </a:p>
        </p:txBody>
      </p:sp>
      <p:sp>
        <p:nvSpPr>
          <p:cNvPr id="136" name="모서리가 둥근 직사각형 135"/>
          <p:cNvSpPr/>
          <p:nvPr/>
        </p:nvSpPr>
        <p:spPr>
          <a:xfrm>
            <a:off x="1204889" y="5214950"/>
            <a:ext cx="7200000" cy="428628"/>
          </a:xfrm>
          <a:prstGeom prst="roundRect">
            <a:avLst/>
          </a:prstGeom>
          <a:solidFill>
            <a:srgbClr val="6DAA2D"/>
          </a:solidFill>
          <a:ln w="25400" cap="flat" cmpd="sng" algn="ctr">
            <a:noFill/>
            <a:prstDash val="solid"/>
          </a:ln>
          <a:effectLst/>
          <a:scene3d>
            <a:camera prst="orthographicFront">
              <a:rot lat="0" lon="0" rev="0"/>
            </a:camera>
            <a:lightRig rig="threePt" dir="t">
              <a:rot lat="0" lon="0" rev="600000"/>
            </a:lightRig>
          </a:scene3d>
          <a:sp3d prstMaterial="clear">
            <a:bevelT w="381000" h="190500"/>
          </a:sp3d>
        </p:spPr>
        <p:txBody>
          <a:bodyPr anchor="ctr"/>
          <a:lstStyle/>
          <a:p>
            <a:pPr marL="449263" fontAlgn="auto" latinLnBrk="0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2800" b="1" kern="0" spc="-150" dirty="0">
              <a:ln w="3175">
                <a:noFill/>
              </a:ln>
              <a:solidFill>
                <a:sysClr val="window" lastClr="FFFFFF"/>
              </a:solidFill>
              <a:effectLst>
                <a:glow rad="101600">
                  <a:sysClr val="windowText" lastClr="000000">
                    <a:lumMod val="75000"/>
                    <a:lumOff val="25000"/>
                    <a:alpha val="60000"/>
                  </a:sysClr>
                </a:glow>
              </a:effectLst>
              <a:latin typeface="Tahoma" pitchFamily="34" charset="0"/>
              <a:cs typeface="Tahoma" pitchFamily="34" charset="0"/>
            </a:endParaRPr>
          </a:p>
        </p:txBody>
      </p:sp>
      <p:grpSp>
        <p:nvGrpSpPr>
          <p:cNvPr id="7209" name="Group 36"/>
          <p:cNvGrpSpPr>
            <a:grpSpLocks/>
          </p:cNvGrpSpPr>
          <p:nvPr/>
        </p:nvGrpSpPr>
        <p:grpSpPr bwMode="auto">
          <a:xfrm>
            <a:off x="847725" y="5286375"/>
            <a:ext cx="293688" cy="296863"/>
            <a:chOff x="1066" y="1525"/>
            <a:chExt cx="499" cy="504"/>
          </a:xfrm>
        </p:grpSpPr>
        <p:sp>
          <p:nvSpPr>
            <p:cNvPr id="138" name="AutoShape 32"/>
            <p:cNvSpPr>
              <a:spLocks noChangeArrowheads="1"/>
            </p:cNvSpPr>
            <p:nvPr/>
          </p:nvSpPr>
          <p:spPr bwMode="auto">
            <a:xfrm>
              <a:off x="1201" y="1525"/>
              <a:ext cx="229" cy="226"/>
            </a:xfrm>
            <a:prstGeom prst="diamond">
              <a:avLst/>
            </a:prstGeom>
            <a:solidFill>
              <a:srgbClr val="FF0000"/>
            </a:solidFill>
            <a:ln w="12700">
              <a:solidFill>
                <a:sysClr val="windowText" lastClr="000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39" name="AutoShape 33"/>
            <p:cNvSpPr>
              <a:spLocks noChangeArrowheads="1"/>
            </p:cNvSpPr>
            <p:nvPr/>
          </p:nvSpPr>
          <p:spPr bwMode="auto">
            <a:xfrm>
              <a:off x="1338" y="1660"/>
              <a:ext cx="227" cy="229"/>
            </a:xfrm>
            <a:prstGeom prst="diamond">
              <a:avLst/>
            </a:prstGeom>
            <a:solidFill>
              <a:srgbClr val="0000FF"/>
            </a:solidFill>
            <a:ln w="12700">
              <a:solidFill>
                <a:sysClr val="windowText" lastClr="000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algn="ctr"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ko-KR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40" name="AutoShape 34"/>
            <p:cNvSpPr>
              <a:spLocks noChangeArrowheads="1"/>
            </p:cNvSpPr>
            <p:nvPr/>
          </p:nvSpPr>
          <p:spPr bwMode="auto">
            <a:xfrm>
              <a:off x="1198" y="1803"/>
              <a:ext cx="227" cy="226"/>
            </a:xfrm>
            <a:prstGeom prst="diamond">
              <a:avLst/>
            </a:prstGeom>
            <a:solidFill>
              <a:srgbClr val="FF0000"/>
            </a:solidFill>
            <a:ln w="12700">
              <a:solidFill>
                <a:sysClr val="windowText" lastClr="000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41" name="AutoShape 35"/>
            <p:cNvSpPr>
              <a:spLocks noChangeArrowheads="1"/>
            </p:cNvSpPr>
            <p:nvPr/>
          </p:nvSpPr>
          <p:spPr bwMode="auto">
            <a:xfrm>
              <a:off x="1066" y="1660"/>
              <a:ext cx="227" cy="229"/>
            </a:xfrm>
            <a:prstGeom prst="diamond">
              <a:avLst/>
            </a:prstGeom>
            <a:solidFill>
              <a:srgbClr val="0000FF"/>
            </a:solidFill>
            <a:ln w="12700">
              <a:solidFill>
                <a:sysClr val="windowText" lastClr="000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kern="0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142" name="Text Box 44"/>
          <p:cNvSpPr txBox="1">
            <a:spLocks noChangeArrowheads="1"/>
          </p:cNvSpPr>
          <p:nvPr/>
        </p:nvSpPr>
        <p:spPr bwMode="auto">
          <a:xfrm>
            <a:off x="1177925" y="5214938"/>
            <a:ext cx="7170738" cy="40163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fontAlgn="auto" latinLnBrk="0">
              <a:spcBef>
                <a:spcPct val="50000"/>
              </a:spcBef>
              <a:spcAft>
                <a:spcPts val="0"/>
              </a:spcAft>
              <a:defRPr/>
            </a:pPr>
            <a:r>
              <a:rPr kumimoji="0" lang="en-US" altLang="ko-KR" sz="2000" b="1" kern="0" dirty="0">
                <a:solidFill>
                  <a:sysClr val="windowText" lastClr="000000"/>
                </a:solidFill>
              </a:rPr>
              <a:t>8. </a:t>
            </a:r>
            <a:r>
              <a:rPr kumimoji="0" lang="ko-KR" altLang="en-US" sz="2000" b="1" kern="0" dirty="0">
                <a:solidFill>
                  <a:sysClr val="windowText" lastClr="000000"/>
                </a:solidFill>
              </a:rPr>
              <a:t>제목입력</a:t>
            </a: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47663" y="-252413"/>
            <a:ext cx="9839325" cy="7362825"/>
          </a:xfrm>
          <a:prstGeom prst="rect">
            <a:avLst/>
          </a:prstGeom>
        </p:spPr>
      </p:pic>
      <p:sp>
        <p:nvSpPr>
          <p:cNvPr id="8" name="직사각형 7"/>
          <p:cNvSpPr/>
          <p:nvPr/>
        </p:nvSpPr>
        <p:spPr>
          <a:xfrm>
            <a:off x="719105" y="404664"/>
            <a:ext cx="507703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</a:rPr>
              <a:t>노인학대 사례와 바람직한 대처 방안</a:t>
            </a:r>
          </a:p>
        </p:txBody>
      </p:sp>
      <p:grpSp>
        <p:nvGrpSpPr>
          <p:cNvPr id="61" name="그룹 3"/>
          <p:cNvGrpSpPr/>
          <p:nvPr/>
        </p:nvGrpSpPr>
        <p:grpSpPr>
          <a:xfrm>
            <a:off x="5737390" y="2077668"/>
            <a:ext cx="4806534" cy="5231609"/>
            <a:chOff x="4865111" y="2564904"/>
            <a:chExt cx="3592487" cy="4383662"/>
          </a:xfrm>
          <a:solidFill>
            <a:schemeClr val="bg1">
              <a:lumMod val="95000"/>
            </a:schemeClr>
          </a:solidFill>
        </p:grpSpPr>
        <p:grpSp>
          <p:nvGrpSpPr>
            <p:cNvPr id="62" name="그룹 67"/>
            <p:cNvGrpSpPr/>
            <p:nvPr/>
          </p:nvGrpSpPr>
          <p:grpSpPr>
            <a:xfrm>
              <a:off x="4865111" y="2688424"/>
              <a:ext cx="3573003" cy="4260142"/>
              <a:chOff x="4865111" y="2675617"/>
              <a:chExt cx="3573003" cy="4260142"/>
            </a:xfrm>
            <a:grpFill/>
          </p:grpSpPr>
          <p:sp>
            <p:nvSpPr>
              <p:cNvPr id="77" name="자유형 76"/>
              <p:cNvSpPr/>
              <p:nvPr/>
            </p:nvSpPr>
            <p:spPr>
              <a:xfrm>
                <a:off x="4865111" y="2675617"/>
                <a:ext cx="3548024" cy="4260142"/>
              </a:xfrm>
              <a:custGeom>
                <a:avLst/>
                <a:gdLst>
                  <a:gd name="connsiteX0" fmla="*/ 2201333 w 3557693"/>
                  <a:gd name="connsiteY0" fmla="*/ 4043680 h 4043680"/>
                  <a:gd name="connsiteX1" fmla="*/ 2160693 w 3557693"/>
                  <a:gd name="connsiteY1" fmla="*/ 2987040 h 4043680"/>
                  <a:gd name="connsiteX2" fmla="*/ 2150533 w 3557693"/>
                  <a:gd name="connsiteY2" fmla="*/ 2387600 h 4043680"/>
                  <a:gd name="connsiteX3" fmla="*/ 2302933 w 3557693"/>
                  <a:gd name="connsiteY3" fmla="*/ 2103120 h 4043680"/>
                  <a:gd name="connsiteX4" fmla="*/ 2628053 w 3557693"/>
                  <a:gd name="connsiteY4" fmla="*/ 1838960 h 4043680"/>
                  <a:gd name="connsiteX5" fmla="*/ 3014133 w 3557693"/>
                  <a:gd name="connsiteY5" fmla="*/ 1615440 h 4043680"/>
                  <a:gd name="connsiteX6" fmla="*/ 3288453 w 3557693"/>
                  <a:gd name="connsiteY6" fmla="*/ 1503680 h 4043680"/>
                  <a:gd name="connsiteX7" fmla="*/ 3471333 w 3557693"/>
                  <a:gd name="connsiteY7" fmla="*/ 1391920 h 4043680"/>
                  <a:gd name="connsiteX8" fmla="*/ 3552613 w 3557693"/>
                  <a:gd name="connsiteY8" fmla="*/ 1280160 h 4043680"/>
                  <a:gd name="connsiteX9" fmla="*/ 3501813 w 3557693"/>
                  <a:gd name="connsiteY9" fmla="*/ 1270000 h 4043680"/>
                  <a:gd name="connsiteX10" fmla="*/ 3430693 w 3557693"/>
                  <a:gd name="connsiteY10" fmla="*/ 1371600 h 4043680"/>
                  <a:gd name="connsiteX11" fmla="*/ 3237653 w 3557693"/>
                  <a:gd name="connsiteY11" fmla="*/ 1473200 h 4043680"/>
                  <a:gd name="connsiteX12" fmla="*/ 2922693 w 3557693"/>
                  <a:gd name="connsiteY12" fmla="*/ 1605280 h 4043680"/>
                  <a:gd name="connsiteX13" fmla="*/ 2892213 w 3557693"/>
                  <a:gd name="connsiteY13" fmla="*/ 1595120 h 4043680"/>
                  <a:gd name="connsiteX14" fmla="*/ 2922693 w 3557693"/>
                  <a:gd name="connsiteY14" fmla="*/ 1483360 h 4043680"/>
                  <a:gd name="connsiteX15" fmla="*/ 2983653 w 3557693"/>
                  <a:gd name="connsiteY15" fmla="*/ 1320800 h 4043680"/>
                  <a:gd name="connsiteX16" fmla="*/ 2983653 w 3557693"/>
                  <a:gd name="connsiteY16" fmla="*/ 1270000 h 4043680"/>
                  <a:gd name="connsiteX17" fmla="*/ 2932853 w 3557693"/>
                  <a:gd name="connsiteY17" fmla="*/ 1280160 h 4043680"/>
                  <a:gd name="connsiteX18" fmla="*/ 2902373 w 3557693"/>
                  <a:gd name="connsiteY18" fmla="*/ 1361440 h 4043680"/>
                  <a:gd name="connsiteX19" fmla="*/ 2821093 w 3557693"/>
                  <a:gd name="connsiteY19" fmla="*/ 1584960 h 4043680"/>
                  <a:gd name="connsiteX20" fmla="*/ 2790613 w 3557693"/>
                  <a:gd name="connsiteY20" fmla="*/ 1666240 h 4043680"/>
                  <a:gd name="connsiteX21" fmla="*/ 2668693 w 3557693"/>
                  <a:gd name="connsiteY21" fmla="*/ 1737360 h 4043680"/>
                  <a:gd name="connsiteX22" fmla="*/ 2475653 w 3557693"/>
                  <a:gd name="connsiteY22" fmla="*/ 1838960 h 4043680"/>
                  <a:gd name="connsiteX23" fmla="*/ 2374053 w 3557693"/>
                  <a:gd name="connsiteY23" fmla="*/ 1899920 h 4043680"/>
                  <a:gd name="connsiteX24" fmla="*/ 2231813 w 3557693"/>
                  <a:gd name="connsiteY24" fmla="*/ 2011680 h 4043680"/>
                  <a:gd name="connsiteX25" fmla="*/ 2313093 w 3557693"/>
                  <a:gd name="connsiteY25" fmla="*/ 1666240 h 4043680"/>
                  <a:gd name="connsiteX26" fmla="*/ 2384213 w 3557693"/>
                  <a:gd name="connsiteY26" fmla="*/ 1280160 h 4043680"/>
                  <a:gd name="connsiteX27" fmla="*/ 2597573 w 3557693"/>
                  <a:gd name="connsiteY27" fmla="*/ 1056640 h 4043680"/>
                  <a:gd name="connsiteX28" fmla="*/ 2668693 w 3557693"/>
                  <a:gd name="connsiteY28" fmla="*/ 894080 h 4043680"/>
                  <a:gd name="connsiteX29" fmla="*/ 2628053 w 3557693"/>
                  <a:gd name="connsiteY29" fmla="*/ 894080 h 4043680"/>
                  <a:gd name="connsiteX30" fmla="*/ 2567093 w 3557693"/>
                  <a:gd name="connsiteY30" fmla="*/ 1026160 h 4043680"/>
                  <a:gd name="connsiteX31" fmla="*/ 2414693 w 3557693"/>
                  <a:gd name="connsiteY31" fmla="*/ 1148080 h 4043680"/>
                  <a:gd name="connsiteX32" fmla="*/ 2465493 w 3557693"/>
                  <a:gd name="connsiteY32" fmla="*/ 975360 h 4043680"/>
                  <a:gd name="connsiteX33" fmla="*/ 2546773 w 3557693"/>
                  <a:gd name="connsiteY33" fmla="*/ 680720 h 4043680"/>
                  <a:gd name="connsiteX34" fmla="*/ 2648373 w 3557693"/>
                  <a:gd name="connsiteY34" fmla="*/ 589280 h 4043680"/>
                  <a:gd name="connsiteX35" fmla="*/ 2729653 w 3557693"/>
                  <a:gd name="connsiteY35" fmla="*/ 497840 h 4043680"/>
                  <a:gd name="connsiteX36" fmla="*/ 2739813 w 3557693"/>
                  <a:gd name="connsiteY36" fmla="*/ 447040 h 4043680"/>
                  <a:gd name="connsiteX37" fmla="*/ 2699173 w 3557693"/>
                  <a:gd name="connsiteY37" fmla="*/ 467360 h 4043680"/>
                  <a:gd name="connsiteX38" fmla="*/ 2628053 w 3557693"/>
                  <a:gd name="connsiteY38" fmla="*/ 548640 h 4043680"/>
                  <a:gd name="connsiteX39" fmla="*/ 2567093 w 3557693"/>
                  <a:gd name="connsiteY39" fmla="*/ 579120 h 4043680"/>
                  <a:gd name="connsiteX40" fmla="*/ 2678853 w 3557693"/>
                  <a:gd name="connsiteY40" fmla="*/ 274320 h 4043680"/>
                  <a:gd name="connsiteX41" fmla="*/ 2729653 w 3557693"/>
                  <a:gd name="connsiteY41" fmla="*/ 40640 h 4043680"/>
                  <a:gd name="connsiteX42" fmla="*/ 2689013 w 3557693"/>
                  <a:gd name="connsiteY42" fmla="*/ 30480 h 4043680"/>
                  <a:gd name="connsiteX43" fmla="*/ 2668693 w 3557693"/>
                  <a:gd name="connsiteY43" fmla="*/ 142240 h 4043680"/>
                  <a:gd name="connsiteX44" fmla="*/ 2617893 w 3557693"/>
                  <a:gd name="connsiteY44" fmla="*/ 314960 h 4043680"/>
                  <a:gd name="connsiteX45" fmla="*/ 2597573 w 3557693"/>
                  <a:gd name="connsiteY45" fmla="*/ 314960 h 4043680"/>
                  <a:gd name="connsiteX46" fmla="*/ 2556933 w 3557693"/>
                  <a:gd name="connsiteY46" fmla="*/ 172720 h 4043680"/>
                  <a:gd name="connsiteX47" fmla="*/ 2526453 w 3557693"/>
                  <a:gd name="connsiteY47" fmla="*/ 81280 h 4043680"/>
                  <a:gd name="connsiteX48" fmla="*/ 2495973 w 3557693"/>
                  <a:gd name="connsiteY48" fmla="*/ 111760 h 4043680"/>
                  <a:gd name="connsiteX49" fmla="*/ 2516293 w 3557693"/>
                  <a:gd name="connsiteY49" fmla="*/ 172720 h 4043680"/>
                  <a:gd name="connsiteX50" fmla="*/ 2546773 w 3557693"/>
                  <a:gd name="connsiteY50" fmla="*/ 284480 h 4043680"/>
                  <a:gd name="connsiteX51" fmla="*/ 2567093 w 3557693"/>
                  <a:gd name="connsiteY51" fmla="*/ 375920 h 4043680"/>
                  <a:gd name="connsiteX52" fmla="*/ 2577253 w 3557693"/>
                  <a:gd name="connsiteY52" fmla="*/ 406400 h 4043680"/>
                  <a:gd name="connsiteX53" fmla="*/ 2495973 w 3557693"/>
                  <a:gd name="connsiteY53" fmla="*/ 640080 h 4043680"/>
                  <a:gd name="connsiteX54" fmla="*/ 2424853 w 3557693"/>
                  <a:gd name="connsiteY54" fmla="*/ 894080 h 4043680"/>
                  <a:gd name="connsiteX55" fmla="*/ 2363893 w 3557693"/>
                  <a:gd name="connsiteY55" fmla="*/ 863600 h 4043680"/>
                  <a:gd name="connsiteX56" fmla="*/ 2262293 w 3557693"/>
                  <a:gd name="connsiteY56" fmla="*/ 690880 h 4043680"/>
                  <a:gd name="connsiteX57" fmla="*/ 2221653 w 3557693"/>
                  <a:gd name="connsiteY57" fmla="*/ 609600 h 4043680"/>
                  <a:gd name="connsiteX58" fmla="*/ 2201333 w 3557693"/>
                  <a:gd name="connsiteY58" fmla="*/ 640080 h 4043680"/>
                  <a:gd name="connsiteX59" fmla="*/ 2241973 w 3557693"/>
                  <a:gd name="connsiteY59" fmla="*/ 741680 h 4043680"/>
                  <a:gd name="connsiteX60" fmla="*/ 2302933 w 3557693"/>
                  <a:gd name="connsiteY60" fmla="*/ 853440 h 4043680"/>
                  <a:gd name="connsiteX61" fmla="*/ 2353733 w 3557693"/>
                  <a:gd name="connsiteY61" fmla="*/ 934720 h 4043680"/>
                  <a:gd name="connsiteX62" fmla="*/ 2384213 w 3557693"/>
                  <a:gd name="connsiteY62" fmla="*/ 965200 h 4043680"/>
                  <a:gd name="connsiteX63" fmla="*/ 2363893 w 3557693"/>
                  <a:gd name="connsiteY63" fmla="*/ 1076960 h 4043680"/>
                  <a:gd name="connsiteX64" fmla="*/ 2262293 w 3557693"/>
                  <a:gd name="connsiteY64" fmla="*/ 1422400 h 4043680"/>
                  <a:gd name="connsiteX65" fmla="*/ 2211493 w 3557693"/>
                  <a:gd name="connsiteY65" fmla="*/ 1676400 h 4043680"/>
                  <a:gd name="connsiteX66" fmla="*/ 2160693 w 3557693"/>
                  <a:gd name="connsiteY66" fmla="*/ 1818640 h 4043680"/>
                  <a:gd name="connsiteX67" fmla="*/ 2089573 w 3557693"/>
                  <a:gd name="connsiteY67" fmla="*/ 1838960 h 4043680"/>
                  <a:gd name="connsiteX68" fmla="*/ 2048933 w 3557693"/>
                  <a:gd name="connsiteY68" fmla="*/ 1686560 h 4043680"/>
                  <a:gd name="connsiteX69" fmla="*/ 1957493 w 3557693"/>
                  <a:gd name="connsiteY69" fmla="*/ 1351280 h 4043680"/>
                  <a:gd name="connsiteX70" fmla="*/ 1845733 w 3557693"/>
                  <a:gd name="connsiteY70" fmla="*/ 894080 h 4043680"/>
                  <a:gd name="connsiteX71" fmla="*/ 1805093 w 3557693"/>
                  <a:gd name="connsiteY71" fmla="*/ 436880 h 4043680"/>
                  <a:gd name="connsiteX72" fmla="*/ 1815253 w 3557693"/>
                  <a:gd name="connsiteY72" fmla="*/ 254000 h 4043680"/>
                  <a:gd name="connsiteX73" fmla="*/ 1774613 w 3557693"/>
                  <a:gd name="connsiteY73" fmla="*/ 213360 h 4043680"/>
                  <a:gd name="connsiteX74" fmla="*/ 1764453 w 3557693"/>
                  <a:gd name="connsiteY74" fmla="*/ 365760 h 4043680"/>
                  <a:gd name="connsiteX75" fmla="*/ 1764453 w 3557693"/>
                  <a:gd name="connsiteY75" fmla="*/ 558800 h 4043680"/>
                  <a:gd name="connsiteX76" fmla="*/ 1774613 w 3557693"/>
                  <a:gd name="connsiteY76" fmla="*/ 670560 h 4043680"/>
                  <a:gd name="connsiteX77" fmla="*/ 1733973 w 3557693"/>
                  <a:gd name="connsiteY77" fmla="*/ 609600 h 4043680"/>
                  <a:gd name="connsiteX78" fmla="*/ 1622213 w 3557693"/>
                  <a:gd name="connsiteY78" fmla="*/ 406400 h 4043680"/>
                  <a:gd name="connsiteX79" fmla="*/ 1571413 w 3557693"/>
                  <a:gd name="connsiteY79" fmla="*/ 142240 h 4043680"/>
                  <a:gd name="connsiteX80" fmla="*/ 1540933 w 3557693"/>
                  <a:gd name="connsiteY80" fmla="*/ 60960 h 4043680"/>
                  <a:gd name="connsiteX81" fmla="*/ 1520613 w 3557693"/>
                  <a:gd name="connsiteY81" fmla="*/ 121920 h 4043680"/>
                  <a:gd name="connsiteX82" fmla="*/ 1551093 w 3557693"/>
                  <a:gd name="connsiteY82" fmla="*/ 365760 h 4043680"/>
                  <a:gd name="connsiteX83" fmla="*/ 1571413 w 3557693"/>
                  <a:gd name="connsiteY83" fmla="*/ 426720 h 4043680"/>
                  <a:gd name="connsiteX84" fmla="*/ 1540933 w 3557693"/>
                  <a:gd name="connsiteY84" fmla="*/ 416560 h 4043680"/>
                  <a:gd name="connsiteX85" fmla="*/ 1439333 w 3557693"/>
                  <a:gd name="connsiteY85" fmla="*/ 335280 h 4043680"/>
                  <a:gd name="connsiteX86" fmla="*/ 1327573 w 3557693"/>
                  <a:gd name="connsiteY86" fmla="*/ 274320 h 4043680"/>
                  <a:gd name="connsiteX87" fmla="*/ 1317413 w 3557693"/>
                  <a:gd name="connsiteY87" fmla="*/ 304800 h 4043680"/>
                  <a:gd name="connsiteX88" fmla="*/ 1429173 w 3557693"/>
                  <a:gd name="connsiteY88" fmla="*/ 396240 h 4043680"/>
                  <a:gd name="connsiteX89" fmla="*/ 1571413 w 3557693"/>
                  <a:gd name="connsiteY89" fmla="*/ 477520 h 4043680"/>
                  <a:gd name="connsiteX90" fmla="*/ 1601893 w 3557693"/>
                  <a:gd name="connsiteY90" fmla="*/ 497840 h 4043680"/>
                  <a:gd name="connsiteX91" fmla="*/ 1683173 w 3557693"/>
                  <a:gd name="connsiteY91" fmla="*/ 629920 h 4043680"/>
                  <a:gd name="connsiteX92" fmla="*/ 1764453 w 3557693"/>
                  <a:gd name="connsiteY92" fmla="*/ 731520 h 4043680"/>
                  <a:gd name="connsiteX93" fmla="*/ 1784773 w 3557693"/>
                  <a:gd name="connsiteY93" fmla="*/ 843280 h 4043680"/>
                  <a:gd name="connsiteX94" fmla="*/ 1815253 w 3557693"/>
                  <a:gd name="connsiteY94" fmla="*/ 1036320 h 4043680"/>
                  <a:gd name="connsiteX95" fmla="*/ 1876213 w 3557693"/>
                  <a:gd name="connsiteY95" fmla="*/ 1310640 h 4043680"/>
                  <a:gd name="connsiteX96" fmla="*/ 1855893 w 3557693"/>
                  <a:gd name="connsiteY96" fmla="*/ 1310640 h 4043680"/>
                  <a:gd name="connsiteX97" fmla="*/ 1591733 w 3557693"/>
                  <a:gd name="connsiteY97" fmla="*/ 1137920 h 4043680"/>
                  <a:gd name="connsiteX98" fmla="*/ 1408853 w 3557693"/>
                  <a:gd name="connsiteY98" fmla="*/ 914400 h 4043680"/>
                  <a:gd name="connsiteX99" fmla="*/ 1327573 w 3557693"/>
                  <a:gd name="connsiteY99" fmla="*/ 782320 h 4043680"/>
                  <a:gd name="connsiteX100" fmla="*/ 1307253 w 3557693"/>
                  <a:gd name="connsiteY100" fmla="*/ 619760 h 4043680"/>
                  <a:gd name="connsiteX101" fmla="*/ 1286933 w 3557693"/>
                  <a:gd name="connsiteY101" fmla="*/ 589280 h 4043680"/>
                  <a:gd name="connsiteX102" fmla="*/ 1256453 w 3557693"/>
                  <a:gd name="connsiteY102" fmla="*/ 670560 h 4043680"/>
                  <a:gd name="connsiteX103" fmla="*/ 1266613 w 3557693"/>
                  <a:gd name="connsiteY103" fmla="*/ 772160 h 4043680"/>
                  <a:gd name="connsiteX104" fmla="*/ 1185333 w 3557693"/>
                  <a:gd name="connsiteY104" fmla="*/ 690880 h 4043680"/>
                  <a:gd name="connsiteX105" fmla="*/ 1012613 w 3557693"/>
                  <a:gd name="connsiteY105" fmla="*/ 508000 h 4043680"/>
                  <a:gd name="connsiteX106" fmla="*/ 941493 w 3557693"/>
                  <a:gd name="connsiteY106" fmla="*/ 375920 h 4043680"/>
                  <a:gd name="connsiteX107" fmla="*/ 890693 w 3557693"/>
                  <a:gd name="connsiteY107" fmla="*/ 294640 h 4043680"/>
                  <a:gd name="connsiteX108" fmla="*/ 860213 w 3557693"/>
                  <a:gd name="connsiteY108" fmla="*/ 294640 h 4043680"/>
                  <a:gd name="connsiteX109" fmla="*/ 880533 w 3557693"/>
                  <a:gd name="connsiteY109" fmla="*/ 365760 h 4043680"/>
                  <a:gd name="connsiteX110" fmla="*/ 982133 w 3557693"/>
                  <a:gd name="connsiteY110" fmla="*/ 548640 h 4043680"/>
                  <a:gd name="connsiteX111" fmla="*/ 1083733 w 3557693"/>
                  <a:gd name="connsiteY111" fmla="*/ 650240 h 4043680"/>
                  <a:gd name="connsiteX112" fmla="*/ 1012613 w 3557693"/>
                  <a:gd name="connsiteY112" fmla="*/ 650240 h 4043680"/>
                  <a:gd name="connsiteX113" fmla="*/ 850053 w 3557693"/>
                  <a:gd name="connsiteY113" fmla="*/ 579120 h 4043680"/>
                  <a:gd name="connsiteX114" fmla="*/ 829733 w 3557693"/>
                  <a:gd name="connsiteY114" fmla="*/ 599440 h 4043680"/>
                  <a:gd name="connsiteX115" fmla="*/ 921173 w 3557693"/>
                  <a:gd name="connsiteY115" fmla="*/ 650240 h 4043680"/>
                  <a:gd name="connsiteX116" fmla="*/ 1073573 w 3557693"/>
                  <a:gd name="connsiteY116" fmla="*/ 711200 h 4043680"/>
                  <a:gd name="connsiteX117" fmla="*/ 1124373 w 3557693"/>
                  <a:gd name="connsiteY117" fmla="*/ 721360 h 4043680"/>
                  <a:gd name="connsiteX118" fmla="*/ 1246293 w 3557693"/>
                  <a:gd name="connsiteY118" fmla="*/ 822960 h 4043680"/>
                  <a:gd name="connsiteX119" fmla="*/ 1286933 w 3557693"/>
                  <a:gd name="connsiteY119" fmla="*/ 853440 h 4043680"/>
                  <a:gd name="connsiteX120" fmla="*/ 1398693 w 3557693"/>
                  <a:gd name="connsiteY120" fmla="*/ 985520 h 4043680"/>
                  <a:gd name="connsiteX121" fmla="*/ 1500293 w 3557693"/>
                  <a:gd name="connsiteY121" fmla="*/ 1117600 h 4043680"/>
                  <a:gd name="connsiteX122" fmla="*/ 1683173 w 3557693"/>
                  <a:gd name="connsiteY122" fmla="*/ 1290320 h 4043680"/>
                  <a:gd name="connsiteX123" fmla="*/ 1845733 w 3557693"/>
                  <a:gd name="connsiteY123" fmla="*/ 1422400 h 4043680"/>
                  <a:gd name="connsiteX124" fmla="*/ 1866053 w 3557693"/>
                  <a:gd name="connsiteY124" fmla="*/ 1473200 h 4043680"/>
                  <a:gd name="connsiteX125" fmla="*/ 1886373 w 3557693"/>
                  <a:gd name="connsiteY125" fmla="*/ 1625600 h 4043680"/>
                  <a:gd name="connsiteX126" fmla="*/ 1896533 w 3557693"/>
                  <a:gd name="connsiteY126" fmla="*/ 1717040 h 4043680"/>
                  <a:gd name="connsiteX127" fmla="*/ 1886373 w 3557693"/>
                  <a:gd name="connsiteY127" fmla="*/ 1879600 h 4043680"/>
                  <a:gd name="connsiteX128" fmla="*/ 1774613 w 3557693"/>
                  <a:gd name="connsiteY128" fmla="*/ 1828800 h 4043680"/>
                  <a:gd name="connsiteX129" fmla="*/ 1500293 w 3557693"/>
                  <a:gd name="connsiteY129" fmla="*/ 1778000 h 4043680"/>
                  <a:gd name="connsiteX130" fmla="*/ 1256453 w 3557693"/>
                  <a:gd name="connsiteY130" fmla="*/ 1706880 h 4043680"/>
                  <a:gd name="connsiteX131" fmla="*/ 900853 w 3557693"/>
                  <a:gd name="connsiteY131" fmla="*/ 1574800 h 4043680"/>
                  <a:gd name="connsiteX132" fmla="*/ 667173 w 3557693"/>
                  <a:gd name="connsiteY132" fmla="*/ 1341120 h 4043680"/>
                  <a:gd name="connsiteX133" fmla="*/ 514773 w 3557693"/>
                  <a:gd name="connsiteY133" fmla="*/ 1137920 h 4043680"/>
                  <a:gd name="connsiteX134" fmla="*/ 423333 w 3557693"/>
                  <a:gd name="connsiteY134" fmla="*/ 1036320 h 4043680"/>
                  <a:gd name="connsiteX135" fmla="*/ 362373 w 3557693"/>
                  <a:gd name="connsiteY135" fmla="*/ 1046480 h 4043680"/>
                  <a:gd name="connsiteX136" fmla="*/ 443653 w 3557693"/>
                  <a:gd name="connsiteY136" fmla="*/ 1137920 h 4043680"/>
                  <a:gd name="connsiteX137" fmla="*/ 565573 w 3557693"/>
                  <a:gd name="connsiteY137" fmla="*/ 1320800 h 4043680"/>
                  <a:gd name="connsiteX138" fmla="*/ 626533 w 3557693"/>
                  <a:gd name="connsiteY138" fmla="*/ 1402080 h 4043680"/>
                  <a:gd name="connsiteX139" fmla="*/ 555413 w 3557693"/>
                  <a:gd name="connsiteY139" fmla="*/ 1391920 h 4043680"/>
                  <a:gd name="connsiteX140" fmla="*/ 382693 w 3557693"/>
                  <a:gd name="connsiteY140" fmla="*/ 1300480 h 4043680"/>
                  <a:gd name="connsiteX141" fmla="*/ 209973 w 3557693"/>
                  <a:gd name="connsiteY141" fmla="*/ 1178560 h 4043680"/>
                  <a:gd name="connsiteX142" fmla="*/ 47413 w 3557693"/>
                  <a:gd name="connsiteY142" fmla="*/ 1046480 h 4043680"/>
                  <a:gd name="connsiteX143" fmla="*/ 6773 w 3557693"/>
                  <a:gd name="connsiteY143" fmla="*/ 1056640 h 4043680"/>
                  <a:gd name="connsiteX144" fmla="*/ 88053 w 3557693"/>
                  <a:gd name="connsiteY144" fmla="*/ 1127760 h 4043680"/>
                  <a:gd name="connsiteX145" fmla="*/ 362373 w 3557693"/>
                  <a:gd name="connsiteY145" fmla="*/ 1351280 h 4043680"/>
                  <a:gd name="connsiteX146" fmla="*/ 606213 w 3557693"/>
                  <a:gd name="connsiteY146" fmla="*/ 1463040 h 4043680"/>
                  <a:gd name="connsiteX147" fmla="*/ 707813 w 3557693"/>
                  <a:gd name="connsiteY147" fmla="*/ 1483360 h 4043680"/>
                  <a:gd name="connsiteX148" fmla="*/ 758613 w 3557693"/>
                  <a:gd name="connsiteY148" fmla="*/ 1544320 h 4043680"/>
                  <a:gd name="connsiteX149" fmla="*/ 819573 w 3557693"/>
                  <a:gd name="connsiteY149" fmla="*/ 1595120 h 4043680"/>
                  <a:gd name="connsiteX150" fmla="*/ 911013 w 3557693"/>
                  <a:gd name="connsiteY150" fmla="*/ 1645920 h 4043680"/>
                  <a:gd name="connsiteX151" fmla="*/ 1236133 w 3557693"/>
                  <a:gd name="connsiteY151" fmla="*/ 1767840 h 4043680"/>
                  <a:gd name="connsiteX152" fmla="*/ 1540933 w 3557693"/>
                  <a:gd name="connsiteY152" fmla="*/ 1879600 h 4043680"/>
                  <a:gd name="connsiteX153" fmla="*/ 1652693 w 3557693"/>
                  <a:gd name="connsiteY153" fmla="*/ 1950720 h 4043680"/>
                  <a:gd name="connsiteX154" fmla="*/ 1469813 w 3557693"/>
                  <a:gd name="connsiteY154" fmla="*/ 1920240 h 4043680"/>
                  <a:gd name="connsiteX155" fmla="*/ 1286933 w 3557693"/>
                  <a:gd name="connsiteY155" fmla="*/ 1920240 h 4043680"/>
                  <a:gd name="connsiteX156" fmla="*/ 1053253 w 3557693"/>
                  <a:gd name="connsiteY156" fmla="*/ 1899920 h 4043680"/>
                  <a:gd name="connsiteX157" fmla="*/ 809413 w 3557693"/>
                  <a:gd name="connsiteY157" fmla="*/ 1828800 h 4043680"/>
                  <a:gd name="connsiteX158" fmla="*/ 545253 w 3557693"/>
                  <a:gd name="connsiteY158" fmla="*/ 1737360 h 4043680"/>
                  <a:gd name="connsiteX159" fmla="*/ 514773 w 3557693"/>
                  <a:gd name="connsiteY159" fmla="*/ 1727200 h 4043680"/>
                  <a:gd name="connsiteX160" fmla="*/ 382693 w 3557693"/>
                  <a:gd name="connsiteY160" fmla="*/ 1635760 h 4043680"/>
                  <a:gd name="connsiteX161" fmla="*/ 342053 w 3557693"/>
                  <a:gd name="connsiteY161" fmla="*/ 1645920 h 4043680"/>
                  <a:gd name="connsiteX162" fmla="*/ 474133 w 3557693"/>
                  <a:gd name="connsiteY162" fmla="*/ 1767840 h 4043680"/>
                  <a:gd name="connsiteX163" fmla="*/ 728133 w 3557693"/>
                  <a:gd name="connsiteY163" fmla="*/ 1849120 h 4043680"/>
                  <a:gd name="connsiteX164" fmla="*/ 606213 w 3557693"/>
                  <a:gd name="connsiteY164" fmla="*/ 1849120 h 4043680"/>
                  <a:gd name="connsiteX165" fmla="*/ 474133 w 3557693"/>
                  <a:gd name="connsiteY165" fmla="*/ 1838960 h 4043680"/>
                  <a:gd name="connsiteX166" fmla="*/ 474133 w 3557693"/>
                  <a:gd name="connsiteY166" fmla="*/ 1889760 h 4043680"/>
                  <a:gd name="connsiteX167" fmla="*/ 585893 w 3557693"/>
                  <a:gd name="connsiteY167" fmla="*/ 1889760 h 4043680"/>
                  <a:gd name="connsiteX168" fmla="*/ 789093 w 3557693"/>
                  <a:gd name="connsiteY168" fmla="*/ 1889760 h 4043680"/>
                  <a:gd name="connsiteX169" fmla="*/ 992293 w 3557693"/>
                  <a:gd name="connsiteY169" fmla="*/ 1930400 h 4043680"/>
                  <a:gd name="connsiteX170" fmla="*/ 1266613 w 3557693"/>
                  <a:gd name="connsiteY170" fmla="*/ 1950720 h 4043680"/>
                  <a:gd name="connsiteX171" fmla="*/ 1520613 w 3557693"/>
                  <a:gd name="connsiteY171" fmla="*/ 1981200 h 4043680"/>
                  <a:gd name="connsiteX172" fmla="*/ 1693333 w 3557693"/>
                  <a:gd name="connsiteY172" fmla="*/ 2021840 h 4043680"/>
                  <a:gd name="connsiteX173" fmla="*/ 1744133 w 3557693"/>
                  <a:gd name="connsiteY173" fmla="*/ 2123440 h 4043680"/>
                  <a:gd name="connsiteX174" fmla="*/ 1794933 w 3557693"/>
                  <a:gd name="connsiteY174" fmla="*/ 2255520 h 4043680"/>
                  <a:gd name="connsiteX175" fmla="*/ 1805093 w 3557693"/>
                  <a:gd name="connsiteY175" fmla="*/ 2499360 h 4043680"/>
                  <a:gd name="connsiteX176" fmla="*/ 1784773 w 3557693"/>
                  <a:gd name="connsiteY176" fmla="*/ 2753360 h 4043680"/>
                  <a:gd name="connsiteX177" fmla="*/ 1733973 w 3557693"/>
                  <a:gd name="connsiteY177" fmla="*/ 3048000 h 4043680"/>
                  <a:gd name="connsiteX178" fmla="*/ 1683173 w 3557693"/>
                  <a:gd name="connsiteY178" fmla="*/ 3342640 h 4043680"/>
                  <a:gd name="connsiteX179" fmla="*/ 1632373 w 3557693"/>
                  <a:gd name="connsiteY179" fmla="*/ 3586480 h 4043680"/>
                  <a:gd name="connsiteX180" fmla="*/ 1825413 w 3557693"/>
                  <a:gd name="connsiteY180" fmla="*/ 3667760 h 4043680"/>
                  <a:gd name="connsiteX181" fmla="*/ 2120053 w 3557693"/>
                  <a:gd name="connsiteY181" fmla="*/ 3677920 h 4043680"/>
                  <a:gd name="connsiteX182" fmla="*/ 2191173 w 3557693"/>
                  <a:gd name="connsiteY182" fmla="*/ 3627120 h 4043680"/>
                  <a:gd name="connsiteX183" fmla="*/ 2181013 w 3557693"/>
                  <a:gd name="connsiteY183" fmla="*/ 3271520 h 4043680"/>
                  <a:gd name="connsiteX184" fmla="*/ 2140373 w 3557693"/>
                  <a:gd name="connsiteY184" fmla="*/ 2479040 h 4043680"/>
                  <a:gd name="connsiteX0" fmla="*/ 2160693 w 3557693"/>
                  <a:gd name="connsiteY0" fmla="*/ 2987040 h 3694853"/>
                  <a:gd name="connsiteX1" fmla="*/ 2150533 w 3557693"/>
                  <a:gd name="connsiteY1" fmla="*/ 2387600 h 3694853"/>
                  <a:gd name="connsiteX2" fmla="*/ 2302933 w 3557693"/>
                  <a:gd name="connsiteY2" fmla="*/ 2103120 h 3694853"/>
                  <a:gd name="connsiteX3" fmla="*/ 2628053 w 3557693"/>
                  <a:gd name="connsiteY3" fmla="*/ 1838960 h 3694853"/>
                  <a:gd name="connsiteX4" fmla="*/ 3014133 w 3557693"/>
                  <a:gd name="connsiteY4" fmla="*/ 1615440 h 3694853"/>
                  <a:gd name="connsiteX5" fmla="*/ 3288453 w 3557693"/>
                  <a:gd name="connsiteY5" fmla="*/ 1503680 h 3694853"/>
                  <a:gd name="connsiteX6" fmla="*/ 3471333 w 3557693"/>
                  <a:gd name="connsiteY6" fmla="*/ 1391920 h 3694853"/>
                  <a:gd name="connsiteX7" fmla="*/ 3552613 w 3557693"/>
                  <a:gd name="connsiteY7" fmla="*/ 1280160 h 3694853"/>
                  <a:gd name="connsiteX8" fmla="*/ 3501813 w 3557693"/>
                  <a:gd name="connsiteY8" fmla="*/ 1270000 h 3694853"/>
                  <a:gd name="connsiteX9" fmla="*/ 3430693 w 3557693"/>
                  <a:gd name="connsiteY9" fmla="*/ 1371600 h 3694853"/>
                  <a:gd name="connsiteX10" fmla="*/ 3237653 w 3557693"/>
                  <a:gd name="connsiteY10" fmla="*/ 1473200 h 3694853"/>
                  <a:gd name="connsiteX11" fmla="*/ 2922693 w 3557693"/>
                  <a:gd name="connsiteY11" fmla="*/ 1605280 h 3694853"/>
                  <a:gd name="connsiteX12" fmla="*/ 2892213 w 3557693"/>
                  <a:gd name="connsiteY12" fmla="*/ 1595120 h 3694853"/>
                  <a:gd name="connsiteX13" fmla="*/ 2922693 w 3557693"/>
                  <a:gd name="connsiteY13" fmla="*/ 1483360 h 3694853"/>
                  <a:gd name="connsiteX14" fmla="*/ 2983653 w 3557693"/>
                  <a:gd name="connsiteY14" fmla="*/ 1320800 h 3694853"/>
                  <a:gd name="connsiteX15" fmla="*/ 2983653 w 3557693"/>
                  <a:gd name="connsiteY15" fmla="*/ 1270000 h 3694853"/>
                  <a:gd name="connsiteX16" fmla="*/ 2932853 w 3557693"/>
                  <a:gd name="connsiteY16" fmla="*/ 1280160 h 3694853"/>
                  <a:gd name="connsiteX17" fmla="*/ 2902373 w 3557693"/>
                  <a:gd name="connsiteY17" fmla="*/ 1361440 h 3694853"/>
                  <a:gd name="connsiteX18" fmla="*/ 2821093 w 3557693"/>
                  <a:gd name="connsiteY18" fmla="*/ 1584960 h 3694853"/>
                  <a:gd name="connsiteX19" fmla="*/ 2790613 w 3557693"/>
                  <a:gd name="connsiteY19" fmla="*/ 1666240 h 3694853"/>
                  <a:gd name="connsiteX20" fmla="*/ 2668693 w 3557693"/>
                  <a:gd name="connsiteY20" fmla="*/ 1737360 h 3694853"/>
                  <a:gd name="connsiteX21" fmla="*/ 2475653 w 3557693"/>
                  <a:gd name="connsiteY21" fmla="*/ 1838960 h 3694853"/>
                  <a:gd name="connsiteX22" fmla="*/ 2374053 w 3557693"/>
                  <a:gd name="connsiteY22" fmla="*/ 1899920 h 3694853"/>
                  <a:gd name="connsiteX23" fmla="*/ 2231813 w 3557693"/>
                  <a:gd name="connsiteY23" fmla="*/ 2011680 h 3694853"/>
                  <a:gd name="connsiteX24" fmla="*/ 2313093 w 3557693"/>
                  <a:gd name="connsiteY24" fmla="*/ 1666240 h 3694853"/>
                  <a:gd name="connsiteX25" fmla="*/ 2384213 w 3557693"/>
                  <a:gd name="connsiteY25" fmla="*/ 1280160 h 3694853"/>
                  <a:gd name="connsiteX26" fmla="*/ 2597573 w 3557693"/>
                  <a:gd name="connsiteY26" fmla="*/ 1056640 h 3694853"/>
                  <a:gd name="connsiteX27" fmla="*/ 2668693 w 3557693"/>
                  <a:gd name="connsiteY27" fmla="*/ 894080 h 3694853"/>
                  <a:gd name="connsiteX28" fmla="*/ 2628053 w 3557693"/>
                  <a:gd name="connsiteY28" fmla="*/ 894080 h 3694853"/>
                  <a:gd name="connsiteX29" fmla="*/ 2567093 w 3557693"/>
                  <a:gd name="connsiteY29" fmla="*/ 1026160 h 3694853"/>
                  <a:gd name="connsiteX30" fmla="*/ 2414693 w 3557693"/>
                  <a:gd name="connsiteY30" fmla="*/ 1148080 h 3694853"/>
                  <a:gd name="connsiteX31" fmla="*/ 2465493 w 3557693"/>
                  <a:gd name="connsiteY31" fmla="*/ 975360 h 3694853"/>
                  <a:gd name="connsiteX32" fmla="*/ 2546773 w 3557693"/>
                  <a:gd name="connsiteY32" fmla="*/ 680720 h 3694853"/>
                  <a:gd name="connsiteX33" fmla="*/ 2648373 w 3557693"/>
                  <a:gd name="connsiteY33" fmla="*/ 589280 h 3694853"/>
                  <a:gd name="connsiteX34" fmla="*/ 2729653 w 3557693"/>
                  <a:gd name="connsiteY34" fmla="*/ 497840 h 3694853"/>
                  <a:gd name="connsiteX35" fmla="*/ 2739813 w 3557693"/>
                  <a:gd name="connsiteY35" fmla="*/ 447040 h 3694853"/>
                  <a:gd name="connsiteX36" fmla="*/ 2699173 w 3557693"/>
                  <a:gd name="connsiteY36" fmla="*/ 467360 h 3694853"/>
                  <a:gd name="connsiteX37" fmla="*/ 2628053 w 3557693"/>
                  <a:gd name="connsiteY37" fmla="*/ 548640 h 3694853"/>
                  <a:gd name="connsiteX38" fmla="*/ 2567093 w 3557693"/>
                  <a:gd name="connsiteY38" fmla="*/ 579120 h 3694853"/>
                  <a:gd name="connsiteX39" fmla="*/ 2678853 w 3557693"/>
                  <a:gd name="connsiteY39" fmla="*/ 274320 h 3694853"/>
                  <a:gd name="connsiteX40" fmla="*/ 2729653 w 3557693"/>
                  <a:gd name="connsiteY40" fmla="*/ 40640 h 3694853"/>
                  <a:gd name="connsiteX41" fmla="*/ 2689013 w 3557693"/>
                  <a:gd name="connsiteY41" fmla="*/ 30480 h 3694853"/>
                  <a:gd name="connsiteX42" fmla="*/ 2668693 w 3557693"/>
                  <a:gd name="connsiteY42" fmla="*/ 142240 h 3694853"/>
                  <a:gd name="connsiteX43" fmla="*/ 2617893 w 3557693"/>
                  <a:gd name="connsiteY43" fmla="*/ 314960 h 3694853"/>
                  <a:gd name="connsiteX44" fmla="*/ 2597573 w 3557693"/>
                  <a:gd name="connsiteY44" fmla="*/ 314960 h 3694853"/>
                  <a:gd name="connsiteX45" fmla="*/ 2556933 w 3557693"/>
                  <a:gd name="connsiteY45" fmla="*/ 172720 h 3694853"/>
                  <a:gd name="connsiteX46" fmla="*/ 2526453 w 3557693"/>
                  <a:gd name="connsiteY46" fmla="*/ 81280 h 3694853"/>
                  <a:gd name="connsiteX47" fmla="*/ 2495973 w 3557693"/>
                  <a:gd name="connsiteY47" fmla="*/ 111760 h 3694853"/>
                  <a:gd name="connsiteX48" fmla="*/ 2516293 w 3557693"/>
                  <a:gd name="connsiteY48" fmla="*/ 172720 h 3694853"/>
                  <a:gd name="connsiteX49" fmla="*/ 2546773 w 3557693"/>
                  <a:gd name="connsiteY49" fmla="*/ 284480 h 3694853"/>
                  <a:gd name="connsiteX50" fmla="*/ 2567093 w 3557693"/>
                  <a:gd name="connsiteY50" fmla="*/ 375920 h 3694853"/>
                  <a:gd name="connsiteX51" fmla="*/ 2577253 w 3557693"/>
                  <a:gd name="connsiteY51" fmla="*/ 406400 h 3694853"/>
                  <a:gd name="connsiteX52" fmla="*/ 2495973 w 3557693"/>
                  <a:gd name="connsiteY52" fmla="*/ 640080 h 3694853"/>
                  <a:gd name="connsiteX53" fmla="*/ 2424853 w 3557693"/>
                  <a:gd name="connsiteY53" fmla="*/ 894080 h 3694853"/>
                  <a:gd name="connsiteX54" fmla="*/ 2363893 w 3557693"/>
                  <a:gd name="connsiteY54" fmla="*/ 863600 h 3694853"/>
                  <a:gd name="connsiteX55" fmla="*/ 2262293 w 3557693"/>
                  <a:gd name="connsiteY55" fmla="*/ 690880 h 3694853"/>
                  <a:gd name="connsiteX56" fmla="*/ 2221653 w 3557693"/>
                  <a:gd name="connsiteY56" fmla="*/ 609600 h 3694853"/>
                  <a:gd name="connsiteX57" fmla="*/ 2201333 w 3557693"/>
                  <a:gd name="connsiteY57" fmla="*/ 640080 h 3694853"/>
                  <a:gd name="connsiteX58" fmla="*/ 2241973 w 3557693"/>
                  <a:gd name="connsiteY58" fmla="*/ 741680 h 3694853"/>
                  <a:gd name="connsiteX59" fmla="*/ 2302933 w 3557693"/>
                  <a:gd name="connsiteY59" fmla="*/ 853440 h 3694853"/>
                  <a:gd name="connsiteX60" fmla="*/ 2353733 w 3557693"/>
                  <a:gd name="connsiteY60" fmla="*/ 934720 h 3694853"/>
                  <a:gd name="connsiteX61" fmla="*/ 2384213 w 3557693"/>
                  <a:gd name="connsiteY61" fmla="*/ 965200 h 3694853"/>
                  <a:gd name="connsiteX62" fmla="*/ 2363893 w 3557693"/>
                  <a:gd name="connsiteY62" fmla="*/ 1076960 h 3694853"/>
                  <a:gd name="connsiteX63" fmla="*/ 2262293 w 3557693"/>
                  <a:gd name="connsiteY63" fmla="*/ 1422400 h 3694853"/>
                  <a:gd name="connsiteX64" fmla="*/ 2211493 w 3557693"/>
                  <a:gd name="connsiteY64" fmla="*/ 1676400 h 3694853"/>
                  <a:gd name="connsiteX65" fmla="*/ 2160693 w 3557693"/>
                  <a:gd name="connsiteY65" fmla="*/ 1818640 h 3694853"/>
                  <a:gd name="connsiteX66" fmla="*/ 2089573 w 3557693"/>
                  <a:gd name="connsiteY66" fmla="*/ 1838960 h 3694853"/>
                  <a:gd name="connsiteX67" fmla="*/ 2048933 w 3557693"/>
                  <a:gd name="connsiteY67" fmla="*/ 1686560 h 3694853"/>
                  <a:gd name="connsiteX68" fmla="*/ 1957493 w 3557693"/>
                  <a:gd name="connsiteY68" fmla="*/ 1351280 h 3694853"/>
                  <a:gd name="connsiteX69" fmla="*/ 1845733 w 3557693"/>
                  <a:gd name="connsiteY69" fmla="*/ 894080 h 3694853"/>
                  <a:gd name="connsiteX70" fmla="*/ 1805093 w 3557693"/>
                  <a:gd name="connsiteY70" fmla="*/ 436880 h 3694853"/>
                  <a:gd name="connsiteX71" fmla="*/ 1815253 w 3557693"/>
                  <a:gd name="connsiteY71" fmla="*/ 254000 h 3694853"/>
                  <a:gd name="connsiteX72" fmla="*/ 1774613 w 3557693"/>
                  <a:gd name="connsiteY72" fmla="*/ 213360 h 3694853"/>
                  <a:gd name="connsiteX73" fmla="*/ 1764453 w 3557693"/>
                  <a:gd name="connsiteY73" fmla="*/ 365760 h 3694853"/>
                  <a:gd name="connsiteX74" fmla="*/ 1764453 w 3557693"/>
                  <a:gd name="connsiteY74" fmla="*/ 558800 h 3694853"/>
                  <a:gd name="connsiteX75" fmla="*/ 1774613 w 3557693"/>
                  <a:gd name="connsiteY75" fmla="*/ 670560 h 3694853"/>
                  <a:gd name="connsiteX76" fmla="*/ 1733973 w 3557693"/>
                  <a:gd name="connsiteY76" fmla="*/ 609600 h 3694853"/>
                  <a:gd name="connsiteX77" fmla="*/ 1622213 w 3557693"/>
                  <a:gd name="connsiteY77" fmla="*/ 406400 h 3694853"/>
                  <a:gd name="connsiteX78" fmla="*/ 1571413 w 3557693"/>
                  <a:gd name="connsiteY78" fmla="*/ 142240 h 3694853"/>
                  <a:gd name="connsiteX79" fmla="*/ 1540933 w 3557693"/>
                  <a:gd name="connsiteY79" fmla="*/ 60960 h 3694853"/>
                  <a:gd name="connsiteX80" fmla="*/ 1520613 w 3557693"/>
                  <a:gd name="connsiteY80" fmla="*/ 121920 h 3694853"/>
                  <a:gd name="connsiteX81" fmla="*/ 1551093 w 3557693"/>
                  <a:gd name="connsiteY81" fmla="*/ 365760 h 3694853"/>
                  <a:gd name="connsiteX82" fmla="*/ 1571413 w 3557693"/>
                  <a:gd name="connsiteY82" fmla="*/ 426720 h 3694853"/>
                  <a:gd name="connsiteX83" fmla="*/ 1540933 w 3557693"/>
                  <a:gd name="connsiteY83" fmla="*/ 416560 h 3694853"/>
                  <a:gd name="connsiteX84" fmla="*/ 1439333 w 3557693"/>
                  <a:gd name="connsiteY84" fmla="*/ 335280 h 3694853"/>
                  <a:gd name="connsiteX85" fmla="*/ 1327573 w 3557693"/>
                  <a:gd name="connsiteY85" fmla="*/ 274320 h 3694853"/>
                  <a:gd name="connsiteX86" fmla="*/ 1317413 w 3557693"/>
                  <a:gd name="connsiteY86" fmla="*/ 304800 h 3694853"/>
                  <a:gd name="connsiteX87" fmla="*/ 1429173 w 3557693"/>
                  <a:gd name="connsiteY87" fmla="*/ 396240 h 3694853"/>
                  <a:gd name="connsiteX88" fmla="*/ 1571413 w 3557693"/>
                  <a:gd name="connsiteY88" fmla="*/ 477520 h 3694853"/>
                  <a:gd name="connsiteX89" fmla="*/ 1601893 w 3557693"/>
                  <a:gd name="connsiteY89" fmla="*/ 497840 h 3694853"/>
                  <a:gd name="connsiteX90" fmla="*/ 1683173 w 3557693"/>
                  <a:gd name="connsiteY90" fmla="*/ 629920 h 3694853"/>
                  <a:gd name="connsiteX91" fmla="*/ 1764453 w 3557693"/>
                  <a:gd name="connsiteY91" fmla="*/ 731520 h 3694853"/>
                  <a:gd name="connsiteX92" fmla="*/ 1784773 w 3557693"/>
                  <a:gd name="connsiteY92" fmla="*/ 843280 h 3694853"/>
                  <a:gd name="connsiteX93" fmla="*/ 1815253 w 3557693"/>
                  <a:gd name="connsiteY93" fmla="*/ 1036320 h 3694853"/>
                  <a:gd name="connsiteX94" fmla="*/ 1876213 w 3557693"/>
                  <a:gd name="connsiteY94" fmla="*/ 1310640 h 3694853"/>
                  <a:gd name="connsiteX95" fmla="*/ 1855893 w 3557693"/>
                  <a:gd name="connsiteY95" fmla="*/ 1310640 h 3694853"/>
                  <a:gd name="connsiteX96" fmla="*/ 1591733 w 3557693"/>
                  <a:gd name="connsiteY96" fmla="*/ 1137920 h 3694853"/>
                  <a:gd name="connsiteX97" fmla="*/ 1408853 w 3557693"/>
                  <a:gd name="connsiteY97" fmla="*/ 914400 h 3694853"/>
                  <a:gd name="connsiteX98" fmla="*/ 1327573 w 3557693"/>
                  <a:gd name="connsiteY98" fmla="*/ 782320 h 3694853"/>
                  <a:gd name="connsiteX99" fmla="*/ 1307253 w 3557693"/>
                  <a:gd name="connsiteY99" fmla="*/ 619760 h 3694853"/>
                  <a:gd name="connsiteX100" fmla="*/ 1286933 w 3557693"/>
                  <a:gd name="connsiteY100" fmla="*/ 589280 h 3694853"/>
                  <a:gd name="connsiteX101" fmla="*/ 1256453 w 3557693"/>
                  <a:gd name="connsiteY101" fmla="*/ 670560 h 3694853"/>
                  <a:gd name="connsiteX102" fmla="*/ 1266613 w 3557693"/>
                  <a:gd name="connsiteY102" fmla="*/ 772160 h 3694853"/>
                  <a:gd name="connsiteX103" fmla="*/ 1185333 w 3557693"/>
                  <a:gd name="connsiteY103" fmla="*/ 690880 h 3694853"/>
                  <a:gd name="connsiteX104" fmla="*/ 1012613 w 3557693"/>
                  <a:gd name="connsiteY104" fmla="*/ 508000 h 3694853"/>
                  <a:gd name="connsiteX105" fmla="*/ 941493 w 3557693"/>
                  <a:gd name="connsiteY105" fmla="*/ 375920 h 3694853"/>
                  <a:gd name="connsiteX106" fmla="*/ 890693 w 3557693"/>
                  <a:gd name="connsiteY106" fmla="*/ 294640 h 3694853"/>
                  <a:gd name="connsiteX107" fmla="*/ 860213 w 3557693"/>
                  <a:gd name="connsiteY107" fmla="*/ 294640 h 3694853"/>
                  <a:gd name="connsiteX108" fmla="*/ 880533 w 3557693"/>
                  <a:gd name="connsiteY108" fmla="*/ 365760 h 3694853"/>
                  <a:gd name="connsiteX109" fmla="*/ 982133 w 3557693"/>
                  <a:gd name="connsiteY109" fmla="*/ 548640 h 3694853"/>
                  <a:gd name="connsiteX110" fmla="*/ 1083733 w 3557693"/>
                  <a:gd name="connsiteY110" fmla="*/ 650240 h 3694853"/>
                  <a:gd name="connsiteX111" fmla="*/ 1012613 w 3557693"/>
                  <a:gd name="connsiteY111" fmla="*/ 650240 h 3694853"/>
                  <a:gd name="connsiteX112" fmla="*/ 850053 w 3557693"/>
                  <a:gd name="connsiteY112" fmla="*/ 579120 h 3694853"/>
                  <a:gd name="connsiteX113" fmla="*/ 829733 w 3557693"/>
                  <a:gd name="connsiteY113" fmla="*/ 599440 h 3694853"/>
                  <a:gd name="connsiteX114" fmla="*/ 921173 w 3557693"/>
                  <a:gd name="connsiteY114" fmla="*/ 650240 h 3694853"/>
                  <a:gd name="connsiteX115" fmla="*/ 1073573 w 3557693"/>
                  <a:gd name="connsiteY115" fmla="*/ 711200 h 3694853"/>
                  <a:gd name="connsiteX116" fmla="*/ 1124373 w 3557693"/>
                  <a:gd name="connsiteY116" fmla="*/ 721360 h 3694853"/>
                  <a:gd name="connsiteX117" fmla="*/ 1246293 w 3557693"/>
                  <a:gd name="connsiteY117" fmla="*/ 822960 h 3694853"/>
                  <a:gd name="connsiteX118" fmla="*/ 1286933 w 3557693"/>
                  <a:gd name="connsiteY118" fmla="*/ 853440 h 3694853"/>
                  <a:gd name="connsiteX119" fmla="*/ 1398693 w 3557693"/>
                  <a:gd name="connsiteY119" fmla="*/ 985520 h 3694853"/>
                  <a:gd name="connsiteX120" fmla="*/ 1500293 w 3557693"/>
                  <a:gd name="connsiteY120" fmla="*/ 1117600 h 3694853"/>
                  <a:gd name="connsiteX121" fmla="*/ 1683173 w 3557693"/>
                  <a:gd name="connsiteY121" fmla="*/ 1290320 h 3694853"/>
                  <a:gd name="connsiteX122" fmla="*/ 1845733 w 3557693"/>
                  <a:gd name="connsiteY122" fmla="*/ 1422400 h 3694853"/>
                  <a:gd name="connsiteX123" fmla="*/ 1866053 w 3557693"/>
                  <a:gd name="connsiteY123" fmla="*/ 1473200 h 3694853"/>
                  <a:gd name="connsiteX124" fmla="*/ 1886373 w 3557693"/>
                  <a:gd name="connsiteY124" fmla="*/ 1625600 h 3694853"/>
                  <a:gd name="connsiteX125" fmla="*/ 1896533 w 3557693"/>
                  <a:gd name="connsiteY125" fmla="*/ 1717040 h 3694853"/>
                  <a:gd name="connsiteX126" fmla="*/ 1886373 w 3557693"/>
                  <a:gd name="connsiteY126" fmla="*/ 1879600 h 3694853"/>
                  <a:gd name="connsiteX127" fmla="*/ 1774613 w 3557693"/>
                  <a:gd name="connsiteY127" fmla="*/ 1828800 h 3694853"/>
                  <a:gd name="connsiteX128" fmla="*/ 1500293 w 3557693"/>
                  <a:gd name="connsiteY128" fmla="*/ 1778000 h 3694853"/>
                  <a:gd name="connsiteX129" fmla="*/ 1256453 w 3557693"/>
                  <a:gd name="connsiteY129" fmla="*/ 1706880 h 3694853"/>
                  <a:gd name="connsiteX130" fmla="*/ 900853 w 3557693"/>
                  <a:gd name="connsiteY130" fmla="*/ 1574800 h 3694853"/>
                  <a:gd name="connsiteX131" fmla="*/ 667173 w 3557693"/>
                  <a:gd name="connsiteY131" fmla="*/ 1341120 h 3694853"/>
                  <a:gd name="connsiteX132" fmla="*/ 514773 w 3557693"/>
                  <a:gd name="connsiteY132" fmla="*/ 1137920 h 3694853"/>
                  <a:gd name="connsiteX133" fmla="*/ 423333 w 3557693"/>
                  <a:gd name="connsiteY133" fmla="*/ 1036320 h 3694853"/>
                  <a:gd name="connsiteX134" fmla="*/ 362373 w 3557693"/>
                  <a:gd name="connsiteY134" fmla="*/ 1046480 h 3694853"/>
                  <a:gd name="connsiteX135" fmla="*/ 443653 w 3557693"/>
                  <a:gd name="connsiteY135" fmla="*/ 1137920 h 3694853"/>
                  <a:gd name="connsiteX136" fmla="*/ 565573 w 3557693"/>
                  <a:gd name="connsiteY136" fmla="*/ 1320800 h 3694853"/>
                  <a:gd name="connsiteX137" fmla="*/ 626533 w 3557693"/>
                  <a:gd name="connsiteY137" fmla="*/ 1402080 h 3694853"/>
                  <a:gd name="connsiteX138" fmla="*/ 555413 w 3557693"/>
                  <a:gd name="connsiteY138" fmla="*/ 1391920 h 3694853"/>
                  <a:gd name="connsiteX139" fmla="*/ 382693 w 3557693"/>
                  <a:gd name="connsiteY139" fmla="*/ 1300480 h 3694853"/>
                  <a:gd name="connsiteX140" fmla="*/ 209973 w 3557693"/>
                  <a:gd name="connsiteY140" fmla="*/ 1178560 h 3694853"/>
                  <a:gd name="connsiteX141" fmla="*/ 47413 w 3557693"/>
                  <a:gd name="connsiteY141" fmla="*/ 1046480 h 3694853"/>
                  <a:gd name="connsiteX142" fmla="*/ 6773 w 3557693"/>
                  <a:gd name="connsiteY142" fmla="*/ 1056640 h 3694853"/>
                  <a:gd name="connsiteX143" fmla="*/ 88053 w 3557693"/>
                  <a:gd name="connsiteY143" fmla="*/ 1127760 h 3694853"/>
                  <a:gd name="connsiteX144" fmla="*/ 362373 w 3557693"/>
                  <a:gd name="connsiteY144" fmla="*/ 1351280 h 3694853"/>
                  <a:gd name="connsiteX145" fmla="*/ 606213 w 3557693"/>
                  <a:gd name="connsiteY145" fmla="*/ 1463040 h 3694853"/>
                  <a:gd name="connsiteX146" fmla="*/ 707813 w 3557693"/>
                  <a:gd name="connsiteY146" fmla="*/ 1483360 h 3694853"/>
                  <a:gd name="connsiteX147" fmla="*/ 758613 w 3557693"/>
                  <a:gd name="connsiteY147" fmla="*/ 1544320 h 3694853"/>
                  <a:gd name="connsiteX148" fmla="*/ 819573 w 3557693"/>
                  <a:gd name="connsiteY148" fmla="*/ 1595120 h 3694853"/>
                  <a:gd name="connsiteX149" fmla="*/ 911013 w 3557693"/>
                  <a:gd name="connsiteY149" fmla="*/ 1645920 h 3694853"/>
                  <a:gd name="connsiteX150" fmla="*/ 1236133 w 3557693"/>
                  <a:gd name="connsiteY150" fmla="*/ 1767840 h 3694853"/>
                  <a:gd name="connsiteX151" fmla="*/ 1540933 w 3557693"/>
                  <a:gd name="connsiteY151" fmla="*/ 1879600 h 3694853"/>
                  <a:gd name="connsiteX152" fmla="*/ 1652693 w 3557693"/>
                  <a:gd name="connsiteY152" fmla="*/ 1950720 h 3694853"/>
                  <a:gd name="connsiteX153" fmla="*/ 1469813 w 3557693"/>
                  <a:gd name="connsiteY153" fmla="*/ 1920240 h 3694853"/>
                  <a:gd name="connsiteX154" fmla="*/ 1286933 w 3557693"/>
                  <a:gd name="connsiteY154" fmla="*/ 1920240 h 3694853"/>
                  <a:gd name="connsiteX155" fmla="*/ 1053253 w 3557693"/>
                  <a:gd name="connsiteY155" fmla="*/ 1899920 h 3694853"/>
                  <a:gd name="connsiteX156" fmla="*/ 809413 w 3557693"/>
                  <a:gd name="connsiteY156" fmla="*/ 1828800 h 3694853"/>
                  <a:gd name="connsiteX157" fmla="*/ 545253 w 3557693"/>
                  <a:gd name="connsiteY157" fmla="*/ 1737360 h 3694853"/>
                  <a:gd name="connsiteX158" fmla="*/ 514773 w 3557693"/>
                  <a:gd name="connsiteY158" fmla="*/ 1727200 h 3694853"/>
                  <a:gd name="connsiteX159" fmla="*/ 382693 w 3557693"/>
                  <a:gd name="connsiteY159" fmla="*/ 1635760 h 3694853"/>
                  <a:gd name="connsiteX160" fmla="*/ 342053 w 3557693"/>
                  <a:gd name="connsiteY160" fmla="*/ 1645920 h 3694853"/>
                  <a:gd name="connsiteX161" fmla="*/ 474133 w 3557693"/>
                  <a:gd name="connsiteY161" fmla="*/ 1767840 h 3694853"/>
                  <a:gd name="connsiteX162" fmla="*/ 728133 w 3557693"/>
                  <a:gd name="connsiteY162" fmla="*/ 1849120 h 3694853"/>
                  <a:gd name="connsiteX163" fmla="*/ 606213 w 3557693"/>
                  <a:gd name="connsiteY163" fmla="*/ 1849120 h 3694853"/>
                  <a:gd name="connsiteX164" fmla="*/ 474133 w 3557693"/>
                  <a:gd name="connsiteY164" fmla="*/ 1838960 h 3694853"/>
                  <a:gd name="connsiteX165" fmla="*/ 474133 w 3557693"/>
                  <a:gd name="connsiteY165" fmla="*/ 1889760 h 3694853"/>
                  <a:gd name="connsiteX166" fmla="*/ 585893 w 3557693"/>
                  <a:gd name="connsiteY166" fmla="*/ 1889760 h 3694853"/>
                  <a:gd name="connsiteX167" fmla="*/ 789093 w 3557693"/>
                  <a:gd name="connsiteY167" fmla="*/ 1889760 h 3694853"/>
                  <a:gd name="connsiteX168" fmla="*/ 992293 w 3557693"/>
                  <a:gd name="connsiteY168" fmla="*/ 1930400 h 3694853"/>
                  <a:gd name="connsiteX169" fmla="*/ 1266613 w 3557693"/>
                  <a:gd name="connsiteY169" fmla="*/ 1950720 h 3694853"/>
                  <a:gd name="connsiteX170" fmla="*/ 1520613 w 3557693"/>
                  <a:gd name="connsiteY170" fmla="*/ 1981200 h 3694853"/>
                  <a:gd name="connsiteX171" fmla="*/ 1693333 w 3557693"/>
                  <a:gd name="connsiteY171" fmla="*/ 2021840 h 3694853"/>
                  <a:gd name="connsiteX172" fmla="*/ 1744133 w 3557693"/>
                  <a:gd name="connsiteY172" fmla="*/ 2123440 h 3694853"/>
                  <a:gd name="connsiteX173" fmla="*/ 1794933 w 3557693"/>
                  <a:gd name="connsiteY173" fmla="*/ 2255520 h 3694853"/>
                  <a:gd name="connsiteX174" fmla="*/ 1805093 w 3557693"/>
                  <a:gd name="connsiteY174" fmla="*/ 2499360 h 3694853"/>
                  <a:gd name="connsiteX175" fmla="*/ 1784773 w 3557693"/>
                  <a:gd name="connsiteY175" fmla="*/ 2753360 h 3694853"/>
                  <a:gd name="connsiteX176" fmla="*/ 1733973 w 3557693"/>
                  <a:gd name="connsiteY176" fmla="*/ 3048000 h 3694853"/>
                  <a:gd name="connsiteX177" fmla="*/ 1683173 w 3557693"/>
                  <a:gd name="connsiteY177" fmla="*/ 3342640 h 3694853"/>
                  <a:gd name="connsiteX178" fmla="*/ 1632373 w 3557693"/>
                  <a:gd name="connsiteY178" fmla="*/ 3586480 h 3694853"/>
                  <a:gd name="connsiteX179" fmla="*/ 1825413 w 3557693"/>
                  <a:gd name="connsiteY179" fmla="*/ 3667760 h 3694853"/>
                  <a:gd name="connsiteX180" fmla="*/ 2120053 w 3557693"/>
                  <a:gd name="connsiteY180" fmla="*/ 3677920 h 3694853"/>
                  <a:gd name="connsiteX181" fmla="*/ 2191173 w 3557693"/>
                  <a:gd name="connsiteY181" fmla="*/ 3627120 h 3694853"/>
                  <a:gd name="connsiteX182" fmla="*/ 2181013 w 3557693"/>
                  <a:gd name="connsiteY182" fmla="*/ 3271520 h 3694853"/>
                  <a:gd name="connsiteX183" fmla="*/ 2140373 w 3557693"/>
                  <a:gd name="connsiteY183" fmla="*/ 2479040 h 3694853"/>
                  <a:gd name="connsiteX0" fmla="*/ 2150533 w 3557693"/>
                  <a:gd name="connsiteY0" fmla="*/ 2387600 h 3694853"/>
                  <a:gd name="connsiteX1" fmla="*/ 2302933 w 3557693"/>
                  <a:gd name="connsiteY1" fmla="*/ 2103120 h 3694853"/>
                  <a:gd name="connsiteX2" fmla="*/ 2628053 w 3557693"/>
                  <a:gd name="connsiteY2" fmla="*/ 1838960 h 3694853"/>
                  <a:gd name="connsiteX3" fmla="*/ 3014133 w 3557693"/>
                  <a:gd name="connsiteY3" fmla="*/ 1615440 h 3694853"/>
                  <a:gd name="connsiteX4" fmla="*/ 3288453 w 3557693"/>
                  <a:gd name="connsiteY4" fmla="*/ 1503680 h 3694853"/>
                  <a:gd name="connsiteX5" fmla="*/ 3471333 w 3557693"/>
                  <a:gd name="connsiteY5" fmla="*/ 1391920 h 3694853"/>
                  <a:gd name="connsiteX6" fmla="*/ 3552613 w 3557693"/>
                  <a:gd name="connsiteY6" fmla="*/ 1280160 h 3694853"/>
                  <a:gd name="connsiteX7" fmla="*/ 3501813 w 3557693"/>
                  <a:gd name="connsiteY7" fmla="*/ 1270000 h 3694853"/>
                  <a:gd name="connsiteX8" fmla="*/ 3430693 w 3557693"/>
                  <a:gd name="connsiteY8" fmla="*/ 1371600 h 3694853"/>
                  <a:gd name="connsiteX9" fmla="*/ 3237653 w 3557693"/>
                  <a:gd name="connsiteY9" fmla="*/ 1473200 h 3694853"/>
                  <a:gd name="connsiteX10" fmla="*/ 2922693 w 3557693"/>
                  <a:gd name="connsiteY10" fmla="*/ 1605280 h 3694853"/>
                  <a:gd name="connsiteX11" fmla="*/ 2892213 w 3557693"/>
                  <a:gd name="connsiteY11" fmla="*/ 1595120 h 3694853"/>
                  <a:gd name="connsiteX12" fmla="*/ 2922693 w 3557693"/>
                  <a:gd name="connsiteY12" fmla="*/ 1483360 h 3694853"/>
                  <a:gd name="connsiteX13" fmla="*/ 2983653 w 3557693"/>
                  <a:gd name="connsiteY13" fmla="*/ 1320800 h 3694853"/>
                  <a:gd name="connsiteX14" fmla="*/ 2983653 w 3557693"/>
                  <a:gd name="connsiteY14" fmla="*/ 1270000 h 3694853"/>
                  <a:gd name="connsiteX15" fmla="*/ 2932853 w 3557693"/>
                  <a:gd name="connsiteY15" fmla="*/ 1280160 h 3694853"/>
                  <a:gd name="connsiteX16" fmla="*/ 2902373 w 3557693"/>
                  <a:gd name="connsiteY16" fmla="*/ 1361440 h 3694853"/>
                  <a:gd name="connsiteX17" fmla="*/ 2821093 w 3557693"/>
                  <a:gd name="connsiteY17" fmla="*/ 1584960 h 3694853"/>
                  <a:gd name="connsiteX18" fmla="*/ 2790613 w 3557693"/>
                  <a:gd name="connsiteY18" fmla="*/ 1666240 h 3694853"/>
                  <a:gd name="connsiteX19" fmla="*/ 2668693 w 3557693"/>
                  <a:gd name="connsiteY19" fmla="*/ 1737360 h 3694853"/>
                  <a:gd name="connsiteX20" fmla="*/ 2475653 w 3557693"/>
                  <a:gd name="connsiteY20" fmla="*/ 1838960 h 3694853"/>
                  <a:gd name="connsiteX21" fmla="*/ 2374053 w 3557693"/>
                  <a:gd name="connsiteY21" fmla="*/ 1899920 h 3694853"/>
                  <a:gd name="connsiteX22" fmla="*/ 2231813 w 3557693"/>
                  <a:gd name="connsiteY22" fmla="*/ 2011680 h 3694853"/>
                  <a:gd name="connsiteX23" fmla="*/ 2313093 w 3557693"/>
                  <a:gd name="connsiteY23" fmla="*/ 1666240 h 3694853"/>
                  <a:gd name="connsiteX24" fmla="*/ 2384213 w 3557693"/>
                  <a:gd name="connsiteY24" fmla="*/ 1280160 h 3694853"/>
                  <a:gd name="connsiteX25" fmla="*/ 2597573 w 3557693"/>
                  <a:gd name="connsiteY25" fmla="*/ 1056640 h 3694853"/>
                  <a:gd name="connsiteX26" fmla="*/ 2668693 w 3557693"/>
                  <a:gd name="connsiteY26" fmla="*/ 894080 h 3694853"/>
                  <a:gd name="connsiteX27" fmla="*/ 2628053 w 3557693"/>
                  <a:gd name="connsiteY27" fmla="*/ 894080 h 3694853"/>
                  <a:gd name="connsiteX28" fmla="*/ 2567093 w 3557693"/>
                  <a:gd name="connsiteY28" fmla="*/ 1026160 h 3694853"/>
                  <a:gd name="connsiteX29" fmla="*/ 2414693 w 3557693"/>
                  <a:gd name="connsiteY29" fmla="*/ 1148080 h 3694853"/>
                  <a:gd name="connsiteX30" fmla="*/ 2465493 w 3557693"/>
                  <a:gd name="connsiteY30" fmla="*/ 975360 h 3694853"/>
                  <a:gd name="connsiteX31" fmla="*/ 2546773 w 3557693"/>
                  <a:gd name="connsiteY31" fmla="*/ 680720 h 3694853"/>
                  <a:gd name="connsiteX32" fmla="*/ 2648373 w 3557693"/>
                  <a:gd name="connsiteY32" fmla="*/ 589280 h 3694853"/>
                  <a:gd name="connsiteX33" fmla="*/ 2729653 w 3557693"/>
                  <a:gd name="connsiteY33" fmla="*/ 497840 h 3694853"/>
                  <a:gd name="connsiteX34" fmla="*/ 2739813 w 3557693"/>
                  <a:gd name="connsiteY34" fmla="*/ 447040 h 3694853"/>
                  <a:gd name="connsiteX35" fmla="*/ 2699173 w 3557693"/>
                  <a:gd name="connsiteY35" fmla="*/ 467360 h 3694853"/>
                  <a:gd name="connsiteX36" fmla="*/ 2628053 w 3557693"/>
                  <a:gd name="connsiteY36" fmla="*/ 548640 h 3694853"/>
                  <a:gd name="connsiteX37" fmla="*/ 2567093 w 3557693"/>
                  <a:gd name="connsiteY37" fmla="*/ 579120 h 3694853"/>
                  <a:gd name="connsiteX38" fmla="*/ 2678853 w 3557693"/>
                  <a:gd name="connsiteY38" fmla="*/ 274320 h 3694853"/>
                  <a:gd name="connsiteX39" fmla="*/ 2729653 w 3557693"/>
                  <a:gd name="connsiteY39" fmla="*/ 40640 h 3694853"/>
                  <a:gd name="connsiteX40" fmla="*/ 2689013 w 3557693"/>
                  <a:gd name="connsiteY40" fmla="*/ 30480 h 3694853"/>
                  <a:gd name="connsiteX41" fmla="*/ 2668693 w 3557693"/>
                  <a:gd name="connsiteY41" fmla="*/ 142240 h 3694853"/>
                  <a:gd name="connsiteX42" fmla="*/ 2617893 w 3557693"/>
                  <a:gd name="connsiteY42" fmla="*/ 314960 h 3694853"/>
                  <a:gd name="connsiteX43" fmla="*/ 2597573 w 3557693"/>
                  <a:gd name="connsiteY43" fmla="*/ 314960 h 3694853"/>
                  <a:gd name="connsiteX44" fmla="*/ 2556933 w 3557693"/>
                  <a:gd name="connsiteY44" fmla="*/ 172720 h 3694853"/>
                  <a:gd name="connsiteX45" fmla="*/ 2526453 w 3557693"/>
                  <a:gd name="connsiteY45" fmla="*/ 81280 h 3694853"/>
                  <a:gd name="connsiteX46" fmla="*/ 2495973 w 3557693"/>
                  <a:gd name="connsiteY46" fmla="*/ 111760 h 3694853"/>
                  <a:gd name="connsiteX47" fmla="*/ 2516293 w 3557693"/>
                  <a:gd name="connsiteY47" fmla="*/ 172720 h 3694853"/>
                  <a:gd name="connsiteX48" fmla="*/ 2546773 w 3557693"/>
                  <a:gd name="connsiteY48" fmla="*/ 284480 h 3694853"/>
                  <a:gd name="connsiteX49" fmla="*/ 2567093 w 3557693"/>
                  <a:gd name="connsiteY49" fmla="*/ 375920 h 3694853"/>
                  <a:gd name="connsiteX50" fmla="*/ 2577253 w 3557693"/>
                  <a:gd name="connsiteY50" fmla="*/ 406400 h 3694853"/>
                  <a:gd name="connsiteX51" fmla="*/ 2495973 w 3557693"/>
                  <a:gd name="connsiteY51" fmla="*/ 640080 h 3694853"/>
                  <a:gd name="connsiteX52" fmla="*/ 2424853 w 3557693"/>
                  <a:gd name="connsiteY52" fmla="*/ 894080 h 3694853"/>
                  <a:gd name="connsiteX53" fmla="*/ 2363893 w 3557693"/>
                  <a:gd name="connsiteY53" fmla="*/ 863600 h 3694853"/>
                  <a:gd name="connsiteX54" fmla="*/ 2262293 w 3557693"/>
                  <a:gd name="connsiteY54" fmla="*/ 690880 h 3694853"/>
                  <a:gd name="connsiteX55" fmla="*/ 2221653 w 3557693"/>
                  <a:gd name="connsiteY55" fmla="*/ 609600 h 3694853"/>
                  <a:gd name="connsiteX56" fmla="*/ 2201333 w 3557693"/>
                  <a:gd name="connsiteY56" fmla="*/ 640080 h 3694853"/>
                  <a:gd name="connsiteX57" fmla="*/ 2241973 w 3557693"/>
                  <a:gd name="connsiteY57" fmla="*/ 741680 h 3694853"/>
                  <a:gd name="connsiteX58" fmla="*/ 2302933 w 3557693"/>
                  <a:gd name="connsiteY58" fmla="*/ 853440 h 3694853"/>
                  <a:gd name="connsiteX59" fmla="*/ 2353733 w 3557693"/>
                  <a:gd name="connsiteY59" fmla="*/ 934720 h 3694853"/>
                  <a:gd name="connsiteX60" fmla="*/ 2384213 w 3557693"/>
                  <a:gd name="connsiteY60" fmla="*/ 965200 h 3694853"/>
                  <a:gd name="connsiteX61" fmla="*/ 2363893 w 3557693"/>
                  <a:gd name="connsiteY61" fmla="*/ 1076960 h 3694853"/>
                  <a:gd name="connsiteX62" fmla="*/ 2262293 w 3557693"/>
                  <a:gd name="connsiteY62" fmla="*/ 1422400 h 3694853"/>
                  <a:gd name="connsiteX63" fmla="*/ 2211493 w 3557693"/>
                  <a:gd name="connsiteY63" fmla="*/ 1676400 h 3694853"/>
                  <a:gd name="connsiteX64" fmla="*/ 2160693 w 3557693"/>
                  <a:gd name="connsiteY64" fmla="*/ 1818640 h 3694853"/>
                  <a:gd name="connsiteX65" fmla="*/ 2089573 w 3557693"/>
                  <a:gd name="connsiteY65" fmla="*/ 1838960 h 3694853"/>
                  <a:gd name="connsiteX66" fmla="*/ 2048933 w 3557693"/>
                  <a:gd name="connsiteY66" fmla="*/ 1686560 h 3694853"/>
                  <a:gd name="connsiteX67" fmla="*/ 1957493 w 3557693"/>
                  <a:gd name="connsiteY67" fmla="*/ 1351280 h 3694853"/>
                  <a:gd name="connsiteX68" fmla="*/ 1845733 w 3557693"/>
                  <a:gd name="connsiteY68" fmla="*/ 894080 h 3694853"/>
                  <a:gd name="connsiteX69" fmla="*/ 1805093 w 3557693"/>
                  <a:gd name="connsiteY69" fmla="*/ 436880 h 3694853"/>
                  <a:gd name="connsiteX70" fmla="*/ 1815253 w 3557693"/>
                  <a:gd name="connsiteY70" fmla="*/ 254000 h 3694853"/>
                  <a:gd name="connsiteX71" fmla="*/ 1774613 w 3557693"/>
                  <a:gd name="connsiteY71" fmla="*/ 213360 h 3694853"/>
                  <a:gd name="connsiteX72" fmla="*/ 1764453 w 3557693"/>
                  <a:gd name="connsiteY72" fmla="*/ 365760 h 3694853"/>
                  <a:gd name="connsiteX73" fmla="*/ 1764453 w 3557693"/>
                  <a:gd name="connsiteY73" fmla="*/ 558800 h 3694853"/>
                  <a:gd name="connsiteX74" fmla="*/ 1774613 w 3557693"/>
                  <a:gd name="connsiteY74" fmla="*/ 670560 h 3694853"/>
                  <a:gd name="connsiteX75" fmla="*/ 1733973 w 3557693"/>
                  <a:gd name="connsiteY75" fmla="*/ 609600 h 3694853"/>
                  <a:gd name="connsiteX76" fmla="*/ 1622213 w 3557693"/>
                  <a:gd name="connsiteY76" fmla="*/ 406400 h 3694853"/>
                  <a:gd name="connsiteX77" fmla="*/ 1571413 w 3557693"/>
                  <a:gd name="connsiteY77" fmla="*/ 142240 h 3694853"/>
                  <a:gd name="connsiteX78" fmla="*/ 1540933 w 3557693"/>
                  <a:gd name="connsiteY78" fmla="*/ 60960 h 3694853"/>
                  <a:gd name="connsiteX79" fmla="*/ 1520613 w 3557693"/>
                  <a:gd name="connsiteY79" fmla="*/ 121920 h 3694853"/>
                  <a:gd name="connsiteX80" fmla="*/ 1551093 w 3557693"/>
                  <a:gd name="connsiteY80" fmla="*/ 365760 h 3694853"/>
                  <a:gd name="connsiteX81" fmla="*/ 1571413 w 3557693"/>
                  <a:gd name="connsiteY81" fmla="*/ 426720 h 3694853"/>
                  <a:gd name="connsiteX82" fmla="*/ 1540933 w 3557693"/>
                  <a:gd name="connsiteY82" fmla="*/ 416560 h 3694853"/>
                  <a:gd name="connsiteX83" fmla="*/ 1439333 w 3557693"/>
                  <a:gd name="connsiteY83" fmla="*/ 335280 h 3694853"/>
                  <a:gd name="connsiteX84" fmla="*/ 1327573 w 3557693"/>
                  <a:gd name="connsiteY84" fmla="*/ 274320 h 3694853"/>
                  <a:gd name="connsiteX85" fmla="*/ 1317413 w 3557693"/>
                  <a:gd name="connsiteY85" fmla="*/ 304800 h 3694853"/>
                  <a:gd name="connsiteX86" fmla="*/ 1429173 w 3557693"/>
                  <a:gd name="connsiteY86" fmla="*/ 396240 h 3694853"/>
                  <a:gd name="connsiteX87" fmla="*/ 1571413 w 3557693"/>
                  <a:gd name="connsiteY87" fmla="*/ 477520 h 3694853"/>
                  <a:gd name="connsiteX88" fmla="*/ 1601893 w 3557693"/>
                  <a:gd name="connsiteY88" fmla="*/ 497840 h 3694853"/>
                  <a:gd name="connsiteX89" fmla="*/ 1683173 w 3557693"/>
                  <a:gd name="connsiteY89" fmla="*/ 629920 h 3694853"/>
                  <a:gd name="connsiteX90" fmla="*/ 1764453 w 3557693"/>
                  <a:gd name="connsiteY90" fmla="*/ 731520 h 3694853"/>
                  <a:gd name="connsiteX91" fmla="*/ 1784773 w 3557693"/>
                  <a:gd name="connsiteY91" fmla="*/ 843280 h 3694853"/>
                  <a:gd name="connsiteX92" fmla="*/ 1815253 w 3557693"/>
                  <a:gd name="connsiteY92" fmla="*/ 1036320 h 3694853"/>
                  <a:gd name="connsiteX93" fmla="*/ 1876213 w 3557693"/>
                  <a:gd name="connsiteY93" fmla="*/ 1310640 h 3694853"/>
                  <a:gd name="connsiteX94" fmla="*/ 1855893 w 3557693"/>
                  <a:gd name="connsiteY94" fmla="*/ 1310640 h 3694853"/>
                  <a:gd name="connsiteX95" fmla="*/ 1591733 w 3557693"/>
                  <a:gd name="connsiteY95" fmla="*/ 1137920 h 3694853"/>
                  <a:gd name="connsiteX96" fmla="*/ 1408853 w 3557693"/>
                  <a:gd name="connsiteY96" fmla="*/ 914400 h 3694853"/>
                  <a:gd name="connsiteX97" fmla="*/ 1327573 w 3557693"/>
                  <a:gd name="connsiteY97" fmla="*/ 782320 h 3694853"/>
                  <a:gd name="connsiteX98" fmla="*/ 1307253 w 3557693"/>
                  <a:gd name="connsiteY98" fmla="*/ 619760 h 3694853"/>
                  <a:gd name="connsiteX99" fmla="*/ 1286933 w 3557693"/>
                  <a:gd name="connsiteY99" fmla="*/ 589280 h 3694853"/>
                  <a:gd name="connsiteX100" fmla="*/ 1256453 w 3557693"/>
                  <a:gd name="connsiteY100" fmla="*/ 670560 h 3694853"/>
                  <a:gd name="connsiteX101" fmla="*/ 1266613 w 3557693"/>
                  <a:gd name="connsiteY101" fmla="*/ 772160 h 3694853"/>
                  <a:gd name="connsiteX102" fmla="*/ 1185333 w 3557693"/>
                  <a:gd name="connsiteY102" fmla="*/ 690880 h 3694853"/>
                  <a:gd name="connsiteX103" fmla="*/ 1012613 w 3557693"/>
                  <a:gd name="connsiteY103" fmla="*/ 508000 h 3694853"/>
                  <a:gd name="connsiteX104" fmla="*/ 941493 w 3557693"/>
                  <a:gd name="connsiteY104" fmla="*/ 375920 h 3694853"/>
                  <a:gd name="connsiteX105" fmla="*/ 890693 w 3557693"/>
                  <a:gd name="connsiteY105" fmla="*/ 294640 h 3694853"/>
                  <a:gd name="connsiteX106" fmla="*/ 860213 w 3557693"/>
                  <a:gd name="connsiteY106" fmla="*/ 294640 h 3694853"/>
                  <a:gd name="connsiteX107" fmla="*/ 880533 w 3557693"/>
                  <a:gd name="connsiteY107" fmla="*/ 365760 h 3694853"/>
                  <a:gd name="connsiteX108" fmla="*/ 982133 w 3557693"/>
                  <a:gd name="connsiteY108" fmla="*/ 548640 h 3694853"/>
                  <a:gd name="connsiteX109" fmla="*/ 1083733 w 3557693"/>
                  <a:gd name="connsiteY109" fmla="*/ 650240 h 3694853"/>
                  <a:gd name="connsiteX110" fmla="*/ 1012613 w 3557693"/>
                  <a:gd name="connsiteY110" fmla="*/ 650240 h 3694853"/>
                  <a:gd name="connsiteX111" fmla="*/ 850053 w 3557693"/>
                  <a:gd name="connsiteY111" fmla="*/ 579120 h 3694853"/>
                  <a:gd name="connsiteX112" fmla="*/ 829733 w 3557693"/>
                  <a:gd name="connsiteY112" fmla="*/ 599440 h 3694853"/>
                  <a:gd name="connsiteX113" fmla="*/ 921173 w 3557693"/>
                  <a:gd name="connsiteY113" fmla="*/ 650240 h 3694853"/>
                  <a:gd name="connsiteX114" fmla="*/ 1073573 w 3557693"/>
                  <a:gd name="connsiteY114" fmla="*/ 711200 h 3694853"/>
                  <a:gd name="connsiteX115" fmla="*/ 1124373 w 3557693"/>
                  <a:gd name="connsiteY115" fmla="*/ 721360 h 3694853"/>
                  <a:gd name="connsiteX116" fmla="*/ 1246293 w 3557693"/>
                  <a:gd name="connsiteY116" fmla="*/ 822960 h 3694853"/>
                  <a:gd name="connsiteX117" fmla="*/ 1286933 w 3557693"/>
                  <a:gd name="connsiteY117" fmla="*/ 853440 h 3694853"/>
                  <a:gd name="connsiteX118" fmla="*/ 1398693 w 3557693"/>
                  <a:gd name="connsiteY118" fmla="*/ 985520 h 3694853"/>
                  <a:gd name="connsiteX119" fmla="*/ 1500293 w 3557693"/>
                  <a:gd name="connsiteY119" fmla="*/ 1117600 h 3694853"/>
                  <a:gd name="connsiteX120" fmla="*/ 1683173 w 3557693"/>
                  <a:gd name="connsiteY120" fmla="*/ 1290320 h 3694853"/>
                  <a:gd name="connsiteX121" fmla="*/ 1845733 w 3557693"/>
                  <a:gd name="connsiteY121" fmla="*/ 1422400 h 3694853"/>
                  <a:gd name="connsiteX122" fmla="*/ 1866053 w 3557693"/>
                  <a:gd name="connsiteY122" fmla="*/ 1473200 h 3694853"/>
                  <a:gd name="connsiteX123" fmla="*/ 1886373 w 3557693"/>
                  <a:gd name="connsiteY123" fmla="*/ 1625600 h 3694853"/>
                  <a:gd name="connsiteX124" fmla="*/ 1896533 w 3557693"/>
                  <a:gd name="connsiteY124" fmla="*/ 1717040 h 3694853"/>
                  <a:gd name="connsiteX125" fmla="*/ 1886373 w 3557693"/>
                  <a:gd name="connsiteY125" fmla="*/ 1879600 h 3694853"/>
                  <a:gd name="connsiteX126" fmla="*/ 1774613 w 3557693"/>
                  <a:gd name="connsiteY126" fmla="*/ 1828800 h 3694853"/>
                  <a:gd name="connsiteX127" fmla="*/ 1500293 w 3557693"/>
                  <a:gd name="connsiteY127" fmla="*/ 1778000 h 3694853"/>
                  <a:gd name="connsiteX128" fmla="*/ 1256453 w 3557693"/>
                  <a:gd name="connsiteY128" fmla="*/ 1706880 h 3694853"/>
                  <a:gd name="connsiteX129" fmla="*/ 900853 w 3557693"/>
                  <a:gd name="connsiteY129" fmla="*/ 1574800 h 3694853"/>
                  <a:gd name="connsiteX130" fmla="*/ 667173 w 3557693"/>
                  <a:gd name="connsiteY130" fmla="*/ 1341120 h 3694853"/>
                  <a:gd name="connsiteX131" fmla="*/ 514773 w 3557693"/>
                  <a:gd name="connsiteY131" fmla="*/ 1137920 h 3694853"/>
                  <a:gd name="connsiteX132" fmla="*/ 423333 w 3557693"/>
                  <a:gd name="connsiteY132" fmla="*/ 1036320 h 3694853"/>
                  <a:gd name="connsiteX133" fmla="*/ 362373 w 3557693"/>
                  <a:gd name="connsiteY133" fmla="*/ 1046480 h 3694853"/>
                  <a:gd name="connsiteX134" fmla="*/ 443653 w 3557693"/>
                  <a:gd name="connsiteY134" fmla="*/ 1137920 h 3694853"/>
                  <a:gd name="connsiteX135" fmla="*/ 565573 w 3557693"/>
                  <a:gd name="connsiteY135" fmla="*/ 1320800 h 3694853"/>
                  <a:gd name="connsiteX136" fmla="*/ 626533 w 3557693"/>
                  <a:gd name="connsiteY136" fmla="*/ 1402080 h 3694853"/>
                  <a:gd name="connsiteX137" fmla="*/ 555413 w 3557693"/>
                  <a:gd name="connsiteY137" fmla="*/ 1391920 h 3694853"/>
                  <a:gd name="connsiteX138" fmla="*/ 382693 w 3557693"/>
                  <a:gd name="connsiteY138" fmla="*/ 1300480 h 3694853"/>
                  <a:gd name="connsiteX139" fmla="*/ 209973 w 3557693"/>
                  <a:gd name="connsiteY139" fmla="*/ 1178560 h 3694853"/>
                  <a:gd name="connsiteX140" fmla="*/ 47413 w 3557693"/>
                  <a:gd name="connsiteY140" fmla="*/ 1046480 h 3694853"/>
                  <a:gd name="connsiteX141" fmla="*/ 6773 w 3557693"/>
                  <a:gd name="connsiteY141" fmla="*/ 1056640 h 3694853"/>
                  <a:gd name="connsiteX142" fmla="*/ 88053 w 3557693"/>
                  <a:gd name="connsiteY142" fmla="*/ 1127760 h 3694853"/>
                  <a:gd name="connsiteX143" fmla="*/ 362373 w 3557693"/>
                  <a:gd name="connsiteY143" fmla="*/ 1351280 h 3694853"/>
                  <a:gd name="connsiteX144" fmla="*/ 606213 w 3557693"/>
                  <a:gd name="connsiteY144" fmla="*/ 1463040 h 3694853"/>
                  <a:gd name="connsiteX145" fmla="*/ 707813 w 3557693"/>
                  <a:gd name="connsiteY145" fmla="*/ 1483360 h 3694853"/>
                  <a:gd name="connsiteX146" fmla="*/ 758613 w 3557693"/>
                  <a:gd name="connsiteY146" fmla="*/ 1544320 h 3694853"/>
                  <a:gd name="connsiteX147" fmla="*/ 819573 w 3557693"/>
                  <a:gd name="connsiteY147" fmla="*/ 1595120 h 3694853"/>
                  <a:gd name="connsiteX148" fmla="*/ 911013 w 3557693"/>
                  <a:gd name="connsiteY148" fmla="*/ 1645920 h 3694853"/>
                  <a:gd name="connsiteX149" fmla="*/ 1236133 w 3557693"/>
                  <a:gd name="connsiteY149" fmla="*/ 1767840 h 3694853"/>
                  <a:gd name="connsiteX150" fmla="*/ 1540933 w 3557693"/>
                  <a:gd name="connsiteY150" fmla="*/ 1879600 h 3694853"/>
                  <a:gd name="connsiteX151" fmla="*/ 1652693 w 3557693"/>
                  <a:gd name="connsiteY151" fmla="*/ 1950720 h 3694853"/>
                  <a:gd name="connsiteX152" fmla="*/ 1469813 w 3557693"/>
                  <a:gd name="connsiteY152" fmla="*/ 1920240 h 3694853"/>
                  <a:gd name="connsiteX153" fmla="*/ 1286933 w 3557693"/>
                  <a:gd name="connsiteY153" fmla="*/ 1920240 h 3694853"/>
                  <a:gd name="connsiteX154" fmla="*/ 1053253 w 3557693"/>
                  <a:gd name="connsiteY154" fmla="*/ 1899920 h 3694853"/>
                  <a:gd name="connsiteX155" fmla="*/ 809413 w 3557693"/>
                  <a:gd name="connsiteY155" fmla="*/ 1828800 h 3694853"/>
                  <a:gd name="connsiteX156" fmla="*/ 545253 w 3557693"/>
                  <a:gd name="connsiteY156" fmla="*/ 1737360 h 3694853"/>
                  <a:gd name="connsiteX157" fmla="*/ 514773 w 3557693"/>
                  <a:gd name="connsiteY157" fmla="*/ 1727200 h 3694853"/>
                  <a:gd name="connsiteX158" fmla="*/ 382693 w 3557693"/>
                  <a:gd name="connsiteY158" fmla="*/ 1635760 h 3694853"/>
                  <a:gd name="connsiteX159" fmla="*/ 342053 w 3557693"/>
                  <a:gd name="connsiteY159" fmla="*/ 1645920 h 3694853"/>
                  <a:gd name="connsiteX160" fmla="*/ 474133 w 3557693"/>
                  <a:gd name="connsiteY160" fmla="*/ 1767840 h 3694853"/>
                  <a:gd name="connsiteX161" fmla="*/ 728133 w 3557693"/>
                  <a:gd name="connsiteY161" fmla="*/ 1849120 h 3694853"/>
                  <a:gd name="connsiteX162" fmla="*/ 606213 w 3557693"/>
                  <a:gd name="connsiteY162" fmla="*/ 1849120 h 3694853"/>
                  <a:gd name="connsiteX163" fmla="*/ 474133 w 3557693"/>
                  <a:gd name="connsiteY163" fmla="*/ 1838960 h 3694853"/>
                  <a:gd name="connsiteX164" fmla="*/ 474133 w 3557693"/>
                  <a:gd name="connsiteY164" fmla="*/ 1889760 h 3694853"/>
                  <a:gd name="connsiteX165" fmla="*/ 585893 w 3557693"/>
                  <a:gd name="connsiteY165" fmla="*/ 1889760 h 3694853"/>
                  <a:gd name="connsiteX166" fmla="*/ 789093 w 3557693"/>
                  <a:gd name="connsiteY166" fmla="*/ 1889760 h 3694853"/>
                  <a:gd name="connsiteX167" fmla="*/ 992293 w 3557693"/>
                  <a:gd name="connsiteY167" fmla="*/ 1930400 h 3694853"/>
                  <a:gd name="connsiteX168" fmla="*/ 1266613 w 3557693"/>
                  <a:gd name="connsiteY168" fmla="*/ 1950720 h 3694853"/>
                  <a:gd name="connsiteX169" fmla="*/ 1520613 w 3557693"/>
                  <a:gd name="connsiteY169" fmla="*/ 1981200 h 3694853"/>
                  <a:gd name="connsiteX170" fmla="*/ 1693333 w 3557693"/>
                  <a:gd name="connsiteY170" fmla="*/ 2021840 h 3694853"/>
                  <a:gd name="connsiteX171" fmla="*/ 1744133 w 3557693"/>
                  <a:gd name="connsiteY171" fmla="*/ 2123440 h 3694853"/>
                  <a:gd name="connsiteX172" fmla="*/ 1794933 w 3557693"/>
                  <a:gd name="connsiteY172" fmla="*/ 2255520 h 3694853"/>
                  <a:gd name="connsiteX173" fmla="*/ 1805093 w 3557693"/>
                  <a:gd name="connsiteY173" fmla="*/ 2499360 h 3694853"/>
                  <a:gd name="connsiteX174" fmla="*/ 1784773 w 3557693"/>
                  <a:gd name="connsiteY174" fmla="*/ 2753360 h 3694853"/>
                  <a:gd name="connsiteX175" fmla="*/ 1733973 w 3557693"/>
                  <a:gd name="connsiteY175" fmla="*/ 3048000 h 3694853"/>
                  <a:gd name="connsiteX176" fmla="*/ 1683173 w 3557693"/>
                  <a:gd name="connsiteY176" fmla="*/ 3342640 h 3694853"/>
                  <a:gd name="connsiteX177" fmla="*/ 1632373 w 3557693"/>
                  <a:gd name="connsiteY177" fmla="*/ 3586480 h 3694853"/>
                  <a:gd name="connsiteX178" fmla="*/ 1825413 w 3557693"/>
                  <a:gd name="connsiteY178" fmla="*/ 3667760 h 3694853"/>
                  <a:gd name="connsiteX179" fmla="*/ 2120053 w 3557693"/>
                  <a:gd name="connsiteY179" fmla="*/ 3677920 h 3694853"/>
                  <a:gd name="connsiteX180" fmla="*/ 2191173 w 3557693"/>
                  <a:gd name="connsiteY180" fmla="*/ 3627120 h 3694853"/>
                  <a:gd name="connsiteX181" fmla="*/ 2181013 w 3557693"/>
                  <a:gd name="connsiteY181" fmla="*/ 3271520 h 3694853"/>
                  <a:gd name="connsiteX182" fmla="*/ 2140373 w 3557693"/>
                  <a:gd name="connsiteY182" fmla="*/ 2479040 h 3694853"/>
                  <a:gd name="connsiteX0" fmla="*/ 2150533 w 3557693"/>
                  <a:gd name="connsiteY0" fmla="*/ 2387600 h 3694853"/>
                  <a:gd name="connsiteX1" fmla="*/ 2302933 w 3557693"/>
                  <a:gd name="connsiteY1" fmla="*/ 2103120 h 3694853"/>
                  <a:gd name="connsiteX2" fmla="*/ 2628053 w 3557693"/>
                  <a:gd name="connsiteY2" fmla="*/ 1838960 h 3694853"/>
                  <a:gd name="connsiteX3" fmla="*/ 3014133 w 3557693"/>
                  <a:gd name="connsiteY3" fmla="*/ 1615440 h 3694853"/>
                  <a:gd name="connsiteX4" fmla="*/ 3288453 w 3557693"/>
                  <a:gd name="connsiteY4" fmla="*/ 1503680 h 3694853"/>
                  <a:gd name="connsiteX5" fmla="*/ 3471333 w 3557693"/>
                  <a:gd name="connsiteY5" fmla="*/ 1391920 h 3694853"/>
                  <a:gd name="connsiteX6" fmla="*/ 3552613 w 3557693"/>
                  <a:gd name="connsiteY6" fmla="*/ 1280160 h 3694853"/>
                  <a:gd name="connsiteX7" fmla="*/ 3501813 w 3557693"/>
                  <a:gd name="connsiteY7" fmla="*/ 1270000 h 3694853"/>
                  <a:gd name="connsiteX8" fmla="*/ 3430693 w 3557693"/>
                  <a:gd name="connsiteY8" fmla="*/ 1371600 h 3694853"/>
                  <a:gd name="connsiteX9" fmla="*/ 3237653 w 3557693"/>
                  <a:gd name="connsiteY9" fmla="*/ 1473200 h 3694853"/>
                  <a:gd name="connsiteX10" fmla="*/ 2922693 w 3557693"/>
                  <a:gd name="connsiteY10" fmla="*/ 1605280 h 3694853"/>
                  <a:gd name="connsiteX11" fmla="*/ 2892213 w 3557693"/>
                  <a:gd name="connsiteY11" fmla="*/ 1595120 h 3694853"/>
                  <a:gd name="connsiteX12" fmla="*/ 2922693 w 3557693"/>
                  <a:gd name="connsiteY12" fmla="*/ 1483360 h 3694853"/>
                  <a:gd name="connsiteX13" fmla="*/ 2983653 w 3557693"/>
                  <a:gd name="connsiteY13" fmla="*/ 1320800 h 3694853"/>
                  <a:gd name="connsiteX14" fmla="*/ 2983653 w 3557693"/>
                  <a:gd name="connsiteY14" fmla="*/ 1270000 h 3694853"/>
                  <a:gd name="connsiteX15" fmla="*/ 2932853 w 3557693"/>
                  <a:gd name="connsiteY15" fmla="*/ 1280160 h 3694853"/>
                  <a:gd name="connsiteX16" fmla="*/ 2902373 w 3557693"/>
                  <a:gd name="connsiteY16" fmla="*/ 1361440 h 3694853"/>
                  <a:gd name="connsiteX17" fmla="*/ 2821093 w 3557693"/>
                  <a:gd name="connsiteY17" fmla="*/ 1584960 h 3694853"/>
                  <a:gd name="connsiteX18" fmla="*/ 2790613 w 3557693"/>
                  <a:gd name="connsiteY18" fmla="*/ 1666240 h 3694853"/>
                  <a:gd name="connsiteX19" fmla="*/ 2668693 w 3557693"/>
                  <a:gd name="connsiteY19" fmla="*/ 1737360 h 3694853"/>
                  <a:gd name="connsiteX20" fmla="*/ 2475653 w 3557693"/>
                  <a:gd name="connsiteY20" fmla="*/ 1838960 h 3694853"/>
                  <a:gd name="connsiteX21" fmla="*/ 2374053 w 3557693"/>
                  <a:gd name="connsiteY21" fmla="*/ 1899920 h 3694853"/>
                  <a:gd name="connsiteX22" fmla="*/ 2231813 w 3557693"/>
                  <a:gd name="connsiteY22" fmla="*/ 2011680 h 3694853"/>
                  <a:gd name="connsiteX23" fmla="*/ 2313093 w 3557693"/>
                  <a:gd name="connsiteY23" fmla="*/ 1666240 h 3694853"/>
                  <a:gd name="connsiteX24" fmla="*/ 2384213 w 3557693"/>
                  <a:gd name="connsiteY24" fmla="*/ 1280160 h 3694853"/>
                  <a:gd name="connsiteX25" fmla="*/ 2597573 w 3557693"/>
                  <a:gd name="connsiteY25" fmla="*/ 1056640 h 3694853"/>
                  <a:gd name="connsiteX26" fmla="*/ 2668693 w 3557693"/>
                  <a:gd name="connsiteY26" fmla="*/ 894080 h 3694853"/>
                  <a:gd name="connsiteX27" fmla="*/ 2628053 w 3557693"/>
                  <a:gd name="connsiteY27" fmla="*/ 894080 h 3694853"/>
                  <a:gd name="connsiteX28" fmla="*/ 2567093 w 3557693"/>
                  <a:gd name="connsiteY28" fmla="*/ 1026160 h 3694853"/>
                  <a:gd name="connsiteX29" fmla="*/ 2414693 w 3557693"/>
                  <a:gd name="connsiteY29" fmla="*/ 1148080 h 3694853"/>
                  <a:gd name="connsiteX30" fmla="*/ 2465493 w 3557693"/>
                  <a:gd name="connsiteY30" fmla="*/ 975360 h 3694853"/>
                  <a:gd name="connsiteX31" fmla="*/ 2546773 w 3557693"/>
                  <a:gd name="connsiteY31" fmla="*/ 680720 h 3694853"/>
                  <a:gd name="connsiteX32" fmla="*/ 2648373 w 3557693"/>
                  <a:gd name="connsiteY32" fmla="*/ 589280 h 3694853"/>
                  <a:gd name="connsiteX33" fmla="*/ 2729653 w 3557693"/>
                  <a:gd name="connsiteY33" fmla="*/ 497840 h 3694853"/>
                  <a:gd name="connsiteX34" fmla="*/ 2739813 w 3557693"/>
                  <a:gd name="connsiteY34" fmla="*/ 447040 h 3694853"/>
                  <a:gd name="connsiteX35" fmla="*/ 2699173 w 3557693"/>
                  <a:gd name="connsiteY35" fmla="*/ 467360 h 3694853"/>
                  <a:gd name="connsiteX36" fmla="*/ 2628053 w 3557693"/>
                  <a:gd name="connsiteY36" fmla="*/ 548640 h 3694853"/>
                  <a:gd name="connsiteX37" fmla="*/ 2567093 w 3557693"/>
                  <a:gd name="connsiteY37" fmla="*/ 579120 h 3694853"/>
                  <a:gd name="connsiteX38" fmla="*/ 2678853 w 3557693"/>
                  <a:gd name="connsiteY38" fmla="*/ 274320 h 3694853"/>
                  <a:gd name="connsiteX39" fmla="*/ 2729653 w 3557693"/>
                  <a:gd name="connsiteY39" fmla="*/ 40640 h 3694853"/>
                  <a:gd name="connsiteX40" fmla="*/ 2689013 w 3557693"/>
                  <a:gd name="connsiteY40" fmla="*/ 30480 h 3694853"/>
                  <a:gd name="connsiteX41" fmla="*/ 2668693 w 3557693"/>
                  <a:gd name="connsiteY41" fmla="*/ 142240 h 3694853"/>
                  <a:gd name="connsiteX42" fmla="*/ 2617893 w 3557693"/>
                  <a:gd name="connsiteY42" fmla="*/ 314960 h 3694853"/>
                  <a:gd name="connsiteX43" fmla="*/ 2597573 w 3557693"/>
                  <a:gd name="connsiteY43" fmla="*/ 314960 h 3694853"/>
                  <a:gd name="connsiteX44" fmla="*/ 2556933 w 3557693"/>
                  <a:gd name="connsiteY44" fmla="*/ 172720 h 3694853"/>
                  <a:gd name="connsiteX45" fmla="*/ 2526453 w 3557693"/>
                  <a:gd name="connsiteY45" fmla="*/ 81280 h 3694853"/>
                  <a:gd name="connsiteX46" fmla="*/ 2495973 w 3557693"/>
                  <a:gd name="connsiteY46" fmla="*/ 111760 h 3694853"/>
                  <a:gd name="connsiteX47" fmla="*/ 2516293 w 3557693"/>
                  <a:gd name="connsiteY47" fmla="*/ 172720 h 3694853"/>
                  <a:gd name="connsiteX48" fmla="*/ 2546773 w 3557693"/>
                  <a:gd name="connsiteY48" fmla="*/ 284480 h 3694853"/>
                  <a:gd name="connsiteX49" fmla="*/ 2567093 w 3557693"/>
                  <a:gd name="connsiteY49" fmla="*/ 375920 h 3694853"/>
                  <a:gd name="connsiteX50" fmla="*/ 2577253 w 3557693"/>
                  <a:gd name="connsiteY50" fmla="*/ 406400 h 3694853"/>
                  <a:gd name="connsiteX51" fmla="*/ 2495973 w 3557693"/>
                  <a:gd name="connsiteY51" fmla="*/ 640080 h 3694853"/>
                  <a:gd name="connsiteX52" fmla="*/ 2424853 w 3557693"/>
                  <a:gd name="connsiteY52" fmla="*/ 894080 h 3694853"/>
                  <a:gd name="connsiteX53" fmla="*/ 2363893 w 3557693"/>
                  <a:gd name="connsiteY53" fmla="*/ 863600 h 3694853"/>
                  <a:gd name="connsiteX54" fmla="*/ 2262293 w 3557693"/>
                  <a:gd name="connsiteY54" fmla="*/ 690880 h 3694853"/>
                  <a:gd name="connsiteX55" fmla="*/ 2221653 w 3557693"/>
                  <a:gd name="connsiteY55" fmla="*/ 609600 h 3694853"/>
                  <a:gd name="connsiteX56" fmla="*/ 2201333 w 3557693"/>
                  <a:gd name="connsiteY56" fmla="*/ 640080 h 3694853"/>
                  <a:gd name="connsiteX57" fmla="*/ 2241973 w 3557693"/>
                  <a:gd name="connsiteY57" fmla="*/ 741680 h 3694853"/>
                  <a:gd name="connsiteX58" fmla="*/ 2302933 w 3557693"/>
                  <a:gd name="connsiteY58" fmla="*/ 853440 h 3694853"/>
                  <a:gd name="connsiteX59" fmla="*/ 2353733 w 3557693"/>
                  <a:gd name="connsiteY59" fmla="*/ 934720 h 3694853"/>
                  <a:gd name="connsiteX60" fmla="*/ 2384213 w 3557693"/>
                  <a:gd name="connsiteY60" fmla="*/ 965200 h 3694853"/>
                  <a:gd name="connsiteX61" fmla="*/ 2363893 w 3557693"/>
                  <a:gd name="connsiteY61" fmla="*/ 1076960 h 3694853"/>
                  <a:gd name="connsiteX62" fmla="*/ 2262293 w 3557693"/>
                  <a:gd name="connsiteY62" fmla="*/ 1422400 h 3694853"/>
                  <a:gd name="connsiteX63" fmla="*/ 2211493 w 3557693"/>
                  <a:gd name="connsiteY63" fmla="*/ 1676400 h 3694853"/>
                  <a:gd name="connsiteX64" fmla="*/ 2160693 w 3557693"/>
                  <a:gd name="connsiteY64" fmla="*/ 1818640 h 3694853"/>
                  <a:gd name="connsiteX65" fmla="*/ 2089573 w 3557693"/>
                  <a:gd name="connsiteY65" fmla="*/ 1838960 h 3694853"/>
                  <a:gd name="connsiteX66" fmla="*/ 2048933 w 3557693"/>
                  <a:gd name="connsiteY66" fmla="*/ 1686560 h 3694853"/>
                  <a:gd name="connsiteX67" fmla="*/ 1957493 w 3557693"/>
                  <a:gd name="connsiteY67" fmla="*/ 1351280 h 3694853"/>
                  <a:gd name="connsiteX68" fmla="*/ 1845733 w 3557693"/>
                  <a:gd name="connsiteY68" fmla="*/ 894080 h 3694853"/>
                  <a:gd name="connsiteX69" fmla="*/ 1805093 w 3557693"/>
                  <a:gd name="connsiteY69" fmla="*/ 436880 h 3694853"/>
                  <a:gd name="connsiteX70" fmla="*/ 1815253 w 3557693"/>
                  <a:gd name="connsiteY70" fmla="*/ 254000 h 3694853"/>
                  <a:gd name="connsiteX71" fmla="*/ 1774613 w 3557693"/>
                  <a:gd name="connsiteY71" fmla="*/ 213360 h 3694853"/>
                  <a:gd name="connsiteX72" fmla="*/ 1764453 w 3557693"/>
                  <a:gd name="connsiteY72" fmla="*/ 365760 h 3694853"/>
                  <a:gd name="connsiteX73" fmla="*/ 1764453 w 3557693"/>
                  <a:gd name="connsiteY73" fmla="*/ 558800 h 3694853"/>
                  <a:gd name="connsiteX74" fmla="*/ 1774613 w 3557693"/>
                  <a:gd name="connsiteY74" fmla="*/ 670560 h 3694853"/>
                  <a:gd name="connsiteX75" fmla="*/ 1733973 w 3557693"/>
                  <a:gd name="connsiteY75" fmla="*/ 609600 h 3694853"/>
                  <a:gd name="connsiteX76" fmla="*/ 1622213 w 3557693"/>
                  <a:gd name="connsiteY76" fmla="*/ 406400 h 3694853"/>
                  <a:gd name="connsiteX77" fmla="*/ 1571413 w 3557693"/>
                  <a:gd name="connsiteY77" fmla="*/ 142240 h 3694853"/>
                  <a:gd name="connsiteX78" fmla="*/ 1540933 w 3557693"/>
                  <a:gd name="connsiteY78" fmla="*/ 60960 h 3694853"/>
                  <a:gd name="connsiteX79" fmla="*/ 1520613 w 3557693"/>
                  <a:gd name="connsiteY79" fmla="*/ 121920 h 3694853"/>
                  <a:gd name="connsiteX80" fmla="*/ 1551093 w 3557693"/>
                  <a:gd name="connsiteY80" fmla="*/ 365760 h 3694853"/>
                  <a:gd name="connsiteX81" fmla="*/ 1571413 w 3557693"/>
                  <a:gd name="connsiteY81" fmla="*/ 426720 h 3694853"/>
                  <a:gd name="connsiteX82" fmla="*/ 1540933 w 3557693"/>
                  <a:gd name="connsiteY82" fmla="*/ 416560 h 3694853"/>
                  <a:gd name="connsiteX83" fmla="*/ 1439333 w 3557693"/>
                  <a:gd name="connsiteY83" fmla="*/ 335280 h 3694853"/>
                  <a:gd name="connsiteX84" fmla="*/ 1327573 w 3557693"/>
                  <a:gd name="connsiteY84" fmla="*/ 274320 h 3694853"/>
                  <a:gd name="connsiteX85" fmla="*/ 1317413 w 3557693"/>
                  <a:gd name="connsiteY85" fmla="*/ 304800 h 3694853"/>
                  <a:gd name="connsiteX86" fmla="*/ 1429173 w 3557693"/>
                  <a:gd name="connsiteY86" fmla="*/ 396240 h 3694853"/>
                  <a:gd name="connsiteX87" fmla="*/ 1571413 w 3557693"/>
                  <a:gd name="connsiteY87" fmla="*/ 477520 h 3694853"/>
                  <a:gd name="connsiteX88" fmla="*/ 1601893 w 3557693"/>
                  <a:gd name="connsiteY88" fmla="*/ 497840 h 3694853"/>
                  <a:gd name="connsiteX89" fmla="*/ 1683173 w 3557693"/>
                  <a:gd name="connsiteY89" fmla="*/ 629920 h 3694853"/>
                  <a:gd name="connsiteX90" fmla="*/ 1764453 w 3557693"/>
                  <a:gd name="connsiteY90" fmla="*/ 731520 h 3694853"/>
                  <a:gd name="connsiteX91" fmla="*/ 1784773 w 3557693"/>
                  <a:gd name="connsiteY91" fmla="*/ 843280 h 3694853"/>
                  <a:gd name="connsiteX92" fmla="*/ 1815253 w 3557693"/>
                  <a:gd name="connsiteY92" fmla="*/ 1036320 h 3694853"/>
                  <a:gd name="connsiteX93" fmla="*/ 1876213 w 3557693"/>
                  <a:gd name="connsiteY93" fmla="*/ 1310640 h 3694853"/>
                  <a:gd name="connsiteX94" fmla="*/ 1855893 w 3557693"/>
                  <a:gd name="connsiteY94" fmla="*/ 1310640 h 3694853"/>
                  <a:gd name="connsiteX95" fmla="*/ 1591733 w 3557693"/>
                  <a:gd name="connsiteY95" fmla="*/ 1137920 h 3694853"/>
                  <a:gd name="connsiteX96" fmla="*/ 1408853 w 3557693"/>
                  <a:gd name="connsiteY96" fmla="*/ 914400 h 3694853"/>
                  <a:gd name="connsiteX97" fmla="*/ 1327573 w 3557693"/>
                  <a:gd name="connsiteY97" fmla="*/ 782320 h 3694853"/>
                  <a:gd name="connsiteX98" fmla="*/ 1307253 w 3557693"/>
                  <a:gd name="connsiteY98" fmla="*/ 619760 h 3694853"/>
                  <a:gd name="connsiteX99" fmla="*/ 1286933 w 3557693"/>
                  <a:gd name="connsiteY99" fmla="*/ 589280 h 3694853"/>
                  <a:gd name="connsiteX100" fmla="*/ 1256453 w 3557693"/>
                  <a:gd name="connsiteY100" fmla="*/ 670560 h 3694853"/>
                  <a:gd name="connsiteX101" fmla="*/ 1266613 w 3557693"/>
                  <a:gd name="connsiteY101" fmla="*/ 772160 h 3694853"/>
                  <a:gd name="connsiteX102" fmla="*/ 1185333 w 3557693"/>
                  <a:gd name="connsiteY102" fmla="*/ 690880 h 3694853"/>
                  <a:gd name="connsiteX103" fmla="*/ 1012613 w 3557693"/>
                  <a:gd name="connsiteY103" fmla="*/ 508000 h 3694853"/>
                  <a:gd name="connsiteX104" fmla="*/ 941493 w 3557693"/>
                  <a:gd name="connsiteY104" fmla="*/ 375920 h 3694853"/>
                  <a:gd name="connsiteX105" fmla="*/ 890693 w 3557693"/>
                  <a:gd name="connsiteY105" fmla="*/ 294640 h 3694853"/>
                  <a:gd name="connsiteX106" fmla="*/ 860213 w 3557693"/>
                  <a:gd name="connsiteY106" fmla="*/ 294640 h 3694853"/>
                  <a:gd name="connsiteX107" fmla="*/ 880533 w 3557693"/>
                  <a:gd name="connsiteY107" fmla="*/ 365760 h 3694853"/>
                  <a:gd name="connsiteX108" fmla="*/ 982133 w 3557693"/>
                  <a:gd name="connsiteY108" fmla="*/ 548640 h 3694853"/>
                  <a:gd name="connsiteX109" fmla="*/ 1083733 w 3557693"/>
                  <a:gd name="connsiteY109" fmla="*/ 650240 h 3694853"/>
                  <a:gd name="connsiteX110" fmla="*/ 1012613 w 3557693"/>
                  <a:gd name="connsiteY110" fmla="*/ 650240 h 3694853"/>
                  <a:gd name="connsiteX111" fmla="*/ 850053 w 3557693"/>
                  <a:gd name="connsiteY111" fmla="*/ 579120 h 3694853"/>
                  <a:gd name="connsiteX112" fmla="*/ 829733 w 3557693"/>
                  <a:gd name="connsiteY112" fmla="*/ 599440 h 3694853"/>
                  <a:gd name="connsiteX113" fmla="*/ 921173 w 3557693"/>
                  <a:gd name="connsiteY113" fmla="*/ 650240 h 3694853"/>
                  <a:gd name="connsiteX114" fmla="*/ 1073573 w 3557693"/>
                  <a:gd name="connsiteY114" fmla="*/ 711200 h 3694853"/>
                  <a:gd name="connsiteX115" fmla="*/ 1124373 w 3557693"/>
                  <a:gd name="connsiteY115" fmla="*/ 721360 h 3694853"/>
                  <a:gd name="connsiteX116" fmla="*/ 1246293 w 3557693"/>
                  <a:gd name="connsiteY116" fmla="*/ 822960 h 3694853"/>
                  <a:gd name="connsiteX117" fmla="*/ 1286933 w 3557693"/>
                  <a:gd name="connsiteY117" fmla="*/ 853440 h 3694853"/>
                  <a:gd name="connsiteX118" fmla="*/ 1398693 w 3557693"/>
                  <a:gd name="connsiteY118" fmla="*/ 985520 h 3694853"/>
                  <a:gd name="connsiteX119" fmla="*/ 1500293 w 3557693"/>
                  <a:gd name="connsiteY119" fmla="*/ 1117600 h 3694853"/>
                  <a:gd name="connsiteX120" fmla="*/ 1683173 w 3557693"/>
                  <a:gd name="connsiteY120" fmla="*/ 1290320 h 3694853"/>
                  <a:gd name="connsiteX121" fmla="*/ 1845733 w 3557693"/>
                  <a:gd name="connsiteY121" fmla="*/ 1422400 h 3694853"/>
                  <a:gd name="connsiteX122" fmla="*/ 1866053 w 3557693"/>
                  <a:gd name="connsiteY122" fmla="*/ 1473200 h 3694853"/>
                  <a:gd name="connsiteX123" fmla="*/ 1886373 w 3557693"/>
                  <a:gd name="connsiteY123" fmla="*/ 1625600 h 3694853"/>
                  <a:gd name="connsiteX124" fmla="*/ 1896533 w 3557693"/>
                  <a:gd name="connsiteY124" fmla="*/ 1717040 h 3694853"/>
                  <a:gd name="connsiteX125" fmla="*/ 1886373 w 3557693"/>
                  <a:gd name="connsiteY125" fmla="*/ 1879600 h 3694853"/>
                  <a:gd name="connsiteX126" fmla="*/ 1774613 w 3557693"/>
                  <a:gd name="connsiteY126" fmla="*/ 1828800 h 3694853"/>
                  <a:gd name="connsiteX127" fmla="*/ 1500293 w 3557693"/>
                  <a:gd name="connsiteY127" fmla="*/ 1778000 h 3694853"/>
                  <a:gd name="connsiteX128" fmla="*/ 1256453 w 3557693"/>
                  <a:gd name="connsiteY128" fmla="*/ 1706880 h 3694853"/>
                  <a:gd name="connsiteX129" fmla="*/ 900853 w 3557693"/>
                  <a:gd name="connsiteY129" fmla="*/ 1574800 h 3694853"/>
                  <a:gd name="connsiteX130" fmla="*/ 667173 w 3557693"/>
                  <a:gd name="connsiteY130" fmla="*/ 1341120 h 3694853"/>
                  <a:gd name="connsiteX131" fmla="*/ 514773 w 3557693"/>
                  <a:gd name="connsiteY131" fmla="*/ 1137920 h 3694853"/>
                  <a:gd name="connsiteX132" fmla="*/ 423333 w 3557693"/>
                  <a:gd name="connsiteY132" fmla="*/ 1036320 h 3694853"/>
                  <a:gd name="connsiteX133" fmla="*/ 362373 w 3557693"/>
                  <a:gd name="connsiteY133" fmla="*/ 1046480 h 3694853"/>
                  <a:gd name="connsiteX134" fmla="*/ 443653 w 3557693"/>
                  <a:gd name="connsiteY134" fmla="*/ 1137920 h 3694853"/>
                  <a:gd name="connsiteX135" fmla="*/ 565573 w 3557693"/>
                  <a:gd name="connsiteY135" fmla="*/ 1320800 h 3694853"/>
                  <a:gd name="connsiteX136" fmla="*/ 626533 w 3557693"/>
                  <a:gd name="connsiteY136" fmla="*/ 1402080 h 3694853"/>
                  <a:gd name="connsiteX137" fmla="*/ 555413 w 3557693"/>
                  <a:gd name="connsiteY137" fmla="*/ 1391920 h 3694853"/>
                  <a:gd name="connsiteX138" fmla="*/ 382693 w 3557693"/>
                  <a:gd name="connsiteY138" fmla="*/ 1300480 h 3694853"/>
                  <a:gd name="connsiteX139" fmla="*/ 209973 w 3557693"/>
                  <a:gd name="connsiteY139" fmla="*/ 1178560 h 3694853"/>
                  <a:gd name="connsiteX140" fmla="*/ 47413 w 3557693"/>
                  <a:gd name="connsiteY140" fmla="*/ 1046480 h 3694853"/>
                  <a:gd name="connsiteX141" fmla="*/ 6773 w 3557693"/>
                  <a:gd name="connsiteY141" fmla="*/ 1056640 h 3694853"/>
                  <a:gd name="connsiteX142" fmla="*/ 88053 w 3557693"/>
                  <a:gd name="connsiteY142" fmla="*/ 1127760 h 3694853"/>
                  <a:gd name="connsiteX143" fmla="*/ 362373 w 3557693"/>
                  <a:gd name="connsiteY143" fmla="*/ 1351280 h 3694853"/>
                  <a:gd name="connsiteX144" fmla="*/ 606213 w 3557693"/>
                  <a:gd name="connsiteY144" fmla="*/ 1463040 h 3694853"/>
                  <a:gd name="connsiteX145" fmla="*/ 707813 w 3557693"/>
                  <a:gd name="connsiteY145" fmla="*/ 1483360 h 3694853"/>
                  <a:gd name="connsiteX146" fmla="*/ 758613 w 3557693"/>
                  <a:gd name="connsiteY146" fmla="*/ 1544320 h 3694853"/>
                  <a:gd name="connsiteX147" fmla="*/ 819573 w 3557693"/>
                  <a:gd name="connsiteY147" fmla="*/ 1595120 h 3694853"/>
                  <a:gd name="connsiteX148" fmla="*/ 911013 w 3557693"/>
                  <a:gd name="connsiteY148" fmla="*/ 1645920 h 3694853"/>
                  <a:gd name="connsiteX149" fmla="*/ 1236133 w 3557693"/>
                  <a:gd name="connsiteY149" fmla="*/ 1767840 h 3694853"/>
                  <a:gd name="connsiteX150" fmla="*/ 1540933 w 3557693"/>
                  <a:gd name="connsiteY150" fmla="*/ 1879600 h 3694853"/>
                  <a:gd name="connsiteX151" fmla="*/ 1652693 w 3557693"/>
                  <a:gd name="connsiteY151" fmla="*/ 1950720 h 3694853"/>
                  <a:gd name="connsiteX152" fmla="*/ 1469813 w 3557693"/>
                  <a:gd name="connsiteY152" fmla="*/ 1920240 h 3694853"/>
                  <a:gd name="connsiteX153" fmla="*/ 1286933 w 3557693"/>
                  <a:gd name="connsiteY153" fmla="*/ 1920240 h 3694853"/>
                  <a:gd name="connsiteX154" fmla="*/ 1053253 w 3557693"/>
                  <a:gd name="connsiteY154" fmla="*/ 1899920 h 3694853"/>
                  <a:gd name="connsiteX155" fmla="*/ 809413 w 3557693"/>
                  <a:gd name="connsiteY155" fmla="*/ 1828800 h 3694853"/>
                  <a:gd name="connsiteX156" fmla="*/ 545253 w 3557693"/>
                  <a:gd name="connsiteY156" fmla="*/ 1737360 h 3694853"/>
                  <a:gd name="connsiteX157" fmla="*/ 514773 w 3557693"/>
                  <a:gd name="connsiteY157" fmla="*/ 1727200 h 3694853"/>
                  <a:gd name="connsiteX158" fmla="*/ 382693 w 3557693"/>
                  <a:gd name="connsiteY158" fmla="*/ 1635760 h 3694853"/>
                  <a:gd name="connsiteX159" fmla="*/ 342053 w 3557693"/>
                  <a:gd name="connsiteY159" fmla="*/ 1645920 h 3694853"/>
                  <a:gd name="connsiteX160" fmla="*/ 474133 w 3557693"/>
                  <a:gd name="connsiteY160" fmla="*/ 1767840 h 3694853"/>
                  <a:gd name="connsiteX161" fmla="*/ 728133 w 3557693"/>
                  <a:gd name="connsiteY161" fmla="*/ 1849120 h 3694853"/>
                  <a:gd name="connsiteX162" fmla="*/ 606213 w 3557693"/>
                  <a:gd name="connsiteY162" fmla="*/ 1849120 h 3694853"/>
                  <a:gd name="connsiteX163" fmla="*/ 474133 w 3557693"/>
                  <a:gd name="connsiteY163" fmla="*/ 1838960 h 3694853"/>
                  <a:gd name="connsiteX164" fmla="*/ 474133 w 3557693"/>
                  <a:gd name="connsiteY164" fmla="*/ 1889760 h 3694853"/>
                  <a:gd name="connsiteX165" fmla="*/ 585893 w 3557693"/>
                  <a:gd name="connsiteY165" fmla="*/ 1889760 h 3694853"/>
                  <a:gd name="connsiteX166" fmla="*/ 789093 w 3557693"/>
                  <a:gd name="connsiteY166" fmla="*/ 1889760 h 3694853"/>
                  <a:gd name="connsiteX167" fmla="*/ 992293 w 3557693"/>
                  <a:gd name="connsiteY167" fmla="*/ 1930400 h 3694853"/>
                  <a:gd name="connsiteX168" fmla="*/ 1266613 w 3557693"/>
                  <a:gd name="connsiteY168" fmla="*/ 1950720 h 3694853"/>
                  <a:gd name="connsiteX169" fmla="*/ 1520613 w 3557693"/>
                  <a:gd name="connsiteY169" fmla="*/ 1981200 h 3694853"/>
                  <a:gd name="connsiteX170" fmla="*/ 1693333 w 3557693"/>
                  <a:gd name="connsiteY170" fmla="*/ 2021840 h 3694853"/>
                  <a:gd name="connsiteX171" fmla="*/ 1744133 w 3557693"/>
                  <a:gd name="connsiteY171" fmla="*/ 2123440 h 3694853"/>
                  <a:gd name="connsiteX172" fmla="*/ 1794933 w 3557693"/>
                  <a:gd name="connsiteY172" fmla="*/ 2255520 h 3694853"/>
                  <a:gd name="connsiteX173" fmla="*/ 1805093 w 3557693"/>
                  <a:gd name="connsiteY173" fmla="*/ 2499360 h 3694853"/>
                  <a:gd name="connsiteX174" fmla="*/ 1784773 w 3557693"/>
                  <a:gd name="connsiteY174" fmla="*/ 2753360 h 3694853"/>
                  <a:gd name="connsiteX175" fmla="*/ 1733973 w 3557693"/>
                  <a:gd name="connsiteY175" fmla="*/ 3048000 h 3694853"/>
                  <a:gd name="connsiteX176" fmla="*/ 1683173 w 3557693"/>
                  <a:gd name="connsiteY176" fmla="*/ 3342640 h 3694853"/>
                  <a:gd name="connsiteX177" fmla="*/ 1632373 w 3557693"/>
                  <a:gd name="connsiteY177" fmla="*/ 3586480 h 3694853"/>
                  <a:gd name="connsiteX178" fmla="*/ 1825413 w 3557693"/>
                  <a:gd name="connsiteY178" fmla="*/ 3667760 h 3694853"/>
                  <a:gd name="connsiteX179" fmla="*/ 2120053 w 3557693"/>
                  <a:gd name="connsiteY179" fmla="*/ 3677920 h 3694853"/>
                  <a:gd name="connsiteX180" fmla="*/ 2191173 w 3557693"/>
                  <a:gd name="connsiteY180" fmla="*/ 3627120 h 3694853"/>
                  <a:gd name="connsiteX181" fmla="*/ 2181013 w 3557693"/>
                  <a:gd name="connsiteY181" fmla="*/ 3271520 h 3694853"/>
                  <a:gd name="connsiteX182" fmla="*/ 2159909 w 3557693"/>
                  <a:gd name="connsiteY182" fmla="*/ 2425041 h 3694853"/>
                  <a:gd name="connsiteX0" fmla="*/ 2150533 w 3557693"/>
                  <a:gd name="connsiteY0" fmla="*/ 2387600 h 3694853"/>
                  <a:gd name="connsiteX1" fmla="*/ 2302933 w 3557693"/>
                  <a:gd name="connsiteY1" fmla="*/ 2103120 h 3694853"/>
                  <a:gd name="connsiteX2" fmla="*/ 2628053 w 3557693"/>
                  <a:gd name="connsiteY2" fmla="*/ 1838960 h 3694853"/>
                  <a:gd name="connsiteX3" fmla="*/ 3014133 w 3557693"/>
                  <a:gd name="connsiteY3" fmla="*/ 1615440 h 3694853"/>
                  <a:gd name="connsiteX4" fmla="*/ 3288453 w 3557693"/>
                  <a:gd name="connsiteY4" fmla="*/ 1503680 h 3694853"/>
                  <a:gd name="connsiteX5" fmla="*/ 3471333 w 3557693"/>
                  <a:gd name="connsiteY5" fmla="*/ 1391920 h 3694853"/>
                  <a:gd name="connsiteX6" fmla="*/ 3552613 w 3557693"/>
                  <a:gd name="connsiteY6" fmla="*/ 1280160 h 3694853"/>
                  <a:gd name="connsiteX7" fmla="*/ 3501813 w 3557693"/>
                  <a:gd name="connsiteY7" fmla="*/ 1270000 h 3694853"/>
                  <a:gd name="connsiteX8" fmla="*/ 3430693 w 3557693"/>
                  <a:gd name="connsiteY8" fmla="*/ 1371600 h 3694853"/>
                  <a:gd name="connsiteX9" fmla="*/ 3237653 w 3557693"/>
                  <a:gd name="connsiteY9" fmla="*/ 1473200 h 3694853"/>
                  <a:gd name="connsiteX10" fmla="*/ 2922693 w 3557693"/>
                  <a:gd name="connsiteY10" fmla="*/ 1605280 h 3694853"/>
                  <a:gd name="connsiteX11" fmla="*/ 2892213 w 3557693"/>
                  <a:gd name="connsiteY11" fmla="*/ 1595120 h 3694853"/>
                  <a:gd name="connsiteX12" fmla="*/ 2922693 w 3557693"/>
                  <a:gd name="connsiteY12" fmla="*/ 1483360 h 3694853"/>
                  <a:gd name="connsiteX13" fmla="*/ 2983653 w 3557693"/>
                  <a:gd name="connsiteY13" fmla="*/ 1320800 h 3694853"/>
                  <a:gd name="connsiteX14" fmla="*/ 2983653 w 3557693"/>
                  <a:gd name="connsiteY14" fmla="*/ 1270000 h 3694853"/>
                  <a:gd name="connsiteX15" fmla="*/ 2932853 w 3557693"/>
                  <a:gd name="connsiteY15" fmla="*/ 1280160 h 3694853"/>
                  <a:gd name="connsiteX16" fmla="*/ 2902373 w 3557693"/>
                  <a:gd name="connsiteY16" fmla="*/ 1361440 h 3694853"/>
                  <a:gd name="connsiteX17" fmla="*/ 2821093 w 3557693"/>
                  <a:gd name="connsiteY17" fmla="*/ 1584960 h 3694853"/>
                  <a:gd name="connsiteX18" fmla="*/ 2790613 w 3557693"/>
                  <a:gd name="connsiteY18" fmla="*/ 1666240 h 3694853"/>
                  <a:gd name="connsiteX19" fmla="*/ 2668693 w 3557693"/>
                  <a:gd name="connsiteY19" fmla="*/ 1737360 h 3694853"/>
                  <a:gd name="connsiteX20" fmla="*/ 2475653 w 3557693"/>
                  <a:gd name="connsiteY20" fmla="*/ 1838960 h 3694853"/>
                  <a:gd name="connsiteX21" fmla="*/ 2374053 w 3557693"/>
                  <a:gd name="connsiteY21" fmla="*/ 1899920 h 3694853"/>
                  <a:gd name="connsiteX22" fmla="*/ 2231813 w 3557693"/>
                  <a:gd name="connsiteY22" fmla="*/ 2011680 h 3694853"/>
                  <a:gd name="connsiteX23" fmla="*/ 2313093 w 3557693"/>
                  <a:gd name="connsiteY23" fmla="*/ 1666240 h 3694853"/>
                  <a:gd name="connsiteX24" fmla="*/ 2384213 w 3557693"/>
                  <a:gd name="connsiteY24" fmla="*/ 1280160 h 3694853"/>
                  <a:gd name="connsiteX25" fmla="*/ 2597573 w 3557693"/>
                  <a:gd name="connsiteY25" fmla="*/ 1056640 h 3694853"/>
                  <a:gd name="connsiteX26" fmla="*/ 2668693 w 3557693"/>
                  <a:gd name="connsiteY26" fmla="*/ 894080 h 3694853"/>
                  <a:gd name="connsiteX27" fmla="*/ 2628053 w 3557693"/>
                  <a:gd name="connsiteY27" fmla="*/ 894080 h 3694853"/>
                  <a:gd name="connsiteX28" fmla="*/ 2567093 w 3557693"/>
                  <a:gd name="connsiteY28" fmla="*/ 1026160 h 3694853"/>
                  <a:gd name="connsiteX29" fmla="*/ 2414693 w 3557693"/>
                  <a:gd name="connsiteY29" fmla="*/ 1148080 h 3694853"/>
                  <a:gd name="connsiteX30" fmla="*/ 2465493 w 3557693"/>
                  <a:gd name="connsiteY30" fmla="*/ 975360 h 3694853"/>
                  <a:gd name="connsiteX31" fmla="*/ 2546773 w 3557693"/>
                  <a:gd name="connsiteY31" fmla="*/ 680720 h 3694853"/>
                  <a:gd name="connsiteX32" fmla="*/ 2648373 w 3557693"/>
                  <a:gd name="connsiteY32" fmla="*/ 589280 h 3694853"/>
                  <a:gd name="connsiteX33" fmla="*/ 2729653 w 3557693"/>
                  <a:gd name="connsiteY33" fmla="*/ 497840 h 3694853"/>
                  <a:gd name="connsiteX34" fmla="*/ 2739813 w 3557693"/>
                  <a:gd name="connsiteY34" fmla="*/ 447040 h 3694853"/>
                  <a:gd name="connsiteX35" fmla="*/ 2699173 w 3557693"/>
                  <a:gd name="connsiteY35" fmla="*/ 467360 h 3694853"/>
                  <a:gd name="connsiteX36" fmla="*/ 2628053 w 3557693"/>
                  <a:gd name="connsiteY36" fmla="*/ 548640 h 3694853"/>
                  <a:gd name="connsiteX37" fmla="*/ 2567093 w 3557693"/>
                  <a:gd name="connsiteY37" fmla="*/ 579120 h 3694853"/>
                  <a:gd name="connsiteX38" fmla="*/ 2678853 w 3557693"/>
                  <a:gd name="connsiteY38" fmla="*/ 274320 h 3694853"/>
                  <a:gd name="connsiteX39" fmla="*/ 2729653 w 3557693"/>
                  <a:gd name="connsiteY39" fmla="*/ 40640 h 3694853"/>
                  <a:gd name="connsiteX40" fmla="*/ 2689013 w 3557693"/>
                  <a:gd name="connsiteY40" fmla="*/ 30480 h 3694853"/>
                  <a:gd name="connsiteX41" fmla="*/ 2668693 w 3557693"/>
                  <a:gd name="connsiteY41" fmla="*/ 142240 h 3694853"/>
                  <a:gd name="connsiteX42" fmla="*/ 2617893 w 3557693"/>
                  <a:gd name="connsiteY42" fmla="*/ 314960 h 3694853"/>
                  <a:gd name="connsiteX43" fmla="*/ 2597573 w 3557693"/>
                  <a:gd name="connsiteY43" fmla="*/ 314960 h 3694853"/>
                  <a:gd name="connsiteX44" fmla="*/ 2556933 w 3557693"/>
                  <a:gd name="connsiteY44" fmla="*/ 172720 h 3694853"/>
                  <a:gd name="connsiteX45" fmla="*/ 2526453 w 3557693"/>
                  <a:gd name="connsiteY45" fmla="*/ 81280 h 3694853"/>
                  <a:gd name="connsiteX46" fmla="*/ 2495973 w 3557693"/>
                  <a:gd name="connsiteY46" fmla="*/ 111760 h 3694853"/>
                  <a:gd name="connsiteX47" fmla="*/ 2516293 w 3557693"/>
                  <a:gd name="connsiteY47" fmla="*/ 172720 h 3694853"/>
                  <a:gd name="connsiteX48" fmla="*/ 2546773 w 3557693"/>
                  <a:gd name="connsiteY48" fmla="*/ 284480 h 3694853"/>
                  <a:gd name="connsiteX49" fmla="*/ 2567093 w 3557693"/>
                  <a:gd name="connsiteY49" fmla="*/ 375920 h 3694853"/>
                  <a:gd name="connsiteX50" fmla="*/ 2577253 w 3557693"/>
                  <a:gd name="connsiteY50" fmla="*/ 406400 h 3694853"/>
                  <a:gd name="connsiteX51" fmla="*/ 2495973 w 3557693"/>
                  <a:gd name="connsiteY51" fmla="*/ 640080 h 3694853"/>
                  <a:gd name="connsiteX52" fmla="*/ 2424853 w 3557693"/>
                  <a:gd name="connsiteY52" fmla="*/ 894080 h 3694853"/>
                  <a:gd name="connsiteX53" fmla="*/ 2363893 w 3557693"/>
                  <a:gd name="connsiteY53" fmla="*/ 863600 h 3694853"/>
                  <a:gd name="connsiteX54" fmla="*/ 2262293 w 3557693"/>
                  <a:gd name="connsiteY54" fmla="*/ 690880 h 3694853"/>
                  <a:gd name="connsiteX55" fmla="*/ 2221653 w 3557693"/>
                  <a:gd name="connsiteY55" fmla="*/ 609600 h 3694853"/>
                  <a:gd name="connsiteX56" fmla="*/ 2201333 w 3557693"/>
                  <a:gd name="connsiteY56" fmla="*/ 640080 h 3694853"/>
                  <a:gd name="connsiteX57" fmla="*/ 2241973 w 3557693"/>
                  <a:gd name="connsiteY57" fmla="*/ 741680 h 3694853"/>
                  <a:gd name="connsiteX58" fmla="*/ 2302933 w 3557693"/>
                  <a:gd name="connsiteY58" fmla="*/ 853440 h 3694853"/>
                  <a:gd name="connsiteX59" fmla="*/ 2353733 w 3557693"/>
                  <a:gd name="connsiteY59" fmla="*/ 934720 h 3694853"/>
                  <a:gd name="connsiteX60" fmla="*/ 2384213 w 3557693"/>
                  <a:gd name="connsiteY60" fmla="*/ 965200 h 3694853"/>
                  <a:gd name="connsiteX61" fmla="*/ 2363893 w 3557693"/>
                  <a:gd name="connsiteY61" fmla="*/ 1076960 h 3694853"/>
                  <a:gd name="connsiteX62" fmla="*/ 2262293 w 3557693"/>
                  <a:gd name="connsiteY62" fmla="*/ 1422400 h 3694853"/>
                  <a:gd name="connsiteX63" fmla="*/ 2211493 w 3557693"/>
                  <a:gd name="connsiteY63" fmla="*/ 1676400 h 3694853"/>
                  <a:gd name="connsiteX64" fmla="*/ 2160693 w 3557693"/>
                  <a:gd name="connsiteY64" fmla="*/ 1818640 h 3694853"/>
                  <a:gd name="connsiteX65" fmla="*/ 2089573 w 3557693"/>
                  <a:gd name="connsiteY65" fmla="*/ 1838960 h 3694853"/>
                  <a:gd name="connsiteX66" fmla="*/ 2048933 w 3557693"/>
                  <a:gd name="connsiteY66" fmla="*/ 1686560 h 3694853"/>
                  <a:gd name="connsiteX67" fmla="*/ 1957493 w 3557693"/>
                  <a:gd name="connsiteY67" fmla="*/ 1351280 h 3694853"/>
                  <a:gd name="connsiteX68" fmla="*/ 1845733 w 3557693"/>
                  <a:gd name="connsiteY68" fmla="*/ 894080 h 3694853"/>
                  <a:gd name="connsiteX69" fmla="*/ 1805093 w 3557693"/>
                  <a:gd name="connsiteY69" fmla="*/ 436880 h 3694853"/>
                  <a:gd name="connsiteX70" fmla="*/ 1815253 w 3557693"/>
                  <a:gd name="connsiteY70" fmla="*/ 254000 h 3694853"/>
                  <a:gd name="connsiteX71" fmla="*/ 1774613 w 3557693"/>
                  <a:gd name="connsiteY71" fmla="*/ 213360 h 3694853"/>
                  <a:gd name="connsiteX72" fmla="*/ 1764453 w 3557693"/>
                  <a:gd name="connsiteY72" fmla="*/ 365760 h 3694853"/>
                  <a:gd name="connsiteX73" fmla="*/ 1764453 w 3557693"/>
                  <a:gd name="connsiteY73" fmla="*/ 558800 h 3694853"/>
                  <a:gd name="connsiteX74" fmla="*/ 1774613 w 3557693"/>
                  <a:gd name="connsiteY74" fmla="*/ 670560 h 3694853"/>
                  <a:gd name="connsiteX75" fmla="*/ 1733973 w 3557693"/>
                  <a:gd name="connsiteY75" fmla="*/ 609600 h 3694853"/>
                  <a:gd name="connsiteX76" fmla="*/ 1622213 w 3557693"/>
                  <a:gd name="connsiteY76" fmla="*/ 406400 h 3694853"/>
                  <a:gd name="connsiteX77" fmla="*/ 1571413 w 3557693"/>
                  <a:gd name="connsiteY77" fmla="*/ 142240 h 3694853"/>
                  <a:gd name="connsiteX78" fmla="*/ 1540933 w 3557693"/>
                  <a:gd name="connsiteY78" fmla="*/ 60960 h 3694853"/>
                  <a:gd name="connsiteX79" fmla="*/ 1520613 w 3557693"/>
                  <a:gd name="connsiteY79" fmla="*/ 121920 h 3694853"/>
                  <a:gd name="connsiteX80" fmla="*/ 1551093 w 3557693"/>
                  <a:gd name="connsiteY80" fmla="*/ 365760 h 3694853"/>
                  <a:gd name="connsiteX81" fmla="*/ 1571413 w 3557693"/>
                  <a:gd name="connsiteY81" fmla="*/ 426720 h 3694853"/>
                  <a:gd name="connsiteX82" fmla="*/ 1540933 w 3557693"/>
                  <a:gd name="connsiteY82" fmla="*/ 416560 h 3694853"/>
                  <a:gd name="connsiteX83" fmla="*/ 1439333 w 3557693"/>
                  <a:gd name="connsiteY83" fmla="*/ 335280 h 3694853"/>
                  <a:gd name="connsiteX84" fmla="*/ 1327573 w 3557693"/>
                  <a:gd name="connsiteY84" fmla="*/ 274320 h 3694853"/>
                  <a:gd name="connsiteX85" fmla="*/ 1317413 w 3557693"/>
                  <a:gd name="connsiteY85" fmla="*/ 304800 h 3694853"/>
                  <a:gd name="connsiteX86" fmla="*/ 1429173 w 3557693"/>
                  <a:gd name="connsiteY86" fmla="*/ 396240 h 3694853"/>
                  <a:gd name="connsiteX87" fmla="*/ 1571413 w 3557693"/>
                  <a:gd name="connsiteY87" fmla="*/ 477520 h 3694853"/>
                  <a:gd name="connsiteX88" fmla="*/ 1601893 w 3557693"/>
                  <a:gd name="connsiteY88" fmla="*/ 497840 h 3694853"/>
                  <a:gd name="connsiteX89" fmla="*/ 1683173 w 3557693"/>
                  <a:gd name="connsiteY89" fmla="*/ 629920 h 3694853"/>
                  <a:gd name="connsiteX90" fmla="*/ 1764453 w 3557693"/>
                  <a:gd name="connsiteY90" fmla="*/ 731520 h 3694853"/>
                  <a:gd name="connsiteX91" fmla="*/ 1784773 w 3557693"/>
                  <a:gd name="connsiteY91" fmla="*/ 843280 h 3694853"/>
                  <a:gd name="connsiteX92" fmla="*/ 1815253 w 3557693"/>
                  <a:gd name="connsiteY92" fmla="*/ 1036320 h 3694853"/>
                  <a:gd name="connsiteX93" fmla="*/ 1876213 w 3557693"/>
                  <a:gd name="connsiteY93" fmla="*/ 1310640 h 3694853"/>
                  <a:gd name="connsiteX94" fmla="*/ 1855893 w 3557693"/>
                  <a:gd name="connsiteY94" fmla="*/ 1310640 h 3694853"/>
                  <a:gd name="connsiteX95" fmla="*/ 1591733 w 3557693"/>
                  <a:gd name="connsiteY95" fmla="*/ 1137920 h 3694853"/>
                  <a:gd name="connsiteX96" fmla="*/ 1408853 w 3557693"/>
                  <a:gd name="connsiteY96" fmla="*/ 914400 h 3694853"/>
                  <a:gd name="connsiteX97" fmla="*/ 1327573 w 3557693"/>
                  <a:gd name="connsiteY97" fmla="*/ 782320 h 3694853"/>
                  <a:gd name="connsiteX98" fmla="*/ 1307253 w 3557693"/>
                  <a:gd name="connsiteY98" fmla="*/ 619760 h 3694853"/>
                  <a:gd name="connsiteX99" fmla="*/ 1286933 w 3557693"/>
                  <a:gd name="connsiteY99" fmla="*/ 589280 h 3694853"/>
                  <a:gd name="connsiteX100" fmla="*/ 1256453 w 3557693"/>
                  <a:gd name="connsiteY100" fmla="*/ 670560 h 3694853"/>
                  <a:gd name="connsiteX101" fmla="*/ 1266613 w 3557693"/>
                  <a:gd name="connsiteY101" fmla="*/ 772160 h 3694853"/>
                  <a:gd name="connsiteX102" fmla="*/ 1185333 w 3557693"/>
                  <a:gd name="connsiteY102" fmla="*/ 690880 h 3694853"/>
                  <a:gd name="connsiteX103" fmla="*/ 1012613 w 3557693"/>
                  <a:gd name="connsiteY103" fmla="*/ 508000 h 3694853"/>
                  <a:gd name="connsiteX104" fmla="*/ 941493 w 3557693"/>
                  <a:gd name="connsiteY104" fmla="*/ 375920 h 3694853"/>
                  <a:gd name="connsiteX105" fmla="*/ 890693 w 3557693"/>
                  <a:gd name="connsiteY105" fmla="*/ 294640 h 3694853"/>
                  <a:gd name="connsiteX106" fmla="*/ 860213 w 3557693"/>
                  <a:gd name="connsiteY106" fmla="*/ 294640 h 3694853"/>
                  <a:gd name="connsiteX107" fmla="*/ 880533 w 3557693"/>
                  <a:gd name="connsiteY107" fmla="*/ 365760 h 3694853"/>
                  <a:gd name="connsiteX108" fmla="*/ 982133 w 3557693"/>
                  <a:gd name="connsiteY108" fmla="*/ 548640 h 3694853"/>
                  <a:gd name="connsiteX109" fmla="*/ 1083733 w 3557693"/>
                  <a:gd name="connsiteY109" fmla="*/ 650240 h 3694853"/>
                  <a:gd name="connsiteX110" fmla="*/ 1012613 w 3557693"/>
                  <a:gd name="connsiteY110" fmla="*/ 650240 h 3694853"/>
                  <a:gd name="connsiteX111" fmla="*/ 850053 w 3557693"/>
                  <a:gd name="connsiteY111" fmla="*/ 579120 h 3694853"/>
                  <a:gd name="connsiteX112" fmla="*/ 829733 w 3557693"/>
                  <a:gd name="connsiteY112" fmla="*/ 599440 h 3694853"/>
                  <a:gd name="connsiteX113" fmla="*/ 921173 w 3557693"/>
                  <a:gd name="connsiteY113" fmla="*/ 650240 h 3694853"/>
                  <a:gd name="connsiteX114" fmla="*/ 1073573 w 3557693"/>
                  <a:gd name="connsiteY114" fmla="*/ 711200 h 3694853"/>
                  <a:gd name="connsiteX115" fmla="*/ 1124373 w 3557693"/>
                  <a:gd name="connsiteY115" fmla="*/ 721360 h 3694853"/>
                  <a:gd name="connsiteX116" fmla="*/ 1246293 w 3557693"/>
                  <a:gd name="connsiteY116" fmla="*/ 822960 h 3694853"/>
                  <a:gd name="connsiteX117" fmla="*/ 1286933 w 3557693"/>
                  <a:gd name="connsiteY117" fmla="*/ 853440 h 3694853"/>
                  <a:gd name="connsiteX118" fmla="*/ 1398693 w 3557693"/>
                  <a:gd name="connsiteY118" fmla="*/ 985520 h 3694853"/>
                  <a:gd name="connsiteX119" fmla="*/ 1500293 w 3557693"/>
                  <a:gd name="connsiteY119" fmla="*/ 1117600 h 3694853"/>
                  <a:gd name="connsiteX120" fmla="*/ 1683173 w 3557693"/>
                  <a:gd name="connsiteY120" fmla="*/ 1290320 h 3694853"/>
                  <a:gd name="connsiteX121" fmla="*/ 1845733 w 3557693"/>
                  <a:gd name="connsiteY121" fmla="*/ 1422400 h 3694853"/>
                  <a:gd name="connsiteX122" fmla="*/ 1866053 w 3557693"/>
                  <a:gd name="connsiteY122" fmla="*/ 1473200 h 3694853"/>
                  <a:gd name="connsiteX123" fmla="*/ 1886373 w 3557693"/>
                  <a:gd name="connsiteY123" fmla="*/ 1625600 h 3694853"/>
                  <a:gd name="connsiteX124" fmla="*/ 1896533 w 3557693"/>
                  <a:gd name="connsiteY124" fmla="*/ 1717040 h 3694853"/>
                  <a:gd name="connsiteX125" fmla="*/ 1886373 w 3557693"/>
                  <a:gd name="connsiteY125" fmla="*/ 1879600 h 3694853"/>
                  <a:gd name="connsiteX126" fmla="*/ 1774613 w 3557693"/>
                  <a:gd name="connsiteY126" fmla="*/ 1828800 h 3694853"/>
                  <a:gd name="connsiteX127" fmla="*/ 1500293 w 3557693"/>
                  <a:gd name="connsiteY127" fmla="*/ 1778000 h 3694853"/>
                  <a:gd name="connsiteX128" fmla="*/ 1256453 w 3557693"/>
                  <a:gd name="connsiteY128" fmla="*/ 1706880 h 3694853"/>
                  <a:gd name="connsiteX129" fmla="*/ 900853 w 3557693"/>
                  <a:gd name="connsiteY129" fmla="*/ 1574800 h 3694853"/>
                  <a:gd name="connsiteX130" fmla="*/ 667173 w 3557693"/>
                  <a:gd name="connsiteY130" fmla="*/ 1341120 h 3694853"/>
                  <a:gd name="connsiteX131" fmla="*/ 514773 w 3557693"/>
                  <a:gd name="connsiteY131" fmla="*/ 1137920 h 3694853"/>
                  <a:gd name="connsiteX132" fmla="*/ 423333 w 3557693"/>
                  <a:gd name="connsiteY132" fmla="*/ 1036320 h 3694853"/>
                  <a:gd name="connsiteX133" fmla="*/ 362373 w 3557693"/>
                  <a:gd name="connsiteY133" fmla="*/ 1046480 h 3694853"/>
                  <a:gd name="connsiteX134" fmla="*/ 443653 w 3557693"/>
                  <a:gd name="connsiteY134" fmla="*/ 1137920 h 3694853"/>
                  <a:gd name="connsiteX135" fmla="*/ 565573 w 3557693"/>
                  <a:gd name="connsiteY135" fmla="*/ 1320800 h 3694853"/>
                  <a:gd name="connsiteX136" fmla="*/ 626533 w 3557693"/>
                  <a:gd name="connsiteY136" fmla="*/ 1402080 h 3694853"/>
                  <a:gd name="connsiteX137" fmla="*/ 555413 w 3557693"/>
                  <a:gd name="connsiteY137" fmla="*/ 1391920 h 3694853"/>
                  <a:gd name="connsiteX138" fmla="*/ 382693 w 3557693"/>
                  <a:gd name="connsiteY138" fmla="*/ 1300480 h 3694853"/>
                  <a:gd name="connsiteX139" fmla="*/ 209973 w 3557693"/>
                  <a:gd name="connsiteY139" fmla="*/ 1178560 h 3694853"/>
                  <a:gd name="connsiteX140" fmla="*/ 47413 w 3557693"/>
                  <a:gd name="connsiteY140" fmla="*/ 1046480 h 3694853"/>
                  <a:gd name="connsiteX141" fmla="*/ 6773 w 3557693"/>
                  <a:gd name="connsiteY141" fmla="*/ 1056640 h 3694853"/>
                  <a:gd name="connsiteX142" fmla="*/ 88053 w 3557693"/>
                  <a:gd name="connsiteY142" fmla="*/ 1127760 h 3694853"/>
                  <a:gd name="connsiteX143" fmla="*/ 362373 w 3557693"/>
                  <a:gd name="connsiteY143" fmla="*/ 1351280 h 3694853"/>
                  <a:gd name="connsiteX144" fmla="*/ 606213 w 3557693"/>
                  <a:gd name="connsiteY144" fmla="*/ 1463040 h 3694853"/>
                  <a:gd name="connsiteX145" fmla="*/ 707813 w 3557693"/>
                  <a:gd name="connsiteY145" fmla="*/ 1483360 h 3694853"/>
                  <a:gd name="connsiteX146" fmla="*/ 758613 w 3557693"/>
                  <a:gd name="connsiteY146" fmla="*/ 1544320 h 3694853"/>
                  <a:gd name="connsiteX147" fmla="*/ 819573 w 3557693"/>
                  <a:gd name="connsiteY147" fmla="*/ 1595120 h 3694853"/>
                  <a:gd name="connsiteX148" fmla="*/ 911013 w 3557693"/>
                  <a:gd name="connsiteY148" fmla="*/ 1645920 h 3694853"/>
                  <a:gd name="connsiteX149" fmla="*/ 1236133 w 3557693"/>
                  <a:gd name="connsiteY149" fmla="*/ 1767840 h 3694853"/>
                  <a:gd name="connsiteX150" fmla="*/ 1540933 w 3557693"/>
                  <a:gd name="connsiteY150" fmla="*/ 1879600 h 3694853"/>
                  <a:gd name="connsiteX151" fmla="*/ 1652693 w 3557693"/>
                  <a:gd name="connsiteY151" fmla="*/ 1950720 h 3694853"/>
                  <a:gd name="connsiteX152" fmla="*/ 1469813 w 3557693"/>
                  <a:gd name="connsiteY152" fmla="*/ 1920240 h 3694853"/>
                  <a:gd name="connsiteX153" fmla="*/ 1286933 w 3557693"/>
                  <a:gd name="connsiteY153" fmla="*/ 1920240 h 3694853"/>
                  <a:gd name="connsiteX154" fmla="*/ 1053253 w 3557693"/>
                  <a:gd name="connsiteY154" fmla="*/ 1899920 h 3694853"/>
                  <a:gd name="connsiteX155" fmla="*/ 809413 w 3557693"/>
                  <a:gd name="connsiteY155" fmla="*/ 1828800 h 3694853"/>
                  <a:gd name="connsiteX156" fmla="*/ 545253 w 3557693"/>
                  <a:gd name="connsiteY156" fmla="*/ 1737360 h 3694853"/>
                  <a:gd name="connsiteX157" fmla="*/ 514773 w 3557693"/>
                  <a:gd name="connsiteY157" fmla="*/ 1727200 h 3694853"/>
                  <a:gd name="connsiteX158" fmla="*/ 382693 w 3557693"/>
                  <a:gd name="connsiteY158" fmla="*/ 1635760 h 3694853"/>
                  <a:gd name="connsiteX159" fmla="*/ 342053 w 3557693"/>
                  <a:gd name="connsiteY159" fmla="*/ 1645920 h 3694853"/>
                  <a:gd name="connsiteX160" fmla="*/ 474133 w 3557693"/>
                  <a:gd name="connsiteY160" fmla="*/ 1767840 h 3694853"/>
                  <a:gd name="connsiteX161" fmla="*/ 728133 w 3557693"/>
                  <a:gd name="connsiteY161" fmla="*/ 1849120 h 3694853"/>
                  <a:gd name="connsiteX162" fmla="*/ 606213 w 3557693"/>
                  <a:gd name="connsiteY162" fmla="*/ 1849120 h 3694853"/>
                  <a:gd name="connsiteX163" fmla="*/ 474133 w 3557693"/>
                  <a:gd name="connsiteY163" fmla="*/ 1838960 h 3694853"/>
                  <a:gd name="connsiteX164" fmla="*/ 474133 w 3557693"/>
                  <a:gd name="connsiteY164" fmla="*/ 1889760 h 3694853"/>
                  <a:gd name="connsiteX165" fmla="*/ 585893 w 3557693"/>
                  <a:gd name="connsiteY165" fmla="*/ 1889760 h 3694853"/>
                  <a:gd name="connsiteX166" fmla="*/ 789093 w 3557693"/>
                  <a:gd name="connsiteY166" fmla="*/ 1889760 h 3694853"/>
                  <a:gd name="connsiteX167" fmla="*/ 992293 w 3557693"/>
                  <a:gd name="connsiteY167" fmla="*/ 1930400 h 3694853"/>
                  <a:gd name="connsiteX168" fmla="*/ 1266613 w 3557693"/>
                  <a:gd name="connsiteY168" fmla="*/ 1950720 h 3694853"/>
                  <a:gd name="connsiteX169" fmla="*/ 1520613 w 3557693"/>
                  <a:gd name="connsiteY169" fmla="*/ 1981200 h 3694853"/>
                  <a:gd name="connsiteX170" fmla="*/ 1693333 w 3557693"/>
                  <a:gd name="connsiteY170" fmla="*/ 2021840 h 3694853"/>
                  <a:gd name="connsiteX171" fmla="*/ 1744133 w 3557693"/>
                  <a:gd name="connsiteY171" fmla="*/ 2123440 h 3694853"/>
                  <a:gd name="connsiteX172" fmla="*/ 1794933 w 3557693"/>
                  <a:gd name="connsiteY172" fmla="*/ 2255520 h 3694853"/>
                  <a:gd name="connsiteX173" fmla="*/ 1805093 w 3557693"/>
                  <a:gd name="connsiteY173" fmla="*/ 2499360 h 3694853"/>
                  <a:gd name="connsiteX174" fmla="*/ 1784773 w 3557693"/>
                  <a:gd name="connsiteY174" fmla="*/ 2753360 h 3694853"/>
                  <a:gd name="connsiteX175" fmla="*/ 1733973 w 3557693"/>
                  <a:gd name="connsiteY175" fmla="*/ 3048000 h 3694853"/>
                  <a:gd name="connsiteX176" fmla="*/ 1683173 w 3557693"/>
                  <a:gd name="connsiteY176" fmla="*/ 3342640 h 3694853"/>
                  <a:gd name="connsiteX177" fmla="*/ 1632373 w 3557693"/>
                  <a:gd name="connsiteY177" fmla="*/ 3586480 h 3694853"/>
                  <a:gd name="connsiteX178" fmla="*/ 1825413 w 3557693"/>
                  <a:gd name="connsiteY178" fmla="*/ 3667760 h 3694853"/>
                  <a:gd name="connsiteX179" fmla="*/ 2120053 w 3557693"/>
                  <a:gd name="connsiteY179" fmla="*/ 3677920 h 3694853"/>
                  <a:gd name="connsiteX180" fmla="*/ 2191173 w 3557693"/>
                  <a:gd name="connsiteY180" fmla="*/ 3627120 h 3694853"/>
                  <a:gd name="connsiteX181" fmla="*/ 2181013 w 3557693"/>
                  <a:gd name="connsiteY181" fmla="*/ 3271520 h 3694853"/>
                  <a:gd name="connsiteX182" fmla="*/ 2159909 w 3557693"/>
                  <a:gd name="connsiteY182" fmla="*/ 2353033 h 3694853"/>
                  <a:gd name="connsiteX0" fmla="*/ 2150533 w 3557693"/>
                  <a:gd name="connsiteY0" fmla="*/ 2387600 h 3694853"/>
                  <a:gd name="connsiteX1" fmla="*/ 2302933 w 3557693"/>
                  <a:gd name="connsiteY1" fmla="*/ 2103120 h 3694853"/>
                  <a:gd name="connsiteX2" fmla="*/ 2628053 w 3557693"/>
                  <a:gd name="connsiteY2" fmla="*/ 1838960 h 3694853"/>
                  <a:gd name="connsiteX3" fmla="*/ 3014133 w 3557693"/>
                  <a:gd name="connsiteY3" fmla="*/ 1615440 h 3694853"/>
                  <a:gd name="connsiteX4" fmla="*/ 3288453 w 3557693"/>
                  <a:gd name="connsiteY4" fmla="*/ 1503680 h 3694853"/>
                  <a:gd name="connsiteX5" fmla="*/ 3471333 w 3557693"/>
                  <a:gd name="connsiteY5" fmla="*/ 1391920 h 3694853"/>
                  <a:gd name="connsiteX6" fmla="*/ 3552613 w 3557693"/>
                  <a:gd name="connsiteY6" fmla="*/ 1280160 h 3694853"/>
                  <a:gd name="connsiteX7" fmla="*/ 3501813 w 3557693"/>
                  <a:gd name="connsiteY7" fmla="*/ 1270000 h 3694853"/>
                  <a:gd name="connsiteX8" fmla="*/ 3430693 w 3557693"/>
                  <a:gd name="connsiteY8" fmla="*/ 1371600 h 3694853"/>
                  <a:gd name="connsiteX9" fmla="*/ 3237653 w 3557693"/>
                  <a:gd name="connsiteY9" fmla="*/ 1473200 h 3694853"/>
                  <a:gd name="connsiteX10" fmla="*/ 2922693 w 3557693"/>
                  <a:gd name="connsiteY10" fmla="*/ 1605280 h 3694853"/>
                  <a:gd name="connsiteX11" fmla="*/ 2892213 w 3557693"/>
                  <a:gd name="connsiteY11" fmla="*/ 1595120 h 3694853"/>
                  <a:gd name="connsiteX12" fmla="*/ 2922693 w 3557693"/>
                  <a:gd name="connsiteY12" fmla="*/ 1483360 h 3694853"/>
                  <a:gd name="connsiteX13" fmla="*/ 2983653 w 3557693"/>
                  <a:gd name="connsiteY13" fmla="*/ 1320800 h 3694853"/>
                  <a:gd name="connsiteX14" fmla="*/ 2983653 w 3557693"/>
                  <a:gd name="connsiteY14" fmla="*/ 1270000 h 3694853"/>
                  <a:gd name="connsiteX15" fmla="*/ 2932853 w 3557693"/>
                  <a:gd name="connsiteY15" fmla="*/ 1280160 h 3694853"/>
                  <a:gd name="connsiteX16" fmla="*/ 2902373 w 3557693"/>
                  <a:gd name="connsiteY16" fmla="*/ 1361440 h 3694853"/>
                  <a:gd name="connsiteX17" fmla="*/ 2821093 w 3557693"/>
                  <a:gd name="connsiteY17" fmla="*/ 1584960 h 3694853"/>
                  <a:gd name="connsiteX18" fmla="*/ 2790613 w 3557693"/>
                  <a:gd name="connsiteY18" fmla="*/ 1666240 h 3694853"/>
                  <a:gd name="connsiteX19" fmla="*/ 2668693 w 3557693"/>
                  <a:gd name="connsiteY19" fmla="*/ 1737360 h 3694853"/>
                  <a:gd name="connsiteX20" fmla="*/ 2475653 w 3557693"/>
                  <a:gd name="connsiteY20" fmla="*/ 1838960 h 3694853"/>
                  <a:gd name="connsiteX21" fmla="*/ 2374053 w 3557693"/>
                  <a:gd name="connsiteY21" fmla="*/ 1899920 h 3694853"/>
                  <a:gd name="connsiteX22" fmla="*/ 2231813 w 3557693"/>
                  <a:gd name="connsiteY22" fmla="*/ 2011680 h 3694853"/>
                  <a:gd name="connsiteX23" fmla="*/ 2313093 w 3557693"/>
                  <a:gd name="connsiteY23" fmla="*/ 1666240 h 3694853"/>
                  <a:gd name="connsiteX24" fmla="*/ 2384213 w 3557693"/>
                  <a:gd name="connsiteY24" fmla="*/ 1280160 h 3694853"/>
                  <a:gd name="connsiteX25" fmla="*/ 2597573 w 3557693"/>
                  <a:gd name="connsiteY25" fmla="*/ 1056640 h 3694853"/>
                  <a:gd name="connsiteX26" fmla="*/ 2668693 w 3557693"/>
                  <a:gd name="connsiteY26" fmla="*/ 894080 h 3694853"/>
                  <a:gd name="connsiteX27" fmla="*/ 2628053 w 3557693"/>
                  <a:gd name="connsiteY27" fmla="*/ 894080 h 3694853"/>
                  <a:gd name="connsiteX28" fmla="*/ 2567093 w 3557693"/>
                  <a:gd name="connsiteY28" fmla="*/ 1026160 h 3694853"/>
                  <a:gd name="connsiteX29" fmla="*/ 2414693 w 3557693"/>
                  <a:gd name="connsiteY29" fmla="*/ 1148080 h 3694853"/>
                  <a:gd name="connsiteX30" fmla="*/ 2465493 w 3557693"/>
                  <a:gd name="connsiteY30" fmla="*/ 975360 h 3694853"/>
                  <a:gd name="connsiteX31" fmla="*/ 2546773 w 3557693"/>
                  <a:gd name="connsiteY31" fmla="*/ 680720 h 3694853"/>
                  <a:gd name="connsiteX32" fmla="*/ 2648373 w 3557693"/>
                  <a:gd name="connsiteY32" fmla="*/ 589280 h 3694853"/>
                  <a:gd name="connsiteX33" fmla="*/ 2729653 w 3557693"/>
                  <a:gd name="connsiteY33" fmla="*/ 497840 h 3694853"/>
                  <a:gd name="connsiteX34" fmla="*/ 2739813 w 3557693"/>
                  <a:gd name="connsiteY34" fmla="*/ 447040 h 3694853"/>
                  <a:gd name="connsiteX35" fmla="*/ 2699173 w 3557693"/>
                  <a:gd name="connsiteY35" fmla="*/ 467360 h 3694853"/>
                  <a:gd name="connsiteX36" fmla="*/ 2628053 w 3557693"/>
                  <a:gd name="connsiteY36" fmla="*/ 548640 h 3694853"/>
                  <a:gd name="connsiteX37" fmla="*/ 2567093 w 3557693"/>
                  <a:gd name="connsiteY37" fmla="*/ 579120 h 3694853"/>
                  <a:gd name="connsiteX38" fmla="*/ 2678853 w 3557693"/>
                  <a:gd name="connsiteY38" fmla="*/ 274320 h 3694853"/>
                  <a:gd name="connsiteX39" fmla="*/ 2729653 w 3557693"/>
                  <a:gd name="connsiteY39" fmla="*/ 40640 h 3694853"/>
                  <a:gd name="connsiteX40" fmla="*/ 2689013 w 3557693"/>
                  <a:gd name="connsiteY40" fmla="*/ 30480 h 3694853"/>
                  <a:gd name="connsiteX41" fmla="*/ 2668693 w 3557693"/>
                  <a:gd name="connsiteY41" fmla="*/ 142240 h 3694853"/>
                  <a:gd name="connsiteX42" fmla="*/ 2617893 w 3557693"/>
                  <a:gd name="connsiteY42" fmla="*/ 314960 h 3694853"/>
                  <a:gd name="connsiteX43" fmla="*/ 2597573 w 3557693"/>
                  <a:gd name="connsiteY43" fmla="*/ 314960 h 3694853"/>
                  <a:gd name="connsiteX44" fmla="*/ 2556933 w 3557693"/>
                  <a:gd name="connsiteY44" fmla="*/ 172720 h 3694853"/>
                  <a:gd name="connsiteX45" fmla="*/ 2526453 w 3557693"/>
                  <a:gd name="connsiteY45" fmla="*/ 81280 h 3694853"/>
                  <a:gd name="connsiteX46" fmla="*/ 2495973 w 3557693"/>
                  <a:gd name="connsiteY46" fmla="*/ 111760 h 3694853"/>
                  <a:gd name="connsiteX47" fmla="*/ 2516293 w 3557693"/>
                  <a:gd name="connsiteY47" fmla="*/ 172720 h 3694853"/>
                  <a:gd name="connsiteX48" fmla="*/ 2546773 w 3557693"/>
                  <a:gd name="connsiteY48" fmla="*/ 284480 h 3694853"/>
                  <a:gd name="connsiteX49" fmla="*/ 2567093 w 3557693"/>
                  <a:gd name="connsiteY49" fmla="*/ 375920 h 3694853"/>
                  <a:gd name="connsiteX50" fmla="*/ 2577253 w 3557693"/>
                  <a:gd name="connsiteY50" fmla="*/ 406400 h 3694853"/>
                  <a:gd name="connsiteX51" fmla="*/ 2495973 w 3557693"/>
                  <a:gd name="connsiteY51" fmla="*/ 640080 h 3694853"/>
                  <a:gd name="connsiteX52" fmla="*/ 2424853 w 3557693"/>
                  <a:gd name="connsiteY52" fmla="*/ 894080 h 3694853"/>
                  <a:gd name="connsiteX53" fmla="*/ 2363893 w 3557693"/>
                  <a:gd name="connsiteY53" fmla="*/ 863600 h 3694853"/>
                  <a:gd name="connsiteX54" fmla="*/ 2262293 w 3557693"/>
                  <a:gd name="connsiteY54" fmla="*/ 690880 h 3694853"/>
                  <a:gd name="connsiteX55" fmla="*/ 2221653 w 3557693"/>
                  <a:gd name="connsiteY55" fmla="*/ 609600 h 3694853"/>
                  <a:gd name="connsiteX56" fmla="*/ 2201333 w 3557693"/>
                  <a:gd name="connsiteY56" fmla="*/ 640080 h 3694853"/>
                  <a:gd name="connsiteX57" fmla="*/ 2241973 w 3557693"/>
                  <a:gd name="connsiteY57" fmla="*/ 741680 h 3694853"/>
                  <a:gd name="connsiteX58" fmla="*/ 2302933 w 3557693"/>
                  <a:gd name="connsiteY58" fmla="*/ 853440 h 3694853"/>
                  <a:gd name="connsiteX59" fmla="*/ 2353733 w 3557693"/>
                  <a:gd name="connsiteY59" fmla="*/ 934720 h 3694853"/>
                  <a:gd name="connsiteX60" fmla="*/ 2384213 w 3557693"/>
                  <a:gd name="connsiteY60" fmla="*/ 965200 h 3694853"/>
                  <a:gd name="connsiteX61" fmla="*/ 2363893 w 3557693"/>
                  <a:gd name="connsiteY61" fmla="*/ 1076960 h 3694853"/>
                  <a:gd name="connsiteX62" fmla="*/ 2262293 w 3557693"/>
                  <a:gd name="connsiteY62" fmla="*/ 1422400 h 3694853"/>
                  <a:gd name="connsiteX63" fmla="*/ 2211493 w 3557693"/>
                  <a:gd name="connsiteY63" fmla="*/ 1676400 h 3694853"/>
                  <a:gd name="connsiteX64" fmla="*/ 2160693 w 3557693"/>
                  <a:gd name="connsiteY64" fmla="*/ 1818640 h 3694853"/>
                  <a:gd name="connsiteX65" fmla="*/ 2089573 w 3557693"/>
                  <a:gd name="connsiteY65" fmla="*/ 1838960 h 3694853"/>
                  <a:gd name="connsiteX66" fmla="*/ 2048933 w 3557693"/>
                  <a:gd name="connsiteY66" fmla="*/ 1686560 h 3694853"/>
                  <a:gd name="connsiteX67" fmla="*/ 1957493 w 3557693"/>
                  <a:gd name="connsiteY67" fmla="*/ 1351280 h 3694853"/>
                  <a:gd name="connsiteX68" fmla="*/ 1845733 w 3557693"/>
                  <a:gd name="connsiteY68" fmla="*/ 894080 h 3694853"/>
                  <a:gd name="connsiteX69" fmla="*/ 1805093 w 3557693"/>
                  <a:gd name="connsiteY69" fmla="*/ 436880 h 3694853"/>
                  <a:gd name="connsiteX70" fmla="*/ 1815253 w 3557693"/>
                  <a:gd name="connsiteY70" fmla="*/ 254000 h 3694853"/>
                  <a:gd name="connsiteX71" fmla="*/ 1774613 w 3557693"/>
                  <a:gd name="connsiteY71" fmla="*/ 213360 h 3694853"/>
                  <a:gd name="connsiteX72" fmla="*/ 1764453 w 3557693"/>
                  <a:gd name="connsiteY72" fmla="*/ 365760 h 3694853"/>
                  <a:gd name="connsiteX73" fmla="*/ 1764453 w 3557693"/>
                  <a:gd name="connsiteY73" fmla="*/ 558800 h 3694853"/>
                  <a:gd name="connsiteX74" fmla="*/ 1774613 w 3557693"/>
                  <a:gd name="connsiteY74" fmla="*/ 670560 h 3694853"/>
                  <a:gd name="connsiteX75" fmla="*/ 1733973 w 3557693"/>
                  <a:gd name="connsiteY75" fmla="*/ 609600 h 3694853"/>
                  <a:gd name="connsiteX76" fmla="*/ 1622213 w 3557693"/>
                  <a:gd name="connsiteY76" fmla="*/ 406400 h 3694853"/>
                  <a:gd name="connsiteX77" fmla="*/ 1571413 w 3557693"/>
                  <a:gd name="connsiteY77" fmla="*/ 142240 h 3694853"/>
                  <a:gd name="connsiteX78" fmla="*/ 1540933 w 3557693"/>
                  <a:gd name="connsiteY78" fmla="*/ 60960 h 3694853"/>
                  <a:gd name="connsiteX79" fmla="*/ 1520613 w 3557693"/>
                  <a:gd name="connsiteY79" fmla="*/ 121920 h 3694853"/>
                  <a:gd name="connsiteX80" fmla="*/ 1551093 w 3557693"/>
                  <a:gd name="connsiteY80" fmla="*/ 365760 h 3694853"/>
                  <a:gd name="connsiteX81" fmla="*/ 1571413 w 3557693"/>
                  <a:gd name="connsiteY81" fmla="*/ 426720 h 3694853"/>
                  <a:gd name="connsiteX82" fmla="*/ 1540933 w 3557693"/>
                  <a:gd name="connsiteY82" fmla="*/ 416560 h 3694853"/>
                  <a:gd name="connsiteX83" fmla="*/ 1439333 w 3557693"/>
                  <a:gd name="connsiteY83" fmla="*/ 335280 h 3694853"/>
                  <a:gd name="connsiteX84" fmla="*/ 1327573 w 3557693"/>
                  <a:gd name="connsiteY84" fmla="*/ 274320 h 3694853"/>
                  <a:gd name="connsiteX85" fmla="*/ 1317413 w 3557693"/>
                  <a:gd name="connsiteY85" fmla="*/ 304800 h 3694853"/>
                  <a:gd name="connsiteX86" fmla="*/ 1429173 w 3557693"/>
                  <a:gd name="connsiteY86" fmla="*/ 396240 h 3694853"/>
                  <a:gd name="connsiteX87" fmla="*/ 1571413 w 3557693"/>
                  <a:gd name="connsiteY87" fmla="*/ 477520 h 3694853"/>
                  <a:gd name="connsiteX88" fmla="*/ 1601893 w 3557693"/>
                  <a:gd name="connsiteY88" fmla="*/ 497840 h 3694853"/>
                  <a:gd name="connsiteX89" fmla="*/ 1683173 w 3557693"/>
                  <a:gd name="connsiteY89" fmla="*/ 629920 h 3694853"/>
                  <a:gd name="connsiteX90" fmla="*/ 1764453 w 3557693"/>
                  <a:gd name="connsiteY90" fmla="*/ 731520 h 3694853"/>
                  <a:gd name="connsiteX91" fmla="*/ 1784773 w 3557693"/>
                  <a:gd name="connsiteY91" fmla="*/ 843280 h 3694853"/>
                  <a:gd name="connsiteX92" fmla="*/ 1815253 w 3557693"/>
                  <a:gd name="connsiteY92" fmla="*/ 1036320 h 3694853"/>
                  <a:gd name="connsiteX93" fmla="*/ 1876213 w 3557693"/>
                  <a:gd name="connsiteY93" fmla="*/ 1310640 h 3694853"/>
                  <a:gd name="connsiteX94" fmla="*/ 1855893 w 3557693"/>
                  <a:gd name="connsiteY94" fmla="*/ 1310640 h 3694853"/>
                  <a:gd name="connsiteX95" fmla="*/ 1591733 w 3557693"/>
                  <a:gd name="connsiteY95" fmla="*/ 1137920 h 3694853"/>
                  <a:gd name="connsiteX96" fmla="*/ 1408853 w 3557693"/>
                  <a:gd name="connsiteY96" fmla="*/ 914400 h 3694853"/>
                  <a:gd name="connsiteX97" fmla="*/ 1327573 w 3557693"/>
                  <a:gd name="connsiteY97" fmla="*/ 782320 h 3694853"/>
                  <a:gd name="connsiteX98" fmla="*/ 1307253 w 3557693"/>
                  <a:gd name="connsiteY98" fmla="*/ 619760 h 3694853"/>
                  <a:gd name="connsiteX99" fmla="*/ 1286933 w 3557693"/>
                  <a:gd name="connsiteY99" fmla="*/ 589280 h 3694853"/>
                  <a:gd name="connsiteX100" fmla="*/ 1256453 w 3557693"/>
                  <a:gd name="connsiteY100" fmla="*/ 670560 h 3694853"/>
                  <a:gd name="connsiteX101" fmla="*/ 1266613 w 3557693"/>
                  <a:gd name="connsiteY101" fmla="*/ 772160 h 3694853"/>
                  <a:gd name="connsiteX102" fmla="*/ 1185333 w 3557693"/>
                  <a:gd name="connsiteY102" fmla="*/ 690880 h 3694853"/>
                  <a:gd name="connsiteX103" fmla="*/ 1012613 w 3557693"/>
                  <a:gd name="connsiteY103" fmla="*/ 508000 h 3694853"/>
                  <a:gd name="connsiteX104" fmla="*/ 941493 w 3557693"/>
                  <a:gd name="connsiteY104" fmla="*/ 375920 h 3694853"/>
                  <a:gd name="connsiteX105" fmla="*/ 890693 w 3557693"/>
                  <a:gd name="connsiteY105" fmla="*/ 294640 h 3694853"/>
                  <a:gd name="connsiteX106" fmla="*/ 860213 w 3557693"/>
                  <a:gd name="connsiteY106" fmla="*/ 294640 h 3694853"/>
                  <a:gd name="connsiteX107" fmla="*/ 880533 w 3557693"/>
                  <a:gd name="connsiteY107" fmla="*/ 365760 h 3694853"/>
                  <a:gd name="connsiteX108" fmla="*/ 982133 w 3557693"/>
                  <a:gd name="connsiteY108" fmla="*/ 548640 h 3694853"/>
                  <a:gd name="connsiteX109" fmla="*/ 1083733 w 3557693"/>
                  <a:gd name="connsiteY109" fmla="*/ 650240 h 3694853"/>
                  <a:gd name="connsiteX110" fmla="*/ 1012613 w 3557693"/>
                  <a:gd name="connsiteY110" fmla="*/ 650240 h 3694853"/>
                  <a:gd name="connsiteX111" fmla="*/ 850053 w 3557693"/>
                  <a:gd name="connsiteY111" fmla="*/ 579120 h 3694853"/>
                  <a:gd name="connsiteX112" fmla="*/ 829733 w 3557693"/>
                  <a:gd name="connsiteY112" fmla="*/ 599440 h 3694853"/>
                  <a:gd name="connsiteX113" fmla="*/ 921173 w 3557693"/>
                  <a:gd name="connsiteY113" fmla="*/ 650240 h 3694853"/>
                  <a:gd name="connsiteX114" fmla="*/ 1073573 w 3557693"/>
                  <a:gd name="connsiteY114" fmla="*/ 711200 h 3694853"/>
                  <a:gd name="connsiteX115" fmla="*/ 1124373 w 3557693"/>
                  <a:gd name="connsiteY115" fmla="*/ 721360 h 3694853"/>
                  <a:gd name="connsiteX116" fmla="*/ 1246293 w 3557693"/>
                  <a:gd name="connsiteY116" fmla="*/ 822960 h 3694853"/>
                  <a:gd name="connsiteX117" fmla="*/ 1286933 w 3557693"/>
                  <a:gd name="connsiteY117" fmla="*/ 853440 h 3694853"/>
                  <a:gd name="connsiteX118" fmla="*/ 1398693 w 3557693"/>
                  <a:gd name="connsiteY118" fmla="*/ 985520 h 3694853"/>
                  <a:gd name="connsiteX119" fmla="*/ 1500293 w 3557693"/>
                  <a:gd name="connsiteY119" fmla="*/ 1117600 h 3694853"/>
                  <a:gd name="connsiteX120" fmla="*/ 1683173 w 3557693"/>
                  <a:gd name="connsiteY120" fmla="*/ 1290320 h 3694853"/>
                  <a:gd name="connsiteX121" fmla="*/ 1845733 w 3557693"/>
                  <a:gd name="connsiteY121" fmla="*/ 1422400 h 3694853"/>
                  <a:gd name="connsiteX122" fmla="*/ 1866053 w 3557693"/>
                  <a:gd name="connsiteY122" fmla="*/ 1473200 h 3694853"/>
                  <a:gd name="connsiteX123" fmla="*/ 1886373 w 3557693"/>
                  <a:gd name="connsiteY123" fmla="*/ 1625600 h 3694853"/>
                  <a:gd name="connsiteX124" fmla="*/ 1896533 w 3557693"/>
                  <a:gd name="connsiteY124" fmla="*/ 1717040 h 3694853"/>
                  <a:gd name="connsiteX125" fmla="*/ 1886373 w 3557693"/>
                  <a:gd name="connsiteY125" fmla="*/ 1879600 h 3694853"/>
                  <a:gd name="connsiteX126" fmla="*/ 1774613 w 3557693"/>
                  <a:gd name="connsiteY126" fmla="*/ 1828800 h 3694853"/>
                  <a:gd name="connsiteX127" fmla="*/ 1500293 w 3557693"/>
                  <a:gd name="connsiteY127" fmla="*/ 1778000 h 3694853"/>
                  <a:gd name="connsiteX128" fmla="*/ 1256453 w 3557693"/>
                  <a:gd name="connsiteY128" fmla="*/ 1706880 h 3694853"/>
                  <a:gd name="connsiteX129" fmla="*/ 900853 w 3557693"/>
                  <a:gd name="connsiteY129" fmla="*/ 1574800 h 3694853"/>
                  <a:gd name="connsiteX130" fmla="*/ 667173 w 3557693"/>
                  <a:gd name="connsiteY130" fmla="*/ 1341120 h 3694853"/>
                  <a:gd name="connsiteX131" fmla="*/ 514773 w 3557693"/>
                  <a:gd name="connsiteY131" fmla="*/ 1137920 h 3694853"/>
                  <a:gd name="connsiteX132" fmla="*/ 423333 w 3557693"/>
                  <a:gd name="connsiteY132" fmla="*/ 1036320 h 3694853"/>
                  <a:gd name="connsiteX133" fmla="*/ 362373 w 3557693"/>
                  <a:gd name="connsiteY133" fmla="*/ 1046480 h 3694853"/>
                  <a:gd name="connsiteX134" fmla="*/ 443653 w 3557693"/>
                  <a:gd name="connsiteY134" fmla="*/ 1137920 h 3694853"/>
                  <a:gd name="connsiteX135" fmla="*/ 565573 w 3557693"/>
                  <a:gd name="connsiteY135" fmla="*/ 1320800 h 3694853"/>
                  <a:gd name="connsiteX136" fmla="*/ 626533 w 3557693"/>
                  <a:gd name="connsiteY136" fmla="*/ 1402080 h 3694853"/>
                  <a:gd name="connsiteX137" fmla="*/ 555413 w 3557693"/>
                  <a:gd name="connsiteY137" fmla="*/ 1391920 h 3694853"/>
                  <a:gd name="connsiteX138" fmla="*/ 382693 w 3557693"/>
                  <a:gd name="connsiteY138" fmla="*/ 1300480 h 3694853"/>
                  <a:gd name="connsiteX139" fmla="*/ 209973 w 3557693"/>
                  <a:gd name="connsiteY139" fmla="*/ 1178560 h 3694853"/>
                  <a:gd name="connsiteX140" fmla="*/ 47413 w 3557693"/>
                  <a:gd name="connsiteY140" fmla="*/ 1046480 h 3694853"/>
                  <a:gd name="connsiteX141" fmla="*/ 6773 w 3557693"/>
                  <a:gd name="connsiteY141" fmla="*/ 1056640 h 3694853"/>
                  <a:gd name="connsiteX142" fmla="*/ 88053 w 3557693"/>
                  <a:gd name="connsiteY142" fmla="*/ 1127760 h 3694853"/>
                  <a:gd name="connsiteX143" fmla="*/ 362373 w 3557693"/>
                  <a:gd name="connsiteY143" fmla="*/ 1351280 h 3694853"/>
                  <a:gd name="connsiteX144" fmla="*/ 606213 w 3557693"/>
                  <a:gd name="connsiteY144" fmla="*/ 1463040 h 3694853"/>
                  <a:gd name="connsiteX145" fmla="*/ 707813 w 3557693"/>
                  <a:gd name="connsiteY145" fmla="*/ 1483360 h 3694853"/>
                  <a:gd name="connsiteX146" fmla="*/ 758613 w 3557693"/>
                  <a:gd name="connsiteY146" fmla="*/ 1544320 h 3694853"/>
                  <a:gd name="connsiteX147" fmla="*/ 819573 w 3557693"/>
                  <a:gd name="connsiteY147" fmla="*/ 1595120 h 3694853"/>
                  <a:gd name="connsiteX148" fmla="*/ 911013 w 3557693"/>
                  <a:gd name="connsiteY148" fmla="*/ 1645920 h 3694853"/>
                  <a:gd name="connsiteX149" fmla="*/ 1236133 w 3557693"/>
                  <a:gd name="connsiteY149" fmla="*/ 1767840 h 3694853"/>
                  <a:gd name="connsiteX150" fmla="*/ 1540933 w 3557693"/>
                  <a:gd name="connsiteY150" fmla="*/ 1879600 h 3694853"/>
                  <a:gd name="connsiteX151" fmla="*/ 1652693 w 3557693"/>
                  <a:gd name="connsiteY151" fmla="*/ 1950720 h 3694853"/>
                  <a:gd name="connsiteX152" fmla="*/ 1469813 w 3557693"/>
                  <a:gd name="connsiteY152" fmla="*/ 1920240 h 3694853"/>
                  <a:gd name="connsiteX153" fmla="*/ 1286933 w 3557693"/>
                  <a:gd name="connsiteY153" fmla="*/ 1920240 h 3694853"/>
                  <a:gd name="connsiteX154" fmla="*/ 1053253 w 3557693"/>
                  <a:gd name="connsiteY154" fmla="*/ 1899920 h 3694853"/>
                  <a:gd name="connsiteX155" fmla="*/ 809413 w 3557693"/>
                  <a:gd name="connsiteY155" fmla="*/ 1828800 h 3694853"/>
                  <a:gd name="connsiteX156" fmla="*/ 545253 w 3557693"/>
                  <a:gd name="connsiteY156" fmla="*/ 1737360 h 3694853"/>
                  <a:gd name="connsiteX157" fmla="*/ 514773 w 3557693"/>
                  <a:gd name="connsiteY157" fmla="*/ 1727200 h 3694853"/>
                  <a:gd name="connsiteX158" fmla="*/ 382693 w 3557693"/>
                  <a:gd name="connsiteY158" fmla="*/ 1635760 h 3694853"/>
                  <a:gd name="connsiteX159" fmla="*/ 342053 w 3557693"/>
                  <a:gd name="connsiteY159" fmla="*/ 1645920 h 3694853"/>
                  <a:gd name="connsiteX160" fmla="*/ 474133 w 3557693"/>
                  <a:gd name="connsiteY160" fmla="*/ 1767840 h 3694853"/>
                  <a:gd name="connsiteX161" fmla="*/ 728133 w 3557693"/>
                  <a:gd name="connsiteY161" fmla="*/ 1849120 h 3694853"/>
                  <a:gd name="connsiteX162" fmla="*/ 606213 w 3557693"/>
                  <a:gd name="connsiteY162" fmla="*/ 1849120 h 3694853"/>
                  <a:gd name="connsiteX163" fmla="*/ 474133 w 3557693"/>
                  <a:gd name="connsiteY163" fmla="*/ 1838960 h 3694853"/>
                  <a:gd name="connsiteX164" fmla="*/ 474133 w 3557693"/>
                  <a:gd name="connsiteY164" fmla="*/ 1889760 h 3694853"/>
                  <a:gd name="connsiteX165" fmla="*/ 585893 w 3557693"/>
                  <a:gd name="connsiteY165" fmla="*/ 1889760 h 3694853"/>
                  <a:gd name="connsiteX166" fmla="*/ 789093 w 3557693"/>
                  <a:gd name="connsiteY166" fmla="*/ 1889760 h 3694853"/>
                  <a:gd name="connsiteX167" fmla="*/ 992293 w 3557693"/>
                  <a:gd name="connsiteY167" fmla="*/ 1930400 h 3694853"/>
                  <a:gd name="connsiteX168" fmla="*/ 1266613 w 3557693"/>
                  <a:gd name="connsiteY168" fmla="*/ 1950720 h 3694853"/>
                  <a:gd name="connsiteX169" fmla="*/ 1520613 w 3557693"/>
                  <a:gd name="connsiteY169" fmla="*/ 1981200 h 3694853"/>
                  <a:gd name="connsiteX170" fmla="*/ 1693333 w 3557693"/>
                  <a:gd name="connsiteY170" fmla="*/ 2021840 h 3694853"/>
                  <a:gd name="connsiteX171" fmla="*/ 1744133 w 3557693"/>
                  <a:gd name="connsiteY171" fmla="*/ 2123440 h 3694853"/>
                  <a:gd name="connsiteX172" fmla="*/ 1794933 w 3557693"/>
                  <a:gd name="connsiteY172" fmla="*/ 2255520 h 3694853"/>
                  <a:gd name="connsiteX173" fmla="*/ 1805093 w 3557693"/>
                  <a:gd name="connsiteY173" fmla="*/ 2499360 h 3694853"/>
                  <a:gd name="connsiteX174" fmla="*/ 1784773 w 3557693"/>
                  <a:gd name="connsiteY174" fmla="*/ 2753360 h 3694853"/>
                  <a:gd name="connsiteX175" fmla="*/ 1733973 w 3557693"/>
                  <a:gd name="connsiteY175" fmla="*/ 3048000 h 3694853"/>
                  <a:gd name="connsiteX176" fmla="*/ 1683173 w 3557693"/>
                  <a:gd name="connsiteY176" fmla="*/ 3342640 h 3694853"/>
                  <a:gd name="connsiteX177" fmla="*/ 1632373 w 3557693"/>
                  <a:gd name="connsiteY177" fmla="*/ 3586480 h 3694853"/>
                  <a:gd name="connsiteX178" fmla="*/ 1825413 w 3557693"/>
                  <a:gd name="connsiteY178" fmla="*/ 3667760 h 3694853"/>
                  <a:gd name="connsiteX179" fmla="*/ 2120053 w 3557693"/>
                  <a:gd name="connsiteY179" fmla="*/ 3677920 h 3694853"/>
                  <a:gd name="connsiteX180" fmla="*/ 2191173 w 3557693"/>
                  <a:gd name="connsiteY180" fmla="*/ 3627120 h 3694853"/>
                  <a:gd name="connsiteX181" fmla="*/ 2181013 w 3557693"/>
                  <a:gd name="connsiteY181" fmla="*/ 3271520 h 3694853"/>
                  <a:gd name="connsiteX182" fmla="*/ 2159909 w 3557693"/>
                  <a:gd name="connsiteY182" fmla="*/ 2497049 h 3694853"/>
                  <a:gd name="connsiteX0" fmla="*/ 2150533 w 3557693"/>
                  <a:gd name="connsiteY0" fmla="*/ 2387600 h 3694853"/>
                  <a:gd name="connsiteX1" fmla="*/ 2302933 w 3557693"/>
                  <a:gd name="connsiteY1" fmla="*/ 2103120 h 3694853"/>
                  <a:gd name="connsiteX2" fmla="*/ 2628053 w 3557693"/>
                  <a:gd name="connsiteY2" fmla="*/ 1838960 h 3694853"/>
                  <a:gd name="connsiteX3" fmla="*/ 3014133 w 3557693"/>
                  <a:gd name="connsiteY3" fmla="*/ 1615440 h 3694853"/>
                  <a:gd name="connsiteX4" fmla="*/ 3288453 w 3557693"/>
                  <a:gd name="connsiteY4" fmla="*/ 1503680 h 3694853"/>
                  <a:gd name="connsiteX5" fmla="*/ 3471333 w 3557693"/>
                  <a:gd name="connsiteY5" fmla="*/ 1391920 h 3694853"/>
                  <a:gd name="connsiteX6" fmla="*/ 3552613 w 3557693"/>
                  <a:gd name="connsiteY6" fmla="*/ 1280160 h 3694853"/>
                  <a:gd name="connsiteX7" fmla="*/ 3501813 w 3557693"/>
                  <a:gd name="connsiteY7" fmla="*/ 1270000 h 3694853"/>
                  <a:gd name="connsiteX8" fmla="*/ 3430693 w 3557693"/>
                  <a:gd name="connsiteY8" fmla="*/ 1371600 h 3694853"/>
                  <a:gd name="connsiteX9" fmla="*/ 3237653 w 3557693"/>
                  <a:gd name="connsiteY9" fmla="*/ 1473200 h 3694853"/>
                  <a:gd name="connsiteX10" fmla="*/ 2922693 w 3557693"/>
                  <a:gd name="connsiteY10" fmla="*/ 1605280 h 3694853"/>
                  <a:gd name="connsiteX11" fmla="*/ 2892213 w 3557693"/>
                  <a:gd name="connsiteY11" fmla="*/ 1595120 h 3694853"/>
                  <a:gd name="connsiteX12" fmla="*/ 2922693 w 3557693"/>
                  <a:gd name="connsiteY12" fmla="*/ 1483360 h 3694853"/>
                  <a:gd name="connsiteX13" fmla="*/ 2983653 w 3557693"/>
                  <a:gd name="connsiteY13" fmla="*/ 1320800 h 3694853"/>
                  <a:gd name="connsiteX14" fmla="*/ 2983653 w 3557693"/>
                  <a:gd name="connsiteY14" fmla="*/ 1270000 h 3694853"/>
                  <a:gd name="connsiteX15" fmla="*/ 2932853 w 3557693"/>
                  <a:gd name="connsiteY15" fmla="*/ 1280160 h 3694853"/>
                  <a:gd name="connsiteX16" fmla="*/ 2902373 w 3557693"/>
                  <a:gd name="connsiteY16" fmla="*/ 1361440 h 3694853"/>
                  <a:gd name="connsiteX17" fmla="*/ 2821093 w 3557693"/>
                  <a:gd name="connsiteY17" fmla="*/ 1584960 h 3694853"/>
                  <a:gd name="connsiteX18" fmla="*/ 2790613 w 3557693"/>
                  <a:gd name="connsiteY18" fmla="*/ 1666240 h 3694853"/>
                  <a:gd name="connsiteX19" fmla="*/ 2668693 w 3557693"/>
                  <a:gd name="connsiteY19" fmla="*/ 1737360 h 3694853"/>
                  <a:gd name="connsiteX20" fmla="*/ 2475653 w 3557693"/>
                  <a:gd name="connsiteY20" fmla="*/ 1838960 h 3694853"/>
                  <a:gd name="connsiteX21" fmla="*/ 2374053 w 3557693"/>
                  <a:gd name="connsiteY21" fmla="*/ 1899920 h 3694853"/>
                  <a:gd name="connsiteX22" fmla="*/ 2231813 w 3557693"/>
                  <a:gd name="connsiteY22" fmla="*/ 2011680 h 3694853"/>
                  <a:gd name="connsiteX23" fmla="*/ 2313093 w 3557693"/>
                  <a:gd name="connsiteY23" fmla="*/ 1666240 h 3694853"/>
                  <a:gd name="connsiteX24" fmla="*/ 2384213 w 3557693"/>
                  <a:gd name="connsiteY24" fmla="*/ 1280160 h 3694853"/>
                  <a:gd name="connsiteX25" fmla="*/ 2597573 w 3557693"/>
                  <a:gd name="connsiteY25" fmla="*/ 1056640 h 3694853"/>
                  <a:gd name="connsiteX26" fmla="*/ 2668693 w 3557693"/>
                  <a:gd name="connsiteY26" fmla="*/ 894080 h 3694853"/>
                  <a:gd name="connsiteX27" fmla="*/ 2628053 w 3557693"/>
                  <a:gd name="connsiteY27" fmla="*/ 894080 h 3694853"/>
                  <a:gd name="connsiteX28" fmla="*/ 2567093 w 3557693"/>
                  <a:gd name="connsiteY28" fmla="*/ 1026160 h 3694853"/>
                  <a:gd name="connsiteX29" fmla="*/ 2414693 w 3557693"/>
                  <a:gd name="connsiteY29" fmla="*/ 1148080 h 3694853"/>
                  <a:gd name="connsiteX30" fmla="*/ 2465493 w 3557693"/>
                  <a:gd name="connsiteY30" fmla="*/ 975360 h 3694853"/>
                  <a:gd name="connsiteX31" fmla="*/ 2546773 w 3557693"/>
                  <a:gd name="connsiteY31" fmla="*/ 680720 h 3694853"/>
                  <a:gd name="connsiteX32" fmla="*/ 2648373 w 3557693"/>
                  <a:gd name="connsiteY32" fmla="*/ 589280 h 3694853"/>
                  <a:gd name="connsiteX33" fmla="*/ 2729653 w 3557693"/>
                  <a:gd name="connsiteY33" fmla="*/ 497840 h 3694853"/>
                  <a:gd name="connsiteX34" fmla="*/ 2739813 w 3557693"/>
                  <a:gd name="connsiteY34" fmla="*/ 447040 h 3694853"/>
                  <a:gd name="connsiteX35" fmla="*/ 2699173 w 3557693"/>
                  <a:gd name="connsiteY35" fmla="*/ 467360 h 3694853"/>
                  <a:gd name="connsiteX36" fmla="*/ 2628053 w 3557693"/>
                  <a:gd name="connsiteY36" fmla="*/ 548640 h 3694853"/>
                  <a:gd name="connsiteX37" fmla="*/ 2567093 w 3557693"/>
                  <a:gd name="connsiteY37" fmla="*/ 579120 h 3694853"/>
                  <a:gd name="connsiteX38" fmla="*/ 2678853 w 3557693"/>
                  <a:gd name="connsiteY38" fmla="*/ 274320 h 3694853"/>
                  <a:gd name="connsiteX39" fmla="*/ 2729653 w 3557693"/>
                  <a:gd name="connsiteY39" fmla="*/ 40640 h 3694853"/>
                  <a:gd name="connsiteX40" fmla="*/ 2689013 w 3557693"/>
                  <a:gd name="connsiteY40" fmla="*/ 30480 h 3694853"/>
                  <a:gd name="connsiteX41" fmla="*/ 2668693 w 3557693"/>
                  <a:gd name="connsiteY41" fmla="*/ 142240 h 3694853"/>
                  <a:gd name="connsiteX42" fmla="*/ 2617893 w 3557693"/>
                  <a:gd name="connsiteY42" fmla="*/ 314960 h 3694853"/>
                  <a:gd name="connsiteX43" fmla="*/ 2597573 w 3557693"/>
                  <a:gd name="connsiteY43" fmla="*/ 314960 h 3694853"/>
                  <a:gd name="connsiteX44" fmla="*/ 2556933 w 3557693"/>
                  <a:gd name="connsiteY44" fmla="*/ 172720 h 3694853"/>
                  <a:gd name="connsiteX45" fmla="*/ 2526453 w 3557693"/>
                  <a:gd name="connsiteY45" fmla="*/ 81280 h 3694853"/>
                  <a:gd name="connsiteX46" fmla="*/ 2495973 w 3557693"/>
                  <a:gd name="connsiteY46" fmla="*/ 111760 h 3694853"/>
                  <a:gd name="connsiteX47" fmla="*/ 2516293 w 3557693"/>
                  <a:gd name="connsiteY47" fmla="*/ 172720 h 3694853"/>
                  <a:gd name="connsiteX48" fmla="*/ 2546773 w 3557693"/>
                  <a:gd name="connsiteY48" fmla="*/ 284480 h 3694853"/>
                  <a:gd name="connsiteX49" fmla="*/ 2567093 w 3557693"/>
                  <a:gd name="connsiteY49" fmla="*/ 375920 h 3694853"/>
                  <a:gd name="connsiteX50" fmla="*/ 2577253 w 3557693"/>
                  <a:gd name="connsiteY50" fmla="*/ 406400 h 3694853"/>
                  <a:gd name="connsiteX51" fmla="*/ 2495973 w 3557693"/>
                  <a:gd name="connsiteY51" fmla="*/ 640080 h 3694853"/>
                  <a:gd name="connsiteX52" fmla="*/ 2424853 w 3557693"/>
                  <a:gd name="connsiteY52" fmla="*/ 894080 h 3694853"/>
                  <a:gd name="connsiteX53" fmla="*/ 2363893 w 3557693"/>
                  <a:gd name="connsiteY53" fmla="*/ 863600 h 3694853"/>
                  <a:gd name="connsiteX54" fmla="*/ 2262293 w 3557693"/>
                  <a:gd name="connsiteY54" fmla="*/ 690880 h 3694853"/>
                  <a:gd name="connsiteX55" fmla="*/ 2221653 w 3557693"/>
                  <a:gd name="connsiteY55" fmla="*/ 609600 h 3694853"/>
                  <a:gd name="connsiteX56" fmla="*/ 2201333 w 3557693"/>
                  <a:gd name="connsiteY56" fmla="*/ 640080 h 3694853"/>
                  <a:gd name="connsiteX57" fmla="*/ 2241973 w 3557693"/>
                  <a:gd name="connsiteY57" fmla="*/ 741680 h 3694853"/>
                  <a:gd name="connsiteX58" fmla="*/ 2302933 w 3557693"/>
                  <a:gd name="connsiteY58" fmla="*/ 853440 h 3694853"/>
                  <a:gd name="connsiteX59" fmla="*/ 2353733 w 3557693"/>
                  <a:gd name="connsiteY59" fmla="*/ 934720 h 3694853"/>
                  <a:gd name="connsiteX60" fmla="*/ 2384213 w 3557693"/>
                  <a:gd name="connsiteY60" fmla="*/ 965200 h 3694853"/>
                  <a:gd name="connsiteX61" fmla="*/ 2363893 w 3557693"/>
                  <a:gd name="connsiteY61" fmla="*/ 1076960 h 3694853"/>
                  <a:gd name="connsiteX62" fmla="*/ 2262293 w 3557693"/>
                  <a:gd name="connsiteY62" fmla="*/ 1422400 h 3694853"/>
                  <a:gd name="connsiteX63" fmla="*/ 2211493 w 3557693"/>
                  <a:gd name="connsiteY63" fmla="*/ 1676400 h 3694853"/>
                  <a:gd name="connsiteX64" fmla="*/ 2160693 w 3557693"/>
                  <a:gd name="connsiteY64" fmla="*/ 1818640 h 3694853"/>
                  <a:gd name="connsiteX65" fmla="*/ 2089573 w 3557693"/>
                  <a:gd name="connsiteY65" fmla="*/ 1838960 h 3694853"/>
                  <a:gd name="connsiteX66" fmla="*/ 2048933 w 3557693"/>
                  <a:gd name="connsiteY66" fmla="*/ 1686560 h 3694853"/>
                  <a:gd name="connsiteX67" fmla="*/ 1957493 w 3557693"/>
                  <a:gd name="connsiteY67" fmla="*/ 1351280 h 3694853"/>
                  <a:gd name="connsiteX68" fmla="*/ 1845733 w 3557693"/>
                  <a:gd name="connsiteY68" fmla="*/ 894080 h 3694853"/>
                  <a:gd name="connsiteX69" fmla="*/ 1805093 w 3557693"/>
                  <a:gd name="connsiteY69" fmla="*/ 436880 h 3694853"/>
                  <a:gd name="connsiteX70" fmla="*/ 1815253 w 3557693"/>
                  <a:gd name="connsiteY70" fmla="*/ 254000 h 3694853"/>
                  <a:gd name="connsiteX71" fmla="*/ 1774613 w 3557693"/>
                  <a:gd name="connsiteY71" fmla="*/ 213360 h 3694853"/>
                  <a:gd name="connsiteX72" fmla="*/ 1764453 w 3557693"/>
                  <a:gd name="connsiteY72" fmla="*/ 365760 h 3694853"/>
                  <a:gd name="connsiteX73" fmla="*/ 1764453 w 3557693"/>
                  <a:gd name="connsiteY73" fmla="*/ 558800 h 3694853"/>
                  <a:gd name="connsiteX74" fmla="*/ 1774613 w 3557693"/>
                  <a:gd name="connsiteY74" fmla="*/ 670560 h 3694853"/>
                  <a:gd name="connsiteX75" fmla="*/ 1733973 w 3557693"/>
                  <a:gd name="connsiteY75" fmla="*/ 609600 h 3694853"/>
                  <a:gd name="connsiteX76" fmla="*/ 1622213 w 3557693"/>
                  <a:gd name="connsiteY76" fmla="*/ 406400 h 3694853"/>
                  <a:gd name="connsiteX77" fmla="*/ 1571413 w 3557693"/>
                  <a:gd name="connsiteY77" fmla="*/ 142240 h 3694853"/>
                  <a:gd name="connsiteX78" fmla="*/ 1540933 w 3557693"/>
                  <a:gd name="connsiteY78" fmla="*/ 60960 h 3694853"/>
                  <a:gd name="connsiteX79" fmla="*/ 1520613 w 3557693"/>
                  <a:gd name="connsiteY79" fmla="*/ 121920 h 3694853"/>
                  <a:gd name="connsiteX80" fmla="*/ 1551093 w 3557693"/>
                  <a:gd name="connsiteY80" fmla="*/ 365760 h 3694853"/>
                  <a:gd name="connsiteX81" fmla="*/ 1571413 w 3557693"/>
                  <a:gd name="connsiteY81" fmla="*/ 426720 h 3694853"/>
                  <a:gd name="connsiteX82" fmla="*/ 1540933 w 3557693"/>
                  <a:gd name="connsiteY82" fmla="*/ 416560 h 3694853"/>
                  <a:gd name="connsiteX83" fmla="*/ 1439333 w 3557693"/>
                  <a:gd name="connsiteY83" fmla="*/ 335280 h 3694853"/>
                  <a:gd name="connsiteX84" fmla="*/ 1327573 w 3557693"/>
                  <a:gd name="connsiteY84" fmla="*/ 274320 h 3694853"/>
                  <a:gd name="connsiteX85" fmla="*/ 1317413 w 3557693"/>
                  <a:gd name="connsiteY85" fmla="*/ 304800 h 3694853"/>
                  <a:gd name="connsiteX86" fmla="*/ 1429173 w 3557693"/>
                  <a:gd name="connsiteY86" fmla="*/ 396240 h 3694853"/>
                  <a:gd name="connsiteX87" fmla="*/ 1571413 w 3557693"/>
                  <a:gd name="connsiteY87" fmla="*/ 477520 h 3694853"/>
                  <a:gd name="connsiteX88" fmla="*/ 1601893 w 3557693"/>
                  <a:gd name="connsiteY88" fmla="*/ 497840 h 3694853"/>
                  <a:gd name="connsiteX89" fmla="*/ 1683173 w 3557693"/>
                  <a:gd name="connsiteY89" fmla="*/ 629920 h 3694853"/>
                  <a:gd name="connsiteX90" fmla="*/ 1764453 w 3557693"/>
                  <a:gd name="connsiteY90" fmla="*/ 731520 h 3694853"/>
                  <a:gd name="connsiteX91" fmla="*/ 1784773 w 3557693"/>
                  <a:gd name="connsiteY91" fmla="*/ 843280 h 3694853"/>
                  <a:gd name="connsiteX92" fmla="*/ 1815253 w 3557693"/>
                  <a:gd name="connsiteY92" fmla="*/ 1036320 h 3694853"/>
                  <a:gd name="connsiteX93" fmla="*/ 1876213 w 3557693"/>
                  <a:gd name="connsiteY93" fmla="*/ 1310640 h 3694853"/>
                  <a:gd name="connsiteX94" fmla="*/ 1855893 w 3557693"/>
                  <a:gd name="connsiteY94" fmla="*/ 1310640 h 3694853"/>
                  <a:gd name="connsiteX95" fmla="*/ 1591733 w 3557693"/>
                  <a:gd name="connsiteY95" fmla="*/ 1137920 h 3694853"/>
                  <a:gd name="connsiteX96" fmla="*/ 1408853 w 3557693"/>
                  <a:gd name="connsiteY96" fmla="*/ 914400 h 3694853"/>
                  <a:gd name="connsiteX97" fmla="*/ 1327573 w 3557693"/>
                  <a:gd name="connsiteY97" fmla="*/ 782320 h 3694853"/>
                  <a:gd name="connsiteX98" fmla="*/ 1307253 w 3557693"/>
                  <a:gd name="connsiteY98" fmla="*/ 619760 h 3694853"/>
                  <a:gd name="connsiteX99" fmla="*/ 1286933 w 3557693"/>
                  <a:gd name="connsiteY99" fmla="*/ 589280 h 3694853"/>
                  <a:gd name="connsiteX100" fmla="*/ 1256453 w 3557693"/>
                  <a:gd name="connsiteY100" fmla="*/ 670560 h 3694853"/>
                  <a:gd name="connsiteX101" fmla="*/ 1266613 w 3557693"/>
                  <a:gd name="connsiteY101" fmla="*/ 772160 h 3694853"/>
                  <a:gd name="connsiteX102" fmla="*/ 1185333 w 3557693"/>
                  <a:gd name="connsiteY102" fmla="*/ 690880 h 3694853"/>
                  <a:gd name="connsiteX103" fmla="*/ 1012613 w 3557693"/>
                  <a:gd name="connsiteY103" fmla="*/ 508000 h 3694853"/>
                  <a:gd name="connsiteX104" fmla="*/ 941493 w 3557693"/>
                  <a:gd name="connsiteY104" fmla="*/ 375920 h 3694853"/>
                  <a:gd name="connsiteX105" fmla="*/ 890693 w 3557693"/>
                  <a:gd name="connsiteY105" fmla="*/ 294640 h 3694853"/>
                  <a:gd name="connsiteX106" fmla="*/ 860213 w 3557693"/>
                  <a:gd name="connsiteY106" fmla="*/ 294640 h 3694853"/>
                  <a:gd name="connsiteX107" fmla="*/ 880533 w 3557693"/>
                  <a:gd name="connsiteY107" fmla="*/ 365760 h 3694853"/>
                  <a:gd name="connsiteX108" fmla="*/ 982133 w 3557693"/>
                  <a:gd name="connsiteY108" fmla="*/ 548640 h 3694853"/>
                  <a:gd name="connsiteX109" fmla="*/ 1083733 w 3557693"/>
                  <a:gd name="connsiteY109" fmla="*/ 650240 h 3694853"/>
                  <a:gd name="connsiteX110" fmla="*/ 1012613 w 3557693"/>
                  <a:gd name="connsiteY110" fmla="*/ 650240 h 3694853"/>
                  <a:gd name="connsiteX111" fmla="*/ 850053 w 3557693"/>
                  <a:gd name="connsiteY111" fmla="*/ 579120 h 3694853"/>
                  <a:gd name="connsiteX112" fmla="*/ 829733 w 3557693"/>
                  <a:gd name="connsiteY112" fmla="*/ 599440 h 3694853"/>
                  <a:gd name="connsiteX113" fmla="*/ 921173 w 3557693"/>
                  <a:gd name="connsiteY113" fmla="*/ 650240 h 3694853"/>
                  <a:gd name="connsiteX114" fmla="*/ 1073573 w 3557693"/>
                  <a:gd name="connsiteY114" fmla="*/ 711200 h 3694853"/>
                  <a:gd name="connsiteX115" fmla="*/ 1124373 w 3557693"/>
                  <a:gd name="connsiteY115" fmla="*/ 721360 h 3694853"/>
                  <a:gd name="connsiteX116" fmla="*/ 1246293 w 3557693"/>
                  <a:gd name="connsiteY116" fmla="*/ 822960 h 3694853"/>
                  <a:gd name="connsiteX117" fmla="*/ 1286933 w 3557693"/>
                  <a:gd name="connsiteY117" fmla="*/ 853440 h 3694853"/>
                  <a:gd name="connsiteX118" fmla="*/ 1398693 w 3557693"/>
                  <a:gd name="connsiteY118" fmla="*/ 985520 h 3694853"/>
                  <a:gd name="connsiteX119" fmla="*/ 1500293 w 3557693"/>
                  <a:gd name="connsiteY119" fmla="*/ 1117600 h 3694853"/>
                  <a:gd name="connsiteX120" fmla="*/ 1683173 w 3557693"/>
                  <a:gd name="connsiteY120" fmla="*/ 1290320 h 3694853"/>
                  <a:gd name="connsiteX121" fmla="*/ 1845733 w 3557693"/>
                  <a:gd name="connsiteY121" fmla="*/ 1422400 h 3694853"/>
                  <a:gd name="connsiteX122" fmla="*/ 1866053 w 3557693"/>
                  <a:gd name="connsiteY122" fmla="*/ 1473200 h 3694853"/>
                  <a:gd name="connsiteX123" fmla="*/ 1886373 w 3557693"/>
                  <a:gd name="connsiteY123" fmla="*/ 1625600 h 3694853"/>
                  <a:gd name="connsiteX124" fmla="*/ 1896533 w 3557693"/>
                  <a:gd name="connsiteY124" fmla="*/ 1717040 h 3694853"/>
                  <a:gd name="connsiteX125" fmla="*/ 1886373 w 3557693"/>
                  <a:gd name="connsiteY125" fmla="*/ 1879600 h 3694853"/>
                  <a:gd name="connsiteX126" fmla="*/ 1774613 w 3557693"/>
                  <a:gd name="connsiteY126" fmla="*/ 1828800 h 3694853"/>
                  <a:gd name="connsiteX127" fmla="*/ 1500293 w 3557693"/>
                  <a:gd name="connsiteY127" fmla="*/ 1778000 h 3694853"/>
                  <a:gd name="connsiteX128" fmla="*/ 1256453 w 3557693"/>
                  <a:gd name="connsiteY128" fmla="*/ 1706880 h 3694853"/>
                  <a:gd name="connsiteX129" fmla="*/ 900853 w 3557693"/>
                  <a:gd name="connsiteY129" fmla="*/ 1574800 h 3694853"/>
                  <a:gd name="connsiteX130" fmla="*/ 667173 w 3557693"/>
                  <a:gd name="connsiteY130" fmla="*/ 1341120 h 3694853"/>
                  <a:gd name="connsiteX131" fmla="*/ 514773 w 3557693"/>
                  <a:gd name="connsiteY131" fmla="*/ 1137920 h 3694853"/>
                  <a:gd name="connsiteX132" fmla="*/ 423333 w 3557693"/>
                  <a:gd name="connsiteY132" fmla="*/ 1036320 h 3694853"/>
                  <a:gd name="connsiteX133" fmla="*/ 362373 w 3557693"/>
                  <a:gd name="connsiteY133" fmla="*/ 1046480 h 3694853"/>
                  <a:gd name="connsiteX134" fmla="*/ 443653 w 3557693"/>
                  <a:gd name="connsiteY134" fmla="*/ 1137920 h 3694853"/>
                  <a:gd name="connsiteX135" fmla="*/ 565573 w 3557693"/>
                  <a:gd name="connsiteY135" fmla="*/ 1320800 h 3694853"/>
                  <a:gd name="connsiteX136" fmla="*/ 626533 w 3557693"/>
                  <a:gd name="connsiteY136" fmla="*/ 1402080 h 3694853"/>
                  <a:gd name="connsiteX137" fmla="*/ 555413 w 3557693"/>
                  <a:gd name="connsiteY137" fmla="*/ 1391920 h 3694853"/>
                  <a:gd name="connsiteX138" fmla="*/ 382693 w 3557693"/>
                  <a:gd name="connsiteY138" fmla="*/ 1300480 h 3694853"/>
                  <a:gd name="connsiteX139" fmla="*/ 209973 w 3557693"/>
                  <a:gd name="connsiteY139" fmla="*/ 1178560 h 3694853"/>
                  <a:gd name="connsiteX140" fmla="*/ 47413 w 3557693"/>
                  <a:gd name="connsiteY140" fmla="*/ 1046480 h 3694853"/>
                  <a:gd name="connsiteX141" fmla="*/ 6773 w 3557693"/>
                  <a:gd name="connsiteY141" fmla="*/ 1056640 h 3694853"/>
                  <a:gd name="connsiteX142" fmla="*/ 88053 w 3557693"/>
                  <a:gd name="connsiteY142" fmla="*/ 1127760 h 3694853"/>
                  <a:gd name="connsiteX143" fmla="*/ 362373 w 3557693"/>
                  <a:gd name="connsiteY143" fmla="*/ 1351280 h 3694853"/>
                  <a:gd name="connsiteX144" fmla="*/ 606213 w 3557693"/>
                  <a:gd name="connsiteY144" fmla="*/ 1463040 h 3694853"/>
                  <a:gd name="connsiteX145" fmla="*/ 707813 w 3557693"/>
                  <a:gd name="connsiteY145" fmla="*/ 1483360 h 3694853"/>
                  <a:gd name="connsiteX146" fmla="*/ 758613 w 3557693"/>
                  <a:gd name="connsiteY146" fmla="*/ 1544320 h 3694853"/>
                  <a:gd name="connsiteX147" fmla="*/ 819573 w 3557693"/>
                  <a:gd name="connsiteY147" fmla="*/ 1595120 h 3694853"/>
                  <a:gd name="connsiteX148" fmla="*/ 911013 w 3557693"/>
                  <a:gd name="connsiteY148" fmla="*/ 1645920 h 3694853"/>
                  <a:gd name="connsiteX149" fmla="*/ 1236133 w 3557693"/>
                  <a:gd name="connsiteY149" fmla="*/ 1767840 h 3694853"/>
                  <a:gd name="connsiteX150" fmla="*/ 1540933 w 3557693"/>
                  <a:gd name="connsiteY150" fmla="*/ 1879600 h 3694853"/>
                  <a:gd name="connsiteX151" fmla="*/ 1652693 w 3557693"/>
                  <a:gd name="connsiteY151" fmla="*/ 1950720 h 3694853"/>
                  <a:gd name="connsiteX152" fmla="*/ 1469813 w 3557693"/>
                  <a:gd name="connsiteY152" fmla="*/ 1920240 h 3694853"/>
                  <a:gd name="connsiteX153" fmla="*/ 1286933 w 3557693"/>
                  <a:gd name="connsiteY153" fmla="*/ 1920240 h 3694853"/>
                  <a:gd name="connsiteX154" fmla="*/ 1053253 w 3557693"/>
                  <a:gd name="connsiteY154" fmla="*/ 1899920 h 3694853"/>
                  <a:gd name="connsiteX155" fmla="*/ 809413 w 3557693"/>
                  <a:gd name="connsiteY155" fmla="*/ 1828800 h 3694853"/>
                  <a:gd name="connsiteX156" fmla="*/ 545253 w 3557693"/>
                  <a:gd name="connsiteY156" fmla="*/ 1737360 h 3694853"/>
                  <a:gd name="connsiteX157" fmla="*/ 514773 w 3557693"/>
                  <a:gd name="connsiteY157" fmla="*/ 1727200 h 3694853"/>
                  <a:gd name="connsiteX158" fmla="*/ 382693 w 3557693"/>
                  <a:gd name="connsiteY158" fmla="*/ 1635760 h 3694853"/>
                  <a:gd name="connsiteX159" fmla="*/ 342053 w 3557693"/>
                  <a:gd name="connsiteY159" fmla="*/ 1645920 h 3694853"/>
                  <a:gd name="connsiteX160" fmla="*/ 474133 w 3557693"/>
                  <a:gd name="connsiteY160" fmla="*/ 1767840 h 3694853"/>
                  <a:gd name="connsiteX161" fmla="*/ 728133 w 3557693"/>
                  <a:gd name="connsiteY161" fmla="*/ 1849120 h 3694853"/>
                  <a:gd name="connsiteX162" fmla="*/ 606213 w 3557693"/>
                  <a:gd name="connsiteY162" fmla="*/ 1849120 h 3694853"/>
                  <a:gd name="connsiteX163" fmla="*/ 474133 w 3557693"/>
                  <a:gd name="connsiteY163" fmla="*/ 1838960 h 3694853"/>
                  <a:gd name="connsiteX164" fmla="*/ 474133 w 3557693"/>
                  <a:gd name="connsiteY164" fmla="*/ 1889760 h 3694853"/>
                  <a:gd name="connsiteX165" fmla="*/ 585893 w 3557693"/>
                  <a:gd name="connsiteY165" fmla="*/ 1889760 h 3694853"/>
                  <a:gd name="connsiteX166" fmla="*/ 789093 w 3557693"/>
                  <a:gd name="connsiteY166" fmla="*/ 1889760 h 3694853"/>
                  <a:gd name="connsiteX167" fmla="*/ 992293 w 3557693"/>
                  <a:gd name="connsiteY167" fmla="*/ 1930400 h 3694853"/>
                  <a:gd name="connsiteX168" fmla="*/ 1266613 w 3557693"/>
                  <a:gd name="connsiteY168" fmla="*/ 1950720 h 3694853"/>
                  <a:gd name="connsiteX169" fmla="*/ 1520613 w 3557693"/>
                  <a:gd name="connsiteY169" fmla="*/ 1981200 h 3694853"/>
                  <a:gd name="connsiteX170" fmla="*/ 1693333 w 3557693"/>
                  <a:gd name="connsiteY170" fmla="*/ 2021840 h 3694853"/>
                  <a:gd name="connsiteX171" fmla="*/ 1744133 w 3557693"/>
                  <a:gd name="connsiteY171" fmla="*/ 2123440 h 3694853"/>
                  <a:gd name="connsiteX172" fmla="*/ 1794933 w 3557693"/>
                  <a:gd name="connsiteY172" fmla="*/ 2255520 h 3694853"/>
                  <a:gd name="connsiteX173" fmla="*/ 1805093 w 3557693"/>
                  <a:gd name="connsiteY173" fmla="*/ 2499360 h 3694853"/>
                  <a:gd name="connsiteX174" fmla="*/ 1784773 w 3557693"/>
                  <a:gd name="connsiteY174" fmla="*/ 2753360 h 3694853"/>
                  <a:gd name="connsiteX175" fmla="*/ 1733973 w 3557693"/>
                  <a:gd name="connsiteY175" fmla="*/ 3048000 h 3694853"/>
                  <a:gd name="connsiteX176" fmla="*/ 1683173 w 3557693"/>
                  <a:gd name="connsiteY176" fmla="*/ 3342640 h 3694853"/>
                  <a:gd name="connsiteX177" fmla="*/ 1632373 w 3557693"/>
                  <a:gd name="connsiteY177" fmla="*/ 3586480 h 3694853"/>
                  <a:gd name="connsiteX178" fmla="*/ 1825413 w 3557693"/>
                  <a:gd name="connsiteY178" fmla="*/ 3667760 h 3694853"/>
                  <a:gd name="connsiteX179" fmla="*/ 2120053 w 3557693"/>
                  <a:gd name="connsiteY179" fmla="*/ 3677920 h 3694853"/>
                  <a:gd name="connsiteX180" fmla="*/ 2191173 w 3557693"/>
                  <a:gd name="connsiteY180" fmla="*/ 3627120 h 3694853"/>
                  <a:gd name="connsiteX181" fmla="*/ 2181013 w 3557693"/>
                  <a:gd name="connsiteY181" fmla="*/ 3271520 h 3694853"/>
                  <a:gd name="connsiteX182" fmla="*/ 2159909 w 3557693"/>
                  <a:gd name="connsiteY182" fmla="*/ 2425041 h 3694853"/>
                  <a:gd name="connsiteX0" fmla="*/ 2150533 w 3557693"/>
                  <a:gd name="connsiteY0" fmla="*/ 2387600 h 3694853"/>
                  <a:gd name="connsiteX1" fmla="*/ 2302933 w 3557693"/>
                  <a:gd name="connsiteY1" fmla="*/ 2103120 h 3694853"/>
                  <a:gd name="connsiteX2" fmla="*/ 2628053 w 3557693"/>
                  <a:gd name="connsiteY2" fmla="*/ 1838960 h 3694853"/>
                  <a:gd name="connsiteX3" fmla="*/ 3014133 w 3557693"/>
                  <a:gd name="connsiteY3" fmla="*/ 1615440 h 3694853"/>
                  <a:gd name="connsiteX4" fmla="*/ 3288453 w 3557693"/>
                  <a:gd name="connsiteY4" fmla="*/ 1503680 h 3694853"/>
                  <a:gd name="connsiteX5" fmla="*/ 3471333 w 3557693"/>
                  <a:gd name="connsiteY5" fmla="*/ 1391920 h 3694853"/>
                  <a:gd name="connsiteX6" fmla="*/ 3552613 w 3557693"/>
                  <a:gd name="connsiteY6" fmla="*/ 1280160 h 3694853"/>
                  <a:gd name="connsiteX7" fmla="*/ 3501813 w 3557693"/>
                  <a:gd name="connsiteY7" fmla="*/ 1270000 h 3694853"/>
                  <a:gd name="connsiteX8" fmla="*/ 3430693 w 3557693"/>
                  <a:gd name="connsiteY8" fmla="*/ 1371600 h 3694853"/>
                  <a:gd name="connsiteX9" fmla="*/ 3237653 w 3557693"/>
                  <a:gd name="connsiteY9" fmla="*/ 1473200 h 3694853"/>
                  <a:gd name="connsiteX10" fmla="*/ 2922693 w 3557693"/>
                  <a:gd name="connsiteY10" fmla="*/ 1605280 h 3694853"/>
                  <a:gd name="connsiteX11" fmla="*/ 2892213 w 3557693"/>
                  <a:gd name="connsiteY11" fmla="*/ 1595120 h 3694853"/>
                  <a:gd name="connsiteX12" fmla="*/ 2922693 w 3557693"/>
                  <a:gd name="connsiteY12" fmla="*/ 1483360 h 3694853"/>
                  <a:gd name="connsiteX13" fmla="*/ 2983653 w 3557693"/>
                  <a:gd name="connsiteY13" fmla="*/ 1320800 h 3694853"/>
                  <a:gd name="connsiteX14" fmla="*/ 2983653 w 3557693"/>
                  <a:gd name="connsiteY14" fmla="*/ 1270000 h 3694853"/>
                  <a:gd name="connsiteX15" fmla="*/ 2932853 w 3557693"/>
                  <a:gd name="connsiteY15" fmla="*/ 1280160 h 3694853"/>
                  <a:gd name="connsiteX16" fmla="*/ 2902373 w 3557693"/>
                  <a:gd name="connsiteY16" fmla="*/ 1361440 h 3694853"/>
                  <a:gd name="connsiteX17" fmla="*/ 2821093 w 3557693"/>
                  <a:gd name="connsiteY17" fmla="*/ 1584960 h 3694853"/>
                  <a:gd name="connsiteX18" fmla="*/ 2790613 w 3557693"/>
                  <a:gd name="connsiteY18" fmla="*/ 1666240 h 3694853"/>
                  <a:gd name="connsiteX19" fmla="*/ 2668693 w 3557693"/>
                  <a:gd name="connsiteY19" fmla="*/ 1737360 h 3694853"/>
                  <a:gd name="connsiteX20" fmla="*/ 2475653 w 3557693"/>
                  <a:gd name="connsiteY20" fmla="*/ 1838960 h 3694853"/>
                  <a:gd name="connsiteX21" fmla="*/ 2374053 w 3557693"/>
                  <a:gd name="connsiteY21" fmla="*/ 1899920 h 3694853"/>
                  <a:gd name="connsiteX22" fmla="*/ 2231813 w 3557693"/>
                  <a:gd name="connsiteY22" fmla="*/ 2011680 h 3694853"/>
                  <a:gd name="connsiteX23" fmla="*/ 2313093 w 3557693"/>
                  <a:gd name="connsiteY23" fmla="*/ 1666240 h 3694853"/>
                  <a:gd name="connsiteX24" fmla="*/ 2384213 w 3557693"/>
                  <a:gd name="connsiteY24" fmla="*/ 1280160 h 3694853"/>
                  <a:gd name="connsiteX25" fmla="*/ 2597573 w 3557693"/>
                  <a:gd name="connsiteY25" fmla="*/ 1056640 h 3694853"/>
                  <a:gd name="connsiteX26" fmla="*/ 2668693 w 3557693"/>
                  <a:gd name="connsiteY26" fmla="*/ 894080 h 3694853"/>
                  <a:gd name="connsiteX27" fmla="*/ 2628053 w 3557693"/>
                  <a:gd name="connsiteY27" fmla="*/ 894080 h 3694853"/>
                  <a:gd name="connsiteX28" fmla="*/ 2567093 w 3557693"/>
                  <a:gd name="connsiteY28" fmla="*/ 1026160 h 3694853"/>
                  <a:gd name="connsiteX29" fmla="*/ 2414693 w 3557693"/>
                  <a:gd name="connsiteY29" fmla="*/ 1148080 h 3694853"/>
                  <a:gd name="connsiteX30" fmla="*/ 2465493 w 3557693"/>
                  <a:gd name="connsiteY30" fmla="*/ 975360 h 3694853"/>
                  <a:gd name="connsiteX31" fmla="*/ 2546773 w 3557693"/>
                  <a:gd name="connsiteY31" fmla="*/ 680720 h 3694853"/>
                  <a:gd name="connsiteX32" fmla="*/ 2648373 w 3557693"/>
                  <a:gd name="connsiteY32" fmla="*/ 589280 h 3694853"/>
                  <a:gd name="connsiteX33" fmla="*/ 2729653 w 3557693"/>
                  <a:gd name="connsiteY33" fmla="*/ 497840 h 3694853"/>
                  <a:gd name="connsiteX34" fmla="*/ 2739813 w 3557693"/>
                  <a:gd name="connsiteY34" fmla="*/ 447040 h 3694853"/>
                  <a:gd name="connsiteX35" fmla="*/ 2699173 w 3557693"/>
                  <a:gd name="connsiteY35" fmla="*/ 467360 h 3694853"/>
                  <a:gd name="connsiteX36" fmla="*/ 2628053 w 3557693"/>
                  <a:gd name="connsiteY36" fmla="*/ 548640 h 3694853"/>
                  <a:gd name="connsiteX37" fmla="*/ 2567093 w 3557693"/>
                  <a:gd name="connsiteY37" fmla="*/ 579120 h 3694853"/>
                  <a:gd name="connsiteX38" fmla="*/ 2678853 w 3557693"/>
                  <a:gd name="connsiteY38" fmla="*/ 274320 h 3694853"/>
                  <a:gd name="connsiteX39" fmla="*/ 2729653 w 3557693"/>
                  <a:gd name="connsiteY39" fmla="*/ 40640 h 3694853"/>
                  <a:gd name="connsiteX40" fmla="*/ 2689013 w 3557693"/>
                  <a:gd name="connsiteY40" fmla="*/ 30480 h 3694853"/>
                  <a:gd name="connsiteX41" fmla="*/ 2668693 w 3557693"/>
                  <a:gd name="connsiteY41" fmla="*/ 142240 h 3694853"/>
                  <a:gd name="connsiteX42" fmla="*/ 2617893 w 3557693"/>
                  <a:gd name="connsiteY42" fmla="*/ 314960 h 3694853"/>
                  <a:gd name="connsiteX43" fmla="*/ 2597573 w 3557693"/>
                  <a:gd name="connsiteY43" fmla="*/ 314960 h 3694853"/>
                  <a:gd name="connsiteX44" fmla="*/ 2556933 w 3557693"/>
                  <a:gd name="connsiteY44" fmla="*/ 172720 h 3694853"/>
                  <a:gd name="connsiteX45" fmla="*/ 2526453 w 3557693"/>
                  <a:gd name="connsiteY45" fmla="*/ 81280 h 3694853"/>
                  <a:gd name="connsiteX46" fmla="*/ 2495973 w 3557693"/>
                  <a:gd name="connsiteY46" fmla="*/ 111760 h 3694853"/>
                  <a:gd name="connsiteX47" fmla="*/ 2516293 w 3557693"/>
                  <a:gd name="connsiteY47" fmla="*/ 172720 h 3694853"/>
                  <a:gd name="connsiteX48" fmla="*/ 2546773 w 3557693"/>
                  <a:gd name="connsiteY48" fmla="*/ 284480 h 3694853"/>
                  <a:gd name="connsiteX49" fmla="*/ 2567093 w 3557693"/>
                  <a:gd name="connsiteY49" fmla="*/ 375920 h 3694853"/>
                  <a:gd name="connsiteX50" fmla="*/ 2577253 w 3557693"/>
                  <a:gd name="connsiteY50" fmla="*/ 406400 h 3694853"/>
                  <a:gd name="connsiteX51" fmla="*/ 2495973 w 3557693"/>
                  <a:gd name="connsiteY51" fmla="*/ 640080 h 3694853"/>
                  <a:gd name="connsiteX52" fmla="*/ 2424853 w 3557693"/>
                  <a:gd name="connsiteY52" fmla="*/ 894080 h 3694853"/>
                  <a:gd name="connsiteX53" fmla="*/ 2363893 w 3557693"/>
                  <a:gd name="connsiteY53" fmla="*/ 863600 h 3694853"/>
                  <a:gd name="connsiteX54" fmla="*/ 2262293 w 3557693"/>
                  <a:gd name="connsiteY54" fmla="*/ 690880 h 3694853"/>
                  <a:gd name="connsiteX55" fmla="*/ 2221653 w 3557693"/>
                  <a:gd name="connsiteY55" fmla="*/ 609600 h 3694853"/>
                  <a:gd name="connsiteX56" fmla="*/ 2201333 w 3557693"/>
                  <a:gd name="connsiteY56" fmla="*/ 640080 h 3694853"/>
                  <a:gd name="connsiteX57" fmla="*/ 2241973 w 3557693"/>
                  <a:gd name="connsiteY57" fmla="*/ 741680 h 3694853"/>
                  <a:gd name="connsiteX58" fmla="*/ 2302933 w 3557693"/>
                  <a:gd name="connsiteY58" fmla="*/ 853440 h 3694853"/>
                  <a:gd name="connsiteX59" fmla="*/ 2353733 w 3557693"/>
                  <a:gd name="connsiteY59" fmla="*/ 934720 h 3694853"/>
                  <a:gd name="connsiteX60" fmla="*/ 2384213 w 3557693"/>
                  <a:gd name="connsiteY60" fmla="*/ 965200 h 3694853"/>
                  <a:gd name="connsiteX61" fmla="*/ 2363893 w 3557693"/>
                  <a:gd name="connsiteY61" fmla="*/ 1076960 h 3694853"/>
                  <a:gd name="connsiteX62" fmla="*/ 2262293 w 3557693"/>
                  <a:gd name="connsiteY62" fmla="*/ 1422400 h 3694853"/>
                  <a:gd name="connsiteX63" fmla="*/ 2211493 w 3557693"/>
                  <a:gd name="connsiteY63" fmla="*/ 1676400 h 3694853"/>
                  <a:gd name="connsiteX64" fmla="*/ 2160693 w 3557693"/>
                  <a:gd name="connsiteY64" fmla="*/ 1818640 h 3694853"/>
                  <a:gd name="connsiteX65" fmla="*/ 2089573 w 3557693"/>
                  <a:gd name="connsiteY65" fmla="*/ 1838960 h 3694853"/>
                  <a:gd name="connsiteX66" fmla="*/ 2048933 w 3557693"/>
                  <a:gd name="connsiteY66" fmla="*/ 1686560 h 3694853"/>
                  <a:gd name="connsiteX67" fmla="*/ 1957493 w 3557693"/>
                  <a:gd name="connsiteY67" fmla="*/ 1351280 h 3694853"/>
                  <a:gd name="connsiteX68" fmla="*/ 1845733 w 3557693"/>
                  <a:gd name="connsiteY68" fmla="*/ 894080 h 3694853"/>
                  <a:gd name="connsiteX69" fmla="*/ 1805093 w 3557693"/>
                  <a:gd name="connsiteY69" fmla="*/ 436880 h 3694853"/>
                  <a:gd name="connsiteX70" fmla="*/ 1815253 w 3557693"/>
                  <a:gd name="connsiteY70" fmla="*/ 254000 h 3694853"/>
                  <a:gd name="connsiteX71" fmla="*/ 1774613 w 3557693"/>
                  <a:gd name="connsiteY71" fmla="*/ 213360 h 3694853"/>
                  <a:gd name="connsiteX72" fmla="*/ 1764453 w 3557693"/>
                  <a:gd name="connsiteY72" fmla="*/ 365760 h 3694853"/>
                  <a:gd name="connsiteX73" fmla="*/ 1764453 w 3557693"/>
                  <a:gd name="connsiteY73" fmla="*/ 558800 h 3694853"/>
                  <a:gd name="connsiteX74" fmla="*/ 1774613 w 3557693"/>
                  <a:gd name="connsiteY74" fmla="*/ 670560 h 3694853"/>
                  <a:gd name="connsiteX75" fmla="*/ 1733973 w 3557693"/>
                  <a:gd name="connsiteY75" fmla="*/ 609600 h 3694853"/>
                  <a:gd name="connsiteX76" fmla="*/ 1622213 w 3557693"/>
                  <a:gd name="connsiteY76" fmla="*/ 406400 h 3694853"/>
                  <a:gd name="connsiteX77" fmla="*/ 1571413 w 3557693"/>
                  <a:gd name="connsiteY77" fmla="*/ 142240 h 3694853"/>
                  <a:gd name="connsiteX78" fmla="*/ 1540933 w 3557693"/>
                  <a:gd name="connsiteY78" fmla="*/ 60960 h 3694853"/>
                  <a:gd name="connsiteX79" fmla="*/ 1520613 w 3557693"/>
                  <a:gd name="connsiteY79" fmla="*/ 121920 h 3694853"/>
                  <a:gd name="connsiteX80" fmla="*/ 1551093 w 3557693"/>
                  <a:gd name="connsiteY80" fmla="*/ 365760 h 3694853"/>
                  <a:gd name="connsiteX81" fmla="*/ 1571413 w 3557693"/>
                  <a:gd name="connsiteY81" fmla="*/ 426720 h 3694853"/>
                  <a:gd name="connsiteX82" fmla="*/ 1540933 w 3557693"/>
                  <a:gd name="connsiteY82" fmla="*/ 416560 h 3694853"/>
                  <a:gd name="connsiteX83" fmla="*/ 1439333 w 3557693"/>
                  <a:gd name="connsiteY83" fmla="*/ 335280 h 3694853"/>
                  <a:gd name="connsiteX84" fmla="*/ 1327573 w 3557693"/>
                  <a:gd name="connsiteY84" fmla="*/ 274320 h 3694853"/>
                  <a:gd name="connsiteX85" fmla="*/ 1317413 w 3557693"/>
                  <a:gd name="connsiteY85" fmla="*/ 304800 h 3694853"/>
                  <a:gd name="connsiteX86" fmla="*/ 1429173 w 3557693"/>
                  <a:gd name="connsiteY86" fmla="*/ 396240 h 3694853"/>
                  <a:gd name="connsiteX87" fmla="*/ 1571413 w 3557693"/>
                  <a:gd name="connsiteY87" fmla="*/ 477520 h 3694853"/>
                  <a:gd name="connsiteX88" fmla="*/ 1601893 w 3557693"/>
                  <a:gd name="connsiteY88" fmla="*/ 497840 h 3694853"/>
                  <a:gd name="connsiteX89" fmla="*/ 1683173 w 3557693"/>
                  <a:gd name="connsiteY89" fmla="*/ 629920 h 3694853"/>
                  <a:gd name="connsiteX90" fmla="*/ 1764453 w 3557693"/>
                  <a:gd name="connsiteY90" fmla="*/ 731520 h 3694853"/>
                  <a:gd name="connsiteX91" fmla="*/ 1784773 w 3557693"/>
                  <a:gd name="connsiteY91" fmla="*/ 843280 h 3694853"/>
                  <a:gd name="connsiteX92" fmla="*/ 1815253 w 3557693"/>
                  <a:gd name="connsiteY92" fmla="*/ 1036320 h 3694853"/>
                  <a:gd name="connsiteX93" fmla="*/ 1876213 w 3557693"/>
                  <a:gd name="connsiteY93" fmla="*/ 1310640 h 3694853"/>
                  <a:gd name="connsiteX94" fmla="*/ 1855893 w 3557693"/>
                  <a:gd name="connsiteY94" fmla="*/ 1310640 h 3694853"/>
                  <a:gd name="connsiteX95" fmla="*/ 1591733 w 3557693"/>
                  <a:gd name="connsiteY95" fmla="*/ 1137920 h 3694853"/>
                  <a:gd name="connsiteX96" fmla="*/ 1408853 w 3557693"/>
                  <a:gd name="connsiteY96" fmla="*/ 914400 h 3694853"/>
                  <a:gd name="connsiteX97" fmla="*/ 1327573 w 3557693"/>
                  <a:gd name="connsiteY97" fmla="*/ 782320 h 3694853"/>
                  <a:gd name="connsiteX98" fmla="*/ 1307253 w 3557693"/>
                  <a:gd name="connsiteY98" fmla="*/ 619760 h 3694853"/>
                  <a:gd name="connsiteX99" fmla="*/ 1286933 w 3557693"/>
                  <a:gd name="connsiteY99" fmla="*/ 589280 h 3694853"/>
                  <a:gd name="connsiteX100" fmla="*/ 1256453 w 3557693"/>
                  <a:gd name="connsiteY100" fmla="*/ 670560 h 3694853"/>
                  <a:gd name="connsiteX101" fmla="*/ 1266613 w 3557693"/>
                  <a:gd name="connsiteY101" fmla="*/ 772160 h 3694853"/>
                  <a:gd name="connsiteX102" fmla="*/ 1185333 w 3557693"/>
                  <a:gd name="connsiteY102" fmla="*/ 690880 h 3694853"/>
                  <a:gd name="connsiteX103" fmla="*/ 1012613 w 3557693"/>
                  <a:gd name="connsiteY103" fmla="*/ 508000 h 3694853"/>
                  <a:gd name="connsiteX104" fmla="*/ 941493 w 3557693"/>
                  <a:gd name="connsiteY104" fmla="*/ 375920 h 3694853"/>
                  <a:gd name="connsiteX105" fmla="*/ 890693 w 3557693"/>
                  <a:gd name="connsiteY105" fmla="*/ 294640 h 3694853"/>
                  <a:gd name="connsiteX106" fmla="*/ 860213 w 3557693"/>
                  <a:gd name="connsiteY106" fmla="*/ 294640 h 3694853"/>
                  <a:gd name="connsiteX107" fmla="*/ 880533 w 3557693"/>
                  <a:gd name="connsiteY107" fmla="*/ 365760 h 3694853"/>
                  <a:gd name="connsiteX108" fmla="*/ 982133 w 3557693"/>
                  <a:gd name="connsiteY108" fmla="*/ 548640 h 3694853"/>
                  <a:gd name="connsiteX109" fmla="*/ 1083733 w 3557693"/>
                  <a:gd name="connsiteY109" fmla="*/ 650240 h 3694853"/>
                  <a:gd name="connsiteX110" fmla="*/ 1012613 w 3557693"/>
                  <a:gd name="connsiteY110" fmla="*/ 650240 h 3694853"/>
                  <a:gd name="connsiteX111" fmla="*/ 850053 w 3557693"/>
                  <a:gd name="connsiteY111" fmla="*/ 579120 h 3694853"/>
                  <a:gd name="connsiteX112" fmla="*/ 829733 w 3557693"/>
                  <a:gd name="connsiteY112" fmla="*/ 599440 h 3694853"/>
                  <a:gd name="connsiteX113" fmla="*/ 921173 w 3557693"/>
                  <a:gd name="connsiteY113" fmla="*/ 650240 h 3694853"/>
                  <a:gd name="connsiteX114" fmla="*/ 1073573 w 3557693"/>
                  <a:gd name="connsiteY114" fmla="*/ 711200 h 3694853"/>
                  <a:gd name="connsiteX115" fmla="*/ 1124373 w 3557693"/>
                  <a:gd name="connsiteY115" fmla="*/ 721360 h 3694853"/>
                  <a:gd name="connsiteX116" fmla="*/ 1246293 w 3557693"/>
                  <a:gd name="connsiteY116" fmla="*/ 822960 h 3694853"/>
                  <a:gd name="connsiteX117" fmla="*/ 1286933 w 3557693"/>
                  <a:gd name="connsiteY117" fmla="*/ 853440 h 3694853"/>
                  <a:gd name="connsiteX118" fmla="*/ 1398693 w 3557693"/>
                  <a:gd name="connsiteY118" fmla="*/ 985520 h 3694853"/>
                  <a:gd name="connsiteX119" fmla="*/ 1500293 w 3557693"/>
                  <a:gd name="connsiteY119" fmla="*/ 1117600 h 3694853"/>
                  <a:gd name="connsiteX120" fmla="*/ 1683173 w 3557693"/>
                  <a:gd name="connsiteY120" fmla="*/ 1290320 h 3694853"/>
                  <a:gd name="connsiteX121" fmla="*/ 1845733 w 3557693"/>
                  <a:gd name="connsiteY121" fmla="*/ 1422400 h 3694853"/>
                  <a:gd name="connsiteX122" fmla="*/ 1866053 w 3557693"/>
                  <a:gd name="connsiteY122" fmla="*/ 1473200 h 3694853"/>
                  <a:gd name="connsiteX123" fmla="*/ 1886373 w 3557693"/>
                  <a:gd name="connsiteY123" fmla="*/ 1625600 h 3694853"/>
                  <a:gd name="connsiteX124" fmla="*/ 1896533 w 3557693"/>
                  <a:gd name="connsiteY124" fmla="*/ 1717040 h 3694853"/>
                  <a:gd name="connsiteX125" fmla="*/ 1886373 w 3557693"/>
                  <a:gd name="connsiteY125" fmla="*/ 1879600 h 3694853"/>
                  <a:gd name="connsiteX126" fmla="*/ 1774613 w 3557693"/>
                  <a:gd name="connsiteY126" fmla="*/ 1828800 h 3694853"/>
                  <a:gd name="connsiteX127" fmla="*/ 1500293 w 3557693"/>
                  <a:gd name="connsiteY127" fmla="*/ 1778000 h 3694853"/>
                  <a:gd name="connsiteX128" fmla="*/ 1256453 w 3557693"/>
                  <a:gd name="connsiteY128" fmla="*/ 1706880 h 3694853"/>
                  <a:gd name="connsiteX129" fmla="*/ 900853 w 3557693"/>
                  <a:gd name="connsiteY129" fmla="*/ 1574800 h 3694853"/>
                  <a:gd name="connsiteX130" fmla="*/ 667173 w 3557693"/>
                  <a:gd name="connsiteY130" fmla="*/ 1341120 h 3694853"/>
                  <a:gd name="connsiteX131" fmla="*/ 514773 w 3557693"/>
                  <a:gd name="connsiteY131" fmla="*/ 1137920 h 3694853"/>
                  <a:gd name="connsiteX132" fmla="*/ 423333 w 3557693"/>
                  <a:gd name="connsiteY132" fmla="*/ 1036320 h 3694853"/>
                  <a:gd name="connsiteX133" fmla="*/ 362373 w 3557693"/>
                  <a:gd name="connsiteY133" fmla="*/ 1046480 h 3694853"/>
                  <a:gd name="connsiteX134" fmla="*/ 443653 w 3557693"/>
                  <a:gd name="connsiteY134" fmla="*/ 1137920 h 3694853"/>
                  <a:gd name="connsiteX135" fmla="*/ 565573 w 3557693"/>
                  <a:gd name="connsiteY135" fmla="*/ 1320800 h 3694853"/>
                  <a:gd name="connsiteX136" fmla="*/ 626533 w 3557693"/>
                  <a:gd name="connsiteY136" fmla="*/ 1402080 h 3694853"/>
                  <a:gd name="connsiteX137" fmla="*/ 555413 w 3557693"/>
                  <a:gd name="connsiteY137" fmla="*/ 1391920 h 3694853"/>
                  <a:gd name="connsiteX138" fmla="*/ 382693 w 3557693"/>
                  <a:gd name="connsiteY138" fmla="*/ 1300480 h 3694853"/>
                  <a:gd name="connsiteX139" fmla="*/ 209973 w 3557693"/>
                  <a:gd name="connsiteY139" fmla="*/ 1178560 h 3694853"/>
                  <a:gd name="connsiteX140" fmla="*/ 47413 w 3557693"/>
                  <a:gd name="connsiteY140" fmla="*/ 1046480 h 3694853"/>
                  <a:gd name="connsiteX141" fmla="*/ 6773 w 3557693"/>
                  <a:gd name="connsiteY141" fmla="*/ 1056640 h 3694853"/>
                  <a:gd name="connsiteX142" fmla="*/ 88053 w 3557693"/>
                  <a:gd name="connsiteY142" fmla="*/ 1127760 h 3694853"/>
                  <a:gd name="connsiteX143" fmla="*/ 362373 w 3557693"/>
                  <a:gd name="connsiteY143" fmla="*/ 1351280 h 3694853"/>
                  <a:gd name="connsiteX144" fmla="*/ 606213 w 3557693"/>
                  <a:gd name="connsiteY144" fmla="*/ 1463040 h 3694853"/>
                  <a:gd name="connsiteX145" fmla="*/ 707813 w 3557693"/>
                  <a:gd name="connsiteY145" fmla="*/ 1483360 h 3694853"/>
                  <a:gd name="connsiteX146" fmla="*/ 758613 w 3557693"/>
                  <a:gd name="connsiteY146" fmla="*/ 1544320 h 3694853"/>
                  <a:gd name="connsiteX147" fmla="*/ 819573 w 3557693"/>
                  <a:gd name="connsiteY147" fmla="*/ 1595120 h 3694853"/>
                  <a:gd name="connsiteX148" fmla="*/ 911013 w 3557693"/>
                  <a:gd name="connsiteY148" fmla="*/ 1645920 h 3694853"/>
                  <a:gd name="connsiteX149" fmla="*/ 1236133 w 3557693"/>
                  <a:gd name="connsiteY149" fmla="*/ 1767840 h 3694853"/>
                  <a:gd name="connsiteX150" fmla="*/ 1540933 w 3557693"/>
                  <a:gd name="connsiteY150" fmla="*/ 1879600 h 3694853"/>
                  <a:gd name="connsiteX151" fmla="*/ 1652693 w 3557693"/>
                  <a:gd name="connsiteY151" fmla="*/ 1950720 h 3694853"/>
                  <a:gd name="connsiteX152" fmla="*/ 1469813 w 3557693"/>
                  <a:gd name="connsiteY152" fmla="*/ 1920240 h 3694853"/>
                  <a:gd name="connsiteX153" fmla="*/ 1286933 w 3557693"/>
                  <a:gd name="connsiteY153" fmla="*/ 1920240 h 3694853"/>
                  <a:gd name="connsiteX154" fmla="*/ 1053253 w 3557693"/>
                  <a:gd name="connsiteY154" fmla="*/ 1899920 h 3694853"/>
                  <a:gd name="connsiteX155" fmla="*/ 809413 w 3557693"/>
                  <a:gd name="connsiteY155" fmla="*/ 1828800 h 3694853"/>
                  <a:gd name="connsiteX156" fmla="*/ 545253 w 3557693"/>
                  <a:gd name="connsiteY156" fmla="*/ 1737360 h 3694853"/>
                  <a:gd name="connsiteX157" fmla="*/ 514773 w 3557693"/>
                  <a:gd name="connsiteY157" fmla="*/ 1727200 h 3694853"/>
                  <a:gd name="connsiteX158" fmla="*/ 382693 w 3557693"/>
                  <a:gd name="connsiteY158" fmla="*/ 1635760 h 3694853"/>
                  <a:gd name="connsiteX159" fmla="*/ 342053 w 3557693"/>
                  <a:gd name="connsiteY159" fmla="*/ 1645920 h 3694853"/>
                  <a:gd name="connsiteX160" fmla="*/ 474133 w 3557693"/>
                  <a:gd name="connsiteY160" fmla="*/ 1767840 h 3694853"/>
                  <a:gd name="connsiteX161" fmla="*/ 728133 w 3557693"/>
                  <a:gd name="connsiteY161" fmla="*/ 1849120 h 3694853"/>
                  <a:gd name="connsiteX162" fmla="*/ 606213 w 3557693"/>
                  <a:gd name="connsiteY162" fmla="*/ 1849120 h 3694853"/>
                  <a:gd name="connsiteX163" fmla="*/ 474133 w 3557693"/>
                  <a:gd name="connsiteY163" fmla="*/ 1838960 h 3694853"/>
                  <a:gd name="connsiteX164" fmla="*/ 474133 w 3557693"/>
                  <a:gd name="connsiteY164" fmla="*/ 1889760 h 3694853"/>
                  <a:gd name="connsiteX165" fmla="*/ 585893 w 3557693"/>
                  <a:gd name="connsiteY165" fmla="*/ 1889760 h 3694853"/>
                  <a:gd name="connsiteX166" fmla="*/ 789093 w 3557693"/>
                  <a:gd name="connsiteY166" fmla="*/ 1889760 h 3694853"/>
                  <a:gd name="connsiteX167" fmla="*/ 992293 w 3557693"/>
                  <a:gd name="connsiteY167" fmla="*/ 1930400 h 3694853"/>
                  <a:gd name="connsiteX168" fmla="*/ 1266613 w 3557693"/>
                  <a:gd name="connsiteY168" fmla="*/ 1950720 h 3694853"/>
                  <a:gd name="connsiteX169" fmla="*/ 1520613 w 3557693"/>
                  <a:gd name="connsiteY169" fmla="*/ 1981200 h 3694853"/>
                  <a:gd name="connsiteX170" fmla="*/ 1693333 w 3557693"/>
                  <a:gd name="connsiteY170" fmla="*/ 2021840 h 3694853"/>
                  <a:gd name="connsiteX171" fmla="*/ 1744133 w 3557693"/>
                  <a:gd name="connsiteY171" fmla="*/ 2123440 h 3694853"/>
                  <a:gd name="connsiteX172" fmla="*/ 1794933 w 3557693"/>
                  <a:gd name="connsiteY172" fmla="*/ 2255520 h 3694853"/>
                  <a:gd name="connsiteX173" fmla="*/ 1805093 w 3557693"/>
                  <a:gd name="connsiteY173" fmla="*/ 2499360 h 3694853"/>
                  <a:gd name="connsiteX174" fmla="*/ 1784773 w 3557693"/>
                  <a:gd name="connsiteY174" fmla="*/ 2753360 h 3694853"/>
                  <a:gd name="connsiteX175" fmla="*/ 1733973 w 3557693"/>
                  <a:gd name="connsiteY175" fmla="*/ 3048000 h 3694853"/>
                  <a:gd name="connsiteX176" fmla="*/ 1683173 w 3557693"/>
                  <a:gd name="connsiteY176" fmla="*/ 3342640 h 3694853"/>
                  <a:gd name="connsiteX177" fmla="*/ 1632373 w 3557693"/>
                  <a:gd name="connsiteY177" fmla="*/ 3586480 h 3694853"/>
                  <a:gd name="connsiteX178" fmla="*/ 1825413 w 3557693"/>
                  <a:gd name="connsiteY178" fmla="*/ 3667760 h 3694853"/>
                  <a:gd name="connsiteX179" fmla="*/ 2120053 w 3557693"/>
                  <a:gd name="connsiteY179" fmla="*/ 3677920 h 3694853"/>
                  <a:gd name="connsiteX180" fmla="*/ 2191173 w 3557693"/>
                  <a:gd name="connsiteY180" fmla="*/ 3627120 h 3694853"/>
                  <a:gd name="connsiteX181" fmla="*/ 2181013 w 3557693"/>
                  <a:gd name="connsiteY181" fmla="*/ 3271520 h 3694853"/>
                  <a:gd name="connsiteX182" fmla="*/ 2159909 w 3557693"/>
                  <a:gd name="connsiteY182" fmla="*/ 2353033 h 3694853"/>
                  <a:gd name="connsiteX0" fmla="*/ 2159909 w 3557693"/>
                  <a:gd name="connsiteY0" fmla="*/ 2353033 h 3694853"/>
                  <a:gd name="connsiteX1" fmla="*/ 2302933 w 3557693"/>
                  <a:gd name="connsiteY1" fmla="*/ 2103120 h 3694853"/>
                  <a:gd name="connsiteX2" fmla="*/ 2628053 w 3557693"/>
                  <a:gd name="connsiteY2" fmla="*/ 1838960 h 3694853"/>
                  <a:gd name="connsiteX3" fmla="*/ 3014133 w 3557693"/>
                  <a:gd name="connsiteY3" fmla="*/ 1615440 h 3694853"/>
                  <a:gd name="connsiteX4" fmla="*/ 3288453 w 3557693"/>
                  <a:gd name="connsiteY4" fmla="*/ 1503680 h 3694853"/>
                  <a:gd name="connsiteX5" fmla="*/ 3471333 w 3557693"/>
                  <a:gd name="connsiteY5" fmla="*/ 1391920 h 3694853"/>
                  <a:gd name="connsiteX6" fmla="*/ 3552613 w 3557693"/>
                  <a:gd name="connsiteY6" fmla="*/ 1280160 h 3694853"/>
                  <a:gd name="connsiteX7" fmla="*/ 3501813 w 3557693"/>
                  <a:gd name="connsiteY7" fmla="*/ 1270000 h 3694853"/>
                  <a:gd name="connsiteX8" fmla="*/ 3430693 w 3557693"/>
                  <a:gd name="connsiteY8" fmla="*/ 1371600 h 3694853"/>
                  <a:gd name="connsiteX9" fmla="*/ 3237653 w 3557693"/>
                  <a:gd name="connsiteY9" fmla="*/ 1473200 h 3694853"/>
                  <a:gd name="connsiteX10" fmla="*/ 2922693 w 3557693"/>
                  <a:gd name="connsiteY10" fmla="*/ 1605280 h 3694853"/>
                  <a:gd name="connsiteX11" fmla="*/ 2892213 w 3557693"/>
                  <a:gd name="connsiteY11" fmla="*/ 1595120 h 3694853"/>
                  <a:gd name="connsiteX12" fmla="*/ 2922693 w 3557693"/>
                  <a:gd name="connsiteY12" fmla="*/ 1483360 h 3694853"/>
                  <a:gd name="connsiteX13" fmla="*/ 2983653 w 3557693"/>
                  <a:gd name="connsiteY13" fmla="*/ 1320800 h 3694853"/>
                  <a:gd name="connsiteX14" fmla="*/ 2983653 w 3557693"/>
                  <a:gd name="connsiteY14" fmla="*/ 1270000 h 3694853"/>
                  <a:gd name="connsiteX15" fmla="*/ 2932853 w 3557693"/>
                  <a:gd name="connsiteY15" fmla="*/ 1280160 h 3694853"/>
                  <a:gd name="connsiteX16" fmla="*/ 2902373 w 3557693"/>
                  <a:gd name="connsiteY16" fmla="*/ 1361440 h 3694853"/>
                  <a:gd name="connsiteX17" fmla="*/ 2821093 w 3557693"/>
                  <a:gd name="connsiteY17" fmla="*/ 1584960 h 3694853"/>
                  <a:gd name="connsiteX18" fmla="*/ 2790613 w 3557693"/>
                  <a:gd name="connsiteY18" fmla="*/ 1666240 h 3694853"/>
                  <a:gd name="connsiteX19" fmla="*/ 2668693 w 3557693"/>
                  <a:gd name="connsiteY19" fmla="*/ 1737360 h 3694853"/>
                  <a:gd name="connsiteX20" fmla="*/ 2475653 w 3557693"/>
                  <a:gd name="connsiteY20" fmla="*/ 1838960 h 3694853"/>
                  <a:gd name="connsiteX21" fmla="*/ 2374053 w 3557693"/>
                  <a:gd name="connsiteY21" fmla="*/ 1899920 h 3694853"/>
                  <a:gd name="connsiteX22" fmla="*/ 2231813 w 3557693"/>
                  <a:gd name="connsiteY22" fmla="*/ 2011680 h 3694853"/>
                  <a:gd name="connsiteX23" fmla="*/ 2313093 w 3557693"/>
                  <a:gd name="connsiteY23" fmla="*/ 1666240 h 3694853"/>
                  <a:gd name="connsiteX24" fmla="*/ 2384213 w 3557693"/>
                  <a:gd name="connsiteY24" fmla="*/ 1280160 h 3694853"/>
                  <a:gd name="connsiteX25" fmla="*/ 2597573 w 3557693"/>
                  <a:gd name="connsiteY25" fmla="*/ 1056640 h 3694853"/>
                  <a:gd name="connsiteX26" fmla="*/ 2668693 w 3557693"/>
                  <a:gd name="connsiteY26" fmla="*/ 894080 h 3694853"/>
                  <a:gd name="connsiteX27" fmla="*/ 2628053 w 3557693"/>
                  <a:gd name="connsiteY27" fmla="*/ 894080 h 3694853"/>
                  <a:gd name="connsiteX28" fmla="*/ 2567093 w 3557693"/>
                  <a:gd name="connsiteY28" fmla="*/ 1026160 h 3694853"/>
                  <a:gd name="connsiteX29" fmla="*/ 2414693 w 3557693"/>
                  <a:gd name="connsiteY29" fmla="*/ 1148080 h 3694853"/>
                  <a:gd name="connsiteX30" fmla="*/ 2465493 w 3557693"/>
                  <a:gd name="connsiteY30" fmla="*/ 975360 h 3694853"/>
                  <a:gd name="connsiteX31" fmla="*/ 2546773 w 3557693"/>
                  <a:gd name="connsiteY31" fmla="*/ 680720 h 3694853"/>
                  <a:gd name="connsiteX32" fmla="*/ 2648373 w 3557693"/>
                  <a:gd name="connsiteY32" fmla="*/ 589280 h 3694853"/>
                  <a:gd name="connsiteX33" fmla="*/ 2729653 w 3557693"/>
                  <a:gd name="connsiteY33" fmla="*/ 497840 h 3694853"/>
                  <a:gd name="connsiteX34" fmla="*/ 2739813 w 3557693"/>
                  <a:gd name="connsiteY34" fmla="*/ 447040 h 3694853"/>
                  <a:gd name="connsiteX35" fmla="*/ 2699173 w 3557693"/>
                  <a:gd name="connsiteY35" fmla="*/ 467360 h 3694853"/>
                  <a:gd name="connsiteX36" fmla="*/ 2628053 w 3557693"/>
                  <a:gd name="connsiteY36" fmla="*/ 548640 h 3694853"/>
                  <a:gd name="connsiteX37" fmla="*/ 2567093 w 3557693"/>
                  <a:gd name="connsiteY37" fmla="*/ 579120 h 3694853"/>
                  <a:gd name="connsiteX38" fmla="*/ 2678853 w 3557693"/>
                  <a:gd name="connsiteY38" fmla="*/ 274320 h 3694853"/>
                  <a:gd name="connsiteX39" fmla="*/ 2729653 w 3557693"/>
                  <a:gd name="connsiteY39" fmla="*/ 40640 h 3694853"/>
                  <a:gd name="connsiteX40" fmla="*/ 2689013 w 3557693"/>
                  <a:gd name="connsiteY40" fmla="*/ 30480 h 3694853"/>
                  <a:gd name="connsiteX41" fmla="*/ 2668693 w 3557693"/>
                  <a:gd name="connsiteY41" fmla="*/ 142240 h 3694853"/>
                  <a:gd name="connsiteX42" fmla="*/ 2617893 w 3557693"/>
                  <a:gd name="connsiteY42" fmla="*/ 314960 h 3694853"/>
                  <a:gd name="connsiteX43" fmla="*/ 2597573 w 3557693"/>
                  <a:gd name="connsiteY43" fmla="*/ 314960 h 3694853"/>
                  <a:gd name="connsiteX44" fmla="*/ 2556933 w 3557693"/>
                  <a:gd name="connsiteY44" fmla="*/ 172720 h 3694853"/>
                  <a:gd name="connsiteX45" fmla="*/ 2526453 w 3557693"/>
                  <a:gd name="connsiteY45" fmla="*/ 81280 h 3694853"/>
                  <a:gd name="connsiteX46" fmla="*/ 2495973 w 3557693"/>
                  <a:gd name="connsiteY46" fmla="*/ 111760 h 3694853"/>
                  <a:gd name="connsiteX47" fmla="*/ 2516293 w 3557693"/>
                  <a:gd name="connsiteY47" fmla="*/ 172720 h 3694853"/>
                  <a:gd name="connsiteX48" fmla="*/ 2546773 w 3557693"/>
                  <a:gd name="connsiteY48" fmla="*/ 284480 h 3694853"/>
                  <a:gd name="connsiteX49" fmla="*/ 2567093 w 3557693"/>
                  <a:gd name="connsiteY49" fmla="*/ 375920 h 3694853"/>
                  <a:gd name="connsiteX50" fmla="*/ 2577253 w 3557693"/>
                  <a:gd name="connsiteY50" fmla="*/ 406400 h 3694853"/>
                  <a:gd name="connsiteX51" fmla="*/ 2495973 w 3557693"/>
                  <a:gd name="connsiteY51" fmla="*/ 640080 h 3694853"/>
                  <a:gd name="connsiteX52" fmla="*/ 2424853 w 3557693"/>
                  <a:gd name="connsiteY52" fmla="*/ 894080 h 3694853"/>
                  <a:gd name="connsiteX53" fmla="*/ 2363893 w 3557693"/>
                  <a:gd name="connsiteY53" fmla="*/ 863600 h 3694853"/>
                  <a:gd name="connsiteX54" fmla="*/ 2262293 w 3557693"/>
                  <a:gd name="connsiteY54" fmla="*/ 690880 h 3694853"/>
                  <a:gd name="connsiteX55" fmla="*/ 2221653 w 3557693"/>
                  <a:gd name="connsiteY55" fmla="*/ 609600 h 3694853"/>
                  <a:gd name="connsiteX56" fmla="*/ 2201333 w 3557693"/>
                  <a:gd name="connsiteY56" fmla="*/ 640080 h 3694853"/>
                  <a:gd name="connsiteX57" fmla="*/ 2241973 w 3557693"/>
                  <a:gd name="connsiteY57" fmla="*/ 741680 h 3694853"/>
                  <a:gd name="connsiteX58" fmla="*/ 2302933 w 3557693"/>
                  <a:gd name="connsiteY58" fmla="*/ 853440 h 3694853"/>
                  <a:gd name="connsiteX59" fmla="*/ 2353733 w 3557693"/>
                  <a:gd name="connsiteY59" fmla="*/ 934720 h 3694853"/>
                  <a:gd name="connsiteX60" fmla="*/ 2384213 w 3557693"/>
                  <a:gd name="connsiteY60" fmla="*/ 965200 h 3694853"/>
                  <a:gd name="connsiteX61" fmla="*/ 2363893 w 3557693"/>
                  <a:gd name="connsiteY61" fmla="*/ 1076960 h 3694853"/>
                  <a:gd name="connsiteX62" fmla="*/ 2262293 w 3557693"/>
                  <a:gd name="connsiteY62" fmla="*/ 1422400 h 3694853"/>
                  <a:gd name="connsiteX63" fmla="*/ 2211493 w 3557693"/>
                  <a:gd name="connsiteY63" fmla="*/ 1676400 h 3694853"/>
                  <a:gd name="connsiteX64" fmla="*/ 2160693 w 3557693"/>
                  <a:gd name="connsiteY64" fmla="*/ 1818640 h 3694853"/>
                  <a:gd name="connsiteX65" fmla="*/ 2089573 w 3557693"/>
                  <a:gd name="connsiteY65" fmla="*/ 1838960 h 3694853"/>
                  <a:gd name="connsiteX66" fmla="*/ 2048933 w 3557693"/>
                  <a:gd name="connsiteY66" fmla="*/ 1686560 h 3694853"/>
                  <a:gd name="connsiteX67" fmla="*/ 1957493 w 3557693"/>
                  <a:gd name="connsiteY67" fmla="*/ 1351280 h 3694853"/>
                  <a:gd name="connsiteX68" fmla="*/ 1845733 w 3557693"/>
                  <a:gd name="connsiteY68" fmla="*/ 894080 h 3694853"/>
                  <a:gd name="connsiteX69" fmla="*/ 1805093 w 3557693"/>
                  <a:gd name="connsiteY69" fmla="*/ 436880 h 3694853"/>
                  <a:gd name="connsiteX70" fmla="*/ 1815253 w 3557693"/>
                  <a:gd name="connsiteY70" fmla="*/ 254000 h 3694853"/>
                  <a:gd name="connsiteX71" fmla="*/ 1774613 w 3557693"/>
                  <a:gd name="connsiteY71" fmla="*/ 213360 h 3694853"/>
                  <a:gd name="connsiteX72" fmla="*/ 1764453 w 3557693"/>
                  <a:gd name="connsiteY72" fmla="*/ 365760 h 3694853"/>
                  <a:gd name="connsiteX73" fmla="*/ 1764453 w 3557693"/>
                  <a:gd name="connsiteY73" fmla="*/ 558800 h 3694853"/>
                  <a:gd name="connsiteX74" fmla="*/ 1774613 w 3557693"/>
                  <a:gd name="connsiteY74" fmla="*/ 670560 h 3694853"/>
                  <a:gd name="connsiteX75" fmla="*/ 1733973 w 3557693"/>
                  <a:gd name="connsiteY75" fmla="*/ 609600 h 3694853"/>
                  <a:gd name="connsiteX76" fmla="*/ 1622213 w 3557693"/>
                  <a:gd name="connsiteY76" fmla="*/ 406400 h 3694853"/>
                  <a:gd name="connsiteX77" fmla="*/ 1571413 w 3557693"/>
                  <a:gd name="connsiteY77" fmla="*/ 142240 h 3694853"/>
                  <a:gd name="connsiteX78" fmla="*/ 1540933 w 3557693"/>
                  <a:gd name="connsiteY78" fmla="*/ 60960 h 3694853"/>
                  <a:gd name="connsiteX79" fmla="*/ 1520613 w 3557693"/>
                  <a:gd name="connsiteY79" fmla="*/ 121920 h 3694853"/>
                  <a:gd name="connsiteX80" fmla="*/ 1551093 w 3557693"/>
                  <a:gd name="connsiteY80" fmla="*/ 365760 h 3694853"/>
                  <a:gd name="connsiteX81" fmla="*/ 1571413 w 3557693"/>
                  <a:gd name="connsiteY81" fmla="*/ 426720 h 3694853"/>
                  <a:gd name="connsiteX82" fmla="*/ 1540933 w 3557693"/>
                  <a:gd name="connsiteY82" fmla="*/ 416560 h 3694853"/>
                  <a:gd name="connsiteX83" fmla="*/ 1439333 w 3557693"/>
                  <a:gd name="connsiteY83" fmla="*/ 335280 h 3694853"/>
                  <a:gd name="connsiteX84" fmla="*/ 1327573 w 3557693"/>
                  <a:gd name="connsiteY84" fmla="*/ 274320 h 3694853"/>
                  <a:gd name="connsiteX85" fmla="*/ 1317413 w 3557693"/>
                  <a:gd name="connsiteY85" fmla="*/ 304800 h 3694853"/>
                  <a:gd name="connsiteX86" fmla="*/ 1429173 w 3557693"/>
                  <a:gd name="connsiteY86" fmla="*/ 396240 h 3694853"/>
                  <a:gd name="connsiteX87" fmla="*/ 1571413 w 3557693"/>
                  <a:gd name="connsiteY87" fmla="*/ 477520 h 3694853"/>
                  <a:gd name="connsiteX88" fmla="*/ 1601893 w 3557693"/>
                  <a:gd name="connsiteY88" fmla="*/ 497840 h 3694853"/>
                  <a:gd name="connsiteX89" fmla="*/ 1683173 w 3557693"/>
                  <a:gd name="connsiteY89" fmla="*/ 629920 h 3694853"/>
                  <a:gd name="connsiteX90" fmla="*/ 1764453 w 3557693"/>
                  <a:gd name="connsiteY90" fmla="*/ 731520 h 3694853"/>
                  <a:gd name="connsiteX91" fmla="*/ 1784773 w 3557693"/>
                  <a:gd name="connsiteY91" fmla="*/ 843280 h 3694853"/>
                  <a:gd name="connsiteX92" fmla="*/ 1815253 w 3557693"/>
                  <a:gd name="connsiteY92" fmla="*/ 1036320 h 3694853"/>
                  <a:gd name="connsiteX93" fmla="*/ 1876213 w 3557693"/>
                  <a:gd name="connsiteY93" fmla="*/ 1310640 h 3694853"/>
                  <a:gd name="connsiteX94" fmla="*/ 1855893 w 3557693"/>
                  <a:gd name="connsiteY94" fmla="*/ 1310640 h 3694853"/>
                  <a:gd name="connsiteX95" fmla="*/ 1591733 w 3557693"/>
                  <a:gd name="connsiteY95" fmla="*/ 1137920 h 3694853"/>
                  <a:gd name="connsiteX96" fmla="*/ 1408853 w 3557693"/>
                  <a:gd name="connsiteY96" fmla="*/ 914400 h 3694853"/>
                  <a:gd name="connsiteX97" fmla="*/ 1327573 w 3557693"/>
                  <a:gd name="connsiteY97" fmla="*/ 782320 h 3694853"/>
                  <a:gd name="connsiteX98" fmla="*/ 1307253 w 3557693"/>
                  <a:gd name="connsiteY98" fmla="*/ 619760 h 3694853"/>
                  <a:gd name="connsiteX99" fmla="*/ 1286933 w 3557693"/>
                  <a:gd name="connsiteY99" fmla="*/ 589280 h 3694853"/>
                  <a:gd name="connsiteX100" fmla="*/ 1256453 w 3557693"/>
                  <a:gd name="connsiteY100" fmla="*/ 670560 h 3694853"/>
                  <a:gd name="connsiteX101" fmla="*/ 1266613 w 3557693"/>
                  <a:gd name="connsiteY101" fmla="*/ 772160 h 3694853"/>
                  <a:gd name="connsiteX102" fmla="*/ 1185333 w 3557693"/>
                  <a:gd name="connsiteY102" fmla="*/ 690880 h 3694853"/>
                  <a:gd name="connsiteX103" fmla="*/ 1012613 w 3557693"/>
                  <a:gd name="connsiteY103" fmla="*/ 508000 h 3694853"/>
                  <a:gd name="connsiteX104" fmla="*/ 941493 w 3557693"/>
                  <a:gd name="connsiteY104" fmla="*/ 375920 h 3694853"/>
                  <a:gd name="connsiteX105" fmla="*/ 890693 w 3557693"/>
                  <a:gd name="connsiteY105" fmla="*/ 294640 h 3694853"/>
                  <a:gd name="connsiteX106" fmla="*/ 860213 w 3557693"/>
                  <a:gd name="connsiteY106" fmla="*/ 294640 h 3694853"/>
                  <a:gd name="connsiteX107" fmla="*/ 880533 w 3557693"/>
                  <a:gd name="connsiteY107" fmla="*/ 365760 h 3694853"/>
                  <a:gd name="connsiteX108" fmla="*/ 982133 w 3557693"/>
                  <a:gd name="connsiteY108" fmla="*/ 548640 h 3694853"/>
                  <a:gd name="connsiteX109" fmla="*/ 1083733 w 3557693"/>
                  <a:gd name="connsiteY109" fmla="*/ 650240 h 3694853"/>
                  <a:gd name="connsiteX110" fmla="*/ 1012613 w 3557693"/>
                  <a:gd name="connsiteY110" fmla="*/ 650240 h 3694853"/>
                  <a:gd name="connsiteX111" fmla="*/ 850053 w 3557693"/>
                  <a:gd name="connsiteY111" fmla="*/ 579120 h 3694853"/>
                  <a:gd name="connsiteX112" fmla="*/ 829733 w 3557693"/>
                  <a:gd name="connsiteY112" fmla="*/ 599440 h 3694853"/>
                  <a:gd name="connsiteX113" fmla="*/ 921173 w 3557693"/>
                  <a:gd name="connsiteY113" fmla="*/ 650240 h 3694853"/>
                  <a:gd name="connsiteX114" fmla="*/ 1073573 w 3557693"/>
                  <a:gd name="connsiteY114" fmla="*/ 711200 h 3694853"/>
                  <a:gd name="connsiteX115" fmla="*/ 1124373 w 3557693"/>
                  <a:gd name="connsiteY115" fmla="*/ 721360 h 3694853"/>
                  <a:gd name="connsiteX116" fmla="*/ 1246293 w 3557693"/>
                  <a:gd name="connsiteY116" fmla="*/ 822960 h 3694853"/>
                  <a:gd name="connsiteX117" fmla="*/ 1286933 w 3557693"/>
                  <a:gd name="connsiteY117" fmla="*/ 853440 h 3694853"/>
                  <a:gd name="connsiteX118" fmla="*/ 1398693 w 3557693"/>
                  <a:gd name="connsiteY118" fmla="*/ 985520 h 3694853"/>
                  <a:gd name="connsiteX119" fmla="*/ 1500293 w 3557693"/>
                  <a:gd name="connsiteY119" fmla="*/ 1117600 h 3694853"/>
                  <a:gd name="connsiteX120" fmla="*/ 1683173 w 3557693"/>
                  <a:gd name="connsiteY120" fmla="*/ 1290320 h 3694853"/>
                  <a:gd name="connsiteX121" fmla="*/ 1845733 w 3557693"/>
                  <a:gd name="connsiteY121" fmla="*/ 1422400 h 3694853"/>
                  <a:gd name="connsiteX122" fmla="*/ 1866053 w 3557693"/>
                  <a:gd name="connsiteY122" fmla="*/ 1473200 h 3694853"/>
                  <a:gd name="connsiteX123" fmla="*/ 1886373 w 3557693"/>
                  <a:gd name="connsiteY123" fmla="*/ 1625600 h 3694853"/>
                  <a:gd name="connsiteX124" fmla="*/ 1896533 w 3557693"/>
                  <a:gd name="connsiteY124" fmla="*/ 1717040 h 3694853"/>
                  <a:gd name="connsiteX125" fmla="*/ 1886373 w 3557693"/>
                  <a:gd name="connsiteY125" fmla="*/ 1879600 h 3694853"/>
                  <a:gd name="connsiteX126" fmla="*/ 1774613 w 3557693"/>
                  <a:gd name="connsiteY126" fmla="*/ 1828800 h 3694853"/>
                  <a:gd name="connsiteX127" fmla="*/ 1500293 w 3557693"/>
                  <a:gd name="connsiteY127" fmla="*/ 1778000 h 3694853"/>
                  <a:gd name="connsiteX128" fmla="*/ 1256453 w 3557693"/>
                  <a:gd name="connsiteY128" fmla="*/ 1706880 h 3694853"/>
                  <a:gd name="connsiteX129" fmla="*/ 900853 w 3557693"/>
                  <a:gd name="connsiteY129" fmla="*/ 1574800 h 3694853"/>
                  <a:gd name="connsiteX130" fmla="*/ 667173 w 3557693"/>
                  <a:gd name="connsiteY130" fmla="*/ 1341120 h 3694853"/>
                  <a:gd name="connsiteX131" fmla="*/ 514773 w 3557693"/>
                  <a:gd name="connsiteY131" fmla="*/ 1137920 h 3694853"/>
                  <a:gd name="connsiteX132" fmla="*/ 423333 w 3557693"/>
                  <a:gd name="connsiteY132" fmla="*/ 1036320 h 3694853"/>
                  <a:gd name="connsiteX133" fmla="*/ 362373 w 3557693"/>
                  <a:gd name="connsiteY133" fmla="*/ 1046480 h 3694853"/>
                  <a:gd name="connsiteX134" fmla="*/ 443653 w 3557693"/>
                  <a:gd name="connsiteY134" fmla="*/ 1137920 h 3694853"/>
                  <a:gd name="connsiteX135" fmla="*/ 565573 w 3557693"/>
                  <a:gd name="connsiteY135" fmla="*/ 1320800 h 3694853"/>
                  <a:gd name="connsiteX136" fmla="*/ 626533 w 3557693"/>
                  <a:gd name="connsiteY136" fmla="*/ 1402080 h 3694853"/>
                  <a:gd name="connsiteX137" fmla="*/ 555413 w 3557693"/>
                  <a:gd name="connsiteY137" fmla="*/ 1391920 h 3694853"/>
                  <a:gd name="connsiteX138" fmla="*/ 382693 w 3557693"/>
                  <a:gd name="connsiteY138" fmla="*/ 1300480 h 3694853"/>
                  <a:gd name="connsiteX139" fmla="*/ 209973 w 3557693"/>
                  <a:gd name="connsiteY139" fmla="*/ 1178560 h 3694853"/>
                  <a:gd name="connsiteX140" fmla="*/ 47413 w 3557693"/>
                  <a:gd name="connsiteY140" fmla="*/ 1046480 h 3694853"/>
                  <a:gd name="connsiteX141" fmla="*/ 6773 w 3557693"/>
                  <a:gd name="connsiteY141" fmla="*/ 1056640 h 3694853"/>
                  <a:gd name="connsiteX142" fmla="*/ 88053 w 3557693"/>
                  <a:gd name="connsiteY142" fmla="*/ 1127760 h 3694853"/>
                  <a:gd name="connsiteX143" fmla="*/ 362373 w 3557693"/>
                  <a:gd name="connsiteY143" fmla="*/ 1351280 h 3694853"/>
                  <a:gd name="connsiteX144" fmla="*/ 606213 w 3557693"/>
                  <a:gd name="connsiteY144" fmla="*/ 1463040 h 3694853"/>
                  <a:gd name="connsiteX145" fmla="*/ 707813 w 3557693"/>
                  <a:gd name="connsiteY145" fmla="*/ 1483360 h 3694853"/>
                  <a:gd name="connsiteX146" fmla="*/ 758613 w 3557693"/>
                  <a:gd name="connsiteY146" fmla="*/ 1544320 h 3694853"/>
                  <a:gd name="connsiteX147" fmla="*/ 819573 w 3557693"/>
                  <a:gd name="connsiteY147" fmla="*/ 1595120 h 3694853"/>
                  <a:gd name="connsiteX148" fmla="*/ 911013 w 3557693"/>
                  <a:gd name="connsiteY148" fmla="*/ 1645920 h 3694853"/>
                  <a:gd name="connsiteX149" fmla="*/ 1236133 w 3557693"/>
                  <a:gd name="connsiteY149" fmla="*/ 1767840 h 3694853"/>
                  <a:gd name="connsiteX150" fmla="*/ 1540933 w 3557693"/>
                  <a:gd name="connsiteY150" fmla="*/ 1879600 h 3694853"/>
                  <a:gd name="connsiteX151" fmla="*/ 1652693 w 3557693"/>
                  <a:gd name="connsiteY151" fmla="*/ 1950720 h 3694853"/>
                  <a:gd name="connsiteX152" fmla="*/ 1469813 w 3557693"/>
                  <a:gd name="connsiteY152" fmla="*/ 1920240 h 3694853"/>
                  <a:gd name="connsiteX153" fmla="*/ 1286933 w 3557693"/>
                  <a:gd name="connsiteY153" fmla="*/ 1920240 h 3694853"/>
                  <a:gd name="connsiteX154" fmla="*/ 1053253 w 3557693"/>
                  <a:gd name="connsiteY154" fmla="*/ 1899920 h 3694853"/>
                  <a:gd name="connsiteX155" fmla="*/ 809413 w 3557693"/>
                  <a:gd name="connsiteY155" fmla="*/ 1828800 h 3694853"/>
                  <a:gd name="connsiteX156" fmla="*/ 545253 w 3557693"/>
                  <a:gd name="connsiteY156" fmla="*/ 1737360 h 3694853"/>
                  <a:gd name="connsiteX157" fmla="*/ 514773 w 3557693"/>
                  <a:gd name="connsiteY157" fmla="*/ 1727200 h 3694853"/>
                  <a:gd name="connsiteX158" fmla="*/ 382693 w 3557693"/>
                  <a:gd name="connsiteY158" fmla="*/ 1635760 h 3694853"/>
                  <a:gd name="connsiteX159" fmla="*/ 342053 w 3557693"/>
                  <a:gd name="connsiteY159" fmla="*/ 1645920 h 3694853"/>
                  <a:gd name="connsiteX160" fmla="*/ 474133 w 3557693"/>
                  <a:gd name="connsiteY160" fmla="*/ 1767840 h 3694853"/>
                  <a:gd name="connsiteX161" fmla="*/ 728133 w 3557693"/>
                  <a:gd name="connsiteY161" fmla="*/ 1849120 h 3694853"/>
                  <a:gd name="connsiteX162" fmla="*/ 606213 w 3557693"/>
                  <a:gd name="connsiteY162" fmla="*/ 1849120 h 3694853"/>
                  <a:gd name="connsiteX163" fmla="*/ 474133 w 3557693"/>
                  <a:gd name="connsiteY163" fmla="*/ 1838960 h 3694853"/>
                  <a:gd name="connsiteX164" fmla="*/ 474133 w 3557693"/>
                  <a:gd name="connsiteY164" fmla="*/ 1889760 h 3694853"/>
                  <a:gd name="connsiteX165" fmla="*/ 585893 w 3557693"/>
                  <a:gd name="connsiteY165" fmla="*/ 1889760 h 3694853"/>
                  <a:gd name="connsiteX166" fmla="*/ 789093 w 3557693"/>
                  <a:gd name="connsiteY166" fmla="*/ 1889760 h 3694853"/>
                  <a:gd name="connsiteX167" fmla="*/ 992293 w 3557693"/>
                  <a:gd name="connsiteY167" fmla="*/ 1930400 h 3694853"/>
                  <a:gd name="connsiteX168" fmla="*/ 1266613 w 3557693"/>
                  <a:gd name="connsiteY168" fmla="*/ 1950720 h 3694853"/>
                  <a:gd name="connsiteX169" fmla="*/ 1520613 w 3557693"/>
                  <a:gd name="connsiteY169" fmla="*/ 1981200 h 3694853"/>
                  <a:gd name="connsiteX170" fmla="*/ 1693333 w 3557693"/>
                  <a:gd name="connsiteY170" fmla="*/ 2021840 h 3694853"/>
                  <a:gd name="connsiteX171" fmla="*/ 1744133 w 3557693"/>
                  <a:gd name="connsiteY171" fmla="*/ 2123440 h 3694853"/>
                  <a:gd name="connsiteX172" fmla="*/ 1794933 w 3557693"/>
                  <a:gd name="connsiteY172" fmla="*/ 2255520 h 3694853"/>
                  <a:gd name="connsiteX173" fmla="*/ 1805093 w 3557693"/>
                  <a:gd name="connsiteY173" fmla="*/ 2499360 h 3694853"/>
                  <a:gd name="connsiteX174" fmla="*/ 1784773 w 3557693"/>
                  <a:gd name="connsiteY174" fmla="*/ 2753360 h 3694853"/>
                  <a:gd name="connsiteX175" fmla="*/ 1733973 w 3557693"/>
                  <a:gd name="connsiteY175" fmla="*/ 3048000 h 3694853"/>
                  <a:gd name="connsiteX176" fmla="*/ 1683173 w 3557693"/>
                  <a:gd name="connsiteY176" fmla="*/ 3342640 h 3694853"/>
                  <a:gd name="connsiteX177" fmla="*/ 1632373 w 3557693"/>
                  <a:gd name="connsiteY177" fmla="*/ 3586480 h 3694853"/>
                  <a:gd name="connsiteX178" fmla="*/ 1825413 w 3557693"/>
                  <a:gd name="connsiteY178" fmla="*/ 3667760 h 3694853"/>
                  <a:gd name="connsiteX179" fmla="*/ 2120053 w 3557693"/>
                  <a:gd name="connsiteY179" fmla="*/ 3677920 h 3694853"/>
                  <a:gd name="connsiteX180" fmla="*/ 2191173 w 3557693"/>
                  <a:gd name="connsiteY180" fmla="*/ 3627120 h 3694853"/>
                  <a:gd name="connsiteX181" fmla="*/ 2181013 w 3557693"/>
                  <a:gd name="connsiteY181" fmla="*/ 3271520 h 3694853"/>
                  <a:gd name="connsiteX182" fmla="*/ 2159909 w 3557693"/>
                  <a:gd name="connsiteY182" fmla="*/ 2353033 h 3694853"/>
                  <a:gd name="connsiteX0" fmla="*/ 2159909 w 3557693"/>
                  <a:gd name="connsiteY0" fmla="*/ 2353033 h 3694853"/>
                  <a:gd name="connsiteX1" fmla="*/ 2302933 w 3557693"/>
                  <a:gd name="connsiteY1" fmla="*/ 2103120 h 3694853"/>
                  <a:gd name="connsiteX2" fmla="*/ 2628053 w 3557693"/>
                  <a:gd name="connsiteY2" fmla="*/ 1838960 h 3694853"/>
                  <a:gd name="connsiteX3" fmla="*/ 3014133 w 3557693"/>
                  <a:gd name="connsiteY3" fmla="*/ 1615440 h 3694853"/>
                  <a:gd name="connsiteX4" fmla="*/ 3288453 w 3557693"/>
                  <a:gd name="connsiteY4" fmla="*/ 1503680 h 3694853"/>
                  <a:gd name="connsiteX5" fmla="*/ 3471333 w 3557693"/>
                  <a:gd name="connsiteY5" fmla="*/ 1391920 h 3694853"/>
                  <a:gd name="connsiteX6" fmla="*/ 3552613 w 3557693"/>
                  <a:gd name="connsiteY6" fmla="*/ 1280160 h 3694853"/>
                  <a:gd name="connsiteX7" fmla="*/ 3501813 w 3557693"/>
                  <a:gd name="connsiteY7" fmla="*/ 1270000 h 3694853"/>
                  <a:gd name="connsiteX8" fmla="*/ 3430693 w 3557693"/>
                  <a:gd name="connsiteY8" fmla="*/ 1371600 h 3694853"/>
                  <a:gd name="connsiteX9" fmla="*/ 3237653 w 3557693"/>
                  <a:gd name="connsiteY9" fmla="*/ 1473200 h 3694853"/>
                  <a:gd name="connsiteX10" fmla="*/ 2922693 w 3557693"/>
                  <a:gd name="connsiteY10" fmla="*/ 1605280 h 3694853"/>
                  <a:gd name="connsiteX11" fmla="*/ 2892213 w 3557693"/>
                  <a:gd name="connsiteY11" fmla="*/ 1595120 h 3694853"/>
                  <a:gd name="connsiteX12" fmla="*/ 2922693 w 3557693"/>
                  <a:gd name="connsiteY12" fmla="*/ 1483360 h 3694853"/>
                  <a:gd name="connsiteX13" fmla="*/ 2983653 w 3557693"/>
                  <a:gd name="connsiteY13" fmla="*/ 1320800 h 3694853"/>
                  <a:gd name="connsiteX14" fmla="*/ 2983653 w 3557693"/>
                  <a:gd name="connsiteY14" fmla="*/ 1270000 h 3694853"/>
                  <a:gd name="connsiteX15" fmla="*/ 2932853 w 3557693"/>
                  <a:gd name="connsiteY15" fmla="*/ 1280160 h 3694853"/>
                  <a:gd name="connsiteX16" fmla="*/ 2902373 w 3557693"/>
                  <a:gd name="connsiteY16" fmla="*/ 1361440 h 3694853"/>
                  <a:gd name="connsiteX17" fmla="*/ 2821093 w 3557693"/>
                  <a:gd name="connsiteY17" fmla="*/ 1584960 h 3694853"/>
                  <a:gd name="connsiteX18" fmla="*/ 2790613 w 3557693"/>
                  <a:gd name="connsiteY18" fmla="*/ 1666240 h 3694853"/>
                  <a:gd name="connsiteX19" fmla="*/ 2668693 w 3557693"/>
                  <a:gd name="connsiteY19" fmla="*/ 1737360 h 3694853"/>
                  <a:gd name="connsiteX20" fmla="*/ 2475653 w 3557693"/>
                  <a:gd name="connsiteY20" fmla="*/ 1838960 h 3694853"/>
                  <a:gd name="connsiteX21" fmla="*/ 2374053 w 3557693"/>
                  <a:gd name="connsiteY21" fmla="*/ 1899920 h 3694853"/>
                  <a:gd name="connsiteX22" fmla="*/ 2231813 w 3557693"/>
                  <a:gd name="connsiteY22" fmla="*/ 2011680 h 3694853"/>
                  <a:gd name="connsiteX23" fmla="*/ 2313093 w 3557693"/>
                  <a:gd name="connsiteY23" fmla="*/ 1666240 h 3694853"/>
                  <a:gd name="connsiteX24" fmla="*/ 2384213 w 3557693"/>
                  <a:gd name="connsiteY24" fmla="*/ 1280160 h 3694853"/>
                  <a:gd name="connsiteX25" fmla="*/ 2597573 w 3557693"/>
                  <a:gd name="connsiteY25" fmla="*/ 1056640 h 3694853"/>
                  <a:gd name="connsiteX26" fmla="*/ 2668693 w 3557693"/>
                  <a:gd name="connsiteY26" fmla="*/ 894080 h 3694853"/>
                  <a:gd name="connsiteX27" fmla="*/ 2628053 w 3557693"/>
                  <a:gd name="connsiteY27" fmla="*/ 894080 h 3694853"/>
                  <a:gd name="connsiteX28" fmla="*/ 2567093 w 3557693"/>
                  <a:gd name="connsiteY28" fmla="*/ 1026160 h 3694853"/>
                  <a:gd name="connsiteX29" fmla="*/ 2414693 w 3557693"/>
                  <a:gd name="connsiteY29" fmla="*/ 1148080 h 3694853"/>
                  <a:gd name="connsiteX30" fmla="*/ 2465493 w 3557693"/>
                  <a:gd name="connsiteY30" fmla="*/ 975360 h 3694853"/>
                  <a:gd name="connsiteX31" fmla="*/ 2546773 w 3557693"/>
                  <a:gd name="connsiteY31" fmla="*/ 680720 h 3694853"/>
                  <a:gd name="connsiteX32" fmla="*/ 2648373 w 3557693"/>
                  <a:gd name="connsiteY32" fmla="*/ 589280 h 3694853"/>
                  <a:gd name="connsiteX33" fmla="*/ 2729653 w 3557693"/>
                  <a:gd name="connsiteY33" fmla="*/ 497840 h 3694853"/>
                  <a:gd name="connsiteX34" fmla="*/ 2739813 w 3557693"/>
                  <a:gd name="connsiteY34" fmla="*/ 447040 h 3694853"/>
                  <a:gd name="connsiteX35" fmla="*/ 2699173 w 3557693"/>
                  <a:gd name="connsiteY35" fmla="*/ 467360 h 3694853"/>
                  <a:gd name="connsiteX36" fmla="*/ 2628053 w 3557693"/>
                  <a:gd name="connsiteY36" fmla="*/ 548640 h 3694853"/>
                  <a:gd name="connsiteX37" fmla="*/ 2567093 w 3557693"/>
                  <a:gd name="connsiteY37" fmla="*/ 579120 h 3694853"/>
                  <a:gd name="connsiteX38" fmla="*/ 2678853 w 3557693"/>
                  <a:gd name="connsiteY38" fmla="*/ 274320 h 3694853"/>
                  <a:gd name="connsiteX39" fmla="*/ 2729653 w 3557693"/>
                  <a:gd name="connsiteY39" fmla="*/ 40640 h 3694853"/>
                  <a:gd name="connsiteX40" fmla="*/ 2689013 w 3557693"/>
                  <a:gd name="connsiteY40" fmla="*/ 30480 h 3694853"/>
                  <a:gd name="connsiteX41" fmla="*/ 2668693 w 3557693"/>
                  <a:gd name="connsiteY41" fmla="*/ 142240 h 3694853"/>
                  <a:gd name="connsiteX42" fmla="*/ 2617893 w 3557693"/>
                  <a:gd name="connsiteY42" fmla="*/ 314960 h 3694853"/>
                  <a:gd name="connsiteX43" fmla="*/ 2597573 w 3557693"/>
                  <a:gd name="connsiteY43" fmla="*/ 314960 h 3694853"/>
                  <a:gd name="connsiteX44" fmla="*/ 2556933 w 3557693"/>
                  <a:gd name="connsiteY44" fmla="*/ 172720 h 3694853"/>
                  <a:gd name="connsiteX45" fmla="*/ 2526453 w 3557693"/>
                  <a:gd name="connsiteY45" fmla="*/ 81280 h 3694853"/>
                  <a:gd name="connsiteX46" fmla="*/ 2495973 w 3557693"/>
                  <a:gd name="connsiteY46" fmla="*/ 111760 h 3694853"/>
                  <a:gd name="connsiteX47" fmla="*/ 2516293 w 3557693"/>
                  <a:gd name="connsiteY47" fmla="*/ 172720 h 3694853"/>
                  <a:gd name="connsiteX48" fmla="*/ 2546773 w 3557693"/>
                  <a:gd name="connsiteY48" fmla="*/ 284480 h 3694853"/>
                  <a:gd name="connsiteX49" fmla="*/ 2567093 w 3557693"/>
                  <a:gd name="connsiteY49" fmla="*/ 375920 h 3694853"/>
                  <a:gd name="connsiteX50" fmla="*/ 2577253 w 3557693"/>
                  <a:gd name="connsiteY50" fmla="*/ 406400 h 3694853"/>
                  <a:gd name="connsiteX51" fmla="*/ 2495973 w 3557693"/>
                  <a:gd name="connsiteY51" fmla="*/ 640080 h 3694853"/>
                  <a:gd name="connsiteX52" fmla="*/ 2424853 w 3557693"/>
                  <a:gd name="connsiteY52" fmla="*/ 894080 h 3694853"/>
                  <a:gd name="connsiteX53" fmla="*/ 2363893 w 3557693"/>
                  <a:gd name="connsiteY53" fmla="*/ 863600 h 3694853"/>
                  <a:gd name="connsiteX54" fmla="*/ 2262293 w 3557693"/>
                  <a:gd name="connsiteY54" fmla="*/ 690880 h 3694853"/>
                  <a:gd name="connsiteX55" fmla="*/ 2221653 w 3557693"/>
                  <a:gd name="connsiteY55" fmla="*/ 609600 h 3694853"/>
                  <a:gd name="connsiteX56" fmla="*/ 2201333 w 3557693"/>
                  <a:gd name="connsiteY56" fmla="*/ 640080 h 3694853"/>
                  <a:gd name="connsiteX57" fmla="*/ 2241973 w 3557693"/>
                  <a:gd name="connsiteY57" fmla="*/ 741680 h 3694853"/>
                  <a:gd name="connsiteX58" fmla="*/ 2302933 w 3557693"/>
                  <a:gd name="connsiteY58" fmla="*/ 853440 h 3694853"/>
                  <a:gd name="connsiteX59" fmla="*/ 2353733 w 3557693"/>
                  <a:gd name="connsiteY59" fmla="*/ 934720 h 3694853"/>
                  <a:gd name="connsiteX60" fmla="*/ 2384213 w 3557693"/>
                  <a:gd name="connsiteY60" fmla="*/ 965200 h 3694853"/>
                  <a:gd name="connsiteX61" fmla="*/ 2363893 w 3557693"/>
                  <a:gd name="connsiteY61" fmla="*/ 1076960 h 3694853"/>
                  <a:gd name="connsiteX62" fmla="*/ 2262293 w 3557693"/>
                  <a:gd name="connsiteY62" fmla="*/ 1422400 h 3694853"/>
                  <a:gd name="connsiteX63" fmla="*/ 2211493 w 3557693"/>
                  <a:gd name="connsiteY63" fmla="*/ 1676400 h 3694853"/>
                  <a:gd name="connsiteX64" fmla="*/ 2160693 w 3557693"/>
                  <a:gd name="connsiteY64" fmla="*/ 1818640 h 3694853"/>
                  <a:gd name="connsiteX65" fmla="*/ 2089573 w 3557693"/>
                  <a:gd name="connsiteY65" fmla="*/ 1838960 h 3694853"/>
                  <a:gd name="connsiteX66" fmla="*/ 2048933 w 3557693"/>
                  <a:gd name="connsiteY66" fmla="*/ 1686560 h 3694853"/>
                  <a:gd name="connsiteX67" fmla="*/ 1957493 w 3557693"/>
                  <a:gd name="connsiteY67" fmla="*/ 1351280 h 3694853"/>
                  <a:gd name="connsiteX68" fmla="*/ 1845733 w 3557693"/>
                  <a:gd name="connsiteY68" fmla="*/ 894080 h 3694853"/>
                  <a:gd name="connsiteX69" fmla="*/ 1805093 w 3557693"/>
                  <a:gd name="connsiteY69" fmla="*/ 436880 h 3694853"/>
                  <a:gd name="connsiteX70" fmla="*/ 1815253 w 3557693"/>
                  <a:gd name="connsiteY70" fmla="*/ 254000 h 3694853"/>
                  <a:gd name="connsiteX71" fmla="*/ 1774613 w 3557693"/>
                  <a:gd name="connsiteY71" fmla="*/ 213360 h 3694853"/>
                  <a:gd name="connsiteX72" fmla="*/ 1764453 w 3557693"/>
                  <a:gd name="connsiteY72" fmla="*/ 365760 h 3694853"/>
                  <a:gd name="connsiteX73" fmla="*/ 1764453 w 3557693"/>
                  <a:gd name="connsiteY73" fmla="*/ 558800 h 3694853"/>
                  <a:gd name="connsiteX74" fmla="*/ 1774613 w 3557693"/>
                  <a:gd name="connsiteY74" fmla="*/ 670560 h 3694853"/>
                  <a:gd name="connsiteX75" fmla="*/ 1733973 w 3557693"/>
                  <a:gd name="connsiteY75" fmla="*/ 609600 h 3694853"/>
                  <a:gd name="connsiteX76" fmla="*/ 1622213 w 3557693"/>
                  <a:gd name="connsiteY76" fmla="*/ 406400 h 3694853"/>
                  <a:gd name="connsiteX77" fmla="*/ 1571413 w 3557693"/>
                  <a:gd name="connsiteY77" fmla="*/ 142240 h 3694853"/>
                  <a:gd name="connsiteX78" fmla="*/ 1540933 w 3557693"/>
                  <a:gd name="connsiteY78" fmla="*/ 60960 h 3694853"/>
                  <a:gd name="connsiteX79" fmla="*/ 1520613 w 3557693"/>
                  <a:gd name="connsiteY79" fmla="*/ 121920 h 3694853"/>
                  <a:gd name="connsiteX80" fmla="*/ 1551093 w 3557693"/>
                  <a:gd name="connsiteY80" fmla="*/ 365760 h 3694853"/>
                  <a:gd name="connsiteX81" fmla="*/ 1571413 w 3557693"/>
                  <a:gd name="connsiteY81" fmla="*/ 426720 h 3694853"/>
                  <a:gd name="connsiteX82" fmla="*/ 1540933 w 3557693"/>
                  <a:gd name="connsiteY82" fmla="*/ 416560 h 3694853"/>
                  <a:gd name="connsiteX83" fmla="*/ 1439333 w 3557693"/>
                  <a:gd name="connsiteY83" fmla="*/ 335280 h 3694853"/>
                  <a:gd name="connsiteX84" fmla="*/ 1327573 w 3557693"/>
                  <a:gd name="connsiteY84" fmla="*/ 274320 h 3694853"/>
                  <a:gd name="connsiteX85" fmla="*/ 1317413 w 3557693"/>
                  <a:gd name="connsiteY85" fmla="*/ 304800 h 3694853"/>
                  <a:gd name="connsiteX86" fmla="*/ 1429173 w 3557693"/>
                  <a:gd name="connsiteY86" fmla="*/ 396240 h 3694853"/>
                  <a:gd name="connsiteX87" fmla="*/ 1571413 w 3557693"/>
                  <a:gd name="connsiteY87" fmla="*/ 477520 h 3694853"/>
                  <a:gd name="connsiteX88" fmla="*/ 1601893 w 3557693"/>
                  <a:gd name="connsiteY88" fmla="*/ 497840 h 3694853"/>
                  <a:gd name="connsiteX89" fmla="*/ 1683173 w 3557693"/>
                  <a:gd name="connsiteY89" fmla="*/ 629920 h 3694853"/>
                  <a:gd name="connsiteX90" fmla="*/ 1764453 w 3557693"/>
                  <a:gd name="connsiteY90" fmla="*/ 731520 h 3694853"/>
                  <a:gd name="connsiteX91" fmla="*/ 1784773 w 3557693"/>
                  <a:gd name="connsiteY91" fmla="*/ 843280 h 3694853"/>
                  <a:gd name="connsiteX92" fmla="*/ 1815253 w 3557693"/>
                  <a:gd name="connsiteY92" fmla="*/ 1036320 h 3694853"/>
                  <a:gd name="connsiteX93" fmla="*/ 1876213 w 3557693"/>
                  <a:gd name="connsiteY93" fmla="*/ 1310640 h 3694853"/>
                  <a:gd name="connsiteX94" fmla="*/ 1855893 w 3557693"/>
                  <a:gd name="connsiteY94" fmla="*/ 1310640 h 3694853"/>
                  <a:gd name="connsiteX95" fmla="*/ 1591733 w 3557693"/>
                  <a:gd name="connsiteY95" fmla="*/ 1137920 h 3694853"/>
                  <a:gd name="connsiteX96" fmla="*/ 1408853 w 3557693"/>
                  <a:gd name="connsiteY96" fmla="*/ 914400 h 3694853"/>
                  <a:gd name="connsiteX97" fmla="*/ 1327573 w 3557693"/>
                  <a:gd name="connsiteY97" fmla="*/ 782320 h 3694853"/>
                  <a:gd name="connsiteX98" fmla="*/ 1307253 w 3557693"/>
                  <a:gd name="connsiteY98" fmla="*/ 619760 h 3694853"/>
                  <a:gd name="connsiteX99" fmla="*/ 1286933 w 3557693"/>
                  <a:gd name="connsiteY99" fmla="*/ 589280 h 3694853"/>
                  <a:gd name="connsiteX100" fmla="*/ 1256453 w 3557693"/>
                  <a:gd name="connsiteY100" fmla="*/ 670560 h 3694853"/>
                  <a:gd name="connsiteX101" fmla="*/ 1266613 w 3557693"/>
                  <a:gd name="connsiteY101" fmla="*/ 772160 h 3694853"/>
                  <a:gd name="connsiteX102" fmla="*/ 1185333 w 3557693"/>
                  <a:gd name="connsiteY102" fmla="*/ 690880 h 3694853"/>
                  <a:gd name="connsiteX103" fmla="*/ 1012613 w 3557693"/>
                  <a:gd name="connsiteY103" fmla="*/ 508000 h 3694853"/>
                  <a:gd name="connsiteX104" fmla="*/ 941493 w 3557693"/>
                  <a:gd name="connsiteY104" fmla="*/ 375920 h 3694853"/>
                  <a:gd name="connsiteX105" fmla="*/ 890693 w 3557693"/>
                  <a:gd name="connsiteY105" fmla="*/ 294640 h 3694853"/>
                  <a:gd name="connsiteX106" fmla="*/ 860213 w 3557693"/>
                  <a:gd name="connsiteY106" fmla="*/ 294640 h 3694853"/>
                  <a:gd name="connsiteX107" fmla="*/ 880533 w 3557693"/>
                  <a:gd name="connsiteY107" fmla="*/ 365760 h 3694853"/>
                  <a:gd name="connsiteX108" fmla="*/ 982133 w 3557693"/>
                  <a:gd name="connsiteY108" fmla="*/ 548640 h 3694853"/>
                  <a:gd name="connsiteX109" fmla="*/ 1083733 w 3557693"/>
                  <a:gd name="connsiteY109" fmla="*/ 650240 h 3694853"/>
                  <a:gd name="connsiteX110" fmla="*/ 1012613 w 3557693"/>
                  <a:gd name="connsiteY110" fmla="*/ 650240 h 3694853"/>
                  <a:gd name="connsiteX111" fmla="*/ 850053 w 3557693"/>
                  <a:gd name="connsiteY111" fmla="*/ 579120 h 3694853"/>
                  <a:gd name="connsiteX112" fmla="*/ 829733 w 3557693"/>
                  <a:gd name="connsiteY112" fmla="*/ 599440 h 3694853"/>
                  <a:gd name="connsiteX113" fmla="*/ 921173 w 3557693"/>
                  <a:gd name="connsiteY113" fmla="*/ 650240 h 3694853"/>
                  <a:gd name="connsiteX114" fmla="*/ 1073573 w 3557693"/>
                  <a:gd name="connsiteY114" fmla="*/ 711200 h 3694853"/>
                  <a:gd name="connsiteX115" fmla="*/ 1124373 w 3557693"/>
                  <a:gd name="connsiteY115" fmla="*/ 721360 h 3694853"/>
                  <a:gd name="connsiteX116" fmla="*/ 1246293 w 3557693"/>
                  <a:gd name="connsiteY116" fmla="*/ 822960 h 3694853"/>
                  <a:gd name="connsiteX117" fmla="*/ 1286933 w 3557693"/>
                  <a:gd name="connsiteY117" fmla="*/ 853440 h 3694853"/>
                  <a:gd name="connsiteX118" fmla="*/ 1398693 w 3557693"/>
                  <a:gd name="connsiteY118" fmla="*/ 985520 h 3694853"/>
                  <a:gd name="connsiteX119" fmla="*/ 1500293 w 3557693"/>
                  <a:gd name="connsiteY119" fmla="*/ 1117600 h 3694853"/>
                  <a:gd name="connsiteX120" fmla="*/ 1683173 w 3557693"/>
                  <a:gd name="connsiteY120" fmla="*/ 1290320 h 3694853"/>
                  <a:gd name="connsiteX121" fmla="*/ 1845733 w 3557693"/>
                  <a:gd name="connsiteY121" fmla="*/ 1422400 h 3694853"/>
                  <a:gd name="connsiteX122" fmla="*/ 1866053 w 3557693"/>
                  <a:gd name="connsiteY122" fmla="*/ 1473200 h 3694853"/>
                  <a:gd name="connsiteX123" fmla="*/ 1886373 w 3557693"/>
                  <a:gd name="connsiteY123" fmla="*/ 1625600 h 3694853"/>
                  <a:gd name="connsiteX124" fmla="*/ 1896533 w 3557693"/>
                  <a:gd name="connsiteY124" fmla="*/ 1717040 h 3694853"/>
                  <a:gd name="connsiteX125" fmla="*/ 1886373 w 3557693"/>
                  <a:gd name="connsiteY125" fmla="*/ 1879600 h 3694853"/>
                  <a:gd name="connsiteX126" fmla="*/ 1774613 w 3557693"/>
                  <a:gd name="connsiteY126" fmla="*/ 1828800 h 3694853"/>
                  <a:gd name="connsiteX127" fmla="*/ 1500293 w 3557693"/>
                  <a:gd name="connsiteY127" fmla="*/ 1778000 h 3694853"/>
                  <a:gd name="connsiteX128" fmla="*/ 1256453 w 3557693"/>
                  <a:gd name="connsiteY128" fmla="*/ 1706880 h 3694853"/>
                  <a:gd name="connsiteX129" fmla="*/ 900853 w 3557693"/>
                  <a:gd name="connsiteY129" fmla="*/ 1574800 h 3694853"/>
                  <a:gd name="connsiteX130" fmla="*/ 667173 w 3557693"/>
                  <a:gd name="connsiteY130" fmla="*/ 1341120 h 3694853"/>
                  <a:gd name="connsiteX131" fmla="*/ 514773 w 3557693"/>
                  <a:gd name="connsiteY131" fmla="*/ 1137920 h 3694853"/>
                  <a:gd name="connsiteX132" fmla="*/ 423333 w 3557693"/>
                  <a:gd name="connsiteY132" fmla="*/ 1036320 h 3694853"/>
                  <a:gd name="connsiteX133" fmla="*/ 362373 w 3557693"/>
                  <a:gd name="connsiteY133" fmla="*/ 1046480 h 3694853"/>
                  <a:gd name="connsiteX134" fmla="*/ 443653 w 3557693"/>
                  <a:gd name="connsiteY134" fmla="*/ 1137920 h 3694853"/>
                  <a:gd name="connsiteX135" fmla="*/ 565573 w 3557693"/>
                  <a:gd name="connsiteY135" fmla="*/ 1320800 h 3694853"/>
                  <a:gd name="connsiteX136" fmla="*/ 626533 w 3557693"/>
                  <a:gd name="connsiteY136" fmla="*/ 1402080 h 3694853"/>
                  <a:gd name="connsiteX137" fmla="*/ 555413 w 3557693"/>
                  <a:gd name="connsiteY137" fmla="*/ 1391920 h 3694853"/>
                  <a:gd name="connsiteX138" fmla="*/ 382693 w 3557693"/>
                  <a:gd name="connsiteY138" fmla="*/ 1300480 h 3694853"/>
                  <a:gd name="connsiteX139" fmla="*/ 209973 w 3557693"/>
                  <a:gd name="connsiteY139" fmla="*/ 1178560 h 3694853"/>
                  <a:gd name="connsiteX140" fmla="*/ 47413 w 3557693"/>
                  <a:gd name="connsiteY140" fmla="*/ 1046480 h 3694853"/>
                  <a:gd name="connsiteX141" fmla="*/ 6773 w 3557693"/>
                  <a:gd name="connsiteY141" fmla="*/ 1056640 h 3694853"/>
                  <a:gd name="connsiteX142" fmla="*/ 88053 w 3557693"/>
                  <a:gd name="connsiteY142" fmla="*/ 1127760 h 3694853"/>
                  <a:gd name="connsiteX143" fmla="*/ 362373 w 3557693"/>
                  <a:gd name="connsiteY143" fmla="*/ 1351280 h 3694853"/>
                  <a:gd name="connsiteX144" fmla="*/ 606213 w 3557693"/>
                  <a:gd name="connsiteY144" fmla="*/ 1463040 h 3694853"/>
                  <a:gd name="connsiteX145" fmla="*/ 707813 w 3557693"/>
                  <a:gd name="connsiteY145" fmla="*/ 1483360 h 3694853"/>
                  <a:gd name="connsiteX146" fmla="*/ 758613 w 3557693"/>
                  <a:gd name="connsiteY146" fmla="*/ 1544320 h 3694853"/>
                  <a:gd name="connsiteX147" fmla="*/ 819573 w 3557693"/>
                  <a:gd name="connsiteY147" fmla="*/ 1595120 h 3694853"/>
                  <a:gd name="connsiteX148" fmla="*/ 911013 w 3557693"/>
                  <a:gd name="connsiteY148" fmla="*/ 1645920 h 3694853"/>
                  <a:gd name="connsiteX149" fmla="*/ 1236133 w 3557693"/>
                  <a:gd name="connsiteY149" fmla="*/ 1767840 h 3694853"/>
                  <a:gd name="connsiteX150" fmla="*/ 1540933 w 3557693"/>
                  <a:gd name="connsiteY150" fmla="*/ 1879600 h 3694853"/>
                  <a:gd name="connsiteX151" fmla="*/ 1652693 w 3557693"/>
                  <a:gd name="connsiteY151" fmla="*/ 1950720 h 3694853"/>
                  <a:gd name="connsiteX152" fmla="*/ 1469813 w 3557693"/>
                  <a:gd name="connsiteY152" fmla="*/ 1920240 h 3694853"/>
                  <a:gd name="connsiteX153" fmla="*/ 1286933 w 3557693"/>
                  <a:gd name="connsiteY153" fmla="*/ 1920240 h 3694853"/>
                  <a:gd name="connsiteX154" fmla="*/ 1053253 w 3557693"/>
                  <a:gd name="connsiteY154" fmla="*/ 1899920 h 3694853"/>
                  <a:gd name="connsiteX155" fmla="*/ 809413 w 3557693"/>
                  <a:gd name="connsiteY155" fmla="*/ 1828800 h 3694853"/>
                  <a:gd name="connsiteX156" fmla="*/ 545253 w 3557693"/>
                  <a:gd name="connsiteY156" fmla="*/ 1737360 h 3694853"/>
                  <a:gd name="connsiteX157" fmla="*/ 514773 w 3557693"/>
                  <a:gd name="connsiteY157" fmla="*/ 1727200 h 3694853"/>
                  <a:gd name="connsiteX158" fmla="*/ 382693 w 3557693"/>
                  <a:gd name="connsiteY158" fmla="*/ 1635760 h 3694853"/>
                  <a:gd name="connsiteX159" fmla="*/ 342053 w 3557693"/>
                  <a:gd name="connsiteY159" fmla="*/ 1645920 h 3694853"/>
                  <a:gd name="connsiteX160" fmla="*/ 474133 w 3557693"/>
                  <a:gd name="connsiteY160" fmla="*/ 1767840 h 3694853"/>
                  <a:gd name="connsiteX161" fmla="*/ 728133 w 3557693"/>
                  <a:gd name="connsiteY161" fmla="*/ 1849120 h 3694853"/>
                  <a:gd name="connsiteX162" fmla="*/ 606213 w 3557693"/>
                  <a:gd name="connsiteY162" fmla="*/ 1849120 h 3694853"/>
                  <a:gd name="connsiteX163" fmla="*/ 474133 w 3557693"/>
                  <a:gd name="connsiteY163" fmla="*/ 1838960 h 3694853"/>
                  <a:gd name="connsiteX164" fmla="*/ 474133 w 3557693"/>
                  <a:gd name="connsiteY164" fmla="*/ 1889760 h 3694853"/>
                  <a:gd name="connsiteX165" fmla="*/ 585893 w 3557693"/>
                  <a:gd name="connsiteY165" fmla="*/ 1889760 h 3694853"/>
                  <a:gd name="connsiteX166" fmla="*/ 789093 w 3557693"/>
                  <a:gd name="connsiteY166" fmla="*/ 1889760 h 3694853"/>
                  <a:gd name="connsiteX167" fmla="*/ 992293 w 3557693"/>
                  <a:gd name="connsiteY167" fmla="*/ 1930400 h 3694853"/>
                  <a:gd name="connsiteX168" fmla="*/ 1266613 w 3557693"/>
                  <a:gd name="connsiteY168" fmla="*/ 1950720 h 3694853"/>
                  <a:gd name="connsiteX169" fmla="*/ 1583845 w 3557693"/>
                  <a:gd name="connsiteY169" fmla="*/ 1992993 h 3694853"/>
                  <a:gd name="connsiteX170" fmla="*/ 1693333 w 3557693"/>
                  <a:gd name="connsiteY170" fmla="*/ 2021840 h 3694853"/>
                  <a:gd name="connsiteX171" fmla="*/ 1744133 w 3557693"/>
                  <a:gd name="connsiteY171" fmla="*/ 2123440 h 3694853"/>
                  <a:gd name="connsiteX172" fmla="*/ 1794933 w 3557693"/>
                  <a:gd name="connsiteY172" fmla="*/ 2255520 h 3694853"/>
                  <a:gd name="connsiteX173" fmla="*/ 1805093 w 3557693"/>
                  <a:gd name="connsiteY173" fmla="*/ 2499360 h 3694853"/>
                  <a:gd name="connsiteX174" fmla="*/ 1784773 w 3557693"/>
                  <a:gd name="connsiteY174" fmla="*/ 2753360 h 3694853"/>
                  <a:gd name="connsiteX175" fmla="*/ 1733973 w 3557693"/>
                  <a:gd name="connsiteY175" fmla="*/ 3048000 h 3694853"/>
                  <a:gd name="connsiteX176" fmla="*/ 1683173 w 3557693"/>
                  <a:gd name="connsiteY176" fmla="*/ 3342640 h 3694853"/>
                  <a:gd name="connsiteX177" fmla="*/ 1632373 w 3557693"/>
                  <a:gd name="connsiteY177" fmla="*/ 3586480 h 3694853"/>
                  <a:gd name="connsiteX178" fmla="*/ 1825413 w 3557693"/>
                  <a:gd name="connsiteY178" fmla="*/ 3667760 h 3694853"/>
                  <a:gd name="connsiteX179" fmla="*/ 2120053 w 3557693"/>
                  <a:gd name="connsiteY179" fmla="*/ 3677920 h 3694853"/>
                  <a:gd name="connsiteX180" fmla="*/ 2191173 w 3557693"/>
                  <a:gd name="connsiteY180" fmla="*/ 3627120 h 3694853"/>
                  <a:gd name="connsiteX181" fmla="*/ 2181013 w 3557693"/>
                  <a:gd name="connsiteY181" fmla="*/ 3271520 h 3694853"/>
                  <a:gd name="connsiteX182" fmla="*/ 2159909 w 3557693"/>
                  <a:gd name="connsiteY182" fmla="*/ 2353033 h 3694853"/>
                  <a:gd name="connsiteX0" fmla="*/ 2159909 w 3557693"/>
                  <a:gd name="connsiteY0" fmla="*/ 2353033 h 3694853"/>
                  <a:gd name="connsiteX1" fmla="*/ 2302933 w 3557693"/>
                  <a:gd name="connsiteY1" fmla="*/ 2103120 h 3694853"/>
                  <a:gd name="connsiteX2" fmla="*/ 2628053 w 3557693"/>
                  <a:gd name="connsiteY2" fmla="*/ 1838960 h 3694853"/>
                  <a:gd name="connsiteX3" fmla="*/ 3014133 w 3557693"/>
                  <a:gd name="connsiteY3" fmla="*/ 1615440 h 3694853"/>
                  <a:gd name="connsiteX4" fmla="*/ 3288453 w 3557693"/>
                  <a:gd name="connsiteY4" fmla="*/ 1503680 h 3694853"/>
                  <a:gd name="connsiteX5" fmla="*/ 3471333 w 3557693"/>
                  <a:gd name="connsiteY5" fmla="*/ 1391920 h 3694853"/>
                  <a:gd name="connsiteX6" fmla="*/ 3552613 w 3557693"/>
                  <a:gd name="connsiteY6" fmla="*/ 1280160 h 3694853"/>
                  <a:gd name="connsiteX7" fmla="*/ 3501813 w 3557693"/>
                  <a:gd name="connsiteY7" fmla="*/ 1270000 h 3694853"/>
                  <a:gd name="connsiteX8" fmla="*/ 3430693 w 3557693"/>
                  <a:gd name="connsiteY8" fmla="*/ 1371600 h 3694853"/>
                  <a:gd name="connsiteX9" fmla="*/ 3237653 w 3557693"/>
                  <a:gd name="connsiteY9" fmla="*/ 1473200 h 3694853"/>
                  <a:gd name="connsiteX10" fmla="*/ 2922693 w 3557693"/>
                  <a:gd name="connsiteY10" fmla="*/ 1605280 h 3694853"/>
                  <a:gd name="connsiteX11" fmla="*/ 2892213 w 3557693"/>
                  <a:gd name="connsiteY11" fmla="*/ 1595120 h 3694853"/>
                  <a:gd name="connsiteX12" fmla="*/ 2922693 w 3557693"/>
                  <a:gd name="connsiteY12" fmla="*/ 1483360 h 3694853"/>
                  <a:gd name="connsiteX13" fmla="*/ 2983653 w 3557693"/>
                  <a:gd name="connsiteY13" fmla="*/ 1320800 h 3694853"/>
                  <a:gd name="connsiteX14" fmla="*/ 2983653 w 3557693"/>
                  <a:gd name="connsiteY14" fmla="*/ 1270000 h 3694853"/>
                  <a:gd name="connsiteX15" fmla="*/ 2932853 w 3557693"/>
                  <a:gd name="connsiteY15" fmla="*/ 1280160 h 3694853"/>
                  <a:gd name="connsiteX16" fmla="*/ 2902373 w 3557693"/>
                  <a:gd name="connsiteY16" fmla="*/ 1361440 h 3694853"/>
                  <a:gd name="connsiteX17" fmla="*/ 2821093 w 3557693"/>
                  <a:gd name="connsiteY17" fmla="*/ 1584960 h 3694853"/>
                  <a:gd name="connsiteX18" fmla="*/ 2790613 w 3557693"/>
                  <a:gd name="connsiteY18" fmla="*/ 1666240 h 3694853"/>
                  <a:gd name="connsiteX19" fmla="*/ 2668693 w 3557693"/>
                  <a:gd name="connsiteY19" fmla="*/ 1737360 h 3694853"/>
                  <a:gd name="connsiteX20" fmla="*/ 2475653 w 3557693"/>
                  <a:gd name="connsiteY20" fmla="*/ 1838960 h 3694853"/>
                  <a:gd name="connsiteX21" fmla="*/ 2374053 w 3557693"/>
                  <a:gd name="connsiteY21" fmla="*/ 1899920 h 3694853"/>
                  <a:gd name="connsiteX22" fmla="*/ 2231813 w 3557693"/>
                  <a:gd name="connsiteY22" fmla="*/ 2011680 h 3694853"/>
                  <a:gd name="connsiteX23" fmla="*/ 2313093 w 3557693"/>
                  <a:gd name="connsiteY23" fmla="*/ 1666240 h 3694853"/>
                  <a:gd name="connsiteX24" fmla="*/ 2384213 w 3557693"/>
                  <a:gd name="connsiteY24" fmla="*/ 1280160 h 3694853"/>
                  <a:gd name="connsiteX25" fmla="*/ 2597573 w 3557693"/>
                  <a:gd name="connsiteY25" fmla="*/ 1056640 h 3694853"/>
                  <a:gd name="connsiteX26" fmla="*/ 2668693 w 3557693"/>
                  <a:gd name="connsiteY26" fmla="*/ 894080 h 3694853"/>
                  <a:gd name="connsiteX27" fmla="*/ 2628053 w 3557693"/>
                  <a:gd name="connsiteY27" fmla="*/ 894080 h 3694853"/>
                  <a:gd name="connsiteX28" fmla="*/ 2567093 w 3557693"/>
                  <a:gd name="connsiteY28" fmla="*/ 1026160 h 3694853"/>
                  <a:gd name="connsiteX29" fmla="*/ 2414693 w 3557693"/>
                  <a:gd name="connsiteY29" fmla="*/ 1148080 h 3694853"/>
                  <a:gd name="connsiteX30" fmla="*/ 2465493 w 3557693"/>
                  <a:gd name="connsiteY30" fmla="*/ 975360 h 3694853"/>
                  <a:gd name="connsiteX31" fmla="*/ 2546773 w 3557693"/>
                  <a:gd name="connsiteY31" fmla="*/ 680720 h 3694853"/>
                  <a:gd name="connsiteX32" fmla="*/ 2648373 w 3557693"/>
                  <a:gd name="connsiteY32" fmla="*/ 589280 h 3694853"/>
                  <a:gd name="connsiteX33" fmla="*/ 2729653 w 3557693"/>
                  <a:gd name="connsiteY33" fmla="*/ 497840 h 3694853"/>
                  <a:gd name="connsiteX34" fmla="*/ 2739813 w 3557693"/>
                  <a:gd name="connsiteY34" fmla="*/ 447040 h 3694853"/>
                  <a:gd name="connsiteX35" fmla="*/ 2699173 w 3557693"/>
                  <a:gd name="connsiteY35" fmla="*/ 467360 h 3694853"/>
                  <a:gd name="connsiteX36" fmla="*/ 2628053 w 3557693"/>
                  <a:gd name="connsiteY36" fmla="*/ 548640 h 3694853"/>
                  <a:gd name="connsiteX37" fmla="*/ 2567093 w 3557693"/>
                  <a:gd name="connsiteY37" fmla="*/ 579120 h 3694853"/>
                  <a:gd name="connsiteX38" fmla="*/ 2678853 w 3557693"/>
                  <a:gd name="connsiteY38" fmla="*/ 274320 h 3694853"/>
                  <a:gd name="connsiteX39" fmla="*/ 2729653 w 3557693"/>
                  <a:gd name="connsiteY39" fmla="*/ 40640 h 3694853"/>
                  <a:gd name="connsiteX40" fmla="*/ 2689013 w 3557693"/>
                  <a:gd name="connsiteY40" fmla="*/ 30480 h 3694853"/>
                  <a:gd name="connsiteX41" fmla="*/ 2668693 w 3557693"/>
                  <a:gd name="connsiteY41" fmla="*/ 142240 h 3694853"/>
                  <a:gd name="connsiteX42" fmla="*/ 2617893 w 3557693"/>
                  <a:gd name="connsiteY42" fmla="*/ 314960 h 3694853"/>
                  <a:gd name="connsiteX43" fmla="*/ 2597573 w 3557693"/>
                  <a:gd name="connsiteY43" fmla="*/ 314960 h 3694853"/>
                  <a:gd name="connsiteX44" fmla="*/ 2556933 w 3557693"/>
                  <a:gd name="connsiteY44" fmla="*/ 172720 h 3694853"/>
                  <a:gd name="connsiteX45" fmla="*/ 2526453 w 3557693"/>
                  <a:gd name="connsiteY45" fmla="*/ 81280 h 3694853"/>
                  <a:gd name="connsiteX46" fmla="*/ 2495973 w 3557693"/>
                  <a:gd name="connsiteY46" fmla="*/ 111760 h 3694853"/>
                  <a:gd name="connsiteX47" fmla="*/ 2516293 w 3557693"/>
                  <a:gd name="connsiteY47" fmla="*/ 172720 h 3694853"/>
                  <a:gd name="connsiteX48" fmla="*/ 2546773 w 3557693"/>
                  <a:gd name="connsiteY48" fmla="*/ 284480 h 3694853"/>
                  <a:gd name="connsiteX49" fmla="*/ 2567093 w 3557693"/>
                  <a:gd name="connsiteY49" fmla="*/ 375920 h 3694853"/>
                  <a:gd name="connsiteX50" fmla="*/ 2577253 w 3557693"/>
                  <a:gd name="connsiteY50" fmla="*/ 406400 h 3694853"/>
                  <a:gd name="connsiteX51" fmla="*/ 2495973 w 3557693"/>
                  <a:gd name="connsiteY51" fmla="*/ 640080 h 3694853"/>
                  <a:gd name="connsiteX52" fmla="*/ 2424853 w 3557693"/>
                  <a:gd name="connsiteY52" fmla="*/ 894080 h 3694853"/>
                  <a:gd name="connsiteX53" fmla="*/ 2363893 w 3557693"/>
                  <a:gd name="connsiteY53" fmla="*/ 863600 h 3694853"/>
                  <a:gd name="connsiteX54" fmla="*/ 2262293 w 3557693"/>
                  <a:gd name="connsiteY54" fmla="*/ 690880 h 3694853"/>
                  <a:gd name="connsiteX55" fmla="*/ 2221653 w 3557693"/>
                  <a:gd name="connsiteY55" fmla="*/ 609600 h 3694853"/>
                  <a:gd name="connsiteX56" fmla="*/ 2201333 w 3557693"/>
                  <a:gd name="connsiteY56" fmla="*/ 640080 h 3694853"/>
                  <a:gd name="connsiteX57" fmla="*/ 2241973 w 3557693"/>
                  <a:gd name="connsiteY57" fmla="*/ 741680 h 3694853"/>
                  <a:gd name="connsiteX58" fmla="*/ 2302933 w 3557693"/>
                  <a:gd name="connsiteY58" fmla="*/ 853440 h 3694853"/>
                  <a:gd name="connsiteX59" fmla="*/ 2353733 w 3557693"/>
                  <a:gd name="connsiteY59" fmla="*/ 934720 h 3694853"/>
                  <a:gd name="connsiteX60" fmla="*/ 2384213 w 3557693"/>
                  <a:gd name="connsiteY60" fmla="*/ 965200 h 3694853"/>
                  <a:gd name="connsiteX61" fmla="*/ 2363893 w 3557693"/>
                  <a:gd name="connsiteY61" fmla="*/ 1076960 h 3694853"/>
                  <a:gd name="connsiteX62" fmla="*/ 2262293 w 3557693"/>
                  <a:gd name="connsiteY62" fmla="*/ 1422400 h 3694853"/>
                  <a:gd name="connsiteX63" fmla="*/ 2211493 w 3557693"/>
                  <a:gd name="connsiteY63" fmla="*/ 1676400 h 3694853"/>
                  <a:gd name="connsiteX64" fmla="*/ 2160693 w 3557693"/>
                  <a:gd name="connsiteY64" fmla="*/ 1818640 h 3694853"/>
                  <a:gd name="connsiteX65" fmla="*/ 2089573 w 3557693"/>
                  <a:gd name="connsiteY65" fmla="*/ 1838960 h 3694853"/>
                  <a:gd name="connsiteX66" fmla="*/ 2048933 w 3557693"/>
                  <a:gd name="connsiteY66" fmla="*/ 1686560 h 3694853"/>
                  <a:gd name="connsiteX67" fmla="*/ 1957493 w 3557693"/>
                  <a:gd name="connsiteY67" fmla="*/ 1351280 h 3694853"/>
                  <a:gd name="connsiteX68" fmla="*/ 1845733 w 3557693"/>
                  <a:gd name="connsiteY68" fmla="*/ 894080 h 3694853"/>
                  <a:gd name="connsiteX69" fmla="*/ 1805093 w 3557693"/>
                  <a:gd name="connsiteY69" fmla="*/ 436880 h 3694853"/>
                  <a:gd name="connsiteX70" fmla="*/ 1815253 w 3557693"/>
                  <a:gd name="connsiteY70" fmla="*/ 254000 h 3694853"/>
                  <a:gd name="connsiteX71" fmla="*/ 1774613 w 3557693"/>
                  <a:gd name="connsiteY71" fmla="*/ 213360 h 3694853"/>
                  <a:gd name="connsiteX72" fmla="*/ 1764453 w 3557693"/>
                  <a:gd name="connsiteY72" fmla="*/ 365760 h 3694853"/>
                  <a:gd name="connsiteX73" fmla="*/ 1764453 w 3557693"/>
                  <a:gd name="connsiteY73" fmla="*/ 558800 h 3694853"/>
                  <a:gd name="connsiteX74" fmla="*/ 1774613 w 3557693"/>
                  <a:gd name="connsiteY74" fmla="*/ 670560 h 3694853"/>
                  <a:gd name="connsiteX75" fmla="*/ 1733973 w 3557693"/>
                  <a:gd name="connsiteY75" fmla="*/ 609600 h 3694853"/>
                  <a:gd name="connsiteX76" fmla="*/ 1622213 w 3557693"/>
                  <a:gd name="connsiteY76" fmla="*/ 406400 h 3694853"/>
                  <a:gd name="connsiteX77" fmla="*/ 1571413 w 3557693"/>
                  <a:gd name="connsiteY77" fmla="*/ 142240 h 3694853"/>
                  <a:gd name="connsiteX78" fmla="*/ 1540933 w 3557693"/>
                  <a:gd name="connsiteY78" fmla="*/ 60960 h 3694853"/>
                  <a:gd name="connsiteX79" fmla="*/ 1520613 w 3557693"/>
                  <a:gd name="connsiteY79" fmla="*/ 121920 h 3694853"/>
                  <a:gd name="connsiteX80" fmla="*/ 1551093 w 3557693"/>
                  <a:gd name="connsiteY80" fmla="*/ 365760 h 3694853"/>
                  <a:gd name="connsiteX81" fmla="*/ 1571413 w 3557693"/>
                  <a:gd name="connsiteY81" fmla="*/ 426720 h 3694853"/>
                  <a:gd name="connsiteX82" fmla="*/ 1540933 w 3557693"/>
                  <a:gd name="connsiteY82" fmla="*/ 416560 h 3694853"/>
                  <a:gd name="connsiteX83" fmla="*/ 1439333 w 3557693"/>
                  <a:gd name="connsiteY83" fmla="*/ 335280 h 3694853"/>
                  <a:gd name="connsiteX84" fmla="*/ 1327573 w 3557693"/>
                  <a:gd name="connsiteY84" fmla="*/ 274320 h 3694853"/>
                  <a:gd name="connsiteX85" fmla="*/ 1317413 w 3557693"/>
                  <a:gd name="connsiteY85" fmla="*/ 304800 h 3694853"/>
                  <a:gd name="connsiteX86" fmla="*/ 1429173 w 3557693"/>
                  <a:gd name="connsiteY86" fmla="*/ 396240 h 3694853"/>
                  <a:gd name="connsiteX87" fmla="*/ 1571413 w 3557693"/>
                  <a:gd name="connsiteY87" fmla="*/ 477520 h 3694853"/>
                  <a:gd name="connsiteX88" fmla="*/ 1601893 w 3557693"/>
                  <a:gd name="connsiteY88" fmla="*/ 497840 h 3694853"/>
                  <a:gd name="connsiteX89" fmla="*/ 1683173 w 3557693"/>
                  <a:gd name="connsiteY89" fmla="*/ 629920 h 3694853"/>
                  <a:gd name="connsiteX90" fmla="*/ 1764453 w 3557693"/>
                  <a:gd name="connsiteY90" fmla="*/ 731520 h 3694853"/>
                  <a:gd name="connsiteX91" fmla="*/ 1784773 w 3557693"/>
                  <a:gd name="connsiteY91" fmla="*/ 843280 h 3694853"/>
                  <a:gd name="connsiteX92" fmla="*/ 1815253 w 3557693"/>
                  <a:gd name="connsiteY92" fmla="*/ 1036320 h 3694853"/>
                  <a:gd name="connsiteX93" fmla="*/ 1876213 w 3557693"/>
                  <a:gd name="connsiteY93" fmla="*/ 1310640 h 3694853"/>
                  <a:gd name="connsiteX94" fmla="*/ 1855893 w 3557693"/>
                  <a:gd name="connsiteY94" fmla="*/ 1310640 h 3694853"/>
                  <a:gd name="connsiteX95" fmla="*/ 1591733 w 3557693"/>
                  <a:gd name="connsiteY95" fmla="*/ 1137920 h 3694853"/>
                  <a:gd name="connsiteX96" fmla="*/ 1408853 w 3557693"/>
                  <a:gd name="connsiteY96" fmla="*/ 914400 h 3694853"/>
                  <a:gd name="connsiteX97" fmla="*/ 1327573 w 3557693"/>
                  <a:gd name="connsiteY97" fmla="*/ 782320 h 3694853"/>
                  <a:gd name="connsiteX98" fmla="*/ 1307253 w 3557693"/>
                  <a:gd name="connsiteY98" fmla="*/ 619760 h 3694853"/>
                  <a:gd name="connsiteX99" fmla="*/ 1286933 w 3557693"/>
                  <a:gd name="connsiteY99" fmla="*/ 589280 h 3694853"/>
                  <a:gd name="connsiteX100" fmla="*/ 1256453 w 3557693"/>
                  <a:gd name="connsiteY100" fmla="*/ 670560 h 3694853"/>
                  <a:gd name="connsiteX101" fmla="*/ 1266613 w 3557693"/>
                  <a:gd name="connsiteY101" fmla="*/ 772160 h 3694853"/>
                  <a:gd name="connsiteX102" fmla="*/ 1185333 w 3557693"/>
                  <a:gd name="connsiteY102" fmla="*/ 690880 h 3694853"/>
                  <a:gd name="connsiteX103" fmla="*/ 1012613 w 3557693"/>
                  <a:gd name="connsiteY103" fmla="*/ 508000 h 3694853"/>
                  <a:gd name="connsiteX104" fmla="*/ 941493 w 3557693"/>
                  <a:gd name="connsiteY104" fmla="*/ 375920 h 3694853"/>
                  <a:gd name="connsiteX105" fmla="*/ 890693 w 3557693"/>
                  <a:gd name="connsiteY105" fmla="*/ 294640 h 3694853"/>
                  <a:gd name="connsiteX106" fmla="*/ 860213 w 3557693"/>
                  <a:gd name="connsiteY106" fmla="*/ 294640 h 3694853"/>
                  <a:gd name="connsiteX107" fmla="*/ 880533 w 3557693"/>
                  <a:gd name="connsiteY107" fmla="*/ 365760 h 3694853"/>
                  <a:gd name="connsiteX108" fmla="*/ 982133 w 3557693"/>
                  <a:gd name="connsiteY108" fmla="*/ 548640 h 3694853"/>
                  <a:gd name="connsiteX109" fmla="*/ 1083733 w 3557693"/>
                  <a:gd name="connsiteY109" fmla="*/ 650240 h 3694853"/>
                  <a:gd name="connsiteX110" fmla="*/ 1012613 w 3557693"/>
                  <a:gd name="connsiteY110" fmla="*/ 650240 h 3694853"/>
                  <a:gd name="connsiteX111" fmla="*/ 850053 w 3557693"/>
                  <a:gd name="connsiteY111" fmla="*/ 579120 h 3694853"/>
                  <a:gd name="connsiteX112" fmla="*/ 829733 w 3557693"/>
                  <a:gd name="connsiteY112" fmla="*/ 599440 h 3694853"/>
                  <a:gd name="connsiteX113" fmla="*/ 921173 w 3557693"/>
                  <a:gd name="connsiteY113" fmla="*/ 650240 h 3694853"/>
                  <a:gd name="connsiteX114" fmla="*/ 1073573 w 3557693"/>
                  <a:gd name="connsiteY114" fmla="*/ 711200 h 3694853"/>
                  <a:gd name="connsiteX115" fmla="*/ 1124373 w 3557693"/>
                  <a:gd name="connsiteY115" fmla="*/ 721360 h 3694853"/>
                  <a:gd name="connsiteX116" fmla="*/ 1246293 w 3557693"/>
                  <a:gd name="connsiteY116" fmla="*/ 822960 h 3694853"/>
                  <a:gd name="connsiteX117" fmla="*/ 1286933 w 3557693"/>
                  <a:gd name="connsiteY117" fmla="*/ 853440 h 3694853"/>
                  <a:gd name="connsiteX118" fmla="*/ 1398693 w 3557693"/>
                  <a:gd name="connsiteY118" fmla="*/ 985520 h 3694853"/>
                  <a:gd name="connsiteX119" fmla="*/ 1500293 w 3557693"/>
                  <a:gd name="connsiteY119" fmla="*/ 1117600 h 3694853"/>
                  <a:gd name="connsiteX120" fmla="*/ 1683173 w 3557693"/>
                  <a:gd name="connsiteY120" fmla="*/ 1290320 h 3694853"/>
                  <a:gd name="connsiteX121" fmla="*/ 1845733 w 3557693"/>
                  <a:gd name="connsiteY121" fmla="*/ 1422400 h 3694853"/>
                  <a:gd name="connsiteX122" fmla="*/ 1866053 w 3557693"/>
                  <a:gd name="connsiteY122" fmla="*/ 1473200 h 3694853"/>
                  <a:gd name="connsiteX123" fmla="*/ 1886373 w 3557693"/>
                  <a:gd name="connsiteY123" fmla="*/ 1625600 h 3694853"/>
                  <a:gd name="connsiteX124" fmla="*/ 1896533 w 3557693"/>
                  <a:gd name="connsiteY124" fmla="*/ 1717040 h 3694853"/>
                  <a:gd name="connsiteX125" fmla="*/ 1886373 w 3557693"/>
                  <a:gd name="connsiteY125" fmla="*/ 1879600 h 3694853"/>
                  <a:gd name="connsiteX126" fmla="*/ 1774613 w 3557693"/>
                  <a:gd name="connsiteY126" fmla="*/ 1828800 h 3694853"/>
                  <a:gd name="connsiteX127" fmla="*/ 1500293 w 3557693"/>
                  <a:gd name="connsiteY127" fmla="*/ 1778000 h 3694853"/>
                  <a:gd name="connsiteX128" fmla="*/ 1256453 w 3557693"/>
                  <a:gd name="connsiteY128" fmla="*/ 1706880 h 3694853"/>
                  <a:gd name="connsiteX129" fmla="*/ 900853 w 3557693"/>
                  <a:gd name="connsiteY129" fmla="*/ 1574800 h 3694853"/>
                  <a:gd name="connsiteX130" fmla="*/ 667173 w 3557693"/>
                  <a:gd name="connsiteY130" fmla="*/ 1341120 h 3694853"/>
                  <a:gd name="connsiteX131" fmla="*/ 514773 w 3557693"/>
                  <a:gd name="connsiteY131" fmla="*/ 1137920 h 3694853"/>
                  <a:gd name="connsiteX132" fmla="*/ 423333 w 3557693"/>
                  <a:gd name="connsiteY132" fmla="*/ 1036320 h 3694853"/>
                  <a:gd name="connsiteX133" fmla="*/ 362373 w 3557693"/>
                  <a:gd name="connsiteY133" fmla="*/ 1046480 h 3694853"/>
                  <a:gd name="connsiteX134" fmla="*/ 443653 w 3557693"/>
                  <a:gd name="connsiteY134" fmla="*/ 1137920 h 3694853"/>
                  <a:gd name="connsiteX135" fmla="*/ 565573 w 3557693"/>
                  <a:gd name="connsiteY135" fmla="*/ 1320800 h 3694853"/>
                  <a:gd name="connsiteX136" fmla="*/ 626533 w 3557693"/>
                  <a:gd name="connsiteY136" fmla="*/ 1402080 h 3694853"/>
                  <a:gd name="connsiteX137" fmla="*/ 555413 w 3557693"/>
                  <a:gd name="connsiteY137" fmla="*/ 1391920 h 3694853"/>
                  <a:gd name="connsiteX138" fmla="*/ 382693 w 3557693"/>
                  <a:gd name="connsiteY138" fmla="*/ 1300480 h 3694853"/>
                  <a:gd name="connsiteX139" fmla="*/ 209973 w 3557693"/>
                  <a:gd name="connsiteY139" fmla="*/ 1178560 h 3694853"/>
                  <a:gd name="connsiteX140" fmla="*/ 47413 w 3557693"/>
                  <a:gd name="connsiteY140" fmla="*/ 1046480 h 3694853"/>
                  <a:gd name="connsiteX141" fmla="*/ 6773 w 3557693"/>
                  <a:gd name="connsiteY141" fmla="*/ 1056640 h 3694853"/>
                  <a:gd name="connsiteX142" fmla="*/ 88053 w 3557693"/>
                  <a:gd name="connsiteY142" fmla="*/ 1127760 h 3694853"/>
                  <a:gd name="connsiteX143" fmla="*/ 362373 w 3557693"/>
                  <a:gd name="connsiteY143" fmla="*/ 1351280 h 3694853"/>
                  <a:gd name="connsiteX144" fmla="*/ 606213 w 3557693"/>
                  <a:gd name="connsiteY144" fmla="*/ 1463040 h 3694853"/>
                  <a:gd name="connsiteX145" fmla="*/ 707813 w 3557693"/>
                  <a:gd name="connsiteY145" fmla="*/ 1483360 h 3694853"/>
                  <a:gd name="connsiteX146" fmla="*/ 758613 w 3557693"/>
                  <a:gd name="connsiteY146" fmla="*/ 1544320 h 3694853"/>
                  <a:gd name="connsiteX147" fmla="*/ 819573 w 3557693"/>
                  <a:gd name="connsiteY147" fmla="*/ 1595120 h 3694853"/>
                  <a:gd name="connsiteX148" fmla="*/ 911013 w 3557693"/>
                  <a:gd name="connsiteY148" fmla="*/ 1645920 h 3694853"/>
                  <a:gd name="connsiteX149" fmla="*/ 1236133 w 3557693"/>
                  <a:gd name="connsiteY149" fmla="*/ 1767840 h 3694853"/>
                  <a:gd name="connsiteX150" fmla="*/ 1540933 w 3557693"/>
                  <a:gd name="connsiteY150" fmla="*/ 1879600 h 3694853"/>
                  <a:gd name="connsiteX151" fmla="*/ 1652693 w 3557693"/>
                  <a:gd name="connsiteY151" fmla="*/ 1950720 h 3694853"/>
                  <a:gd name="connsiteX152" fmla="*/ 1469813 w 3557693"/>
                  <a:gd name="connsiteY152" fmla="*/ 1920240 h 3694853"/>
                  <a:gd name="connsiteX153" fmla="*/ 1286933 w 3557693"/>
                  <a:gd name="connsiteY153" fmla="*/ 1920240 h 3694853"/>
                  <a:gd name="connsiteX154" fmla="*/ 1053253 w 3557693"/>
                  <a:gd name="connsiteY154" fmla="*/ 1899920 h 3694853"/>
                  <a:gd name="connsiteX155" fmla="*/ 809413 w 3557693"/>
                  <a:gd name="connsiteY155" fmla="*/ 1828800 h 3694853"/>
                  <a:gd name="connsiteX156" fmla="*/ 545253 w 3557693"/>
                  <a:gd name="connsiteY156" fmla="*/ 1737360 h 3694853"/>
                  <a:gd name="connsiteX157" fmla="*/ 514773 w 3557693"/>
                  <a:gd name="connsiteY157" fmla="*/ 1727200 h 3694853"/>
                  <a:gd name="connsiteX158" fmla="*/ 382693 w 3557693"/>
                  <a:gd name="connsiteY158" fmla="*/ 1635760 h 3694853"/>
                  <a:gd name="connsiteX159" fmla="*/ 342053 w 3557693"/>
                  <a:gd name="connsiteY159" fmla="*/ 1645920 h 3694853"/>
                  <a:gd name="connsiteX160" fmla="*/ 474133 w 3557693"/>
                  <a:gd name="connsiteY160" fmla="*/ 1767840 h 3694853"/>
                  <a:gd name="connsiteX161" fmla="*/ 728133 w 3557693"/>
                  <a:gd name="connsiteY161" fmla="*/ 1849120 h 3694853"/>
                  <a:gd name="connsiteX162" fmla="*/ 606213 w 3557693"/>
                  <a:gd name="connsiteY162" fmla="*/ 1849120 h 3694853"/>
                  <a:gd name="connsiteX163" fmla="*/ 474133 w 3557693"/>
                  <a:gd name="connsiteY163" fmla="*/ 1838960 h 3694853"/>
                  <a:gd name="connsiteX164" fmla="*/ 474133 w 3557693"/>
                  <a:gd name="connsiteY164" fmla="*/ 1889760 h 3694853"/>
                  <a:gd name="connsiteX165" fmla="*/ 585893 w 3557693"/>
                  <a:gd name="connsiteY165" fmla="*/ 1889760 h 3694853"/>
                  <a:gd name="connsiteX166" fmla="*/ 789093 w 3557693"/>
                  <a:gd name="connsiteY166" fmla="*/ 1889760 h 3694853"/>
                  <a:gd name="connsiteX167" fmla="*/ 992293 w 3557693"/>
                  <a:gd name="connsiteY167" fmla="*/ 1930400 h 3694853"/>
                  <a:gd name="connsiteX168" fmla="*/ 1266613 w 3557693"/>
                  <a:gd name="connsiteY168" fmla="*/ 1950720 h 3694853"/>
                  <a:gd name="connsiteX169" fmla="*/ 1583845 w 3557693"/>
                  <a:gd name="connsiteY169" fmla="*/ 1992993 h 3694853"/>
                  <a:gd name="connsiteX170" fmla="*/ 1655853 w 3557693"/>
                  <a:gd name="connsiteY170" fmla="*/ 2065001 h 3694853"/>
                  <a:gd name="connsiteX171" fmla="*/ 1744133 w 3557693"/>
                  <a:gd name="connsiteY171" fmla="*/ 2123440 h 3694853"/>
                  <a:gd name="connsiteX172" fmla="*/ 1794933 w 3557693"/>
                  <a:gd name="connsiteY172" fmla="*/ 2255520 h 3694853"/>
                  <a:gd name="connsiteX173" fmla="*/ 1805093 w 3557693"/>
                  <a:gd name="connsiteY173" fmla="*/ 2499360 h 3694853"/>
                  <a:gd name="connsiteX174" fmla="*/ 1784773 w 3557693"/>
                  <a:gd name="connsiteY174" fmla="*/ 2753360 h 3694853"/>
                  <a:gd name="connsiteX175" fmla="*/ 1733973 w 3557693"/>
                  <a:gd name="connsiteY175" fmla="*/ 3048000 h 3694853"/>
                  <a:gd name="connsiteX176" fmla="*/ 1683173 w 3557693"/>
                  <a:gd name="connsiteY176" fmla="*/ 3342640 h 3694853"/>
                  <a:gd name="connsiteX177" fmla="*/ 1632373 w 3557693"/>
                  <a:gd name="connsiteY177" fmla="*/ 3586480 h 3694853"/>
                  <a:gd name="connsiteX178" fmla="*/ 1825413 w 3557693"/>
                  <a:gd name="connsiteY178" fmla="*/ 3667760 h 3694853"/>
                  <a:gd name="connsiteX179" fmla="*/ 2120053 w 3557693"/>
                  <a:gd name="connsiteY179" fmla="*/ 3677920 h 3694853"/>
                  <a:gd name="connsiteX180" fmla="*/ 2191173 w 3557693"/>
                  <a:gd name="connsiteY180" fmla="*/ 3627120 h 3694853"/>
                  <a:gd name="connsiteX181" fmla="*/ 2181013 w 3557693"/>
                  <a:gd name="connsiteY181" fmla="*/ 3271520 h 3694853"/>
                  <a:gd name="connsiteX182" fmla="*/ 2159909 w 3557693"/>
                  <a:gd name="connsiteY182" fmla="*/ 2353033 h 3694853"/>
                  <a:gd name="connsiteX0" fmla="*/ 2159909 w 3557693"/>
                  <a:gd name="connsiteY0" fmla="*/ 2353033 h 3694853"/>
                  <a:gd name="connsiteX1" fmla="*/ 2302933 w 3557693"/>
                  <a:gd name="connsiteY1" fmla="*/ 2103120 h 3694853"/>
                  <a:gd name="connsiteX2" fmla="*/ 2628053 w 3557693"/>
                  <a:gd name="connsiteY2" fmla="*/ 1838960 h 3694853"/>
                  <a:gd name="connsiteX3" fmla="*/ 3014133 w 3557693"/>
                  <a:gd name="connsiteY3" fmla="*/ 1615440 h 3694853"/>
                  <a:gd name="connsiteX4" fmla="*/ 3288453 w 3557693"/>
                  <a:gd name="connsiteY4" fmla="*/ 1503680 h 3694853"/>
                  <a:gd name="connsiteX5" fmla="*/ 3471333 w 3557693"/>
                  <a:gd name="connsiteY5" fmla="*/ 1391920 h 3694853"/>
                  <a:gd name="connsiteX6" fmla="*/ 3552613 w 3557693"/>
                  <a:gd name="connsiteY6" fmla="*/ 1280160 h 3694853"/>
                  <a:gd name="connsiteX7" fmla="*/ 3501813 w 3557693"/>
                  <a:gd name="connsiteY7" fmla="*/ 1270000 h 3694853"/>
                  <a:gd name="connsiteX8" fmla="*/ 3430693 w 3557693"/>
                  <a:gd name="connsiteY8" fmla="*/ 1371600 h 3694853"/>
                  <a:gd name="connsiteX9" fmla="*/ 3237653 w 3557693"/>
                  <a:gd name="connsiteY9" fmla="*/ 1473200 h 3694853"/>
                  <a:gd name="connsiteX10" fmla="*/ 2922693 w 3557693"/>
                  <a:gd name="connsiteY10" fmla="*/ 1605280 h 3694853"/>
                  <a:gd name="connsiteX11" fmla="*/ 2892213 w 3557693"/>
                  <a:gd name="connsiteY11" fmla="*/ 1595120 h 3694853"/>
                  <a:gd name="connsiteX12" fmla="*/ 2922693 w 3557693"/>
                  <a:gd name="connsiteY12" fmla="*/ 1483360 h 3694853"/>
                  <a:gd name="connsiteX13" fmla="*/ 2983653 w 3557693"/>
                  <a:gd name="connsiteY13" fmla="*/ 1320800 h 3694853"/>
                  <a:gd name="connsiteX14" fmla="*/ 2983653 w 3557693"/>
                  <a:gd name="connsiteY14" fmla="*/ 1270000 h 3694853"/>
                  <a:gd name="connsiteX15" fmla="*/ 2932853 w 3557693"/>
                  <a:gd name="connsiteY15" fmla="*/ 1280160 h 3694853"/>
                  <a:gd name="connsiteX16" fmla="*/ 2902373 w 3557693"/>
                  <a:gd name="connsiteY16" fmla="*/ 1361440 h 3694853"/>
                  <a:gd name="connsiteX17" fmla="*/ 2821093 w 3557693"/>
                  <a:gd name="connsiteY17" fmla="*/ 1584960 h 3694853"/>
                  <a:gd name="connsiteX18" fmla="*/ 2790613 w 3557693"/>
                  <a:gd name="connsiteY18" fmla="*/ 1666240 h 3694853"/>
                  <a:gd name="connsiteX19" fmla="*/ 2668693 w 3557693"/>
                  <a:gd name="connsiteY19" fmla="*/ 1737360 h 3694853"/>
                  <a:gd name="connsiteX20" fmla="*/ 2475653 w 3557693"/>
                  <a:gd name="connsiteY20" fmla="*/ 1838960 h 3694853"/>
                  <a:gd name="connsiteX21" fmla="*/ 2374053 w 3557693"/>
                  <a:gd name="connsiteY21" fmla="*/ 1899920 h 3694853"/>
                  <a:gd name="connsiteX22" fmla="*/ 2231813 w 3557693"/>
                  <a:gd name="connsiteY22" fmla="*/ 2011680 h 3694853"/>
                  <a:gd name="connsiteX23" fmla="*/ 2313093 w 3557693"/>
                  <a:gd name="connsiteY23" fmla="*/ 1666240 h 3694853"/>
                  <a:gd name="connsiteX24" fmla="*/ 2384213 w 3557693"/>
                  <a:gd name="connsiteY24" fmla="*/ 1280160 h 3694853"/>
                  <a:gd name="connsiteX25" fmla="*/ 2597573 w 3557693"/>
                  <a:gd name="connsiteY25" fmla="*/ 1056640 h 3694853"/>
                  <a:gd name="connsiteX26" fmla="*/ 2668693 w 3557693"/>
                  <a:gd name="connsiteY26" fmla="*/ 894080 h 3694853"/>
                  <a:gd name="connsiteX27" fmla="*/ 2628053 w 3557693"/>
                  <a:gd name="connsiteY27" fmla="*/ 894080 h 3694853"/>
                  <a:gd name="connsiteX28" fmla="*/ 2567093 w 3557693"/>
                  <a:gd name="connsiteY28" fmla="*/ 1026160 h 3694853"/>
                  <a:gd name="connsiteX29" fmla="*/ 2414693 w 3557693"/>
                  <a:gd name="connsiteY29" fmla="*/ 1148080 h 3694853"/>
                  <a:gd name="connsiteX30" fmla="*/ 2465493 w 3557693"/>
                  <a:gd name="connsiteY30" fmla="*/ 975360 h 3694853"/>
                  <a:gd name="connsiteX31" fmla="*/ 2546773 w 3557693"/>
                  <a:gd name="connsiteY31" fmla="*/ 680720 h 3694853"/>
                  <a:gd name="connsiteX32" fmla="*/ 2648373 w 3557693"/>
                  <a:gd name="connsiteY32" fmla="*/ 589280 h 3694853"/>
                  <a:gd name="connsiteX33" fmla="*/ 2729653 w 3557693"/>
                  <a:gd name="connsiteY33" fmla="*/ 497840 h 3694853"/>
                  <a:gd name="connsiteX34" fmla="*/ 2739813 w 3557693"/>
                  <a:gd name="connsiteY34" fmla="*/ 447040 h 3694853"/>
                  <a:gd name="connsiteX35" fmla="*/ 2699173 w 3557693"/>
                  <a:gd name="connsiteY35" fmla="*/ 467360 h 3694853"/>
                  <a:gd name="connsiteX36" fmla="*/ 2628053 w 3557693"/>
                  <a:gd name="connsiteY36" fmla="*/ 548640 h 3694853"/>
                  <a:gd name="connsiteX37" fmla="*/ 2567093 w 3557693"/>
                  <a:gd name="connsiteY37" fmla="*/ 579120 h 3694853"/>
                  <a:gd name="connsiteX38" fmla="*/ 2678853 w 3557693"/>
                  <a:gd name="connsiteY38" fmla="*/ 274320 h 3694853"/>
                  <a:gd name="connsiteX39" fmla="*/ 2729653 w 3557693"/>
                  <a:gd name="connsiteY39" fmla="*/ 40640 h 3694853"/>
                  <a:gd name="connsiteX40" fmla="*/ 2689013 w 3557693"/>
                  <a:gd name="connsiteY40" fmla="*/ 30480 h 3694853"/>
                  <a:gd name="connsiteX41" fmla="*/ 2668693 w 3557693"/>
                  <a:gd name="connsiteY41" fmla="*/ 142240 h 3694853"/>
                  <a:gd name="connsiteX42" fmla="*/ 2617893 w 3557693"/>
                  <a:gd name="connsiteY42" fmla="*/ 314960 h 3694853"/>
                  <a:gd name="connsiteX43" fmla="*/ 2597573 w 3557693"/>
                  <a:gd name="connsiteY43" fmla="*/ 314960 h 3694853"/>
                  <a:gd name="connsiteX44" fmla="*/ 2556933 w 3557693"/>
                  <a:gd name="connsiteY44" fmla="*/ 172720 h 3694853"/>
                  <a:gd name="connsiteX45" fmla="*/ 2526453 w 3557693"/>
                  <a:gd name="connsiteY45" fmla="*/ 81280 h 3694853"/>
                  <a:gd name="connsiteX46" fmla="*/ 2495973 w 3557693"/>
                  <a:gd name="connsiteY46" fmla="*/ 111760 h 3694853"/>
                  <a:gd name="connsiteX47" fmla="*/ 2516293 w 3557693"/>
                  <a:gd name="connsiteY47" fmla="*/ 172720 h 3694853"/>
                  <a:gd name="connsiteX48" fmla="*/ 2546773 w 3557693"/>
                  <a:gd name="connsiteY48" fmla="*/ 284480 h 3694853"/>
                  <a:gd name="connsiteX49" fmla="*/ 2567093 w 3557693"/>
                  <a:gd name="connsiteY49" fmla="*/ 375920 h 3694853"/>
                  <a:gd name="connsiteX50" fmla="*/ 2577253 w 3557693"/>
                  <a:gd name="connsiteY50" fmla="*/ 406400 h 3694853"/>
                  <a:gd name="connsiteX51" fmla="*/ 2495973 w 3557693"/>
                  <a:gd name="connsiteY51" fmla="*/ 640080 h 3694853"/>
                  <a:gd name="connsiteX52" fmla="*/ 2424853 w 3557693"/>
                  <a:gd name="connsiteY52" fmla="*/ 894080 h 3694853"/>
                  <a:gd name="connsiteX53" fmla="*/ 2363893 w 3557693"/>
                  <a:gd name="connsiteY53" fmla="*/ 863600 h 3694853"/>
                  <a:gd name="connsiteX54" fmla="*/ 2262293 w 3557693"/>
                  <a:gd name="connsiteY54" fmla="*/ 690880 h 3694853"/>
                  <a:gd name="connsiteX55" fmla="*/ 2221653 w 3557693"/>
                  <a:gd name="connsiteY55" fmla="*/ 609600 h 3694853"/>
                  <a:gd name="connsiteX56" fmla="*/ 2201333 w 3557693"/>
                  <a:gd name="connsiteY56" fmla="*/ 640080 h 3694853"/>
                  <a:gd name="connsiteX57" fmla="*/ 2241973 w 3557693"/>
                  <a:gd name="connsiteY57" fmla="*/ 741680 h 3694853"/>
                  <a:gd name="connsiteX58" fmla="*/ 2302933 w 3557693"/>
                  <a:gd name="connsiteY58" fmla="*/ 853440 h 3694853"/>
                  <a:gd name="connsiteX59" fmla="*/ 2353733 w 3557693"/>
                  <a:gd name="connsiteY59" fmla="*/ 934720 h 3694853"/>
                  <a:gd name="connsiteX60" fmla="*/ 2384213 w 3557693"/>
                  <a:gd name="connsiteY60" fmla="*/ 965200 h 3694853"/>
                  <a:gd name="connsiteX61" fmla="*/ 2363893 w 3557693"/>
                  <a:gd name="connsiteY61" fmla="*/ 1076960 h 3694853"/>
                  <a:gd name="connsiteX62" fmla="*/ 2262293 w 3557693"/>
                  <a:gd name="connsiteY62" fmla="*/ 1422400 h 3694853"/>
                  <a:gd name="connsiteX63" fmla="*/ 2211493 w 3557693"/>
                  <a:gd name="connsiteY63" fmla="*/ 1676400 h 3694853"/>
                  <a:gd name="connsiteX64" fmla="*/ 2160693 w 3557693"/>
                  <a:gd name="connsiteY64" fmla="*/ 1818640 h 3694853"/>
                  <a:gd name="connsiteX65" fmla="*/ 2089573 w 3557693"/>
                  <a:gd name="connsiteY65" fmla="*/ 1838960 h 3694853"/>
                  <a:gd name="connsiteX66" fmla="*/ 2048933 w 3557693"/>
                  <a:gd name="connsiteY66" fmla="*/ 1686560 h 3694853"/>
                  <a:gd name="connsiteX67" fmla="*/ 1957493 w 3557693"/>
                  <a:gd name="connsiteY67" fmla="*/ 1351280 h 3694853"/>
                  <a:gd name="connsiteX68" fmla="*/ 1845733 w 3557693"/>
                  <a:gd name="connsiteY68" fmla="*/ 894080 h 3694853"/>
                  <a:gd name="connsiteX69" fmla="*/ 1805093 w 3557693"/>
                  <a:gd name="connsiteY69" fmla="*/ 436880 h 3694853"/>
                  <a:gd name="connsiteX70" fmla="*/ 1815253 w 3557693"/>
                  <a:gd name="connsiteY70" fmla="*/ 254000 h 3694853"/>
                  <a:gd name="connsiteX71" fmla="*/ 1774613 w 3557693"/>
                  <a:gd name="connsiteY71" fmla="*/ 213360 h 3694853"/>
                  <a:gd name="connsiteX72" fmla="*/ 1764453 w 3557693"/>
                  <a:gd name="connsiteY72" fmla="*/ 365760 h 3694853"/>
                  <a:gd name="connsiteX73" fmla="*/ 1764453 w 3557693"/>
                  <a:gd name="connsiteY73" fmla="*/ 558800 h 3694853"/>
                  <a:gd name="connsiteX74" fmla="*/ 1774613 w 3557693"/>
                  <a:gd name="connsiteY74" fmla="*/ 670560 h 3694853"/>
                  <a:gd name="connsiteX75" fmla="*/ 1733973 w 3557693"/>
                  <a:gd name="connsiteY75" fmla="*/ 609600 h 3694853"/>
                  <a:gd name="connsiteX76" fmla="*/ 1622213 w 3557693"/>
                  <a:gd name="connsiteY76" fmla="*/ 406400 h 3694853"/>
                  <a:gd name="connsiteX77" fmla="*/ 1571413 w 3557693"/>
                  <a:gd name="connsiteY77" fmla="*/ 142240 h 3694853"/>
                  <a:gd name="connsiteX78" fmla="*/ 1540933 w 3557693"/>
                  <a:gd name="connsiteY78" fmla="*/ 60960 h 3694853"/>
                  <a:gd name="connsiteX79" fmla="*/ 1520613 w 3557693"/>
                  <a:gd name="connsiteY79" fmla="*/ 121920 h 3694853"/>
                  <a:gd name="connsiteX80" fmla="*/ 1551093 w 3557693"/>
                  <a:gd name="connsiteY80" fmla="*/ 365760 h 3694853"/>
                  <a:gd name="connsiteX81" fmla="*/ 1571413 w 3557693"/>
                  <a:gd name="connsiteY81" fmla="*/ 426720 h 3694853"/>
                  <a:gd name="connsiteX82" fmla="*/ 1540933 w 3557693"/>
                  <a:gd name="connsiteY82" fmla="*/ 416560 h 3694853"/>
                  <a:gd name="connsiteX83" fmla="*/ 1439333 w 3557693"/>
                  <a:gd name="connsiteY83" fmla="*/ 335280 h 3694853"/>
                  <a:gd name="connsiteX84" fmla="*/ 1327573 w 3557693"/>
                  <a:gd name="connsiteY84" fmla="*/ 274320 h 3694853"/>
                  <a:gd name="connsiteX85" fmla="*/ 1317413 w 3557693"/>
                  <a:gd name="connsiteY85" fmla="*/ 304800 h 3694853"/>
                  <a:gd name="connsiteX86" fmla="*/ 1429173 w 3557693"/>
                  <a:gd name="connsiteY86" fmla="*/ 396240 h 3694853"/>
                  <a:gd name="connsiteX87" fmla="*/ 1571413 w 3557693"/>
                  <a:gd name="connsiteY87" fmla="*/ 477520 h 3694853"/>
                  <a:gd name="connsiteX88" fmla="*/ 1601893 w 3557693"/>
                  <a:gd name="connsiteY88" fmla="*/ 497840 h 3694853"/>
                  <a:gd name="connsiteX89" fmla="*/ 1683173 w 3557693"/>
                  <a:gd name="connsiteY89" fmla="*/ 629920 h 3694853"/>
                  <a:gd name="connsiteX90" fmla="*/ 1764453 w 3557693"/>
                  <a:gd name="connsiteY90" fmla="*/ 731520 h 3694853"/>
                  <a:gd name="connsiteX91" fmla="*/ 1784773 w 3557693"/>
                  <a:gd name="connsiteY91" fmla="*/ 843280 h 3694853"/>
                  <a:gd name="connsiteX92" fmla="*/ 1815253 w 3557693"/>
                  <a:gd name="connsiteY92" fmla="*/ 1036320 h 3694853"/>
                  <a:gd name="connsiteX93" fmla="*/ 1876213 w 3557693"/>
                  <a:gd name="connsiteY93" fmla="*/ 1310640 h 3694853"/>
                  <a:gd name="connsiteX94" fmla="*/ 1855893 w 3557693"/>
                  <a:gd name="connsiteY94" fmla="*/ 1310640 h 3694853"/>
                  <a:gd name="connsiteX95" fmla="*/ 1591733 w 3557693"/>
                  <a:gd name="connsiteY95" fmla="*/ 1137920 h 3694853"/>
                  <a:gd name="connsiteX96" fmla="*/ 1408853 w 3557693"/>
                  <a:gd name="connsiteY96" fmla="*/ 914400 h 3694853"/>
                  <a:gd name="connsiteX97" fmla="*/ 1327573 w 3557693"/>
                  <a:gd name="connsiteY97" fmla="*/ 782320 h 3694853"/>
                  <a:gd name="connsiteX98" fmla="*/ 1307253 w 3557693"/>
                  <a:gd name="connsiteY98" fmla="*/ 619760 h 3694853"/>
                  <a:gd name="connsiteX99" fmla="*/ 1286933 w 3557693"/>
                  <a:gd name="connsiteY99" fmla="*/ 589280 h 3694853"/>
                  <a:gd name="connsiteX100" fmla="*/ 1256453 w 3557693"/>
                  <a:gd name="connsiteY100" fmla="*/ 670560 h 3694853"/>
                  <a:gd name="connsiteX101" fmla="*/ 1266613 w 3557693"/>
                  <a:gd name="connsiteY101" fmla="*/ 772160 h 3694853"/>
                  <a:gd name="connsiteX102" fmla="*/ 1185333 w 3557693"/>
                  <a:gd name="connsiteY102" fmla="*/ 690880 h 3694853"/>
                  <a:gd name="connsiteX103" fmla="*/ 1012613 w 3557693"/>
                  <a:gd name="connsiteY103" fmla="*/ 508000 h 3694853"/>
                  <a:gd name="connsiteX104" fmla="*/ 941493 w 3557693"/>
                  <a:gd name="connsiteY104" fmla="*/ 375920 h 3694853"/>
                  <a:gd name="connsiteX105" fmla="*/ 890693 w 3557693"/>
                  <a:gd name="connsiteY105" fmla="*/ 294640 h 3694853"/>
                  <a:gd name="connsiteX106" fmla="*/ 860213 w 3557693"/>
                  <a:gd name="connsiteY106" fmla="*/ 294640 h 3694853"/>
                  <a:gd name="connsiteX107" fmla="*/ 880533 w 3557693"/>
                  <a:gd name="connsiteY107" fmla="*/ 365760 h 3694853"/>
                  <a:gd name="connsiteX108" fmla="*/ 982133 w 3557693"/>
                  <a:gd name="connsiteY108" fmla="*/ 548640 h 3694853"/>
                  <a:gd name="connsiteX109" fmla="*/ 1083733 w 3557693"/>
                  <a:gd name="connsiteY109" fmla="*/ 650240 h 3694853"/>
                  <a:gd name="connsiteX110" fmla="*/ 1012613 w 3557693"/>
                  <a:gd name="connsiteY110" fmla="*/ 650240 h 3694853"/>
                  <a:gd name="connsiteX111" fmla="*/ 850053 w 3557693"/>
                  <a:gd name="connsiteY111" fmla="*/ 579120 h 3694853"/>
                  <a:gd name="connsiteX112" fmla="*/ 829733 w 3557693"/>
                  <a:gd name="connsiteY112" fmla="*/ 599440 h 3694853"/>
                  <a:gd name="connsiteX113" fmla="*/ 921173 w 3557693"/>
                  <a:gd name="connsiteY113" fmla="*/ 650240 h 3694853"/>
                  <a:gd name="connsiteX114" fmla="*/ 1073573 w 3557693"/>
                  <a:gd name="connsiteY114" fmla="*/ 711200 h 3694853"/>
                  <a:gd name="connsiteX115" fmla="*/ 1124373 w 3557693"/>
                  <a:gd name="connsiteY115" fmla="*/ 721360 h 3694853"/>
                  <a:gd name="connsiteX116" fmla="*/ 1246293 w 3557693"/>
                  <a:gd name="connsiteY116" fmla="*/ 822960 h 3694853"/>
                  <a:gd name="connsiteX117" fmla="*/ 1286933 w 3557693"/>
                  <a:gd name="connsiteY117" fmla="*/ 853440 h 3694853"/>
                  <a:gd name="connsiteX118" fmla="*/ 1398693 w 3557693"/>
                  <a:gd name="connsiteY118" fmla="*/ 985520 h 3694853"/>
                  <a:gd name="connsiteX119" fmla="*/ 1500293 w 3557693"/>
                  <a:gd name="connsiteY119" fmla="*/ 1117600 h 3694853"/>
                  <a:gd name="connsiteX120" fmla="*/ 1683173 w 3557693"/>
                  <a:gd name="connsiteY120" fmla="*/ 1290320 h 3694853"/>
                  <a:gd name="connsiteX121" fmla="*/ 1845733 w 3557693"/>
                  <a:gd name="connsiteY121" fmla="*/ 1422400 h 3694853"/>
                  <a:gd name="connsiteX122" fmla="*/ 1866053 w 3557693"/>
                  <a:gd name="connsiteY122" fmla="*/ 1473200 h 3694853"/>
                  <a:gd name="connsiteX123" fmla="*/ 1886373 w 3557693"/>
                  <a:gd name="connsiteY123" fmla="*/ 1625600 h 3694853"/>
                  <a:gd name="connsiteX124" fmla="*/ 1896533 w 3557693"/>
                  <a:gd name="connsiteY124" fmla="*/ 1717040 h 3694853"/>
                  <a:gd name="connsiteX125" fmla="*/ 1886373 w 3557693"/>
                  <a:gd name="connsiteY125" fmla="*/ 1879600 h 3694853"/>
                  <a:gd name="connsiteX126" fmla="*/ 1774613 w 3557693"/>
                  <a:gd name="connsiteY126" fmla="*/ 1828800 h 3694853"/>
                  <a:gd name="connsiteX127" fmla="*/ 1500293 w 3557693"/>
                  <a:gd name="connsiteY127" fmla="*/ 1778000 h 3694853"/>
                  <a:gd name="connsiteX128" fmla="*/ 1256453 w 3557693"/>
                  <a:gd name="connsiteY128" fmla="*/ 1706880 h 3694853"/>
                  <a:gd name="connsiteX129" fmla="*/ 900853 w 3557693"/>
                  <a:gd name="connsiteY129" fmla="*/ 1574800 h 3694853"/>
                  <a:gd name="connsiteX130" fmla="*/ 667173 w 3557693"/>
                  <a:gd name="connsiteY130" fmla="*/ 1341120 h 3694853"/>
                  <a:gd name="connsiteX131" fmla="*/ 514773 w 3557693"/>
                  <a:gd name="connsiteY131" fmla="*/ 1137920 h 3694853"/>
                  <a:gd name="connsiteX132" fmla="*/ 423333 w 3557693"/>
                  <a:gd name="connsiteY132" fmla="*/ 1036320 h 3694853"/>
                  <a:gd name="connsiteX133" fmla="*/ 362373 w 3557693"/>
                  <a:gd name="connsiteY133" fmla="*/ 1046480 h 3694853"/>
                  <a:gd name="connsiteX134" fmla="*/ 443653 w 3557693"/>
                  <a:gd name="connsiteY134" fmla="*/ 1137920 h 3694853"/>
                  <a:gd name="connsiteX135" fmla="*/ 565573 w 3557693"/>
                  <a:gd name="connsiteY135" fmla="*/ 1320800 h 3694853"/>
                  <a:gd name="connsiteX136" fmla="*/ 626533 w 3557693"/>
                  <a:gd name="connsiteY136" fmla="*/ 1402080 h 3694853"/>
                  <a:gd name="connsiteX137" fmla="*/ 555413 w 3557693"/>
                  <a:gd name="connsiteY137" fmla="*/ 1391920 h 3694853"/>
                  <a:gd name="connsiteX138" fmla="*/ 382693 w 3557693"/>
                  <a:gd name="connsiteY138" fmla="*/ 1300480 h 3694853"/>
                  <a:gd name="connsiteX139" fmla="*/ 209973 w 3557693"/>
                  <a:gd name="connsiteY139" fmla="*/ 1178560 h 3694853"/>
                  <a:gd name="connsiteX140" fmla="*/ 47413 w 3557693"/>
                  <a:gd name="connsiteY140" fmla="*/ 1046480 h 3694853"/>
                  <a:gd name="connsiteX141" fmla="*/ 6773 w 3557693"/>
                  <a:gd name="connsiteY141" fmla="*/ 1056640 h 3694853"/>
                  <a:gd name="connsiteX142" fmla="*/ 88053 w 3557693"/>
                  <a:gd name="connsiteY142" fmla="*/ 1127760 h 3694853"/>
                  <a:gd name="connsiteX143" fmla="*/ 362373 w 3557693"/>
                  <a:gd name="connsiteY143" fmla="*/ 1351280 h 3694853"/>
                  <a:gd name="connsiteX144" fmla="*/ 606213 w 3557693"/>
                  <a:gd name="connsiteY144" fmla="*/ 1463040 h 3694853"/>
                  <a:gd name="connsiteX145" fmla="*/ 707813 w 3557693"/>
                  <a:gd name="connsiteY145" fmla="*/ 1483360 h 3694853"/>
                  <a:gd name="connsiteX146" fmla="*/ 758613 w 3557693"/>
                  <a:gd name="connsiteY146" fmla="*/ 1544320 h 3694853"/>
                  <a:gd name="connsiteX147" fmla="*/ 819573 w 3557693"/>
                  <a:gd name="connsiteY147" fmla="*/ 1595120 h 3694853"/>
                  <a:gd name="connsiteX148" fmla="*/ 911013 w 3557693"/>
                  <a:gd name="connsiteY148" fmla="*/ 1645920 h 3694853"/>
                  <a:gd name="connsiteX149" fmla="*/ 1236133 w 3557693"/>
                  <a:gd name="connsiteY149" fmla="*/ 1767840 h 3694853"/>
                  <a:gd name="connsiteX150" fmla="*/ 1540933 w 3557693"/>
                  <a:gd name="connsiteY150" fmla="*/ 1879600 h 3694853"/>
                  <a:gd name="connsiteX151" fmla="*/ 1652693 w 3557693"/>
                  <a:gd name="connsiteY151" fmla="*/ 1950720 h 3694853"/>
                  <a:gd name="connsiteX152" fmla="*/ 1469813 w 3557693"/>
                  <a:gd name="connsiteY152" fmla="*/ 1920240 h 3694853"/>
                  <a:gd name="connsiteX153" fmla="*/ 1286933 w 3557693"/>
                  <a:gd name="connsiteY153" fmla="*/ 1920240 h 3694853"/>
                  <a:gd name="connsiteX154" fmla="*/ 1053253 w 3557693"/>
                  <a:gd name="connsiteY154" fmla="*/ 1899920 h 3694853"/>
                  <a:gd name="connsiteX155" fmla="*/ 809413 w 3557693"/>
                  <a:gd name="connsiteY155" fmla="*/ 1828800 h 3694853"/>
                  <a:gd name="connsiteX156" fmla="*/ 545253 w 3557693"/>
                  <a:gd name="connsiteY156" fmla="*/ 1737360 h 3694853"/>
                  <a:gd name="connsiteX157" fmla="*/ 514773 w 3557693"/>
                  <a:gd name="connsiteY157" fmla="*/ 1727200 h 3694853"/>
                  <a:gd name="connsiteX158" fmla="*/ 382693 w 3557693"/>
                  <a:gd name="connsiteY158" fmla="*/ 1635760 h 3694853"/>
                  <a:gd name="connsiteX159" fmla="*/ 342053 w 3557693"/>
                  <a:gd name="connsiteY159" fmla="*/ 1645920 h 3694853"/>
                  <a:gd name="connsiteX160" fmla="*/ 474133 w 3557693"/>
                  <a:gd name="connsiteY160" fmla="*/ 1767840 h 3694853"/>
                  <a:gd name="connsiteX161" fmla="*/ 728133 w 3557693"/>
                  <a:gd name="connsiteY161" fmla="*/ 1849120 h 3694853"/>
                  <a:gd name="connsiteX162" fmla="*/ 606213 w 3557693"/>
                  <a:gd name="connsiteY162" fmla="*/ 1849120 h 3694853"/>
                  <a:gd name="connsiteX163" fmla="*/ 474133 w 3557693"/>
                  <a:gd name="connsiteY163" fmla="*/ 1838960 h 3694853"/>
                  <a:gd name="connsiteX164" fmla="*/ 474133 w 3557693"/>
                  <a:gd name="connsiteY164" fmla="*/ 1889760 h 3694853"/>
                  <a:gd name="connsiteX165" fmla="*/ 585893 w 3557693"/>
                  <a:gd name="connsiteY165" fmla="*/ 1889760 h 3694853"/>
                  <a:gd name="connsiteX166" fmla="*/ 789093 w 3557693"/>
                  <a:gd name="connsiteY166" fmla="*/ 1889760 h 3694853"/>
                  <a:gd name="connsiteX167" fmla="*/ 992293 w 3557693"/>
                  <a:gd name="connsiteY167" fmla="*/ 1930400 h 3694853"/>
                  <a:gd name="connsiteX168" fmla="*/ 1266613 w 3557693"/>
                  <a:gd name="connsiteY168" fmla="*/ 1950720 h 3694853"/>
                  <a:gd name="connsiteX169" fmla="*/ 1583845 w 3557693"/>
                  <a:gd name="connsiteY169" fmla="*/ 1992993 h 3694853"/>
                  <a:gd name="connsiteX170" fmla="*/ 1744133 w 3557693"/>
                  <a:gd name="connsiteY170" fmla="*/ 2123440 h 3694853"/>
                  <a:gd name="connsiteX171" fmla="*/ 1794933 w 3557693"/>
                  <a:gd name="connsiteY171" fmla="*/ 2255520 h 3694853"/>
                  <a:gd name="connsiteX172" fmla="*/ 1805093 w 3557693"/>
                  <a:gd name="connsiteY172" fmla="*/ 2499360 h 3694853"/>
                  <a:gd name="connsiteX173" fmla="*/ 1784773 w 3557693"/>
                  <a:gd name="connsiteY173" fmla="*/ 2753360 h 3694853"/>
                  <a:gd name="connsiteX174" fmla="*/ 1733973 w 3557693"/>
                  <a:gd name="connsiteY174" fmla="*/ 3048000 h 3694853"/>
                  <a:gd name="connsiteX175" fmla="*/ 1683173 w 3557693"/>
                  <a:gd name="connsiteY175" fmla="*/ 3342640 h 3694853"/>
                  <a:gd name="connsiteX176" fmla="*/ 1632373 w 3557693"/>
                  <a:gd name="connsiteY176" fmla="*/ 3586480 h 3694853"/>
                  <a:gd name="connsiteX177" fmla="*/ 1825413 w 3557693"/>
                  <a:gd name="connsiteY177" fmla="*/ 3667760 h 3694853"/>
                  <a:gd name="connsiteX178" fmla="*/ 2120053 w 3557693"/>
                  <a:gd name="connsiteY178" fmla="*/ 3677920 h 3694853"/>
                  <a:gd name="connsiteX179" fmla="*/ 2191173 w 3557693"/>
                  <a:gd name="connsiteY179" fmla="*/ 3627120 h 3694853"/>
                  <a:gd name="connsiteX180" fmla="*/ 2181013 w 3557693"/>
                  <a:gd name="connsiteY180" fmla="*/ 3271520 h 3694853"/>
                  <a:gd name="connsiteX181" fmla="*/ 2159909 w 3557693"/>
                  <a:gd name="connsiteY181" fmla="*/ 2353033 h 3694853"/>
                  <a:gd name="connsiteX0" fmla="*/ 2159909 w 3557693"/>
                  <a:gd name="connsiteY0" fmla="*/ 2353033 h 3694853"/>
                  <a:gd name="connsiteX1" fmla="*/ 2303925 w 3557693"/>
                  <a:gd name="connsiteY1" fmla="*/ 2065001 h 3694853"/>
                  <a:gd name="connsiteX2" fmla="*/ 2628053 w 3557693"/>
                  <a:gd name="connsiteY2" fmla="*/ 1838960 h 3694853"/>
                  <a:gd name="connsiteX3" fmla="*/ 3014133 w 3557693"/>
                  <a:gd name="connsiteY3" fmla="*/ 1615440 h 3694853"/>
                  <a:gd name="connsiteX4" fmla="*/ 3288453 w 3557693"/>
                  <a:gd name="connsiteY4" fmla="*/ 1503680 h 3694853"/>
                  <a:gd name="connsiteX5" fmla="*/ 3471333 w 3557693"/>
                  <a:gd name="connsiteY5" fmla="*/ 1391920 h 3694853"/>
                  <a:gd name="connsiteX6" fmla="*/ 3552613 w 3557693"/>
                  <a:gd name="connsiteY6" fmla="*/ 1280160 h 3694853"/>
                  <a:gd name="connsiteX7" fmla="*/ 3501813 w 3557693"/>
                  <a:gd name="connsiteY7" fmla="*/ 1270000 h 3694853"/>
                  <a:gd name="connsiteX8" fmla="*/ 3430693 w 3557693"/>
                  <a:gd name="connsiteY8" fmla="*/ 1371600 h 3694853"/>
                  <a:gd name="connsiteX9" fmla="*/ 3237653 w 3557693"/>
                  <a:gd name="connsiteY9" fmla="*/ 1473200 h 3694853"/>
                  <a:gd name="connsiteX10" fmla="*/ 2922693 w 3557693"/>
                  <a:gd name="connsiteY10" fmla="*/ 1605280 h 3694853"/>
                  <a:gd name="connsiteX11" fmla="*/ 2892213 w 3557693"/>
                  <a:gd name="connsiteY11" fmla="*/ 1595120 h 3694853"/>
                  <a:gd name="connsiteX12" fmla="*/ 2922693 w 3557693"/>
                  <a:gd name="connsiteY12" fmla="*/ 1483360 h 3694853"/>
                  <a:gd name="connsiteX13" fmla="*/ 2983653 w 3557693"/>
                  <a:gd name="connsiteY13" fmla="*/ 1320800 h 3694853"/>
                  <a:gd name="connsiteX14" fmla="*/ 2983653 w 3557693"/>
                  <a:gd name="connsiteY14" fmla="*/ 1270000 h 3694853"/>
                  <a:gd name="connsiteX15" fmla="*/ 2932853 w 3557693"/>
                  <a:gd name="connsiteY15" fmla="*/ 1280160 h 3694853"/>
                  <a:gd name="connsiteX16" fmla="*/ 2902373 w 3557693"/>
                  <a:gd name="connsiteY16" fmla="*/ 1361440 h 3694853"/>
                  <a:gd name="connsiteX17" fmla="*/ 2821093 w 3557693"/>
                  <a:gd name="connsiteY17" fmla="*/ 1584960 h 3694853"/>
                  <a:gd name="connsiteX18" fmla="*/ 2790613 w 3557693"/>
                  <a:gd name="connsiteY18" fmla="*/ 1666240 h 3694853"/>
                  <a:gd name="connsiteX19" fmla="*/ 2668693 w 3557693"/>
                  <a:gd name="connsiteY19" fmla="*/ 1737360 h 3694853"/>
                  <a:gd name="connsiteX20" fmla="*/ 2475653 w 3557693"/>
                  <a:gd name="connsiteY20" fmla="*/ 1838960 h 3694853"/>
                  <a:gd name="connsiteX21" fmla="*/ 2374053 w 3557693"/>
                  <a:gd name="connsiteY21" fmla="*/ 1899920 h 3694853"/>
                  <a:gd name="connsiteX22" fmla="*/ 2231813 w 3557693"/>
                  <a:gd name="connsiteY22" fmla="*/ 2011680 h 3694853"/>
                  <a:gd name="connsiteX23" fmla="*/ 2313093 w 3557693"/>
                  <a:gd name="connsiteY23" fmla="*/ 1666240 h 3694853"/>
                  <a:gd name="connsiteX24" fmla="*/ 2384213 w 3557693"/>
                  <a:gd name="connsiteY24" fmla="*/ 1280160 h 3694853"/>
                  <a:gd name="connsiteX25" fmla="*/ 2597573 w 3557693"/>
                  <a:gd name="connsiteY25" fmla="*/ 1056640 h 3694853"/>
                  <a:gd name="connsiteX26" fmla="*/ 2668693 w 3557693"/>
                  <a:gd name="connsiteY26" fmla="*/ 894080 h 3694853"/>
                  <a:gd name="connsiteX27" fmla="*/ 2628053 w 3557693"/>
                  <a:gd name="connsiteY27" fmla="*/ 894080 h 3694853"/>
                  <a:gd name="connsiteX28" fmla="*/ 2567093 w 3557693"/>
                  <a:gd name="connsiteY28" fmla="*/ 1026160 h 3694853"/>
                  <a:gd name="connsiteX29" fmla="*/ 2414693 w 3557693"/>
                  <a:gd name="connsiteY29" fmla="*/ 1148080 h 3694853"/>
                  <a:gd name="connsiteX30" fmla="*/ 2465493 w 3557693"/>
                  <a:gd name="connsiteY30" fmla="*/ 975360 h 3694853"/>
                  <a:gd name="connsiteX31" fmla="*/ 2546773 w 3557693"/>
                  <a:gd name="connsiteY31" fmla="*/ 680720 h 3694853"/>
                  <a:gd name="connsiteX32" fmla="*/ 2648373 w 3557693"/>
                  <a:gd name="connsiteY32" fmla="*/ 589280 h 3694853"/>
                  <a:gd name="connsiteX33" fmla="*/ 2729653 w 3557693"/>
                  <a:gd name="connsiteY33" fmla="*/ 497840 h 3694853"/>
                  <a:gd name="connsiteX34" fmla="*/ 2739813 w 3557693"/>
                  <a:gd name="connsiteY34" fmla="*/ 447040 h 3694853"/>
                  <a:gd name="connsiteX35" fmla="*/ 2699173 w 3557693"/>
                  <a:gd name="connsiteY35" fmla="*/ 467360 h 3694853"/>
                  <a:gd name="connsiteX36" fmla="*/ 2628053 w 3557693"/>
                  <a:gd name="connsiteY36" fmla="*/ 548640 h 3694853"/>
                  <a:gd name="connsiteX37" fmla="*/ 2567093 w 3557693"/>
                  <a:gd name="connsiteY37" fmla="*/ 579120 h 3694853"/>
                  <a:gd name="connsiteX38" fmla="*/ 2678853 w 3557693"/>
                  <a:gd name="connsiteY38" fmla="*/ 274320 h 3694853"/>
                  <a:gd name="connsiteX39" fmla="*/ 2729653 w 3557693"/>
                  <a:gd name="connsiteY39" fmla="*/ 40640 h 3694853"/>
                  <a:gd name="connsiteX40" fmla="*/ 2689013 w 3557693"/>
                  <a:gd name="connsiteY40" fmla="*/ 30480 h 3694853"/>
                  <a:gd name="connsiteX41" fmla="*/ 2668693 w 3557693"/>
                  <a:gd name="connsiteY41" fmla="*/ 142240 h 3694853"/>
                  <a:gd name="connsiteX42" fmla="*/ 2617893 w 3557693"/>
                  <a:gd name="connsiteY42" fmla="*/ 314960 h 3694853"/>
                  <a:gd name="connsiteX43" fmla="*/ 2597573 w 3557693"/>
                  <a:gd name="connsiteY43" fmla="*/ 314960 h 3694853"/>
                  <a:gd name="connsiteX44" fmla="*/ 2556933 w 3557693"/>
                  <a:gd name="connsiteY44" fmla="*/ 172720 h 3694853"/>
                  <a:gd name="connsiteX45" fmla="*/ 2526453 w 3557693"/>
                  <a:gd name="connsiteY45" fmla="*/ 81280 h 3694853"/>
                  <a:gd name="connsiteX46" fmla="*/ 2495973 w 3557693"/>
                  <a:gd name="connsiteY46" fmla="*/ 111760 h 3694853"/>
                  <a:gd name="connsiteX47" fmla="*/ 2516293 w 3557693"/>
                  <a:gd name="connsiteY47" fmla="*/ 172720 h 3694853"/>
                  <a:gd name="connsiteX48" fmla="*/ 2546773 w 3557693"/>
                  <a:gd name="connsiteY48" fmla="*/ 284480 h 3694853"/>
                  <a:gd name="connsiteX49" fmla="*/ 2567093 w 3557693"/>
                  <a:gd name="connsiteY49" fmla="*/ 375920 h 3694853"/>
                  <a:gd name="connsiteX50" fmla="*/ 2577253 w 3557693"/>
                  <a:gd name="connsiteY50" fmla="*/ 406400 h 3694853"/>
                  <a:gd name="connsiteX51" fmla="*/ 2495973 w 3557693"/>
                  <a:gd name="connsiteY51" fmla="*/ 640080 h 3694853"/>
                  <a:gd name="connsiteX52" fmla="*/ 2424853 w 3557693"/>
                  <a:gd name="connsiteY52" fmla="*/ 894080 h 3694853"/>
                  <a:gd name="connsiteX53" fmla="*/ 2363893 w 3557693"/>
                  <a:gd name="connsiteY53" fmla="*/ 863600 h 3694853"/>
                  <a:gd name="connsiteX54" fmla="*/ 2262293 w 3557693"/>
                  <a:gd name="connsiteY54" fmla="*/ 690880 h 3694853"/>
                  <a:gd name="connsiteX55" fmla="*/ 2221653 w 3557693"/>
                  <a:gd name="connsiteY55" fmla="*/ 609600 h 3694853"/>
                  <a:gd name="connsiteX56" fmla="*/ 2201333 w 3557693"/>
                  <a:gd name="connsiteY56" fmla="*/ 640080 h 3694853"/>
                  <a:gd name="connsiteX57" fmla="*/ 2241973 w 3557693"/>
                  <a:gd name="connsiteY57" fmla="*/ 741680 h 3694853"/>
                  <a:gd name="connsiteX58" fmla="*/ 2302933 w 3557693"/>
                  <a:gd name="connsiteY58" fmla="*/ 853440 h 3694853"/>
                  <a:gd name="connsiteX59" fmla="*/ 2353733 w 3557693"/>
                  <a:gd name="connsiteY59" fmla="*/ 934720 h 3694853"/>
                  <a:gd name="connsiteX60" fmla="*/ 2384213 w 3557693"/>
                  <a:gd name="connsiteY60" fmla="*/ 965200 h 3694853"/>
                  <a:gd name="connsiteX61" fmla="*/ 2363893 w 3557693"/>
                  <a:gd name="connsiteY61" fmla="*/ 1076960 h 3694853"/>
                  <a:gd name="connsiteX62" fmla="*/ 2262293 w 3557693"/>
                  <a:gd name="connsiteY62" fmla="*/ 1422400 h 3694853"/>
                  <a:gd name="connsiteX63" fmla="*/ 2211493 w 3557693"/>
                  <a:gd name="connsiteY63" fmla="*/ 1676400 h 3694853"/>
                  <a:gd name="connsiteX64" fmla="*/ 2160693 w 3557693"/>
                  <a:gd name="connsiteY64" fmla="*/ 1818640 h 3694853"/>
                  <a:gd name="connsiteX65" fmla="*/ 2089573 w 3557693"/>
                  <a:gd name="connsiteY65" fmla="*/ 1838960 h 3694853"/>
                  <a:gd name="connsiteX66" fmla="*/ 2048933 w 3557693"/>
                  <a:gd name="connsiteY66" fmla="*/ 1686560 h 3694853"/>
                  <a:gd name="connsiteX67" fmla="*/ 1957493 w 3557693"/>
                  <a:gd name="connsiteY67" fmla="*/ 1351280 h 3694853"/>
                  <a:gd name="connsiteX68" fmla="*/ 1845733 w 3557693"/>
                  <a:gd name="connsiteY68" fmla="*/ 894080 h 3694853"/>
                  <a:gd name="connsiteX69" fmla="*/ 1805093 w 3557693"/>
                  <a:gd name="connsiteY69" fmla="*/ 436880 h 3694853"/>
                  <a:gd name="connsiteX70" fmla="*/ 1815253 w 3557693"/>
                  <a:gd name="connsiteY70" fmla="*/ 254000 h 3694853"/>
                  <a:gd name="connsiteX71" fmla="*/ 1774613 w 3557693"/>
                  <a:gd name="connsiteY71" fmla="*/ 213360 h 3694853"/>
                  <a:gd name="connsiteX72" fmla="*/ 1764453 w 3557693"/>
                  <a:gd name="connsiteY72" fmla="*/ 365760 h 3694853"/>
                  <a:gd name="connsiteX73" fmla="*/ 1764453 w 3557693"/>
                  <a:gd name="connsiteY73" fmla="*/ 558800 h 3694853"/>
                  <a:gd name="connsiteX74" fmla="*/ 1774613 w 3557693"/>
                  <a:gd name="connsiteY74" fmla="*/ 670560 h 3694853"/>
                  <a:gd name="connsiteX75" fmla="*/ 1733973 w 3557693"/>
                  <a:gd name="connsiteY75" fmla="*/ 609600 h 3694853"/>
                  <a:gd name="connsiteX76" fmla="*/ 1622213 w 3557693"/>
                  <a:gd name="connsiteY76" fmla="*/ 406400 h 3694853"/>
                  <a:gd name="connsiteX77" fmla="*/ 1571413 w 3557693"/>
                  <a:gd name="connsiteY77" fmla="*/ 142240 h 3694853"/>
                  <a:gd name="connsiteX78" fmla="*/ 1540933 w 3557693"/>
                  <a:gd name="connsiteY78" fmla="*/ 60960 h 3694853"/>
                  <a:gd name="connsiteX79" fmla="*/ 1520613 w 3557693"/>
                  <a:gd name="connsiteY79" fmla="*/ 121920 h 3694853"/>
                  <a:gd name="connsiteX80" fmla="*/ 1551093 w 3557693"/>
                  <a:gd name="connsiteY80" fmla="*/ 365760 h 3694853"/>
                  <a:gd name="connsiteX81" fmla="*/ 1571413 w 3557693"/>
                  <a:gd name="connsiteY81" fmla="*/ 426720 h 3694853"/>
                  <a:gd name="connsiteX82" fmla="*/ 1540933 w 3557693"/>
                  <a:gd name="connsiteY82" fmla="*/ 416560 h 3694853"/>
                  <a:gd name="connsiteX83" fmla="*/ 1439333 w 3557693"/>
                  <a:gd name="connsiteY83" fmla="*/ 335280 h 3694853"/>
                  <a:gd name="connsiteX84" fmla="*/ 1327573 w 3557693"/>
                  <a:gd name="connsiteY84" fmla="*/ 274320 h 3694853"/>
                  <a:gd name="connsiteX85" fmla="*/ 1317413 w 3557693"/>
                  <a:gd name="connsiteY85" fmla="*/ 304800 h 3694853"/>
                  <a:gd name="connsiteX86" fmla="*/ 1429173 w 3557693"/>
                  <a:gd name="connsiteY86" fmla="*/ 396240 h 3694853"/>
                  <a:gd name="connsiteX87" fmla="*/ 1571413 w 3557693"/>
                  <a:gd name="connsiteY87" fmla="*/ 477520 h 3694853"/>
                  <a:gd name="connsiteX88" fmla="*/ 1601893 w 3557693"/>
                  <a:gd name="connsiteY88" fmla="*/ 497840 h 3694853"/>
                  <a:gd name="connsiteX89" fmla="*/ 1683173 w 3557693"/>
                  <a:gd name="connsiteY89" fmla="*/ 629920 h 3694853"/>
                  <a:gd name="connsiteX90" fmla="*/ 1764453 w 3557693"/>
                  <a:gd name="connsiteY90" fmla="*/ 731520 h 3694853"/>
                  <a:gd name="connsiteX91" fmla="*/ 1784773 w 3557693"/>
                  <a:gd name="connsiteY91" fmla="*/ 843280 h 3694853"/>
                  <a:gd name="connsiteX92" fmla="*/ 1815253 w 3557693"/>
                  <a:gd name="connsiteY92" fmla="*/ 1036320 h 3694853"/>
                  <a:gd name="connsiteX93" fmla="*/ 1876213 w 3557693"/>
                  <a:gd name="connsiteY93" fmla="*/ 1310640 h 3694853"/>
                  <a:gd name="connsiteX94" fmla="*/ 1855893 w 3557693"/>
                  <a:gd name="connsiteY94" fmla="*/ 1310640 h 3694853"/>
                  <a:gd name="connsiteX95" fmla="*/ 1591733 w 3557693"/>
                  <a:gd name="connsiteY95" fmla="*/ 1137920 h 3694853"/>
                  <a:gd name="connsiteX96" fmla="*/ 1408853 w 3557693"/>
                  <a:gd name="connsiteY96" fmla="*/ 914400 h 3694853"/>
                  <a:gd name="connsiteX97" fmla="*/ 1327573 w 3557693"/>
                  <a:gd name="connsiteY97" fmla="*/ 782320 h 3694853"/>
                  <a:gd name="connsiteX98" fmla="*/ 1307253 w 3557693"/>
                  <a:gd name="connsiteY98" fmla="*/ 619760 h 3694853"/>
                  <a:gd name="connsiteX99" fmla="*/ 1286933 w 3557693"/>
                  <a:gd name="connsiteY99" fmla="*/ 589280 h 3694853"/>
                  <a:gd name="connsiteX100" fmla="*/ 1256453 w 3557693"/>
                  <a:gd name="connsiteY100" fmla="*/ 670560 h 3694853"/>
                  <a:gd name="connsiteX101" fmla="*/ 1266613 w 3557693"/>
                  <a:gd name="connsiteY101" fmla="*/ 772160 h 3694853"/>
                  <a:gd name="connsiteX102" fmla="*/ 1185333 w 3557693"/>
                  <a:gd name="connsiteY102" fmla="*/ 690880 h 3694853"/>
                  <a:gd name="connsiteX103" fmla="*/ 1012613 w 3557693"/>
                  <a:gd name="connsiteY103" fmla="*/ 508000 h 3694853"/>
                  <a:gd name="connsiteX104" fmla="*/ 941493 w 3557693"/>
                  <a:gd name="connsiteY104" fmla="*/ 375920 h 3694853"/>
                  <a:gd name="connsiteX105" fmla="*/ 890693 w 3557693"/>
                  <a:gd name="connsiteY105" fmla="*/ 294640 h 3694853"/>
                  <a:gd name="connsiteX106" fmla="*/ 860213 w 3557693"/>
                  <a:gd name="connsiteY106" fmla="*/ 294640 h 3694853"/>
                  <a:gd name="connsiteX107" fmla="*/ 880533 w 3557693"/>
                  <a:gd name="connsiteY107" fmla="*/ 365760 h 3694853"/>
                  <a:gd name="connsiteX108" fmla="*/ 982133 w 3557693"/>
                  <a:gd name="connsiteY108" fmla="*/ 548640 h 3694853"/>
                  <a:gd name="connsiteX109" fmla="*/ 1083733 w 3557693"/>
                  <a:gd name="connsiteY109" fmla="*/ 650240 h 3694853"/>
                  <a:gd name="connsiteX110" fmla="*/ 1012613 w 3557693"/>
                  <a:gd name="connsiteY110" fmla="*/ 650240 h 3694853"/>
                  <a:gd name="connsiteX111" fmla="*/ 850053 w 3557693"/>
                  <a:gd name="connsiteY111" fmla="*/ 579120 h 3694853"/>
                  <a:gd name="connsiteX112" fmla="*/ 829733 w 3557693"/>
                  <a:gd name="connsiteY112" fmla="*/ 599440 h 3694853"/>
                  <a:gd name="connsiteX113" fmla="*/ 921173 w 3557693"/>
                  <a:gd name="connsiteY113" fmla="*/ 650240 h 3694853"/>
                  <a:gd name="connsiteX114" fmla="*/ 1073573 w 3557693"/>
                  <a:gd name="connsiteY114" fmla="*/ 711200 h 3694853"/>
                  <a:gd name="connsiteX115" fmla="*/ 1124373 w 3557693"/>
                  <a:gd name="connsiteY115" fmla="*/ 721360 h 3694853"/>
                  <a:gd name="connsiteX116" fmla="*/ 1246293 w 3557693"/>
                  <a:gd name="connsiteY116" fmla="*/ 822960 h 3694853"/>
                  <a:gd name="connsiteX117" fmla="*/ 1286933 w 3557693"/>
                  <a:gd name="connsiteY117" fmla="*/ 853440 h 3694853"/>
                  <a:gd name="connsiteX118" fmla="*/ 1398693 w 3557693"/>
                  <a:gd name="connsiteY118" fmla="*/ 985520 h 3694853"/>
                  <a:gd name="connsiteX119" fmla="*/ 1500293 w 3557693"/>
                  <a:gd name="connsiteY119" fmla="*/ 1117600 h 3694853"/>
                  <a:gd name="connsiteX120" fmla="*/ 1683173 w 3557693"/>
                  <a:gd name="connsiteY120" fmla="*/ 1290320 h 3694853"/>
                  <a:gd name="connsiteX121" fmla="*/ 1845733 w 3557693"/>
                  <a:gd name="connsiteY121" fmla="*/ 1422400 h 3694853"/>
                  <a:gd name="connsiteX122" fmla="*/ 1866053 w 3557693"/>
                  <a:gd name="connsiteY122" fmla="*/ 1473200 h 3694853"/>
                  <a:gd name="connsiteX123" fmla="*/ 1886373 w 3557693"/>
                  <a:gd name="connsiteY123" fmla="*/ 1625600 h 3694853"/>
                  <a:gd name="connsiteX124" fmla="*/ 1896533 w 3557693"/>
                  <a:gd name="connsiteY124" fmla="*/ 1717040 h 3694853"/>
                  <a:gd name="connsiteX125" fmla="*/ 1886373 w 3557693"/>
                  <a:gd name="connsiteY125" fmla="*/ 1879600 h 3694853"/>
                  <a:gd name="connsiteX126" fmla="*/ 1774613 w 3557693"/>
                  <a:gd name="connsiteY126" fmla="*/ 1828800 h 3694853"/>
                  <a:gd name="connsiteX127" fmla="*/ 1500293 w 3557693"/>
                  <a:gd name="connsiteY127" fmla="*/ 1778000 h 3694853"/>
                  <a:gd name="connsiteX128" fmla="*/ 1256453 w 3557693"/>
                  <a:gd name="connsiteY128" fmla="*/ 1706880 h 3694853"/>
                  <a:gd name="connsiteX129" fmla="*/ 900853 w 3557693"/>
                  <a:gd name="connsiteY129" fmla="*/ 1574800 h 3694853"/>
                  <a:gd name="connsiteX130" fmla="*/ 667173 w 3557693"/>
                  <a:gd name="connsiteY130" fmla="*/ 1341120 h 3694853"/>
                  <a:gd name="connsiteX131" fmla="*/ 514773 w 3557693"/>
                  <a:gd name="connsiteY131" fmla="*/ 1137920 h 3694853"/>
                  <a:gd name="connsiteX132" fmla="*/ 423333 w 3557693"/>
                  <a:gd name="connsiteY132" fmla="*/ 1036320 h 3694853"/>
                  <a:gd name="connsiteX133" fmla="*/ 362373 w 3557693"/>
                  <a:gd name="connsiteY133" fmla="*/ 1046480 h 3694853"/>
                  <a:gd name="connsiteX134" fmla="*/ 443653 w 3557693"/>
                  <a:gd name="connsiteY134" fmla="*/ 1137920 h 3694853"/>
                  <a:gd name="connsiteX135" fmla="*/ 565573 w 3557693"/>
                  <a:gd name="connsiteY135" fmla="*/ 1320800 h 3694853"/>
                  <a:gd name="connsiteX136" fmla="*/ 626533 w 3557693"/>
                  <a:gd name="connsiteY136" fmla="*/ 1402080 h 3694853"/>
                  <a:gd name="connsiteX137" fmla="*/ 555413 w 3557693"/>
                  <a:gd name="connsiteY137" fmla="*/ 1391920 h 3694853"/>
                  <a:gd name="connsiteX138" fmla="*/ 382693 w 3557693"/>
                  <a:gd name="connsiteY138" fmla="*/ 1300480 h 3694853"/>
                  <a:gd name="connsiteX139" fmla="*/ 209973 w 3557693"/>
                  <a:gd name="connsiteY139" fmla="*/ 1178560 h 3694853"/>
                  <a:gd name="connsiteX140" fmla="*/ 47413 w 3557693"/>
                  <a:gd name="connsiteY140" fmla="*/ 1046480 h 3694853"/>
                  <a:gd name="connsiteX141" fmla="*/ 6773 w 3557693"/>
                  <a:gd name="connsiteY141" fmla="*/ 1056640 h 3694853"/>
                  <a:gd name="connsiteX142" fmla="*/ 88053 w 3557693"/>
                  <a:gd name="connsiteY142" fmla="*/ 1127760 h 3694853"/>
                  <a:gd name="connsiteX143" fmla="*/ 362373 w 3557693"/>
                  <a:gd name="connsiteY143" fmla="*/ 1351280 h 3694853"/>
                  <a:gd name="connsiteX144" fmla="*/ 606213 w 3557693"/>
                  <a:gd name="connsiteY144" fmla="*/ 1463040 h 3694853"/>
                  <a:gd name="connsiteX145" fmla="*/ 707813 w 3557693"/>
                  <a:gd name="connsiteY145" fmla="*/ 1483360 h 3694853"/>
                  <a:gd name="connsiteX146" fmla="*/ 758613 w 3557693"/>
                  <a:gd name="connsiteY146" fmla="*/ 1544320 h 3694853"/>
                  <a:gd name="connsiteX147" fmla="*/ 819573 w 3557693"/>
                  <a:gd name="connsiteY147" fmla="*/ 1595120 h 3694853"/>
                  <a:gd name="connsiteX148" fmla="*/ 911013 w 3557693"/>
                  <a:gd name="connsiteY148" fmla="*/ 1645920 h 3694853"/>
                  <a:gd name="connsiteX149" fmla="*/ 1236133 w 3557693"/>
                  <a:gd name="connsiteY149" fmla="*/ 1767840 h 3694853"/>
                  <a:gd name="connsiteX150" fmla="*/ 1540933 w 3557693"/>
                  <a:gd name="connsiteY150" fmla="*/ 1879600 h 3694853"/>
                  <a:gd name="connsiteX151" fmla="*/ 1652693 w 3557693"/>
                  <a:gd name="connsiteY151" fmla="*/ 1950720 h 3694853"/>
                  <a:gd name="connsiteX152" fmla="*/ 1469813 w 3557693"/>
                  <a:gd name="connsiteY152" fmla="*/ 1920240 h 3694853"/>
                  <a:gd name="connsiteX153" fmla="*/ 1286933 w 3557693"/>
                  <a:gd name="connsiteY153" fmla="*/ 1920240 h 3694853"/>
                  <a:gd name="connsiteX154" fmla="*/ 1053253 w 3557693"/>
                  <a:gd name="connsiteY154" fmla="*/ 1899920 h 3694853"/>
                  <a:gd name="connsiteX155" fmla="*/ 809413 w 3557693"/>
                  <a:gd name="connsiteY155" fmla="*/ 1828800 h 3694853"/>
                  <a:gd name="connsiteX156" fmla="*/ 545253 w 3557693"/>
                  <a:gd name="connsiteY156" fmla="*/ 1737360 h 3694853"/>
                  <a:gd name="connsiteX157" fmla="*/ 514773 w 3557693"/>
                  <a:gd name="connsiteY157" fmla="*/ 1727200 h 3694853"/>
                  <a:gd name="connsiteX158" fmla="*/ 382693 w 3557693"/>
                  <a:gd name="connsiteY158" fmla="*/ 1635760 h 3694853"/>
                  <a:gd name="connsiteX159" fmla="*/ 342053 w 3557693"/>
                  <a:gd name="connsiteY159" fmla="*/ 1645920 h 3694853"/>
                  <a:gd name="connsiteX160" fmla="*/ 474133 w 3557693"/>
                  <a:gd name="connsiteY160" fmla="*/ 1767840 h 3694853"/>
                  <a:gd name="connsiteX161" fmla="*/ 728133 w 3557693"/>
                  <a:gd name="connsiteY161" fmla="*/ 1849120 h 3694853"/>
                  <a:gd name="connsiteX162" fmla="*/ 606213 w 3557693"/>
                  <a:gd name="connsiteY162" fmla="*/ 1849120 h 3694853"/>
                  <a:gd name="connsiteX163" fmla="*/ 474133 w 3557693"/>
                  <a:gd name="connsiteY163" fmla="*/ 1838960 h 3694853"/>
                  <a:gd name="connsiteX164" fmla="*/ 474133 w 3557693"/>
                  <a:gd name="connsiteY164" fmla="*/ 1889760 h 3694853"/>
                  <a:gd name="connsiteX165" fmla="*/ 585893 w 3557693"/>
                  <a:gd name="connsiteY165" fmla="*/ 1889760 h 3694853"/>
                  <a:gd name="connsiteX166" fmla="*/ 789093 w 3557693"/>
                  <a:gd name="connsiteY166" fmla="*/ 1889760 h 3694853"/>
                  <a:gd name="connsiteX167" fmla="*/ 992293 w 3557693"/>
                  <a:gd name="connsiteY167" fmla="*/ 1930400 h 3694853"/>
                  <a:gd name="connsiteX168" fmla="*/ 1266613 w 3557693"/>
                  <a:gd name="connsiteY168" fmla="*/ 1950720 h 3694853"/>
                  <a:gd name="connsiteX169" fmla="*/ 1583845 w 3557693"/>
                  <a:gd name="connsiteY169" fmla="*/ 1992993 h 3694853"/>
                  <a:gd name="connsiteX170" fmla="*/ 1744133 w 3557693"/>
                  <a:gd name="connsiteY170" fmla="*/ 2123440 h 3694853"/>
                  <a:gd name="connsiteX171" fmla="*/ 1794933 w 3557693"/>
                  <a:gd name="connsiteY171" fmla="*/ 2255520 h 3694853"/>
                  <a:gd name="connsiteX172" fmla="*/ 1805093 w 3557693"/>
                  <a:gd name="connsiteY172" fmla="*/ 2499360 h 3694853"/>
                  <a:gd name="connsiteX173" fmla="*/ 1784773 w 3557693"/>
                  <a:gd name="connsiteY173" fmla="*/ 2753360 h 3694853"/>
                  <a:gd name="connsiteX174" fmla="*/ 1733973 w 3557693"/>
                  <a:gd name="connsiteY174" fmla="*/ 3048000 h 3694853"/>
                  <a:gd name="connsiteX175" fmla="*/ 1683173 w 3557693"/>
                  <a:gd name="connsiteY175" fmla="*/ 3342640 h 3694853"/>
                  <a:gd name="connsiteX176" fmla="*/ 1632373 w 3557693"/>
                  <a:gd name="connsiteY176" fmla="*/ 3586480 h 3694853"/>
                  <a:gd name="connsiteX177" fmla="*/ 1825413 w 3557693"/>
                  <a:gd name="connsiteY177" fmla="*/ 3667760 h 3694853"/>
                  <a:gd name="connsiteX178" fmla="*/ 2120053 w 3557693"/>
                  <a:gd name="connsiteY178" fmla="*/ 3677920 h 3694853"/>
                  <a:gd name="connsiteX179" fmla="*/ 2191173 w 3557693"/>
                  <a:gd name="connsiteY179" fmla="*/ 3627120 h 3694853"/>
                  <a:gd name="connsiteX180" fmla="*/ 2181013 w 3557693"/>
                  <a:gd name="connsiteY180" fmla="*/ 3271520 h 3694853"/>
                  <a:gd name="connsiteX181" fmla="*/ 2159909 w 3557693"/>
                  <a:gd name="connsiteY181" fmla="*/ 2353033 h 3694853"/>
                  <a:gd name="connsiteX0" fmla="*/ 2159909 w 3557693"/>
                  <a:gd name="connsiteY0" fmla="*/ 2353033 h 3694853"/>
                  <a:gd name="connsiteX1" fmla="*/ 2303925 w 3557693"/>
                  <a:gd name="connsiteY1" fmla="*/ 2065001 h 3694853"/>
                  <a:gd name="connsiteX2" fmla="*/ 2628053 w 3557693"/>
                  <a:gd name="connsiteY2" fmla="*/ 1838960 h 3694853"/>
                  <a:gd name="connsiteX3" fmla="*/ 3014133 w 3557693"/>
                  <a:gd name="connsiteY3" fmla="*/ 1615440 h 3694853"/>
                  <a:gd name="connsiteX4" fmla="*/ 3288453 w 3557693"/>
                  <a:gd name="connsiteY4" fmla="*/ 1503680 h 3694853"/>
                  <a:gd name="connsiteX5" fmla="*/ 3471333 w 3557693"/>
                  <a:gd name="connsiteY5" fmla="*/ 1391920 h 3694853"/>
                  <a:gd name="connsiteX6" fmla="*/ 3552613 w 3557693"/>
                  <a:gd name="connsiteY6" fmla="*/ 1280160 h 3694853"/>
                  <a:gd name="connsiteX7" fmla="*/ 3501813 w 3557693"/>
                  <a:gd name="connsiteY7" fmla="*/ 1270000 h 3694853"/>
                  <a:gd name="connsiteX8" fmla="*/ 3430693 w 3557693"/>
                  <a:gd name="connsiteY8" fmla="*/ 1371600 h 3694853"/>
                  <a:gd name="connsiteX9" fmla="*/ 3237653 w 3557693"/>
                  <a:gd name="connsiteY9" fmla="*/ 1473200 h 3694853"/>
                  <a:gd name="connsiteX10" fmla="*/ 2922693 w 3557693"/>
                  <a:gd name="connsiteY10" fmla="*/ 1605280 h 3694853"/>
                  <a:gd name="connsiteX11" fmla="*/ 2892213 w 3557693"/>
                  <a:gd name="connsiteY11" fmla="*/ 1595120 h 3694853"/>
                  <a:gd name="connsiteX12" fmla="*/ 2922693 w 3557693"/>
                  <a:gd name="connsiteY12" fmla="*/ 1483360 h 3694853"/>
                  <a:gd name="connsiteX13" fmla="*/ 2983653 w 3557693"/>
                  <a:gd name="connsiteY13" fmla="*/ 1320800 h 3694853"/>
                  <a:gd name="connsiteX14" fmla="*/ 2983653 w 3557693"/>
                  <a:gd name="connsiteY14" fmla="*/ 1270000 h 3694853"/>
                  <a:gd name="connsiteX15" fmla="*/ 2932853 w 3557693"/>
                  <a:gd name="connsiteY15" fmla="*/ 1280160 h 3694853"/>
                  <a:gd name="connsiteX16" fmla="*/ 2902373 w 3557693"/>
                  <a:gd name="connsiteY16" fmla="*/ 1361440 h 3694853"/>
                  <a:gd name="connsiteX17" fmla="*/ 2821093 w 3557693"/>
                  <a:gd name="connsiteY17" fmla="*/ 1584960 h 3694853"/>
                  <a:gd name="connsiteX18" fmla="*/ 2790613 w 3557693"/>
                  <a:gd name="connsiteY18" fmla="*/ 1666240 h 3694853"/>
                  <a:gd name="connsiteX19" fmla="*/ 2668693 w 3557693"/>
                  <a:gd name="connsiteY19" fmla="*/ 1737360 h 3694853"/>
                  <a:gd name="connsiteX20" fmla="*/ 2519949 w 3557693"/>
                  <a:gd name="connsiteY20" fmla="*/ 1848977 h 3694853"/>
                  <a:gd name="connsiteX21" fmla="*/ 2374053 w 3557693"/>
                  <a:gd name="connsiteY21" fmla="*/ 1899920 h 3694853"/>
                  <a:gd name="connsiteX22" fmla="*/ 2231813 w 3557693"/>
                  <a:gd name="connsiteY22" fmla="*/ 2011680 h 3694853"/>
                  <a:gd name="connsiteX23" fmla="*/ 2313093 w 3557693"/>
                  <a:gd name="connsiteY23" fmla="*/ 1666240 h 3694853"/>
                  <a:gd name="connsiteX24" fmla="*/ 2384213 w 3557693"/>
                  <a:gd name="connsiteY24" fmla="*/ 1280160 h 3694853"/>
                  <a:gd name="connsiteX25" fmla="*/ 2597573 w 3557693"/>
                  <a:gd name="connsiteY25" fmla="*/ 1056640 h 3694853"/>
                  <a:gd name="connsiteX26" fmla="*/ 2668693 w 3557693"/>
                  <a:gd name="connsiteY26" fmla="*/ 894080 h 3694853"/>
                  <a:gd name="connsiteX27" fmla="*/ 2628053 w 3557693"/>
                  <a:gd name="connsiteY27" fmla="*/ 894080 h 3694853"/>
                  <a:gd name="connsiteX28" fmla="*/ 2567093 w 3557693"/>
                  <a:gd name="connsiteY28" fmla="*/ 1026160 h 3694853"/>
                  <a:gd name="connsiteX29" fmla="*/ 2414693 w 3557693"/>
                  <a:gd name="connsiteY29" fmla="*/ 1148080 h 3694853"/>
                  <a:gd name="connsiteX30" fmla="*/ 2465493 w 3557693"/>
                  <a:gd name="connsiteY30" fmla="*/ 975360 h 3694853"/>
                  <a:gd name="connsiteX31" fmla="*/ 2546773 w 3557693"/>
                  <a:gd name="connsiteY31" fmla="*/ 680720 h 3694853"/>
                  <a:gd name="connsiteX32" fmla="*/ 2648373 w 3557693"/>
                  <a:gd name="connsiteY32" fmla="*/ 589280 h 3694853"/>
                  <a:gd name="connsiteX33" fmla="*/ 2729653 w 3557693"/>
                  <a:gd name="connsiteY33" fmla="*/ 497840 h 3694853"/>
                  <a:gd name="connsiteX34" fmla="*/ 2739813 w 3557693"/>
                  <a:gd name="connsiteY34" fmla="*/ 447040 h 3694853"/>
                  <a:gd name="connsiteX35" fmla="*/ 2699173 w 3557693"/>
                  <a:gd name="connsiteY35" fmla="*/ 467360 h 3694853"/>
                  <a:gd name="connsiteX36" fmla="*/ 2628053 w 3557693"/>
                  <a:gd name="connsiteY36" fmla="*/ 548640 h 3694853"/>
                  <a:gd name="connsiteX37" fmla="*/ 2567093 w 3557693"/>
                  <a:gd name="connsiteY37" fmla="*/ 579120 h 3694853"/>
                  <a:gd name="connsiteX38" fmla="*/ 2678853 w 3557693"/>
                  <a:gd name="connsiteY38" fmla="*/ 274320 h 3694853"/>
                  <a:gd name="connsiteX39" fmla="*/ 2729653 w 3557693"/>
                  <a:gd name="connsiteY39" fmla="*/ 40640 h 3694853"/>
                  <a:gd name="connsiteX40" fmla="*/ 2689013 w 3557693"/>
                  <a:gd name="connsiteY40" fmla="*/ 30480 h 3694853"/>
                  <a:gd name="connsiteX41" fmla="*/ 2668693 w 3557693"/>
                  <a:gd name="connsiteY41" fmla="*/ 142240 h 3694853"/>
                  <a:gd name="connsiteX42" fmla="*/ 2617893 w 3557693"/>
                  <a:gd name="connsiteY42" fmla="*/ 314960 h 3694853"/>
                  <a:gd name="connsiteX43" fmla="*/ 2597573 w 3557693"/>
                  <a:gd name="connsiteY43" fmla="*/ 314960 h 3694853"/>
                  <a:gd name="connsiteX44" fmla="*/ 2556933 w 3557693"/>
                  <a:gd name="connsiteY44" fmla="*/ 172720 h 3694853"/>
                  <a:gd name="connsiteX45" fmla="*/ 2526453 w 3557693"/>
                  <a:gd name="connsiteY45" fmla="*/ 81280 h 3694853"/>
                  <a:gd name="connsiteX46" fmla="*/ 2495973 w 3557693"/>
                  <a:gd name="connsiteY46" fmla="*/ 111760 h 3694853"/>
                  <a:gd name="connsiteX47" fmla="*/ 2516293 w 3557693"/>
                  <a:gd name="connsiteY47" fmla="*/ 172720 h 3694853"/>
                  <a:gd name="connsiteX48" fmla="*/ 2546773 w 3557693"/>
                  <a:gd name="connsiteY48" fmla="*/ 284480 h 3694853"/>
                  <a:gd name="connsiteX49" fmla="*/ 2567093 w 3557693"/>
                  <a:gd name="connsiteY49" fmla="*/ 375920 h 3694853"/>
                  <a:gd name="connsiteX50" fmla="*/ 2577253 w 3557693"/>
                  <a:gd name="connsiteY50" fmla="*/ 406400 h 3694853"/>
                  <a:gd name="connsiteX51" fmla="*/ 2495973 w 3557693"/>
                  <a:gd name="connsiteY51" fmla="*/ 640080 h 3694853"/>
                  <a:gd name="connsiteX52" fmla="*/ 2424853 w 3557693"/>
                  <a:gd name="connsiteY52" fmla="*/ 894080 h 3694853"/>
                  <a:gd name="connsiteX53" fmla="*/ 2363893 w 3557693"/>
                  <a:gd name="connsiteY53" fmla="*/ 863600 h 3694853"/>
                  <a:gd name="connsiteX54" fmla="*/ 2262293 w 3557693"/>
                  <a:gd name="connsiteY54" fmla="*/ 690880 h 3694853"/>
                  <a:gd name="connsiteX55" fmla="*/ 2221653 w 3557693"/>
                  <a:gd name="connsiteY55" fmla="*/ 609600 h 3694853"/>
                  <a:gd name="connsiteX56" fmla="*/ 2201333 w 3557693"/>
                  <a:gd name="connsiteY56" fmla="*/ 640080 h 3694853"/>
                  <a:gd name="connsiteX57" fmla="*/ 2241973 w 3557693"/>
                  <a:gd name="connsiteY57" fmla="*/ 741680 h 3694853"/>
                  <a:gd name="connsiteX58" fmla="*/ 2302933 w 3557693"/>
                  <a:gd name="connsiteY58" fmla="*/ 853440 h 3694853"/>
                  <a:gd name="connsiteX59" fmla="*/ 2353733 w 3557693"/>
                  <a:gd name="connsiteY59" fmla="*/ 934720 h 3694853"/>
                  <a:gd name="connsiteX60" fmla="*/ 2384213 w 3557693"/>
                  <a:gd name="connsiteY60" fmla="*/ 965200 h 3694853"/>
                  <a:gd name="connsiteX61" fmla="*/ 2363893 w 3557693"/>
                  <a:gd name="connsiteY61" fmla="*/ 1076960 h 3694853"/>
                  <a:gd name="connsiteX62" fmla="*/ 2262293 w 3557693"/>
                  <a:gd name="connsiteY62" fmla="*/ 1422400 h 3694853"/>
                  <a:gd name="connsiteX63" fmla="*/ 2211493 w 3557693"/>
                  <a:gd name="connsiteY63" fmla="*/ 1676400 h 3694853"/>
                  <a:gd name="connsiteX64" fmla="*/ 2160693 w 3557693"/>
                  <a:gd name="connsiteY64" fmla="*/ 1818640 h 3694853"/>
                  <a:gd name="connsiteX65" fmla="*/ 2089573 w 3557693"/>
                  <a:gd name="connsiteY65" fmla="*/ 1838960 h 3694853"/>
                  <a:gd name="connsiteX66" fmla="*/ 2048933 w 3557693"/>
                  <a:gd name="connsiteY66" fmla="*/ 1686560 h 3694853"/>
                  <a:gd name="connsiteX67" fmla="*/ 1957493 w 3557693"/>
                  <a:gd name="connsiteY67" fmla="*/ 1351280 h 3694853"/>
                  <a:gd name="connsiteX68" fmla="*/ 1845733 w 3557693"/>
                  <a:gd name="connsiteY68" fmla="*/ 894080 h 3694853"/>
                  <a:gd name="connsiteX69" fmla="*/ 1805093 w 3557693"/>
                  <a:gd name="connsiteY69" fmla="*/ 436880 h 3694853"/>
                  <a:gd name="connsiteX70" fmla="*/ 1815253 w 3557693"/>
                  <a:gd name="connsiteY70" fmla="*/ 254000 h 3694853"/>
                  <a:gd name="connsiteX71" fmla="*/ 1774613 w 3557693"/>
                  <a:gd name="connsiteY71" fmla="*/ 213360 h 3694853"/>
                  <a:gd name="connsiteX72" fmla="*/ 1764453 w 3557693"/>
                  <a:gd name="connsiteY72" fmla="*/ 365760 h 3694853"/>
                  <a:gd name="connsiteX73" fmla="*/ 1764453 w 3557693"/>
                  <a:gd name="connsiteY73" fmla="*/ 558800 h 3694853"/>
                  <a:gd name="connsiteX74" fmla="*/ 1774613 w 3557693"/>
                  <a:gd name="connsiteY74" fmla="*/ 670560 h 3694853"/>
                  <a:gd name="connsiteX75" fmla="*/ 1733973 w 3557693"/>
                  <a:gd name="connsiteY75" fmla="*/ 609600 h 3694853"/>
                  <a:gd name="connsiteX76" fmla="*/ 1622213 w 3557693"/>
                  <a:gd name="connsiteY76" fmla="*/ 406400 h 3694853"/>
                  <a:gd name="connsiteX77" fmla="*/ 1571413 w 3557693"/>
                  <a:gd name="connsiteY77" fmla="*/ 142240 h 3694853"/>
                  <a:gd name="connsiteX78" fmla="*/ 1540933 w 3557693"/>
                  <a:gd name="connsiteY78" fmla="*/ 60960 h 3694853"/>
                  <a:gd name="connsiteX79" fmla="*/ 1520613 w 3557693"/>
                  <a:gd name="connsiteY79" fmla="*/ 121920 h 3694853"/>
                  <a:gd name="connsiteX80" fmla="*/ 1551093 w 3557693"/>
                  <a:gd name="connsiteY80" fmla="*/ 365760 h 3694853"/>
                  <a:gd name="connsiteX81" fmla="*/ 1571413 w 3557693"/>
                  <a:gd name="connsiteY81" fmla="*/ 426720 h 3694853"/>
                  <a:gd name="connsiteX82" fmla="*/ 1540933 w 3557693"/>
                  <a:gd name="connsiteY82" fmla="*/ 416560 h 3694853"/>
                  <a:gd name="connsiteX83" fmla="*/ 1439333 w 3557693"/>
                  <a:gd name="connsiteY83" fmla="*/ 335280 h 3694853"/>
                  <a:gd name="connsiteX84" fmla="*/ 1327573 w 3557693"/>
                  <a:gd name="connsiteY84" fmla="*/ 274320 h 3694853"/>
                  <a:gd name="connsiteX85" fmla="*/ 1317413 w 3557693"/>
                  <a:gd name="connsiteY85" fmla="*/ 304800 h 3694853"/>
                  <a:gd name="connsiteX86" fmla="*/ 1429173 w 3557693"/>
                  <a:gd name="connsiteY86" fmla="*/ 396240 h 3694853"/>
                  <a:gd name="connsiteX87" fmla="*/ 1571413 w 3557693"/>
                  <a:gd name="connsiteY87" fmla="*/ 477520 h 3694853"/>
                  <a:gd name="connsiteX88" fmla="*/ 1601893 w 3557693"/>
                  <a:gd name="connsiteY88" fmla="*/ 497840 h 3694853"/>
                  <a:gd name="connsiteX89" fmla="*/ 1683173 w 3557693"/>
                  <a:gd name="connsiteY89" fmla="*/ 629920 h 3694853"/>
                  <a:gd name="connsiteX90" fmla="*/ 1764453 w 3557693"/>
                  <a:gd name="connsiteY90" fmla="*/ 731520 h 3694853"/>
                  <a:gd name="connsiteX91" fmla="*/ 1784773 w 3557693"/>
                  <a:gd name="connsiteY91" fmla="*/ 843280 h 3694853"/>
                  <a:gd name="connsiteX92" fmla="*/ 1815253 w 3557693"/>
                  <a:gd name="connsiteY92" fmla="*/ 1036320 h 3694853"/>
                  <a:gd name="connsiteX93" fmla="*/ 1876213 w 3557693"/>
                  <a:gd name="connsiteY93" fmla="*/ 1310640 h 3694853"/>
                  <a:gd name="connsiteX94" fmla="*/ 1855893 w 3557693"/>
                  <a:gd name="connsiteY94" fmla="*/ 1310640 h 3694853"/>
                  <a:gd name="connsiteX95" fmla="*/ 1591733 w 3557693"/>
                  <a:gd name="connsiteY95" fmla="*/ 1137920 h 3694853"/>
                  <a:gd name="connsiteX96" fmla="*/ 1408853 w 3557693"/>
                  <a:gd name="connsiteY96" fmla="*/ 914400 h 3694853"/>
                  <a:gd name="connsiteX97" fmla="*/ 1327573 w 3557693"/>
                  <a:gd name="connsiteY97" fmla="*/ 782320 h 3694853"/>
                  <a:gd name="connsiteX98" fmla="*/ 1307253 w 3557693"/>
                  <a:gd name="connsiteY98" fmla="*/ 619760 h 3694853"/>
                  <a:gd name="connsiteX99" fmla="*/ 1286933 w 3557693"/>
                  <a:gd name="connsiteY99" fmla="*/ 589280 h 3694853"/>
                  <a:gd name="connsiteX100" fmla="*/ 1256453 w 3557693"/>
                  <a:gd name="connsiteY100" fmla="*/ 670560 h 3694853"/>
                  <a:gd name="connsiteX101" fmla="*/ 1266613 w 3557693"/>
                  <a:gd name="connsiteY101" fmla="*/ 772160 h 3694853"/>
                  <a:gd name="connsiteX102" fmla="*/ 1185333 w 3557693"/>
                  <a:gd name="connsiteY102" fmla="*/ 690880 h 3694853"/>
                  <a:gd name="connsiteX103" fmla="*/ 1012613 w 3557693"/>
                  <a:gd name="connsiteY103" fmla="*/ 508000 h 3694853"/>
                  <a:gd name="connsiteX104" fmla="*/ 941493 w 3557693"/>
                  <a:gd name="connsiteY104" fmla="*/ 375920 h 3694853"/>
                  <a:gd name="connsiteX105" fmla="*/ 890693 w 3557693"/>
                  <a:gd name="connsiteY105" fmla="*/ 294640 h 3694853"/>
                  <a:gd name="connsiteX106" fmla="*/ 860213 w 3557693"/>
                  <a:gd name="connsiteY106" fmla="*/ 294640 h 3694853"/>
                  <a:gd name="connsiteX107" fmla="*/ 880533 w 3557693"/>
                  <a:gd name="connsiteY107" fmla="*/ 365760 h 3694853"/>
                  <a:gd name="connsiteX108" fmla="*/ 982133 w 3557693"/>
                  <a:gd name="connsiteY108" fmla="*/ 548640 h 3694853"/>
                  <a:gd name="connsiteX109" fmla="*/ 1083733 w 3557693"/>
                  <a:gd name="connsiteY109" fmla="*/ 650240 h 3694853"/>
                  <a:gd name="connsiteX110" fmla="*/ 1012613 w 3557693"/>
                  <a:gd name="connsiteY110" fmla="*/ 650240 h 3694853"/>
                  <a:gd name="connsiteX111" fmla="*/ 850053 w 3557693"/>
                  <a:gd name="connsiteY111" fmla="*/ 579120 h 3694853"/>
                  <a:gd name="connsiteX112" fmla="*/ 829733 w 3557693"/>
                  <a:gd name="connsiteY112" fmla="*/ 599440 h 3694853"/>
                  <a:gd name="connsiteX113" fmla="*/ 921173 w 3557693"/>
                  <a:gd name="connsiteY113" fmla="*/ 650240 h 3694853"/>
                  <a:gd name="connsiteX114" fmla="*/ 1073573 w 3557693"/>
                  <a:gd name="connsiteY114" fmla="*/ 711200 h 3694853"/>
                  <a:gd name="connsiteX115" fmla="*/ 1124373 w 3557693"/>
                  <a:gd name="connsiteY115" fmla="*/ 721360 h 3694853"/>
                  <a:gd name="connsiteX116" fmla="*/ 1246293 w 3557693"/>
                  <a:gd name="connsiteY116" fmla="*/ 822960 h 3694853"/>
                  <a:gd name="connsiteX117" fmla="*/ 1286933 w 3557693"/>
                  <a:gd name="connsiteY117" fmla="*/ 853440 h 3694853"/>
                  <a:gd name="connsiteX118" fmla="*/ 1398693 w 3557693"/>
                  <a:gd name="connsiteY118" fmla="*/ 985520 h 3694853"/>
                  <a:gd name="connsiteX119" fmla="*/ 1500293 w 3557693"/>
                  <a:gd name="connsiteY119" fmla="*/ 1117600 h 3694853"/>
                  <a:gd name="connsiteX120" fmla="*/ 1683173 w 3557693"/>
                  <a:gd name="connsiteY120" fmla="*/ 1290320 h 3694853"/>
                  <a:gd name="connsiteX121" fmla="*/ 1845733 w 3557693"/>
                  <a:gd name="connsiteY121" fmla="*/ 1422400 h 3694853"/>
                  <a:gd name="connsiteX122" fmla="*/ 1866053 w 3557693"/>
                  <a:gd name="connsiteY122" fmla="*/ 1473200 h 3694853"/>
                  <a:gd name="connsiteX123" fmla="*/ 1886373 w 3557693"/>
                  <a:gd name="connsiteY123" fmla="*/ 1625600 h 3694853"/>
                  <a:gd name="connsiteX124" fmla="*/ 1896533 w 3557693"/>
                  <a:gd name="connsiteY124" fmla="*/ 1717040 h 3694853"/>
                  <a:gd name="connsiteX125" fmla="*/ 1886373 w 3557693"/>
                  <a:gd name="connsiteY125" fmla="*/ 1879600 h 3694853"/>
                  <a:gd name="connsiteX126" fmla="*/ 1774613 w 3557693"/>
                  <a:gd name="connsiteY126" fmla="*/ 1828800 h 3694853"/>
                  <a:gd name="connsiteX127" fmla="*/ 1500293 w 3557693"/>
                  <a:gd name="connsiteY127" fmla="*/ 1778000 h 3694853"/>
                  <a:gd name="connsiteX128" fmla="*/ 1256453 w 3557693"/>
                  <a:gd name="connsiteY128" fmla="*/ 1706880 h 3694853"/>
                  <a:gd name="connsiteX129" fmla="*/ 900853 w 3557693"/>
                  <a:gd name="connsiteY129" fmla="*/ 1574800 h 3694853"/>
                  <a:gd name="connsiteX130" fmla="*/ 667173 w 3557693"/>
                  <a:gd name="connsiteY130" fmla="*/ 1341120 h 3694853"/>
                  <a:gd name="connsiteX131" fmla="*/ 514773 w 3557693"/>
                  <a:gd name="connsiteY131" fmla="*/ 1137920 h 3694853"/>
                  <a:gd name="connsiteX132" fmla="*/ 423333 w 3557693"/>
                  <a:gd name="connsiteY132" fmla="*/ 1036320 h 3694853"/>
                  <a:gd name="connsiteX133" fmla="*/ 362373 w 3557693"/>
                  <a:gd name="connsiteY133" fmla="*/ 1046480 h 3694853"/>
                  <a:gd name="connsiteX134" fmla="*/ 443653 w 3557693"/>
                  <a:gd name="connsiteY134" fmla="*/ 1137920 h 3694853"/>
                  <a:gd name="connsiteX135" fmla="*/ 565573 w 3557693"/>
                  <a:gd name="connsiteY135" fmla="*/ 1320800 h 3694853"/>
                  <a:gd name="connsiteX136" fmla="*/ 626533 w 3557693"/>
                  <a:gd name="connsiteY136" fmla="*/ 1402080 h 3694853"/>
                  <a:gd name="connsiteX137" fmla="*/ 555413 w 3557693"/>
                  <a:gd name="connsiteY137" fmla="*/ 1391920 h 3694853"/>
                  <a:gd name="connsiteX138" fmla="*/ 382693 w 3557693"/>
                  <a:gd name="connsiteY138" fmla="*/ 1300480 h 3694853"/>
                  <a:gd name="connsiteX139" fmla="*/ 209973 w 3557693"/>
                  <a:gd name="connsiteY139" fmla="*/ 1178560 h 3694853"/>
                  <a:gd name="connsiteX140" fmla="*/ 47413 w 3557693"/>
                  <a:gd name="connsiteY140" fmla="*/ 1046480 h 3694853"/>
                  <a:gd name="connsiteX141" fmla="*/ 6773 w 3557693"/>
                  <a:gd name="connsiteY141" fmla="*/ 1056640 h 3694853"/>
                  <a:gd name="connsiteX142" fmla="*/ 88053 w 3557693"/>
                  <a:gd name="connsiteY142" fmla="*/ 1127760 h 3694853"/>
                  <a:gd name="connsiteX143" fmla="*/ 362373 w 3557693"/>
                  <a:gd name="connsiteY143" fmla="*/ 1351280 h 3694853"/>
                  <a:gd name="connsiteX144" fmla="*/ 606213 w 3557693"/>
                  <a:gd name="connsiteY144" fmla="*/ 1463040 h 3694853"/>
                  <a:gd name="connsiteX145" fmla="*/ 707813 w 3557693"/>
                  <a:gd name="connsiteY145" fmla="*/ 1483360 h 3694853"/>
                  <a:gd name="connsiteX146" fmla="*/ 758613 w 3557693"/>
                  <a:gd name="connsiteY146" fmla="*/ 1544320 h 3694853"/>
                  <a:gd name="connsiteX147" fmla="*/ 819573 w 3557693"/>
                  <a:gd name="connsiteY147" fmla="*/ 1595120 h 3694853"/>
                  <a:gd name="connsiteX148" fmla="*/ 911013 w 3557693"/>
                  <a:gd name="connsiteY148" fmla="*/ 1645920 h 3694853"/>
                  <a:gd name="connsiteX149" fmla="*/ 1236133 w 3557693"/>
                  <a:gd name="connsiteY149" fmla="*/ 1767840 h 3694853"/>
                  <a:gd name="connsiteX150" fmla="*/ 1540933 w 3557693"/>
                  <a:gd name="connsiteY150" fmla="*/ 1879600 h 3694853"/>
                  <a:gd name="connsiteX151" fmla="*/ 1652693 w 3557693"/>
                  <a:gd name="connsiteY151" fmla="*/ 1950720 h 3694853"/>
                  <a:gd name="connsiteX152" fmla="*/ 1469813 w 3557693"/>
                  <a:gd name="connsiteY152" fmla="*/ 1920240 h 3694853"/>
                  <a:gd name="connsiteX153" fmla="*/ 1286933 w 3557693"/>
                  <a:gd name="connsiteY153" fmla="*/ 1920240 h 3694853"/>
                  <a:gd name="connsiteX154" fmla="*/ 1053253 w 3557693"/>
                  <a:gd name="connsiteY154" fmla="*/ 1899920 h 3694853"/>
                  <a:gd name="connsiteX155" fmla="*/ 809413 w 3557693"/>
                  <a:gd name="connsiteY155" fmla="*/ 1828800 h 3694853"/>
                  <a:gd name="connsiteX156" fmla="*/ 545253 w 3557693"/>
                  <a:gd name="connsiteY156" fmla="*/ 1737360 h 3694853"/>
                  <a:gd name="connsiteX157" fmla="*/ 514773 w 3557693"/>
                  <a:gd name="connsiteY157" fmla="*/ 1727200 h 3694853"/>
                  <a:gd name="connsiteX158" fmla="*/ 382693 w 3557693"/>
                  <a:gd name="connsiteY158" fmla="*/ 1635760 h 3694853"/>
                  <a:gd name="connsiteX159" fmla="*/ 342053 w 3557693"/>
                  <a:gd name="connsiteY159" fmla="*/ 1645920 h 3694853"/>
                  <a:gd name="connsiteX160" fmla="*/ 474133 w 3557693"/>
                  <a:gd name="connsiteY160" fmla="*/ 1767840 h 3694853"/>
                  <a:gd name="connsiteX161" fmla="*/ 728133 w 3557693"/>
                  <a:gd name="connsiteY161" fmla="*/ 1849120 h 3694853"/>
                  <a:gd name="connsiteX162" fmla="*/ 606213 w 3557693"/>
                  <a:gd name="connsiteY162" fmla="*/ 1849120 h 3694853"/>
                  <a:gd name="connsiteX163" fmla="*/ 474133 w 3557693"/>
                  <a:gd name="connsiteY163" fmla="*/ 1838960 h 3694853"/>
                  <a:gd name="connsiteX164" fmla="*/ 474133 w 3557693"/>
                  <a:gd name="connsiteY164" fmla="*/ 1889760 h 3694853"/>
                  <a:gd name="connsiteX165" fmla="*/ 585893 w 3557693"/>
                  <a:gd name="connsiteY165" fmla="*/ 1889760 h 3694853"/>
                  <a:gd name="connsiteX166" fmla="*/ 789093 w 3557693"/>
                  <a:gd name="connsiteY166" fmla="*/ 1889760 h 3694853"/>
                  <a:gd name="connsiteX167" fmla="*/ 992293 w 3557693"/>
                  <a:gd name="connsiteY167" fmla="*/ 1930400 h 3694853"/>
                  <a:gd name="connsiteX168" fmla="*/ 1266613 w 3557693"/>
                  <a:gd name="connsiteY168" fmla="*/ 1950720 h 3694853"/>
                  <a:gd name="connsiteX169" fmla="*/ 1583845 w 3557693"/>
                  <a:gd name="connsiteY169" fmla="*/ 1992993 h 3694853"/>
                  <a:gd name="connsiteX170" fmla="*/ 1744133 w 3557693"/>
                  <a:gd name="connsiteY170" fmla="*/ 2123440 h 3694853"/>
                  <a:gd name="connsiteX171" fmla="*/ 1794933 w 3557693"/>
                  <a:gd name="connsiteY171" fmla="*/ 2255520 h 3694853"/>
                  <a:gd name="connsiteX172" fmla="*/ 1805093 w 3557693"/>
                  <a:gd name="connsiteY172" fmla="*/ 2499360 h 3694853"/>
                  <a:gd name="connsiteX173" fmla="*/ 1784773 w 3557693"/>
                  <a:gd name="connsiteY173" fmla="*/ 2753360 h 3694853"/>
                  <a:gd name="connsiteX174" fmla="*/ 1733973 w 3557693"/>
                  <a:gd name="connsiteY174" fmla="*/ 3048000 h 3694853"/>
                  <a:gd name="connsiteX175" fmla="*/ 1683173 w 3557693"/>
                  <a:gd name="connsiteY175" fmla="*/ 3342640 h 3694853"/>
                  <a:gd name="connsiteX176" fmla="*/ 1632373 w 3557693"/>
                  <a:gd name="connsiteY176" fmla="*/ 3586480 h 3694853"/>
                  <a:gd name="connsiteX177" fmla="*/ 1825413 w 3557693"/>
                  <a:gd name="connsiteY177" fmla="*/ 3667760 h 3694853"/>
                  <a:gd name="connsiteX178" fmla="*/ 2120053 w 3557693"/>
                  <a:gd name="connsiteY178" fmla="*/ 3677920 h 3694853"/>
                  <a:gd name="connsiteX179" fmla="*/ 2191173 w 3557693"/>
                  <a:gd name="connsiteY179" fmla="*/ 3627120 h 3694853"/>
                  <a:gd name="connsiteX180" fmla="*/ 2181013 w 3557693"/>
                  <a:gd name="connsiteY180" fmla="*/ 3271520 h 3694853"/>
                  <a:gd name="connsiteX181" fmla="*/ 2159909 w 3557693"/>
                  <a:gd name="connsiteY181" fmla="*/ 2353033 h 3694853"/>
                  <a:gd name="connsiteX0" fmla="*/ 2159909 w 3557693"/>
                  <a:gd name="connsiteY0" fmla="*/ 2353033 h 3694853"/>
                  <a:gd name="connsiteX1" fmla="*/ 2303925 w 3557693"/>
                  <a:gd name="connsiteY1" fmla="*/ 2065001 h 3694853"/>
                  <a:gd name="connsiteX2" fmla="*/ 2628053 w 3557693"/>
                  <a:gd name="connsiteY2" fmla="*/ 1838960 h 3694853"/>
                  <a:gd name="connsiteX3" fmla="*/ 3014133 w 3557693"/>
                  <a:gd name="connsiteY3" fmla="*/ 1615440 h 3694853"/>
                  <a:gd name="connsiteX4" fmla="*/ 3288453 w 3557693"/>
                  <a:gd name="connsiteY4" fmla="*/ 1503680 h 3694853"/>
                  <a:gd name="connsiteX5" fmla="*/ 3471333 w 3557693"/>
                  <a:gd name="connsiteY5" fmla="*/ 1391920 h 3694853"/>
                  <a:gd name="connsiteX6" fmla="*/ 3552613 w 3557693"/>
                  <a:gd name="connsiteY6" fmla="*/ 1280160 h 3694853"/>
                  <a:gd name="connsiteX7" fmla="*/ 3501813 w 3557693"/>
                  <a:gd name="connsiteY7" fmla="*/ 1270000 h 3694853"/>
                  <a:gd name="connsiteX8" fmla="*/ 3430693 w 3557693"/>
                  <a:gd name="connsiteY8" fmla="*/ 1371600 h 3694853"/>
                  <a:gd name="connsiteX9" fmla="*/ 3237653 w 3557693"/>
                  <a:gd name="connsiteY9" fmla="*/ 1473200 h 3694853"/>
                  <a:gd name="connsiteX10" fmla="*/ 2922693 w 3557693"/>
                  <a:gd name="connsiteY10" fmla="*/ 1605280 h 3694853"/>
                  <a:gd name="connsiteX11" fmla="*/ 2892213 w 3557693"/>
                  <a:gd name="connsiteY11" fmla="*/ 1595120 h 3694853"/>
                  <a:gd name="connsiteX12" fmla="*/ 2922693 w 3557693"/>
                  <a:gd name="connsiteY12" fmla="*/ 1483360 h 3694853"/>
                  <a:gd name="connsiteX13" fmla="*/ 2983653 w 3557693"/>
                  <a:gd name="connsiteY13" fmla="*/ 1320800 h 3694853"/>
                  <a:gd name="connsiteX14" fmla="*/ 2983653 w 3557693"/>
                  <a:gd name="connsiteY14" fmla="*/ 1270000 h 3694853"/>
                  <a:gd name="connsiteX15" fmla="*/ 2932853 w 3557693"/>
                  <a:gd name="connsiteY15" fmla="*/ 1280160 h 3694853"/>
                  <a:gd name="connsiteX16" fmla="*/ 2902373 w 3557693"/>
                  <a:gd name="connsiteY16" fmla="*/ 1361440 h 3694853"/>
                  <a:gd name="connsiteX17" fmla="*/ 2821093 w 3557693"/>
                  <a:gd name="connsiteY17" fmla="*/ 1584960 h 3694853"/>
                  <a:gd name="connsiteX18" fmla="*/ 2790613 w 3557693"/>
                  <a:gd name="connsiteY18" fmla="*/ 1666240 h 3694853"/>
                  <a:gd name="connsiteX19" fmla="*/ 2668693 w 3557693"/>
                  <a:gd name="connsiteY19" fmla="*/ 1737360 h 3694853"/>
                  <a:gd name="connsiteX20" fmla="*/ 2374053 w 3557693"/>
                  <a:gd name="connsiteY20" fmla="*/ 1899920 h 3694853"/>
                  <a:gd name="connsiteX21" fmla="*/ 2231813 w 3557693"/>
                  <a:gd name="connsiteY21" fmla="*/ 2011680 h 3694853"/>
                  <a:gd name="connsiteX22" fmla="*/ 2313093 w 3557693"/>
                  <a:gd name="connsiteY22" fmla="*/ 1666240 h 3694853"/>
                  <a:gd name="connsiteX23" fmla="*/ 2384213 w 3557693"/>
                  <a:gd name="connsiteY23" fmla="*/ 1280160 h 3694853"/>
                  <a:gd name="connsiteX24" fmla="*/ 2597573 w 3557693"/>
                  <a:gd name="connsiteY24" fmla="*/ 1056640 h 3694853"/>
                  <a:gd name="connsiteX25" fmla="*/ 2668693 w 3557693"/>
                  <a:gd name="connsiteY25" fmla="*/ 894080 h 3694853"/>
                  <a:gd name="connsiteX26" fmla="*/ 2628053 w 3557693"/>
                  <a:gd name="connsiteY26" fmla="*/ 894080 h 3694853"/>
                  <a:gd name="connsiteX27" fmla="*/ 2567093 w 3557693"/>
                  <a:gd name="connsiteY27" fmla="*/ 1026160 h 3694853"/>
                  <a:gd name="connsiteX28" fmla="*/ 2414693 w 3557693"/>
                  <a:gd name="connsiteY28" fmla="*/ 1148080 h 3694853"/>
                  <a:gd name="connsiteX29" fmla="*/ 2465493 w 3557693"/>
                  <a:gd name="connsiteY29" fmla="*/ 975360 h 3694853"/>
                  <a:gd name="connsiteX30" fmla="*/ 2546773 w 3557693"/>
                  <a:gd name="connsiteY30" fmla="*/ 680720 h 3694853"/>
                  <a:gd name="connsiteX31" fmla="*/ 2648373 w 3557693"/>
                  <a:gd name="connsiteY31" fmla="*/ 589280 h 3694853"/>
                  <a:gd name="connsiteX32" fmla="*/ 2729653 w 3557693"/>
                  <a:gd name="connsiteY32" fmla="*/ 497840 h 3694853"/>
                  <a:gd name="connsiteX33" fmla="*/ 2739813 w 3557693"/>
                  <a:gd name="connsiteY33" fmla="*/ 447040 h 3694853"/>
                  <a:gd name="connsiteX34" fmla="*/ 2699173 w 3557693"/>
                  <a:gd name="connsiteY34" fmla="*/ 467360 h 3694853"/>
                  <a:gd name="connsiteX35" fmla="*/ 2628053 w 3557693"/>
                  <a:gd name="connsiteY35" fmla="*/ 548640 h 3694853"/>
                  <a:gd name="connsiteX36" fmla="*/ 2567093 w 3557693"/>
                  <a:gd name="connsiteY36" fmla="*/ 579120 h 3694853"/>
                  <a:gd name="connsiteX37" fmla="*/ 2678853 w 3557693"/>
                  <a:gd name="connsiteY37" fmla="*/ 274320 h 3694853"/>
                  <a:gd name="connsiteX38" fmla="*/ 2729653 w 3557693"/>
                  <a:gd name="connsiteY38" fmla="*/ 40640 h 3694853"/>
                  <a:gd name="connsiteX39" fmla="*/ 2689013 w 3557693"/>
                  <a:gd name="connsiteY39" fmla="*/ 30480 h 3694853"/>
                  <a:gd name="connsiteX40" fmla="*/ 2668693 w 3557693"/>
                  <a:gd name="connsiteY40" fmla="*/ 142240 h 3694853"/>
                  <a:gd name="connsiteX41" fmla="*/ 2617893 w 3557693"/>
                  <a:gd name="connsiteY41" fmla="*/ 314960 h 3694853"/>
                  <a:gd name="connsiteX42" fmla="*/ 2597573 w 3557693"/>
                  <a:gd name="connsiteY42" fmla="*/ 314960 h 3694853"/>
                  <a:gd name="connsiteX43" fmla="*/ 2556933 w 3557693"/>
                  <a:gd name="connsiteY43" fmla="*/ 172720 h 3694853"/>
                  <a:gd name="connsiteX44" fmla="*/ 2526453 w 3557693"/>
                  <a:gd name="connsiteY44" fmla="*/ 81280 h 3694853"/>
                  <a:gd name="connsiteX45" fmla="*/ 2495973 w 3557693"/>
                  <a:gd name="connsiteY45" fmla="*/ 111760 h 3694853"/>
                  <a:gd name="connsiteX46" fmla="*/ 2516293 w 3557693"/>
                  <a:gd name="connsiteY46" fmla="*/ 172720 h 3694853"/>
                  <a:gd name="connsiteX47" fmla="*/ 2546773 w 3557693"/>
                  <a:gd name="connsiteY47" fmla="*/ 284480 h 3694853"/>
                  <a:gd name="connsiteX48" fmla="*/ 2567093 w 3557693"/>
                  <a:gd name="connsiteY48" fmla="*/ 375920 h 3694853"/>
                  <a:gd name="connsiteX49" fmla="*/ 2577253 w 3557693"/>
                  <a:gd name="connsiteY49" fmla="*/ 406400 h 3694853"/>
                  <a:gd name="connsiteX50" fmla="*/ 2495973 w 3557693"/>
                  <a:gd name="connsiteY50" fmla="*/ 640080 h 3694853"/>
                  <a:gd name="connsiteX51" fmla="*/ 2424853 w 3557693"/>
                  <a:gd name="connsiteY51" fmla="*/ 894080 h 3694853"/>
                  <a:gd name="connsiteX52" fmla="*/ 2363893 w 3557693"/>
                  <a:gd name="connsiteY52" fmla="*/ 863600 h 3694853"/>
                  <a:gd name="connsiteX53" fmla="*/ 2262293 w 3557693"/>
                  <a:gd name="connsiteY53" fmla="*/ 690880 h 3694853"/>
                  <a:gd name="connsiteX54" fmla="*/ 2221653 w 3557693"/>
                  <a:gd name="connsiteY54" fmla="*/ 609600 h 3694853"/>
                  <a:gd name="connsiteX55" fmla="*/ 2201333 w 3557693"/>
                  <a:gd name="connsiteY55" fmla="*/ 640080 h 3694853"/>
                  <a:gd name="connsiteX56" fmla="*/ 2241973 w 3557693"/>
                  <a:gd name="connsiteY56" fmla="*/ 741680 h 3694853"/>
                  <a:gd name="connsiteX57" fmla="*/ 2302933 w 3557693"/>
                  <a:gd name="connsiteY57" fmla="*/ 853440 h 3694853"/>
                  <a:gd name="connsiteX58" fmla="*/ 2353733 w 3557693"/>
                  <a:gd name="connsiteY58" fmla="*/ 934720 h 3694853"/>
                  <a:gd name="connsiteX59" fmla="*/ 2384213 w 3557693"/>
                  <a:gd name="connsiteY59" fmla="*/ 965200 h 3694853"/>
                  <a:gd name="connsiteX60" fmla="*/ 2363893 w 3557693"/>
                  <a:gd name="connsiteY60" fmla="*/ 1076960 h 3694853"/>
                  <a:gd name="connsiteX61" fmla="*/ 2262293 w 3557693"/>
                  <a:gd name="connsiteY61" fmla="*/ 1422400 h 3694853"/>
                  <a:gd name="connsiteX62" fmla="*/ 2211493 w 3557693"/>
                  <a:gd name="connsiteY62" fmla="*/ 1676400 h 3694853"/>
                  <a:gd name="connsiteX63" fmla="*/ 2160693 w 3557693"/>
                  <a:gd name="connsiteY63" fmla="*/ 1818640 h 3694853"/>
                  <a:gd name="connsiteX64" fmla="*/ 2089573 w 3557693"/>
                  <a:gd name="connsiteY64" fmla="*/ 1838960 h 3694853"/>
                  <a:gd name="connsiteX65" fmla="*/ 2048933 w 3557693"/>
                  <a:gd name="connsiteY65" fmla="*/ 1686560 h 3694853"/>
                  <a:gd name="connsiteX66" fmla="*/ 1957493 w 3557693"/>
                  <a:gd name="connsiteY66" fmla="*/ 1351280 h 3694853"/>
                  <a:gd name="connsiteX67" fmla="*/ 1845733 w 3557693"/>
                  <a:gd name="connsiteY67" fmla="*/ 894080 h 3694853"/>
                  <a:gd name="connsiteX68" fmla="*/ 1805093 w 3557693"/>
                  <a:gd name="connsiteY68" fmla="*/ 436880 h 3694853"/>
                  <a:gd name="connsiteX69" fmla="*/ 1815253 w 3557693"/>
                  <a:gd name="connsiteY69" fmla="*/ 254000 h 3694853"/>
                  <a:gd name="connsiteX70" fmla="*/ 1774613 w 3557693"/>
                  <a:gd name="connsiteY70" fmla="*/ 213360 h 3694853"/>
                  <a:gd name="connsiteX71" fmla="*/ 1764453 w 3557693"/>
                  <a:gd name="connsiteY71" fmla="*/ 365760 h 3694853"/>
                  <a:gd name="connsiteX72" fmla="*/ 1764453 w 3557693"/>
                  <a:gd name="connsiteY72" fmla="*/ 558800 h 3694853"/>
                  <a:gd name="connsiteX73" fmla="*/ 1774613 w 3557693"/>
                  <a:gd name="connsiteY73" fmla="*/ 670560 h 3694853"/>
                  <a:gd name="connsiteX74" fmla="*/ 1733973 w 3557693"/>
                  <a:gd name="connsiteY74" fmla="*/ 609600 h 3694853"/>
                  <a:gd name="connsiteX75" fmla="*/ 1622213 w 3557693"/>
                  <a:gd name="connsiteY75" fmla="*/ 406400 h 3694853"/>
                  <a:gd name="connsiteX76" fmla="*/ 1571413 w 3557693"/>
                  <a:gd name="connsiteY76" fmla="*/ 142240 h 3694853"/>
                  <a:gd name="connsiteX77" fmla="*/ 1540933 w 3557693"/>
                  <a:gd name="connsiteY77" fmla="*/ 60960 h 3694853"/>
                  <a:gd name="connsiteX78" fmla="*/ 1520613 w 3557693"/>
                  <a:gd name="connsiteY78" fmla="*/ 121920 h 3694853"/>
                  <a:gd name="connsiteX79" fmla="*/ 1551093 w 3557693"/>
                  <a:gd name="connsiteY79" fmla="*/ 365760 h 3694853"/>
                  <a:gd name="connsiteX80" fmla="*/ 1571413 w 3557693"/>
                  <a:gd name="connsiteY80" fmla="*/ 426720 h 3694853"/>
                  <a:gd name="connsiteX81" fmla="*/ 1540933 w 3557693"/>
                  <a:gd name="connsiteY81" fmla="*/ 416560 h 3694853"/>
                  <a:gd name="connsiteX82" fmla="*/ 1439333 w 3557693"/>
                  <a:gd name="connsiteY82" fmla="*/ 335280 h 3694853"/>
                  <a:gd name="connsiteX83" fmla="*/ 1327573 w 3557693"/>
                  <a:gd name="connsiteY83" fmla="*/ 274320 h 3694853"/>
                  <a:gd name="connsiteX84" fmla="*/ 1317413 w 3557693"/>
                  <a:gd name="connsiteY84" fmla="*/ 304800 h 3694853"/>
                  <a:gd name="connsiteX85" fmla="*/ 1429173 w 3557693"/>
                  <a:gd name="connsiteY85" fmla="*/ 396240 h 3694853"/>
                  <a:gd name="connsiteX86" fmla="*/ 1571413 w 3557693"/>
                  <a:gd name="connsiteY86" fmla="*/ 477520 h 3694853"/>
                  <a:gd name="connsiteX87" fmla="*/ 1601893 w 3557693"/>
                  <a:gd name="connsiteY87" fmla="*/ 497840 h 3694853"/>
                  <a:gd name="connsiteX88" fmla="*/ 1683173 w 3557693"/>
                  <a:gd name="connsiteY88" fmla="*/ 629920 h 3694853"/>
                  <a:gd name="connsiteX89" fmla="*/ 1764453 w 3557693"/>
                  <a:gd name="connsiteY89" fmla="*/ 731520 h 3694853"/>
                  <a:gd name="connsiteX90" fmla="*/ 1784773 w 3557693"/>
                  <a:gd name="connsiteY90" fmla="*/ 843280 h 3694853"/>
                  <a:gd name="connsiteX91" fmla="*/ 1815253 w 3557693"/>
                  <a:gd name="connsiteY91" fmla="*/ 1036320 h 3694853"/>
                  <a:gd name="connsiteX92" fmla="*/ 1876213 w 3557693"/>
                  <a:gd name="connsiteY92" fmla="*/ 1310640 h 3694853"/>
                  <a:gd name="connsiteX93" fmla="*/ 1855893 w 3557693"/>
                  <a:gd name="connsiteY93" fmla="*/ 1310640 h 3694853"/>
                  <a:gd name="connsiteX94" fmla="*/ 1591733 w 3557693"/>
                  <a:gd name="connsiteY94" fmla="*/ 1137920 h 3694853"/>
                  <a:gd name="connsiteX95" fmla="*/ 1408853 w 3557693"/>
                  <a:gd name="connsiteY95" fmla="*/ 914400 h 3694853"/>
                  <a:gd name="connsiteX96" fmla="*/ 1327573 w 3557693"/>
                  <a:gd name="connsiteY96" fmla="*/ 782320 h 3694853"/>
                  <a:gd name="connsiteX97" fmla="*/ 1307253 w 3557693"/>
                  <a:gd name="connsiteY97" fmla="*/ 619760 h 3694853"/>
                  <a:gd name="connsiteX98" fmla="*/ 1286933 w 3557693"/>
                  <a:gd name="connsiteY98" fmla="*/ 589280 h 3694853"/>
                  <a:gd name="connsiteX99" fmla="*/ 1256453 w 3557693"/>
                  <a:gd name="connsiteY99" fmla="*/ 670560 h 3694853"/>
                  <a:gd name="connsiteX100" fmla="*/ 1266613 w 3557693"/>
                  <a:gd name="connsiteY100" fmla="*/ 772160 h 3694853"/>
                  <a:gd name="connsiteX101" fmla="*/ 1185333 w 3557693"/>
                  <a:gd name="connsiteY101" fmla="*/ 690880 h 3694853"/>
                  <a:gd name="connsiteX102" fmla="*/ 1012613 w 3557693"/>
                  <a:gd name="connsiteY102" fmla="*/ 508000 h 3694853"/>
                  <a:gd name="connsiteX103" fmla="*/ 941493 w 3557693"/>
                  <a:gd name="connsiteY103" fmla="*/ 375920 h 3694853"/>
                  <a:gd name="connsiteX104" fmla="*/ 890693 w 3557693"/>
                  <a:gd name="connsiteY104" fmla="*/ 294640 h 3694853"/>
                  <a:gd name="connsiteX105" fmla="*/ 860213 w 3557693"/>
                  <a:gd name="connsiteY105" fmla="*/ 294640 h 3694853"/>
                  <a:gd name="connsiteX106" fmla="*/ 880533 w 3557693"/>
                  <a:gd name="connsiteY106" fmla="*/ 365760 h 3694853"/>
                  <a:gd name="connsiteX107" fmla="*/ 982133 w 3557693"/>
                  <a:gd name="connsiteY107" fmla="*/ 548640 h 3694853"/>
                  <a:gd name="connsiteX108" fmla="*/ 1083733 w 3557693"/>
                  <a:gd name="connsiteY108" fmla="*/ 650240 h 3694853"/>
                  <a:gd name="connsiteX109" fmla="*/ 1012613 w 3557693"/>
                  <a:gd name="connsiteY109" fmla="*/ 650240 h 3694853"/>
                  <a:gd name="connsiteX110" fmla="*/ 850053 w 3557693"/>
                  <a:gd name="connsiteY110" fmla="*/ 579120 h 3694853"/>
                  <a:gd name="connsiteX111" fmla="*/ 829733 w 3557693"/>
                  <a:gd name="connsiteY111" fmla="*/ 599440 h 3694853"/>
                  <a:gd name="connsiteX112" fmla="*/ 921173 w 3557693"/>
                  <a:gd name="connsiteY112" fmla="*/ 650240 h 3694853"/>
                  <a:gd name="connsiteX113" fmla="*/ 1073573 w 3557693"/>
                  <a:gd name="connsiteY113" fmla="*/ 711200 h 3694853"/>
                  <a:gd name="connsiteX114" fmla="*/ 1124373 w 3557693"/>
                  <a:gd name="connsiteY114" fmla="*/ 721360 h 3694853"/>
                  <a:gd name="connsiteX115" fmla="*/ 1246293 w 3557693"/>
                  <a:gd name="connsiteY115" fmla="*/ 822960 h 3694853"/>
                  <a:gd name="connsiteX116" fmla="*/ 1286933 w 3557693"/>
                  <a:gd name="connsiteY116" fmla="*/ 853440 h 3694853"/>
                  <a:gd name="connsiteX117" fmla="*/ 1398693 w 3557693"/>
                  <a:gd name="connsiteY117" fmla="*/ 985520 h 3694853"/>
                  <a:gd name="connsiteX118" fmla="*/ 1500293 w 3557693"/>
                  <a:gd name="connsiteY118" fmla="*/ 1117600 h 3694853"/>
                  <a:gd name="connsiteX119" fmla="*/ 1683173 w 3557693"/>
                  <a:gd name="connsiteY119" fmla="*/ 1290320 h 3694853"/>
                  <a:gd name="connsiteX120" fmla="*/ 1845733 w 3557693"/>
                  <a:gd name="connsiteY120" fmla="*/ 1422400 h 3694853"/>
                  <a:gd name="connsiteX121" fmla="*/ 1866053 w 3557693"/>
                  <a:gd name="connsiteY121" fmla="*/ 1473200 h 3694853"/>
                  <a:gd name="connsiteX122" fmla="*/ 1886373 w 3557693"/>
                  <a:gd name="connsiteY122" fmla="*/ 1625600 h 3694853"/>
                  <a:gd name="connsiteX123" fmla="*/ 1896533 w 3557693"/>
                  <a:gd name="connsiteY123" fmla="*/ 1717040 h 3694853"/>
                  <a:gd name="connsiteX124" fmla="*/ 1886373 w 3557693"/>
                  <a:gd name="connsiteY124" fmla="*/ 1879600 h 3694853"/>
                  <a:gd name="connsiteX125" fmla="*/ 1774613 w 3557693"/>
                  <a:gd name="connsiteY125" fmla="*/ 1828800 h 3694853"/>
                  <a:gd name="connsiteX126" fmla="*/ 1500293 w 3557693"/>
                  <a:gd name="connsiteY126" fmla="*/ 1778000 h 3694853"/>
                  <a:gd name="connsiteX127" fmla="*/ 1256453 w 3557693"/>
                  <a:gd name="connsiteY127" fmla="*/ 1706880 h 3694853"/>
                  <a:gd name="connsiteX128" fmla="*/ 900853 w 3557693"/>
                  <a:gd name="connsiteY128" fmla="*/ 1574800 h 3694853"/>
                  <a:gd name="connsiteX129" fmla="*/ 667173 w 3557693"/>
                  <a:gd name="connsiteY129" fmla="*/ 1341120 h 3694853"/>
                  <a:gd name="connsiteX130" fmla="*/ 514773 w 3557693"/>
                  <a:gd name="connsiteY130" fmla="*/ 1137920 h 3694853"/>
                  <a:gd name="connsiteX131" fmla="*/ 423333 w 3557693"/>
                  <a:gd name="connsiteY131" fmla="*/ 1036320 h 3694853"/>
                  <a:gd name="connsiteX132" fmla="*/ 362373 w 3557693"/>
                  <a:gd name="connsiteY132" fmla="*/ 1046480 h 3694853"/>
                  <a:gd name="connsiteX133" fmla="*/ 443653 w 3557693"/>
                  <a:gd name="connsiteY133" fmla="*/ 1137920 h 3694853"/>
                  <a:gd name="connsiteX134" fmla="*/ 565573 w 3557693"/>
                  <a:gd name="connsiteY134" fmla="*/ 1320800 h 3694853"/>
                  <a:gd name="connsiteX135" fmla="*/ 626533 w 3557693"/>
                  <a:gd name="connsiteY135" fmla="*/ 1402080 h 3694853"/>
                  <a:gd name="connsiteX136" fmla="*/ 555413 w 3557693"/>
                  <a:gd name="connsiteY136" fmla="*/ 1391920 h 3694853"/>
                  <a:gd name="connsiteX137" fmla="*/ 382693 w 3557693"/>
                  <a:gd name="connsiteY137" fmla="*/ 1300480 h 3694853"/>
                  <a:gd name="connsiteX138" fmla="*/ 209973 w 3557693"/>
                  <a:gd name="connsiteY138" fmla="*/ 1178560 h 3694853"/>
                  <a:gd name="connsiteX139" fmla="*/ 47413 w 3557693"/>
                  <a:gd name="connsiteY139" fmla="*/ 1046480 h 3694853"/>
                  <a:gd name="connsiteX140" fmla="*/ 6773 w 3557693"/>
                  <a:gd name="connsiteY140" fmla="*/ 1056640 h 3694853"/>
                  <a:gd name="connsiteX141" fmla="*/ 88053 w 3557693"/>
                  <a:gd name="connsiteY141" fmla="*/ 1127760 h 3694853"/>
                  <a:gd name="connsiteX142" fmla="*/ 362373 w 3557693"/>
                  <a:gd name="connsiteY142" fmla="*/ 1351280 h 3694853"/>
                  <a:gd name="connsiteX143" fmla="*/ 606213 w 3557693"/>
                  <a:gd name="connsiteY143" fmla="*/ 1463040 h 3694853"/>
                  <a:gd name="connsiteX144" fmla="*/ 707813 w 3557693"/>
                  <a:gd name="connsiteY144" fmla="*/ 1483360 h 3694853"/>
                  <a:gd name="connsiteX145" fmla="*/ 758613 w 3557693"/>
                  <a:gd name="connsiteY145" fmla="*/ 1544320 h 3694853"/>
                  <a:gd name="connsiteX146" fmla="*/ 819573 w 3557693"/>
                  <a:gd name="connsiteY146" fmla="*/ 1595120 h 3694853"/>
                  <a:gd name="connsiteX147" fmla="*/ 911013 w 3557693"/>
                  <a:gd name="connsiteY147" fmla="*/ 1645920 h 3694853"/>
                  <a:gd name="connsiteX148" fmla="*/ 1236133 w 3557693"/>
                  <a:gd name="connsiteY148" fmla="*/ 1767840 h 3694853"/>
                  <a:gd name="connsiteX149" fmla="*/ 1540933 w 3557693"/>
                  <a:gd name="connsiteY149" fmla="*/ 1879600 h 3694853"/>
                  <a:gd name="connsiteX150" fmla="*/ 1652693 w 3557693"/>
                  <a:gd name="connsiteY150" fmla="*/ 1950720 h 3694853"/>
                  <a:gd name="connsiteX151" fmla="*/ 1469813 w 3557693"/>
                  <a:gd name="connsiteY151" fmla="*/ 1920240 h 3694853"/>
                  <a:gd name="connsiteX152" fmla="*/ 1286933 w 3557693"/>
                  <a:gd name="connsiteY152" fmla="*/ 1920240 h 3694853"/>
                  <a:gd name="connsiteX153" fmla="*/ 1053253 w 3557693"/>
                  <a:gd name="connsiteY153" fmla="*/ 1899920 h 3694853"/>
                  <a:gd name="connsiteX154" fmla="*/ 809413 w 3557693"/>
                  <a:gd name="connsiteY154" fmla="*/ 1828800 h 3694853"/>
                  <a:gd name="connsiteX155" fmla="*/ 545253 w 3557693"/>
                  <a:gd name="connsiteY155" fmla="*/ 1737360 h 3694853"/>
                  <a:gd name="connsiteX156" fmla="*/ 514773 w 3557693"/>
                  <a:gd name="connsiteY156" fmla="*/ 1727200 h 3694853"/>
                  <a:gd name="connsiteX157" fmla="*/ 382693 w 3557693"/>
                  <a:gd name="connsiteY157" fmla="*/ 1635760 h 3694853"/>
                  <a:gd name="connsiteX158" fmla="*/ 342053 w 3557693"/>
                  <a:gd name="connsiteY158" fmla="*/ 1645920 h 3694853"/>
                  <a:gd name="connsiteX159" fmla="*/ 474133 w 3557693"/>
                  <a:gd name="connsiteY159" fmla="*/ 1767840 h 3694853"/>
                  <a:gd name="connsiteX160" fmla="*/ 728133 w 3557693"/>
                  <a:gd name="connsiteY160" fmla="*/ 1849120 h 3694853"/>
                  <a:gd name="connsiteX161" fmla="*/ 606213 w 3557693"/>
                  <a:gd name="connsiteY161" fmla="*/ 1849120 h 3694853"/>
                  <a:gd name="connsiteX162" fmla="*/ 474133 w 3557693"/>
                  <a:gd name="connsiteY162" fmla="*/ 1838960 h 3694853"/>
                  <a:gd name="connsiteX163" fmla="*/ 474133 w 3557693"/>
                  <a:gd name="connsiteY163" fmla="*/ 1889760 h 3694853"/>
                  <a:gd name="connsiteX164" fmla="*/ 585893 w 3557693"/>
                  <a:gd name="connsiteY164" fmla="*/ 1889760 h 3694853"/>
                  <a:gd name="connsiteX165" fmla="*/ 789093 w 3557693"/>
                  <a:gd name="connsiteY165" fmla="*/ 1889760 h 3694853"/>
                  <a:gd name="connsiteX166" fmla="*/ 992293 w 3557693"/>
                  <a:gd name="connsiteY166" fmla="*/ 1930400 h 3694853"/>
                  <a:gd name="connsiteX167" fmla="*/ 1266613 w 3557693"/>
                  <a:gd name="connsiteY167" fmla="*/ 1950720 h 3694853"/>
                  <a:gd name="connsiteX168" fmla="*/ 1583845 w 3557693"/>
                  <a:gd name="connsiteY168" fmla="*/ 1992993 h 3694853"/>
                  <a:gd name="connsiteX169" fmla="*/ 1744133 w 3557693"/>
                  <a:gd name="connsiteY169" fmla="*/ 2123440 h 3694853"/>
                  <a:gd name="connsiteX170" fmla="*/ 1794933 w 3557693"/>
                  <a:gd name="connsiteY170" fmla="*/ 2255520 h 3694853"/>
                  <a:gd name="connsiteX171" fmla="*/ 1805093 w 3557693"/>
                  <a:gd name="connsiteY171" fmla="*/ 2499360 h 3694853"/>
                  <a:gd name="connsiteX172" fmla="*/ 1784773 w 3557693"/>
                  <a:gd name="connsiteY172" fmla="*/ 2753360 h 3694853"/>
                  <a:gd name="connsiteX173" fmla="*/ 1733973 w 3557693"/>
                  <a:gd name="connsiteY173" fmla="*/ 3048000 h 3694853"/>
                  <a:gd name="connsiteX174" fmla="*/ 1683173 w 3557693"/>
                  <a:gd name="connsiteY174" fmla="*/ 3342640 h 3694853"/>
                  <a:gd name="connsiteX175" fmla="*/ 1632373 w 3557693"/>
                  <a:gd name="connsiteY175" fmla="*/ 3586480 h 3694853"/>
                  <a:gd name="connsiteX176" fmla="*/ 1825413 w 3557693"/>
                  <a:gd name="connsiteY176" fmla="*/ 3667760 h 3694853"/>
                  <a:gd name="connsiteX177" fmla="*/ 2120053 w 3557693"/>
                  <a:gd name="connsiteY177" fmla="*/ 3677920 h 3694853"/>
                  <a:gd name="connsiteX178" fmla="*/ 2191173 w 3557693"/>
                  <a:gd name="connsiteY178" fmla="*/ 3627120 h 3694853"/>
                  <a:gd name="connsiteX179" fmla="*/ 2181013 w 3557693"/>
                  <a:gd name="connsiteY179" fmla="*/ 3271520 h 3694853"/>
                  <a:gd name="connsiteX180" fmla="*/ 2159909 w 3557693"/>
                  <a:gd name="connsiteY180" fmla="*/ 2353033 h 3694853"/>
                  <a:gd name="connsiteX0" fmla="*/ 2159909 w 3557693"/>
                  <a:gd name="connsiteY0" fmla="*/ 2353033 h 3694853"/>
                  <a:gd name="connsiteX1" fmla="*/ 2303925 w 3557693"/>
                  <a:gd name="connsiteY1" fmla="*/ 2065001 h 3694853"/>
                  <a:gd name="connsiteX2" fmla="*/ 2628053 w 3557693"/>
                  <a:gd name="connsiteY2" fmla="*/ 1838960 h 3694853"/>
                  <a:gd name="connsiteX3" fmla="*/ 3014133 w 3557693"/>
                  <a:gd name="connsiteY3" fmla="*/ 1615440 h 3694853"/>
                  <a:gd name="connsiteX4" fmla="*/ 3288453 w 3557693"/>
                  <a:gd name="connsiteY4" fmla="*/ 1503680 h 3694853"/>
                  <a:gd name="connsiteX5" fmla="*/ 3471333 w 3557693"/>
                  <a:gd name="connsiteY5" fmla="*/ 1391920 h 3694853"/>
                  <a:gd name="connsiteX6" fmla="*/ 3552613 w 3557693"/>
                  <a:gd name="connsiteY6" fmla="*/ 1280160 h 3694853"/>
                  <a:gd name="connsiteX7" fmla="*/ 3501813 w 3557693"/>
                  <a:gd name="connsiteY7" fmla="*/ 1270000 h 3694853"/>
                  <a:gd name="connsiteX8" fmla="*/ 3430693 w 3557693"/>
                  <a:gd name="connsiteY8" fmla="*/ 1371600 h 3694853"/>
                  <a:gd name="connsiteX9" fmla="*/ 3237653 w 3557693"/>
                  <a:gd name="connsiteY9" fmla="*/ 1473200 h 3694853"/>
                  <a:gd name="connsiteX10" fmla="*/ 2922693 w 3557693"/>
                  <a:gd name="connsiteY10" fmla="*/ 1605280 h 3694853"/>
                  <a:gd name="connsiteX11" fmla="*/ 2892213 w 3557693"/>
                  <a:gd name="connsiteY11" fmla="*/ 1595120 h 3694853"/>
                  <a:gd name="connsiteX12" fmla="*/ 2922693 w 3557693"/>
                  <a:gd name="connsiteY12" fmla="*/ 1483360 h 3694853"/>
                  <a:gd name="connsiteX13" fmla="*/ 2983653 w 3557693"/>
                  <a:gd name="connsiteY13" fmla="*/ 1320800 h 3694853"/>
                  <a:gd name="connsiteX14" fmla="*/ 2983653 w 3557693"/>
                  <a:gd name="connsiteY14" fmla="*/ 1270000 h 3694853"/>
                  <a:gd name="connsiteX15" fmla="*/ 2932853 w 3557693"/>
                  <a:gd name="connsiteY15" fmla="*/ 1280160 h 3694853"/>
                  <a:gd name="connsiteX16" fmla="*/ 2902373 w 3557693"/>
                  <a:gd name="connsiteY16" fmla="*/ 1361440 h 3694853"/>
                  <a:gd name="connsiteX17" fmla="*/ 2821093 w 3557693"/>
                  <a:gd name="connsiteY17" fmla="*/ 1584960 h 3694853"/>
                  <a:gd name="connsiteX18" fmla="*/ 2790613 w 3557693"/>
                  <a:gd name="connsiteY18" fmla="*/ 1666240 h 3694853"/>
                  <a:gd name="connsiteX19" fmla="*/ 2668693 w 3557693"/>
                  <a:gd name="connsiteY19" fmla="*/ 1737360 h 3694853"/>
                  <a:gd name="connsiteX20" fmla="*/ 2374053 w 3557693"/>
                  <a:gd name="connsiteY20" fmla="*/ 1899920 h 3694853"/>
                  <a:gd name="connsiteX21" fmla="*/ 2231813 w 3557693"/>
                  <a:gd name="connsiteY21" fmla="*/ 2011680 h 3694853"/>
                  <a:gd name="connsiteX22" fmla="*/ 2313093 w 3557693"/>
                  <a:gd name="connsiteY22" fmla="*/ 1666240 h 3694853"/>
                  <a:gd name="connsiteX23" fmla="*/ 2384213 w 3557693"/>
                  <a:gd name="connsiteY23" fmla="*/ 1280160 h 3694853"/>
                  <a:gd name="connsiteX24" fmla="*/ 2597573 w 3557693"/>
                  <a:gd name="connsiteY24" fmla="*/ 1056640 h 3694853"/>
                  <a:gd name="connsiteX25" fmla="*/ 2668693 w 3557693"/>
                  <a:gd name="connsiteY25" fmla="*/ 894080 h 3694853"/>
                  <a:gd name="connsiteX26" fmla="*/ 2628053 w 3557693"/>
                  <a:gd name="connsiteY26" fmla="*/ 894080 h 3694853"/>
                  <a:gd name="connsiteX27" fmla="*/ 2567093 w 3557693"/>
                  <a:gd name="connsiteY27" fmla="*/ 1026160 h 3694853"/>
                  <a:gd name="connsiteX28" fmla="*/ 2414693 w 3557693"/>
                  <a:gd name="connsiteY28" fmla="*/ 1148080 h 3694853"/>
                  <a:gd name="connsiteX29" fmla="*/ 2465493 w 3557693"/>
                  <a:gd name="connsiteY29" fmla="*/ 975360 h 3694853"/>
                  <a:gd name="connsiteX30" fmla="*/ 2546773 w 3557693"/>
                  <a:gd name="connsiteY30" fmla="*/ 680720 h 3694853"/>
                  <a:gd name="connsiteX31" fmla="*/ 2648373 w 3557693"/>
                  <a:gd name="connsiteY31" fmla="*/ 589280 h 3694853"/>
                  <a:gd name="connsiteX32" fmla="*/ 2729653 w 3557693"/>
                  <a:gd name="connsiteY32" fmla="*/ 497840 h 3694853"/>
                  <a:gd name="connsiteX33" fmla="*/ 2739813 w 3557693"/>
                  <a:gd name="connsiteY33" fmla="*/ 447040 h 3694853"/>
                  <a:gd name="connsiteX34" fmla="*/ 2699173 w 3557693"/>
                  <a:gd name="connsiteY34" fmla="*/ 467360 h 3694853"/>
                  <a:gd name="connsiteX35" fmla="*/ 2628053 w 3557693"/>
                  <a:gd name="connsiteY35" fmla="*/ 548640 h 3694853"/>
                  <a:gd name="connsiteX36" fmla="*/ 2567093 w 3557693"/>
                  <a:gd name="connsiteY36" fmla="*/ 579120 h 3694853"/>
                  <a:gd name="connsiteX37" fmla="*/ 2678853 w 3557693"/>
                  <a:gd name="connsiteY37" fmla="*/ 274320 h 3694853"/>
                  <a:gd name="connsiteX38" fmla="*/ 2729653 w 3557693"/>
                  <a:gd name="connsiteY38" fmla="*/ 40640 h 3694853"/>
                  <a:gd name="connsiteX39" fmla="*/ 2689013 w 3557693"/>
                  <a:gd name="connsiteY39" fmla="*/ 30480 h 3694853"/>
                  <a:gd name="connsiteX40" fmla="*/ 2668693 w 3557693"/>
                  <a:gd name="connsiteY40" fmla="*/ 142240 h 3694853"/>
                  <a:gd name="connsiteX41" fmla="*/ 2617893 w 3557693"/>
                  <a:gd name="connsiteY41" fmla="*/ 314960 h 3694853"/>
                  <a:gd name="connsiteX42" fmla="*/ 2597573 w 3557693"/>
                  <a:gd name="connsiteY42" fmla="*/ 314960 h 3694853"/>
                  <a:gd name="connsiteX43" fmla="*/ 2556933 w 3557693"/>
                  <a:gd name="connsiteY43" fmla="*/ 172720 h 3694853"/>
                  <a:gd name="connsiteX44" fmla="*/ 2526453 w 3557693"/>
                  <a:gd name="connsiteY44" fmla="*/ 81280 h 3694853"/>
                  <a:gd name="connsiteX45" fmla="*/ 2495973 w 3557693"/>
                  <a:gd name="connsiteY45" fmla="*/ 111760 h 3694853"/>
                  <a:gd name="connsiteX46" fmla="*/ 2516293 w 3557693"/>
                  <a:gd name="connsiteY46" fmla="*/ 172720 h 3694853"/>
                  <a:gd name="connsiteX47" fmla="*/ 2546773 w 3557693"/>
                  <a:gd name="connsiteY47" fmla="*/ 284480 h 3694853"/>
                  <a:gd name="connsiteX48" fmla="*/ 2567093 w 3557693"/>
                  <a:gd name="connsiteY48" fmla="*/ 375920 h 3694853"/>
                  <a:gd name="connsiteX49" fmla="*/ 2577253 w 3557693"/>
                  <a:gd name="connsiteY49" fmla="*/ 406400 h 3694853"/>
                  <a:gd name="connsiteX50" fmla="*/ 2495973 w 3557693"/>
                  <a:gd name="connsiteY50" fmla="*/ 640080 h 3694853"/>
                  <a:gd name="connsiteX51" fmla="*/ 2424853 w 3557693"/>
                  <a:gd name="connsiteY51" fmla="*/ 894080 h 3694853"/>
                  <a:gd name="connsiteX52" fmla="*/ 2363893 w 3557693"/>
                  <a:gd name="connsiteY52" fmla="*/ 863600 h 3694853"/>
                  <a:gd name="connsiteX53" fmla="*/ 2262293 w 3557693"/>
                  <a:gd name="connsiteY53" fmla="*/ 690880 h 3694853"/>
                  <a:gd name="connsiteX54" fmla="*/ 2221653 w 3557693"/>
                  <a:gd name="connsiteY54" fmla="*/ 609600 h 3694853"/>
                  <a:gd name="connsiteX55" fmla="*/ 2201333 w 3557693"/>
                  <a:gd name="connsiteY55" fmla="*/ 640080 h 3694853"/>
                  <a:gd name="connsiteX56" fmla="*/ 2241973 w 3557693"/>
                  <a:gd name="connsiteY56" fmla="*/ 741680 h 3694853"/>
                  <a:gd name="connsiteX57" fmla="*/ 2302933 w 3557693"/>
                  <a:gd name="connsiteY57" fmla="*/ 853440 h 3694853"/>
                  <a:gd name="connsiteX58" fmla="*/ 2353733 w 3557693"/>
                  <a:gd name="connsiteY58" fmla="*/ 934720 h 3694853"/>
                  <a:gd name="connsiteX59" fmla="*/ 2384213 w 3557693"/>
                  <a:gd name="connsiteY59" fmla="*/ 965200 h 3694853"/>
                  <a:gd name="connsiteX60" fmla="*/ 2363893 w 3557693"/>
                  <a:gd name="connsiteY60" fmla="*/ 1076960 h 3694853"/>
                  <a:gd name="connsiteX61" fmla="*/ 2262293 w 3557693"/>
                  <a:gd name="connsiteY61" fmla="*/ 1422400 h 3694853"/>
                  <a:gd name="connsiteX62" fmla="*/ 2211493 w 3557693"/>
                  <a:gd name="connsiteY62" fmla="*/ 1676400 h 3694853"/>
                  <a:gd name="connsiteX63" fmla="*/ 2160693 w 3557693"/>
                  <a:gd name="connsiteY63" fmla="*/ 1818640 h 3694853"/>
                  <a:gd name="connsiteX64" fmla="*/ 2089573 w 3557693"/>
                  <a:gd name="connsiteY64" fmla="*/ 1838960 h 3694853"/>
                  <a:gd name="connsiteX65" fmla="*/ 2048933 w 3557693"/>
                  <a:gd name="connsiteY65" fmla="*/ 1686560 h 3694853"/>
                  <a:gd name="connsiteX66" fmla="*/ 1957493 w 3557693"/>
                  <a:gd name="connsiteY66" fmla="*/ 1351280 h 3694853"/>
                  <a:gd name="connsiteX67" fmla="*/ 1845733 w 3557693"/>
                  <a:gd name="connsiteY67" fmla="*/ 894080 h 3694853"/>
                  <a:gd name="connsiteX68" fmla="*/ 1805093 w 3557693"/>
                  <a:gd name="connsiteY68" fmla="*/ 436880 h 3694853"/>
                  <a:gd name="connsiteX69" fmla="*/ 1815253 w 3557693"/>
                  <a:gd name="connsiteY69" fmla="*/ 254000 h 3694853"/>
                  <a:gd name="connsiteX70" fmla="*/ 1774613 w 3557693"/>
                  <a:gd name="connsiteY70" fmla="*/ 213360 h 3694853"/>
                  <a:gd name="connsiteX71" fmla="*/ 1764453 w 3557693"/>
                  <a:gd name="connsiteY71" fmla="*/ 365760 h 3694853"/>
                  <a:gd name="connsiteX72" fmla="*/ 1764453 w 3557693"/>
                  <a:gd name="connsiteY72" fmla="*/ 558800 h 3694853"/>
                  <a:gd name="connsiteX73" fmla="*/ 1774613 w 3557693"/>
                  <a:gd name="connsiteY73" fmla="*/ 670560 h 3694853"/>
                  <a:gd name="connsiteX74" fmla="*/ 1733973 w 3557693"/>
                  <a:gd name="connsiteY74" fmla="*/ 609600 h 3694853"/>
                  <a:gd name="connsiteX75" fmla="*/ 1622213 w 3557693"/>
                  <a:gd name="connsiteY75" fmla="*/ 406400 h 3694853"/>
                  <a:gd name="connsiteX76" fmla="*/ 1571413 w 3557693"/>
                  <a:gd name="connsiteY76" fmla="*/ 142240 h 3694853"/>
                  <a:gd name="connsiteX77" fmla="*/ 1540933 w 3557693"/>
                  <a:gd name="connsiteY77" fmla="*/ 60960 h 3694853"/>
                  <a:gd name="connsiteX78" fmla="*/ 1520613 w 3557693"/>
                  <a:gd name="connsiteY78" fmla="*/ 121920 h 3694853"/>
                  <a:gd name="connsiteX79" fmla="*/ 1551093 w 3557693"/>
                  <a:gd name="connsiteY79" fmla="*/ 365760 h 3694853"/>
                  <a:gd name="connsiteX80" fmla="*/ 1571413 w 3557693"/>
                  <a:gd name="connsiteY80" fmla="*/ 426720 h 3694853"/>
                  <a:gd name="connsiteX81" fmla="*/ 1540933 w 3557693"/>
                  <a:gd name="connsiteY81" fmla="*/ 416560 h 3694853"/>
                  <a:gd name="connsiteX82" fmla="*/ 1439333 w 3557693"/>
                  <a:gd name="connsiteY82" fmla="*/ 335280 h 3694853"/>
                  <a:gd name="connsiteX83" fmla="*/ 1327573 w 3557693"/>
                  <a:gd name="connsiteY83" fmla="*/ 274320 h 3694853"/>
                  <a:gd name="connsiteX84" fmla="*/ 1317413 w 3557693"/>
                  <a:gd name="connsiteY84" fmla="*/ 304800 h 3694853"/>
                  <a:gd name="connsiteX85" fmla="*/ 1429173 w 3557693"/>
                  <a:gd name="connsiteY85" fmla="*/ 396240 h 3694853"/>
                  <a:gd name="connsiteX86" fmla="*/ 1571413 w 3557693"/>
                  <a:gd name="connsiteY86" fmla="*/ 477520 h 3694853"/>
                  <a:gd name="connsiteX87" fmla="*/ 1601893 w 3557693"/>
                  <a:gd name="connsiteY87" fmla="*/ 497840 h 3694853"/>
                  <a:gd name="connsiteX88" fmla="*/ 1683173 w 3557693"/>
                  <a:gd name="connsiteY88" fmla="*/ 629920 h 3694853"/>
                  <a:gd name="connsiteX89" fmla="*/ 1764453 w 3557693"/>
                  <a:gd name="connsiteY89" fmla="*/ 731520 h 3694853"/>
                  <a:gd name="connsiteX90" fmla="*/ 1784773 w 3557693"/>
                  <a:gd name="connsiteY90" fmla="*/ 843280 h 3694853"/>
                  <a:gd name="connsiteX91" fmla="*/ 1815253 w 3557693"/>
                  <a:gd name="connsiteY91" fmla="*/ 1036320 h 3694853"/>
                  <a:gd name="connsiteX92" fmla="*/ 1876213 w 3557693"/>
                  <a:gd name="connsiteY92" fmla="*/ 1310640 h 3694853"/>
                  <a:gd name="connsiteX93" fmla="*/ 1855893 w 3557693"/>
                  <a:gd name="connsiteY93" fmla="*/ 1310640 h 3694853"/>
                  <a:gd name="connsiteX94" fmla="*/ 1591733 w 3557693"/>
                  <a:gd name="connsiteY94" fmla="*/ 1137920 h 3694853"/>
                  <a:gd name="connsiteX95" fmla="*/ 1408853 w 3557693"/>
                  <a:gd name="connsiteY95" fmla="*/ 914400 h 3694853"/>
                  <a:gd name="connsiteX96" fmla="*/ 1327573 w 3557693"/>
                  <a:gd name="connsiteY96" fmla="*/ 782320 h 3694853"/>
                  <a:gd name="connsiteX97" fmla="*/ 1307253 w 3557693"/>
                  <a:gd name="connsiteY97" fmla="*/ 619760 h 3694853"/>
                  <a:gd name="connsiteX98" fmla="*/ 1286933 w 3557693"/>
                  <a:gd name="connsiteY98" fmla="*/ 589280 h 3694853"/>
                  <a:gd name="connsiteX99" fmla="*/ 1256453 w 3557693"/>
                  <a:gd name="connsiteY99" fmla="*/ 670560 h 3694853"/>
                  <a:gd name="connsiteX100" fmla="*/ 1266613 w 3557693"/>
                  <a:gd name="connsiteY100" fmla="*/ 772160 h 3694853"/>
                  <a:gd name="connsiteX101" fmla="*/ 1185333 w 3557693"/>
                  <a:gd name="connsiteY101" fmla="*/ 690880 h 3694853"/>
                  <a:gd name="connsiteX102" fmla="*/ 1012613 w 3557693"/>
                  <a:gd name="connsiteY102" fmla="*/ 508000 h 3694853"/>
                  <a:gd name="connsiteX103" fmla="*/ 941493 w 3557693"/>
                  <a:gd name="connsiteY103" fmla="*/ 375920 h 3694853"/>
                  <a:gd name="connsiteX104" fmla="*/ 890693 w 3557693"/>
                  <a:gd name="connsiteY104" fmla="*/ 294640 h 3694853"/>
                  <a:gd name="connsiteX105" fmla="*/ 860213 w 3557693"/>
                  <a:gd name="connsiteY105" fmla="*/ 294640 h 3694853"/>
                  <a:gd name="connsiteX106" fmla="*/ 880533 w 3557693"/>
                  <a:gd name="connsiteY106" fmla="*/ 365760 h 3694853"/>
                  <a:gd name="connsiteX107" fmla="*/ 982133 w 3557693"/>
                  <a:gd name="connsiteY107" fmla="*/ 548640 h 3694853"/>
                  <a:gd name="connsiteX108" fmla="*/ 1083733 w 3557693"/>
                  <a:gd name="connsiteY108" fmla="*/ 650240 h 3694853"/>
                  <a:gd name="connsiteX109" fmla="*/ 1012613 w 3557693"/>
                  <a:gd name="connsiteY109" fmla="*/ 650240 h 3694853"/>
                  <a:gd name="connsiteX110" fmla="*/ 850053 w 3557693"/>
                  <a:gd name="connsiteY110" fmla="*/ 579120 h 3694853"/>
                  <a:gd name="connsiteX111" fmla="*/ 829733 w 3557693"/>
                  <a:gd name="connsiteY111" fmla="*/ 599440 h 3694853"/>
                  <a:gd name="connsiteX112" fmla="*/ 921173 w 3557693"/>
                  <a:gd name="connsiteY112" fmla="*/ 650240 h 3694853"/>
                  <a:gd name="connsiteX113" fmla="*/ 1073573 w 3557693"/>
                  <a:gd name="connsiteY113" fmla="*/ 711200 h 3694853"/>
                  <a:gd name="connsiteX114" fmla="*/ 1124373 w 3557693"/>
                  <a:gd name="connsiteY114" fmla="*/ 721360 h 3694853"/>
                  <a:gd name="connsiteX115" fmla="*/ 1246293 w 3557693"/>
                  <a:gd name="connsiteY115" fmla="*/ 822960 h 3694853"/>
                  <a:gd name="connsiteX116" fmla="*/ 1286933 w 3557693"/>
                  <a:gd name="connsiteY116" fmla="*/ 853440 h 3694853"/>
                  <a:gd name="connsiteX117" fmla="*/ 1398693 w 3557693"/>
                  <a:gd name="connsiteY117" fmla="*/ 985520 h 3694853"/>
                  <a:gd name="connsiteX118" fmla="*/ 1500293 w 3557693"/>
                  <a:gd name="connsiteY118" fmla="*/ 1117600 h 3694853"/>
                  <a:gd name="connsiteX119" fmla="*/ 1683173 w 3557693"/>
                  <a:gd name="connsiteY119" fmla="*/ 1290320 h 3694853"/>
                  <a:gd name="connsiteX120" fmla="*/ 1845733 w 3557693"/>
                  <a:gd name="connsiteY120" fmla="*/ 1422400 h 3694853"/>
                  <a:gd name="connsiteX121" fmla="*/ 1866053 w 3557693"/>
                  <a:gd name="connsiteY121" fmla="*/ 1473200 h 3694853"/>
                  <a:gd name="connsiteX122" fmla="*/ 1886373 w 3557693"/>
                  <a:gd name="connsiteY122" fmla="*/ 1625600 h 3694853"/>
                  <a:gd name="connsiteX123" fmla="*/ 1896533 w 3557693"/>
                  <a:gd name="connsiteY123" fmla="*/ 1717040 h 3694853"/>
                  <a:gd name="connsiteX124" fmla="*/ 1886373 w 3557693"/>
                  <a:gd name="connsiteY124" fmla="*/ 1879600 h 3694853"/>
                  <a:gd name="connsiteX125" fmla="*/ 1774613 w 3557693"/>
                  <a:gd name="connsiteY125" fmla="*/ 1828800 h 3694853"/>
                  <a:gd name="connsiteX126" fmla="*/ 1500293 w 3557693"/>
                  <a:gd name="connsiteY126" fmla="*/ 1778000 h 3694853"/>
                  <a:gd name="connsiteX127" fmla="*/ 1256453 w 3557693"/>
                  <a:gd name="connsiteY127" fmla="*/ 1706880 h 3694853"/>
                  <a:gd name="connsiteX128" fmla="*/ 900853 w 3557693"/>
                  <a:gd name="connsiteY128" fmla="*/ 1574800 h 3694853"/>
                  <a:gd name="connsiteX129" fmla="*/ 667173 w 3557693"/>
                  <a:gd name="connsiteY129" fmla="*/ 1341120 h 3694853"/>
                  <a:gd name="connsiteX130" fmla="*/ 514773 w 3557693"/>
                  <a:gd name="connsiteY130" fmla="*/ 1137920 h 3694853"/>
                  <a:gd name="connsiteX131" fmla="*/ 423333 w 3557693"/>
                  <a:gd name="connsiteY131" fmla="*/ 1036320 h 3694853"/>
                  <a:gd name="connsiteX132" fmla="*/ 362373 w 3557693"/>
                  <a:gd name="connsiteY132" fmla="*/ 1046480 h 3694853"/>
                  <a:gd name="connsiteX133" fmla="*/ 443653 w 3557693"/>
                  <a:gd name="connsiteY133" fmla="*/ 1137920 h 3694853"/>
                  <a:gd name="connsiteX134" fmla="*/ 565573 w 3557693"/>
                  <a:gd name="connsiteY134" fmla="*/ 1320800 h 3694853"/>
                  <a:gd name="connsiteX135" fmla="*/ 626533 w 3557693"/>
                  <a:gd name="connsiteY135" fmla="*/ 1402080 h 3694853"/>
                  <a:gd name="connsiteX136" fmla="*/ 555413 w 3557693"/>
                  <a:gd name="connsiteY136" fmla="*/ 1391920 h 3694853"/>
                  <a:gd name="connsiteX137" fmla="*/ 382693 w 3557693"/>
                  <a:gd name="connsiteY137" fmla="*/ 1300480 h 3694853"/>
                  <a:gd name="connsiteX138" fmla="*/ 209973 w 3557693"/>
                  <a:gd name="connsiteY138" fmla="*/ 1178560 h 3694853"/>
                  <a:gd name="connsiteX139" fmla="*/ 47413 w 3557693"/>
                  <a:gd name="connsiteY139" fmla="*/ 1046480 h 3694853"/>
                  <a:gd name="connsiteX140" fmla="*/ 6773 w 3557693"/>
                  <a:gd name="connsiteY140" fmla="*/ 1056640 h 3694853"/>
                  <a:gd name="connsiteX141" fmla="*/ 88053 w 3557693"/>
                  <a:gd name="connsiteY141" fmla="*/ 1127760 h 3694853"/>
                  <a:gd name="connsiteX142" fmla="*/ 362373 w 3557693"/>
                  <a:gd name="connsiteY142" fmla="*/ 1351280 h 3694853"/>
                  <a:gd name="connsiteX143" fmla="*/ 606213 w 3557693"/>
                  <a:gd name="connsiteY143" fmla="*/ 1463040 h 3694853"/>
                  <a:gd name="connsiteX144" fmla="*/ 707813 w 3557693"/>
                  <a:gd name="connsiteY144" fmla="*/ 1483360 h 3694853"/>
                  <a:gd name="connsiteX145" fmla="*/ 758613 w 3557693"/>
                  <a:gd name="connsiteY145" fmla="*/ 1544320 h 3694853"/>
                  <a:gd name="connsiteX146" fmla="*/ 819573 w 3557693"/>
                  <a:gd name="connsiteY146" fmla="*/ 1595120 h 3694853"/>
                  <a:gd name="connsiteX147" fmla="*/ 911013 w 3557693"/>
                  <a:gd name="connsiteY147" fmla="*/ 1645920 h 3694853"/>
                  <a:gd name="connsiteX148" fmla="*/ 1236133 w 3557693"/>
                  <a:gd name="connsiteY148" fmla="*/ 1767840 h 3694853"/>
                  <a:gd name="connsiteX149" fmla="*/ 1540933 w 3557693"/>
                  <a:gd name="connsiteY149" fmla="*/ 1879600 h 3694853"/>
                  <a:gd name="connsiteX150" fmla="*/ 1652693 w 3557693"/>
                  <a:gd name="connsiteY150" fmla="*/ 1950720 h 3694853"/>
                  <a:gd name="connsiteX151" fmla="*/ 1469813 w 3557693"/>
                  <a:gd name="connsiteY151" fmla="*/ 1920240 h 3694853"/>
                  <a:gd name="connsiteX152" fmla="*/ 1286933 w 3557693"/>
                  <a:gd name="connsiteY152" fmla="*/ 1920240 h 3694853"/>
                  <a:gd name="connsiteX153" fmla="*/ 1053253 w 3557693"/>
                  <a:gd name="connsiteY153" fmla="*/ 1899920 h 3694853"/>
                  <a:gd name="connsiteX154" fmla="*/ 809413 w 3557693"/>
                  <a:gd name="connsiteY154" fmla="*/ 1828800 h 3694853"/>
                  <a:gd name="connsiteX155" fmla="*/ 545253 w 3557693"/>
                  <a:gd name="connsiteY155" fmla="*/ 1737360 h 3694853"/>
                  <a:gd name="connsiteX156" fmla="*/ 514773 w 3557693"/>
                  <a:gd name="connsiteY156" fmla="*/ 1727200 h 3694853"/>
                  <a:gd name="connsiteX157" fmla="*/ 382693 w 3557693"/>
                  <a:gd name="connsiteY157" fmla="*/ 1635760 h 3694853"/>
                  <a:gd name="connsiteX158" fmla="*/ 342053 w 3557693"/>
                  <a:gd name="connsiteY158" fmla="*/ 1645920 h 3694853"/>
                  <a:gd name="connsiteX159" fmla="*/ 474133 w 3557693"/>
                  <a:gd name="connsiteY159" fmla="*/ 1767840 h 3694853"/>
                  <a:gd name="connsiteX160" fmla="*/ 728133 w 3557693"/>
                  <a:gd name="connsiteY160" fmla="*/ 1849120 h 3694853"/>
                  <a:gd name="connsiteX161" fmla="*/ 606213 w 3557693"/>
                  <a:gd name="connsiteY161" fmla="*/ 1849120 h 3694853"/>
                  <a:gd name="connsiteX162" fmla="*/ 474133 w 3557693"/>
                  <a:gd name="connsiteY162" fmla="*/ 1838960 h 3694853"/>
                  <a:gd name="connsiteX163" fmla="*/ 474133 w 3557693"/>
                  <a:gd name="connsiteY163" fmla="*/ 1889760 h 3694853"/>
                  <a:gd name="connsiteX164" fmla="*/ 585893 w 3557693"/>
                  <a:gd name="connsiteY164" fmla="*/ 1889760 h 3694853"/>
                  <a:gd name="connsiteX165" fmla="*/ 789093 w 3557693"/>
                  <a:gd name="connsiteY165" fmla="*/ 1889760 h 3694853"/>
                  <a:gd name="connsiteX166" fmla="*/ 992293 w 3557693"/>
                  <a:gd name="connsiteY166" fmla="*/ 1930400 h 3694853"/>
                  <a:gd name="connsiteX167" fmla="*/ 1266613 w 3557693"/>
                  <a:gd name="connsiteY167" fmla="*/ 1950720 h 3694853"/>
                  <a:gd name="connsiteX168" fmla="*/ 1583845 w 3557693"/>
                  <a:gd name="connsiteY168" fmla="*/ 1992993 h 3694853"/>
                  <a:gd name="connsiteX169" fmla="*/ 1744133 w 3557693"/>
                  <a:gd name="connsiteY169" fmla="*/ 2123440 h 3694853"/>
                  <a:gd name="connsiteX170" fmla="*/ 1794933 w 3557693"/>
                  <a:gd name="connsiteY170" fmla="*/ 2255520 h 3694853"/>
                  <a:gd name="connsiteX171" fmla="*/ 1805093 w 3557693"/>
                  <a:gd name="connsiteY171" fmla="*/ 2499360 h 3694853"/>
                  <a:gd name="connsiteX172" fmla="*/ 1784773 w 3557693"/>
                  <a:gd name="connsiteY172" fmla="*/ 2753360 h 3694853"/>
                  <a:gd name="connsiteX173" fmla="*/ 1733973 w 3557693"/>
                  <a:gd name="connsiteY173" fmla="*/ 3048000 h 3694853"/>
                  <a:gd name="connsiteX174" fmla="*/ 1683173 w 3557693"/>
                  <a:gd name="connsiteY174" fmla="*/ 3342640 h 3694853"/>
                  <a:gd name="connsiteX175" fmla="*/ 1632373 w 3557693"/>
                  <a:gd name="connsiteY175" fmla="*/ 3586480 h 3694853"/>
                  <a:gd name="connsiteX176" fmla="*/ 1825413 w 3557693"/>
                  <a:gd name="connsiteY176" fmla="*/ 3667760 h 3694853"/>
                  <a:gd name="connsiteX177" fmla="*/ 2120053 w 3557693"/>
                  <a:gd name="connsiteY177" fmla="*/ 3677920 h 3694853"/>
                  <a:gd name="connsiteX178" fmla="*/ 2191173 w 3557693"/>
                  <a:gd name="connsiteY178" fmla="*/ 3627120 h 3694853"/>
                  <a:gd name="connsiteX179" fmla="*/ 2181013 w 3557693"/>
                  <a:gd name="connsiteY179" fmla="*/ 3271520 h 3694853"/>
                  <a:gd name="connsiteX180" fmla="*/ 2159909 w 3557693"/>
                  <a:gd name="connsiteY180" fmla="*/ 2353033 h 3694853"/>
                  <a:gd name="connsiteX0" fmla="*/ 2159909 w 3557693"/>
                  <a:gd name="connsiteY0" fmla="*/ 2353033 h 3694853"/>
                  <a:gd name="connsiteX1" fmla="*/ 2303925 w 3557693"/>
                  <a:gd name="connsiteY1" fmla="*/ 2065001 h 3694853"/>
                  <a:gd name="connsiteX2" fmla="*/ 2628053 w 3557693"/>
                  <a:gd name="connsiteY2" fmla="*/ 1838960 h 3694853"/>
                  <a:gd name="connsiteX3" fmla="*/ 3014133 w 3557693"/>
                  <a:gd name="connsiteY3" fmla="*/ 1615440 h 3694853"/>
                  <a:gd name="connsiteX4" fmla="*/ 3288453 w 3557693"/>
                  <a:gd name="connsiteY4" fmla="*/ 1503680 h 3694853"/>
                  <a:gd name="connsiteX5" fmla="*/ 3471333 w 3557693"/>
                  <a:gd name="connsiteY5" fmla="*/ 1391920 h 3694853"/>
                  <a:gd name="connsiteX6" fmla="*/ 3552613 w 3557693"/>
                  <a:gd name="connsiteY6" fmla="*/ 1280160 h 3694853"/>
                  <a:gd name="connsiteX7" fmla="*/ 3501813 w 3557693"/>
                  <a:gd name="connsiteY7" fmla="*/ 1270000 h 3694853"/>
                  <a:gd name="connsiteX8" fmla="*/ 3430693 w 3557693"/>
                  <a:gd name="connsiteY8" fmla="*/ 1371600 h 3694853"/>
                  <a:gd name="connsiteX9" fmla="*/ 3237653 w 3557693"/>
                  <a:gd name="connsiteY9" fmla="*/ 1473200 h 3694853"/>
                  <a:gd name="connsiteX10" fmla="*/ 2922693 w 3557693"/>
                  <a:gd name="connsiteY10" fmla="*/ 1605280 h 3694853"/>
                  <a:gd name="connsiteX11" fmla="*/ 2892213 w 3557693"/>
                  <a:gd name="connsiteY11" fmla="*/ 1595120 h 3694853"/>
                  <a:gd name="connsiteX12" fmla="*/ 2922693 w 3557693"/>
                  <a:gd name="connsiteY12" fmla="*/ 1483360 h 3694853"/>
                  <a:gd name="connsiteX13" fmla="*/ 2983653 w 3557693"/>
                  <a:gd name="connsiteY13" fmla="*/ 1320800 h 3694853"/>
                  <a:gd name="connsiteX14" fmla="*/ 2983653 w 3557693"/>
                  <a:gd name="connsiteY14" fmla="*/ 1270000 h 3694853"/>
                  <a:gd name="connsiteX15" fmla="*/ 2932853 w 3557693"/>
                  <a:gd name="connsiteY15" fmla="*/ 1280160 h 3694853"/>
                  <a:gd name="connsiteX16" fmla="*/ 2902373 w 3557693"/>
                  <a:gd name="connsiteY16" fmla="*/ 1361440 h 3694853"/>
                  <a:gd name="connsiteX17" fmla="*/ 2821093 w 3557693"/>
                  <a:gd name="connsiteY17" fmla="*/ 1584960 h 3694853"/>
                  <a:gd name="connsiteX18" fmla="*/ 2790613 w 3557693"/>
                  <a:gd name="connsiteY18" fmla="*/ 1666240 h 3694853"/>
                  <a:gd name="connsiteX19" fmla="*/ 2591957 w 3557693"/>
                  <a:gd name="connsiteY19" fmla="*/ 1776969 h 3694853"/>
                  <a:gd name="connsiteX20" fmla="*/ 2374053 w 3557693"/>
                  <a:gd name="connsiteY20" fmla="*/ 1899920 h 3694853"/>
                  <a:gd name="connsiteX21" fmla="*/ 2231813 w 3557693"/>
                  <a:gd name="connsiteY21" fmla="*/ 2011680 h 3694853"/>
                  <a:gd name="connsiteX22" fmla="*/ 2313093 w 3557693"/>
                  <a:gd name="connsiteY22" fmla="*/ 1666240 h 3694853"/>
                  <a:gd name="connsiteX23" fmla="*/ 2384213 w 3557693"/>
                  <a:gd name="connsiteY23" fmla="*/ 1280160 h 3694853"/>
                  <a:gd name="connsiteX24" fmla="*/ 2597573 w 3557693"/>
                  <a:gd name="connsiteY24" fmla="*/ 1056640 h 3694853"/>
                  <a:gd name="connsiteX25" fmla="*/ 2668693 w 3557693"/>
                  <a:gd name="connsiteY25" fmla="*/ 894080 h 3694853"/>
                  <a:gd name="connsiteX26" fmla="*/ 2628053 w 3557693"/>
                  <a:gd name="connsiteY26" fmla="*/ 894080 h 3694853"/>
                  <a:gd name="connsiteX27" fmla="*/ 2567093 w 3557693"/>
                  <a:gd name="connsiteY27" fmla="*/ 1026160 h 3694853"/>
                  <a:gd name="connsiteX28" fmla="*/ 2414693 w 3557693"/>
                  <a:gd name="connsiteY28" fmla="*/ 1148080 h 3694853"/>
                  <a:gd name="connsiteX29" fmla="*/ 2465493 w 3557693"/>
                  <a:gd name="connsiteY29" fmla="*/ 975360 h 3694853"/>
                  <a:gd name="connsiteX30" fmla="*/ 2546773 w 3557693"/>
                  <a:gd name="connsiteY30" fmla="*/ 680720 h 3694853"/>
                  <a:gd name="connsiteX31" fmla="*/ 2648373 w 3557693"/>
                  <a:gd name="connsiteY31" fmla="*/ 589280 h 3694853"/>
                  <a:gd name="connsiteX32" fmla="*/ 2729653 w 3557693"/>
                  <a:gd name="connsiteY32" fmla="*/ 497840 h 3694853"/>
                  <a:gd name="connsiteX33" fmla="*/ 2739813 w 3557693"/>
                  <a:gd name="connsiteY33" fmla="*/ 447040 h 3694853"/>
                  <a:gd name="connsiteX34" fmla="*/ 2699173 w 3557693"/>
                  <a:gd name="connsiteY34" fmla="*/ 467360 h 3694853"/>
                  <a:gd name="connsiteX35" fmla="*/ 2628053 w 3557693"/>
                  <a:gd name="connsiteY35" fmla="*/ 548640 h 3694853"/>
                  <a:gd name="connsiteX36" fmla="*/ 2567093 w 3557693"/>
                  <a:gd name="connsiteY36" fmla="*/ 579120 h 3694853"/>
                  <a:gd name="connsiteX37" fmla="*/ 2678853 w 3557693"/>
                  <a:gd name="connsiteY37" fmla="*/ 274320 h 3694853"/>
                  <a:gd name="connsiteX38" fmla="*/ 2729653 w 3557693"/>
                  <a:gd name="connsiteY38" fmla="*/ 40640 h 3694853"/>
                  <a:gd name="connsiteX39" fmla="*/ 2689013 w 3557693"/>
                  <a:gd name="connsiteY39" fmla="*/ 30480 h 3694853"/>
                  <a:gd name="connsiteX40" fmla="*/ 2668693 w 3557693"/>
                  <a:gd name="connsiteY40" fmla="*/ 142240 h 3694853"/>
                  <a:gd name="connsiteX41" fmla="*/ 2617893 w 3557693"/>
                  <a:gd name="connsiteY41" fmla="*/ 314960 h 3694853"/>
                  <a:gd name="connsiteX42" fmla="*/ 2597573 w 3557693"/>
                  <a:gd name="connsiteY42" fmla="*/ 314960 h 3694853"/>
                  <a:gd name="connsiteX43" fmla="*/ 2556933 w 3557693"/>
                  <a:gd name="connsiteY43" fmla="*/ 172720 h 3694853"/>
                  <a:gd name="connsiteX44" fmla="*/ 2526453 w 3557693"/>
                  <a:gd name="connsiteY44" fmla="*/ 81280 h 3694853"/>
                  <a:gd name="connsiteX45" fmla="*/ 2495973 w 3557693"/>
                  <a:gd name="connsiteY45" fmla="*/ 111760 h 3694853"/>
                  <a:gd name="connsiteX46" fmla="*/ 2516293 w 3557693"/>
                  <a:gd name="connsiteY46" fmla="*/ 172720 h 3694853"/>
                  <a:gd name="connsiteX47" fmla="*/ 2546773 w 3557693"/>
                  <a:gd name="connsiteY47" fmla="*/ 284480 h 3694853"/>
                  <a:gd name="connsiteX48" fmla="*/ 2567093 w 3557693"/>
                  <a:gd name="connsiteY48" fmla="*/ 375920 h 3694853"/>
                  <a:gd name="connsiteX49" fmla="*/ 2577253 w 3557693"/>
                  <a:gd name="connsiteY49" fmla="*/ 406400 h 3694853"/>
                  <a:gd name="connsiteX50" fmla="*/ 2495973 w 3557693"/>
                  <a:gd name="connsiteY50" fmla="*/ 640080 h 3694853"/>
                  <a:gd name="connsiteX51" fmla="*/ 2424853 w 3557693"/>
                  <a:gd name="connsiteY51" fmla="*/ 894080 h 3694853"/>
                  <a:gd name="connsiteX52" fmla="*/ 2363893 w 3557693"/>
                  <a:gd name="connsiteY52" fmla="*/ 863600 h 3694853"/>
                  <a:gd name="connsiteX53" fmla="*/ 2262293 w 3557693"/>
                  <a:gd name="connsiteY53" fmla="*/ 690880 h 3694853"/>
                  <a:gd name="connsiteX54" fmla="*/ 2221653 w 3557693"/>
                  <a:gd name="connsiteY54" fmla="*/ 609600 h 3694853"/>
                  <a:gd name="connsiteX55" fmla="*/ 2201333 w 3557693"/>
                  <a:gd name="connsiteY55" fmla="*/ 640080 h 3694853"/>
                  <a:gd name="connsiteX56" fmla="*/ 2241973 w 3557693"/>
                  <a:gd name="connsiteY56" fmla="*/ 741680 h 3694853"/>
                  <a:gd name="connsiteX57" fmla="*/ 2302933 w 3557693"/>
                  <a:gd name="connsiteY57" fmla="*/ 853440 h 3694853"/>
                  <a:gd name="connsiteX58" fmla="*/ 2353733 w 3557693"/>
                  <a:gd name="connsiteY58" fmla="*/ 934720 h 3694853"/>
                  <a:gd name="connsiteX59" fmla="*/ 2384213 w 3557693"/>
                  <a:gd name="connsiteY59" fmla="*/ 965200 h 3694853"/>
                  <a:gd name="connsiteX60" fmla="*/ 2363893 w 3557693"/>
                  <a:gd name="connsiteY60" fmla="*/ 1076960 h 3694853"/>
                  <a:gd name="connsiteX61" fmla="*/ 2262293 w 3557693"/>
                  <a:gd name="connsiteY61" fmla="*/ 1422400 h 3694853"/>
                  <a:gd name="connsiteX62" fmla="*/ 2211493 w 3557693"/>
                  <a:gd name="connsiteY62" fmla="*/ 1676400 h 3694853"/>
                  <a:gd name="connsiteX63" fmla="*/ 2160693 w 3557693"/>
                  <a:gd name="connsiteY63" fmla="*/ 1818640 h 3694853"/>
                  <a:gd name="connsiteX64" fmla="*/ 2089573 w 3557693"/>
                  <a:gd name="connsiteY64" fmla="*/ 1838960 h 3694853"/>
                  <a:gd name="connsiteX65" fmla="*/ 2048933 w 3557693"/>
                  <a:gd name="connsiteY65" fmla="*/ 1686560 h 3694853"/>
                  <a:gd name="connsiteX66" fmla="*/ 1957493 w 3557693"/>
                  <a:gd name="connsiteY66" fmla="*/ 1351280 h 3694853"/>
                  <a:gd name="connsiteX67" fmla="*/ 1845733 w 3557693"/>
                  <a:gd name="connsiteY67" fmla="*/ 894080 h 3694853"/>
                  <a:gd name="connsiteX68" fmla="*/ 1805093 w 3557693"/>
                  <a:gd name="connsiteY68" fmla="*/ 436880 h 3694853"/>
                  <a:gd name="connsiteX69" fmla="*/ 1815253 w 3557693"/>
                  <a:gd name="connsiteY69" fmla="*/ 254000 h 3694853"/>
                  <a:gd name="connsiteX70" fmla="*/ 1774613 w 3557693"/>
                  <a:gd name="connsiteY70" fmla="*/ 213360 h 3694853"/>
                  <a:gd name="connsiteX71" fmla="*/ 1764453 w 3557693"/>
                  <a:gd name="connsiteY71" fmla="*/ 365760 h 3694853"/>
                  <a:gd name="connsiteX72" fmla="*/ 1764453 w 3557693"/>
                  <a:gd name="connsiteY72" fmla="*/ 558800 h 3694853"/>
                  <a:gd name="connsiteX73" fmla="*/ 1774613 w 3557693"/>
                  <a:gd name="connsiteY73" fmla="*/ 670560 h 3694853"/>
                  <a:gd name="connsiteX74" fmla="*/ 1733973 w 3557693"/>
                  <a:gd name="connsiteY74" fmla="*/ 609600 h 3694853"/>
                  <a:gd name="connsiteX75" fmla="*/ 1622213 w 3557693"/>
                  <a:gd name="connsiteY75" fmla="*/ 406400 h 3694853"/>
                  <a:gd name="connsiteX76" fmla="*/ 1571413 w 3557693"/>
                  <a:gd name="connsiteY76" fmla="*/ 142240 h 3694853"/>
                  <a:gd name="connsiteX77" fmla="*/ 1540933 w 3557693"/>
                  <a:gd name="connsiteY77" fmla="*/ 60960 h 3694853"/>
                  <a:gd name="connsiteX78" fmla="*/ 1520613 w 3557693"/>
                  <a:gd name="connsiteY78" fmla="*/ 121920 h 3694853"/>
                  <a:gd name="connsiteX79" fmla="*/ 1551093 w 3557693"/>
                  <a:gd name="connsiteY79" fmla="*/ 365760 h 3694853"/>
                  <a:gd name="connsiteX80" fmla="*/ 1571413 w 3557693"/>
                  <a:gd name="connsiteY80" fmla="*/ 426720 h 3694853"/>
                  <a:gd name="connsiteX81" fmla="*/ 1540933 w 3557693"/>
                  <a:gd name="connsiteY81" fmla="*/ 416560 h 3694853"/>
                  <a:gd name="connsiteX82" fmla="*/ 1439333 w 3557693"/>
                  <a:gd name="connsiteY82" fmla="*/ 335280 h 3694853"/>
                  <a:gd name="connsiteX83" fmla="*/ 1327573 w 3557693"/>
                  <a:gd name="connsiteY83" fmla="*/ 274320 h 3694853"/>
                  <a:gd name="connsiteX84" fmla="*/ 1317413 w 3557693"/>
                  <a:gd name="connsiteY84" fmla="*/ 304800 h 3694853"/>
                  <a:gd name="connsiteX85" fmla="*/ 1429173 w 3557693"/>
                  <a:gd name="connsiteY85" fmla="*/ 396240 h 3694853"/>
                  <a:gd name="connsiteX86" fmla="*/ 1571413 w 3557693"/>
                  <a:gd name="connsiteY86" fmla="*/ 477520 h 3694853"/>
                  <a:gd name="connsiteX87" fmla="*/ 1601893 w 3557693"/>
                  <a:gd name="connsiteY87" fmla="*/ 497840 h 3694853"/>
                  <a:gd name="connsiteX88" fmla="*/ 1683173 w 3557693"/>
                  <a:gd name="connsiteY88" fmla="*/ 629920 h 3694853"/>
                  <a:gd name="connsiteX89" fmla="*/ 1764453 w 3557693"/>
                  <a:gd name="connsiteY89" fmla="*/ 731520 h 3694853"/>
                  <a:gd name="connsiteX90" fmla="*/ 1784773 w 3557693"/>
                  <a:gd name="connsiteY90" fmla="*/ 843280 h 3694853"/>
                  <a:gd name="connsiteX91" fmla="*/ 1815253 w 3557693"/>
                  <a:gd name="connsiteY91" fmla="*/ 1036320 h 3694853"/>
                  <a:gd name="connsiteX92" fmla="*/ 1876213 w 3557693"/>
                  <a:gd name="connsiteY92" fmla="*/ 1310640 h 3694853"/>
                  <a:gd name="connsiteX93" fmla="*/ 1855893 w 3557693"/>
                  <a:gd name="connsiteY93" fmla="*/ 1310640 h 3694853"/>
                  <a:gd name="connsiteX94" fmla="*/ 1591733 w 3557693"/>
                  <a:gd name="connsiteY94" fmla="*/ 1137920 h 3694853"/>
                  <a:gd name="connsiteX95" fmla="*/ 1408853 w 3557693"/>
                  <a:gd name="connsiteY95" fmla="*/ 914400 h 3694853"/>
                  <a:gd name="connsiteX96" fmla="*/ 1327573 w 3557693"/>
                  <a:gd name="connsiteY96" fmla="*/ 782320 h 3694853"/>
                  <a:gd name="connsiteX97" fmla="*/ 1307253 w 3557693"/>
                  <a:gd name="connsiteY97" fmla="*/ 619760 h 3694853"/>
                  <a:gd name="connsiteX98" fmla="*/ 1286933 w 3557693"/>
                  <a:gd name="connsiteY98" fmla="*/ 589280 h 3694853"/>
                  <a:gd name="connsiteX99" fmla="*/ 1256453 w 3557693"/>
                  <a:gd name="connsiteY99" fmla="*/ 670560 h 3694853"/>
                  <a:gd name="connsiteX100" fmla="*/ 1266613 w 3557693"/>
                  <a:gd name="connsiteY100" fmla="*/ 772160 h 3694853"/>
                  <a:gd name="connsiteX101" fmla="*/ 1185333 w 3557693"/>
                  <a:gd name="connsiteY101" fmla="*/ 690880 h 3694853"/>
                  <a:gd name="connsiteX102" fmla="*/ 1012613 w 3557693"/>
                  <a:gd name="connsiteY102" fmla="*/ 508000 h 3694853"/>
                  <a:gd name="connsiteX103" fmla="*/ 941493 w 3557693"/>
                  <a:gd name="connsiteY103" fmla="*/ 375920 h 3694853"/>
                  <a:gd name="connsiteX104" fmla="*/ 890693 w 3557693"/>
                  <a:gd name="connsiteY104" fmla="*/ 294640 h 3694853"/>
                  <a:gd name="connsiteX105" fmla="*/ 860213 w 3557693"/>
                  <a:gd name="connsiteY105" fmla="*/ 294640 h 3694853"/>
                  <a:gd name="connsiteX106" fmla="*/ 880533 w 3557693"/>
                  <a:gd name="connsiteY106" fmla="*/ 365760 h 3694853"/>
                  <a:gd name="connsiteX107" fmla="*/ 982133 w 3557693"/>
                  <a:gd name="connsiteY107" fmla="*/ 548640 h 3694853"/>
                  <a:gd name="connsiteX108" fmla="*/ 1083733 w 3557693"/>
                  <a:gd name="connsiteY108" fmla="*/ 650240 h 3694853"/>
                  <a:gd name="connsiteX109" fmla="*/ 1012613 w 3557693"/>
                  <a:gd name="connsiteY109" fmla="*/ 650240 h 3694853"/>
                  <a:gd name="connsiteX110" fmla="*/ 850053 w 3557693"/>
                  <a:gd name="connsiteY110" fmla="*/ 579120 h 3694853"/>
                  <a:gd name="connsiteX111" fmla="*/ 829733 w 3557693"/>
                  <a:gd name="connsiteY111" fmla="*/ 599440 h 3694853"/>
                  <a:gd name="connsiteX112" fmla="*/ 921173 w 3557693"/>
                  <a:gd name="connsiteY112" fmla="*/ 650240 h 3694853"/>
                  <a:gd name="connsiteX113" fmla="*/ 1073573 w 3557693"/>
                  <a:gd name="connsiteY113" fmla="*/ 711200 h 3694853"/>
                  <a:gd name="connsiteX114" fmla="*/ 1124373 w 3557693"/>
                  <a:gd name="connsiteY114" fmla="*/ 721360 h 3694853"/>
                  <a:gd name="connsiteX115" fmla="*/ 1246293 w 3557693"/>
                  <a:gd name="connsiteY115" fmla="*/ 822960 h 3694853"/>
                  <a:gd name="connsiteX116" fmla="*/ 1286933 w 3557693"/>
                  <a:gd name="connsiteY116" fmla="*/ 853440 h 3694853"/>
                  <a:gd name="connsiteX117" fmla="*/ 1398693 w 3557693"/>
                  <a:gd name="connsiteY117" fmla="*/ 985520 h 3694853"/>
                  <a:gd name="connsiteX118" fmla="*/ 1500293 w 3557693"/>
                  <a:gd name="connsiteY118" fmla="*/ 1117600 h 3694853"/>
                  <a:gd name="connsiteX119" fmla="*/ 1683173 w 3557693"/>
                  <a:gd name="connsiteY119" fmla="*/ 1290320 h 3694853"/>
                  <a:gd name="connsiteX120" fmla="*/ 1845733 w 3557693"/>
                  <a:gd name="connsiteY120" fmla="*/ 1422400 h 3694853"/>
                  <a:gd name="connsiteX121" fmla="*/ 1866053 w 3557693"/>
                  <a:gd name="connsiteY121" fmla="*/ 1473200 h 3694853"/>
                  <a:gd name="connsiteX122" fmla="*/ 1886373 w 3557693"/>
                  <a:gd name="connsiteY122" fmla="*/ 1625600 h 3694853"/>
                  <a:gd name="connsiteX123" fmla="*/ 1896533 w 3557693"/>
                  <a:gd name="connsiteY123" fmla="*/ 1717040 h 3694853"/>
                  <a:gd name="connsiteX124" fmla="*/ 1886373 w 3557693"/>
                  <a:gd name="connsiteY124" fmla="*/ 1879600 h 3694853"/>
                  <a:gd name="connsiteX125" fmla="*/ 1774613 w 3557693"/>
                  <a:gd name="connsiteY125" fmla="*/ 1828800 h 3694853"/>
                  <a:gd name="connsiteX126" fmla="*/ 1500293 w 3557693"/>
                  <a:gd name="connsiteY126" fmla="*/ 1778000 h 3694853"/>
                  <a:gd name="connsiteX127" fmla="*/ 1256453 w 3557693"/>
                  <a:gd name="connsiteY127" fmla="*/ 1706880 h 3694853"/>
                  <a:gd name="connsiteX128" fmla="*/ 900853 w 3557693"/>
                  <a:gd name="connsiteY128" fmla="*/ 1574800 h 3694853"/>
                  <a:gd name="connsiteX129" fmla="*/ 667173 w 3557693"/>
                  <a:gd name="connsiteY129" fmla="*/ 1341120 h 3694853"/>
                  <a:gd name="connsiteX130" fmla="*/ 514773 w 3557693"/>
                  <a:gd name="connsiteY130" fmla="*/ 1137920 h 3694853"/>
                  <a:gd name="connsiteX131" fmla="*/ 423333 w 3557693"/>
                  <a:gd name="connsiteY131" fmla="*/ 1036320 h 3694853"/>
                  <a:gd name="connsiteX132" fmla="*/ 362373 w 3557693"/>
                  <a:gd name="connsiteY132" fmla="*/ 1046480 h 3694853"/>
                  <a:gd name="connsiteX133" fmla="*/ 443653 w 3557693"/>
                  <a:gd name="connsiteY133" fmla="*/ 1137920 h 3694853"/>
                  <a:gd name="connsiteX134" fmla="*/ 565573 w 3557693"/>
                  <a:gd name="connsiteY134" fmla="*/ 1320800 h 3694853"/>
                  <a:gd name="connsiteX135" fmla="*/ 626533 w 3557693"/>
                  <a:gd name="connsiteY135" fmla="*/ 1402080 h 3694853"/>
                  <a:gd name="connsiteX136" fmla="*/ 555413 w 3557693"/>
                  <a:gd name="connsiteY136" fmla="*/ 1391920 h 3694853"/>
                  <a:gd name="connsiteX137" fmla="*/ 382693 w 3557693"/>
                  <a:gd name="connsiteY137" fmla="*/ 1300480 h 3694853"/>
                  <a:gd name="connsiteX138" fmla="*/ 209973 w 3557693"/>
                  <a:gd name="connsiteY138" fmla="*/ 1178560 h 3694853"/>
                  <a:gd name="connsiteX139" fmla="*/ 47413 w 3557693"/>
                  <a:gd name="connsiteY139" fmla="*/ 1046480 h 3694853"/>
                  <a:gd name="connsiteX140" fmla="*/ 6773 w 3557693"/>
                  <a:gd name="connsiteY140" fmla="*/ 1056640 h 3694853"/>
                  <a:gd name="connsiteX141" fmla="*/ 88053 w 3557693"/>
                  <a:gd name="connsiteY141" fmla="*/ 1127760 h 3694853"/>
                  <a:gd name="connsiteX142" fmla="*/ 362373 w 3557693"/>
                  <a:gd name="connsiteY142" fmla="*/ 1351280 h 3694853"/>
                  <a:gd name="connsiteX143" fmla="*/ 606213 w 3557693"/>
                  <a:gd name="connsiteY143" fmla="*/ 1463040 h 3694853"/>
                  <a:gd name="connsiteX144" fmla="*/ 707813 w 3557693"/>
                  <a:gd name="connsiteY144" fmla="*/ 1483360 h 3694853"/>
                  <a:gd name="connsiteX145" fmla="*/ 758613 w 3557693"/>
                  <a:gd name="connsiteY145" fmla="*/ 1544320 h 3694853"/>
                  <a:gd name="connsiteX146" fmla="*/ 819573 w 3557693"/>
                  <a:gd name="connsiteY146" fmla="*/ 1595120 h 3694853"/>
                  <a:gd name="connsiteX147" fmla="*/ 911013 w 3557693"/>
                  <a:gd name="connsiteY147" fmla="*/ 1645920 h 3694853"/>
                  <a:gd name="connsiteX148" fmla="*/ 1236133 w 3557693"/>
                  <a:gd name="connsiteY148" fmla="*/ 1767840 h 3694853"/>
                  <a:gd name="connsiteX149" fmla="*/ 1540933 w 3557693"/>
                  <a:gd name="connsiteY149" fmla="*/ 1879600 h 3694853"/>
                  <a:gd name="connsiteX150" fmla="*/ 1652693 w 3557693"/>
                  <a:gd name="connsiteY150" fmla="*/ 1950720 h 3694853"/>
                  <a:gd name="connsiteX151" fmla="*/ 1469813 w 3557693"/>
                  <a:gd name="connsiteY151" fmla="*/ 1920240 h 3694853"/>
                  <a:gd name="connsiteX152" fmla="*/ 1286933 w 3557693"/>
                  <a:gd name="connsiteY152" fmla="*/ 1920240 h 3694853"/>
                  <a:gd name="connsiteX153" fmla="*/ 1053253 w 3557693"/>
                  <a:gd name="connsiteY153" fmla="*/ 1899920 h 3694853"/>
                  <a:gd name="connsiteX154" fmla="*/ 809413 w 3557693"/>
                  <a:gd name="connsiteY154" fmla="*/ 1828800 h 3694853"/>
                  <a:gd name="connsiteX155" fmla="*/ 545253 w 3557693"/>
                  <a:gd name="connsiteY155" fmla="*/ 1737360 h 3694853"/>
                  <a:gd name="connsiteX156" fmla="*/ 514773 w 3557693"/>
                  <a:gd name="connsiteY156" fmla="*/ 1727200 h 3694853"/>
                  <a:gd name="connsiteX157" fmla="*/ 382693 w 3557693"/>
                  <a:gd name="connsiteY157" fmla="*/ 1635760 h 3694853"/>
                  <a:gd name="connsiteX158" fmla="*/ 342053 w 3557693"/>
                  <a:gd name="connsiteY158" fmla="*/ 1645920 h 3694853"/>
                  <a:gd name="connsiteX159" fmla="*/ 474133 w 3557693"/>
                  <a:gd name="connsiteY159" fmla="*/ 1767840 h 3694853"/>
                  <a:gd name="connsiteX160" fmla="*/ 728133 w 3557693"/>
                  <a:gd name="connsiteY160" fmla="*/ 1849120 h 3694853"/>
                  <a:gd name="connsiteX161" fmla="*/ 606213 w 3557693"/>
                  <a:gd name="connsiteY161" fmla="*/ 1849120 h 3694853"/>
                  <a:gd name="connsiteX162" fmla="*/ 474133 w 3557693"/>
                  <a:gd name="connsiteY162" fmla="*/ 1838960 h 3694853"/>
                  <a:gd name="connsiteX163" fmla="*/ 474133 w 3557693"/>
                  <a:gd name="connsiteY163" fmla="*/ 1889760 h 3694853"/>
                  <a:gd name="connsiteX164" fmla="*/ 585893 w 3557693"/>
                  <a:gd name="connsiteY164" fmla="*/ 1889760 h 3694853"/>
                  <a:gd name="connsiteX165" fmla="*/ 789093 w 3557693"/>
                  <a:gd name="connsiteY165" fmla="*/ 1889760 h 3694853"/>
                  <a:gd name="connsiteX166" fmla="*/ 992293 w 3557693"/>
                  <a:gd name="connsiteY166" fmla="*/ 1930400 h 3694853"/>
                  <a:gd name="connsiteX167" fmla="*/ 1266613 w 3557693"/>
                  <a:gd name="connsiteY167" fmla="*/ 1950720 h 3694853"/>
                  <a:gd name="connsiteX168" fmla="*/ 1583845 w 3557693"/>
                  <a:gd name="connsiteY168" fmla="*/ 1992993 h 3694853"/>
                  <a:gd name="connsiteX169" fmla="*/ 1744133 w 3557693"/>
                  <a:gd name="connsiteY169" fmla="*/ 2123440 h 3694853"/>
                  <a:gd name="connsiteX170" fmla="*/ 1794933 w 3557693"/>
                  <a:gd name="connsiteY170" fmla="*/ 2255520 h 3694853"/>
                  <a:gd name="connsiteX171" fmla="*/ 1805093 w 3557693"/>
                  <a:gd name="connsiteY171" fmla="*/ 2499360 h 3694853"/>
                  <a:gd name="connsiteX172" fmla="*/ 1784773 w 3557693"/>
                  <a:gd name="connsiteY172" fmla="*/ 2753360 h 3694853"/>
                  <a:gd name="connsiteX173" fmla="*/ 1733973 w 3557693"/>
                  <a:gd name="connsiteY173" fmla="*/ 3048000 h 3694853"/>
                  <a:gd name="connsiteX174" fmla="*/ 1683173 w 3557693"/>
                  <a:gd name="connsiteY174" fmla="*/ 3342640 h 3694853"/>
                  <a:gd name="connsiteX175" fmla="*/ 1632373 w 3557693"/>
                  <a:gd name="connsiteY175" fmla="*/ 3586480 h 3694853"/>
                  <a:gd name="connsiteX176" fmla="*/ 1825413 w 3557693"/>
                  <a:gd name="connsiteY176" fmla="*/ 3667760 h 3694853"/>
                  <a:gd name="connsiteX177" fmla="*/ 2120053 w 3557693"/>
                  <a:gd name="connsiteY177" fmla="*/ 3677920 h 3694853"/>
                  <a:gd name="connsiteX178" fmla="*/ 2191173 w 3557693"/>
                  <a:gd name="connsiteY178" fmla="*/ 3627120 h 3694853"/>
                  <a:gd name="connsiteX179" fmla="*/ 2181013 w 3557693"/>
                  <a:gd name="connsiteY179" fmla="*/ 3271520 h 3694853"/>
                  <a:gd name="connsiteX180" fmla="*/ 2159909 w 3557693"/>
                  <a:gd name="connsiteY180" fmla="*/ 2353033 h 3694853"/>
                  <a:gd name="connsiteX0" fmla="*/ 2159909 w 3557693"/>
                  <a:gd name="connsiteY0" fmla="*/ 2443668 h 3785488"/>
                  <a:gd name="connsiteX1" fmla="*/ 2303925 w 3557693"/>
                  <a:gd name="connsiteY1" fmla="*/ 2155636 h 3785488"/>
                  <a:gd name="connsiteX2" fmla="*/ 2628053 w 3557693"/>
                  <a:gd name="connsiteY2" fmla="*/ 1929595 h 3785488"/>
                  <a:gd name="connsiteX3" fmla="*/ 3014133 w 3557693"/>
                  <a:gd name="connsiteY3" fmla="*/ 1706075 h 3785488"/>
                  <a:gd name="connsiteX4" fmla="*/ 3288453 w 3557693"/>
                  <a:gd name="connsiteY4" fmla="*/ 1594315 h 3785488"/>
                  <a:gd name="connsiteX5" fmla="*/ 3471333 w 3557693"/>
                  <a:gd name="connsiteY5" fmla="*/ 1482555 h 3785488"/>
                  <a:gd name="connsiteX6" fmla="*/ 3552613 w 3557693"/>
                  <a:gd name="connsiteY6" fmla="*/ 1370795 h 3785488"/>
                  <a:gd name="connsiteX7" fmla="*/ 3501813 w 3557693"/>
                  <a:gd name="connsiteY7" fmla="*/ 1360635 h 3785488"/>
                  <a:gd name="connsiteX8" fmla="*/ 3430693 w 3557693"/>
                  <a:gd name="connsiteY8" fmla="*/ 1462235 h 3785488"/>
                  <a:gd name="connsiteX9" fmla="*/ 3237653 w 3557693"/>
                  <a:gd name="connsiteY9" fmla="*/ 1563835 h 3785488"/>
                  <a:gd name="connsiteX10" fmla="*/ 2922693 w 3557693"/>
                  <a:gd name="connsiteY10" fmla="*/ 1695915 h 3785488"/>
                  <a:gd name="connsiteX11" fmla="*/ 2892213 w 3557693"/>
                  <a:gd name="connsiteY11" fmla="*/ 1685755 h 3785488"/>
                  <a:gd name="connsiteX12" fmla="*/ 2922693 w 3557693"/>
                  <a:gd name="connsiteY12" fmla="*/ 1573995 h 3785488"/>
                  <a:gd name="connsiteX13" fmla="*/ 2983653 w 3557693"/>
                  <a:gd name="connsiteY13" fmla="*/ 1411435 h 3785488"/>
                  <a:gd name="connsiteX14" fmla="*/ 2983653 w 3557693"/>
                  <a:gd name="connsiteY14" fmla="*/ 1360635 h 3785488"/>
                  <a:gd name="connsiteX15" fmla="*/ 2932853 w 3557693"/>
                  <a:gd name="connsiteY15" fmla="*/ 1370795 h 3785488"/>
                  <a:gd name="connsiteX16" fmla="*/ 2902373 w 3557693"/>
                  <a:gd name="connsiteY16" fmla="*/ 1452075 h 3785488"/>
                  <a:gd name="connsiteX17" fmla="*/ 2821093 w 3557693"/>
                  <a:gd name="connsiteY17" fmla="*/ 1675595 h 3785488"/>
                  <a:gd name="connsiteX18" fmla="*/ 2790613 w 3557693"/>
                  <a:gd name="connsiteY18" fmla="*/ 1756875 h 3785488"/>
                  <a:gd name="connsiteX19" fmla="*/ 2591957 w 3557693"/>
                  <a:gd name="connsiteY19" fmla="*/ 1867604 h 3785488"/>
                  <a:gd name="connsiteX20" fmla="*/ 2374053 w 3557693"/>
                  <a:gd name="connsiteY20" fmla="*/ 1990555 h 3785488"/>
                  <a:gd name="connsiteX21" fmla="*/ 2231813 w 3557693"/>
                  <a:gd name="connsiteY21" fmla="*/ 2102315 h 3785488"/>
                  <a:gd name="connsiteX22" fmla="*/ 2313093 w 3557693"/>
                  <a:gd name="connsiteY22" fmla="*/ 1756875 h 3785488"/>
                  <a:gd name="connsiteX23" fmla="*/ 2384213 w 3557693"/>
                  <a:gd name="connsiteY23" fmla="*/ 1370795 h 3785488"/>
                  <a:gd name="connsiteX24" fmla="*/ 2597573 w 3557693"/>
                  <a:gd name="connsiteY24" fmla="*/ 1147275 h 3785488"/>
                  <a:gd name="connsiteX25" fmla="*/ 2668693 w 3557693"/>
                  <a:gd name="connsiteY25" fmla="*/ 984715 h 3785488"/>
                  <a:gd name="connsiteX26" fmla="*/ 2628053 w 3557693"/>
                  <a:gd name="connsiteY26" fmla="*/ 984715 h 3785488"/>
                  <a:gd name="connsiteX27" fmla="*/ 2567093 w 3557693"/>
                  <a:gd name="connsiteY27" fmla="*/ 1116795 h 3785488"/>
                  <a:gd name="connsiteX28" fmla="*/ 2414693 w 3557693"/>
                  <a:gd name="connsiteY28" fmla="*/ 1238715 h 3785488"/>
                  <a:gd name="connsiteX29" fmla="*/ 2465493 w 3557693"/>
                  <a:gd name="connsiteY29" fmla="*/ 1065995 h 3785488"/>
                  <a:gd name="connsiteX30" fmla="*/ 2546773 w 3557693"/>
                  <a:gd name="connsiteY30" fmla="*/ 771355 h 3785488"/>
                  <a:gd name="connsiteX31" fmla="*/ 2648373 w 3557693"/>
                  <a:gd name="connsiteY31" fmla="*/ 679915 h 3785488"/>
                  <a:gd name="connsiteX32" fmla="*/ 2729653 w 3557693"/>
                  <a:gd name="connsiteY32" fmla="*/ 588475 h 3785488"/>
                  <a:gd name="connsiteX33" fmla="*/ 2739813 w 3557693"/>
                  <a:gd name="connsiteY33" fmla="*/ 537675 h 3785488"/>
                  <a:gd name="connsiteX34" fmla="*/ 2699173 w 3557693"/>
                  <a:gd name="connsiteY34" fmla="*/ 557995 h 3785488"/>
                  <a:gd name="connsiteX35" fmla="*/ 2628053 w 3557693"/>
                  <a:gd name="connsiteY35" fmla="*/ 639275 h 3785488"/>
                  <a:gd name="connsiteX36" fmla="*/ 2567093 w 3557693"/>
                  <a:gd name="connsiteY36" fmla="*/ 669755 h 3785488"/>
                  <a:gd name="connsiteX37" fmla="*/ 2678853 w 3557693"/>
                  <a:gd name="connsiteY37" fmla="*/ 364955 h 3785488"/>
                  <a:gd name="connsiteX38" fmla="*/ 2729653 w 3557693"/>
                  <a:gd name="connsiteY38" fmla="*/ 131275 h 3785488"/>
                  <a:gd name="connsiteX39" fmla="*/ 2689013 w 3557693"/>
                  <a:gd name="connsiteY39" fmla="*/ 121115 h 3785488"/>
                  <a:gd name="connsiteX40" fmla="*/ 2668693 w 3557693"/>
                  <a:gd name="connsiteY40" fmla="*/ 232875 h 3785488"/>
                  <a:gd name="connsiteX41" fmla="*/ 2617893 w 3557693"/>
                  <a:gd name="connsiteY41" fmla="*/ 405595 h 3785488"/>
                  <a:gd name="connsiteX42" fmla="*/ 2597573 w 3557693"/>
                  <a:gd name="connsiteY42" fmla="*/ 405595 h 3785488"/>
                  <a:gd name="connsiteX43" fmla="*/ 2556933 w 3557693"/>
                  <a:gd name="connsiteY43" fmla="*/ 263355 h 3785488"/>
                  <a:gd name="connsiteX44" fmla="*/ 2526453 w 3557693"/>
                  <a:gd name="connsiteY44" fmla="*/ 171915 h 3785488"/>
                  <a:gd name="connsiteX45" fmla="*/ 2495973 w 3557693"/>
                  <a:gd name="connsiteY45" fmla="*/ 202395 h 3785488"/>
                  <a:gd name="connsiteX46" fmla="*/ 2516293 w 3557693"/>
                  <a:gd name="connsiteY46" fmla="*/ 263355 h 3785488"/>
                  <a:gd name="connsiteX47" fmla="*/ 2546773 w 3557693"/>
                  <a:gd name="connsiteY47" fmla="*/ 375115 h 3785488"/>
                  <a:gd name="connsiteX48" fmla="*/ 2567093 w 3557693"/>
                  <a:gd name="connsiteY48" fmla="*/ 466555 h 3785488"/>
                  <a:gd name="connsiteX49" fmla="*/ 2577253 w 3557693"/>
                  <a:gd name="connsiteY49" fmla="*/ 497035 h 3785488"/>
                  <a:gd name="connsiteX50" fmla="*/ 2495973 w 3557693"/>
                  <a:gd name="connsiteY50" fmla="*/ 730715 h 3785488"/>
                  <a:gd name="connsiteX51" fmla="*/ 2424853 w 3557693"/>
                  <a:gd name="connsiteY51" fmla="*/ 984715 h 3785488"/>
                  <a:gd name="connsiteX52" fmla="*/ 2363893 w 3557693"/>
                  <a:gd name="connsiteY52" fmla="*/ 954235 h 3785488"/>
                  <a:gd name="connsiteX53" fmla="*/ 2262293 w 3557693"/>
                  <a:gd name="connsiteY53" fmla="*/ 781515 h 3785488"/>
                  <a:gd name="connsiteX54" fmla="*/ 2221653 w 3557693"/>
                  <a:gd name="connsiteY54" fmla="*/ 700235 h 3785488"/>
                  <a:gd name="connsiteX55" fmla="*/ 2201333 w 3557693"/>
                  <a:gd name="connsiteY55" fmla="*/ 730715 h 3785488"/>
                  <a:gd name="connsiteX56" fmla="*/ 2241973 w 3557693"/>
                  <a:gd name="connsiteY56" fmla="*/ 832315 h 3785488"/>
                  <a:gd name="connsiteX57" fmla="*/ 2302933 w 3557693"/>
                  <a:gd name="connsiteY57" fmla="*/ 944075 h 3785488"/>
                  <a:gd name="connsiteX58" fmla="*/ 2353733 w 3557693"/>
                  <a:gd name="connsiteY58" fmla="*/ 1025355 h 3785488"/>
                  <a:gd name="connsiteX59" fmla="*/ 2384213 w 3557693"/>
                  <a:gd name="connsiteY59" fmla="*/ 1055835 h 3785488"/>
                  <a:gd name="connsiteX60" fmla="*/ 2363893 w 3557693"/>
                  <a:gd name="connsiteY60" fmla="*/ 1167595 h 3785488"/>
                  <a:gd name="connsiteX61" fmla="*/ 2262293 w 3557693"/>
                  <a:gd name="connsiteY61" fmla="*/ 1513035 h 3785488"/>
                  <a:gd name="connsiteX62" fmla="*/ 2211493 w 3557693"/>
                  <a:gd name="connsiteY62" fmla="*/ 1767035 h 3785488"/>
                  <a:gd name="connsiteX63" fmla="*/ 2160693 w 3557693"/>
                  <a:gd name="connsiteY63" fmla="*/ 1909275 h 3785488"/>
                  <a:gd name="connsiteX64" fmla="*/ 2089573 w 3557693"/>
                  <a:gd name="connsiteY64" fmla="*/ 1929595 h 3785488"/>
                  <a:gd name="connsiteX65" fmla="*/ 2048933 w 3557693"/>
                  <a:gd name="connsiteY65" fmla="*/ 1777195 h 3785488"/>
                  <a:gd name="connsiteX66" fmla="*/ 1957493 w 3557693"/>
                  <a:gd name="connsiteY66" fmla="*/ 1441915 h 3785488"/>
                  <a:gd name="connsiteX67" fmla="*/ 1845733 w 3557693"/>
                  <a:gd name="connsiteY67" fmla="*/ 984715 h 3785488"/>
                  <a:gd name="connsiteX68" fmla="*/ 1805093 w 3557693"/>
                  <a:gd name="connsiteY68" fmla="*/ 527515 h 3785488"/>
                  <a:gd name="connsiteX69" fmla="*/ 1815253 w 3557693"/>
                  <a:gd name="connsiteY69" fmla="*/ 344635 h 3785488"/>
                  <a:gd name="connsiteX70" fmla="*/ 1800200 w 3557693"/>
                  <a:gd name="connsiteY70" fmla="*/ 18627 h 3785488"/>
                  <a:gd name="connsiteX71" fmla="*/ 1764453 w 3557693"/>
                  <a:gd name="connsiteY71" fmla="*/ 456395 h 3785488"/>
                  <a:gd name="connsiteX72" fmla="*/ 1764453 w 3557693"/>
                  <a:gd name="connsiteY72" fmla="*/ 649435 h 3785488"/>
                  <a:gd name="connsiteX73" fmla="*/ 1774613 w 3557693"/>
                  <a:gd name="connsiteY73" fmla="*/ 761195 h 3785488"/>
                  <a:gd name="connsiteX74" fmla="*/ 1733973 w 3557693"/>
                  <a:gd name="connsiteY74" fmla="*/ 700235 h 3785488"/>
                  <a:gd name="connsiteX75" fmla="*/ 1622213 w 3557693"/>
                  <a:gd name="connsiteY75" fmla="*/ 497035 h 3785488"/>
                  <a:gd name="connsiteX76" fmla="*/ 1571413 w 3557693"/>
                  <a:gd name="connsiteY76" fmla="*/ 232875 h 3785488"/>
                  <a:gd name="connsiteX77" fmla="*/ 1540933 w 3557693"/>
                  <a:gd name="connsiteY77" fmla="*/ 151595 h 3785488"/>
                  <a:gd name="connsiteX78" fmla="*/ 1520613 w 3557693"/>
                  <a:gd name="connsiteY78" fmla="*/ 212555 h 3785488"/>
                  <a:gd name="connsiteX79" fmla="*/ 1551093 w 3557693"/>
                  <a:gd name="connsiteY79" fmla="*/ 456395 h 3785488"/>
                  <a:gd name="connsiteX80" fmla="*/ 1571413 w 3557693"/>
                  <a:gd name="connsiteY80" fmla="*/ 517355 h 3785488"/>
                  <a:gd name="connsiteX81" fmla="*/ 1540933 w 3557693"/>
                  <a:gd name="connsiteY81" fmla="*/ 507195 h 3785488"/>
                  <a:gd name="connsiteX82" fmla="*/ 1439333 w 3557693"/>
                  <a:gd name="connsiteY82" fmla="*/ 425915 h 3785488"/>
                  <a:gd name="connsiteX83" fmla="*/ 1327573 w 3557693"/>
                  <a:gd name="connsiteY83" fmla="*/ 364955 h 3785488"/>
                  <a:gd name="connsiteX84" fmla="*/ 1317413 w 3557693"/>
                  <a:gd name="connsiteY84" fmla="*/ 395435 h 3785488"/>
                  <a:gd name="connsiteX85" fmla="*/ 1429173 w 3557693"/>
                  <a:gd name="connsiteY85" fmla="*/ 486875 h 3785488"/>
                  <a:gd name="connsiteX86" fmla="*/ 1571413 w 3557693"/>
                  <a:gd name="connsiteY86" fmla="*/ 568155 h 3785488"/>
                  <a:gd name="connsiteX87" fmla="*/ 1601893 w 3557693"/>
                  <a:gd name="connsiteY87" fmla="*/ 588475 h 3785488"/>
                  <a:gd name="connsiteX88" fmla="*/ 1683173 w 3557693"/>
                  <a:gd name="connsiteY88" fmla="*/ 720555 h 3785488"/>
                  <a:gd name="connsiteX89" fmla="*/ 1764453 w 3557693"/>
                  <a:gd name="connsiteY89" fmla="*/ 822155 h 3785488"/>
                  <a:gd name="connsiteX90" fmla="*/ 1784773 w 3557693"/>
                  <a:gd name="connsiteY90" fmla="*/ 933915 h 3785488"/>
                  <a:gd name="connsiteX91" fmla="*/ 1815253 w 3557693"/>
                  <a:gd name="connsiteY91" fmla="*/ 1126955 h 3785488"/>
                  <a:gd name="connsiteX92" fmla="*/ 1876213 w 3557693"/>
                  <a:gd name="connsiteY92" fmla="*/ 1401275 h 3785488"/>
                  <a:gd name="connsiteX93" fmla="*/ 1855893 w 3557693"/>
                  <a:gd name="connsiteY93" fmla="*/ 1401275 h 3785488"/>
                  <a:gd name="connsiteX94" fmla="*/ 1591733 w 3557693"/>
                  <a:gd name="connsiteY94" fmla="*/ 1228555 h 3785488"/>
                  <a:gd name="connsiteX95" fmla="*/ 1408853 w 3557693"/>
                  <a:gd name="connsiteY95" fmla="*/ 1005035 h 3785488"/>
                  <a:gd name="connsiteX96" fmla="*/ 1327573 w 3557693"/>
                  <a:gd name="connsiteY96" fmla="*/ 872955 h 3785488"/>
                  <a:gd name="connsiteX97" fmla="*/ 1307253 w 3557693"/>
                  <a:gd name="connsiteY97" fmla="*/ 710395 h 3785488"/>
                  <a:gd name="connsiteX98" fmla="*/ 1286933 w 3557693"/>
                  <a:gd name="connsiteY98" fmla="*/ 679915 h 3785488"/>
                  <a:gd name="connsiteX99" fmla="*/ 1256453 w 3557693"/>
                  <a:gd name="connsiteY99" fmla="*/ 761195 h 3785488"/>
                  <a:gd name="connsiteX100" fmla="*/ 1266613 w 3557693"/>
                  <a:gd name="connsiteY100" fmla="*/ 862795 h 3785488"/>
                  <a:gd name="connsiteX101" fmla="*/ 1185333 w 3557693"/>
                  <a:gd name="connsiteY101" fmla="*/ 781515 h 3785488"/>
                  <a:gd name="connsiteX102" fmla="*/ 1012613 w 3557693"/>
                  <a:gd name="connsiteY102" fmla="*/ 598635 h 3785488"/>
                  <a:gd name="connsiteX103" fmla="*/ 941493 w 3557693"/>
                  <a:gd name="connsiteY103" fmla="*/ 466555 h 3785488"/>
                  <a:gd name="connsiteX104" fmla="*/ 890693 w 3557693"/>
                  <a:gd name="connsiteY104" fmla="*/ 385275 h 3785488"/>
                  <a:gd name="connsiteX105" fmla="*/ 860213 w 3557693"/>
                  <a:gd name="connsiteY105" fmla="*/ 385275 h 3785488"/>
                  <a:gd name="connsiteX106" fmla="*/ 880533 w 3557693"/>
                  <a:gd name="connsiteY106" fmla="*/ 456395 h 3785488"/>
                  <a:gd name="connsiteX107" fmla="*/ 982133 w 3557693"/>
                  <a:gd name="connsiteY107" fmla="*/ 639275 h 3785488"/>
                  <a:gd name="connsiteX108" fmla="*/ 1083733 w 3557693"/>
                  <a:gd name="connsiteY108" fmla="*/ 740875 h 3785488"/>
                  <a:gd name="connsiteX109" fmla="*/ 1012613 w 3557693"/>
                  <a:gd name="connsiteY109" fmla="*/ 740875 h 3785488"/>
                  <a:gd name="connsiteX110" fmla="*/ 850053 w 3557693"/>
                  <a:gd name="connsiteY110" fmla="*/ 669755 h 3785488"/>
                  <a:gd name="connsiteX111" fmla="*/ 829733 w 3557693"/>
                  <a:gd name="connsiteY111" fmla="*/ 690075 h 3785488"/>
                  <a:gd name="connsiteX112" fmla="*/ 921173 w 3557693"/>
                  <a:gd name="connsiteY112" fmla="*/ 740875 h 3785488"/>
                  <a:gd name="connsiteX113" fmla="*/ 1073573 w 3557693"/>
                  <a:gd name="connsiteY113" fmla="*/ 801835 h 3785488"/>
                  <a:gd name="connsiteX114" fmla="*/ 1124373 w 3557693"/>
                  <a:gd name="connsiteY114" fmla="*/ 811995 h 3785488"/>
                  <a:gd name="connsiteX115" fmla="*/ 1246293 w 3557693"/>
                  <a:gd name="connsiteY115" fmla="*/ 913595 h 3785488"/>
                  <a:gd name="connsiteX116" fmla="*/ 1286933 w 3557693"/>
                  <a:gd name="connsiteY116" fmla="*/ 944075 h 3785488"/>
                  <a:gd name="connsiteX117" fmla="*/ 1398693 w 3557693"/>
                  <a:gd name="connsiteY117" fmla="*/ 1076155 h 3785488"/>
                  <a:gd name="connsiteX118" fmla="*/ 1500293 w 3557693"/>
                  <a:gd name="connsiteY118" fmla="*/ 1208235 h 3785488"/>
                  <a:gd name="connsiteX119" fmla="*/ 1683173 w 3557693"/>
                  <a:gd name="connsiteY119" fmla="*/ 1380955 h 3785488"/>
                  <a:gd name="connsiteX120" fmla="*/ 1845733 w 3557693"/>
                  <a:gd name="connsiteY120" fmla="*/ 1513035 h 3785488"/>
                  <a:gd name="connsiteX121" fmla="*/ 1866053 w 3557693"/>
                  <a:gd name="connsiteY121" fmla="*/ 1563835 h 3785488"/>
                  <a:gd name="connsiteX122" fmla="*/ 1886373 w 3557693"/>
                  <a:gd name="connsiteY122" fmla="*/ 1716235 h 3785488"/>
                  <a:gd name="connsiteX123" fmla="*/ 1896533 w 3557693"/>
                  <a:gd name="connsiteY123" fmla="*/ 1807675 h 3785488"/>
                  <a:gd name="connsiteX124" fmla="*/ 1886373 w 3557693"/>
                  <a:gd name="connsiteY124" fmla="*/ 1970235 h 3785488"/>
                  <a:gd name="connsiteX125" fmla="*/ 1774613 w 3557693"/>
                  <a:gd name="connsiteY125" fmla="*/ 1919435 h 3785488"/>
                  <a:gd name="connsiteX126" fmla="*/ 1500293 w 3557693"/>
                  <a:gd name="connsiteY126" fmla="*/ 1868635 h 3785488"/>
                  <a:gd name="connsiteX127" fmla="*/ 1256453 w 3557693"/>
                  <a:gd name="connsiteY127" fmla="*/ 1797515 h 3785488"/>
                  <a:gd name="connsiteX128" fmla="*/ 900853 w 3557693"/>
                  <a:gd name="connsiteY128" fmla="*/ 1665435 h 3785488"/>
                  <a:gd name="connsiteX129" fmla="*/ 667173 w 3557693"/>
                  <a:gd name="connsiteY129" fmla="*/ 1431755 h 3785488"/>
                  <a:gd name="connsiteX130" fmla="*/ 514773 w 3557693"/>
                  <a:gd name="connsiteY130" fmla="*/ 1228555 h 3785488"/>
                  <a:gd name="connsiteX131" fmla="*/ 423333 w 3557693"/>
                  <a:gd name="connsiteY131" fmla="*/ 1126955 h 3785488"/>
                  <a:gd name="connsiteX132" fmla="*/ 362373 w 3557693"/>
                  <a:gd name="connsiteY132" fmla="*/ 1137115 h 3785488"/>
                  <a:gd name="connsiteX133" fmla="*/ 443653 w 3557693"/>
                  <a:gd name="connsiteY133" fmla="*/ 1228555 h 3785488"/>
                  <a:gd name="connsiteX134" fmla="*/ 565573 w 3557693"/>
                  <a:gd name="connsiteY134" fmla="*/ 1411435 h 3785488"/>
                  <a:gd name="connsiteX135" fmla="*/ 626533 w 3557693"/>
                  <a:gd name="connsiteY135" fmla="*/ 1492715 h 3785488"/>
                  <a:gd name="connsiteX136" fmla="*/ 555413 w 3557693"/>
                  <a:gd name="connsiteY136" fmla="*/ 1482555 h 3785488"/>
                  <a:gd name="connsiteX137" fmla="*/ 382693 w 3557693"/>
                  <a:gd name="connsiteY137" fmla="*/ 1391115 h 3785488"/>
                  <a:gd name="connsiteX138" fmla="*/ 209973 w 3557693"/>
                  <a:gd name="connsiteY138" fmla="*/ 1269195 h 3785488"/>
                  <a:gd name="connsiteX139" fmla="*/ 47413 w 3557693"/>
                  <a:gd name="connsiteY139" fmla="*/ 1137115 h 3785488"/>
                  <a:gd name="connsiteX140" fmla="*/ 6773 w 3557693"/>
                  <a:gd name="connsiteY140" fmla="*/ 1147275 h 3785488"/>
                  <a:gd name="connsiteX141" fmla="*/ 88053 w 3557693"/>
                  <a:gd name="connsiteY141" fmla="*/ 1218395 h 3785488"/>
                  <a:gd name="connsiteX142" fmla="*/ 362373 w 3557693"/>
                  <a:gd name="connsiteY142" fmla="*/ 1441915 h 3785488"/>
                  <a:gd name="connsiteX143" fmla="*/ 606213 w 3557693"/>
                  <a:gd name="connsiteY143" fmla="*/ 1553675 h 3785488"/>
                  <a:gd name="connsiteX144" fmla="*/ 707813 w 3557693"/>
                  <a:gd name="connsiteY144" fmla="*/ 1573995 h 3785488"/>
                  <a:gd name="connsiteX145" fmla="*/ 758613 w 3557693"/>
                  <a:gd name="connsiteY145" fmla="*/ 1634955 h 3785488"/>
                  <a:gd name="connsiteX146" fmla="*/ 819573 w 3557693"/>
                  <a:gd name="connsiteY146" fmla="*/ 1685755 h 3785488"/>
                  <a:gd name="connsiteX147" fmla="*/ 911013 w 3557693"/>
                  <a:gd name="connsiteY147" fmla="*/ 1736555 h 3785488"/>
                  <a:gd name="connsiteX148" fmla="*/ 1236133 w 3557693"/>
                  <a:gd name="connsiteY148" fmla="*/ 1858475 h 3785488"/>
                  <a:gd name="connsiteX149" fmla="*/ 1540933 w 3557693"/>
                  <a:gd name="connsiteY149" fmla="*/ 1970235 h 3785488"/>
                  <a:gd name="connsiteX150" fmla="*/ 1652693 w 3557693"/>
                  <a:gd name="connsiteY150" fmla="*/ 2041355 h 3785488"/>
                  <a:gd name="connsiteX151" fmla="*/ 1469813 w 3557693"/>
                  <a:gd name="connsiteY151" fmla="*/ 2010875 h 3785488"/>
                  <a:gd name="connsiteX152" fmla="*/ 1286933 w 3557693"/>
                  <a:gd name="connsiteY152" fmla="*/ 2010875 h 3785488"/>
                  <a:gd name="connsiteX153" fmla="*/ 1053253 w 3557693"/>
                  <a:gd name="connsiteY153" fmla="*/ 1990555 h 3785488"/>
                  <a:gd name="connsiteX154" fmla="*/ 809413 w 3557693"/>
                  <a:gd name="connsiteY154" fmla="*/ 1919435 h 3785488"/>
                  <a:gd name="connsiteX155" fmla="*/ 545253 w 3557693"/>
                  <a:gd name="connsiteY155" fmla="*/ 1827995 h 3785488"/>
                  <a:gd name="connsiteX156" fmla="*/ 514773 w 3557693"/>
                  <a:gd name="connsiteY156" fmla="*/ 1817835 h 3785488"/>
                  <a:gd name="connsiteX157" fmla="*/ 382693 w 3557693"/>
                  <a:gd name="connsiteY157" fmla="*/ 1726395 h 3785488"/>
                  <a:gd name="connsiteX158" fmla="*/ 342053 w 3557693"/>
                  <a:gd name="connsiteY158" fmla="*/ 1736555 h 3785488"/>
                  <a:gd name="connsiteX159" fmla="*/ 474133 w 3557693"/>
                  <a:gd name="connsiteY159" fmla="*/ 1858475 h 3785488"/>
                  <a:gd name="connsiteX160" fmla="*/ 728133 w 3557693"/>
                  <a:gd name="connsiteY160" fmla="*/ 1939755 h 3785488"/>
                  <a:gd name="connsiteX161" fmla="*/ 606213 w 3557693"/>
                  <a:gd name="connsiteY161" fmla="*/ 1939755 h 3785488"/>
                  <a:gd name="connsiteX162" fmla="*/ 474133 w 3557693"/>
                  <a:gd name="connsiteY162" fmla="*/ 1929595 h 3785488"/>
                  <a:gd name="connsiteX163" fmla="*/ 474133 w 3557693"/>
                  <a:gd name="connsiteY163" fmla="*/ 1980395 h 3785488"/>
                  <a:gd name="connsiteX164" fmla="*/ 585893 w 3557693"/>
                  <a:gd name="connsiteY164" fmla="*/ 1980395 h 3785488"/>
                  <a:gd name="connsiteX165" fmla="*/ 789093 w 3557693"/>
                  <a:gd name="connsiteY165" fmla="*/ 1980395 h 3785488"/>
                  <a:gd name="connsiteX166" fmla="*/ 992293 w 3557693"/>
                  <a:gd name="connsiteY166" fmla="*/ 2021035 h 3785488"/>
                  <a:gd name="connsiteX167" fmla="*/ 1266613 w 3557693"/>
                  <a:gd name="connsiteY167" fmla="*/ 2041355 h 3785488"/>
                  <a:gd name="connsiteX168" fmla="*/ 1583845 w 3557693"/>
                  <a:gd name="connsiteY168" fmla="*/ 2083628 h 3785488"/>
                  <a:gd name="connsiteX169" fmla="*/ 1744133 w 3557693"/>
                  <a:gd name="connsiteY169" fmla="*/ 2214075 h 3785488"/>
                  <a:gd name="connsiteX170" fmla="*/ 1794933 w 3557693"/>
                  <a:gd name="connsiteY170" fmla="*/ 2346155 h 3785488"/>
                  <a:gd name="connsiteX171" fmla="*/ 1805093 w 3557693"/>
                  <a:gd name="connsiteY171" fmla="*/ 2589995 h 3785488"/>
                  <a:gd name="connsiteX172" fmla="*/ 1784773 w 3557693"/>
                  <a:gd name="connsiteY172" fmla="*/ 2843995 h 3785488"/>
                  <a:gd name="connsiteX173" fmla="*/ 1733973 w 3557693"/>
                  <a:gd name="connsiteY173" fmla="*/ 3138635 h 3785488"/>
                  <a:gd name="connsiteX174" fmla="*/ 1683173 w 3557693"/>
                  <a:gd name="connsiteY174" fmla="*/ 3433275 h 3785488"/>
                  <a:gd name="connsiteX175" fmla="*/ 1632373 w 3557693"/>
                  <a:gd name="connsiteY175" fmla="*/ 3677115 h 3785488"/>
                  <a:gd name="connsiteX176" fmla="*/ 1825413 w 3557693"/>
                  <a:gd name="connsiteY176" fmla="*/ 3758395 h 3785488"/>
                  <a:gd name="connsiteX177" fmla="*/ 2120053 w 3557693"/>
                  <a:gd name="connsiteY177" fmla="*/ 3768555 h 3785488"/>
                  <a:gd name="connsiteX178" fmla="*/ 2191173 w 3557693"/>
                  <a:gd name="connsiteY178" fmla="*/ 3717755 h 3785488"/>
                  <a:gd name="connsiteX179" fmla="*/ 2181013 w 3557693"/>
                  <a:gd name="connsiteY179" fmla="*/ 3362155 h 3785488"/>
                  <a:gd name="connsiteX180" fmla="*/ 2159909 w 3557693"/>
                  <a:gd name="connsiteY180" fmla="*/ 2443668 h 3785488"/>
                  <a:gd name="connsiteX0" fmla="*/ 2159909 w 3557693"/>
                  <a:gd name="connsiteY0" fmla="*/ 2581864 h 3923684"/>
                  <a:gd name="connsiteX1" fmla="*/ 2303925 w 3557693"/>
                  <a:gd name="connsiteY1" fmla="*/ 2293832 h 3923684"/>
                  <a:gd name="connsiteX2" fmla="*/ 2628053 w 3557693"/>
                  <a:gd name="connsiteY2" fmla="*/ 2067791 h 3923684"/>
                  <a:gd name="connsiteX3" fmla="*/ 3014133 w 3557693"/>
                  <a:gd name="connsiteY3" fmla="*/ 1844271 h 3923684"/>
                  <a:gd name="connsiteX4" fmla="*/ 3288453 w 3557693"/>
                  <a:gd name="connsiteY4" fmla="*/ 1732511 h 3923684"/>
                  <a:gd name="connsiteX5" fmla="*/ 3471333 w 3557693"/>
                  <a:gd name="connsiteY5" fmla="*/ 1620751 h 3923684"/>
                  <a:gd name="connsiteX6" fmla="*/ 3552613 w 3557693"/>
                  <a:gd name="connsiteY6" fmla="*/ 1508991 h 3923684"/>
                  <a:gd name="connsiteX7" fmla="*/ 3501813 w 3557693"/>
                  <a:gd name="connsiteY7" fmla="*/ 1498831 h 3923684"/>
                  <a:gd name="connsiteX8" fmla="*/ 3430693 w 3557693"/>
                  <a:gd name="connsiteY8" fmla="*/ 1600431 h 3923684"/>
                  <a:gd name="connsiteX9" fmla="*/ 3237653 w 3557693"/>
                  <a:gd name="connsiteY9" fmla="*/ 1702031 h 3923684"/>
                  <a:gd name="connsiteX10" fmla="*/ 2922693 w 3557693"/>
                  <a:gd name="connsiteY10" fmla="*/ 1834111 h 3923684"/>
                  <a:gd name="connsiteX11" fmla="*/ 2892213 w 3557693"/>
                  <a:gd name="connsiteY11" fmla="*/ 1823951 h 3923684"/>
                  <a:gd name="connsiteX12" fmla="*/ 2922693 w 3557693"/>
                  <a:gd name="connsiteY12" fmla="*/ 1712191 h 3923684"/>
                  <a:gd name="connsiteX13" fmla="*/ 2983653 w 3557693"/>
                  <a:gd name="connsiteY13" fmla="*/ 1549631 h 3923684"/>
                  <a:gd name="connsiteX14" fmla="*/ 2983653 w 3557693"/>
                  <a:gd name="connsiteY14" fmla="*/ 1498831 h 3923684"/>
                  <a:gd name="connsiteX15" fmla="*/ 2932853 w 3557693"/>
                  <a:gd name="connsiteY15" fmla="*/ 1508991 h 3923684"/>
                  <a:gd name="connsiteX16" fmla="*/ 2902373 w 3557693"/>
                  <a:gd name="connsiteY16" fmla="*/ 1590271 h 3923684"/>
                  <a:gd name="connsiteX17" fmla="*/ 2821093 w 3557693"/>
                  <a:gd name="connsiteY17" fmla="*/ 1813791 h 3923684"/>
                  <a:gd name="connsiteX18" fmla="*/ 2790613 w 3557693"/>
                  <a:gd name="connsiteY18" fmla="*/ 1895071 h 3923684"/>
                  <a:gd name="connsiteX19" fmla="*/ 2591957 w 3557693"/>
                  <a:gd name="connsiteY19" fmla="*/ 2005800 h 3923684"/>
                  <a:gd name="connsiteX20" fmla="*/ 2374053 w 3557693"/>
                  <a:gd name="connsiteY20" fmla="*/ 2128751 h 3923684"/>
                  <a:gd name="connsiteX21" fmla="*/ 2231813 w 3557693"/>
                  <a:gd name="connsiteY21" fmla="*/ 2240511 h 3923684"/>
                  <a:gd name="connsiteX22" fmla="*/ 2313093 w 3557693"/>
                  <a:gd name="connsiteY22" fmla="*/ 1895071 h 3923684"/>
                  <a:gd name="connsiteX23" fmla="*/ 2384213 w 3557693"/>
                  <a:gd name="connsiteY23" fmla="*/ 1508991 h 3923684"/>
                  <a:gd name="connsiteX24" fmla="*/ 2597573 w 3557693"/>
                  <a:gd name="connsiteY24" fmla="*/ 1285471 h 3923684"/>
                  <a:gd name="connsiteX25" fmla="*/ 2668693 w 3557693"/>
                  <a:gd name="connsiteY25" fmla="*/ 1122911 h 3923684"/>
                  <a:gd name="connsiteX26" fmla="*/ 2628053 w 3557693"/>
                  <a:gd name="connsiteY26" fmla="*/ 1122911 h 3923684"/>
                  <a:gd name="connsiteX27" fmla="*/ 2567093 w 3557693"/>
                  <a:gd name="connsiteY27" fmla="*/ 1254991 h 3923684"/>
                  <a:gd name="connsiteX28" fmla="*/ 2414693 w 3557693"/>
                  <a:gd name="connsiteY28" fmla="*/ 1376911 h 3923684"/>
                  <a:gd name="connsiteX29" fmla="*/ 2465493 w 3557693"/>
                  <a:gd name="connsiteY29" fmla="*/ 1204191 h 3923684"/>
                  <a:gd name="connsiteX30" fmla="*/ 2546773 w 3557693"/>
                  <a:gd name="connsiteY30" fmla="*/ 909551 h 3923684"/>
                  <a:gd name="connsiteX31" fmla="*/ 2648373 w 3557693"/>
                  <a:gd name="connsiteY31" fmla="*/ 818111 h 3923684"/>
                  <a:gd name="connsiteX32" fmla="*/ 2729653 w 3557693"/>
                  <a:gd name="connsiteY32" fmla="*/ 726671 h 3923684"/>
                  <a:gd name="connsiteX33" fmla="*/ 2739813 w 3557693"/>
                  <a:gd name="connsiteY33" fmla="*/ 675871 h 3923684"/>
                  <a:gd name="connsiteX34" fmla="*/ 2699173 w 3557693"/>
                  <a:gd name="connsiteY34" fmla="*/ 696191 h 3923684"/>
                  <a:gd name="connsiteX35" fmla="*/ 2628053 w 3557693"/>
                  <a:gd name="connsiteY35" fmla="*/ 777471 h 3923684"/>
                  <a:gd name="connsiteX36" fmla="*/ 2567093 w 3557693"/>
                  <a:gd name="connsiteY36" fmla="*/ 807951 h 3923684"/>
                  <a:gd name="connsiteX37" fmla="*/ 2678853 w 3557693"/>
                  <a:gd name="connsiteY37" fmla="*/ 503151 h 3923684"/>
                  <a:gd name="connsiteX38" fmla="*/ 2729653 w 3557693"/>
                  <a:gd name="connsiteY38" fmla="*/ 269471 h 3923684"/>
                  <a:gd name="connsiteX39" fmla="*/ 2689013 w 3557693"/>
                  <a:gd name="connsiteY39" fmla="*/ 259311 h 3923684"/>
                  <a:gd name="connsiteX40" fmla="*/ 2668693 w 3557693"/>
                  <a:gd name="connsiteY40" fmla="*/ 371071 h 3923684"/>
                  <a:gd name="connsiteX41" fmla="*/ 2617893 w 3557693"/>
                  <a:gd name="connsiteY41" fmla="*/ 543791 h 3923684"/>
                  <a:gd name="connsiteX42" fmla="*/ 2597573 w 3557693"/>
                  <a:gd name="connsiteY42" fmla="*/ 543791 h 3923684"/>
                  <a:gd name="connsiteX43" fmla="*/ 2556933 w 3557693"/>
                  <a:gd name="connsiteY43" fmla="*/ 401551 h 3923684"/>
                  <a:gd name="connsiteX44" fmla="*/ 2526453 w 3557693"/>
                  <a:gd name="connsiteY44" fmla="*/ 310111 h 3923684"/>
                  <a:gd name="connsiteX45" fmla="*/ 2495973 w 3557693"/>
                  <a:gd name="connsiteY45" fmla="*/ 340591 h 3923684"/>
                  <a:gd name="connsiteX46" fmla="*/ 2516293 w 3557693"/>
                  <a:gd name="connsiteY46" fmla="*/ 401551 h 3923684"/>
                  <a:gd name="connsiteX47" fmla="*/ 2546773 w 3557693"/>
                  <a:gd name="connsiteY47" fmla="*/ 513311 h 3923684"/>
                  <a:gd name="connsiteX48" fmla="*/ 2567093 w 3557693"/>
                  <a:gd name="connsiteY48" fmla="*/ 604751 h 3923684"/>
                  <a:gd name="connsiteX49" fmla="*/ 2577253 w 3557693"/>
                  <a:gd name="connsiteY49" fmla="*/ 635231 h 3923684"/>
                  <a:gd name="connsiteX50" fmla="*/ 2495973 w 3557693"/>
                  <a:gd name="connsiteY50" fmla="*/ 868911 h 3923684"/>
                  <a:gd name="connsiteX51" fmla="*/ 2424853 w 3557693"/>
                  <a:gd name="connsiteY51" fmla="*/ 1122911 h 3923684"/>
                  <a:gd name="connsiteX52" fmla="*/ 2363893 w 3557693"/>
                  <a:gd name="connsiteY52" fmla="*/ 1092431 h 3923684"/>
                  <a:gd name="connsiteX53" fmla="*/ 2262293 w 3557693"/>
                  <a:gd name="connsiteY53" fmla="*/ 919711 h 3923684"/>
                  <a:gd name="connsiteX54" fmla="*/ 2221653 w 3557693"/>
                  <a:gd name="connsiteY54" fmla="*/ 838431 h 3923684"/>
                  <a:gd name="connsiteX55" fmla="*/ 2201333 w 3557693"/>
                  <a:gd name="connsiteY55" fmla="*/ 868911 h 3923684"/>
                  <a:gd name="connsiteX56" fmla="*/ 2241973 w 3557693"/>
                  <a:gd name="connsiteY56" fmla="*/ 970511 h 3923684"/>
                  <a:gd name="connsiteX57" fmla="*/ 2302933 w 3557693"/>
                  <a:gd name="connsiteY57" fmla="*/ 1082271 h 3923684"/>
                  <a:gd name="connsiteX58" fmla="*/ 2353733 w 3557693"/>
                  <a:gd name="connsiteY58" fmla="*/ 1163551 h 3923684"/>
                  <a:gd name="connsiteX59" fmla="*/ 2384213 w 3557693"/>
                  <a:gd name="connsiteY59" fmla="*/ 1194031 h 3923684"/>
                  <a:gd name="connsiteX60" fmla="*/ 2363893 w 3557693"/>
                  <a:gd name="connsiteY60" fmla="*/ 1305791 h 3923684"/>
                  <a:gd name="connsiteX61" fmla="*/ 2262293 w 3557693"/>
                  <a:gd name="connsiteY61" fmla="*/ 1651231 h 3923684"/>
                  <a:gd name="connsiteX62" fmla="*/ 2211493 w 3557693"/>
                  <a:gd name="connsiteY62" fmla="*/ 1905231 h 3923684"/>
                  <a:gd name="connsiteX63" fmla="*/ 2160693 w 3557693"/>
                  <a:gd name="connsiteY63" fmla="*/ 2047471 h 3923684"/>
                  <a:gd name="connsiteX64" fmla="*/ 2089573 w 3557693"/>
                  <a:gd name="connsiteY64" fmla="*/ 2067791 h 3923684"/>
                  <a:gd name="connsiteX65" fmla="*/ 2048933 w 3557693"/>
                  <a:gd name="connsiteY65" fmla="*/ 1915391 h 3923684"/>
                  <a:gd name="connsiteX66" fmla="*/ 1957493 w 3557693"/>
                  <a:gd name="connsiteY66" fmla="*/ 1580111 h 3923684"/>
                  <a:gd name="connsiteX67" fmla="*/ 1845733 w 3557693"/>
                  <a:gd name="connsiteY67" fmla="*/ 1122911 h 3923684"/>
                  <a:gd name="connsiteX68" fmla="*/ 1805093 w 3557693"/>
                  <a:gd name="connsiteY68" fmla="*/ 665711 h 3923684"/>
                  <a:gd name="connsiteX69" fmla="*/ 1872208 w 3557693"/>
                  <a:gd name="connsiteY69" fmla="*/ 84815 h 3923684"/>
                  <a:gd name="connsiteX70" fmla="*/ 1800200 w 3557693"/>
                  <a:gd name="connsiteY70" fmla="*/ 156823 h 3923684"/>
                  <a:gd name="connsiteX71" fmla="*/ 1764453 w 3557693"/>
                  <a:gd name="connsiteY71" fmla="*/ 594591 h 3923684"/>
                  <a:gd name="connsiteX72" fmla="*/ 1764453 w 3557693"/>
                  <a:gd name="connsiteY72" fmla="*/ 787631 h 3923684"/>
                  <a:gd name="connsiteX73" fmla="*/ 1774613 w 3557693"/>
                  <a:gd name="connsiteY73" fmla="*/ 899391 h 3923684"/>
                  <a:gd name="connsiteX74" fmla="*/ 1733973 w 3557693"/>
                  <a:gd name="connsiteY74" fmla="*/ 838431 h 3923684"/>
                  <a:gd name="connsiteX75" fmla="*/ 1622213 w 3557693"/>
                  <a:gd name="connsiteY75" fmla="*/ 635231 h 3923684"/>
                  <a:gd name="connsiteX76" fmla="*/ 1571413 w 3557693"/>
                  <a:gd name="connsiteY76" fmla="*/ 371071 h 3923684"/>
                  <a:gd name="connsiteX77" fmla="*/ 1540933 w 3557693"/>
                  <a:gd name="connsiteY77" fmla="*/ 289791 h 3923684"/>
                  <a:gd name="connsiteX78" fmla="*/ 1520613 w 3557693"/>
                  <a:gd name="connsiteY78" fmla="*/ 350751 h 3923684"/>
                  <a:gd name="connsiteX79" fmla="*/ 1551093 w 3557693"/>
                  <a:gd name="connsiteY79" fmla="*/ 594591 h 3923684"/>
                  <a:gd name="connsiteX80" fmla="*/ 1571413 w 3557693"/>
                  <a:gd name="connsiteY80" fmla="*/ 655551 h 3923684"/>
                  <a:gd name="connsiteX81" fmla="*/ 1540933 w 3557693"/>
                  <a:gd name="connsiteY81" fmla="*/ 645391 h 3923684"/>
                  <a:gd name="connsiteX82" fmla="*/ 1439333 w 3557693"/>
                  <a:gd name="connsiteY82" fmla="*/ 564111 h 3923684"/>
                  <a:gd name="connsiteX83" fmla="*/ 1327573 w 3557693"/>
                  <a:gd name="connsiteY83" fmla="*/ 503151 h 3923684"/>
                  <a:gd name="connsiteX84" fmla="*/ 1317413 w 3557693"/>
                  <a:gd name="connsiteY84" fmla="*/ 533631 h 3923684"/>
                  <a:gd name="connsiteX85" fmla="*/ 1429173 w 3557693"/>
                  <a:gd name="connsiteY85" fmla="*/ 625071 h 3923684"/>
                  <a:gd name="connsiteX86" fmla="*/ 1571413 w 3557693"/>
                  <a:gd name="connsiteY86" fmla="*/ 706351 h 3923684"/>
                  <a:gd name="connsiteX87" fmla="*/ 1601893 w 3557693"/>
                  <a:gd name="connsiteY87" fmla="*/ 726671 h 3923684"/>
                  <a:gd name="connsiteX88" fmla="*/ 1683173 w 3557693"/>
                  <a:gd name="connsiteY88" fmla="*/ 858751 h 3923684"/>
                  <a:gd name="connsiteX89" fmla="*/ 1764453 w 3557693"/>
                  <a:gd name="connsiteY89" fmla="*/ 960351 h 3923684"/>
                  <a:gd name="connsiteX90" fmla="*/ 1784773 w 3557693"/>
                  <a:gd name="connsiteY90" fmla="*/ 1072111 h 3923684"/>
                  <a:gd name="connsiteX91" fmla="*/ 1815253 w 3557693"/>
                  <a:gd name="connsiteY91" fmla="*/ 1265151 h 3923684"/>
                  <a:gd name="connsiteX92" fmla="*/ 1876213 w 3557693"/>
                  <a:gd name="connsiteY92" fmla="*/ 1539471 h 3923684"/>
                  <a:gd name="connsiteX93" fmla="*/ 1855893 w 3557693"/>
                  <a:gd name="connsiteY93" fmla="*/ 1539471 h 3923684"/>
                  <a:gd name="connsiteX94" fmla="*/ 1591733 w 3557693"/>
                  <a:gd name="connsiteY94" fmla="*/ 1366751 h 3923684"/>
                  <a:gd name="connsiteX95" fmla="*/ 1408853 w 3557693"/>
                  <a:gd name="connsiteY95" fmla="*/ 1143231 h 3923684"/>
                  <a:gd name="connsiteX96" fmla="*/ 1327573 w 3557693"/>
                  <a:gd name="connsiteY96" fmla="*/ 1011151 h 3923684"/>
                  <a:gd name="connsiteX97" fmla="*/ 1307253 w 3557693"/>
                  <a:gd name="connsiteY97" fmla="*/ 848591 h 3923684"/>
                  <a:gd name="connsiteX98" fmla="*/ 1286933 w 3557693"/>
                  <a:gd name="connsiteY98" fmla="*/ 818111 h 3923684"/>
                  <a:gd name="connsiteX99" fmla="*/ 1256453 w 3557693"/>
                  <a:gd name="connsiteY99" fmla="*/ 899391 h 3923684"/>
                  <a:gd name="connsiteX100" fmla="*/ 1266613 w 3557693"/>
                  <a:gd name="connsiteY100" fmla="*/ 1000991 h 3923684"/>
                  <a:gd name="connsiteX101" fmla="*/ 1185333 w 3557693"/>
                  <a:gd name="connsiteY101" fmla="*/ 919711 h 3923684"/>
                  <a:gd name="connsiteX102" fmla="*/ 1012613 w 3557693"/>
                  <a:gd name="connsiteY102" fmla="*/ 736831 h 3923684"/>
                  <a:gd name="connsiteX103" fmla="*/ 941493 w 3557693"/>
                  <a:gd name="connsiteY103" fmla="*/ 604751 h 3923684"/>
                  <a:gd name="connsiteX104" fmla="*/ 890693 w 3557693"/>
                  <a:gd name="connsiteY104" fmla="*/ 523471 h 3923684"/>
                  <a:gd name="connsiteX105" fmla="*/ 860213 w 3557693"/>
                  <a:gd name="connsiteY105" fmla="*/ 523471 h 3923684"/>
                  <a:gd name="connsiteX106" fmla="*/ 880533 w 3557693"/>
                  <a:gd name="connsiteY106" fmla="*/ 594591 h 3923684"/>
                  <a:gd name="connsiteX107" fmla="*/ 982133 w 3557693"/>
                  <a:gd name="connsiteY107" fmla="*/ 777471 h 3923684"/>
                  <a:gd name="connsiteX108" fmla="*/ 1083733 w 3557693"/>
                  <a:gd name="connsiteY108" fmla="*/ 879071 h 3923684"/>
                  <a:gd name="connsiteX109" fmla="*/ 1012613 w 3557693"/>
                  <a:gd name="connsiteY109" fmla="*/ 879071 h 3923684"/>
                  <a:gd name="connsiteX110" fmla="*/ 850053 w 3557693"/>
                  <a:gd name="connsiteY110" fmla="*/ 807951 h 3923684"/>
                  <a:gd name="connsiteX111" fmla="*/ 829733 w 3557693"/>
                  <a:gd name="connsiteY111" fmla="*/ 828271 h 3923684"/>
                  <a:gd name="connsiteX112" fmla="*/ 921173 w 3557693"/>
                  <a:gd name="connsiteY112" fmla="*/ 879071 h 3923684"/>
                  <a:gd name="connsiteX113" fmla="*/ 1073573 w 3557693"/>
                  <a:gd name="connsiteY113" fmla="*/ 940031 h 3923684"/>
                  <a:gd name="connsiteX114" fmla="*/ 1124373 w 3557693"/>
                  <a:gd name="connsiteY114" fmla="*/ 950191 h 3923684"/>
                  <a:gd name="connsiteX115" fmla="*/ 1246293 w 3557693"/>
                  <a:gd name="connsiteY115" fmla="*/ 1051791 h 3923684"/>
                  <a:gd name="connsiteX116" fmla="*/ 1286933 w 3557693"/>
                  <a:gd name="connsiteY116" fmla="*/ 1082271 h 3923684"/>
                  <a:gd name="connsiteX117" fmla="*/ 1398693 w 3557693"/>
                  <a:gd name="connsiteY117" fmla="*/ 1214351 h 3923684"/>
                  <a:gd name="connsiteX118" fmla="*/ 1500293 w 3557693"/>
                  <a:gd name="connsiteY118" fmla="*/ 1346431 h 3923684"/>
                  <a:gd name="connsiteX119" fmla="*/ 1683173 w 3557693"/>
                  <a:gd name="connsiteY119" fmla="*/ 1519151 h 3923684"/>
                  <a:gd name="connsiteX120" fmla="*/ 1845733 w 3557693"/>
                  <a:gd name="connsiteY120" fmla="*/ 1651231 h 3923684"/>
                  <a:gd name="connsiteX121" fmla="*/ 1866053 w 3557693"/>
                  <a:gd name="connsiteY121" fmla="*/ 1702031 h 3923684"/>
                  <a:gd name="connsiteX122" fmla="*/ 1886373 w 3557693"/>
                  <a:gd name="connsiteY122" fmla="*/ 1854431 h 3923684"/>
                  <a:gd name="connsiteX123" fmla="*/ 1896533 w 3557693"/>
                  <a:gd name="connsiteY123" fmla="*/ 1945871 h 3923684"/>
                  <a:gd name="connsiteX124" fmla="*/ 1886373 w 3557693"/>
                  <a:gd name="connsiteY124" fmla="*/ 2108431 h 3923684"/>
                  <a:gd name="connsiteX125" fmla="*/ 1774613 w 3557693"/>
                  <a:gd name="connsiteY125" fmla="*/ 2057631 h 3923684"/>
                  <a:gd name="connsiteX126" fmla="*/ 1500293 w 3557693"/>
                  <a:gd name="connsiteY126" fmla="*/ 2006831 h 3923684"/>
                  <a:gd name="connsiteX127" fmla="*/ 1256453 w 3557693"/>
                  <a:gd name="connsiteY127" fmla="*/ 1935711 h 3923684"/>
                  <a:gd name="connsiteX128" fmla="*/ 900853 w 3557693"/>
                  <a:gd name="connsiteY128" fmla="*/ 1803631 h 3923684"/>
                  <a:gd name="connsiteX129" fmla="*/ 667173 w 3557693"/>
                  <a:gd name="connsiteY129" fmla="*/ 1569951 h 3923684"/>
                  <a:gd name="connsiteX130" fmla="*/ 514773 w 3557693"/>
                  <a:gd name="connsiteY130" fmla="*/ 1366751 h 3923684"/>
                  <a:gd name="connsiteX131" fmla="*/ 423333 w 3557693"/>
                  <a:gd name="connsiteY131" fmla="*/ 1265151 h 3923684"/>
                  <a:gd name="connsiteX132" fmla="*/ 362373 w 3557693"/>
                  <a:gd name="connsiteY132" fmla="*/ 1275311 h 3923684"/>
                  <a:gd name="connsiteX133" fmla="*/ 443653 w 3557693"/>
                  <a:gd name="connsiteY133" fmla="*/ 1366751 h 3923684"/>
                  <a:gd name="connsiteX134" fmla="*/ 565573 w 3557693"/>
                  <a:gd name="connsiteY134" fmla="*/ 1549631 h 3923684"/>
                  <a:gd name="connsiteX135" fmla="*/ 626533 w 3557693"/>
                  <a:gd name="connsiteY135" fmla="*/ 1630911 h 3923684"/>
                  <a:gd name="connsiteX136" fmla="*/ 555413 w 3557693"/>
                  <a:gd name="connsiteY136" fmla="*/ 1620751 h 3923684"/>
                  <a:gd name="connsiteX137" fmla="*/ 382693 w 3557693"/>
                  <a:gd name="connsiteY137" fmla="*/ 1529311 h 3923684"/>
                  <a:gd name="connsiteX138" fmla="*/ 209973 w 3557693"/>
                  <a:gd name="connsiteY138" fmla="*/ 1407391 h 3923684"/>
                  <a:gd name="connsiteX139" fmla="*/ 47413 w 3557693"/>
                  <a:gd name="connsiteY139" fmla="*/ 1275311 h 3923684"/>
                  <a:gd name="connsiteX140" fmla="*/ 6773 w 3557693"/>
                  <a:gd name="connsiteY140" fmla="*/ 1285471 h 3923684"/>
                  <a:gd name="connsiteX141" fmla="*/ 88053 w 3557693"/>
                  <a:gd name="connsiteY141" fmla="*/ 1356591 h 3923684"/>
                  <a:gd name="connsiteX142" fmla="*/ 362373 w 3557693"/>
                  <a:gd name="connsiteY142" fmla="*/ 1580111 h 3923684"/>
                  <a:gd name="connsiteX143" fmla="*/ 606213 w 3557693"/>
                  <a:gd name="connsiteY143" fmla="*/ 1691871 h 3923684"/>
                  <a:gd name="connsiteX144" fmla="*/ 707813 w 3557693"/>
                  <a:gd name="connsiteY144" fmla="*/ 1712191 h 3923684"/>
                  <a:gd name="connsiteX145" fmla="*/ 758613 w 3557693"/>
                  <a:gd name="connsiteY145" fmla="*/ 1773151 h 3923684"/>
                  <a:gd name="connsiteX146" fmla="*/ 819573 w 3557693"/>
                  <a:gd name="connsiteY146" fmla="*/ 1823951 h 3923684"/>
                  <a:gd name="connsiteX147" fmla="*/ 911013 w 3557693"/>
                  <a:gd name="connsiteY147" fmla="*/ 1874751 h 3923684"/>
                  <a:gd name="connsiteX148" fmla="*/ 1236133 w 3557693"/>
                  <a:gd name="connsiteY148" fmla="*/ 1996671 h 3923684"/>
                  <a:gd name="connsiteX149" fmla="*/ 1540933 w 3557693"/>
                  <a:gd name="connsiteY149" fmla="*/ 2108431 h 3923684"/>
                  <a:gd name="connsiteX150" fmla="*/ 1652693 w 3557693"/>
                  <a:gd name="connsiteY150" fmla="*/ 2179551 h 3923684"/>
                  <a:gd name="connsiteX151" fmla="*/ 1469813 w 3557693"/>
                  <a:gd name="connsiteY151" fmla="*/ 2149071 h 3923684"/>
                  <a:gd name="connsiteX152" fmla="*/ 1286933 w 3557693"/>
                  <a:gd name="connsiteY152" fmla="*/ 2149071 h 3923684"/>
                  <a:gd name="connsiteX153" fmla="*/ 1053253 w 3557693"/>
                  <a:gd name="connsiteY153" fmla="*/ 2128751 h 3923684"/>
                  <a:gd name="connsiteX154" fmla="*/ 809413 w 3557693"/>
                  <a:gd name="connsiteY154" fmla="*/ 2057631 h 3923684"/>
                  <a:gd name="connsiteX155" fmla="*/ 545253 w 3557693"/>
                  <a:gd name="connsiteY155" fmla="*/ 1966191 h 3923684"/>
                  <a:gd name="connsiteX156" fmla="*/ 514773 w 3557693"/>
                  <a:gd name="connsiteY156" fmla="*/ 1956031 h 3923684"/>
                  <a:gd name="connsiteX157" fmla="*/ 382693 w 3557693"/>
                  <a:gd name="connsiteY157" fmla="*/ 1864591 h 3923684"/>
                  <a:gd name="connsiteX158" fmla="*/ 342053 w 3557693"/>
                  <a:gd name="connsiteY158" fmla="*/ 1874751 h 3923684"/>
                  <a:gd name="connsiteX159" fmla="*/ 474133 w 3557693"/>
                  <a:gd name="connsiteY159" fmla="*/ 1996671 h 3923684"/>
                  <a:gd name="connsiteX160" fmla="*/ 728133 w 3557693"/>
                  <a:gd name="connsiteY160" fmla="*/ 2077951 h 3923684"/>
                  <a:gd name="connsiteX161" fmla="*/ 606213 w 3557693"/>
                  <a:gd name="connsiteY161" fmla="*/ 2077951 h 3923684"/>
                  <a:gd name="connsiteX162" fmla="*/ 474133 w 3557693"/>
                  <a:gd name="connsiteY162" fmla="*/ 2067791 h 3923684"/>
                  <a:gd name="connsiteX163" fmla="*/ 474133 w 3557693"/>
                  <a:gd name="connsiteY163" fmla="*/ 2118591 h 3923684"/>
                  <a:gd name="connsiteX164" fmla="*/ 585893 w 3557693"/>
                  <a:gd name="connsiteY164" fmla="*/ 2118591 h 3923684"/>
                  <a:gd name="connsiteX165" fmla="*/ 789093 w 3557693"/>
                  <a:gd name="connsiteY165" fmla="*/ 2118591 h 3923684"/>
                  <a:gd name="connsiteX166" fmla="*/ 992293 w 3557693"/>
                  <a:gd name="connsiteY166" fmla="*/ 2159231 h 3923684"/>
                  <a:gd name="connsiteX167" fmla="*/ 1266613 w 3557693"/>
                  <a:gd name="connsiteY167" fmla="*/ 2179551 h 3923684"/>
                  <a:gd name="connsiteX168" fmla="*/ 1583845 w 3557693"/>
                  <a:gd name="connsiteY168" fmla="*/ 2221824 h 3923684"/>
                  <a:gd name="connsiteX169" fmla="*/ 1744133 w 3557693"/>
                  <a:gd name="connsiteY169" fmla="*/ 2352271 h 3923684"/>
                  <a:gd name="connsiteX170" fmla="*/ 1794933 w 3557693"/>
                  <a:gd name="connsiteY170" fmla="*/ 2484351 h 3923684"/>
                  <a:gd name="connsiteX171" fmla="*/ 1805093 w 3557693"/>
                  <a:gd name="connsiteY171" fmla="*/ 2728191 h 3923684"/>
                  <a:gd name="connsiteX172" fmla="*/ 1784773 w 3557693"/>
                  <a:gd name="connsiteY172" fmla="*/ 2982191 h 3923684"/>
                  <a:gd name="connsiteX173" fmla="*/ 1733973 w 3557693"/>
                  <a:gd name="connsiteY173" fmla="*/ 3276831 h 3923684"/>
                  <a:gd name="connsiteX174" fmla="*/ 1683173 w 3557693"/>
                  <a:gd name="connsiteY174" fmla="*/ 3571471 h 3923684"/>
                  <a:gd name="connsiteX175" fmla="*/ 1632373 w 3557693"/>
                  <a:gd name="connsiteY175" fmla="*/ 3815311 h 3923684"/>
                  <a:gd name="connsiteX176" fmla="*/ 1825413 w 3557693"/>
                  <a:gd name="connsiteY176" fmla="*/ 3896591 h 3923684"/>
                  <a:gd name="connsiteX177" fmla="*/ 2120053 w 3557693"/>
                  <a:gd name="connsiteY177" fmla="*/ 3906751 h 3923684"/>
                  <a:gd name="connsiteX178" fmla="*/ 2191173 w 3557693"/>
                  <a:gd name="connsiteY178" fmla="*/ 3855951 h 3923684"/>
                  <a:gd name="connsiteX179" fmla="*/ 2181013 w 3557693"/>
                  <a:gd name="connsiteY179" fmla="*/ 3500351 h 3923684"/>
                  <a:gd name="connsiteX180" fmla="*/ 2159909 w 3557693"/>
                  <a:gd name="connsiteY180" fmla="*/ 2581864 h 3923684"/>
                  <a:gd name="connsiteX0" fmla="*/ 2159909 w 3557693"/>
                  <a:gd name="connsiteY0" fmla="*/ 2581864 h 3923684"/>
                  <a:gd name="connsiteX1" fmla="*/ 2303925 w 3557693"/>
                  <a:gd name="connsiteY1" fmla="*/ 2293832 h 3923684"/>
                  <a:gd name="connsiteX2" fmla="*/ 2628053 w 3557693"/>
                  <a:gd name="connsiteY2" fmla="*/ 2067791 h 3923684"/>
                  <a:gd name="connsiteX3" fmla="*/ 3014133 w 3557693"/>
                  <a:gd name="connsiteY3" fmla="*/ 1844271 h 3923684"/>
                  <a:gd name="connsiteX4" fmla="*/ 3288453 w 3557693"/>
                  <a:gd name="connsiteY4" fmla="*/ 1732511 h 3923684"/>
                  <a:gd name="connsiteX5" fmla="*/ 3471333 w 3557693"/>
                  <a:gd name="connsiteY5" fmla="*/ 1620751 h 3923684"/>
                  <a:gd name="connsiteX6" fmla="*/ 3552613 w 3557693"/>
                  <a:gd name="connsiteY6" fmla="*/ 1508991 h 3923684"/>
                  <a:gd name="connsiteX7" fmla="*/ 3501813 w 3557693"/>
                  <a:gd name="connsiteY7" fmla="*/ 1498831 h 3923684"/>
                  <a:gd name="connsiteX8" fmla="*/ 3430693 w 3557693"/>
                  <a:gd name="connsiteY8" fmla="*/ 1600431 h 3923684"/>
                  <a:gd name="connsiteX9" fmla="*/ 3237653 w 3557693"/>
                  <a:gd name="connsiteY9" fmla="*/ 1702031 h 3923684"/>
                  <a:gd name="connsiteX10" fmla="*/ 2922693 w 3557693"/>
                  <a:gd name="connsiteY10" fmla="*/ 1834111 h 3923684"/>
                  <a:gd name="connsiteX11" fmla="*/ 2892213 w 3557693"/>
                  <a:gd name="connsiteY11" fmla="*/ 1823951 h 3923684"/>
                  <a:gd name="connsiteX12" fmla="*/ 2922693 w 3557693"/>
                  <a:gd name="connsiteY12" fmla="*/ 1712191 h 3923684"/>
                  <a:gd name="connsiteX13" fmla="*/ 2983653 w 3557693"/>
                  <a:gd name="connsiteY13" fmla="*/ 1549631 h 3923684"/>
                  <a:gd name="connsiteX14" fmla="*/ 2983653 w 3557693"/>
                  <a:gd name="connsiteY14" fmla="*/ 1498831 h 3923684"/>
                  <a:gd name="connsiteX15" fmla="*/ 2932853 w 3557693"/>
                  <a:gd name="connsiteY15" fmla="*/ 1508991 h 3923684"/>
                  <a:gd name="connsiteX16" fmla="*/ 2902373 w 3557693"/>
                  <a:gd name="connsiteY16" fmla="*/ 1590271 h 3923684"/>
                  <a:gd name="connsiteX17" fmla="*/ 2821093 w 3557693"/>
                  <a:gd name="connsiteY17" fmla="*/ 1813791 h 3923684"/>
                  <a:gd name="connsiteX18" fmla="*/ 2790613 w 3557693"/>
                  <a:gd name="connsiteY18" fmla="*/ 1895071 h 3923684"/>
                  <a:gd name="connsiteX19" fmla="*/ 2591957 w 3557693"/>
                  <a:gd name="connsiteY19" fmla="*/ 2005800 h 3923684"/>
                  <a:gd name="connsiteX20" fmla="*/ 2374053 w 3557693"/>
                  <a:gd name="connsiteY20" fmla="*/ 2128751 h 3923684"/>
                  <a:gd name="connsiteX21" fmla="*/ 2231813 w 3557693"/>
                  <a:gd name="connsiteY21" fmla="*/ 2240511 h 3923684"/>
                  <a:gd name="connsiteX22" fmla="*/ 2313093 w 3557693"/>
                  <a:gd name="connsiteY22" fmla="*/ 1895071 h 3923684"/>
                  <a:gd name="connsiteX23" fmla="*/ 2384213 w 3557693"/>
                  <a:gd name="connsiteY23" fmla="*/ 1508991 h 3923684"/>
                  <a:gd name="connsiteX24" fmla="*/ 2597573 w 3557693"/>
                  <a:gd name="connsiteY24" fmla="*/ 1285471 h 3923684"/>
                  <a:gd name="connsiteX25" fmla="*/ 2668693 w 3557693"/>
                  <a:gd name="connsiteY25" fmla="*/ 1122911 h 3923684"/>
                  <a:gd name="connsiteX26" fmla="*/ 2628053 w 3557693"/>
                  <a:gd name="connsiteY26" fmla="*/ 1122911 h 3923684"/>
                  <a:gd name="connsiteX27" fmla="*/ 2567093 w 3557693"/>
                  <a:gd name="connsiteY27" fmla="*/ 1254991 h 3923684"/>
                  <a:gd name="connsiteX28" fmla="*/ 2414693 w 3557693"/>
                  <a:gd name="connsiteY28" fmla="*/ 1376911 h 3923684"/>
                  <a:gd name="connsiteX29" fmla="*/ 2465493 w 3557693"/>
                  <a:gd name="connsiteY29" fmla="*/ 1204191 h 3923684"/>
                  <a:gd name="connsiteX30" fmla="*/ 2546773 w 3557693"/>
                  <a:gd name="connsiteY30" fmla="*/ 909551 h 3923684"/>
                  <a:gd name="connsiteX31" fmla="*/ 2648373 w 3557693"/>
                  <a:gd name="connsiteY31" fmla="*/ 818111 h 3923684"/>
                  <a:gd name="connsiteX32" fmla="*/ 2729653 w 3557693"/>
                  <a:gd name="connsiteY32" fmla="*/ 726671 h 3923684"/>
                  <a:gd name="connsiteX33" fmla="*/ 2739813 w 3557693"/>
                  <a:gd name="connsiteY33" fmla="*/ 675871 h 3923684"/>
                  <a:gd name="connsiteX34" fmla="*/ 2699173 w 3557693"/>
                  <a:gd name="connsiteY34" fmla="*/ 696191 h 3923684"/>
                  <a:gd name="connsiteX35" fmla="*/ 2628053 w 3557693"/>
                  <a:gd name="connsiteY35" fmla="*/ 777471 h 3923684"/>
                  <a:gd name="connsiteX36" fmla="*/ 2567093 w 3557693"/>
                  <a:gd name="connsiteY36" fmla="*/ 807951 h 3923684"/>
                  <a:gd name="connsiteX37" fmla="*/ 2678853 w 3557693"/>
                  <a:gd name="connsiteY37" fmla="*/ 503151 h 3923684"/>
                  <a:gd name="connsiteX38" fmla="*/ 2729653 w 3557693"/>
                  <a:gd name="connsiteY38" fmla="*/ 269471 h 3923684"/>
                  <a:gd name="connsiteX39" fmla="*/ 2689013 w 3557693"/>
                  <a:gd name="connsiteY39" fmla="*/ 259311 h 3923684"/>
                  <a:gd name="connsiteX40" fmla="*/ 2668693 w 3557693"/>
                  <a:gd name="connsiteY40" fmla="*/ 371071 h 3923684"/>
                  <a:gd name="connsiteX41" fmla="*/ 2617893 w 3557693"/>
                  <a:gd name="connsiteY41" fmla="*/ 543791 h 3923684"/>
                  <a:gd name="connsiteX42" fmla="*/ 2597573 w 3557693"/>
                  <a:gd name="connsiteY42" fmla="*/ 543791 h 3923684"/>
                  <a:gd name="connsiteX43" fmla="*/ 2556933 w 3557693"/>
                  <a:gd name="connsiteY43" fmla="*/ 401551 h 3923684"/>
                  <a:gd name="connsiteX44" fmla="*/ 2526453 w 3557693"/>
                  <a:gd name="connsiteY44" fmla="*/ 310111 h 3923684"/>
                  <a:gd name="connsiteX45" fmla="*/ 2495973 w 3557693"/>
                  <a:gd name="connsiteY45" fmla="*/ 340591 h 3923684"/>
                  <a:gd name="connsiteX46" fmla="*/ 2516293 w 3557693"/>
                  <a:gd name="connsiteY46" fmla="*/ 401551 h 3923684"/>
                  <a:gd name="connsiteX47" fmla="*/ 2546773 w 3557693"/>
                  <a:gd name="connsiteY47" fmla="*/ 513311 h 3923684"/>
                  <a:gd name="connsiteX48" fmla="*/ 2567093 w 3557693"/>
                  <a:gd name="connsiteY48" fmla="*/ 604751 h 3923684"/>
                  <a:gd name="connsiteX49" fmla="*/ 2577253 w 3557693"/>
                  <a:gd name="connsiteY49" fmla="*/ 635231 h 3923684"/>
                  <a:gd name="connsiteX50" fmla="*/ 2495973 w 3557693"/>
                  <a:gd name="connsiteY50" fmla="*/ 868911 h 3923684"/>
                  <a:gd name="connsiteX51" fmla="*/ 2424853 w 3557693"/>
                  <a:gd name="connsiteY51" fmla="*/ 1122911 h 3923684"/>
                  <a:gd name="connsiteX52" fmla="*/ 2363893 w 3557693"/>
                  <a:gd name="connsiteY52" fmla="*/ 1092431 h 3923684"/>
                  <a:gd name="connsiteX53" fmla="*/ 2262293 w 3557693"/>
                  <a:gd name="connsiteY53" fmla="*/ 919711 h 3923684"/>
                  <a:gd name="connsiteX54" fmla="*/ 2221653 w 3557693"/>
                  <a:gd name="connsiteY54" fmla="*/ 838431 h 3923684"/>
                  <a:gd name="connsiteX55" fmla="*/ 2201333 w 3557693"/>
                  <a:gd name="connsiteY55" fmla="*/ 868911 h 3923684"/>
                  <a:gd name="connsiteX56" fmla="*/ 2241973 w 3557693"/>
                  <a:gd name="connsiteY56" fmla="*/ 970511 h 3923684"/>
                  <a:gd name="connsiteX57" fmla="*/ 2302933 w 3557693"/>
                  <a:gd name="connsiteY57" fmla="*/ 1082271 h 3923684"/>
                  <a:gd name="connsiteX58" fmla="*/ 2353733 w 3557693"/>
                  <a:gd name="connsiteY58" fmla="*/ 1163551 h 3923684"/>
                  <a:gd name="connsiteX59" fmla="*/ 2384213 w 3557693"/>
                  <a:gd name="connsiteY59" fmla="*/ 1194031 h 3923684"/>
                  <a:gd name="connsiteX60" fmla="*/ 2363893 w 3557693"/>
                  <a:gd name="connsiteY60" fmla="*/ 1305791 h 3923684"/>
                  <a:gd name="connsiteX61" fmla="*/ 2262293 w 3557693"/>
                  <a:gd name="connsiteY61" fmla="*/ 1651231 h 3923684"/>
                  <a:gd name="connsiteX62" fmla="*/ 2211493 w 3557693"/>
                  <a:gd name="connsiteY62" fmla="*/ 1905231 h 3923684"/>
                  <a:gd name="connsiteX63" fmla="*/ 2160693 w 3557693"/>
                  <a:gd name="connsiteY63" fmla="*/ 2047471 h 3923684"/>
                  <a:gd name="connsiteX64" fmla="*/ 2089573 w 3557693"/>
                  <a:gd name="connsiteY64" fmla="*/ 2067791 h 3923684"/>
                  <a:gd name="connsiteX65" fmla="*/ 2048933 w 3557693"/>
                  <a:gd name="connsiteY65" fmla="*/ 1915391 h 3923684"/>
                  <a:gd name="connsiteX66" fmla="*/ 1957493 w 3557693"/>
                  <a:gd name="connsiteY66" fmla="*/ 1580111 h 3923684"/>
                  <a:gd name="connsiteX67" fmla="*/ 1845733 w 3557693"/>
                  <a:gd name="connsiteY67" fmla="*/ 1122911 h 3923684"/>
                  <a:gd name="connsiteX68" fmla="*/ 1805093 w 3557693"/>
                  <a:gd name="connsiteY68" fmla="*/ 665711 h 3923684"/>
                  <a:gd name="connsiteX69" fmla="*/ 1872208 w 3557693"/>
                  <a:gd name="connsiteY69" fmla="*/ 84815 h 3923684"/>
                  <a:gd name="connsiteX70" fmla="*/ 1800200 w 3557693"/>
                  <a:gd name="connsiteY70" fmla="*/ 156823 h 3923684"/>
                  <a:gd name="connsiteX71" fmla="*/ 1764453 w 3557693"/>
                  <a:gd name="connsiteY71" fmla="*/ 594591 h 3923684"/>
                  <a:gd name="connsiteX72" fmla="*/ 1764453 w 3557693"/>
                  <a:gd name="connsiteY72" fmla="*/ 787631 h 3923684"/>
                  <a:gd name="connsiteX73" fmla="*/ 1774613 w 3557693"/>
                  <a:gd name="connsiteY73" fmla="*/ 899391 h 3923684"/>
                  <a:gd name="connsiteX74" fmla="*/ 1733973 w 3557693"/>
                  <a:gd name="connsiteY74" fmla="*/ 838431 h 3923684"/>
                  <a:gd name="connsiteX75" fmla="*/ 1622213 w 3557693"/>
                  <a:gd name="connsiteY75" fmla="*/ 635231 h 3923684"/>
                  <a:gd name="connsiteX76" fmla="*/ 1571413 w 3557693"/>
                  <a:gd name="connsiteY76" fmla="*/ 371071 h 3923684"/>
                  <a:gd name="connsiteX77" fmla="*/ 1540933 w 3557693"/>
                  <a:gd name="connsiteY77" fmla="*/ 289791 h 3923684"/>
                  <a:gd name="connsiteX78" fmla="*/ 1520613 w 3557693"/>
                  <a:gd name="connsiteY78" fmla="*/ 350751 h 3923684"/>
                  <a:gd name="connsiteX79" fmla="*/ 1551093 w 3557693"/>
                  <a:gd name="connsiteY79" fmla="*/ 594591 h 3923684"/>
                  <a:gd name="connsiteX80" fmla="*/ 1571413 w 3557693"/>
                  <a:gd name="connsiteY80" fmla="*/ 655551 h 3923684"/>
                  <a:gd name="connsiteX81" fmla="*/ 1540933 w 3557693"/>
                  <a:gd name="connsiteY81" fmla="*/ 645391 h 3923684"/>
                  <a:gd name="connsiteX82" fmla="*/ 1439333 w 3557693"/>
                  <a:gd name="connsiteY82" fmla="*/ 564111 h 3923684"/>
                  <a:gd name="connsiteX83" fmla="*/ 1327573 w 3557693"/>
                  <a:gd name="connsiteY83" fmla="*/ 503151 h 3923684"/>
                  <a:gd name="connsiteX84" fmla="*/ 1317413 w 3557693"/>
                  <a:gd name="connsiteY84" fmla="*/ 533631 h 3923684"/>
                  <a:gd name="connsiteX85" fmla="*/ 1429173 w 3557693"/>
                  <a:gd name="connsiteY85" fmla="*/ 625071 h 3923684"/>
                  <a:gd name="connsiteX86" fmla="*/ 1571413 w 3557693"/>
                  <a:gd name="connsiteY86" fmla="*/ 706351 h 3923684"/>
                  <a:gd name="connsiteX87" fmla="*/ 1601893 w 3557693"/>
                  <a:gd name="connsiteY87" fmla="*/ 726671 h 3923684"/>
                  <a:gd name="connsiteX88" fmla="*/ 1683173 w 3557693"/>
                  <a:gd name="connsiteY88" fmla="*/ 858751 h 3923684"/>
                  <a:gd name="connsiteX89" fmla="*/ 1764453 w 3557693"/>
                  <a:gd name="connsiteY89" fmla="*/ 960351 h 3923684"/>
                  <a:gd name="connsiteX90" fmla="*/ 1784773 w 3557693"/>
                  <a:gd name="connsiteY90" fmla="*/ 1072111 h 3923684"/>
                  <a:gd name="connsiteX91" fmla="*/ 1815253 w 3557693"/>
                  <a:gd name="connsiteY91" fmla="*/ 1265151 h 3923684"/>
                  <a:gd name="connsiteX92" fmla="*/ 1876213 w 3557693"/>
                  <a:gd name="connsiteY92" fmla="*/ 1539471 h 3923684"/>
                  <a:gd name="connsiteX93" fmla="*/ 1855893 w 3557693"/>
                  <a:gd name="connsiteY93" fmla="*/ 1539471 h 3923684"/>
                  <a:gd name="connsiteX94" fmla="*/ 1591733 w 3557693"/>
                  <a:gd name="connsiteY94" fmla="*/ 1366751 h 3923684"/>
                  <a:gd name="connsiteX95" fmla="*/ 1408853 w 3557693"/>
                  <a:gd name="connsiteY95" fmla="*/ 1143231 h 3923684"/>
                  <a:gd name="connsiteX96" fmla="*/ 1327573 w 3557693"/>
                  <a:gd name="connsiteY96" fmla="*/ 1011151 h 3923684"/>
                  <a:gd name="connsiteX97" fmla="*/ 1307253 w 3557693"/>
                  <a:gd name="connsiteY97" fmla="*/ 848591 h 3923684"/>
                  <a:gd name="connsiteX98" fmla="*/ 1286933 w 3557693"/>
                  <a:gd name="connsiteY98" fmla="*/ 818111 h 3923684"/>
                  <a:gd name="connsiteX99" fmla="*/ 1256453 w 3557693"/>
                  <a:gd name="connsiteY99" fmla="*/ 899391 h 3923684"/>
                  <a:gd name="connsiteX100" fmla="*/ 1266613 w 3557693"/>
                  <a:gd name="connsiteY100" fmla="*/ 1000991 h 3923684"/>
                  <a:gd name="connsiteX101" fmla="*/ 1185333 w 3557693"/>
                  <a:gd name="connsiteY101" fmla="*/ 919711 h 3923684"/>
                  <a:gd name="connsiteX102" fmla="*/ 1012613 w 3557693"/>
                  <a:gd name="connsiteY102" fmla="*/ 736831 h 3923684"/>
                  <a:gd name="connsiteX103" fmla="*/ 941493 w 3557693"/>
                  <a:gd name="connsiteY103" fmla="*/ 604751 h 3923684"/>
                  <a:gd name="connsiteX104" fmla="*/ 890693 w 3557693"/>
                  <a:gd name="connsiteY104" fmla="*/ 523471 h 3923684"/>
                  <a:gd name="connsiteX105" fmla="*/ 860213 w 3557693"/>
                  <a:gd name="connsiteY105" fmla="*/ 523471 h 3923684"/>
                  <a:gd name="connsiteX106" fmla="*/ 880533 w 3557693"/>
                  <a:gd name="connsiteY106" fmla="*/ 594591 h 3923684"/>
                  <a:gd name="connsiteX107" fmla="*/ 982133 w 3557693"/>
                  <a:gd name="connsiteY107" fmla="*/ 777471 h 3923684"/>
                  <a:gd name="connsiteX108" fmla="*/ 1083733 w 3557693"/>
                  <a:gd name="connsiteY108" fmla="*/ 879071 h 3923684"/>
                  <a:gd name="connsiteX109" fmla="*/ 1012613 w 3557693"/>
                  <a:gd name="connsiteY109" fmla="*/ 879071 h 3923684"/>
                  <a:gd name="connsiteX110" fmla="*/ 850053 w 3557693"/>
                  <a:gd name="connsiteY110" fmla="*/ 807951 h 3923684"/>
                  <a:gd name="connsiteX111" fmla="*/ 829733 w 3557693"/>
                  <a:gd name="connsiteY111" fmla="*/ 828271 h 3923684"/>
                  <a:gd name="connsiteX112" fmla="*/ 921173 w 3557693"/>
                  <a:gd name="connsiteY112" fmla="*/ 879071 h 3923684"/>
                  <a:gd name="connsiteX113" fmla="*/ 1073573 w 3557693"/>
                  <a:gd name="connsiteY113" fmla="*/ 940031 h 3923684"/>
                  <a:gd name="connsiteX114" fmla="*/ 1124373 w 3557693"/>
                  <a:gd name="connsiteY114" fmla="*/ 950191 h 3923684"/>
                  <a:gd name="connsiteX115" fmla="*/ 1246293 w 3557693"/>
                  <a:gd name="connsiteY115" fmla="*/ 1051791 h 3923684"/>
                  <a:gd name="connsiteX116" fmla="*/ 1286933 w 3557693"/>
                  <a:gd name="connsiteY116" fmla="*/ 1082271 h 3923684"/>
                  <a:gd name="connsiteX117" fmla="*/ 1398693 w 3557693"/>
                  <a:gd name="connsiteY117" fmla="*/ 1214351 h 3923684"/>
                  <a:gd name="connsiteX118" fmla="*/ 1500293 w 3557693"/>
                  <a:gd name="connsiteY118" fmla="*/ 1346431 h 3923684"/>
                  <a:gd name="connsiteX119" fmla="*/ 1683173 w 3557693"/>
                  <a:gd name="connsiteY119" fmla="*/ 1519151 h 3923684"/>
                  <a:gd name="connsiteX120" fmla="*/ 1845733 w 3557693"/>
                  <a:gd name="connsiteY120" fmla="*/ 1651231 h 3923684"/>
                  <a:gd name="connsiteX121" fmla="*/ 1866053 w 3557693"/>
                  <a:gd name="connsiteY121" fmla="*/ 1702031 h 3923684"/>
                  <a:gd name="connsiteX122" fmla="*/ 1886373 w 3557693"/>
                  <a:gd name="connsiteY122" fmla="*/ 1854431 h 3923684"/>
                  <a:gd name="connsiteX123" fmla="*/ 1896533 w 3557693"/>
                  <a:gd name="connsiteY123" fmla="*/ 1945871 h 3923684"/>
                  <a:gd name="connsiteX124" fmla="*/ 1886373 w 3557693"/>
                  <a:gd name="connsiteY124" fmla="*/ 2108431 h 3923684"/>
                  <a:gd name="connsiteX125" fmla="*/ 1774613 w 3557693"/>
                  <a:gd name="connsiteY125" fmla="*/ 2057631 h 3923684"/>
                  <a:gd name="connsiteX126" fmla="*/ 1500293 w 3557693"/>
                  <a:gd name="connsiteY126" fmla="*/ 2006831 h 3923684"/>
                  <a:gd name="connsiteX127" fmla="*/ 1256453 w 3557693"/>
                  <a:gd name="connsiteY127" fmla="*/ 1935711 h 3923684"/>
                  <a:gd name="connsiteX128" fmla="*/ 900853 w 3557693"/>
                  <a:gd name="connsiteY128" fmla="*/ 1803631 h 3923684"/>
                  <a:gd name="connsiteX129" fmla="*/ 667173 w 3557693"/>
                  <a:gd name="connsiteY129" fmla="*/ 1569951 h 3923684"/>
                  <a:gd name="connsiteX130" fmla="*/ 514773 w 3557693"/>
                  <a:gd name="connsiteY130" fmla="*/ 1366751 h 3923684"/>
                  <a:gd name="connsiteX131" fmla="*/ 423333 w 3557693"/>
                  <a:gd name="connsiteY131" fmla="*/ 1265151 h 3923684"/>
                  <a:gd name="connsiteX132" fmla="*/ 362373 w 3557693"/>
                  <a:gd name="connsiteY132" fmla="*/ 1275311 h 3923684"/>
                  <a:gd name="connsiteX133" fmla="*/ 443653 w 3557693"/>
                  <a:gd name="connsiteY133" fmla="*/ 1366751 h 3923684"/>
                  <a:gd name="connsiteX134" fmla="*/ 565573 w 3557693"/>
                  <a:gd name="connsiteY134" fmla="*/ 1549631 h 3923684"/>
                  <a:gd name="connsiteX135" fmla="*/ 626533 w 3557693"/>
                  <a:gd name="connsiteY135" fmla="*/ 1630911 h 3923684"/>
                  <a:gd name="connsiteX136" fmla="*/ 555413 w 3557693"/>
                  <a:gd name="connsiteY136" fmla="*/ 1620751 h 3923684"/>
                  <a:gd name="connsiteX137" fmla="*/ 382693 w 3557693"/>
                  <a:gd name="connsiteY137" fmla="*/ 1529311 h 3923684"/>
                  <a:gd name="connsiteX138" fmla="*/ 209973 w 3557693"/>
                  <a:gd name="connsiteY138" fmla="*/ 1407391 h 3923684"/>
                  <a:gd name="connsiteX139" fmla="*/ 47413 w 3557693"/>
                  <a:gd name="connsiteY139" fmla="*/ 1275311 h 3923684"/>
                  <a:gd name="connsiteX140" fmla="*/ 6773 w 3557693"/>
                  <a:gd name="connsiteY140" fmla="*/ 1285471 h 3923684"/>
                  <a:gd name="connsiteX141" fmla="*/ 88053 w 3557693"/>
                  <a:gd name="connsiteY141" fmla="*/ 1356591 h 3923684"/>
                  <a:gd name="connsiteX142" fmla="*/ 362373 w 3557693"/>
                  <a:gd name="connsiteY142" fmla="*/ 1580111 h 3923684"/>
                  <a:gd name="connsiteX143" fmla="*/ 606213 w 3557693"/>
                  <a:gd name="connsiteY143" fmla="*/ 1691871 h 3923684"/>
                  <a:gd name="connsiteX144" fmla="*/ 707813 w 3557693"/>
                  <a:gd name="connsiteY144" fmla="*/ 1712191 h 3923684"/>
                  <a:gd name="connsiteX145" fmla="*/ 758613 w 3557693"/>
                  <a:gd name="connsiteY145" fmla="*/ 1773151 h 3923684"/>
                  <a:gd name="connsiteX146" fmla="*/ 819573 w 3557693"/>
                  <a:gd name="connsiteY146" fmla="*/ 1823951 h 3923684"/>
                  <a:gd name="connsiteX147" fmla="*/ 911013 w 3557693"/>
                  <a:gd name="connsiteY147" fmla="*/ 1874751 h 3923684"/>
                  <a:gd name="connsiteX148" fmla="*/ 1236133 w 3557693"/>
                  <a:gd name="connsiteY148" fmla="*/ 1996671 h 3923684"/>
                  <a:gd name="connsiteX149" fmla="*/ 1540933 w 3557693"/>
                  <a:gd name="connsiteY149" fmla="*/ 2108431 h 3923684"/>
                  <a:gd name="connsiteX150" fmla="*/ 1652693 w 3557693"/>
                  <a:gd name="connsiteY150" fmla="*/ 2179551 h 3923684"/>
                  <a:gd name="connsiteX151" fmla="*/ 1469813 w 3557693"/>
                  <a:gd name="connsiteY151" fmla="*/ 2149071 h 3923684"/>
                  <a:gd name="connsiteX152" fmla="*/ 1286933 w 3557693"/>
                  <a:gd name="connsiteY152" fmla="*/ 2149071 h 3923684"/>
                  <a:gd name="connsiteX153" fmla="*/ 1053253 w 3557693"/>
                  <a:gd name="connsiteY153" fmla="*/ 2128751 h 3923684"/>
                  <a:gd name="connsiteX154" fmla="*/ 809413 w 3557693"/>
                  <a:gd name="connsiteY154" fmla="*/ 2057631 h 3923684"/>
                  <a:gd name="connsiteX155" fmla="*/ 545253 w 3557693"/>
                  <a:gd name="connsiteY155" fmla="*/ 1966191 h 3923684"/>
                  <a:gd name="connsiteX156" fmla="*/ 514773 w 3557693"/>
                  <a:gd name="connsiteY156" fmla="*/ 1956031 h 3923684"/>
                  <a:gd name="connsiteX157" fmla="*/ 382693 w 3557693"/>
                  <a:gd name="connsiteY157" fmla="*/ 1864591 h 3923684"/>
                  <a:gd name="connsiteX158" fmla="*/ 342053 w 3557693"/>
                  <a:gd name="connsiteY158" fmla="*/ 1874751 h 3923684"/>
                  <a:gd name="connsiteX159" fmla="*/ 474133 w 3557693"/>
                  <a:gd name="connsiteY159" fmla="*/ 1996671 h 3923684"/>
                  <a:gd name="connsiteX160" fmla="*/ 728133 w 3557693"/>
                  <a:gd name="connsiteY160" fmla="*/ 2077951 h 3923684"/>
                  <a:gd name="connsiteX161" fmla="*/ 606213 w 3557693"/>
                  <a:gd name="connsiteY161" fmla="*/ 2077951 h 3923684"/>
                  <a:gd name="connsiteX162" fmla="*/ 474133 w 3557693"/>
                  <a:gd name="connsiteY162" fmla="*/ 2067791 h 3923684"/>
                  <a:gd name="connsiteX163" fmla="*/ 474133 w 3557693"/>
                  <a:gd name="connsiteY163" fmla="*/ 2118591 h 3923684"/>
                  <a:gd name="connsiteX164" fmla="*/ 585893 w 3557693"/>
                  <a:gd name="connsiteY164" fmla="*/ 2118591 h 3923684"/>
                  <a:gd name="connsiteX165" fmla="*/ 789093 w 3557693"/>
                  <a:gd name="connsiteY165" fmla="*/ 2118591 h 3923684"/>
                  <a:gd name="connsiteX166" fmla="*/ 992293 w 3557693"/>
                  <a:gd name="connsiteY166" fmla="*/ 2159231 h 3923684"/>
                  <a:gd name="connsiteX167" fmla="*/ 1266613 w 3557693"/>
                  <a:gd name="connsiteY167" fmla="*/ 2179551 h 3923684"/>
                  <a:gd name="connsiteX168" fmla="*/ 1583845 w 3557693"/>
                  <a:gd name="connsiteY168" fmla="*/ 2221824 h 3923684"/>
                  <a:gd name="connsiteX169" fmla="*/ 1744133 w 3557693"/>
                  <a:gd name="connsiteY169" fmla="*/ 2352271 h 3923684"/>
                  <a:gd name="connsiteX170" fmla="*/ 1794933 w 3557693"/>
                  <a:gd name="connsiteY170" fmla="*/ 2484351 h 3923684"/>
                  <a:gd name="connsiteX171" fmla="*/ 1805093 w 3557693"/>
                  <a:gd name="connsiteY171" fmla="*/ 2728191 h 3923684"/>
                  <a:gd name="connsiteX172" fmla="*/ 1784773 w 3557693"/>
                  <a:gd name="connsiteY172" fmla="*/ 2982191 h 3923684"/>
                  <a:gd name="connsiteX173" fmla="*/ 1733973 w 3557693"/>
                  <a:gd name="connsiteY173" fmla="*/ 3276831 h 3923684"/>
                  <a:gd name="connsiteX174" fmla="*/ 1683173 w 3557693"/>
                  <a:gd name="connsiteY174" fmla="*/ 3571471 h 3923684"/>
                  <a:gd name="connsiteX175" fmla="*/ 1632373 w 3557693"/>
                  <a:gd name="connsiteY175" fmla="*/ 3815311 h 3923684"/>
                  <a:gd name="connsiteX176" fmla="*/ 1825413 w 3557693"/>
                  <a:gd name="connsiteY176" fmla="*/ 3896591 h 3923684"/>
                  <a:gd name="connsiteX177" fmla="*/ 2120053 w 3557693"/>
                  <a:gd name="connsiteY177" fmla="*/ 3906751 h 3923684"/>
                  <a:gd name="connsiteX178" fmla="*/ 2191173 w 3557693"/>
                  <a:gd name="connsiteY178" fmla="*/ 3855951 h 3923684"/>
                  <a:gd name="connsiteX179" fmla="*/ 2181013 w 3557693"/>
                  <a:gd name="connsiteY179" fmla="*/ 3500351 h 3923684"/>
                  <a:gd name="connsiteX180" fmla="*/ 2159909 w 3557693"/>
                  <a:gd name="connsiteY180" fmla="*/ 2581864 h 3923684"/>
                  <a:gd name="connsiteX0" fmla="*/ 2159909 w 3557693"/>
                  <a:gd name="connsiteY0" fmla="*/ 2581864 h 3923684"/>
                  <a:gd name="connsiteX1" fmla="*/ 2303925 w 3557693"/>
                  <a:gd name="connsiteY1" fmla="*/ 2293832 h 3923684"/>
                  <a:gd name="connsiteX2" fmla="*/ 2628053 w 3557693"/>
                  <a:gd name="connsiteY2" fmla="*/ 2067791 h 3923684"/>
                  <a:gd name="connsiteX3" fmla="*/ 3014133 w 3557693"/>
                  <a:gd name="connsiteY3" fmla="*/ 1844271 h 3923684"/>
                  <a:gd name="connsiteX4" fmla="*/ 3288453 w 3557693"/>
                  <a:gd name="connsiteY4" fmla="*/ 1732511 h 3923684"/>
                  <a:gd name="connsiteX5" fmla="*/ 3471333 w 3557693"/>
                  <a:gd name="connsiteY5" fmla="*/ 1620751 h 3923684"/>
                  <a:gd name="connsiteX6" fmla="*/ 3552613 w 3557693"/>
                  <a:gd name="connsiteY6" fmla="*/ 1508991 h 3923684"/>
                  <a:gd name="connsiteX7" fmla="*/ 3501813 w 3557693"/>
                  <a:gd name="connsiteY7" fmla="*/ 1498831 h 3923684"/>
                  <a:gd name="connsiteX8" fmla="*/ 3430693 w 3557693"/>
                  <a:gd name="connsiteY8" fmla="*/ 1600431 h 3923684"/>
                  <a:gd name="connsiteX9" fmla="*/ 3237653 w 3557693"/>
                  <a:gd name="connsiteY9" fmla="*/ 1702031 h 3923684"/>
                  <a:gd name="connsiteX10" fmla="*/ 2922693 w 3557693"/>
                  <a:gd name="connsiteY10" fmla="*/ 1834111 h 3923684"/>
                  <a:gd name="connsiteX11" fmla="*/ 2892213 w 3557693"/>
                  <a:gd name="connsiteY11" fmla="*/ 1823951 h 3923684"/>
                  <a:gd name="connsiteX12" fmla="*/ 2922693 w 3557693"/>
                  <a:gd name="connsiteY12" fmla="*/ 1712191 h 3923684"/>
                  <a:gd name="connsiteX13" fmla="*/ 2983653 w 3557693"/>
                  <a:gd name="connsiteY13" fmla="*/ 1549631 h 3923684"/>
                  <a:gd name="connsiteX14" fmla="*/ 2983653 w 3557693"/>
                  <a:gd name="connsiteY14" fmla="*/ 1498831 h 3923684"/>
                  <a:gd name="connsiteX15" fmla="*/ 2932853 w 3557693"/>
                  <a:gd name="connsiteY15" fmla="*/ 1508991 h 3923684"/>
                  <a:gd name="connsiteX16" fmla="*/ 2902373 w 3557693"/>
                  <a:gd name="connsiteY16" fmla="*/ 1590271 h 3923684"/>
                  <a:gd name="connsiteX17" fmla="*/ 2821093 w 3557693"/>
                  <a:gd name="connsiteY17" fmla="*/ 1813791 h 3923684"/>
                  <a:gd name="connsiteX18" fmla="*/ 2790613 w 3557693"/>
                  <a:gd name="connsiteY18" fmla="*/ 1895071 h 3923684"/>
                  <a:gd name="connsiteX19" fmla="*/ 2591957 w 3557693"/>
                  <a:gd name="connsiteY19" fmla="*/ 2005800 h 3923684"/>
                  <a:gd name="connsiteX20" fmla="*/ 2374053 w 3557693"/>
                  <a:gd name="connsiteY20" fmla="*/ 2128751 h 3923684"/>
                  <a:gd name="connsiteX21" fmla="*/ 2231813 w 3557693"/>
                  <a:gd name="connsiteY21" fmla="*/ 2240511 h 3923684"/>
                  <a:gd name="connsiteX22" fmla="*/ 2313093 w 3557693"/>
                  <a:gd name="connsiteY22" fmla="*/ 1895071 h 3923684"/>
                  <a:gd name="connsiteX23" fmla="*/ 2384213 w 3557693"/>
                  <a:gd name="connsiteY23" fmla="*/ 1508991 h 3923684"/>
                  <a:gd name="connsiteX24" fmla="*/ 2597573 w 3557693"/>
                  <a:gd name="connsiteY24" fmla="*/ 1285471 h 3923684"/>
                  <a:gd name="connsiteX25" fmla="*/ 2668693 w 3557693"/>
                  <a:gd name="connsiteY25" fmla="*/ 1122911 h 3923684"/>
                  <a:gd name="connsiteX26" fmla="*/ 2628053 w 3557693"/>
                  <a:gd name="connsiteY26" fmla="*/ 1122911 h 3923684"/>
                  <a:gd name="connsiteX27" fmla="*/ 2567093 w 3557693"/>
                  <a:gd name="connsiteY27" fmla="*/ 1254991 h 3923684"/>
                  <a:gd name="connsiteX28" fmla="*/ 2414693 w 3557693"/>
                  <a:gd name="connsiteY28" fmla="*/ 1376911 h 3923684"/>
                  <a:gd name="connsiteX29" fmla="*/ 2465493 w 3557693"/>
                  <a:gd name="connsiteY29" fmla="*/ 1204191 h 3923684"/>
                  <a:gd name="connsiteX30" fmla="*/ 2546773 w 3557693"/>
                  <a:gd name="connsiteY30" fmla="*/ 909551 h 3923684"/>
                  <a:gd name="connsiteX31" fmla="*/ 2648373 w 3557693"/>
                  <a:gd name="connsiteY31" fmla="*/ 818111 h 3923684"/>
                  <a:gd name="connsiteX32" fmla="*/ 2729653 w 3557693"/>
                  <a:gd name="connsiteY32" fmla="*/ 726671 h 3923684"/>
                  <a:gd name="connsiteX33" fmla="*/ 2739813 w 3557693"/>
                  <a:gd name="connsiteY33" fmla="*/ 675871 h 3923684"/>
                  <a:gd name="connsiteX34" fmla="*/ 2699173 w 3557693"/>
                  <a:gd name="connsiteY34" fmla="*/ 696191 h 3923684"/>
                  <a:gd name="connsiteX35" fmla="*/ 2628053 w 3557693"/>
                  <a:gd name="connsiteY35" fmla="*/ 777471 h 3923684"/>
                  <a:gd name="connsiteX36" fmla="*/ 2567093 w 3557693"/>
                  <a:gd name="connsiteY36" fmla="*/ 807951 h 3923684"/>
                  <a:gd name="connsiteX37" fmla="*/ 2678853 w 3557693"/>
                  <a:gd name="connsiteY37" fmla="*/ 503151 h 3923684"/>
                  <a:gd name="connsiteX38" fmla="*/ 2729653 w 3557693"/>
                  <a:gd name="connsiteY38" fmla="*/ 269471 h 3923684"/>
                  <a:gd name="connsiteX39" fmla="*/ 2689013 w 3557693"/>
                  <a:gd name="connsiteY39" fmla="*/ 259311 h 3923684"/>
                  <a:gd name="connsiteX40" fmla="*/ 2668693 w 3557693"/>
                  <a:gd name="connsiteY40" fmla="*/ 371071 h 3923684"/>
                  <a:gd name="connsiteX41" fmla="*/ 2617893 w 3557693"/>
                  <a:gd name="connsiteY41" fmla="*/ 543791 h 3923684"/>
                  <a:gd name="connsiteX42" fmla="*/ 2597573 w 3557693"/>
                  <a:gd name="connsiteY42" fmla="*/ 543791 h 3923684"/>
                  <a:gd name="connsiteX43" fmla="*/ 2556933 w 3557693"/>
                  <a:gd name="connsiteY43" fmla="*/ 401551 h 3923684"/>
                  <a:gd name="connsiteX44" fmla="*/ 2526453 w 3557693"/>
                  <a:gd name="connsiteY44" fmla="*/ 310111 h 3923684"/>
                  <a:gd name="connsiteX45" fmla="*/ 2495973 w 3557693"/>
                  <a:gd name="connsiteY45" fmla="*/ 340591 h 3923684"/>
                  <a:gd name="connsiteX46" fmla="*/ 2516293 w 3557693"/>
                  <a:gd name="connsiteY46" fmla="*/ 401551 h 3923684"/>
                  <a:gd name="connsiteX47" fmla="*/ 2546773 w 3557693"/>
                  <a:gd name="connsiteY47" fmla="*/ 513311 h 3923684"/>
                  <a:gd name="connsiteX48" fmla="*/ 2567093 w 3557693"/>
                  <a:gd name="connsiteY48" fmla="*/ 604751 h 3923684"/>
                  <a:gd name="connsiteX49" fmla="*/ 2577253 w 3557693"/>
                  <a:gd name="connsiteY49" fmla="*/ 635231 h 3923684"/>
                  <a:gd name="connsiteX50" fmla="*/ 2495973 w 3557693"/>
                  <a:gd name="connsiteY50" fmla="*/ 868911 h 3923684"/>
                  <a:gd name="connsiteX51" fmla="*/ 2424853 w 3557693"/>
                  <a:gd name="connsiteY51" fmla="*/ 1122911 h 3923684"/>
                  <a:gd name="connsiteX52" fmla="*/ 2363893 w 3557693"/>
                  <a:gd name="connsiteY52" fmla="*/ 1092431 h 3923684"/>
                  <a:gd name="connsiteX53" fmla="*/ 2262293 w 3557693"/>
                  <a:gd name="connsiteY53" fmla="*/ 919711 h 3923684"/>
                  <a:gd name="connsiteX54" fmla="*/ 2221653 w 3557693"/>
                  <a:gd name="connsiteY54" fmla="*/ 838431 h 3923684"/>
                  <a:gd name="connsiteX55" fmla="*/ 2201333 w 3557693"/>
                  <a:gd name="connsiteY55" fmla="*/ 868911 h 3923684"/>
                  <a:gd name="connsiteX56" fmla="*/ 2241973 w 3557693"/>
                  <a:gd name="connsiteY56" fmla="*/ 970511 h 3923684"/>
                  <a:gd name="connsiteX57" fmla="*/ 2302933 w 3557693"/>
                  <a:gd name="connsiteY57" fmla="*/ 1082271 h 3923684"/>
                  <a:gd name="connsiteX58" fmla="*/ 2353733 w 3557693"/>
                  <a:gd name="connsiteY58" fmla="*/ 1163551 h 3923684"/>
                  <a:gd name="connsiteX59" fmla="*/ 2384213 w 3557693"/>
                  <a:gd name="connsiteY59" fmla="*/ 1194031 h 3923684"/>
                  <a:gd name="connsiteX60" fmla="*/ 2363893 w 3557693"/>
                  <a:gd name="connsiteY60" fmla="*/ 1305791 h 3923684"/>
                  <a:gd name="connsiteX61" fmla="*/ 2262293 w 3557693"/>
                  <a:gd name="connsiteY61" fmla="*/ 1651231 h 3923684"/>
                  <a:gd name="connsiteX62" fmla="*/ 2211493 w 3557693"/>
                  <a:gd name="connsiteY62" fmla="*/ 1905231 h 3923684"/>
                  <a:gd name="connsiteX63" fmla="*/ 2160693 w 3557693"/>
                  <a:gd name="connsiteY63" fmla="*/ 2047471 h 3923684"/>
                  <a:gd name="connsiteX64" fmla="*/ 2089573 w 3557693"/>
                  <a:gd name="connsiteY64" fmla="*/ 2067791 h 3923684"/>
                  <a:gd name="connsiteX65" fmla="*/ 2048933 w 3557693"/>
                  <a:gd name="connsiteY65" fmla="*/ 1915391 h 3923684"/>
                  <a:gd name="connsiteX66" fmla="*/ 1957493 w 3557693"/>
                  <a:gd name="connsiteY66" fmla="*/ 1580111 h 3923684"/>
                  <a:gd name="connsiteX67" fmla="*/ 1845733 w 3557693"/>
                  <a:gd name="connsiteY67" fmla="*/ 1122911 h 3923684"/>
                  <a:gd name="connsiteX68" fmla="*/ 1805093 w 3557693"/>
                  <a:gd name="connsiteY68" fmla="*/ 665711 h 3923684"/>
                  <a:gd name="connsiteX69" fmla="*/ 1872208 w 3557693"/>
                  <a:gd name="connsiteY69" fmla="*/ 84815 h 3923684"/>
                  <a:gd name="connsiteX70" fmla="*/ 1800200 w 3557693"/>
                  <a:gd name="connsiteY70" fmla="*/ 156823 h 3923684"/>
                  <a:gd name="connsiteX71" fmla="*/ 1764453 w 3557693"/>
                  <a:gd name="connsiteY71" fmla="*/ 594591 h 3923684"/>
                  <a:gd name="connsiteX72" fmla="*/ 1764453 w 3557693"/>
                  <a:gd name="connsiteY72" fmla="*/ 787631 h 3923684"/>
                  <a:gd name="connsiteX73" fmla="*/ 1774613 w 3557693"/>
                  <a:gd name="connsiteY73" fmla="*/ 899391 h 3923684"/>
                  <a:gd name="connsiteX74" fmla="*/ 1733973 w 3557693"/>
                  <a:gd name="connsiteY74" fmla="*/ 838431 h 3923684"/>
                  <a:gd name="connsiteX75" fmla="*/ 1622213 w 3557693"/>
                  <a:gd name="connsiteY75" fmla="*/ 635231 h 3923684"/>
                  <a:gd name="connsiteX76" fmla="*/ 1571413 w 3557693"/>
                  <a:gd name="connsiteY76" fmla="*/ 371071 h 3923684"/>
                  <a:gd name="connsiteX77" fmla="*/ 1540933 w 3557693"/>
                  <a:gd name="connsiteY77" fmla="*/ 289791 h 3923684"/>
                  <a:gd name="connsiteX78" fmla="*/ 1520613 w 3557693"/>
                  <a:gd name="connsiteY78" fmla="*/ 350751 h 3923684"/>
                  <a:gd name="connsiteX79" fmla="*/ 1551093 w 3557693"/>
                  <a:gd name="connsiteY79" fmla="*/ 594591 h 3923684"/>
                  <a:gd name="connsiteX80" fmla="*/ 1571413 w 3557693"/>
                  <a:gd name="connsiteY80" fmla="*/ 655551 h 3923684"/>
                  <a:gd name="connsiteX81" fmla="*/ 1540933 w 3557693"/>
                  <a:gd name="connsiteY81" fmla="*/ 645391 h 3923684"/>
                  <a:gd name="connsiteX82" fmla="*/ 1439333 w 3557693"/>
                  <a:gd name="connsiteY82" fmla="*/ 564111 h 3923684"/>
                  <a:gd name="connsiteX83" fmla="*/ 1327573 w 3557693"/>
                  <a:gd name="connsiteY83" fmla="*/ 503151 h 3923684"/>
                  <a:gd name="connsiteX84" fmla="*/ 1317413 w 3557693"/>
                  <a:gd name="connsiteY84" fmla="*/ 533631 h 3923684"/>
                  <a:gd name="connsiteX85" fmla="*/ 1429173 w 3557693"/>
                  <a:gd name="connsiteY85" fmla="*/ 625071 h 3923684"/>
                  <a:gd name="connsiteX86" fmla="*/ 1571413 w 3557693"/>
                  <a:gd name="connsiteY86" fmla="*/ 706351 h 3923684"/>
                  <a:gd name="connsiteX87" fmla="*/ 1601893 w 3557693"/>
                  <a:gd name="connsiteY87" fmla="*/ 726671 h 3923684"/>
                  <a:gd name="connsiteX88" fmla="*/ 1683173 w 3557693"/>
                  <a:gd name="connsiteY88" fmla="*/ 858751 h 3923684"/>
                  <a:gd name="connsiteX89" fmla="*/ 1764453 w 3557693"/>
                  <a:gd name="connsiteY89" fmla="*/ 960351 h 3923684"/>
                  <a:gd name="connsiteX90" fmla="*/ 1784773 w 3557693"/>
                  <a:gd name="connsiteY90" fmla="*/ 1072111 h 3923684"/>
                  <a:gd name="connsiteX91" fmla="*/ 1815253 w 3557693"/>
                  <a:gd name="connsiteY91" fmla="*/ 1265151 h 3923684"/>
                  <a:gd name="connsiteX92" fmla="*/ 1876213 w 3557693"/>
                  <a:gd name="connsiteY92" fmla="*/ 1539471 h 3923684"/>
                  <a:gd name="connsiteX93" fmla="*/ 1855893 w 3557693"/>
                  <a:gd name="connsiteY93" fmla="*/ 1539471 h 3923684"/>
                  <a:gd name="connsiteX94" fmla="*/ 1591733 w 3557693"/>
                  <a:gd name="connsiteY94" fmla="*/ 1366751 h 3923684"/>
                  <a:gd name="connsiteX95" fmla="*/ 1408853 w 3557693"/>
                  <a:gd name="connsiteY95" fmla="*/ 1143231 h 3923684"/>
                  <a:gd name="connsiteX96" fmla="*/ 1327573 w 3557693"/>
                  <a:gd name="connsiteY96" fmla="*/ 1011151 h 3923684"/>
                  <a:gd name="connsiteX97" fmla="*/ 1307253 w 3557693"/>
                  <a:gd name="connsiteY97" fmla="*/ 848591 h 3923684"/>
                  <a:gd name="connsiteX98" fmla="*/ 1286933 w 3557693"/>
                  <a:gd name="connsiteY98" fmla="*/ 818111 h 3923684"/>
                  <a:gd name="connsiteX99" fmla="*/ 1256453 w 3557693"/>
                  <a:gd name="connsiteY99" fmla="*/ 899391 h 3923684"/>
                  <a:gd name="connsiteX100" fmla="*/ 1266613 w 3557693"/>
                  <a:gd name="connsiteY100" fmla="*/ 1000991 h 3923684"/>
                  <a:gd name="connsiteX101" fmla="*/ 1185333 w 3557693"/>
                  <a:gd name="connsiteY101" fmla="*/ 919711 h 3923684"/>
                  <a:gd name="connsiteX102" fmla="*/ 1012613 w 3557693"/>
                  <a:gd name="connsiteY102" fmla="*/ 736831 h 3923684"/>
                  <a:gd name="connsiteX103" fmla="*/ 941493 w 3557693"/>
                  <a:gd name="connsiteY103" fmla="*/ 604751 h 3923684"/>
                  <a:gd name="connsiteX104" fmla="*/ 890693 w 3557693"/>
                  <a:gd name="connsiteY104" fmla="*/ 523471 h 3923684"/>
                  <a:gd name="connsiteX105" fmla="*/ 860213 w 3557693"/>
                  <a:gd name="connsiteY105" fmla="*/ 523471 h 3923684"/>
                  <a:gd name="connsiteX106" fmla="*/ 880533 w 3557693"/>
                  <a:gd name="connsiteY106" fmla="*/ 594591 h 3923684"/>
                  <a:gd name="connsiteX107" fmla="*/ 982133 w 3557693"/>
                  <a:gd name="connsiteY107" fmla="*/ 777471 h 3923684"/>
                  <a:gd name="connsiteX108" fmla="*/ 1083733 w 3557693"/>
                  <a:gd name="connsiteY108" fmla="*/ 879071 h 3923684"/>
                  <a:gd name="connsiteX109" fmla="*/ 1012613 w 3557693"/>
                  <a:gd name="connsiteY109" fmla="*/ 879071 h 3923684"/>
                  <a:gd name="connsiteX110" fmla="*/ 850053 w 3557693"/>
                  <a:gd name="connsiteY110" fmla="*/ 807951 h 3923684"/>
                  <a:gd name="connsiteX111" fmla="*/ 829733 w 3557693"/>
                  <a:gd name="connsiteY111" fmla="*/ 828271 h 3923684"/>
                  <a:gd name="connsiteX112" fmla="*/ 921173 w 3557693"/>
                  <a:gd name="connsiteY112" fmla="*/ 879071 h 3923684"/>
                  <a:gd name="connsiteX113" fmla="*/ 1073573 w 3557693"/>
                  <a:gd name="connsiteY113" fmla="*/ 940031 h 3923684"/>
                  <a:gd name="connsiteX114" fmla="*/ 1124373 w 3557693"/>
                  <a:gd name="connsiteY114" fmla="*/ 950191 h 3923684"/>
                  <a:gd name="connsiteX115" fmla="*/ 1246293 w 3557693"/>
                  <a:gd name="connsiteY115" fmla="*/ 1051791 h 3923684"/>
                  <a:gd name="connsiteX116" fmla="*/ 1286933 w 3557693"/>
                  <a:gd name="connsiteY116" fmla="*/ 1082271 h 3923684"/>
                  <a:gd name="connsiteX117" fmla="*/ 1398693 w 3557693"/>
                  <a:gd name="connsiteY117" fmla="*/ 1214351 h 3923684"/>
                  <a:gd name="connsiteX118" fmla="*/ 1500293 w 3557693"/>
                  <a:gd name="connsiteY118" fmla="*/ 1346431 h 3923684"/>
                  <a:gd name="connsiteX119" fmla="*/ 1683173 w 3557693"/>
                  <a:gd name="connsiteY119" fmla="*/ 1519151 h 3923684"/>
                  <a:gd name="connsiteX120" fmla="*/ 1845733 w 3557693"/>
                  <a:gd name="connsiteY120" fmla="*/ 1651231 h 3923684"/>
                  <a:gd name="connsiteX121" fmla="*/ 1866053 w 3557693"/>
                  <a:gd name="connsiteY121" fmla="*/ 1702031 h 3923684"/>
                  <a:gd name="connsiteX122" fmla="*/ 1886373 w 3557693"/>
                  <a:gd name="connsiteY122" fmla="*/ 1854431 h 3923684"/>
                  <a:gd name="connsiteX123" fmla="*/ 1896533 w 3557693"/>
                  <a:gd name="connsiteY123" fmla="*/ 1945871 h 3923684"/>
                  <a:gd name="connsiteX124" fmla="*/ 1886373 w 3557693"/>
                  <a:gd name="connsiteY124" fmla="*/ 2108431 h 3923684"/>
                  <a:gd name="connsiteX125" fmla="*/ 1774613 w 3557693"/>
                  <a:gd name="connsiteY125" fmla="*/ 2057631 h 3923684"/>
                  <a:gd name="connsiteX126" fmla="*/ 1500293 w 3557693"/>
                  <a:gd name="connsiteY126" fmla="*/ 2006831 h 3923684"/>
                  <a:gd name="connsiteX127" fmla="*/ 1256453 w 3557693"/>
                  <a:gd name="connsiteY127" fmla="*/ 1935711 h 3923684"/>
                  <a:gd name="connsiteX128" fmla="*/ 900853 w 3557693"/>
                  <a:gd name="connsiteY128" fmla="*/ 1803631 h 3923684"/>
                  <a:gd name="connsiteX129" fmla="*/ 667173 w 3557693"/>
                  <a:gd name="connsiteY129" fmla="*/ 1569951 h 3923684"/>
                  <a:gd name="connsiteX130" fmla="*/ 514773 w 3557693"/>
                  <a:gd name="connsiteY130" fmla="*/ 1366751 h 3923684"/>
                  <a:gd name="connsiteX131" fmla="*/ 423333 w 3557693"/>
                  <a:gd name="connsiteY131" fmla="*/ 1265151 h 3923684"/>
                  <a:gd name="connsiteX132" fmla="*/ 362373 w 3557693"/>
                  <a:gd name="connsiteY132" fmla="*/ 1275311 h 3923684"/>
                  <a:gd name="connsiteX133" fmla="*/ 443653 w 3557693"/>
                  <a:gd name="connsiteY133" fmla="*/ 1366751 h 3923684"/>
                  <a:gd name="connsiteX134" fmla="*/ 565573 w 3557693"/>
                  <a:gd name="connsiteY134" fmla="*/ 1549631 h 3923684"/>
                  <a:gd name="connsiteX135" fmla="*/ 626533 w 3557693"/>
                  <a:gd name="connsiteY135" fmla="*/ 1630911 h 3923684"/>
                  <a:gd name="connsiteX136" fmla="*/ 555413 w 3557693"/>
                  <a:gd name="connsiteY136" fmla="*/ 1620751 h 3923684"/>
                  <a:gd name="connsiteX137" fmla="*/ 382693 w 3557693"/>
                  <a:gd name="connsiteY137" fmla="*/ 1529311 h 3923684"/>
                  <a:gd name="connsiteX138" fmla="*/ 209973 w 3557693"/>
                  <a:gd name="connsiteY138" fmla="*/ 1407391 h 3923684"/>
                  <a:gd name="connsiteX139" fmla="*/ 47413 w 3557693"/>
                  <a:gd name="connsiteY139" fmla="*/ 1275311 h 3923684"/>
                  <a:gd name="connsiteX140" fmla="*/ 6773 w 3557693"/>
                  <a:gd name="connsiteY140" fmla="*/ 1285471 h 3923684"/>
                  <a:gd name="connsiteX141" fmla="*/ 88053 w 3557693"/>
                  <a:gd name="connsiteY141" fmla="*/ 1356591 h 3923684"/>
                  <a:gd name="connsiteX142" fmla="*/ 362373 w 3557693"/>
                  <a:gd name="connsiteY142" fmla="*/ 1580111 h 3923684"/>
                  <a:gd name="connsiteX143" fmla="*/ 606213 w 3557693"/>
                  <a:gd name="connsiteY143" fmla="*/ 1691871 h 3923684"/>
                  <a:gd name="connsiteX144" fmla="*/ 707813 w 3557693"/>
                  <a:gd name="connsiteY144" fmla="*/ 1712191 h 3923684"/>
                  <a:gd name="connsiteX145" fmla="*/ 758613 w 3557693"/>
                  <a:gd name="connsiteY145" fmla="*/ 1773151 h 3923684"/>
                  <a:gd name="connsiteX146" fmla="*/ 819573 w 3557693"/>
                  <a:gd name="connsiteY146" fmla="*/ 1823951 h 3923684"/>
                  <a:gd name="connsiteX147" fmla="*/ 911013 w 3557693"/>
                  <a:gd name="connsiteY147" fmla="*/ 1874751 h 3923684"/>
                  <a:gd name="connsiteX148" fmla="*/ 1236133 w 3557693"/>
                  <a:gd name="connsiteY148" fmla="*/ 1996671 h 3923684"/>
                  <a:gd name="connsiteX149" fmla="*/ 1540933 w 3557693"/>
                  <a:gd name="connsiteY149" fmla="*/ 2108431 h 3923684"/>
                  <a:gd name="connsiteX150" fmla="*/ 1652693 w 3557693"/>
                  <a:gd name="connsiteY150" fmla="*/ 2179551 h 3923684"/>
                  <a:gd name="connsiteX151" fmla="*/ 1469813 w 3557693"/>
                  <a:gd name="connsiteY151" fmla="*/ 2149071 h 3923684"/>
                  <a:gd name="connsiteX152" fmla="*/ 1286933 w 3557693"/>
                  <a:gd name="connsiteY152" fmla="*/ 2149071 h 3923684"/>
                  <a:gd name="connsiteX153" fmla="*/ 1053253 w 3557693"/>
                  <a:gd name="connsiteY153" fmla="*/ 2128751 h 3923684"/>
                  <a:gd name="connsiteX154" fmla="*/ 809413 w 3557693"/>
                  <a:gd name="connsiteY154" fmla="*/ 2057631 h 3923684"/>
                  <a:gd name="connsiteX155" fmla="*/ 545253 w 3557693"/>
                  <a:gd name="connsiteY155" fmla="*/ 1966191 h 3923684"/>
                  <a:gd name="connsiteX156" fmla="*/ 514773 w 3557693"/>
                  <a:gd name="connsiteY156" fmla="*/ 1956031 h 3923684"/>
                  <a:gd name="connsiteX157" fmla="*/ 382693 w 3557693"/>
                  <a:gd name="connsiteY157" fmla="*/ 1864591 h 3923684"/>
                  <a:gd name="connsiteX158" fmla="*/ 342053 w 3557693"/>
                  <a:gd name="connsiteY158" fmla="*/ 1874751 h 3923684"/>
                  <a:gd name="connsiteX159" fmla="*/ 474133 w 3557693"/>
                  <a:gd name="connsiteY159" fmla="*/ 1996671 h 3923684"/>
                  <a:gd name="connsiteX160" fmla="*/ 728133 w 3557693"/>
                  <a:gd name="connsiteY160" fmla="*/ 2077951 h 3923684"/>
                  <a:gd name="connsiteX161" fmla="*/ 606213 w 3557693"/>
                  <a:gd name="connsiteY161" fmla="*/ 2077951 h 3923684"/>
                  <a:gd name="connsiteX162" fmla="*/ 474133 w 3557693"/>
                  <a:gd name="connsiteY162" fmla="*/ 2067791 h 3923684"/>
                  <a:gd name="connsiteX163" fmla="*/ 474133 w 3557693"/>
                  <a:gd name="connsiteY163" fmla="*/ 2118591 h 3923684"/>
                  <a:gd name="connsiteX164" fmla="*/ 585893 w 3557693"/>
                  <a:gd name="connsiteY164" fmla="*/ 2118591 h 3923684"/>
                  <a:gd name="connsiteX165" fmla="*/ 789093 w 3557693"/>
                  <a:gd name="connsiteY165" fmla="*/ 2118591 h 3923684"/>
                  <a:gd name="connsiteX166" fmla="*/ 992293 w 3557693"/>
                  <a:gd name="connsiteY166" fmla="*/ 2159231 h 3923684"/>
                  <a:gd name="connsiteX167" fmla="*/ 1266613 w 3557693"/>
                  <a:gd name="connsiteY167" fmla="*/ 2179551 h 3923684"/>
                  <a:gd name="connsiteX168" fmla="*/ 1583845 w 3557693"/>
                  <a:gd name="connsiteY168" fmla="*/ 2221824 h 3923684"/>
                  <a:gd name="connsiteX169" fmla="*/ 1744133 w 3557693"/>
                  <a:gd name="connsiteY169" fmla="*/ 2352271 h 3923684"/>
                  <a:gd name="connsiteX170" fmla="*/ 1794933 w 3557693"/>
                  <a:gd name="connsiteY170" fmla="*/ 2484351 h 3923684"/>
                  <a:gd name="connsiteX171" fmla="*/ 1805093 w 3557693"/>
                  <a:gd name="connsiteY171" fmla="*/ 2728191 h 3923684"/>
                  <a:gd name="connsiteX172" fmla="*/ 1784773 w 3557693"/>
                  <a:gd name="connsiteY172" fmla="*/ 2982191 h 3923684"/>
                  <a:gd name="connsiteX173" fmla="*/ 1733973 w 3557693"/>
                  <a:gd name="connsiteY173" fmla="*/ 3276831 h 3923684"/>
                  <a:gd name="connsiteX174" fmla="*/ 1683173 w 3557693"/>
                  <a:gd name="connsiteY174" fmla="*/ 3571471 h 3923684"/>
                  <a:gd name="connsiteX175" fmla="*/ 1632373 w 3557693"/>
                  <a:gd name="connsiteY175" fmla="*/ 3815311 h 3923684"/>
                  <a:gd name="connsiteX176" fmla="*/ 1825413 w 3557693"/>
                  <a:gd name="connsiteY176" fmla="*/ 3896591 h 3923684"/>
                  <a:gd name="connsiteX177" fmla="*/ 2120053 w 3557693"/>
                  <a:gd name="connsiteY177" fmla="*/ 3906751 h 3923684"/>
                  <a:gd name="connsiteX178" fmla="*/ 2191173 w 3557693"/>
                  <a:gd name="connsiteY178" fmla="*/ 3855951 h 3923684"/>
                  <a:gd name="connsiteX179" fmla="*/ 2181013 w 3557693"/>
                  <a:gd name="connsiteY179" fmla="*/ 3500351 h 3923684"/>
                  <a:gd name="connsiteX180" fmla="*/ 2159909 w 3557693"/>
                  <a:gd name="connsiteY180" fmla="*/ 2581864 h 3923684"/>
                  <a:gd name="connsiteX0" fmla="*/ 2154830 w 3548024"/>
                  <a:gd name="connsiteY0" fmla="*/ 2535050 h 3863723"/>
                  <a:gd name="connsiteX1" fmla="*/ 2198719 w 3548024"/>
                  <a:gd name="connsiteY1" fmla="*/ 2548406 h 3863723"/>
                  <a:gd name="connsiteX2" fmla="*/ 2298846 w 3548024"/>
                  <a:gd name="connsiteY2" fmla="*/ 2247018 h 3863723"/>
                  <a:gd name="connsiteX3" fmla="*/ 2622974 w 3548024"/>
                  <a:gd name="connsiteY3" fmla="*/ 2020977 h 3863723"/>
                  <a:gd name="connsiteX4" fmla="*/ 3009054 w 3548024"/>
                  <a:gd name="connsiteY4" fmla="*/ 1797457 h 3863723"/>
                  <a:gd name="connsiteX5" fmla="*/ 3283374 w 3548024"/>
                  <a:gd name="connsiteY5" fmla="*/ 1685697 h 3863723"/>
                  <a:gd name="connsiteX6" fmla="*/ 3466254 w 3548024"/>
                  <a:gd name="connsiteY6" fmla="*/ 1573937 h 3863723"/>
                  <a:gd name="connsiteX7" fmla="*/ 3547534 w 3548024"/>
                  <a:gd name="connsiteY7" fmla="*/ 1462177 h 3863723"/>
                  <a:gd name="connsiteX8" fmla="*/ 3496734 w 3548024"/>
                  <a:gd name="connsiteY8" fmla="*/ 1452017 h 3863723"/>
                  <a:gd name="connsiteX9" fmla="*/ 3425614 w 3548024"/>
                  <a:gd name="connsiteY9" fmla="*/ 1553617 h 3863723"/>
                  <a:gd name="connsiteX10" fmla="*/ 3232574 w 3548024"/>
                  <a:gd name="connsiteY10" fmla="*/ 1655217 h 3863723"/>
                  <a:gd name="connsiteX11" fmla="*/ 2917614 w 3548024"/>
                  <a:gd name="connsiteY11" fmla="*/ 1787297 h 3863723"/>
                  <a:gd name="connsiteX12" fmla="*/ 2887134 w 3548024"/>
                  <a:gd name="connsiteY12" fmla="*/ 1777137 h 3863723"/>
                  <a:gd name="connsiteX13" fmla="*/ 2917614 w 3548024"/>
                  <a:gd name="connsiteY13" fmla="*/ 1665377 h 3863723"/>
                  <a:gd name="connsiteX14" fmla="*/ 2978574 w 3548024"/>
                  <a:gd name="connsiteY14" fmla="*/ 1502817 h 3863723"/>
                  <a:gd name="connsiteX15" fmla="*/ 2978574 w 3548024"/>
                  <a:gd name="connsiteY15" fmla="*/ 1452017 h 3863723"/>
                  <a:gd name="connsiteX16" fmla="*/ 2927774 w 3548024"/>
                  <a:gd name="connsiteY16" fmla="*/ 1462177 h 3863723"/>
                  <a:gd name="connsiteX17" fmla="*/ 2897294 w 3548024"/>
                  <a:gd name="connsiteY17" fmla="*/ 1543457 h 3863723"/>
                  <a:gd name="connsiteX18" fmla="*/ 2816014 w 3548024"/>
                  <a:gd name="connsiteY18" fmla="*/ 1766977 h 3863723"/>
                  <a:gd name="connsiteX19" fmla="*/ 2785534 w 3548024"/>
                  <a:gd name="connsiteY19" fmla="*/ 1848257 h 3863723"/>
                  <a:gd name="connsiteX20" fmla="*/ 2586878 w 3548024"/>
                  <a:gd name="connsiteY20" fmla="*/ 1958986 h 3863723"/>
                  <a:gd name="connsiteX21" fmla="*/ 2368974 w 3548024"/>
                  <a:gd name="connsiteY21" fmla="*/ 2081937 h 3863723"/>
                  <a:gd name="connsiteX22" fmla="*/ 2226734 w 3548024"/>
                  <a:gd name="connsiteY22" fmla="*/ 2193697 h 3863723"/>
                  <a:gd name="connsiteX23" fmla="*/ 2308014 w 3548024"/>
                  <a:gd name="connsiteY23" fmla="*/ 1848257 h 3863723"/>
                  <a:gd name="connsiteX24" fmla="*/ 2379134 w 3548024"/>
                  <a:gd name="connsiteY24" fmla="*/ 1462177 h 3863723"/>
                  <a:gd name="connsiteX25" fmla="*/ 2592494 w 3548024"/>
                  <a:gd name="connsiteY25" fmla="*/ 1238657 h 3863723"/>
                  <a:gd name="connsiteX26" fmla="*/ 2663614 w 3548024"/>
                  <a:gd name="connsiteY26" fmla="*/ 1076097 h 3863723"/>
                  <a:gd name="connsiteX27" fmla="*/ 2622974 w 3548024"/>
                  <a:gd name="connsiteY27" fmla="*/ 1076097 h 3863723"/>
                  <a:gd name="connsiteX28" fmla="*/ 2562014 w 3548024"/>
                  <a:gd name="connsiteY28" fmla="*/ 1208177 h 3863723"/>
                  <a:gd name="connsiteX29" fmla="*/ 2409614 w 3548024"/>
                  <a:gd name="connsiteY29" fmla="*/ 1330097 h 3863723"/>
                  <a:gd name="connsiteX30" fmla="*/ 2460414 w 3548024"/>
                  <a:gd name="connsiteY30" fmla="*/ 1157377 h 3863723"/>
                  <a:gd name="connsiteX31" fmla="*/ 2541694 w 3548024"/>
                  <a:gd name="connsiteY31" fmla="*/ 862737 h 3863723"/>
                  <a:gd name="connsiteX32" fmla="*/ 2643294 w 3548024"/>
                  <a:gd name="connsiteY32" fmla="*/ 771297 h 3863723"/>
                  <a:gd name="connsiteX33" fmla="*/ 2724574 w 3548024"/>
                  <a:gd name="connsiteY33" fmla="*/ 679857 h 3863723"/>
                  <a:gd name="connsiteX34" fmla="*/ 2734734 w 3548024"/>
                  <a:gd name="connsiteY34" fmla="*/ 629057 h 3863723"/>
                  <a:gd name="connsiteX35" fmla="*/ 2694094 w 3548024"/>
                  <a:gd name="connsiteY35" fmla="*/ 649377 h 3863723"/>
                  <a:gd name="connsiteX36" fmla="*/ 2622974 w 3548024"/>
                  <a:gd name="connsiteY36" fmla="*/ 730657 h 3863723"/>
                  <a:gd name="connsiteX37" fmla="*/ 2562014 w 3548024"/>
                  <a:gd name="connsiteY37" fmla="*/ 761137 h 3863723"/>
                  <a:gd name="connsiteX38" fmla="*/ 2673774 w 3548024"/>
                  <a:gd name="connsiteY38" fmla="*/ 456337 h 3863723"/>
                  <a:gd name="connsiteX39" fmla="*/ 2724574 w 3548024"/>
                  <a:gd name="connsiteY39" fmla="*/ 222657 h 3863723"/>
                  <a:gd name="connsiteX40" fmla="*/ 2683934 w 3548024"/>
                  <a:gd name="connsiteY40" fmla="*/ 212497 h 3863723"/>
                  <a:gd name="connsiteX41" fmla="*/ 2663614 w 3548024"/>
                  <a:gd name="connsiteY41" fmla="*/ 324257 h 3863723"/>
                  <a:gd name="connsiteX42" fmla="*/ 2612814 w 3548024"/>
                  <a:gd name="connsiteY42" fmla="*/ 496977 h 3863723"/>
                  <a:gd name="connsiteX43" fmla="*/ 2592494 w 3548024"/>
                  <a:gd name="connsiteY43" fmla="*/ 496977 h 3863723"/>
                  <a:gd name="connsiteX44" fmla="*/ 2551854 w 3548024"/>
                  <a:gd name="connsiteY44" fmla="*/ 354737 h 3863723"/>
                  <a:gd name="connsiteX45" fmla="*/ 2521374 w 3548024"/>
                  <a:gd name="connsiteY45" fmla="*/ 263297 h 3863723"/>
                  <a:gd name="connsiteX46" fmla="*/ 2490894 w 3548024"/>
                  <a:gd name="connsiteY46" fmla="*/ 293777 h 3863723"/>
                  <a:gd name="connsiteX47" fmla="*/ 2511214 w 3548024"/>
                  <a:gd name="connsiteY47" fmla="*/ 354737 h 3863723"/>
                  <a:gd name="connsiteX48" fmla="*/ 2541694 w 3548024"/>
                  <a:gd name="connsiteY48" fmla="*/ 466497 h 3863723"/>
                  <a:gd name="connsiteX49" fmla="*/ 2562014 w 3548024"/>
                  <a:gd name="connsiteY49" fmla="*/ 557937 h 3863723"/>
                  <a:gd name="connsiteX50" fmla="*/ 2572174 w 3548024"/>
                  <a:gd name="connsiteY50" fmla="*/ 588417 h 3863723"/>
                  <a:gd name="connsiteX51" fmla="*/ 2490894 w 3548024"/>
                  <a:gd name="connsiteY51" fmla="*/ 822097 h 3863723"/>
                  <a:gd name="connsiteX52" fmla="*/ 2419774 w 3548024"/>
                  <a:gd name="connsiteY52" fmla="*/ 1076097 h 3863723"/>
                  <a:gd name="connsiteX53" fmla="*/ 2358814 w 3548024"/>
                  <a:gd name="connsiteY53" fmla="*/ 1045617 h 3863723"/>
                  <a:gd name="connsiteX54" fmla="*/ 2257214 w 3548024"/>
                  <a:gd name="connsiteY54" fmla="*/ 872897 h 3863723"/>
                  <a:gd name="connsiteX55" fmla="*/ 2216574 w 3548024"/>
                  <a:gd name="connsiteY55" fmla="*/ 791617 h 3863723"/>
                  <a:gd name="connsiteX56" fmla="*/ 2196254 w 3548024"/>
                  <a:gd name="connsiteY56" fmla="*/ 822097 h 3863723"/>
                  <a:gd name="connsiteX57" fmla="*/ 2236894 w 3548024"/>
                  <a:gd name="connsiteY57" fmla="*/ 923697 h 3863723"/>
                  <a:gd name="connsiteX58" fmla="*/ 2297854 w 3548024"/>
                  <a:gd name="connsiteY58" fmla="*/ 1035457 h 3863723"/>
                  <a:gd name="connsiteX59" fmla="*/ 2348654 w 3548024"/>
                  <a:gd name="connsiteY59" fmla="*/ 1116737 h 3863723"/>
                  <a:gd name="connsiteX60" fmla="*/ 2379134 w 3548024"/>
                  <a:gd name="connsiteY60" fmla="*/ 1147217 h 3863723"/>
                  <a:gd name="connsiteX61" fmla="*/ 2358814 w 3548024"/>
                  <a:gd name="connsiteY61" fmla="*/ 1258977 h 3863723"/>
                  <a:gd name="connsiteX62" fmla="*/ 2257214 w 3548024"/>
                  <a:gd name="connsiteY62" fmla="*/ 1604417 h 3863723"/>
                  <a:gd name="connsiteX63" fmla="*/ 2206414 w 3548024"/>
                  <a:gd name="connsiteY63" fmla="*/ 1858417 h 3863723"/>
                  <a:gd name="connsiteX64" fmla="*/ 2155614 w 3548024"/>
                  <a:gd name="connsiteY64" fmla="*/ 2000657 h 3863723"/>
                  <a:gd name="connsiteX65" fmla="*/ 2084494 w 3548024"/>
                  <a:gd name="connsiteY65" fmla="*/ 2020977 h 3863723"/>
                  <a:gd name="connsiteX66" fmla="*/ 2043854 w 3548024"/>
                  <a:gd name="connsiteY66" fmla="*/ 1868577 h 3863723"/>
                  <a:gd name="connsiteX67" fmla="*/ 1952414 w 3548024"/>
                  <a:gd name="connsiteY67" fmla="*/ 1533297 h 3863723"/>
                  <a:gd name="connsiteX68" fmla="*/ 1840654 w 3548024"/>
                  <a:gd name="connsiteY68" fmla="*/ 1076097 h 3863723"/>
                  <a:gd name="connsiteX69" fmla="*/ 1800014 w 3548024"/>
                  <a:gd name="connsiteY69" fmla="*/ 618897 h 3863723"/>
                  <a:gd name="connsiteX70" fmla="*/ 1867129 w 3548024"/>
                  <a:gd name="connsiteY70" fmla="*/ 38001 h 3863723"/>
                  <a:gd name="connsiteX71" fmla="*/ 1795121 w 3548024"/>
                  <a:gd name="connsiteY71" fmla="*/ 110009 h 3863723"/>
                  <a:gd name="connsiteX72" fmla="*/ 1759374 w 3548024"/>
                  <a:gd name="connsiteY72" fmla="*/ 547777 h 3863723"/>
                  <a:gd name="connsiteX73" fmla="*/ 1759374 w 3548024"/>
                  <a:gd name="connsiteY73" fmla="*/ 740817 h 3863723"/>
                  <a:gd name="connsiteX74" fmla="*/ 1769534 w 3548024"/>
                  <a:gd name="connsiteY74" fmla="*/ 852577 h 3863723"/>
                  <a:gd name="connsiteX75" fmla="*/ 1728894 w 3548024"/>
                  <a:gd name="connsiteY75" fmla="*/ 791617 h 3863723"/>
                  <a:gd name="connsiteX76" fmla="*/ 1617134 w 3548024"/>
                  <a:gd name="connsiteY76" fmla="*/ 588417 h 3863723"/>
                  <a:gd name="connsiteX77" fmla="*/ 1566334 w 3548024"/>
                  <a:gd name="connsiteY77" fmla="*/ 324257 h 3863723"/>
                  <a:gd name="connsiteX78" fmla="*/ 1535854 w 3548024"/>
                  <a:gd name="connsiteY78" fmla="*/ 242977 h 3863723"/>
                  <a:gd name="connsiteX79" fmla="*/ 1515534 w 3548024"/>
                  <a:gd name="connsiteY79" fmla="*/ 303937 h 3863723"/>
                  <a:gd name="connsiteX80" fmla="*/ 1546014 w 3548024"/>
                  <a:gd name="connsiteY80" fmla="*/ 547777 h 3863723"/>
                  <a:gd name="connsiteX81" fmla="*/ 1566334 w 3548024"/>
                  <a:gd name="connsiteY81" fmla="*/ 608737 h 3863723"/>
                  <a:gd name="connsiteX82" fmla="*/ 1535854 w 3548024"/>
                  <a:gd name="connsiteY82" fmla="*/ 598577 h 3863723"/>
                  <a:gd name="connsiteX83" fmla="*/ 1434254 w 3548024"/>
                  <a:gd name="connsiteY83" fmla="*/ 517297 h 3863723"/>
                  <a:gd name="connsiteX84" fmla="*/ 1322494 w 3548024"/>
                  <a:gd name="connsiteY84" fmla="*/ 456337 h 3863723"/>
                  <a:gd name="connsiteX85" fmla="*/ 1312334 w 3548024"/>
                  <a:gd name="connsiteY85" fmla="*/ 486817 h 3863723"/>
                  <a:gd name="connsiteX86" fmla="*/ 1424094 w 3548024"/>
                  <a:gd name="connsiteY86" fmla="*/ 578257 h 3863723"/>
                  <a:gd name="connsiteX87" fmla="*/ 1566334 w 3548024"/>
                  <a:gd name="connsiteY87" fmla="*/ 659537 h 3863723"/>
                  <a:gd name="connsiteX88" fmla="*/ 1596814 w 3548024"/>
                  <a:gd name="connsiteY88" fmla="*/ 679857 h 3863723"/>
                  <a:gd name="connsiteX89" fmla="*/ 1678094 w 3548024"/>
                  <a:gd name="connsiteY89" fmla="*/ 811937 h 3863723"/>
                  <a:gd name="connsiteX90" fmla="*/ 1759374 w 3548024"/>
                  <a:gd name="connsiteY90" fmla="*/ 913537 h 3863723"/>
                  <a:gd name="connsiteX91" fmla="*/ 1779694 w 3548024"/>
                  <a:gd name="connsiteY91" fmla="*/ 1025297 h 3863723"/>
                  <a:gd name="connsiteX92" fmla="*/ 1810174 w 3548024"/>
                  <a:gd name="connsiteY92" fmla="*/ 1218337 h 3863723"/>
                  <a:gd name="connsiteX93" fmla="*/ 1871134 w 3548024"/>
                  <a:gd name="connsiteY93" fmla="*/ 1492657 h 3863723"/>
                  <a:gd name="connsiteX94" fmla="*/ 1850814 w 3548024"/>
                  <a:gd name="connsiteY94" fmla="*/ 1492657 h 3863723"/>
                  <a:gd name="connsiteX95" fmla="*/ 1586654 w 3548024"/>
                  <a:gd name="connsiteY95" fmla="*/ 1319937 h 3863723"/>
                  <a:gd name="connsiteX96" fmla="*/ 1403774 w 3548024"/>
                  <a:gd name="connsiteY96" fmla="*/ 1096417 h 3863723"/>
                  <a:gd name="connsiteX97" fmla="*/ 1322494 w 3548024"/>
                  <a:gd name="connsiteY97" fmla="*/ 964337 h 3863723"/>
                  <a:gd name="connsiteX98" fmla="*/ 1302174 w 3548024"/>
                  <a:gd name="connsiteY98" fmla="*/ 801777 h 3863723"/>
                  <a:gd name="connsiteX99" fmla="*/ 1281854 w 3548024"/>
                  <a:gd name="connsiteY99" fmla="*/ 771297 h 3863723"/>
                  <a:gd name="connsiteX100" fmla="*/ 1251374 w 3548024"/>
                  <a:gd name="connsiteY100" fmla="*/ 852577 h 3863723"/>
                  <a:gd name="connsiteX101" fmla="*/ 1261534 w 3548024"/>
                  <a:gd name="connsiteY101" fmla="*/ 954177 h 3863723"/>
                  <a:gd name="connsiteX102" fmla="*/ 1180254 w 3548024"/>
                  <a:gd name="connsiteY102" fmla="*/ 872897 h 3863723"/>
                  <a:gd name="connsiteX103" fmla="*/ 1007534 w 3548024"/>
                  <a:gd name="connsiteY103" fmla="*/ 690017 h 3863723"/>
                  <a:gd name="connsiteX104" fmla="*/ 936414 w 3548024"/>
                  <a:gd name="connsiteY104" fmla="*/ 557937 h 3863723"/>
                  <a:gd name="connsiteX105" fmla="*/ 885614 w 3548024"/>
                  <a:gd name="connsiteY105" fmla="*/ 476657 h 3863723"/>
                  <a:gd name="connsiteX106" fmla="*/ 855134 w 3548024"/>
                  <a:gd name="connsiteY106" fmla="*/ 476657 h 3863723"/>
                  <a:gd name="connsiteX107" fmla="*/ 875454 w 3548024"/>
                  <a:gd name="connsiteY107" fmla="*/ 547777 h 3863723"/>
                  <a:gd name="connsiteX108" fmla="*/ 977054 w 3548024"/>
                  <a:gd name="connsiteY108" fmla="*/ 730657 h 3863723"/>
                  <a:gd name="connsiteX109" fmla="*/ 1078654 w 3548024"/>
                  <a:gd name="connsiteY109" fmla="*/ 832257 h 3863723"/>
                  <a:gd name="connsiteX110" fmla="*/ 1007534 w 3548024"/>
                  <a:gd name="connsiteY110" fmla="*/ 832257 h 3863723"/>
                  <a:gd name="connsiteX111" fmla="*/ 844974 w 3548024"/>
                  <a:gd name="connsiteY111" fmla="*/ 761137 h 3863723"/>
                  <a:gd name="connsiteX112" fmla="*/ 824654 w 3548024"/>
                  <a:gd name="connsiteY112" fmla="*/ 781457 h 3863723"/>
                  <a:gd name="connsiteX113" fmla="*/ 916094 w 3548024"/>
                  <a:gd name="connsiteY113" fmla="*/ 832257 h 3863723"/>
                  <a:gd name="connsiteX114" fmla="*/ 1068494 w 3548024"/>
                  <a:gd name="connsiteY114" fmla="*/ 893217 h 3863723"/>
                  <a:gd name="connsiteX115" fmla="*/ 1119294 w 3548024"/>
                  <a:gd name="connsiteY115" fmla="*/ 903377 h 3863723"/>
                  <a:gd name="connsiteX116" fmla="*/ 1241214 w 3548024"/>
                  <a:gd name="connsiteY116" fmla="*/ 1004977 h 3863723"/>
                  <a:gd name="connsiteX117" fmla="*/ 1281854 w 3548024"/>
                  <a:gd name="connsiteY117" fmla="*/ 1035457 h 3863723"/>
                  <a:gd name="connsiteX118" fmla="*/ 1393614 w 3548024"/>
                  <a:gd name="connsiteY118" fmla="*/ 1167537 h 3863723"/>
                  <a:gd name="connsiteX119" fmla="*/ 1495214 w 3548024"/>
                  <a:gd name="connsiteY119" fmla="*/ 1299617 h 3863723"/>
                  <a:gd name="connsiteX120" fmla="*/ 1678094 w 3548024"/>
                  <a:gd name="connsiteY120" fmla="*/ 1472337 h 3863723"/>
                  <a:gd name="connsiteX121" fmla="*/ 1840654 w 3548024"/>
                  <a:gd name="connsiteY121" fmla="*/ 1604417 h 3863723"/>
                  <a:gd name="connsiteX122" fmla="*/ 1860974 w 3548024"/>
                  <a:gd name="connsiteY122" fmla="*/ 1655217 h 3863723"/>
                  <a:gd name="connsiteX123" fmla="*/ 1881294 w 3548024"/>
                  <a:gd name="connsiteY123" fmla="*/ 1807617 h 3863723"/>
                  <a:gd name="connsiteX124" fmla="*/ 1891454 w 3548024"/>
                  <a:gd name="connsiteY124" fmla="*/ 1899057 h 3863723"/>
                  <a:gd name="connsiteX125" fmla="*/ 1881294 w 3548024"/>
                  <a:gd name="connsiteY125" fmla="*/ 2061617 h 3863723"/>
                  <a:gd name="connsiteX126" fmla="*/ 1769534 w 3548024"/>
                  <a:gd name="connsiteY126" fmla="*/ 2010817 h 3863723"/>
                  <a:gd name="connsiteX127" fmla="*/ 1495214 w 3548024"/>
                  <a:gd name="connsiteY127" fmla="*/ 1960017 h 3863723"/>
                  <a:gd name="connsiteX128" fmla="*/ 1251374 w 3548024"/>
                  <a:gd name="connsiteY128" fmla="*/ 1888897 h 3863723"/>
                  <a:gd name="connsiteX129" fmla="*/ 895774 w 3548024"/>
                  <a:gd name="connsiteY129" fmla="*/ 1756817 h 3863723"/>
                  <a:gd name="connsiteX130" fmla="*/ 662094 w 3548024"/>
                  <a:gd name="connsiteY130" fmla="*/ 1523137 h 3863723"/>
                  <a:gd name="connsiteX131" fmla="*/ 509694 w 3548024"/>
                  <a:gd name="connsiteY131" fmla="*/ 1319937 h 3863723"/>
                  <a:gd name="connsiteX132" fmla="*/ 418254 w 3548024"/>
                  <a:gd name="connsiteY132" fmla="*/ 1218337 h 3863723"/>
                  <a:gd name="connsiteX133" fmla="*/ 357294 w 3548024"/>
                  <a:gd name="connsiteY133" fmla="*/ 1228497 h 3863723"/>
                  <a:gd name="connsiteX134" fmla="*/ 438574 w 3548024"/>
                  <a:gd name="connsiteY134" fmla="*/ 1319937 h 3863723"/>
                  <a:gd name="connsiteX135" fmla="*/ 560494 w 3548024"/>
                  <a:gd name="connsiteY135" fmla="*/ 1502817 h 3863723"/>
                  <a:gd name="connsiteX136" fmla="*/ 621454 w 3548024"/>
                  <a:gd name="connsiteY136" fmla="*/ 1584097 h 3863723"/>
                  <a:gd name="connsiteX137" fmla="*/ 550334 w 3548024"/>
                  <a:gd name="connsiteY137" fmla="*/ 1573937 h 3863723"/>
                  <a:gd name="connsiteX138" fmla="*/ 377614 w 3548024"/>
                  <a:gd name="connsiteY138" fmla="*/ 1482497 h 3863723"/>
                  <a:gd name="connsiteX139" fmla="*/ 204894 w 3548024"/>
                  <a:gd name="connsiteY139" fmla="*/ 1360577 h 3863723"/>
                  <a:gd name="connsiteX140" fmla="*/ 42334 w 3548024"/>
                  <a:gd name="connsiteY140" fmla="*/ 1228497 h 3863723"/>
                  <a:gd name="connsiteX141" fmla="*/ 1694 w 3548024"/>
                  <a:gd name="connsiteY141" fmla="*/ 1238657 h 3863723"/>
                  <a:gd name="connsiteX142" fmla="*/ 82974 w 3548024"/>
                  <a:gd name="connsiteY142" fmla="*/ 1309777 h 3863723"/>
                  <a:gd name="connsiteX143" fmla="*/ 357294 w 3548024"/>
                  <a:gd name="connsiteY143" fmla="*/ 1533297 h 3863723"/>
                  <a:gd name="connsiteX144" fmla="*/ 601134 w 3548024"/>
                  <a:gd name="connsiteY144" fmla="*/ 1645057 h 3863723"/>
                  <a:gd name="connsiteX145" fmla="*/ 702734 w 3548024"/>
                  <a:gd name="connsiteY145" fmla="*/ 1665377 h 3863723"/>
                  <a:gd name="connsiteX146" fmla="*/ 753534 w 3548024"/>
                  <a:gd name="connsiteY146" fmla="*/ 1726337 h 3863723"/>
                  <a:gd name="connsiteX147" fmla="*/ 814494 w 3548024"/>
                  <a:gd name="connsiteY147" fmla="*/ 1777137 h 3863723"/>
                  <a:gd name="connsiteX148" fmla="*/ 905934 w 3548024"/>
                  <a:gd name="connsiteY148" fmla="*/ 1827937 h 3863723"/>
                  <a:gd name="connsiteX149" fmla="*/ 1231054 w 3548024"/>
                  <a:gd name="connsiteY149" fmla="*/ 1949857 h 3863723"/>
                  <a:gd name="connsiteX150" fmla="*/ 1535854 w 3548024"/>
                  <a:gd name="connsiteY150" fmla="*/ 2061617 h 3863723"/>
                  <a:gd name="connsiteX151" fmla="*/ 1647614 w 3548024"/>
                  <a:gd name="connsiteY151" fmla="*/ 2132737 h 3863723"/>
                  <a:gd name="connsiteX152" fmla="*/ 1464734 w 3548024"/>
                  <a:gd name="connsiteY152" fmla="*/ 2102257 h 3863723"/>
                  <a:gd name="connsiteX153" fmla="*/ 1281854 w 3548024"/>
                  <a:gd name="connsiteY153" fmla="*/ 2102257 h 3863723"/>
                  <a:gd name="connsiteX154" fmla="*/ 1048174 w 3548024"/>
                  <a:gd name="connsiteY154" fmla="*/ 2081937 h 3863723"/>
                  <a:gd name="connsiteX155" fmla="*/ 804334 w 3548024"/>
                  <a:gd name="connsiteY155" fmla="*/ 2010817 h 3863723"/>
                  <a:gd name="connsiteX156" fmla="*/ 540174 w 3548024"/>
                  <a:gd name="connsiteY156" fmla="*/ 1919377 h 3863723"/>
                  <a:gd name="connsiteX157" fmla="*/ 509694 w 3548024"/>
                  <a:gd name="connsiteY157" fmla="*/ 1909217 h 3863723"/>
                  <a:gd name="connsiteX158" fmla="*/ 377614 w 3548024"/>
                  <a:gd name="connsiteY158" fmla="*/ 1817777 h 3863723"/>
                  <a:gd name="connsiteX159" fmla="*/ 336974 w 3548024"/>
                  <a:gd name="connsiteY159" fmla="*/ 1827937 h 3863723"/>
                  <a:gd name="connsiteX160" fmla="*/ 469054 w 3548024"/>
                  <a:gd name="connsiteY160" fmla="*/ 1949857 h 3863723"/>
                  <a:gd name="connsiteX161" fmla="*/ 723054 w 3548024"/>
                  <a:gd name="connsiteY161" fmla="*/ 2031137 h 3863723"/>
                  <a:gd name="connsiteX162" fmla="*/ 601134 w 3548024"/>
                  <a:gd name="connsiteY162" fmla="*/ 2031137 h 3863723"/>
                  <a:gd name="connsiteX163" fmla="*/ 469054 w 3548024"/>
                  <a:gd name="connsiteY163" fmla="*/ 2020977 h 3863723"/>
                  <a:gd name="connsiteX164" fmla="*/ 469054 w 3548024"/>
                  <a:gd name="connsiteY164" fmla="*/ 2071777 h 3863723"/>
                  <a:gd name="connsiteX165" fmla="*/ 580814 w 3548024"/>
                  <a:gd name="connsiteY165" fmla="*/ 2071777 h 3863723"/>
                  <a:gd name="connsiteX166" fmla="*/ 784014 w 3548024"/>
                  <a:gd name="connsiteY166" fmla="*/ 2071777 h 3863723"/>
                  <a:gd name="connsiteX167" fmla="*/ 987214 w 3548024"/>
                  <a:gd name="connsiteY167" fmla="*/ 2112417 h 3863723"/>
                  <a:gd name="connsiteX168" fmla="*/ 1261534 w 3548024"/>
                  <a:gd name="connsiteY168" fmla="*/ 2132737 h 3863723"/>
                  <a:gd name="connsiteX169" fmla="*/ 1578766 w 3548024"/>
                  <a:gd name="connsiteY169" fmla="*/ 2175010 h 3863723"/>
                  <a:gd name="connsiteX170" fmla="*/ 1739054 w 3548024"/>
                  <a:gd name="connsiteY170" fmla="*/ 2305457 h 3863723"/>
                  <a:gd name="connsiteX171" fmla="*/ 1789854 w 3548024"/>
                  <a:gd name="connsiteY171" fmla="*/ 2437537 h 3863723"/>
                  <a:gd name="connsiteX172" fmla="*/ 1800014 w 3548024"/>
                  <a:gd name="connsiteY172" fmla="*/ 2681377 h 3863723"/>
                  <a:gd name="connsiteX173" fmla="*/ 1779694 w 3548024"/>
                  <a:gd name="connsiteY173" fmla="*/ 2935377 h 3863723"/>
                  <a:gd name="connsiteX174" fmla="*/ 1728894 w 3548024"/>
                  <a:gd name="connsiteY174" fmla="*/ 3230017 h 3863723"/>
                  <a:gd name="connsiteX175" fmla="*/ 1678094 w 3548024"/>
                  <a:gd name="connsiteY175" fmla="*/ 3524657 h 3863723"/>
                  <a:gd name="connsiteX176" fmla="*/ 1627294 w 3548024"/>
                  <a:gd name="connsiteY176" fmla="*/ 3768497 h 3863723"/>
                  <a:gd name="connsiteX177" fmla="*/ 1820334 w 3548024"/>
                  <a:gd name="connsiteY177" fmla="*/ 3849777 h 3863723"/>
                  <a:gd name="connsiteX178" fmla="*/ 2114974 w 3548024"/>
                  <a:gd name="connsiteY178" fmla="*/ 3859937 h 3863723"/>
                  <a:gd name="connsiteX179" fmla="*/ 2186094 w 3548024"/>
                  <a:gd name="connsiteY179" fmla="*/ 3809137 h 3863723"/>
                  <a:gd name="connsiteX180" fmla="*/ 2175934 w 3548024"/>
                  <a:gd name="connsiteY180" fmla="*/ 3453537 h 3863723"/>
                  <a:gd name="connsiteX181" fmla="*/ 2154830 w 3548024"/>
                  <a:gd name="connsiteY181" fmla="*/ 2535050 h 3863723"/>
                  <a:gd name="connsiteX0" fmla="*/ 2154830 w 3548024"/>
                  <a:gd name="connsiteY0" fmla="*/ 2535050 h 3863723"/>
                  <a:gd name="connsiteX1" fmla="*/ 2198719 w 3548024"/>
                  <a:gd name="connsiteY1" fmla="*/ 2548406 h 3863723"/>
                  <a:gd name="connsiteX2" fmla="*/ 2298846 w 3548024"/>
                  <a:gd name="connsiteY2" fmla="*/ 2247018 h 3863723"/>
                  <a:gd name="connsiteX3" fmla="*/ 2622974 w 3548024"/>
                  <a:gd name="connsiteY3" fmla="*/ 2020977 h 3863723"/>
                  <a:gd name="connsiteX4" fmla="*/ 3009054 w 3548024"/>
                  <a:gd name="connsiteY4" fmla="*/ 1797457 h 3863723"/>
                  <a:gd name="connsiteX5" fmla="*/ 3283374 w 3548024"/>
                  <a:gd name="connsiteY5" fmla="*/ 1685697 h 3863723"/>
                  <a:gd name="connsiteX6" fmla="*/ 3466254 w 3548024"/>
                  <a:gd name="connsiteY6" fmla="*/ 1573937 h 3863723"/>
                  <a:gd name="connsiteX7" fmla="*/ 3547534 w 3548024"/>
                  <a:gd name="connsiteY7" fmla="*/ 1462177 h 3863723"/>
                  <a:gd name="connsiteX8" fmla="*/ 3496734 w 3548024"/>
                  <a:gd name="connsiteY8" fmla="*/ 1452017 h 3863723"/>
                  <a:gd name="connsiteX9" fmla="*/ 3425614 w 3548024"/>
                  <a:gd name="connsiteY9" fmla="*/ 1553617 h 3863723"/>
                  <a:gd name="connsiteX10" fmla="*/ 3232574 w 3548024"/>
                  <a:gd name="connsiteY10" fmla="*/ 1655217 h 3863723"/>
                  <a:gd name="connsiteX11" fmla="*/ 2917614 w 3548024"/>
                  <a:gd name="connsiteY11" fmla="*/ 1787297 h 3863723"/>
                  <a:gd name="connsiteX12" fmla="*/ 2887134 w 3548024"/>
                  <a:gd name="connsiteY12" fmla="*/ 1777137 h 3863723"/>
                  <a:gd name="connsiteX13" fmla="*/ 2917614 w 3548024"/>
                  <a:gd name="connsiteY13" fmla="*/ 1665377 h 3863723"/>
                  <a:gd name="connsiteX14" fmla="*/ 2978574 w 3548024"/>
                  <a:gd name="connsiteY14" fmla="*/ 1502817 h 3863723"/>
                  <a:gd name="connsiteX15" fmla="*/ 2978574 w 3548024"/>
                  <a:gd name="connsiteY15" fmla="*/ 1452017 h 3863723"/>
                  <a:gd name="connsiteX16" fmla="*/ 2927774 w 3548024"/>
                  <a:gd name="connsiteY16" fmla="*/ 1462177 h 3863723"/>
                  <a:gd name="connsiteX17" fmla="*/ 2897294 w 3548024"/>
                  <a:gd name="connsiteY17" fmla="*/ 1543457 h 3863723"/>
                  <a:gd name="connsiteX18" fmla="*/ 2816014 w 3548024"/>
                  <a:gd name="connsiteY18" fmla="*/ 1766977 h 3863723"/>
                  <a:gd name="connsiteX19" fmla="*/ 2785534 w 3548024"/>
                  <a:gd name="connsiteY19" fmla="*/ 1848257 h 3863723"/>
                  <a:gd name="connsiteX20" fmla="*/ 2586878 w 3548024"/>
                  <a:gd name="connsiteY20" fmla="*/ 1958986 h 3863723"/>
                  <a:gd name="connsiteX21" fmla="*/ 2368974 w 3548024"/>
                  <a:gd name="connsiteY21" fmla="*/ 2081937 h 3863723"/>
                  <a:gd name="connsiteX22" fmla="*/ 2226734 w 3548024"/>
                  <a:gd name="connsiteY22" fmla="*/ 2193697 h 3863723"/>
                  <a:gd name="connsiteX23" fmla="*/ 2308014 w 3548024"/>
                  <a:gd name="connsiteY23" fmla="*/ 1848257 h 3863723"/>
                  <a:gd name="connsiteX24" fmla="*/ 2379134 w 3548024"/>
                  <a:gd name="connsiteY24" fmla="*/ 1462177 h 3863723"/>
                  <a:gd name="connsiteX25" fmla="*/ 2592494 w 3548024"/>
                  <a:gd name="connsiteY25" fmla="*/ 1238657 h 3863723"/>
                  <a:gd name="connsiteX26" fmla="*/ 2663614 w 3548024"/>
                  <a:gd name="connsiteY26" fmla="*/ 1076097 h 3863723"/>
                  <a:gd name="connsiteX27" fmla="*/ 2622974 w 3548024"/>
                  <a:gd name="connsiteY27" fmla="*/ 1076097 h 3863723"/>
                  <a:gd name="connsiteX28" fmla="*/ 2562014 w 3548024"/>
                  <a:gd name="connsiteY28" fmla="*/ 1208177 h 3863723"/>
                  <a:gd name="connsiteX29" fmla="*/ 2409614 w 3548024"/>
                  <a:gd name="connsiteY29" fmla="*/ 1330097 h 3863723"/>
                  <a:gd name="connsiteX30" fmla="*/ 2460414 w 3548024"/>
                  <a:gd name="connsiteY30" fmla="*/ 1157377 h 3863723"/>
                  <a:gd name="connsiteX31" fmla="*/ 2541694 w 3548024"/>
                  <a:gd name="connsiteY31" fmla="*/ 862737 h 3863723"/>
                  <a:gd name="connsiteX32" fmla="*/ 2643294 w 3548024"/>
                  <a:gd name="connsiteY32" fmla="*/ 771297 h 3863723"/>
                  <a:gd name="connsiteX33" fmla="*/ 2724574 w 3548024"/>
                  <a:gd name="connsiteY33" fmla="*/ 679857 h 3863723"/>
                  <a:gd name="connsiteX34" fmla="*/ 2734734 w 3548024"/>
                  <a:gd name="connsiteY34" fmla="*/ 629057 h 3863723"/>
                  <a:gd name="connsiteX35" fmla="*/ 2694094 w 3548024"/>
                  <a:gd name="connsiteY35" fmla="*/ 649377 h 3863723"/>
                  <a:gd name="connsiteX36" fmla="*/ 2622974 w 3548024"/>
                  <a:gd name="connsiteY36" fmla="*/ 730657 h 3863723"/>
                  <a:gd name="connsiteX37" fmla="*/ 2562014 w 3548024"/>
                  <a:gd name="connsiteY37" fmla="*/ 761137 h 3863723"/>
                  <a:gd name="connsiteX38" fmla="*/ 2673774 w 3548024"/>
                  <a:gd name="connsiteY38" fmla="*/ 456337 h 3863723"/>
                  <a:gd name="connsiteX39" fmla="*/ 2724574 w 3548024"/>
                  <a:gd name="connsiteY39" fmla="*/ 222657 h 3863723"/>
                  <a:gd name="connsiteX40" fmla="*/ 2683934 w 3548024"/>
                  <a:gd name="connsiteY40" fmla="*/ 212497 h 3863723"/>
                  <a:gd name="connsiteX41" fmla="*/ 2663614 w 3548024"/>
                  <a:gd name="connsiteY41" fmla="*/ 324257 h 3863723"/>
                  <a:gd name="connsiteX42" fmla="*/ 2612814 w 3548024"/>
                  <a:gd name="connsiteY42" fmla="*/ 496977 h 3863723"/>
                  <a:gd name="connsiteX43" fmla="*/ 2592494 w 3548024"/>
                  <a:gd name="connsiteY43" fmla="*/ 496977 h 3863723"/>
                  <a:gd name="connsiteX44" fmla="*/ 2551854 w 3548024"/>
                  <a:gd name="connsiteY44" fmla="*/ 354737 h 3863723"/>
                  <a:gd name="connsiteX45" fmla="*/ 2521374 w 3548024"/>
                  <a:gd name="connsiteY45" fmla="*/ 263297 h 3863723"/>
                  <a:gd name="connsiteX46" fmla="*/ 2490894 w 3548024"/>
                  <a:gd name="connsiteY46" fmla="*/ 293777 h 3863723"/>
                  <a:gd name="connsiteX47" fmla="*/ 2511214 w 3548024"/>
                  <a:gd name="connsiteY47" fmla="*/ 354737 h 3863723"/>
                  <a:gd name="connsiteX48" fmla="*/ 2541694 w 3548024"/>
                  <a:gd name="connsiteY48" fmla="*/ 466497 h 3863723"/>
                  <a:gd name="connsiteX49" fmla="*/ 2562014 w 3548024"/>
                  <a:gd name="connsiteY49" fmla="*/ 557937 h 3863723"/>
                  <a:gd name="connsiteX50" fmla="*/ 2572174 w 3548024"/>
                  <a:gd name="connsiteY50" fmla="*/ 588417 h 3863723"/>
                  <a:gd name="connsiteX51" fmla="*/ 2490894 w 3548024"/>
                  <a:gd name="connsiteY51" fmla="*/ 822097 h 3863723"/>
                  <a:gd name="connsiteX52" fmla="*/ 2419774 w 3548024"/>
                  <a:gd name="connsiteY52" fmla="*/ 1076097 h 3863723"/>
                  <a:gd name="connsiteX53" fmla="*/ 2358814 w 3548024"/>
                  <a:gd name="connsiteY53" fmla="*/ 1045617 h 3863723"/>
                  <a:gd name="connsiteX54" fmla="*/ 2257214 w 3548024"/>
                  <a:gd name="connsiteY54" fmla="*/ 872897 h 3863723"/>
                  <a:gd name="connsiteX55" fmla="*/ 2216574 w 3548024"/>
                  <a:gd name="connsiteY55" fmla="*/ 791617 h 3863723"/>
                  <a:gd name="connsiteX56" fmla="*/ 2196254 w 3548024"/>
                  <a:gd name="connsiteY56" fmla="*/ 822097 h 3863723"/>
                  <a:gd name="connsiteX57" fmla="*/ 2236894 w 3548024"/>
                  <a:gd name="connsiteY57" fmla="*/ 923697 h 3863723"/>
                  <a:gd name="connsiteX58" fmla="*/ 2297854 w 3548024"/>
                  <a:gd name="connsiteY58" fmla="*/ 1035457 h 3863723"/>
                  <a:gd name="connsiteX59" fmla="*/ 2348654 w 3548024"/>
                  <a:gd name="connsiteY59" fmla="*/ 1116737 h 3863723"/>
                  <a:gd name="connsiteX60" fmla="*/ 2379134 w 3548024"/>
                  <a:gd name="connsiteY60" fmla="*/ 1147217 h 3863723"/>
                  <a:gd name="connsiteX61" fmla="*/ 2358814 w 3548024"/>
                  <a:gd name="connsiteY61" fmla="*/ 1258977 h 3863723"/>
                  <a:gd name="connsiteX62" fmla="*/ 2257214 w 3548024"/>
                  <a:gd name="connsiteY62" fmla="*/ 1604417 h 3863723"/>
                  <a:gd name="connsiteX63" fmla="*/ 2206414 w 3548024"/>
                  <a:gd name="connsiteY63" fmla="*/ 1858417 h 3863723"/>
                  <a:gd name="connsiteX64" fmla="*/ 2155614 w 3548024"/>
                  <a:gd name="connsiteY64" fmla="*/ 2000657 h 3863723"/>
                  <a:gd name="connsiteX65" fmla="*/ 2084494 w 3548024"/>
                  <a:gd name="connsiteY65" fmla="*/ 2020977 h 3863723"/>
                  <a:gd name="connsiteX66" fmla="*/ 2043854 w 3548024"/>
                  <a:gd name="connsiteY66" fmla="*/ 1868577 h 3863723"/>
                  <a:gd name="connsiteX67" fmla="*/ 1952414 w 3548024"/>
                  <a:gd name="connsiteY67" fmla="*/ 1533297 h 3863723"/>
                  <a:gd name="connsiteX68" fmla="*/ 1840654 w 3548024"/>
                  <a:gd name="connsiteY68" fmla="*/ 1076097 h 3863723"/>
                  <a:gd name="connsiteX69" fmla="*/ 1800014 w 3548024"/>
                  <a:gd name="connsiteY69" fmla="*/ 618897 h 3863723"/>
                  <a:gd name="connsiteX70" fmla="*/ 1867129 w 3548024"/>
                  <a:gd name="connsiteY70" fmla="*/ 38001 h 3863723"/>
                  <a:gd name="connsiteX71" fmla="*/ 1795121 w 3548024"/>
                  <a:gd name="connsiteY71" fmla="*/ 110009 h 3863723"/>
                  <a:gd name="connsiteX72" fmla="*/ 1759374 w 3548024"/>
                  <a:gd name="connsiteY72" fmla="*/ 547777 h 3863723"/>
                  <a:gd name="connsiteX73" fmla="*/ 1759374 w 3548024"/>
                  <a:gd name="connsiteY73" fmla="*/ 740817 h 3863723"/>
                  <a:gd name="connsiteX74" fmla="*/ 1769534 w 3548024"/>
                  <a:gd name="connsiteY74" fmla="*/ 852577 h 3863723"/>
                  <a:gd name="connsiteX75" fmla="*/ 1728894 w 3548024"/>
                  <a:gd name="connsiteY75" fmla="*/ 791617 h 3863723"/>
                  <a:gd name="connsiteX76" fmla="*/ 1617134 w 3548024"/>
                  <a:gd name="connsiteY76" fmla="*/ 588417 h 3863723"/>
                  <a:gd name="connsiteX77" fmla="*/ 1566334 w 3548024"/>
                  <a:gd name="connsiteY77" fmla="*/ 324257 h 3863723"/>
                  <a:gd name="connsiteX78" fmla="*/ 1535854 w 3548024"/>
                  <a:gd name="connsiteY78" fmla="*/ 242977 h 3863723"/>
                  <a:gd name="connsiteX79" fmla="*/ 1515534 w 3548024"/>
                  <a:gd name="connsiteY79" fmla="*/ 303937 h 3863723"/>
                  <a:gd name="connsiteX80" fmla="*/ 1546014 w 3548024"/>
                  <a:gd name="connsiteY80" fmla="*/ 547777 h 3863723"/>
                  <a:gd name="connsiteX81" fmla="*/ 1566334 w 3548024"/>
                  <a:gd name="connsiteY81" fmla="*/ 608737 h 3863723"/>
                  <a:gd name="connsiteX82" fmla="*/ 1535854 w 3548024"/>
                  <a:gd name="connsiteY82" fmla="*/ 598577 h 3863723"/>
                  <a:gd name="connsiteX83" fmla="*/ 1434254 w 3548024"/>
                  <a:gd name="connsiteY83" fmla="*/ 517297 h 3863723"/>
                  <a:gd name="connsiteX84" fmla="*/ 1322494 w 3548024"/>
                  <a:gd name="connsiteY84" fmla="*/ 456337 h 3863723"/>
                  <a:gd name="connsiteX85" fmla="*/ 1312334 w 3548024"/>
                  <a:gd name="connsiteY85" fmla="*/ 486817 h 3863723"/>
                  <a:gd name="connsiteX86" fmla="*/ 1424094 w 3548024"/>
                  <a:gd name="connsiteY86" fmla="*/ 578257 h 3863723"/>
                  <a:gd name="connsiteX87" fmla="*/ 1566334 w 3548024"/>
                  <a:gd name="connsiteY87" fmla="*/ 659537 h 3863723"/>
                  <a:gd name="connsiteX88" fmla="*/ 1596814 w 3548024"/>
                  <a:gd name="connsiteY88" fmla="*/ 679857 h 3863723"/>
                  <a:gd name="connsiteX89" fmla="*/ 1678094 w 3548024"/>
                  <a:gd name="connsiteY89" fmla="*/ 811937 h 3863723"/>
                  <a:gd name="connsiteX90" fmla="*/ 1759374 w 3548024"/>
                  <a:gd name="connsiteY90" fmla="*/ 913537 h 3863723"/>
                  <a:gd name="connsiteX91" fmla="*/ 1779694 w 3548024"/>
                  <a:gd name="connsiteY91" fmla="*/ 1025297 h 3863723"/>
                  <a:gd name="connsiteX92" fmla="*/ 1810174 w 3548024"/>
                  <a:gd name="connsiteY92" fmla="*/ 1218337 h 3863723"/>
                  <a:gd name="connsiteX93" fmla="*/ 1871134 w 3548024"/>
                  <a:gd name="connsiteY93" fmla="*/ 1492657 h 3863723"/>
                  <a:gd name="connsiteX94" fmla="*/ 1850814 w 3548024"/>
                  <a:gd name="connsiteY94" fmla="*/ 1492657 h 3863723"/>
                  <a:gd name="connsiteX95" fmla="*/ 1586654 w 3548024"/>
                  <a:gd name="connsiteY95" fmla="*/ 1319937 h 3863723"/>
                  <a:gd name="connsiteX96" fmla="*/ 1403774 w 3548024"/>
                  <a:gd name="connsiteY96" fmla="*/ 1096417 h 3863723"/>
                  <a:gd name="connsiteX97" fmla="*/ 1322494 w 3548024"/>
                  <a:gd name="connsiteY97" fmla="*/ 964337 h 3863723"/>
                  <a:gd name="connsiteX98" fmla="*/ 1302174 w 3548024"/>
                  <a:gd name="connsiteY98" fmla="*/ 801777 h 3863723"/>
                  <a:gd name="connsiteX99" fmla="*/ 1281854 w 3548024"/>
                  <a:gd name="connsiteY99" fmla="*/ 771297 h 3863723"/>
                  <a:gd name="connsiteX100" fmla="*/ 1251374 w 3548024"/>
                  <a:gd name="connsiteY100" fmla="*/ 852577 h 3863723"/>
                  <a:gd name="connsiteX101" fmla="*/ 1261534 w 3548024"/>
                  <a:gd name="connsiteY101" fmla="*/ 954177 h 3863723"/>
                  <a:gd name="connsiteX102" fmla="*/ 1180254 w 3548024"/>
                  <a:gd name="connsiteY102" fmla="*/ 872897 h 3863723"/>
                  <a:gd name="connsiteX103" fmla="*/ 1007534 w 3548024"/>
                  <a:gd name="connsiteY103" fmla="*/ 690017 h 3863723"/>
                  <a:gd name="connsiteX104" fmla="*/ 936414 w 3548024"/>
                  <a:gd name="connsiteY104" fmla="*/ 557937 h 3863723"/>
                  <a:gd name="connsiteX105" fmla="*/ 885614 w 3548024"/>
                  <a:gd name="connsiteY105" fmla="*/ 476657 h 3863723"/>
                  <a:gd name="connsiteX106" fmla="*/ 855134 w 3548024"/>
                  <a:gd name="connsiteY106" fmla="*/ 476657 h 3863723"/>
                  <a:gd name="connsiteX107" fmla="*/ 875454 w 3548024"/>
                  <a:gd name="connsiteY107" fmla="*/ 547777 h 3863723"/>
                  <a:gd name="connsiteX108" fmla="*/ 977054 w 3548024"/>
                  <a:gd name="connsiteY108" fmla="*/ 730657 h 3863723"/>
                  <a:gd name="connsiteX109" fmla="*/ 1078654 w 3548024"/>
                  <a:gd name="connsiteY109" fmla="*/ 832257 h 3863723"/>
                  <a:gd name="connsiteX110" fmla="*/ 1007534 w 3548024"/>
                  <a:gd name="connsiteY110" fmla="*/ 832257 h 3863723"/>
                  <a:gd name="connsiteX111" fmla="*/ 844974 w 3548024"/>
                  <a:gd name="connsiteY111" fmla="*/ 761137 h 3863723"/>
                  <a:gd name="connsiteX112" fmla="*/ 824654 w 3548024"/>
                  <a:gd name="connsiteY112" fmla="*/ 781457 h 3863723"/>
                  <a:gd name="connsiteX113" fmla="*/ 916094 w 3548024"/>
                  <a:gd name="connsiteY113" fmla="*/ 832257 h 3863723"/>
                  <a:gd name="connsiteX114" fmla="*/ 1068494 w 3548024"/>
                  <a:gd name="connsiteY114" fmla="*/ 893217 h 3863723"/>
                  <a:gd name="connsiteX115" fmla="*/ 1119294 w 3548024"/>
                  <a:gd name="connsiteY115" fmla="*/ 903377 h 3863723"/>
                  <a:gd name="connsiteX116" fmla="*/ 1241214 w 3548024"/>
                  <a:gd name="connsiteY116" fmla="*/ 1004977 h 3863723"/>
                  <a:gd name="connsiteX117" fmla="*/ 1281854 w 3548024"/>
                  <a:gd name="connsiteY117" fmla="*/ 1035457 h 3863723"/>
                  <a:gd name="connsiteX118" fmla="*/ 1393614 w 3548024"/>
                  <a:gd name="connsiteY118" fmla="*/ 1167537 h 3863723"/>
                  <a:gd name="connsiteX119" fmla="*/ 1495214 w 3548024"/>
                  <a:gd name="connsiteY119" fmla="*/ 1299617 h 3863723"/>
                  <a:gd name="connsiteX120" fmla="*/ 1678094 w 3548024"/>
                  <a:gd name="connsiteY120" fmla="*/ 1472337 h 3863723"/>
                  <a:gd name="connsiteX121" fmla="*/ 1840654 w 3548024"/>
                  <a:gd name="connsiteY121" fmla="*/ 1604417 h 3863723"/>
                  <a:gd name="connsiteX122" fmla="*/ 1860974 w 3548024"/>
                  <a:gd name="connsiteY122" fmla="*/ 1655217 h 3863723"/>
                  <a:gd name="connsiteX123" fmla="*/ 1881294 w 3548024"/>
                  <a:gd name="connsiteY123" fmla="*/ 1807617 h 3863723"/>
                  <a:gd name="connsiteX124" fmla="*/ 1891454 w 3548024"/>
                  <a:gd name="connsiteY124" fmla="*/ 1899057 h 3863723"/>
                  <a:gd name="connsiteX125" fmla="*/ 1881294 w 3548024"/>
                  <a:gd name="connsiteY125" fmla="*/ 2061617 h 3863723"/>
                  <a:gd name="connsiteX126" fmla="*/ 1769534 w 3548024"/>
                  <a:gd name="connsiteY126" fmla="*/ 2010817 h 3863723"/>
                  <a:gd name="connsiteX127" fmla="*/ 1495214 w 3548024"/>
                  <a:gd name="connsiteY127" fmla="*/ 1960017 h 3863723"/>
                  <a:gd name="connsiteX128" fmla="*/ 1251374 w 3548024"/>
                  <a:gd name="connsiteY128" fmla="*/ 1888897 h 3863723"/>
                  <a:gd name="connsiteX129" fmla="*/ 895774 w 3548024"/>
                  <a:gd name="connsiteY129" fmla="*/ 1756817 h 3863723"/>
                  <a:gd name="connsiteX130" fmla="*/ 662094 w 3548024"/>
                  <a:gd name="connsiteY130" fmla="*/ 1523137 h 3863723"/>
                  <a:gd name="connsiteX131" fmla="*/ 509694 w 3548024"/>
                  <a:gd name="connsiteY131" fmla="*/ 1319937 h 3863723"/>
                  <a:gd name="connsiteX132" fmla="*/ 418254 w 3548024"/>
                  <a:gd name="connsiteY132" fmla="*/ 1218337 h 3863723"/>
                  <a:gd name="connsiteX133" fmla="*/ 357294 w 3548024"/>
                  <a:gd name="connsiteY133" fmla="*/ 1228497 h 3863723"/>
                  <a:gd name="connsiteX134" fmla="*/ 438574 w 3548024"/>
                  <a:gd name="connsiteY134" fmla="*/ 1319937 h 3863723"/>
                  <a:gd name="connsiteX135" fmla="*/ 560494 w 3548024"/>
                  <a:gd name="connsiteY135" fmla="*/ 1502817 h 3863723"/>
                  <a:gd name="connsiteX136" fmla="*/ 621454 w 3548024"/>
                  <a:gd name="connsiteY136" fmla="*/ 1584097 h 3863723"/>
                  <a:gd name="connsiteX137" fmla="*/ 550334 w 3548024"/>
                  <a:gd name="connsiteY137" fmla="*/ 1573937 h 3863723"/>
                  <a:gd name="connsiteX138" fmla="*/ 377614 w 3548024"/>
                  <a:gd name="connsiteY138" fmla="*/ 1482497 h 3863723"/>
                  <a:gd name="connsiteX139" fmla="*/ 204894 w 3548024"/>
                  <a:gd name="connsiteY139" fmla="*/ 1360577 h 3863723"/>
                  <a:gd name="connsiteX140" fmla="*/ 42334 w 3548024"/>
                  <a:gd name="connsiteY140" fmla="*/ 1228497 h 3863723"/>
                  <a:gd name="connsiteX141" fmla="*/ 1694 w 3548024"/>
                  <a:gd name="connsiteY141" fmla="*/ 1238657 h 3863723"/>
                  <a:gd name="connsiteX142" fmla="*/ 82974 w 3548024"/>
                  <a:gd name="connsiteY142" fmla="*/ 1309777 h 3863723"/>
                  <a:gd name="connsiteX143" fmla="*/ 357294 w 3548024"/>
                  <a:gd name="connsiteY143" fmla="*/ 1533297 h 3863723"/>
                  <a:gd name="connsiteX144" fmla="*/ 601134 w 3548024"/>
                  <a:gd name="connsiteY144" fmla="*/ 1645057 h 3863723"/>
                  <a:gd name="connsiteX145" fmla="*/ 702734 w 3548024"/>
                  <a:gd name="connsiteY145" fmla="*/ 1665377 h 3863723"/>
                  <a:gd name="connsiteX146" fmla="*/ 753534 w 3548024"/>
                  <a:gd name="connsiteY146" fmla="*/ 1726337 h 3863723"/>
                  <a:gd name="connsiteX147" fmla="*/ 814494 w 3548024"/>
                  <a:gd name="connsiteY147" fmla="*/ 1777137 h 3863723"/>
                  <a:gd name="connsiteX148" fmla="*/ 905934 w 3548024"/>
                  <a:gd name="connsiteY148" fmla="*/ 1827937 h 3863723"/>
                  <a:gd name="connsiteX149" fmla="*/ 1231054 w 3548024"/>
                  <a:gd name="connsiteY149" fmla="*/ 1949857 h 3863723"/>
                  <a:gd name="connsiteX150" fmla="*/ 1535854 w 3548024"/>
                  <a:gd name="connsiteY150" fmla="*/ 2061617 h 3863723"/>
                  <a:gd name="connsiteX151" fmla="*/ 1647614 w 3548024"/>
                  <a:gd name="connsiteY151" fmla="*/ 2132737 h 3863723"/>
                  <a:gd name="connsiteX152" fmla="*/ 1464734 w 3548024"/>
                  <a:gd name="connsiteY152" fmla="*/ 2102257 h 3863723"/>
                  <a:gd name="connsiteX153" fmla="*/ 1281854 w 3548024"/>
                  <a:gd name="connsiteY153" fmla="*/ 2102257 h 3863723"/>
                  <a:gd name="connsiteX154" fmla="*/ 1048174 w 3548024"/>
                  <a:gd name="connsiteY154" fmla="*/ 2081937 h 3863723"/>
                  <a:gd name="connsiteX155" fmla="*/ 804334 w 3548024"/>
                  <a:gd name="connsiteY155" fmla="*/ 2010817 h 3863723"/>
                  <a:gd name="connsiteX156" fmla="*/ 540174 w 3548024"/>
                  <a:gd name="connsiteY156" fmla="*/ 1919377 h 3863723"/>
                  <a:gd name="connsiteX157" fmla="*/ 509694 w 3548024"/>
                  <a:gd name="connsiteY157" fmla="*/ 1909217 h 3863723"/>
                  <a:gd name="connsiteX158" fmla="*/ 377614 w 3548024"/>
                  <a:gd name="connsiteY158" fmla="*/ 1817777 h 3863723"/>
                  <a:gd name="connsiteX159" fmla="*/ 336974 w 3548024"/>
                  <a:gd name="connsiteY159" fmla="*/ 1827937 h 3863723"/>
                  <a:gd name="connsiteX160" fmla="*/ 469054 w 3548024"/>
                  <a:gd name="connsiteY160" fmla="*/ 1949857 h 3863723"/>
                  <a:gd name="connsiteX161" fmla="*/ 723054 w 3548024"/>
                  <a:gd name="connsiteY161" fmla="*/ 2031137 h 3863723"/>
                  <a:gd name="connsiteX162" fmla="*/ 601134 w 3548024"/>
                  <a:gd name="connsiteY162" fmla="*/ 2031137 h 3863723"/>
                  <a:gd name="connsiteX163" fmla="*/ 469054 w 3548024"/>
                  <a:gd name="connsiteY163" fmla="*/ 2020977 h 3863723"/>
                  <a:gd name="connsiteX164" fmla="*/ 469054 w 3548024"/>
                  <a:gd name="connsiteY164" fmla="*/ 2071777 h 3863723"/>
                  <a:gd name="connsiteX165" fmla="*/ 580814 w 3548024"/>
                  <a:gd name="connsiteY165" fmla="*/ 2071777 h 3863723"/>
                  <a:gd name="connsiteX166" fmla="*/ 784014 w 3548024"/>
                  <a:gd name="connsiteY166" fmla="*/ 2071777 h 3863723"/>
                  <a:gd name="connsiteX167" fmla="*/ 987214 w 3548024"/>
                  <a:gd name="connsiteY167" fmla="*/ 2112417 h 3863723"/>
                  <a:gd name="connsiteX168" fmla="*/ 1261534 w 3548024"/>
                  <a:gd name="connsiteY168" fmla="*/ 2132737 h 3863723"/>
                  <a:gd name="connsiteX169" fmla="*/ 1578766 w 3548024"/>
                  <a:gd name="connsiteY169" fmla="*/ 2175010 h 3863723"/>
                  <a:gd name="connsiteX170" fmla="*/ 1739054 w 3548024"/>
                  <a:gd name="connsiteY170" fmla="*/ 2305457 h 3863723"/>
                  <a:gd name="connsiteX171" fmla="*/ 1789854 w 3548024"/>
                  <a:gd name="connsiteY171" fmla="*/ 2437537 h 3863723"/>
                  <a:gd name="connsiteX172" fmla="*/ 1800014 w 3548024"/>
                  <a:gd name="connsiteY172" fmla="*/ 2681377 h 3863723"/>
                  <a:gd name="connsiteX173" fmla="*/ 1779694 w 3548024"/>
                  <a:gd name="connsiteY173" fmla="*/ 2935377 h 3863723"/>
                  <a:gd name="connsiteX174" fmla="*/ 1728894 w 3548024"/>
                  <a:gd name="connsiteY174" fmla="*/ 3230017 h 3863723"/>
                  <a:gd name="connsiteX175" fmla="*/ 1678094 w 3548024"/>
                  <a:gd name="connsiteY175" fmla="*/ 3524657 h 3863723"/>
                  <a:gd name="connsiteX176" fmla="*/ 1627294 w 3548024"/>
                  <a:gd name="connsiteY176" fmla="*/ 3768497 h 3863723"/>
                  <a:gd name="connsiteX177" fmla="*/ 1820334 w 3548024"/>
                  <a:gd name="connsiteY177" fmla="*/ 3849777 h 3863723"/>
                  <a:gd name="connsiteX178" fmla="*/ 2114974 w 3548024"/>
                  <a:gd name="connsiteY178" fmla="*/ 3859937 h 3863723"/>
                  <a:gd name="connsiteX179" fmla="*/ 2186094 w 3548024"/>
                  <a:gd name="connsiteY179" fmla="*/ 3809137 h 3863723"/>
                  <a:gd name="connsiteX180" fmla="*/ 2175934 w 3548024"/>
                  <a:gd name="connsiteY180" fmla="*/ 3453537 h 3863723"/>
                  <a:gd name="connsiteX0" fmla="*/ 2224448 w 3548024"/>
                  <a:gd name="connsiteY0" fmla="*/ 3383831 h 3863723"/>
                  <a:gd name="connsiteX1" fmla="*/ 2198719 w 3548024"/>
                  <a:gd name="connsiteY1" fmla="*/ 2548406 h 3863723"/>
                  <a:gd name="connsiteX2" fmla="*/ 2298846 w 3548024"/>
                  <a:gd name="connsiteY2" fmla="*/ 2247018 h 3863723"/>
                  <a:gd name="connsiteX3" fmla="*/ 2622974 w 3548024"/>
                  <a:gd name="connsiteY3" fmla="*/ 2020977 h 3863723"/>
                  <a:gd name="connsiteX4" fmla="*/ 3009054 w 3548024"/>
                  <a:gd name="connsiteY4" fmla="*/ 1797457 h 3863723"/>
                  <a:gd name="connsiteX5" fmla="*/ 3283374 w 3548024"/>
                  <a:gd name="connsiteY5" fmla="*/ 1685697 h 3863723"/>
                  <a:gd name="connsiteX6" fmla="*/ 3466254 w 3548024"/>
                  <a:gd name="connsiteY6" fmla="*/ 1573937 h 3863723"/>
                  <a:gd name="connsiteX7" fmla="*/ 3547534 w 3548024"/>
                  <a:gd name="connsiteY7" fmla="*/ 1462177 h 3863723"/>
                  <a:gd name="connsiteX8" fmla="*/ 3496734 w 3548024"/>
                  <a:gd name="connsiteY8" fmla="*/ 1452017 h 3863723"/>
                  <a:gd name="connsiteX9" fmla="*/ 3425614 w 3548024"/>
                  <a:gd name="connsiteY9" fmla="*/ 1553617 h 3863723"/>
                  <a:gd name="connsiteX10" fmla="*/ 3232574 w 3548024"/>
                  <a:gd name="connsiteY10" fmla="*/ 1655217 h 3863723"/>
                  <a:gd name="connsiteX11" fmla="*/ 2917614 w 3548024"/>
                  <a:gd name="connsiteY11" fmla="*/ 1787297 h 3863723"/>
                  <a:gd name="connsiteX12" fmla="*/ 2887134 w 3548024"/>
                  <a:gd name="connsiteY12" fmla="*/ 1777137 h 3863723"/>
                  <a:gd name="connsiteX13" fmla="*/ 2917614 w 3548024"/>
                  <a:gd name="connsiteY13" fmla="*/ 1665377 h 3863723"/>
                  <a:gd name="connsiteX14" fmla="*/ 2978574 w 3548024"/>
                  <a:gd name="connsiteY14" fmla="*/ 1502817 h 3863723"/>
                  <a:gd name="connsiteX15" fmla="*/ 2978574 w 3548024"/>
                  <a:gd name="connsiteY15" fmla="*/ 1452017 h 3863723"/>
                  <a:gd name="connsiteX16" fmla="*/ 2927774 w 3548024"/>
                  <a:gd name="connsiteY16" fmla="*/ 1462177 h 3863723"/>
                  <a:gd name="connsiteX17" fmla="*/ 2897294 w 3548024"/>
                  <a:gd name="connsiteY17" fmla="*/ 1543457 h 3863723"/>
                  <a:gd name="connsiteX18" fmla="*/ 2816014 w 3548024"/>
                  <a:gd name="connsiteY18" fmla="*/ 1766977 h 3863723"/>
                  <a:gd name="connsiteX19" fmla="*/ 2785534 w 3548024"/>
                  <a:gd name="connsiteY19" fmla="*/ 1848257 h 3863723"/>
                  <a:gd name="connsiteX20" fmla="*/ 2586878 w 3548024"/>
                  <a:gd name="connsiteY20" fmla="*/ 1958986 h 3863723"/>
                  <a:gd name="connsiteX21" fmla="*/ 2368974 w 3548024"/>
                  <a:gd name="connsiteY21" fmla="*/ 2081937 h 3863723"/>
                  <a:gd name="connsiteX22" fmla="*/ 2226734 w 3548024"/>
                  <a:gd name="connsiteY22" fmla="*/ 2193697 h 3863723"/>
                  <a:gd name="connsiteX23" fmla="*/ 2308014 w 3548024"/>
                  <a:gd name="connsiteY23" fmla="*/ 1848257 h 3863723"/>
                  <a:gd name="connsiteX24" fmla="*/ 2379134 w 3548024"/>
                  <a:gd name="connsiteY24" fmla="*/ 1462177 h 3863723"/>
                  <a:gd name="connsiteX25" fmla="*/ 2592494 w 3548024"/>
                  <a:gd name="connsiteY25" fmla="*/ 1238657 h 3863723"/>
                  <a:gd name="connsiteX26" fmla="*/ 2663614 w 3548024"/>
                  <a:gd name="connsiteY26" fmla="*/ 1076097 h 3863723"/>
                  <a:gd name="connsiteX27" fmla="*/ 2622974 w 3548024"/>
                  <a:gd name="connsiteY27" fmla="*/ 1076097 h 3863723"/>
                  <a:gd name="connsiteX28" fmla="*/ 2562014 w 3548024"/>
                  <a:gd name="connsiteY28" fmla="*/ 1208177 h 3863723"/>
                  <a:gd name="connsiteX29" fmla="*/ 2409614 w 3548024"/>
                  <a:gd name="connsiteY29" fmla="*/ 1330097 h 3863723"/>
                  <a:gd name="connsiteX30" fmla="*/ 2460414 w 3548024"/>
                  <a:gd name="connsiteY30" fmla="*/ 1157377 h 3863723"/>
                  <a:gd name="connsiteX31" fmla="*/ 2541694 w 3548024"/>
                  <a:gd name="connsiteY31" fmla="*/ 862737 h 3863723"/>
                  <a:gd name="connsiteX32" fmla="*/ 2643294 w 3548024"/>
                  <a:gd name="connsiteY32" fmla="*/ 771297 h 3863723"/>
                  <a:gd name="connsiteX33" fmla="*/ 2724574 w 3548024"/>
                  <a:gd name="connsiteY33" fmla="*/ 679857 h 3863723"/>
                  <a:gd name="connsiteX34" fmla="*/ 2734734 w 3548024"/>
                  <a:gd name="connsiteY34" fmla="*/ 629057 h 3863723"/>
                  <a:gd name="connsiteX35" fmla="*/ 2694094 w 3548024"/>
                  <a:gd name="connsiteY35" fmla="*/ 649377 h 3863723"/>
                  <a:gd name="connsiteX36" fmla="*/ 2622974 w 3548024"/>
                  <a:gd name="connsiteY36" fmla="*/ 730657 h 3863723"/>
                  <a:gd name="connsiteX37" fmla="*/ 2562014 w 3548024"/>
                  <a:gd name="connsiteY37" fmla="*/ 761137 h 3863723"/>
                  <a:gd name="connsiteX38" fmla="*/ 2673774 w 3548024"/>
                  <a:gd name="connsiteY38" fmla="*/ 456337 h 3863723"/>
                  <a:gd name="connsiteX39" fmla="*/ 2724574 w 3548024"/>
                  <a:gd name="connsiteY39" fmla="*/ 222657 h 3863723"/>
                  <a:gd name="connsiteX40" fmla="*/ 2683934 w 3548024"/>
                  <a:gd name="connsiteY40" fmla="*/ 212497 h 3863723"/>
                  <a:gd name="connsiteX41" fmla="*/ 2663614 w 3548024"/>
                  <a:gd name="connsiteY41" fmla="*/ 324257 h 3863723"/>
                  <a:gd name="connsiteX42" fmla="*/ 2612814 w 3548024"/>
                  <a:gd name="connsiteY42" fmla="*/ 496977 h 3863723"/>
                  <a:gd name="connsiteX43" fmla="*/ 2592494 w 3548024"/>
                  <a:gd name="connsiteY43" fmla="*/ 496977 h 3863723"/>
                  <a:gd name="connsiteX44" fmla="*/ 2551854 w 3548024"/>
                  <a:gd name="connsiteY44" fmla="*/ 354737 h 3863723"/>
                  <a:gd name="connsiteX45" fmla="*/ 2521374 w 3548024"/>
                  <a:gd name="connsiteY45" fmla="*/ 263297 h 3863723"/>
                  <a:gd name="connsiteX46" fmla="*/ 2490894 w 3548024"/>
                  <a:gd name="connsiteY46" fmla="*/ 293777 h 3863723"/>
                  <a:gd name="connsiteX47" fmla="*/ 2511214 w 3548024"/>
                  <a:gd name="connsiteY47" fmla="*/ 354737 h 3863723"/>
                  <a:gd name="connsiteX48" fmla="*/ 2541694 w 3548024"/>
                  <a:gd name="connsiteY48" fmla="*/ 466497 h 3863723"/>
                  <a:gd name="connsiteX49" fmla="*/ 2562014 w 3548024"/>
                  <a:gd name="connsiteY49" fmla="*/ 557937 h 3863723"/>
                  <a:gd name="connsiteX50" fmla="*/ 2572174 w 3548024"/>
                  <a:gd name="connsiteY50" fmla="*/ 588417 h 3863723"/>
                  <a:gd name="connsiteX51" fmla="*/ 2490894 w 3548024"/>
                  <a:gd name="connsiteY51" fmla="*/ 822097 h 3863723"/>
                  <a:gd name="connsiteX52" fmla="*/ 2419774 w 3548024"/>
                  <a:gd name="connsiteY52" fmla="*/ 1076097 h 3863723"/>
                  <a:gd name="connsiteX53" fmla="*/ 2358814 w 3548024"/>
                  <a:gd name="connsiteY53" fmla="*/ 1045617 h 3863723"/>
                  <a:gd name="connsiteX54" fmla="*/ 2257214 w 3548024"/>
                  <a:gd name="connsiteY54" fmla="*/ 872897 h 3863723"/>
                  <a:gd name="connsiteX55" fmla="*/ 2216574 w 3548024"/>
                  <a:gd name="connsiteY55" fmla="*/ 791617 h 3863723"/>
                  <a:gd name="connsiteX56" fmla="*/ 2196254 w 3548024"/>
                  <a:gd name="connsiteY56" fmla="*/ 822097 h 3863723"/>
                  <a:gd name="connsiteX57" fmla="*/ 2236894 w 3548024"/>
                  <a:gd name="connsiteY57" fmla="*/ 923697 h 3863723"/>
                  <a:gd name="connsiteX58" fmla="*/ 2297854 w 3548024"/>
                  <a:gd name="connsiteY58" fmla="*/ 1035457 h 3863723"/>
                  <a:gd name="connsiteX59" fmla="*/ 2348654 w 3548024"/>
                  <a:gd name="connsiteY59" fmla="*/ 1116737 h 3863723"/>
                  <a:gd name="connsiteX60" fmla="*/ 2379134 w 3548024"/>
                  <a:gd name="connsiteY60" fmla="*/ 1147217 h 3863723"/>
                  <a:gd name="connsiteX61" fmla="*/ 2358814 w 3548024"/>
                  <a:gd name="connsiteY61" fmla="*/ 1258977 h 3863723"/>
                  <a:gd name="connsiteX62" fmla="*/ 2257214 w 3548024"/>
                  <a:gd name="connsiteY62" fmla="*/ 1604417 h 3863723"/>
                  <a:gd name="connsiteX63" fmla="*/ 2206414 w 3548024"/>
                  <a:gd name="connsiteY63" fmla="*/ 1858417 h 3863723"/>
                  <a:gd name="connsiteX64" fmla="*/ 2155614 w 3548024"/>
                  <a:gd name="connsiteY64" fmla="*/ 2000657 h 3863723"/>
                  <a:gd name="connsiteX65" fmla="*/ 2084494 w 3548024"/>
                  <a:gd name="connsiteY65" fmla="*/ 2020977 h 3863723"/>
                  <a:gd name="connsiteX66" fmla="*/ 2043854 w 3548024"/>
                  <a:gd name="connsiteY66" fmla="*/ 1868577 h 3863723"/>
                  <a:gd name="connsiteX67" fmla="*/ 1952414 w 3548024"/>
                  <a:gd name="connsiteY67" fmla="*/ 1533297 h 3863723"/>
                  <a:gd name="connsiteX68" fmla="*/ 1840654 w 3548024"/>
                  <a:gd name="connsiteY68" fmla="*/ 1076097 h 3863723"/>
                  <a:gd name="connsiteX69" fmla="*/ 1800014 w 3548024"/>
                  <a:gd name="connsiteY69" fmla="*/ 618897 h 3863723"/>
                  <a:gd name="connsiteX70" fmla="*/ 1867129 w 3548024"/>
                  <a:gd name="connsiteY70" fmla="*/ 38001 h 3863723"/>
                  <a:gd name="connsiteX71" fmla="*/ 1795121 w 3548024"/>
                  <a:gd name="connsiteY71" fmla="*/ 110009 h 3863723"/>
                  <a:gd name="connsiteX72" fmla="*/ 1759374 w 3548024"/>
                  <a:gd name="connsiteY72" fmla="*/ 547777 h 3863723"/>
                  <a:gd name="connsiteX73" fmla="*/ 1759374 w 3548024"/>
                  <a:gd name="connsiteY73" fmla="*/ 740817 h 3863723"/>
                  <a:gd name="connsiteX74" fmla="*/ 1769534 w 3548024"/>
                  <a:gd name="connsiteY74" fmla="*/ 852577 h 3863723"/>
                  <a:gd name="connsiteX75" fmla="*/ 1728894 w 3548024"/>
                  <a:gd name="connsiteY75" fmla="*/ 791617 h 3863723"/>
                  <a:gd name="connsiteX76" fmla="*/ 1617134 w 3548024"/>
                  <a:gd name="connsiteY76" fmla="*/ 588417 h 3863723"/>
                  <a:gd name="connsiteX77" fmla="*/ 1566334 w 3548024"/>
                  <a:gd name="connsiteY77" fmla="*/ 324257 h 3863723"/>
                  <a:gd name="connsiteX78" fmla="*/ 1535854 w 3548024"/>
                  <a:gd name="connsiteY78" fmla="*/ 242977 h 3863723"/>
                  <a:gd name="connsiteX79" fmla="*/ 1515534 w 3548024"/>
                  <a:gd name="connsiteY79" fmla="*/ 303937 h 3863723"/>
                  <a:gd name="connsiteX80" fmla="*/ 1546014 w 3548024"/>
                  <a:gd name="connsiteY80" fmla="*/ 547777 h 3863723"/>
                  <a:gd name="connsiteX81" fmla="*/ 1566334 w 3548024"/>
                  <a:gd name="connsiteY81" fmla="*/ 608737 h 3863723"/>
                  <a:gd name="connsiteX82" fmla="*/ 1535854 w 3548024"/>
                  <a:gd name="connsiteY82" fmla="*/ 598577 h 3863723"/>
                  <a:gd name="connsiteX83" fmla="*/ 1434254 w 3548024"/>
                  <a:gd name="connsiteY83" fmla="*/ 517297 h 3863723"/>
                  <a:gd name="connsiteX84" fmla="*/ 1322494 w 3548024"/>
                  <a:gd name="connsiteY84" fmla="*/ 456337 h 3863723"/>
                  <a:gd name="connsiteX85" fmla="*/ 1312334 w 3548024"/>
                  <a:gd name="connsiteY85" fmla="*/ 486817 h 3863723"/>
                  <a:gd name="connsiteX86" fmla="*/ 1424094 w 3548024"/>
                  <a:gd name="connsiteY86" fmla="*/ 578257 h 3863723"/>
                  <a:gd name="connsiteX87" fmla="*/ 1566334 w 3548024"/>
                  <a:gd name="connsiteY87" fmla="*/ 659537 h 3863723"/>
                  <a:gd name="connsiteX88" fmla="*/ 1596814 w 3548024"/>
                  <a:gd name="connsiteY88" fmla="*/ 679857 h 3863723"/>
                  <a:gd name="connsiteX89" fmla="*/ 1678094 w 3548024"/>
                  <a:gd name="connsiteY89" fmla="*/ 811937 h 3863723"/>
                  <a:gd name="connsiteX90" fmla="*/ 1759374 w 3548024"/>
                  <a:gd name="connsiteY90" fmla="*/ 913537 h 3863723"/>
                  <a:gd name="connsiteX91" fmla="*/ 1779694 w 3548024"/>
                  <a:gd name="connsiteY91" fmla="*/ 1025297 h 3863723"/>
                  <a:gd name="connsiteX92" fmla="*/ 1810174 w 3548024"/>
                  <a:gd name="connsiteY92" fmla="*/ 1218337 h 3863723"/>
                  <a:gd name="connsiteX93" fmla="*/ 1871134 w 3548024"/>
                  <a:gd name="connsiteY93" fmla="*/ 1492657 h 3863723"/>
                  <a:gd name="connsiteX94" fmla="*/ 1850814 w 3548024"/>
                  <a:gd name="connsiteY94" fmla="*/ 1492657 h 3863723"/>
                  <a:gd name="connsiteX95" fmla="*/ 1586654 w 3548024"/>
                  <a:gd name="connsiteY95" fmla="*/ 1319937 h 3863723"/>
                  <a:gd name="connsiteX96" fmla="*/ 1403774 w 3548024"/>
                  <a:gd name="connsiteY96" fmla="*/ 1096417 h 3863723"/>
                  <a:gd name="connsiteX97" fmla="*/ 1322494 w 3548024"/>
                  <a:gd name="connsiteY97" fmla="*/ 964337 h 3863723"/>
                  <a:gd name="connsiteX98" fmla="*/ 1302174 w 3548024"/>
                  <a:gd name="connsiteY98" fmla="*/ 801777 h 3863723"/>
                  <a:gd name="connsiteX99" fmla="*/ 1281854 w 3548024"/>
                  <a:gd name="connsiteY99" fmla="*/ 771297 h 3863723"/>
                  <a:gd name="connsiteX100" fmla="*/ 1251374 w 3548024"/>
                  <a:gd name="connsiteY100" fmla="*/ 852577 h 3863723"/>
                  <a:gd name="connsiteX101" fmla="*/ 1261534 w 3548024"/>
                  <a:gd name="connsiteY101" fmla="*/ 954177 h 3863723"/>
                  <a:gd name="connsiteX102" fmla="*/ 1180254 w 3548024"/>
                  <a:gd name="connsiteY102" fmla="*/ 872897 h 3863723"/>
                  <a:gd name="connsiteX103" fmla="*/ 1007534 w 3548024"/>
                  <a:gd name="connsiteY103" fmla="*/ 690017 h 3863723"/>
                  <a:gd name="connsiteX104" fmla="*/ 936414 w 3548024"/>
                  <a:gd name="connsiteY104" fmla="*/ 557937 h 3863723"/>
                  <a:gd name="connsiteX105" fmla="*/ 885614 w 3548024"/>
                  <a:gd name="connsiteY105" fmla="*/ 476657 h 3863723"/>
                  <a:gd name="connsiteX106" fmla="*/ 855134 w 3548024"/>
                  <a:gd name="connsiteY106" fmla="*/ 476657 h 3863723"/>
                  <a:gd name="connsiteX107" fmla="*/ 875454 w 3548024"/>
                  <a:gd name="connsiteY107" fmla="*/ 547777 h 3863723"/>
                  <a:gd name="connsiteX108" fmla="*/ 977054 w 3548024"/>
                  <a:gd name="connsiteY108" fmla="*/ 730657 h 3863723"/>
                  <a:gd name="connsiteX109" fmla="*/ 1078654 w 3548024"/>
                  <a:gd name="connsiteY109" fmla="*/ 832257 h 3863723"/>
                  <a:gd name="connsiteX110" fmla="*/ 1007534 w 3548024"/>
                  <a:gd name="connsiteY110" fmla="*/ 832257 h 3863723"/>
                  <a:gd name="connsiteX111" fmla="*/ 844974 w 3548024"/>
                  <a:gd name="connsiteY111" fmla="*/ 761137 h 3863723"/>
                  <a:gd name="connsiteX112" fmla="*/ 824654 w 3548024"/>
                  <a:gd name="connsiteY112" fmla="*/ 781457 h 3863723"/>
                  <a:gd name="connsiteX113" fmla="*/ 916094 w 3548024"/>
                  <a:gd name="connsiteY113" fmla="*/ 832257 h 3863723"/>
                  <a:gd name="connsiteX114" fmla="*/ 1068494 w 3548024"/>
                  <a:gd name="connsiteY114" fmla="*/ 893217 h 3863723"/>
                  <a:gd name="connsiteX115" fmla="*/ 1119294 w 3548024"/>
                  <a:gd name="connsiteY115" fmla="*/ 903377 h 3863723"/>
                  <a:gd name="connsiteX116" fmla="*/ 1241214 w 3548024"/>
                  <a:gd name="connsiteY116" fmla="*/ 1004977 h 3863723"/>
                  <a:gd name="connsiteX117" fmla="*/ 1281854 w 3548024"/>
                  <a:gd name="connsiteY117" fmla="*/ 1035457 h 3863723"/>
                  <a:gd name="connsiteX118" fmla="*/ 1393614 w 3548024"/>
                  <a:gd name="connsiteY118" fmla="*/ 1167537 h 3863723"/>
                  <a:gd name="connsiteX119" fmla="*/ 1495214 w 3548024"/>
                  <a:gd name="connsiteY119" fmla="*/ 1299617 h 3863723"/>
                  <a:gd name="connsiteX120" fmla="*/ 1678094 w 3548024"/>
                  <a:gd name="connsiteY120" fmla="*/ 1472337 h 3863723"/>
                  <a:gd name="connsiteX121" fmla="*/ 1840654 w 3548024"/>
                  <a:gd name="connsiteY121" fmla="*/ 1604417 h 3863723"/>
                  <a:gd name="connsiteX122" fmla="*/ 1860974 w 3548024"/>
                  <a:gd name="connsiteY122" fmla="*/ 1655217 h 3863723"/>
                  <a:gd name="connsiteX123" fmla="*/ 1881294 w 3548024"/>
                  <a:gd name="connsiteY123" fmla="*/ 1807617 h 3863723"/>
                  <a:gd name="connsiteX124" fmla="*/ 1891454 w 3548024"/>
                  <a:gd name="connsiteY124" fmla="*/ 1899057 h 3863723"/>
                  <a:gd name="connsiteX125" fmla="*/ 1881294 w 3548024"/>
                  <a:gd name="connsiteY125" fmla="*/ 2061617 h 3863723"/>
                  <a:gd name="connsiteX126" fmla="*/ 1769534 w 3548024"/>
                  <a:gd name="connsiteY126" fmla="*/ 2010817 h 3863723"/>
                  <a:gd name="connsiteX127" fmla="*/ 1495214 w 3548024"/>
                  <a:gd name="connsiteY127" fmla="*/ 1960017 h 3863723"/>
                  <a:gd name="connsiteX128" fmla="*/ 1251374 w 3548024"/>
                  <a:gd name="connsiteY128" fmla="*/ 1888897 h 3863723"/>
                  <a:gd name="connsiteX129" fmla="*/ 895774 w 3548024"/>
                  <a:gd name="connsiteY129" fmla="*/ 1756817 h 3863723"/>
                  <a:gd name="connsiteX130" fmla="*/ 662094 w 3548024"/>
                  <a:gd name="connsiteY130" fmla="*/ 1523137 h 3863723"/>
                  <a:gd name="connsiteX131" fmla="*/ 509694 w 3548024"/>
                  <a:gd name="connsiteY131" fmla="*/ 1319937 h 3863723"/>
                  <a:gd name="connsiteX132" fmla="*/ 418254 w 3548024"/>
                  <a:gd name="connsiteY132" fmla="*/ 1218337 h 3863723"/>
                  <a:gd name="connsiteX133" fmla="*/ 357294 w 3548024"/>
                  <a:gd name="connsiteY133" fmla="*/ 1228497 h 3863723"/>
                  <a:gd name="connsiteX134" fmla="*/ 438574 w 3548024"/>
                  <a:gd name="connsiteY134" fmla="*/ 1319937 h 3863723"/>
                  <a:gd name="connsiteX135" fmla="*/ 560494 w 3548024"/>
                  <a:gd name="connsiteY135" fmla="*/ 1502817 h 3863723"/>
                  <a:gd name="connsiteX136" fmla="*/ 621454 w 3548024"/>
                  <a:gd name="connsiteY136" fmla="*/ 1584097 h 3863723"/>
                  <a:gd name="connsiteX137" fmla="*/ 550334 w 3548024"/>
                  <a:gd name="connsiteY137" fmla="*/ 1573937 h 3863723"/>
                  <a:gd name="connsiteX138" fmla="*/ 377614 w 3548024"/>
                  <a:gd name="connsiteY138" fmla="*/ 1482497 h 3863723"/>
                  <a:gd name="connsiteX139" fmla="*/ 204894 w 3548024"/>
                  <a:gd name="connsiteY139" fmla="*/ 1360577 h 3863723"/>
                  <a:gd name="connsiteX140" fmla="*/ 42334 w 3548024"/>
                  <a:gd name="connsiteY140" fmla="*/ 1228497 h 3863723"/>
                  <a:gd name="connsiteX141" fmla="*/ 1694 w 3548024"/>
                  <a:gd name="connsiteY141" fmla="*/ 1238657 h 3863723"/>
                  <a:gd name="connsiteX142" fmla="*/ 82974 w 3548024"/>
                  <a:gd name="connsiteY142" fmla="*/ 1309777 h 3863723"/>
                  <a:gd name="connsiteX143" fmla="*/ 357294 w 3548024"/>
                  <a:gd name="connsiteY143" fmla="*/ 1533297 h 3863723"/>
                  <a:gd name="connsiteX144" fmla="*/ 601134 w 3548024"/>
                  <a:gd name="connsiteY144" fmla="*/ 1645057 h 3863723"/>
                  <a:gd name="connsiteX145" fmla="*/ 702734 w 3548024"/>
                  <a:gd name="connsiteY145" fmla="*/ 1665377 h 3863723"/>
                  <a:gd name="connsiteX146" fmla="*/ 753534 w 3548024"/>
                  <a:gd name="connsiteY146" fmla="*/ 1726337 h 3863723"/>
                  <a:gd name="connsiteX147" fmla="*/ 814494 w 3548024"/>
                  <a:gd name="connsiteY147" fmla="*/ 1777137 h 3863723"/>
                  <a:gd name="connsiteX148" fmla="*/ 905934 w 3548024"/>
                  <a:gd name="connsiteY148" fmla="*/ 1827937 h 3863723"/>
                  <a:gd name="connsiteX149" fmla="*/ 1231054 w 3548024"/>
                  <a:gd name="connsiteY149" fmla="*/ 1949857 h 3863723"/>
                  <a:gd name="connsiteX150" fmla="*/ 1535854 w 3548024"/>
                  <a:gd name="connsiteY150" fmla="*/ 2061617 h 3863723"/>
                  <a:gd name="connsiteX151" fmla="*/ 1647614 w 3548024"/>
                  <a:gd name="connsiteY151" fmla="*/ 2132737 h 3863723"/>
                  <a:gd name="connsiteX152" fmla="*/ 1464734 w 3548024"/>
                  <a:gd name="connsiteY152" fmla="*/ 2102257 h 3863723"/>
                  <a:gd name="connsiteX153" fmla="*/ 1281854 w 3548024"/>
                  <a:gd name="connsiteY153" fmla="*/ 2102257 h 3863723"/>
                  <a:gd name="connsiteX154" fmla="*/ 1048174 w 3548024"/>
                  <a:gd name="connsiteY154" fmla="*/ 2081937 h 3863723"/>
                  <a:gd name="connsiteX155" fmla="*/ 804334 w 3548024"/>
                  <a:gd name="connsiteY155" fmla="*/ 2010817 h 3863723"/>
                  <a:gd name="connsiteX156" fmla="*/ 540174 w 3548024"/>
                  <a:gd name="connsiteY156" fmla="*/ 1919377 h 3863723"/>
                  <a:gd name="connsiteX157" fmla="*/ 509694 w 3548024"/>
                  <a:gd name="connsiteY157" fmla="*/ 1909217 h 3863723"/>
                  <a:gd name="connsiteX158" fmla="*/ 377614 w 3548024"/>
                  <a:gd name="connsiteY158" fmla="*/ 1817777 h 3863723"/>
                  <a:gd name="connsiteX159" fmla="*/ 336974 w 3548024"/>
                  <a:gd name="connsiteY159" fmla="*/ 1827937 h 3863723"/>
                  <a:gd name="connsiteX160" fmla="*/ 469054 w 3548024"/>
                  <a:gd name="connsiteY160" fmla="*/ 1949857 h 3863723"/>
                  <a:gd name="connsiteX161" fmla="*/ 723054 w 3548024"/>
                  <a:gd name="connsiteY161" fmla="*/ 2031137 h 3863723"/>
                  <a:gd name="connsiteX162" fmla="*/ 601134 w 3548024"/>
                  <a:gd name="connsiteY162" fmla="*/ 2031137 h 3863723"/>
                  <a:gd name="connsiteX163" fmla="*/ 469054 w 3548024"/>
                  <a:gd name="connsiteY163" fmla="*/ 2020977 h 3863723"/>
                  <a:gd name="connsiteX164" fmla="*/ 469054 w 3548024"/>
                  <a:gd name="connsiteY164" fmla="*/ 2071777 h 3863723"/>
                  <a:gd name="connsiteX165" fmla="*/ 580814 w 3548024"/>
                  <a:gd name="connsiteY165" fmla="*/ 2071777 h 3863723"/>
                  <a:gd name="connsiteX166" fmla="*/ 784014 w 3548024"/>
                  <a:gd name="connsiteY166" fmla="*/ 2071777 h 3863723"/>
                  <a:gd name="connsiteX167" fmla="*/ 987214 w 3548024"/>
                  <a:gd name="connsiteY167" fmla="*/ 2112417 h 3863723"/>
                  <a:gd name="connsiteX168" fmla="*/ 1261534 w 3548024"/>
                  <a:gd name="connsiteY168" fmla="*/ 2132737 h 3863723"/>
                  <a:gd name="connsiteX169" fmla="*/ 1578766 w 3548024"/>
                  <a:gd name="connsiteY169" fmla="*/ 2175010 h 3863723"/>
                  <a:gd name="connsiteX170" fmla="*/ 1739054 w 3548024"/>
                  <a:gd name="connsiteY170" fmla="*/ 2305457 h 3863723"/>
                  <a:gd name="connsiteX171" fmla="*/ 1789854 w 3548024"/>
                  <a:gd name="connsiteY171" fmla="*/ 2437537 h 3863723"/>
                  <a:gd name="connsiteX172" fmla="*/ 1800014 w 3548024"/>
                  <a:gd name="connsiteY172" fmla="*/ 2681377 h 3863723"/>
                  <a:gd name="connsiteX173" fmla="*/ 1779694 w 3548024"/>
                  <a:gd name="connsiteY173" fmla="*/ 2935377 h 3863723"/>
                  <a:gd name="connsiteX174" fmla="*/ 1728894 w 3548024"/>
                  <a:gd name="connsiteY174" fmla="*/ 3230017 h 3863723"/>
                  <a:gd name="connsiteX175" fmla="*/ 1678094 w 3548024"/>
                  <a:gd name="connsiteY175" fmla="*/ 3524657 h 3863723"/>
                  <a:gd name="connsiteX176" fmla="*/ 1627294 w 3548024"/>
                  <a:gd name="connsiteY176" fmla="*/ 3768497 h 3863723"/>
                  <a:gd name="connsiteX177" fmla="*/ 1820334 w 3548024"/>
                  <a:gd name="connsiteY177" fmla="*/ 3849777 h 3863723"/>
                  <a:gd name="connsiteX178" fmla="*/ 2114974 w 3548024"/>
                  <a:gd name="connsiteY178" fmla="*/ 3859937 h 3863723"/>
                  <a:gd name="connsiteX179" fmla="*/ 2186094 w 3548024"/>
                  <a:gd name="connsiteY179" fmla="*/ 3809137 h 3863723"/>
                  <a:gd name="connsiteX180" fmla="*/ 2175934 w 3548024"/>
                  <a:gd name="connsiteY180" fmla="*/ 3453537 h 3863723"/>
                  <a:gd name="connsiteX0" fmla="*/ 2224448 w 3548024"/>
                  <a:gd name="connsiteY0" fmla="*/ 3383831 h 3863723"/>
                  <a:gd name="connsiteX1" fmla="*/ 2198719 w 3548024"/>
                  <a:gd name="connsiteY1" fmla="*/ 2548406 h 3863723"/>
                  <a:gd name="connsiteX2" fmla="*/ 2298846 w 3548024"/>
                  <a:gd name="connsiteY2" fmla="*/ 2247018 h 3863723"/>
                  <a:gd name="connsiteX3" fmla="*/ 2622974 w 3548024"/>
                  <a:gd name="connsiteY3" fmla="*/ 2020977 h 3863723"/>
                  <a:gd name="connsiteX4" fmla="*/ 3009054 w 3548024"/>
                  <a:gd name="connsiteY4" fmla="*/ 1797457 h 3863723"/>
                  <a:gd name="connsiteX5" fmla="*/ 3283374 w 3548024"/>
                  <a:gd name="connsiteY5" fmla="*/ 1685697 h 3863723"/>
                  <a:gd name="connsiteX6" fmla="*/ 3466254 w 3548024"/>
                  <a:gd name="connsiteY6" fmla="*/ 1573937 h 3863723"/>
                  <a:gd name="connsiteX7" fmla="*/ 3547534 w 3548024"/>
                  <a:gd name="connsiteY7" fmla="*/ 1462177 h 3863723"/>
                  <a:gd name="connsiteX8" fmla="*/ 3496734 w 3548024"/>
                  <a:gd name="connsiteY8" fmla="*/ 1452017 h 3863723"/>
                  <a:gd name="connsiteX9" fmla="*/ 3425614 w 3548024"/>
                  <a:gd name="connsiteY9" fmla="*/ 1553617 h 3863723"/>
                  <a:gd name="connsiteX10" fmla="*/ 3232574 w 3548024"/>
                  <a:gd name="connsiteY10" fmla="*/ 1655217 h 3863723"/>
                  <a:gd name="connsiteX11" fmla="*/ 2917614 w 3548024"/>
                  <a:gd name="connsiteY11" fmla="*/ 1787297 h 3863723"/>
                  <a:gd name="connsiteX12" fmla="*/ 2887134 w 3548024"/>
                  <a:gd name="connsiteY12" fmla="*/ 1777137 h 3863723"/>
                  <a:gd name="connsiteX13" fmla="*/ 2917614 w 3548024"/>
                  <a:gd name="connsiteY13" fmla="*/ 1665377 h 3863723"/>
                  <a:gd name="connsiteX14" fmla="*/ 2978574 w 3548024"/>
                  <a:gd name="connsiteY14" fmla="*/ 1502817 h 3863723"/>
                  <a:gd name="connsiteX15" fmla="*/ 2978574 w 3548024"/>
                  <a:gd name="connsiteY15" fmla="*/ 1452017 h 3863723"/>
                  <a:gd name="connsiteX16" fmla="*/ 2927774 w 3548024"/>
                  <a:gd name="connsiteY16" fmla="*/ 1462177 h 3863723"/>
                  <a:gd name="connsiteX17" fmla="*/ 2897294 w 3548024"/>
                  <a:gd name="connsiteY17" fmla="*/ 1543457 h 3863723"/>
                  <a:gd name="connsiteX18" fmla="*/ 2816014 w 3548024"/>
                  <a:gd name="connsiteY18" fmla="*/ 1766977 h 3863723"/>
                  <a:gd name="connsiteX19" fmla="*/ 2785534 w 3548024"/>
                  <a:gd name="connsiteY19" fmla="*/ 1848257 h 3863723"/>
                  <a:gd name="connsiteX20" fmla="*/ 2586878 w 3548024"/>
                  <a:gd name="connsiteY20" fmla="*/ 1958986 h 3863723"/>
                  <a:gd name="connsiteX21" fmla="*/ 2368974 w 3548024"/>
                  <a:gd name="connsiteY21" fmla="*/ 2081937 h 3863723"/>
                  <a:gd name="connsiteX22" fmla="*/ 2226734 w 3548024"/>
                  <a:gd name="connsiteY22" fmla="*/ 2193697 h 3863723"/>
                  <a:gd name="connsiteX23" fmla="*/ 2308014 w 3548024"/>
                  <a:gd name="connsiteY23" fmla="*/ 1848257 h 3863723"/>
                  <a:gd name="connsiteX24" fmla="*/ 2379134 w 3548024"/>
                  <a:gd name="connsiteY24" fmla="*/ 1462177 h 3863723"/>
                  <a:gd name="connsiteX25" fmla="*/ 2592494 w 3548024"/>
                  <a:gd name="connsiteY25" fmla="*/ 1238657 h 3863723"/>
                  <a:gd name="connsiteX26" fmla="*/ 2663614 w 3548024"/>
                  <a:gd name="connsiteY26" fmla="*/ 1076097 h 3863723"/>
                  <a:gd name="connsiteX27" fmla="*/ 2622974 w 3548024"/>
                  <a:gd name="connsiteY27" fmla="*/ 1076097 h 3863723"/>
                  <a:gd name="connsiteX28" fmla="*/ 2562014 w 3548024"/>
                  <a:gd name="connsiteY28" fmla="*/ 1208177 h 3863723"/>
                  <a:gd name="connsiteX29" fmla="*/ 2409614 w 3548024"/>
                  <a:gd name="connsiteY29" fmla="*/ 1330097 h 3863723"/>
                  <a:gd name="connsiteX30" fmla="*/ 2460414 w 3548024"/>
                  <a:gd name="connsiteY30" fmla="*/ 1157377 h 3863723"/>
                  <a:gd name="connsiteX31" fmla="*/ 2541694 w 3548024"/>
                  <a:gd name="connsiteY31" fmla="*/ 862737 h 3863723"/>
                  <a:gd name="connsiteX32" fmla="*/ 2643294 w 3548024"/>
                  <a:gd name="connsiteY32" fmla="*/ 771297 h 3863723"/>
                  <a:gd name="connsiteX33" fmla="*/ 2724574 w 3548024"/>
                  <a:gd name="connsiteY33" fmla="*/ 679857 h 3863723"/>
                  <a:gd name="connsiteX34" fmla="*/ 2734734 w 3548024"/>
                  <a:gd name="connsiteY34" fmla="*/ 629057 h 3863723"/>
                  <a:gd name="connsiteX35" fmla="*/ 2694094 w 3548024"/>
                  <a:gd name="connsiteY35" fmla="*/ 649377 h 3863723"/>
                  <a:gd name="connsiteX36" fmla="*/ 2622974 w 3548024"/>
                  <a:gd name="connsiteY36" fmla="*/ 730657 h 3863723"/>
                  <a:gd name="connsiteX37" fmla="*/ 2562014 w 3548024"/>
                  <a:gd name="connsiteY37" fmla="*/ 761137 h 3863723"/>
                  <a:gd name="connsiteX38" fmla="*/ 2673774 w 3548024"/>
                  <a:gd name="connsiteY38" fmla="*/ 456337 h 3863723"/>
                  <a:gd name="connsiteX39" fmla="*/ 2724574 w 3548024"/>
                  <a:gd name="connsiteY39" fmla="*/ 222657 h 3863723"/>
                  <a:gd name="connsiteX40" fmla="*/ 2683934 w 3548024"/>
                  <a:gd name="connsiteY40" fmla="*/ 212497 h 3863723"/>
                  <a:gd name="connsiteX41" fmla="*/ 2663614 w 3548024"/>
                  <a:gd name="connsiteY41" fmla="*/ 324257 h 3863723"/>
                  <a:gd name="connsiteX42" fmla="*/ 2612814 w 3548024"/>
                  <a:gd name="connsiteY42" fmla="*/ 496977 h 3863723"/>
                  <a:gd name="connsiteX43" fmla="*/ 2592494 w 3548024"/>
                  <a:gd name="connsiteY43" fmla="*/ 496977 h 3863723"/>
                  <a:gd name="connsiteX44" fmla="*/ 2551854 w 3548024"/>
                  <a:gd name="connsiteY44" fmla="*/ 354737 h 3863723"/>
                  <a:gd name="connsiteX45" fmla="*/ 2521374 w 3548024"/>
                  <a:gd name="connsiteY45" fmla="*/ 263297 h 3863723"/>
                  <a:gd name="connsiteX46" fmla="*/ 2490894 w 3548024"/>
                  <a:gd name="connsiteY46" fmla="*/ 293777 h 3863723"/>
                  <a:gd name="connsiteX47" fmla="*/ 2511214 w 3548024"/>
                  <a:gd name="connsiteY47" fmla="*/ 354737 h 3863723"/>
                  <a:gd name="connsiteX48" fmla="*/ 2541694 w 3548024"/>
                  <a:gd name="connsiteY48" fmla="*/ 466497 h 3863723"/>
                  <a:gd name="connsiteX49" fmla="*/ 2562014 w 3548024"/>
                  <a:gd name="connsiteY49" fmla="*/ 557937 h 3863723"/>
                  <a:gd name="connsiteX50" fmla="*/ 2572174 w 3548024"/>
                  <a:gd name="connsiteY50" fmla="*/ 588417 h 3863723"/>
                  <a:gd name="connsiteX51" fmla="*/ 2490894 w 3548024"/>
                  <a:gd name="connsiteY51" fmla="*/ 822097 h 3863723"/>
                  <a:gd name="connsiteX52" fmla="*/ 2419774 w 3548024"/>
                  <a:gd name="connsiteY52" fmla="*/ 1076097 h 3863723"/>
                  <a:gd name="connsiteX53" fmla="*/ 2358814 w 3548024"/>
                  <a:gd name="connsiteY53" fmla="*/ 1045617 h 3863723"/>
                  <a:gd name="connsiteX54" fmla="*/ 2257214 w 3548024"/>
                  <a:gd name="connsiteY54" fmla="*/ 872897 h 3863723"/>
                  <a:gd name="connsiteX55" fmla="*/ 2216574 w 3548024"/>
                  <a:gd name="connsiteY55" fmla="*/ 791617 h 3863723"/>
                  <a:gd name="connsiteX56" fmla="*/ 2196254 w 3548024"/>
                  <a:gd name="connsiteY56" fmla="*/ 822097 h 3863723"/>
                  <a:gd name="connsiteX57" fmla="*/ 2236894 w 3548024"/>
                  <a:gd name="connsiteY57" fmla="*/ 923697 h 3863723"/>
                  <a:gd name="connsiteX58" fmla="*/ 2297854 w 3548024"/>
                  <a:gd name="connsiteY58" fmla="*/ 1035457 h 3863723"/>
                  <a:gd name="connsiteX59" fmla="*/ 2348654 w 3548024"/>
                  <a:gd name="connsiteY59" fmla="*/ 1116737 h 3863723"/>
                  <a:gd name="connsiteX60" fmla="*/ 2379134 w 3548024"/>
                  <a:gd name="connsiteY60" fmla="*/ 1147217 h 3863723"/>
                  <a:gd name="connsiteX61" fmla="*/ 2358814 w 3548024"/>
                  <a:gd name="connsiteY61" fmla="*/ 1258977 h 3863723"/>
                  <a:gd name="connsiteX62" fmla="*/ 2257214 w 3548024"/>
                  <a:gd name="connsiteY62" fmla="*/ 1604417 h 3863723"/>
                  <a:gd name="connsiteX63" fmla="*/ 2206414 w 3548024"/>
                  <a:gd name="connsiteY63" fmla="*/ 1858417 h 3863723"/>
                  <a:gd name="connsiteX64" fmla="*/ 2155614 w 3548024"/>
                  <a:gd name="connsiteY64" fmla="*/ 2000657 h 3863723"/>
                  <a:gd name="connsiteX65" fmla="*/ 2084494 w 3548024"/>
                  <a:gd name="connsiteY65" fmla="*/ 2020977 h 3863723"/>
                  <a:gd name="connsiteX66" fmla="*/ 2043854 w 3548024"/>
                  <a:gd name="connsiteY66" fmla="*/ 1868577 h 3863723"/>
                  <a:gd name="connsiteX67" fmla="*/ 1952414 w 3548024"/>
                  <a:gd name="connsiteY67" fmla="*/ 1533297 h 3863723"/>
                  <a:gd name="connsiteX68" fmla="*/ 1840654 w 3548024"/>
                  <a:gd name="connsiteY68" fmla="*/ 1076097 h 3863723"/>
                  <a:gd name="connsiteX69" fmla="*/ 1800014 w 3548024"/>
                  <a:gd name="connsiteY69" fmla="*/ 618897 h 3863723"/>
                  <a:gd name="connsiteX70" fmla="*/ 1867129 w 3548024"/>
                  <a:gd name="connsiteY70" fmla="*/ 38001 h 3863723"/>
                  <a:gd name="connsiteX71" fmla="*/ 1795121 w 3548024"/>
                  <a:gd name="connsiteY71" fmla="*/ 110009 h 3863723"/>
                  <a:gd name="connsiteX72" fmla="*/ 1759374 w 3548024"/>
                  <a:gd name="connsiteY72" fmla="*/ 547777 h 3863723"/>
                  <a:gd name="connsiteX73" fmla="*/ 1759374 w 3548024"/>
                  <a:gd name="connsiteY73" fmla="*/ 740817 h 3863723"/>
                  <a:gd name="connsiteX74" fmla="*/ 1769534 w 3548024"/>
                  <a:gd name="connsiteY74" fmla="*/ 852577 h 3863723"/>
                  <a:gd name="connsiteX75" fmla="*/ 1728894 w 3548024"/>
                  <a:gd name="connsiteY75" fmla="*/ 791617 h 3863723"/>
                  <a:gd name="connsiteX76" fmla="*/ 1617134 w 3548024"/>
                  <a:gd name="connsiteY76" fmla="*/ 588417 h 3863723"/>
                  <a:gd name="connsiteX77" fmla="*/ 1566334 w 3548024"/>
                  <a:gd name="connsiteY77" fmla="*/ 324257 h 3863723"/>
                  <a:gd name="connsiteX78" fmla="*/ 1535854 w 3548024"/>
                  <a:gd name="connsiteY78" fmla="*/ 242977 h 3863723"/>
                  <a:gd name="connsiteX79" fmla="*/ 1515534 w 3548024"/>
                  <a:gd name="connsiteY79" fmla="*/ 303937 h 3863723"/>
                  <a:gd name="connsiteX80" fmla="*/ 1546014 w 3548024"/>
                  <a:gd name="connsiteY80" fmla="*/ 547777 h 3863723"/>
                  <a:gd name="connsiteX81" fmla="*/ 1566334 w 3548024"/>
                  <a:gd name="connsiteY81" fmla="*/ 608737 h 3863723"/>
                  <a:gd name="connsiteX82" fmla="*/ 1535854 w 3548024"/>
                  <a:gd name="connsiteY82" fmla="*/ 598577 h 3863723"/>
                  <a:gd name="connsiteX83" fmla="*/ 1434254 w 3548024"/>
                  <a:gd name="connsiteY83" fmla="*/ 517297 h 3863723"/>
                  <a:gd name="connsiteX84" fmla="*/ 1322494 w 3548024"/>
                  <a:gd name="connsiteY84" fmla="*/ 456337 h 3863723"/>
                  <a:gd name="connsiteX85" fmla="*/ 1312334 w 3548024"/>
                  <a:gd name="connsiteY85" fmla="*/ 486817 h 3863723"/>
                  <a:gd name="connsiteX86" fmla="*/ 1424094 w 3548024"/>
                  <a:gd name="connsiteY86" fmla="*/ 578257 h 3863723"/>
                  <a:gd name="connsiteX87" fmla="*/ 1566334 w 3548024"/>
                  <a:gd name="connsiteY87" fmla="*/ 659537 h 3863723"/>
                  <a:gd name="connsiteX88" fmla="*/ 1596814 w 3548024"/>
                  <a:gd name="connsiteY88" fmla="*/ 679857 h 3863723"/>
                  <a:gd name="connsiteX89" fmla="*/ 1678094 w 3548024"/>
                  <a:gd name="connsiteY89" fmla="*/ 811937 h 3863723"/>
                  <a:gd name="connsiteX90" fmla="*/ 1759374 w 3548024"/>
                  <a:gd name="connsiteY90" fmla="*/ 913537 h 3863723"/>
                  <a:gd name="connsiteX91" fmla="*/ 1779694 w 3548024"/>
                  <a:gd name="connsiteY91" fmla="*/ 1025297 h 3863723"/>
                  <a:gd name="connsiteX92" fmla="*/ 1810174 w 3548024"/>
                  <a:gd name="connsiteY92" fmla="*/ 1218337 h 3863723"/>
                  <a:gd name="connsiteX93" fmla="*/ 1871134 w 3548024"/>
                  <a:gd name="connsiteY93" fmla="*/ 1492657 h 3863723"/>
                  <a:gd name="connsiteX94" fmla="*/ 1850814 w 3548024"/>
                  <a:gd name="connsiteY94" fmla="*/ 1492657 h 3863723"/>
                  <a:gd name="connsiteX95" fmla="*/ 1586654 w 3548024"/>
                  <a:gd name="connsiteY95" fmla="*/ 1319937 h 3863723"/>
                  <a:gd name="connsiteX96" fmla="*/ 1403774 w 3548024"/>
                  <a:gd name="connsiteY96" fmla="*/ 1096417 h 3863723"/>
                  <a:gd name="connsiteX97" fmla="*/ 1322494 w 3548024"/>
                  <a:gd name="connsiteY97" fmla="*/ 964337 h 3863723"/>
                  <a:gd name="connsiteX98" fmla="*/ 1302174 w 3548024"/>
                  <a:gd name="connsiteY98" fmla="*/ 801777 h 3863723"/>
                  <a:gd name="connsiteX99" fmla="*/ 1281854 w 3548024"/>
                  <a:gd name="connsiteY99" fmla="*/ 771297 h 3863723"/>
                  <a:gd name="connsiteX100" fmla="*/ 1251374 w 3548024"/>
                  <a:gd name="connsiteY100" fmla="*/ 852577 h 3863723"/>
                  <a:gd name="connsiteX101" fmla="*/ 1261534 w 3548024"/>
                  <a:gd name="connsiteY101" fmla="*/ 954177 h 3863723"/>
                  <a:gd name="connsiteX102" fmla="*/ 1180254 w 3548024"/>
                  <a:gd name="connsiteY102" fmla="*/ 872897 h 3863723"/>
                  <a:gd name="connsiteX103" fmla="*/ 1007534 w 3548024"/>
                  <a:gd name="connsiteY103" fmla="*/ 690017 h 3863723"/>
                  <a:gd name="connsiteX104" fmla="*/ 936414 w 3548024"/>
                  <a:gd name="connsiteY104" fmla="*/ 557937 h 3863723"/>
                  <a:gd name="connsiteX105" fmla="*/ 885614 w 3548024"/>
                  <a:gd name="connsiteY105" fmla="*/ 476657 h 3863723"/>
                  <a:gd name="connsiteX106" fmla="*/ 855134 w 3548024"/>
                  <a:gd name="connsiteY106" fmla="*/ 476657 h 3863723"/>
                  <a:gd name="connsiteX107" fmla="*/ 875454 w 3548024"/>
                  <a:gd name="connsiteY107" fmla="*/ 547777 h 3863723"/>
                  <a:gd name="connsiteX108" fmla="*/ 977054 w 3548024"/>
                  <a:gd name="connsiteY108" fmla="*/ 730657 h 3863723"/>
                  <a:gd name="connsiteX109" fmla="*/ 1078654 w 3548024"/>
                  <a:gd name="connsiteY109" fmla="*/ 832257 h 3863723"/>
                  <a:gd name="connsiteX110" fmla="*/ 1007534 w 3548024"/>
                  <a:gd name="connsiteY110" fmla="*/ 832257 h 3863723"/>
                  <a:gd name="connsiteX111" fmla="*/ 844974 w 3548024"/>
                  <a:gd name="connsiteY111" fmla="*/ 761137 h 3863723"/>
                  <a:gd name="connsiteX112" fmla="*/ 824654 w 3548024"/>
                  <a:gd name="connsiteY112" fmla="*/ 781457 h 3863723"/>
                  <a:gd name="connsiteX113" fmla="*/ 916094 w 3548024"/>
                  <a:gd name="connsiteY113" fmla="*/ 832257 h 3863723"/>
                  <a:gd name="connsiteX114" fmla="*/ 1068494 w 3548024"/>
                  <a:gd name="connsiteY114" fmla="*/ 893217 h 3863723"/>
                  <a:gd name="connsiteX115" fmla="*/ 1119294 w 3548024"/>
                  <a:gd name="connsiteY115" fmla="*/ 903377 h 3863723"/>
                  <a:gd name="connsiteX116" fmla="*/ 1241214 w 3548024"/>
                  <a:gd name="connsiteY116" fmla="*/ 1004977 h 3863723"/>
                  <a:gd name="connsiteX117" fmla="*/ 1281854 w 3548024"/>
                  <a:gd name="connsiteY117" fmla="*/ 1035457 h 3863723"/>
                  <a:gd name="connsiteX118" fmla="*/ 1393614 w 3548024"/>
                  <a:gd name="connsiteY118" fmla="*/ 1167537 h 3863723"/>
                  <a:gd name="connsiteX119" fmla="*/ 1495214 w 3548024"/>
                  <a:gd name="connsiteY119" fmla="*/ 1299617 h 3863723"/>
                  <a:gd name="connsiteX120" fmla="*/ 1678094 w 3548024"/>
                  <a:gd name="connsiteY120" fmla="*/ 1472337 h 3863723"/>
                  <a:gd name="connsiteX121" fmla="*/ 1840654 w 3548024"/>
                  <a:gd name="connsiteY121" fmla="*/ 1604417 h 3863723"/>
                  <a:gd name="connsiteX122" fmla="*/ 1860974 w 3548024"/>
                  <a:gd name="connsiteY122" fmla="*/ 1655217 h 3863723"/>
                  <a:gd name="connsiteX123" fmla="*/ 1881294 w 3548024"/>
                  <a:gd name="connsiteY123" fmla="*/ 1807617 h 3863723"/>
                  <a:gd name="connsiteX124" fmla="*/ 1891454 w 3548024"/>
                  <a:gd name="connsiteY124" fmla="*/ 1899057 h 3863723"/>
                  <a:gd name="connsiteX125" fmla="*/ 1881294 w 3548024"/>
                  <a:gd name="connsiteY125" fmla="*/ 2061617 h 3863723"/>
                  <a:gd name="connsiteX126" fmla="*/ 1769534 w 3548024"/>
                  <a:gd name="connsiteY126" fmla="*/ 2010817 h 3863723"/>
                  <a:gd name="connsiteX127" fmla="*/ 1495214 w 3548024"/>
                  <a:gd name="connsiteY127" fmla="*/ 1960017 h 3863723"/>
                  <a:gd name="connsiteX128" fmla="*/ 1251374 w 3548024"/>
                  <a:gd name="connsiteY128" fmla="*/ 1888897 h 3863723"/>
                  <a:gd name="connsiteX129" fmla="*/ 895774 w 3548024"/>
                  <a:gd name="connsiteY129" fmla="*/ 1756817 h 3863723"/>
                  <a:gd name="connsiteX130" fmla="*/ 662094 w 3548024"/>
                  <a:gd name="connsiteY130" fmla="*/ 1523137 h 3863723"/>
                  <a:gd name="connsiteX131" fmla="*/ 509694 w 3548024"/>
                  <a:gd name="connsiteY131" fmla="*/ 1319937 h 3863723"/>
                  <a:gd name="connsiteX132" fmla="*/ 418254 w 3548024"/>
                  <a:gd name="connsiteY132" fmla="*/ 1218337 h 3863723"/>
                  <a:gd name="connsiteX133" fmla="*/ 357294 w 3548024"/>
                  <a:gd name="connsiteY133" fmla="*/ 1228497 h 3863723"/>
                  <a:gd name="connsiteX134" fmla="*/ 438574 w 3548024"/>
                  <a:gd name="connsiteY134" fmla="*/ 1319937 h 3863723"/>
                  <a:gd name="connsiteX135" fmla="*/ 560494 w 3548024"/>
                  <a:gd name="connsiteY135" fmla="*/ 1502817 h 3863723"/>
                  <a:gd name="connsiteX136" fmla="*/ 621454 w 3548024"/>
                  <a:gd name="connsiteY136" fmla="*/ 1584097 h 3863723"/>
                  <a:gd name="connsiteX137" fmla="*/ 550334 w 3548024"/>
                  <a:gd name="connsiteY137" fmla="*/ 1573937 h 3863723"/>
                  <a:gd name="connsiteX138" fmla="*/ 377614 w 3548024"/>
                  <a:gd name="connsiteY138" fmla="*/ 1482497 h 3863723"/>
                  <a:gd name="connsiteX139" fmla="*/ 204894 w 3548024"/>
                  <a:gd name="connsiteY139" fmla="*/ 1360577 h 3863723"/>
                  <a:gd name="connsiteX140" fmla="*/ 42334 w 3548024"/>
                  <a:gd name="connsiteY140" fmla="*/ 1228497 h 3863723"/>
                  <a:gd name="connsiteX141" fmla="*/ 1694 w 3548024"/>
                  <a:gd name="connsiteY141" fmla="*/ 1238657 h 3863723"/>
                  <a:gd name="connsiteX142" fmla="*/ 82974 w 3548024"/>
                  <a:gd name="connsiteY142" fmla="*/ 1309777 h 3863723"/>
                  <a:gd name="connsiteX143" fmla="*/ 357294 w 3548024"/>
                  <a:gd name="connsiteY143" fmla="*/ 1533297 h 3863723"/>
                  <a:gd name="connsiteX144" fmla="*/ 601134 w 3548024"/>
                  <a:gd name="connsiteY144" fmla="*/ 1645057 h 3863723"/>
                  <a:gd name="connsiteX145" fmla="*/ 702734 w 3548024"/>
                  <a:gd name="connsiteY145" fmla="*/ 1665377 h 3863723"/>
                  <a:gd name="connsiteX146" fmla="*/ 753534 w 3548024"/>
                  <a:gd name="connsiteY146" fmla="*/ 1726337 h 3863723"/>
                  <a:gd name="connsiteX147" fmla="*/ 814494 w 3548024"/>
                  <a:gd name="connsiteY147" fmla="*/ 1777137 h 3863723"/>
                  <a:gd name="connsiteX148" fmla="*/ 905934 w 3548024"/>
                  <a:gd name="connsiteY148" fmla="*/ 1827937 h 3863723"/>
                  <a:gd name="connsiteX149" fmla="*/ 1231054 w 3548024"/>
                  <a:gd name="connsiteY149" fmla="*/ 1949857 h 3863723"/>
                  <a:gd name="connsiteX150" fmla="*/ 1535854 w 3548024"/>
                  <a:gd name="connsiteY150" fmla="*/ 2061617 h 3863723"/>
                  <a:gd name="connsiteX151" fmla="*/ 1647614 w 3548024"/>
                  <a:gd name="connsiteY151" fmla="*/ 2132737 h 3863723"/>
                  <a:gd name="connsiteX152" fmla="*/ 1464734 w 3548024"/>
                  <a:gd name="connsiteY152" fmla="*/ 2102257 h 3863723"/>
                  <a:gd name="connsiteX153" fmla="*/ 1281854 w 3548024"/>
                  <a:gd name="connsiteY153" fmla="*/ 2102257 h 3863723"/>
                  <a:gd name="connsiteX154" fmla="*/ 1048174 w 3548024"/>
                  <a:gd name="connsiteY154" fmla="*/ 2081937 h 3863723"/>
                  <a:gd name="connsiteX155" fmla="*/ 804334 w 3548024"/>
                  <a:gd name="connsiteY155" fmla="*/ 2010817 h 3863723"/>
                  <a:gd name="connsiteX156" fmla="*/ 540174 w 3548024"/>
                  <a:gd name="connsiteY156" fmla="*/ 1919377 h 3863723"/>
                  <a:gd name="connsiteX157" fmla="*/ 509694 w 3548024"/>
                  <a:gd name="connsiteY157" fmla="*/ 1909217 h 3863723"/>
                  <a:gd name="connsiteX158" fmla="*/ 377614 w 3548024"/>
                  <a:gd name="connsiteY158" fmla="*/ 1817777 h 3863723"/>
                  <a:gd name="connsiteX159" fmla="*/ 336974 w 3548024"/>
                  <a:gd name="connsiteY159" fmla="*/ 1827937 h 3863723"/>
                  <a:gd name="connsiteX160" fmla="*/ 469054 w 3548024"/>
                  <a:gd name="connsiteY160" fmla="*/ 1949857 h 3863723"/>
                  <a:gd name="connsiteX161" fmla="*/ 723054 w 3548024"/>
                  <a:gd name="connsiteY161" fmla="*/ 2031137 h 3863723"/>
                  <a:gd name="connsiteX162" fmla="*/ 601134 w 3548024"/>
                  <a:gd name="connsiteY162" fmla="*/ 2031137 h 3863723"/>
                  <a:gd name="connsiteX163" fmla="*/ 469054 w 3548024"/>
                  <a:gd name="connsiteY163" fmla="*/ 2020977 h 3863723"/>
                  <a:gd name="connsiteX164" fmla="*/ 469054 w 3548024"/>
                  <a:gd name="connsiteY164" fmla="*/ 2071777 h 3863723"/>
                  <a:gd name="connsiteX165" fmla="*/ 580814 w 3548024"/>
                  <a:gd name="connsiteY165" fmla="*/ 2071777 h 3863723"/>
                  <a:gd name="connsiteX166" fmla="*/ 784014 w 3548024"/>
                  <a:gd name="connsiteY166" fmla="*/ 2071777 h 3863723"/>
                  <a:gd name="connsiteX167" fmla="*/ 987214 w 3548024"/>
                  <a:gd name="connsiteY167" fmla="*/ 2112417 h 3863723"/>
                  <a:gd name="connsiteX168" fmla="*/ 1261534 w 3548024"/>
                  <a:gd name="connsiteY168" fmla="*/ 2132737 h 3863723"/>
                  <a:gd name="connsiteX169" fmla="*/ 1578766 w 3548024"/>
                  <a:gd name="connsiteY169" fmla="*/ 2175010 h 3863723"/>
                  <a:gd name="connsiteX170" fmla="*/ 1739054 w 3548024"/>
                  <a:gd name="connsiteY170" fmla="*/ 2305457 h 3863723"/>
                  <a:gd name="connsiteX171" fmla="*/ 1789854 w 3548024"/>
                  <a:gd name="connsiteY171" fmla="*/ 2437537 h 3863723"/>
                  <a:gd name="connsiteX172" fmla="*/ 1800014 w 3548024"/>
                  <a:gd name="connsiteY172" fmla="*/ 2681377 h 3863723"/>
                  <a:gd name="connsiteX173" fmla="*/ 1779694 w 3548024"/>
                  <a:gd name="connsiteY173" fmla="*/ 2935377 h 3863723"/>
                  <a:gd name="connsiteX174" fmla="*/ 1728894 w 3548024"/>
                  <a:gd name="connsiteY174" fmla="*/ 3230017 h 3863723"/>
                  <a:gd name="connsiteX175" fmla="*/ 1678094 w 3548024"/>
                  <a:gd name="connsiteY175" fmla="*/ 3524657 h 3863723"/>
                  <a:gd name="connsiteX176" fmla="*/ 1627294 w 3548024"/>
                  <a:gd name="connsiteY176" fmla="*/ 3768497 h 3863723"/>
                  <a:gd name="connsiteX177" fmla="*/ 1820334 w 3548024"/>
                  <a:gd name="connsiteY177" fmla="*/ 3849777 h 3863723"/>
                  <a:gd name="connsiteX178" fmla="*/ 2114974 w 3548024"/>
                  <a:gd name="connsiteY178" fmla="*/ 3859937 h 3863723"/>
                  <a:gd name="connsiteX179" fmla="*/ 2186094 w 3548024"/>
                  <a:gd name="connsiteY179" fmla="*/ 3809137 h 3863723"/>
                  <a:gd name="connsiteX180" fmla="*/ 2232894 w 3548024"/>
                  <a:gd name="connsiteY180" fmla="*/ 3374722 h 3863723"/>
                  <a:gd name="connsiteX0" fmla="*/ 2224448 w 3548024"/>
                  <a:gd name="connsiteY0" fmla="*/ 3383831 h 3861475"/>
                  <a:gd name="connsiteX1" fmla="*/ 2198719 w 3548024"/>
                  <a:gd name="connsiteY1" fmla="*/ 2548406 h 3861475"/>
                  <a:gd name="connsiteX2" fmla="*/ 2298846 w 3548024"/>
                  <a:gd name="connsiteY2" fmla="*/ 2247018 h 3861475"/>
                  <a:gd name="connsiteX3" fmla="*/ 2622974 w 3548024"/>
                  <a:gd name="connsiteY3" fmla="*/ 2020977 h 3861475"/>
                  <a:gd name="connsiteX4" fmla="*/ 3009054 w 3548024"/>
                  <a:gd name="connsiteY4" fmla="*/ 1797457 h 3861475"/>
                  <a:gd name="connsiteX5" fmla="*/ 3283374 w 3548024"/>
                  <a:gd name="connsiteY5" fmla="*/ 1685697 h 3861475"/>
                  <a:gd name="connsiteX6" fmla="*/ 3466254 w 3548024"/>
                  <a:gd name="connsiteY6" fmla="*/ 1573937 h 3861475"/>
                  <a:gd name="connsiteX7" fmla="*/ 3547534 w 3548024"/>
                  <a:gd name="connsiteY7" fmla="*/ 1462177 h 3861475"/>
                  <a:gd name="connsiteX8" fmla="*/ 3496734 w 3548024"/>
                  <a:gd name="connsiteY8" fmla="*/ 1452017 h 3861475"/>
                  <a:gd name="connsiteX9" fmla="*/ 3425614 w 3548024"/>
                  <a:gd name="connsiteY9" fmla="*/ 1553617 h 3861475"/>
                  <a:gd name="connsiteX10" fmla="*/ 3232574 w 3548024"/>
                  <a:gd name="connsiteY10" fmla="*/ 1655217 h 3861475"/>
                  <a:gd name="connsiteX11" fmla="*/ 2917614 w 3548024"/>
                  <a:gd name="connsiteY11" fmla="*/ 1787297 h 3861475"/>
                  <a:gd name="connsiteX12" fmla="*/ 2887134 w 3548024"/>
                  <a:gd name="connsiteY12" fmla="*/ 1777137 h 3861475"/>
                  <a:gd name="connsiteX13" fmla="*/ 2917614 w 3548024"/>
                  <a:gd name="connsiteY13" fmla="*/ 1665377 h 3861475"/>
                  <a:gd name="connsiteX14" fmla="*/ 2978574 w 3548024"/>
                  <a:gd name="connsiteY14" fmla="*/ 1502817 h 3861475"/>
                  <a:gd name="connsiteX15" fmla="*/ 2978574 w 3548024"/>
                  <a:gd name="connsiteY15" fmla="*/ 1452017 h 3861475"/>
                  <a:gd name="connsiteX16" fmla="*/ 2927774 w 3548024"/>
                  <a:gd name="connsiteY16" fmla="*/ 1462177 h 3861475"/>
                  <a:gd name="connsiteX17" fmla="*/ 2897294 w 3548024"/>
                  <a:gd name="connsiteY17" fmla="*/ 1543457 h 3861475"/>
                  <a:gd name="connsiteX18" fmla="*/ 2816014 w 3548024"/>
                  <a:gd name="connsiteY18" fmla="*/ 1766977 h 3861475"/>
                  <a:gd name="connsiteX19" fmla="*/ 2785534 w 3548024"/>
                  <a:gd name="connsiteY19" fmla="*/ 1848257 h 3861475"/>
                  <a:gd name="connsiteX20" fmla="*/ 2586878 w 3548024"/>
                  <a:gd name="connsiteY20" fmla="*/ 1958986 h 3861475"/>
                  <a:gd name="connsiteX21" fmla="*/ 2368974 w 3548024"/>
                  <a:gd name="connsiteY21" fmla="*/ 2081937 h 3861475"/>
                  <a:gd name="connsiteX22" fmla="*/ 2226734 w 3548024"/>
                  <a:gd name="connsiteY22" fmla="*/ 2193697 h 3861475"/>
                  <a:gd name="connsiteX23" fmla="*/ 2308014 w 3548024"/>
                  <a:gd name="connsiteY23" fmla="*/ 1848257 h 3861475"/>
                  <a:gd name="connsiteX24" fmla="*/ 2379134 w 3548024"/>
                  <a:gd name="connsiteY24" fmla="*/ 1462177 h 3861475"/>
                  <a:gd name="connsiteX25" fmla="*/ 2592494 w 3548024"/>
                  <a:gd name="connsiteY25" fmla="*/ 1238657 h 3861475"/>
                  <a:gd name="connsiteX26" fmla="*/ 2663614 w 3548024"/>
                  <a:gd name="connsiteY26" fmla="*/ 1076097 h 3861475"/>
                  <a:gd name="connsiteX27" fmla="*/ 2622974 w 3548024"/>
                  <a:gd name="connsiteY27" fmla="*/ 1076097 h 3861475"/>
                  <a:gd name="connsiteX28" fmla="*/ 2562014 w 3548024"/>
                  <a:gd name="connsiteY28" fmla="*/ 1208177 h 3861475"/>
                  <a:gd name="connsiteX29" fmla="*/ 2409614 w 3548024"/>
                  <a:gd name="connsiteY29" fmla="*/ 1330097 h 3861475"/>
                  <a:gd name="connsiteX30" fmla="*/ 2460414 w 3548024"/>
                  <a:gd name="connsiteY30" fmla="*/ 1157377 h 3861475"/>
                  <a:gd name="connsiteX31" fmla="*/ 2541694 w 3548024"/>
                  <a:gd name="connsiteY31" fmla="*/ 862737 h 3861475"/>
                  <a:gd name="connsiteX32" fmla="*/ 2643294 w 3548024"/>
                  <a:gd name="connsiteY32" fmla="*/ 771297 h 3861475"/>
                  <a:gd name="connsiteX33" fmla="*/ 2724574 w 3548024"/>
                  <a:gd name="connsiteY33" fmla="*/ 679857 h 3861475"/>
                  <a:gd name="connsiteX34" fmla="*/ 2734734 w 3548024"/>
                  <a:gd name="connsiteY34" fmla="*/ 629057 h 3861475"/>
                  <a:gd name="connsiteX35" fmla="*/ 2694094 w 3548024"/>
                  <a:gd name="connsiteY35" fmla="*/ 649377 h 3861475"/>
                  <a:gd name="connsiteX36" fmla="*/ 2622974 w 3548024"/>
                  <a:gd name="connsiteY36" fmla="*/ 730657 h 3861475"/>
                  <a:gd name="connsiteX37" fmla="*/ 2562014 w 3548024"/>
                  <a:gd name="connsiteY37" fmla="*/ 761137 h 3861475"/>
                  <a:gd name="connsiteX38" fmla="*/ 2673774 w 3548024"/>
                  <a:gd name="connsiteY38" fmla="*/ 456337 h 3861475"/>
                  <a:gd name="connsiteX39" fmla="*/ 2724574 w 3548024"/>
                  <a:gd name="connsiteY39" fmla="*/ 222657 h 3861475"/>
                  <a:gd name="connsiteX40" fmla="*/ 2683934 w 3548024"/>
                  <a:gd name="connsiteY40" fmla="*/ 212497 h 3861475"/>
                  <a:gd name="connsiteX41" fmla="*/ 2663614 w 3548024"/>
                  <a:gd name="connsiteY41" fmla="*/ 324257 h 3861475"/>
                  <a:gd name="connsiteX42" fmla="*/ 2612814 w 3548024"/>
                  <a:gd name="connsiteY42" fmla="*/ 496977 h 3861475"/>
                  <a:gd name="connsiteX43" fmla="*/ 2592494 w 3548024"/>
                  <a:gd name="connsiteY43" fmla="*/ 496977 h 3861475"/>
                  <a:gd name="connsiteX44" fmla="*/ 2551854 w 3548024"/>
                  <a:gd name="connsiteY44" fmla="*/ 354737 h 3861475"/>
                  <a:gd name="connsiteX45" fmla="*/ 2521374 w 3548024"/>
                  <a:gd name="connsiteY45" fmla="*/ 263297 h 3861475"/>
                  <a:gd name="connsiteX46" fmla="*/ 2490894 w 3548024"/>
                  <a:gd name="connsiteY46" fmla="*/ 293777 h 3861475"/>
                  <a:gd name="connsiteX47" fmla="*/ 2511214 w 3548024"/>
                  <a:gd name="connsiteY47" fmla="*/ 354737 h 3861475"/>
                  <a:gd name="connsiteX48" fmla="*/ 2541694 w 3548024"/>
                  <a:gd name="connsiteY48" fmla="*/ 466497 h 3861475"/>
                  <a:gd name="connsiteX49" fmla="*/ 2562014 w 3548024"/>
                  <a:gd name="connsiteY49" fmla="*/ 557937 h 3861475"/>
                  <a:gd name="connsiteX50" fmla="*/ 2572174 w 3548024"/>
                  <a:gd name="connsiteY50" fmla="*/ 588417 h 3861475"/>
                  <a:gd name="connsiteX51" fmla="*/ 2490894 w 3548024"/>
                  <a:gd name="connsiteY51" fmla="*/ 822097 h 3861475"/>
                  <a:gd name="connsiteX52" fmla="*/ 2419774 w 3548024"/>
                  <a:gd name="connsiteY52" fmla="*/ 1076097 h 3861475"/>
                  <a:gd name="connsiteX53" fmla="*/ 2358814 w 3548024"/>
                  <a:gd name="connsiteY53" fmla="*/ 1045617 h 3861475"/>
                  <a:gd name="connsiteX54" fmla="*/ 2257214 w 3548024"/>
                  <a:gd name="connsiteY54" fmla="*/ 872897 h 3861475"/>
                  <a:gd name="connsiteX55" fmla="*/ 2216574 w 3548024"/>
                  <a:gd name="connsiteY55" fmla="*/ 791617 h 3861475"/>
                  <a:gd name="connsiteX56" fmla="*/ 2196254 w 3548024"/>
                  <a:gd name="connsiteY56" fmla="*/ 822097 h 3861475"/>
                  <a:gd name="connsiteX57" fmla="*/ 2236894 w 3548024"/>
                  <a:gd name="connsiteY57" fmla="*/ 923697 h 3861475"/>
                  <a:gd name="connsiteX58" fmla="*/ 2297854 w 3548024"/>
                  <a:gd name="connsiteY58" fmla="*/ 1035457 h 3861475"/>
                  <a:gd name="connsiteX59" fmla="*/ 2348654 w 3548024"/>
                  <a:gd name="connsiteY59" fmla="*/ 1116737 h 3861475"/>
                  <a:gd name="connsiteX60" fmla="*/ 2379134 w 3548024"/>
                  <a:gd name="connsiteY60" fmla="*/ 1147217 h 3861475"/>
                  <a:gd name="connsiteX61" fmla="*/ 2358814 w 3548024"/>
                  <a:gd name="connsiteY61" fmla="*/ 1258977 h 3861475"/>
                  <a:gd name="connsiteX62" fmla="*/ 2257214 w 3548024"/>
                  <a:gd name="connsiteY62" fmla="*/ 1604417 h 3861475"/>
                  <a:gd name="connsiteX63" fmla="*/ 2206414 w 3548024"/>
                  <a:gd name="connsiteY63" fmla="*/ 1858417 h 3861475"/>
                  <a:gd name="connsiteX64" fmla="*/ 2155614 w 3548024"/>
                  <a:gd name="connsiteY64" fmla="*/ 2000657 h 3861475"/>
                  <a:gd name="connsiteX65" fmla="*/ 2084494 w 3548024"/>
                  <a:gd name="connsiteY65" fmla="*/ 2020977 h 3861475"/>
                  <a:gd name="connsiteX66" fmla="*/ 2043854 w 3548024"/>
                  <a:gd name="connsiteY66" fmla="*/ 1868577 h 3861475"/>
                  <a:gd name="connsiteX67" fmla="*/ 1952414 w 3548024"/>
                  <a:gd name="connsiteY67" fmla="*/ 1533297 h 3861475"/>
                  <a:gd name="connsiteX68" fmla="*/ 1840654 w 3548024"/>
                  <a:gd name="connsiteY68" fmla="*/ 1076097 h 3861475"/>
                  <a:gd name="connsiteX69" fmla="*/ 1800014 w 3548024"/>
                  <a:gd name="connsiteY69" fmla="*/ 618897 h 3861475"/>
                  <a:gd name="connsiteX70" fmla="*/ 1867129 w 3548024"/>
                  <a:gd name="connsiteY70" fmla="*/ 38001 h 3861475"/>
                  <a:gd name="connsiteX71" fmla="*/ 1795121 w 3548024"/>
                  <a:gd name="connsiteY71" fmla="*/ 110009 h 3861475"/>
                  <a:gd name="connsiteX72" fmla="*/ 1759374 w 3548024"/>
                  <a:gd name="connsiteY72" fmla="*/ 547777 h 3861475"/>
                  <a:gd name="connsiteX73" fmla="*/ 1759374 w 3548024"/>
                  <a:gd name="connsiteY73" fmla="*/ 740817 h 3861475"/>
                  <a:gd name="connsiteX74" fmla="*/ 1769534 w 3548024"/>
                  <a:gd name="connsiteY74" fmla="*/ 852577 h 3861475"/>
                  <a:gd name="connsiteX75" fmla="*/ 1728894 w 3548024"/>
                  <a:gd name="connsiteY75" fmla="*/ 791617 h 3861475"/>
                  <a:gd name="connsiteX76" fmla="*/ 1617134 w 3548024"/>
                  <a:gd name="connsiteY76" fmla="*/ 588417 h 3861475"/>
                  <a:gd name="connsiteX77" fmla="*/ 1566334 w 3548024"/>
                  <a:gd name="connsiteY77" fmla="*/ 324257 h 3861475"/>
                  <a:gd name="connsiteX78" fmla="*/ 1535854 w 3548024"/>
                  <a:gd name="connsiteY78" fmla="*/ 242977 h 3861475"/>
                  <a:gd name="connsiteX79" fmla="*/ 1515534 w 3548024"/>
                  <a:gd name="connsiteY79" fmla="*/ 303937 h 3861475"/>
                  <a:gd name="connsiteX80" fmla="*/ 1546014 w 3548024"/>
                  <a:gd name="connsiteY80" fmla="*/ 547777 h 3861475"/>
                  <a:gd name="connsiteX81" fmla="*/ 1566334 w 3548024"/>
                  <a:gd name="connsiteY81" fmla="*/ 608737 h 3861475"/>
                  <a:gd name="connsiteX82" fmla="*/ 1535854 w 3548024"/>
                  <a:gd name="connsiteY82" fmla="*/ 598577 h 3861475"/>
                  <a:gd name="connsiteX83" fmla="*/ 1434254 w 3548024"/>
                  <a:gd name="connsiteY83" fmla="*/ 517297 h 3861475"/>
                  <a:gd name="connsiteX84" fmla="*/ 1322494 w 3548024"/>
                  <a:gd name="connsiteY84" fmla="*/ 456337 h 3861475"/>
                  <a:gd name="connsiteX85" fmla="*/ 1312334 w 3548024"/>
                  <a:gd name="connsiteY85" fmla="*/ 486817 h 3861475"/>
                  <a:gd name="connsiteX86" fmla="*/ 1424094 w 3548024"/>
                  <a:gd name="connsiteY86" fmla="*/ 578257 h 3861475"/>
                  <a:gd name="connsiteX87" fmla="*/ 1566334 w 3548024"/>
                  <a:gd name="connsiteY87" fmla="*/ 659537 h 3861475"/>
                  <a:gd name="connsiteX88" fmla="*/ 1596814 w 3548024"/>
                  <a:gd name="connsiteY88" fmla="*/ 679857 h 3861475"/>
                  <a:gd name="connsiteX89" fmla="*/ 1678094 w 3548024"/>
                  <a:gd name="connsiteY89" fmla="*/ 811937 h 3861475"/>
                  <a:gd name="connsiteX90" fmla="*/ 1759374 w 3548024"/>
                  <a:gd name="connsiteY90" fmla="*/ 913537 h 3861475"/>
                  <a:gd name="connsiteX91" fmla="*/ 1779694 w 3548024"/>
                  <a:gd name="connsiteY91" fmla="*/ 1025297 h 3861475"/>
                  <a:gd name="connsiteX92" fmla="*/ 1810174 w 3548024"/>
                  <a:gd name="connsiteY92" fmla="*/ 1218337 h 3861475"/>
                  <a:gd name="connsiteX93" fmla="*/ 1871134 w 3548024"/>
                  <a:gd name="connsiteY93" fmla="*/ 1492657 h 3861475"/>
                  <a:gd name="connsiteX94" fmla="*/ 1850814 w 3548024"/>
                  <a:gd name="connsiteY94" fmla="*/ 1492657 h 3861475"/>
                  <a:gd name="connsiteX95" fmla="*/ 1586654 w 3548024"/>
                  <a:gd name="connsiteY95" fmla="*/ 1319937 h 3861475"/>
                  <a:gd name="connsiteX96" fmla="*/ 1403774 w 3548024"/>
                  <a:gd name="connsiteY96" fmla="*/ 1096417 h 3861475"/>
                  <a:gd name="connsiteX97" fmla="*/ 1322494 w 3548024"/>
                  <a:gd name="connsiteY97" fmla="*/ 964337 h 3861475"/>
                  <a:gd name="connsiteX98" fmla="*/ 1302174 w 3548024"/>
                  <a:gd name="connsiteY98" fmla="*/ 801777 h 3861475"/>
                  <a:gd name="connsiteX99" fmla="*/ 1281854 w 3548024"/>
                  <a:gd name="connsiteY99" fmla="*/ 771297 h 3861475"/>
                  <a:gd name="connsiteX100" fmla="*/ 1251374 w 3548024"/>
                  <a:gd name="connsiteY100" fmla="*/ 852577 h 3861475"/>
                  <a:gd name="connsiteX101" fmla="*/ 1261534 w 3548024"/>
                  <a:gd name="connsiteY101" fmla="*/ 954177 h 3861475"/>
                  <a:gd name="connsiteX102" fmla="*/ 1180254 w 3548024"/>
                  <a:gd name="connsiteY102" fmla="*/ 872897 h 3861475"/>
                  <a:gd name="connsiteX103" fmla="*/ 1007534 w 3548024"/>
                  <a:gd name="connsiteY103" fmla="*/ 690017 h 3861475"/>
                  <a:gd name="connsiteX104" fmla="*/ 936414 w 3548024"/>
                  <a:gd name="connsiteY104" fmla="*/ 557937 h 3861475"/>
                  <a:gd name="connsiteX105" fmla="*/ 885614 w 3548024"/>
                  <a:gd name="connsiteY105" fmla="*/ 476657 h 3861475"/>
                  <a:gd name="connsiteX106" fmla="*/ 855134 w 3548024"/>
                  <a:gd name="connsiteY106" fmla="*/ 476657 h 3861475"/>
                  <a:gd name="connsiteX107" fmla="*/ 875454 w 3548024"/>
                  <a:gd name="connsiteY107" fmla="*/ 547777 h 3861475"/>
                  <a:gd name="connsiteX108" fmla="*/ 977054 w 3548024"/>
                  <a:gd name="connsiteY108" fmla="*/ 730657 h 3861475"/>
                  <a:gd name="connsiteX109" fmla="*/ 1078654 w 3548024"/>
                  <a:gd name="connsiteY109" fmla="*/ 832257 h 3861475"/>
                  <a:gd name="connsiteX110" fmla="*/ 1007534 w 3548024"/>
                  <a:gd name="connsiteY110" fmla="*/ 832257 h 3861475"/>
                  <a:gd name="connsiteX111" fmla="*/ 844974 w 3548024"/>
                  <a:gd name="connsiteY111" fmla="*/ 761137 h 3861475"/>
                  <a:gd name="connsiteX112" fmla="*/ 824654 w 3548024"/>
                  <a:gd name="connsiteY112" fmla="*/ 781457 h 3861475"/>
                  <a:gd name="connsiteX113" fmla="*/ 916094 w 3548024"/>
                  <a:gd name="connsiteY113" fmla="*/ 832257 h 3861475"/>
                  <a:gd name="connsiteX114" fmla="*/ 1068494 w 3548024"/>
                  <a:gd name="connsiteY114" fmla="*/ 893217 h 3861475"/>
                  <a:gd name="connsiteX115" fmla="*/ 1119294 w 3548024"/>
                  <a:gd name="connsiteY115" fmla="*/ 903377 h 3861475"/>
                  <a:gd name="connsiteX116" fmla="*/ 1241214 w 3548024"/>
                  <a:gd name="connsiteY116" fmla="*/ 1004977 h 3861475"/>
                  <a:gd name="connsiteX117" fmla="*/ 1281854 w 3548024"/>
                  <a:gd name="connsiteY117" fmla="*/ 1035457 h 3861475"/>
                  <a:gd name="connsiteX118" fmla="*/ 1393614 w 3548024"/>
                  <a:gd name="connsiteY118" fmla="*/ 1167537 h 3861475"/>
                  <a:gd name="connsiteX119" fmla="*/ 1495214 w 3548024"/>
                  <a:gd name="connsiteY119" fmla="*/ 1299617 h 3861475"/>
                  <a:gd name="connsiteX120" fmla="*/ 1678094 w 3548024"/>
                  <a:gd name="connsiteY120" fmla="*/ 1472337 h 3861475"/>
                  <a:gd name="connsiteX121" fmla="*/ 1840654 w 3548024"/>
                  <a:gd name="connsiteY121" fmla="*/ 1604417 h 3861475"/>
                  <a:gd name="connsiteX122" fmla="*/ 1860974 w 3548024"/>
                  <a:gd name="connsiteY122" fmla="*/ 1655217 h 3861475"/>
                  <a:gd name="connsiteX123" fmla="*/ 1881294 w 3548024"/>
                  <a:gd name="connsiteY123" fmla="*/ 1807617 h 3861475"/>
                  <a:gd name="connsiteX124" fmla="*/ 1891454 w 3548024"/>
                  <a:gd name="connsiteY124" fmla="*/ 1899057 h 3861475"/>
                  <a:gd name="connsiteX125" fmla="*/ 1881294 w 3548024"/>
                  <a:gd name="connsiteY125" fmla="*/ 2061617 h 3861475"/>
                  <a:gd name="connsiteX126" fmla="*/ 1769534 w 3548024"/>
                  <a:gd name="connsiteY126" fmla="*/ 2010817 h 3861475"/>
                  <a:gd name="connsiteX127" fmla="*/ 1495214 w 3548024"/>
                  <a:gd name="connsiteY127" fmla="*/ 1960017 h 3861475"/>
                  <a:gd name="connsiteX128" fmla="*/ 1251374 w 3548024"/>
                  <a:gd name="connsiteY128" fmla="*/ 1888897 h 3861475"/>
                  <a:gd name="connsiteX129" fmla="*/ 895774 w 3548024"/>
                  <a:gd name="connsiteY129" fmla="*/ 1756817 h 3861475"/>
                  <a:gd name="connsiteX130" fmla="*/ 662094 w 3548024"/>
                  <a:gd name="connsiteY130" fmla="*/ 1523137 h 3861475"/>
                  <a:gd name="connsiteX131" fmla="*/ 509694 w 3548024"/>
                  <a:gd name="connsiteY131" fmla="*/ 1319937 h 3861475"/>
                  <a:gd name="connsiteX132" fmla="*/ 418254 w 3548024"/>
                  <a:gd name="connsiteY132" fmla="*/ 1218337 h 3861475"/>
                  <a:gd name="connsiteX133" fmla="*/ 357294 w 3548024"/>
                  <a:gd name="connsiteY133" fmla="*/ 1228497 h 3861475"/>
                  <a:gd name="connsiteX134" fmla="*/ 438574 w 3548024"/>
                  <a:gd name="connsiteY134" fmla="*/ 1319937 h 3861475"/>
                  <a:gd name="connsiteX135" fmla="*/ 560494 w 3548024"/>
                  <a:gd name="connsiteY135" fmla="*/ 1502817 h 3861475"/>
                  <a:gd name="connsiteX136" fmla="*/ 621454 w 3548024"/>
                  <a:gd name="connsiteY136" fmla="*/ 1584097 h 3861475"/>
                  <a:gd name="connsiteX137" fmla="*/ 550334 w 3548024"/>
                  <a:gd name="connsiteY137" fmla="*/ 1573937 h 3861475"/>
                  <a:gd name="connsiteX138" fmla="*/ 377614 w 3548024"/>
                  <a:gd name="connsiteY138" fmla="*/ 1482497 h 3861475"/>
                  <a:gd name="connsiteX139" fmla="*/ 204894 w 3548024"/>
                  <a:gd name="connsiteY139" fmla="*/ 1360577 h 3861475"/>
                  <a:gd name="connsiteX140" fmla="*/ 42334 w 3548024"/>
                  <a:gd name="connsiteY140" fmla="*/ 1228497 h 3861475"/>
                  <a:gd name="connsiteX141" fmla="*/ 1694 w 3548024"/>
                  <a:gd name="connsiteY141" fmla="*/ 1238657 h 3861475"/>
                  <a:gd name="connsiteX142" fmla="*/ 82974 w 3548024"/>
                  <a:gd name="connsiteY142" fmla="*/ 1309777 h 3861475"/>
                  <a:gd name="connsiteX143" fmla="*/ 357294 w 3548024"/>
                  <a:gd name="connsiteY143" fmla="*/ 1533297 h 3861475"/>
                  <a:gd name="connsiteX144" fmla="*/ 601134 w 3548024"/>
                  <a:gd name="connsiteY144" fmla="*/ 1645057 h 3861475"/>
                  <a:gd name="connsiteX145" fmla="*/ 702734 w 3548024"/>
                  <a:gd name="connsiteY145" fmla="*/ 1665377 h 3861475"/>
                  <a:gd name="connsiteX146" fmla="*/ 753534 w 3548024"/>
                  <a:gd name="connsiteY146" fmla="*/ 1726337 h 3861475"/>
                  <a:gd name="connsiteX147" fmla="*/ 814494 w 3548024"/>
                  <a:gd name="connsiteY147" fmla="*/ 1777137 h 3861475"/>
                  <a:gd name="connsiteX148" fmla="*/ 905934 w 3548024"/>
                  <a:gd name="connsiteY148" fmla="*/ 1827937 h 3861475"/>
                  <a:gd name="connsiteX149" fmla="*/ 1231054 w 3548024"/>
                  <a:gd name="connsiteY149" fmla="*/ 1949857 h 3861475"/>
                  <a:gd name="connsiteX150" fmla="*/ 1535854 w 3548024"/>
                  <a:gd name="connsiteY150" fmla="*/ 2061617 h 3861475"/>
                  <a:gd name="connsiteX151" fmla="*/ 1647614 w 3548024"/>
                  <a:gd name="connsiteY151" fmla="*/ 2132737 h 3861475"/>
                  <a:gd name="connsiteX152" fmla="*/ 1464734 w 3548024"/>
                  <a:gd name="connsiteY152" fmla="*/ 2102257 h 3861475"/>
                  <a:gd name="connsiteX153" fmla="*/ 1281854 w 3548024"/>
                  <a:gd name="connsiteY153" fmla="*/ 2102257 h 3861475"/>
                  <a:gd name="connsiteX154" fmla="*/ 1048174 w 3548024"/>
                  <a:gd name="connsiteY154" fmla="*/ 2081937 h 3861475"/>
                  <a:gd name="connsiteX155" fmla="*/ 804334 w 3548024"/>
                  <a:gd name="connsiteY155" fmla="*/ 2010817 h 3861475"/>
                  <a:gd name="connsiteX156" fmla="*/ 540174 w 3548024"/>
                  <a:gd name="connsiteY156" fmla="*/ 1919377 h 3861475"/>
                  <a:gd name="connsiteX157" fmla="*/ 509694 w 3548024"/>
                  <a:gd name="connsiteY157" fmla="*/ 1909217 h 3861475"/>
                  <a:gd name="connsiteX158" fmla="*/ 377614 w 3548024"/>
                  <a:gd name="connsiteY158" fmla="*/ 1817777 h 3861475"/>
                  <a:gd name="connsiteX159" fmla="*/ 336974 w 3548024"/>
                  <a:gd name="connsiteY159" fmla="*/ 1827937 h 3861475"/>
                  <a:gd name="connsiteX160" fmla="*/ 469054 w 3548024"/>
                  <a:gd name="connsiteY160" fmla="*/ 1949857 h 3861475"/>
                  <a:gd name="connsiteX161" fmla="*/ 723054 w 3548024"/>
                  <a:gd name="connsiteY161" fmla="*/ 2031137 h 3861475"/>
                  <a:gd name="connsiteX162" fmla="*/ 601134 w 3548024"/>
                  <a:gd name="connsiteY162" fmla="*/ 2031137 h 3861475"/>
                  <a:gd name="connsiteX163" fmla="*/ 469054 w 3548024"/>
                  <a:gd name="connsiteY163" fmla="*/ 2020977 h 3861475"/>
                  <a:gd name="connsiteX164" fmla="*/ 469054 w 3548024"/>
                  <a:gd name="connsiteY164" fmla="*/ 2071777 h 3861475"/>
                  <a:gd name="connsiteX165" fmla="*/ 580814 w 3548024"/>
                  <a:gd name="connsiteY165" fmla="*/ 2071777 h 3861475"/>
                  <a:gd name="connsiteX166" fmla="*/ 784014 w 3548024"/>
                  <a:gd name="connsiteY166" fmla="*/ 2071777 h 3861475"/>
                  <a:gd name="connsiteX167" fmla="*/ 987214 w 3548024"/>
                  <a:gd name="connsiteY167" fmla="*/ 2112417 h 3861475"/>
                  <a:gd name="connsiteX168" fmla="*/ 1261534 w 3548024"/>
                  <a:gd name="connsiteY168" fmla="*/ 2132737 h 3861475"/>
                  <a:gd name="connsiteX169" fmla="*/ 1578766 w 3548024"/>
                  <a:gd name="connsiteY169" fmla="*/ 2175010 h 3861475"/>
                  <a:gd name="connsiteX170" fmla="*/ 1739054 w 3548024"/>
                  <a:gd name="connsiteY170" fmla="*/ 2305457 h 3861475"/>
                  <a:gd name="connsiteX171" fmla="*/ 1789854 w 3548024"/>
                  <a:gd name="connsiteY171" fmla="*/ 2437537 h 3861475"/>
                  <a:gd name="connsiteX172" fmla="*/ 1800014 w 3548024"/>
                  <a:gd name="connsiteY172" fmla="*/ 2681377 h 3861475"/>
                  <a:gd name="connsiteX173" fmla="*/ 1779694 w 3548024"/>
                  <a:gd name="connsiteY173" fmla="*/ 2935377 h 3861475"/>
                  <a:gd name="connsiteX174" fmla="*/ 1728894 w 3548024"/>
                  <a:gd name="connsiteY174" fmla="*/ 3230017 h 3861475"/>
                  <a:gd name="connsiteX175" fmla="*/ 1678094 w 3548024"/>
                  <a:gd name="connsiteY175" fmla="*/ 3524657 h 3861475"/>
                  <a:gd name="connsiteX176" fmla="*/ 1627294 w 3548024"/>
                  <a:gd name="connsiteY176" fmla="*/ 3768497 h 3861475"/>
                  <a:gd name="connsiteX177" fmla="*/ 1820334 w 3548024"/>
                  <a:gd name="connsiteY177" fmla="*/ 3849777 h 3861475"/>
                  <a:gd name="connsiteX178" fmla="*/ 2114974 w 3548024"/>
                  <a:gd name="connsiteY178" fmla="*/ 3859937 h 3861475"/>
                  <a:gd name="connsiteX179" fmla="*/ 2274667 w 3548024"/>
                  <a:gd name="connsiteY179" fmla="*/ 3839765 h 3861475"/>
                  <a:gd name="connsiteX180" fmla="*/ 2186094 w 3548024"/>
                  <a:gd name="connsiteY180" fmla="*/ 3809137 h 3861475"/>
                  <a:gd name="connsiteX181" fmla="*/ 2232894 w 3548024"/>
                  <a:gd name="connsiteY181" fmla="*/ 3374722 h 3861475"/>
                  <a:gd name="connsiteX0" fmla="*/ 2224448 w 3548024"/>
                  <a:gd name="connsiteY0" fmla="*/ 3383831 h 3861475"/>
                  <a:gd name="connsiteX1" fmla="*/ 2198719 w 3548024"/>
                  <a:gd name="connsiteY1" fmla="*/ 2548406 h 3861475"/>
                  <a:gd name="connsiteX2" fmla="*/ 2298846 w 3548024"/>
                  <a:gd name="connsiteY2" fmla="*/ 2247018 h 3861475"/>
                  <a:gd name="connsiteX3" fmla="*/ 2622974 w 3548024"/>
                  <a:gd name="connsiteY3" fmla="*/ 2020977 h 3861475"/>
                  <a:gd name="connsiteX4" fmla="*/ 3009054 w 3548024"/>
                  <a:gd name="connsiteY4" fmla="*/ 1797457 h 3861475"/>
                  <a:gd name="connsiteX5" fmla="*/ 3283374 w 3548024"/>
                  <a:gd name="connsiteY5" fmla="*/ 1685697 h 3861475"/>
                  <a:gd name="connsiteX6" fmla="*/ 3466254 w 3548024"/>
                  <a:gd name="connsiteY6" fmla="*/ 1573937 h 3861475"/>
                  <a:gd name="connsiteX7" fmla="*/ 3547534 w 3548024"/>
                  <a:gd name="connsiteY7" fmla="*/ 1462177 h 3861475"/>
                  <a:gd name="connsiteX8" fmla="*/ 3496734 w 3548024"/>
                  <a:gd name="connsiteY8" fmla="*/ 1452017 h 3861475"/>
                  <a:gd name="connsiteX9" fmla="*/ 3425614 w 3548024"/>
                  <a:gd name="connsiteY9" fmla="*/ 1553617 h 3861475"/>
                  <a:gd name="connsiteX10" fmla="*/ 3232574 w 3548024"/>
                  <a:gd name="connsiteY10" fmla="*/ 1655217 h 3861475"/>
                  <a:gd name="connsiteX11" fmla="*/ 2917614 w 3548024"/>
                  <a:gd name="connsiteY11" fmla="*/ 1787297 h 3861475"/>
                  <a:gd name="connsiteX12" fmla="*/ 2887134 w 3548024"/>
                  <a:gd name="connsiteY12" fmla="*/ 1777137 h 3861475"/>
                  <a:gd name="connsiteX13" fmla="*/ 2917614 w 3548024"/>
                  <a:gd name="connsiteY13" fmla="*/ 1665377 h 3861475"/>
                  <a:gd name="connsiteX14" fmla="*/ 2978574 w 3548024"/>
                  <a:gd name="connsiteY14" fmla="*/ 1502817 h 3861475"/>
                  <a:gd name="connsiteX15" fmla="*/ 2978574 w 3548024"/>
                  <a:gd name="connsiteY15" fmla="*/ 1452017 h 3861475"/>
                  <a:gd name="connsiteX16" fmla="*/ 2927774 w 3548024"/>
                  <a:gd name="connsiteY16" fmla="*/ 1462177 h 3861475"/>
                  <a:gd name="connsiteX17" fmla="*/ 2897294 w 3548024"/>
                  <a:gd name="connsiteY17" fmla="*/ 1543457 h 3861475"/>
                  <a:gd name="connsiteX18" fmla="*/ 2816014 w 3548024"/>
                  <a:gd name="connsiteY18" fmla="*/ 1766977 h 3861475"/>
                  <a:gd name="connsiteX19" fmla="*/ 2785534 w 3548024"/>
                  <a:gd name="connsiteY19" fmla="*/ 1848257 h 3861475"/>
                  <a:gd name="connsiteX20" fmla="*/ 2586878 w 3548024"/>
                  <a:gd name="connsiteY20" fmla="*/ 1958986 h 3861475"/>
                  <a:gd name="connsiteX21" fmla="*/ 2368974 w 3548024"/>
                  <a:gd name="connsiteY21" fmla="*/ 2081937 h 3861475"/>
                  <a:gd name="connsiteX22" fmla="*/ 2226734 w 3548024"/>
                  <a:gd name="connsiteY22" fmla="*/ 2193697 h 3861475"/>
                  <a:gd name="connsiteX23" fmla="*/ 2308014 w 3548024"/>
                  <a:gd name="connsiteY23" fmla="*/ 1848257 h 3861475"/>
                  <a:gd name="connsiteX24" fmla="*/ 2379134 w 3548024"/>
                  <a:gd name="connsiteY24" fmla="*/ 1462177 h 3861475"/>
                  <a:gd name="connsiteX25" fmla="*/ 2592494 w 3548024"/>
                  <a:gd name="connsiteY25" fmla="*/ 1238657 h 3861475"/>
                  <a:gd name="connsiteX26" fmla="*/ 2663614 w 3548024"/>
                  <a:gd name="connsiteY26" fmla="*/ 1076097 h 3861475"/>
                  <a:gd name="connsiteX27" fmla="*/ 2622974 w 3548024"/>
                  <a:gd name="connsiteY27" fmla="*/ 1076097 h 3861475"/>
                  <a:gd name="connsiteX28" fmla="*/ 2562014 w 3548024"/>
                  <a:gd name="connsiteY28" fmla="*/ 1208177 h 3861475"/>
                  <a:gd name="connsiteX29" fmla="*/ 2409614 w 3548024"/>
                  <a:gd name="connsiteY29" fmla="*/ 1330097 h 3861475"/>
                  <a:gd name="connsiteX30" fmla="*/ 2460414 w 3548024"/>
                  <a:gd name="connsiteY30" fmla="*/ 1157377 h 3861475"/>
                  <a:gd name="connsiteX31" fmla="*/ 2541694 w 3548024"/>
                  <a:gd name="connsiteY31" fmla="*/ 862737 h 3861475"/>
                  <a:gd name="connsiteX32" fmla="*/ 2643294 w 3548024"/>
                  <a:gd name="connsiteY32" fmla="*/ 771297 h 3861475"/>
                  <a:gd name="connsiteX33" fmla="*/ 2724574 w 3548024"/>
                  <a:gd name="connsiteY33" fmla="*/ 679857 h 3861475"/>
                  <a:gd name="connsiteX34" fmla="*/ 2734734 w 3548024"/>
                  <a:gd name="connsiteY34" fmla="*/ 629057 h 3861475"/>
                  <a:gd name="connsiteX35" fmla="*/ 2694094 w 3548024"/>
                  <a:gd name="connsiteY35" fmla="*/ 649377 h 3861475"/>
                  <a:gd name="connsiteX36" fmla="*/ 2622974 w 3548024"/>
                  <a:gd name="connsiteY36" fmla="*/ 730657 h 3861475"/>
                  <a:gd name="connsiteX37" fmla="*/ 2562014 w 3548024"/>
                  <a:gd name="connsiteY37" fmla="*/ 761137 h 3861475"/>
                  <a:gd name="connsiteX38" fmla="*/ 2673774 w 3548024"/>
                  <a:gd name="connsiteY38" fmla="*/ 456337 h 3861475"/>
                  <a:gd name="connsiteX39" fmla="*/ 2724574 w 3548024"/>
                  <a:gd name="connsiteY39" fmla="*/ 222657 h 3861475"/>
                  <a:gd name="connsiteX40" fmla="*/ 2683934 w 3548024"/>
                  <a:gd name="connsiteY40" fmla="*/ 212497 h 3861475"/>
                  <a:gd name="connsiteX41" fmla="*/ 2663614 w 3548024"/>
                  <a:gd name="connsiteY41" fmla="*/ 324257 h 3861475"/>
                  <a:gd name="connsiteX42" fmla="*/ 2612814 w 3548024"/>
                  <a:gd name="connsiteY42" fmla="*/ 496977 h 3861475"/>
                  <a:gd name="connsiteX43" fmla="*/ 2592494 w 3548024"/>
                  <a:gd name="connsiteY43" fmla="*/ 496977 h 3861475"/>
                  <a:gd name="connsiteX44" fmla="*/ 2551854 w 3548024"/>
                  <a:gd name="connsiteY44" fmla="*/ 354737 h 3861475"/>
                  <a:gd name="connsiteX45" fmla="*/ 2521374 w 3548024"/>
                  <a:gd name="connsiteY45" fmla="*/ 263297 h 3861475"/>
                  <a:gd name="connsiteX46" fmla="*/ 2490894 w 3548024"/>
                  <a:gd name="connsiteY46" fmla="*/ 293777 h 3861475"/>
                  <a:gd name="connsiteX47" fmla="*/ 2511214 w 3548024"/>
                  <a:gd name="connsiteY47" fmla="*/ 354737 h 3861475"/>
                  <a:gd name="connsiteX48" fmla="*/ 2541694 w 3548024"/>
                  <a:gd name="connsiteY48" fmla="*/ 466497 h 3861475"/>
                  <a:gd name="connsiteX49" fmla="*/ 2562014 w 3548024"/>
                  <a:gd name="connsiteY49" fmla="*/ 557937 h 3861475"/>
                  <a:gd name="connsiteX50" fmla="*/ 2572174 w 3548024"/>
                  <a:gd name="connsiteY50" fmla="*/ 588417 h 3861475"/>
                  <a:gd name="connsiteX51" fmla="*/ 2490894 w 3548024"/>
                  <a:gd name="connsiteY51" fmla="*/ 822097 h 3861475"/>
                  <a:gd name="connsiteX52" fmla="*/ 2419774 w 3548024"/>
                  <a:gd name="connsiteY52" fmla="*/ 1076097 h 3861475"/>
                  <a:gd name="connsiteX53" fmla="*/ 2358814 w 3548024"/>
                  <a:gd name="connsiteY53" fmla="*/ 1045617 h 3861475"/>
                  <a:gd name="connsiteX54" fmla="*/ 2257214 w 3548024"/>
                  <a:gd name="connsiteY54" fmla="*/ 872897 h 3861475"/>
                  <a:gd name="connsiteX55" fmla="*/ 2216574 w 3548024"/>
                  <a:gd name="connsiteY55" fmla="*/ 791617 h 3861475"/>
                  <a:gd name="connsiteX56" fmla="*/ 2196254 w 3548024"/>
                  <a:gd name="connsiteY56" fmla="*/ 822097 h 3861475"/>
                  <a:gd name="connsiteX57" fmla="*/ 2236894 w 3548024"/>
                  <a:gd name="connsiteY57" fmla="*/ 923697 h 3861475"/>
                  <a:gd name="connsiteX58" fmla="*/ 2297854 w 3548024"/>
                  <a:gd name="connsiteY58" fmla="*/ 1035457 h 3861475"/>
                  <a:gd name="connsiteX59" fmla="*/ 2348654 w 3548024"/>
                  <a:gd name="connsiteY59" fmla="*/ 1116737 h 3861475"/>
                  <a:gd name="connsiteX60" fmla="*/ 2379134 w 3548024"/>
                  <a:gd name="connsiteY60" fmla="*/ 1147217 h 3861475"/>
                  <a:gd name="connsiteX61" fmla="*/ 2358814 w 3548024"/>
                  <a:gd name="connsiteY61" fmla="*/ 1258977 h 3861475"/>
                  <a:gd name="connsiteX62" fmla="*/ 2257214 w 3548024"/>
                  <a:gd name="connsiteY62" fmla="*/ 1604417 h 3861475"/>
                  <a:gd name="connsiteX63" fmla="*/ 2206414 w 3548024"/>
                  <a:gd name="connsiteY63" fmla="*/ 1858417 h 3861475"/>
                  <a:gd name="connsiteX64" fmla="*/ 2155614 w 3548024"/>
                  <a:gd name="connsiteY64" fmla="*/ 2000657 h 3861475"/>
                  <a:gd name="connsiteX65" fmla="*/ 2084494 w 3548024"/>
                  <a:gd name="connsiteY65" fmla="*/ 2020977 h 3861475"/>
                  <a:gd name="connsiteX66" fmla="*/ 2043854 w 3548024"/>
                  <a:gd name="connsiteY66" fmla="*/ 1868577 h 3861475"/>
                  <a:gd name="connsiteX67" fmla="*/ 1952414 w 3548024"/>
                  <a:gd name="connsiteY67" fmla="*/ 1533297 h 3861475"/>
                  <a:gd name="connsiteX68" fmla="*/ 1840654 w 3548024"/>
                  <a:gd name="connsiteY68" fmla="*/ 1076097 h 3861475"/>
                  <a:gd name="connsiteX69" fmla="*/ 1800014 w 3548024"/>
                  <a:gd name="connsiteY69" fmla="*/ 618897 h 3861475"/>
                  <a:gd name="connsiteX70" fmla="*/ 1867129 w 3548024"/>
                  <a:gd name="connsiteY70" fmla="*/ 38001 h 3861475"/>
                  <a:gd name="connsiteX71" fmla="*/ 1795121 w 3548024"/>
                  <a:gd name="connsiteY71" fmla="*/ 110009 h 3861475"/>
                  <a:gd name="connsiteX72" fmla="*/ 1759374 w 3548024"/>
                  <a:gd name="connsiteY72" fmla="*/ 547777 h 3861475"/>
                  <a:gd name="connsiteX73" fmla="*/ 1759374 w 3548024"/>
                  <a:gd name="connsiteY73" fmla="*/ 740817 h 3861475"/>
                  <a:gd name="connsiteX74" fmla="*/ 1769534 w 3548024"/>
                  <a:gd name="connsiteY74" fmla="*/ 852577 h 3861475"/>
                  <a:gd name="connsiteX75" fmla="*/ 1728894 w 3548024"/>
                  <a:gd name="connsiteY75" fmla="*/ 791617 h 3861475"/>
                  <a:gd name="connsiteX76" fmla="*/ 1617134 w 3548024"/>
                  <a:gd name="connsiteY76" fmla="*/ 588417 h 3861475"/>
                  <a:gd name="connsiteX77" fmla="*/ 1566334 w 3548024"/>
                  <a:gd name="connsiteY77" fmla="*/ 324257 h 3861475"/>
                  <a:gd name="connsiteX78" fmla="*/ 1535854 w 3548024"/>
                  <a:gd name="connsiteY78" fmla="*/ 242977 h 3861475"/>
                  <a:gd name="connsiteX79" fmla="*/ 1515534 w 3548024"/>
                  <a:gd name="connsiteY79" fmla="*/ 303937 h 3861475"/>
                  <a:gd name="connsiteX80" fmla="*/ 1546014 w 3548024"/>
                  <a:gd name="connsiteY80" fmla="*/ 547777 h 3861475"/>
                  <a:gd name="connsiteX81" fmla="*/ 1566334 w 3548024"/>
                  <a:gd name="connsiteY81" fmla="*/ 608737 h 3861475"/>
                  <a:gd name="connsiteX82" fmla="*/ 1535854 w 3548024"/>
                  <a:gd name="connsiteY82" fmla="*/ 598577 h 3861475"/>
                  <a:gd name="connsiteX83" fmla="*/ 1434254 w 3548024"/>
                  <a:gd name="connsiteY83" fmla="*/ 517297 h 3861475"/>
                  <a:gd name="connsiteX84" fmla="*/ 1322494 w 3548024"/>
                  <a:gd name="connsiteY84" fmla="*/ 456337 h 3861475"/>
                  <a:gd name="connsiteX85" fmla="*/ 1312334 w 3548024"/>
                  <a:gd name="connsiteY85" fmla="*/ 486817 h 3861475"/>
                  <a:gd name="connsiteX86" fmla="*/ 1424094 w 3548024"/>
                  <a:gd name="connsiteY86" fmla="*/ 578257 h 3861475"/>
                  <a:gd name="connsiteX87" fmla="*/ 1566334 w 3548024"/>
                  <a:gd name="connsiteY87" fmla="*/ 659537 h 3861475"/>
                  <a:gd name="connsiteX88" fmla="*/ 1596814 w 3548024"/>
                  <a:gd name="connsiteY88" fmla="*/ 679857 h 3861475"/>
                  <a:gd name="connsiteX89" fmla="*/ 1678094 w 3548024"/>
                  <a:gd name="connsiteY89" fmla="*/ 811937 h 3861475"/>
                  <a:gd name="connsiteX90" fmla="*/ 1759374 w 3548024"/>
                  <a:gd name="connsiteY90" fmla="*/ 913537 h 3861475"/>
                  <a:gd name="connsiteX91" fmla="*/ 1779694 w 3548024"/>
                  <a:gd name="connsiteY91" fmla="*/ 1025297 h 3861475"/>
                  <a:gd name="connsiteX92" fmla="*/ 1810174 w 3548024"/>
                  <a:gd name="connsiteY92" fmla="*/ 1218337 h 3861475"/>
                  <a:gd name="connsiteX93" fmla="*/ 1871134 w 3548024"/>
                  <a:gd name="connsiteY93" fmla="*/ 1492657 h 3861475"/>
                  <a:gd name="connsiteX94" fmla="*/ 1850814 w 3548024"/>
                  <a:gd name="connsiteY94" fmla="*/ 1492657 h 3861475"/>
                  <a:gd name="connsiteX95" fmla="*/ 1586654 w 3548024"/>
                  <a:gd name="connsiteY95" fmla="*/ 1319937 h 3861475"/>
                  <a:gd name="connsiteX96" fmla="*/ 1403774 w 3548024"/>
                  <a:gd name="connsiteY96" fmla="*/ 1096417 h 3861475"/>
                  <a:gd name="connsiteX97" fmla="*/ 1322494 w 3548024"/>
                  <a:gd name="connsiteY97" fmla="*/ 964337 h 3861475"/>
                  <a:gd name="connsiteX98" fmla="*/ 1302174 w 3548024"/>
                  <a:gd name="connsiteY98" fmla="*/ 801777 h 3861475"/>
                  <a:gd name="connsiteX99" fmla="*/ 1281854 w 3548024"/>
                  <a:gd name="connsiteY99" fmla="*/ 771297 h 3861475"/>
                  <a:gd name="connsiteX100" fmla="*/ 1251374 w 3548024"/>
                  <a:gd name="connsiteY100" fmla="*/ 852577 h 3861475"/>
                  <a:gd name="connsiteX101" fmla="*/ 1261534 w 3548024"/>
                  <a:gd name="connsiteY101" fmla="*/ 954177 h 3861475"/>
                  <a:gd name="connsiteX102" fmla="*/ 1180254 w 3548024"/>
                  <a:gd name="connsiteY102" fmla="*/ 872897 h 3861475"/>
                  <a:gd name="connsiteX103" fmla="*/ 1007534 w 3548024"/>
                  <a:gd name="connsiteY103" fmla="*/ 690017 h 3861475"/>
                  <a:gd name="connsiteX104" fmla="*/ 936414 w 3548024"/>
                  <a:gd name="connsiteY104" fmla="*/ 557937 h 3861475"/>
                  <a:gd name="connsiteX105" fmla="*/ 885614 w 3548024"/>
                  <a:gd name="connsiteY105" fmla="*/ 476657 h 3861475"/>
                  <a:gd name="connsiteX106" fmla="*/ 855134 w 3548024"/>
                  <a:gd name="connsiteY106" fmla="*/ 476657 h 3861475"/>
                  <a:gd name="connsiteX107" fmla="*/ 875454 w 3548024"/>
                  <a:gd name="connsiteY107" fmla="*/ 547777 h 3861475"/>
                  <a:gd name="connsiteX108" fmla="*/ 977054 w 3548024"/>
                  <a:gd name="connsiteY108" fmla="*/ 730657 h 3861475"/>
                  <a:gd name="connsiteX109" fmla="*/ 1078654 w 3548024"/>
                  <a:gd name="connsiteY109" fmla="*/ 832257 h 3861475"/>
                  <a:gd name="connsiteX110" fmla="*/ 1007534 w 3548024"/>
                  <a:gd name="connsiteY110" fmla="*/ 832257 h 3861475"/>
                  <a:gd name="connsiteX111" fmla="*/ 844974 w 3548024"/>
                  <a:gd name="connsiteY111" fmla="*/ 761137 h 3861475"/>
                  <a:gd name="connsiteX112" fmla="*/ 824654 w 3548024"/>
                  <a:gd name="connsiteY112" fmla="*/ 781457 h 3861475"/>
                  <a:gd name="connsiteX113" fmla="*/ 916094 w 3548024"/>
                  <a:gd name="connsiteY113" fmla="*/ 832257 h 3861475"/>
                  <a:gd name="connsiteX114" fmla="*/ 1068494 w 3548024"/>
                  <a:gd name="connsiteY114" fmla="*/ 893217 h 3861475"/>
                  <a:gd name="connsiteX115" fmla="*/ 1119294 w 3548024"/>
                  <a:gd name="connsiteY115" fmla="*/ 903377 h 3861475"/>
                  <a:gd name="connsiteX116" fmla="*/ 1241214 w 3548024"/>
                  <a:gd name="connsiteY116" fmla="*/ 1004977 h 3861475"/>
                  <a:gd name="connsiteX117" fmla="*/ 1281854 w 3548024"/>
                  <a:gd name="connsiteY117" fmla="*/ 1035457 h 3861475"/>
                  <a:gd name="connsiteX118" fmla="*/ 1393614 w 3548024"/>
                  <a:gd name="connsiteY118" fmla="*/ 1167537 h 3861475"/>
                  <a:gd name="connsiteX119" fmla="*/ 1495214 w 3548024"/>
                  <a:gd name="connsiteY119" fmla="*/ 1299617 h 3861475"/>
                  <a:gd name="connsiteX120" fmla="*/ 1678094 w 3548024"/>
                  <a:gd name="connsiteY120" fmla="*/ 1472337 h 3861475"/>
                  <a:gd name="connsiteX121" fmla="*/ 1840654 w 3548024"/>
                  <a:gd name="connsiteY121" fmla="*/ 1604417 h 3861475"/>
                  <a:gd name="connsiteX122" fmla="*/ 1860974 w 3548024"/>
                  <a:gd name="connsiteY122" fmla="*/ 1655217 h 3861475"/>
                  <a:gd name="connsiteX123" fmla="*/ 1881294 w 3548024"/>
                  <a:gd name="connsiteY123" fmla="*/ 1807617 h 3861475"/>
                  <a:gd name="connsiteX124" fmla="*/ 1891454 w 3548024"/>
                  <a:gd name="connsiteY124" fmla="*/ 1899057 h 3861475"/>
                  <a:gd name="connsiteX125" fmla="*/ 1881294 w 3548024"/>
                  <a:gd name="connsiteY125" fmla="*/ 2061617 h 3861475"/>
                  <a:gd name="connsiteX126" fmla="*/ 1769534 w 3548024"/>
                  <a:gd name="connsiteY126" fmla="*/ 2010817 h 3861475"/>
                  <a:gd name="connsiteX127" fmla="*/ 1495214 w 3548024"/>
                  <a:gd name="connsiteY127" fmla="*/ 1960017 h 3861475"/>
                  <a:gd name="connsiteX128" fmla="*/ 1251374 w 3548024"/>
                  <a:gd name="connsiteY128" fmla="*/ 1888897 h 3861475"/>
                  <a:gd name="connsiteX129" fmla="*/ 895774 w 3548024"/>
                  <a:gd name="connsiteY129" fmla="*/ 1756817 h 3861475"/>
                  <a:gd name="connsiteX130" fmla="*/ 662094 w 3548024"/>
                  <a:gd name="connsiteY130" fmla="*/ 1523137 h 3861475"/>
                  <a:gd name="connsiteX131" fmla="*/ 509694 w 3548024"/>
                  <a:gd name="connsiteY131" fmla="*/ 1319937 h 3861475"/>
                  <a:gd name="connsiteX132" fmla="*/ 418254 w 3548024"/>
                  <a:gd name="connsiteY132" fmla="*/ 1218337 h 3861475"/>
                  <a:gd name="connsiteX133" fmla="*/ 357294 w 3548024"/>
                  <a:gd name="connsiteY133" fmla="*/ 1228497 h 3861475"/>
                  <a:gd name="connsiteX134" fmla="*/ 438574 w 3548024"/>
                  <a:gd name="connsiteY134" fmla="*/ 1319937 h 3861475"/>
                  <a:gd name="connsiteX135" fmla="*/ 560494 w 3548024"/>
                  <a:gd name="connsiteY135" fmla="*/ 1502817 h 3861475"/>
                  <a:gd name="connsiteX136" fmla="*/ 621454 w 3548024"/>
                  <a:gd name="connsiteY136" fmla="*/ 1584097 h 3861475"/>
                  <a:gd name="connsiteX137" fmla="*/ 550334 w 3548024"/>
                  <a:gd name="connsiteY137" fmla="*/ 1573937 h 3861475"/>
                  <a:gd name="connsiteX138" fmla="*/ 377614 w 3548024"/>
                  <a:gd name="connsiteY138" fmla="*/ 1482497 h 3861475"/>
                  <a:gd name="connsiteX139" fmla="*/ 204894 w 3548024"/>
                  <a:gd name="connsiteY139" fmla="*/ 1360577 h 3861475"/>
                  <a:gd name="connsiteX140" fmla="*/ 42334 w 3548024"/>
                  <a:gd name="connsiteY140" fmla="*/ 1228497 h 3861475"/>
                  <a:gd name="connsiteX141" fmla="*/ 1694 w 3548024"/>
                  <a:gd name="connsiteY141" fmla="*/ 1238657 h 3861475"/>
                  <a:gd name="connsiteX142" fmla="*/ 82974 w 3548024"/>
                  <a:gd name="connsiteY142" fmla="*/ 1309777 h 3861475"/>
                  <a:gd name="connsiteX143" fmla="*/ 357294 w 3548024"/>
                  <a:gd name="connsiteY143" fmla="*/ 1533297 h 3861475"/>
                  <a:gd name="connsiteX144" fmla="*/ 601134 w 3548024"/>
                  <a:gd name="connsiteY144" fmla="*/ 1645057 h 3861475"/>
                  <a:gd name="connsiteX145" fmla="*/ 702734 w 3548024"/>
                  <a:gd name="connsiteY145" fmla="*/ 1665377 h 3861475"/>
                  <a:gd name="connsiteX146" fmla="*/ 753534 w 3548024"/>
                  <a:gd name="connsiteY146" fmla="*/ 1726337 h 3861475"/>
                  <a:gd name="connsiteX147" fmla="*/ 814494 w 3548024"/>
                  <a:gd name="connsiteY147" fmla="*/ 1777137 h 3861475"/>
                  <a:gd name="connsiteX148" fmla="*/ 905934 w 3548024"/>
                  <a:gd name="connsiteY148" fmla="*/ 1827937 h 3861475"/>
                  <a:gd name="connsiteX149" fmla="*/ 1231054 w 3548024"/>
                  <a:gd name="connsiteY149" fmla="*/ 1949857 h 3861475"/>
                  <a:gd name="connsiteX150" fmla="*/ 1535854 w 3548024"/>
                  <a:gd name="connsiteY150" fmla="*/ 2061617 h 3861475"/>
                  <a:gd name="connsiteX151" fmla="*/ 1647614 w 3548024"/>
                  <a:gd name="connsiteY151" fmla="*/ 2132737 h 3861475"/>
                  <a:gd name="connsiteX152" fmla="*/ 1464734 w 3548024"/>
                  <a:gd name="connsiteY152" fmla="*/ 2102257 h 3861475"/>
                  <a:gd name="connsiteX153" fmla="*/ 1281854 w 3548024"/>
                  <a:gd name="connsiteY153" fmla="*/ 2102257 h 3861475"/>
                  <a:gd name="connsiteX154" fmla="*/ 1048174 w 3548024"/>
                  <a:gd name="connsiteY154" fmla="*/ 2081937 h 3861475"/>
                  <a:gd name="connsiteX155" fmla="*/ 804334 w 3548024"/>
                  <a:gd name="connsiteY155" fmla="*/ 2010817 h 3861475"/>
                  <a:gd name="connsiteX156" fmla="*/ 540174 w 3548024"/>
                  <a:gd name="connsiteY156" fmla="*/ 1919377 h 3861475"/>
                  <a:gd name="connsiteX157" fmla="*/ 509694 w 3548024"/>
                  <a:gd name="connsiteY157" fmla="*/ 1909217 h 3861475"/>
                  <a:gd name="connsiteX158" fmla="*/ 377614 w 3548024"/>
                  <a:gd name="connsiteY158" fmla="*/ 1817777 h 3861475"/>
                  <a:gd name="connsiteX159" fmla="*/ 336974 w 3548024"/>
                  <a:gd name="connsiteY159" fmla="*/ 1827937 h 3861475"/>
                  <a:gd name="connsiteX160" fmla="*/ 469054 w 3548024"/>
                  <a:gd name="connsiteY160" fmla="*/ 1949857 h 3861475"/>
                  <a:gd name="connsiteX161" fmla="*/ 723054 w 3548024"/>
                  <a:gd name="connsiteY161" fmla="*/ 2031137 h 3861475"/>
                  <a:gd name="connsiteX162" fmla="*/ 601134 w 3548024"/>
                  <a:gd name="connsiteY162" fmla="*/ 2031137 h 3861475"/>
                  <a:gd name="connsiteX163" fmla="*/ 469054 w 3548024"/>
                  <a:gd name="connsiteY163" fmla="*/ 2020977 h 3861475"/>
                  <a:gd name="connsiteX164" fmla="*/ 469054 w 3548024"/>
                  <a:gd name="connsiteY164" fmla="*/ 2071777 h 3861475"/>
                  <a:gd name="connsiteX165" fmla="*/ 580814 w 3548024"/>
                  <a:gd name="connsiteY165" fmla="*/ 2071777 h 3861475"/>
                  <a:gd name="connsiteX166" fmla="*/ 784014 w 3548024"/>
                  <a:gd name="connsiteY166" fmla="*/ 2071777 h 3861475"/>
                  <a:gd name="connsiteX167" fmla="*/ 987214 w 3548024"/>
                  <a:gd name="connsiteY167" fmla="*/ 2112417 h 3861475"/>
                  <a:gd name="connsiteX168" fmla="*/ 1261534 w 3548024"/>
                  <a:gd name="connsiteY168" fmla="*/ 2132737 h 3861475"/>
                  <a:gd name="connsiteX169" fmla="*/ 1578766 w 3548024"/>
                  <a:gd name="connsiteY169" fmla="*/ 2175010 h 3861475"/>
                  <a:gd name="connsiteX170" fmla="*/ 1739054 w 3548024"/>
                  <a:gd name="connsiteY170" fmla="*/ 2305457 h 3861475"/>
                  <a:gd name="connsiteX171" fmla="*/ 1789854 w 3548024"/>
                  <a:gd name="connsiteY171" fmla="*/ 2437537 h 3861475"/>
                  <a:gd name="connsiteX172" fmla="*/ 1800014 w 3548024"/>
                  <a:gd name="connsiteY172" fmla="*/ 2681377 h 3861475"/>
                  <a:gd name="connsiteX173" fmla="*/ 1779694 w 3548024"/>
                  <a:gd name="connsiteY173" fmla="*/ 2935377 h 3861475"/>
                  <a:gd name="connsiteX174" fmla="*/ 1728894 w 3548024"/>
                  <a:gd name="connsiteY174" fmla="*/ 3230017 h 3861475"/>
                  <a:gd name="connsiteX175" fmla="*/ 1678094 w 3548024"/>
                  <a:gd name="connsiteY175" fmla="*/ 3524657 h 3861475"/>
                  <a:gd name="connsiteX176" fmla="*/ 1627294 w 3548024"/>
                  <a:gd name="connsiteY176" fmla="*/ 3768497 h 3861475"/>
                  <a:gd name="connsiteX177" fmla="*/ 1820334 w 3548024"/>
                  <a:gd name="connsiteY177" fmla="*/ 3849777 h 3861475"/>
                  <a:gd name="connsiteX178" fmla="*/ 2114974 w 3548024"/>
                  <a:gd name="connsiteY178" fmla="*/ 3859937 h 3861475"/>
                  <a:gd name="connsiteX179" fmla="*/ 2274667 w 3548024"/>
                  <a:gd name="connsiteY179" fmla="*/ 3839765 h 3861475"/>
                  <a:gd name="connsiteX180" fmla="*/ 2287356 w 3548024"/>
                  <a:gd name="connsiteY180" fmla="*/ 3742447 h 3861475"/>
                  <a:gd name="connsiteX181" fmla="*/ 2232894 w 3548024"/>
                  <a:gd name="connsiteY181" fmla="*/ 3374722 h 3861475"/>
                  <a:gd name="connsiteX0" fmla="*/ 2224448 w 3548024"/>
                  <a:gd name="connsiteY0" fmla="*/ 3383831 h 3861475"/>
                  <a:gd name="connsiteX1" fmla="*/ 2198719 w 3548024"/>
                  <a:gd name="connsiteY1" fmla="*/ 2548406 h 3861475"/>
                  <a:gd name="connsiteX2" fmla="*/ 2298846 w 3548024"/>
                  <a:gd name="connsiteY2" fmla="*/ 2247018 h 3861475"/>
                  <a:gd name="connsiteX3" fmla="*/ 2622974 w 3548024"/>
                  <a:gd name="connsiteY3" fmla="*/ 2020977 h 3861475"/>
                  <a:gd name="connsiteX4" fmla="*/ 3009054 w 3548024"/>
                  <a:gd name="connsiteY4" fmla="*/ 1797457 h 3861475"/>
                  <a:gd name="connsiteX5" fmla="*/ 3283374 w 3548024"/>
                  <a:gd name="connsiteY5" fmla="*/ 1685697 h 3861475"/>
                  <a:gd name="connsiteX6" fmla="*/ 3466254 w 3548024"/>
                  <a:gd name="connsiteY6" fmla="*/ 1573937 h 3861475"/>
                  <a:gd name="connsiteX7" fmla="*/ 3547534 w 3548024"/>
                  <a:gd name="connsiteY7" fmla="*/ 1462177 h 3861475"/>
                  <a:gd name="connsiteX8" fmla="*/ 3496734 w 3548024"/>
                  <a:gd name="connsiteY8" fmla="*/ 1452017 h 3861475"/>
                  <a:gd name="connsiteX9" fmla="*/ 3425614 w 3548024"/>
                  <a:gd name="connsiteY9" fmla="*/ 1553617 h 3861475"/>
                  <a:gd name="connsiteX10" fmla="*/ 3232574 w 3548024"/>
                  <a:gd name="connsiteY10" fmla="*/ 1655217 h 3861475"/>
                  <a:gd name="connsiteX11" fmla="*/ 2917614 w 3548024"/>
                  <a:gd name="connsiteY11" fmla="*/ 1787297 h 3861475"/>
                  <a:gd name="connsiteX12" fmla="*/ 2887134 w 3548024"/>
                  <a:gd name="connsiteY12" fmla="*/ 1777137 h 3861475"/>
                  <a:gd name="connsiteX13" fmla="*/ 2917614 w 3548024"/>
                  <a:gd name="connsiteY13" fmla="*/ 1665377 h 3861475"/>
                  <a:gd name="connsiteX14" fmla="*/ 2978574 w 3548024"/>
                  <a:gd name="connsiteY14" fmla="*/ 1502817 h 3861475"/>
                  <a:gd name="connsiteX15" fmla="*/ 2978574 w 3548024"/>
                  <a:gd name="connsiteY15" fmla="*/ 1452017 h 3861475"/>
                  <a:gd name="connsiteX16" fmla="*/ 2927774 w 3548024"/>
                  <a:gd name="connsiteY16" fmla="*/ 1462177 h 3861475"/>
                  <a:gd name="connsiteX17" fmla="*/ 2897294 w 3548024"/>
                  <a:gd name="connsiteY17" fmla="*/ 1543457 h 3861475"/>
                  <a:gd name="connsiteX18" fmla="*/ 2816014 w 3548024"/>
                  <a:gd name="connsiteY18" fmla="*/ 1766977 h 3861475"/>
                  <a:gd name="connsiteX19" fmla="*/ 2785534 w 3548024"/>
                  <a:gd name="connsiteY19" fmla="*/ 1848257 h 3861475"/>
                  <a:gd name="connsiteX20" fmla="*/ 2586878 w 3548024"/>
                  <a:gd name="connsiteY20" fmla="*/ 1958986 h 3861475"/>
                  <a:gd name="connsiteX21" fmla="*/ 2368974 w 3548024"/>
                  <a:gd name="connsiteY21" fmla="*/ 2081937 h 3861475"/>
                  <a:gd name="connsiteX22" fmla="*/ 2226734 w 3548024"/>
                  <a:gd name="connsiteY22" fmla="*/ 2193697 h 3861475"/>
                  <a:gd name="connsiteX23" fmla="*/ 2308014 w 3548024"/>
                  <a:gd name="connsiteY23" fmla="*/ 1848257 h 3861475"/>
                  <a:gd name="connsiteX24" fmla="*/ 2379134 w 3548024"/>
                  <a:gd name="connsiteY24" fmla="*/ 1462177 h 3861475"/>
                  <a:gd name="connsiteX25" fmla="*/ 2592494 w 3548024"/>
                  <a:gd name="connsiteY25" fmla="*/ 1238657 h 3861475"/>
                  <a:gd name="connsiteX26" fmla="*/ 2663614 w 3548024"/>
                  <a:gd name="connsiteY26" fmla="*/ 1076097 h 3861475"/>
                  <a:gd name="connsiteX27" fmla="*/ 2622974 w 3548024"/>
                  <a:gd name="connsiteY27" fmla="*/ 1076097 h 3861475"/>
                  <a:gd name="connsiteX28" fmla="*/ 2562014 w 3548024"/>
                  <a:gd name="connsiteY28" fmla="*/ 1208177 h 3861475"/>
                  <a:gd name="connsiteX29" fmla="*/ 2409614 w 3548024"/>
                  <a:gd name="connsiteY29" fmla="*/ 1330097 h 3861475"/>
                  <a:gd name="connsiteX30" fmla="*/ 2460414 w 3548024"/>
                  <a:gd name="connsiteY30" fmla="*/ 1157377 h 3861475"/>
                  <a:gd name="connsiteX31" fmla="*/ 2541694 w 3548024"/>
                  <a:gd name="connsiteY31" fmla="*/ 862737 h 3861475"/>
                  <a:gd name="connsiteX32" fmla="*/ 2643294 w 3548024"/>
                  <a:gd name="connsiteY32" fmla="*/ 771297 h 3861475"/>
                  <a:gd name="connsiteX33" fmla="*/ 2724574 w 3548024"/>
                  <a:gd name="connsiteY33" fmla="*/ 679857 h 3861475"/>
                  <a:gd name="connsiteX34" fmla="*/ 2734734 w 3548024"/>
                  <a:gd name="connsiteY34" fmla="*/ 629057 h 3861475"/>
                  <a:gd name="connsiteX35" fmla="*/ 2694094 w 3548024"/>
                  <a:gd name="connsiteY35" fmla="*/ 649377 h 3861475"/>
                  <a:gd name="connsiteX36" fmla="*/ 2622974 w 3548024"/>
                  <a:gd name="connsiteY36" fmla="*/ 730657 h 3861475"/>
                  <a:gd name="connsiteX37" fmla="*/ 2562014 w 3548024"/>
                  <a:gd name="connsiteY37" fmla="*/ 761137 h 3861475"/>
                  <a:gd name="connsiteX38" fmla="*/ 2673774 w 3548024"/>
                  <a:gd name="connsiteY38" fmla="*/ 456337 h 3861475"/>
                  <a:gd name="connsiteX39" fmla="*/ 2724574 w 3548024"/>
                  <a:gd name="connsiteY39" fmla="*/ 222657 h 3861475"/>
                  <a:gd name="connsiteX40" fmla="*/ 2683934 w 3548024"/>
                  <a:gd name="connsiteY40" fmla="*/ 212497 h 3861475"/>
                  <a:gd name="connsiteX41" fmla="*/ 2663614 w 3548024"/>
                  <a:gd name="connsiteY41" fmla="*/ 324257 h 3861475"/>
                  <a:gd name="connsiteX42" fmla="*/ 2612814 w 3548024"/>
                  <a:gd name="connsiteY42" fmla="*/ 496977 h 3861475"/>
                  <a:gd name="connsiteX43" fmla="*/ 2592494 w 3548024"/>
                  <a:gd name="connsiteY43" fmla="*/ 496977 h 3861475"/>
                  <a:gd name="connsiteX44" fmla="*/ 2551854 w 3548024"/>
                  <a:gd name="connsiteY44" fmla="*/ 354737 h 3861475"/>
                  <a:gd name="connsiteX45" fmla="*/ 2521374 w 3548024"/>
                  <a:gd name="connsiteY45" fmla="*/ 263297 h 3861475"/>
                  <a:gd name="connsiteX46" fmla="*/ 2490894 w 3548024"/>
                  <a:gd name="connsiteY46" fmla="*/ 293777 h 3861475"/>
                  <a:gd name="connsiteX47" fmla="*/ 2511214 w 3548024"/>
                  <a:gd name="connsiteY47" fmla="*/ 354737 h 3861475"/>
                  <a:gd name="connsiteX48" fmla="*/ 2541694 w 3548024"/>
                  <a:gd name="connsiteY48" fmla="*/ 466497 h 3861475"/>
                  <a:gd name="connsiteX49" fmla="*/ 2562014 w 3548024"/>
                  <a:gd name="connsiteY49" fmla="*/ 557937 h 3861475"/>
                  <a:gd name="connsiteX50" fmla="*/ 2572174 w 3548024"/>
                  <a:gd name="connsiteY50" fmla="*/ 588417 h 3861475"/>
                  <a:gd name="connsiteX51" fmla="*/ 2490894 w 3548024"/>
                  <a:gd name="connsiteY51" fmla="*/ 822097 h 3861475"/>
                  <a:gd name="connsiteX52" fmla="*/ 2419774 w 3548024"/>
                  <a:gd name="connsiteY52" fmla="*/ 1076097 h 3861475"/>
                  <a:gd name="connsiteX53" fmla="*/ 2358814 w 3548024"/>
                  <a:gd name="connsiteY53" fmla="*/ 1045617 h 3861475"/>
                  <a:gd name="connsiteX54" fmla="*/ 2257214 w 3548024"/>
                  <a:gd name="connsiteY54" fmla="*/ 872897 h 3861475"/>
                  <a:gd name="connsiteX55" fmla="*/ 2216574 w 3548024"/>
                  <a:gd name="connsiteY55" fmla="*/ 791617 h 3861475"/>
                  <a:gd name="connsiteX56" fmla="*/ 2196254 w 3548024"/>
                  <a:gd name="connsiteY56" fmla="*/ 822097 h 3861475"/>
                  <a:gd name="connsiteX57" fmla="*/ 2236894 w 3548024"/>
                  <a:gd name="connsiteY57" fmla="*/ 923697 h 3861475"/>
                  <a:gd name="connsiteX58" fmla="*/ 2297854 w 3548024"/>
                  <a:gd name="connsiteY58" fmla="*/ 1035457 h 3861475"/>
                  <a:gd name="connsiteX59" fmla="*/ 2348654 w 3548024"/>
                  <a:gd name="connsiteY59" fmla="*/ 1116737 h 3861475"/>
                  <a:gd name="connsiteX60" fmla="*/ 2379134 w 3548024"/>
                  <a:gd name="connsiteY60" fmla="*/ 1147217 h 3861475"/>
                  <a:gd name="connsiteX61" fmla="*/ 2358814 w 3548024"/>
                  <a:gd name="connsiteY61" fmla="*/ 1258977 h 3861475"/>
                  <a:gd name="connsiteX62" fmla="*/ 2257214 w 3548024"/>
                  <a:gd name="connsiteY62" fmla="*/ 1604417 h 3861475"/>
                  <a:gd name="connsiteX63" fmla="*/ 2206414 w 3548024"/>
                  <a:gd name="connsiteY63" fmla="*/ 1858417 h 3861475"/>
                  <a:gd name="connsiteX64" fmla="*/ 2155614 w 3548024"/>
                  <a:gd name="connsiteY64" fmla="*/ 2000657 h 3861475"/>
                  <a:gd name="connsiteX65" fmla="*/ 2084494 w 3548024"/>
                  <a:gd name="connsiteY65" fmla="*/ 2020977 h 3861475"/>
                  <a:gd name="connsiteX66" fmla="*/ 2043854 w 3548024"/>
                  <a:gd name="connsiteY66" fmla="*/ 1868577 h 3861475"/>
                  <a:gd name="connsiteX67" fmla="*/ 1952414 w 3548024"/>
                  <a:gd name="connsiteY67" fmla="*/ 1533297 h 3861475"/>
                  <a:gd name="connsiteX68" fmla="*/ 1840654 w 3548024"/>
                  <a:gd name="connsiteY68" fmla="*/ 1076097 h 3861475"/>
                  <a:gd name="connsiteX69" fmla="*/ 1800014 w 3548024"/>
                  <a:gd name="connsiteY69" fmla="*/ 618897 h 3861475"/>
                  <a:gd name="connsiteX70" fmla="*/ 1867129 w 3548024"/>
                  <a:gd name="connsiteY70" fmla="*/ 38001 h 3861475"/>
                  <a:gd name="connsiteX71" fmla="*/ 1795121 w 3548024"/>
                  <a:gd name="connsiteY71" fmla="*/ 110009 h 3861475"/>
                  <a:gd name="connsiteX72" fmla="*/ 1759374 w 3548024"/>
                  <a:gd name="connsiteY72" fmla="*/ 547777 h 3861475"/>
                  <a:gd name="connsiteX73" fmla="*/ 1759374 w 3548024"/>
                  <a:gd name="connsiteY73" fmla="*/ 740817 h 3861475"/>
                  <a:gd name="connsiteX74" fmla="*/ 1769534 w 3548024"/>
                  <a:gd name="connsiteY74" fmla="*/ 852577 h 3861475"/>
                  <a:gd name="connsiteX75" fmla="*/ 1728894 w 3548024"/>
                  <a:gd name="connsiteY75" fmla="*/ 791617 h 3861475"/>
                  <a:gd name="connsiteX76" fmla="*/ 1617134 w 3548024"/>
                  <a:gd name="connsiteY76" fmla="*/ 588417 h 3861475"/>
                  <a:gd name="connsiteX77" fmla="*/ 1566334 w 3548024"/>
                  <a:gd name="connsiteY77" fmla="*/ 324257 h 3861475"/>
                  <a:gd name="connsiteX78" fmla="*/ 1535854 w 3548024"/>
                  <a:gd name="connsiteY78" fmla="*/ 242977 h 3861475"/>
                  <a:gd name="connsiteX79" fmla="*/ 1515534 w 3548024"/>
                  <a:gd name="connsiteY79" fmla="*/ 303937 h 3861475"/>
                  <a:gd name="connsiteX80" fmla="*/ 1546014 w 3548024"/>
                  <a:gd name="connsiteY80" fmla="*/ 547777 h 3861475"/>
                  <a:gd name="connsiteX81" fmla="*/ 1566334 w 3548024"/>
                  <a:gd name="connsiteY81" fmla="*/ 608737 h 3861475"/>
                  <a:gd name="connsiteX82" fmla="*/ 1535854 w 3548024"/>
                  <a:gd name="connsiteY82" fmla="*/ 598577 h 3861475"/>
                  <a:gd name="connsiteX83" fmla="*/ 1434254 w 3548024"/>
                  <a:gd name="connsiteY83" fmla="*/ 517297 h 3861475"/>
                  <a:gd name="connsiteX84" fmla="*/ 1322494 w 3548024"/>
                  <a:gd name="connsiteY84" fmla="*/ 456337 h 3861475"/>
                  <a:gd name="connsiteX85" fmla="*/ 1312334 w 3548024"/>
                  <a:gd name="connsiteY85" fmla="*/ 486817 h 3861475"/>
                  <a:gd name="connsiteX86" fmla="*/ 1424094 w 3548024"/>
                  <a:gd name="connsiteY86" fmla="*/ 578257 h 3861475"/>
                  <a:gd name="connsiteX87" fmla="*/ 1566334 w 3548024"/>
                  <a:gd name="connsiteY87" fmla="*/ 659537 h 3861475"/>
                  <a:gd name="connsiteX88" fmla="*/ 1596814 w 3548024"/>
                  <a:gd name="connsiteY88" fmla="*/ 679857 h 3861475"/>
                  <a:gd name="connsiteX89" fmla="*/ 1678094 w 3548024"/>
                  <a:gd name="connsiteY89" fmla="*/ 811937 h 3861475"/>
                  <a:gd name="connsiteX90" fmla="*/ 1759374 w 3548024"/>
                  <a:gd name="connsiteY90" fmla="*/ 913537 h 3861475"/>
                  <a:gd name="connsiteX91" fmla="*/ 1779694 w 3548024"/>
                  <a:gd name="connsiteY91" fmla="*/ 1025297 h 3861475"/>
                  <a:gd name="connsiteX92" fmla="*/ 1810174 w 3548024"/>
                  <a:gd name="connsiteY92" fmla="*/ 1218337 h 3861475"/>
                  <a:gd name="connsiteX93" fmla="*/ 1871134 w 3548024"/>
                  <a:gd name="connsiteY93" fmla="*/ 1492657 h 3861475"/>
                  <a:gd name="connsiteX94" fmla="*/ 1850814 w 3548024"/>
                  <a:gd name="connsiteY94" fmla="*/ 1492657 h 3861475"/>
                  <a:gd name="connsiteX95" fmla="*/ 1586654 w 3548024"/>
                  <a:gd name="connsiteY95" fmla="*/ 1319937 h 3861475"/>
                  <a:gd name="connsiteX96" fmla="*/ 1403774 w 3548024"/>
                  <a:gd name="connsiteY96" fmla="*/ 1096417 h 3861475"/>
                  <a:gd name="connsiteX97" fmla="*/ 1322494 w 3548024"/>
                  <a:gd name="connsiteY97" fmla="*/ 964337 h 3861475"/>
                  <a:gd name="connsiteX98" fmla="*/ 1302174 w 3548024"/>
                  <a:gd name="connsiteY98" fmla="*/ 801777 h 3861475"/>
                  <a:gd name="connsiteX99" fmla="*/ 1281854 w 3548024"/>
                  <a:gd name="connsiteY99" fmla="*/ 771297 h 3861475"/>
                  <a:gd name="connsiteX100" fmla="*/ 1251374 w 3548024"/>
                  <a:gd name="connsiteY100" fmla="*/ 852577 h 3861475"/>
                  <a:gd name="connsiteX101" fmla="*/ 1261534 w 3548024"/>
                  <a:gd name="connsiteY101" fmla="*/ 954177 h 3861475"/>
                  <a:gd name="connsiteX102" fmla="*/ 1180254 w 3548024"/>
                  <a:gd name="connsiteY102" fmla="*/ 872897 h 3861475"/>
                  <a:gd name="connsiteX103" fmla="*/ 1007534 w 3548024"/>
                  <a:gd name="connsiteY103" fmla="*/ 690017 h 3861475"/>
                  <a:gd name="connsiteX104" fmla="*/ 936414 w 3548024"/>
                  <a:gd name="connsiteY104" fmla="*/ 557937 h 3861475"/>
                  <a:gd name="connsiteX105" fmla="*/ 885614 w 3548024"/>
                  <a:gd name="connsiteY105" fmla="*/ 476657 h 3861475"/>
                  <a:gd name="connsiteX106" fmla="*/ 855134 w 3548024"/>
                  <a:gd name="connsiteY106" fmla="*/ 476657 h 3861475"/>
                  <a:gd name="connsiteX107" fmla="*/ 875454 w 3548024"/>
                  <a:gd name="connsiteY107" fmla="*/ 547777 h 3861475"/>
                  <a:gd name="connsiteX108" fmla="*/ 977054 w 3548024"/>
                  <a:gd name="connsiteY108" fmla="*/ 730657 h 3861475"/>
                  <a:gd name="connsiteX109" fmla="*/ 1078654 w 3548024"/>
                  <a:gd name="connsiteY109" fmla="*/ 832257 h 3861475"/>
                  <a:gd name="connsiteX110" fmla="*/ 1007534 w 3548024"/>
                  <a:gd name="connsiteY110" fmla="*/ 832257 h 3861475"/>
                  <a:gd name="connsiteX111" fmla="*/ 844974 w 3548024"/>
                  <a:gd name="connsiteY111" fmla="*/ 761137 h 3861475"/>
                  <a:gd name="connsiteX112" fmla="*/ 824654 w 3548024"/>
                  <a:gd name="connsiteY112" fmla="*/ 781457 h 3861475"/>
                  <a:gd name="connsiteX113" fmla="*/ 916094 w 3548024"/>
                  <a:gd name="connsiteY113" fmla="*/ 832257 h 3861475"/>
                  <a:gd name="connsiteX114" fmla="*/ 1068494 w 3548024"/>
                  <a:gd name="connsiteY114" fmla="*/ 893217 h 3861475"/>
                  <a:gd name="connsiteX115" fmla="*/ 1119294 w 3548024"/>
                  <a:gd name="connsiteY115" fmla="*/ 903377 h 3861475"/>
                  <a:gd name="connsiteX116" fmla="*/ 1241214 w 3548024"/>
                  <a:gd name="connsiteY116" fmla="*/ 1004977 h 3861475"/>
                  <a:gd name="connsiteX117" fmla="*/ 1281854 w 3548024"/>
                  <a:gd name="connsiteY117" fmla="*/ 1035457 h 3861475"/>
                  <a:gd name="connsiteX118" fmla="*/ 1393614 w 3548024"/>
                  <a:gd name="connsiteY118" fmla="*/ 1167537 h 3861475"/>
                  <a:gd name="connsiteX119" fmla="*/ 1495214 w 3548024"/>
                  <a:gd name="connsiteY119" fmla="*/ 1299617 h 3861475"/>
                  <a:gd name="connsiteX120" fmla="*/ 1678094 w 3548024"/>
                  <a:gd name="connsiteY120" fmla="*/ 1472337 h 3861475"/>
                  <a:gd name="connsiteX121" fmla="*/ 1840654 w 3548024"/>
                  <a:gd name="connsiteY121" fmla="*/ 1604417 h 3861475"/>
                  <a:gd name="connsiteX122" fmla="*/ 1860974 w 3548024"/>
                  <a:gd name="connsiteY122" fmla="*/ 1655217 h 3861475"/>
                  <a:gd name="connsiteX123" fmla="*/ 1881294 w 3548024"/>
                  <a:gd name="connsiteY123" fmla="*/ 1807617 h 3861475"/>
                  <a:gd name="connsiteX124" fmla="*/ 1891454 w 3548024"/>
                  <a:gd name="connsiteY124" fmla="*/ 1899057 h 3861475"/>
                  <a:gd name="connsiteX125" fmla="*/ 1881294 w 3548024"/>
                  <a:gd name="connsiteY125" fmla="*/ 2061617 h 3861475"/>
                  <a:gd name="connsiteX126" fmla="*/ 1769534 w 3548024"/>
                  <a:gd name="connsiteY126" fmla="*/ 2010817 h 3861475"/>
                  <a:gd name="connsiteX127" fmla="*/ 1495214 w 3548024"/>
                  <a:gd name="connsiteY127" fmla="*/ 1960017 h 3861475"/>
                  <a:gd name="connsiteX128" fmla="*/ 1251374 w 3548024"/>
                  <a:gd name="connsiteY128" fmla="*/ 1888897 h 3861475"/>
                  <a:gd name="connsiteX129" fmla="*/ 895774 w 3548024"/>
                  <a:gd name="connsiteY129" fmla="*/ 1756817 h 3861475"/>
                  <a:gd name="connsiteX130" fmla="*/ 662094 w 3548024"/>
                  <a:gd name="connsiteY130" fmla="*/ 1523137 h 3861475"/>
                  <a:gd name="connsiteX131" fmla="*/ 509694 w 3548024"/>
                  <a:gd name="connsiteY131" fmla="*/ 1319937 h 3861475"/>
                  <a:gd name="connsiteX132" fmla="*/ 418254 w 3548024"/>
                  <a:gd name="connsiteY132" fmla="*/ 1218337 h 3861475"/>
                  <a:gd name="connsiteX133" fmla="*/ 357294 w 3548024"/>
                  <a:gd name="connsiteY133" fmla="*/ 1228497 h 3861475"/>
                  <a:gd name="connsiteX134" fmla="*/ 438574 w 3548024"/>
                  <a:gd name="connsiteY134" fmla="*/ 1319937 h 3861475"/>
                  <a:gd name="connsiteX135" fmla="*/ 560494 w 3548024"/>
                  <a:gd name="connsiteY135" fmla="*/ 1502817 h 3861475"/>
                  <a:gd name="connsiteX136" fmla="*/ 621454 w 3548024"/>
                  <a:gd name="connsiteY136" fmla="*/ 1584097 h 3861475"/>
                  <a:gd name="connsiteX137" fmla="*/ 550334 w 3548024"/>
                  <a:gd name="connsiteY137" fmla="*/ 1573937 h 3861475"/>
                  <a:gd name="connsiteX138" fmla="*/ 377614 w 3548024"/>
                  <a:gd name="connsiteY138" fmla="*/ 1482497 h 3861475"/>
                  <a:gd name="connsiteX139" fmla="*/ 204894 w 3548024"/>
                  <a:gd name="connsiteY139" fmla="*/ 1360577 h 3861475"/>
                  <a:gd name="connsiteX140" fmla="*/ 42334 w 3548024"/>
                  <a:gd name="connsiteY140" fmla="*/ 1228497 h 3861475"/>
                  <a:gd name="connsiteX141" fmla="*/ 1694 w 3548024"/>
                  <a:gd name="connsiteY141" fmla="*/ 1238657 h 3861475"/>
                  <a:gd name="connsiteX142" fmla="*/ 82974 w 3548024"/>
                  <a:gd name="connsiteY142" fmla="*/ 1309777 h 3861475"/>
                  <a:gd name="connsiteX143" fmla="*/ 357294 w 3548024"/>
                  <a:gd name="connsiteY143" fmla="*/ 1533297 h 3861475"/>
                  <a:gd name="connsiteX144" fmla="*/ 601134 w 3548024"/>
                  <a:gd name="connsiteY144" fmla="*/ 1645057 h 3861475"/>
                  <a:gd name="connsiteX145" fmla="*/ 702734 w 3548024"/>
                  <a:gd name="connsiteY145" fmla="*/ 1665377 h 3861475"/>
                  <a:gd name="connsiteX146" fmla="*/ 753534 w 3548024"/>
                  <a:gd name="connsiteY146" fmla="*/ 1726337 h 3861475"/>
                  <a:gd name="connsiteX147" fmla="*/ 814494 w 3548024"/>
                  <a:gd name="connsiteY147" fmla="*/ 1777137 h 3861475"/>
                  <a:gd name="connsiteX148" fmla="*/ 905934 w 3548024"/>
                  <a:gd name="connsiteY148" fmla="*/ 1827937 h 3861475"/>
                  <a:gd name="connsiteX149" fmla="*/ 1231054 w 3548024"/>
                  <a:gd name="connsiteY149" fmla="*/ 1949857 h 3861475"/>
                  <a:gd name="connsiteX150" fmla="*/ 1535854 w 3548024"/>
                  <a:gd name="connsiteY150" fmla="*/ 2061617 h 3861475"/>
                  <a:gd name="connsiteX151" fmla="*/ 1647614 w 3548024"/>
                  <a:gd name="connsiteY151" fmla="*/ 2132737 h 3861475"/>
                  <a:gd name="connsiteX152" fmla="*/ 1464734 w 3548024"/>
                  <a:gd name="connsiteY152" fmla="*/ 2102257 h 3861475"/>
                  <a:gd name="connsiteX153" fmla="*/ 1281854 w 3548024"/>
                  <a:gd name="connsiteY153" fmla="*/ 2102257 h 3861475"/>
                  <a:gd name="connsiteX154" fmla="*/ 1048174 w 3548024"/>
                  <a:gd name="connsiteY154" fmla="*/ 2081937 h 3861475"/>
                  <a:gd name="connsiteX155" fmla="*/ 804334 w 3548024"/>
                  <a:gd name="connsiteY155" fmla="*/ 2010817 h 3861475"/>
                  <a:gd name="connsiteX156" fmla="*/ 540174 w 3548024"/>
                  <a:gd name="connsiteY156" fmla="*/ 1919377 h 3861475"/>
                  <a:gd name="connsiteX157" fmla="*/ 509694 w 3548024"/>
                  <a:gd name="connsiteY157" fmla="*/ 1909217 h 3861475"/>
                  <a:gd name="connsiteX158" fmla="*/ 377614 w 3548024"/>
                  <a:gd name="connsiteY158" fmla="*/ 1817777 h 3861475"/>
                  <a:gd name="connsiteX159" fmla="*/ 336974 w 3548024"/>
                  <a:gd name="connsiteY159" fmla="*/ 1827937 h 3861475"/>
                  <a:gd name="connsiteX160" fmla="*/ 469054 w 3548024"/>
                  <a:gd name="connsiteY160" fmla="*/ 1949857 h 3861475"/>
                  <a:gd name="connsiteX161" fmla="*/ 723054 w 3548024"/>
                  <a:gd name="connsiteY161" fmla="*/ 2031137 h 3861475"/>
                  <a:gd name="connsiteX162" fmla="*/ 601134 w 3548024"/>
                  <a:gd name="connsiteY162" fmla="*/ 2031137 h 3861475"/>
                  <a:gd name="connsiteX163" fmla="*/ 469054 w 3548024"/>
                  <a:gd name="connsiteY163" fmla="*/ 2020977 h 3861475"/>
                  <a:gd name="connsiteX164" fmla="*/ 469054 w 3548024"/>
                  <a:gd name="connsiteY164" fmla="*/ 2071777 h 3861475"/>
                  <a:gd name="connsiteX165" fmla="*/ 580814 w 3548024"/>
                  <a:gd name="connsiteY165" fmla="*/ 2071777 h 3861475"/>
                  <a:gd name="connsiteX166" fmla="*/ 784014 w 3548024"/>
                  <a:gd name="connsiteY166" fmla="*/ 2071777 h 3861475"/>
                  <a:gd name="connsiteX167" fmla="*/ 987214 w 3548024"/>
                  <a:gd name="connsiteY167" fmla="*/ 2112417 h 3861475"/>
                  <a:gd name="connsiteX168" fmla="*/ 1261534 w 3548024"/>
                  <a:gd name="connsiteY168" fmla="*/ 2132737 h 3861475"/>
                  <a:gd name="connsiteX169" fmla="*/ 1578766 w 3548024"/>
                  <a:gd name="connsiteY169" fmla="*/ 2175010 h 3861475"/>
                  <a:gd name="connsiteX170" fmla="*/ 1739054 w 3548024"/>
                  <a:gd name="connsiteY170" fmla="*/ 2305457 h 3861475"/>
                  <a:gd name="connsiteX171" fmla="*/ 1789854 w 3548024"/>
                  <a:gd name="connsiteY171" fmla="*/ 2437537 h 3861475"/>
                  <a:gd name="connsiteX172" fmla="*/ 1800014 w 3548024"/>
                  <a:gd name="connsiteY172" fmla="*/ 2681377 h 3861475"/>
                  <a:gd name="connsiteX173" fmla="*/ 1779694 w 3548024"/>
                  <a:gd name="connsiteY173" fmla="*/ 2935377 h 3861475"/>
                  <a:gd name="connsiteX174" fmla="*/ 1728894 w 3548024"/>
                  <a:gd name="connsiteY174" fmla="*/ 3230017 h 3861475"/>
                  <a:gd name="connsiteX175" fmla="*/ 1678094 w 3548024"/>
                  <a:gd name="connsiteY175" fmla="*/ 3524657 h 3861475"/>
                  <a:gd name="connsiteX176" fmla="*/ 1627294 w 3548024"/>
                  <a:gd name="connsiteY176" fmla="*/ 3768497 h 3861475"/>
                  <a:gd name="connsiteX177" fmla="*/ 1820334 w 3548024"/>
                  <a:gd name="connsiteY177" fmla="*/ 3849777 h 3861475"/>
                  <a:gd name="connsiteX178" fmla="*/ 2114974 w 3548024"/>
                  <a:gd name="connsiteY178" fmla="*/ 3859937 h 3861475"/>
                  <a:gd name="connsiteX179" fmla="*/ 2274667 w 3548024"/>
                  <a:gd name="connsiteY179" fmla="*/ 3839765 h 3861475"/>
                  <a:gd name="connsiteX180" fmla="*/ 2287356 w 3548024"/>
                  <a:gd name="connsiteY180" fmla="*/ 3742447 h 3861475"/>
                  <a:gd name="connsiteX181" fmla="*/ 2232894 w 3548024"/>
                  <a:gd name="connsiteY181" fmla="*/ 3374722 h 3861475"/>
                  <a:gd name="connsiteX0" fmla="*/ 2224448 w 3548024"/>
                  <a:gd name="connsiteY0" fmla="*/ 3383831 h 3871568"/>
                  <a:gd name="connsiteX1" fmla="*/ 2198719 w 3548024"/>
                  <a:gd name="connsiteY1" fmla="*/ 2548406 h 3871568"/>
                  <a:gd name="connsiteX2" fmla="*/ 2298846 w 3548024"/>
                  <a:gd name="connsiteY2" fmla="*/ 2247018 h 3871568"/>
                  <a:gd name="connsiteX3" fmla="*/ 2622974 w 3548024"/>
                  <a:gd name="connsiteY3" fmla="*/ 2020977 h 3871568"/>
                  <a:gd name="connsiteX4" fmla="*/ 3009054 w 3548024"/>
                  <a:gd name="connsiteY4" fmla="*/ 1797457 h 3871568"/>
                  <a:gd name="connsiteX5" fmla="*/ 3283374 w 3548024"/>
                  <a:gd name="connsiteY5" fmla="*/ 1685697 h 3871568"/>
                  <a:gd name="connsiteX6" fmla="*/ 3466254 w 3548024"/>
                  <a:gd name="connsiteY6" fmla="*/ 1573937 h 3871568"/>
                  <a:gd name="connsiteX7" fmla="*/ 3547534 w 3548024"/>
                  <a:gd name="connsiteY7" fmla="*/ 1462177 h 3871568"/>
                  <a:gd name="connsiteX8" fmla="*/ 3496734 w 3548024"/>
                  <a:gd name="connsiteY8" fmla="*/ 1452017 h 3871568"/>
                  <a:gd name="connsiteX9" fmla="*/ 3425614 w 3548024"/>
                  <a:gd name="connsiteY9" fmla="*/ 1553617 h 3871568"/>
                  <a:gd name="connsiteX10" fmla="*/ 3232574 w 3548024"/>
                  <a:gd name="connsiteY10" fmla="*/ 1655217 h 3871568"/>
                  <a:gd name="connsiteX11" fmla="*/ 2917614 w 3548024"/>
                  <a:gd name="connsiteY11" fmla="*/ 1787297 h 3871568"/>
                  <a:gd name="connsiteX12" fmla="*/ 2887134 w 3548024"/>
                  <a:gd name="connsiteY12" fmla="*/ 1777137 h 3871568"/>
                  <a:gd name="connsiteX13" fmla="*/ 2917614 w 3548024"/>
                  <a:gd name="connsiteY13" fmla="*/ 1665377 h 3871568"/>
                  <a:gd name="connsiteX14" fmla="*/ 2978574 w 3548024"/>
                  <a:gd name="connsiteY14" fmla="*/ 1502817 h 3871568"/>
                  <a:gd name="connsiteX15" fmla="*/ 2978574 w 3548024"/>
                  <a:gd name="connsiteY15" fmla="*/ 1452017 h 3871568"/>
                  <a:gd name="connsiteX16" fmla="*/ 2927774 w 3548024"/>
                  <a:gd name="connsiteY16" fmla="*/ 1462177 h 3871568"/>
                  <a:gd name="connsiteX17" fmla="*/ 2897294 w 3548024"/>
                  <a:gd name="connsiteY17" fmla="*/ 1543457 h 3871568"/>
                  <a:gd name="connsiteX18" fmla="*/ 2816014 w 3548024"/>
                  <a:gd name="connsiteY18" fmla="*/ 1766977 h 3871568"/>
                  <a:gd name="connsiteX19" fmla="*/ 2785534 w 3548024"/>
                  <a:gd name="connsiteY19" fmla="*/ 1848257 h 3871568"/>
                  <a:gd name="connsiteX20" fmla="*/ 2586878 w 3548024"/>
                  <a:gd name="connsiteY20" fmla="*/ 1958986 h 3871568"/>
                  <a:gd name="connsiteX21" fmla="*/ 2368974 w 3548024"/>
                  <a:gd name="connsiteY21" fmla="*/ 2081937 h 3871568"/>
                  <a:gd name="connsiteX22" fmla="*/ 2226734 w 3548024"/>
                  <a:gd name="connsiteY22" fmla="*/ 2193697 h 3871568"/>
                  <a:gd name="connsiteX23" fmla="*/ 2308014 w 3548024"/>
                  <a:gd name="connsiteY23" fmla="*/ 1848257 h 3871568"/>
                  <a:gd name="connsiteX24" fmla="*/ 2379134 w 3548024"/>
                  <a:gd name="connsiteY24" fmla="*/ 1462177 h 3871568"/>
                  <a:gd name="connsiteX25" fmla="*/ 2592494 w 3548024"/>
                  <a:gd name="connsiteY25" fmla="*/ 1238657 h 3871568"/>
                  <a:gd name="connsiteX26" fmla="*/ 2663614 w 3548024"/>
                  <a:gd name="connsiteY26" fmla="*/ 1076097 h 3871568"/>
                  <a:gd name="connsiteX27" fmla="*/ 2622974 w 3548024"/>
                  <a:gd name="connsiteY27" fmla="*/ 1076097 h 3871568"/>
                  <a:gd name="connsiteX28" fmla="*/ 2562014 w 3548024"/>
                  <a:gd name="connsiteY28" fmla="*/ 1208177 h 3871568"/>
                  <a:gd name="connsiteX29" fmla="*/ 2409614 w 3548024"/>
                  <a:gd name="connsiteY29" fmla="*/ 1330097 h 3871568"/>
                  <a:gd name="connsiteX30" fmla="*/ 2460414 w 3548024"/>
                  <a:gd name="connsiteY30" fmla="*/ 1157377 h 3871568"/>
                  <a:gd name="connsiteX31" fmla="*/ 2541694 w 3548024"/>
                  <a:gd name="connsiteY31" fmla="*/ 862737 h 3871568"/>
                  <a:gd name="connsiteX32" fmla="*/ 2643294 w 3548024"/>
                  <a:gd name="connsiteY32" fmla="*/ 771297 h 3871568"/>
                  <a:gd name="connsiteX33" fmla="*/ 2724574 w 3548024"/>
                  <a:gd name="connsiteY33" fmla="*/ 679857 h 3871568"/>
                  <a:gd name="connsiteX34" fmla="*/ 2734734 w 3548024"/>
                  <a:gd name="connsiteY34" fmla="*/ 629057 h 3871568"/>
                  <a:gd name="connsiteX35" fmla="*/ 2694094 w 3548024"/>
                  <a:gd name="connsiteY35" fmla="*/ 649377 h 3871568"/>
                  <a:gd name="connsiteX36" fmla="*/ 2622974 w 3548024"/>
                  <a:gd name="connsiteY36" fmla="*/ 730657 h 3871568"/>
                  <a:gd name="connsiteX37" fmla="*/ 2562014 w 3548024"/>
                  <a:gd name="connsiteY37" fmla="*/ 761137 h 3871568"/>
                  <a:gd name="connsiteX38" fmla="*/ 2673774 w 3548024"/>
                  <a:gd name="connsiteY38" fmla="*/ 456337 h 3871568"/>
                  <a:gd name="connsiteX39" fmla="*/ 2724574 w 3548024"/>
                  <a:gd name="connsiteY39" fmla="*/ 222657 h 3871568"/>
                  <a:gd name="connsiteX40" fmla="*/ 2683934 w 3548024"/>
                  <a:gd name="connsiteY40" fmla="*/ 212497 h 3871568"/>
                  <a:gd name="connsiteX41" fmla="*/ 2663614 w 3548024"/>
                  <a:gd name="connsiteY41" fmla="*/ 324257 h 3871568"/>
                  <a:gd name="connsiteX42" fmla="*/ 2612814 w 3548024"/>
                  <a:gd name="connsiteY42" fmla="*/ 496977 h 3871568"/>
                  <a:gd name="connsiteX43" fmla="*/ 2592494 w 3548024"/>
                  <a:gd name="connsiteY43" fmla="*/ 496977 h 3871568"/>
                  <a:gd name="connsiteX44" fmla="*/ 2551854 w 3548024"/>
                  <a:gd name="connsiteY44" fmla="*/ 354737 h 3871568"/>
                  <a:gd name="connsiteX45" fmla="*/ 2521374 w 3548024"/>
                  <a:gd name="connsiteY45" fmla="*/ 263297 h 3871568"/>
                  <a:gd name="connsiteX46" fmla="*/ 2490894 w 3548024"/>
                  <a:gd name="connsiteY46" fmla="*/ 293777 h 3871568"/>
                  <a:gd name="connsiteX47" fmla="*/ 2511214 w 3548024"/>
                  <a:gd name="connsiteY47" fmla="*/ 354737 h 3871568"/>
                  <a:gd name="connsiteX48" fmla="*/ 2541694 w 3548024"/>
                  <a:gd name="connsiteY48" fmla="*/ 466497 h 3871568"/>
                  <a:gd name="connsiteX49" fmla="*/ 2562014 w 3548024"/>
                  <a:gd name="connsiteY49" fmla="*/ 557937 h 3871568"/>
                  <a:gd name="connsiteX50" fmla="*/ 2572174 w 3548024"/>
                  <a:gd name="connsiteY50" fmla="*/ 588417 h 3871568"/>
                  <a:gd name="connsiteX51" fmla="*/ 2490894 w 3548024"/>
                  <a:gd name="connsiteY51" fmla="*/ 822097 h 3871568"/>
                  <a:gd name="connsiteX52" fmla="*/ 2419774 w 3548024"/>
                  <a:gd name="connsiteY52" fmla="*/ 1076097 h 3871568"/>
                  <a:gd name="connsiteX53" fmla="*/ 2358814 w 3548024"/>
                  <a:gd name="connsiteY53" fmla="*/ 1045617 h 3871568"/>
                  <a:gd name="connsiteX54" fmla="*/ 2257214 w 3548024"/>
                  <a:gd name="connsiteY54" fmla="*/ 872897 h 3871568"/>
                  <a:gd name="connsiteX55" fmla="*/ 2216574 w 3548024"/>
                  <a:gd name="connsiteY55" fmla="*/ 791617 h 3871568"/>
                  <a:gd name="connsiteX56" fmla="*/ 2196254 w 3548024"/>
                  <a:gd name="connsiteY56" fmla="*/ 822097 h 3871568"/>
                  <a:gd name="connsiteX57" fmla="*/ 2236894 w 3548024"/>
                  <a:gd name="connsiteY57" fmla="*/ 923697 h 3871568"/>
                  <a:gd name="connsiteX58" fmla="*/ 2297854 w 3548024"/>
                  <a:gd name="connsiteY58" fmla="*/ 1035457 h 3871568"/>
                  <a:gd name="connsiteX59" fmla="*/ 2348654 w 3548024"/>
                  <a:gd name="connsiteY59" fmla="*/ 1116737 h 3871568"/>
                  <a:gd name="connsiteX60" fmla="*/ 2379134 w 3548024"/>
                  <a:gd name="connsiteY60" fmla="*/ 1147217 h 3871568"/>
                  <a:gd name="connsiteX61" fmla="*/ 2358814 w 3548024"/>
                  <a:gd name="connsiteY61" fmla="*/ 1258977 h 3871568"/>
                  <a:gd name="connsiteX62" fmla="*/ 2257214 w 3548024"/>
                  <a:gd name="connsiteY62" fmla="*/ 1604417 h 3871568"/>
                  <a:gd name="connsiteX63" fmla="*/ 2206414 w 3548024"/>
                  <a:gd name="connsiteY63" fmla="*/ 1858417 h 3871568"/>
                  <a:gd name="connsiteX64" fmla="*/ 2155614 w 3548024"/>
                  <a:gd name="connsiteY64" fmla="*/ 2000657 h 3871568"/>
                  <a:gd name="connsiteX65" fmla="*/ 2084494 w 3548024"/>
                  <a:gd name="connsiteY65" fmla="*/ 2020977 h 3871568"/>
                  <a:gd name="connsiteX66" fmla="*/ 2043854 w 3548024"/>
                  <a:gd name="connsiteY66" fmla="*/ 1868577 h 3871568"/>
                  <a:gd name="connsiteX67" fmla="*/ 1952414 w 3548024"/>
                  <a:gd name="connsiteY67" fmla="*/ 1533297 h 3871568"/>
                  <a:gd name="connsiteX68" fmla="*/ 1840654 w 3548024"/>
                  <a:gd name="connsiteY68" fmla="*/ 1076097 h 3871568"/>
                  <a:gd name="connsiteX69" fmla="*/ 1800014 w 3548024"/>
                  <a:gd name="connsiteY69" fmla="*/ 618897 h 3871568"/>
                  <a:gd name="connsiteX70" fmla="*/ 1867129 w 3548024"/>
                  <a:gd name="connsiteY70" fmla="*/ 38001 h 3871568"/>
                  <a:gd name="connsiteX71" fmla="*/ 1795121 w 3548024"/>
                  <a:gd name="connsiteY71" fmla="*/ 110009 h 3871568"/>
                  <a:gd name="connsiteX72" fmla="*/ 1759374 w 3548024"/>
                  <a:gd name="connsiteY72" fmla="*/ 547777 h 3871568"/>
                  <a:gd name="connsiteX73" fmla="*/ 1759374 w 3548024"/>
                  <a:gd name="connsiteY73" fmla="*/ 740817 h 3871568"/>
                  <a:gd name="connsiteX74" fmla="*/ 1769534 w 3548024"/>
                  <a:gd name="connsiteY74" fmla="*/ 852577 h 3871568"/>
                  <a:gd name="connsiteX75" fmla="*/ 1728894 w 3548024"/>
                  <a:gd name="connsiteY75" fmla="*/ 791617 h 3871568"/>
                  <a:gd name="connsiteX76" fmla="*/ 1617134 w 3548024"/>
                  <a:gd name="connsiteY76" fmla="*/ 588417 h 3871568"/>
                  <a:gd name="connsiteX77" fmla="*/ 1566334 w 3548024"/>
                  <a:gd name="connsiteY77" fmla="*/ 324257 h 3871568"/>
                  <a:gd name="connsiteX78" fmla="*/ 1535854 w 3548024"/>
                  <a:gd name="connsiteY78" fmla="*/ 242977 h 3871568"/>
                  <a:gd name="connsiteX79" fmla="*/ 1515534 w 3548024"/>
                  <a:gd name="connsiteY79" fmla="*/ 303937 h 3871568"/>
                  <a:gd name="connsiteX80" fmla="*/ 1546014 w 3548024"/>
                  <a:gd name="connsiteY80" fmla="*/ 547777 h 3871568"/>
                  <a:gd name="connsiteX81" fmla="*/ 1566334 w 3548024"/>
                  <a:gd name="connsiteY81" fmla="*/ 608737 h 3871568"/>
                  <a:gd name="connsiteX82" fmla="*/ 1535854 w 3548024"/>
                  <a:gd name="connsiteY82" fmla="*/ 598577 h 3871568"/>
                  <a:gd name="connsiteX83" fmla="*/ 1434254 w 3548024"/>
                  <a:gd name="connsiteY83" fmla="*/ 517297 h 3871568"/>
                  <a:gd name="connsiteX84" fmla="*/ 1322494 w 3548024"/>
                  <a:gd name="connsiteY84" fmla="*/ 456337 h 3871568"/>
                  <a:gd name="connsiteX85" fmla="*/ 1312334 w 3548024"/>
                  <a:gd name="connsiteY85" fmla="*/ 486817 h 3871568"/>
                  <a:gd name="connsiteX86" fmla="*/ 1424094 w 3548024"/>
                  <a:gd name="connsiteY86" fmla="*/ 578257 h 3871568"/>
                  <a:gd name="connsiteX87" fmla="*/ 1566334 w 3548024"/>
                  <a:gd name="connsiteY87" fmla="*/ 659537 h 3871568"/>
                  <a:gd name="connsiteX88" fmla="*/ 1596814 w 3548024"/>
                  <a:gd name="connsiteY88" fmla="*/ 679857 h 3871568"/>
                  <a:gd name="connsiteX89" fmla="*/ 1678094 w 3548024"/>
                  <a:gd name="connsiteY89" fmla="*/ 811937 h 3871568"/>
                  <a:gd name="connsiteX90" fmla="*/ 1759374 w 3548024"/>
                  <a:gd name="connsiteY90" fmla="*/ 913537 h 3871568"/>
                  <a:gd name="connsiteX91" fmla="*/ 1779694 w 3548024"/>
                  <a:gd name="connsiteY91" fmla="*/ 1025297 h 3871568"/>
                  <a:gd name="connsiteX92" fmla="*/ 1810174 w 3548024"/>
                  <a:gd name="connsiteY92" fmla="*/ 1218337 h 3871568"/>
                  <a:gd name="connsiteX93" fmla="*/ 1871134 w 3548024"/>
                  <a:gd name="connsiteY93" fmla="*/ 1492657 h 3871568"/>
                  <a:gd name="connsiteX94" fmla="*/ 1850814 w 3548024"/>
                  <a:gd name="connsiteY94" fmla="*/ 1492657 h 3871568"/>
                  <a:gd name="connsiteX95" fmla="*/ 1586654 w 3548024"/>
                  <a:gd name="connsiteY95" fmla="*/ 1319937 h 3871568"/>
                  <a:gd name="connsiteX96" fmla="*/ 1403774 w 3548024"/>
                  <a:gd name="connsiteY96" fmla="*/ 1096417 h 3871568"/>
                  <a:gd name="connsiteX97" fmla="*/ 1322494 w 3548024"/>
                  <a:gd name="connsiteY97" fmla="*/ 964337 h 3871568"/>
                  <a:gd name="connsiteX98" fmla="*/ 1302174 w 3548024"/>
                  <a:gd name="connsiteY98" fmla="*/ 801777 h 3871568"/>
                  <a:gd name="connsiteX99" fmla="*/ 1281854 w 3548024"/>
                  <a:gd name="connsiteY99" fmla="*/ 771297 h 3871568"/>
                  <a:gd name="connsiteX100" fmla="*/ 1251374 w 3548024"/>
                  <a:gd name="connsiteY100" fmla="*/ 852577 h 3871568"/>
                  <a:gd name="connsiteX101" fmla="*/ 1261534 w 3548024"/>
                  <a:gd name="connsiteY101" fmla="*/ 954177 h 3871568"/>
                  <a:gd name="connsiteX102" fmla="*/ 1180254 w 3548024"/>
                  <a:gd name="connsiteY102" fmla="*/ 872897 h 3871568"/>
                  <a:gd name="connsiteX103" fmla="*/ 1007534 w 3548024"/>
                  <a:gd name="connsiteY103" fmla="*/ 690017 h 3871568"/>
                  <a:gd name="connsiteX104" fmla="*/ 936414 w 3548024"/>
                  <a:gd name="connsiteY104" fmla="*/ 557937 h 3871568"/>
                  <a:gd name="connsiteX105" fmla="*/ 885614 w 3548024"/>
                  <a:gd name="connsiteY105" fmla="*/ 476657 h 3871568"/>
                  <a:gd name="connsiteX106" fmla="*/ 855134 w 3548024"/>
                  <a:gd name="connsiteY106" fmla="*/ 476657 h 3871568"/>
                  <a:gd name="connsiteX107" fmla="*/ 875454 w 3548024"/>
                  <a:gd name="connsiteY107" fmla="*/ 547777 h 3871568"/>
                  <a:gd name="connsiteX108" fmla="*/ 977054 w 3548024"/>
                  <a:gd name="connsiteY108" fmla="*/ 730657 h 3871568"/>
                  <a:gd name="connsiteX109" fmla="*/ 1078654 w 3548024"/>
                  <a:gd name="connsiteY109" fmla="*/ 832257 h 3871568"/>
                  <a:gd name="connsiteX110" fmla="*/ 1007534 w 3548024"/>
                  <a:gd name="connsiteY110" fmla="*/ 832257 h 3871568"/>
                  <a:gd name="connsiteX111" fmla="*/ 844974 w 3548024"/>
                  <a:gd name="connsiteY111" fmla="*/ 761137 h 3871568"/>
                  <a:gd name="connsiteX112" fmla="*/ 824654 w 3548024"/>
                  <a:gd name="connsiteY112" fmla="*/ 781457 h 3871568"/>
                  <a:gd name="connsiteX113" fmla="*/ 916094 w 3548024"/>
                  <a:gd name="connsiteY113" fmla="*/ 832257 h 3871568"/>
                  <a:gd name="connsiteX114" fmla="*/ 1068494 w 3548024"/>
                  <a:gd name="connsiteY114" fmla="*/ 893217 h 3871568"/>
                  <a:gd name="connsiteX115" fmla="*/ 1119294 w 3548024"/>
                  <a:gd name="connsiteY115" fmla="*/ 903377 h 3871568"/>
                  <a:gd name="connsiteX116" fmla="*/ 1241214 w 3548024"/>
                  <a:gd name="connsiteY116" fmla="*/ 1004977 h 3871568"/>
                  <a:gd name="connsiteX117" fmla="*/ 1281854 w 3548024"/>
                  <a:gd name="connsiteY117" fmla="*/ 1035457 h 3871568"/>
                  <a:gd name="connsiteX118" fmla="*/ 1393614 w 3548024"/>
                  <a:gd name="connsiteY118" fmla="*/ 1167537 h 3871568"/>
                  <a:gd name="connsiteX119" fmla="*/ 1495214 w 3548024"/>
                  <a:gd name="connsiteY119" fmla="*/ 1299617 h 3871568"/>
                  <a:gd name="connsiteX120" fmla="*/ 1678094 w 3548024"/>
                  <a:gd name="connsiteY120" fmla="*/ 1472337 h 3871568"/>
                  <a:gd name="connsiteX121" fmla="*/ 1840654 w 3548024"/>
                  <a:gd name="connsiteY121" fmla="*/ 1604417 h 3871568"/>
                  <a:gd name="connsiteX122" fmla="*/ 1860974 w 3548024"/>
                  <a:gd name="connsiteY122" fmla="*/ 1655217 h 3871568"/>
                  <a:gd name="connsiteX123" fmla="*/ 1881294 w 3548024"/>
                  <a:gd name="connsiteY123" fmla="*/ 1807617 h 3871568"/>
                  <a:gd name="connsiteX124" fmla="*/ 1891454 w 3548024"/>
                  <a:gd name="connsiteY124" fmla="*/ 1899057 h 3871568"/>
                  <a:gd name="connsiteX125" fmla="*/ 1881294 w 3548024"/>
                  <a:gd name="connsiteY125" fmla="*/ 2061617 h 3871568"/>
                  <a:gd name="connsiteX126" fmla="*/ 1769534 w 3548024"/>
                  <a:gd name="connsiteY126" fmla="*/ 2010817 h 3871568"/>
                  <a:gd name="connsiteX127" fmla="*/ 1495214 w 3548024"/>
                  <a:gd name="connsiteY127" fmla="*/ 1960017 h 3871568"/>
                  <a:gd name="connsiteX128" fmla="*/ 1251374 w 3548024"/>
                  <a:gd name="connsiteY128" fmla="*/ 1888897 h 3871568"/>
                  <a:gd name="connsiteX129" fmla="*/ 895774 w 3548024"/>
                  <a:gd name="connsiteY129" fmla="*/ 1756817 h 3871568"/>
                  <a:gd name="connsiteX130" fmla="*/ 662094 w 3548024"/>
                  <a:gd name="connsiteY130" fmla="*/ 1523137 h 3871568"/>
                  <a:gd name="connsiteX131" fmla="*/ 509694 w 3548024"/>
                  <a:gd name="connsiteY131" fmla="*/ 1319937 h 3871568"/>
                  <a:gd name="connsiteX132" fmla="*/ 418254 w 3548024"/>
                  <a:gd name="connsiteY132" fmla="*/ 1218337 h 3871568"/>
                  <a:gd name="connsiteX133" fmla="*/ 357294 w 3548024"/>
                  <a:gd name="connsiteY133" fmla="*/ 1228497 h 3871568"/>
                  <a:gd name="connsiteX134" fmla="*/ 438574 w 3548024"/>
                  <a:gd name="connsiteY134" fmla="*/ 1319937 h 3871568"/>
                  <a:gd name="connsiteX135" fmla="*/ 560494 w 3548024"/>
                  <a:gd name="connsiteY135" fmla="*/ 1502817 h 3871568"/>
                  <a:gd name="connsiteX136" fmla="*/ 621454 w 3548024"/>
                  <a:gd name="connsiteY136" fmla="*/ 1584097 h 3871568"/>
                  <a:gd name="connsiteX137" fmla="*/ 550334 w 3548024"/>
                  <a:gd name="connsiteY137" fmla="*/ 1573937 h 3871568"/>
                  <a:gd name="connsiteX138" fmla="*/ 377614 w 3548024"/>
                  <a:gd name="connsiteY138" fmla="*/ 1482497 h 3871568"/>
                  <a:gd name="connsiteX139" fmla="*/ 204894 w 3548024"/>
                  <a:gd name="connsiteY139" fmla="*/ 1360577 h 3871568"/>
                  <a:gd name="connsiteX140" fmla="*/ 42334 w 3548024"/>
                  <a:gd name="connsiteY140" fmla="*/ 1228497 h 3871568"/>
                  <a:gd name="connsiteX141" fmla="*/ 1694 w 3548024"/>
                  <a:gd name="connsiteY141" fmla="*/ 1238657 h 3871568"/>
                  <a:gd name="connsiteX142" fmla="*/ 82974 w 3548024"/>
                  <a:gd name="connsiteY142" fmla="*/ 1309777 h 3871568"/>
                  <a:gd name="connsiteX143" fmla="*/ 357294 w 3548024"/>
                  <a:gd name="connsiteY143" fmla="*/ 1533297 h 3871568"/>
                  <a:gd name="connsiteX144" fmla="*/ 601134 w 3548024"/>
                  <a:gd name="connsiteY144" fmla="*/ 1645057 h 3871568"/>
                  <a:gd name="connsiteX145" fmla="*/ 702734 w 3548024"/>
                  <a:gd name="connsiteY145" fmla="*/ 1665377 h 3871568"/>
                  <a:gd name="connsiteX146" fmla="*/ 753534 w 3548024"/>
                  <a:gd name="connsiteY146" fmla="*/ 1726337 h 3871568"/>
                  <a:gd name="connsiteX147" fmla="*/ 814494 w 3548024"/>
                  <a:gd name="connsiteY147" fmla="*/ 1777137 h 3871568"/>
                  <a:gd name="connsiteX148" fmla="*/ 905934 w 3548024"/>
                  <a:gd name="connsiteY148" fmla="*/ 1827937 h 3871568"/>
                  <a:gd name="connsiteX149" fmla="*/ 1231054 w 3548024"/>
                  <a:gd name="connsiteY149" fmla="*/ 1949857 h 3871568"/>
                  <a:gd name="connsiteX150" fmla="*/ 1535854 w 3548024"/>
                  <a:gd name="connsiteY150" fmla="*/ 2061617 h 3871568"/>
                  <a:gd name="connsiteX151" fmla="*/ 1647614 w 3548024"/>
                  <a:gd name="connsiteY151" fmla="*/ 2132737 h 3871568"/>
                  <a:gd name="connsiteX152" fmla="*/ 1464734 w 3548024"/>
                  <a:gd name="connsiteY152" fmla="*/ 2102257 h 3871568"/>
                  <a:gd name="connsiteX153" fmla="*/ 1281854 w 3548024"/>
                  <a:gd name="connsiteY153" fmla="*/ 2102257 h 3871568"/>
                  <a:gd name="connsiteX154" fmla="*/ 1048174 w 3548024"/>
                  <a:gd name="connsiteY154" fmla="*/ 2081937 h 3871568"/>
                  <a:gd name="connsiteX155" fmla="*/ 804334 w 3548024"/>
                  <a:gd name="connsiteY155" fmla="*/ 2010817 h 3871568"/>
                  <a:gd name="connsiteX156" fmla="*/ 540174 w 3548024"/>
                  <a:gd name="connsiteY156" fmla="*/ 1919377 h 3871568"/>
                  <a:gd name="connsiteX157" fmla="*/ 509694 w 3548024"/>
                  <a:gd name="connsiteY157" fmla="*/ 1909217 h 3871568"/>
                  <a:gd name="connsiteX158" fmla="*/ 377614 w 3548024"/>
                  <a:gd name="connsiteY158" fmla="*/ 1817777 h 3871568"/>
                  <a:gd name="connsiteX159" fmla="*/ 336974 w 3548024"/>
                  <a:gd name="connsiteY159" fmla="*/ 1827937 h 3871568"/>
                  <a:gd name="connsiteX160" fmla="*/ 469054 w 3548024"/>
                  <a:gd name="connsiteY160" fmla="*/ 1949857 h 3871568"/>
                  <a:gd name="connsiteX161" fmla="*/ 723054 w 3548024"/>
                  <a:gd name="connsiteY161" fmla="*/ 2031137 h 3871568"/>
                  <a:gd name="connsiteX162" fmla="*/ 601134 w 3548024"/>
                  <a:gd name="connsiteY162" fmla="*/ 2031137 h 3871568"/>
                  <a:gd name="connsiteX163" fmla="*/ 469054 w 3548024"/>
                  <a:gd name="connsiteY163" fmla="*/ 2020977 h 3871568"/>
                  <a:gd name="connsiteX164" fmla="*/ 469054 w 3548024"/>
                  <a:gd name="connsiteY164" fmla="*/ 2071777 h 3871568"/>
                  <a:gd name="connsiteX165" fmla="*/ 580814 w 3548024"/>
                  <a:gd name="connsiteY165" fmla="*/ 2071777 h 3871568"/>
                  <a:gd name="connsiteX166" fmla="*/ 784014 w 3548024"/>
                  <a:gd name="connsiteY166" fmla="*/ 2071777 h 3871568"/>
                  <a:gd name="connsiteX167" fmla="*/ 987214 w 3548024"/>
                  <a:gd name="connsiteY167" fmla="*/ 2112417 h 3871568"/>
                  <a:gd name="connsiteX168" fmla="*/ 1261534 w 3548024"/>
                  <a:gd name="connsiteY168" fmla="*/ 2132737 h 3871568"/>
                  <a:gd name="connsiteX169" fmla="*/ 1578766 w 3548024"/>
                  <a:gd name="connsiteY169" fmla="*/ 2175010 h 3871568"/>
                  <a:gd name="connsiteX170" fmla="*/ 1739054 w 3548024"/>
                  <a:gd name="connsiteY170" fmla="*/ 2305457 h 3871568"/>
                  <a:gd name="connsiteX171" fmla="*/ 1789854 w 3548024"/>
                  <a:gd name="connsiteY171" fmla="*/ 2437537 h 3871568"/>
                  <a:gd name="connsiteX172" fmla="*/ 1800014 w 3548024"/>
                  <a:gd name="connsiteY172" fmla="*/ 2681377 h 3871568"/>
                  <a:gd name="connsiteX173" fmla="*/ 1779694 w 3548024"/>
                  <a:gd name="connsiteY173" fmla="*/ 2935377 h 3871568"/>
                  <a:gd name="connsiteX174" fmla="*/ 1728894 w 3548024"/>
                  <a:gd name="connsiteY174" fmla="*/ 3230017 h 3871568"/>
                  <a:gd name="connsiteX175" fmla="*/ 1678094 w 3548024"/>
                  <a:gd name="connsiteY175" fmla="*/ 3524657 h 3871568"/>
                  <a:gd name="connsiteX176" fmla="*/ 1627294 w 3548024"/>
                  <a:gd name="connsiteY176" fmla="*/ 3847312 h 3871568"/>
                  <a:gd name="connsiteX177" fmla="*/ 1820334 w 3548024"/>
                  <a:gd name="connsiteY177" fmla="*/ 3849777 h 3871568"/>
                  <a:gd name="connsiteX178" fmla="*/ 2114974 w 3548024"/>
                  <a:gd name="connsiteY178" fmla="*/ 3859937 h 3871568"/>
                  <a:gd name="connsiteX179" fmla="*/ 2274667 w 3548024"/>
                  <a:gd name="connsiteY179" fmla="*/ 3839765 h 3871568"/>
                  <a:gd name="connsiteX180" fmla="*/ 2287356 w 3548024"/>
                  <a:gd name="connsiteY180" fmla="*/ 3742447 h 3871568"/>
                  <a:gd name="connsiteX181" fmla="*/ 2232894 w 3548024"/>
                  <a:gd name="connsiteY181" fmla="*/ 3374722 h 3871568"/>
                  <a:gd name="connsiteX0" fmla="*/ 2224448 w 3548024"/>
                  <a:gd name="connsiteY0" fmla="*/ 3383831 h 3871568"/>
                  <a:gd name="connsiteX1" fmla="*/ 2198719 w 3548024"/>
                  <a:gd name="connsiteY1" fmla="*/ 2548406 h 3871568"/>
                  <a:gd name="connsiteX2" fmla="*/ 2298846 w 3548024"/>
                  <a:gd name="connsiteY2" fmla="*/ 2247018 h 3871568"/>
                  <a:gd name="connsiteX3" fmla="*/ 2622974 w 3548024"/>
                  <a:gd name="connsiteY3" fmla="*/ 2020977 h 3871568"/>
                  <a:gd name="connsiteX4" fmla="*/ 3009054 w 3548024"/>
                  <a:gd name="connsiteY4" fmla="*/ 1797457 h 3871568"/>
                  <a:gd name="connsiteX5" fmla="*/ 3283374 w 3548024"/>
                  <a:gd name="connsiteY5" fmla="*/ 1685697 h 3871568"/>
                  <a:gd name="connsiteX6" fmla="*/ 3466254 w 3548024"/>
                  <a:gd name="connsiteY6" fmla="*/ 1573937 h 3871568"/>
                  <a:gd name="connsiteX7" fmla="*/ 3547534 w 3548024"/>
                  <a:gd name="connsiteY7" fmla="*/ 1462177 h 3871568"/>
                  <a:gd name="connsiteX8" fmla="*/ 3496734 w 3548024"/>
                  <a:gd name="connsiteY8" fmla="*/ 1452017 h 3871568"/>
                  <a:gd name="connsiteX9" fmla="*/ 3425614 w 3548024"/>
                  <a:gd name="connsiteY9" fmla="*/ 1553617 h 3871568"/>
                  <a:gd name="connsiteX10" fmla="*/ 3232574 w 3548024"/>
                  <a:gd name="connsiteY10" fmla="*/ 1655217 h 3871568"/>
                  <a:gd name="connsiteX11" fmla="*/ 2917614 w 3548024"/>
                  <a:gd name="connsiteY11" fmla="*/ 1787297 h 3871568"/>
                  <a:gd name="connsiteX12" fmla="*/ 2887134 w 3548024"/>
                  <a:gd name="connsiteY12" fmla="*/ 1777137 h 3871568"/>
                  <a:gd name="connsiteX13" fmla="*/ 2917614 w 3548024"/>
                  <a:gd name="connsiteY13" fmla="*/ 1665377 h 3871568"/>
                  <a:gd name="connsiteX14" fmla="*/ 2978574 w 3548024"/>
                  <a:gd name="connsiteY14" fmla="*/ 1502817 h 3871568"/>
                  <a:gd name="connsiteX15" fmla="*/ 2978574 w 3548024"/>
                  <a:gd name="connsiteY15" fmla="*/ 1452017 h 3871568"/>
                  <a:gd name="connsiteX16" fmla="*/ 2927774 w 3548024"/>
                  <a:gd name="connsiteY16" fmla="*/ 1462177 h 3871568"/>
                  <a:gd name="connsiteX17" fmla="*/ 2897294 w 3548024"/>
                  <a:gd name="connsiteY17" fmla="*/ 1543457 h 3871568"/>
                  <a:gd name="connsiteX18" fmla="*/ 2816014 w 3548024"/>
                  <a:gd name="connsiteY18" fmla="*/ 1766977 h 3871568"/>
                  <a:gd name="connsiteX19" fmla="*/ 2785534 w 3548024"/>
                  <a:gd name="connsiteY19" fmla="*/ 1848257 h 3871568"/>
                  <a:gd name="connsiteX20" fmla="*/ 2586878 w 3548024"/>
                  <a:gd name="connsiteY20" fmla="*/ 1958986 h 3871568"/>
                  <a:gd name="connsiteX21" fmla="*/ 2368974 w 3548024"/>
                  <a:gd name="connsiteY21" fmla="*/ 2081937 h 3871568"/>
                  <a:gd name="connsiteX22" fmla="*/ 2226734 w 3548024"/>
                  <a:gd name="connsiteY22" fmla="*/ 2193697 h 3871568"/>
                  <a:gd name="connsiteX23" fmla="*/ 2308014 w 3548024"/>
                  <a:gd name="connsiteY23" fmla="*/ 1848257 h 3871568"/>
                  <a:gd name="connsiteX24" fmla="*/ 2379134 w 3548024"/>
                  <a:gd name="connsiteY24" fmla="*/ 1462177 h 3871568"/>
                  <a:gd name="connsiteX25" fmla="*/ 2592494 w 3548024"/>
                  <a:gd name="connsiteY25" fmla="*/ 1238657 h 3871568"/>
                  <a:gd name="connsiteX26" fmla="*/ 2663614 w 3548024"/>
                  <a:gd name="connsiteY26" fmla="*/ 1076097 h 3871568"/>
                  <a:gd name="connsiteX27" fmla="*/ 2622974 w 3548024"/>
                  <a:gd name="connsiteY27" fmla="*/ 1076097 h 3871568"/>
                  <a:gd name="connsiteX28" fmla="*/ 2562014 w 3548024"/>
                  <a:gd name="connsiteY28" fmla="*/ 1208177 h 3871568"/>
                  <a:gd name="connsiteX29" fmla="*/ 2409614 w 3548024"/>
                  <a:gd name="connsiteY29" fmla="*/ 1330097 h 3871568"/>
                  <a:gd name="connsiteX30" fmla="*/ 2460414 w 3548024"/>
                  <a:gd name="connsiteY30" fmla="*/ 1157377 h 3871568"/>
                  <a:gd name="connsiteX31" fmla="*/ 2541694 w 3548024"/>
                  <a:gd name="connsiteY31" fmla="*/ 862737 h 3871568"/>
                  <a:gd name="connsiteX32" fmla="*/ 2643294 w 3548024"/>
                  <a:gd name="connsiteY32" fmla="*/ 771297 h 3871568"/>
                  <a:gd name="connsiteX33" fmla="*/ 2724574 w 3548024"/>
                  <a:gd name="connsiteY33" fmla="*/ 679857 h 3871568"/>
                  <a:gd name="connsiteX34" fmla="*/ 2734734 w 3548024"/>
                  <a:gd name="connsiteY34" fmla="*/ 629057 h 3871568"/>
                  <a:gd name="connsiteX35" fmla="*/ 2694094 w 3548024"/>
                  <a:gd name="connsiteY35" fmla="*/ 649377 h 3871568"/>
                  <a:gd name="connsiteX36" fmla="*/ 2622974 w 3548024"/>
                  <a:gd name="connsiteY36" fmla="*/ 730657 h 3871568"/>
                  <a:gd name="connsiteX37" fmla="*/ 2562014 w 3548024"/>
                  <a:gd name="connsiteY37" fmla="*/ 761137 h 3871568"/>
                  <a:gd name="connsiteX38" fmla="*/ 2673774 w 3548024"/>
                  <a:gd name="connsiteY38" fmla="*/ 456337 h 3871568"/>
                  <a:gd name="connsiteX39" fmla="*/ 2724574 w 3548024"/>
                  <a:gd name="connsiteY39" fmla="*/ 222657 h 3871568"/>
                  <a:gd name="connsiteX40" fmla="*/ 2683934 w 3548024"/>
                  <a:gd name="connsiteY40" fmla="*/ 212497 h 3871568"/>
                  <a:gd name="connsiteX41" fmla="*/ 2663614 w 3548024"/>
                  <a:gd name="connsiteY41" fmla="*/ 324257 h 3871568"/>
                  <a:gd name="connsiteX42" fmla="*/ 2612814 w 3548024"/>
                  <a:gd name="connsiteY42" fmla="*/ 496977 h 3871568"/>
                  <a:gd name="connsiteX43" fmla="*/ 2592494 w 3548024"/>
                  <a:gd name="connsiteY43" fmla="*/ 496977 h 3871568"/>
                  <a:gd name="connsiteX44" fmla="*/ 2551854 w 3548024"/>
                  <a:gd name="connsiteY44" fmla="*/ 354737 h 3871568"/>
                  <a:gd name="connsiteX45" fmla="*/ 2521374 w 3548024"/>
                  <a:gd name="connsiteY45" fmla="*/ 263297 h 3871568"/>
                  <a:gd name="connsiteX46" fmla="*/ 2490894 w 3548024"/>
                  <a:gd name="connsiteY46" fmla="*/ 293777 h 3871568"/>
                  <a:gd name="connsiteX47" fmla="*/ 2511214 w 3548024"/>
                  <a:gd name="connsiteY47" fmla="*/ 354737 h 3871568"/>
                  <a:gd name="connsiteX48" fmla="*/ 2541694 w 3548024"/>
                  <a:gd name="connsiteY48" fmla="*/ 466497 h 3871568"/>
                  <a:gd name="connsiteX49" fmla="*/ 2562014 w 3548024"/>
                  <a:gd name="connsiteY49" fmla="*/ 557937 h 3871568"/>
                  <a:gd name="connsiteX50" fmla="*/ 2572174 w 3548024"/>
                  <a:gd name="connsiteY50" fmla="*/ 588417 h 3871568"/>
                  <a:gd name="connsiteX51" fmla="*/ 2490894 w 3548024"/>
                  <a:gd name="connsiteY51" fmla="*/ 822097 h 3871568"/>
                  <a:gd name="connsiteX52" fmla="*/ 2419774 w 3548024"/>
                  <a:gd name="connsiteY52" fmla="*/ 1076097 h 3871568"/>
                  <a:gd name="connsiteX53" fmla="*/ 2358814 w 3548024"/>
                  <a:gd name="connsiteY53" fmla="*/ 1045617 h 3871568"/>
                  <a:gd name="connsiteX54" fmla="*/ 2257214 w 3548024"/>
                  <a:gd name="connsiteY54" fmla="*/ 872897 h 3871568"/>
                  <a:gd name="connsiteX55" fmla="*/ 2216574 w 3548024"/>
                  <a:gd name="connsiteY55" fmla="*/ 791617 h 3871568"/>
                  <a:gd name="connsiteX56" fmla="*/ 2196254 w 3548024"/>
                  <a:gd name="connsiteY56" fmla="*/ 822097 h 3871568"/>
                  <a:gd name="connsiteX57" fmla="*/ 2236894 w 3548024"/>
                  <a:gd name="connsiteY57" fmla="*/ 923697 h 3871568"/>
                  <a:gd name="connsiteX58" fmla="*/ 2297854 w 3548024"/>
                  <a:gd name="connsiteY58" fmla="*/ 1035457 h 3871568"/>
                  <a:gd name="connsiteX59" fmla="*/ 2348654 w 3548024"/>
                  <a:gd name="connsiteY59" fmla="*/ 1116737 h 3871568"/>
                  <a:gd name="connsiteX60" fmla="*/ 2379134 w 3548024"/>
                  <a:gd name="connsiteY60" fmla="*/ 1147217 h 3871568"/>
                  <a:gd name="connsiteX61" fmla="*/ 2358814 w 3548024"/>
                  <a:gd name="connsiteY61" fmla="*/ 1258977 h 3871568"/>
                  <a:gd name="connsiteX62" fmla="*/ 2257214 w 3548024"/>
                  <a:gd name="connsiteY62" fmla="*/ 1604417 h 3871568"/>
                  <a:gd name="connsiteX63" fmla="*/ 2206414 w 3548024"/>
                  <a:gd name="connsiteY63" fmla="*/ 1858417 h 3871568"/>
                  <a:gd name="connsiteX64" fmla="*/ 2155614 w 3548024"/>
                  <a:gd name="connsiteY64" fmla="*/ 2000657 h 3871568"/>
                  <a:gd name="connsiteX65" fmla="*/ 2084494 w 3548024"/>
                  <a:gd name="connsiteY65" fmla="*/ 2020977 h 3871568"/>
                  <a:gd name="connsiteX66" fmla="*/ 2043854 w 3548024"/>
                  <a:gd name="connsiteY66" fmla="*/ 1868577 h 3871568"/>
                  <a:gd name="connsiteX67" fmla="*/ 1952414 w 3548024"/>
                  <a:gd name="connsiteY67" fmla="*/ 1533297 h 3871568"/>
                  <a:gd name="connsiteX68" fmla="*/ 1840654 w 3548024"/>
                  <a:gd name="connsiteY68" fmla="*/ 1076097 h 3871568"/>
                  <a:gd name="connsiteX69" fmla="*/ 1800014 w 3548024"/>
                  <a:gd name="connsiteY69" fmla="*/ 618897 h 3871568"/>
                  <a:gd name="connsiteX70" fmla="*/ 1867129 w 3548024"/>
                  <a:gd name="connsiteY70" fmla="*/ 38001 h 3871568"/>
                  <a:gd name="connsiteX71" fmla="*/ 1795121 w 3548024"/>
                  <a:gd name="connsiteY71" fmla="*/ 110009 h 3871568"/>
                  <a:gd name="connsiteX72" fmla="*/ 1759374 w 3548024"/>
                  <a:gd name="connsiteY72" fmla="*/ 547777 h 3871568"/>
                  <a:gd name="connsiteX73" fmla="*/ 1759374 w 3548024"/>
                  <a:gd name="connsiteY73" fmla="*/ 740817 h 3871568"/>
                  <a:gd name="connsiteX74" fmla="*/ 1769534 w 3548024"/>
                  <a:gd name="connsiteY74" fmla="*/ 852577 h 3871568"/>
                  <a:gd name="connsiteX75" fmla="*/ 1728894 w 3548024"/>
                  <a:gd name="connsiteY75" fmla="*/ 791617 h 3871568"/>
                  <a:gd name="connsiteX76" fmla="*/ 1617134 w 3548024"/>
                  <a:gd name="connsiteY76" fmla="*/ 588417 h 3871568"/>
                  <a:gd name="connsiteX77" fmla="*/ 1566334 w 3548024"/>
                  <a:gd name="connsiteY77" fmla="*/ 324257 h 3871568"/>
                  <a:gd name="connsiteX78" fmla="*/ 1535854 w 3548024"/>
                  <a:gd name="connsiteY78" fmla="*/ 242977 h 3871568"/>
                  <a:gd name="connsiteX79" fmla="*/ 1515534 w 3548024"/>
                  <a:gd name="connsiteY79" fmla="*/ 303937 h 3871568"/>
                  <a:gd name="connsiteX80" fmla="*/ 1546014 w 3548024"/>
                  <a:gd name="connsiteY80" fmla="*/ 547777 h 3871568"/>
                  <a:gd name="connsiteX81" fmla="*/ 1566334 w 3548024"/>
                  <a:gd name="connsiteY81" fmla="*/ 608737 h 3871568"/>
                  <a:gd name="connsiteX82" fmla="*/ 1535854 w 3548024"/>
                  <a:gd name="connsiteY82" fmla="*/ 598577 h 3871568"/>
                  <a:gd name="connsiteX83" fmla="*/ 1434254 w 3548024"/>
                  <a:gd name="connsiteY83" fmla="*/ 517297 h 3871568"/>
                  <a:gd name="connsiteX84" fmla="*/ 1322494 w 3548024"/>
                  <a:gd name="connsiteY84" fmla="*/ 456337 h 3871568"/>
                  <a:gd name="connsiteX85" fmla="*/ 1312334 w 3548024"/>
                  <a:gd name="connsiteY85" fmla="*/ 486817 h 3871568"/>
                  <a:gd name="connsiteX86" fmla="*/ 1424094 w 3548024"/>
                  <a:gd name="connsiteY86" fmla="*/ 578257 h 3871568"/>
                  <a:gd name="connsiteX87" fmla="*/ 1566334 w 3548024"/>
                  <a:gd name="connsiteY87" fmla="*/ 659537 h 3871568"/>
                  <a:gd name="connsiteX88" fmla="*/ 1596814 w 3548024"/>
                  <a:gd name="connsiteY88" fmla="*/ 679857 h 3871568"/>
                  <a:gd name="connsiteX89" fmla="*/ 1678094 w 3548024"/>
                  <a:gd name="connsiteY89" fmla="*/ 811937 h 3871568"/>
                  <a:gd name="connsiteX90" fmla="*/ 1759374 w 3548024"/>
                  <a:gd name="connsiteY90" fmla="*/ 913537 h 3871568"/>
                  <a:gd name="connsiteX91" fmla="*/ 1779694 w 3548024"/>
                  <a:gd name="connsiteY91" fmla="*/ 1025297 h 3871568"/>
                  <a:gd name="connsiteX92" fmla="*/ 1810174 w 3548024"/>
                  <a:gd name="connsiteY92" fmla="*/ 1218337 h 3871568"/>
                  <a:gd name="connsiteX93" fmla="*/ 1871134 w 3548024"/>
                  <a:gd name="connsiteY93" fmla="*/ 1492657 h 3871568"/>
                  <a:gd name="connsiteX94" fmla="*/ 1850814 w 3548024"/>
                  <a:gd name="connsiteY94" fmla="*/ 1492657 h 3871568"/>
                  <a:gd name="connsiteX95" fmla="*/ 1586654 w 3548024"/>
                  <a:gd name="connsiteY95" fmla="*/ 1319937 h 3871568"/>
                  <a:gd name="connsiteX96" fmla="*/ 1403774 w 3548024"/>
                  <a:gd name="connsiteY96" fmla="*/ 1096417 h 3871568"/>
                  <a:gd name="connsiteX97" fmla="*/ 1322494 w 3548024"/>
                  <a:gd name="connsiteY97" fmla="*/ 964337 h 3871568"/>
                  <a:gd name="connsiteX98" fmla="*/ 1302174 w 3548024"/>
                  <a:gd name="connsiteY98" fmla="*/ 801777 h 3871568"/>
                  <a:gd name="connsiteX99" fmla="*/ 1281854 w 3548024"/>
                  <a:gd name="connsiteY99" fmla="*/ 771297 h 3871568"/>
                  <a:gd name="connsiteX100" fmla="*/ 1251374 w 3548024"/>
                  <a:gd name="connsiteY100" fmla="*/ 852577 h 3871568"/>
                  <a:gd name="connsiteX101" fmla="*/ 1261534 w 3548024"/>
                  <a:gd name="connsiteY101" fmla="*/ 954177 h 3871568"/>
                  <a:gd name="connsiteX102" fmla="*/ 1180254 w 3548024"/>
                  <a:gd name="connsiteY102" fmla="*/ 872897 h 3871568"/>
                  <a:gd name="connsiteX103" fmla="*/ 1007534 w 3548024"/>
                  <a:gd name="connsiteY103" fmla="*/ 690017 h 3871568"/>
                  <a:gd name="connsiteX104" fmla="*/ 936414 w 3548024"/>
                  <a:gd name="connsiteY104" fmla="*/ 557937 h 3871568"/>
                  <a:gd name="connsiteX105" fmla="*/ 885614 w 3548024"/>
                  <a:gd name="connsiteY105" fmla="*/ 476657 h 3871568"/>
                  <a:gd name="connsiteX106" fmla="*/ 855134 w 3548024"/>
                  <a:gd name="connsiteY106" fmla="*/ 476657 h 3871568"/>
                  <a:gd name="connsiteX107" fmla="*/ 875454 w 3548024"/>
                  <a:gd name="connsiteY107" fmla="*/ 547777 h 3871568"/>
                  <a:gd name="connsiteX108" fmla="*/ 977054 w 3548024"/>
                  <a:gd name="connsiteY108" fmla="*/ 730657 h 3871568"/>
                  <a:gd name="connsiteX109" fmla="*/ 1078654 w 3548024"/>
                  <a:gd name="connsiteY109" fmla="*/ 832257 h 3871568"/>
                  <a:gd name="connsiteX110" fmla="*/ 1007534 w 3548024"/>
                  <a:gd name="connsiteY110" fmla="*/ 832257 h 3871568"/>
                  <a:gd name="connsiteX111" fmla="*/ 844974 w 3548024"/>
                  <a:gd name="connsiteY111" fmla="*/ 761137 h 3871568"/>
                  <a:gd name="connsiteX112" fmla="*/ 824654 w 3548024"/>
                  <a:gd name="connsiteY112" fmla="*/ 781457 h 3871568"/>
                  <a:gd name="connsiteX113" fmla="*/ 916094 w 3548024"/>
                  <a:gd name="connsiteY113" fmla="*/ 832257 h 3871568"/>
                  <a:gd name="connsiteX114" fmla="*/ 1068494 w 3548024"/>
                  <a:gd name="connsiteY114" fmla="*/ 893217 h 3871568"/>
                  <a:gd name="connsiteX115" fmla="*/ 1119294 w 3548024"/>
                  <a:gd name="connsiteY115" fmla="*/ 903377 h 3871568"/>
                  <a:gd name="connsiteX116" fmla="*/ 1241214 w 3548024"/>
                  <a:gd name="connsiteY116" fmla="*/ 1004977 h 3871568"/>
                  <a:gd name="connsiteX117" fmla="*/ 1281854 w 3548024"/>
                  <a:gd name="connsiteY117" fmla="*/ 1035457 h 3871568"/>
                  <a:gd name="connsiteX118" fmla="*/ 1393614 w 3548024"/>
                  <a:gd name="connsiteY118" fmla="*/ 1167537 h 3871568"/>
                  <a:gd name="connsiteX119" fmla="*/ 1495214 w 3548024"/>
                  <a:gd name="connsiteY119" fmla="*/ 1299617 h 3871568"/>
                  <a:gd name="connsiteX120" fmla="*/ 1678094 w 3548024"/>
                  <a:gd name="connsiteY120" fmla="*/ 1472337 h 3871568"/>
                  <a:gd name="connsiteX121" fmla="*/ 1840654 w 3548024"/>
                  <a:gd name="connsiteY121" fmla="*/ 1604417 h 3871568"/>
                  <a:gd name="connsiteX122" fmla="*/ 1860974 w 3548024"/>
                  <a:gd name="connsiteY122" fmla="*/ 1655217 h 3871568"/>
                  <a:gd name="connsiteX123" fmla="*/ 1881294 w 3548024"/>
                  <a:gd name="connsiteY123" fmla="*/ 1807617 h 3871568"/>
                  <a:gd name="connsiteX124" fmla="*/ 1891454 w 3548024"/>
                  <a:gd name="connsiteY124" fmla="*/ 1899057 h 3871568"/>
                  <a:gd name="connsiteX125" fmla="*/ 1881294 w 3548024"/>
                  <a:gd name="connsiteY125" fmla="*/ 2061617 h 3871568"/>
                  <a:gd name="connsiteX126" fmla="*/ 1769534 w 3548024"/>
                  <a:gd name="connsiteY126" fmla="*/ 2010817 h 3871568"/>
                  <a:gd name="connsiteX127" fmla="*/ 1495214 w 3548024"/>
                  <a:gd name="connsiteY127" fmla="*/ 1960017 h 3871568"/>
                  <a:gd name="connsiteX128" fmla="*/ 1251374 w 3548024"/>
                  <a:gd name="connsiteY128" fmla="*/ 1888897 h 3871568"/>
                  <a:gd name="connsiteX129" fmla="*/ 895774 w 3548024"/>
                  <a:gd name="connsiteY129" fmla="*/ 1756817 h 3871568"/>
                  <a:gd name="connsiteX130" fmla="*/ 662094 w 3548024"/>
                  <a:gd name="connsiteY130" fmla="*/ 1523137 h 3871568"/>
                  <a:gd name="connsiteX131" fmla="*/ 509694 w 3548024"/>
                  <a:gd name="connsiteY131" fmla="*/ 1319937 h 3871568"/>
                  <a:gd name="connsiteX132" fmla="*/ 418254 w 3548024"/>
                  <a:gd name="connsiteY132" fmla="*/ 1218337 h 3871568"/>
                  <a:gd name="connsiteX133" fmla="*/ 357294 w 3548024"/>
                  <a:gd name="connsiteY133" fmla="*/ 1228497 h 3871568"/>
                  <a:gd name="connsiteX134" fmla="*/ 438574 w 3548024"/>
                  <a:gd name="connsiteY134" fmla="*/ 1319937 h 3871568"/>
                  <a:gd name="connsiteX135" fmla="*/ 560494 w 3548024"/>
                  <a:gd name="connsiteY135" fmla="*/ 1502817 h 3871568"/>
                  <a:gd name="connsiteX136" fmla="*/ 621454 w 3548024"/>
                  <a:gd name="connsiteY136" fmla="*/ 1584097 h 3871568"/>
                  <a:gd name="connsiteX137" fmla="*/ 550334 w 3548024"/>
                  <a:gd name="connsiteY137" fmla="*/ 1573937 h 3871568"/>
                  <a:gd name="connsiteX138" fmla="*/ 377614 w 3548024"/>
                  <a:gd name="connsiteY138" fmla="*/ 1482497 h 3871568"/>
                  <a:gd name="connsiteX139" fmla="*/ 204894 w 3548024"/>
                  <a:gd name="connsiteY139" fmla="*/ 1360577 h 3871568"/>
                  <a:gd name="connsiteX140" fmla="*/ 42334 w 3548024"/>
                  <a:gd name="connsiteY140" fmla="*/ 1228497 h 3871568"/>
                  <a:gd name="connsiteX141" fmla="*/ 1694 w 3548024"/>
                  <a:gd name="connsiteY141" fmla="*/ 1238657 h 3871568"/>
                  <a:gd name="connsiteX142" fmla="*/ 82974 w 3548024"/>
                  <a:gd name="connsiteY142" fmla="*/ 1309777 h 3871568"/>
                  <a:gd name="connsiteX143" fmla="*/ 357294 w 3548024"/>
                  <a:gd name="connsiteY143" fmla="*/ 1533297 h 3871568"/>
                  <a:gd name="connsiteX144" fmla="*/ 601134 w 3548024"/>
                  <a:gd name="connsiteY144" fmla="*/ 1645057 h 3871568"/>
                  <a:gd name="connsiteX145" fmla="*/ 702734 w 3548024"/>
                  <a:gd name="connsiteY145" fmla="*/ 1665377 h 3871568"/>
                  <a:gd name="connsiteX146" fmla="*/ 753534 w 3548024"/>
                  <a:gd name="connsiteY146" fmla="*/ 1726337 h 3871568"/>
                  <a:gd name="connsiteX147" fmla="*/ 814494 w 3548024"/>
                  <a:gd name="connsiteY147" fmla="*/ 1777137 h 3871568"/>
                  <a:gd name="connsiteX148" fmla="*/ 905934 w 3548024"/>
                  <a:gd name="connsiteY148" fmla="*/ 1827937 h 3871568"/>
                  <a:gd name="connsiteX149" fmla="*/ 1231054 w 3548024"/>
                  <a:gd name="connsiteY149" fmla="*/ 1949857 h 3871568"/>
                  <a:gd name="connsiteX150" fmla="*/ 1535854 w 3548024"/>
                  <a:gd name="connsiteY150" fmla="*/ 2061617 h 3871568"/>
                  <a:gd name="connsiteX151" fmla="*/ 1647614 w 3548024"/>
                  <a:gd name="connsiteY151" fmla="*/ 2132737 h 3871568"/>
                  <a:gd name="connsiteX152" fmla="*/ 1464734 w 3548024"/>
                  <a:gd name="connsiteY152" fmla="*/ 2102257 h 3871568"/>
                  <a:gd name="connsiteX153" fmla="*/ 1281854 w 3548024"/>
                  <a:gd name="connsiteY153" fmla="*/ 2102257 h 3871568"/>
                  <a:gd name="connsiteX154" fmla="*/ 1048174 w 3548024"/>
                  <a:gd name="connsiteY154" fmla="*/ 2081937 h 3871568"/>
                  <a:gd name="connsiteX155" fmla="*/ 804334 w 3548024"/>
                  <a:gd name="connsiteY155" fmla="*/ 2010817 h 3871568"/>
                  <a:gd name="connsiteX156" fmla="*/ 540174 w 3548024"/>
                  <a:gd name="connsiteY156" fmla="*/ 1919377 h 3871568"/>
                  <a:gd name="connsiteX157" fmla="*/ 509694 w 3548024"/>
                  <a:gd name="connsiteY157" fmla="*/ 1909217 h 3871568"/>
                  <a:gd name="connsiteX158" fmla="*/ 377614 w 3548024"/>
                  <a:gd name="connsiteY158" fmla="*/ 1817777 h 3871568"/>
                  <a:gd name="connsiteX159" fmla="*/ 336974 w 3548024"/>
                  <a:gd name="connsiteY159" fmla="*/ 1827937 h 3871568"/>
                  <a:gd name="connsiteX160" fmla="*/ 469054 w 3548024"/>
                  <a:gd name="connsiteY160" fmla="*/ 1949857 h 3871568"/>
                  <a:gd name="connsiteX161" fmla="*/ 723054 w 3548024"/>
                  <a:gd name="connsiteY161" fmla="*/ 2031137 h 3871568"/>
                  <a:gd name="connsiteX162" fmla="*/ 601134 w 3548024"/>
                  <a:gd name="connsiteY162" fmla="*/ 2031137 h 3871568"/>
                  <a:gd name="connsiteX163" fmla="*/ 469054 w 3548024"/>
                  <a:gd name="connsiteY163" fmla="*/ 2020977 h 3871568"/>
                  <a:gd name="connsiteX164" fmla="*/ 469054 w 3548024"/>
                  <a:gd name="connsiteY164" fmla="*/ 2071777 h 3871568"/>
                  <a:gd name="connsiteX165" fmla="*/ 580814 w 3548024"/>
                  <a:gd name="connsiteY165" fmla="*/ 2071777 h 3871568"/>
                  <a:gd name="connsiteX166" fmla="*/ 784014 w 3548024"/>
                  <a:gd name="connsiteY166" fmla="*/ 2071777 h 3871568"/>
                  <a:gd name="connsiteX167" fmla="*/ 987214 w 3548024"/>
                  <a:gd name="connsiteY167" fmla="*/ 2112417 h 3871568"/>
                  <a:gd name="connsiteX168" fmla="*/ 1261534 w 3548024"/>
                  <a:gd name="connsiteY168" fmla="*/ 2132737 h 3871568"/>
                  <a:gd name="connsiteX169" fmla="*/ 1578766 w 3548024"/>
                  <a:gd name="connsiteY169" fmla="*/ 2175010 h 3871568"/>
                  <a:gd name="connsiteX170" fmla="*/ 1739054 w 3548024"/>
                  <a:gd name="connsiteY170" fmla="*/ 2305457 h 3871568"/>
                  <a:gd name="connsiteX171" fmla="*/ 1789854 w 3548024"/>
                  <a:gd name="connsiteY171" fmla="*/ 2437537 h 3871568"/>
                  <a:gd name="connsiteX172" fmla="*/ 1800014 w 3548024"/>
                  <a:gd name="connsiteY172" fmla="*/ 2681377 h 3871568"/>
                  <a:gd name="connsiteX173" fmla="*/ 1779694 w 3548024"/>
                  <a:gd name="connsiteY173" fmla="*/ 2935377 h 3871568"/>
                  <a:gd name="connsiteX174" fmla="*/ 1728894 w 3548024"/>
                  <a:gd name="connsiteY174" fmla="*/ 3230017 h 3871568"/>
                  <a:gd name="connsiteX175" fmla="*/ 1678094 w 3548024"/>
                  <a:gd name="connsiteY175" fmla="*/ 3524657 h 3871568"/>
                  <a:gd name="connsiteX176" fmla="*/ 1627294 w 3548024"/>
                  <a:gd name="connsiteY176" fmla="*/ 3847312 h 3871568"/>
                  <a:gd name="connsiteX177" fmla="*/ 1820334 w 3548024"/>
                  <a:gd name="connsiteY177" fmla="*/ 3849777 h 3871568"/>
                  <a:gd name="connsiteX178" fmla="*/ 2114974 w 3548024"/>
                  <a:gd name="connsiteY178" fmla="*/ 3859937 h 3871568"/>
                  <a:gd name="connsiteX179" fmla="*/ 2274667 w 3548024"/>
                  <a:gd name="connsiteY179" fmla="*/ 3839765 h 3871568"/>
                  <a:gd name="connsiteX180" fmla="*/ 2287356 w 3548024"/>
                  <a:gd name="connsiteY180" fmla="*/ 3742447 h 3871568"/>
                  <a:gd name="connsiteX181" fmla="*/ 2232894 w 3548024"/>
                  <a:gd name="connsiteY181" fmla="*/ 3380785 h 38715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</a:cxnLst>
                <a:rect l="l" t="t" r="r" b="b"/>
                <a:pathLst>
                  <a:path w="3548024" h="3871568">
                    <a:moveTo>
                      <a:pt x="2224448" y="3383831"/>
                    </a:moveTo>
                    <a:cubicBezTo>
                      <a:pt x="2224379" y="3377973"/>
                      <a:pt x="2174716" y="2596411"/>
                      <a:pt x="2198719" y="2548406"/>
                    </a:cubicBezTo>
                    <a:cubicBezTo>
                      <a:pt x="2222722" y="2500401"/>
                      <a:pt x="2228137" y="2334923"/>
                      <a:pt x="2298846" y="2247018"/>
                    </a:cubicBezTo>
                    <a:cubicBezTo>
                      <a:pt x="2369555" y="2159113"/>
                      <a:pt x="2504606" y="2095904"/>
                      <a:pt x="2622974" y="2020977"/>
                    </a:cubicBezTo>
                    <a:cubicBezTo>
                      <a:pt x="2741342" y="1946050"/>
                      <a:pt x="2898987" y="1853337"/>
                      <a:pt x="3009054" y="1797457"/>
                    </a:cubicBezTo>
                    <a:cubicBezTo>
                      <a:pt x="3119121" y="1741577"/>
                      <a:pt x="3207174" y="1722950"/>
                      <a:pt x="3283374" y="1685697"/>
                    </a:cubicBezTo>
                    <a:cubicBezTo>
                      <a:pt x="3359574" y="1648444"/>
                      <a:pt x="3422227" y="1611190"/>
                      <a:pt x="3466254" y="1573937"/>
                    </a:cubicBezTo>
                    <a:cubicBezTo>
                      <a:pt x="3510281" y="1536684"/>
                      <a:pt x="3542454" y="1482497"/>
                      <a:pt x="3547534" y="1462177"/>
                    </a:cubicBezTo>
                    <a:cubicBezTo>
                      <a:pt x="3552614" y="1441857"/>
                      <a:pt x="3517054" y="1436777"/>
                      <a:pt x="3496734" y="1452017"/>
                    </a:cubicBezTo>
                    <a:cubicBezTo>
                      <a:pt x="3476414" y="1467257"/>
                      <a:pt x="3469641" y="1519750"/>
                      <a:pt x="3425614" y="1553617"/>
                    </a:cubicBezTo>
                    <a:cubicBezTo>
                      <a:pt x="3381587" y="1587484"/>
                      <a:pt x="3317241" y="1616270"/>
                      <a:pt x="3232574" y="1655217"/>
                    </a:cubicBezTo>
                    <a:cubicBezTo>
                      <a:pt x="3147907" y="1694164"/>
                      <a:pt x="2975187" y="1766977"/>
                      <a:pt x="2917614" y="1787297"/>
                    </a:cubicBezTo>
                    <a:cubicBezTo>
                      <a:pt x="2860041" y="1807617"/>
                      <a:pt x="2887134" y="1797457"/>
                      <a:pt x="2887134" y="1777137"/>
                    </a:cubicBezTo>
                    <a:cubicBezTo>
                      <a:pt x="2887134" y="1756817"/>
                      <a:pt x="2902374" y="1711097"/>
                      <a:pt x="2917614" y="1665377"/>
                    </a:cubicBezTo>
                    <a:cubicBezTo>
                      <a:pt x="2932854" y="1619657"/>
                      <a:pt x="2968414" y="1538377"/>
                      <a:pt x="2978574" y="1502817"/>
                    </a:cubicBezTo>
                    <a:cubicBezTo>
                      <a:pt x="2988734" y="1467257"/>
                      <a:pt x="2987041" y="1458790"/>
                      <a:pt x="2978574" y="1452017"/>
                    </a:cubicBezTo>
                    <a:cubicBezTo>
                      <a:pt x="2970107" y="1445244"/>
                      <a:pt x="2941321" y="1446937"/>
                      <a:pt x="2927774" y="1462177"/>
                    </a:cubicBezTo>
                    <a:cubicBezTo>
                      <a:pt x="2914227" y="1477417"/>
                      <a:pt x="2915921" y="1492657"/>
                      <a:pt x="2897294" y="1543457"/>
                    </a:cubicBezTo>
                    <a:cubicBezTo>
                      <a:pt x="2878667" y="1594257"/>
                      <a:pt x="2834641" y="1716177"/>
                      <a:pt x="2816014" y="1766977"/>
                    </a:cubicBezTo>
                    <a:cubicBezTo>
                      <a:pt x="2797387" y="1817777"/>
                      <a:pt x="2823723" y="1816256"/>
                      <a:pt x="2785534" y="1848257"/>
                    </a:cubicBezTo>
                    <a:cubicBezTo>
                      <a:pt x="2747345" y="1880258"/>
                      <a:pt x="2656305" y="1920039"/>
                      <a:pt x="2586878" y="1958986"/>
                    </a:cubicBezTo>
                    <a:cubicBezTo>
                      <a:pt x="2437603" y="2042593"/>
                      <a:pt x="2428998" y="2042819"/>
                      <a:pt x="2368974" y="2081937"/>
                    </a:cubicBezTo>
                    <a:cubicBezTo>
                      <a:pt x="2308950" y="2121055"/>
                      <a:pt x="2236894" y="2232644"/>
                      <a:pt x="2226734" y="2193697"/>
                    </a:cubicBezTo>
                    <a:cubicBezTo>
                      <a:pt x="2216574" y="2154750"/>
                      <a:pt x="2282614" y="1970177"/>
                      <a:pt x="2308014" y="1848257"/>
                    </a:cubicBezTo>
                    <a:cubicBezTo>
                      <a:pt x="2333414" y="1726337"/>
                      <a:pt x="2331721" y="1563777"/>
                      <a:pt x="2379134" y="1462177"/>
                    </a:cubicBezTo>
                    <a:cubicBezTo>
                      <a:pt x="2426547" y="1360577"/>
                      <a:pt x="2545081" y="1303004"/>
                      <a:pt x="2592494" y="1238657"/>
                    </a:cubicBezTo>
                    <a:cubicBezTo>
                      <a:pt x="2639907" y="1174310"/>
                      <a:pt x="2658534" y="1103190"/>
                      <a:pt x="2663614" y="1076097"/>
                    </a:cubicBezTo>
                    <a:cubicBezTo>
                      <a:pt x="2668694" y="1049004"/>
                      <a:pt x="2639907" y="1054084"/>
                      <a:pt x="2622974" y="1076097"/>
                    </a:cubicBezTo>
                    <a:cubicBezTo>
                      <a:pt x="2606041" y="1098110"/>
                      <a:pt x="2597574" y="1165844"/>
                      <a:pt x="2562014" y="1208177"/>
                    </a:cubicBezTo>
                    <a:cubicBezTo>
                      <a:pt x="2526454" y="1250510"/>
                      <a:pt x="2426547" y="1338564"/>
                      <a:pt x="2409614" y="1330097"/>
                    </a:cubicBezTo>
                    <a:cubicBezTo>
                      <a:pt x="2392681" y="1321630"/>
                      <a:pt x="2438401" y="1235270"/>
                      <a:pt x="2460414" y="1157377"/>
                    </a:cubicBezTo>
                    <a:cubicBezTo>
                      <a:pt x="2482427" y="1079484"/>
                      <a:pt x="2511214" y="927084"/>
                      <a:pt x="2541694" y="862737"/>
                    </a:cubicBezTo>
                    <a:cubicBezTo>
                      <a:pt x="2572174" y="798390"/>
                      <a:pt x="2612814" y="801777"/>
                      <a:pt x="2643294" y="771297"/>
                    </a:cubicBezTo>
                    <a:cubicBezTo>
                      <a:pt x="2673774" y="740817"/>
                      <a:pt x="2709334" y="703564"/>
                      <a:pt x="2724574" y="679857"/>
                    </a:cubicBezTo>
                    <a:cubicBezTo>
                      <a:pt x="2739814" y="656150"/>
                      <a:pt x="2739814" y="634137"/>
                      <a:pt x="2734734" y="629057"/>
                    </a:cubicBezTo>
                    <a:cubicBezTo>
                      <a:pt x="2729654" y="623977"/>
                      <a:pt x="2712721" y="632444"/>
                      <a:pt x="2694094" y="649377"/>
                    </a:cubicBezTo>
                    <a:cubicBezTo>
                      <a:pt x="2675467" y="666310"/>
                      <a:pt x="2644987" y="712030"/>
                      <a:pt x="2622974" y="730657"/>
                    </a:cubicBezTo>
                    <a:cubicBezTo>
                      <a:pt x="2600961" y="749284"/>
                      <a:pt x="2553547" y="806857"/>
                      <a:pt x="2562014" y="761137"/>
                    </a:cubicBezTo>
                    <a:cubicBezTo>
                      <a:pt x="2570481" y="715417"/>
                      <a:pt x="2646681" y="546084"/>
                      <a:pt x="2673774" y="456337"/>
                    </a:cubicBezTo>
                    <a:cubicBezTo>
                      <a:pt x="2700867" y="366590"/>
                      <a:pt x="2722881" y="263297"/>
                      <a:pt x="2724574" y="222657"/>
                    </a:cubicBezTo>
                    <a:cubicBezTo>
                      <a:pt x="2726267" y="182017"/>
                      <a:pt x="2694094" y="195564"/>
                      <a:pt x="2683934" y="212497"/>
                    </a:cubicBezTo>
                    <a:cubicBezTo>
                      <a:pt x="2673774" y="229430"/>
                      <a:pt x="2675467" y="276844"/>
                      <a:pt x="2663614" y="324257"/>
                    </a:cubicBezTo>
                    <a:cubicBezTo>
                      <a:pt x="2651761" y="371670"/>
                      <a:pt x="2624667" y="468190"/>
                      <a:pt x="2612814" y="496977"/>
                    </a:cubicBezTo>
                    <a:cubicBezTo>
                      <a:pt x="2600961" y="525764"/>
                      <a:pt x="2602654" y="520684"/>
                      <a:pt x="2592494" y="496977"/>
                    </a:cubicBezTo>
                    <a:cubicBezTo>
                      <a:pt x="2582334" y="473270"/>
                      <a:pt x="2563707" y="393684"/>
                      <a:pt x="2551854" y="354737"/>
                    </a:cubicBezTo>
                    <a:cubicBezTo>
                      <a:pt x="2540001" y="315790"/>
                      <a:pt x="2531534" y="273457"/>
                      <a:pt x="2521374" y="263297"/>
                    </a:cubicBezTo>
                    <a:cubicBezTo>
                      <a:pt x="2511214" y="253137"/>
                      <a:pt x="2492587" y="278537"/>
                      <a:pt x="2490894" y="293777"/>
                    </a:cubicBezTo>
                    <a:cubicBezTo>
                      <a:pt x="2489201" y="309017"/>
                      <a:pt x="2502747" y="325950"/>
                      <a:pt x="2511214" y="354737"/>
                    </a:cubicBezTo>
                    <a:cubicBezTo>
                      <a:pt x="2519681" y="383524"/>
                      <a:pt x="2533227" y="432630"/>
                      <a:pt x="2541694" y="466497"/>
                    </a:cubicBezTo>
                    <a:cubicBezTo>
                      <a:pt x="2550161" y="500364"/>
                      <a:pt x="2556934" y="537617"/>
                      <a:pt x="2562014" y="557937"/>
                    </a:cubicBezTo>
                    <a:cubicBezTo>
                      <a:pt x="2567094" y="578257"/>
                      <a:pt x="2584027" y="544390"/>
                      <a:pt x="2572174" y="588417"/>
                    </a:cubicBezTo>
                    <a:cubicBezTo>
                      <a:pt x="2560321" y="632444"/>
                      <a:pt x="2516294" y="740817"/>
                      <a:pt x="2490894" y="822097"/>
                    </a:cubicBezTo>
                    <a:cubicBezTo>
                      <a:pt x="2465494" y="903377"/>
                      <a:pt x="2441787" y="1038844"/>
                      <a:pt x="2419774" y="1076097"/>
                    </a:cubicBezTo>
                    <a:cubicBezTo>
                      <a:pt x="2397761" y="1113350"/>
                      <a:pt x="2385907" y="1079484"/>
                      <a:pt x="2358814" y="1045617"/>
                    </a:cubicBezTo>
                    <a:cubicBezTo>
                      <a:pt x="2331721" y="1011750"/>
                      <a:pt x="2280921" y="915230"/>
                      <a:pt x="2257214" y="872897"/>
                    </a:cubicBezTo>
                    <a:cubicBezTo>
                      <a:pt x="2233507" y="830564"/>
                      <a:pt x="2226734" y="800084"/>
                      <a:pt x="2216574" y="791617"/>
                    </a:cubicBezTo>
                    <a:cubicBezTo>
                      <a:pt x="2206414" y="783150"/>
                      <a:pt x="2192867" y="800084"/>
                      <a:pt x="2196254" y="822097"/>
                    </a:cubicBezTo>
                    <a:cubicBezTo>
                      <a:pt x="2199641" y="844110"/>
                      <a:pt x="2219961" y="888137"/>
                      <a:pt x="2236894" y="923697"/>
                    </a:cubicBezTo>
                    <a:cubicBezTo>
                      <a:pt x="2253827" y="959257"/>
                      <a:pt x="2279227" y="1003284"/>
                      <a:pt x="2297854" y="1035457"/>
                    </a:cubicBezTo>
                    <a:cubicBezTo>
                      <a:pt x="2316481" y="1067630"/>
                      <a:pt x="2335107" y="1098110"/>
                      <a:pt x="2348654" y="1116737"/>
                    </a:cubicBezTo>
                    <a:cubicBezTo>
                      <a:pt x="2362201" y="1135364"/>
                      <a:pt x="2377441" y="1123510"/>
                      <a:pt x="2379134" y="1147217"/>
                    </a:cubicBezTo>
                    <a:cubicBezTo>
                      <a:pt x="2380827" y="1170924"/>
                      <a:pt x="2379134" y="1182777"/>
                      <a:pt x="2358814" y="1258977"/>
                    </a:cubicBezTo>
                    <a:cubicBezTo>
                      <a:pt x="2338494" y="1335177"/>
                      <a:pt x="2282614" y="1504510"/>
                      <a:pt x="2257214" y="1604417"/>
                    </a:cubicBezTo>
                    <a:cubicBezTo>
                      <a:pt x="2231814" y="1704324"/>
                      <a:pt x="2223347" y="1792377"/>
                      <a:pt x="2206414" y="1858417"/>
                    </a:cubicBezTo>
                    <a:cubicBezTo>
                      <a:pt x="2189481" y="1924457"/>
                      <a:pt x="2175934" y="1973564"/>
                      <a:pt x="2155614" y="2000657"/>
                    </a:cubicBezTo>
                    <a:cubicBezTo>
                      <a:pt x="2135294" y="2027750"/>
                      <a:pt x="2103121" y="2042990"/>
                      <a:pt x="2084494" y="2020977"/>
                    </a:cubicBezTo>
                    <a:cubicBezTo>
                      <a:pt x="2065867" y="1998964"/>
                      <a:pt x="2065867" y="1949857"/>
                      <a:pt x="2043854" y="1868577"/>
                    </a:cubicBezTo>
                    <a:cubicBezTo>
                      <a:pt x="2021841" y="1787297"/>
                      <a:pt x="1986281" y="1665377"/>
                      <a:pt x="1952414" y="1533297"/>
                    </a:cubicBezTo>
                    <a:cubicBezTo>
                      <a:pt x="1918547" y="1401217"/>
                      <a:pt x="1866054" y="1228497"/>
                      <a:pt x="1840654" y="1076097"/>
                    </a:cubicBezTo>
                    <a:cubicBezTo>
                      <a:pt x="1815254" y="923697"/>
                      <a:pt x="1795602" y="791913"/>
                      <a:pt x="1800014" y="618897"/>
                    </a:cubicBezTo>
                    <a:cubicBezTo>
                      <a:pt x="1804426" y="445881"/>
                      <a:pt x="1827258" y="135654"/>
                      <a:pt x="1867129" y="38001"/>
                    </a:cubicBezTo>
                    <a:cubicBezTo>
                      <a:pt x="1866314" y="-46814"/>
                      <a:pt x="1813080" y="25046"/>
                      <a:pt x="1795121" y="110009"/>
                    </a:cubicBezTo>
                    <a:cubicBezTo>
                      <a:pt x="1777162" y="194972"/>
                      <a:pt x="1765332" y="442642"/>
                      <a:pt x="1759374" y="547777"/>
                    </a:cubicBezTo>
                    <a:cubicBezTo>
                      <a:pt x="1753416" y="652912"/>
                      <a:pt x="1757681" y="690017"/>
                      <a:pt x="1759374" y="740817"/>
                    </a:cubicBezTo>
                    <a:cubicBezTo>
                      <a:pt x="1761067" y="791617"/>
                      <a:pt x="1774614" y="844110"/>
                      <a:pt x="1769534" y="852577"/>
                    </a:cubicBezTo>
                    <a:cubicBezTo>
                      <a:pt x="1764454" y="861044"/>
                      <a:pt x="1754294" y="835644"/>
                      <a:pt x="1728894" y="791617"/>
                    </a:cubicBezTo>
                    <a:cubicBezTo>
                      <a:pt x="1703494" y="747590"/>
                      <a:pt x="1644227" y="666310"/>
                      <a:pt x="1617134" y="588417"/>
                    </a:cubicBezTo>
                    <a:cubicBezTo>
                      <a:pt x="1590041" y="510524"/>
                      <a:pt x="1579881" y="381830"/>
                      <a:pt x="1566334" y="324257"/>
                    </a:cubicBezTo>
                    <a:cubicBezTo>
                      <a:pt x="1552787" y="266684"/>
                      <a:pt x="1544321" y="246364"/>
                      <a:pt x="1535854" y="242977"/>
                    </a:cubicBezTo>
                    <a:cubicBezTo>
                      <a:pt x="1527387" y="239590"/>
                      <a:pt x="1513841" y="253137"/>
                      <a:pt x="1515534" y="303937"/>
                    </a:cubicBezTo>
                    <a:cubicBezTo>
                      <a:pt x="1517227" y="354737"/>
                      <a:pt x="1537547" y="496977"/>
                      <a:pt x="1546014" y="547777"/>
                    </a:cubicBezTo>
                    <a:cubicBezTo>
                      <a:pt x="1554481" y="598577"/>
                      <a:pt x="1568027" y="600270"/>
                      <a:pt x="1566334" y="608737"/>
                    </a:cubicBezTo>
                    <a:cubicBezTo>
                      <a:pt x="1564641" y="617204"/>
                      <a:pt x="1557867" y="613817"/>
                      <a:pt x="1535854" y="598577"/>
                    </a:cubicBezTo>
                    <a:cubicBezTo>
                      <a:pt x="1513841" y="583337"/>
                      <a:pt x="1469814" y="541004"/>
                      <a:pt x="1434254" y="517297"/>
                    </a:cubicBezTo>
                    <a:cubicBezTo>
                      <a:pt x="1398694" y="493590"/>
                      <a:pt x="1342814" y="461417"/>
                      <a:pt x="1322494" y="456337"/>
                    </a:cubicBezTo>
                    <a:cubicBezTo>
                      <a:pt x="1302174" y="451257"/>
                      <a:pt x="1295401" y="466497"/>
                      <a:pt x="1312334" y="486817"/>
                    </a:cubicBezTo>
                    <a:cubicBezTo>
                      <a:pt x="1329267" y="507137"/>
                      <a:pt x="1381761" y="549470"/>
                      <a:pt x="1424094" y="578257"/>
                    </a:cubicBezTo>
                    <a:cubicBezTo>
                      <a:pt x="1466427" y="607044"/>
                      <a:pt x="1537547" y="642604"/>
                      <a:pt x="1566334" y="659537"/>
                    </a:cubicBezTo>
                    <a:cubicBezTo>
                      <a:pt x="1595121" y="676470"/>
                      <a:pt x="1578187" y="654457"/>
                      <a:pt x="1596814" y="679857"/>
                    </a:cubicBezTo>
                    <a:cubicBezTo>
                      <a:pt x="1615441" y="705257"/>
                      <a:pt x="1651001" y="772990"/>
                      <a:pt x="1678094" y="811937"/>
                    </a:cubicBezTo>
                    <a:cubicBezTo>
                      <a:pt x="1705187" y="850884"/>
                      <a:pt x="1742441" y="877977"/>
                      <a:pt x="1759374" y="913537"/>
                    </a:cubicBezTo>
                    <a:cubicBezTo>
                      <a:pt x="1776307" y="949097"/>
                      <a:pt x="1771227" y="974497"/>
                      <a:pt x="1779694" y="1025297"/>
                    </a:cubicBezTo>
                    <a:cubicBezTo>
                      <a:pt x="1788161" y="1076097"/>
                      <a:pt x="1794934" y="1140444"/>
                      <a:pt x="1810174" y="1218337"/>
                    </a:cubicBezTo>
                    <a:cubicBezTo>
                      <a:pt x="1825414" y="1296230"/>
                      <a:pt x="1864361" y="1446937"/>
                      <a:pt x="1871134" y="1492657"/>
                    </a:cubicBezTo>
                    <a:cubicBezTo>
                      <a:pt x="1877907" y="1538377"/>
                      <a:pt x="1898227" y="1521444"/>
                      <a:pt x="1850814" y="1492657"/>
                    </a:cubicBezTo>
                    <a:cubicBezTo>
                      <a:pt x="1803401" y="1463870"/>
                      <a:pt x="1661161" y="1385977"/>
                      <a:pt x="1586654" y="1319937"/>
                    </a:cubicBezTo>
                    <a:cubicBezTo>
                      <a:pt x="1512147" y="1253897"/>
                      <a:pt x="1447801" y="1155684"/>
                      <a:pt x="1403774" y="1096417"/>
                    </a:cubicBezTo>
                    <a:cubicBezTo>
                      <a:pt x="1359747" y="1037150"/>
                      <a:pt x="1339427" y="1013444"/>
                      <a:pt x="1322494" y="964337"/>
                    </a:cubicBezTo>
                    <a:cubicBezTo>
                      <a:pt x="1305561" y="915230"/>
                      <a:pt x="1308947" y="833950"/>
                      <a:pt x="1302174" y="801777"/>
                    </a:cubicBezTo>
                    <a:cubicBezTo>
                      <a:pt x="1295401" y="769604"/>
                      <a:pt x="1290321" y="762830"/>
                      <a:pt x="1281854" y="771297"/>
                    </a:cubicBezTo>
                    <a:cubicBezTo>
                      <a:pt x="1273387" y="779764"/>
                      <a:pt x="1254761" y="822097"/>
                      <a:pt x="1251374" y="852577"/>
                    </a:cubicBezTo>
                    <a:cubicBezTo>
                      <a:pt x="1247987" y="883057"/>
                      <a:pt x="1273387" y="950790"/>
                      <a:pt x="1261534" y="954177"/>
                    </a:cubicBezTo>
                    <a:cubicBezTo>
                      <a:pt x="1249681" y="957564"/>
                      <a:pt x="1222587" y="916924"/>
                      <a:pt x="1180254" y="872897"/>
                    </a:cubicBezTo>
                    <a:cubicBezTo>
                      <a:pt x="1137921" y="828870"/>
                      <a:pt x="1048174" y="742510"/>
                      <a:pt x="1007534" y="690017"/>
                    </a:cubicBezTo>
                    <a:cubicBezTo>
                      <a:pt x="966894" y="637524"/>
                      <a:pt x="956734" y="593497"/>
                      <a:pt x="936414" y="557937"/>
                    </a:cubicBezTo>
                    <a:cubicBezTo>
                      <a:pt x="916094" y="522377"/>
                      <a:pt x="899161" y="490204"/>
                      <a:pt x="885614" y="476657"/>
                    </a:cubicBezTo>
                    <a:cubicBezTo>
                      <a:pt x="872067" y="463110"/>
                      <a:pt x="856827" y="464804"/>
                      <a:pt x="855134" y="476657"/>
                    </a:cubicBezTo>
                    <a:cubicBezTo>
                      <a:pt x="853441" y="488510"/>
                      <a:pt x="855134" y="505444"/>
                      <a:pt x="875454" y="547777"/>
                    </a:cubicBezTo>
                    <a:cubicBezTo>
                      <a:pt x="895774" y="590110"/>
                      <a:pt x="943187" y="683244"/>
                      <a:pt x="977054" y="730657"/>
                    </a:cubicBezTo>
                    <a:cubicBezTo>
                      <a:pt x="1010921" y="778070"/>
                      <a:pt x="1073574" y="815324"/>
                      <a:pt x="1078654" y="832257"/>
                    </a:cubicBezTo>
                    <a:cubicBezTo>
                      <a:pt x="1083734" y="849190"/>
                      <a:pt x="1046481" y="844110"/>
                      <a:pt x="1007534" y="832257"/>
                    </a:cubicBezTo>
                    <a:cubicBezTo>
                      <a:pt x="968587" y="820404"/>
                      <a:pt x="875454" y="769604"/>
                      <a:pt x="844974" y="761137"/>
                    </a:cubicBezTo>
                    <a:cubicBezTo>
                      <a:pt x="814494" y="752670"/>
                      <a:pt x="812801" y="769604"/>
                      <a:pt x="824654" y="781457"/>
                    </a:cubicBezTo>
                    <a:cubicBezTo>
                      <a:pt x="836507" y="793310"/>
                      <a:pt x="875454" y="813630"/>
                      <a:pt x="916094" y="832257"/>
                    </a:cubicBezTo>
                    <a:cubicBezTo>
                      <a:pt x="956734" y="850884"/>
                      <a:pt x="1034627" y="881364"/>
                      <a:pt x="1068494" y="893217"/>
                    </a:cubicBezTo>
                    <a:cubicBezTo>
                      <a:pt x="1102361" y="905070"/>
                      <a:pt x="1090507" y="884750"/>
                      <a:pt x="1119294" y="903377"/>
                    </a:cubicBezTo>
                    <a:cubicBezTo>
                      <a:pt x="1148081" y="922004"/>
                      <a:pt x="1214121" y="982964"/>
                      <a:pt x="1241214" y="1004977"/>
                    </a:cubicBezTo>
                    <a:cubicBezTo>
                      <a:pt x="1268307" y="1026990"/>
                      <a:pt x="1256454" y="1008364"/>
                      <a:pt x="1281854" y="1035457"/>
                    </a:cubicBezTo>
                    <a:cubicBezTo>
                      <a:pt x="1307254" y="1062550"/>
                      <a:pt x="1358054" y="1123510"/>
                      <a:pt x="1393614" y="1167537"/>
                    </a:cubicBezTo>
                    <a:cubicBezTo>
                      <a:pt x="1429174" y="1211564"/>
                      <a:pt x="1447801" y="1248817"/>
                      <a:pt x="1495214" y="1299617"/>
                    </a:cubicBezTo>
                    <a:cubicBezTo>
                      <a:pt x="1542627" y="1350417"/>
                      <a:pt x="1620521" y="1421537"/>
                      <a:pt x="1678094" y="1472337"/>
                    </a:cubicBezTo>
                    <a:cubicBezTo>
                      <a:pt x="1735667" y="1523137"/>
                      <a:pt x="1810174" y="1573937"/>
                      <a:pt x="1840654" y="1604417"/>
                    </a:cubicBezTo>
                    <a:cubicBezTo>
                      <a:pt x="1871134" y="1634897"/>
                      <a:pt x="1854201" y="1621350"/>
                      <a:pt x="1860974" y="1655217"/>
                    </a:cubicBezTo>
                    <a:cubicBezTo>
                      <a:pt x="1867747" y="1689084"/>
                      <a:pt x="1876214" y="1766977"/>
                      <a:pt x="1881294" y="1807617"/>
                    </a:cubicBezTo>
                    <a:cubicBezTo>
                      <a:pt x="1886374" y="1848257"/>
                      <a:pt x="1891454" y="1856724"/>
                      <a:pt x="1891454" y="1899057"/>
                    </a:cubicBezTo>
                    <a:cubicBezTo>
                      <a:pt x="1891454" y="1941390"/>
                      <a:pt x="1901614" y="2042990"/>
                      <a:pt x="1881294" y="2061617"/>
                    </a:cubicBezTo>
                    <a:cubicBezTo>
                      <a:pt x="1860974" y="2080244"/>
                      <a:pt x="1833881" y="2027750"/>
                      <a:pt x="1769534" y="2010817"/>
                    </a:cubicBezTo>
                    <a:cubicBezTo>
                      <a:pt x="1705187" y="1993884"/>
                      <a:pt x="1581574" y="1980337"/>
                      <a:pt x="1495214" y="1960017"/>
                    </a:cubicBezTo>
                    <a:cubicBezTo>
                      <a:pt x="1408854" y="1939697"/>
                      <a:pt x="1351281" y="1922764"/>
                      <a:pt x="1251374" y="1888897"/>
                    </a:cubicBezTo>
                    <a:cubicBezTo>
                      <a:pt x="1151467" y="1855030"/>
                      <a:pt x="993987" y="1817777"/>
                      <a:pt x="895774" y="1756817"/>
                    </a:cubicBezTo>
                    <a:cubicBezTo>
                      <a:pt x="797561" y="1695857"/>
                      <a:pt x="726441" y="1595950"/>
                      <a:pt x="662094" y="1523137"/>
                    </a:cubicBezTo>
                    <a:cubicBezTo>
                      <a:pt x="597747" y="1450324"/>
                      <a:pt x="550334" y="1370737"/>
                      <a:pt x="509694" y="1319937"/>
                    </a:cubicBezTo>
                    <a:cubicBezTo>
                      <a:pt x="469054" y="1269137"/>
                      <a:pt x="443654" y="1233577"/>
                      <a:pt x="418254" y="1218337"/>
                    </a:cubicBezTo>
                    <a:cubicBezTo>
                      <a:pt x="392854" y="1203097"/>
                      <a:pt x="353907" y="1211564"/>
                      <a:pt x="357294" y="1228497"/>
                    </a:cubicBezTo>
                    <a:cubicBezTo>
                      <a:pt x="360681" y="1245430"/>
                      <a:pt x="404707" y="1274217"/>
                      <a:pt x="438574" y="1319937"/>
                    </a:cubicBezTo>
                    <a:cubicBezTo>
                      <a:pt x="472441" y="1365657"/>
                      <a:pt x="530014" y="1458790"/>
                      <a:pt x="560494" y="1502817"/>
                    </a:cubicBezTo>
                    <a:cubicBezTo>
                      <a:pt x="590974" y="1546844"/>
                      <a:pt x="623147" y="1572244"/>
                      <a:pt x="621454" y="1584097"/>
                    </a:cubicBezTo>
                    <a:cubicBezTo>
                      <a:pt x="619761" y="1595950"/>
                      <a:pt x="590974" y="1590870"/>
                      <a:pt x="550334" y="1573937"/>
                    </a:cubicBezTo>
                    <a:cubicBezTo>
                      <a:pt x="509694" y="1557004"/>
                      <a:pt x="435187" y="1518057"/>
                      <a:pt x="377614" y="1482497"/>
                    </a:cubicBezTo>
                    <a:cubicBezTo>
                      <a:pt x="320041" y="1446937"/>
                      <a:pt x="260774" y="1402910"/>
                      <a:pt x="204894" y="1360577"/>
                    </a:cubicBezTo>
                    <a:cubicBezTo>
                      <a:pt x="149014" y="1318244"/>
                      <a:pt x="76201" y="1248817"/>
                      <a:pt x="42334" y="1228497"/>
                    </a:cubicBezTo>
                    <a:cubicBezTo>
                      <a:pt x="8467" y="1208177"/>
                      <a:pt x="-5079" y="1225110"/>
                      <a:pt x="1694" y="1238657"/>
                    </a:cubicBezTo>
                    <a:cubicBezTo>
                      <a:pt x="8467" y="1252204"/>
                      <a:pt x="23707" y="1260670"/>
                      <a:pt x="82974" y="1309777"/>
                    </a:cubicBezTo>
                    <a:cubicBezTo>
                      <a:pt x="142241" y="1358884"/>
                      <a:pt x="270934" y="1477417"/>
                      <a:pt x="357294" y="1533297"/>
                    </a:cubicBezTo>
                    <a:cubicBezTo>
                      <a:pt x="443654" y="1589177"/>
                      <a:pt x="543561" y="1623044"/>
                      <a:pt x="601134" y="1645057"/>
                    </a:cubicBezTo>
                    <a:cubicBezTo>
                      <a:pt x="658707" y="1667070"/>
                      <a:pt x="677334" y="1651830"/>
                      <a:pt x="702734" y="1665377"/>
                    </a:cubicBezTo>
                    <a:cubicBezTo>
                      <a:pt x="728134" y="1678924"/>
                      <a:pt x="734907" y="1707710"/>
                      <a:pt x="753534" y="1726337"/>
                    </a:cubicBezTo>
                    <a:cubicBezTo>
                      <a:pt x="772161" y="1744964"/>
                      <a:pt x="789094" y="1760204"/>
                      <a:pt x="814494" y="1777137"/>
                    </a:cubicBezTo>
                    <a:cubicBezTo>
                      <a:pt x="839894" y="1794070"/>
                      <a:pt x="836507" y="1799150"/>
                      <a:pt x="905934" y="1827937"/>
                    </a:cubicBezTo>
                    <a:cubicBezTo>
                      <a:pt x="975361" y="1856724"/>
                      <a:pt x="1231054" y="1949857"/>
                      <a:pt x="1231054" y="1949857"/>
                    </a:cubicBezTo>
                    <a:cubicBezTo>
                      <a:pt x="1336041" y="1988804"/>
                      <a:pt x="1466427" y="2031137"/>
                      <a:pt x="1535854" y="2061617"/>
                    </a:cubicBezTo>
                    <a:cubicBezTo>
                      <a:pt x="1605281" y="2092097"/>
                      <a:pt x="1659467" y="2125964"/>
                      <a:pt x="1647614" y="2132737"/>
                    </a:cubicBezTo>
                    <a:cubicBezTo>
                      <a:pt x="1635761" y="2139510"/>
                      <a:pt x="1525694" y="2107337"/>
                      <a:pt x="1464734" y="2102257"/>
                    </a:cubicBezTo>
                    <a:cubicBezTo>
                      <a:pt x="1403774" y="2097177"/>
                      <a:pt x="1351281" y="2105644"/>
                      <a:pt x="1281854" y="2102257"/>
                    </a:cubicBezTo>
                    <a:cubicBezTo>
                      <a:pt x="1212427" y="2098870"/>
                      <a:pt x="1127761" y="2097177"/>
                      <a:pt x="1048174" y="2081937"/>
                    </a:cubicBezTo>
                    <a:cubicBezTo>
                      <a:pt x="968587" y="2066697"/>
                      <a:pt x="889001" y="2037910"/>
                      <a:pt x="804334" y="2010817"/>
                    </a:cubicBezTo>
                    <a:cubicBezTo>
                      <a:pt x="719667" y="1983724"/>
                      <a:pt x="589281" y="1936310"/>
                      <a:pt x="540174" y="1919377"/>
                    </a:cubicBezTo>
                    <a:cubicBezTo>
                      <a:pt x="491067" y="1902444"/>
                      <a:pt x="536787" y="1926150"/>
                      <a:pt x="509694" y="1909217"/>
                    </a:cubicBezTo>
                    <a:cubicBezTo>
                      <a:pt x="482601" y="1892284"/>
                      <a:pt x="406401" y="1831324"/>
                      <a:pt x="377614" y="1817777"/>
                    </a:cubicBezTo>
                    <a:cubicBezTo>
                      <a:pt x="348827" y="1804230"/>
                      <a:pt x="321734" y="1805924"/>
                      <a:pt x="336974" y="1827937"/>
                    </a:cubicBezTo>
                    <a:cubicBezTo>
                      <a:pt x="352214" y="1849950"/>
                      <a:pt x="404707" y="1915990"/>
                      <a:pt x="469054" y="1949857"/>
                    </a:cubicBezTo>
                    <a:cubicBezTo>
                      <a:pt x="533401" y="1983724"/>
                      <a:pt x="701041" y="2017590"/>
                      <a:pt x="723054" y="2031137"/>
                    </a:cubicBezTo>
                    <a:cubicBezTo>
                      <a:pt x="745067" y="2044684"/>
                      <a:pt x="643467" y="2032830"/>
                      <a:pt x="601134" y="2031137"/>
                    </a:cubicBezTo>
                    <a:cubicBezTo>
                      <a:pt x="558801" y="2029444"/>
                      <a:pt x="491067" y="2014204"/>
                      <a:pt x="469054" y="2020977"/>
                    </a:cubicBezTo>
                    <a:cubicBezTo>
                      <a:pt x="447041" y="2027750"/>
                      <a:pt x="450427" y="2063310"/>
                      <a:pt x="469054" y="2071777"/>
                    </a:cubicBezTo>
                    <a:cubicBezTo>
                      <a:pt x="487681" y="2080244"/>
                      <a:pt x="580814" y="2071777"/>
                      <a:pt x="580814" y="2071777"/>
                    </a:cubicBezTo>
                    <a:cubicBezTo>
                      <a:pt x="633307" y="2071777"/>
                      <a:pt x="716281" y="2065004"/>
                      <a:pt x="784014" y="2071777"/>
                    </a:cubicBezTo>
                    <a:cubicBezTo>
                      <a:pt x="851747" y="2078550"/>
                      <a:pt x="907627" y="2102257"/>
                      <a:pt x="987214" y="2112417"/>
                    </a:cubicBezTo>
                    <a:cubicBezTo>
                      <a:pt x="1066801" y="2122577"/>
                      <a:pt x="1162942" y="2122305"/>
                      <a:pt x="1261534" y="2132737"/>
                    </a:cubicBezTo>
                    <a:cubicBezTo>
                      <a:pt x="1360126" y="2143169"/>
                      <a:pt x="1499179" y="2146223"/>
                      <a:pt x="1578766" y="2175010"/>
                    </a:cubicBezTo>
                    <a:cubicBezTo>
                      <a:pt x="1658353" y="2203797"/>
                      <a:pt x="1703873" y="2261703"/>
                      <a:pt x="1739054" y="2305457"/>
                    </a:cubicBezTo>
                    <a:cubicBezTo>
                      <a:pt x="1774235" y="2349211"/>
                      <a:pt x="1779694" y="2374884"/>
                      <a:pt x="1789854" y="2437537"/>
                    </a:cubicBezTo>
                    <a:cubicBezTo>
                      <a:pt x="1800014" y="2500190"/>
                      <a:pt x="1801707" y="2598404"/>
                      <a:pt x="1800014" y="2681377"/>
                    </a:cubicBezTo>
                    <a:cubicBezTo>
                      <a:pt x="1798321" y="2764350"/>
                      <a:pt x="1791547" y="2843937"/>
                      <a:pt x="1779694" y="2935377"/>
                    </a:cubicBezTo>
                    <a:cubicBezTo>
                      <a:pt x="1767841" y="3026817"/>
                      <a:pt x="1728894" y="3230017"/>
                      <a:pt x="1728894" y="3230017"/>
                    </a:cubicBezTo>
                    <a:cubicBezTo>
                      <a:pt x="1711961" y="3328230"/>
                      <a:pt x="1695027" y="3421775"/>
                      <a:pt x="1678094" y="3524657"/>
                    </a:cubicBezTo>
                    <a:cubicBezTo>
                      <a:pt x="1661161" y="3627539"/>
                      <a:pt x="1603587" y="3793125"/>
                      <a:pt x="1627294" y="3847312"/>
                    </a:cubicBezTo>
                    <a:cubicBezTo>
                      <a:pt x="1651001" y="3901499"/>
                      <a:pt x="1739054" y="3847673"/>
                      <a:pt x="1820334" y="3849777"/>
                    </a:cubicBezTo>
                    <a:cubicBezTo>
                      <a:pt x="1901614" y="3851881"/>
                      <a:pt x="2039252" y="3861606"/>
                      <a:pt x="2114974" y="3859937"/>
                    </a:cubicBezTo>
                    <a:cubicBezTo>
                      <a:pt x="2190696" y="3858268"/>
                      <a:pt x="2262814" y="3848232"/>
                      <a:pt x="2274667" y="3839765"/>
                    </a:cubicBezTo>
                    <a:cubicBezTo>
                      <a:pt x="2286520" y="3831298"/>
                      <a:pt x="2294318" y="3818944"/>
                      <a:pt x="2287356" y="3742447"/>
                    </a:cubicBezTo>
                    <a:cubicBezTo>
                      <a:pt x="2280394" y="3665950"/>
                      <a:pt x="2238105" y="3593133"/>
                      <a:pt x="2232894" y="3380785"/>
                    </a:cubicBezTo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6350">
                <a:noFill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78" name="자유형 77"/>
              <p:cNvSpPr/>
              <p:nvPr/>
            </p:nvSpPr>
            <p:spPr>
              <a:xfrm>
                <a:off x="6655684" y="2968777"/>
                <a:ext cx="316616" cy="810206"/>
              </a:xfrm>
              <a:custGeom>
                <a:avLst/>
                <a:gdLst>
                  <a:gd name="connsiteX0" fmla="*/ 10886 w 306615"/>
                  <a:gd name="connsiteY0" fmla="*/ 688823 h 779537"/>
                  <a:gd name="connsiteX1" fmla="*/ 21772 w 306615"/>
                  <a:gd name="connsiteY1" fmla="*/ 761394 h 779537"/>
                  <a:gd name="connsiteX2" fmla="*/ 43544 w 306615"/>
                  <a:gd name="connsiteY2" fmla="*/ 772280 h 779537"/>
                  <a:gd name="connsiteX3" fmla="*/ 65315 w 306615"/>
                  <a:gd name="connsiteY3" fmla="*/ 717852 h 779537"/>
                  <a:gd name="connsiteX4" fmla="*/ 116115 w 306615"/>
                  <a:gd name="connsiteY4" fmla="*/ 554566 h 779537"/>
                  <a:gd name="connsiteX5" fmla="*/ 148772 w 306615"/>
                  <a:gd name="connsiteY5" fmla="*/ 384023 h 779537"/>
                  <a:gd name="connsiteX6" fmla="*/ 214086 w 306615"/>
                  <a:gd name="connsiteY6" fmla="*/ 148166 h 779537"/>
                  <a:gd name="connsiteX7" fmla="*/ 293915 w 306615"/>
                  <a:gd name="connsiteY7" fmla="*/ 28423 h 779537"/>
                  <a:gd name="connsiteX8" fmla="*/ 290286 w 306615"/>
                  <a:gd name="connsiteY8" fmla="*/ 6652 h 779537"/>
                  <a:gd name="connsiteX9" fmla="*/ 268515 w 306615"/>
                  <a:gd name="connsiteY9" fmla="*/ 13909 h 779537"/>
                  <a:gd name="connsiteX10" fmla="*/ 214086 w 306615"/>
                  <a:gd name="connsiteY10" fmla="*/ 90109 h 779537"/>
                  <a:gd name="connsiteX11" fmla="*/ 170544 w 306615"/>
                  <a:gd name="connsiteY11" fmla="*/ 195337 h 779537"/>
                  <a:gd name="connsiteX12" fmla="*/ 127001 w 306615"/>
                  <a:gd name="connsiteY12" fmla="*/ 344109 h 779537"/>
                  <a:gd name="connsiteX13" fmla="*/ 87086 w 306615"/>
                  <a:gd name="connsiteY13" fmla="*/ 525537 h 779537"/>
                  <a:gd name="connsiteX14" fmla="*/ 10886 w 306615"/>
                  <a:gd name="connsiteY14" fmla="*/ 688823 h 7795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306615" h="779537">
                    <a:moveTo>
                      <a:pt x="10886" y="688823"/>
                    </a:moveTo>
                    <a:cubicBezTo>
                      <a:pt x="0" y="728132"/>
                      <a:pt x="16329" y="747485"/>
                      <a:pt x="21772" y="761394"/>
                    </a:cubicBezTo>
                    <a:cubicBezTo>
                      <a:pt x="27215" y="775304"/>
                      <a:pt x="36287" y="779537"/>
                      <a:pt x="43544" y="772280"/>
                    </a:cubicBezTo>
                    <a:cubicBezTo>
                      <a:pt x="50801" y="765023"/>
                      <a:pt x="53220" y="754138"/>
                      <a:pt x="65315" y="717852"/>
                    </a:cubicBezTo>
                    <a:cubicBezTo>
                      <a:pt x="77410" y="681566"/>
                      <a:pt x="102206" y="610204"/>
                      <a:pt x="116115" y="554566"/>
                    </a:cubicBezTo>
                    <a:cubicBezTo>
                      <a:pt x="130025" y="498928"/>
                      <a:pt x="132444" y="451756"/>
                      <a:pt x="148772" y="384023"/>
                    </a:cubicBezTo>
                    <a:cubicBezTo>
                      <a:pt x="165100" y="316290"/>
                      <a:pt x="189896" y="207433"/>
                      <a:pt x="214086" y="148166"/>
                    </a:cubicBezTo>
                    <a:cubicBezTo>
                      <a:pt x="238276" y="88899"/>
                      <a:pt x="281215" y="52009"/>
                      <a:pt x="293915" y="28423"/>
                    </a:cubicBezTo>
                    <a:cubicBezTo>
                      <a:pt x="306615" y="4837"/>
                      <a:pt x="294519" y="9071"/>
                      <a:pt x="290286" y="6652"/>
                    </a:cubicBezTo>
                    <a:cubicBezTo>
                      <a:pt x="286053" y="4233"/>
                      <a:pt x="281215" y="0"/>
                      <a:pt x="268515" y="13909"/>
                    </a:cubicBezTo>
                    <a:cubicBezTo>
                      <a:pt x="255815" y="27818"/>
                      <a:pt x="230415" y="59871"/>
                      <a:pt x="214086" y="90109"/>
                    </a:cubicBezTo>
                    <a:cubicBezTo>
                      <a:pt x="197758" y="120347"/>
                      <a:pt x="185058" y="153004"/>
                      <a:pt x="170544" y="195337"/>
                    </a:cubicBezTo>
                    <a:cubicBezTo>
                      <a:pt x="156030" y="237670"/>
                      <a:pt x="140911" y="289076"/>
                      <a:pt x="127001" y="344109"/>
                    </a:cubicBezTo>
                    <a:cubicBezTo>
                      <a:pt x="113091" y="399142"/>
                      <a:pt x="100995" y="473528"/>
                      <a:pt x="87086" y="525537"/>
                    </a:cubicBezTo>
                    <a:cubicBezTo>
                      <a:pt x="73177" y="577546"/>
                      <a:pt x="21772" y="649514"/>
                      <a:pt x="10886" y="688823"/>
                    </a:cubicBezTo>
                    <a:close/>
                  </a:path>
                </a:pathLst>
              </a:custGeom>
              <a:grpFill/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79" name="자유형 78"/>
              <p:cNvSpPr/>
              <p:nvPr/>
            </p:nvSpPr>
            <p:spPr>
              <a:xfrm rot="4200705">
                <a:off x="7895038" y="4360192"/>
                <a:ext cx="306615" cy="779537"/>
              </a:xfrm>
              <a:custGeom>
                <a:avLst/>
                <a:gdLst>
                  <a:gd name="connsiteX0" fmla="*/ 10886 w 306615"/>
                  <a:gd name="connsiteY0" fmla="*/ 688823 h 779537"/>
                  <a:gd name="connsiteX1" fmla="*/ 21772 w 306615"/>
                  <a:gd name="connsiteY1" fmla="*/ 761394 h 779537"/>
                  <a:gd name="connsiteX2" fmla="*/ 43544 w 306615"/>
                  <a:gd name="connsiteY2" fmla="*/ 772280 h 779537"/>
                  <a:gd name="connsiteX3" fmla="*/ 65315 w 306615"/>
                  <a:gd name="connsiteY3" fmla="*/ 717852 h 779537"/>
                  <a:gd name="connsiteX4" fmla="*/ 116115 w 306615"/>
                  <a:gd name="connsiteY4" fmla="*/ 554566 h 779537"/>
                  <a:gd name="connsiteX5" fmla="*/ 148772 w 306615"/>
                  <a:gd name="connsiteY5" fmla="*/ 384023 h 779537"/>
                  <a:gd name="connsiteX6" fmla="*/ 214086 w 306615"/>
                  <a:gd name="connsiteY6" fmla="*/ 148166 h 779537"/>
                  <a:gd name="connsiteX7" fmla="*/ 293915 w 306615"/>
                  <a:gd name="connsiteY7" fmla="*/ 28423 h 779537"/>
                  <a:gd name="connsiteX8" fmla="*/ 290286 w 306615"/>
                  <a:gd name="connsiteY8" fmla="*/ 6652 h 779537"/>
                  <a:gd name="connsiteX9" fmla="*/ 268515 w 306615"/>
                  <a:gd name="connsiteY9" fmla="*/ 13909 h 779537"/>
                  <a:gd name="connsiteX10" fmla="*/ 214086 w 306615"/>
                  <a:gd name="connsiteY10" fmla="*/ 90109 h 779537"/>
                  <a:gd name="connsiteX11" fmla="*/ 170544 w 306615"/>
                  <a:gd name="connsiteY11" fmla="*/ 195337 h 779537"/>
                  <a:gd name="connsiteX12" fmla="*/ 127001 w 306615"/>
                  <a:gd name="connsiteY12" fmla="*/ 344109 h 779537"/>
                  <a:gd name="connsiteX13" fmla="*/ 87086 w 306615"/>
                  <a:gd name="connsiteY13" fmla="*/ 525537 h 779537"/>
                  <a:gd name="connsiteX14" fmla="*/ 10886 w 306615"/>
                  <a:gd name="connsiteY14" fmla="*/ 688823 h 7795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306615" h="779537">
                    <a:moveTo>
                      <a:pt x="10886" y="688823"/>
                    </a:moveTo>
                    <a:cubicBezTo>
                      <a:pt x="0" y="728132"/>
                      <a:pt x="16329" y="747485"/>
                      <a:pt x="21772" y="761394"/>
                    </a:cubicBezTo>
                    <a:cubicBezTo>
                      <a:pt x="27215" y="775304"/>
                      <a:pt x="36287" y="779537"/>
                      <a:pt x="43544" y="772280"/>
                    </a:cubicBezTo>
                    <a:cubicBezTo>
                      <a:pt x="50801" y="765023"/>
                      <a:pt x="53220" y="754138"/>
                      <a:pt x="65315" y="717852"/>
                    </a:cubicBezTo>
                    <a:cubicBezTo>
                      <a:pt x="77410" y="681566"/>
                      <a:pt x="102206" y="610204"/>
                      <a:pt x="116115" y="554566"/>
                    </a:cubicBezTo>
                    <a:cubicBezTo>
                      <a:pt x="130025" y="498928"/>
                      <a:pt x="132444" y="451756"/>
                      <a:pt x="148772" y="384023"/>
                    </a:cubicBezTo>
                    <a:cubicBezTo>
                      <a:pt x="165100" y="316290"/>
                      <a:pt x="189896" y="207433"/>
                      <a:pt x="214086" y="148166"/>
                    </a:cubicBezTo>
                    <a:cubicBezTo>
                      <a:pt x="238276" y="88899"/>
                      <a:pt x="281215" y="52009"/>
                      <a:pt x="293915" y="28423"/>
                    </a:cubicBezTo>
                    <a:cubicBezTo>
                      <a:pt x="306615" y="4837"/>
                      <a:pt x="294519" y="9071"/>
                      <a:pt x="290286" y="6652"/>
                    </a:cubicBezTo>
                    <a:cubicBezTo>
                      <a:pt x="286053" y="4233"/>
                      <a:pt x="281215" y="0"/>
                      <a:pt x="268515" y="13909"/>
                    </a:cubicBezTo>
                    <a:cubicBezTo>
                      <a:pt x="255815" y="27818"/>
                      <a:pt x="230415" y="59871"/>
                      <a:pt x="214086" y="90109"/>
                    </a:cubicBezTo>
                    <a:cubicBezTo>
                      <a:pt x="197758" y="120347"/>
                      <a:pt x="185058" y="153004"/>
                      <a:pt x="170544" y="195337"/>
                    </a:cubicBezTo>
                    <a:cubicBezTo>
                      <a:pt x="156030" y="237670"/>
                      <a:pt x="140911" y="289076"/>
                      <a:pt x="127001" y="344109"/>
                    </a:cubicBezTo>
                    <a:cubicBezTo>
                      <a:pt x="113091" y="399142"/>
                      <a:pt x="100995" y="473528"/>
                      <a:pt x="87086" y="525537"/>
                    </a:cubicBezTo>
                    <a:cubicBezTo>
                      <a:pt x="73177" y="577546"/>
                      <a:pt x="21772" y="649514"/>
                      <a:pt x="10886" y="688823"/>
                    </a:cubicBezTo>
                    <a:close/>
                  </a:path>
                </a:pathLst>
              </a:custGeom>
              <a:grpFill/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</p:grpSp>
        <p:sp>
          <p:nvSpPr>
            <p:cNvPr id="63" name="자유형 62"/>
            <p:cNvSpPr/>
            <p:nvPr/>
          </p:nvSpPr>
          <p:spPr>
            <a:xfrm>
              <a:off x="5389030" y="4103207"/>
              <a:ext cx="144016" cy="144016"/>
            </a:xfrm>
            <a:custGeom>
              <a:avLst/>
              <a:gdLst>
                <a:gd name="connsiteX0" fmla="*/ 108857 w 117822"/>
                <a:gd name="connsiteY0" fmla="*/ 15368 h 113979"/>
                <a:gd name="connsiteX1" fmla="*/ 24333 w 117822"/>
                <a:gd name="connsiteY1" fmla="*/ 15368 h 113979"/>
                <a:gd name="connsiteX2" fmla="*/ 8965 w 117822"/>
                <a:gd name="connsiteY2" fmla="*/ 92208 h 113979"/>
                <a:gd name="connsiteX3" fmla="*/ 78121 w 117822"/>
                <a:gd name="connsiteY3" fmla="*/ 107576 h 113979"/>
                <a:gd name="connsiteX4" fmla="*/ 108857 w 117822"/>
                <a:gd name="connsiteY4" fmla="*/ 15368 h 113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7822" h="113979">
                  <a:moveTo>
                    <a:pt x="108857" y="15368"/>
                  </a:moveTo>
                  <a:cubicBezTo>
                    <a:pt x="99892" y="0"/>
                    <a:pt x="40982" y="2561"/>
                    <a:pt x="24333" y="15368"/>
                  </a:cubicBezTo>
                  <a:cubicBezTo>
                    <a:pt x="7684" y="28175"/>
                    <a:pt x="0" y="76840"/>
                    <a:pt x="8965" y="92208"/>
                  </a:cubicBezTo>
                  <a:cubicBezTo>
                    <a:pt x="17930" y="107576"/>
                    <a:pt x="60192" y="113979"/>
                    <a:pt x="78121" y="107576"/>
                  </a:cubicBezTo>
                  <a:cubicBezTo>
                    <a:pt x="96050" y="101173"/>
                    <a:pt x="117822" y="30736"/>
                    <a:pt x="108857" y="15368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0"/>
            </a:p>
          </p:txBody>
        </p:sp>
        <p:sp>
          <p:nvSpPr>
            <p:cNvPr id="64" name="자유형 63"/>
            <p:cNvSpPr/>
            <p:nvPr/>
          </p:nvSpPr>
          <p:spPr>
            <a:xfrm rot="6659760">
              <a:off x="5309421" y="4922457"/>
              <a:ext cx="108012" cy="108012"/>
            </a:xfrm>
            <a:custGeom>
              <a:avLst/>
              <a:gdLst>
                <a:gd name="connsiteX0" fmla="*/ 108857 w 117822"/>
                <a:gd name="connsiteY0" fmla="*/ 15368 h 113979"/>
                <a:gd name="connsiteX1" fmla="*/ 24333 w 117822"/>
                <a:gd name="connsiteY1" fmla="*/ 15368 h 113979"/>
                <a:gd name="connsiteX2" fmla="*/ 8965 w 117822"/>
                <a:gd name="connsiteY2" fmla="*/ 92208 h 113979"/>
                <a:gd name="connsiteX3" fmla="*/ 78121 w 117822"/>
                <a:gd name="connsiteY3" fmla="*/ 107576 h 113979"/>
                <a:gd name="connsiteX4" fmla="*/ 108857 w 117822"/>
                <a:gd name="connsiteY4" fmla="*/ 15368 h 113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7822" h="113979">
                  <a:moveTo>
                    <a:pt x="108857" y="15368"/>
                  </a:moveTo>
                  <a:cubicBezTo>
                    <a:pt x="99892" y="0"/>
                    <a:pt x="40982" y="2561"/>
                    <a:pt x="24333" y="15368"/>
                  </a:cubicBezTo>
                  <a:cubicBezTo>
                    <a:pt x="7684" y="28175"/>
                    <a:pt x="0" y="76840"/>
                    <a:pt x="8965" y="92208"/>
                  </a:cubicBezTo>
                  <a:cubicBezTo>
                    <a:pt x="17930" y="107576"/>
                    <a:pt x="60192" y="113979"/>
                    <a:pt x="78121" y="107576"/>
                  </a:cubicBezTo>
                  <a:cubicBezTo>
                    <a:pt x="96050" y="101173"/>
                    <a:pt x="117822" y="30736"/>
                    <a:pt x="108857" y="15368"/>
                  </a:cubicBez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0"/>
            </a:p>
          </p:txBody>
        </p:sp>
        <p:sp>
          <p:nvSpPr>
            <p:cNvPr id="65" name="자유형 64"/>
            <p:cNvSpPr/>
            <p:nvPr/>
          </p:nvSpPr>
          <p:spPr>
            <a:xfrm>
              <a:off x="5647765" y="3104350"/>
              <a:ext cx="167767" cy="153681"/>
            </a:xfrm>
            <a:custGeom>
              <a:avLst/>
              <a:gdLst>
                <a:gd name="connsiteX0" fmla="*/ 76840 w 167767"/>
                <a:gd name="connsiteY0" fmla="*/ 145997 h 153681"/>
                <a:gd name="connsiteX1" fmla="*/ 153680 w 167767"/>
                <a:gd name="connsiteY1" fmla="*/ 122945 h 153681"/>
                <a:gd name="connsiteX2" fmla="*/ 153680 w 167767"/>
                <a:gd name="connsiteY2" fmla="*/ 30736 h 153681"/>
                <a:gd name="connsiteX3" fmla="*/ 69156 w 167767"/>
                <a:gd name="connsiteY3" fmla="*/ 7684 h 153681"/>
                <a:gd name="connsiteX4" fmla="*/ 0 w 167767"/>
                <a:gd name="connsiteY4" fmla="*/ 76841 h 153681"/>
                <a:gd name="connsiteX5" fmla="*/ 76840 w 167767"/>
                <a:gd name="connsiteY5" fmla="*/ 145997 h 1536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67767" h="153681">
                  <a:moveTo>
                    <a:pt x="76840" y="145997"/>
                  </a:moveTo>
                  <a:cubicBezTo>
                    <a:pt x="102453" y="153681"/>
                    <a:pt x="140873" y="142155"/>
                    <a:pt x="153680" y="122945"/>
                  </a:cubicBezTo>
                  <a:cubicBezTo>
                    <a:pt x="166487" y="103735"/>
                    <a:pt x="167767" y="49946"/>
                    <a:pt x="153680" y="30736"/>
                  </a:cubicBezTo>
                  <a:cubicBezTo>
                    <a:pt x="139593" y="11526"/>
                    <a:pt x="94769" y="0"/>
                    <a:pt x="69156" y="7684"/>
                  </a:cubicBezTo>
                  <a:cubicBezTo>
                    <a:pt x="43543" y="15368"/>
                    <a:pt x="0" y="52508"/>
                    <a:pt x="0" y="76841"/>
                  </a:cubicBezTo>
                  <a:cubicBezTo>
                    <a:pt x="0" y="101174"/>
                    <a:pt x="51227" y="138313"/>
                    <a:pt x="76840" y="145997"/>
                  </a:cubicBez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0"/>
            </a:p>
          </p:txBody>
        </p:sp>
        <p:sp>
          <p:nvSpPr>
            <p:cNvPr id="66" name="자유형 65"/>
            <p:cNvSpPr/>
            <p:nvPr/>
          </p:nvSpPr>
          <p:spPr>
            <a:xfrm>
              <a:off x="6588224" y="2564904"/>
              <a:ext cx="197260" cy="209800"/>
            </a:xfrm>
            <a:custGeom>
              <a:avLst/>
              <a:gdLst>
                <a:gd name="connsiteX0" fmla="*/ 55069 w 142155"/>
                <a:gd name="connsiteY0" fmla="*/ 1281 h 161365"/>
                <a:gd name="connsiteX1" fmla="*/ 8965 w 142155"/>
                <a:gd name="connsiteY1" fmla="*/ 39701 h 161365"/>
                <a:gd name="connsiteX2" fmla="*/ 16649 w 142155"/>
                <a:gd name="connsiteY2" fmla="*/ 147278 h 161365"/>
                <a:gd name="connsiteX3" fmla="*/ 108857 w 142155"/>
                <a:gd name="connsiteY3" fmla="*/ 124226 h 161365"/>
                <a:gd name="connsiteX4" fmla="*/ 139594 w 142155"/>
                <a:gd name="connsiteY4" fmla="*/ 47385 h 161365"/>
                <a:gd name="connsiteX5" fmla="*/ 55069 w 142155"/>
                <a:gd name="connsiteY5" fmla="*/ 1281 h 1613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2155" h="161365">
                  <a:moveTo>
                    <a:pt x="55069" y="1281"/>
                  </a:moveTo>
                  <a:cubicBezTo>
                    <a:pt x="33298" y="0"/>
                    <a:pt x="15368" y="15368"/>
                    <a:pt x="8965" y="39701"/>
                  </a:cubicBezTo>
                  <a:cubicBezTo>
                    <a:pt x="2562" y="64034"/>
                    <a:pt x="0" y="133191"/>
                    <a:pt x="16649" y="147278"/>
                  </a:cubicBezTo>
                  <a:cubicBezTo>
                    <a:pt x="33298" y="161365"/>
                    <a:pt x="88366" y="140875"/>
                    <a:pt x="108857" y="124226"/>
                  </a:cubicBezTo>
                  <a:cubicBezTo>
                    <a:pt x="129348" y="107577"/>
                    <a:pt x="142155" y="70437"/>
                    <a:pt x="139594" y="47385"/>
                  </a:cubicBezTo>
                  <a:cubicBezTo>
                    <a:pt x="137033" y="24333"/>
                    <a:pt x="76840" y="2562"/>
                    <a:pt x="55069" y="1281"/>
                  </a:cubicBez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0"/>
            </a:p>
          </p:txBody>
        </p:sp>
        <p:sp>
          <p:nvSpPr>
            <p:cNvPr id="67" name="자유형 66"/>
            <p:cNvSpPr/>
            <p:nvPr/>
          </p:nvSpPr>
          <p:spPr>
            <a:xfrm>
              <a:off x="7727231" y="4243592"/>
              <a:ext cx="144016" cy="144016"/>
            </a:xfrm>
            <a:custGeom>
              <a:avLst/>
              <a:gdLst>
                <a:gd name="connsiteX0" fmla="*/ 55069 w 142155"/>
                <a:gd name="connsiteY0" fmla="*/ 1281 h 161365"/>
                <a:gd name="connsiteX1" fmla="*/ 8965 w 142155"/>
                <a:gd name="connsiteY1" fmla="*/ 39701 h 161365"/>
                <a:gd name="connsiteX2" fmla="*/ 16649 w 142155"/>
                <a:gd name="connsiteY2" fmla="*/ 147278 h 161365"/>
                <a:gd name="connsiteX3" fmla="*/ 108857 w 142155"/>
                <a:gd name="connsiteY3" fmla="*/ 124226 h 161365"/>
                <a:gd name="connsiteX4" fmla="*/ 139594 w 142155"/>
                <a:gd name="connsiteY4" fmla="*/ 47385 h 161365"/>
                <a:gd name="connsiteX5" fmla="*/ 55069 w 142155"/>
                <a:gd name="connsiteY5" fmla="*/ 1281 h 1613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2155" h="161365">
                  <a:moveTo>
                    <a:pt x="55069" y="1281"/>
                  </a:moveTo>
                  <a:cubicBezTo>
                    <a:pt x="33298" y="0"/>
                    <a:pt x="15368" y="15368"/>
                    <a:pt x="8965" y="39701"/>
                  </a:cubicBezTo>
                  <a:cubicBezTo>
                    <a:pt x="2562" y="64034"/>
                    <a:pt x="0" y="133191"/>
                    <a:pt x="16649" y="147278"/>
                  </a:cubicBezTo>
                  <a:cubicBezTo>
                    <a:pt x="33298" y="161365"/>
                    <a:pt x="88366" y="140875"/>
                    <a:pt x="108857" y="124226"/>
                  </a:cubicBezTo>
                  <a:cubicBezTo>
                    <a:pt x="129348" y="107577"/>
                    <a:pt x="142155" y="70437"/>
                    <a:pt x="139594" y="47385"/>
                  </a:cubicBezTo>
                  <a:cubicBezTo>
                    <a:pt x="137033" y="24333"/>
                    <a:pt x="76840" y="2562"/>
                    <a:pt x="55069" y="1281"/>
                  </a:cubicBez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0"/>
            </a:p>
          </p:txBody>
        </p:sp>
        <p:sp>
          <p:nvSpPr>
            <p:cNvPr id="68" name="자유형 67"/>
            <p:cNvSpPr/>
            <p:nvPr/>
          </p:nvSpPr>
          <p:spPr>
            <a:xfrm>
              <a:off x="7470060" y="2752647"/>
              <a:ext cx="216024" cy="216024"/>
            </a:xfrm>
            <a:custGeom>
              <a:avLst/>
              <a:gdLst>
                <a:gd name="connsiteX0" fmla="*/ 108857 w 117822"/>
                <a:gd name="connsiteY0" fmla="*/ 15368 h 113979"/>
                <a:gd name="connsiteX1" fmla="*/ 24333 w 117822"/>
                <a:gd name="connsiteY1" fmla="*/ 15368 h 113979"/>
                <a:gd name="connsiteX2" fmla="*/ 8965 w 117822"/>
                <a:gd name="connsiteY2" fmla="*/ 92208 h 113979"/>
                <a:gd name="connsiteX3" fmla="*/ 78121 w 117822"/>
                <a:gd name="connsiteY3" fmla="*/ 107576 h 113979"/>
                <a:gd name="connsiteX4" fmla="*/ 108857 w 117822"/>
                <a:gd name="connsiteY4" fmla="*/ 15368 h 113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7822" h="113979">
                  <a:moveTo>
                    <a:pt x="108857" y="15368"/>
                  </a:moveTo>
                  <a:cubicBezTo>
                    <a:pt x="99892" y="0"/>
                    <a:pt x="40982" y="2561"/>
                    <a:pt x="24333" y="15368"/>
                  </a:cubicBezTo>
                  <a:cubicBezTo>
                    <a:pt x="7684" y="28175"/>
                    <a:pt x="0" y="76840"/>
                    <a:pt x="8965" y="92208"/>
                  </a:cubicBezTo>
                  <a:cubicBezTo>
                    <a:pt x="17930" y="107576"/>
                    <a:pt x="60192" y="113979"/>
                    <a:pt x="78121" y="107576"/>
                  </a:cubicBezTo>
                  <a:cubicBezTo>
                    <a:pt x="96050" y="101173"/>
                    <a:pt x="117822" y="30736"/>
                    <a:pt x="108857" y="15368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0"/>
            </a:p>
          </p:txBody>
        </p:sp>
        <p:sp>
          <p:nvSpPr>
            <p:cNvPr id="69" name="자유형 68"/>
            <p:cNvSpPr/>
            <p:nvPr/>
          </p:nvSpPr>
          <p:spPr>
            <a:xfrm rot="6659760">
              <a:off x="6094538" y="3728736"/>
              <a:ext cx="324037" cy="324036"/>
            </a:xfrm>
            <a:custGeom>
              <a:avLst/>
              <a:gdLst>
                <a:gd name="connsiteX0" fmla="*/ 108857 w 117822"/>
                <a:gd name="connsiteY0" fmla="*/ 15368 h 113979"/>
                <a:gd name="connsiteX1" fmla="*/ 24333 w 117822"/>
                <a:gd name="connsiteY1" fmla="*/ 15368 h 113979"/>
                <a:gd name="connsiteX2" fmla="*/ 8965 w 117822"/>
                <a:gd name="connsiteY2" fmla="*/ 92208 h 113979"/>
                <a:gd name="connsiteX3" fmla="*/ 78121 w 117822"/>
                <a:gd name="connsiteY3" fmla="*/ 107576 h 113979"/>
                <a:gd name="connsiteX4" fmla="*/ 108857 w 117822"/>
                <a:gd name="connsiteY4" fmla="*/ 15368 h 113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7822" h="113979">
                  <a:moveTo>
                    <a:pt x="108857" y="15368"/>
                  </a:moveTo>
                  <a:cubicBezTo>
                    <a:pt x="99892" y="0"/>
                    <a:pt x="40982" y="2561"/>
                    <a:pt x="24333" y="15368"/>
                  </a:cubicBezTo>
                  <a:cubicBezTo>
                    <a:pt x="7684" y="28175"/>
                    <a:pt x="0" y="76840"/>
                    <a:pt x="8965" y="92208"/>
                  </a:cubicBezTo>
                  <a:cubicBezTo>
                    <a:pt x="17930" y="107576"/>
                    <a:pt x="60192" y="113979"/>
                    <a:pt x="78121" y="107576"/>
                  </a:cubicBezTo>
                  <a:cubicBezTo>
                    <a:pt x="96050" y="101173"/>
                    <a:pt x="117822" y="30736"/>
                    <a:pt x="108857" y="15368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0"/>
            </a:p>
          </p:txBody>
        </p:sp>
        <p:sp>
          <p:nvSpPr>
            <p:cNvPr id="70" name="자유형 69"/>
            <p:cNvSpPr/>
            <p:nvPr/>
          </p:nvSpPr>
          <p:spPr>
            <a:xfrm rot="19642681">
              <a:off x="6869993" y="2888188"/>
              <a:ext cx="251651" cy="230522"/>
            </a:xfrm>
            <a:custGeom>
              <a:avLst/>
              <a:gdLst>
                <a:gd name="connsiteX0" fmla="*/ 76840 w 167767"/>
                <a:gd name="connsiteY0" fmla="*/ 145997 h 153681"/>
                <a:gd name="connsiteX1" fmla="*/ 153680 w 167767"/>
                <a:gd name="connsiteY1" fmla="*/ 122945 h 153681"/>
                <a:gd name="connsiteX2" fmla="*/ 153680 w 167767"/>
                <a:gd name="connsiteY2" fmla="*/ 30736 h 153681"/>
                <a:gd name="connsiteX3" fmla="*/ 69156 w 167767"/>
                <a:gd name="connsiteY3" fmla="*/ 7684 h 153681"/>
                <a:gd name="connsiteX4" fmla="*/ 0 w 167767"/>
                <a:gd name="connsiteY4" fmla="*/ 76841 h 153681"/>
                <a:gd name="connsiteX5" fmla="*/ 76840 w 167767"/>
                <a:gd name="connsiteY5" fmla="*/ 145997 h 1536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67767" h="153681">
                  <a:moveTo>
                    <a:pt x="76840" y="145997"/>
                  </a:moveTo>
                  <a:cubicBezTo>
                    <a:pt x="102453" y="153681"/>
                    <a:pt x="140873" y="142155"/>
                    <a:pt x="153680" y="122945"/>
                  </a:cubicBezTo>
                  <a:cubicBezTo>
                    <a:pt x="166487" y="103735"/>
                    <a:pt x="167767" y="49946"/>
                    <a:pt x="153680" y="30736"/>
                  </a:cubicBezTo>
                  <a:cubicBezTo>
                    <a:pt x="139593" y="11526"/>
                    <a:pt x="94769" y="0"/>
                    <a:pt x="69156" y="7684"/>
                  </a:cubicBezTo>
                  <a:cubicBezTo>
                    <a:pt x="43543" y="15368"/>
                    <a:pt x="0" y="52508"/>
                    <a:pt x="0" y="76841"/>
                  </a:cubicBezTo>
                  <a:cubicBezTo>
                    <a:pt x="0" y="101174"/>
                    <a:pt x="51227" y="138313"/>
                    <a:pt x="76840" y="145997"/>
                  </a:cubicBez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0"/>
            </a:p>
          </p:txBody>
        </p:sp>
        <p:sp>
          <p:nvSpPr>
            <p:cNvPr id="71" name="자유형 70"/>
            <p:cNvSpPr/>
            <p:nvPr/>
          </p:nvSpPr>
          <p:spPr>
            <a:xfrm>
              <a:off x="7476229" y="3761121"/>
              <a:ext cx="217085" cy="196568"/>
            </a:xfrm>
            <a:custGeom>
              <a:avLst/>
              <a:gdLst>
                <a:gd name="connsiteX0" fmla="*/ 55069 w 142155"/>
                <a:gd name="connsiteY0" fmla="*/ 1281 h 161365"/>
                <a:gd name="connsiteX1" fmla="*/ 8965 w 142155"/>
                <a:gd name="connsiteY1" fmla="*/ 39701 h 161365"/>
                <a:gd name="connsiteX2" fmla="*/ 16649 w 142155"/>
                <a:gd name="connsiteY2" fmla="*/ 147278 h 161365"/>
                <a:gd name="connsiteX3" fmla="*/ 108857 w 142155"/>
                <a:gd name="connsiteY3" fmla="*/ 124226 h 161365"/>
                <a:gd name="connsiteX4" fmla="*/ 139594 w 142155"/>
                <a:gd name="connsiteY4" fmla="*/ 47385 h 161365"/>
                <a:gd name="connsiteX5" fmla="*/ 55069 w 142155"/>
                <a:gd name="connsiteY5" fmla="*/ 1281 h 1613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2155" h="161365">
                  <a:moveTo>
                    <a:pt x="55069" y="1281"/>
                  </a:moveTo>
                  <a:cubicBezTo>
                    <a:pt x="33298" y="0"/>
                    <a:pt x="15368" y="15368"/>
                    <a:pt x="8965" y="39701"/>
                  </a:cubicBezTo>
                  <a:cubicBezTo>
                    <a:pt x="2562" y="64034"/>
                    <a:pt x="0" y="133191"/>
                    <a:pt x="16649" y="147278"/>
                  </a:cubicBezTo>
                  <a:cubicBezTo>
                    <a:pt x="33298" y="161365"/>
                    <a:pt x="88366" y="140875"/>
                    <a:pt x="108857" y="124226"/>
                  </a:cubicBezTo>
                  <a:cubicBezTo>
                    <a:pt x="129348" y="107577"/>
                    <a:pt x="142155" y="70437"/>
                    <a:pt x="139594" y="47385"/>
                  </a:cubicBezTo>
                  <a:cubicBezTo>
                    <a:pt x="137033" y="24333"/>
                    <a:pt x="76840" y="2562"/>
                    <a:pt x="55069" y="1281"/>
                  </a:cubicBez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0"/>
            </a:p>
          </p:txBody>
        </p:sp>
        <p:sp>
          <p:nvSpPr>
            <p:cNvPr id="72" name="자유형 71"/>
            <p:cNvSpPr/>
            <p:nvPr/>
          </p:nvSpPr>
          <p:spPr>
            <a:xfrm>
              <a:off x="8241574" y="4153232"/>
              <a:ext cx="216024" cy="216024"/>
            </a:xfrm>
            <a:custGeom>
              <a:avLst/>
              <a:gdLst>
                <a:gd name="connsiteX0" fmla="*/ 55069 w 142155"/>
                <a:gd name="connsiteY0" fmla="*/ 1281 h 161365"/>
                <a:gd name="connsiteX1" fmla="*/ 8965 w 142155"/>
                <a:gd name="connsiteY1" fmla="*/ 39701 h 161365"/>
                <a:gd name="connsiteX2" fmla="*/ 16649 w 142155"/>
                <a:gd name="connsiteY2" fmla="*/ 147278 h 161365"/>
                <a:gd name="connsiteX3" fmla="*/ 108857 w 142155"/>
                <a:gd name="connsiteY3" fmla="*/ 124226 h 161365"/>
                <a:gd name="connsiteX4" fmla="*/ 139594 w 142155"/>
                <a:gd name="connsiteY4" fmla="*/ 47385 h 161365"/>
                <a:gd name="connsiteX5" fmla="*/ 55069 w 142155"/>
                <a:gd name="connsiteY5" fmla="*/ 1281 h 1613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2155" h="161365">
                  <a:moveTo>
                    <a:pt x="55069" y="1281"/>
                  </a:moveTo>
                  <a:cubicBezTo>
                    <a:pt x="33298" y="0"/>
                    <a:pt x="15368" y="15368"/>
                    <a:pt x="8965" y="39701"/>
                  </a:cubicBezTo>
                  <a:cubicBezTo>
                    <a:pt x="2562" y="64034"/>
                    <a:pt x="0" y="133191"/>
                    <a:pt x="16649" y="147278"/>
                  </a:cubicBezTo>
                  <a:cubicBezTo>
                    <a:pt x="33298" y="161365"/>
                    <a:pt x="88366" y="140875"/>
                    <a:pt x="108857" y="124226"/>
                  </a:cubicBezTo>
                  <a:cubicBezTo>
                    <a:pt x="129348" y="107577"/>
                    <a:pt x="142155" y="70437"/>
                    <a:pt x="139594" y="47385"/>
                  </a:cubicBezTo>
                  <a:cubicBezTo>
                    <a:pt x="137033" y="24333"/>
                    <a:pt x="76840" y="2562"/>
                    <a:pt x="55069" y="1281"/>
                  </a:cubicBezTo>
                  <a:close/>
                </a:path>
              </a:pathLst>
            </a:cu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0"/>
            </a:p>
          </p:txBody>
        </p:sp>
        <p:sp>
          <p:nvSpPr>
            <p:cNvPr id="73" name="자유형 72"/>
            <p:cNvSpPr/>
            <p:nvPr/>
          </p:nvSpPr>
          <p:spPr>
            <a:xfrm>
              <a:off x="7588170" y="3356001"/>
              <a:ext cx="105144" cy="117165"/>
            </a:xfrm>
            <a:custGeom>
              <a:avLst/>
              <a:gdLst>
                <a:gd name="connsiteX0" fmla="*/ 108857 w 117822"/>
                <a:gd name="connsiteY0" fmla="*/ 15368 h 113979"/>
                <a:gd name="connsiteX1" fmla="*/ 24333 w 117822"/>
                <a:gd name="connsiteY1" fmla="*/ 15368 h 113979"/>
                <a:gd name="connsiteX2" fmla="*/ 8965 w 117822"/>
                <a:gd name="connsiteY2" fmla="*/ 92208 h 113979"/>
                <a:gd name="connsiteX3" fmla="*/ 78121 w 117822"/>
                <a:gd name="connsiteY3" fmla="*/ 107576 h 113979"/>
                <a:gd name="connsiteX4" fmla="*/ 108857 w 117822"/>
                <a:gd name="connsiteY4" fmla="*/ 15368 h 113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7822" h="113979">
                  <a:moveTo>
                    <a:pt x="108857" y="15368"/>
                  </a:moveTo>
                  <a:cubicBezTo>
                    <a:pt x="99892" y="0"/>
                    <a:pt x="40982" y="2561"/>
                    <a:pt x="24333" y="15368"/>
                  </a:cubicBezTo>
                  <a:cubicBezTo>
                    <a:pt x="7684" y="28175"/>
                    <a:pt x="0" y="76840"/>
                    <a:pt x="8965" y="92208"/>
                  </a:cubicBezTo>
                  <a:cubicBezTo>
                    <a:pt x="17930" y="107576"/>
                    <a:pt x="60192" y="113979"/>
                    <a:pt x="78121" y="107576"/>
                  </a:cubicBezTo>
                  <a:cubicBezTo>
                    <a:pt x="96050" y="101173"/>
                    <a:pt x="117822" y="30736"/>
                    <a:pt x="108857" y="15368"/>
                  </a:cubicBez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0"/>
            </a:p>
          </p:txBody>
        </p:sp>
        <p:sp>
          <p:nvSpPr>
            <p:cNvPr id="74" name="자유형 73"/>
            <p:cNvSpPr/>
            <p:nvPr/>
          </p:nvSpPr>
          <p:spPr>
            <a:xfrm>
              <a:off x="5626997" y="3520710"/>
              <a:ext cx="122484" cy="125028"/>
            </a:xfrm>
            <a:custGeom>
              <a:avLst/>
              <a:gdLst>
                <a:gd name="connsiteX0" fmla="*/ 76840 w 167767"/>
                <a:gd name="connsiteY0" fmla="*/ 145997 h 153681"/>
                <a:gd name="connsiteX1" fmla="*/ 153680 w 167767"/>
                <a:gd name="connsiteY1" fmla="*/ 122945 h 153681"/>
                <a:gd name="connsiteX2" fmla="*/ 153680 w 167767"/>
                <a:gd name="connsiteY2" fmla="*/ 30736 h 153681"/>
                <a:gd name="connsiteX3" fmla="*/ 69156 w 167767"/>
                <a:gd name="connsiteY3" fmla="*/ 7684 h 153681"/>
                <a:gd name="connsiteX4" fmla="*/ 0 w 167767"/>
                <a:gd name="connsiteY4" fmla="*/ 76841 h 153681"/>
                <a:gd name="connsiteX5" fmla="*/ 76840 w 167767"/>
                <a:gd name="connsiteY5" fmla="*/ 145997 h 1536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67767" h="153681">
                  <a:moveTo>
                    <a:pt x="76840" y="145997"/>
                  </a:moveTo>
                  <a:cubicBezTo>
                    <a:pt x="102453" y="153681"/>
                    <a:pt x="140873" y="142155"/>
                    <a:pt x="153680" y="122945"/>
                  </a:cubicBezTo>
                  <a:cubicBezTo>
                    <a:pt x="166487" y="103735"/>
                    <a:pt x="167767" y="49946"/>
                    <a:pt x="153680" y="30736"/>
                  </a:cubicBezTo>
                  <a:cubicBezTo>
                    <a:pt x="139593" y="11526"/>
                    <a:pt x="94769" y="0"/>
                    <a:pt x="69156" y="7684"/>
                  </a:cubicBezTo>
                  <a:cubicBezTo>
                    <a:pt x="43543" y="15368"/>
                    <a:pt x="0" y="52508"/>
                    <a:pt x="0" y="76841"/>
                  </a:cubicBezTo>
                  <a:cubicBezTo>
                    <a:pt x="0" y="101174"/>
                    <a:pt x="51227" y="138313"/>
                    <a:pt x="76840" y="145997"/>
                  </a:cubicBez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0"/>
            </a:p>
          </p:txBody>
        </p:sp>
        <p:sp>
          <p:nvSpPr>
            <p:cNvPr id="75" name="자유형 74"/>
            <p:cNvSpPr/>
            <p:nvPr/>
          </p:nvSpPr>
          <p:spPr>
            <a:xfrm>
              <a:off x="5498411" y="4469492"/>
              <a:ext cx="144016" cy="170684"/>
            </a:xfrm>
            <a:custGeom>
              <a:avLst/>
              <a:gdLst>
                <a:gd name="connsiteX0" fmla="*/ 55069 w 142155"/>
                <a:gd name="connsiteY0" fmla="*/ 1281 h 161365"/>
                <a:gd name="connsiteX1" fmla="*/ 8965 w 142155"/>
                <a:gd name="connsiteY1" fmla="*/ 39701 h 161365"/>
                <a:gd name="connsiteX2" fmla="*/ 16649 w 142155"/>
                <a:gd name="connsiteY2" fmla="*/ 147278 h 161365"/>
                <a:gd name="connsiteX3" fmla="*/ 108857 w 142155"/>
                <a:gd name="connsiteY3" fmla="*/ 124226 h 161365"/>
                <a:gd name="connsiteX4" fmla="*/ 139594 w 142155"/>
                <a:gd name="connsiteY4" fmla="*/ 47385 h 161365"/>
                <a:gd name="connsiteX5" fmla="*/ 55069 w 142155"/>
                <a:gd name="connsiteY5" fmla="*/ 1281 h 1613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2155" h="161365">
                  <a:moveTo>
                    <a:pt x="55069" y="1281"/>
                  </a:moveTo>
                  <a:cubicBezTo>
                    <a:pt x="33298" y="0"/>
                    <a:pt x="15368" y="15368"/>
                    <a:pt x="8965" y="39701"/>
                  </a:cubicBezTo>
                  <a:cubicBezTo>
                    <a:pt x="2562" y="64034"/>
                    <a:pt x="0" y="133191"/>
                    <a:pt x="16649" y="147278"/>
                  </a:cubicBezTo>
                  <a:cubicBezTo>
                    <a:pt x="33298" y="161365"/>
                    <a:pt x="88366" y="140875"/>
                    <a:pt x="108857" y="124226"/>
                  </a:cubicBezTo>
                  <a:cubicBezTo>
                    <a:pt x="129348" y="107577"/>
                    <a:pt x="142155" y="70437"/>
                    <a:pt x="139594" y="47385"/>
                  </a:cubicBezTo>
                  <a:cubicBezTo>
                    <a:pt x="137033" y="24333"/>
                    <a:pt x="76840" y="2562"/>
                    <a:pt x="55069" y="1281"/>
                  </a:cubicBez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0"/>
            </a:p>
          </p:txBody>
        </p:sp>
        <p:sp>
          <p:nvSpPr>
            <p:cNvPr id="76" name="자유형 75"/>
            <p:cNvSpPr/>
            <p:nvPr/>
          </p:nvSpPr>
          <p:spPr>
            <a:xfrm>
              <a:off x="7040126" y="3517281"/>
              <a:ext cx="105144" cy="117165"/>
            </a:xfrm>
            <a:custGeom>
              <a:avLst/>
              <a:gdLst>
                <a:gd name="connsiteX0" fmla="*/ 55069 w 142155"/>
                <a:gd name="connsiteY0" fmla="*/ 1281 h 161365"/>
                <a:gd name="connsiteX1" fmla="*/ 8965 w 142155"/>
                <a:gd name="connsiteY1" fmla="*/ 39701 h 161365"/>
                <a:gd name="connsiteX2" fmla="*/ 16649 w 142155"/>
                <a:gd name="connsiteY2" fmla="*/ 147278 h 161365"/>
                <a:gd name="connsiteX3" fmla="*/ 108857 w 142155"/>
                <a:gd name="connsiteY3" fmla="*/ 124226 h 161365"/>
                <a:gd name="connsiteX4" fmla="*/ 139594 w 142155"/>
                <a:gd name="connsiteY4" fmla="*/ 47385 h 161365"/>
                <a:gd name="connsiteX5" fmla="*/ 55069 w 142155"/>
                <a:gd name="connsiteY5" fmla="*/ 1281 h 1613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2155" h="161365">
                  <a:moveTo>
                    <a:pt x="55069" y="1281"/>
                  </a:moveTo>
                  <a:cubicBezTo>
                    <a:pt x="33298" y="0"/>
                    <a:pt x="15368" y="15368"/>
                    <a:pt x="8965" y="39701"/>
                  </a:cubicBezTo>
                  <a:cubicBezTo>
                    <a:pt x="2562" y="64034"/>
                    <a:pt x="0" y="133191"/>
                    <a:pt x="16649" y="147278"/>
                  </a:cubicBezTo>
                  <a:cubicBezTo>
                    <a:pt x="33298" y="161365"/>
                    <a:pt x="88366" y="140875"/>
                    <a:pt x="108857" y="124226"/>
                  </a:cubicBezTo>
                  <a:cubicBezTo>
                    <a:pt x="129348" y="107577"/>
                    <a:pt x="142155" y="70437"/>
                    <a:pt x="139594" y="47385"/>
                  </a:cubicBezTo>
                  <a:cubicBezTo>
                    <a:pt x="137033" y="24333"/>
                    <a:pt x="76840" y="2562"/>
                    <a:pt x="55069" y="128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0"/>
            </a:p>
          </p:txBody>
        </p:sp>
      </p:grpSp>
      <p:sp>
        <p:nvSpPr>
          <p:cNvPr id="3" name="TextBox 2"/>
          <p:cNvSpPr txBox="1"/>
          <p:nvPr/>
        </p:nvSpPr>
        <p:spPr>
          <a:xfrm>
            <a:off x="171668" y="1159420"/>
            <a:ext cx="8871561" cy="969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000" b="1" dirty="0">
                <a:solidFill>
                  <a:srgbClr val="00B0F0"/>
                </a:solidFill>
              </a:rPr>
              <a:t>정서적 학대</a:t>
            </a:r>
            <a:endParaRPr lang="en-US" altLang="ko-KR" sz="2000" b="1" dirty="0">
              <a:solidFill>
                <a:srgbClr val="00B0F0"/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ko-KR" dirty="0"/>
              <a:t>      </a:t>
            </a:r>
            <a:r>
              <a:rPr lang="ko-KR" altLang="en-US" sz="1600" dirty="0"/>
              <a:t>비난</a:t>
            </a:r>
            <a:r>
              <a:rPr lang="en-US" altLang="ko-KR" sz="1600" dirty="0"/>
              <a:t>,</a:t>
            </a:r>
            <a:r>
              <a:rPr lang="ko-KR" altLang="en-US" sz="1600" dirty="0"/>
              <a:t>모욕</a:t>
            </a:r>
            <a:r>
              <a:rPr lang="en-US" altLang="ko-KR" sz="1600" dirty="0"/>
              <a:t>, </a:t>
            </a:r>
            <a:r>
              <a:rPr lang="ko-KR" altLang="en-US" sz="1600" dirty="0"/>
              <a:t>위협</a:t>
            </a:r>
            <a:r>
              <a:rPr lang="en-US" altLang="ko-KR" sz="1600" dirty="0"/>
              <a:t>,</a:t>
            </a:r>
            <a:r>
              <a:rPr lang="ko-KR" altLang="en-US" sz="1600" dirty="0" err="1"/>
              <a:t>협박등의</a:t>
            </a:r>
            <a:r>
              <a:rPr lang="ko-KR" altLang="en-US" sz="1600" dirty="0"/>
              <a:t> 언어 및 비언어적 행위를 통하여 노인에게 정서적 고통을 주는 행위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51520" y="2564904"/>
            <a:ext cx="8704627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600" dirty="0"/>
              <a:t>“</a:t>
            </a:r>
            <a:r>
              <a:rPr lang="ko-KR" altLang="en-US" sz="1600" dirty="0"/>
              <a:t>뭐라고</a:t>
            </a:r>
            <a:r>
              <a:rPr lang="en-US" altLang="ko-KR" sz="1600" dirty="0"/>
              <a:t>?”</a:t>
            </a:r>
          </a:p>
          <a:p>
            <a:pPr>
              <a:lnSpc>
                <a:spcPct val="150000"/>
              </a:lnSpc>
            </a:pPr>
            <a:r>
              <a:rPr lang="en-US" altLang="ko-KR" sz="1600" dirty="0"/>
              <a:t>“</a:t>
            </a:r>
            <a:r>
              <a:rPr lang="ko-KR" altLang="en-US" sz="1600" dirty="0"/>
              <a:t>어르신</a:t>
            </a:r>
            <a:r>
              <a:rPr lang="en-US" altLang="ko-KR" sz="1600" dirty="0"/>
              <a:t>, </a:t>
            </a:r>
            <a:r>
              <a:rPr lang="ko-KR" altLang="en-US" sz="1600" dirty="0"/>
              <a:t>이쪽</a:t>
            </a:r>
            <a:r>
              <a:rPr lang="en-US" altLang="ko-KR" sz="1600" dirty="0"/>
              <a:t>, </a:t>
            </a:r>
            <a:r>
              <a:rPr lang="ko-KR" altLang="en-US" sz="1600" dirty="0"/>
              <a:t>이쪽으로 가야 된다고요</a:t>
            </a:r>
            <a:r>
              <a:rPr lang="en-US" altLang="ko-KR" sz="1600" dirty="0"/>
              <a:t>!”</a:t>
            </a:r>
          </a:p>
          <a:p>
            <a:pPr>
              <a:lnSpc>
                <a:spcPct val="150000"/>
              </a:lnSpc>
            </a:pPr>
            <a:r>
              <a:rPr lang="ko-KR" altLang="en-US" sz="1600" dirty="0"/>
              <a:t>싸우는 듯한 소리가 들려서 복도를 내다보니 </a:t>
            </a:r>
            <a:r>
              <a:rPr lang="en-US" altLang="ko-KR" sz="1600" dirty="0"/>
              <a:t>A</a:t>
            </a:r>
            <a:r>
              <a:rPr lang="ko-KR" altLang="en-US" sz="1600" dirty="0"/>
              <a:t>노인과 </a:t>
            </a:r>
            <a:r>
              <a:rPr lang="en-US" altLang="ko-KR" sz="1600" dirty="0"/>
              <a:t>B</a:t>
            </a:r>
            <a:r>
              <a:rPr lang="ko-KR" altLang="en-US" sz="1600" dirty="0" err="1"/>
              <a:t>요양보호사가</a:t>
            </a:r>
            <a:r>
              <a:rPr lang="ko-KR" altLang="en-US" sz="1600" dirty="0"/>
              <a:t> 실랑이를 벌이고 있었다</a:t>
            </a:r>
            <a:r>
              <a:rPr lang="en-US" altLang="ko-KR" sz="1600" dirty="0"/>
              <a:t>.</a:t>
            </a:r>
          </a:p>
          <a:p>
            <a:pPr>
              <a:lnSpc>
                <a:spcPct val="150000"/>
              </a:lnSpc>
            </a:pPr>
            <a:r>
              <a:rPr lang="en-US" altLang="ko-KR" sz="1600" dirty="0"/>
              <a:t>A</a:t>
            </a:r>
            <a:r>
              <a:rPr lang="ko-KR" altLang="en-US" sz="1600" dirty="0"/>
              <a:t>노인은 귀가 잘 </a:t>
            </a:r>
            <a:r>
              <a:rPr lang="ko-KR" altLang="en-US" sz="1600" dirty="0" err="1"/>
              <a:t>안들리는데</a:t>
            </a:r>
            <a:r>
              <a:rPr lang="ko-KR" altLang="en-US" sz="1600" dirty="0"/>
              <a:t> </a:t>
            </a:r>
            <a:r>
              <a:rPr lang="ko-KR" altLang="en-US" sz="1600" dirty="0" err="1"/>
              <a:t>요양보호사가</a:t>
            </a:r>
            <a:r>
              <a:rPr lang="ko-KR" altLang="en-US" sz="1600" dirty="0"/>
              <a:t> 반말 섞인 말투와 큰 소리로 </a:t>
            </a:r>
            <a:r>
              <a:rPr lang="ko-KR" altLang="en-US" sz="1600" dirty="0" err="1"/>
              <a:t>말하다보니</a:t>
            </a:r>
            <a:r>
              <a:rPr lang="ko-KR" altLang="en-US" sz="1600" dirty="0"/>
              <a:t> 흡사 싸우는 </a:t>
            </a:r>
            <a:endParaRPr lang="en-US" altLang="ko-KR" sz="1600" dirty="0"/>
          </a:p>
          <a:p>
            <a:pPr>
              <a:lnSpc>
                <a:spcPct val="150000"/>
              </a:lnSpc>
            </a:pPr>
            <a:r>
              <a:rPr lang="ko-KR" altLang="en-US" sz="1600" dirty="0"/>
              <a:t>것처럼 보여 보호자들이 보고 오해할까 걱정된다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79512" y="4791343"/>
            <a:ext cx="8686993" cy="166199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700" b="1" dirty="0">
                <a:solidFill>
                  <a:srgbClr val="FF0066"/>
                </a:solidFill>
              </a:rPr>
              <a:t>&lt;</a:t>
            </a:r>
            <a:r>
              <a:rPr lang="ko-KR" altLang="en-US" sz="1700" b="1" dirty="0">
                <a:solidFill>
                  <a:srgbClr val="FF0066"/>
                </a:solidFill>
              </a:rPr>
              <a:t>바람직한 대처방안</a:t>
            </a:r>
            <a:r>
              <a:rPr lang="en-US" altLang="ko-KR" sz="1700" b="1" dirty="0">
                <a:solidFill>
                  <a:srgbClr val="FF0066"/>
                </a:solidFill>
              </a:rPr>
              <a:t>&gt;</a:t>
            </a:r>
          </a:p>
          <a:p>
            <a:pPr>
              <a:lnSpc>
                <a:spcPct val="150000"/>
              </a:lnSpc>
            </a:pPr>
            <a:r>
              <a:rPr lang="ko-KR" altLang="en-US" sz="1700" b="1" dirty="0">
                <a:solidFill>
                  <a:srgbClr val="FF0066"/>
                </a:solidFill>
              </a:rPr>
              <a:t>노인이 되면 잘 들리지 않는다고 생각하여 무조건 크게 소리를 지르듯 이야기하는 것보다 </a:t>
            </a:r>
            <a:endParaRPr lang="en-US" altLang="ko-KR" sz="1700" b="1" dirty="0">
              <a:solidFill>
                <a:srgbClr val="FF0066"/>
              </a:solidFill>
            </a:endParaRPr>
          </a:p>
          <a:p>
            <a:pPr>
              <a:lnSpc>
                <a:spcPct val="150000"/>
              </a:lnSpc>
            </a:pPr>
            <a:r>
              <a:rPr lang="ko-KR" altLang="en-US" sz="1700" b="1" dirty="0">
                <a:solidFill>
                  <a:srgbClr val="FF0066"/>
                </a:solidFill>
              </a:rPr>
              <a:t>저음으로 천천히 말하는 것이 좋다</a:t>
            </a:r>
            <a:r>
              <a:rPr lang="en-US" altLang="ko-KR" sz="1700" b="1" dirty="0">
                <a:solidFill>
                  <a:srgbClr val="FF0066"/>
                </a:solidFill>
              </a:rPr>
              <a:t>. </a:t>
            </a:r>
            <a:r>
              <a:rPr lang="ko-KR" altLang="en-US" sz="1700" b="1" dirty="0">
                <a:solidFill>
                  <a:srgbClr val="FF0066"/>
                </a:solidFill>
              </a:rPr>
              <a:t>또한 의사소통에 있어 반말을 하거나 이름만 부르는 등</a:t>
            </a:r>
            <a:endParaRPr lang="en-US" altLang="ko-KR" sz="1700" b="1" dirty="0">
              <a:solidFill>
                <a:srgbClr val="FF0066"/>
              </a:solidFill>
            </a:endParaRPr>
          </a:p>
          <a:p>
            <a:pPr>
              <a:lnSpc>
                <a:spcPct val="150000"/>
              </a:lnSpc>
            </a:pPr>
            <a:r>
              <a:rPr lang="ko-KR" altLang="en-US" sz="1700" b="1" dirty="0">
                <a:solidFill>
                  <a:srgbClr val="FF0066"/>
                </a:solidFill>
              </a:rPr>
              <a:t>노인을 어린아이 대하듯 해서는 </a:t>
            </a:r>
            <a:r>
              <a:rPr lang="ko-KR" altLang="en-US" sz="1700" b="1" dirty="0" err="1">
                <a:solidFill>
                  <a:srgbClr val="FF0066"/>
                </a:solidFill>
              </a:rPr>
              <a:t>안된다</a:t>
            </a:r>
            <a:r>
              <a:rPr lang="en-US" altLang="ko-KR" sz="1700" b="1" dirty="0">
                <a:solidFill>
                  <a:srgbClr val="FF0066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5644769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모서리가 둥근 직사각형 86"/>
          <p:cNvSpPr/>
          <p:nvPr/>
        </p:nvSpPr>
        <p:spPr>
          <a:xfrm>
            <a:off x="1204889" y="1714488"/>
            <a:ext cx="7200000" cy="428628"/>
          </a:xfrm>
          <a:prstGeom prst="roundRect">
            <a:avLst/>
          </a:prstGeom>
          <a:solidFill>
            <a:srgbClr val="6DAA2D"/>
          </a:solidFill>
          <a:ln w="25400" cap="flat" cmpd="sng" algn="ctr">
            <a:noFill/>
            <a:prstDash val="solid"/>
          </a:ln>
          <a:effectLst/>
          <a:scene3d>
            <a:camera prst="orthographicFront">
              <a:rot lat="0" lon="0" rev="0"/>
            </a:camera>
            <a:lightRig rig="threePt" dir="t">
              <a:rot lat="0" lon="0" rev="600000"/>
            </a:lightRig>
          </a:scene3d>
          <a:sp3d prstMaterial="clear">
            <a:bevelT w="381000" h="190500"/>
          </a:sp3d>
        </p:spPr>
        <p:txBody>
          <a:bodyPr anchor="ctr"/>
          <a:lstStyle/>
          <a:p>
            <a:pPr marL="449263" fontAlgn="auto" latinLnBrk="0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2800" b="1" kern="0" spc="-150" dirty="0">
              <a:ln w="3175">
                <a:noFill/>
              </a:ln>
              <a:solidFill>
                <a:sysClr val="window" lastClr="FFFFFF"/>
              </a:solidFill>
              <a:effectLst>
                <a:glow rad="101600">
                  <a:sysClr val="windowText" lastClr="000000">
                    <a:lumMod val="75000"/>
                    <a:lumOff val="25000"/>
                    <a:alpha val="60000"/>
                  </a:sysClr>
                </a:glow>
              </a:effectLst>
              <a:latin typeface="Tahoma" pitchFamily="34" charset="0"/>
              <a:cs typeface="Tahoma" pitchFamily="34" charset="0"/>
            </a:endParaRPr>
          </a:p>
        </p:txBody>
      </p:sp>
      <p:grpSp>
        <p:nvGrpSpPr>
          <p:cNvPr id="7174" name="Group 36"/>
          <p:cNvGrpSpPr>
            <a:grpSpLocks/>
          </p:cNvGrpSpPr>
          <p:nvPr/>
        </p:nvGrpSpPr>
        <p:grpSpPr bwMode="auto">
          <a:xfrm>
            <a:off x="847725" y="1785938"/>
            <a:ext cx="293688" cy="296862"/>
            <a:chOff x="1066" y="1525"/>
            <a:chExt cx="499" cy="504"/>
          </a:xfrm>
        </p:grpSpPr>
        <p:sp>
          <p:nvSpPr>
            <p:cNvPr id="89" name="AutoShape 32"/>
            <p:cNvSpPr>
              <a:spLocks noChangeArrowheads="1"/>
            </p:cNvSpPr>
            <p:nvPr/>
          </p:nvSpPr>
          <p:spPr bwMode="auto">
            <a:xfrm>
              <a:off x="1201" y="1525"/>
              <a:ext cx="229" cy="226"/>
            </a:xfrm>
            <a:prstGeom prst="diamond">
              <a:avLst/>
            </a:prstGeom>
            <a:solidFill>
              <a:srgbClr val="FF0000"/>
            </a:solidFill>
            <a:ln w="12700">
              <a:solidFill>
                <a:sysClr val="windowText" lastClr="000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90" name="AutoShape 33"/>
            <p:cNvSpPr>
              <a:spLocks noChangeArrowheads="1"/>
            </p:cNvSpPr>
            <p:nvPr/>
          </p:nvSpPr>
          <p:spPr bwMode="auto">
            <a:xfrm>
              <a:off x="1338" y="1660"/>
              <a:ext cx="227" cy="229"/>
            </a:xfrm>
            <a:prstGeom prst="diamond">
              <a:avLst/>
            </a:prstGeom>
            <a:solidFill>
              <a:srgbClr val="0000FF"/>
            </a:solidFill>
            <a:ln w="12700">
              <a:solidFill>
                <a:sysClr val="windowText" lastClr="000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algn="ctr"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ko-KR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91" name="AutoShape 34"/>
            <p:cNvSpPr>
              <a:spLocks noChangeArrowheads="1"/>
            </p:cNvSpPr>
            <p:nvPr/>
          </p:nvSpPr>
          <p:spPr bwMode="auto">
            <a:xfrm>
              <a:off x="1198" y="1803"/>
              <a:ext cx="227" cy="226"/>
            </a:xfrm>
            <a:prstGeom prst="diamond">
              <a:avLst/>
            </a:prstGeom>
            <a:solidFill>
              <a:srgbClr val="FF0000"/>
            </a:solidFill>
            <a:ln w="12700">
              <a:solidFill>
                <a:sysClr val="windowText" lastClr="000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92" name="AutoShape 35"/>
            <p:cNvSpPr>
              <a:spLocks noChangeArrowheads="1"/>
            </p:cNvSpPr>
            <p:nvPr/>
          </p:nvSpPr>
          <p:spPr bwMode="auto">
            <a:xfrm>
              <a:off x="1066" y="1660"/>
              <a:ext cx="227" cy="229"/>
            </a:xfrm>
            <a:prstGeom prst="diamond">
              <a:avLst/>
            </a:prstGeom>
            <a:solidFill>
              <a:srgbClr val="0000FF"/>
            </a:solidFill>
            <a:ln w="12700">
              <a:solidFill>
                <a:sysClr val="windowText" lastClr="000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kern="0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93" name="Text Box 44"/>
          <p:cNvSpPr txBox="1">
            <a:spLocks noChangeArrowheads="1"/>
          </p:cNvSpPr>
          <p:nvPr/>
        </p:nvSpPr>
        <p:spPr bwMode="auto">
          <a:xfrm>
            <a:off x="1177925" y="1714500"/>
            <a:ext cx="7170738" cy="40163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fontAlgn="auto" latinLnBrk="0">
              <a:spcBef>
                <a:spcPct val="50000"/>
              </a:spcBef>
              <a:spcAft>
                <a:spcPts val="0"/>
              </a:spcAft>
              <a:defRPr/>
            </a:pPr>
            <a:r>
              <a:rPr kumimoji="0" lang="en-US" altLang="ko-KR" sz="2000" b="1" kern="0" dirty="0">
                <a:solidFill>
                  <a:sysClr val="windowText" lastClr="000000"/>
                </a:solidFill>
              </a:rPr>
              <a:t>1. </a:t>
            </a:r>
            <a:r>
              <a:rPr kumimoji="0" lang="ko-KR" altLang="en-US" sz="2000" b="1" kern="0" dirty="0">
                <a:solidFill>
                  <a:sysClr val="windowText" lastClr="000000"/>
                </a:solidFill>
              </a:rPr>
              <a:t>제목입력</a:t>
            </a:r>
          </a:p>
        </p:txBody>
      </p:sp>
      <p:sp>
        <p:nvSpPr>
          <p:cNvPr id="94" name="모서리가 둥근 직사각형 93"/>
          <p:cNvSpPr/>
          <p:nvPr/>
        </p:nvSpPr>
        <p:spPr>
          <a:xfrm>
            <a:off x="1204889" y="2214554"/>
            <a:ext cx="7200000" cy="428628"/>
          </a:xfrm>
          <a:prstGeom prst="roundRect">
            <a:avLst/>
          </a:prstGeom>
          <a:solidFill>
            <a:srgbClr val="6DAA2D"/>
          </a:solidFill>
          <a:ln w="25400" cap="flat" cmpd="sng" algn="ctr">
            <a:noFill/>
            <a:prstDash val="solid"/>
          </a:ln>
          <a:effectLst/>
          <a:scene3d>
            <a:camera prst="orthographicFront">
              <a:rot lat="0" lon="0" rev="0"/>
            </a:camera>
            <a:lightRig rig="threePt" dir="t">
              <a:rot lat="0" lon="0" rev="600000"/>
            </a:lightRig>
          </a:scene3d>
          <a:sp3d prstMaterial="clear">
            <a:bevelT w="381000" h="190500"/>
          </a:sp3d>
        </p:spPr>
        <p:txBody>
          <a:bodyPr anchor="ctr"/>
          <a:lstStyle/>
          <a:p>
            <a:pPr marL="449263" fontAlgn="auto" latinLnBrk="0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2800" b="1" kern="0" spc="-150" dirty="0">
              <a:ln w="3175">
                <a:noFill/>
              </a:ln>
              <a:solidFill>
                <a:sysClr val="window" lastClr="FFFFFF"/>
              </a:solidFill>
              <a:effectLst>
                <a:glow rad="101600">
                  <a:sysClr val="windowText" lastClr="000000">
                    <a:lumMod val="75000"/>
                    <a:lumOff val="25000"/>
                    <a:alpha val="60000"/>
                  </a:sysClr>
                </a:glow>
              </a:effectLst>
              <a:latin typeface="Tahoma" pitchFamily="34" charset="0"/>
              <a:cs typeface="Tahoma" pitchFamily="34" charset="0"/>
            </a:endParaRPr>
          </a:p>
        </p:txBody>
      </p:sp>
      <p:grpSp>
        <p:nvGrpSpPr>
          <p:cNvPr id="7179" name="Group 36"/>
          <p:cNvGrpSpPr>
            <a:grpSpLocks/>
          </p:cNvGrpSpPr>
          <p:nvPr/>
        </p:nvGrpSpPr>
        <p:grpSpPr bwMode="auto">
          <a:xfrm>
            <a:off x="847725" y="2286000"/>
            <a:ext cx="293688" cy="296863"/>
            <a:chOff x="1066" y="1525"/>
            <a:chExt cx="499" cy="504"/>
          </a:xfrm>
        </p:grpSpPr>
        <p:sp>
          <p:nvSpPr>
            <p:cNvPr id="96" name="AutoShape 32"/>
            <p:cNvSpPr>
              <a:spLocks noChangeArrowheads="1"/>
            </p:cNvSpPr>
            <p:nvPr/>
          </p:nvSpPr>
          <p:spPr bwMode="auto">
            <a:xfrm>
              <a:off x="1201" y="1525"/>
              <a:ext cx="229" cy="226"/>
            </a:xfrm>
            <a:prstGeom prst="diamond">
              <a:avLst/>
            </a:prstGeom>
            <a:solidFill>
              <a:srgbClr val="FF0000"/>
            </a:solidFill>
            <a:ln w="12700">
              <a:solidFill>
                <a:sysClr val="windowText" lastClr="000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97" name="AutoShape 33"/>
            <p:cNvSpPr>
              <a:spLocks noChangeArrowheads="1"/>
            </p:cNvSpPr>
            <p:nvPr/>
          </p:nvSpPr>
          <p:spPr bwMode="auto">
            <a:xfrm>
              <a:off x="1338" y="1660"/>
              <a:ext cx="227" cy="229"/>
            </a:xfrm>
            <a:prstGeom prst="diamond">
              <a:avLst/>
            </a:prstGeom>
            <a:solidFill>
              <a:srgbClr val="0000FF"/>
            </a:solidFill>
            <a:ln w="12700">
              <a:solidFill>
                <a:sysClr val="windowText" lastClr="000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algn="ctr"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ko-KR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98" name="AutoShape 34"/>
            <p:cNvSpPr>
              <a:spLocks noChangeArrowheads="1"/>
            </p:cNvSpPr>
            <p:nvPr/>
          </p:nvSpPr>
          <p:spPr bwMode="auto">
            <a:xfrm>
              <a:off x="1198" y="1803"/>
              <a:ext cx="227" cy="226"/>
            </a:xfrm>
            <a:prstGeom prst="diamond">
              <a:avLst/>
            </a:prstGeom>
            <a:solidFill>
              <a:srgbClr val="FF0000"/>
            </a:solidFill>
            <a:ln w="12700">
              <a:solidFill>
                <a:sysClr val="windowText" lastClr="000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99" name="AutoShape 35"/>
            <p:cNvSpPr>
              <a:spLocks noChangeArrowheads="1"/>
            </p:cNvSpPr>
            <p:nvPr/>
          </p:nvSpPr>
          <p:spPr bwMode="auto">
            <a:xfrm>
              <a:off x="1066" y="1660"/>
              <a:ext cx="227" cy="229"/>
            </a:xfrm>
            <a:prstGeom prst="diamond">
              <a:avLst/>
            </a:prstGeom>
            <a:solidFill>
              <a:srgbClr val="0000FF"/>
            </a:solidFill>
            <a:ln w="12700">
              <a:solidFill>
                <a:sysClr val="windowText" lastClr="000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kern="0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100" name="Text Box 44"/>
          <p:cNvSpPr txBox="1">
            <a:spLocks noChangeArrowheads="1"/>
          </p:cNvSpPr>
          <p:nvPr/>
        </p:nvSpPr>
        <p:spPr bwMode="auto">
          <a:xfrm>
            <a:off x="1177925" y="2214563"/>
            <a:ext cx="7170738" cy="40163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fontAlgn="auto" latinLnBrk="0">
              <a:spcBef>
                <a:spcPct val="50000"/>
              </a:spcBef>
              <a:spcAft>
                <a:spcPts val="0"/>
              </a:spcAft>
              <a:defRPr/>
            </a:pPr>
            <a:r>
              <a:rPr kumimoji="0" lang="en-US" altLang="ko-KR" sz="2000" b="1" kern="0" dirty="0">
                <a:solidFill>
                  <a:sysClr val="windowText" lastClr="000000"/>
                </a:solidFill>
              </a:rPr>
              <a:t>2. </a:t>
            </a:r>
            <a:r>
              <a:rPr kumimoji="0" lang="ko-KR" altLang="en-US" sz="2000" b="1" kern="0" dirty="0">
                <a:solidFill>
                  <a:sysClr val="windowText" lastClr="000000"/>
                </a:solidFill>
              </a:rPr>
              <a:t>제목입력</a:t>
            </a:r>
          </a:p>
        </p:txBody>
      </p:sp>
      <p:sp>
        <p:nvSpPr>
          <p:cNvPr id="101" name="모서리가 둥근 직사각형 100"/>
          <p:cNvSpPr/>
          <p:nvPr/>
        </p:nvSpPr>
        <p:spPr>
          <a:xfrm>
            <a:off x="1204889" y="2714620"/>
            <a:ext cx="7200000" cy="428628"/>
          </a:xfrm>
          <a:prstGeom prst="roundRect">
            <a:avLst/>
          </a:prstGeom>
          <a:solidFill>
            <a:srgbClr val="6DAA2D"/>
          </a:solidFill>
          <a:ln w="25400" cap="flat" cmpd="sng" algn="ctr">
            <a:noFill/>
            <a:prstDash val="solid"/>
          </a:ln>
          <a:effectLst/>
          <a:scene3d>
            <a:camera prst="orthographicFront">
              <a:rot lat="0" lon="0" rev="0"/>
            </a:camera>
            <a:lightRig rig="threePt" dir="t">
              <a:rot lat="0" lon="0" rev="600000"/>
            </a:lightRig>
          </a:scene3d>
          <a:sp3d prstMaterial="clear">
            <a:bevelT w="381000" h="190500"/>
          </a:sp3d>
        </p:spPr>
        <p:txBody>
          <a:bodyPr anchor="ctr"/>
          <a:lstStyle/>
          <a:p>
            <a:pPr marL="449263" fontAlgn="auto" latinLnBrk="0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2800" b="1" kern="0" spc="-150" dirty="0">
              <a:ln w="3175">
                <a:noFill/>
              </a:ln>
              <a:solidFill>
                <a:sysClr val="window" lastClr="FFFFFF"/>
              </a:solidFill>
              <a:effectLst>
                <a:glow rad="101600">
                  <a:sysClr val="windowText" lastClr="000000">
                    <a:lumMod val="75000"/>
                    <a:lumOff val="25000"/>
                    <a:alpha val="60000"/>
                  </a:sysClr>
                </a:glow>
              </a:effectLst>
              <a:latin typeface="Tahoma" pitchFamily="34" charset="0"/>
              <a:cs typeface="Tahoma" pitchFamily="34" charset="0"/>
            </a:endParaRPr>
          </a:p>
        </p:txBody>
      </p:sp>
      <p:grpSp>
        <p:nvGrpSpPr>
          <p:cNvPr id="7184" name="Group 36"/>
          <p:cNvGrpSpPr>
            <a:grpSpLocks/>
          </p:cNvGrpSpPr>
          <p:nvPr/>
        </p:nvGrpSpPr>
        <p:grpSpPr bwMode="auto">
          <a:xfrm>
            <a:off x="847725" y="2786063"/>
            <a:ext cx="293688" cy="296862"/>
            <a:chOff x="1066" y="1525"/>
            <a:chExt cx="499" cy="504"/>
          </a:xfrm>
        </p:grpSpPr>
        <p:sp>
          <p:nvSpPr>
            <p:cNvPr id="103" name="AutoShape 32"/>
            <p:cNvSpPr>
              <a:spLocks noChangeArrowheads="1"/>
            </p:cNvSpPr>
            <p:nvPr/>
          </p:nvSpPr>
          <p:spPr bwMode="auto">
            <a:xfrm>
              <a:off x="1201" y="1525"/>
              <a:ext cx="229" cy="226"/>
            </a:xfrm>
            <a:prstGeom prst="diamond">
              <a:avLst/>
            </a:prstGeom>
            <a:solidFill>
              <a:srgbClr val="FF0000"/>
            </a:solidFill>
            <a:ln w="12700">
              <a:solidFill>
                <a:sysClr val="windowText" lastClr="000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04" name="AutoShape 33"/>
            <p:cNvSpPr>
              <a:spLocks noChangeArrowheads="1"/>
            </p:cNvSpPr>
            <p:nvPr/>
          </p:nvSpPr>
          <p:spPr bwMode="auto">
            <a:xfrm>
              <a:off x="1338" y="1660"/>
              <a:ext cx="227" cy="229"/>
            </a:xfrm>
            <a:prstGeom prst="diamond">
              <a:avLst/>
            </a:prstGeom>
            <a:solidFill>
              <a:srgbClr val="0000FF"/>
            </a:solidFill>
            <a:ln w="12700">
              <a:solidFill>
                <a:sysClr val="windowText" lastClr="000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algn="ctr"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ko-KR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05" name="AutoShape 34"/>
            <p:cNvSpPr>
              <a:spLocks noChangeArrowheads="1"/>
            </p:cNvSpPr>
            <p:nvPr/>
          </p:nvSpPr>
          <p:spPr bwMode="auto">
            <a:xfrm>
              <a:off x="1198" y="1803"/>
              <a:ext cx="227" cy="226"/>
            </a:xfrm>
            <a:prstGeom prst="diamond">
              <a:avLst/>
            </a:prstGeom>
            <a:solidFill>
              <a:srgbClr val="FF0000"/>
            </a:solidFill>
            <a:ln w="12700">
              <a:solidFill>
                <a:sysClr val="windowText" lastClr="000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06" name="AutoShape 35"/>
            <p:cNvSpPr>
              <a:spLocks noChangeArrowheads="1"/>
            </p:cNvSpPr>
            <p:nvPr/>
          </p:nvSpPr>
          <p:spPr bwMode="auto">
            <a:xfrm>
              <a:off x="1066" y="1660"/>
              <a:ext cx="227" cy="229"/>
            </a:xfrm>
            <a:prstGeom prst="diamond">
              <a:avLst/>
            </a:prstGeom>
            <a:solidFill>
              <a:srgbClr val="0000FF"/>
            </a:solidFill>
            <a:ln w="12700">
              <a:solidFill>
                <a:sysClr val="windowText" lastClr="000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kern="0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107" name="Text Box 44"/>
          <p:cNvSpPr txBox="1">
            <a:spLocks noChangeArrowheads="1"/>
          </p:cNvSpPr>
          <p:nvPr/>
        </p:nvSpPr>
        <p:spPr bwMode="auto">
          <a:xfrm>
            <a:off x="1177925" y="2714625"/>
            <a:ext cx="7170738" cy="40163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fontAlgn="auto" latinLnBrk="0">
              <a:spcBef>
                <a:spcPct val="50000"/>
              </a:spcBef>
              <a:spcAft>
                <a:spcPts val="0"/>
              </a:spcAft>
              <a:defRPr/>
            </a:pPr>
            <a:r>
              <a:rPr kumimoji="0" lang="en-US" altLang="ko-KR" sz="2000" b="1" kern="0" dirty="0">
                <a:solidFill>
                  <a:sysClr val="windowText" lastClr="000000"/>
                </a:solidFill>
              </a:rPr>
              <a:t>3. </a:t>
            </a:r>
            <a:r>
              <a:rPr kumimoji="0" lang="ko-KR" altLang="en-US" sz="2000" b="1" kern="0" dirty="0">
                <a:solidFill>
                  <a:sysClr val="windowText" lastClr="000000"/>
                </a:solidFill>
              </a:rPr>
              <a:t>제목입력</a:t>
            </a:r>
          </a:p>
        </p:txBody>
      </p:sp>
      <p:sp>
        <p:nvSpPr>
          <p:cNvPr id="108" name="모서리가 둥근 직사각형 107"/>
          <p:cNvSpPr/>
          <p:nvPr/>
        </p:nvSpPr>
        <p:spPr>
          <a:xfrm>
            <a:off x="1204889" y="3214686"/>
            <a:ext cx="7200000" cy="428628"/>
          </a:xfrm>
          <a:prstGeom prst="roundRect">
            <a:avLst/>
          </a:prstGeom>
          <a:solidFill>
            <a:srgbClr val="6DAA2D"/>
          </a:solidFill>
          <a:ln w="25400" cap="flat" cmpd="sng" algn="ctr">
            <a:noFill/>
            <a:prstDash val="solid"/>
          </a:ln>
          <a:effectLst/>
          <a:scene3d>
            <a:camera prst="orthographicFront">
              <a:rot lat="0" lon="0" rev="0"/>
            </a:camera>
            <a:lightRig rig="threePt" dir="t">
              <a:rot lat="0" lon="0" rev="600000"/>
            </a:lightRig>
          </a:scene3d>
          <a:sp3d prstMaterial="clear">
            <a:bevelT w="381000" h="190500"/>
          </a:sp3d>
        </p:spPr>
        <p:txBody>
          <a:bodyPr anchor="ctr"/>
          <a:lstStyle/>
          <a:p>
            <a:pPr marL="449263" fontAlgn="auto" latinLnBrk="0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2800" b="1" kern="0" spc="-150" dirty="0">
              <a:ln w="3175">
                <a:noFill/>
              </a:ln>
              <a:solidFill>
                <a:sysClr val="window" lastClr="FFFFFF"/>
              </a:solidFill>
              <a:effectLst>
                <a:glow rad="101600">
                  <a:sysClr val="windowText" lastClr="000000">
                    <a:lumMod val="75000"/>
                    <a:lumOff val="25000"/>
                    <a:alpha val="60000"/>
                  </a:sysClr>
                </a:glow>
              </a:effectLst>
              <a:latin typeface="Tahoma" pitchFamily="34" charset="0"/>
              <a:cs typeface="Tahoma" pitchFamily="34" charset="0"/>
            </a:endParaRPr>
          </a:p>
        </p:txBody>
      </p:sp>
      <p:grpSp>
        <p:nvGrpSpPr>
          <p:cNvPr id="7189" name="Group 36"/>
          <p:cNvGrpSpPr>
            <a:grpSpLocks/>
          </p:cNvGrpSpPr>
          <p:nvPr/>
        </p:nvGrpSpPr>
        <p:grpSpPr bwMode="auto">
          <a:xfrm>
            <a:off x="847725" y="3286125"/>
            <a:ext cx="293688" cy="296863"/>
            <a:chOff x="1066" y="1525"/>
            <a:chExt cx="499" cy="504"/>
          </a:xfrm>
        </p:grpSpPr>
        <p:sp>
          <p:nvSpPr>
            <p:cNvPr id="110" name="AutoShape 32"/>
            <p:cNvSpPr>
              <a:spLocks noChangeArrowheads="1"/>
            </p:cNvSpPr>
            <p:nvPr/>
          </p:nvSpPr>
          <p:spPr bwMode="auto">
            <a:xfrm>
              <a:off x="1201" y="1525"/>
              <a:ext cx="229" cy="226"/>
            </a:xfrm>
            <a:prstGeom prst="diamond">
              <a:avLst/>
            </a:prstGeom>
            <a:solidFill>
              <a:srgbClr val="FF0000"/>
            </a:solidFill>
            <a:ln w="12700">
              <a:solidFill>
                <a:sysClr val="windowText" lastClr="000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11" name="AutoShape 33"/>
            <p:cNvSpPr>
              <a:spLocks noChangeArrowheads="1"/>
            </p:cNvSpPr>
            <p:nvPr/>
          </p:nvSpPr>
          <p:spPr bwMode="auto">
            <a:xfrm>
              <a:off x="1338" y="1660"/>
              <a:ext cx="227" cy="229"/>
            </a:xfrm>
            <a:prstGeom prst="diamond">
              <a:avLst/>
            </a:prstGeom>
            <a:solidFill>
              <a:srgbClr val="0000FF"/>
            </a:solidFill>
            <a:ln w="12700">
              <a:solidFill>
                <a:sysClr val="windowText" lastClr="000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algn="ctr"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ko-KR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12" name="AutoShape 34"/>
            <p:cNvSpPr>
              <a:spLocks noChangeArrowheads="1"/>
            </p:cNvSpPr>
            <p:nvPr/>
          </p:nvSpPr>
          <p:spPr bwMode="auto">
            <a:xfrm>
              <a:off x="1198" y="1803"/>
              <a:ext cx="227" cy="226"/>
            </a:xfrm>
            <a:prstGeom prst="diamond">
              <a:avLst/>
            </a:prstGeom>
            <a:solidFill>
              <a:srgbClr val="FF0000"/>
            </a:solidFill>
            <a:ln w="12700">
              <a:solidFill>
                <a:sysClr val="windowText" lastClr="000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13" name="AutoShape 35"/>
            <p:cNvSpPr>
              <a:spLocks noChangeArrowheads="1"/>
            </p:cNvSpPr>
            <p:nvPr/>
          </p:nvSpPr>
          <p:spPr bwMode="auto">
            <a:xfrm>
              <a:off x="1066" y="1660"/>
              <a:ext cx="227" cy="229"/>
            </a:xfrm>
            <a:prstGeom prst="diamond">
              <a:avLst/>
            </a:prstGeom>
            <a:solidFill>
              <a:srgbClr val="0000FF"/>
            </a:solidFill>
            <a:ln w="12700">
              <a:solidFill>
                <a:sysClr val="windowText" lastClr="000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kern="0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114" name="Text Box 44"/>
          <p:cNvSpPr txBox="1">
            <a:spLocks noChangeArrowheads="1"/>
          </p:cNvSpPr>
          <p:nvPr/>
        </p:nvSpPr>
        <p:spPr bwMode="auto">
          <a:xfrm>
            <a:off x="1177925" y="3214688"/>
            <a:ext cx="7170738" cy="40163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fontAlgn="auto" latinLnBrk="0">
              <a:spcBef>
                <a:spcPct val="50000"/>
              </a:spcBef>
              <a:spcAft>
                <a:spcPts val="0"/>
              </a:spcAft>
              <a:defRPr/>
            </a:pPr>
            <a:r>
              <a:rPr kumimoji="0" lang="en-US" altLang="ko-KR" sz="2000" b="1" kern="0" dirty="0">
                <a:solidFill>
                  <a:sysClr val="windowText" lastClr="000000"/>
                </a:solidFill>
              </a:rPr>
              <a:t>4. </a:t>
            </a:r>
            <a:r>
              <a:rPr kumimoji="0" lang="ko-KR" altLang="en-US" sz="2000" b="1" kern="0" dirty="0">
                <a:solidFill>
                  <a:sysClr val="windowText" lastClr="000000"/>
                </a:solidFill>
              </a:rPr>
              <a:t>제목입력</a:t>
            </a:r>
          </a:p>
        </p:txBody>
      </p:sp>
      <p:sp>
        <p:nvSpPr>
          <p:cNvPr id="115" name="모서리가 둥근 직사각형 114"/>
          <p:cNvSpPr/>
          <p:nvPr/>
        </p:nvSpPr>
        <p:spPr>
          <a:xfrm>
            <a:off x="1204889" y="3714752"/>
            <a:ext cx="7200000" cy="428628"/>
          </a:xfrm>
          <a:prstGeom prst="roundRect">
            <a:avLst/>
          </a:prstGeom>
          <a:solidFill>
            <a:srgbClr val="6DAA2D"/>
          </a:solidFill>
          <a:ln w="25400" cap="flat" cmpd="sng" algn="ctr">
            <a:noFill/>
            <a:prstDash val="solid"/>
          </a:ln>
          <a:effectLst/>
          <a:scene3d>
            <a:camera prst="orthographicFront">
              <a:rot lat="0" lon="0" rev="0"/>
            </a:camera>
            <a:lightRig rig="threePt" dir="t">
              <a:rot lat="0" lon="0" rev="600000"/>
            </a:lightRig>
          </a:scene3d>
          <a:sp3d prstMaterial="clear">
            <a:bevelT w="381000" h="190500"/>
          </a:sp3d>
        </p:spPr>
        <p:txBody>
          <a:bodyPr anchor="ctr"/>
          <a:lstStyle/>
          <a:p>
            <a:pPr marL="449263" fontAlgn="auto" latinLnBrk="0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2800" b="1" kern="0" spc="-150" dirty="0">
              <a:ln w="3175">
                <a:noFill/>
              </a:ln>
              <a:solidFill>
                <a:sysClr val="window" lastClr="FFFFFF"/>
              </a:solidFill>
              <a:effectLst>
                <a:glow rad="101600">
                  <a:sysClr val="windowText" lastClr="000000">
                    <a:lumMod val="75000"/>
                    <a:lumOff val="25000"/>
                    <a:alpha val="60000"/>
                  </a:sysClr>
                </a:glow>
              </a:effectLst>
              <a:latin typeface="Tahoma" pitchFamily="34" charset="0"/>
              <a:cs typeface="Tahoma" pitchFamily="34" charset="0"/>
            </a:endParaRPr>
          </a:p>
        </p:txBody>
      </p:sp>
      <p:grpSp>
        <p:nvGrpSpPr>
          <p:cNvPr id="7194" name="Group 36"/>
          <p:cNvGrpSpPr>
            <a:grpSpLocks/>
          </p:cNvGrpSpPr>
          <p:nvPr/>
        </p:nvGrpSpPr>
        <p:grpSpPr bwMode="auto">
          <a:xfrm>
            <a:off x="847725" y="3786188"/>
            <a:ext cx="293688" cy="296862"/>
            <a:chOff x="1066" y="1525"/>
            <a:chExt cx="499" cy="504"/>
          </a:xfrm>
        </p:grpSpPr>
        <p:sp>
          <p:nvSpPr>
            <p:cNvPr id="117" name="AutoShape 32"/>
            <p:cNvSpPr>
              <a:spLocks noChangeArrowheads="1"/>
            </p:cNvSpPr>
            <p:nvPr/>
          </p:nvSpPr>
          <p:spPr bwMode="auto">
            <a:xfrm>
              <a:off x="1201" y="1525"/>
              <a:ext cx="229" cy="226"/>
            </a:xfrm>
            <a:prstGeom prst="diamond">
              <a:avLst/>
            </a:prstGeom>
            <a:solidFill>
              <a:srgbClr val="FF0000"/>
            </a:solidFill>
            <a:ln w="12700">
              <a:solidFill>
                <a:sysClr val="windowText" lastClr="000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18" name="AutoShape 33"/>
            <p:cNvSpPr>
              <a:spLocks noChangeArrowheads="1"/>
            </p:cNvSpPr>
            <p:nvPr/>
          </p:nvSpPr>
          <p:spPr bwMode="auto">
            <a:xfrm>
              <a:off x="1338" y="1660"/>
              <a:ext cx="227" cy="229"/>
            </a:xfrm>
            <a:prstGeom prst="diamond">
              <a:avLst/>
            </a:prstGeom>
            <a:solidFill>
              <a:srgbClr val="0000FF"/>
            </a:solidFill>
            <a:ln w="12700">
              <a:solidFill>
                <a:sysClr val="windowText" lastClr="000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algn="ctr"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ko-KR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19" name="AutoShape 34"/>
            <p:cNvSpPr>
              <a:spLocks noChangeArrowheads="1"/>
            </p:cNvSpPr>
            <p:nvPr/>
          </p:nvSpPr>
          <p:spPr bwMode="auto">
            <a:xfrm>
              <a:off x="1198" y="1803"/>
              <a:ext cx="227" cy="226"/>
            </a:xfrm>
            <a:prstGeom prst="diamond">
              <a:avLst/>
            </a:prstGeom>
            <a:solidFill>
              <a:srgbClr val="FF0000"/>
            </a:solidFill>
            <a:ln w="12700">
              <a:solidFill>
                <a:sysClr val="windowText" lastClr="000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20" name="AutoShape 35"/>
            <p:cNvSpPr>
              <a:spLocks noChangeArrowheads="1"/>
            </p:cNvSpPr>
            <p:nvPr/>
          </p:nvSpPr>
          <p:spPr bwMode="auto">
            <a:xfrm>
              <a:off x="1066" y="1660"/>
              <a:ext cx="227" cy="229"/>
            </a:xfrm>
            <a:prstGeom prst="diamond">
              <a:avLst/>
            </a:prstGeom>
            <a:solidFill>
              <a:srgbClr val="0000FF"/>
            </a:solidFill>
            <a:ln w="12700">
              <a:solidFill>
                <a:sysClr val="windowText" lastClr="000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kern="0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121" name="Text Box 44"/>
          <p:cNvSpPr txBox="1">
            <a:spLocks noChangeArrowheads="1"/>
          </p:cNvSpPr>
          <p:nvPr/>
        </p:nvSpPr>
        <p:spPr bwMode="auto">
          <a:xfrm>
            <a:off x="1177925" y="3714750"/>
            <a:ext cx="7170738" cy="40163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fontAlgn="auto" latinLnBrk="0">
              <a:spcBef>
                <a:spcPct val="50000"/>
              </a:spcBef>
              <a:spcAft>
                <a:spcPts val="0"/>
              </a:spcAft>
              <a:defRPr/>
            </a:pPr>
            <a:r>
              <a:rPr kumimoji="0" lang="en-US" altLang="ko-KR" sz="2000" b="1" kern="0" dirty="0">
                <a:solidFill>
                  <a:sysClr val="windowText" lastClr="000000"/>
                </a:solidFill>
              </a:rPr>
              <a:t>5. </a:t>
            </a:r>
            <a:r>
              <a:rPr kumimoji="0" lang="ko-KR" altLang="en-US" sz="2000" b="1" kern="0" dirty="0">
                <a:solidFill>
                  <a:sysClr val="windowText" lastClr="000000"/>
                </a:solidFill>
              </a:rPr>
              <a:t>제목입력</a:t>
            </a:r>
          </a:p>
        </p:txBody>
      </p:sp>
      <p:sp>
        <p:nvSpPr>
          <p:cNvPr id="122" name="모서리가 둥근 직사각형 121"/>
          <p:cNvSpPr/>
          <p:nvPr/>
        </p:nvSpPr>
        <p:spPr>
          <a:xfrm>
            <a:off x="1204889" y="4214818"/>
            <a:ext cx="7200000" cy="428628"/>
          </a:xfrm>
          <a:prstGeom prst="roundRect">
            <a:avLst/>
          </a:prstGeom>
          <a:solidFill>
            <a:srgbClr val="6DAA2D"/>
          </a:solidFill>
          <a:ln w="25400" cap="flat" cmpd="sng" algn="ctr">
            <a:noFill/>
            <a:prstDash val="solid"/>
          </a:ln>
          <a:effectLst/>
          <a:scene3d>
            <a:camera prst="orthographicFront">
              <a:rot lat="0" lon="0" rev="0"/>
            </a:camera>
            <a:lightRig rig="threePt" dir="t">
              <a:rot lat="0" lon="0" rev="600000"/>
            </a:lightRig>
          </a:scene3d>
          <a:sp3d prstMaterial="clear">
            <a:bevelT w="381000" h="190500"/>
          </a:sp3d>
        </p:spPr>
        <p:txBody>
          <a:bodyPr anchor="ctr"/>
          <a:lstStyle/>
          <a:p>
            <a:pPr marL="449263" fontAlgn="auto" latinLnBrk="0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2800" b="1" kern="0" spc="-150" dirty="0">
              <a:ln w="3175">
                <a:noFill/>
              </a:ln>
              <a:solidFill>
                <a:sysClr val="window" lastClr="FFFFFF"/>
              </a:solidFill>
              <a:effectLst>
                <a:glow rad="101600">
                  <a:sysClr val="windowText" lastClr="000000">
                    <a:lumMod val="75000"/>
                    <a:lumOff val="25000"/>
                    <a:alpha val="60000"/>
                  </a:sysClr>
                </a:glow>
              </a:effectLst>
              <a:latin typeface="Tahoma" pitchFamily="34" charset="0"/>
              <a:cs typeface="Tahoma" pitchFamily="34" charset="0"/>
            </a:endParaRPr>
          </a:p>
        </p:txBody>
      </p:sp>
      <p:grpSp>
        <p:nvGrpSpPr>
          <p:cNvPr id="7199" name="Group 36"/>
          <p:cNvGrpSpPr>
            <a:grpSpLocks/>
          </p:cNvGrpSpPr>
          <p:nvPr/>
        </p:nvGrpSpPr>
        <p:grpSpPr bwMode="auto">
          <a:xfrm>
            <a:off x="847725" y="4286250"/>
            <a:ext cx="293688" cy="296863"/>
            <a:chOff x="1066" y="1525"/>
            <a:chExt cx="499" cy="504"/>
          </a:xfrm>
        </p:grpSpPr>
        <p:sp>
          <p:nvSpPr>
            <p:cNvPr id="124" name="AutoShape 32"/>
            <p:cNvSpPr>
              <a:spLocks noChangeArrowheads="1"/>
            </p:cNvSpPr>
            <p:nvPr/>
          </p:nvSpPr>
          <p:spPr bwMode="auto">
            <a:xfrm>
              <a:off x="1201" y="1525"/>
              <a:ext cx="229" cy="226"/>
            </a:xfrm>
            <a:prstGeom prst="diamond">
              <a:avLst/>
            </a:prstGeom>
            <a:solidFill>
              <a:srgbClr val="FF0000"/>
            </a:solidFill>
            <a:ln w="12700">
              <a:solidFill>
                <a:sysClr val="windowText" lastClr="000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25" name="AutoShape 33"/>
            <p:cNvSpPr>
              <a:spLocks noChangeArrowheads="1"/>
            </p:cNvSpPr>
            <p:nvPr/>
          </p:nvSpPr>
          <p:spPr bwMode="auto">
            <a:xfrm>
              <a:off x="1338" y="1660"/>
              <a:ext cx="227" cy="229"/>
            </a:xfrm>
            <a:prstGeom prst="diamond">
              <a:avLst/>
            </a:prstGeom>
            <a:solidFill>
              <a:srgbClr val="0000FF"/>
            </a:solidFill>
            <a:ln w="12700">
              <a:solidFill>
                <a:sysClr val="windowText" lastClr="000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algn="ctr"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ko-KR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26" name="AutoShape 34"/>
            <p:cNvSpPr>
              <a:spLocks noChangeArrowheads="1"/>
            </p:cNvSpPr>
            <p:nvPr/>
          </p:nvSpPr>
          <p:spPr bwMode="auto">
            <a:xfrm>
              <a:off x="1198" y="1803"/>
              <a:ext cx="227" cy="226"/>
            </a:xfrm>
            <a:prstGeom prst="diamond">
              <a:avLst/>
            </a:prstGeom>
            <a:solidFill>
              <a:srgbClr val="FF0000"/>
            </a:solidFill>
            <a:ln w="12700">
              <a:solidFill>
                <a:sysClr val="windowText" lastClr="000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27" name="AutoShape 35"/>
            <p:cNvSpPr>
              <a:spLocks noChangeArrowheads="1"/>
            </p:cNvSpPr>
            <p:nvPr/>
          </p:nvSpPr>
          <p:spPr bwMode="auto">
            <a:xfrm>
              <a:off x="1066" y="1660"/>
              <a:ext cx="227" cy="229"/>
            </a:xfrm>
            <a:prstGeom prst="diamond">
              <a:avLst/>
            </a:prstGeom>
            <a:solidFill>
              <a:srgbClr val="0000FF"/>
            </a:solidFill>
            <a:ln w="12700">
              <a:solidFill>
                <a:sysClr val="windowText" lastClr="000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kern="0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128" name="Text Box 44"/>
          <p:cNvSpPr txBox="1">
            <a:spLocks noChangeArrowheads="1"/>
          </p:cNvSpPr>
          <p:nvPr/>
        </p:nvSpPr>
        <p:spPr bwMode="auto">
          <a:xfrm>
            <a:off x="1177925" y="4214813"/>
            <a:ext cx="7170738" cy="40163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fontAlgn="auto" latinLnBrk="0">
              <a:spcBef>
                <a:spcPct val="50000"/>
              </a:spcBef>
              <a:spcAft>
                <a:spcPts val="0"/>
              </a:spcAft>
              <a:defRPr/>
            </a:pPr>
            <a:r>
              <a:rPr kumimoji="0" lang="en-US" altLang="ko-KR" sz="2000" b="1" kern="0" dirty="0">
                <a:solidFill>
                  <a:sysClr val="windowText" lastClr="000000"/>
                </a:solidFill>
              </a:rPr>
              <a:t>6. </a:t>
            </a:r>
            <a:r>
              <a:rPr kumimoji="0" lang="ko-KR" altLang="en-US" sz="2000" b="1" kern="0" dirty="0">
                <a:solidFill>
                  <a:sysClr val="windowText" lastClr="000000"/>
                </a:solidFill>
              </a:rPr>
              <a:t>제목입력</a:t>
            </a:r>
          </a:p>
        </p:txBody>
      </p:sp>
      <p:sp>
        <p:nvSpPr>
          <p:cNvPr id="129" name="모서리가 둥근 직사각형 128"/>
          <p:cNvSpPr/>
          <p:nvPr/>
        </p:nvSpPr>
        <p:spPr>
          <a:xfrm>
            <a:off x="1204889" y="4714884"/>
            <a:ext cx="7200000" cy="428628"/>
          </a:xfrm>
          <a:prstGeom prst="roundRect">
            <a:avLst/>
          </a:prstGeom>
          <a:solidFill>
            <a:srgbClr val="6DAA2D"/>
          </a:solidFill>
          <a:ln w="25400" cap="flat" cmpd="sng" algn="ctr">
            <a:noFill/>
            <a:prstDash val="solid"/>
          </a:ln>
          <a:effectLst/>
          <a:scene3d>
            <a:camera prst="orthographicFront">
              <a:rot lat="0" lon="0" rev="0"/>
            </a:camera>
            <a:lightRig rig="threePt" dir="t">
              <a:rot lat="0" lon="0" rev="600000"/>
            </a:lightRig>
          </a:scene3d>
          <a:sp3d prstMaterial="clear">
            <a:bevelT w="381000" h="190500"/>
          </a:sp3d>
        </p:spPr>
        <p:txBody>
          <a:bodyPr anchor="ctr"/>
          <a:lstStyle/>
          <a:p>
            <a:pPr marL="449263" fontAlgn="auto" latinLnBrk="0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2800" b="1" kern="0" spc="-150" dirty="0">
              <a:ln w="3175">
                <a:noFill/>
              </a:ln>
              <a:solidFill>
                <a:sysClr val="window" lastClr="FFFFFF"/>
              </a:solidFill>
              <a:effectLst>
                <a:glow rad="101600">
                  <a:sysClr val="windowText" lastClr="000000">
                    <a:lumMod val="75000"/>
                    <a:lumOff val="25000"/>
                    <a:alpha val="60000"/>
                  </a:sysClr>
                </a:glow>
              </a:effectLst>
              <a:latin typeface="Tahoma" pitchFamily="34" charset="0"/>
              <a:cs typeface="Tahoma" pitchFamily="34" charset="0"/>
            </a:endParaRPr>
          </a:p>
        </p:txBody>
      </p:sp>
      <p:grpSp>
        <p:nvGrpSpPr>
          <p:cNvPr id="7204" name="Group 36"/>
          <p:cNvGrpSpPr>
            <a:grpSpLocks/>
          </p:cNvGrpSpPr>
          <p:nvPr/>
        </p:nvGrpSpPr>
        <p:grpSpPr bwMode="auto">
          <a:xfrm>
            <a:off x="847725" y="4786313"/>
            <a:ext cx="293688" cy="296862"/>
            <a:chOff x="1066" y="1525"/>
            <a:chExt cx="499" cy="504"/>
          </a:xfrm>
        </p:grpSpPr>
        <p:sp>
          <p:nvSpPr>
            <p:cNvPr id="131" name="AutoShape 32"/>
            <p:cNvSpPr>
              <a:spLocks noChangeArrowheads="1"/>
            </p:cNvSpPr>
            <p:nvPr/>
          </p:nvSpPr>
          <p:spPr bwMode="auto">
            <a:xfrm>
              <a:off x="1201" y="1525"/>
              <a:ext cx="229" cy="226"/>
            </a:xfrm>
            <a:prstGeom prst="diamond">
              <a:avLst/>
            </a:prstGeom>
            <a:solidFill>
              <a:srgbClr val="FF0000"/>
            </a:solidFill>
            <a:ln w="12700">
              <a:solidFill>
                <a:sysClr val="windowText" lastClr="000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32" name="AutoShape 33"/>
            <p:cNvSpPr>
              <a:spLocks noChangeArrowheads="1"/>
            </p:cNvSpPr>
            <p:nvPr/>
          </p:nvSpPr>
          <p:spPr bwMode="auto">
            <a:xfrm>
              <a:off x="1338" y="1660"/>
              <a:ext cx="227" cy="229"/>
            </a:xfrm>
            <a:prstGeom prst="diamond">
              <a:avLst/>
            </a:prstGeom>
            <a:solidFill>
              <a:srgbClr val="0000FF"/>
            </a:solidFill>
            <a:ln w="12700">
              <a:solidFill>
                <a:sysClr val="windowText" lastClr="000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algn="ctr"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ko-KR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33" name="AutoShape 34"/>
            <p:cNvSpPr>
              <a:spLocks noChangeArrowheads="1"/>
            </p:cNvSpPr>
            <p:nvPr/>
          </p:nvSpPr>
          <p:spPr bwMode="auto">
            <a:xfrm>
              <a:off x="1198" y="1803"/>
              <a:ext cx="227" cy="226"/>
            </a:xfrm>
            <a:prstGeom prst="diamond">
              <a:avLst/>
            </a:prstGeom>
            <a:solidFill>
              <a:srgbClr val="FF0000"/>
            </a:solidFill>
            <a:ln w="12700">
              <a:solidFill>
                <a:sysClr val="windowText" lastClr="000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34" name="AutoShape 35"/>
            <p:cNvSpPr>
              <a:spLocks noChangeArrowheads="1"/>
            </p:cNvSpPr>
            <p:nvPr/>
          </p:nvSpPr>
          <p:spPr bwMode="auto">
            <a:xfrm>
              <a:off x="1066" y="1660"/>
              <a:ext cx="227" cy="229"/>
            </a:xfrm>
            <a:prstGeom prst="diamond">
              <a:avLst/>
            </a:prstGeom>
            <a:solidFill>
              <a:srgbClr val="0000FF"/>
            </a:solidFill>
            <a:ln w="12700">
              <a:solidFill>
                <a:sysClr val="windowText" lastClr="000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kern="0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135" name="Text Box 44"/>
          <p:cNvSpPr txBox="1">
            <a:spLocks noChangeArrowheads="1"/>
          </p:cNvSpPr>
          <p:nvPr/>
        </p:nvSpPr>
        <p:spPr bwMode="auto">
          <a:xfrm>
            <a:off x="1177925" y="4714875"/>
            <a:ext cx="7170738" cy="40163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fontAlgn="auto" latinLnBrk="0">
              <a:spcBef>
                <a:spcPct val="50000"/>
              </a:spcBef>
              <a:spcAft>
                <a:spcPts val="0"/>
              </a:spcAft>
              <a:defRPr/>
            </a:pPr>
            <a:r>
              <a:rPr kumimoji="0" lang="en-US" altLang="ko-KR" sz="2000" b="1" kern="0" dirty="0">
                <a:solidFill>
                  <a:sysClr val="windowText" lastClr="000000"/>
                </a:solidFill>
              </a:rPr>
              <a:t>7. </a:t>
            </a:r>
            <a:r>
              <a:rPr kumimoji="0" lang="ko-KR" altLang="en-US" sz="2000" b="1" kern="0" dirty="0">
                <a:solidFill>
                  <a:sysClr val="windowText" lastClr="000000"/>
                </a:solidFill>
              </a:rPr>
              <a:t>제목입력</a:t>
            </a:r>
          </a:p>
        </p:txBody>
      </p:sp>
      <p:sp>
        <p:nvSpPr>
          <p:cNvPr id="136" name="모서리가 둥근 직사각형 135"/>
          <p:cNvSpPr/>
          <p:nvPr/>
        </p:nvSpPr>
        <p:spPr>
          <a:xfrm>
            <a:off x="1204889" y="5214950"/>
            <a:ext cx="7200000" cy="428628"/>
          </a:xfrm>
          <a:prstGeom prst="roundRect">
            <a:avLst/>
          </a:prstGeom>
          <a:solidFill>
            <a:srgbClr val="6DAA2D"/>
          </a:solidFill>
          <a:ln w="25400" cap="flat" cmpd="sng" algn="ctr">
            <a:noFill/>
            <a:prstDash val="solid"/>
          </a:ln>
          <a:effectLst/>
          <a:scene3d>
            <a:camera prst="orthographicFront">
              <a:rot lat="0" lon="0" rev="0"/>
            </a:camera>
            <a:lightRig rig="threePt" dir="t">
              <a:rot lat="0" lon="0" rev="600000"/>
            </a:lightRig>
          </a:scene3d>
          <a:sp3d prstMaterial="clear">
            <a:bevelT w="381000" h="190500"/>
          </a:sp3d>
        </p:spPr>
        <p:txBody>
          <a:bodyPr anchor="ctr"/>
          <a:lstStyle/>
          <a:p>
            <a:pPr marL="449263" fontAlgn="auto" latinLnBrk="0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2800" b="1" kern="0" spc="-150" dirty="0">
              <a:ln w="3175">
                <a:noFill/>
              </a:ln>
              <a:solidFill>
                <a:sysClr val="window" lastClr="FFFFFF"/>
              </a:solidFill>
              <a:effectLst>
                <a:glow rad="101600">
                  <a:sysClr val="windowText" lastClr="000000">
                    <a:lumMod val="75000"/>
                    <a:lumOff val="25000"/>
                    <a:alpha val="60000"/>
                  </a:sysClr>
                </a:glow>
              </a:effectLst>
              <a:latin typeface="Tahoma" pitchFamily="34" charset="0"/>
              <a:cs typeface="Tahoma" pitchFamily="34" charset="0"/>
            </a:endParaRPr>
          </a:p>
        </p:txBody>
      </p:sp>
      <p:grpSp>
        <p:nvGrpSpPr>
          <p:cNvPr id="7209" name="Group 36"/>
          <p:cNvGrpSpPr>
            <a:grpSpLocks/>
          </p:cNvGrpSpPr>
          <p:nvPr/>
        </p:nvGrpSpPr>
        <p:grpSpPr bwMode="auto">
          <a:xfrm>
            <a:off x="847725" y="5286375"/>
            <a:ext cx="293688" cy="296863"/>
            <a:chOff x="1066" y="1525"/>
            <a:chExt cx="499" cy="504"/>
          </a:xfrm>
        </p:grpSpPr>
        <p:sp>
          <p:nvSpPr>
            <p:cNvPr id="138" name="AutoShape 32"/>
            <p:cNvSpPr>
              <a:spLocks noChangeArrowheads="1"/>
            </p:cNvSpPr>
            <p:nvPr/>
          </p:nvSpPr>
          <p:spPr bwMode="auto">
            <a:xfrm>
              <a:off x="1201" y="1525"/>
              <a:ext cx="229" cy="226"/>
            </a:xfrm>
            <a:prstGeom prst="diamond">
              <a:avLst/>
            </a:prstGeom>
            <a:solidFill>
              <a:srgbClr val="FF0000"/>
            </a:solidFill>
            <a:ln w="12700">
              <a:solidFill>
                <a:sysClr val="windowText" lastClr="000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39" name="AutoShape 33"/>
            <p:cNvSpPr>
              <a:spLocks noChangeArrowheads="1"/>
            </p:cNvSpPr>
            <p:nvPr/>
          </p:nvSpPr>
          <p:spPr bwMode="auto">
            <a:xfrm>
              <a:off x="1338" y="1660"/>
              <a:ext cx="227" cy="229"/>
            </a:xfrm>
            <a:prstGeom prst="diamond">
              <a:avLst/>
            </a:prstGeom>
            <a:solidFill>
              <a:srgbClr val="0000FF"/>
            </a:solidFill>
            <a:ln w="12700">
              <a:solidFill>
                <a:sysClr val="windowText" lastClr="000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algn="ctr"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ko-KR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40" name="AutoShape 34"/>
            <p:cNvSpPr>
              <a:spLocks noChangeArrowheads="1"/>
            </p:cNvSpPr>
            <p:nvPr/>
          </p:nvSpPr>
          <p:spPr bwMode="auto">
            <a:xfrm>
              <a:off x="1198" y="1803"/>
              <a:ext cx="227" cy="226"/>
            </a:xfrm>
            <a:prstGeom prst="diamond">
              <a:avLst/>
            </a:prstGeom>
            <a:solidFill>
              <a:srgbClr val="FF0000"/>
            </a:solidFill>
            <a:ln w="12700">
              <a:solidFill>
                <a:sysClr val="windowText" lastClr="000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41" name="AutoShape 35"/>
            <p:cNvSpPr>
              <a:spLocks noChangeArrowheads="1"/>
            </p:cNvSpPr>
            <p:nvPr/>
          </p:nvSpPr>
          <p:spPr bwMode="auto">
            <a:xfrm>
              <a:off x="1066" y="1660"/>
              <a:ext cx="227" cy="229"/>
            </a:xfrm>
            <a:prstGeom prst="diamond">
              <a:avLst/>
            </a:prstGeom>
            <a:solidFill>
              <a:srgbClr val="0000FF"/>
            </a:solidFill>
            <a:ln w="12700">
              <a:solidFill>
                <a:sysClr val="windowText" lastClr="000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kern="0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142" name="Text Box 44"/>
          <p:cNvSpPr txBox="1">
            <a:spLocks noChangeArrowheads="1"/>
          </p:cNvSpPr>
          <p:nvPr/>
        </p:nvSpPr>
        <p:spPr bwMode="auto">
          <a:xfrm>
            <a:off x="1177925" y="5214938"/>
            <a:ext cx="7170738" cy="40163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fontAlgn="auto" latinLnBrk="0">
              <a:spcBef>
                <a:spcPct val="50000"/>
              </a:spcBef>
              <a:spcAft>
                <a:spcPts val="0"/>
              </a:spcAft>
              <a:defRPr/>
            </a:pPr>
            <a:r>
              <a:rPr kumimoji="0" lang="en-US" altLang="ko-KR" sz="2000" b="1" kern="0" dirty="0">
                <a:solidFill>
                  <a:sysClr val="windowText" lastClr="000000"/>
                </a:solidFill>
              </a:rPr>
              <a:t>8. </a:t>
            </a:r>
            <a:r>
              <a:rPr kumimoji="0" lang="ko-KR" altLang="en-US" sz="2000" b="1" kern="0" dirty="0">
                <a:solidFill>
                  <a:sysClr val="windowText" lastClr="000000"/>
                </a:solidFill>
              </a:rPr>
              <a:t>제목입력</a:t>
            </a: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47663" y="-252413"/>
            <a:ext cx="9839325" cy="7362825"/>
          </a:xfrm>
          <a:prstGeom prst="rect">
            <a:avLst/>
          </a:prstGeom>
        </p:spPr>
      </p:pic>
      <p:sp>
        <p:nvSpPr>
          <p:cNvPr id="8" name="직사각형 7"/>
          <p:cNvSpPr/>
          <p:nvPr/>
        </p:nvSpPr>
        <p:spPr>
          <a:xfrm>
            <a:off x="719105" y="404664"/>
            <a:ext cx="507703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</a:rPr>
              <a:t>노인학대 사례와 바람직한 대처 방안</a:t>
            </a:r>
          </a:p>
        </p:txBody>
      </p:sp>
      <p:grpSp>
        <p:nvGrpSpPr>
          <p:cNvPr id="61" name="그룹 3"/>
          <p:cNvGrpSpPr/>
          <p:nvPr/>
        </p:nvGrpSpPr>
        <p:grpSpPr>
          <a:xfrm>
            <a:off x="5737390" y="2077668"/>
            <a:ext cx="4806534" cy="5231609"/>
            <a:chOff x="4865111" y="2564904"/>
            <a:chExt cx="3592487" cy="4383662"/>
          </a:xfrm>
          <a:solidFill>
            <a:schemeClr val="bg1">
              <a:lumMod val="95000"/>
            </a:schemeClr>
          </a:solidFill>
        </p:grpSpPr>
        <p:grpSp>
          <p:nvGrpSpPr>
            <p:cNvPr id="62" name="그룹 67"/>
            <p:cNvGrpSpPr/>
            <p:nvPr/>
          </p:nvGrpSpPr>
          <p:grpSpPr>
            <a:xfrm>
              <a:off x="4865111" y="2688424"/>
              <a:ext cx="3573003" cy="4260142"/>
              <a:chOff x="4865111" y="2675617"/>
              <a:chExt cx="3573003" cy="4260142"/>
            </a:xfrm>
            <a:grpFill/>
          </p:grpSpPr>
          <p:sp>
            <p:nvSpPr>
              <p:cNvPr id="77" name="자유형 76"/>
              <p:cNvSpPr/>
              <p:nvPr/>
            </p:nvSpPr>
            <p:spPr>
              <a:xfrm>
                <a:off x="4865111" y="2675617"/>
                <a:ext cx="3548024" cy="4260142"/>
              </a:xfrm>
              <a:custGeom>
                <a:avLst/>
                <a:gdLst>
                  <a:gd name="connsiteX0" fmla="*/ 2201333 w 3557693"/>
                  <a:gd name="connsiteY0" fmla="*/ 4043680 h 4043680"/>
                  <a:gd name="connsiteX1" fmla="*/ 2160693 w 3557693"/>
                  <a:gd name="connsiteY1" fmla="*/ 2987040 h 4043680"/>
                  <a:gd name="connsiteX2" fmla="*/ 2150533 w 3557693"/>
                  <a:gd name="connsiteY2" fmla="*/ 2387600 h 4043680"/>
                  <a:gd name="connsiteX3" fmla="*/ 2302933 w 3557693"/>
                  <a:gd name="connsiteY3" fmla="*/ 2103120 h 4043680"/>
                  <a:gd name="connsiteX4" fmla="*/ 2628053 w 3557693"/>
                  <a:gd name="connsiteY4" fmla="*/ 1838960 h 4043680"/>
                  <a:gd name="connsiteX5" fmla="*/ 3014133 w 3557693"/>
                  <a:gd name="connsiteY5" fmla="*/ 1615440 h 4043680"/>
                  <a:gd name="connsiteX6" fmla="*/ 3288453 w 3557693"/>
                  <a:gd name="connsiteY6" fmla="*/ 1503680 h 4043680"/>
                  <a:gd name="connsiteX7" fmla="*/ 3471333 w 3557693"/>
                  <a:gd name="connsiteY7" fmla="*/ 1391920 h 4043680"/>
                  <a:gd name="connsiteX8" fmla="*/ 3552613 w 3557693"/>
                  <a:gd name="connsiteY8" fmla="*/ 1280160 h 4043680"/>
                  <a:gd name="connsiteX9" fmla="*/ 3501813 w 3557693"/>
                  <a:gd name="connsiteY9" fmla="*/ 1270000 h 4043680"/>
                  <a:gd name="connsiteX10" fmla="*/ 3430693 w 3557693"/>
                  <a:gd name="connsiteY10" fmla="*/ 1371600 h 4043680"/>
                  <a:gd name="connsiteX11" fmla="*/ 3237653 w 3557693"/>
                  <a:gd name="connsiteY11" fmla="*/ 1473200 h 4043680"/>
                  <a:gd name="connsiteX12" fmla="*/ 2922693 w 3557693"/>
                  <a:gd name="connsiteY12" fmla="*/ 1605280 h 4043680"/>
                  <a:gd name="connsiteX13" fmla="*/ 2892213 w 3557693"/>
                  <a:gd name="connsiteY13" fmla="*/ 1595120 h 4043680"/>
                  <a:gd name="connsiteX14" fmla="*/ 2922693 w 3557693"/>
                  <a:gd name="connsiteY14" fmla="*/ 1483360 h 4043680"/>
                  <a:gd name="connsiteX15" fmla="*/ 2983653 w 3557693"/>
                  <a:gd name="connsiteY15" fmla="*/ 1320800 h 4043680"/>
                  <a:gd name="connsiteX16" fmla="*/ 2983653 w 3557693"/>
                  <a:gd name="connsiteY16" fmla="*/ 1270000 h 4043680"/>
                  <a:gd name="connsiteX17" fmla="*/ 2932853 w 3557693"/>
                  <a:gd name="connsiteY17" fmla="*/ 1280160 h 4043680"/>
                  <a:gd name="connsiteX18" fmla="*/ 2902373 w 3557693"/>
                  <a:gd name="connsiteY18" fmla="*/ 1361440 h 4043680"/>
                  <a:gd name="connsiteX19" fmla="*/ 2821093 w 3557693"/>
                  <a:gd name="connsiteY19" fmla="*/ 1584960 h 4043680"/>
                  <a:gd name="connsiteX20" fmla="*/ 2790613 w 3557693"/>
                  <a:gd name="connsiteY20" fmla="*/ 1666240 h 4043680"/>
                  <a:gd name="connsiteX21" fmla="*/ 2668693 w 3557693"/>
                  <a:gd name="connsiteY21" fmla="*/ 1737360 h 4043680"/>
                  <a:gd name="connsiteX22" fmla="*/ 2475653 w 3557693"/>
                  <a:gd name="connsiteY22" fmla="*/ 1838960 h 4043680"/>
                  <a:gd name="connsiteX23" fmla="*/ 2374053 w 3557693"/>
                  <a:gd name="connsiteY23" fmla="*/ 1899920 h 4043680"/>
                  <a:gd name="connsiteX24" fmla="*/ 2231813 w 3557693"/>
                  <a:gd name="connsiteY24" fmla="*/ 2011680 h 4043680"/>
                  <a:gd name="connsiteX25" fmla="*/ 2313093 w 3557693"/>
                  <a:gd name="connsiteY25" fmla="*/ 1666240 h 4043680"/>
                  <a:gd name="connsiteX26" fmla="*/ 2384213 w 3557693"/>
                  <a:gd name="connsiteY26" fmla="*/ 1280160 h 4043680"/>
                  <a:gd name="connsiteX27" fmla="*/ 2597573 w 3557693"/>
                  <a:gd name="connsiteY27" fmla="*/ 1056640 h 4043680"/>
                  <a:gd name="connsiteX28" fmla="*/ 2668693 w 3557693"/>
                  <a:gd name="connsiteY28" fmla="*/ 894080 h 4043680"/>
                  <a:gd name="connsiteX29" fmla="*/ 2628053 w 3557693"/>
                  <a:gd name="connsiteY29" fmla="*/ 894080 h 4043680"/>
                  <a:gd name="connsiteX30" fmla="*/ 2567093 w 3557693"/>
                  <a:gd name="connsiteY30" fmla="*/ 1026160 h 4043680"/>
                  <a:gd name="connsiteX31" fmla="*/ 2414693 w 3557693"/>
                  <a:gd name="connsiteY31" fmla="*/ 1148080 h 4043680"/>
                  <a:gd name="connsiteX32" fmla="*/ 2465493 w 3557693"/>
                  <a:gd name="connsiteY32" fmla="*/ 975360 h 4043680"/>
                  <a:gd name="connsiteX33" fmla="*/ 2546773 w 3557693"/>
                  <a:gd name="connsiteY33" fmla="*/ 680720 h 4043680"/>
                  <a:gd name="connsiteX34" fmla="*/ 2648373 w 3557693"/>
                  <a:gd name="connsiteY34" fmla="*/ 589280 h 4043680"/>
                  <a:gd name="connsiteX35" fmla="*/ 2729653 w 3557693"/>
                  <a:gd name="connsiteY35" fmla="*/ 497840 h 4043680"/>
                  <a:gd name="connsiteX36" fmla="*/ 2739813 w 3557693"/>
                  <a:gd name="connsiteY36" fmla="*/ 447040 h 4043680"/>
                  <a:gd name="connsiteX37" fmla="*/ 2699173 w 3557693"/>
                  <a:gd name="connsiteY37" fmla="*/ 467360 h 4043680"/>
                  <a:gd name="connsiteX38" fmla="*/ 2628053 w 3557693"/>
                  <a:gd name="connsiteY38" fmla="*/ 548640 h 4043680"/>
                  <a:gd name="connsiteX39" fmla="*/ 2567093 w 3557693"/>
                  <a:gd name="connsiteY39" fmla="*/ 579120 h 4043680"/>
                  <a:gd name="connsiteX40" fmla="*/ 2678853 w 3557693"/>
                  <a:gd name="connsiteY40" fmla="*/ 274320 h 4043680"/>
                  <a:gd name="connsiteX41" fmla="*/ 2729653 w 3557693"/>
                  <a:gd name="connsiteY41" fmla="*/ 40640 h 4043680"/>
                  <a:gd name="connsiteX42" fmla="*/ 2689013 w 3557693"/>
                  <a:gd name="connsiteY42" fmla="*/ 30480 h 4043680"/>
                  <a:gd name="connsiteX43" fmla="*/ 2668693 w 3557693"/>
                  <a:gd name="connsiteY43" fmla="*/ 142240 h 4043680"/>
                  <a:gd name="connsiteX44" fmla="*/ 2617893 w 3557693"/>
                  <a:gd name="connsiteY44" fmla="*/ 314960 h 4043680"/>
                  <a:gd name="connsiteX45" fmla="*/ 2597573 w 3557693"/>
                  <a:gd name="connsiteY45" fmla="*/ 314960 h 4043680"/>
                  <a:gd name="connsiteX46" fmla="*/ 2556933 w 3557693"/>
                  <a:gd name="connsiteY46" fmla="*/ 172720 h 4043680"/>
                  <a:gd name="connsiteX47" fmla="*/ 2526453 w 3557693"/>
                  <a:gd name="connsiteY47" fmla="*/ 81280 h 4043680"/>
                  <a:gd name="connsiteX48" fmla="*/ 2495973 w 3557693"/>
                  <a:gd name="connsiteY48" fmla="*/ 111760 h 4043680"/>
                  <a:gd name="connsiteX49" fmla="*/ 2516293 w 3557693"/>
                  <a:gd name="connsiteY49" fmla="*/ 172720 h 4043680"/>
                  <a:gd name="connsiteX50" fmla="*/ 2546773 w 3557693"/>
                  <a:gd name="connsiteY50" fmla="*/ 284480 h 4043680"/>
                  <a:gd name="connsiteX51" fmla="*/ 2567093 w 3557693"/>
                  <a:gd name="connsiteY51" fmla="*/ 375920 h 4043680"/>
                  <a:gd name="connsiteX52" fmla="*/ 2577253 w 3557693"/>
                  <a:gd name="connsiteY52" fmla="*/ 406400 h 4043680"/>
                  <a:gd name="connsiteX53" fmla="*/ 2495973 w 3557693"/>
                  <a:gd name="connsiteY53" fmla="*/ 640080 h 4043680"/>
                  <a:gd name="connsiteX54" fmla="*/ 2424853 w 3557693"/>
                  <a:gd name="connsiteY54" fmla="*/ 894080 h 4043680"/>
                  <a:gd name="connsiteX55" fmla="*/ 2363893 w 3557693"/>
                  <a:gd name="connsiteY55" fmla="*/ 863600 h 4043680"/>
                  <a:gd name="connsiteX56" fmla="*/ 2262293 w 3557693"/>
                  <a:gd name="connsiteY56" fmla="*/ 690880 h 4043680"/>
                  <a:gd name="connsiteX57" fmla="*/ 2221653 w 3557693"/>
                  <a:gd name="connsiteY57" fmla="*/ 609600 h 4043680"/>
                  <a:gd name="connsiteX58" fmla="*/ 2201333 w 3557693"/>
                  <a:gd name="connsiteY58" fmla="*/ 640080 h 4043680"/>
                  <a:gd name="connsiteX59" fmla="*/ 2241973 w 3557693"/>
                  <a:gd name="connsiteY59" fmla="*/ 741680 h 4043680"/>
                  <a:gd name="connsiteX60" fmla="*/ 2302933 w 3557693"/>
                  <a:gd name="connsiteY60" fmla="*/ 853440 h 4043680"/>
                  <a:gd name="connsiteX61" fmla="*/ 2353733 w 3557693"/>
                  <a:gd name="connsiteY61" fmla="*/ 934720 h 4043680"/>
                  <a:gd name="connsiteX62" fmla="*/ 2384213 w 3557693"/>
                  <a:gd name="connsiteY62" fmla="*/ 965200 h 4043680"/>
                  <a:gd name="connsiteX63" fmla="*/ 2363893 w 3557693"/>
                  <a:gd name="connsiteY63" fmla="*/ 1076960 h 4043680"/>
                  <a:gd name="connsiteX64" fmla="*/ 2262293 w 3557693"/>
                  <a:gd name="connsiteY64" fmla="*/ 1422400 h 4043680"/>
                  <a:gd name="connsiteX65" fmla="*/ 2211493 w 3557693"/>
                  <a:gd name="connsiteY65" fmla="*/ 1676400 h 4043680"/>
                  <a:gd name="connsiteX66" fmla="*/ 2160693 w 3557693"/>
                  <a:gd name="connsiteY66" fmla="*/ 1818640 h 4043680"/>
                  <a:gd name="connsiteX67" fmla="*/ 2089573 w 3557693"/>
                  <a:gd name="connsiteY67" fmla="*/ 1838960 h 4043680"/>
                  <a:gd name="connsiteX68" fmla="*/ 2048933 w 3557693"/>
                  <a:gd name="connsiteY68" fmla="*/ 1686560 h 4043680"/>
                  <a:gd name="connsiteX69" fmla="*/ 1957493 w 3557693"/>
                  <a:gd name="connsiteY69" fmla="*/ 1351280 h 4043680"/>
                  <a:gd name="connsiteX70" fmla="*/ 1845733 w 3557693"/>
                  <a:gd name="connsiteY70" fmla="*/ 894080 h 4043680"/>
                  <a:gd name="connsiteX71" fmla="*/ 1805093 w 3557693"/>
                  <a:gd name="connsiteY71" fmla="*/ 436880 h 4043680"/>
                  <a:gd name="connsiteX72" fmla="*/ 1815253 w 3557693"/>
                  <a:gd name="connsiteY72" fmla="*/ 254000 h 4043680"/>
                  <a:gd name="connsiteX73" fmla="*/ 1774613 w 3557693"/>
                  <a:gd name="connsiteY73" fmla="*/ 213360 h 4043680"/>
                  <a:gd name="connsiteX74" fmla="*/ 1764453 w 3557693"/>
                  <a:gd name="connsiteY74" fmla="*/ 365760 h 4043680"/>
                  <a:gd name="connsiteX75" fmla="*/ 1764453 w 3557693"/>
                  <a:gd name="connsiteY75" fmla="*/ 558800 h 4043680"/>
                  <a:gd name="connsiteX76" fmla="*/ 1774613 w 3557693"/>
                  <a:gd name="connsiteY76" fmla="*/ 670560 h 4043680"/>
                  <a:gd name="connsiteX77" fmla="*/ 1733973 w 3557693"/>
                  <a:gd name="connsiteY77" fmla="*/ 609600 h 4043680"/>
                  <a:gd name="connsiteX78" fmla="*/ 1622213 w 3557693"/>
                  <a:gd name="connsiteY78" fmla="*/ 406400 h 4043680"/>
                  <a:gd name="connsiteX79" fmla="*/ 1571413 w 3557693"/>
                  <a:gd name="connsiteY79" fmla="*/ 142240 h 4043680"/>
                  <a:gd name="connsiteX80" fmla="*/ 1540933 w 3557693"/>
                  <a:gd name="connsiteY80" fmla="*/ 60960 h 4043680"/>
                  <a:gd name="connsiteX81" fmla="*/ 1520613 w 3557693"/>
                  <a:gd name="connsiteY81" fmla="*/ 121920 h 4043680"/>
                  <a:gd name="connsiteX82" fmla="*/ 1551093 w 3557693"/>
                  <a:gd name="connsiteY82" fmla="*/ 365760 h 4043680"/>
                  <a:gd name="connsiteX83" fmla="*/ 1571413 w 3557693"/>
                  <a:gd name="connsiteY83" fmla="*/ 426720 h 4043680"/>
                  <a:gd name="connsiteX84" fmla="*/ 1540933 w 3557693"/>
                  <a:gd name="connsiteY84" fmla="*/ 416560 h 4043680"/>
                  <a:gd name="connsiteX85" fmla="*/ 1439333 w 3557693"/>
                  <a:gd name="connsiteY85" fmla="*/ 335280 h 4043680"/>
                  <a:gd name="connsiteX86" fmla="*/ 1327573 w 3557693"/>
                  <a:gd name="connsiteY86" fmla="*/ 274320 h 4043680"/>
                  <a:gd name="connsiteX87" fmla="*/ 1317413 w 3557693"/>
                  <a:gd name="connsiteY87" fmla="*/ 304800 h 4043680"/>
                  <a:gd name="connsiteX88" fmla="*/ 1429173 w 3557693"/>
                  <a:gd name="connsiteY88" fmla="*/ 396240 h 4043680"/>
                  <a:gd name="connsiteX89" fmla="*/ 1571413 w 3557693"/>
                  <a:gd name="connsiteY89" fmla="*/ 477520 h 4043680"/>
                  <a:gd name="connsiteX90" fmla="*/ 1601893 w 3557693"/>
                  <a:gd name="connsiteY90" fmla="*/ 497840 h 4043680"/>
                  <a:gd name="connsiteX91" fmla="*/ 1683173 w 3557693"/>
                  <a:gd name="connsiteY91" fmla="*/ 629920 h 4043680"/>
                  <a:gd name="connsiteX92" fmla="*/ 1764453 w 3557693"/>
                  <a:gd name="connsiteY92" fmla="*/ 731520 h 4043680"/>
                  <a:gd name="connsiteX93" fmla="*/ 1784773 w 3557693"/>
                  <a:gd name="connsiteY93" fmla="*/ 843280 h 4043680"/>
                  <a:gd name="connsiteX94" fmla="*/ 1815253 w 3557693"/>
                  <a:gd name="connsiteY94" fmla="*/ 1036320 h 4043680"/>
                  <a:gd name="connsiteX95" fmla="*/ 1876213 w 3557693"/>
                  <a:gd name="connsiteY95" fmla="*/ 1310640 h 4043680"/>
                  <a:gd name="connsiteX96" fmla="*/ 1855893 w 3557693"/>
                  <a:gd name="connsiteY96" fmla="*/ 1310640 h 4043680"/>
                  <a:gd name="connsiteX97" fmla="*/ 1591733 w 3557693"/>
                  <a:gd name="connsiteY97" fmla="*/ 1137920 h 4043680"/>
                  <a:gd name="connsiteX98" fmla="*/ 1408853 w 3557693"/>
                  <a:gd name="connsiteY98" fmla="*/ 914400 h 4043680"/>
                  <a:gd name="connsiteX99" fmla="*/ 1327573 w 3557693"/>
                  <a:gd name="connsiteY99" fmla="*/ 782320 h 4043680"/>
                  <a:gd name="connsiteX100" fmla="*/ 1307253 w 3557693"/>
                  <a:gd name="connsiteY100" fmla="*/ 619760 h 4043680"/>
                  <a:gd name="connsiteX101" fmla="*/ 1286933 w 3557693"/>
                  <a:gd name="connsiteY101" fmla="*/ 589280 h 4043680"/>
                  <a:gd name="connsiteX102" fmla="*/ 1256453 w 3557693"/>
                  <a:gd name="connsiteY102" fmla="*/ 670560 h 4043680"/>
                  <a:gd name="connsiteX103" fmla="*/ 1266613 w 3557693"/>
                  <a:gd name="connsiteY103" fmla="*/ 772160 h 4043680"/>
                  <a:gd name="connsiteX104" fmla="*/ 1185333 w 3557693"/>
                  <a:gd name="connsiteY104" fmla="*/ 690880 h 4043680"/>
                  <a:gd name="connsiteX105" fmla="*/ 1012613 w 3557693"/>
                  <a:gd name="connsiteY105" fmla="*/ 508000 h 4043680"/>
                  <a:gd name="connsiteX106" fmla="*/ 941493 w 3557693"/>
                  <a:gd name="connsiteY106" fmla="*/ 375920 h 4043680"/>
                  <a:gd name="connsiteX107" fmla="*/ 890693 w 3557693"/>
                  <a:gd name="connsiteY107" fmla="*/ 294640 h 4043680"/>
                  <a:gd name="connsiteX108" fmla="*/ 860213 w 3557693"/>
                  <a:gd name="connsiteY108" fmla="*/ 294640 h 4043680"/>
                  <a:gd name="connsiteX109" fmla="*/ 880533 w 3557693"/>
                  <a:gd name="connsiteY109" fmla="*/ 365760 h 4043680"/>
                  <a:gd name="connsiteX110" fmla="*/ 982133 w 3557693"/>
                  <a:gd name="connsiteY110" fmla="*/ 548640 h 4043680"/>
                  <a:gd name="connsiteX111" fmla="*/ 1083733 w 3557693"/>
                  <a:gd name="connsiteY111" fmla="*/ 650240 h 4043680"/>
                  <a:gd name="connsiteX112" fmla="*/ 1012613 w 3557693"/>
                  <a:gd name="connsiteY112" fmla="*/ 650240 h 4043680"/>
                  <a:gd name="connsiteX113" fmla="*/ 850053 w 3557693"/>
                  <a:gd name="connsiteY113" fmla="*/ 579120 h 4043680"/>
                  <a:gd name="connsiteX114" fmla="*/ 829733 w 3557693"/>
                  <a:gd name="connsiteY114" fmla="*/ 599440 h 4043680"/>
                  <a:gd name="connsiteX115" fmla="*/ 921173 w 3557693"/>
                  <a:gd name="connsiteY115" fmla="*/ 650240 h 4043680"/>
                  <a:gd name="connsiteX116" fmla="*/ 1073573 w 3557693"/>
                  <a:gd name="connsiteY116" fmla="*/ 711200 h 4043680"/>
                  <a:gd name="connsiteX117" fmla="*/ 1124373 w 3557693"/>
                  <a:gd name="connsiteY117" fmla="*/ 721360 h 4043680"/>
                  <a:gd name="connsiteX118" fmla="*/ 1246293 w 3557693"/>
                  <a:gd name="connsiteY118" fmla="*/ 822960 h 4043680"/>
                  <a:gd name="connsiteX119" fmla="*/ 1286933 w 3557693"/>
                  <a:gd name="connsiteY119" fmla="*/ 853440 h 4043680"/>
                  <a:gd name="connsiteX120" fmla="*/ 1398693 w 3557693"/>
                  <a:gd name="connsiteY120" fmla="*/ 985520 h 4043680"/>
                  <a:gd name="connsiteX121" fmla="*/ 1500293 w 3557693"/>
                  <a:gd name="connsiteY121" fmla="*/ 1117600 h 4043680"/>
                  <a:gd name="connsiteX122" fmla="*/ 1683173 w 3557693"/>
                  <a:gd name="connsiteY122" fmla="*/ 1290320 h 4043680"/>
                  <a:gd name="connsiteX123" fmla="*/ 1845733 w 3557693"/>
                  <a:gd name="connsiteY123" fmla="*/ 1422400 h 4043680"/>
                  <a:gd name="connsiteX124" fmla="*/ 1866053 w 3557693"/>
                  <a:gd name="connsiteY124" fmla="*/ 1473200 h 4043680"/>
                  <a:gd name="connsiteX125" fmla="*/ 1886373 w 3557693"/>
                  <a:gd name="connsiteY125" fmla="*/ 1625600 h 4043680"/>
                  <a:gd name="connsiteX126" fmla="*/ 1896533 w 3557693"/>
                  <a:gd name="connsiteY126" fmla="*/ 1717040 h 4043680"/>
                  <a:gd name="connsiteX127" fmla="*/ 1886373 w 3557693"/>
                  <a:gd name="connsiteY127" fmla="*/ 1879600 h 4043680"/>
                  <a:gd name="connsiteX128" fmla="*/ 1774613 w 3557693"/>
                  <a:gd name="connsiteY128" fmla="*/ 1828800 h 4043680"/>
                  <a:gd name="connsiteX129" fmla="*/ 1500293 w 3557693"/>
                  <a:gd name="connsiteY129" fmla="*/ 1778000 h 4043680"/>
                  <a:gd name="connsiteX130" fmla="*/ 1256453 w 3557693"/>
                  <a:gd name="connsiteY130" fmla="*/ 1706880 h 4043680"/>
                  <a:gd name="connsiteX131" fmla="*/ 900853 w 3557693"/>
                  <a:gd name="connsiteY131" fmla="*/ 1574800 h 4043680"/>
                  <a:gd name="connsiteX132" fmla="*/ 667173 w 3557693"/>
                  <a:gd name="connsiteY132" fmla="*/ 1341120 h 4043680"/>
                  <a:gd name="connsiteX133" fmla="*/ 514773 w 3557693"/>
                  <a:gd name="connsiteY133" fmla="*/ 1137920 h 4043680"/>
                  <a:gd name="connsiteX134" fmla="*/ 423333 w 3557693"/>
                  <a:gd name="connsiteY134" fmla="*/ 1036320 h 4043680"/>
                  <a:gd name="connsiteX135" fmla="*/ 362373 w 3557693"/>
                  <a:gd name="connsiteY135" fmla="*/ 1046480 h 4043680"/>
                  <a:gd name="connsiteX136" fmla="*/ 443653 w 3557693"/>
                  <a:gd name="connsiteY136" fmla="*/ 1137920 h 4043680"/>
                  <a:gd name="connsiteX137" fmla="*/ 565573 w 3557693"/>
                  <a:gd name="connsiteY137" fmla="*/ 1320800 h 4043680"/>
                  <a:gd name="connsiteX138" fmla="*/ 626533 w 3557693"/>
                  <a:gd name="connsiteY138" fmla="*/ 1402080 h 4043680"/>
                  <a:gd name="connsiteX139" fmla="*/ 555413 w 3557693"/>
                  <a:gd name="connsiteY139" fmla="*/ 1391920 h 4043680"/>
                  <a:gd name="connsiteX140" fmla="*/ 382693 w 3557693"/>
                  <a:gd name="connsiteY140" fmla="*/ 1300480 h 4043680"/>
                  <a:gd name="connsiteX141" fmla="*/ 209973 w 3557693"/>
                  <a:gd name="connsiteY141" fmla="*/ 1178560 h 4043680"/>
                  <a:gd name="connsiteX142" fmla="*/ 47413 w 3557693"/>
                  <a:gd name="connsiteY142" fmla="*/ 1046480 h 4043680"/>
                  <a:gd name="connsiteX143" fmla="*/ 6773 w 3557693"/>
                  <a:gd name="connsiteY143" fmla="*/ 1056640 h 4043680"/>
                  <a:gd name="connsiteX144" fmla="*/ 88053 w 3557693"/>
                  <a:gd name="connsiteY144" fmla="*/ 1127760 h 4043680"/>
                  <a:gd name="connsiteX145" fmla="*/ 362373 w 3557693"/>
                  <a:gd name="connsiteY145" fmla="*/ 1351280 h 4043680"/>
                  <a:gd name="connsiteX146" fmla="*/ 606213 w 3557693"/>
                  <a:gd name="connsiteY146" fmla="*/ 1463040 h 4043680"/>
                  <a:gd name="connsiteX147" fmla="*/ 707813 w 3557693"/>
                  <a:gd name="connsiteY147" fmla="*/ 1483360 h 4043680"/>
                  <a:gd name="connsiteX148" fmla="*/ 758613 w 3557693"/>
                  <a:gd name="connsiteY148" fmla="*/ 1544320 h 4043680"/>
                  <a:gd name="connsiteX149" fmla="*/ 819573 w 3557693"/>
                  <a:gd name="connsiteY149" fmla="*/ 1595120 h 4043680"/>
                  <a:gd name="connsiteX150" fmla="*/ 911013 w 3557693"/>
                  <a:gd name="connsiteY150" fmla="*/ 1645920 h 4043680"/>
                  <a:gd name="connsiteX151" fmla="*/ 1236133 w 3557693"/>
                  <a:gd name="connsiteY151" fmla="*/ 1767840 h 4043680"/>
                  <a:gd name="connsiteX152" fmla="*/ 1540933 w 3557693"/>
                  <a:gd name="connsiteY152" fmla="*/ 1879600 h 4043680"/>
                  <a:gd name="connsiteX153" fmla="*/ 1652693 w 3557693"/>
                  <a:gd name="connsiteY153" fmla="*/ 1950720 h 4043680"/>
                  <a:gd name="connsiteX154" fmla="*/ 1469813 w 3557693"/>
                  <a:gd name="connsiteY154" fmla="*/ 1920240 h 4043680"/>
                  <a:gd name="connsiteX155" fmla="*/ 1286933 w 3557693"/>
                  <a:gd name="connsiteY155" fmla="*/ 1920240 h 4043680"/>
                  <a:gd name="connsiteX156" fmla="*/ 1053253 w 3557693"/>
                  <a:gd name="connsiteY156" fmla="*/ 1899920 h 4043680"/>
                  <a:gd name="connsiteX157" fmla="*/ 809413 w 3557693"/>
                  <a:gd name="connsiteY157" fmla="*/ 1828800 h 4043680"/>
                  <a:gd name="connsiteX158" fmla="*/ 545253 w 3557693"/>
                  <a:gd name="connsiteY158" fmla="*/ 1737360 h 4043680"/>
                  <a:gd name="connsiteX159" fmla="*/ 514773 w 3557693"/>
                  <a:gd name="connsiteY159" fmla="*/ 1727200 h 4043680"/>
                  <a:gd name="connsiteX160" fmla="*/ 382693 w 3557693"/>
                  <a:gd name="connsiteY160" fmla="*/ 1635760 h 4043680"/>
                  <a:gd name="connsiteX161" fmla="*/ 342053 w 3557693"/>
                  <a:gd name="connsiteY161" fmla="*/ 1645920 h 4043680"/>
                  <a:gd name="connsiteX162" fmla="*/ 474133 w 3557693"/>
                  <a:gd name="connsiteY162" fmla="*/ 1767840 h 4043680"/>
                  <a:gd name="connsiteX163" fmla="*/ 728133 w 3557693"/>
                  <a:gd name="connsiteY163" fmla="*/ 1849120 h 4043680"/>
                  <a:gd name="connsiteX164" fmla="*/ 606213 w 3557693"/>
                  <a:gd name="connsiteY164" fmla="*/ 1849120 h 4043680"/>
                  <a:gd name="connsiteX165" fmla="*/ 474133 w 3557693"/>
                  <a:gd name="connsiteY165" fmla="*/ 1838960 h 4043680"/>
                  <a:gd name="connsiteX166" fmla="*/ 474133 w 3557693"/>
                  <a:gd name="connsiteY166" fmla="*/ 1889760 h 4043680"/>
                  <a:gd name="connsiteX167" fmla="*/ 585893 w 3557693"/>
                  <a:gd name="connsiteY167" fmla="*/ 1889760 h 4043680"/>
                  <a:gd name="connsiteX168" fmla="*/ 789093 w 3557693"/>
                  <a:gd name="connsiteY168" fmla="*/ 1889760 h 4043680"/>
                  <a:gd name="connsiteX169" fmla="*/ 992293 w 3557693"/>
                  <a:gd name="connsiteY169" fmla="*/ 1930400 h 4043680"/>
                  <a:gd name="connsiteX170" fmla="*/ 1266613 w 3557693"/>
                  <a:gd name="connsiteY170" fmla="*/ 1950720 h 4043680"/>
                  <a:gd name="connsiteX171" fmla="*/ 1520613 w 3557693"/>
                  <a:gd name="connsiteY171" fmla="*/ 1981200 h 4043680"/>
                  <a:gd name="connsiteX172" fmla="*/ 1693333 w 3557693"/>
                  <a:gd name="connsiteY172" fmla="*/ 2021840 h 4043680"/>
                  <a:gd name="connsiteX173" fmla="*/ 1744133 w 3557693"/>
                  <a:gd name="connsiteY173" fmla="*/ 2123440 h 4043680"/>
                  <a:gd name="connsiteX174" fmla="*/ 1794933 w 3557693"/>
                  <a:gd name="connsiteY174" fmla="*/ 2255520 h 4043680"/>
                  <a:gd name="connsiteX175" fmla="*/ 1805093 w 3557693"/>
                  <a:gd name="connsiteY175" fmla="*/ 2499360 h 4043680"/>
                  <a:gd name="connsiteX176" fmla="*/ 1784773 w 3557693"/>
                  <a:gd name="connsiteY176" fmla="*/ 2753360 h 4043680"/>
                  <a:gd name="connsiteX177" fmla="*/ 1733973 w 3557693"/>
                  <a:gd name="connsiteY177" fmla="*/ 3048000 h 4043680"/>
                  <a:gd name="connsiteX178" fmla="*/ 1683173 w 3557693"/>
                  <a:gd name="connsiteY178" fmla="*/ 3342640 h 4043680"/>
                  <a:gd name="connsiteX179" fmla="*/ 1632373 w 3557693"/>
                  <a:gd name="connsiteY179" fmla="*/ 3586480 h 4043680"/>
                  <a:gd name="connsiteX180" fmla="*/ 1825413 w 3557693"/>
                  <a:gd name="connsiteY180" fmla="*/ 3667760 h 4043680"/>
                  <a:gd name="connsiteX181" fmla="*/ 2120053 w 3557693"/>
                  <a:gd name="connsiteY181" fmla="*/ 3677920 h 4043680"/>
                  <a:gd name="connsiteX182" fmla="*/ 2191173 w 3557693"/>
                  <a:gd name="connsiteY182" fmla="*/ 3627120 h 4043680"/>
                  <a:gd name="connsiteX183" fmla="*/ 2181013 w 3557693"/>
                  <a:gd name="connsiteY183" fmla="*/ 3271520 h 4043680"/>
                  <a:gd name="connsiteX184" fmla="*/ 2140373 w 3557693"/>
                  <a:gd name="connsiteY184" fmla="*/ 2479040 h 4043680"/>
                  <a:gd name="connsiteX0" fmla="*/ 2160693 w 3557693"/>
                  <a:gd name="connsiteY0" fmla="*/ 2987040 h 3694853"/>
                  <a:gd name="connsiteX1" fmla="*/ 2150533 w 3557693"/>
                  <a:gd name="connsiteY1" fmla="*/ 2387600 h 3694853"/>
                  <a:gd name="connsiteX2" fmla="*/ 2302933 w 3557693"/>
                  <a:gd name="connsiteY2" fmla="*/ 2103120 h 3694853"/>
                  <a:gd name="connsiteX3" fmla="*/ 2628053 w 3557693"/>
                  <a:gd name="connsiteY3" fmla="*/ 1838960 h 3694853"/>
                  <a:gd name="connsiteX4" fmla="*/ 3014133 w 3557693"/>
                  <a:gd name="connsiteY4" fmla="*/ 1615440 h 3694853"/>
                  <a:gd name="connsiteX5" fmla="*/ 3288453 w 3557693"/>
                  <a:gd name="connsiteY5" fmla="*/ 1503680 h 3694853"/>
                  <a:gd name="connsiteX6" fmla="*/ 3471333 w 3557693"/>
                  <a:gd name="connsiteY6" fmla="*/ 1391920 h 3694853"/>
                  <a:gd name="connsiteX7" fmla="*/ 3552613 w 3557693"/>
                  <a:gd name="connsiteY7" fmla="*/ 1280160 h 3694853"/>
                  <a:gd name="connsiteX8" fmla="*/ 3501813 w 3557693"/>
                  <a:gd name="connsiteY8" fmla="*/ 1270000 h 3694853"/>
                  <a:gd name="connsiteX9" fmla="*/ 3430693 w 3557693"/>
                  <a:gd name="connsiteY9" fmla="*/ 1371600 h 3694853"/>
                  <a:gd name="connsiteX10" fmla="*/ 3237653 w 3557693"/>
                  <a:gd name="connsiteY10" fmla="*/ 1473200 h 3694853"/>
                  <a:gd name="connsiteX11" fmla="*/ 2922693 w 3557693"/>
                  <a:gd name="connsiteY11" fmla="*/ 1605280 h 3694853"/>
                  <a:gd name="connsiteX12" fmla="*/ 2892213 w 3557693"/>
                  <a:gd name="connsiteY12" fmla="*/ 1595120 h 3694853"/>
                  <a:gd name="connsiteX13" fmla="*/ 2922693 w 3557693"/>
                  <a:gd name="connsiteY13" fmla="*/ 1483360 h 3694853"/>
                  <a:gd name="connsiteX14" fmla="*/ 2983653 w 3557693"/>
                  <a:gd name="connsiteY14" fmla="*/ 1320800 h 3694853"/>
                  <a:gd name="connsiteX15" fmla="*/ 2983653 w 3557693"/>
                  <a:gd name="connsiteY15" fmla="*/ 1270000 h 3694853"/>
                  <a:gd name="connsiteX16" fmla="*/ 2932853 w 3557693"/>
                  <a:gd name="connsiteY16" fmla="*/ 1280160 h 3694853"/>
                  <a:gd name="connsiteX17" fmla="*/ 2902373 w 3557693"/>
                  <a:gd name="connsiteY17" fmla="*/ 1361440 h 3694853"/>
                  <a:gd name="connsiteX18" fmla="*/ 2821093 w 3557693"/>
                  <a:gd name="connsiteY18" fmla="*/ 1584960 h 3694853"/>
                  <a:gd name="connsiteX19" fmla="*/ 2790613 w 3557693"/>
                  <a:gd name="connsiteY19" fmla="*/ 1666240 h 3694853"/>
                  <a:gd name="connsiteX20" fmla="*/ 2668693 w 3557693"/>
                  <a:gd name="connsiteY20" fmla="*/ 1737360 h 3694853"/>
                  <a:gd name="connsiteX21" fmla="*/ 2475653 w 3557693"/>
                  <a:gd name="connsiteY21" fmla="*/ 1838960 h 3694853"/>
                  <a:gd name="connsiteX22" fmla="*/ 2374053 w 3557693"/>
                  <a:gd name="connsiteY22" fmla="*/ 1899920 h 3694853"/>
                  <a:gd name="connsiteX23" fmla="*/ 2231813 w 3557693"/>
                  <a:gd name="connsiteY23" fmla="*/ 2011680 h 3694853"/>
                  <a:gd name="connsiteX24" fmla="*/ 2313093 w 3557693"/>
                  <a:gd name="connsiteY24" fmla="*/ 1666240 h 3694853"/>
                  <a:gd name="connsiteX25" fmla="*/ 2384213 w 3557693"/>
                  <a:gd name="connsiteY25" fmla="*/ 1280160 h 3694853"/>
                  <a:gd name="connsiteX26" fmla="*/ 2597573 w 3557693"/>
                  <a:gd name="connsiteY26" fmla="*/ 1056640 h 3694853"/>
                  <a:gd name="connsiteX27" fmla="*/ 2668693 w 3557693"/>
                  <a:gd name="connsiteY27" fmla="*/ 894080 h 3694853"/>
                  <a:gd name="connsiteX28" fmla="*/ 2628053 w 3557693"/>
                  <a:gd name="connsiteY28" fmla="*/ 894080 h 3694853"/>
                  <a:gd name="connsiteX29" fmla="*/ 2567093 w 3557693"/>
                  <a:gd name="connsiteY29" fmla="*/ 1026160 h 3694853"/>
                  <a:gd name="connsiteX30" fmla="*/ 2414693 w 3557693"/>
                  <a:gd name="connsiteY30" fmla="*/ 1148080 h 3694853"/>
                  <a:gd name="connsiteX31" fmla="*/ 2465493 w 3557693"/>
                  <a:gd name="connsiteY31" fmla="*/ 975360 h 3694853"/>
                  <a:gd name="connsiteX32" fmla="*/ 2546773 w 3557693"/>
                  <a:gd name="connsiteY32" fmla="*/ 680720 h 3694853"/>
                  <a:gd name="connsiteX33" fmla="*/ 2648373 w 3557693"/>
                  <a:gd name="connsiteY33" fmla="*/ 589280 h 3694853"/>
                  <a:gd name="connsiteX34" fmla="*/ 2729653 w 3557693"/>
                  <a:gd name="connsiteY34" fmla="*/ 497840 h 3694853"/>
                  <a:gd name="connsiteX35" fmla="*/ 2739813 w 3557693"/>
                  <a:gd name="connsiteY35" fmla="*/ 447040 h 3694853"/>
                  <a:gd name="connsiteX36" fmla="*/ 2699173 w 3557693"/>
                  <a:gd name="connsiteY36" fmla="*/ 467360 h 3694853"/>
                  <a:gd name="connsiteX37" fmla="*/ 2628053 w 3557693"/>
                  <a:gd name="connsiteY37" fmla="*/ 548640 h 3694853"/>
                  <a:gd name="connsiteX38" fmla="*/ 2567093 w 3557693"/>
                  <a:gd name="connsiteY38" fmla="*/ 579120 h 3694853"/>
                  <a:gd name="connsiteX39" fmla="*/ 2678853 w 3557693"/>
                  <a:gd name="connsiteY39" fmla="*/ 274320 h 3694853"/>
                  <a:gd name="connsiteX40" fmla="*/ 2729653 w 3557693"/>
                  <a:gd name="connsiteY40" fmla="*/ 40640 h 3694853"/>
                  <a:gd name="connsiteX41" fmla="*/ 2689013 w 3557693"/>
                  <a:gd name="connsiteY41" fmla="*/ 30480 h 3694853"/>
                  <a:gd name="connsiteX42" fmla="*/ 2668693 w 3557693"/>
                  <a:gd name="connsiteY42" fmla="*/ 142240 h 3694853"/>
                  <a:gd name="connsiteX43" fmla="*/ 2617893 w 3557693"/>
                  <a:gd name="connsiteY43" fmla="*/ 314960 h 3694853"/>
                  <a:gd name="connsiteX44" fmla="*/ 2597573 w 3557693"/>
                  <a:gd name="connsiteY44" fmla="*/ 314960 h 3694853"/>
                  <a:gd name="connsiteX45" fmla="*/ 2556933 w 3557693"/>
                  <a:gd name="connsiteY45" fmla="*/ 172720 h 3694853"/>
                  <a:gd name="connsiteX46" fmla="*/ 2526453 w 3557693"/>
                  <a:gd name="connsiteY46" fmla="*/ 81280 h 3694853"/>
                  <a:gd name="connsiteX47" fmla="*/ 2495973 w 3557693"/>
                  <a:gd name="connsiteY47" fmla="*/ 111760 h 3694853"/>
                  <a:gd name="connsiteX48" fmla="*/ 2516293 w 3557693"/>
                  <a:gd name="connsiteY48" fmla="*/ 172720 h 3694853"/>
                  <a:gd name="connsiteX49" fmla="*/ 2546773 w 3557693"/>
                  <a:gd name="connsiteY49" fmla="*/ 284480 h 3694853"/>
                  <a:gd name="connsiteX50" fmla="*/ 2567093 w 3557693"/>
                  <a:gd name="connsiteY50" fmla="*/ 375920 h 3694853"/>
                  <a:gd name="connsiteX51" fmla="*/ 2577253 w 3557693"/>
                  <a:gd name="connsiteY51" fmla="*/ 406400 h 3694853"/>
                  <a:gd name="connsiteX52" fmla="*/ 2495973 w 3557693"/>
                  <a:gd name="connsiteY52" fmla="*/ 640080 h 3694853"/>
                  <a:gd name="connsiteX53" fmla="*/ 2424853 w 3557693"/>
                  <a:gd name="connsiteY53" fmla="*/ 894080 h 3694853"/>
                  <a:gd name="connsiteX54" fmla="*/ 2363893 w 3557693"/>
                  <a:gd name="connsiteY54" fmla="*/ 863600 h 3694853"/>
                  <a:gd name="connsiteX55" fmla="*/ 2262293 w 3557693"/>
                  <a:gd name="connsiteY55" fmla="*/ 690880 h 3694853"/>
                  <a:gd name="connsiteX56" fmla="*/ 2221653 w 3557693"/>
                  <a:gd name="connsiteY56" fmla="*/ 609600 h 3694853"/>
                  <a:gd name="connsiteX57" fmla="*/ 2201333 w 3557693"/>
                  <a:gd name="connsiteY57" fmla="*/ 640080 h 3694853"/>
                  <a:gd name="connsiteX58" fmla="*/ 2241973 w 3557693"/>
                  <a:gd name="connsiteY58" fmla="*/ 741680 h 3694853"/>
                  <a:gd name="connsiteX59" fmla="*/ 2302933 w 3557693"/>
                  <a:gd name="connsiteY59" fmla="*/ 853440 h 3694853"/>
                  <a:gd name="connsiteX60" fmla="*/ 2353733 w 3557693"/>
                  <a:gd name="connsiteY60" fmla="*/ 934720 h 3694853"/>
                  <a:gd name="connsiteX61" fmla="*/ 2384213 w 3557693"/>
                  <a:gd name="connsiteY61" fmla="*/ 965200 h 3694853"/>
                  <a:gd name="connsiteX62" fmla="*/ 2363893 w 3557693"/>
                  <a:gd name="connsiteY62" fmla="*/ 1076960 h 3694853"/>
                  <a:gd name="connsiteX63" fmla="*/ 2262293 w 3557693"/>
                  <a:gd name="connsiteY63" fmla="*/ 1422400 h 3694853"/>
                  <a:gd name="connsiteX64" fmla="*/ 2211493 w 3557693"/>
                  <a:gd name="connsiteY64" fmla="*/ 1676400 h 3694853"/>
                  <a:gd name="connsiteX65" fmla="*/ 2160693 w 3557693"/>
                  <a:gd name="connsiteY65" fmla="*/ 1818640 h 3694853"/>
                  <a:gd name="connsiteX66" fmla="*/ 2089573 w 3557693"/>
                  <a:gd name="connsiteY66" fmla="*/ 1838960 h 3694853"/>
                  <a:gd name="connsiteX67" fmla="*/ 2048933 w 3557693"/>
                  <a:gd name="connsiteY67" fmla="*/ 1686560 h 3694853"/>
                  <a:gd name="connsiteX68" fmla="*/ 1957493 w 3557693"/>
                  <a:gd name="connsiteY68" fmla="*/ 1351280 h 3694853"/>
                  <a:gd name="connsiteX69" fmla="*/ 1845733 w 3557693"/>
                  <a:gd name="connsiteY69" fmla="*/ 894080 h 3694853"/>
                  <a:gd name="connsiteX70" fmla="*/ 1805093 w 3557693"/>
                  <a:gd name="connsiteY70" fmla="*/ 436880 h 3694853"/>
                  <a:gd name="connsiteX71" fmla="*/ 1815253 w 3557693"/>
                  <a:gd name="connsiteY71" fmla="*/ 254000 h 3694853"/>
                  <a:gd name="connsiteX72" fmla="*/ 1774613 w 3557693"/>
                  <a:gd name="connsiteY72" fmla="*/ 213360 h 3694853"/>
                  <a:gd name="connsiteX73" fmla="*/ 1764453 w 3557693"/>
                  <a:gd name="connsiteY73" fmla="*/ 365760 h 3694853"/>
                  <a:gd name="connsiteX74" fmla="*/ 1764453 w 3557693"/>
                  <a:gd name="connsiteY74" fmla="*/ 558800 h 3694853"/>
                  <a:gd name="connsiteX75" fmla="*/ 1774613 w 3557693"/>
                  <a:gd name="connsiteY75" fmla="*/ 670560 h 3694853"/>
                  <a:gd name="connsiteX76" fmla="*/ 1733973 w 3557693"/>
                  <a:gd name="connsiteY76" fmla="*/ 609600 h 3694853"/>
                  <a:gd name="connsiteX77" fmla="*/ 1622213 w 3557693"/>
                  <a:gd name="connsiteY77" fmla="*/ 406400 h 3694853"/>
                  <a:gd name="connsiteX78" fmla="*/ 1571413 w 3557693"/>
                  <a:gd name="connsiteY78" fmla="*/ 142240 h 3694853"/>
                  <a:gd name="connsiteX79" fmla="*/ 1540933 w 3557693"/>
                  <a:gd name="connsiteY79" fmla="*/ 60960 h 3694853"/>
                  <a:gd name="connsiteX80" fmla="*/ 1520613 w 3557693"/>
                  <a:gd name="connsiteY80" fmla="*/ 121920 h 3694853"/>
                  <a:gd name="connsiteX81" fmla="*/ 1551093 w 3557693"/>
                  <a:gd name="connsiteY81" fmla="*/ 365760 h 3694853"/>
                  <a:gd name="connsiteX82" fmla="*/ 1571413 w 3557693"/>
                  <a:gd name="connsiteY82" fmla="*/ 426720 h 3694853"/>
                  <a:gd name="connsiteX83" fmla="*/ 1540933 w 3557693"/>
                  <a:gd name="connsiteY83" fmla="*/ 416560 h 3694853"/>
                  <a:gd name="connsiteX84" fmla="*/ 1439333 w 3557693"/>
                  <a:gd name="connsiteY84" fmla="*/ 335280 h 3694853"/>
                  <a:gd name="connsiteX85" fmla="*/ 1327573 w 3557693"/>
                  <a:gd name="connsiteY85" fmla="*/ 274320 h 3694853"/>
                  <a:gd name="connsiteX86" fmla="*/ 1317413 w 3557693"/>
                  <a:gd name="connsiteY86" fmla="*/ 304800 h 3694853"/>
                  <a:gd name="connsiteX87" fmla="*/ 1429173 w 3557693"/>
                  <a:gd name="connsiteY87" fmla="*/ 396240 h 3694853"/>
                  <a:gd name="connsiteX88" fmla="*/ 1571413 w 3557693"/>
                  <a:gd name="connsiteY88" fmla="*/ 477520 h 3694853"/>
                  <a:gd name="connsiteX89" fmla="*/ 1601893 w 3557693"/>
                  <a:gd name="connsiteY89" fmla="*/ 497840 h 3694853"/>
                  <a:gd name="connsiteX90" fmla="*/ 1683173 w 3557693"/>
                  <a:gd name="connsiteY90" fmla="*/ 629920 h 3694853"/>
                  <a:gd name="connsiteX91" fmla="*/ 1764453 w 3557693"/>
                  <a:gd name="connsiteY91" fmla="*/ 731520 h 3694853"/>
                  <a:gd name="connsiteX92" fmla="*/ 1784773 w 3557693"/>
                  <a:gd name="connsiteY92" fmla="*/ 843280 h 3694853"/>
                  <a:gd name="connsiteX93" fmla="*/ 1815253 w 3557693"/>
                  <a:gd name="connsiteY93" fmla="*/ 1036320 h 3694853"/>
                  <a:gd name="connsiteX94" fmla="*/ 1876213 w 3557693"/>
                  <a:gd name="connsiteY94" fmla="*/ 1310640 h 3694853"/>
                  <a:gd name="connsiteX95" fmla="*/ 1855893 w 3557693"/>
                  <a:gd name="connsiteY95" fmla="*/ 1310640 h 3694853"/>
                  <a:gd name="connsiteX96" fmla="*/ 1591733 w 3557693"/>
                  <a:gd name="connsiteY96" fmla="*/ 1137920 h 3694853"/>
                  <a:gd name="connsiteX97" fmla="*/ 1408853 w 3557693"/>
                  <a:gd name="connsiteY97" fmla="*/ 914400 h 3694853"/>
                  <a:gd name="connsiteX98" fmla="*/ 1327573 w 3557693"/>
                  <a:gd name="connsiteY98" fmla="*/ 782320 h 3694853"/>
                  <a:gd name="connsiteX99" fmla="*/ 1307253 w 3557693"/>
                  <a:gd name="connsiteY99" fmla="*/ 619760 h 3694853"/>
                  <a:gd name="connsiteX100" fmla="*/ 1286933 w 3557693"/>
                  <a:gd name="connsiteY100" fmla="*/ 589280 h 3694853"/>
                  <a:gd name="connsiteX101" fmla="*/ 1256453 w 3557693"/>
                  <a:gd name="connsiteY101" fmla="*/ 670560 h 3694853"/>
                  <a:gd name="connsiteX102" fmla="*/ 1266613 w 3557693"/>
                  <a:gd name="connsiteY102" fmla="*/ 772160 h 3694853"/>
                  <a:gd name="connsiteX103" fmla="*/ 1185333 w 3557693"/>
                  <a:gd name="connsiteY103" fmla="*/ 690880 h 3694853"/>
                  <a:gd name="connsiteX104" fmla="*/ 1012613 w 3557693"/>
                  <a:gd name="connsiteY104" fmla="*/ 508000 h 3694853"/>
                  <a:gd name="connsiteX105" fmla="*/ 941493 w 3557693"/>
                  <a:gd name="connsiteY105" fmla="*/ 375920 h 3694853"/>
                  <a:gd name="connsiteX106" fmla="*/ 890693 w 3557693"/>
                  <a:gd name="connsiteY106" fmla="*/ 294640 h 3694853"/>
                  <a:gd name="connsiteX107" fmla="*/ 860213 w 3557693"/>
                  <a:gd name="connsiteY107" fmla="*/ 294640 h 3694853"/>
                  <a:gd name="connsiteX108" fmla="*/ 880533 w 3557693"/>
                  <a:gd name="connsiteY108" fmla="*/ 365760 h 3694853"/>
                  <a:gd name="connsiteX109" fmla="*/ 982133 w 3557693"/>
                  <a:gd name="connsiteY109" fmla="*/ 548640 h 3694853"/>
                  <a:gd name="connsiteX110" fmla="*/ 1083733 w 3557693"/>
                  <a:gd name="connsiteY110" fmla="*/ 650240 h 3694853"/>
                  <a:gd name="connsiteX111" fmla="*/ 1012613 w 3557693"/>
                  <a:gd name="connsiteY111" fmla="*/ 650240 h 3694853"/>
                  <a:gd name="connsiteX112" fmla="*/ 850053 w 3557693"/>
                  <a:gd name="connsiteY112" fmla="*/ 579120 h 3694853"/>
                  <a:gd name="connsiteX113" fmla="*/ 829733 w 3557693"/>
                  <a:gd name="connsiteY113" fmla="*/ 599440 h 3694853"/>
                  <a:gd name="connsiteX114" fmla="*/ 921173 w 3557693"/>
                  <a:gd name="connsiteY114" fmla="*/ 650240 h 3694853"/>
                  <a:gd name="connsiteX115" fmla="*/ 1073573 w 3557693"/>
                  <a:gd name="connsiteY115" fmla="*/ 711200 h 3694853"/>
                  <a:gd name="connsiteX116" fmla="*/ 1124373 w 3557693"/>
                  <a:gd name="connsiteY116" fmla="*/ 721360 h 3694853"/>
                  <a:gd name="connsiteX117" fmla="*/ 1246293 w 3557693"/>
                  <a:gd name="connsiteY117" fmla="*/ 822960 h 3694853"/>
                  <a:gd name="connsiteX118" fmla="*/ 1286933 w 3557693"/>
                  <a:gd name="connsiteY118" fmla="*/ 853440 h 3694853"/>
                  <a:gd name="connsiteX119" fmla="*/ 1398693 w 3557693"/>
                  <a:gd name="connsiteY119" fmla="*/ 985520 h 3694853"/>
                  <a:gd name="connsiteX120" fmla="*/ 1500293 w 3557693"/>
                  <a:gd name="connsiteY120" fmla="*/ 1117600 h 3694853"/>
                  <a:gd name="connsiteX121" fmla="*/ 1683173 w 3557693"/>
                  <a:gd name="connsiteY121" fmla="*/ 1290320 h 3694853"/>
                  <a:gd name="connsiteX122" fmla="*/ 1845733 w 3557693"/>
                  <a:gd name="connsiteY122" fmla="*/ 1422400 h 3694853"/>
                  <a:gd name="connsiteX123" fmla="*/ 1866053 w 3557693"/>
                  <a:gd name="connsiteY123" fmla="*/ 1473200 h 3694853"/>
                  <a:gd name="connsiteX124" fmla="*/ 1886373 w 3557693"/>
                  <a:gd name="connsiteY124" fmla="*/ 1625600 h 3694853"/>
                  <a:gd name="connsiteX125" fmla="*/ 1896533 w 3557693"/>
                  <a:gd name="connsiteY125" fmla="*/ 1717040 h 3694853"/>
                  <a:gd name="connsiteX126" fmla="*/ 1886373 w 3557693"/>
                  <a:gd name="connsiteY126" fmla="*/ 1879600 h 3694853"/>
                  <a:gd name="connsiteX127" fmla="*/ 1774613 w 3557693"/>
                  <a:gd name="connsiteY127" fmla="*/ 1828800 h 3694853"/>
                  <a:gd name="connsiteX128" fmla="*/ 1500293 w 3557693"/>
                  <a:gd name="connsiteY128" fmla="*/ 1778000 h 3694853"/>
                  <a:gd name="connsiteX129" fmla="*/ 1256453 w 3557693"/>
                  <a:gd name="connsiteY129" fmla="*/ 1706880 h 3694853"/>
                  <a:gd name="connsiteX130" fmla="*/ 900853 w 3557693"/>
                  <a:gd name="connsiteY130" fmla="*/ 1574800 h 3694853"/>
                  <a:gd name="connsiteX131" fmla="*/ 667173 w 3557693"/>
                  <a:gd name="connsiteY131" fmla="*/ 1341120 h 3694853"/>
                  <a:gd name="connsiteX132" fmla="*/ 514773 w 3557693"/>
                  <a:gd name="connsiteY132" fmla="*/ 1137920 h 3694853"/>
                  <a:gd name="connsiteX133" fmla="*/ 423333 w 3557693"/>
                  <a:gd name="connsiteY133" fmla="*/ 1036320 h 3694853"/>
                  <a:gd name="connsiteX134" fmla="*/ 362373 w 3557693"/>
                  <a:gd name="connsiteY134" fmla="*/ 1046480 h 3694853"/>
                  <a:gd name="connsiteX135" fmla="*/ 443653 w 3557693"/>
                  <a:gd name="connsiteY135" fmla="*/ 1137920 h 3694853"/>
                  <a:gd name="connsiteX136" fmla="*/ 565573 w 3557693"/>
                  <a:gd name="connsiteY136" fmla="*/ 1320800 h 3694853"/>
                  <a:gd name="connsiteX137" fmla="*/ 626533 w 3557693"/>
                  <a:gd name="connsiteY137" fmla="*/ 1402080 h 3694853"/>
                  <a:gd name="connsiteX138" fmla="*/ 555413 w 3557693"/>
                  <a:gd name="connsiteY138" fmla="*/ 1391920 h 3694853"/>
                  <a:gd name="connsiteX139" fmla="*/ 382693 w 3557693"/>
                  <a:gd name="connsiteY139" fmla="*/ 1300480 h 3694853"/>
                  <a:gd name="connsiteX140" fmla="*/ 209973 w 3557693"/>
                  <a:gd name="connsiteY140" fmla="*/ 1178560 h 3694853"/>
                  <a:gd name="connsiteX141" fmla="*/ 47413 w 3557693"/>
                  <a:gd name="connsiteY141" fmla="*/ 1046480 h 3694853"/>
                  <a:gd name="connsiteX142" fmla="*/ 6773 w 3557693"/>
                  <a:gd name="connsiteY142" fmla="*/ 1056640 h 3694853"/>
                  <a:gd name="connsiteX143" fmla="*/ 88053 w 3557693"/>
                  <a:gd name="connsiteY143" fmla="*/ 1127760 h 3694853"/>
                  <a:gd name="connsiteX144" fmla="*/ 362373 w 3557693"/>
                  <a:gd name="connsiteY144" fmla="*/ 1351280 h 3694853"/>
                  <a:gd name="connsiteX145" fmla="*/ 606213 w 3557693"/>
                  <a:gd name="connsiteY145" fmla="*/ 1463040 h 3694853"/>
                  <a:gd name="connsiteX146" fmla="*/ 707813 w 3557693"/>
                  <a:gd name="connsiteY146" fmla="*/ 1483360 h 3694853"/>
                  <a:gd name="connsiteX147" fmla="*/ 758613 w 3557693"/>
                  <a:gd name="connsiteY147" fmla="*/ 1544320 h 3694853"/>
                  <a:gd name="connsiteX148" fmla="*/ 819573 w 3557693"/>
                  <a:gd name="connsiteY148" fmla="*/ 1595120 h 3694853"/>
                  <a:gd name="connsiteX149" fmla="*/ 911013 w 3557693"/>
                  <a:gd name="connsiteY149" fmla="*/ 1645920 h 3694853"/>
                  <a:gd name="connsiteX150" fmla="*/ 1236133 w 3557693"/>
                  <a:gd name="connsiteY150" fmla="*/ 1767840 h 3694853"/>
                  <a:gd name="connsiteX151" fmla="*/ 1540933 w 3557693"/>
                  <a:gd name="connsiteY151" fmla="*/ 1879600 h 3694853"/>
                  <a:gd name="connsiteX152" fmla="*/ 1652693 w 3557693"/>
                  <a:gd name="connsiteY152" fmla="*/ 1950720 h 3694853"/>
                  <a:gd name="connsiteX153" fmla="*/ 1469813 w 3557693"/>
                  <a:gd name="connsiteY153" fmla="*/ 1920240 h 3694853"/>
                  <a:gd name="connsiteX154" fmla="*/ 1286933 w 3557693"/>
                  <a:gd name="connsiteY154" fmla="*/ 1920240 h 3694853"/>
                  <a:gd name="connsiteX155" fmla="*/ 1053253 w 3557693"/>
                  <a:gd name="connsiteY155" fmla="*/ 1899920 h 3694853"/>
                  <a:gd name="connsiteX156" fmla="*/ 809413 w 3557693"/>
                  <a:gd name="connsiteY156" fmla="*/ 1828800 h 3694853"/>
                  <a:gd name="connsiteX157" fmla="*/ 545253 w 3557693"/>
                  <a:gd name="connsiteY157" fmla="*/ 1737360 h 3694853"/>
                  <a:gd name="connsiteX158" fmla="*/ 514773 w 3557693"/>
                  <a:gd name="connsiteY158" fmla="*/ 1727200 h 3694853"/>
                  <a:gd name="connsiteX159" fmla="*/ 382693 w 3557693"/>
                  <a:gd name="connsiteY159" fmla="*/ 1635760 h 3694853"/>
                  <a:gd name="connsiteX160" fmla="*/ 342053 w 3557693"/>
                  <a:gd name="connsiteY160" fmla="*/ 1645920 h 3694853"/>
                  <a:gd name="connsiteX161" fmla="*/ 474133 w 3557693"/>
                  <a:gd name="connsiteY161" fmla="*/ 1767840 h 3694853"/>
                  <a:gd name="connsiteX162" fmla="*/ 728133 w 3557693"/>
                  <a:gd name="connsiteY162" fmla="*/ 1849120 h 3694853"/>
                  <a:gd name="connsiteX163" fmla="*/ 606213 w 3557693"/>
                  <a:gd name="connsiteY163" fmla="*/ 1849120 h 3694853"/>
                  <a:gd name="connsiteX164" fmla="*/ 474133 w 3557693"/>
                  <a:gd name="connsiteY164" fmla="*/ 1838960 h 3694853"/>
                  <a:gd name="connsiteX165" fmla="*/ 474133 w 3557693"/>
                  <a:gd name="connsiteY165" fmla="*/ 1889760 h 3694853"/>
                  <a:gd name="connsiteX166" fmla="*/ 585893 w 3557693"/>
                  <a:gd name="connsiteY166" fmla="*/ 1889760 h 3694853"/>
                  <a:gd name="connsiteX167" fmla="*/ 789093 w 3557693"/>
                  <a:gd name="connsiteY167" fmla="*/ 1889760 h 3694853"/>
                  <a:gd name="connsiteX168" fmla="*/ 992293 w 3557693"/>
                  <a:gd name="connsiteY168" fmla="*/ 1930400 h 3694853"/>
                  <a:gd name="connsiteX169" fmla="*/ 1266613 w 3557693"/>
                  <a:gd name="connsiteY169" fmla="*/ 1950720 h 3694853"/>
                  <a:gd name="connsiteX170" fmla="*/ 1520613 w 3557693"/>
                  <a:gd name="connsiteY170" fmla="*/ 1981200 h 3694853"/>
                  <a:gd name="connsiteX171" fmla="*/ 1693333 w 3557693"/>
                  <a:gd name="connsiteY171" fmla="*/ 2021840 h 3694853"/>
                  <a:gd name="connsiteX172" fmla="*/ 1744133 w 3557693"/>
                  <a:gd name="connsiteY172" fmla="*/ 2123440 h 3694853"/>
                  <a:gd name="connsiteX173" fmla="*/ 1794933 w 3557693"/>
                  <a:gd name="connsiteY173" fmla="*/ 2255520 h 3694853"/>
                  <a:gd name="connsiteX174" fmla="*/ 1805093 w 3557693"/>
                  <a:gd name="connsiteY174" fmla="*/ 2499360 h 3694853"/>
                  <a:gd name="connsiteX175" fmla="*/ 1784773 w 3557693"/>
                  <a:gd name="connsiteY175" fmla="*/ 2753360 h 3694853"/>
                  <a:gd name="connsiteX176" fmla="*/ 1733973 w 3557693"/>
                  <a:gd name="connsiteY176" fmla="*/ 3048000 h 3694853"/>
                  <a:gd name="connsiteX177" fmla="*/ 1683173 w 3557693"/>
                  <a:gd name="connsiteY177" fmla="*/ 3342640 h 3694853"/>
                  <a:gd name="connsiteX178" fmla="*/ 1632373 w 3557693"/>
                  <a:gd name="connsiteY178" fmla="*/ 3586480 h 3694853"/>
                  <a:gd name="connsiteX179" fmla="*/ 1825413 w 3557693"/>
                  <a:gd name="connsiteY179" fmla="*/ 3667760 h 3694853"/>
                  <a:gd name="connsiteX180" fmla="*/ 2120053 w 3557693"/>
                  <a:gd name="connsiteY180" fmla="*/ 3677920 h 3694853"/>
                  <a:gd name="connsiteX181" fmla="*/ 2191173 w 3557693"/>
                  <a:gd name="connsiteY181" fmla="*/ 3627120 h 3694853"/>
                  <a:gd name="connsiteX182" fmla="*/ 2181013 w 3557693"/>
                  <a:gd name="connsiteY182" fmla="*/ 3271520 h 3694853"/>
                  <a:gd name="connsiteX183" fmla="*/ 2140373 w 3557693"/>
                  <a:gd name="connsiteY183" fmla="*/ 2479040 h 3694853"/>
                  <a:gd name="connsiteX0" fmla="*/ 2150533 w 3557693"/>
                  <a:gd name="connsiteY0" fmla="*/ 2387600 h 3694853"/>
                  <a:gd name="connsiteX1" fmla="*/ 2302933 w 3557693"/>
                  <a:gd name="connsiteY1" fmla="*/ 2103120 h 3694853"/>
                  <a:gd name="connsiteX2" fmla="*/ 2628053 w 3557693"/>
                  <a:gd name="connsiteY2" fmla="*/ 1838960 h 3694853"/>
                  <a:gd name="connsiteX3" fmla="*/ 3014133 w 3557693"/>
                  <a:gd name="connsiteY3" fmla="*/ 1615440 h 3694853"/>
                  <a:gd name="connsiteX4" fmla="*/ 3288453 w 3557693"/>
                  <a:gd name="connsiteY4" fmla="*/ 1503680 h 3694853"/>
                  <a:gd name="connsiteX5" fmla="*/ 3471333 w 3557693"/>
                  <a:gd name="connsiteY5" fmla="*/ 1391920 h 3694853"/>
                  <a:gd name="connsiteX6" fmla="*/ 3552613 w 3557693"/>
                  <a:gd name="connsiteY6" fmla="*/ 1280160 h 3694853"/>
                  <a:gd name="connsiteX7" fmla="*/ 3501813 w 3557693"/>
                  <a:gd name="connsiteY7" fmla="*/ 1270000 h 3694853"/>
                  <a:gd name="connsiteX8" fmla="*/ 3430693 w 3557693"/>
                  <a:gd name="connsiteY8" fmla="*/ 1371600 h 3694853"/>
                  <a:gd name="connsiteX9" fmla="*/ 3237653 w 3557693"/>
                  <a:gd name="connsiteY9" fmla="*/ 1473200 h 3694853"/>
                  <a:gd name="connsiteX10" fmla="*/ 2922693 w 3557693"/>
                  <a:gd name="connsiteY10" fmla="*/ 1605280 h 3694853"/>
                  <a:gd name="connsiteX11" fmla="*/ 2892213 w 3557693"/>
                  <a:gd name="connsiteY11" fmla="*/ 1595120 h 3694853"/>
                  <a:gd name="connsiteX12" fmla="*/ 2922693 w 3557693"/>
                  <a:gd name="connsiteY12" fmla="*/ 1483360 h 3694853"/>
                  <a:gd name="connsiteX13" fmla="*/ 2983653 w 3557693"/>
                  <a:gd name="connsiteY13" fmla="*/ 1320800 h 3694853"/>
                  <a:gd name="connsiteX14" fmla="*/ 2983653 w 3557693"/>
                  <a:gd name="connsiteY14" fmla="*/ 1270000 h 3694853"/>
                  <a:gd name="connsiteX15" fmla="*/ 2932853 w 3557693"/>
                  <a:gd name="connsiteY15" fmla="*/ 1280160 h 3694853"/>
                  <a:gd name="connsiteX16" fmla="*/ 2902373 w 3557693"/>
                  <a:gd name="connsiteY16" fmla="*/ 1361440 h 3694853"/>
                  <a:gd name="connsiteX17" fmla="*/ 2821093 w 3557693"/>
                  <a:gd name="connsiteY17" fmla="*/ 1584960 h 3694853"/>
                  <a:gd name="connsiteX18" fmla="*/ 2790613 w 3557693"/>
                  <a:gd name="connsiteY18" fmla="*/ 1666240 h 3694853"/>
                  <a:gd name="connsiteX19" fmla="*/ 2668693 w 3557693"/>
                  <a:gd name="connsiteY19" fmla="*/ 1737360 h 3694853"/>
                  <a:gd name="connsiteX20" fmla="*/ 2475653 w 3557693"/>
                  <a:gd name="connsiteY20" fmla="*/ 1838960 h 3694853"/>
                  <a:gd name="connsiteX21" fmla="*/ 2374053 w 3557693"/>
                  <a:gd name="connsiteY21" fmla="*/ 1899920 h 3694853"/>
                  <a:gd name="connsiteX22" fmla="*/ 2231813 w 3557693"/>
                  <a:gd name="connsiteY22" fmla="*/ 2011680 h 3694853"/>
                  <a:gd name="connsiteX23" fmla="*/ 2313093 w 3557693"/>
                  <a:gd name="connsiteY23" fmla="*/ 1666240 h 3694853"/>
                  <a:gd name="connsiteX24" fmla="*/ 2384213 w 3557693"/>
                  <a:gd name="connsiteY24" fmla="*/ 1280160 h 3694853"/>
                  <a:gd name="connsiteX25" fmla="*/ 2597573 w 3557693"/>
                  <a:gd name="connsiteY25" fmla="*/ 1056640 h 3694853"/>
                  <a:gd name="connsiteX26" fmla="*/ 2668693 w 3557693"/>
                  <a:gd name="connsiteY26" fmla="*/ 894080 h 3694853"/>
                  <a:gd name="connsiteX27" fmla="*/ 2628053 w 3557693"/>
                  <a:gd name="connsiteY27" fmla="*/ 894080 h 3694853"/>
                  <a:gd name="connsiteX28" fmla="*/ 2567093 w 3557693"/>
                  <a:gd name="connsiteY28" fmla="*/ 1026160 h 3694853"/>
                  <a:gd name="connsiteX29" fmla="*/ 2414693 w 3557693"/>
                  <a:gd name="connsiteY29" fmla="*/ 1148080 h 3694853"/>
                  <a:gd name="connsiteX30" fmla="*/ 2465493 w 3557693"/>
                  <a:gd name="connsiteY30" fmla="*/ 975360 h 3694853"/>
                  <a:gd name="connsiteX31" fmla="*/ 2546773 w 3557693"/>
                  <a:gd name="connsiteY31" fmla="*/ 680720 h 3694853"/>
                  <a:gd name="connsiteX32" fmla="*/ 2648373 w 3557693"/>
                  <a:gd name="connsiteY32" fmla="*/ 589280 h 3694853"/>
                  <a:gd name="connsiteX33" fmla="*/ 2729653 w 3557693"/>
                  <a:gd name="connsiteY33" fmla="*/ 497840 h 3694853"/>
                  <a:gd name="connsiteX34" fmla="*/ 2739813 w 3557693"/>
                  <a:gd name="connsiteY34" fmla="*/ 447040 h 3694853"/>
                  <a:gd name="connsiteX35" fmla="*/ 2699173 w 3557693"/>
                  <a:gd name="connsiteY35" fmla="*/ 467360 h 3694853"/>
                  <a:gd name="connsiteX36" fmla="*/ 2628053 w 3557693"/>
                  <a:gd name="connsiteY36" fmla="*/ 548640 h 3694853"/>
                  <a:gd name="connsiteX37" fmla="*/ 2567093 w 3557693"/>
                  <a:gd name="connsiteY37" fmla="*/ 579120 h 3694853"/>
                  <a:gd name="connsiteX38" fmla="*/ 2678853 w 3557693"/>
                  <a:gd name="connsiteY38" fmla="*/ 274320 h 3694853"/>
                  <a:gd name="connsiteX39" fmla="*/ 2729653 w 3557693"/>
                  <a:gd name="connsiteY39" fmla="*/ 40640 h 3694853"/>
                  <a:gd name="connsiteX40" fmla="*/ 2689013 w 3557693"/>
                  <a:gd name="connsiteY40" fmla="*/ 30480 h 3694853"/>
                  <a:gd name="connsiteX41" fmla="*/ 2668693 w 3557693"/>
                  <a:gd name="connsiteY41" fmla="*/ 142240 h 3694853"/>
                  <a:gd name="connsiteX42" fmla="*/ 2617893 w 3557693"/>
                  <a:gd name="connsiteY42" fmla="*/ 314960 h 3694853"/>
                  <a:gd name="connsiteX43" fmla="*/ 2597573 w 3557693"/>
                  <a:gd name="connsiteY43" fmla="*/ 314960 h 3694853"/>
                  <a:gd name="connsiteX44" fmla="*/ 2556933 w 3557693"/>
                  <a:gd name="connsiteY44" fmla="*/ 172720 h 3694853"/>
                  <a:gd name="connsiteX45" fmla="*/ 2526453 w 3557693"/>
                  <a:gd name="connsiteY45" fmla="*/ 81280 h 3694853"/>
                  <a:gd name="connsiteX46" fmla="*/ 2495973 w 3557693"/>
                  <a:gd name="connsiteY46" fmla="*/ 111760 h 3694853"/>
                  <a:gd name="connsiteX47" fmla="*/ 2516293 w 3557693"/>
                  <a:gd name="connsiteY47" fmla="*/ 172720 h 3694853"/>
                  <a:gd name="connsiteX48" fmla="*/ 2546773 w 3557693"/>
                  <a:gd name="connsiteY48" fmla="*/ 284480 h 3694853"/>
                  <a:gd name="connsiteX49" fmla="*/ 2567093 w 3557693"/>
                  <a:gd name="connsiteY49" fmla="*/ 375920 h 3694853"/>
                  <a:gd name="connsiteX50" fmla="*/ 2577253 w 3557693"/>
                  <a:gd name="connsiteY50" fmla="*/ 406400 h 3694853"/>
                  <a:gd name="connsiteX51" fmla="*/ 2495973 w 3557693"/>
                  <a:gd name="connsiteY51" fmla="*/ 640080 h 3694853"/>
                  <a:gd name="connsiteX52" fmla="*/ 2424853 w 3557693"/>
                  <a:gd name="connsiteY52" fmla="*/ 894080 h 3694853"/>
                  <a:gd name="connsiteX53" fmla="*/ 2363893 w 3557693"/>
                  <a:gd name="connsiteY53" fmla="*/ 863600 h 3694853"/>
                  <a:gd name="connsiteX54" fmla="*/ 2262293 w 3557693"/>
                  <a:gd name="connsiteY54" fmla="*/ 690880 h 3694853"/>
                  <a:gd name="connsiteX55" fmla="*/ 2221653 w 3557693"/>
                  <a:gd name="connsiteY55" fmla="*/ 609600 h 3694853"/>
                  <a:gd name="connsiteX56" fmla="*/ 2201333 w 3557693"/>
                  <a:gd name="connsiteY56" fmla="*/ 640080 h 3694853"/>
                  <a:gd name="connsiteX57" fmla="*/ 2241973 w 3557693"/>
                  <a:gd name="connsiteY57" fmla="*/ 741680 h 3694853"/>
                  <a:gd name="connsiteX58" fmla="*/ 2302933 w 3557693"/>
                  <a:gd name="connsiteY58" fmla="*/ 853440 h 3694853"/>
                  <a:gd name="connsiteX59" fmla="*/ 2353733 w 3557693"/>
                  <a:gd name="connsiteY59" fmla="*/ 934720 h 3694853"/>
                  <a:gd name="connsiteX60" fmla="*/ 2384213 w 3557693"/>
                  <a:gd name="connsiteY60" fmla="*/ 965200 h 3694853"/>
                  <a:gd name="connsiteX61" fmla="*/ 2363893 w 3557693"/>
                  <a:gd name="connsiteY61" fmla="*/ 1076960 h 3694853"/>
                  <a:gd name="connsiteX62" fmla="*/ 2262293 w 3557693"/>
                  <a:gd name="connsiteY62" fmla="*/ 1422400 h 3694853"/>
                  <a:gd name="connsiteX63" fmla="*/ 2211493 w 3557693"/>
                  <a:gd name="connsiteY63" fmla="*/ 1676400 h 3694853"/>
                  <a:gd name="connsiteX64" fmla="*/ 2160693 w 3557693"/>
                  <a:gd name="connsiteY64" fmla="*/ 1818640 h 3694853"/>
                  <a:gd name="connsiteX65" fmla="*/ 2089573 w 3557693"/>
                  <a:gd name="connsiteY65" fmla="*/ 1838960 h 3694853"/>
                  <a:gd name="connsiteX66" fmla="*/ 2048933 w 3557693"/>
                  <a:gd name="connsiteY66" fmla="*/ 1686560 h 3694853"/>
                  <a:gd name="connsiteX67" fmla="*/ 1957493 w 3557693"/>
                  <a:gd name="connsiteY67" fmla="*/ 1351280 h 3694853"/>
                  <a:gd name="connsiteX68" fmla="*/ 1845733 w 3557693"/>
                  <a:gd name="connsiteY68" fmla="*/ 894080 h 3694853"/>
                  <a:gd name="connsiteX69" fmla="*/ 1805093 w 3557693"/>
                  <a:gd name="connsiteY69" fmla="*/ 436880 h 3694853"/>
                  <a:gd name="connsiteX70" fmla="*/ 1815253 w 3557693"/>
                  <a:gd name="connsiteY70" fmla="*/ 254000 h 3694853"/>
                  <a:gd name="connsiteX71" fmla="*/ 1774613 w 3557693"/>
                  <a:gd name="connsiteY71" fmla="*/ 213360 h 3694853"/>
                  <a:gd name="connsiteX72" fmla="*/ 1764453 w 3557693"/>
                  <a:gd name="connsiteY72" fmla="*/ 365760 h 3694853"/>
                  <a:gd name="connsiteX73" fmla="*/ 1764453 w 3557693"/>
                  <a:gd name="connsiteY73" fmla="*/ 558800 h 3694853"/>
                  <a:gd name="connsiteX74" fmla="*/ 1774613 w 3557693"/>
                  <a:gd name="connsiteY74" fmla="*/ 670560 h 3694853"/>
                  <a:gd name="connsiteX75" fmla="*/ 1733973 w 3557693"/>
                  <a:gd name="connsiteY75" fmla="*/ 609600 h 3694853"/>
                  <a:gd name="connsiteX76" fmla="*/ 1622213 w 3557693"/>
                  <a:gd name="connsiteY76" fmla="*/ 406400 h 3694853"/>
                  <a:gd name="connsiteX77" fmla="*/ 1571413 w 3557693"/>
                  <a:gd name="connsiteY77" fmla="*/ 142240 h 3694853"/>
                  <a:gd name="connsiteX78" fmla="*/ 1540933 w 3557693"/>
                  <a:gd name="connsiteY78" fmla="*/ 60960 h 3694853"/>
                  <a:gd name="connsiteX79" fmla="*/ 1520613 w 3557693"/>
                  <a:gd name="connsiteY79" fmla="*/ 121920 h 3694853"/>
                  <a:gd name="connsiteX80" fmla="*/ 1551093 w 3557693"/>
                  <a:gd name="connsiteY80" fmla="*/ 365760 h 3694853"/>
                  <a:gd name="connsiteX81" fmla="*/ 1571413 w 3557693"/>
                  <a:gd name="connsiteY81" fmla="*/ 426720 h 3694853"/>
                  <a:gd name="connsiteX82" fmla="*/ 1540933 w 3557693"/>
                  <a:gd name="connsiteY82" fmla="*/ 416560 h 3694853"/>
                  <a:gd name="connsiteX83" fmla="*/ 1439333 w 3557693"/>
                  <a:gd name="connsiteY83" fmla="*/ 335280 h 3694853"/>
                  <a:gd name="connsiteX84" fmla="*/ 1327573 w 3557693"/>
                  <a:gd name="connsiteY84" fmla="*/ 274320 h 3694853"/>
                  <a:gd name="connsiteX85" fmla="*/ 1317413 w 3557693"/>
                  <a:gd name="connsiteY85" fmla="*/ 304800 h 3694853"/>
                  <a:gd name="connsiteX86" fmla="*/ 1429173 w 3557693"/>
                  <a:gd name="connsiteY86" fmla="*/ 396240 h 3694853"/>
                  <a:gd name="connsiteX87" fmla="*/ 1571413 w 3557693"/>
                  <a:gd name="connsiteY87" fmla="*/ 477520 h 3694853"/>
                  <a:gd name="connsiteX88" fmla="*/ 1601893 w 3557693"/>
                  <a:gd name="connsiteY88" fmla="*/ 497840 h 3694853"/>
                  <a:gd name="connsiteX89" fmla="*/ 1683173 w 3557693"/>
                  <a:gd name="connsiteY89" fmla="*/ 629920 h 3694853"/>
                  <a:gd name="connsiteX90" fmla="*/ 1764453 w 3557693"/>
                  <a:gd name="connsiteY90" fmla="*/ 731520 h 3694853"/>
                  <a:gd name="connsiteX91" fmla="*/ 1784773 w 3557693"/>
                  <a:gd name="connsiteY91" fmla="*/ 843280 h 3694853"/>
                  <a:gd name="connsiteX92" fmla="*/ 1815253 w 3557693"/>
                  <a:gd name="connsiteY92" fmla="*/ 1036320 h 3694853"/>
                  <a:gd name="connsiteX93" fmla="*/ 1876213 w 3557693"/>
                  <a:gd name="connsiteY93" fmla="*/ 1310640 h 3694853"/>
                  <a:gd name="connsiteX94" fmla="*/ 1855893 w 3557693"/>
                  <a:gd name="connsiteY94" fmla="*/ 1310640 h 3694853"/>
                  <a:gd name="connsiteX95" fmla="*/ 1591733 w 3557693"/>
                  <a:gd name="connsiteY95" fmla="*/ 1137920 h 3694853"/>
                  <a:gd name="connsiteX96" fmla="*/ 1408853 w 3557693"/>
                  <a:gd name="connsiteY96" fmla="*/ 914400 h 3694853"/>
                  <a:gd name="connsiteX97" fmla="*/ 1327573 w 3557693"/>
                  <a:gd name="connsiteY97" fmla="*/ 782320 h 3694853"/>
                  <a:gd name="connsiteX98" fmla="*/ 1307253 w 3557693"/>
                  <a:gd name="connsiteY98" fmla="*/ 619760 h 3694853"/>
                  <a:gd name="connsiteX99" fmla="*/ 1286933 w 3557693"/>
                  <a:gd name="connsiteY99" fmla="*/ 589280 h 3694853"/>
                  <a:gd name="connsiteX100" fmla="*/ 1256453 w 3557693"/>
                  <a:gd name="connsiteY100" fmla="*/ 670560 h 3694853"/>
                  <a:gd name="connsiteX101" fmla="*/ 1266613 w 3557693"/>
                  <a:gd name="connsiteY101" fmla="*/ 772160 h 3694853"/>
                  <a:gd name="connsiteX102" fmla="*/ 1185333 w 3557693"/>
                  <a:gd name="connsiteY102" fmla="*/ 690880 h 3694853"/>
                  <a:gd name="connsiteX103" fmla="*/ 1012613 w 3557693"/>
                  <a:gd name="connsiteY103" fmla="*/ 508000 h 3694853"/>
                  <a:gd name="connsiteX104" fmla="*/ 941493 w 3557693"/>
                  <a:gd name="connsiteY104" fmla="*/ 375920 h 3694853"/>
                  <a:gd name="connsiteX105" fmla="*/ 890693 w 3557693"/>
                  <a:gd name="connsiteY105" fmla="*/ 294640 h 3694853"/>
                  <a:gd name="connsiteX106" fmla="*/ 860213 w 3557693"/>
                  <a:gd name="connsiteY106" fmla="*/ 294640 h 3694853"/>
                  <a:gd name="connsiteX107" fmla="*/ 880533 w 3557693"/>
                  <a:gd name="connsiteY107" fmla="*/ 365760 h 3694853"/>
                  <a:gd name="connsiteX108" fmla="*/ 982133 w 3557693"/>
                  <a:gd name="connsiteY108" fmla="*/ 548640 h 3694853"/>
                  <a:gd name="connsiteX109" fmla="*/ 1083733 w 3557693"/>
                  <a:gd name="connsiteY109" fmla="*/ 650240 h 3694853"/>
                  <a:gd name="connsiteX110" fmla="*/ 1012613 w 3557693"/>
                  <a:gd name="connsiteY110" fmla="*/ 650240 h 3694853"/>
                  <a:gd name="connsiteX111" fmla="*/ 850053 w 3557693"/>
                  <a:gd name="connsiteY111" fmla="*/ 579120 h 3694853"/>
                  <a:gd name="connsiteX112" fmla="*/ 829733 w 3557693"/>
                  <a:gd name="connsiteY112" fmla="*/ 599440 h 3694853"/>
                  <a:gd name="connsiteX113" fmla="*/ 921173 w 3557693"/>
                  <a:gd name="connsiteY113" fmla="*/ 650240 h 3694853"/>
                  <a:gd name="connsiteX114" fmla="*/ 1073573 w 3557693"/>
                  <a:gd name="connsiteY114" fmla="*/ 711200 h 3694853"/>
                  <a:gd name="connsiteX115" fmla="*/ 1124373 w 3557693"/>
                  <a:gd name="connsiteY115" fmla="*/ 721360 h 3694853"/>
                  <a:gd name="connsiteX116" fmla="*/ 1246293 w 3557693"/>
                  <a:gd name="connsiteY116" fmla="*/ 822960 h 3694853"/>
                  <a:gd name="connsiteX117" fmla="*/ 1286933 w 3557693"/>
                  <a:gd name="connsiteY117" fmla="*/ 853440 h 3694853"/>
                  <a:gd name="connsiteX118" fmla="*/ 1398693 w 3557693"/>
                  <a:gd name="connsiteY118" fmla="*/ 985520 h 3694853"/>
                  <a:gd name="connsiteX119" fmla="*/ 1500293 w 3557693"/>
                  <a:gd name="connsiteY119" fmla="*/ 1117600 h 3694853"/>
                  <a:gd name="connsiteX120" fmla="*/ 1683173 w 3557693"/>
                  <a:gd name="connsiteY120" fmla="*/ 1290320 h 3694853"/>
                  <a:gd name="connsiteX121" fmla="*/ 1845733 w 3557693"/>
                  <a:gd name="connsiteY121" fmla="*/ 1422400 h 3694853"/>
                  <a:gd name="connsiteX122" fmla="*/ 1866053 w 3557693"/>
                  <a:gd name="connsiteY122" fmla="*/ 1473200 h 3694853"/>
                  <a:gd name="connsiteX123" fmla="*/ 1886373 w 3557693"/>
                  <a:gd name="connsiteY123" fmla="*/ 1625600 h 3694853"/>
                  <a:gd name="connsiteX124" fmla="*/ 1896533 w 3557693"/>
                  <a:gd name="connsiteY124" fmla="*/ 1717040 h 3694853"/>
                  <a:gd name="connsiteX125" fmla="*/ 1886373 w 3557693"/>
                  <a:gd name="connsiteY125" fmla="*/ 1879600 h 3694853"/>
                  <a:gd name="connsiteX126" fmla="*/ 1774613 w 3557693"/>
                  <a:gd name="connsiteY126" fmla="*/ 1828800 h 3694853"/>
                  <a:gd name="connsiteX127" fmla="*/ 1500293 w 3557693"/>
                  <a:gd name="connsiteY127" fmla="*/ 1778000 h 3694853"/>
                  <a:gd name="connsiteX128" fmla="*/ 1256453 w 3557693"/>
                  <a:gd name="connsiteY128" fmla="*/ 1706880 h 3694853"/>
                  <a:gd name="connsiteX129" fmla="*/ 900853 w 3557693"/>
                  <a:gd name="connsiteY129" fmla="*/ 1574800 h 3694853"/>
                  <a:gd name="connsiteX130" fmla="*/ 667173 w 3557693"/>
                  <a:gd name="connsiteY130" fmla="*/ 1341120 h 3694853"/>
                  <a:gd name="connsiteX131" fmla="*/ 514773 w 3557693"/>
                  <a:gd name="connsiteY131" fmla="*/ 1137920 h 3694853"/>
                  <a:gd name="connsiteX132" fmla="*/ 423333 w 3557693"/>
                  <a:gd name="connsiteY132" fmla="*/ 1036320 h 3694853"/>
                  <a:gd name="connsiteX133" fmla="*/ 362373 w 3557693"/>
                  <a:gd name="connsiteY133" fmla="*/ 1046480 h 3694853"/>
                  <a:gd name="connsiteX134" fmla="*/ 443653 w 3557693"/>
                  <a:gd name="connsiteY134" fmla="*/ 1137920 h 3694853"/>
                  <a:gd name="connsiteX135" fmla="*/ 565573 w 3557693"/>
                  <a:gd name="connsiteY135" fmla="*/ 1320800 h 3694853"/>
                  <a:gd name="connsiteX136" fmla="*/ 626533 w 3557693"/>
                  <a:gd name="connsiteY136" fmla="*/ 1402080 h 3694853"/>
                  <a:gd name="connsiteX137" fmla="*/ 555413 w 3557693"/>
                  <a:gd name="connsiteY137" fmla="*/ 1391920 h 3694853"/>
                  <a:gd name="connsiteX138" fmla="*/ 382693 w 3557693"/>
                  <a:gd name="connsiteY138" fmla="*/ 1300480 h 3694853"/>
                  <a:gd name="connsiteX139" fmla="*/ 209973 w 3557693"/>
                  <a:gd name="connsiteY139" fmla="*/ 1178560 h 3694853"/>
                  <a:gd name="connsiteX140" fmla="*/ 47413 w 3557693"/>
                  <a:gd name="connsiteY140" fmla="*/ 1046480 h 3694853"/>
                  <a:gd name="connsiteX141" fmla="*/ 6773 w 3557693"/>
                  <a:gd name="connsiteY141" fmla="*/ 1056640 h 3694853"/>
                  <a:gd name="connsiteX142" fmla="*/ 88053 w 3557693"/>
                  <a:gd name="connsiteY142" fmla="*/ 1127760 h 3694853"/>
                  <a:gd name="connsiteX143" fmla="*/ 362373 w 3557693"/>
                  <a:gd name="connsiteY143" fmla="*/ 1351280 h 3694853"/>
                  <a:gd name="connsiteX144" fmla="*/ 606213 w 3557693"/>
                  <a:gd name="connsiteY144" fmla="*/ 1463040 h 3694853"/>
                  <a:gd name="connsiteX145" fmla="*/ 707813 w 3557693"/>
                  <a:gd name="connsiteY145" fmla="*/ 1483360 h 3694853"/>
                  <a:gd name="connsiteX146" fmla="*/ 758613 w 3557693"/>
                  <a:gd name="connsiteY146" fmla="*/ 1544320 h 3694853"/>
                  <a:gd name="connsiteX147" fmla="*/ 819573 w 3557693"/>
                  <a:gd name="connsiteY147" fmla="*/ 1595120 h 3694853"/>
                  <a:gd name="connsiteX148" fmla="*/ 911013 w 3557693"/>
                  <a:gd name="connsiteY148" fmla="*/ 1645920 h 3694853"/>
                  <a:gd name="connsiteX149" fmla="*/ 1236133 w 3557693"/>
                  <a:gd name="connsiteY149" fmla="*/ 1767840 h 3694853"/>
                  <a:gd name="connsiteX150" fmla="*/ 1540933 w 3557693"/>
                  <a:gd name="connsiteY150" fmla="*/ 1879600 h 3694853"/>
                  <a:gd name="connsiteX151" fmla="*/ 1652693 w 3557693"/>
                  <a:gd name="connsiteY151" fmla="*/ 1950720 h 3694853"/>
                  <a:gd name="connsiteX152" fmla="*/ 1469813 w 3557693"/>
                  <a:gd name="connsiteY152" fmla="*/ 1920240 h 3694853"/>
                  <a:gd name="connsiteX153" fmla="*/ 1286933 w 3557693"/>
                  <a:gd name="connsiteY153" fmla="*/ 1920240 h 3694853"/>
                  <a:gd name="connsiteX154" fmla="*/ 1053253 w 3557693"/>
                  <a:gd name="connsiteY154" fmla="*/ 1899920 h 3694853"/>
                  <a:gd name="connsiteX155" fmla="*/ 809413 w 3557693"/>
                  <a:gd name="connsiteY155" fmla="*/ 1828800 h 3694853"/>
                  <a:gd name="connsiteX156" fmla="*/ 545253 w 3557693"/>
                  <a:gd name="connsiteY156" fmla="*/ 1737360 h 3694853"/>
                  <a:gd name="connsiteX157" fmla="*/ 514773 w 3557693"/>
                  <a:gd name="connsiteY157" fmla="*/ 1727200 h 3694853"/>
                  <a:gd name="connsiteX158" fmla="*/ 382693 w 3557693"/>
                  <a:gd name="connsiteY158" fmla="*/ 1635760 h 3694853"/>
                  <a:gd name="connsiteX159" fmla="*/ 342053 w 3557693"/>
                  <a:gd name="connsiteY159" fmla="*/ 1645920 h 3694853"/>
                  <a:gd name="connsiteX160" fmla="*/ 474133 w 3557693"/>
                  <a:gd name="connsiteY160" fmla="*/ 1767840 h 3694853"/>
                  <a:gd name="connsiteX161" fmla="*/ 728133 w 3557693"/>
                  <a:gd name="connsiteY161" fmla="*/ 1849120 h 3694853"/>
                  <a:gd name="connsiteX162" fmla="*/ 606213 w 3557693"/>
                  <a:gd name="connsiteY162" fmla="*/ 1849120 h 3694853"/>
                  <a:gd name="connsiteX163" fmla="*/ 474133 w 3557693"/>
                  <a:gd name="connsiteY163" fmla="*/ 1838960 h 3694853"/>
                  <a:gd name="connsiteX164" fmla="*/ 474133 w 3557693"/>
                  <a:gd name="connsiteY164" fmla="*/ 1889760 h 3694853"/>
                  <a:gd name="connsiteX165" fmla="*/ 585893 w 3557693"/>
                  <a:gd name="connsiteY165" fmla="*/ 1889760 h 3694853"/>
                  <a:gd name="connsiteX166" fmla="*/ 789093 w 3557693"/>
                  <a:gd name="connsiteY166" fmla="*/ 1889760 h 3694853"/>
                  <a:gd name="connsiteX167" fmla="*/ 992293 w 3557693"/>
                  <a:gd name="connsiteY167" fmla="*/ 1930400 h 3694853"/>
                  <a:gd name="connsiteX168" fmla="*/ 1266613 w 3557693"/>
                  <a:gd name="connsiteY168" fmla="*/ 1950720 h 3694853"/>
                  <a:gd name="connsiteX169" fmla="*/ 1520613 w 3557693"/>
                  <a:gd name="connsiteY169" fmla="*/ 1981200 h 3694853"/>
                  <a:gd name="connsiteX170" fmla="*/ 1693333 w 3557693"/>
                  <a:gd name="connsiteY170" fmla="*/ 2021840 h 3694853"/>
                  <a:gd name="connsiteX171" fmla="*/ 1744133 w 3557693"/>
                  <a:gd name="connsiteY171" fmla="*/ 2123440 h 3694853"/>
                  <a:gd name="connsiteX172" fmla="*/ 1794933 w 3557693"/>
                  <a:gd name="connsiteY172" fmla="*/ 2255520 h 3694853"/>
                  <a:gd name="connsiteX173" fmla="*/ 1805093 w 3557693"/>
                  <a:gd name="connsiteY173" fmla="*/ 2499360 h 3694853"/>
                  <a:gd name="connsiteX174" fmla="*/ 1784773 w 3557693"/>
                  <a:gd name="connsiteY174" fmla="*/ 2753360 h 3694853"/>
                  <a:gd name="connsiteX175" fmla="*/ 1733973 w 3557693"/>
                  <a:gd name="connsiteY175" fmla="*/ 3048000 h 3694853"/>
                  <a:gd name="connsiteX176" fmla="*/ 1683173 w 3557693"/>
                  <a:gd name="connsiteY176" fmla="*/ 3342640 h 3694853"/>
                  <a:gd name="connsiteX177" fmla="*/ 1632373 w 3557693"/>
                  <a:gd name="connsiteY177" fmla="*/ 3586480 h 3694853"/>
                  <a:gd name="connsiteX178" fmla="*/ 1825413 w 3557693"/>
                  <a:gd name="connsiteY178" fmla="*/ 3667760 h 3694853"/>
                  <a:gd name="connsiteX179" fmla="*/ 2120053 w 3557693"/>
                  <a:gd name="connsiteY179" fmla="*/ 3677920 h 3694853"/>
                  <a:gd name="connsiteX180" fmla="*/ 2191173 w 3557693"/>
                  <a:gd name="connsiteY180" fmla="*/ 3627120 h 3694853"/>
                  <a:gd name="connsiteX181" fmla="*/ 2181013 w 3557693"/>
                  <a:gd name="connsiteY181" fmla="*/ 3271520 h 3694853"/>
                  <a:gd name="connsiteX182" fmla="*/ 2140373 w 3557693"/>
                  <a:gd name="connsiteY182" fmla="*/ 2479040 h 3694853"/>
                  <a:gd name="connsiteX0" fmla="*/ 2150533 w 3557693"/>
                  <a:gd name="connsiteY0" fmla="*/ 2387600 h 3694853"/>
                  <a:gd name="connsiteX1" fmla="*/ 2302933 w 3557693"/>
                  <a:gd name="connsiteY1" fmla="*/ 2103120 h 3694853"/>
                  <a:gd name="connsiteX2" fmla="*/ 2628053 w 3557693"/>
                  <a:gd name="connsiteY2" fmla="*/ 1838960 h 3694853"/>
                  <a:gd name="connsiteX3" fmla="*/ 3014133 w 3557693"/>
                  <a:gd name="connsiteY3" fmla="*/ 1615440 h 3694853"/>
                  <a:gd name="connsiteX4" fmla="*/ 3288453 w 3557693"/>
                  <a:gd name="connsiteY4" fmla="*/ 1503680 h 3694853"/>
                  <a:gd name="connsiteX5" fmla="*/ 3471333 w 3557693"/>
                  <a:gd name="connsiteY5" fmla="*/ 1391920 h 3694853"/>
                  <a:gd name="connsiteX6" fmla="*/ 3552613 w 3557693"/>
                  <a:gd name="connsiteY6" fmla="*/ 1280160 h 3694853"/>
                  <a:gd name="connsiteX7" fmla="*/ 3501813 w 3557693"/>
                  <a:gd name="connsiteY7" fmla="*/ 1270000 h 3694853"/>
                  <a:gd name="connsiteX8" fmla="*/ 3430693 w 3557693"/>
                  <a:gd name="connsiteY8" fmla="*/ 1371600 h 3694853"/>
                  <a:gd name="connsiteX9" fmla="*/ 3237653 w 3557693"/>
                  <a:gd name="connsiteY9" fmla="*/ 1473200 h 3694853"/>
                  <a:gd name="connsiteX10" fmla="*/ 2922693 w 3557693"/>
                  <a:gd name="connsiteY10" fmla="*/ 1605280 h 3694853"/>
                  <a:gd name="connsiteX11" fmla="*/ 2892213 w 3557693"/>
                  <a:gd name="connsiteY11" fmla="*/ 1595120 h 3694853"/>
                  <a:gd name="connsiteX12" fmla="*/ 2922693 w 3557693"/>
                  <a:gd name="connsiteY12" fmla="*/ 1483360 h 3694853"/>
                  <a:gd name="connsiteX13" fmla="*/ 2983653 w 3557693"/>
                  <a:gd name="connsiteY13" fmla="*/ 1320800 h 3694853"/>
                  <a:gd name="connsiteX14" fmla="*/ 2983653 w 3557693"/>
                  <a:gd name="connsiteY14" fmla="*/ 1270000 h 3694853"/>
                  <a:gd name="connsiteX15" fmla="*/ 2932853 w 3557693"/>
                  <a:gd name="connsiteY15" fmla="*/ 1280160 h 3694853"/>
                  <a:gd name="connsiteX16" fmla="*/ 2902373 w 3557693"/>
                  <a:gd name="connsiteY16" fmla="*/ 1361440 h 3694853"/>
                  <a:gd name="connsiteX17" fmla="*/ 2821093 w 3557693"/>
                  <a:gd name="connsiteY17" fmla="*/ 1584960 h 3694853"/>
                  <a:gd name="connsiteX18" fmla="*/ 2790613 w 3557693"/>
                  <a:gd name="connsiteY18" fmla="*/ 1666240 h 3694853"/>
                  <a:gd name="connsiteX19" fmla="*/ 2668693 w 3557693"/>
                  <a:gd name="connsiteY19" fmla="*/ 1737360 h 3694853"/>
                  <a:gd name="connsiteX20" fmla="*/ 2475653 w 3557693"/>
                  <a:gd name="connsiteY20" fmla="*/ 1838960 h 3694853"/>
                  <a:gd name="connsiteX21" fmla="*/ 2374053 w 3557693"/>
                  <a:gd name="connsiteY21" fmla="*/ 1899920 h 3694853"/>
                  <a:gd name="connsiteX22" fmla="*/ 2231813 w 3557693"/>
                  <a:gd name="connsiteY22" fmla="*/ 2011680 h 3694853"/>
                  <a:gd name="connsiteX23" fmla="*/ 2313093 w 3557693"/>
                  <a:gd name="connsiteY23" fmla="*/ 1666240 h 3694853"/>
                  <a:gd name="connsiteX24" fmla="*/ 2384213 w 3557693"/>
                  <a:gd name="connsiteY24" fmla="*/ 1280160 h 3694853"/>
                  <a:gd name="connsiteX25" fmla="*/ 2597573 w 3557693"/>
                  <a:gd name="connsiteY25" fmla="*/ 1056640 h 3694853"/>
                  <a:gd name="connsiteX26" fmla="*/ 2668693 w 3557693"/>
                  <a:gd name="connsiteY26" fmla="*/ 894080 h 3694853"/>
                  <a:gd name="connsiteX27" fmla="*/ 2628053 w 3557693"/>
                  <a:gd name="connsiteY27" fmla="*/ 894080 h 3694853"/>
                  <a:gd name="connsiteX28" fmla="*/ 2567093 w 3557693"/>
                  <a:gd name="connsiteY28" fmla="*/ 1026160 h 3694853"/>
                  <a:gd name="connsiteX29" fmla="*/ 2414693 w 3557693"/>
                  <a:gd name="connsiteY29" fmla="*/ 1148080 h 3694853"/>
                  <a:gd name="connsiteX30" fmla="*/ 2465493 w 3557693"/>
                  <a:gd name="connsiteY30" fmla="*/ 975360 h 3694853"/>
                  <a:gd name="connsiteX31" fmla="*/ 2546773 w 3557693"/>
                  <a:gd name="connsiteY31" fmla="*/ 680720 h 3694853"/>
                  <a:gd name="connsiteX32" fmla="*/ 2648373 w 3557693"/>
                  <a:gd name="connsiteY32" fmla="*/ 589280 h 3694853"/>
                  <a:gd name="connsiteX33" fmla="*/ 2729653 w 3557693"/>
                  <a:gd name="connsiteY33" fmla="*/ 497840 h 3694853"/>
                  <a:gd name="connsiteX34" fmla="*/ 2739813 w 3557693"/>
                  <a:gd name="connsiteY34" fmla="*/ 447040 h 3694853"/>
                  <a:gd name="connsiteX35" fmla="*/ 2699173 w 3557693"/>
                  <a:gd name="connsiteY35" fmla="*/ 467360 h 3694853"/>
                  <a:gd name="connsiteX36" fmla="*/ 2628053 w 3557693"/>
                  <a:gd name="connsiteY36" fmla="*/ 548640 h 3694853"/>
                  <a:gd name="connsiteX37" fmla="*/ 2567093 w 3557693"/>
                  <a:gd name="connsiteY37" fmla="*/ 579120 h 3694853"/>
                  <a:gd name="connsiteX38" fmla="*/ 2678853 w 3557693"/>
                  <a:gd name="connsiteY38" fmla="*/ 274320 h 3694853"/>
                  <a:gd name="connsiteX39" fmla="*/ 2729653 w 3557693"/>
                  <a:gd name="connsiteY39" fmla="*/ 40640 h 3694853"/>
                  <a:gd name="connsiteX40" fmla="*/ 2689013 w 3557693"/>
                  <a:gd name="connsiteY40" fmla="*/ 30480 h 3694853"/>
                  <a:gd name="connsiteX41" fmla="*/ 2668693 w 3557693"/>
                  <a:gd name="connsiteY41" fmla="*/ 142240 h 3694853"/>
                  <a:gd name="connsiteX42" fmla="*/ 2617893 w 3557693"/>
                  <a:gd name="connsiteY42" fmla="*/ 314960 h 3694853"/>
                  <a:gd name="connsiteX43" fmla="*/ 2597573 w 3557693"/>
                  <a:gd name="connsiteY43" fmla="*/ 314960 h 3694853"/>
                  <a:gd name="connsiteX44" fmla="*/ 2556933 w 3557693"/>
                  <a:gd name="connsiteY44" fmla="*/ 172720 h 3694853"/>
                  <a:gd name="connsiteX45" fmla="*/ 2526453 w 3557693"/>
                  <a:gd name="connsiteY45" fmla="*/ 81280 h 3694853"/>
                  <a:gd name="connsiteX46" fmla="*/ 2495973 w 3557693"/>
                  <a:gd name="connsiteY46" fmla="*/ 111760 h 3694853"/>
                  <a:gd name="connsiteX47" fmla="*/ 2516293 w 3557693"/>
                  <a:gd name="connsiteY47" fmla="*/ 172720 h 3694853"/>
                  <a:gd name="connsiteX48" fmla="*/ 2546773 w 3557693"/>
                  <a:gd name="connsiteY48" fmla="*/ 284480 h 3694853"/>
                  <a:gd name="connsiteX49" fmla="*/ 2567093 w 3557693"/>
                  <a:gd name="connsiteY49" fmla="*/ 375920 h 3694853"/>
                  <a:gd name="connsiteX50" fmla="*/ 2577253 w 3557693"/>
                  <a:gd name="connsiteY50" fmla="*/ 406400 h 3694853"/>
                  <a:gd name="connsiteX51" fmla="*/ 2495973 w 3557693"/>
                  <a:gd name="connsiteY51" fmla="*/ 640080 h 3694853"/>
                  <a:gd name="connsiteX52" fmla="*/ 2424853 w 3557693"/>
                  <a:gd name="connsiteY52" fmla="*/ 894080 h 3694853"/>
                  <a:gd name="connsiteX53" fmla="*/ 2363893 w 3557693"/>
                  <a:gd name="connsiteY53" fmla="*/ 863600 h 3694853"/>
                  <a:gd name="connsiteX54" fmla="*/ 2262293 w 3557693"/>
                  <a:gd name="connsiteY54" fmla="*/ 690880 h 3694853"/>
                  <a:gd name="connsiteX55" fmla="*/ 2221653 w 3557693"/>
                  <a:gd name="connsiteY55" fmla="*/ 609600 h 3694853"/>
                  <a:gd name="connsiteX56" fmla="*/ 2201333 w 3557693"/>
                  <a:gd name="connsiteY56" fmla="*/ 640080 h 3694853"/>
                  <a:gd name="connsiteX57" fmla="*/ 2241973 w 3557693"/>
                  <a:gd name="connsiteY57" fmla="*/ 741680 h 3694853"/>
                  <a:gd name="connsiteX58" fmla="*/ 2302933 w 3557693"/>
                  <a:gd name="connsiteY58" fmla="*/ 853440 h 3694853"/>
                  <a:gd name="connsiteX59" fmla="*/ 2353733 w 3557693"/>
                  <a:gd name="connsiteY59" fmla="*/ 934720 h 3694853"/>
                  <a:gd name="connsiteX60" fmla="*/ 2384213 w 3557693"/>
                  <a:gd name="connsiteY60" fmla="*/ 965200 h 3694853"/>
                  <a:gd name="connsiteX61" fmla="*/ 2363893 w 3557693"/>
                  <a:gd name="connsiteY61" fmla="*/ 1076960 h 3694853"/>
                  <a:gd name="connsiteX62" fmla="*/ 2262293 w 3557693"/>
                  <a:gd name="connsiteY62" fmla="*/ 1422400 h 3694853"/>
                  <a:gd name="connsiteX63" fmla="*/ 2211493 w 3557693"/>
                  <a:gd name="connsiteY63" fmla="*/ 1676400 h 3694853"/>
                  <a:gd name="connsiteX64" fmla="*/ 2160693 w 3557693"/>
                  <a:gd name="connsiteY64" fmla="*/ 1818640 h 3694853"/>
                  <a:gd name="connsiteX65" fmla="*/ 2089573 w 3557693"/>
                  <a:gd name="connsiteY65" fmla="*/ 1838960 h 3694853"/>
                  <a:gd name="connsiteX66" fmla="*/ 2048933 w 3557693"/>
                  <a:gd name="connsiteY66" fmla="*/ 1686560 h 3694853"/>
                  <a:gd name="connsiteX67" fmla="*/ 1957493 w 3557693"/>
                  <a:gd name="connsiteY67" fmla="*/ 1351280 h 3694853"/>
                  <a:gd name="connsiteX68" fmla="*/ 1845733 w 3557693"/>
                  <a:gd name="connsiteY68" fmla="*/ 894080 h 3694853"/>
                  <a:gd name="connsiteX69" fmla="*/ 1805093 w 3557693"/>
                  <a:gd name="connsiteY69" fmla="*/ 436880 h 3694853"/>
                  <a:gd name="connsiteX70" fmla="*/ 1815253 w 3557693"/>
                  <a:gd name="connsiteY70" fmla="*/ 254000 h 3694853"/>
                  <a:gd name="connsiteX71" fmla="*/ 1774613 w 3557693"/>
                  <a:gd name="connsiteY71" fmla="*/ 213360 h 3694853"/>
                  <a:gd name="connsiteX72" fmla="*/ 1764453 w 3557693"/>
                  <a:gd name="connsiteY72" fmla="*/ 365760 h 3694853"/>
                  <a:gd name="connsiteX73" fmla="*/ 1764453 w 3557693"/>
                  <a:gd name="connsiteY73" fmla="*/ 558800 h 3694853"/>
                  <a:gd name="connsiteX74" fmla="*/ 1774613 w 3557693"/>
                  <a:gd name="connsiteY74" fmla="*/ 670560 h 3694853"/>
                  <a:gd name="connsiteX75" fmla="*/ 1733973 w 3557693"/>
                  <a:gd name="connsiteY75" fmla="*/ 609600 h 3694853"/>
                  <a:gd name="connsiteX76" fmla="*/ 1622213 w 3557693"/>
                  <a:gd name="connsiteY76" fmla="*/ 406400 h 3694853"/>
                  <a:gd name="connsiteX77" fmla="*/ 1571413 w 3557693"/>
                  <a:gd name="connsiteY77" fmla="*/ 142240 h 3694853"/>
                  <a:gd name="connsiteX78" fmla="*/ 1540933 w 3557693"/>
                  <a:gd name="connsiteY78" fmla="*/ 60960 h 3694853"/>
                  <a:gd name="connsiteX79" fmla="*/ 1520613 w 3557693"/>
                  <a:gd name="connsiteY79" fmla="*/ 121920 h 3694853"/>
                  <a:gd name="connsiteX80" fmla="*/ 1551093 w 3557693"/>
                  <a:gd name="connsiteY80" fmla="*/ 365760 h 3694853"/>
                  <a:gd name="connsiteX81" fmla="*/ 1571413 w 3557693"/>
                  <a:gd name="connsiteY81" fmla="*/ 426720 h 3694853"/>
                  <a:gd name="connsiteX82" fmla="*/ 1540933 w 3557693"/>
                  <a:gd name="connsiteY82" fmla="*/ 416560 h 3694853"/>
                  <a:gd name="connsiteX83" fmla="*/ 1439333 w 3557693"/>
                  <a:gd name="connsiteY83" fmla="*/ 335280 h 3694853"/>
                  <a:gd name="connsiteX84" fmla="*/ 1327573 w 3557693"/>
                  <a:gd name="connsiteY84" fmla="*/ 274320 h 3694853"/>
                  <a:gd name="connsiteX85" fmla="*/ 1317413 w 3557693"/>
                  <a:gd name="connsiteY85" fmla="*/ 304800 h 3694853"/>
                  <a:gd name="connsiteX86" fmla="*/ 1429173 w 3557693"/>
                  <a:gd name="connsiteY86" fmla="*/ 396240 h 3694853"/>
                  <a:gd name="connsiteX87" fmla="*/ 1571413 w 3557693"/>
                  <a:gd name="connsiteY87" fmla="*/ 477520 h 3694853"/>
                  <a:gd name="connsiteX88" fmla="*/ 1601893 w 3557693"/>
                  <a:gd name="connsiteY88" fmla="*/ 497840 h 3694853"/>
                  <a:gd name="connsiteX89" fmla="*/ 1683173 w 3557693"/>
                  <a:gd name="connsiteY89" fmla="*/ 629920 h 3694853"/>
                  <a:gd name="connsiteX90" fmla="*/ 1764453 w 3557693"/>
                  <a:gd name="connsiteY90" fmla="*/ 731520 h 3694853"/>
                  <a:gd name="connsiteX91" fmla="*/ 1784773 w 3557693"/>
                  <a:gd name="connsiteY91" fmla="*/ 843280 h 3694853"/>
                  <a:gd name="connsiteX92" fmla="*/ 1815253 w 3557693"/>
                  <a:gd name="connsiteY92" fmla="*/ 1036320 h 3694853"/>
                  <a:gd name="connsiteX93" fmla="*/ 1876213 w 3557693"/>
                  <a:gd name="connsiteY93" fmla="*/ 1310640 h 3694853"/>
                  <a:gd name="connsiteX94" fmla="*/ 1855893 w 3557693"/>
                  <a:gd name="connsiteY94" fmla="*/ 1310640 h 3694853"/>
                  <a:gd name="connsiteX95" fmla="*/ 1591733 w 3557693"/>
                  <a:gd name="connsiteY95" fmla="*/ 1137920 h 3694853"/>
                  <a:gd name="connsiteX96" fmla="*/ 1408853 w 3557693"/>
                  <a:gd name="connsiteY96" fmla="*/ 914400 h 3694853"/>
                  <a:gd name="connsiteX97" fmla="*/ 1327573 w 3557693"/>
                  <a:gd name="connsiteY97" fmla="*/ 782320 h 3694853"/>
                  <a:gd name="connsiteX98" fmla="*/ 1307253 w 3557693"/>
                  <a:gd name="connsiteY98" fmla="*/ 619760 h 3694853"/>
                  <a:gd name="connsiteX99" fmla="*/ 1286933 w 3557693"/>
                  <a:gd name="connsiteY99" fmla="*/ 589280 h 3694853"/>
                  <a:gd name="connsiteX100" fmla="*/ 1256453 w 3557693"/>
                  <a:gd name="connsiteY100" fmla="*/ 670560 h 3694853"/>
                  <a:gd name="connsiteX101" fmla="*/ 1266613 w 3557693"/>
                  <a:gd name="connsiteY101" fmla="*/ 772160 h 3694853"/>
                  <a:gd name="connsiteX102" fmla="*/ 1185333 w 3557693"/>
                  <a:gd name="connsiteY102" fmla="*/ 690880 h 3694853"/>
                  <a:gd name="connsiteX103" fmla="*/ 1012613 w 3557693"/>
                  <a:gd name="connsiteY103" fmla="*/ 508000 h 3694853"/>
                  <a:gd name="connsiteX104" fmla="*/ 941493 w 3557693"/>
                  <a:gd name="connsiteY104" fmla="*/ 375920 h 3694853"/>
                  <a:gd name="connsiteX105" fmla="*/ 890693 w 3557693"/>
                  <a:gd name="connsiteY105" fmla="*/ 294640 h 3694853"/>
                  <a:gd name="connsiteX106" fmla="*/ 860213 w 3557693"/>
                  <a:gd name="connsiteY106" fmla="*/ 294640 h 3694853"/>
                  <a:gd name="connsiteX107" fmla="*/ 880533 w 3557693"/>
                  <a:gd name="connsiteY107" fmla="*/ 365760 h 3694853"/>
                  <a:gd name="connsiteX108" fmla="*/ 982133 w 3557693"/>
                  <a:gd name="connsiteY108" fmla="*/ 548640 h 3694853"/>
                  <a:gd name="connsiteX109" fmla="*/ 1083733 w 3557693"/>
                  <a:gd name="connsiteY109" fmla="*/ 650240 h 3694853"/>
                  <a:gd name="connsiteX110" fmla="*/ 1012613 w 3557693"/>
                  <a:gd name="connsiteY110" fmla="*/ 650240 h 3694853"/>
                  <a:gd name="connsiteX111" fmla="*/ 850053 w 3557693"/>
                  <a:gd name="connsiteY111" fmla="*/ 579120 h 3694853"/>
                  <a:gd name="connsiteX112" fmla="*/ 829733 w 3557693"/>
                  <a:gd name="connsiteY112" fmla="*/ 599440 h 3694853"/>
                  <a:gd name="connsiteX113" fmla="*/ 921173 w 3557693"/>
                  <a:gd name="connsiteY113" fmla="*/ 650240 h 3694853"/>
                  <a:gd name="connsiteX114" fmla="*/ 1073573 w 3557693"/>
                  <a:gd name="connsiteY114" fmla="*/ 711200 h 3694853"/>
                  <a:gd name="connsiteX115" fmla="*/ 1124373 w 3557693"/>
                  <a:gd name="connsiteY115" fmla="*/ 721360 h 3694853"/>
                  <a:gd name="connsiteX116" fmla="*/ 1246293 w 3557693"/>
                  <a:gd name="connsiteY116" fmla="*/ 822960 h 3694853"/>
                  <a:gd name="connsiteX117" fmla="*/ 1286933 w 3557693"/>
                  <a:gd name="connsiteY117" fmla="*/ 853440 h 3694853"/>
                  <a:gd name="connsiteX118" fmla="*/ 1398693 w 3557693"/>
                  <a:gd name="connsiteY118" fmla="*/ 985520 h 3694853"/>
                  <a:gd name="connsiteX119" fmla="*/ 1500293 w 3557693"/>
                  <a:gd name="connsiteY119" fmla="*/ 1117600 h 3694853"/>
                  <a:gd name="connsiteX120" fmla="*/ 1683173 w 3557693"/>
                  <a:gd name="connsiteY120" fmla="*/ 1290320 h 3694853"/>
                  <a:gd name="connsiteX121" fmla="*/ 1845733 w 3557693"/>
                  <a:gd name="connsiteY121" fmla="*/ 1422400 h 3694853"/>
                  <a:gd name="connsiteX122" fmla="*/ 1866053 w 3557693"/>
                  <a:gd name="connsiteY122" fmla="*/ 1473200 h 3694853"/>
                  <a:gd name="connsiteX123" fmla="*/ 1886373 w 3557693"/>
                  <a:gd name="connsiteY123" fmla="*/ 1625600 h 3694853"/>
                  <a:gd name="connsiteX124" fmla="*/ 1896533 w 3557693"/>
                  <a:gd name="connsiteY124" fmla="*/ 1717040 h 3694853"/>
                  <a:gd name="connsiteX125" fmla="*/ 1886373 w 3557693"/>
                  <a:gd name="connsiteY125" fmla="*/ 1879600 h 3694853"/>
                  <a:gd name="connsiteX126" fmla="*/ 1774613 w 3557693"/>
                  <a:gd name="connsiteY126" fmla="*/ 1828800 h 3694853"/>
                  <a:gd name="connsiteX127" fmla="*/ 1500293 w 3557693"/>
                  <a:gd name="connsiteY127" fmla="*/ 1778000 h 3694853"/>
                  <a:gd name="connsiteX128" fmla="*/ 1256453 w 3557693"/>
                  <a:gd name="connsiteY128" fmla="*/ 1706880 h 3694853"/>
                  <a:gd name="connsiteX129" fmla="*/ 900853 w 3557693"/>
                  <a:gd name="connsiteY129" fmla="*/ 1574800 h 3694853"/>
                  <a:gd name="connsiteX130" fmla="*/ 667173 w 3557693"/>
                  <a:gd name="connsiteY130" fmla="*/ 1341120 h 3694853"/>
                  <a:gd name="connsiteX131" fmla="*/ 514773 w 3557693"/>
                  <a:gd name="connsiteY131" fmla="*/ 1137920 h 3694853"/>
                  <a:gd name="connsiteX132" fmla="*/ 423333 w 3557693"/>
                  <a:gd name="connsiteY132" fmla="*/ 1036320 h 3694853"/>
                  <a:gd name="connsiteX133" fmla="*/ 362373 w 3557693"/>
                  <a:gd name="connsiteY133" fmla="*/ 1046480 h 3694853"/>
                  <a:gd name="connsiteX134" fmla="*/ 443653 w 3557693"/>
                  <a:gd name="connsiteY134" fmla="*/ 1137920 h 3694853"/>
                  <a:gd name="connsiteX135" fmla="*/ 565573 w 3557693"/>
                  <a:gd name="connsiteY135" fmla="*/ 1320800 h 3694853"/>
                  <a:gd name="connsiteX136" fmla="*/ 626533 w 3557693"/>
                  <a:gd name="connsiteY136" fmla="*/ 1402080 h 3694853"/>
                  <a:gd name="connsiteX137" fmla="*/ 555413 w 3557693"/>
                  <a:gd name="connsiteY137" fmla="*/ 1391920 h 3694853"/>
                  <a:gd name="connsiteX138" fmla="*/ 382693 w 3557693"/>
                  <a:gd name="connsiteY138" fmla="*/ 1300480 h 3694853"/>
                  <a:gd name="connsiteX139" fmla="*/ 209973 w 3557693"/>
                  <a:gd name="connsiteY139" fmla="*/ 1178560 h 3694853"/>
                  <a:gd name="connsiteX140" fmla="*/ 47413 w 3557693"/>
                  <a:gd name="connsiteY140" fmla="*/ 1046480 h 3694853"/>
                  <a:gd name="connsiteX141" fmla="*/ 6773 w 3557693"/>
                  <a:gd name="connsiteY141" fmla="*/ 1056640 h 3694853"/>
                  <a:gd name="connsiteX142" fmla="*/ 88053 w 3557693"/>
                  <a:gd name="connsiteY142" fmla="*/ 1127760 h 3694853"/>
                  <a:gd name="connsiteX143" fmla="*/ 362373 w 3557693"/>
                  <a:gd name="connsiteY143" fmla="*/ 1351280 h 3694853"/>
                  <a:gd name="connsiteX144" fmla="*/ 606213 w 3557693"/>
                  <a:gd name="connsiteY144" fmla="*/ 1463040 h 3694853"/>
                  <a:gd name="connsiteX145" fmla="*/ 707813 w 3557693"/>
                  <a:gd name="connsiteY145" fmla="*/ 1483360 h 3694853"/>
                  <a:gd name="connsiteX146" fmla="*/ 758613 w 3557693"/>
                  <a:gd name="connsiteY146" fmla="*/ 1544320 h 3694853"/>
                  <a:gd name="connsiteX147" fmla="*/ 819573 w 3557693"/>
                  <a:gd name="connsiteY147" fmla="*/ 1595120 h 3694853"/>
                  <a:gd name="connsiteX148" fmla="*/ 911013 w 3557693"/>
                  <a:gd name="connsiteY148" fmla="*/ 1645920 h 3694853"/>
                  <a:gd name="connsiteX149" fmla="*/ 1236133 w 3557693"/>
                  <a:gd name="connsiteY149" fmla="*/ 1767840 h 3694853"/>
                  <a:gd name="connsiteX150" fmla="*/ 1540933 w 3557693"/>
                  <a:gd name="connsiteY150" fmla="*/ 1879600 h 3694853"/>
                  <a:gd name="connsiteX151" fmla="*/ 1652693 w 3557693"/>
                  <a:gd name="connsiteY151" fmla="*/ 1950720 h 3694853"/>
                  <a:gd name="connsiteX152" fmla="*/ 1469813 w 3557693"/>
                  <a:gd name="connsiteY152" fmla="*/ 1920240 h 3694853"/>
                  <a:gd name="connsiteX153" fmla="*/ 1286933 w 3557693"/>
                  <a:gd name="connsiteY153" fmla="*/ 1920240 h 3694853"/>
                  <a:gd name="connsiteX154" fmla="*/ 1053253 w 3557693"/>
                  <a:gd name="connsiteY154" fmla="*/ 1899920 h 3694853"/>
                  <a:gd name="connsiteX155" fmla="*/ 809413 w 3557693"/>
                  <a:gd name="connsiteY155" fmla="*/ 1828800 h 3694853"/>
                  <a:gd name="connsiteX156" fmla="*/ 545253 w 3557693"/>
                  <a:gd name="connsiteY156" fmla="*/ 1737360 h 3694853"/>
                  <a:gd name="connsiteX157" fmla="*/ 514773 w 3557693"/>
                  <a:gd name="connsiteY157" fmla="*/ 1727200 h 3694853"/>
                  <a:gd name="connsiteX158" fmla="*/ 382693 w 3557693"/>
                  <a:gd name="connsiteY158" fmla="*/ 1635760 h 3694853"/>
                  <a:gd name="connsiteX159" fmla="*/ 342053 w 3557693"/>
                  <a:gd name="connsiteY159" fmla="*/ 1645920 h 3694853"/>
                  <a:gd name="connsiteX160" fmla="*/ 474133 w 3557693"/>
                  <a:gd name="connsiteY160" fmla="*/ 1767840 h 3694853"/>
                  <a:gd name="connsiteX161" fmla="*/ 728133 w 3557693"/>
                  <a:gd name="connsiteY161" fmla="*/ 1849120 h 3694853"/>
                  <a:gd name="connsiteX162" fmla="*/ 606213 w 3557693"/>
                  <a:gd name="connsiteY162" fmla="*/ 1849120 h 3694853"/>
                  <a:gd name="connsiteX163" fmla="*/ 474133 w 3557693"/>
                  <a:gd name="connsiteY163" fmla="*/ 1838960 h 3694853"/>
                  <a:gd name="connsiteX164" fmla="*/ 474133 w 3557693"/>
                  <a:gd name="connsiteY164" fmla="*/ 1889760 h 3694853"/>
                  <a:gd name="connsiteX165" fmla="*/ 585893 w 3557693"/>
                  <a:gd name="connsiteY165" fmla="*/ 1889760 h 3694853"/>
                  <a:gd name="connsiteX166" fmla="*/ 789093 w 3557693"/>
                  <a:gd name="connsiteY166" fmla="*/ 1889760 h 3694853"/>
                  <a:gd name="connsiteX167" fmla="*/ 992293 w 3557693"/>
                  <a:gd name="connsiteY167" fmla="*/ 1930400 h 3694853"/>
                  <a:gd name="connsiteX168" fmla="*/ 1266613 w 3557693"/>
                  <a:gd name="connsiteY168" fmla="*/ 1950720 h 3694853"/>
                  <a:gd name="connsiteX169" fmla="*/ 1520613 w 3557693"/>
                  <a:gd name="connsiteY169" fmla="*/ 1981200 h 3694853"/>
                  <a:gd name="connsiteX170" fmla="*/ 1693333 w 3557693"/>
                  <a:gd name="connsiteY170" fmla="*/ 2021840 h 3694853"/>
                  <a:gd name="connsiteX171" fmla="*/ 1744133 w 3557693"/>
                  <a:gd name="connsiteY171" fmla="*/ 2123440 h 3694853"/>
                  <a:gd name="connsiteX172" fmla="*/ 1794933 w 3557693"/>
                  <a:gd name="connsiteY172" fmla="*/ 2255520 h 3694853"/>
                  <a:gd name="connsiteX173" fmla="*/ 1805093 w 3557693"/>
                  <a:gd name="connsiteY173" fmla="*/ 2499360 h 3694853"/>
                  <a:gd name="connsiteX174" fmla="*/ 1784773 w 3557693"/>
                  <a:gd name="connsiteY174" fmla="*/ 2753360 h 3694853"/>
                  <a:gd name="connsiteX175" fmla="*/ 1733973 w 3557693"/>
                  <a:gd name="connsiteY175" fmla="*/ 3048000 h 3694853"/>
                  <a:gd name="connsiteX176" fmla="*/ 1683173 w 3557693"/>
                  <a:gd name="connsiteY176" fmla="*/ 3342640 h 3694853"/>
                  <a:gd name="connsiteX177" fmla="*/ 1632373 w 3557693"/>
                  <a:gd name="connsiteY177" fmla="*/ 3586480 h 3694853"/>
                  <a:gd name="connsiteX178" fmla="*/ 1825413 w 3557693"/>
                  <a:gd name="connsiteY178" fmla="*/ 3667760 h 3694853"/>
                  <a:gd name="connsiteX179" fmla="*/ 2120053 w 3557693"/>
                  <a:gd name="connsiteY179" fmla="*/ 3677920 h 3694853"/>
                  <a:gd name="connsiteX180" fmla="*/ 2191173 w 3557693"/>
                  <a:gd name="connsiteY180" fmla="*/ 3627120 h 3694853"/>
                  <a:gd name="connsiteX181" fmla="*/ 2181013 w 3557693"/>
                  <a:gd name="connsiteY181" fmla="*/ 3271520 h 3694853"/>
                  <a:gd name="connsiteX182" fmla="*/ 2159909 w 3557693"/>
                  <a:gd name="connsiteY182" fmla="*/ 2425041 h 3694853"/>
                  <a:gd name="connsiteX0" fmla="*/ 2150533 w 3557693"/>
                  <a:gd name="connsiteY0" fmla="*/ 2387600 h 3694853"/>
                  <a:gd name="connsiteX1" fmla="*/ 2302933 w 3557693"/>
                  <a:gd name="connsiteY1" fmla="*/ 2103120 h 3694853"/>
                  <a:gd name="connsiteX2" fmla="*/ 2628053 w 3557693"/>
                  <a:gd name="connsiteY2" fmla="*/ 1838960 h 3694853"/>
                  <a:gd name="connsiteX3" fmla="*/ 3014133 w 3557693"/>
                  <a:gd name="connsiteY3" fmla="*/ 1615440 h 3694853"/>
                  <a:gd name="connsiteX4" fmla="*/ 3288453 w 3557693"/>
                  <a:gd name="connsiteY4" fmla="*/ 1503680 h 3694853"/>
                  <a:gd name="connsiteX5" fmla="*/ 3471333 w 3557693"/>
                  <a:gd name="connsiteY5" fmla="*/ 1391920 h 3694853"/>
                  <a:gd name="connsiteX6" fmla="*/ 3552613 w 3557693"/>
                  <a:gd name="connsiteY6" fmla="*/ 1280160 h 3694853"/>
                  <a:gd name="connsiteX7" fmla="*/ 3501813 w 3557693"/>
                  <a:gd name="connsiteY7" fmla="*/ 1270000 h 3694853"/>
                  <a:gd name="connsiteX8" fmla="*/ 3430693 w 3557693"/>
                  <a:gd name="connsiteY8" fmla="*/ 1371600 h 3694853"/>
                  <a:gd name="connsiteX9" fmla="*/ 3237653 w 3557693"/>
                  <a:gd name="connsiteY9" fmla="*/ 1473200 h 3694853"/>
                  <a:gd name="connsiteX10" fmla="*/ 2922693 w 3557693"/>
                  <a:gd name="connsiteY10" fmla="*/ 1605280 h 3694853"/>
                  <a:gd name="connsiteX11" fmla="*/ 2892213 w 3557693"/>
                  <a:gd name="connsiteY11" fmla="*/ 1595120 h 3694853"/>
                  <a:gd name="connsiteX12" fmla="*/ 2922693 w 3557693"/>
                  <a:gd name="connsiteY12" fmla="*/ 1483360 h 3694853"/>
                  <a:gd name="connsiteX13" fmla="*/ 2983653 w 3557693"/>
                  <a:gd name="connsiteY13" fmla="*/ 1320800 h 3694853"/>
                  <a:gd name="connsiteX14" fmla="*/ 2983653 w 3557693"/>
                  <a:gd name="connsiteY14" fmla="*/ 1270000 h 3694853"/>
                  <a:gd name="connsiteX15" fmla="*/ 2932853 w 3557693"/>
                  <a:gd name="connsiteY15" fmla="*/ 1280160 h 3694853"/>
                  <a:gd name="connsiteX16" fmla="*/ 2902373 w 3557693"/>
                  <a:gd name="connsiteY16" fmla="*/ 1361440 h 3694853"/>
                  <a:gd name="connsiteX17" fmla="*/ 2821093 w 3557693"/>
                  <a:gd name="connsiteY17" fmla="*/ 1584960 h 3694853"/>
                  <a:gd name="connsiteX18" fmla="*/ 2790613 w 3557693"/>
                  <a:gd name="connsiteY18" fmla="*/ 1666240 h 3694853"/>
                  <a:gd name="connsiteX19" fmla="*/ 2668693 w 3557693"/>
                  <a:gd name="connsiteY19" fmla="*/ 1737360 h 3694853"/>
                  <a:gd name="connsiteX20" fmla="*/ 2475653 w 3557693"/>
                  <a:gd name="connsiteY20" fmla="*/ 1838960 h 3694853"/>
                  <a:gd name="connsiteX21" fmla="*/ 2374053 w 3557693"/>
                  <a:gd name="connsiteY21" fmla="*/ 1899920 h 3694853"/>
                  <a:gd name="connsiteX22" fmla="*/ 2231813 w 3557693"/>
                  <a:gd name="connsiteY22" fmla="*/ 2011680 h 3694853"/>
                  <a:gd name="connsiteX23" fmla="*/ 2313093 w 3557693"/>
                  <a:gd name="connsiteY23" fmla="*/ 1666240 h 3694853"/>
                  <a:gd name="connsiteX24" fmla="*/ 2384213 w 3557693"/>
                  <a:gd name="connsiteY24" fmla="*/ 1280160 h 3694853"/>
                  <a:gd name="connsiteX25" fmla="*/ 2597573 w 3557693"/>
                  <a:gd name="connsiteY25" fmla="*/ 1056640 h 3694853"/>
                  <a:gd name="connsiteX26" fmla="*/ 2668693 w 3557693"/>
                  <a:gd name="connsiteY26" fmla="*/ 894080 h 3694853"/>
                  <a:gd name="connsiteX27" fmla="*/ 2628053 w 3557693"/>
                  <a:gd name="connsiteY27" fmla="*/ 894080 h 3694853"/>
                  <a:gd name="connsiteX28" fmla="*/ 2567093 w 3557693"/>
                  <a:gd name="connsiteY28" fmla="*/ 1026160 h 3694853"/>
                  <a:gd name="connsiteX29" fmla="*/ 2414693 w 3557693"/>
                  <a:gd name="connsiteY29" fmla="*/ 1148080 h 3694853"/>
                  <a:gd name="connsiteX30" fmla="*/ 2465493 w 3557693"/>
                  <a:gd name="connsiteY30" fmla="*/ 975360 h 3694853"/>
                  <a:gd name="connsiteX31" fmla="*/ 2546773 w 3557693"/>
                  <a:gd name="connsiteY31" fmla="*/ 680720 h 3694853"/>
                  <a:gd name="connsiteX32" fmla="*/ 2648373 w 3557693"/>
                  <a:gd name="connsiteY32" fmla="*/ 589280 h 3694853"/>
                  <a:gd name="connsiteX33" fmla="*/ 2729653 w 3557693"/>
                  <a:gd name="connsiteY33" fmla="*/ 497840 h 3694853"/>
                  <a:gd name="connsiteX34" fmla="*/ 2739813 w 3557693"/>
                  <a:gd name="connsiteY34" fmla="*/ 447040 h 3694853"/>
                  <a:gd name="connsiteX35" fmla="*/ 2699173 w 3557693"/>
                  <a:gd name="connsiteY35" fmla="*/ 467360 h 3694853"/>
                  <a:gd name="connsiteX36" fmla="*/ 2628053 w 3557693"/>
                  <a:gd name="connsiteY36" fmla="*/ 548640 h 3694853"/>
                  <a:gd name="connsiteX37" fmla="*/ 2567093 w 3557693"/>
                  <a:gd name="connsiteY37" fmla="*/ 579120 h 3694853"/>
                  <a:gd name="connsiteX38" fmla="*/ 2678853 w 3557693"/>
                  <a:gd name="connsiteY38" fmla="*/ 274320 h 3694853"/>
                  <a:gd name="connsiteX39" fmla="*/ 2729653 w 3557693"/>
                  <a:gd name="connsiteY39" fmla="*/ 40640 h 3694853"/>
                  <a:gd name="connsiteX40" fmla="*/ 2689013 w 3557693"/>
                  <a:gd name="connsiteY40" fmla="*/ 30480 h 3694853"/>
                  <a:gd name="connsiteX41" fmla="*/ 2668693 w 3557693"/>
                  <a:gd name="connsiteY41" fmla="*/ 142240 h 3694853"/>
                  <a:gd name="connsiteX42" fmla="*/ 2617893 w 3557693"/>
                  <a:gd name="connsiteY42" fmla="*/ 314960 h 3694853"/>
                  <a:gd name="connsiteX43" fmla="*/ 2597573 w 3557693"/>
                  <a:gd name="connsiteY43" fmla="*/ 314960 h 3694853"/>
                  <a:gd name="connsiteX44" fmla="*/ 2556933 w 3557693"/>
                  <a:gd name="connsiteY44" fmla="*/ 172720 h 3694853"/>
                  <a:gd name="connsiteX45" fmla="*/ 2526453 w 3557693"/>
                  <a:gd name="connsiteY45" fmla="*/ 81280 h 3694853"/>
                  <a:gd name="connsiteX46" fmla="*/ 2495973 w 3557693"/>
                  <a:gd name="connsiteY46" fmla="*/ 111760 h 3694853"/>
                  <a:gd name="connsiteX47" fmla="*/ 2516293 w 3557693"/>
                  <a:gd name="connsiteY47" fmla="*/ 172720 h 3694853"/>
                  <a:gd name="connsiteX48" fmla="*/ 2546773 w 3557693"/>
                  <a:gd name="connsiteY48" fmla="*/ 284480 h 3694853"/>
                  <a:gd name="connsiteX49" fmla="*/ 2567093 w 3557693"/>
                  <a:gd name="connsiteY49" fmla="*/ 375920 h 3694853"/>
                  <a:gd name="connsiteX50" fmla="*/ 2577253 w 3557693"/>
                  <a:gd name="connsiteY50" fmla="*/ 406400 h 3694853"/>
                  <a:gd name="connsiteX51" fmla="*/ 2495973 w 3557693"/>
                  <a:gd name="connsiteY51" fmla="*/ 640080 h 3694853"/>
                  <a:gd name="connsiteX52" fmla="*/ 2424853 w 3557693"/>
                  <a:gd name="connsiteY52" fmla="*/ 894080 h 3694853"/>
                  <a:gd name="connsiteX53" fmla="*/ 2363893 w 3557693"/>
                  <a:gd name="connsiteY53" fmla="*/ 863600 h 3694853"/>
                  <a:gd name="connsiteX54" fmla="*/ 2262293 w 3557693"/>
                  <a:gd name="connsiteY54" fmla="*/ 690880 h 3694853"/>
                  <a:gd name="connsiteX55" fmla="*/ 2221653 w 3557693"/>
                  <a:gd name="connsiteY55" fmla="*/ 609600 h 3694853"/>
                  <a:gd name="connsiteX56" fmla="*/ 2201333 w 3557693"/>
                  <a:gd name="connsiteY56" fmla="*/ 640080 h 3694853"/>
                  <a:gd name="connsiteX57" fmla="*/ 2241973 w 3557693"/>
                  <a:gd name="connsiteY57" fmla="*/ 741680 h 3694853"/>
                  <a:gd name="connsiteX58" fmla="*/ 2302933 w 3557693"/>
                  <a:gd name="connsiteY58" fmla="*/ 853440 h 3694853"/>
                  <a:gd name="connsiteX59" fmla="*/ 2353733 w 3557693"/>
                  <a:gd name="connsiteY59" fmla="*/ 934720 h 3694853"/>
                  <a:gd name="connsiteX60" fmla="*/ 2384213 w 3557693"/>
                  <a:gd name="connsiteY60" fmla="*/ 965200 h 3694853"/>
                  <a:gd name="connsiteX61" fmla="*/ 2363893 w 3557693"/>
                  <a:gd name="connsiteY61" fmla="*/ 1076960 h 3694853"/>
                  <a:gd name="connsiteX62" fmla="*/ 2262293 w 3557693"/>
                  <a:gd name="connsiteY62" fmla="*/ 1422400 h 3694853"/>
                  <a:gd name="connsiteX63" fmla="*/ 2211493 w 3557693"/>
                  <a:gd name="connsiteY63" fmla="*/ 1676400 h 3694853"/>
                  <a:gd name="connsiteX64" fmla="*/ 2160693 w 3557693"/>
                  <a:gd name="connsiteY64" fmla="*/ 1818640 h 3694853"/>
                  <a:gd name="connsiteX65" fmla="*/ 2089573 w 3557693"/>
                  <a:gd name="connsiteY65" fmla="*/ 1838960 h 3694853"/>
                  <a:gd name="connsiteX66" fmla="*/ 2048933 w 3557693"/>
                  <a:gd name="connsiteY66" fmla="*/ 1686560 h 3694853"/>
                  <a:gd name="connsiteX67" fmla="*/ 1957493 w 3557693"/>
                  <a:gd name="connsiteY67" fmla="*/ 1351280 h 3694853"/>
                  <a:gd name="connsiteX68" fmla="*/ 1845733 w 3557693"/>
                  <a:gd name="connsiteY68" fmla="*/ 894080 h 3694853"/>
                  <a:gd name="connsiteX69" fmla="*/ 1805093 w 3557693"/>
                  <a:gd name="connsiteY69" fmla="*/ 436880 h 3694853"/>
                  <a:gd name="connsiteX70" fmla="*/ 1815253 w 3557693"/>
                  <a:gd name="connsiteY70" fmla="*/ 254000 h 3694853"/>
                  <a:gd name="connsiteX71" fmla="*/ 1774613 w 3557693"/>
                  <a:gd name="connsiteY71" fmla="*/ 213360 h 3694853"/>
                  <a:gd name="connsiteX72" fmla="*/ 1764453 w 3557693"/>
                  <a:gd name="connsiteY72" fmla="*/ 365760 h 3694853"/>
                  <a:gd name="connsiteX73" fmla="*/ 1764453 w 3557693"/>
                  <a:gd name="connsiteY73" fmla="*/ 558800 h 3694853"/>
                  <a:gd name="connsiteX74" fmla="*/ 1774613 w 3557693"/>
                  <a:gd name="connsiteY74" fmla="*/ 670560 h 3694853"/>
                  <a:gd name="connsiteX75" fmla="*/ 1733973 w 3557693"/>
                  <a:gd name="connsiteY75" fmla="*/ 609600 h 3694853"/>
                  <a:gd name="connsiteX76" fmla="*/ 1622213 w 3557693"/>
                  <a:gd name="connsiteY76" fmla="*/ 406400 h 3694853"/>
                  <a:gd name="connsiteX77" fmla="*/ 1571413 w 3557693"/>
                  <a:gd name="connsiteY77" fmla="*/ 142240 h 3694853"/>
                  <a:gd name="connsiteX78" fmla="*/ 1540933 w 3557693"/>
                  <a:gd name="connsiteY78" fmla="*/ 60960 h 3694853"/>
                  <a:gd name="connsiteX79" fmla="*/ 1520613 w 3557693"/>
                  <a:gd name="connsiteY79" fmla="*/ 121920 h 3694853"/>
                  <a:gd name="connsiteX80" fmla="*/ 1551093 w 3557693"/>
                  <a:gd name="connsiteY80" fmla="*/ 365760 h 3694853"/>
                  <a:gd name="connsiteX81" fmla="*/ 1571413 w 3557693"/>
                  <a:gd name="connsiteY81" fmla="*/ 426720 h 3694853"/>
                  <a:gd name="connsiteX82" fmla="*/ 1540933 w 3557693"/>
                  <a:gd name="connsiteY82" fmla="*/ 416560 h 3694853"/>
                  <a:gd name="connsiteX83" fmla="*/ 1439333 w 3557693"/>
                  <a:gd name="connsiteY83" fmla="*/ 335280 h 3694853"/>
                  <a:gd name="connsiteX84" fmla="*/ 1327573 w 3557693"/>
                  <a:gd name="connsiteY84" fmla="*/ 274320 h 3694853"/>
                  <a:gd name="connsiteX85" fmla="*/ 1317413 w 3557693"/>
                  <a:gd name="connsiteY85" fmla="*/ 304800 h 3694853"/>
                  <a:gd name="connsiteX86" fmla="*/ 1429173 w 3557693"/>
                  <a:gd name="connsiteY86" fmla="*/ 396240 h 3694853"/>
                  <a:gd name="connsiteX87" fmla="*/ 1571413 w 3557693"/>
                  <a:gd name="connsiteY87" fmla="*/ 477520 h 3694853"/>
                  <a:gd name="connsiteX88" fmla="*/ 1601893 w 3557693"/>
                  <a:gd name="connsiteY88" fmla="*/ 497840 h 3694853"/>
                  <a:gd name="connsiteX89" fmla="*/ 1683173 w 3557693"/>
                  <a:gd name="connsiteY89" fmla="*/ 629920 h 3694853"/>
                  <a:gd name="connsiteX90" fmla="*/ 1764453 w 3557693"/>
                  <a:gd name="connsiteY90" fmla="*/ 731520 h 3694853"/>
                  <a:gd name="connsiteX91" fmla="*/ 1784773 w 3557693"/>
                  <a:gd name="connsiteY91" fmla="*/ 843280 h 3694853"/>
                  <a:gd name="connsiteX92" fmla="*/ 1815253 w 3557693"/>
                  <a:gd name="connsiteY92" fmla="*/ 1036320 h 3694853"/>
                  <a:gd name="connsiteX93" fmla="*/ 1876213 w 3557693"/>
                  <a:gd name="connsiteY93" fmla="*/ 1310640 h 3694853"/>
                  <a:gd name="connsiteX94" fmla="*/ 1855893 w 3557693"/>
                  <a:gd name="connsiteY94" fmla="*/ 1310640 h 3694853"/>
                  <a:gd name="connsiteX95" fmla="*/ 1591733 w 3557693"/>
                  <a:gd name="connsiteY95" fmla="*/ 1137920 h 3694853"/>
                  <a:gd name="connsiteX96" fmla="*/ 1408853 w 3557693"/>
                  <a:gd name="connsiteY96" fmla="*/ 914400 h 3694853"/>
                  <a:gd name="connsiteX97" fmla="*/ 1327573 w 3557693"/>
                  <a:gd name="connsiteY97" fmla="*/ 782320 h 3694853"/>
                  <a:gd name="connsiteX98" fmla="*/ 1307253 w 3557693"/>
                  <a:gd name="connsiteY98" fmla="*/ 619760 h 3694853"/>
                  <a:gd name="connsiteX99" fmla="*/ 1286933 w 3557693"/>
                  <a:gd name="connsiteY99" fmla="*/ 589280 h 3694853"/>
                  <a:gd name="connsiteX100" fmla="*/ 1256453 w 3557693"/>
                  <a:gd name="connsiteY100" fmla="*/ 670560 h 3694853"/>
                  <a:gd name="connsiteX101" fmla="*/ 1266613 w 3557693"/>
                  <a:gd name="connsiteY101" fmla="*/ 772160 h 3694853"/>
                  <a:gd name="connsiteX102" fmla="*/ 1185333 w 3557693"/>
                  <a:gd name="connsiteY102" fmla="*/ 690880 h 3694853"/>
                  <a:gd name="connsiteX103" fmla="*/ 1012613 w 3557693"/>
                  <a:gd name="connsiteY103" fmla="*/ 508000 h 3694853"/>
                  <a:gd name="connsiteX104" fmla="*/ 941493 w 3557693"/>
                  <a:gd name="connsiteY104" fmla="*/ 375920 h 3694853"/>
                  <a:gd name="connsiteX105" fmla="*/ 890693 w 3557693"/>
                  <a:gd name="connsiteY105" fmla="*/ 294640 h 3694853"/>
                  <a:gd name="connsiteX106" fmla="*/ 860213 w 3557693"/>
                  <a:gd name="connsiteY106" fmla="*/ 294640 h 3694853"/>
                  <a:gd name="connsiteX107" fmla="*/ 880533 w 3557693"/>
                  <a:gd name="connsiteY107" fmla="*/ 365760 h 3694853"/>
                  <a:gd name="connsiteX108" fmla="*/ 982133 w 3557693"/>
                  <a:gd name="connsiteY108" fmla="*/ 548640 h 3694853"/>
                  <a:gd name="connsiteX109" fmla="*/ 1083733 w 3557693"/>
                  <a:gd name="connsiteY109" fmla="*/ 650240 h 3694853"/>
                  <a:gd name="connsiteX110" fmla="*/ 1012613 w 3557693"/>
                  <a:gd name="connsiteY110" fmla="*/ 650240 h 3694853"/>
                  <a:gd name="connsiteX111" fmla="*/ 850053 w 3557693"/>
                  <a:gd name="connsiteY111" fmla="*/ 579120 h 3694853"/>
                  <a:gd name="connsiteX112" fmla="*/ 829733 w 3557693"/>
                  <a:gd name="connsiteY112" fmla="*/ 599440 h 3694853"/>
                  <a:gd name="connsiteX113" fmla="*/ 921173 w 3557693"/>
                  <a:gd name="connsiteY113" fmla="*/ 650240 h 3694853"/>
                  <a:gd name="connsiteX114" fmla="*/ 1073573 w 3557693"/>
                  <a:gd name="connsiteY114" fmla="*/ 711200 h 3694853"/>
                  <a:gd name="connsiteX115" fmla="*/ 1124373 w 3557693"/>
                  <a:gd name="connsiteY115" fmla="*/ 721360 h 3694853"/>
                  <a:gd name="connsiteX116" fmla="*/ 1246293 w 3557693"/>
                  <a:gd name="connsiteY116" fmla="*/ 822960 h 3694853"/>
                  <a:gd name="connsiteX117" fmla="*/ 1286933 w 3557693"/>
                  <a:gd name="connsiteY117" fmla="*/ 853440 h 3694853"/>
                  <a:gd name="connsiteX118" fmla="*/ 1398693 w 3557693"/>
                  <a:gd name="connsiteY118" fmla="*/ 985520 h 3694853"/>
                  <a:gd name="connsiteX119" fmla="*/ 1500293 w 3557693"/>
                  <a:gd name="connsiteY119" fmla="*/ 1117600 h 3694853"/>
                  <a:gd name="connsiteX120" fmla="*/ 1683173 w 3557693"/>
                  <a:gd name="connsiteY120" fmla="*/ 1290320 h 3694853"/>
                  <a:gd name="connsiteX121" fmla="*/ 1845733 w 3557693"/>
                  <a:gd name="connsiteY121" fmla="*/ 1422400 h 3694853"/>
                  <a:gd name="connsiteX122" fmla="*/ 1866053 w 3557693"/>
                  <a:gd name="connsiteY122" fmla="*/ 1473200 h 3694853"/>
                  <a:gd name="connsiteX123" fmla="*/ 1886373 w 3557693"/>
                  <a:gd name="connsiteY123" fmla="*/ 1625600 h 3694853"/>
                  <a:gd name="connsiteX124" fmla="*/ 1896533 w 3557693"/>
                  <a:gd name="connsiteY124" fmla="*/ 1717040 h 3694853"/>
                  <a:gd name="connsiteX125" fmla="*/ 1886373 w 3557693"/>
                  <a:gd name="connsiteY125" fmla="*/ 1879600 h 3694853"/>
                  <a:gd name="connsiteX126" fmla="*/ 1774613 w 3557693"/>
                  <a:gd name="connsiteY126" fmla="*/ 1828800 h 3694853"/>
                  <a:gd name="connsiteX127" fmla="*/ 1500293 w 3557693"/>
                  <a:gd name="connsiteY127" fmla="*/ 1778000 h 3694853"/>
                  <a:gd name="connsiteX128" fmla="*/ 1256453 w 3557693"/>
                  <a:gd name="connsiteY128" fmla="*/ 1706880 h 3694853"/>
                  <a:gd name="connsiteX129" fmla="*/ 900853 w 3557693"/>
                  <a:gd name="connsiteY129" fmla="*/ 1574800 h 3694853"/>
                  <a:gd name="connsiteX130" fmla="*/ 667173 w 3557693"/>
                  <a:gd name="connsiteY130" fmla="*/ 1341120 h 3694853"/>
                  <a:gd name="connsiteX131" fmla="*/ 514773 w 3557693"/>
                  <a:gd name="connsiteY131" fmla="*/ 1137920 h 3694853"/>
                  <a:gd name="connsiteX132" fmla="*/ 423333 w 3557693"/>
                  <a:gd name="connsiteY132" fmla="*/ 1036320 h 3694853"/>
                  <a:gd name="connsiteX133" fmla="*/ 362373 w 3557693"/>
                  <a:gd name="connsiteY133" fmla="*/ 1046480 h 3694853"/>
                  <a:gd name="connsiteX134" fmla="*/ 443653 w 3557693"/>
                  <a:gd name="connsiteY134" fmla="*/ 1137920 h 3694853"/>
                  <a:gd name="connsiteX135" fmla="*/ 565573 w 3557693"/>
                  <a:gd name="connsiteY135" fmla="*/ 1320800 h 3694853"/>
                  <a:gd name="connsiteX136" fmla="*/ 626533 w 3557693"/>
                  <a:gd name="connsiteY136" fmla="*/ 1402080 h 3694853"/>
                  <a:gd name="connsiteX137" fmla="*/ 555413 w 3557693"/>
                  <a:gd name="connsiteY137" fmla="*/ 1391920 h 3694853"/>
                  <a:gd name="connsiteX138" fmla="*/ 382693 w 3557693"/>
                  <a:gd name="connsiteY138" fmla="*/ 1300480 h 3694853"/>
                  <a:gd name="connsiteX139" fmla="*/ 209973 w 3557693"/>
                  <a:gd name="connsiteY139" fmla="*/ 1178560 h 3694853"/>
                  <a:gd name="connsiteX140" fmla="*/ 47413 w 3557693"/>
                  <a:gd name="connsiteY140" fmla="*/ 1046480 h 3694853"/>
                  <a:gd name="connsiteX141" fmla="*/ 6773 w 3557693"/>
                  <a:gd name="connsiteY141" fmla="*/ 1056640 h 3694853"/>
                  <a:gd name="connsiteX142" fmla="*/ 88053 w 3557693"/>
                  <a:gd name="connsiteY142" fmla="*/ 1127760 h 3694853"/>
                  <a:gd name="connsiteX143" fmla="*/ 362373 w 3557693"/>
                  <a:gd name="connsiteY143" fmla="*/ 1351280 h 3694853"/>
                  <a:gd name="connsiteX144" fmla="*/ 606213 w 3557693"/>
                  <a:gd name="connsiteY144" fmla="*/ 1463040 h 3694853"/>
                  <a:gd name="connsiteX145" fmla="*/ 707813 w 3557693"/>
                  <a:gd name="connsiteY145" fmla="*/ 1483360 h 3694853"/>
                  <a:gd name="connsiteX146" fmla="*/ 758613 w 3557693"/>
                  <a:gd name="connsiteY146" fmla="*/ 1544320 h 3694853"/>
                  <a:gd name="connsiteX147" fmla="*/ 819573 w 3557693"/>
                  <a:gd name="connsiteY147" fmla="*/ 1595120 h 3694853"/>
                  <a:gd name="connsiteX148" fmla="*/ 911013 w 3557693"/>
                  <a:gd name="connsiteY148" fmla="*/ 1645920 h 3694853"/>
                  <a:gd name="connsiteX149" fmla="*/ 1236133 w 3557693"/>
                  <a:gd name="connsiteY149" fmla="*/ 1767840 h 3694853"/>
                  <a:gd name="connsiteX150" fmla="*/ 1540933 w 3557693"/>
                  <a:gd name="connsiteY150" fmla="*/ 1879600 h 3694853"/>
                  <a:gd name="connsiteX151" fmla="*/ 1652693 w 3557693"/>
                  <a:gd name="connsiteY151" fmla="*/ 1950720 h 3694853"/>
                  <a:gd name="connsiteX152" fmla="*/ 1469813 w 3557693"/>
                  <a:gd name="connsiteY152" fmla="*/ 1920240 h 3694853"/>
                  <a:gd name="connsiteX153" fmla="*/ 1286933 w 3557693"/>
                  <a:gd name="connsiteY153" fmla="*/ 1920240 h 3694853"/>
                  <a:gd name="connsiteX154" fmla="*/ 1053253 w 3557693"/>
                  <a:gd name="connsiteY154" fmla="*/ 1899920 h 3694853"/>
                  <a:gd name="connsiteX155" fmla="*/ 809413 w 3557693"/>
                  <a:gd name="connsiteY155" fmla="*/ 1828800 h 3694853"/>
                  <a:gd name="connsiteX156" fmla="*/ 545253 w 3557693"/>
                  <a:gd name="connsiteY156" fmla="*/ 1737360 h 3694853"/>
                  <a:gd name="connsiteX157" fmla="*/ 514773 w 3557693"/>
                  <a:gd name="connsiteY157" fmla="*/ 1727200 h 3694853"/>
                  <a:gd name="connsiteX158" fmla="*/ 382693 w 3557693"/>
                  <a:gd name="connsiteY158" fmla="*/ 1635760 h 3694853"/>
                  <a:gd name="connsiteX159" fmla="*/ 342053 w 3557693"/>
                  <a:gd name="connsiteY159" fmla="*/ 1645920 h 3694853"/>
                  <a:gd name="connsiteX160" fmla="*/ 474133 w 3557693"/>
                  <a:gd name="connsiteY160" fmla="*/ 1767840 h 3694853"/>
                  <a:gd name="connsiteX161" fmla="*/ 728133 w 3557693"/>
                  <a:gd name="connsiteY161" fmla="*/ 1849120 h 3694853"/>
                  <a:gd name="connsiteX162" fmla="*/ 606213 w 3557693"/>
                  <a:gd name="connsiteY162" fmla="*/ 1849120 h 3694853"/>
                  <a:gd name="connsiteX163" fmla="*/ 474133 w 3557693"/>
                  <a:gd name="connsiteY163" fmla="*/ 1838960 h 3694853"/>
                  <a:gd name="connsiteX164" fmla="*/ 474133 w 3557693"/>
                  <a:gd name="connsiteY164" fmla="*/ 1889760 h 3694853"/>
                  <a:gd name="connsiteX165" fmla="*/ 585893 w 3557693"/>
                  <a:gd name="connsiteY165" fmla="*/ 1889760 h 3694853"/>
                  <a:gd name="connsiteX166" fmla="*/ 789093 w 3557693"/>
                  <a:gd name="connsiteY166" fmla="*/ 1889760 h 3694853"/>
                  <a:gd name="connsiteX167" fmla="*/ 992293 w 3557693"/>
                  <a:gd name="connsiteY167" fmla="*/ 1930400 h 3694853"/>
                  <a:gd name="connsiteX168" fmla="*/ 1266613 w 3557693"/>
                  <a:gd name="connsiteY168" fmla="*/ 1950720 h 3694853"/>
                  <a:gd name="connsiteX169" fmla="*/ 1520613 w 3557693"/>
                  <a:gd name="connsiteY169" fmla="*/ 1981200 h 3694853"/>
                  <a:gd name="connsiteX170" fmla="*/ 1693333 w 3557693"/>
                  <a:gd name="connsiteY170" fmla="*/ 2021840 h 3694853"/>
                  <a:gd name="connsiteX171" fmla="*/ 1744133 w 3557693"/>
                  <a:gd name="connsiteY171" fmla="*/ 2123440 h 3694853"/>
                  <a:gd name="connsiteX172" fmla="*/ 1794933 w 3557693"/>
                  <a:gd name="connsiteY172" fmla="*/ 2255520 h 3694853"/>
                  <a:gd name="connsiteX173" fmla="*/ 1805093 w 3557693"/>
                  <a:gd name="connsiteY173" fmla="*/ 2499360 h 3694853"/>
                  <a:gd name="connsiteX174" fmla="*/ 1784773 w 3557693"/>
                  <a:gd name="connsiteY174" fmla="*/ 2753360 h 3694853"/>
                  <a:gd name="connsiteX175" fmla="*/ 1733973 w 3557693"/>
                  <a:gd name="connsiteY175" fmla="*/ 3048000 h 3694853"/>
                  <a:gd name="connsiteX176" fmla="*/ 1683173 w 3557693"/>
                  <a:gd name="connsiteY176" fmla="*/ 3342640 h 3694853"/>
                  <a:gd name="connsiteX177" fmla="*/ 1632373 w 3557693"/>
                  <a:gd name="connsiteY177" fmla="*/ 3586480 h 3694853"/>
                  <a:gd name="connsiteX178" fmla="*/ 1825413 w 3557693"/>
                  <a:gd name="connsiteY178" fmla="*/ 3667760 h 3694853"/>
                  <a:gd name="connsiteX179" fmla="*/ 2120053 w 3557693"/>
                  <a:gd name="connsiteY179" fmla="*/ 3677920 h 3694853"/>
                  <a:gd name="connsiteX180" fmla="*/ 2191173 w 3557693"/>
                  <a:gd name="connsiteY180" fmla="*/ 3627120 h 3694853"/>
                  <a:gd name="connsiteX181" fmla="*/ 2181013 w 3557693"/>
                  <a:gd name="connsiteY181" fmla="*/ 3271520 h 3694853"/>
                  <a:gd name="connsiteX182" fmla="*/ 2159909 w 3557693"/>
                  <a:gd name="connsiteY182" fmla="*/ 2353033 h 3694853"/>
                  <a:gd name="connsiteX0" fmla="*/ 2150533 w 3557693"/>
                  <a:gd name="connsiteY0" fmla="*/ 2387600 h 3694853"/>
                  <a:gd name="connsiteX1" fmla="*/ 2302933 w 3557693"/>
                  <a:gd name="connsiteY1" fmla="*/ 2103120 h 3694853"/>
                  <a:gd name="connsiteX2" fmla="*/ 2628053 w 3557693"/>
                  <a:gd name="connsiteY2" fmla="*/ 1838960 h 3694853"/>
                  <a:gd name="connsiteX3" fmla="*/ 3014133 w 3557693"/>
                  <a:gd name="connsiteY3" fmla="*/ 1615440 h 3694853"/>
                  <a:gd name="connsiteX4" fmla="*/ 3288453 w 3557693"/>
                  <a:gd name="connsiteY4" fmla="*/ 1503680 h 3694853"/>
                  <a:gd name="connsiteX5" fmla="*/ 3471333 w 3557693"/>
                  <a:gd name="connsiteY5" fmla="*/ 1391920 h 3694853"/>
                  <a:gd name="connsiteX6" fmla="*/ 3552613 w 3557693"/>
                  <a:gd name="connsiteY6" fmla="*/ 1280160 h 3694853"/>
                  <a:gd name="connsiteX7" fmla="*/ 3501813 w 3557693"/>
                  <a:gd name="connsiteY7" fmla="*/ 1270000 h 3694853"/>
                  <a:gd name="connsiteX8" fmla="*/ 3430693 w 3557693"/>
                  <a:gd name="connsiteY8" fmla="*/ 1371600 h 3694853"/>
                  <a:gd name="connsiteX9" fmla="*/ 3237653 w 3557693"/>
                  <a:gd name="connsiteY9" fmla="*/ 1473200 h 3694853"/>
                  <a:gd name="connsiteX10" fmla="*/ 2922693 w 3557693"/>
                  <a:gd name="connsiteY10" fmla="*/ 1605280 h 3694853"/>
                  <a:gd name="connsiteX11" fmla="*/ 2892213 w 3557693"/>
                  <a:gd name="connsiteY11" fmla="*/ 1595120 h 3694853"/>
                  <a:gd name="connsiteX12" fmla="*/ 2922693 w 3557693"/>
                  <a:gd name="connsiteY12" fmla="*/ 1483360 h 3694853"/>
                  <a:gd name="connsiteX13" fmla="*/ 2983653 w 3557693"/>
                  <a:gd name="connsiteY13" fmla="*/ 1320800 h 3694853"/>
                  <a:gd name="connsiteX14" fmla="*/ 2983653 w 3557693"/>
                  <a:gd name="connsiteY14" fmla="*/ 1270000 h 3694853"/>
                  <a:gd name="connsiteX15" fmla="*/ 2932853 w 3557693"/>
                  <a:gd name="connsiteY15" fmla="*/ 1280160 h 3694853"/>
                  <a:gd name="connsiteX16" fmla="*/ 2902373 w 3557693"/>
                  <a:gd name="connsiteY16" fmla="*/ 1361440 h 3694853"/>
                  <a:gd name="connsiteX17" fmla="*/ 2821093 w 3557693"/>
                  <a:gd name="connsiteY17" fmla="*/ 1584960 h 3694853"/>
                  <a:gd name="connsiteX18" fmla="*/ 2790613 w 3557693"/>
                  <a:gd name="connsiteY18" fmla="*/ 1666240 h 3694853"/>
                  <a:gd name="connsiteX19" fmla="*/ 2668693 w 3557693"/>
                  <a:gd name="connsiteY19" fmla="*/ 1737360 h 3694853"/>
                  <a:gd name="connsiteX20" fmla="*/ 2475653 w 3557693"/>
                  <a:gd name="connsiteY20" fmla="*/ 1838960 h 3694853"/>
                  <a:gd name="connsiteX21" fmla="*/ 2374053 w 3557693"/>
                  <a:gd name="connsiteY21" fmla="*/ 1899920 h 3694853"/>
                  <a:gd name="connsiteX22" fmla="*/ 2231813 w 3557693"/>
                  <a:gd name="connsiteY22" fmla="*/ 2011680 h 3694853"/>
                  <a:gd name="connsiteX23" fmla="*/ 2313093 w 3557693"/>
                  <a:gd name="connsiteY23" fmla="*/ 1666240 h 3694853"/>
                  <a:gd name="connsiteX24" fmla="*/ 2384213 w 3557693"/>
                  <a:gd name="connsiteY24" fmla="*/ 1280160 h 3694853"/>
                  <a:gd name="connsiteX25" fmla="*/ 2597573 w 3557693"/>
                  <a:gd name="connsiteY25" fmla="*/ 1056640 h 3694853"/>
                  <a:gd name="connsiteX26" fmla="*/ 2668693 w 3557693"/>
                  <a:gd name="connsiteY26" fmla="*/ 894080 h 3694853"/>
                  <a:gd name="connsiteX27" fmla="*/ 2628053 w 3557693"/>
                  <a:gd name="connsiteY27" fmla="*/ 894080 h 3694853"/>
                  <a:gd name="connsiteX28" fmla="*/ 2567093 w 3557693"/>
                  <a:gd name="connsiteY28" fmla="*/ 1026160 h 3694853"/>
                  <a:gd name="connsiteX29" fmla="*/ 2414693 w 3557693"/>
                  <a:gd name="connsiteY29" fmla="*/ 1148080 h 3694853"/>
                  <a:gd name="connsiteX30" fmla="*/ 2465493 w 3557693"/>
                  <a:gd name="connsiteY30" fmla="*/ 975360 h 3694853"/>
                  <a:gd name="connsiteX31" fmla="*/ 2546773 w 3557693"/>
                  <a:gd name="connsiteY31" fmla="*/ 680720 h 3694853"/>
                  <a:gd name="connsiteX32" fmla="*/ 2648373 w 3557693"/>
                  <a:gd name="connsiteY32" fmla="*/ 589280 h 3694853"/>
                  <a:gd name="connsiteX33" fmla="*/ 2729653 w 3557693"/>
                  <a:gd name="connsiteY33" fmla="*/ 497840 h 3694853"/>
                  <a:gd name="connsiteX34" fmla="*/ 2739813 w 3557693"/>
                  <a:gd name="connsiteY34" fmla="*/ 447040 h 3694853"/>
                  <a:gd name="connsiteX35" fmla="*/ 2699173 w 3557693"/>
                  <a:gd name="connsiteY35" fmla="*/ 467360 h 3694853"/>
                  <a:gd name="connsiteX36" fmla="*/ 2628053 w 3557693"/>
                  <a:gd name="connsiteY36" fmla="*/ 548640 h 3694853"/>
                  <a:gd name="connsiteX37" fmla="*/ 2567093 w 3557693"/>
                  <a:gd name="connsiteY37" fmla="*/ 579120 h 3694853"/>
                  <a:gd name="connsiteX38" fmla="*/ 2678853 w 3557693"/>
                  <a:gd name="connsiteY38" fmla="*/ 274320 h 3694853"/>
                  <a:gd name="connsiteX39" fmla="*/ 2729653 w 3557693"/>
                  <a:gd name="connsiteY39" fmla="*/ 40640 h 3694853"/>
                  <a:gd name="connsiteX40" fmla="*/ 2689013 w 3557693"/>
                  <a:gd name="connsiteY40" fmla="*/ 30480 h 3694853"/>
                  <a:gd name="connsiteX41" fmla="*/ 2668693 w 3557693"/>
                  <a:gd name="connsiteY41" fmla="*/ 142240 h 3694853"/>
                  <a:gd name="connsiteX42" fmla="*/ 2617893 w 3557693"/>
                  <a:gd name="connsiteY42" fmla="*/ 314960 h 3694853"/>
                  <a:gd name="connsiteX43" fmla="*/ 2597573 w 3557693"/>
                  <a:gd name="connsiteY43" fmla="*/ 314960 h 3694853"/>
                  <a:gd name="connsiteX44" fmla="*/ 2556933 w 3557693"/>
                  <a:gd name="connsiteY44" fmla="*/ 172720 h 3694853"/>
                  <a:gd name="connsiteX45" fmla="*/ 2526453 w 3557693"/>
                  <a:gd name="connsiteY45" fmla="*/ 81280 h 3694853"/>
                  <a:gd name="connsiteX46" fmla="*/ 2495973 w 3557693"/>
                  <a:gd name="connsiteY46" fmla="*/ 111760 h 3694853"/>
                  <a:gd name="connsiteX47" fmla="*/ 2516293 w 3557693"/>
                  <a:gd name="connsiteY47" fmla="*/ 172720 h 3694853"/>
                  <a:gd name="connsiteX48" fmla="*/ 2546773 w 3557693"/>
                  <a:gd name="connsiteY48" fmla="*/ 284480 h 3694853"/>
                  <a:gd name="connsiteX49" fmla="*/ 2567093 w 3557693"/>
                  <a:gd name="connsiteY49" fmla="*/ 375920 h 3694853"/>
                  <a:gd name="connsiteX50" fmla="*/ 2577253 w 3557693"/>
                  <a:gd name="connsiteY50" fmla="*/ 406400 h 3694853"/>
                  <a:gd name="connsiteX51" fmla="*/ 2495973 w 3557693"/>
                  <a:gd name="connsiteY51" fmla="*/ 640080 h 3694853"/>
                  <a:gd name="connsiteX52" fmla="*/ 2424853 w 3557693"/>
                  <a:gd name="connsiteY52" fmla="*/ 894080 h 3694853"/>
                  <a:gd name="connsiteX53" fmla="*/ 2363893 w 3557693"/>
                  <a:gd name="connsiteY53" fmla="*/ 863600 h 3694853"/>
                  <a:gd name="connsiteX54" fmla="*/ 2262293 w 3557693"/>
                  <a:gd name="connsiteY54" fmla="*/ 690880 h 3694853"/>
                  <a:gd name="connsiteX55" fmla="*/ 2221653 w 3557693"/>
                  <a:gd name="connsiteY55" fmla="*/ 609600 h 3694853"/>
                  <a:gd name="connsiteX56" fmla="*/ 2201333 w 3557693"/>
                  <a:gd name="connsiteY56" fmla="*/ 640080 h 3694853"/>
                  <a:gd name="connsiteX57" fmla="*/ 2241973 w 3557693"/>
                  <a:gd name="connsiteY57" fmla="*/ 741680 h 3694853"/>
                  <a:gd name="connsiteX58" fmla="*/ 2302933 w 3557693"/>
                  <a:gd name="connsiteY58" fmla="*/ 853440 h 3694853"/>
                  <a:gd name="connsiteX59" fmla="*/ 2353733 w 3557693"/>
                  <a:gd name="connsiteY59" fmla="*/ 934720 h 3694853"/>
                  <a:gd name="connsiteX60" fmla="*/ 2384213 w 3557693"/>
                  <a:gd name="connsiteY60" fmla="*/ 965200 h 3694853"/>
                  <a:gd name="connsiteX61" fmla="*/ 2363893 w 3557693"/>
                  <a:gd name="connsiteY61" fmla="*/ 1076960 h 3694853"/>
                  <a:gd name="connsiteX62" fmla="*/ 2262293 w 3557693"/>
                  <a:gd name="connsiteY62" fmla="*/ 1422400 h 3694853"/>
                  <a:gd name="connsiteX63" fmla="*/ 2211493 w 3557693"/>
                  <a:gd name="connsiteY63" fmla="*/ 1676400 h 3694853"/>
                  <a:gd name="connsiteX64" fmla="*/ 2160693 w 3557693"/>
                  <a:gd name="connsiteY64" fmla="*/ 1818640 h 3694853"/>
                  <a:gd name="connsiteX65" fmla="*/ 2089573 w 3557693"/>
                  <a:gd name="connsiteY65" fmla="*/ 1838960 h 3694853"/>
                  <a:gd name="connsiteX66" fmla="*/ 2048933 w 3557693"/>
                  <a:gd name="connsiteY66" fmla="*/ 1686560 h 3694853"/>
                  <a:gd name="connsiteX67" fmla="*/ 1957493 w 3557693"/>
                  <a:gd name="connsiteY67" fmla="*/ 1351280 h 3694853"/>
                  <a:gd name="connsiteX68" fmla="*/ 1845733 w 3557693"/>
                  <a:gd name="connsiteY68" fmla="*/ 894080 h 3694853"/>
                  <a:gd name="connsiteX69" fmla="*/ 1805093 w 3557693"/>
                  <a:gd name="connsiteY69" fmla="*/ 436880 h 3694853"/>
                  <a:gd name="connsiteX70" fmla="*/ 1815253 w 3557693"/>
                  <a:gd name="connsiteY70" fmla="*/ 254000 h 3694853"/>
                  <a:gd name="connsiteX71" fmla="*/ 1774613 w 3557693"/>
                  <a:gd name="connsiteY71" fmla="*/ 213360 h 3694853"/>
                  <a:gd name="connsiteX72" fmla="*/ 1764453 w 3557693"/>
                  <a:gd name="connsiteY72" fmla="*/ 365760 h 3694853"/>
                  <a:gd name="connsiteX73" fmla="*/ 1764453 w 3557693"/>
                  <a:gd name="connsiteY73" fmla="*/ 558800 h 3694853"/>
                  <a:gd name="connsiteX74" fmla="*/ 1774613 w 3557693"/>
                  <a:gd name="connsiteY74" fmla="*/ 670560 h 3694853"/>
                  <a:gd name="connsiteX75" fmla="*/ 1733973 w 3557693"/>
                  <a:gd name="connsiteY75" fmla="*/ 609600 h 3694853"/>
                  <a:gd name="connsiteX76" fmla="*/ 1622213 w 3557693"/>
                  <a:gd name="connsiteY76" fmla="*/ 406400 h 3694853"/>
                  <a:gd name="connsiteX77" fmla="*/ 1571413 w 3557693"/>
                  <a:gd name="connsiteY77" fmla="*/ 142240 h 3694853"/>
                  <a:gd name="connsiteX78" fmla="*/ 1540933 w 3557693"/>
                  <a:gd name="connsiteY78" fmla="*/ 60960 h 3694853"/>
                  <a:gd name="connsiteX79" fmla="*/ 1520613 w 3557693"/>
                  <a:gd name="connsiteY79" fmla="*/ 121920 h 3694853"/>
                  <a:gd name="connsiteX80" fmla="*/ 1551093 w 3557693"/>
                  <a:gd name="connsiteY80" fmla="*/ 365760 h 3694853"/>
                  <a:gd name="connsiteX81" fmla="*/ 1571413 w 3557693"/>
                  <a:gd name="connsiteY81" fmla="*/ 426720 h 3694853"/>
                  <a:gd name="connsiteX82" fmla="*/ 1540933 w 3557693"/>
                  <a:gd name="connsiteY82" fmla="*/ 416560 h 3694853"/>
                  <a:gd name="connsiteX83" fmla="*/ 1439333 w 3557693"/>
                  <a:gd name="connsiteY83" fmla="*/ 335280 h 3694853"/>
                  <a:gd name="connsiteX84" fmla="*/ 1327573 w 3557693"/>
                  <a:gd name="connsiteY84" fmla="*/ 274320 h 3694853"/>
                  <a:gd name="connsiteX85" fmla="*/ 1317413 w 3557693"/>
                  <a:gd name="connsiteY85" fmla="*/ 304800 h 3694853"/>
                  <a:gd name="connsiteX86" fmla="*/ 1429173 w 3557693"/>
                  <a:gd name="connsiteY86" fmla="*/ 396240 h 3694853"/>
                  <a:gd name="connsiteX87" fmla="*/ 1571413 w 3557693"/>
                  <a:gd name="connsiteY87" fmla="*/ 477520 h 3694853"/>
                  <a:gd name="connsiteX88" fmla="*/ 1601893 w 3557693"/>
                  <a:gd name="connsiteY88" fmla="*/ 497840 h 3694853"/>
                  <a:gd name="connsiteX89" fmla="*/ 1683173 w 3557693"/>
                  <a:gd name="connsiteY89" fmla="*/ 629920 h 3694853"/>
                  <a:gd name="connsiteX90" fmla="*/ 1764453 w 3557693"/>
                  <a:gd name="connsiteY90" fmla="*/ 731520 h 3694853"/>
                  <a:gd name="connsiteX91" fmla="*/ 1784773 w 3557693"/>
                  <a:gd name="connsiteY91" fmla="*/ 843280 h 3694853"/>
                  <a:gd name="connsiteX92" fmla="*/ 1815253 w 3557693"/>
                  <a:gd name="connsiteY92" fmla="*/ 1036320 h 3694853"/>
                  <a:gd name="connsiteX93" fmla="*/ 1876213 w 3557693"/>
                  <a:gd name="connsiteY93" fmla="*/ 1310640 h 3694853"/>
                  <a:gd name="connsiteX94" fmla="*/ 1855893 w 3557693"/>
                  <a:gd name="connsiteY94" fmla="*/ 1310640 h 3694853"/>
                  <a:gd name="connsiteX95" fmla="*/ 1591733 w 3557693"/>
                  <a:gd name="connsiteY95" fmla="*/ 1137920 h 3694853"/>
                  <a:gd name="connsiteX96" fmla="*/ 1408853 w 3557693"/>
                  <a:gd name="connsiteY96" fmla="*/ 914400 h 3694853"/>
                  <a:gd name="connsiteX97" fmla="*/ 1327573 w 3557693"/>
                  <a:gd name="connsiteY97" fmla="*/ 782320 h 3694853"/>
                  <a:gd name="connsiteX98" fmla="*/ 1307253 w 3557693"/>
                  <a:gd name="connsiteY98" fmla="*/ 619760 h 3694853"/>
                  <a:gd name="connsiteX99" fmla="*/ 1286933 w 3557693"/>
                  <a:gd name="connsiteY99" fmla="*/ 589280 h 3694853"/>
                  <a:gd name="connsiteX100" fmla="*/ 1256453 w 3557693"/>
                  <a:gd name="connsiteY100" fmla="*/ 670560 h 3694853"/>
                  <a:gd name="connsiteX101" fmla="*/ 1266613 w 3557693"/>
                  <a:gd name="connsiteY101" fmla="*/ 772160 h 3694853"/>
                  <a:gd name="connsiteX102" fmla="*/ 1185333 w 3557693"/>
                  <a:gd name="connsiteY102" fmla="*/ 690880 h 3694853"/>
                  <a:gd name="connsiteX103" fmla="*/ 1012613 w 3557693"/>
                  <a:gd name="connsiteY103" fmla="*/ 508000 h 3694853"/>
                  <a:gd name="connsiteX104" fmla="*/ 941493 w 3557693"/>
                  <a:gd name="connsiteY104" fmla="*/ 375920 h 3694853"/>
                  <a:gd name="connsiteX105" fmla="*/ 890693 w 3557693"/>
                  <a:gd name="connsiteY105" fmla="*/ 294640 h 3694853"/>
                  <a:gd name="connsiteX106" fmla="*/ 860213 w 3557693"/>
                  <a:gd name="connsiteY106" fmla="*/ 294640 h 3694853"/>
                  <a:gd name="connsiteX107" fmla="*/ 880533 w 3557693"/>
                  <a:gd name="connsiteY107" fmla="*/ 365760 h 3694853"/>
                  <a:gd name="connsiteX108" fmla="*/ 982133 w 3557693"/>
                  <a:gd name="connsiteY108" fmla="*/ 548640 h 3694853"/>
                  <a:gd name="connsiteX109" fmla="*/ 1083733 w 3557693"/>
                  <a:gd name="connsiteY109" fmla="*/ 650240 h 3694853"/>
                  <a:gd name="connsiteX110" fmla="*/ 1012613 w 3557693"/>
                  <a:gd name="connsiteY110" fmla="*/ 650240 h 3694853"/>
                  <a:gd name="connsiteX111" fmla="*/ 850053 w 3557693"/>
                  <a:gd name="connsiteY111" fmla="*/ 579120 h 3694853"/>
                  <a:gd name="connsiteX112" fmla="*/ 829733 w 3557693"/>
                  <a:gd name="connsiteY112" fmla="*/ 599440 h 3694853"/>
                  <a:gd name="connsiteX113" fmla="*/ 921173 w 3557693"/>
                  <a:gd name="connsiteY113" fmla="*/ 650240 h 3694853"/>
                  <a:gd name="connsiteX114" fmla="*/ 1073573 w 3557693"/>
                  <a:gd name="connsiteY114" fmla="*/ 711200 h 3694853"/>
                  <a:gd name="connsiteX115" fmla="*/ 1124373 w 3557693"/>
                  <a:gd name="connsiteY115" fmla="*/ 721360 h 3694853"/>
                  <a:gd name="connsiteX116" fmla="*/ 1246293 w 3557693"/>
                  <a:gd name="connsiteY116" fmla="*/ 822960 h 3694853"/>
                  <a:gd name="connsiteX117" fmla="*/ 1286933 w 3557693"/>
                  <a:gd name="connsiteY117" fmla="*/ 853440 h 3694853"/>
                  <a:gd name="connsiteX118" fmla="*/ 1398693 w 3557693"/>
                  <a:gd name="connsiteY118" fmla="*/ 985520 h 3694853"/>
                  <a:gd name="connsiteX119" fmla="*/ 1500293 w 3557693"/>
                  <a:gd name="connsiteY119" fmla="*/ 1117600 h 3694853"/>
                  <a:gd name="connsiteX120" fmla="*/ 1683173 w 3557693"/>
                  <a:gd name="connsiteY120" fmla="*/ 1290320 h 3694853"/>
                  <a:gd name="connsiteX121" fmla="*/ 1845733 w 3557693"/>
                  <a:gd name="connsiteY121" fmla="*/ 1422400 h 3694853"/>
                  <a:gd name="connsiteX122" fmla="*/ 1866053 w 3557693"/>
                  <a:gd name="connsiteY122" fmla="*/ 1473200 h 3694853"/>
                  <a:gd name="connsiteX123" fmla="*/ 1886373 w 3557693"/>
                  <a:gd name="connsiteY123" fmla="*/ 1625600 h 3694853"/>
                  <a:gd name="connsiteX124" fmla="*/ 1896533 w 3557693"/>
                  <a:gd name="connsiteY124" fmla="*/ 1717040 h 3694853"/>
                  <a:gd name="connsiteX125" fmla="*/ 1886373 w 3557693"/>
                  <a:gd name="connsiteY125" fmla="*/ 1879600 h 3694853"/>
                  <a:gd name="connsiteX126" fmla="*/ 1774613 w 3557693"/>
                  <a:gd name="connsiteY126" fmla="*/ 1828800 h 3694853"/>
                  <a:gd name="connsiteX127" fmla="*/ 1500293 w 3557693"/>
                  <a:gd name="connsiteY127" fmla="*/ 1778000 h 3694853"/>
                  <a:gd name="connsiteX128" fmla="*/ 1256453 w 3557693"/>
                  <a:gd name="connsiteY128" fmla="*/ 1706880 h 3694853"/>
                  <a:gd name="connsiteX129" fmla="*/ 900853 w 3557693"/>
                  <a:gd name="connsiteY129" fmla="*/ 1574800 h 3694853"/>
                  <a:gd name="connsiteX130" fmla="*/ 667173 w 3557693"/>
                  <a:gd name="connsiteY130" fmla="*/ 1341120 h 3694853"/>
                  <a:gd name="connsiteX131" fmla="*/ 514773 w 3557693"/>
                  <a:gd name="connsiteY131" fmla="*/ 1137920 h 3694853"/>
                  <a:gd name="connsiteX132" fmla="*/ 423333 w 3557693"/>
                  <a:gd name="connsiteY132" fmla="*/ 1036320 h 3694853"/>
                  <a:gd name="connsiteX133" fmla="*/ 362373 w 3557693"/>
                  <a:gd name="connsiteY133" fmla="*/ 1046480 h 3694853"/>
                  <a:gd name="connsiteX134" fmla="*/ 443653 w 3557693"/>
                  <a:gd name="connsiteY134" fmla="*/ 1137920 h 3694853"/>
                  <a:gd name="connsiteX135" fmla="*/ 565573 w 3557693"/>
                  <a:gd name="connsiteY135" fmla="*/ 1320800 h 3694853"/>
                  <a:gd name="connsiteX136" fmla="*/ 626533 w 3557693"/>
                  <a:gd name="connsiteY136" fmla="*/ 1402080 h 3694853"/>
                  <a:gd name="connsiteX137" fmla="*/ 555413 w 3557693"/>
                  <a:gd name="connsiteY137" fmla="*/ 1391920 h 3694853"/>
                  <a:gd name="connsiteX138" fmla="*/ 382693 w 3557693"/>
                  <a:gd name="connsiteY138" fmla="*/ 1300480 h 3694853"/>
                  <a:gd name="connsiteX139" fmla="*/ 209973 w 3557693"/>
                  <a:gd name="connsiteY139" fmla="*/ 1178560 h 3694853"/>
                  <a:gd name="connsiteX140" fmla="*/ 47413 w 3557693"/>
                  <a:gd name="connsiteY140" fmla="*/ 1046480 h 3694853"/>
                  <a:gd name="connsiteX141" fmla="*/ 6773 w 3557693"/>
                  <a:gd name="connsiteY141" fmla="*/ 1056640 h 3694853"/>
                  <a:gd name="connsiteX142" fmla="*/ 88053 w 3557693"/>
                  <a:gd name="connsiteY142" fmla="*/ 1127760 h 3694853"/>
                  <a:gd name="connsiteX143" fmla="*/ 362373 w 3557693"/>
                  <a:gd name="connsiteY143" fmla="*/ 1351280 h 3694853"/>
                  <a:gd name="connsiteX144" fmla="*/ 606213 w 3557693"/>
                  <a:gd name="connsiteY144" fmla="*/ 1463040 h 3694853"/>
                  <a:gd name="connsiteX145" fmla="*/ 707813 w 3557693"/>
                  <a:gd name="connsiteY145" fmla="*/ 1483360 h 3694853"/>
                  <a:gd name="connsiteX146" fmla="*/ 758613 w 3557693"/>
                  <a:gd name="connsiteY146" fmla="*/ 1544320 h 3694853"/>
                  <a:gd name="connsiteX147" fmla="*/ 819573 w 3557693"/>
                  <a:gd name="connsiteY147" fmla="*/ 1595120 h 3694853"/>
                  <a:gd name="connsiteX148" fmla="*/ 911013 w 3557693"/>
                  <a:gd name="connsiteY148" fmla="*/ 1645920 h 3694853"/>
                  <a:gd name="connsiteX149" fmla="*/ 1236133 w 3557693"/>
                  <a:gd name="connsiteY149" fmla="*/ 1767840 h 3694853"/>
                  <a:gd name="connsiteX150" fmla="*/ 1540933 w 3557693"/>
                  <a:gd name="connsiteY150" fmla="*/ 1879600 h 3694853"/>
                  <a:gd name="connsiteX151" fmla="*/ 1652693 w 3557693"/>
                  <a:gd name="connsiteY151" fmla="*/ 1950720 h 3694853"/>
                  <a:gd name="connsiteX152" fmla="*/ 1469813 w 3557693"/>
                  <a:gd name="connsiteY152" fmla="*/ 1920240 h 3694853"/>
                  <a:gd name="connsiteX153" fmla="*/ 1286933 w 3557693"/>
                  <a:gd name="connsiteY153" fmla="*/ 1920240 h 3694853"/>
                  <a:gd name="connsiteX154" fmla="*/ 1053253 w 3557693"/>
                  <a:gd name="connsiteY154" fmla="*/ 1899920 h 3694853"/>
                  <a:gd name="connsiteX155" fmla="*/ 809413 w 3557693"/>
                  <a:gd name="connsiteY155" fmla="*/ 1828800 h 3694853"/>
                  <a:gd name="connsiteX156" fmla="*/ 545253 w 3557693"/>
                  <a:gd name="connsiteY156" fmla="*/ 1737360 h 3694853"/>
                  <a:gd name="connsiteX157" fmla="*/ 514773 w 3557693"/>
                  <a:gd name="connsiteY157" fmla="*/ 1727200 h 3694853"/>
                  <a:gd name="connsiteX158" fmla="*/ 382693 w 3557693"/>
                  <a:gd name="connsiteY158" fmla="*/ 1635760 h 3694853"/>
                  <a:gd name="connsiteX159" fmla="*/ 342053 w 3557693"/>
                  <a:gd name="connsiteY159" fmla="*/ 1645920 h 3694853"/>
                  <a:gd name="connsiteX160" fmla="*/ 474133 w 3557693"/>
                  <a:gd name="connsiteY160" fmla="*/ 1767840 h 3694853"/>
                  <a:gd name="connsiteX161" fmla="*/ 728133 w 3557693"/>
                  <a:gd name="connsiteY161" fmla="*/ 1849120 h 3694853"/>
                  <a:gd name="connsiteX162" fmla="*/ 606213 w 3557693"/>
                  <a:gd name="connsiteY162" fmla="*/ 1849120 h 3694853"/>
                  <a:gd name="connsiteX163" fmla="*/ 474133 w 3557693"/>
                  <a:gd name="connsiteY163" fmla="*/ 1838960 h 3694853"/>
                  <a:gd name="connsiteX164" fmla="*/ 474133 w 3557693"/>
                  <a:gd name="connsiteY164" fmla="*/ 1889760 h 3694853"/>
                  <a:gd name="connsiteX165" fmla="*/ 585893 w 3557693"/>
                  <a:gd name="connsiteY165" fmla="*/ 1889760 h 3694853"/>
                  <a:gd name="connsiteX166" fmla="*/ 789093 w 3557693"/>
                  <a:gd name="connsiteY166" fmla="*/ 1889760 h 3694853"/>
                  <a:gd name="connsiteX167" fmla="*/ 992293 w 3557693"/>
                  <a:gd name="connsiteY167" fmla="*/ 1930400 h 3694853"/>
                  <a:gd name="connsiteX168" fmla="*/ 1266613 w 3557693"/>
                  <a:gd name="connsiteY168" fmla="*/ 1950720 h 3694853"/>
                  <a:gd name="connsiteX169" fmla="*/ 1520613 w 3557693"/>
                  <a:gd name="connsiteY169" fmla="*/ 1981200 h 3694853"/>
                  <a:gd name="connsiteX170" fmla="*/ 1693333 w 3557693"/>
                  <a:gd name="connsiteY170" fmla="*/ 2021840 h 3694853"/>
                  <a:gd name="connsiteX171" fmla="*/ 1744133 w 3557693"/>
                  <a:gd name="connsiteY171" fmla="*/ 2123440 h 3694853"/>
                  <a:gd name="connsiteX172" fmla="*/ 1794933 w 3557693"/>
                  <a:gd name="connsiteY172" fmla="*/ 2255520 h 3694853"/>
                  <a:gd name="connsiteX173" fmla="*/ 1805093 w 3557693"/>
                  <a:gd name="connsiteY173" fmla="*/ 2499360 h 3694853"/>
                  <a:gd name="connsiteX174" fmla="*/ 1784773 w 3557693"/>
                  <a:gd name="connsiteY174" fmla="*/ 2753360 h 3694853"/>
                  <a:gd name="connsiteX175" fmla="*/ 1733973 w 3557693"/>
                  <a:gd name="connsiteY175" fmla="*/ 3048000 h 3694853"/>
                  <a:gd name="connsiteX176" fmla="*/ 1683173 w 3557693"/>
                  <a:gd name="connsiteY176" fmla="*/ 3342640 h 3694853"/>
                  <a:gd name="connsiteX177" fmla="*/ 1632373 w 3557693"/>
                  <a:gd name="connsiteY177" fmla="*/ 3586480 h 3694853"/>
                  <a:gd name="connsiteX178" fmla="*/ 1825413 w 3557693"/>
                  <a:gd name="connsiteY178" fmla="*/ 3667760 h 3694853"/>
                  <a:gd name="connsiteX179" fmla="*/ 2120053 w 3557693"/>
                  <a:gd name="connsiteY179" fmla="*/ 3677920 h 3694853"/>
                  <a:gd name="connsiteX180" fmla="*/ 2191173 w 3557693"/>
                  <a:gd name="connsiteY180" fmla="*/ 3627120 h 3694853"/>
                  <a:gd name="connsiteX181" fmla="*/ 2181013 w 3557693"/>
                  <a:gd name="connsiteY181" fmla="*/ 3271520 h 3694853"/>
                  <a:gd name="connsiteX182" fmla="*/ 2159909 w 3557693"/>
                  <a:gd name="connsiteY182" fmla="*/ 2497049 h 3694853"/>
                  <a:gd name="connsiteX0" fmla="*/ 2150533 w 3557693"/>
                  <a:gd name="connsiteY0" fmla="*/ 2387600 h 3694853"/>
                  <a:gd name="connsiteX1" fmla="*/ 2302933 w 3557693"/>
                  <a:gd name="connsiteY1" fmla="*/ 2103120 h 3694853"/>
                  <a:gd name="connsiteX2" fmla="*/ 2628053 w 3557693"/>
                  <a:gd name="connsiteY2" fmla="*/ 1838960 h 3694853"/>
                  <a:gd name="connsiteX3" fmla="*/ 3014133 w 3557693"/>
                  <a:gd name="connsiteY3" fmla="*/ 1615440 h 3694853"/>
                  <a:gd name="connsiteX4" fmla="*/ 3288453 w 3557693"/>
                  <a:gd name="connsiteY4" fmla="*/ 1503680 h 3694853"/>
                  <a:gd name="connsiteX5" fmla="*/ 3471333 w 3557693"/>
                  <a:gd name="connsiteY5" fmla="*/ 1391920 h 3694853"/>
                  <a:gd name="connsiteX6" fmla="*/ 3552613 w 3557693"/>
                  <a:gd name="connsiteY6" fmla="*/ 1280160 h 3694853"/>
                  <a:gd name="connsiteX7" fmla="*/ 3501813 w 3557693"/>
                  <a:gd name="connsiteY7" fmla="*/ 1270000 h 3694853"/>
                  <a:gd name="connsiteX8" fmla="*/ 3430693 w 3557693"/>
                  <a:gd name="connsiteY8" fmla="*/ 1371600 h 3694853"/>
                  <a:gd name="connsiteX9" fmla="*/ 3237653 w 3557693"/>
                  <a:gd name="connsiteY9" fmla="*/ 1473200 h 3694853"/>
                  <a:gd name="connsiteX10" fmla="*/ 2922693 w 3557693"/>
                  <a:gd name="connsiteY10" fmla="*/ 1605280 h 3694853"/>
                  <a:gd name="connsiteX11" fmla="*/ 2892213 w 3557693"/>
                  <a:gd name="connsiteY11" fmla="*/ 1595120 h 3694853"/>
                  <a:gd name="connsiteX12" fmla="*/ 2922693 w 3557693"/>
                  <a:gd name="connsiteY12" fmla="*/ 1483360 h 3694853"/>
                  <a:gd name="connsiteX13" fmla="*/ 2983653 w 3557693"/>
                  <a:gd name="connsiteY13" fmla="*/ 1320800 h 3694853"/>
                  <a:gd name="connsiteX14" fmla="*/ 2983653 w 3557693"/>
                  <a:gd name="connsiteY14" fmla="*/ 1270000 h 3694853"/>
                  <a:gd name="connsiteX15" fmla="*/ 2932853 w 3557693"/>
                  <a:gd name="connsiteY15" fmla="*/ 1280160 h 3694853"/>
                  <a:gd name="connsiteX16" fmla="*/ 2902373 w 3557693"/>
                  <a:gd name="connsiteY16" fmla="*/ 1361440 h 3694853"/>
                  <a:gd name="connsiteX17" fmla="*/ 2821093 w 3557693"/>
                  <a:gd name="connsiteY17" fmla="*/ 1584960 h 3694853"/>
                  <a:gd name="connsiteX18" fmla="*/ 2790613 w 3557693"/>
                  <a:gd name="connsiteY18" fmla="*/ 1666240 h 3694853"/>
                  <a:gd name="connsiteX19" fmla="*/ 2668693 w 3557693"/>
                  <a:gd name="connsiteY19" fmla="*/ 1737360 h 3694853"/>
                  <a:gd name="connsiteX20" fmla="*/ 2475653 w 3557693"/>
                  <a:gd name="connsiteY20" fmla="*/ 1838960 h 3694853"/>
                  <a:gd name="connsiteX21" fmla="*/ 2374053 w 3557693"/>
                  <a:gd name="connsiteY21" fmla="*/ 1899920 h 3694853"/>
                  <a:gd name="connsiteX22" fmla="*/ 2231813 w 3557693"/>
                  <a:gd name="connsiteY22" fmla="*/ 2011680 h 3694853"/>
                  <a:gd name="connsiteX23" fmla="*/ 2313093 w 3557693"/>
                  <a:gd name="connsiteY23" fmla="*/ 1666240 h 3694853"/>
                  <a:gd name="connsiteX24" fmla="*/ 2384213 w 3557693"/>
                  <a:gd name="connsiteY24" fmla="*/ 1280160 h 3694853"/>
                  <a:gd name="connsiteX25" fmla="*/ 2597573 w 3557693"/>
                  <a:gd name="connsiteY25" fmla="*/ 1056640 h 3694853"/>
                  <a:gd name="connsiteX26" fmla="*/ 2668693 w 3557693"/>
                  <a:gd name="connsiteY26" fmla="*/ 894080 h 3694853"/>
                  <a:gd name="connsiteX27" fmla="*/ 2628053 w 3557693"/>
                  <a:gd name="connsiteY27" fmla="*/ 894080 h 3694853"/>
                  <a:gd name="connsiteX28" fmla="*/ 2567093 w 3557693"/>
                  <a:gd name="connsiteY28" fmla="*/ 1026160 h 3694853"/>
                  <a:gd name="connsiteX29" fmla="*/ 2414693 w 3557693"/>
                  <a:gd name="connsiteY29" fmla="*/ 1148080 h 3694853"/>
                  <a:gd name="connsiteX30" fmla="*/ 2465493 w 3557693"/>
                  <a:gd name="connsiteY30" fmla="*/ 975360 h 3694853"/>
                  <a:gd name="connsiteX31" fmla="*/ 2546773 w 3557693"/>
                  <a:gd name="connsiteY31" fmla="*/ 680720 h 3694853"/>
                  <a:gd name="connsiteX32" fmla="*/ 2648373 w 3557693"/>
                  <a:gd name="connsiteY32" fmla="*/ 589280 h 3694853"/>
                  <a:gd name="connsiteX33" fmla="*/ 2729653 w 3557693"/>
                  <a:gd name="connsiteY33" fmla="*/ 497840 h 3694853"/>
                  <a:gd name="connsiteX34" fmla="*/ 2739813 w 3557693"/>
                  <a:gd name="connsiteY34" fmla="*/ 447040 h 3694853"/>
                  <a:gd name="connsiteX35" fmla="*/ 2699173 w 3557693"/>
                  <a:gd name="connsiteY35" fmla="*/ 467360 h 3694853"/>
                  <a:gd name="connsiteX36" fmla="*/ 2628053 w 3557693"/>
                  <a:gd name="connsiteY36" fmla="*/ 548640 h 3694853"/>
                  <a:gd name="connsiteX37" fmla="*/ 2567093 w 3557693"/>
                  <a:gd name="connsiteY37" fmla="*/ 579120 h 3694853"/>
                  <a:gd name="connsiteX38" fmla="*/ 2678853 w 3557693"/>
                  <a:gd name="connsiteY38" fmla="*/ 274320 h 3694853"/>
                  <a:gd name="connsiteX39" fmla="*/ 2729653 w 3557693"/>
                  <a:gd name="connsiteY39" fmla="*/ 40640 h 3694853"/>
                  <a:gd name="connsiteX40" fmla="*/ 2689013 w 3557693"/>
                  <a:gd name="connsiteY40" fmla="*/ 30480 h 3694853"/>
                  <a:gd name="connsiteX41" fmla="*/ 2668693 w 3557693"/>
                  <a:gd name="connsiteY41" fmla="*/ 142240 h 3694853"/>
                  <a:gd name="connsiteX42" fmla="*/ 2617893 w 3557693"/>
                  <a:gd name="connsiteY42" fmla="*/ 314960 h 3694853"/>
                  <a:gd name="connsiteX43" fmla="*/ 2597573 w 3557693"/>
                  <a:gd name="connsiteY43" fmla="*/ 314960 h 3694853"/>
                  <a:gd name="connsiteX44" fmla="*/ 2556933 w 3557693"/>
                  <a:gd name="connsiteY44" fmla="*/ 172720 h 3694853"/>
                  <a:gd name="connsiteX45" fmla="*/ 2526453 w 3557693"/>
                  <a:gd name="connsiteY45" fmla="*/ 81280 h 3694853"/>
                  <a:gd name="connsiteX46" fmla="*/ 2495973 w 3557693"/>
                  <a:gd name="connsiteY46" fmla="*/ 111760 h 3694853"/>
                  <a:gd name="connsiteX47" fmla="*/ 2516293 w 3557693"/>
                  <a:gd name="connsiteY47" fmla="*/ 172720 h 3694853"/>
                  <a:gd name="connsiteX48" fmla="*/ 2546773 w 3557693"/>
                  <a:gd name="connsiteY48" fmla="*/ 284480 h 3694853"/>
                  <a:gd name="connsiteX49" fmla="*/ 2567093 w 3557693"/>
                  <a:gd name="connsiteY49" fmla="*/ 375920 h 3694853"/>
                  <a:gd name="connsiteX50" fmla="*/ 2577253 w 3557693"/>
                  <a:gd name="connsiteY50" fmla="*/ 406400 h 3694853"/>
                  <a:gd name="connsiteX51" fmla="*/ 2495973 w 3557693"/>
                  <a:gd name="connsiteY51" fmla="*/ 640080 h 3694853"/>
                  <a:gd name="connsiteX52" fmla="*/ 2424853 w 3557693"/>
                  <a:gd name="connsiteY52" fmla="*/ 894080 h 3694853"/>
                  <a:gd name="connsiteX53" fmla="*/ 2363893 w 3557693"/>
                  <a:gd name="connsiteY53" fmla="*/ 863600 h 3694853"/>
                  <a:gd name="connsiteX54" fmla="*/ 2262293 w 3557693"/>
                  <a:gd name="connsiteY54" fmla="*/ 690880 h 3694853"/>
                  <a:gd name="connsiteX55" fmla="*/ 2221653 w 3557693"/>
                  <a:gd name="connsiteY55" fmla="*/ 609600 h 3694853"/>
                  <a:gd name="connsiteX56" fmla="*/ 2201333 w 3557693"/>
                  <a:gd name="connsiteY56" fmla="*/ 640080 h 3694853"/>
                  <a:gd name="connsiteX57" fmla="*/ 2241973 w 3557693"/>
                  <a:gd name="connsiteY57" fmla="*/ 741680 h 3694853"/>
                  <a:gd name="connsiteX58" fmla="*/ 2302933 w 3557693"/>
                  <a:gd name="connsiteY58" fmla="*/ 853440 h 3694853"/>
                  <a:gd name="connsiteX59" fmla="*/ 2353733 w 3557693"/>
                  <a:gd name="connsiteY59" fmla="*/ 934720 h 3694853"/>
                  <a:gd name="connsiteX60" fmla="*/ 2384213 w 3557693"/>
                  <a:gd name="connsiteY60" fmla="*/ 965200 h 3694853"/>
                  <a:gd name="connsiteX61" fmla="*/ 2363893 w 3557693"/>
                  <a:gd name="connsiteY61" fmla="*/ 1076960 h 3694853"/>
                  <a:gd name="connsiteX62" fmla="*/ 2262293 w 3557693"/>
                  <a:gd name="connsiteY62" fmla="*/ 1422400 h 3694853"/>
                  <a:gd name="connsiteX63" fmla="*/ 2211493 w 3557693"/>
                  <a:gd name="connsiteY63" fmla="*/ 1676400 h 3694853"/>
                  <a:gd name="connsiteX64" fmla="*/ 2160693 w 3557693"/>
                  <a:gd name="connsiteY64" fmla="*/ 1818640 h 3694853"/>
                  <a:gd name="connsiteX65" fmla="*/ 2089573 w 3557693"/>
                  <a:gd name="connsiteY65" fmla="*/ 1838960 h 3694853"/>
                  <a:gd name="connsiteX66" fmla="*/ 2048933 w 3557693"/>
                  <a:gd name="connsiteY66" fmla="*/ 1686560 h 3694853"/>
                  <a:gd name="connsiteX67" fmla="*/ 1957493 w 3557693"/>
                  <a:gd name="connsiteY67" fmla="*/ 1351280 h 3694853"/>
                  <a:gd name="connsiteX68" fmla="*/ 1845733 w 3557693"/>
                  <a:gd name="connsiteY68" fmla="*/ 894080 h 3694853"/>
                  <a:gd name="connsiteX69" fmla="*/ 1805093 w 3557693"/>
                  <a:gd name="connsiteY69" fmla="*/ 436880 h 3694853"/>
                  <a:gd name="connsiteX70" fmla="*/ 1815253 w 3557693"/>
                  <a:gd name="connsiteY70" fmla="*/ 254000 h 3694853"/>
                  <a:gd name="connsiteX71" fmla="*/ 1774613 w 3557693"/>
                  <a:gd name="connsiteY71" fmla="*/ 213360 h 3694853"/>
                  <a:gd name="connsiteX72" fmla="*/ 1764453 w 3557693"/>
                  <a:gd name="connsiteY72" fmla="*/ 365760 h 3694853"/>
                  <a:gd name="connsiteX73" fmla="*/ 1764453 w 3557693"/>
                  <a:gd name="connsiteY73" fmla="*/ 558800 h 3694853"/>
                  <a:gd name="connsiteX74" fmla="*/ 1774613 w 3557693"/>
                  <a:gd name="connsiteY74" fmla="*/ 670560 h 3694853"/>
                  <a:gd name="connsiteX75" fmla="*/ 1733973 w 3557693"/>
                  <a:gd name="connsiteY75" fmla="*/ 609600 h 3694853"/>
                  <a:gd name="connsiteX76" fmla="*/ 1622213 w 3557693"/>
                  <a:gd name="connsiteY76" fmla="*/ 406400 h 3694853"/>
                  <a:gd name="connsiteX77" fmla="*/ 1571413 w 3557693"/>
                  <a:gd name="connsiteY77" fmla="*/ 142240 h 3694853"/>
                  <a:gd name="connsiteX78" fmla="*/ 1540933 w 3557693"/>
                  <a:gd name="connsiteY78" fmla="*/ 60960 h 3694853"/>
                  <a:gd name="connsiteX79" fmla="*/ 1520613 w 3557693"/>
                  <a:gd name="connsiteY79" fmla="*/ 121920 h 3694853"/>
                  <a:gd name="connsiteX80" fmla="*/ 1551093 w 3557693"/>
                  <a:gd name="connsiteY80" fmla="*/ 365760 h 3694853"/>
                  <a:gd name="connsiteX81" fmla="*/ 1571413 w 3557693"/>
                  <a:gd name="connsiteY81" fmla="*/ 426720 h 3694853"/>
                  <a:gd name="connsiteX82" fmla="*/ 1540933 w 3557693"/>
                  <a:gd name="connsiteY82" fmla="*/ 416560 h 3694853"/>
                  <a:gd name="connsiteX83" fmla="*/ 1439333 w 3557693"/>
                  <a:gd name="connsiteY83" fmla="*/ 335280 h 3694853"/>
                  <a:gd name="connsiteX84" fmla="*/ 1327573 w 3557693"/>
                  <a:gd name="connsiteY84" fmla="*/ 274320 h 3694853"/>
                  <a:gd name="connsiteX85" fmla="*/ 1317413 w 3557693"/>
                  <a:gd name="connsiteY85" fmla="*/ 304800 h 3694853"/>
                  <a:gd name="connsiteX86" fmla="*/ 1429173 w 3557693"/>
                  <a:gd name="connsiteY86" fmla="*/ 396240 h 3694853"/>
                  <a:gd name="connsiteX87" fmla="*/ 1571413 w 3557693"/>
                  <a:gd name="connsiteY87" fmla="*/ 477520 h 3694853"/>
                  <a:gd name="connsiteX88" fmla="*/ 1601893 w 3557693"/>
                  <a:gd name="connsiteY88" fmla="*/ 497840 h 3694853"/>
                  <a:gd name="connsiteX89" fmla="*/ 1683173 w 3557693"/>
                  <a:gd name="connsiteY89" fmla="*/ 629920 h 3694853"/>
                  <a:gd name="connsiteX90" fmla="*/ 1764453 w 3557693"/>
                  <a:gd name="connsiteY90" fmla="*/ 731520 h 3694853"/>
                  <a:gd name="connsiteX91" fmla="*/ 1784773 w 3557693"/>
                  <a:gd name="connsiteY91" fmla="*/ 843280 h 3694853"/>
                  <a:gd name="connsiteX92" fmla="*/ 1815253 w 3557693"/>
                  <a:gd name="connsiteY92" fmla="*/ 1036320 h 3694853"/>
                  <a:gd name="connsiteX93" fmla="*/ 1876213 w 3557693"/>
                  <a:gd name="connsiteY93" fmla="*/ 1310640 h 3694853"/>
                  <a:gd name="connsiteX94" fmla="*/ 1855893 w 3557693"/>
                  <a:gd name="connsiteY94" fmla="*/ 1310640 h 3694853"/>
                  <a:gd name="connsiteX95" fmla="*/ 1591733 w 3557693"/>
                  <a:gd name="connsiteY95" fmla="*/ 1137920 h 3694853"/>
                  <a:gd name="connsiteX96" fmla="*/ 1408853 w 3557693"/>
                  <a:gd name="connsiteY96" fmla="*/ 914400 h 3694853"/>
                  <a:gd name="connsiteX97" fmla="*/ 1327573 w 3557693"/>
                  <a:gd name="connsiteY97" fmla="*/ 782320 h 3694853"/>
                  <a:gd name="connsiteX98" fmla="*/ 1307253 w 3557693"/>
                  <a:gd name="connsiteY98" fmla="*/ 619760 h 3694853"/>
                  <a:gd name="connsiteX99" fmla="*/ 1286933 w 3557693"/>
                  <a:gd name="connsiteY99" fmla="*/ 589280 h 3694853"/>
                  <a:gd name="connsiteX100" fmla="*/ 1256453 w 3557693"/>
                  <a:gd name="connsiteY100" fmla="*/ 670560 h 3694853"/>
                  <a:gd name="connsiteX101" fmla="*/ 1266613 w 3557693"/>
                  <a:gd name="connsiteY101" fmla="*/ 772160 h 3694853"/>
                  <a:gd name="connsiteX102" fmla="*/ 1185333 w 3557693"/>
                  <a:gd name="connsiteY102" fmla="*/ 690880 h 3694853"/>
                  <a:gd name="connsiteX103" fmla="*/ 1012613 w 3557693"/>
                  <a:gd name="connsiteY103" fmla="*/ 508000 h 3694853"/>
                  <a:gd name="connsiteX104" fmla="*/ 941493 w 3557693"/>
                  <a:gd name="connsiteY104" fmla="*/ 375920 h 3694853"/>
                  <a:gd name="connsiteX105" fmla="*/ 890693 w 3557693"/>
                  <a:gd name="connsiteY105" fmla="*/ 294640 h 3694853"/>
                  <a:gd name="connsiteX106" fmla="*/ 860213 w 3557693"/>
                  <a:gd name="connsiteY106" fmla="*/ 294640 h 3694853"/>
                  <a:gd name="connsiteX107" fmla="*/ 880533 w 3557693"/>
                  <a:gd name="connsiteY107" fmla="*/ 365760 h 3694853"/>
                  <a:gd name="connsiteX108" fmla="*/ 982133 w 3557693"/>
                  <a:gd name="connsiteY108" fmla="*/ 548640 h 3694853"/>
                  <a:gd name="connsiteX109" fmla="*/ 1083733 w 3557693"/>
                  <a:gd name="connsiteY109" fmla="*/ 650240 h 3694853"/>
                  <a:gd name="connsiteX110" fmla="*/ 1012613 w 3557693"/>
                  <a:gd name="connsiteY110" fmla="*/ 650240 h 3694853"/>
                  <a:gd name="connsiteX111" fmla="*/ 850053 w 3557693"/>
                  <a:gd name="connsiteY111" fmla="*/ 579120 h 3694853"/>
                  <a:gd name="connsiteX112" fmla="*/ 829733 w 3557693"/>
                  <a:gd name="connsiteY112" fmla="*/ 599440 h 3694853"/>
                  <a:gd name="connsiteX113" fmla="*/ 921173 w 3557693"/>
                  <a:gd name="connsiteY113" fmla="*/ 650240 h 3694853"/>
                  <a:gd name="connsiteX114" fmla="*/ 1073573 w 3557693"/>
                  <a:gd name="connsiteY114" fmla="*/ 711200 h 3694853"/>
                  <a:gd name="connsiteX115" fmla="*/ 1124373 w 3557693"/>
                  <a:gd name="connsiteY115" fmla="*/ 721360 h 3694853"/>
                  <a:gd name="connsiteX116" fmla="*/ 1246293 w 3557693"/>
                  <a:gd name="connsiteY116" fmla="*/ 822960 h 3694853"/>
                  <a:gd name="connsiteX117" fmla="*/ 1286933 w 3557693"/>
                  <a:gd name="connsiteY117" fmla="*/ 853440 h 3694853"/>
                  <a:gd name="connsiteX118" fmla="*/ 1398693 w 3557693"/>
                  <a:gd name="connsiteY118" fmla="*/ 985520 h 3694853"/>
                  <a:gd name="connsiteX119" fmla="*/ 1500293 w 3557693"/>
                  <a:gd name="connsiteY119" fmla="*/ 1117600 h 3694853"/>
                  <a:gd name="connsiteX120" fmla="*/ 1683173 w 3557693"/>
                  <a:gd name="connsiteY120" fmla="*/ 1290320 h 3694853"/>
                  <a:gd name="connsiteX121" fmla="*/ 1845733 w 3557693"/>
                  <a:gd name="connsiteY121" fmla="*/ 1422400 h 3694853"/>
                  <a:gd name="connsiteX122" fmla="*/ 1866053 w 3557693"/>
                  <a:gd name="connsiteY122" fmla="*/ 1473200 h 3694853"/>
                  <a:gd name="connsiteX123" fmla="*/ 1886373 w 3557693"/>
                  <a:gd name="connsiteY123" fmla="*/ 1625600 h 3694853"/>
                  <a:gd name="connsiteX124" fmla="*/ 1896533 w 3557693"/>
                  <a:gd name="connsiteY124" fmla="*/ 1717040 h 3694853"/>
                  <a:gd name="connsiteX125" fmla="*/ 1886373 w 3557693"/>
                  <a:gd name="connsiteY125" fmla="*/ 1879600 h 3694853"/>
                  <a:gd name="connsiteX126" fmla="*/ 1774613 w 3557693"/>
                  <a:gd name="connsiteY126" fmla="*/ 1828800 h 3694853"/>
                  <a:gd name="connsiteX127" fmla="*/ 1500293 w 3557693"/>
                  <a:gd name="connsiteY127" fmla="*/ 1778000 h 3694853"/>
                  <a:gd name="connsiteX128" fmla="*/ 1256453 w 3557693"/>
                  <a:gd name="connsiteY128" fmla="*/ 1706880 h 3694853"/>
                  <a:gd name="connsiteX129" fmla="*/ 900853 w 3557693"/>
                  <a:gd name="connsiteY129" fmla="*/ 1574800 h 3694853"/>
                  <a:gd name="connsiteX130" fmla="*/ 667173 w 3557693"/>
                  <a:gd name="connsiteY130" fmla="*/ 1341120 h 3694853"/>
                  <a:gd name="connsiteX131" fmla="*/ 514773 w 3557693"/>
                  <a:gd name="connsiteY131" fmla="*/ 1137920 h 3694853"/>
                  <a:gd name="connsiteX132" fmla="*/ 423333 w 3557693"/>
                  <a:gd name="connsiteY132" fmla="*/ 1036320 h 3694853"/>
                  <a:gd name="connsiteX133" fmla="*/ 362373 w 3557693"/>
                  <a:gd name="connsiteY133" fmla="*/ 1046480 h 3694853"/>
                  <a:gd name="connsiteX134" fmla="*/ 443653 w 3557693"/>
                  <a:gd name="connsiteY134" fmla="*/ 1137920 h 3694853"/>
                  <a:gd name="connsiteX135" fmla="*/ 565573 w 3557693"/>
                  <a:gd name="connsiteY135" fmla="*/ 1320800 h 3694853"/>
                  <a:gd name="connsiteX136" fmla="*/ 626533 w 3557693"/>
                  <a:gd name="connsiteY136" fmla="*/ 1402080 h 3694853"/>
                  <a:gd name="connsiteX137" fmla="*/ 555413 w 3557693"/>
                  <a:gd name="connsiteY137" fmla="*/ 1391920 h 3694853"/>
                  <a:gd name="connsiteX138" fmla="*/ 382693 w 3557693"/>
                  <a:gd name="connsiteY138" fmla="*/ 1300480 h 3694853"/>
                  <a:gd name="connsiteX139" fmla="*/ 209973 w 3557693"/>
                  <a:gd name="connsiteY139" fmla="*/ 1178560 h 3694853"/>
                  <a:gd name="connsiteX140" fmla="*/ 47413 w 3557693"/>
                  <a:gd name="connsiteY140" fmla="*/ 1046480 h 3694853"/>
                  <a:gd name="connsiteX141" fmla="*/ 6773 w 3557693"/>
                  <a:gd name="connsiteY141" fmla="*/ 1056640 h 3694853"/>
                  <a:gd name="connsiteX142" fmla="*/ 88053 w 3557693"/>
                  <a:gd name="connsiteY142" fmla="*/ 1127760 h 3694853"/>
                  <a:gd name="connsiteX143" fmla="*/ 362373 w 3557693"/>
                  <a:gd name="connsiteY143" fmla="*/ 1351280 h 3694853"/>
                  <a:gd name="connsiteX144" fmla="*/ 606213 w 3557693"/>
                  <a:gd name="connsiteY144" fmla="*/ 1463040 h 3694853"/>
                  <a:gd name="connsiteX145" fmla="*/ 707813 w 3557693"/>
                  <a:gd name="connsiteY145" fmla="*/ 1483360 h 3694853"/>
                  <a:gd name="connsiteX146" fmla="*/ 758613 w 3557693"/>
                  <a:gd name="connsiteY146" fmla="*/ 1544320 h 3694853"/>
                  <a:gd name="connsiteX147" fmla="*/ 819573 w 3557693"/>
                  <a:gd name="connsiteY147" fmla="*/ 1595120 h 3694853"/>
                  <a:gd name="connsiteX148" fmla="*/ 911013 w 3557693"/>
                  <a:gd name="connsiteY148" fmla="*/ 1645920 h 3694853"/>
                  <a:gd name="connsiteX149" fmla="*/ 1236133 w 3557693"/>
                  <a:gd name="connsiteY149" fmla="*/ 1767840 h 3694853"/>
                  <a:gd name="connsiteX150" fmla="*/ 1540933 w 3557693"/>
                  <a:gd name="connsiteY150" fmla="*/ 1879600 h 3694853"/>
                  <a:gd name="connsiteX151" fmla="*/ 1652693 w 3557693"/>
                  <a:gd name="connsiteY151" fmla="*/ 1950720 h 3694853"/>
                  <a:gd name="connsiteX152" fmla="*/ 1469813 w 3557693"/>
                  <a:gd name="connsiteY152" fmla="*/ 1920240 h 3694853"/>
                  <a:gd name="connsiteX153" fmla="*/ 1286933 w 3557693"/>
                  <a:gd name="connsiteY153" fmla="*/ 1920240 h 3694853"/>
                  <a:gd name="connsiteX154" fmla="*/ 1053253 w 3557693"/>
                  <a:gd name="connsiteY154" fmla="*/ 1899920 h 3694853"/>
                  <a:gd name="connsiteX155" fmla="*/ 809413 w 3557693"/>
                  <a:gd name="connsiteY155" fmla="*/ 1828800 h 3694853"/>
                  <a:gd name="connsiteX156" fmla="*/ 545253 w 3557693"/>
                  <a:gd name="connsiteY156" fmla="*/ 1737360 h 3694853"/>
                  <a:gd name="connsiteX157" fmla="*/ 514773 w 3557693"/>
                  <a:gd name="connsiteY157" fmla="*/ 1727200 h 3694853"/>
                  <a:gd name="connsiteX158" fmla="*/ 382693 w 3557693"/>
                  <a:gd name="connsiteY158" fmla="*/ 1635760 h 3694853"/>
                  <a:gd name="connsiteX159" fmla="*/ 342053 w 3557693"/>
                  <a:gd name="connsiteY159" fmla="*/ 1645920 h 3694853"/>
                  <a:gd name="connsiteX160" fmla="*/ 474133 w 3557693"/>
                  <a:gd name="connsiteY160" fmla="*/ 1767840 h 3694853"/>
                  <a:gd name="connsiteX161" fmla="*/ 728133 w 3557693"/>
                  <a:gd name="connsiteY161" fmla="*/ 1849120 h 3694853"/>
                  <a:gd name="connsiteX162" fmla="*/ 606213 w 3557693"/>
                  <a:gd name="connsiteY162" fmla="*/ 1849120 h 3694853"/>
                  <a:gd name="connsiteX163" fmla="*/ 474133 w 3557693"/>
                  <a:gd name="connsiteY163" fmla="*/ 1838960 h 3694853"/>
                  <a:gd name="connsiteX164" fmla="*/ 474133 w 3557693"/>
                  <a:gd name="connsiteY164" fmla="*/ 1889760 h 3694853"/>
                  <a:gd name="connsiteX165" fmla="*/ 585893 w 3557693"/>
                  <a:gd name="connsiteY165" fmla="*/ 1889760 h 3694853"/>
                  <a:gd name="connsiteX166" fmla="*/ 789093 w 3557693"/>
                  <a:gd name="connsiteY166" fmla="*/ 1889760 h 3694853"/>
                  <a:gd name="connsiteX167" fmla="*/ 992293 w 3557693"/>
                  <a:gd name="connsiteY167" fmla="*/ 1930400 h 3694853"/>
                  <a:gd name="connsiteX168" fmla="*/ 1266613 w 3557693"/>
                  <a:gd name="connsiteY168" fmla="*/ 1950720 h 3694853"/>
                  <a:gd name="connsiteX169" fmla="*/ 1520613 w 3557693"/>
                  <a:gd name="connsiteY169" fmla="*/ 1981200 h 3694853"/>
                  <a:gd name="connsiteX170" fmla="*/ 1693333 w 3557693"/>
                  <a:gd name="connsiteY170" fmla="*/ 2021840 h 3694853"/>
                  <a:gd name="connsiteX171" fmla="*/ 1744133 w 3557693"/>
                  <a:gd name="connsiteY171" fmla="*/ 2123440 h 3694853"/>
                  <a:gd name="connsiteX172" fmla="*/ 1794933 w 3557693"/>
                  <a:gd name="connsiteY172" fmla="*/ 2255520 h 3694853"/>
                  <a:gd name="connsiteX173" fmla="*/ 1805093 w 3557693"/>
                  <a:gd name="connsiteY173" fmla="*/ 2499360 h 3694853"/>
                  <a:gd name="connsiteX174" fmla="*/ 1784773 w 3557693"/>
                  <a:gd name="connsiteY174" fmla="*/ 2753360 h 3694853"/>
                  <a:gd name="connsiteX175" fmla="*/ 1733973 w 3557693"/>
                  <a:gd name="connsiteY175" fmla="*/ 3048000 h 3694853"/>
                  <a:gd name="connsiteX176" fmla="*/ 1683173 w 3557693"/>
                  <a:gd name="connsiteY176" fmla="*/ 3342640 h 3694853"/>
                  <a:gd name="connsiteX177" fmla="*/ 1632373 w 3557693"/>
                  <a:gd name="connsiteY177" fmla="*/ 3586480 h 3694853"/>
                  <a:gd name="connsiteX178" fmla="*/ 1825413 w 3557693"/>
                  <a:gd name="connsiteY178" fmla="*/ 3667760 h 3694853"/>
                  <a:gd name="connsiteX179" fmla="*/ 2120053 w 3557693"/>
                  <a:gd name="connsiteY179" fmla="*/ 3677920 h 3694853"/>
                  <a:gd name="connsiteX180" fmla="*/ 2191173 w 3557693"/>
                  <a:gd name="connsiteY180" fmla="*/ 3627120 h 3694853"/>
                  <a:gd name="connsiteX181" fmla="*/ 2181013 w 3557693"/>
                  <a:gd name="connsiteY181" fmla="*/ 3271520 h 3694853"/>
                  <a:gd name="connsiteX182" fmla="*/ 2159909 w 3557693"/>
                  <a:gd name="connsiteY182" fmla="*/ 2425041 h 3694853"/>
                  <a:gd name="connsiteX0" fmla="*/ 2150533 w 3557693"/>
                  <a:gd name="connsiteY0" fmla="*/ 2387600 h 3694853"/>
                  <a:gd name="connsiteX1" fmla="*/ 2302933 w 3557693"/>
                  <a:gd name="connsiteY1" fmla="*/ 2103120 h 3694853"/>
                  <a:gd name="connsiteX2" fmla="*/ 2628053 w 3557693"/>
                  <a:gd name="connsiteY2" fmla="*/ 1838960 h 3694853"/>
                  <a:gd name="connsiteX3" fmla="*/ 3014133 w 3557693"/>
                  <a:gd name="connsiteY3" fmla="*/ 1615440 h 3694853"/>
                  <a:gd name="connsiteX4" fmla="*/ 3288453 w 3557693"/>
                  <a:gd name="connsiteY4" fmla="*/ 1503680 h 3694853"/>
                  <a:gd name="connsiteX5" fmla="*/ 3471333 w 3557693"/>
                  <a:gd name="connsiteY5" fmla="*/ 1391920 h 3694853"/>
                  <a:gd name="connsiteX6" fmla="*/ 3552613 w 3557693"/>
                  <a:gd name="connsiteY6" fmla="*/ 1280160 h 3694853"/>
                  <a:gd name="connsiteX7" fmla="*/ 3501813 w 3557693"/>
                  <a:gd name="connsiteY7" fmla="*/ 1270000 h 3694853"/>
                  <a:gd name="connsiteX8" fmla="*/ 3430693 w 3557693"/>
                  <a:gd name="connsiteY8" fmla="*/ 1371600 h 3694853"/>
                  <a:gd name="connsiteX9" fmla="*/ 3237653 w 3557693"/>
                  <a:gd name="connsiteY9" fmla="*/ 1473200 h 3694853"/>
                  <a:gd name="connsiteX10" fmla="*/ 2922693 w 3557693"/>
                  <a:gd name="connsiteY10" fmla="*/ 1605280 h 3694853"/>
                  <a:gd name="connsiteX11" fmla="*/ 2892213 w 3557693"/>
                  <a:gd name="connsiteY11" fmla="*/ 1595120 h 3694853"/>
                  <a:gd name="connsiteX12" fmla="*/ 2922693 w 3557693"/>
                  <a:gd name="connsiteY12" fmla="*/ 1483360 h 3694853"/>
                  <a:gd name="connsiteX13" fmla="*/ 2983653 w 3557693"/>
                  <a:gd name="connsiteY13" fmla="*/ 1320800 h 3694853"/>
                  <a:gd name="connsiteX14" fmla="*/ 2983653 w 3557693"/>
                  <a:gd name="connsiteY14" fmla="*/ 1270000 h 3694853"/>
                  <a:gd name="connsiteX15" fmla="*/ 2932853 w 3557693"/>
                  <a:gd name="connsiteY15" fmla="*/ 1280160 h 3694853"/>
                  <a:gd name="connsiteX16" fmla="*/ 2902373 w 3557693"/>
                  <a:gd name="connsiteY16" fmla="*/ 1361440 h 3694853"/>
                  <a:gd name="connsiteX17" fmla="*/ 2821093 w 3557693"/>
                  <a:gd name="connsiteY17" fmla="*/ 1584960 h 3694853"/>
                  <a:gd name="connsiteX18" fmla="*/ 2790613 w 3557693"/>
                  <a:gd name="connsiteY18" fmla="*/ 1666240 h 3694853"/>
                  <a:gd name="connsiteX19" fmla="*/ 2668693 w 3557693"/>
                  <a:gd name="connsiteY19" fmla="*/ 1737360 h 3694853"/>
                  <a:gd name="connsiteX20" fmla="*/ 2475653 w 3557693"/>
                  <a:gd name="connsiteY20" fmla="*/ 1838960 h 3694853"/>
                  <a:gd name="connsiteX21" fmla="*/ 2374053 w 3557693"/>
                  <a:gd name="connsiteY21" fmla="*/ 1899920 h 3694853"/>
                  <a:gd name="connsiteX22" fmla="*/ 2231813 w 3557693"/>
                  <a:gd name="connsiteY22" fmla="*/ 2011680 h 3694853"/>
                  <a:gd name="connsiteX23" fmla="*/ 2313093 w 3557693"/>
                  <a:gd name="connsiteY23" fmla="*/ 1666240 h 3694853"/>
                  <a:gd name="connsiteX24" fmla="*/ 2384213 w 3557693"/>
                  <a:gd name="connsiteY24" fmla="*/ 1280160 h 3694853"/>
                  <a:gd name="connsiteX25" fmla="*/ 2597573 w 3557693"/>
                  <a:gd name="connsiteY25" fmla="*/ 1056640 h 3694853"/>
                  <a:gd name="connsiteX26" fmla="*/ 2668693 w 3557693"/>
                  <a:gd name="connsiteY26" fmla="*/ 894080 h 3694853"/>
                  <a:gd name="connsiteX27" fmla="*/ 2628053 w 3557693"/>
                  <a:gd name="connsiteY27" fmla="*/ 894080 h 3694853"/>
                  <a:gd name="connsiteX28" fmla="*/ 2567093 w 3557693"/>
                  <a:gd name="connsiteY28" fmla="*/ 1026160 h 3694853"/>
                  <a:gd name="connsiteX29" fmla="*/ 2414693 w 3557693"/>
                  <a:gd name="connsiteY29" fmla="*/ 1148080 h 3694853"/>
                  <a:gd name="connsiteX30" fmla="*/ 2465493 w 3557693"/>
                  <a:gd name="connsiteY30" fmla="*/ 975360 h 3694853"/>
                  <a:gd name="connsiteX31" fmla="*/ 2546773 w 3557693"/>
                  <a:gd name="connsiteY31" fmla="*/ 680720 h 3694853"/>
                  <a:gd name="connsiteX32" fmla="*/ 2648373 w 3557693"/>
                  <a:gd name="connsiteY32" fmla="*/ 589280 h 3694853"/>
                  <a:gd name="connsiteX33" fmla="*/ 2729653 w 3557693"/>
                  <a:gd name="connsiteY33" fmla="*/ 497840 h 3694853"/>
                  <a:gd name="connsiteX34" fmla="*/ 2739813 w 3557693"/>
                  <a:gd name="connsiteY34" fmla="*/ 447040 h 3694853"/>
                  <a:gd name="connsiteX35" fmla="*/ 2699173 w 3557693"/>
                  <a:gd name="connsiteY35" fmla="*/ 467360 h 3694853"/>
                  <a:gd name="connsiteX36" fmla="*/ 2628053 w 3557693"/>
                  <a:gd name="connsiteY36" fmla="*/ 548640 h 3694853"/>
                  <a:gd name="connsiteX37" fmla="*/ 2567093 w 3557693"/>
                  <a:gd name="connsiteY37" fmla="*/ 579120 h 3694853"/>
                  <a:gd name="connsiteX38" fmla="*/ 2678853 w 3557693"/>
                  <a:gd name="connsiteY38" fmla="*/ 274320 h 3694853"/>
                  <a:gd name="connsiteX39" fmla="*/ 2729653 w 3557693"/>
                  <a:gd name="connsiteY39" fmla="*/ 40640 h 3694853"/>
                  <a:gd name="connsiteX40" fmla="*/ 2689013 w 3557693"/>
                  <a:gd name="connsiteY40" fmla="*/ 30480 h 3694853"/>
                  <a:gd name="connsiteX41" fmla="*/ 2668693 w 3557693"/>
                  <a:gd name="connsiteY41" fmla="*/ 142240 h 3694853"/>
                  <a:gd name="connsiteX42" fmla="*/ 2617893 w 3557693"/>
                  <a:gd name="connsiteY42" fmla="*/ 314960 h 3694853"/>
                  <a:gd name="connsiteX43" fmla="*/ 2597573 w 3557693"/>
                  <a:gd name="connsiteY43" fmla="*/ 314960 h 3694853"/>
                  <a:gd name="connsiteX44" fmla="*/ 2556933 w 3557693"/>
                  <a:gd name="connsiteY44" fmla="*/ 172720 h 3694853"/>
                  <a:gd name="connsiteX45" fmla="*/ 2526453 w 3557693"/>
                  <a:gd name="connsiteY45" fmla="*/ 81280 h 3694853"/>
                  <a:gd name="connsiteX46" fmla="*/ 2495973 w 3557693"/>
                  <a:gd name="connsiteY46" fmla="*/ 111760 h 3694853"/>
                  <a:gd name="connsiteX47" fmla="*/ 2516293 w 3557693"/>
                  <a:gd name="connsiteY47" fmla="*/ 172720 h 3694853"/>
                  <a:gd name="connsiteX48" fmla="*/ 2546773 w 3557693"/>
                  <a:gd name="connsiteY48" fmla="*/ 284480 h 3694853"/>
                  <a:gd name="connsiteX49" fmla="*/ 2567093 w 3557693"/>
                  <a:gd name="connsiteY49" fmla="*/ 375920 h 3694853"/>
                  <a:gd name="connsiteX50" fmla="*/ 2577253 w 3557693"/>
                  <a:gd name="connsiteY50" fmla="*/ 406400 h 3694853"/>
                  <a:gd name="connsiteX51" fmla="*/ 2495973 w 3557693"/>
                  <a:gd name="connsiteY51" fmla="*/ 640080 h 3694853"/>
                  <a:gd name="connsiteX52" fmla="*/ 2424853 w 3557693"/>
                  <a:gd name="connsiteY52" fmla="*/ 894080 h 3694853"/>
                  <a:gd name="connsiteX53" fmla="*/ 2363893 w 3557693"/>
                  <a:gd name="connsiteY53" fmla="*/ 863600 h 3694853"/>
                  <a:gd name="connsiteX54" fmla="*/ 2262293 w 3557693"/>
                  <a:gd name="connsiteY54" fmla="*/ 690880 h 3694853"/>
                  <a:gd name="connsiteX55" fmla="*/ 2221653 w 3557693"/>
                  <a:gd name="connsiteY55" fmla="*/ 609600 h 3694853"/>
                  <a:gd name="connsiteX56" fmla="*/ 2201333 w 3557693"/>
                  <a:gd name="connsiteY56" fmla="*/ 640080 h 3694853"/>
                  <a:gd name="connsiteX57" fmla="*/ 2241973 w 3557693"/>
                  <a:gd name="connsiteY57" fmla="*/ 741680 h 3694853"/>
                  <a:gd name="connsiteX58" fmla="*/ 2302933 w 3557693"/>
                  <a:gd name="connsiteY58" fmla="*/ 853440 h 3694853"/>
                  <a:gd name="connsiteX59" fmla="*/ 2353733 w 3557693"/>
                  <a:gd name="connsiteY59" fmla="*/ 934720 h 3694853"/>
                  <a:gd name="connsiteX60" fmla="*/ 2384213 w 3557693"/>
                  <a:gd name="connsiteY60" fmla="*/ 965200 h 3694853"/>
                  <a:gd name="connsiteX61" fmla="*/ 2363893 w 3557693"/>
                  <a:gd name="connsiteY61" fmla="*/ 1076960 h 3694853"/>
                  <a:gd name="connsiteX62" fmla="*/ 2262293 w 3557693"/>
                  <a:gd name="connsiteY62" fmla="*/ 1422400 h 3694853"/>
                  <a:gd name="connsiteX63" fmla="*/ 2211493 w 3557693"/>
                  <a:gd name="connsiteY63" fmla="*/ 1676400 h 3694853"/>
                  <a:gd name="connsiteX64" fmla="*/ 2160693 w 3557693"/>
                  <a:gd name="connsiteY64" fmla="*/ 1818640 h 3694853"/>
                  <a:gd name="connsiteX65" fmla="*/ 2089573 w 3557693"/>
                  <a:gd name="connsiteY65" fmla="*/ 1838960 h 3694853"/>
                  <a:gd name="connsiteX66" fmla="*/ 2048933 w 3557693"/>
                  <a:gd name="connsiteY66" fmla="*/ 1686560 h 3694853"/>
                  <a:gd name="connsiteX67" fmla="*/ 1957493 w 3557693"/>
                  <a:gd name="connsiteY67" fmla="*/ 1351280 h 3694853"/>
                  <a:gd name="connsiteX68" fmla="*/ 1845733 w 3557693"/>
                  <a:gd name="connsiteY68" fmla="*/ 894080 h 3694853"/>
                  <a:gd name="connsiteX69" fmla="*/ 1805093 w 3557693"/>
                  <a:gd name="connsiteY69" fmla="*/ 436880 h 3694853"/>
                  <a:gd name="connsiteX70" fmla="*/ 1815253 w 3557693"/>
                  <a:gd name="connsiteY70" fmla="*/ 254000 h 3694853"/>
                  <a:gd name="connsiteX71" fmla="*/ 1774613 w 3557693"/>
                  <a:gd name="connsiteY71" fmla="*/ 213360 h 3694853"/>
                  <a:gd name="connsiteX72" fmla="*/ 1764453 w 3557693"/>
                  <a:gd name="connsiteY72" fmla="*/ 365760 h 3694853"/>
                  <a:gd name="connsiteX73" fmla="*/ 1764453 w 3557693"/>
                  <a:gd name="connsiteY73" fmla="*/ 558800 h 3694853"/>
                  <a:gd name="connsiteX74" fmla="*/ 1774613 w 3557693"/>
                  <a:gd name="connsiteY74" fmla="*/ 670560 h 3694853"/>
                  <a:gd name="connsiteX75" fmla="*/ 1733973 w 3557693"/>
                  <a:gd name="connsiteY75" fmla="*/ 609600 h 3694853"/>
                  <a:gd name="connsiteX76" fmla="*/ 1622213 w 3557693"/>
                  <a:gd name="connsiteY76" fmla="*/ 406400 h 3694853"/>
                  <a:gd name="connsiteX77" fmla="*/ 1571413 w 3557693"/>
                  <a:gd name="connsiteY77" fmla="*/ 142240 h 3694853"/>
                  <a:gd name="connsiteX78" fmla="*/ 1540933 w 3557693"/>
                  <a:gd name="connsiteY78" fmla="*/ 60960 h 3694853"/>
                  <a:gd name="connsiteX79" fmla="*/ 1520613 w 3557693"/>
                  <a:gd name="connsiteY79" fmla="*/ 121920 h 3694853"/>
                  <a:gd name="connsiteX80" fmla="*/ 1551093 w 3557693"/>
                  <a:gd name="connsiteY80" fmla="*/ 365760 h 3694853"/>
                  <a:gd name="connsiteX81" fmla="*/ 1571413 w 3557693"/>
                  <a:gd name="connsiteY81" fmla="*/ 426720 h 3694853"/>
                  <a:gd name="connsiteX82" fmla="*/ 1540933 w 3557693"/>
                  <a:gd name="connsiteY82" fmla="*/ 416560 h 3694853"/>
                  <a:gd name="connsiteX83" fmla="*/ 1439333 w 3557693"/>
                  <a:gd name="connsiteY83" fmla="*/ 335280 h 3694853"/>
                  <a:gd name="connsiteX84" fmla="*/ 1327573 w 3557693"/>
                  <a:gd name="connsiteY84" fmla="*/ 274320 h 3694853"/>
                  <a:gd name="connsiteX85" fmla="*/ 1317413 w 3557693"/>
                  <a:gd name="connsiteY85" fmla="*/ 304800 h 3694853"/>
                  <a:gd name="connsiteX86" fmla="*/ 1429173 w 3557693"/>
                  <a:gd name="connsiteY86" fmla="*/ 396240 h 3694853"/>
                  <a:gd name="connsiteX87" fmla="*/ 1571413 w 3557693"/>
                  <a:gd name="connsiteY87" fmla="*/ 477520 h 3694853"/>
                  <a:gd name="connsiteX88" fmla="*/ 1601893 w 3557693"/>
                  <a:gd name="connsiteY88" fmla="*/ 497840 h 3694853"/>
                  <a:gd name="connsiteX89" fmla="*/ 1683173 w 3557693"/>
                  <a:gd name="connsiteY89" fmla="*/ 629920 h 3694853"/>
                  <a:gd name="connsiteX90" fmla="*/ 1764453 w 3557693"/>
                  <a:gd name="connsiteY90" fmla="*/ 731520 h 3694853"/>
                  <a:gd name="connsiteX91" fmla="*/ 1784773 w 3557693"/>
                  <a:gd name="connsiteY91" fmla="*/ 843280 h 3694853"/>
                  <a:gd name="connsiteX92" fmla="*/ 1815253 w 3557693"/>
                  <a:gd name="connsiteY92" fmla="*/ 1036320 h 3694853"/>
                  <a:gd name="connsiteX93" fmla="*/ 1876213 w 3557693"/>
                  <a:gd name="connsiteY93" fmla="*/ 1310640 h 3694853"/>
                  <a:gd name="connsiteX94" fmla="*/ 1855893 w 3557693"/>
                  <a:gd name="connsiteY94" fmla="*/ 1310640 h 3694853"/>
                  <a:gd name="connsiteX95" fmla="*/ 1591733 w 3557693"/>
                  <a:gd name="connsiteY95" fmla="*/ 1137920 h 3694853"/>
                  <a:gd name="connsiteX96" fmla="*/ 1408853 w 3557693"/>
                  <a:gd name="connsiteY96" fmla="*/ 914400 h 3694853"/>
                  <a:gd name="connsiteX97" fmla="*/ 1327573 w 3557693"/>
                  <a:gd name="connsiteY97" fmla="*/ 782320 h 3694853"/>
                  <a:gd name="connsiteX98" fmla="*/ 1307253 w 3557693"/>
                  <a:gd name="connsiteY98" fmla="*/ 619760 h 3694853"/>
                  <a:gd name="connsiteX99" fmla="*/ 1286933 w 3557693"/>
                  <a:gd name="connsiteY99" fmla="*/ 589280 h 3694853"/>
                  <a:gd name="connsiteX100" fmla="*/ 1256453 w 3557693"/>
                  <a:gd name="connsiteY100" fmla="*/ 670560 h 3694853"/>
                  <a:gd name="connsiteX101" fmla="*/ 1266613 w 3557693"/>
                  <a:gd name="connsiteY101" fmla="*/ 772160 h 3694853"/>
                  <a:gd name="connsiteX102" fmla="*/ 1185333 w 3557693"/>
                  <a:gd name="connsiteY102" fmla="*/ 690880 h 3694853"/>
                  <a:gd name="connsiteX103" fmla="*/ 1012613 w 3557693"/>
                  <a:gd name="connsiteY103" fmla="*/ 508000 h 3694853"/>
                  <a:gd name="connsiteX104" fmla="*/ 941493 w 3557693"/>
                  <a:gd name="connsiteY104" fmla="*/ 375920 h 3694853"/>
                  <a:gd name="connsiteX105" fmla="*/ 890693 w 3557693"/>
                  <a:gd name="connsiteY105" fmla="*/ 294640 h 3694853"/>
                  <a:gd name="connsiteX106" fmla="*/ 860213 w 3557693"/>
                  <a:gd name="connsiteY106" fmla="*/ 294640 h 3694853"/>
                  <a:gd name="connsiteX107" fmla="*/ 880533 w 3557693"/>
                  <a:gd name="connsiteY107" fmla="*/ 365760 h 3694853"/>
                  <a:gd name="connsiteX108" fmla="*/ 982133 w 3557693"/>
                  <a:gd name="connsiteY108" fmla="*/ 548640 h 3694853"/>
                  <a:gd name="connsiteX109" fmla="*/ 1083733 w 3557693"/>
                  <a:gd name="connsiteY109" fmla="*/ 650240 h 3694853"/>
                  <a:gd name="connsiteX110" fmla="*/ 1012613 w 3557693"/>
                  <a:gd name="connsiteY110" fmla="*/ 650240 h 3694853"/>
                  <a:gd name="connsiteX111" fmla="*/ 850053 w 3557693"/>
                  <a:gd name="connsiteY111" fmla="*/ 579120 h 3694853"/>
                  <a:gd name="connsiteX112" fmla="*/ 829733 w 3557693"/>
                  <a:gd name="connsiteY112" fmla="*/ 599440 h 3694853"/>
                  <a:gd name="connsiteX113" fmla="*/ 921173 w 3557693"/>
                  <a:gd name="connsiteY113" fmla="*/ 650240 h 3694853"/>
                  <a:gd name="connsiteX114" fmla="*/ 1073573 w 3557693"/>
                  <a:gd name="connsiteY114" fmla="*/ 711200 h 3694853"/>
                  <a:gd name="connsiteX115" fmla="*/ 1124373 w 3557693"/>
                  <a:gd name="connsiteY115" fmla="*/ 721360 h 3694853"/>
                  <a:gd name="connsiteX116" fmla="*/ 1246293 w 3557693"/>
                  <a:gd name="connsiteY116" fmla="*/ 822960 h 3694853"/>
                  <a:gd name="connsiteX117" fmla="*/ 1286933 w 3557693"/>
                  <a:gd name="connsiteY117" fmla="*/ 853440 h 3694853"/>
                  <a:gd name="connsiteX118" fmla="*/ 1398693 w 3557693"/>
                  <a:gd name="connsiteY118" fmla="*/ 985520 h 3694853"/>
                  <a:gd name="connsiteX119" fmla="*/ 1500293 w 3557693"/>
                  <a:gd name="connsiteY119" fmla="*/ 1117600 h 3694853"/>
                  <a:gd name="connsiteX120" fmla="*/ 1683173 w 3557693"/>
                  <a:gd name="connsiteY120" fmla="*/ 1290320 h 3694853"/>
                  <a:gd name="connsiteX121" fmla="*/ 1845733 w 3557693"/>
                  <a:gd name="connsiteY121" fmla="*/ 1422400 h 3694853"/>
                  <a:gd name="connsiteX122" fmla="*/ 1866053 w 3557693"/>
                  <a:gd name="connsiteY122" fmla="*/ 1473200 h 3694853"/>
                  <a:gd name="connsiteX123" fmla="*/ 1886373 w 3557693"/>
                  <a:gd name="connsiteY123" fmla="*/ 1625600 h 3694853"/>
                  <a:gd name="connsiteX124" fmla="*/ 1896533 w 3557693"/>
                  <a:gd name="connsiteY124" fmla="*/ 1717040 h 3694853"/>
                  <a:gd name="connsiteX125" fmla="*/ 1886373 w 3557693"/>
                  <a:gd name="connsiteY125" fmla="*/ 1879600 h 3694853"/>
                  <a:gd name="connsiteX126" fmla="*/ 1774613 w 3557693"/>
                  <a:gd name="connsiteY126" fmla="*/ 1828800 h 3694853"/>
                  <a:gd name="connsiteX127" fmla="*/ 1500293 w 3557693"/>
                  <a:gd name="connsiteY127" fmla="*/ 1778000 h 3694853"/>
                  <a:gd name="connsiteX128" fmla="*/ 1256453 w 3557693"/>
                  <a:gd name="connsiteY128" fmla="*/ 1706880 h 3694853"/>
                  <a:gd name="connsiteX129" fmla="*/ 900853 w 3557693"/>
                  <a:gd name="connsiteY129" fmla="*/ 1574800 h 3694853"/>
                  <a:gd name="connsiteX130" fmla="*/ 667173 w 3557693"/>
                  <a:gd name="connsiteY130" fmla="*/ 1341120 h 3694853"/>
                  <a:gd name="connsiteX131" fmla="*/ 514773 w 3557693"/>
                  <a:gd name="connsiteY131" fmla="*/ 1137920 h 3694853"/>
                  <a:gd name="connsiteX132" fmla="*/ 423333 w 3557693"/>
                  <a:gd name="connsiteY132" fmla="*/ 1036320 h 3694853"/>
                  <a:gd name="connsiteX133" fmla="*/ 362373 w 3557693"/>
                  <a:gd name="connsiteY133" fmla="*/ 1046480 h 3694853"/>
                  <a:gd name="connsiteX134" fmla="*/ 443653 w 3557693"/>
                  <a:gd name="connsiteY134" fmla="*/ 1137920 h 3694853"/>
                  <a:gd name="connsiteX135" fmla="*/ 565573 w 3557693"/>
                  <a:gd name="connsiteY135" fmla="*/ 1320800 h 3694853"/>
                  <a:gd name="connsiteX136" fmla="*/ 626533 w 3557693"/>
                  <a:gd name="connsiteY136" fmla="*/ 1402080 h 3694853"/>
                  <a:gd name="connsiteX137" fmla="*/ 555413 w 3557693"/>
                  <a:gd name="connsiteY137" fmla="*/ 1391920 h 3694853"/>
                  <a:gd name="connsiteX138" fmla="*/ 382693 w 3557693"/>
                  <a:gd name="connsiteY138" fmla="*/ 1300480 h 3694853"/>
                  <a:gd name="connsiteX139" fmla="*/ 209973 w 3557693"/>
                  <a:gd name="connsiteY139" fmla="*/ 1178560 h 3694853"/>
                  <a:gd name="connsiteX140" fmla="*/ 47413 w 3557693"/>
                  <a:gd name="connsiteY140" fmla="*/ 1046480 h 3694853"/>
                  <a:gd name="connsiteX141" fmla="*/ 6773 w 3557693"/>
                  <a:gd name="connsiteY141" fmla="*/ 1056640 h 3694853"/>
                  <a:gd name="connsiteX142" fmla="*/ 88053 w 3557693"/>
                  <a:gd name="connsiteY142" fmla="*/ 1127760 h 3694853"/>
                  <a:gd name="connsiteX143" fmla="*/ 362373 w 3557693"/>
                  <a:gd name="connsiteY143" fmla="*/ 1351280 h 3694853"/>
                  <a:gd name="connsiteX144" fmla="*/ 606213 w 3557693"/>
                  <a:gd name="connsiteY144" fmla="*/ 1463040 h 3694853"/>
                  <a:gd name="connsiteX145" fmla="*/ 707813 w 3557693"/>
                  <a:gd name="connsiteY145" fmla="*/ 1483360 h 3694853"/>
                  <a:gd name="connsiteX146" fmla="*/ 758613 w 3557693"/>
                  <a:gd name="connsiteY146" fmla="*/ 1544320 h 3694853"/>
                  <a:gd name="connsiteX147" fmla="*/ 819573 w 3557693"/>
                  <a:gd name="connsiteY147" fmla="*/ 1595120 h 3694853"/>
                  <a:gd name="connsiteX148" fmla="*/ 911013 w 3557693"/>
                  <a:gd name="connsiteY148" fmla="*/ 1645920 h 3694853"/>
                  <a:gd name="connsiteX149" fmla="*/ 1236133 w 3557693"/>
                  <a:gd name="connsiteY149" fmla="*/ 1767840 h 3694853"/>
                  <a:gd name="connsiteX150" fmla="*/ 1540933 w 3557693"/>
                  <a:gd name="connsiteY150" fmla="*/ 1879600 h 3694853"/>
                  <a:gd name="connsiteX151" fmla="*/ 1652693 w 3557693"/>
                  <a:gd name="connsiteY151" fmla="*/ 1950720 h 3694853"/>
                  <a:gd name="connsiteX152" fmla="*/ 1469813 w 3557693"/>
                  <a:gd name="connsiteY152" fmla="*/ 1920240 h 3694853"/>
                  <a:gd name="connsiteX153" fmla="*/ 1286933 w 3557693"/>
                  <a:gd name="connsiteY153" fmla="*/ 1920240 h 3694853"/>
                  <a:gd name="connsiteX154" fmla="*/ 1053253 w 3557693"/>
                  <a:gd name="connsiteY154" fmla="*/ 1899920 h 3694853"/>
                  <a:gd name="connsiteX155" fmla="*/ 809413 w 3557693"/>
                  <a:gd name="connsiteY155" fmla="*/ 1828800 h 3694853"/>
                  <a:gd name="connsiteX156" fmla="*/ 545253 w 3557693"/>
                  <a:gd name="connsiteY156" fmla="*/ 1737360 h 3694853"/>
                  <a:gd name="connsiteX157" fmla="*/ 514773 w 3557693"/>
                  <a:gd name="connsiteY157" fmla="*/ 1727200 h 3694853"/>
                  <a:gd name="connsiteX158" fmla="*/ 382693 w 3557693"/>
                  <a:gd name="connsiteY158" fmla="*/ 1635760 h 3694853"/>
                  <a:gd name="connsiteX159" fmla="*/ 342053 w 3557693"/>
                  <a:gd name="connsiteY159" fmla="*/ 1645920 h 3694853"/>
                  <a:gd name="connsiteX160" fmla="*/ 474133 w 3557693"/>
                  <a:gd name="connsiteY160" fmla="*/ 1767840 h 3694853"/>
                  <a:gd name="connsiteX161" fmla="*/ 728133 w 3557693"/>
                  <a:gd name="connsiteY161" fmla="*/ 1849120 h 3694853"/>
                  <a:gd name="connsiteX162" fmla="*/ 606213 w 3557693"/>
                  <a:gd name="connsiteY162" fmla="*/ 1849120 h 3694853"/>
                  <a:gd name="connsiteX163" fmla="*/ 474133 w 3557693"/>
                  <a:gd name="connsiteY163" fmla="*/ 1838960 h 3694853"/>
                  <a:gd name="connsiteX164" fmla="*/ 474133 w 3557693"/>
                  <a:gd name="connsiteY164" fmla="*/ 1889760 h 3694853"/>
                  <a:gd name="connsiteX165" fmla="*/ 585893 w 3557693"/>
                  <a:gd name="connsiteY165" fmla="*/ 1889760 h 3694853"/>
                  <a:gd name="connsiteX166" fmla="*/ 789093 w 3557693"/>
                  <a:gd name="connsiteY166" fmla="*/ 1889760 h 3694853"/>
                  <a:gd name="connsiteX167" fmla="*/ 992293 w 3557693"/>
                  <a:gd name="connsiteY167" fmla="*/ 1930400 h 3694853"/>
                  <a:gd name="connsiteX168" fmla="*/ 1266613 w 3557693"/>
                  <a:gd name="connsiteY168" fmla="*/ 1950720 h 3694853"/>
                  <a:gd name="connsiteX169" fmla="*/ 1520613 w 3557693"/>
                  <a:gd name="connsiteY169" fmla="*/ 1981200 h 3694853"/>
                  <a:gd name="connsiteX170" fmla="*/ 1693333 w 3557693"/>
                  <a:gd name="connsiteY170" fmla="*/ 2021840 h 3694853"/>
                  <a:gd name="connsiteX171" fmla="*/ 1744133 w 3557693"/>
                  <a:gd name="connsiteY171" fmla="*/ 2123440 h 3694853"/>
                  <a:gd name="connsiteX172" fmla="*/ 1794933 w 3557693"/>
                  <a:gd name="connsiteY172" fmla="*/ 2255520 h 3694853"/>
                  <a:gd name="connsiteX173" fmla="*/ 1805093 w 3557693"/>
                  <a:gd name="connsiteY173" fmla="*/ 2499360 h 3694853"/>
                  <a:gd name="connsiteX174" fmla="*/ 1784773 w 3557693"/>
                  <a:gd name="connsiteY174" fmla="*/ 2753360 h 3694853"/>
                  <a:gd name="connsiteX175" fmla="*/ 1733973 w 3557693"/>
                  <a:gd name="connsiteY175" fmla="*/ 3048000 h 3694853"/>
                  <a:gd name="connsiteX176" fmla="*/ 1683173 w 3557693"/>
                  <a:gd name="connsiteY176" fmla="*/ 3342640 h 3694853"/>
                  <a:gd name="connsiteX177" fmla="*/ 1632373 w 3557693"/>
                  <a:gd name="connsiteY177" fmla="*/ 3586480 h 3694853"/>
                  <a:gd name="connsiteX178" fmla="*/ 1825413 w 3557693"/>
                  <a:gd name="connsiteY178" fmla="*/ 3667760 h 3694853"/>
                  <a:gd name="connsiteX179" fmla="*/ 2120053 w 3557693"/>
                  <a:gd name="connsiteY179" fmla="*/ 3677920 h 3694853"/>
                  <a:gd name="connsiteX180" fmla="*/ 2191173 w 3557693"/>
                  <a:gd name="connsiteY180" fmla="*/ 3627120 h 3694853"/>
                  <a:gd name="connsiteX181" fmla="*/ 2181013 w 3557693"/>
                  <a:gd name="connsiteY181" fmla="*/ 3271520 h 3694853"/>
                  <a:gd name="connsiteX182" fmla="*/ 2159909 w 3557693"/>
                  <a:gd name="connsiteY182" fmla="*/ 2353033 h 3694853"/>
                  <a:gd name="connsiteX0" fmla="*/ 2159909 w 3557693"/>
                  <a:gd name="connsiteY0" fmla="*/ 2353033 h 3694853"/>
                  <a:gd name="connsiteX1" fmla="*/ 2302933 w 3557693"/>
                  <a:gd name="connsiteY1" fmla="*/ 2103120 h 3694853"/>
                  <a:gd name="connsiteX2" fmla="*/ 2628053 w 3557693"/>
                  <a:gd name="connsiteY2" fmla="*/ 1838960 h 3694853"/>
                  <a:gd name="connsiteX3" fmla="*/ 3014133 w 3557693"/>
                  <a:gd name="connsiteY3" fmla="*/ 1615440 h 3694853"/>
                  <a:gd name="connsiteX4" fmla="*/ 3288453 w 3557693"/>
                  <a:gd name="connsiteY4" fmla="*/ 1503680 h 3694853"/>
                  <a:gd name="connsiteX5" fmla="*/ 3471333 w 3557693"/>
                  <a:gd name="connsiteY5" fmla="*/ 1391920 h 3694853"/>
                  <a:gd name="connsiteX6" fmla="*/ 3552613 w 3557693"/>
                  <a:gd name="connsiteY6" fmla="*/ 1280160 h 3694853"/>
                  <a:gd name="connsiteX7" fmla="*/ 3501813 w 3557693"/>
                  <a:gd name="connsiteY7" fmla="*/ 1270000 h 3694853"/>
                  <a:gd name="connsiteX8" fmla="*/ 3430693 w 3557693"/>
                  <a:gd name="connsiteY8" fmla="*/ 1371600 h 3694853"/>
                  <a:gd name="connsiteX9" fmla="*/ 3237653 w 3557693"/>
                  <a:gd name="connsiteY9" fmla="*/ 1473200 h 3694853"/>
                  <a:gd name="connsiteX10" fmla="*/ 2922693 w 3557693"/>
                  <a:gd name="connsiteY10" fmla="*/ 1605280 h 3694853"/>
                  <a:gd name="connsiteX11" fmla="*/ 2892213 w 3557693"/>
                  <a:gd name="connsiteY11" fmla="*/ 1595120 h 3694853"/>
                  <a:gd name="connsiteX12" fmla="*/ 2922693 w 3557693"/>
                  <a:gd name="connsiteY12" fmla="*/ 1483360 h 3694853"/>
                  <a:gd name="connsiteX13" fmla="*/ 2983653 w 3557693"/>
                  <a:gd name="connsiteY13" fmla="*/ 1320800 h 3694853"/>
                  <a:gd name="connsiteX14" fmla="*/ 2983653 w 3557693"/>
                  <a:gd name="connsiteY14" fmla="*/ 1270000 h 3694853"/>
                  <a:gd name="connsiteX15" fmla="*/ 2932853 w 3557693"/>
                  <a:gd name="connsiteY15" fmla="*/ 1280160 h 3694853"/>
                  <a:gd name="connsiteX16" fmla="*/ 2902373 w 3557693"/>
                  <a:gd name="connsiteY16" fmla="*/ 1361440 h 3694853"/>
                  <a:gd name="connsiteX17" fmla="*/ 2821093 w 3557693"/>
                  <a:gd name="connsiteY17" fmla="*/ 1584960 h 3694853"/>
                  <a:gd name="connsiteX18" fmla="*/ 2790613 w 3557693"/>
                  <a:gd name="connsiteY18" fmla="*/ 1666240 h 3694853"/>
                  <a:gd name="connsiteX19" fmla="*/ 2668693 w 3557693"/>
                  <a:gd name="connsiteY19" fmla="*/ 1737360 h 3694853"/>
                  <a:gd name="connsiteX20" fmla="*/ 2475653 w 3557693"/>
                  <a:gd name="connsiteY20" fmla="*/ 1838960 h 3694853"/>
                  <a:gd name="connsiteX21" fmla="*/ 2374053 w 3557693"/>
                  <a:gd name="connsiteY21" fmla="*/ 1899920 h 3694853"/>
                  <a:gd name="connsiteX22" fmla="*/ 2231813 w 3557693"/>
                  <a:gd name="connsiteY22" fmla="*/ 2011680 h 3694853"/>
                  <a:gd name="connsiteX23" fmla="*/ 2313093 w 3557693"/>
                  <a:gd name="connsiteY23" fmla="*/ 1666240 h 3694853"/>
                  <a:gd name="connsiteX24" fmla="*/ 2384213 w 3557693"/>
                  <a:gd name="connsiteY24" fmla="*/ 1280160 h 3694853"/>
                  <a:gd name="connsiteX25" fmla="*/ 2597573 w 3557693"/>
                  <a:gd name="connsiteY25" fmla="*/ 1056640 h 3694853"/>
                  <a:gd name="connsiteX26" fmla="*/ 2668693 w 3557693"/>
                  <a:gd name="connsiteY26" fmla="*/ 894080 h 3694853"/>
                  <a:gd name="connsiteX27" fmla="*/ 2628053 w 3557693"/>
                  <a:gd name="connsiteY27" fmla="*/ 894080 h 3694853"/>
                  <a:gd name="connsiteX28" fmla="*/ 2567093 w 3557693"/>
                  <a:gd name="connsiteY28" fmla="*/ 1026160 h 3694853"/>
                  <a:gd name="connsiteX29" fmla="*/ 2414693 w 3557693"/>
                  <a:gd name="connsiteY29" fmla="*/ 1148080 h 3694853"/>
                  <a:gd name="connsiteX30" fmla="*/ 2465493 w 3557693"/>
                  <a:gd name="connsiteY30" fmla="*/ 975360 h 3694853"/>
                  <a:gd name="connsiteX31" fmla="*/ 2546773 w 3557693"/>
                  <a:gd name="connsiteY31" fmla="*/ 680720 h 3694853"/>
                  <a:gd name="connsiteX32" fmla="*/ 2648373 w 3557693"/>
                  <a:gd name="connsiteY32" fmla="*/ 589280 h 3694853"/>
                  <a:gd name="connsiteX33" fmla="*/ 2729653 w 3557693"/>
                  <a:gd name="connsiteY33" fmla="*/ 497840 h 3694853"/>
                  <a:gd name="connsiteX34" fmla="*/ 2739813 w 3557693"/>
                  <a:gd name="connsiteY34" fmla="*/ 447040 h 3694853"/>
                  <a:gd name="connsiteX35" fmla="*/ 2699173 w 3557693"/>
                  <a:gd name="connsiteY35" fmla="*/ 467360 h 3694853"/>
                  <a:gd name="connsiteX36" fmla="*/ 2628053 w 3557693"/>
                  <a:gd name="connsiteY36" fmla="*/ 548640 h 3694853"/>
                  <a:gd name="connsiteX37" fmla="*/ 2567093 w 3557693"/>
                  <a:gd name="connsiteY37" fmla="*/ 579120 h 3694853"/>
                  <a:gd name="connsiteX38" fmla="*/ 2678853 w 3557693"/>
                  <a:gd name="connsiteY38" fmla="*/ 274320 h 3694853"/>
                  <a:gd name="connsiteX39" fmla="*/ 2729653 w 3557693"/>
                  <a:gd name="connsiteY39" fmla="*/ 40640 h 3694853"/>
                  <a:gd name="connsiteX40" fmla="*/ 2689013 w 3557693"/>
                  <a:gd name="connsiteY40" fmla="*/ 30480 h 3694853"/>
                  <a:gd name="connsiteX41" fmla="*/ 2668693 w 3557693"/>
                  <a:gd name="connsiteY41" fmla="*/ 142240 h 3694853"/>
                  <a:gd name="connsiteX42" fmla="*/ 2617893 w 3557693"/>
                  <a:gd name="connsiteY42" fmla="*/ 314960 h 3694853"/>
                  <a:gd name="connsiteX43" fmla="*/ 2597573 w 3557693"/>
                  <a:gd name="connsiteY43" fmla="*/ 314960 h 3694853"/>
                  <a:gd name="connsiteX44" fmla="*/ 2556933 w 3557693"/>
                  <a:gd name="connsiteY44" fmla="*/ 172720 h 3694853"/>
                  <a:gd name="connsiteX45" fmla="*/ 2526453 w 3557693"/>
                  <a:gd name="connsiteY45" fmla="*/ 81280 h 3694853"/>
                  <a:gd name="connsiteX46" fmla="*/ 2495973 w 3557693"/>
                  <a:gd name="connsiteY46" fmla="*/ 111760 h 3694853"/>
                  <a:gd name="connsiteX47" fmla="*/ 2516293 w 3557693"/>
                  <a:gd name="connsiteY47" fmla="*/ 172720 h 3694853"/>
                  <a:gd name="connsiteX48" fmla="*/ 2546773 w 3557693"/>
                  <a:gd name="connsiteY48" fmla="*/ 284480 h 3694853"/>
                  <a:gd name="connsiteX49" fmla="*/ 2567093 w 3557693"/>
                  <a:gd name="connsiteY49" fmla="*/ 375920 h 3694853"/>
                  <a:gd name="connsiteX50" fmla="*/ 2577253 w 3557693"/>
                  <a:gd name="connsiteY50" fmla="*/ 406400 h 3694853"/>
                  <a:gd name="connsiteX51" fmla="*/ 2495973 w 3557693"/>
                  <a:gd name="connsiteY51" fmla="*/ 640080 h 3694853"/>
                  <a:gd name="connsiteX52" fmla="*/ 2424853 w 3557693"/>
                  <a:gd name="connsiteY52" fmla="*/ 894080 h 3694853"/>
                  <a:gd name="connsiteX53" fmla="*/ 2363893 w 3557693"/>
                  <a:gd name="connsiteY53" fmla="*/ 863600 h 3694853"/>
                  <a:gd name="connsiteX54" fmla="*/ 2262293 w 3557693"/>
                  <a:gd name="connsiteY54" fmla="*/ 690880 h 3694853"/>
                  <a:gd name="connsiteX55" fmla="*/ 2221653 w 3557693"/>
                  <a:gd name="connsiteY55" fmla="*/ 609600 h 3694853"/>
                  <a:gd name="connsiteX56" fmla="*/ 2201333 w 3557693"/>
                  <a:gd name="connsiteY56" fmla="*/ 640080 h 3694853"/>
                  <a:gd name="connsiteX57" fmla="*/ 2241973 w 3557693"/>
                  <a:gd name="connsiteY57" fmla="*/ 741680 h 3694853"/>
                  <a:gd name="connsiteX58" fmla="*/ 2302933 w 3557693"/>
                  <a:gd name="connsiteY58" fmla="*/ 853440 h 3694853"/>
                  <a:gd name="connsiteX59" fmla="*/ 2353733 w 3557693"/>
                  <a:gd name="connsiteY59" fmla="*/ 934720 h 3694853"/>
                  <a:gd name="connsiteX60" fmla="*/ 2384213 w 3557693"/>
                  <a:gd name="connsiteY60" fmla="*/ 965200 h 3694853"/>
                  <a:gd name="connsiteX61" fmla="*/ 2363893 w 3557693"/>
                  <a:gd name="connsiteY61" fmla="*/ 1076960 h 3694853"/>
                  <a:gd name="connsiteX62" fmla="*/ 2262293 w 3557693"/>
                  <a:gd name="connsiteY62" fmla="*/ 1422400 h 3694853"/>
                  <a:gd name="connsiteX63" fmla="*/ 2211493 w 3557693"/>
                  <a:gd name="connsiteY63" fmla="*/ 1676400 h 3694853"/>
                  <a:gd name="connsiteX64" fmla="*/ 2160693 w 3557693"/>
                  <a:gd name="connsiteY64" fmla="*/ 1818640 h 3694853"/>
                  <a:gd name="connsiteX65" fmla="*/ 2089573 w 3557693"/>
                  <a:gd name="connsiteY65" fmla="*/ 1838960 h 3694853"/>
                  <a:gd name="connsiteX66" fmla="*/ 2048933 w 3557693"/>
                  <a:gd name="connsiteY66" fmla="*/ 1686560 h 3694853"/>
                  <a:gd name="connsiteX67" fmla="*/ 1957493 w 3557693"/>
                  <a:gd name="connsiteY67" fmla="*/ 1351280 h 3694853"/>
                  <a:gd name="connsiteX68" fmla="*/ 1845733 w 3557693"/>
                  <a:gd name="connsiteY68" fmla="*/ 894080 h 3694853"/>
                  <a:gd name="connsiteX69" fmla="*/ 1805093 w 3557693"/>
                  <a:gd name="connsiteY69" fmla="*/ 436880 h 3694853"/>
                  <a:gd name="connsiteX70" fmla="*/ 1815253 w 3557693"/>
                  <a:gd name="connsiteY70" fmla="*/ 254000 h 3694853"/>
                  <a:gd name="connsiteX71" fmla="*/ 1774613 w 3557693"/>
                  <a:gd name="connsiteY71" fmla="*/ 213360 h 3694853"/>
                  <a:gd name="connsiteX72" fmla="*/ 1764453 w 3557693"/>
                  <a:gd name="connsiteY72" fmla="*/ 365760 h 3694853"/>
                  <a:gd name="connsiteX73" fmla="*/ 1764453 w 3557693"/>
                  <a:gd name="connsiteY73" fmla="*/ 558800 h 3694853"/>
                  <a:gd name="connsiteX74" fmla="*/ 1774613 w 3557693"/>
                  <a:gd name="connsiteY74" fmla="*/ 670560 h 3694853"/>
                  <a:gd name="connsiteX75" fmla="*/ 1733973 w 3557693"/>
                  <a:gd name="connsiteY75" fmla="*/ 609600 h 3694853"/>
                  <a:gd name="connsiteX76" fmla="*/ 1622213 w 3557693"/>
                  <a:gd name="connsiteY76" fmla="*/ 406400 h 3694853"/>
                  <a:gd name="connsiteX77" fmla="*/ 1571413 w 3557693"/>
                  <a:gd name="connsiteY77" fmla="*/ 142240 h 3694853"/>
                  <a:gd name="connsiteX78" fmla="*/ 1540933 w 3557693"/>
                  <a:gd name="connsiteY78" fmla="*/ 60960 h 3694853"/>
                  <a:gd name="connsiteX79" fmla="*/ 1520613 w 3557693"/>
                  <a:gd name="connsiteY79" fmla="*/ 121920 h 3694853"/>
                  <a:gd name="connsiteX80" fmla="*/ 1551093 w 3557693"/>
                  <a:gd name="connsiteY80" fmla="*/ 365760 h 3694853"/>
                  <a:gd name="connsiteX81" fmla="*/ 1571413 w 3557693"/>
                  <a:gd name="connsiteY81" fmla="*/ 426720 h 3694853"/>
                  <a:gd name="connsiteX82" fmla="*/ 1540933 w 3557693"/>
                  <a:gd name="connsiteY82" fmla="*/ 416560 h 3694853"/>
                  <a:gd name="connsiteX83" fmla="*/ 1439333 w 3557693"/>
                  <a:gd name="connsiteY83" fmla="*/ 335280 h 3694853"/>
                  <a:gd name="connsiteX84" fmla="*/ 1327573 w 3557693"/>
                  <a:gd name="connsiteY84" fmla="*/ 274320 h 3694853"/>
                  <a:gd name="connsiteX85" fmla="*/ 1317413 w 3557693"/>
                  <a:gd name="connsiteY85" fmla="*/ 304800 h 3694853"/>
                  <a:gd name="connsiteX86" fmla="*/ 1429173 w 3557693"/>
                  <a:gd name="connsiteY86" fmla="*/ 396240 h 3694853"/>
                  <a:gd name="connsiteX87" fmla="*/ 1571413 w 3557693"/>
                  <a:gd name="connsiteY87" fmla="*/ 477520 h 3694853"/>
                  <a:gd name="connsiteX88" fmla="*/ 1601893 w 3557693"/>
                  <a:gd name="connsiteY88" fmla="*/ 497840 h 3694853"/>
                  <a:gd name="connsiteX89" fmla="*/ 1683173 w 3557693"/>
                  <a:gd name="connsiteY89" fmla="*/ 629920 h 3694853"/>
                  <a:gd name="connsiteX90" fmla="*/ 1764453 w 3557693"/>
                  <a:gd name="connsiteY90" fmla="*/ 731520 h 3694853"/>
                  <a:gd name="connsiteX91" fmla="*/ 1784773 w 3557693"/>
                  <a:gd name="connsiteY91" fmla="*/ 843280 h 3694853"/>
                  <a:gd name="connsiteX92" fmla="*/ 1815253 w 3557693"/>
                  <a:gd name="connsiteY92" fmla="*/ 1036320 h 3694853"/>
                  <a:gd name="connsiteX93" fmla="*/ 1876213 w 3557693"/>
                  <a:gd name="connsiteY93" fmla="*/ 1310640 h 3694853"/>
                  <a:gd name="connsiteX94" fmla="*/ 1855893 w 3557693"/>
                  <a:gd name="connsiteY94" fmla="*/ 1310640 h 3694853"/>
                  <a:gd name="connsiteX95" fmla="*/ 1591733 w 3557693"/>
                  <a:gd name="connsiteY95" fmla="*/ 1137920 h 3694853"/>
                  <a:gd name="connsiteX96" fmla="*/ 1408853 w 3557693"/>
                  <a:gd name="connsiteY96" fmla="*/ 914400 h 3694853"/>
                  <a:gd name="connsiteX97" fmla="*/ 1327573 w 3557693"/>
                  <a:gd name="connsiteY97" fmla="*/ 782320 h 3694853"/>
                  <a:gd name="connsiteX98" fmla="*/ 1307253 w 3557693"/>
                  <a:gd name="connsiteY98" fmla="*/ 619760 h 3694853"/>
                  <a:gd name="connsiteX99" fmla="*/ 1286933 w 3557693"/>
                  <a:gd name="connsiteY99" fmla="*/ 589280 h 3694853"/>
                  <a:gd name="connsiteX100" fmla="*/ 1256453 w 3557693"/>
                  <a:gd name="connsiteY100" fmla="*/ 670560 h 3694853"/>
                  <a:gd name="connsiteX101" fmla="*/ 1266613 w 3557693"/>
                  <a:gd name="connsiteY101" fmla="*/ 772160 h 3694853"/>
                  <a:gd name="connsiteX102" fmla="*/ 1185333 w 3557693"/>
                  <a:gd name="connsiteY102" fmla="*/ 690880 h 3694853"/>
                  <a:gd name="connsiteX103" fmla="*/ 1012613 w 3557693"/>
                  <a:gd name="connsiteY103" fmla="*/ 508000 h 3694853"/>
                  <a:gd name="connsiteX104" fmla="*/ 941493 w 3557693"/>
                  <a:gd name="connsiteY104" fmla="*/ 375920 h 3694853"/>
                  <a:gd name="connsiteX105" fmla="*/ 890693 w 3557693"/>
                  <a:gd name="connsiteY105" fmla="*/ 294640 h 3694853"/>
                  <a:gd name="connsiteX106" fmla="*/ 860213 w 3557693"/>
                  <a:gd name="connsiteY106" fmla="*/ 294640 h 3694853"/>
                  <a:gd name="connsiteX107" fmla="*/ 880533 w 3557693"/>
                  <a:gd name="connsiteY107" fmla="*/ 365760 h 3694853"/>
                  <a:gd name="connsiteX108" fmla="*/ 982133 w 3557693"/>
                  <a:gd name="connsiteY108" fmla="*/ 548640 h 3694853"/>
                  <a:gd name="connsiteX109" fmla="*/ 1083733 w 3557693"/>
                  <a:gd name="connsiteY109" fmla="*/ 650240 h 3694853"/>
                  <a:gd name="connsiteX110" fmla="*/ 1012613 w 3557693"/>
                  <a:gd name="connsiteY110" fmla="*/ 650240 h 3694853"/>
                  <a:gd name="connsiteX111" fmla="*/ 850053 w 3557693"/>
                  <a:gd name="connsiteY111" fmla="*/ 579120 h 3694853"/>
                  <a:gd name="connsiteX112" fmla="*/ 829733 w 3557693"/>
                  <a:gd name="connsiteY112" fmla="*/ 599440 h 3694853"/>
                  <a:gd name="connsiteX113" fmla="*/ 921173 w 3557693"/>
                  <a:gd name="connsiteY113" fmla="*/ 650240 h 3694853"/>
                  <a:gd name="connsiteX114" fmla="*/ 1073573 w 3557693"/>
                  <a:gd name="connsiteY114" fmla="*/ 711200 h 3694853"/>
                  <a:gd name="connsiteX115" fmla="*/ 1124373 w 3557693"/>
                  <a:gd name="connsiteY115" fmla="*/ 721360 h 3694853"/>
                  <a:gd name="connsiteX116" fmla="*/ 1246293 w 3557693"/>
                  <a:gd name="connsiteY116" fmla="*/ 822960 h 3694853"/>
                  <a:gd name="connsiteX117" fmla="*/ 1286933 w 3557693"/>
                  <a:gd name="connsiteY117" fmla="*/ 853440 h 3694853"/>
                  <a:gd name="connsiteX118" fmla="*/ 1398693 w 3557693"/>
                  <a:gd name="connsiteY118" fmla="*/ 985520 h 3694853"/>
                  <a:gd name="connsiteX119" fmla="*/ 1500293 w 3557693"/>
                  <a:gd name="connsiteY119" fmla="*/ 1117600 h 3694853"/>
                  <a:gd name="connsiteX120" fmla="*/ 1683173 w 3557693"/>
                  <a:gd name="connsiteY120" fmla="*/ 1290320 h 3694853"/>
                  <a:gd name="connsiteX121" fmla="*/ 1845733 w 3557693"/>
                  <a:gd name="connsiteY121" fmla="*/ 1422400 h 3694853"/>
                  <a:gd name="connsiteX122" fmla="*/ 1866053 w 3557693"/>
                  <a:gd name="connsiteY122" fmla="*/ 1473200 h 3694853"/>
                  <a:gd name="connsiteX123" fmla="*/ 1886373 w 3557693"/>
                  <a:gd name="connsiteY123" fmla="*/ 1625600 h 3694853"/>
                  <a:gd name="connsiteX124" fmla="*/ 1896533 w 3557693"/>
                  <a:gd name="connsiteY124" fmla="*/ 1717040 h 3694853"/>
                  <a:gd name="connsiteX125" fmla="*/ 1886373 w 3557693"/>
                  <a:gd name="connsiteY125" fmla="*/ 1879600 h 3694853"/>
                  <a:gd name="connsiteX126" fmla="*/ 1774613 w 3557693"/>
                  <a:gd name="connsiteY126" fmla="*/ 1828800 h 3694853"/>
                  <a:gd name="connsiteX127" fmla="*/ 1500293 w 3557693"/>
                  <a:gd name="connsiteY127" fmla="*/ 1778000 h 3694853"/>
                  <a:gd name="connsiteX128" fmla="*/ 1256453 w 3557693"/>
                  <a:gd name="connsiteY128" fmla="*/ 1706880 h 3694853"/>
                  <a:gd name="connsiteX129" fmla="*/ 900853 w 3557693"/>
                  <a:gd name="connsiteY129" fmla="*/ 1574800 h 3694853"/>
                  <a:gd name="connsiteX130" fmla="*/ 667173 w 3557693"/>
                  <a:gd name="connsiteY130" fmla="*/ 1341120 h 3694853"/>
                  <a:gd name="connsiteX131" fmla="*/ 514773 w 3557693"/>
                  <a:gd name="connsiteY131" fmla="*/ 1137920 h 3694853"/>
                  <a:gd name="connsiteX132" fmla="*/ 423333 w 3557693"/>
                  <a:gd name="connsiteY132" fmla="*/ 1036320 h 3694853"/>
                  <a:gd name="connsiteX133" fmla="*/ 362373 w 3557693"/>
                  <a:gd name="connsiteY133" fmla="*/ 1046480 h 3694853"/>
                  <a:gd name="connsiteX134" fmla="*/ 443653 w 3557693"/>
                  <a:gd name="connsiteY134" fmla="*/ 1137920 h 3694853"/>
                  <a:gd name="connsiteX135" fmla="*/ 565573 w 3557693"/>
                  <a:gd name="connsiteY135" fmla="*/ 1320800 h 3694853"/>
                  <a:gd name="connsiteX136" fmla="*/ 626533 w 3557693"/>
                  <a:gd name="connsiteY136" fmla="*/ 1402080 h 3694853"/>
                  <a:gd name="connsiteX137" fmla="*/ 555413 w 3557693"/>
                  <a:gd name="connsiteY137" fmla="*/ 1391920 h 3694853"/>
                  <a:gd name="connsiteX138" fmla="*/ 382693 w 3557693"/>
                  <a:gd name="connsiteY138" fmla="*/ 1300480 h 3694853"/>
                  <a:gd name="connsiteX139" fmla="*/ 209973 w 3557693"/>
                  <a:gd name="connsiteY139" fmla="*/ 1178560 h 3694853"/>
                  <a:gd name="connsiteX140" fmla="*/ 47413 w 3557693"/>
                  <a:gd name="connsiteY140" fmla="*/ 1046480 h 3694853"/>
                  <a:gd name="connsiteX141" fmla="*/ 6773 w 3557693"/>
                  <a:gd name="connsiteY141" fmla="*/ 1056640 h 3694853"/>
                  <a:gd name="connsiteX142" fmla="*/ 88053 w 3557693"/>
                  <a:gd name="connsiteY142" fmla="*/ 1127760 h 3694853"/>
                  <a:gd name="connsiteX143" fmla="*/ 362373 w 3557693"/>
                  <a:gd name="connsiteY143" fmla="*/ 1351280 h 3694853"/>
                  <a:gd name="connsiteX144" fmla="*/ 606213 w 3557693"/>
                  <a:gd name="connsiteY144" fmla="*/ 1463040 h 3694853"/>
                  <a:gd name="connsiteX145" fmla="*/ 707813 w 3557693"/>
                  <a:gd name="connsiteY145" fmla="*/ 1483360 h 3694853"/>
                  <a:gd name="connsiteX146" fmla="*/ 758613 w 3557693"/>
                  <a:gd name="connsiteY146" fmla="*/ 1544320 h 3694853"/>
                  <a:gd name="connsiteX147" fmla="*/ 819573 w 3557693"/>
                  <a:gd name="connsiteY147" fmla="*/ 1595120 h 3694853"/>
                  <a:gd name="connsiteX148" fmla="*/ 911013 w 3557693"/>
                  <a:gd name="connsiteY148" fmla="*/ 1645920 h 3694853"/>
                  <a:gd name="connsiteX149" fmla="*/ 1236133 w 3557693"/>
                  <a:gd name="connsiteY149" fmla="*/ 1767840 h 3694853"/>
                  <a:gd name="connsiteX150" fmla="*/ 1540933 w 3557693"/>
                  <a:gd name="connsiteY150" fmla="*/ 1879600 h 3694853"/>
                  <a:gd name="connsiteX151" fmla="*/ 1652693 w 3557693"/>
                  <a:gd name="connsiteY151" fmla="*/ 1950720 h 3694853"/>
                  <a:gd name="connsiteX152" fmla="*/ 1469813 w 3557693"/>
                  <a:gd name="connsiteY152" fmla="*/ 1920240 h 3694853"/>
                  <a:gd name="connsiteX153" fmla="*/ 1286933 w 3557693"/>
                  <a:gd name="connsiteY153" fmla="*/ 1920240 h 3694853"/>
                  <a:gd name="connsiteX154" fmla="*/ 1053253 w 3557693"/>
                  <a:gd name="connsiteY154" fmla="*/ 1899920 h 3694853"/>
                  <a:gd name="connsiteX155" fmla="*/ 809413 w 3557693"/>
                  <a:gd name="connsiteY155" fmla="*/ 1828800 h 3694853"/>
                  <a:gd name="connsiteX156" fmla="*/ 545253 w 3557693"/>
                  <a:gd name="connsiteY156" fmla="*/ 1737360 h 3694853"/>
                  <a:gd name="connsiteX157" fmla="*/ 514773 w 3557693"/>
                  <a:gd name="connsiteY157" fmla="*/ 1727200 h 3694853"/>
                  <a:gd name="connsiteX158" fmla="*/ 382693 w 3557693"/>
                  <a:gd name="connsiteY158" fmla="*/ 1635760 h 3694853"/>
                  <a:gd name="connsiteX159" fmla="*/ 342053 w 3557693"/>
                  <a:gd name="connsiteY159" fmla="*/ 1645920 h 3694853"/>
                  <a:gd name="connsiteX160" fmla="*/ 474133 w 3557693"/>
                  <a:gd name="connsiteY160" fmla="*/ 1767840 h 3694853"/>
                  <a:gd name="connsiteX161" fmla="*/ 728133 w 3557693"/>
                  <a:gd name="connsiteY161" fmla="*/ 1849120 h 3694853"/>
                  <a:gd name="connsiteX162" fmla="*/ 606213 w 3557693"/>
                  <a:gd name="connsiteY162" fmla="*/ 1849120 h 3694853"/>
                  <a:gd name="connsiteX163" fmla="*/ 474133 w 3557693"/>
                  <a:gd name="connsiteY163" fmla="*/ 1838960 h 3694853"/>
                  <a:gd name="connsiteX164" fmla="*/ 474133 w 3557693"/>
                  <a:gd name="connsiteY164" fmla="*/ 1889760 h 3694853"/>
                  <a:gd name="connsiteX165" fmla="*/ 585893 w 3557693"/>
                  <a:gd name="connsiteY165" fmla="*/ 1889760 h 3694853"/>
                  <a:gd name="connsiteX166" fmla="*/ 789093 w 3557693"/>
                  <a:gd name="connsiteY166" fmla="*/ 1889760 h 3694853"/>
                  <a:gd name="connsiteX167" fmla="*/ 992293 w 3557693"/>
                  <a:gd name="connsiteY167" fmla="*/ 1930400 h 3694853"/>
                  <a:gd name="connsiteX168" fmla="*/ 1266613 w 3557693"/>
                  <a:gd name="connsiteY168" fmla="*/ 1950720 h 3694853"/>
                  <a:gd name="connsiteX169" fmla="*/ 1520613 w 3557693"/>
                  <a:gd name="connsiteY169" fmla="*/ 1981200 h 3694853"/>
                  <a:gd name="connsiteX170" fmla="*/ 1693333 w 3557693"/>
                  <a:gd name="connsiteY170" fmla="*/ 2021840 h 3694853"/>
                  <a:gd name="connsiteX171" fmla="*/ 1744133 w 3557693"/>
                  <a:gd name="connsiteY171" fmla="*/ 2123440 h 3694853"/>
                  <a:gd name="connsiteX172" fmla="*/ 1794933 w 3557693"/>
                  <a:gd name="connsiteY172" fmla="*/ 2255520 h 3694853"/>
                  <a:gd name="connsiteX173" fmla="*/ 1805093 w 3557693"/>
                  <a:gd name="connsiteY173" fmla="*/ 2499360 h 3694853"/>
                  <a:gd name="connsiteX174" fmla="*/ 1784773 w 3557693"/>
                  <a:gd name="connsiteY174" fmla="*/ 2753360 h 3694853"/>
                  <a:gd name="connsiteX175" fmla="*/ 1733973 w 3557693"/>
                  <a:gd name="connsiteY175" fmla="*/ 3048000 h 3694853"/>
                  <a:gd name="connsiteX176" fmla="*/ 1683173 w 3557693"/>
                  <a:gd name="connsiteY176" fmla="*/ 3342640 h 3694853"/>
                  <a:gd name="connsiteX177" fmla="*/ 1632373 w 3557693"/>
                  <a:gd name="connsiteY177" fmla="*/ 3586480 h 3694853"/>
                  <a:gd name="connsiteX178" fmla="*/ 1825413 w 3557693"/>
                  <a:gd name="connsiteY178" fmla="*/ 3667760 h 3694853"/>
                  <a:gd name="connsiteX179" fmla="*/ 2120053 w 3557693"/>
                  <a:gd name="connsiteY179" fmla="*/ 3677920 h 3694853"/>
                  <a:gd name="connsiteX180" fmla="*/ 2191173 w 3557693"/>
                  <a:gd name="connsiteY180" fmla="*/ 3627120 h 3694853"/>
                  <a:gd name="connsiteX181" fmla="*/ 2181013 w 3557693"/>
                  <a:gd name="connsiteY181" fmla="*/ 3271520 h 3694853"/>
                  <a:gd name="connsiteX182" fmla="*/ 2159909 w 3557693"/>
                  <a:gd name="connsiteY182" fmla="*/ 2353033 h 3694853"/>
                  <a:gd name="connsiteX0" fmla="*/ 2159909 w 3557693"/>
                  <a:gd name="connsiteY0" fmla="*/ 2353033 h 3694853"/>
                  <a:gd name="connsiteX1" fmla="*/ 2302933 w 3557693"/>
                  <a:gd name="connsiteY1" fmla="*/ 2103120 h 3694853"/>
                  <a:gd name="connsiteX2" fmla="*/ 2628053 w 3557693"/>
                  <a:gd name="connsiteY2" fmla="*/ 1838960 h 3694853"/>
                  <a:gd name="connsiteX3" fmla="*/ 3014133 w 3557693"/>
                  <a:gd name="connsiteY3" fmla="*/ 1615440 h 3694853"/>
                  <a:gd name="connsiteX4" fmla="*/ 3288453 w 3557693"/>
                  <a:gd name="connsiteY4" fmla="*/ 1503680 h 3694853"/>
                  <a:gd name="connsiteX5" fmla="*/ 3471333 w 3557693"/>
                  <a:gd name="connsiteY5" fmla="*/ 1391920 h 3694853"/>
                  <a:gd name="connsiteX6" fmla="*/ 3552613 w 3557693"/>
                  <a:gd name="connsiteY6" fmla="*/ 1280160 h 3694853"/>
                  <a:gd name="connsiteX7" fmla="*/ 3501813 w 3557693"/>
                  <a:gd name="connsiteY7" fmla="*/ 1270000 h 3694853"/>
                  <a:gd name="connsiteX8" fmla="*/ 3430693 w 3557693"/>
                  <a:gd name="connsiteY8" fmla="*/ 1371600 h 3694853"/>
                  <a:gd name="connsiteX9" fmla="*/ 3237653 w 3557693"/>
                  <a:gd name="connsiteY9" fmla="*/ 1473200 h 3694853"/>
                  <a:gd name="connsiteX10" fmla="*/ 2922693 w 3557693"/>
                  <a:gd name="connsiteY10" fmla="*/ 1605280 h 3694853"/>
                  <a:gd name="connsiteX11" fmla="*/ 2892213 w 3557693"/>
                  <a:gd name="connsiteY11" fmla="*/ 1595120 h 3694853"/>
                  <a:gd name="connsiteX12" fmla="*/ 2922693 w 3557693"/>
                  <a:gd name="connsiteY12" fmla="*/ 1483360 h 3694853"/>
                  <a:gd name="connsiteX13" fmla="*/ 2983653 w 3557693"/>
                  <a:gd name="connsiteY13" fmla="*/ 1320800 h 3694853"/>
                  <a:gd name="connsiteX14" fmla="*/ 2983653 w 3557693"/>
                  <a:gd name="connsiteY14" fmla="*/ 1270000 h 3694853"/>
                  <a:gd name="connsiteX15" fmla="*/ 2932853 w 3557693"/>
                  <a:gd name="connsiteY15" fmla="*/ 1280160 h 3694853"/>
                  <a:gd name="connsiteX16" fmla="*/ 2902373 w 3557693"/>
                  <a:gd name="connsiteY16" fmla="*/ 1361440 h 3694853"/>
                  <a:gd name="connsiteX17" fmla="*/ 2821093 w 3557693"/>
                  <a:gd name="connsiteY17" fmla="*/ 1584960 h 3694853"/>
                  <a:gd name="connsiteX18" fmla="*/ 2790613 w 3557693"/>
                  <a:gd name="connsiteY18" fmla="*/ 1666240 h 3694853"/>
                  <a:gd name="connsiteX19" fmla="*/ 2668693 w 3557693"/>
                  <a:gd name="connsiteY19" fmla="*/ 1737360 h 3694853"/>
                  <a:gd name="connsiteX20" fmla="*/ 2475653 w 3557693"/>
                  <a:gd name="connsiteY20" fmla="*/ 1838960 h 3694853"/>
                  <a:gd name="connsiteX21" fmla="*/ 2374053 w 3557693"/>
                  <a:gd name="connsiteY21" fmla="*/ 1899920 h 3694853"/>
                  <a:gd name="connsiteX22" fmla="*/ 2231813 w 3557693"/>
                  <a:gd name="connsiteY22" fmla="*/ 2011680 h 3694853"/>
                  <a:gd name="connsiteX23" fmla="*/ 2313093 w 3557693"/>
                  <a:gd name="connsiteY23" fmla="*/ 1666240 h 3694853"/>
                  <a:gd name="connsiteX24" fmla="*/ 2384213 w 3557693"/>
                  <a:gd name="connsiteY24" fmla="*/ 1280160 h 3694853"/>
                  <a:gd name="connsiteX25" fmla="*/ 2597573 w 3557693"/>
                  <a:gd name="connsiteY25" fmla="*/ 1056640 h 3694853"/>
                  <a:gd name="connsiteX26" fmla="*/ 2668693 w 3557693"/>
                  <a:gd name="connsiteY26" fmla="*/ 894080 h 3694853"/>
                  <a:gd name="connsiteX27" fmla="*/ 2628053 w 3557693"/>
                  <a:gd name="connsiteY27" fmla="*/ 894080 h 3694853"/>
                  <a:gd name="connsiteX28" fmla="*/ 2567093 w 3557693"/>
                  <a:gd name="connsiteY28" fmla="*/ 1026160 h 3694853"/>
                  <a:gd name="connsiteX29" fmla="*/ 2414693 w 3557693"/>
                  <a:gd name="connsiteY29" fmla="*/ 1148080 h 3694853"/>
                  <a:gd name="connsiteX30" fmla="*/ 2465493 w 3557693"/>
                  <a:gd name="connsiteY30" fmla="*/ 975360 h 3694853"/>
                  <a:gd name="connsiteX31" fmla="*/ 2546773 w 3557693"/>
                  <a:gd name="connsiteY31" fmla="*/ 680720 h 3694853"/>
                  <a:gd name="connsiteX32" fmla="*/ 2648373 w 3557693"/>
                  <a:gd name="connsiteY32" fmla="*/ 589280 h 3694853"/>
                  <a:gd name="connsiteX33" fmla="*/ 2729653 w 3557693"/>
                  <a:gd name="connsiteY33" fmla="*/ 497840 h 3694853"/>
                  <a:gd name="connsiteX34" fmla="*/ 2739813 w 3557693"/>
                  <a:gd name="connsiteY34" fmla="*/ 447040 h 3694853"/>
                  <a:gd name="connsiteX35" fmla="*/ 2699173 w 3557693"/>
                  <a:gd name="connsiteY35" fmla="*/ 467360 h 3694853"/>
                  <a:gd name="connsiteX36" fmla="*/ 2628053 w 3557693"/>
                  <a:gd name="connsiteY36" fmla="*/ 548640 h 3694853"/>
                  <a:gd name="connsiteX37" fmla="*/ 2567093 w 3557693"/>
                  <a:gd name="connsiteY37" fmla="*/ 579120 h 3694853"/>
                  <a:gd name="connsiteX38" fmla="*/ 2678853 w 3557693"/>
                  <a:gd name="connsiteY38" fmla="*/ 274320 h 3694853"/>
                  <a:gd name="connsiteX39" fmla="*/ 2729653 w 3557693"/>
                  <a:gd name="connsiteY39" fmla="*/ 40640 h 3694853"/>
                  <a:gd name="connsiteX40" fmla="*/ 2689013 w 3557693"/>
                  <a:gd name="connsiteY40" fmla="*/ 30480 h 3694853"/>
                  <a:gd name="connsiteX41" fmla="*/ 2668693 w 3557693"/>
                  <a:gd name="connsiteY41" fmla="*/ 142240 h 3694853"/>
                  <a:gd name="connsiteX42" fmla="*/ 2617893 w 3557693"/>
                  <a:gd name="connsiteY42" fmla="*/ 314960 h 3694853"/>
                  <a:gd name="connsiteX43" fmla="*/ 2597573 w 3557693"/>
                  <a:gd name="connsiteY43" fmla="*/ 314960 h 3694853"/>
                  <a:gd name="connsiteX44" fmla="*/ 2556933 w 3557693"/>
                  <a:gd name="connsiteY44" fmla="*/ 172720 h 3694853"/>
                  <a:gd name="connsiteX45" fmla="*/ 2526453 w 3557693"/>
                  <a:gd name="connsiteY45" fmla="*/ 81280 h 3694853"/>
                  <a:gd name="connsiteX46" fmla="*/ 2495973 w 3557693"/>
                  <a:gd name="connsiteY46" fmla="*/ 111760 h 3694853"/>
                  <a:gd name="connsiteX47" fmla="*/ 2516293 w 3557693"/>
                  <a:gd name="connsiteY47" fmla="*/ 172720 h 3694853"/>
                  <a:gd name="connsiteX48" fmla="*/ 2546773 w 3557693"/>
                  <a:gd name="connsiteY48" fmla="*/ 284480 h 3694853"/>
                  <a:gd name="connsiteX49" fmla="*/ 2567093 w 3557693"/>
                  <a:gd name="connsiteY49" fmla="*/ 375920 h 3694853"/>
                  <a:gd name="connsiteX50" fmla="*/ 2577253 w 3557693"/>
                  <a:gd name="connsiteY50" fmla="*/ 406400 h 3694853"/>
                  <a:gd name="connsiteX51" fmla="*/ 2495973 w 3557693"/>
                  <a:gd name="connsiteY51" fmla="*/ 640080 h 3694853"/>
                  <a:gd name="connsiteX52" fmla="*/ 2424853 w 3557693"/>
                  <a:gd name="connsiteY52" fmla="*/ 894080 h 3694853"/>
                  <a:gd name="connsiteX53" fmla="*/ 2363893 w 3557693"/>
                  <a:gd name="connsiteY53" fmla="*/ 863600 h 3694853"/>
                  <a:gd name="connsiteX54" fmla="*/ 2262293 w 3557693"/>
                  <a:gd name="connsiteY54" fmla="*/ 690880 h 3694853"/>
                  <a:gd name="connsiteX55" fmla="*/ 2221653 w 3557693"/>
                  <a:gd name="connsiteY55" fmla="*/ 609600 h 3694853"/>
                  <a:gd name="connsiteX56" fmla="*/ 2201333 w 3557693"/>
                  <a:gd name="connsiteY56" fmla="*/ 640080 h 3694853"/>
                  <a:gd name="connsiteX57" fmla="*/ 2241973 w 3557693"/>
                  <a:gd name="connsiteY57" fmla="*/ 741680 h 3694853"/>
                  <a:gd name="connsiteX58" fmla="*/ 2302933 w 3557693"/>
                  <a:gd name="connsiteY58" fmla="*/ 853440 h 3694853"/>
                  <a:gd name="connsiteX59" fmla="*/ 2353733 w 3557693"/>
                  <a:gd name="connsiteY59" fmla="*/ 934720 h 3694853"/>
                  <a:gd name="connsiteX60" fmla="*/ 2384213 w 3557693"/>
                  <a:gd name="connsiteY60" fmla="*/ 965200 h 3694853"/>
                  <a:gd name="connsiteX61" fmla="*/ 2363893 w 3557693"/>
                  <a:gd name="connsiteY61" fmla="*/ 1076960 h 3694853"/>
                  <a:gd name="connsiteX62" fmla="*/ 2262293 w 3557693"/>
                  <a:gd name="connsiteY62" fmla="*/ 1422400 h 3694853"/>
                  <a:gd name="connsiteX63" fmla="*/ 2211493 w 3557693"/>
                  <a:gd name="connsiteY63" fmla="*/ 1676400 h 3694853"/>
                  <a:gd name="connsiteX64" fmla="*/ 2160693 w 3557693"/>
                  <a:gd name="connsiteY64" fmla="*/ 1818640 h 3694853"/>
                  <a:gd name="connsiteX65" fmla="*/ 2089573 w 3557693"/>
                  <a:gd name="connsiteY65" fmla="*/ 1838960 h 3694853"/>
                  <a:gd name="connsiteX66" fmla="*/ 2048933 w 3557693"/>
                  <a:gd name="connsiteY66" fmla="*/ 1686560 h 3694853"/>
                  <a:gd name="connsiteX67" fmla="*/ 1957493 w 3557693"/>
                  <a:gd name="connsiteY67" fmla="*/ 1351280 h 3694853"/>
                  <a:gd name="connsiteX68" fmla="*/ 1845733 w 3557693"/>
                  <a:gd name="connsiteY68" fmla="*/ 894080 h 3694853"/>
                  <a:gd name="connsiteX69" fmla="*/ 1805093 w 3557693"/>
                  <a:gd name="connsiteY69" fmla="*/ 436880 h 3694853"/>
                  <a:gd name="connsiteX70" fmla="*/ 1815253 w 3557693"/>
                  <a:gd name="connsiteY70" fmla="*/ 254000 h 3694853"/>
                  <a:gd name="connsiteX71" fmla="*/ 1774613 w 3557693"/>
                  <a:gd name="connsiteY71" fmla="*/ 213360 h 3694853"/>
                  <a:gd name="connsiteX72" fmla="*/ 1764453 w 3557693"/>
                  <a:gd name="connsiteY72" fmla="*/ 365760 h 3694853"/>
                  <a:gd name="connsiteX73" fmla="*/ 1764453 w 3557693"/>
                  <a:gd name="connsiteY73" fmla="*/ 558800 h 3694853"/>
                  <a:gd name="connsiteX74" fmla="*/ 1774613 w 3557693"/>
                  <a:gd name="connsiteY74" fmla="*/ 670560 h 3694853"/>
                  <a:gd name="connsiteX75" fmla="*/ 1733973 w 3557693"/>
                  <a:gd name="connsiteY75" fmla="*/ 609600 h 3694853"/>
                  <a:gd name="connsiteX76" fmla="*/ 1622213 w 3557693"/>
                  <a:gd name="connsiteY76" fmla="*/ 406400 h 3694853"/>
                  <a:gd name="connsiteX77" fmla="*/ 1571413 w 3557693"/>
                  <a:gd name="connsiteY77" fmla="*/ 142240 h 3694853"/>
                  <a:gd name="connsiteX78" fmla="*/ 1540933 w 3557693"/>
                  <a:gd name="connsiteY78" fmla="*/ 60960 h 3694853"/>
                  <a:gd name="connsiteX79" fmla="*/ 1520613 w 3557693"/>
                  <a:gd name="connsiteY79" fmla="*/ 121920 h 3694853"/>
                  <a:gd name="connsiteX80" fmla="*/ 1551093 w 3557693"/>
                  <a:gd name="connsiteY80" fmla="*/ 365760 h 3694853"/>
                  <a:gd name="connsiteX81" fmla="*/ 1571413 w 3557693"/>
                  <a:gd name="connsiteY81" fmla="*/ 426720 h 3694853"/>
                  <a:gd name="connsiteX82" fmla="*/ 1540933 w 3557693"/>
                  <a:gd name="connsiteY82" fmla="*/ 416560 h 3694853"/>
                  <a:gd name="connsiteX83" fmla="*/ 1439333 w 3557693"/>
                  <a:gd name="connsiteY83" fmla="*/ 335280 h 3694853"/>
                  <a:gd name="connsiteX84" fmla="*/ 1327573 w 3557693"/>
                  <a:gd name="connsiteY84" fmla="*/ 274320 h 3694853"/>
                  <a:gd name="connsiteX85" fmla="*/ 1317413 w 3557693"/>
                  <a:gd name="connsiteY85" fmla="*/ 304800 h 3694853"/>
                  <a:gd name="connsiteX86" fmla="*/ 1429173 w 3557693"/>
                  <a:gd name="connsiteY86" fmla="*/ 396240 h 3694853"/>
                  <a:gd name="connsiteX87" fmla="*/ 1571413 w 3557693"/>
                  <a:gd name="connsiteY87" fmla="*/ 477520 h 3694853"/>
                  <a:gd name="connsiteX88" fmla="*/ 1601893 w 3557693"/>
                  <a:gd name="connsiteY88" fmla="*/ 497840 h 3694853"/>
                  <a:gd name="connsiteX89" fmla="*/ 1683173 w 3557693"/>
                  <a:gd name="connsiteY89" fmla="*/ 629920 h 3694853"/>
                  <a:gd name="connsiteX90" fmla="*/ 1764453 w 3557693"/>
                  <a:gd name="connsiteY90" fmla="*/ 731520 h 3694853"/>
                  <a:gd name="connsiteX91" fmla="*/ 1784773 w 3557693"/>
                  <a:gd name="connsiteY91" fmla="*/ 843280 h 3694853"/>
                  <a:gd name="connsiteX92" fmla="*/ 1815253 w 3557693"/>
                  <a:gd name="connsiteY92" fmla="*/ 1036320 h 3694853"/>
                  <a:gd name="connsiteX93" fmla="*/ 1876213 w 3557693"/>
                  <a:gd name="connsiteY93" fmla="*/ 1310640 h 3694853"/>
                  <a:gd name="connsiteX94" fmla="*/ 1855893 w 3557693"/>
                  <a:gd name="connsiteY94" fmla="*/ 1310640 h 3694853"/>
                  <a:gd name="connsiteX95" fmla="*/ 1591733 w 3557693"/>
                  <a:gd name="connsiteY95" fmla="*/ 1137920 h 3694853"/>
                  <a:gd name="connsiteX96" fmla="*/ 1408853 w 3557693"/>
                  <a:gd name="connsiteY96" fmla="*/ 914400 h 3694853"/>
                  <a:gd name="connsiteX97" fmla="*/ 1327573 w 3557693"/>
                  <a:gd name="connsiteY97" fmla="*/ 782320 h 3694853"/>
                  <a:gd name="connsiteX98" fmla="*/ 1307253 w 3557693"/>
                  <a:gd name="connsiteY98" fmla="*/ 619760 h 3694853"/>
                  <a:gd name="connsiteX99" fmla="*/ 1286933 w 3557693"/>
                  <a:gd name="connsiteY99" fmla="*/ 589280 h 3694853"/>
                  <a:gd name="connsiteX100" fmla="*/ 1256453 w 3557693"/>
                  <a:gd name="connsiteY100" fmla="*/ 670560 h 3694853"/>
                  <a:gd name="connsiteX101" fmla="*/ 1266613 w 3557693"/>
                  <a:gd name="connsiteY101" fmla="*/ 772160 h 3694853"/>
                  <a:gd name="connsiteX102" fmla="*/ 1185333 w 3557693"/>
                  <a:gd name="connsiteY102" fmla="*/ 690880 h 3694853"/>
                  <a:gd name="connsiteX103" fmla="*/ 1012613 w 3557693"/>
                  <a:gd name="connsiteY103" fmla="*/ 508000 h 3694853"/>
                  <a:gd name="connsiteX104" fmla="*/ 941493 w 3557693"/>
                  <a:gd name="connsiteY104" fmla="*/ 375920 h 3694853"/>
                  <a:gd name="connsiteX105" fmla="*/ 890693 w 3557693"/>
                  <a:gd name="connsiteY105" fmla="*/ 294640 h 3694853"/>
                  <a:gd name="connsiteX106" fmla="*/ 860213 w 3557693"/>
                  <a:gd name="connsiteY106" fmla="*/ 294640 h 3694853"/>
                  <a:gd name="connsiteX107" fmla="*/ 880533 w 3557693"/>
                  <a:gd name="connsiteY107" fmla="*/ 365760 h 3694853"/>
                  <a:gd name="connsiteX108" fmla="*/ 982133 w 3557693"/>
                  <a:gd name="connsiteY108" fmla="*/ 548640 h 3694853"/>
                  <a:gd name="connsiteX109" fmla="*/ 1083733 w 3557693"/>
                  <a:gd name="connsiteY109" fmla="*/ 650240 h 3694853"/>
                  <a:gd name="connsiteX110" fmla="*/ 1012613 w 3557693"/>
                  <a:gd name="connsiteY110" fmla="*/ 650240 h 3694853"/>
                  <a:gd name="connsiteX111" fmla="*/ 850053 w 3557693"/>
                  <a:gd name="connsiteY111" fmla="*/ 579120 h 3694853"/>
                  <a:gd name="connsiteX112" fmla="*/ 829733 w 3557693"/>
                  <a:gd name="connsiteY112" fmla="*/ 599440 h 3694853"/>
                  <a:gd name="connsiteX113" fmla="*/ 921173 w 3557693"/>
                  <a:gd name="connsiteY113" fmla="*/ 650240 h 3694853"/>
                  <a:gd name="connsiteX114" fmla="*/ 1073573 w 3557693"/>
                  <a:gd name="connsiteY114" fmla="*/ 711200 h 3694853"/>
                  <a:gd name="connsiteX115" fmla="*/ 1124373 w 3557693"/>
                  <a:gd name="connsiteY115" fmla="*/ 721360 h 3694853"/>
                  <a:gd name="connsiteX116" fmla="*/ 1246293 w 3557693"/>
                  <a:gd name="connsiteY116" fmla="*/ 822960 h 3694853"/>
                  <a:gd name="connsiteX117" fmla="*/ 1286933 w 3557693"/>
                  <a:gd name="connsiteY117" fmla="*/ 853440 h 3694853"/>
                  <a:gd name="connsiteX118" fmla="*/ 1398693 w 3557693"/>
                  <a:gd name="connsiteY118" fmla="*/ 985520 h 3694853"/>
                  <a:gd name="connsiteX119" fmla="*/ 1500293 w 3557693"/>
                  <a:gd name="connsiteY119" fmla="*/ 1117600 h 3694853"/>
                  <a:gd name="connsiteX120" fmla="*/ 1683173 w 3557693"/>
                  <a:gd name="connsiteY120" fmla="*/ 1290320 h 3694853"/>
                  <a:gd name="connsiteX121" fmla="*/ 1845733 w 3557693"/>
                  <a:gd name="connsiteY121" fmla="*/ 1422400 h 3694853"/>
                  <a:gd name="connsiteX122" fmla="*/ 1866053 w 3557693"/>
                  <a:gd name="connsiteY122" fmla="*/ 1473200 h 3694853"/>
                  <a:gd name="connsiteX123" fmla="*/ 1886373 w 3557693"/>
                  <a:gd name="connsiteY123" fmla="*/ 1625600 h 3694853"/>
                  <a:gd name="connsiteX124" fmla="*/ 1896533 w 3557693"/>
                  <a:gd name="connsiteY124" fmla="*/ 1717040 h 3694853"/>
                  <a:gd name="connsiteX125" fmla="*/ 1886373 w 3557693"/>
                  <a:gd name="connsiteY125" fmla="*/ 1879600 h 3694853"/>
                  <a:gd name="connsiteX126" fmla="*/ 1774613 w 3557693"/>
                  <a:gd name="connsiteY126" fmla="*/ 1828800 h 3694853"/>
                  <a:gd name="connsiteX127" fmla="*/ 1500293 w 3557693"/>
                  <a:gd name="connsiteY127" fmla="*/ 1778000 h 3694853"/>
                  <a:gd name="connsiteX128" fmla="*/ 1256453 w 3557693"/>
                  <a:gd name="connsiteY128" fmla="*/ 1706880 h 3694853"/>
                  <a:gd name="connsiteX129" fmla="*/ 900853 w 3557693"/>
                  <a:gd name="connsiteY129" fmla="*/ 1574800 h 3694853"/>
                  <a:gd name="connsiteX130" fmla="*/ 667173 w 3557693"/>
                  <a:gd name="connsiteY130" fmla="*/ 1341120 h 3694853"/>
                  <a:gd name="connsiteX131" fmla="*/ 514773 w 3557693"/>
                  <a:gd name="connsiteY131" fmla="*/ 1137920 h 3694853"/>
                  <a:gd name="connsiteX132" fmla="*/ 423333 w 3557693"/>
                  <a:gd name="connsiteY132" fmla="*/ 1036320 h 3694853"/>
                  <a:gd name="connsiteX133" fmla="*/ 362373 w 3557693"/>
                  <a:gd name="connsiteY133" fmla="*/ 1046480 h 3694853"/>
                  <a:gd name="connsiteX134" fmla="*/ 443653 w 3557693"/>
                  <a:gd name="connsiteY134" fmla="*/ 1137920 h 3694853"/>
                  <a:gd name="connsiteX135" fmla="*/ 565573 w 3557693"/>
                  <a:gd name="connsiteY135" fmla="*/ 1320800 h 3694853"/>
                  <a:gd name="connsiteX136" fmla="*/ 626533 w 3557693"/>
                  <a:gd name="connsiteY136" fmla="*/ 1402080 h 3694853"/>
                  <a:gd name="connsiteX137" fmla="*/ 555413 w 3557693"/>
                  <a:gd name="connsiteY137" fmla="*/ 1391920 h 3694853"/>
                  <a:gd name="connsiteX138" fmla="*/ 382693 w 3557693"/>
                  <a:gd name="connsiteY138" fmla="*/ 1300480 h 3694853"/>
                  <a:gd name="connsiteX139" fmla="*/ 209973 w 3557693"/>
                  <a:gd name="connsiteY139" fmla="*/ 1178560 h 3694853"/>
                  <a:gd name="connsiteX140" fmla="*/ 47413 w 3557693"/>
                  <a:gd name="connsiteY140" fmla="*/ 1046480 h 3694853"/>
                  <a:gd name="connsiteX141" fmla="*/ 6773 w 3557693"/>
                  <a:gd name="connsiteY141" fmla="*/ 1056640 h 3694853"/>
                  <a:gd name="connsiteX142" fmla="*/ 88053 w 3557693"/>
                  <a:gd name="connsiteY142" fmla="*/ 1127760 h 3694853"/>
                  <a:gd name="connsiteX143" fmla="*/ 362373 w 3557693"/>
                  <a:gd name="connsiteY143" fmla="*/ 1351280 h 3694853"/>
                  <a:gd name="connsiteX144" fmla="*/ 606213 w 3557693"/>
                  <a:gd name="connsiteY144" fmla="*/ 1463040 h 3694853"/>
                  <a:gd name="connsiteX145" fmla="*/ 707813 w 3557693"/>
                  <a:gd name="connsiteY145" fmla="*/ 1483360 h 3694853"/>
                  <a:gd name="connsiteX146" fmla="*/ 758613 w 3557693"/>
                  <a:gd name="connsiteY146" fmla="*/ 1544320 h 3694853"/>
                  <a:gd name="connsiteX147" fmla="*/ 819573 w 3557693"/>
                  <a:gd name="connsiteY147" fmla="*/ 1595120 h 3694853"/>
                  <a:gd name="connsiteX148" fmla="*/ 911013 w 3557693"/>
                  <a:gd name="connsiteY148" fmla="*/ 1645920 h 3694853"/>
                  <a:gd name="connsiteX149" fmla="*/ 1236133 w 3557693"/>
                  <a:gd name="connsiteY149" fmla="*/ 1767840 h 3694853"/>
                  <a:gd name="connsiteX150" fmla="*/ 1540933 w 3557693"/>
                  <a:gd name="connsiteY150" fmla="*/ 1879600 h 3694853"/>
                  <a:gd name="connsiteX151" fmla="*/ 1652693 w 3557693"/>
                  <a:gd name="connsiteY151" fmla="*/ 1950720 h 3694853"/>
                  <a:gd name="connsiteX152" fmla="*/ 1469813 w 3557693"/>
                  <a:gd name="connsiteY152" fmla="*/ 1920240 h 3694853"/>
                  <a:gd name="connsiteX153" fmla="*/ 1286933 w 3557693"/>
                  <a:gd name="connsiteY153" fmla="*/ 1920240 h 3694853"/>
                  <a:gd name="connsiteX154" fmla="*/ 1053253 w 3557693"/>
                  <a:gd name="connsiteY154" fmla="*/ 1899920 h 3694853"/>
                  <a:gd name="connsiteX155" fmla="*/ 809413 w 3557693"/>
                  <a:gd name="connsiteY155" fmla="*/ 1828800 h 3694853"/>
                  <a:gd name="connsiteX156" fmla="*/ 545253 w 3557693"/>
                  <a:gd name="connsiteY156" fmla="*/ 1737360 h 3694853"/>
                  <a:gd name="connsiteX157" fmla="*/ 514773 w 3557693"/>
                  <a:gd name="connsiteY157" fmla="*/ 1727200 h 3694853"/>
                  <a:gd name="connsiteX158" fmla="*/ 382693 w 3557693"/>
                  <a:gd name="connsiteY158" fmla="*/ 1635760 h 3694853"/>
                  <a:gd name="connsiteX159" fmla="*/ 342053 w 3557693"/>
                  <a:gd name="connsiteY159" fmla="*/ 1645920 h 3694853"/>
                  <a:gd name="connsiteX160" fmla="*/ 474133 w 3557693"/>
                  <a:gd name="connsiteY160" fmla="*/ 1767840 h 3694853"/>
                  <a:gd name="connsiteX161" fmla="*/ 728133 w 3557693"/>
                  <a:gd name="connsiteY161" fmla="*/ 1849120 h 3694853"/>
                  <a:gd name="connsiteX162" fmla="*/ 606213 w 3557693"/>
                  <a:gd name="connsiteY162" fmla="*/ 1849120 h 3694853"/>
                  <a:gd name="connsiteX163" fmla="*/ 474133 w 3557693"/>
                  <a:gd name="connsiteY163" fmla="*/ 1838960 h 3694853"/>
                  <a:gd name="connsiteX164" fmla="*/ 474133 w 3557693"/>
                  <a:gd name="connsiteY164" fmla="*/ 1889760 h 3694853"/>
                  <a:gd name="connsiteX165" fmla="*/ 585893 w 3557693"/>
                  <a:gd name="connsiteY165" fmla="*/ 1889760 h 3694853"/>
                  <a:gd name="connsiteX166" fmla="*/ 789093 w 3557693"/>
                  <a:gd name="connsiteY166" fmla="*/ 1889760 h 3694853"/>
                  <a:gd name="connsiteX167" fmla="*/ 992293 w 3557693"/>
                  <a:gd name="connsiteY167" fmla="*/ 1930400 h 3694853"/>
                  <a:gd name="connsiteX168" fmla="*/ 1266613 w 3557693"/>
                  <a:gd name="connsiteY168" fmla="*/ 1950720 h 3694853"/>
                  <a:gd name="connsiteX169" fmla="*/ 1583845 w 3557693"/>
                  <a:gd name="connsiteY169" fmla="*/ 1992993 h 3694853"/>
                  <a:gd name="connsiteX170" fmla="*/ 1693333 w 3557693"/>
                  <a:gd name="connsiteY170" fmla="*/ 2021840 h 3694853"/>
                  <a:gd name="connsiteX171" fmla="*/ 1744133 w 3557693"/>
                  <a:gd name="connsiteY171" fmla="*/ 2123440 h 3694853"/>
                  <a:gd name="connsiteX172" fmla="*/ 1794933 w 3557693"/>
                  <a:gd name="connsiteY172" fmla="*/ 2255520 h 3694853"/>
                  <a:gd name="connsiteX173" fmla="*/ 1805093 w 3557693"/>
                  <a:gd name="connsiteY173" fmla="*/ 2499360 h 3694853"/>
                  <a:gd name="connsiteX174" fmla="*/ 1784773 w 3557693"/>
                  <a:gd name="connsiteY174" fmla="*/ 2753360 h 3694853"/>
                  <a:gd name="connsiteX175" fmla="*/ 1733973 w 3557693"/>
                  <a:gd name="connsiteY175" fmla="*/ 3048000 h 3694853"/>
                  <a:gd name="connsiteX176" fmla="*/ 1683173 w 3557693"/>
                  <a:gd name="connsiteY176" fmla="*/ 3342640 h 3694853"/>
                  <a:gd name="connsiteX177" fmla="*/ 1632373 w 3557693"/>
                  <a:gd name="connsiteY177" fmla="*/ 3586480 h 3694853"/>
                  <a:gd name="connsiteX178" fmla="*/ 1825413 w 3557693"/>
                  <a:gd name="connsiteY178" fmla="*/ 3667760 h 3694853"/>
                  <a:gd name="connsiteX179" fmla="*/ 2120053 w 3557693"/>
                  <a:gd name="connsiteY179" fmla="*/ 3677920 h 3694853"/>
                  <a:gd name="connsiteX180" fmla="*/ 2191173 w 3557693"/>
                  <a:gd name="connsiteY180" fmla="*/ 3627120 h 3694853"/>
                  <a:gd name="connsiteX181" fmla="*/ 2181013 w 3557693"/>
                  <a:gd name="connsiteY181" fmla="*/ 3271520 h 3694853"/>
                  <a:gd name="connsiteX182" fmla="*/ 2159909 w 3557693"/>
                  <a:gd name="connsiteY182" fmla="*/ 2353033 h 3694853"/>
                  <a:gd name="connsiteX0" fmla="*/ 2159909 w 3557693"/>
                  <a:gd name="connsiteY0" fmla="*/ 2353033 h 3694853"/>
                  <a:gd name="connsiteX1" fmla="*/ 2302933 w 3557693"/>
                  <a:gd name="connsiteY1" fmla="*/ 2103120 h 3694853"/>
                  <a:gd name="connsiteX2" fmla="*/ 2628053 w 3557693"/>
                  <a:gd name="connsiteY2" fmla="*/ 1838960 h 3694853"/>
                  <a:gd name="connsiteX3" fmla="*/ 3014133 w 3557693"/>
                  <a:gd name="connsiteY3" fmla="*/ 1615440 h 3694853"/>
                  <a:gd name="connsiteX4" fmla="*/ 3288453 w 3557693"/>
                  <a:gd name="connsiteY4" fmla="*/ 1503680 h 3694853"/>
                  <a:gd name="connsiteX5" fmla="*/ 3471333 w 3557693"/>
                  <a:gd name="connsiteY5" fmla="*/ 1391920 h 3694853"/>
                  <a:gd name="connsiteX6" fmla="*/ 3552613 w 3557693"/>
                  <a:gd name="connsiteY6" fmla="*/ 1280160 h 3694853"/>
                  <a:gd name="connsiteX7" fmla="*/ 3501813 w 3557693"/>
                  <a:gd name="connsiteY7" fmla="*/ 1270000 h 3694853"/>
                  <a:gd name="connsiteX8" fmla="*/ 3430693 w 3557693"/>
                  <a:gd name="connsiteY8" fmla="*/ 1371600 h 3694853"/>
                  <a:gd name="connsiteX9" fmla="*/ 3237653 w 3557693"/>
                  <a:gd name="connsiteY9" fmla="*/ 1473200 h 3694853"/>
                  <a:gd name="connsiteX10" fmla="*/ 2922693 w 3557693"/>
                  <a:gd name="connsiteY10" fmla="*/ 1605280 h 3694853"/>
                  <a:gd name="connsiteX11" fmla="*/ 2892213 w 3557693"/>
                  <a:gd name="connsiteY11" fmla="*/ 1595120 h 3694853"/>
                  <a:gd name="connsiteX12" fmla="*/ 2922693 w 3557693"/>
                  <a:gd name="connsiteY12" fmla="*/ 1483360 h 3694853"/>
                  <a:gd name="connsiteX13" fmla="*/ 2983653 w 3557693"/>
                  <a:gd name="connsiteY13" fmla="*/ 1320800 h 3694853"/>
                  <a:gd name="connsiteX14" fmla="*/ 2983653 w 3557693"/>
                  <a:gd name="connsiteY14" fmla="*/ 1270000 h 3694853"/>
                  <a:gd name="connsiteX15" fmla="*/ 2932853 w 3557693"/>
                  <a:gd name="connsiteY15" fmla="*/ 1280160 h 3694853"/>
                  <a:gd name="connsiteX16" fmla="*/ 2902373 w 3557693"/>
                  <a:gd name="connsiteY16" fmla="*/ 1361440 h 3694853"/>
                  <a:gd name="connsiteX17" fmla="*/ 2821093 w 3557693"/>
                  <a:gd name="connsiteY17" fmla="*/ 1584960 h 3694853"/>
                  <a:gd name="connsiteX18" fmla="*/ 2790613 w 3557693"/>
                  <a:gd name="connsiteY18" fmla="*/ 1666240 h 3694853"/>
                  <a:gd name="connsiteX19" fmla="*/ 2668693 w 3557693"/>
                  <a:gd name="connsiteY19" fmla="*/ 1737360 h 3694853"/>
                  <a:gd name="connsiteX20" fmla="*/ 2475653 w 3557693"/>
                  <a:gd name="connsiteY20" fmla="*/ 1838960 h 3694853"/>
                  <a:gd name="connsiteX21" fmla="*/ 2374053 w 3557693"/>
                  <a:gd name="connsiteY21" fmla="*/ 1899920 h 3694853"/>
                  <a:gd name="connsiteX22" fmla="*/ 2231813 w 3557693"/>
                  <a:gd name="connsiteY22" fmla="*/ 2011680 h 3694853"/>
                  <a:gd name="connsiteX23" fmla="*/ 2313093 w 3557693"/>
                  <a:gd name="connsiteY23" fmla="*/ 1666240 h 3694853"/>
                  <a:gd name="connsiteX24" fmla="*/ 2384213 w 3557693"/>
                  <a:gd name="connsiteY24" fmla="*/ 1280160 h 3694853"/>
                  <a:gd name="connsiteX25" fmla="*/ 2597573 w 3557693"/>
                  <a:gd name="connsiteY25" fmla="*/ 1056640 h 3694853"/>
                  <a:gd name="connsiteX26" fmla="*/ 2668693 w 3557693"/>
                  <a:gd name="connsiteY26" fmla="*/ 894080 h 3694853"/>
                  <a:gd name="connsiteX27" fmla="*/ 2628053 w 3557693"/>
                  <a:gd name="connsiteY27" fmla="*/ 894080 h 3694853"/>
                  <a:gd name="connsiteX28" fmla="*/ 2567093 w 3557693"/>
                  <a:gd name="connsiteY28" fmla="*/ 1026160 h 3694853"/>
                  <a:gd name="connsiteX29" fmla="*/ 2414693 w 3557693"/>
                  <a:gd name="connsiteY29" fmla="*/ 1148080 h 3694853"/>
                  <a:gd name="connsiteX30" fmla="*/ 2465493 w 3557693"/>
                  <a:gd name="connsiteY30" fmla="*/ 975360 h 3694853"/>
                  <a:gd name="connsiteX31" fmla="*/ 2546773 w 3557693"/>
                  <a:gd name="connsiteY31" fmla="*/ 680720 h 3694853"/>
                  <a:gd name="connsiteX32" fmla="*/ 2648373 w 3557693"/>
                  <a:gd name="connsiteY32" fmla="*/ 589280 h 3694853"/>
                  <a:gd name="connsiteX33" fmla="*/ 2729653 w 3557693"/>
                  <a:gd name="connsiteY33" fmla="*/ 497840 h 3694853"/>
                  <a:gd name="connsiteX34" fmla="*/ 2739813 w 3557693"/>
                  <a:gd name="connsiteY34" fmla="*/ 447040 h 3694853"/>
                  <a:gd name="connsiteX35" fmla="*/ 2699173 w 3557693"/>
                  <a:gd name="connsiteY35" fmla="*/ 467360 h 3694853"/>
                  <a:gd name="connsiteX36" fmla="*/ 2628053 w 3557693"/>
                  <a:gd name="connsiteY36" fmla="*/ 548640 h 3694853"/>
                  <a:gd name="connsiteX37" fmla="*/ 2567093 w 3557693"/>
                  <a:gd name="connsiteY37" fmla="*/ 579120 h 3694853"/>
                  <a:gd name="connsiteX38" fmla="*/ 2678853 w 3557693"/>
                  <a:gd name="connsiteY38" fmla="*/ 274320 h 3694853"/>
                  <a:gd name="connsiteX39" fmla="*/ 2729653 w 3557693"/>
                  <a:gd name="connsiteY39" fmla="*/ 40640 h 3694853"/>
                  <a:gd name="connsiteX40" fmla="*/ 2689013 w 3557693"/>
                  <a:gd name="connsiteY40" fmla="*/ 30480 h 3694853"/>
                  <a:gd name="connsiteX41" fmla="*/ 2668693 w 3557693"/>
                  <a:gd name="connsiteY41" fmla="*/ 142240 h 3694853"/>
                  <a:gd name="connsiteX42" fmla="*/ 2617893 w 3557693"/>
                  <a:gd name="connsiteY42" fmla="*/ 314960 h 3694853"/>
                  <a:gd name="connsiteX43" fmla="*/ 2597573 w 3557693"/>
                  <a:gd name="connsiteY43" fmla="*/ 314960 h 3694853"/>
                  <a:gd name="connsiteX44" fmla="*/ 2556933 w 3557693"/>
                  <a:gd name="connsiteY44" fmla="*/ 172720 h 3694853"/>
                  <a:gd name="connsiteX45" fmla="*/ 2526453 w 3557693"/>
                  <a:gd name="connsiteY45" fmla="*/ 81280 h 3694853"/>
                  <a:gd name="connsiteX46" fmla="*/ 2495973 w 3557693"/>
                  <a:gd name="connsiteY46" fmla="*/ 111760 h 3694853"/>
                  <a:gd name="connsiteX47" fmla="*/ 2516293 w 3557693"/>
                  <a:gd name="connsiteY47" fmla="*/ 172720 h 3694853"/>
                  <a:gd name="connsiteX48" fmla="*/ 2546773 w 3557693"/>
                  <a:gd name="connsiteY48" fmla="*/ 284480 h 3694853"/>
                  <a:gd name="connsiteX49" fmla="*/ 2567093 w 3557693"/>
                  <a:gd name="connsiteY49" fmla="*/ 375920 h 3694853"/>
                  <a:gd name="connsiteX50" fmla="*/ 2577253 w 3557693"/>
                  <a:gd name="connsiteY50" fmla="*/ 406400 h 3694853"/>
                  <a:gd name="connsiteX51" fmla="*/ 2495973 w 3557693"/>
                  <a:gd name="connsiteY51" fmla="*/ 640080 h 3694853"/>
                  <a:gd name="connsiteX52" fmla="*/ 2424853 w 3557693"/>
                  <a:gd name="connsiteY52" fmla="*/ 894080 h 3694853"/>
                  <a:gd name="connsiteX53" fmla="*/ 2363893 w 3557693"/>
                  <a:gd name="connsiteY53" fmla="*/ 863600 h 3694853"/>
                  <a:gd name="connsiteX54" fmla="*/ 2262293 w 3557693"/>
                  <a:gd name="connsiteY54" fmla="*/ 690880 h 3694853"/>
                  <a:gd name="connsiteX55" fmla="*/ 2221653 w 3557693"/>
                  <a:gd name="connsiteY55" fmla="*/ 609600 h 3694853"/>
                  <a:gd name="connsiteX56" fmla="*/ 2201333 w 3557693"/>
                  <a:gd name="connsiteY56" fmla="*/ 640080 h 3694853"/>
                  <a:gd name="connsiteX57" fmla="*/ 2241973 w 3557693"/>
                  <a:gd name="connsiteY57" fmla="*/ 741680 h 3694853"/>
                  <a:gd name="connsiteX58" fmla="*/ 2302933 w 3557693"/>
                  <a:gd name="connsiteY58" fmla="*/ 853440 h 3694853"/>
                  <a:gd name="connsiteX59" fmla="*/ 2353733 w 3557693"/>
                  <a:gd name="connsiteY59" fmla="*/ 934720 h 3694853"/>
                  <a:gd name="connsiteX60" fmla="*/ 2384213 w 3557693"/>
                  <a:gd name="connsiteY60" fmla="*/ 965200 h 3694853"/>
                  <a:gd name="connsiteX61" fmla="*/ 2363893 w 3557693"/>
                  <a:gd name="connsiteY61" fmla="*/ 1076960 h 3694853"/>
                  <a:gd name="connsiteX62" fmla="*/ 2262293 w 3557693"/>
                  <a:gd name="connsiteY62" fmla="*/ 1422400 h 3694853"/>
                  <a:gd name="connsiteX63" fmla="*/ 2211493 w 3557693"/>
                  <a:gd name="connsiteY63" fmla="*/ 1676400 h 3694853"/>
                  <a:gd name="connsiteX64" fmla="*/ 2160693 w 3557693"/>
                  <a:gd name="connsiteY64" fmla="*/ 1818640 h 3694853"/>
                  <a:gd name="connsiteX65" fmla="*/ 2089573 w 3557693"/>
                  <a:gd name="connsiteY65" fmla="*/ 1838960 h 3694853"/>
                  <a:gd name="connsiteX66" fmla="*/ 2048933 w 3557693"/>
                  <a:gd name="connsiteY66" fmla="*/ 1686560 h 3694853"/>
                  <a:gd name="connsiteX67" fmla="*/ 1957493 w 3557693"/>
                  <a:gd name="connsiteY67" fmla="*/ 1351280 h 3694853"/>
                  <a:gd name="connsiteX68" fmla="*/ 1845733 w 3557693"/>
                  <a:gd name="connsiteY68" fmla="*/ 894080 h 3694853"/>
                  <a:gd name="connsiteX69" fmla="*/ 1805093 w 3557693"/>
                  <a:gd name="connsiteY69" fmla="*/ 436880 h 3694853"/>
                  <a:gd name="connsiteX70" fmla="*/ 1815253 w 3557693"/>
                  <a:gd name="connsiteY70" fmla="*/ 254000 h 3694853"/>
                  <a:gd name="connsiteX71" fmla="*/ 1774613 w 3557693"/>
                  <a:gd name="connsiteY71" fmla="*/ 213360 h 3694853"/>
                  <a:gd name="connsiteX72" fmla="*/ 1764453 w 3557693"/>
                  <a:gd name="connsiteY72" fmla="*/ 365760 h 3694853"/>
                  <a:gd name="connsiteX73" fmla="*/ 1764453 w 3557693"/>
                  <a:gd name="connsiteY73" fmla="*/ 558800 h 3694853"/>
                  <a:gd name="connsiteX74" fmla="*/ 1774613 w 3557693"/>
                  <a:gd name="connsiteY74" fmla="*/ 670560 h 3694853"/>
                  <a:gd name="connsiteX75" fmla="*/ 1733973 w 3557693"/>
                  <a:gd name="connsiteY75" fmla="*/ 609600 h 3694853"/>
                  <a:gd name="connsiteX76" fmla="*/ 1622213 w 3557693"/>
                  <a:gd name="connsiteY76" fmla="*/ 406400 h 3694853"/>
                  <a:gd name="connsiteX77" fmla="*/ 1571413 w 3557693"/>
                  <a:gd name="connsiteY77" fmla="*/ 142240 h 3694853"/>
                  <a:gd name="connsiteX78" fmla="*/ 1540933 w 3557693"/>
                  <a:gd name="connsiteY78" fmla="*/ 60960 h 3694853"/>
                  <a:gd name="connsiteX79" fmla="*/ 1520613 w 3557693"/>
                  <a:gd name="connsiteY79" fmla="*/ 121920 h 3694853"/>
                  <a:gd name="connsiteX80" fmla="*/ 1551093 w 3557693"/>
                  <a:gd name="connsiteY80" fmla="*/ 365760 h 3694853"/>
                  <a:gd name="connsiteX81" fmla="*/ 1571413 w 3557693"/>
                  <a:gd name="connsiteY81" fmla="*/ 426720 h 3694853"/>
                  <a:gd name="connsiteX82" fmla="*/ 1540933 w 3557693"/>
                  <a:gd name="connsiteY82" fmla="*/ 416560 h 3694853"/>
                  <a:gd name="connsiteX83" fmla="*/ 1439333 w 3557693"/>
                  <a:gd name="connsiteY83" fmla="*/ 335280 h 3694853"/>
                  <a:gd name="connsiteX84" fmla="*/ 1327573 w 3557693"/>
                  <a:gd name="connsiteY84" fmla="*/ 274320 h 3694853"/>
                  <a:gd name="connsiteX85" fmla="*/ 1317413 w 3557693"/>
                  <a:gd name="connsiteY85" fmla="*/ 304800 h 3694853"/>
                  <a:gd name="connsiteX86" fmla="*/ 1429173 w 3557693"/>
                  <a:gd name="connsiteY86" fmla="*/ 396240 h 3694853"/>
                  <a:gd name="connsiteX87" fmla="*/ 1571413 w 3557693"/>
                  <a:gd name="connsiteY87" fmla="*/ 477520 h 3694853"/>
                  <a:gd name="connsiteX88" fmla="*/ 1601893 w 3557693"/>
                  <a:gd name="connsiteY88" fmla="*/ 497840 h 3694853"/>
                  <a:gd name="connsiteX89" fmla="*/ 1683173 w 3557693"/>
                  <a:gd name="connsiteY89" fmla="*/ 629920 h 3694853"/>
                  <a:gd name="connsiteX90" fmla="*/ 1764453 w 3557693"/>
                  <a:gd name="connsiteY90" fmla="*/ 731520 h 3694853"/>
                  <a:gd name="connsiteX91" fmla="*/ 1784773 w 3557693"/>
                  <a:gd name="connsiteY91" fmla="*/ 843280 h 3694853"/>
                  <a:gd name="connsiteX92" fmla="*/ 1815253 w 3557693"/>
                  <a:gd name="connsiteY92" fmla="*/ 1036320 h 3694853"/>
                  <a:gd name="connsiteX93" fmla="*/ 1876213 w 3557693"/>
                  <a:gd name="connsiteY93" fmla="*/ 1310640 h 3694853"/>
                  <a:gd name="connsiteX94" fmla="*/ 1855893 w 3557693"/>
                  <a:gd name="connsiteY94" fmla="*/ 1310640 h 3694853"/>
                  <a:gd name="connsiteX95" fmla="*/ 1591733 w 3557693"/>
                  <a:gd name="connsiteY95" fmla="*/ 1137920 h 3694853"/>
                  <a:gd name="connsiteX96" fmla="*/ 1408853 w 3557693"/>
                  <a:gd name="connsiteY96" fmla="*/ 914400 h 3694853"/>
                  <a:gd name="connsiteX97" fmla="*/ 1327573 w 3557693"/>
                  <a:gd name="connsiteY97" fmla="*/ 782320 h 3694853"/>
                  <a:gd name="connsiteX98" fmla="*/ 1307253 w 3557693"/>
                  <a:gd name="connsiteY98" fmla="*/ 619760 h 3694853"/>
                  <a:gd name="connsiteX99" fmla="*/ 1286933 w 3557693"/>
                  <a:gd name="connsiteY99" fmla="*/ 589280 h 3694853"/>
                  <a:gd name="connsiteX100" fmla="*/ 1256453 w 3557693"/>
                  <a:gd name="connsiteY100" fmla="*/ 670560 h 3694853"/>
                  <a:gd name="connsiteX101" fmla="*/ 1266613 w 3557693"/>
                  <a:gd name="connsiteY101" fmla="*/ 772160 h 3694853"/>
                  <a:gd name="connsiteX102" fmla="*/ 1185333 w 3557693"/>
                  <a:gd name="connsiteY102" fmla="*/ 690880 h 3694853"/>
                  <a:gd name="connsiteX103" fmla="*/ 1012613 w 3557693"/>
                  <a:gd name="connsiteY103" fmla="*/ 508000 h 3694853"/>
                  <a:gd name="connsiteX104" fmla="*/ 941493 w 3557693"/>
                  <a:gd name="connsiteY104" fmla="*/ 375920 h 3694853"/>
                  <a:gd name="connsiteX105" fmla="*/ 890693 w 3557693"/>
                  <a:gd name="connsiteY105" fmla="*/ 294640 h 3694853"/>
                  <a:gd name="connsiteX106" fmla="*/ 860213 w 3557693"/>
                  <a:gd name="connsiteY106" fmla="*/ 294640 h 3694853"/>
                  <a:gd name="connsiteX107" fmla="*/ 880533 w 3557693"/>
                  <a:gd name="connsiteY107" fmla="*/ 365760 h 3694853"/>
                  <a:gd name="connsiteX108" fmla="*/ 982133 w 3557693"/>
                  <a:gd name="connsiteY108" fmla="*/ 548640 h 3694853"/>
                  <a:gd name="connsiteX109" fmla="*/ 1083733 w 3557693"/>
                  <a:gd name="connsiteY109" fmla="*/ 650240 h 3694853"/>
                  <a:gd name="connsiteX110" fmla="*/ 1012613 w 3557693"/>
                  <a:gd name="connsiteY110" fmla="*/ 650240 h 3694853"/>
                  <a:gd name="connsiteX111" fmla="*/ 850053 w 3557693"/>
                  <a:gd name="connsiteY111" fmla="*/ 579120 h 3694853"/>
                  <a:gd name="connsiteX112" fmla="*/ 829733 w 3557693"/>
                  <a:gd name="connsiteY112" fmla="*/ 599440 h 3694853"/>
                  <a:gd name="connsiteX113" fmla="*/ 921173 w 3557693"/>
                  <a:gd name="connsiteY113" fmla="*/ 650240 h 3694853"/>
                  <a:gd name="connsiteX114" fmla="*/ 1073573 w 3557693"/>
                  <a:gd name="connsiteY114" fmla="*/ 711200 h 3694853"/>
                  <a:gd name="connsiteX115" fmla="*/ 1124373 w 3557693"/>
                  <a:gd name="connsiteY115" fmla="*/ 721360 h 3694853"/>
                  <a:gd name="connsiteX116" fmla="*/ 1246293 w 3557693"/>
                  <a:gd name="connsiteY116" fmla="*/ 822960 h 3694853"/>
                  <a:gd name="connsiteX117" fmla="*/ 1286933 w 3557693"/>
                  <a:gd name="connsiteY117" fmla="*/ 853440 h 3694853"/>
                  <a:gd name="connsiteX118" fmla="*/ 1398693 w 3557693"/>
                  <a:gd name="connsiteY118" fmla="*/ 985520 h 3694853"/>
                  <a:gd name="connsiteX119" fmla="*/ 1500293 w 3557693"/>
                  <a:gd name="connsiteY119" fmla="*/ 1117600 h 3694853"/>
                  <a:gd name="connsiteX120" fmla="*/ 1683173 w 3557693"/>
                  <a:gd name="connsiteY120" fmla="*/ 1290320 h 3694853"/>
                  <a:gd name="connsiteX121" fmla="*/ 1845733 w 3557693"/>
                  <a:gd name="connsiteY121" fmla="*/ 1422400 h 3694853"/>
                  <a:gd name="connsiteX122" fmla="*/ 1866053 w 3557693"/>
                  <a:gd name="connsiteY122" fmla="*/ 1473200 h 3694853"/>
                  <a:gd name="connsiteX123" fmla="*/ 1886373 w 3557693"/>
                  <a:gd name="connsiteY123" fmla="*/ 1625600 h 3694853"/>
                  <a:gd name="connsiteX124" fmla="*/ 1896533 w 3557693"/>
                  <a:gd name="connsiteY124" fmla="*/ 1717040 h 3694853"/>
                  <a:gd name="connsiteX125" fmla="*/ 1886373 w 3557693"/>
                  <a:gd name="connsiteY125" fmla="*/ 1879600 h 3694853"/>
                  <a:gd name="connsiteX126" fmla="*/ 1774613 w 3557693"/>
                  <a:gd name="connsiteY126" fmla="*/ 1828800 h 3694853"/>
                  <a:gd name="connsiteX127" fmla="*/ 1500293 w 3557693"/>
                  <a:gd name="connsiteY127" fmla="*/ 1778000 h 3694853"/>
                  <a:gd name="connsiteX128" fmla="*/ 1256453 w 3557693"/>
                  <a:gd name="connsiteY128" fmla="*/ 1706880 h 3694853"/>
                  <a:gd name="connsiteX129" fmla="*/ 900853 w 3557693"/>
                  <a:gd name="connsiteY129" fmla="*/ 1574800 h 3694853"/>
                  <a:gd name="connsiteX130" fmla="*/ 667173 w 3557693"/>
                  <a:gd name="connsiteY130" fmla="*/ 1341120 h 3694853"/>
                  <a:gd name="connsiteX131" fmla="*/ 514773 w 3557693"/>
                  <a:gd name="connsiteY131" fmla="*/ 1137920 h 3694853"/>
                  <a:gd name="connsiteX132" fmla="*/ 423333 w 3557693"/>
                  <a:gd name="connsiteY132" fmla="*/ 1036320 h 3694853"/>
                  <a:gd name="connsiteX133" fmla="*/ 362373 w 3557693"/>
                  <a:gd name="connsiteY133" fmla="*/ 1046480 h 3694853"/>
                  <a:gd name="connsiteX134" fmla="*/ 443653 w 3557693"/>
                  <a:gd name="connsiteY134" fmla="*/ 1137920 h 3694853"/>
                  <a:gd name="connsiteX135" fmla="*/ 565573 w 3557693"/>
                  <a:gd name="connsiteY135" fmla="*/ 1320800 h 3694853"/>
                  <a:gd name="connsiteX136" fmla="*/ 626533 w 3557693"/>
                  <a:gd name="connsiteY136" fmla="*/ 1402080 h 3694853"/>
                  <a:gd name="connsiteX137" fmla="*/ 555413 w 3557693"/>
                  <a:gd name="connsiteY137" fmla="*/ 1391920 h 3694853"/>
                  <a:gd name="connsiteX138" fmla="*/ 382693 w 3557693"/>
                  <a:gd name="connsiteY138" fmla="*/ 1300480 h 3694853"/>
                  <a:gd name="connsiteX139" fmla="*/ 209973 w 3557693"/>
                  <a:gd name="connsiteY139" fmla="*/ 1178560 h 3694853"/>
                  <a:gd name="connsiteX140" fmla="*/ 47413 w 3557693"/>
                  <a:gd name="connsiteY140" fmla="*/ 1046480 h 3694853"/>
                  <a:gd name="connsiteX141" fmla="*/ 6773 w 3557693"/>
                  <a:gd name="connsiteY141" fmla="*/ 1056640 h 3694853"/>
                  <a:gd name="connsiteX142" fmla="*/ 88053 w 3557693"/>
                  <a:gd name="connsiteY142" fmla="*/ 1127760 h 3694853"/>
                  <a:gd name="connsiteX143" fmla="*/ 362373 w 3557693"/>
                  <a:gd name="connsiteY143" fmla="*/ 1351280 h 3694853"/>
                  <a:gd name="connsiteX144" fmla="*/ 606213 w 3557693"/>
                  <a:gd name="connsiteY144" fmla="*/ 1463040 h 3694853"/>
                  <a:gd name="connsiteX145" fmla="*/ 707813 w 3557693"/>
                  <a:gd name="connsiteY145" fmla="*/ 1483360 h 3694853"/>
                  <a:gd name="connsiteX146" fmla="*/ 758613 w 3557693"/>
                  <a:gd name="connsiteY146" fmla="*/ 1544320 h 3694853"/>
                  <a:gd name="connsiteX147" fmla="*/ 819573 w 3557693"/>
                  <a:gd name="connsiteY147" fmla="*/ 1595120 h 3694853"/>
                  <a:gd name="connsiteX148" fmla="*/ 911013 w 3557693"/>
                  <a:gd name="connsiteY148" fmla="*/ 1645920 h 3694853"/>
                  <a:gd name="connsiteX149" fmla="*/ 1236133 w 3557693"/>
                  <a:gd name="connsiteY149" fmla="*/ 1767840 h 3694853"/>
                  <a:gd name="connsiteX150" fmla="*/ 1540933 w 3557693"/>
                  <a:gd name="connsiteY150" fmla="*/ 1879600 h 3694853"/>
                  <a:gd name="connsiteX151" fmla="*/ 1652693 w 3557693"/>
                  <a:gd name="connsiteY151" fmla="*/ 1950720 h 3694853"/>
                  <a:gd name="connsiteX152" fmla="*/ 1469813 w 3557693"/>
                  <a:gd name="connsiteY152" fmla="*/ 1920240 h 3694853"/>
                  <a:gd name="connsiteX153" fmla="*/ 1286933 w 3557693"/>
                  <a:gd name="connsiteY153" fmla="*/ 1920240 h 3694853"/>
                  <a:gd name="connsiteX154" fmla="*/ 1053253 w 3557693"/>
                  <a:gd name="connsiteY154" fmla="*/ 1899920 h 3694853"/>
                  <a:gd name="connsiteX155" fmla="*/ 809413 w 3557693"/>
                  <a:gd name="connsiteY155" fmla="*/ 1828800 h 3694853"/>
                  <a:gd name="connsiteX156" fmla="*/ 545253 w 3557693"/>
                  <a:gd name="connsiteY156" fmla="*/ 1737360 h 3694853"/>
                  <a:gd name="connsiteX157" fmla="*/ 514773 w 3557693"/>
                  <a:gd name="connsiteY157" fmla="*/ 1727200 h 3694853"/>
                  <a:gd name="connsiteX158" fmla="*/ 382693 w 3557693"/>
                  <a:gd name="connsiteY158" fmla="*/ 1635760 h 3694853"/>
                  <a:gd name="connsiteX159" fmla="*/ 342053 w 3557693"/>
                  <a:gd name="connsiteY159" fmla="*/ 1645920 h 3694853"/>
                  <a:gd name="connsiteX160" fmla="*/ 474133 w 3557693"/>
                  <a:gd name="connsiteY160" fmla="*/ 1767840 h 3694853"/>
                  <a:gd name="connsiteX161" fmla="*/ 728133 w 3557693"/>
                  <a:gd name="connsiteY161" fmla="*/ 1849120 h 3694853"/>
                  <a:gd name="connsiteX162" fmla="*/ 606213 w 3557693"/>
                  <a:gd name="connsiteY162" fmla="*/ 1849120 h 3694853"/>
                  <a:gd name="connsiteX163" fmla="*/ 474133 w 3557693"/>
                  <a:gd name="connsiteY163" fmla="*/ 1838960 h 3694853"/>
                  <a:gd name="connsiteX164" fmla="*/ 474133 w 3557693"/>
                  <a:gd name="connsiteY164" fmla="*/ 1889760 h 3694853"/>
                  <a:gd name="connsiteX165" fmla="*/ 585893 w 3557693"/>
                  <a:gd name="connsiteY165" fmla="*/ 1889760 h 3694853"/>
                  <a:gd name="connsiteX166" fmla="*/ 789093 w 3557693"/>
                  <a:gd name="connsiteY166" fmla="*/ 1889760 h 3694853"/>
                  <a:gd name="connsiteX167" fmla="*/ 992293 w 3557693"/>
                  <a:gd name="connsiteY167" fmla="*/ 1930400 h 3694853"/>
                  <a:gd name="connsiteX168" fmla="*/ 1266613 w 3557693"/>
                  <a:gd name="connsiteY168" fmla="*/ 1950720 h 3694853"/>
                  <a:gd name="connsiteX169" fmla="*/ 1583845 w 3557693"/>
                  <a:gd name="connsiteY169" fmla="*/ 1992993 h 3694853"/>
                  <a:gd name="connsiteX170" fmla="*/ 1655853 w 3557693"/>
                  <a:gd name="connsiteY170" fmla="*/ 2065001 h 3694853"/>
                  <a:gd name="connsiteX171" fmla="*/ 1744133 w 3557693"/>
                  <a:gd name="connsiteY171" fmla="*/ 2123440 h 3694853"/>
                  <a:gd name="connsiteX172" fmla="*/ 1794933 w 3557693"/>
                  <a:gd name="connsiteY172" fmla="*/ 2255520 h 3694853"/>
                  <a:gd name="connsiteX173" fmla="*/ 1805093 w 3557693"/>
                  <a:gd name="connsiteY173" fmla="*/ 2499360 h 3694853"/>
                  <a:gd name="connsiteX174" fmla="*/ 1784773 w 3557693"/>
                  <a:gd name="connsiteY174" fmla="*/ 2753360 h 3694853"/>
                  <a:gd name="connsiteX175" fmla="*/ 1733973 w 3557693"/>
                  <a:gd name="connsiteY175" fmla="*/ 3048000 h 3694853"/>
                  <a:gd name="connsiteX176" fmla="*/ 1683173 w 3557693"/>
                  <a:gd name="connsiteY176" fmla="*/ 3342640 h 3694853"/>
                  <a:gd name="connsiteX177" fmla="*/ 1632373 w 3557693"/>
                  <a:gd name="connsiteY177" fmla="*/ 3586480 h 3694853"/>
                  <a:gd name="connsiteX178" fmla="*/ 1825413 w 3557693"/>
                  <a:gd name="connsiteY178" fmla="*/ 3667760 h 3694853"/>
                  <a:gd name="connsiteX179" fmla="*/ 2120053 w 3557693"/>
                  <a:gd name="connsiteY179" fmla="*/ 3677920 h 3694853"/>
                  <a:gd name="connsiteX180" fmla="*/ 2191173 w 3557693"/>
                  <a:gd name="connsiteY180" fmla="*/ 3627120 h 3694853"/>
                  <a:gd name="connsiteX181" fmla="*/ 2181013 w 3557693"/>
                  <a:gd name="connsiteY181" fmla="*/ 3271520 h 3694853"/>
                  <a:gd name="connsiteX182" fmla="*/ 2159909 w 3557693"/>
                  <a:gd name="connsiteY182" fmla="*/ 2353033 h 3694853"/>
                  <a:gd name="connsiteX0" fmla="*/ 2159909 w 3557693"/>
                  <a:gd name="connsiteY0" fmla="*/ 2353033 h 3694853"/>
                  <a:gd name="connsiteX1" fmla="*/ 2302933 w 3557693"/>
                  <a:gd name="connsiteY1" fmla="*/ 2103120 h 3694853"/>
                  <a:gd name="connsiteX2" fmla="*/ 2628053 w 3557693"/>
                  <a:gd name="connsiteY2" fmla="*/ 1838960 h 3694853"/>
                  <a:gd name="connsiteX3" fmla="*/ 3014133 w 3557693"/>
                  <a:gd name="connsiteY3" fmla="*/ 1615440 h 3694853"/>
                  <a:gd name="connsiteX4" fmla="*/ 3288453 w 3557693"/>
                  <a:gd name="connsiteY4" fmla="*/ 1503680 h 3694853"/>
                  <a:gd name="connsiteX5" fmla="*/ 3471333 w 3557693"/>
                  <a:gd name="connsiteY5" fmla="*/ 1391920 h 3694853"/>
                  <a:gd name="connsiteX6" fmla="*/ 3552613 w 3557693"/>
                  <a:gd name="connsiteY6" fmla="*/ 1280160 h 3694853"/>
                  <a:gd name="connsiteX7" fmla="*/ 3501813 w 3557693"/>
                  <a:gd name="connsiteY7" fmla="*/ 1270000 h 3694853"/>
                  <a:gd name="connsiteX8" fmla="*/ 3430693 w 3557693"/>
                  <a:gd name="connsiteY8" fmla="*/ 1371600 h 3694853"/>
                  <a:gd name="connsiteX9" fmla="*/ 3237653 w 3557693"/>
                  <a:gd name="connsiteY9" fmla="*/ 1473200 h 3694853"/>
                  <a:gd name="connsiteX10" fmla="*/ 2922693 w 3557693"/>
                  <a:gd name="connsiteY10" fmla="*/ 1605280 h 3694853"/>
                  <a:gd name="connsiteX11" fmla="*/ 2892213 w 3557693"/>
                  <a:gd name="connsiteY11" fmla="*/ 1595120 h 3694853"/>
                  <a:gd name="connsiteX12" fmla="*/ 2922693 w 3557693"/>
                  <a:gd name="connsiteY12" fmla="*/ 1483360 h 3694853"/>
                  <a:gd name="connsiteX13" fmla="*/ 2983653 w 3557693"/>
                  <a:gd name="connsiteY13" fmla="*/ 1320800 h 3694853"/>
                  <a:gd name="connsiteX14" fmla="*/ 2983653 w 3557693"/>
                  <a:gd name="connsiteY14" fmla="*/ 1270000 h 3694853"/>
                  <a:gd name="connsiteX15" fmla="*/ 2932853 w 3557693"/>
                  <a:gd name="connsiteY15" fmla="*/ 1280160 h 3694853"/>
                  <a:gd name="connsiteX16" fmla="*/ 2902373 w 3557693"/>
                  <a:gd name="connsiteY16" fmla="*/ 1361440 h 3694853"/>
                  <a:gd name="connsiteX17" fmla="*/ 2821093 w 3557693"/>
                  <a:gd name="connsiteY17" fmla="*/ 1584960 h 3694853"/>
                  <a:gd name="connsiteX18" fmla="*/ 2790613 w 3557693"/>
                  <a:gd name="connsiteY18" fmla="*/ 1666240 h 3694853"/>
                  <a:gd name="connsiteX19" fmla="*/ 2668693 w 3557693"/>
                  <a:gd name="connsiteY19" fmla="*/ 1737360 h 3694853"/>
                  <a:gd name="connsiteX20" fmla="*/ 2475653 w 3557693"/>
                  <a:gd name="connsiteY20" fmla="*/ 1838960 h 3694853"/>
                  <a:gd name="connsiteX21" fmla="*/ 2374053 w 3557693"/>
                  <a:gd name="connsiteY21" fmla="*/ 1899920 h 3694853"/>
                  <a:gd name="connsiteX22" fmla="*/ 2231813 w 3557693"/>
                  <a:gd name="connsiteY22" fmla="*/ 2011680 h 3694853"/>
                  <a:gd name="connsiteX23" fmla="*/ 2313093 w 3557693"/>
                  <a:gd name="connsiteY23" fmla="*/ 1666240 h 3694853"/>
                  <a:gd name="connsiteX24" fmla="*/ 2384213 w 3557693"/>
                  <a:gd name="connsiteY24" fmla="*/ 1280160 h 3694853"/>
                  <a:gd name="connsiteX25" fmla="*/ 2597573 w 3557693"/>
                  <a:gd name="connsiteY25" fmla="*/ 1056640 h 3694853"/>
                  <a:gd name="connsiteX26" fmla="*/ 2668693 w 3557693"/>
                  <a:gd name="connsiteY26" fmla="*/ 894080 h 3694853"/>
                  <a:gd name="connsiteX27" fmla="*/ 2628053 w 3557693"/>
                  <a:gd name="connsiteY27" fmla="*/ 894080 h 3694853"/>
                  <a:gd name="connsiteX28" fmla="*/ 2567093 w 3557693"/>
                  <a:gd name="connsiteY28" fmla="*/ 1026160 h 3694853"/>
                  <a:gd name="connsiteX29" fmla="*/ 2414693 w 3557693"/>
                  <a:gd name="connsiteY29" fmla="*/ 1148080 h 3694853"/>
                  <a:gd name="connsiteX30" fmla="*/ 2465493 w 3557693"/>
                  <a:gd name="connsiteY30" fmla="*/ 975360 h 3694853"/>
                  <a:gd name="connsiteX31" fmla="*/ 2546773 w 3557693"/>
                  <a:gd name="connsiteY31" fmla="*/ 680720 h 3694853"/>
                  <a:gd name="connsiteX32" fmla="*/ 2648373 w 3557693"/>
                  <a:gd name="connsiteY32" fmla="*/ 589280 h 3694853"/>
                  <a:gd name="connsiteX33" fmla="*/ 2729653 w 3557693"/>
                  <a:gd name="connsiteY33" fmla="*/ 497840 h 3694853"/>
                  <a:gd name="connsiteX34" fmla="*/ 2739813 w 3557693"/>
                  <a:gd name="connsiteY34" fmla="*/ 447040 h 3694853"/>
                  <a:gd name="connsiteX35" fmla="*/ 2699173 w 3557693"/>
                  <a:gd name="connsiteY35" fmla="*/ 467360 h 3694853"/>
                  <a:gd name="connsiteX36" fmla="*/ 2628053 w 3557693"/>
                  <a:gd name="connsiteY36" fmla="*/ 548640 h 3694853"/>
                  <a:gd name="connsiteX37" fmla="*/ 2567093 w 3557693"/>
                  <a:gd name="connsiteY37" fmla="*/ 579120 h 3694853"/>
                  <a:gd name="connsiteX38" fmla="*/ 2678853 w 3557693"/>
                  <a:gd name="connsiteY38" fmla="*/ 274320 h 3694853"/>
                  <a:gd name="connsiteX39" fmla="*/ 2729653 w 3557693"/>
                  <a:gd name="connsiteY39" fmla="*/ 40640 h 3694853"/>
                  <a:gd name="connsiteX40" fmla="*/ 2689013 w 3557693"/>
                  <a:gd name="connsiteY40" fmla="*/ 30480 h 3694853"/>
                  <a:gd name="connsiteX41" fmla="*/ 2668693 w 3557693"/>
                  <a:gd name="connsiteY41" fmla="*/ 142240 h 3694853"/>
                  <a:gd name="connsiteX42" fmla="*/ 2617893 w 3557693"/>
                  <a:gd name="connsiteY42" fmla="*/ 314960 h 3694853"/>
                  <a:gd name="connsiteX43" fmla="*/ 2597573 w 3557693"/>
                  <a:gd name="connsiteY43" fmla="*/ 314960 h 3694853"/>
                  <a:gd name="connsiteX44" fmla="*/ 2556933 w 3557693"/>
                  <a:gd name="connsiteY44" fmla="*/ 172720 h 3694853"/>
                  <a:gd name="connsiteX45" fmla="*/ 2526453 w 3557693"/>
                  <a:gd name="connsiteY45" fmla="*/ 81280 h 3694853"/>
                  <a:gd name="connsiteX46" fmla="*/ 2495973 w 3557693"/>
                  <a:gd name="connsiteY46" fmla="*/ 111760 h 3694853"/>
                  <a:gd name="connsiteX47" fmla="*/ 2516293 w 3557693"/>
                  <a:gd name="connsiteY47" fmla="*/ 172720 h 3694853"/>
                  <a:gd name="connsiteX48" fmla="*/ 2546773 w 3557693"/>
                  <a:gd name="connsiteY48" fmla="*/ 284480 h 3694853"/>
                  <a:gd name="connsiteX49" fmla="*/ 2567093 w 3557693"/>
                  <a:gd name="connsiteY49" fmla="*/ 375920 h 3694853"/>
                  <a:gd name="connsiteX50" fmla="*/ 2577253 w 3557693"/>
                  <a:gd name="connsiteY50" fmla="*/ 406400 h 3694853"/>
                  <a:gd name="connsiteX51" fmla="*/ 2495973 w 3557693"/>
                  <a:gd name="connsiteY51" fmla="*/ 640080 h 3694853"/>
                  <a:gd name="connsiteX52" fmla="*/ 2424853 w 3557693"/>
                  <a:gd name="connsiteY52" fmla="*/ 894080 h 3694853"/>
                  <a:gd name="connsiteX53" fmla="*/ 2363893 w 3557693"/>
                  <a:gd name="connsiteY53" fmla="*/ 863600 h 3694853"/>
                  <a:gd name="connsiteX54" fmla="*/ 2262293 w 3557693"/>
                  <a:gd name="connsiteY54" fmla="*/ 690880 h 3694853"/>
                  <a:gd name="connsiteX55" fmla="*/ 2221653 w 3557693"/>
                  <a:gd name="connsiteY55" fmla="*/ 609600 h 3694853"/>
                  <a:gd name="connsiteX56" fmla="*/ 2201333 w 3557693"/>
                  <a:gd name="connsiteY56" fmla="*/ 640080 h 3694853"/>
                  <a:gd name="connsiteX57" fmla="*/ 2241973 w 3557693"/>
                  <a:gd name="connsiteY57" fmla="*/ 741680 h 3694853"/>
                  <a:gd name="connsiteX58" fmla="*/ 2302933 w 3557693"/>
                  <a:gd name="connsiteY58" fmla="*/ 853440 h 3694853"/>
                  <a:gd name="connsiteX59" fmla="*/ 2353733 w 3557693"/>
                  <a:gd name="connsiteY59" fmla="*/ 934720 h 3694853"/>
                  <a:gd name="connsiteX60" fmla="*/ 2384213 w 3557693"/>
                  <a:gd name="connsiteY60" fmla="*/ 965200 h 3694853"/>
                  <a:gd name="connsiteX61" fmla="*/ 2363893 w 3557693"/>
                  <a:gd name="connsiteY61" fmla="*/ 1076960 h 3694853"/>
                  <a:gd name="connsiteX62" fmla="*/ 2262293 w 3557693"/>
                  <a:gd name="connsiteY62" fmla="*/ 1422400 h 3694853"/>
                  <a:gd name="connsiteX63" fmla="*/ 2211493 w 3557693"/>
                  <a:gd name="connsiteY63" fmla="*/ 1676400 h 3694853"/>
                  <a:gd name="connsiteX64" fmla="*/ 2160693 w 3557693"/>
                  <a:gd name="connsiteY64" fmla="*/ 1818640 h 3694853"/>
                  <a:gd name="connsiteX65" fmla="*/ 2089573 w 3557693"/>
                  <a:gd name="connsiteY65" fmla="*/ 1838960 h 3694853"/>
                  <a:gd name="connsiteX66" fmla="*/ 2048933 w 3557693"/>
                  <a:gd name="connsiteY66" fmla="*/ 1686560 h 3694853"/>
                  <a:gd name="connsiteX67" fmla="*/ 1957493 w 3557693"/>
                  <a:gd name="connsiteY67" fmla="*/ 1351280 h 3694853"/>
                  <a:gd name="connsiteX68" fmla="*/ 1845733 w 3557693"/>
                  <a:gd name="connsiteY68" fmla="*/ 894080 h 3694853"/>
                  <a:gd name="connsiteX69" fmla="*/ 1805093 w 3557693"/>
                  <a:gd name="connsiteY69" fmla="*/ 436880 h 3694853"/>
                  <a:gd name="connsiteX70" fmla="*/ 1815253 w 3557693"/>
                  <a:gd name="connsiteY70" fmla="*/ 254000 h 3694853"/>
                  <a:gd name="connsiteX71" fmla="*/ 1774613 w 3557693"/>
                  <a:gd name="connsiteY71" fmla="*/ 213360 h 3694853"/>
                  <a:gd name="connsiteX72" fmla="*/ 1764453 w 3557693"/>
                  <a:gd name="connsiteY72" fmla="*/ 365760 h 3694853"/>
                  <a:gd name="connsiteX73" fmla="*/ 1764453 w 3557693"/>
                  <a:gd name="connsiteY73" fmla="*/ 558800 h 3694853"/>
                  <a:gd name="connsiteX74" fmla="*/ 1774613 w 3557693"/>
                  <a:gd name="connsiteY74" fmla="*/ 670560 h 3694853"/>
                  <a:gd name="connsiteX75" fmla="*/ 1733973 w 3557693"/>
                  <a:gd name="connsiteY75" fmla="*/ 609600 h 3694853"/>
                  <a:gd name="connsiteX76" fmla="*/ 1622213 w 3557693"/>
                  <a:gd name="connsiteY76" fmla="*/ 406400 h 3694853"/>
                  <a:gd name="connsiteX77" fmla="*/ 1571413 w 3557693"/>
                  <a:gd name="connsiteY77" fmla="*/ 142240 h 3694853"/>
                  <a:gd name="connsiteX78" fmla="*/ 1540933 w 3557693"/>
                  <a:gd name="connsiteY78" fmla="*/ 60960 h 3694853"/>
                  <a:gd name="connsiteX79" fmla="*/ 1520613 w 3557693"/>
                  <a:gd name="connsiteY79" fmla="*/ 121920 h 3694853"/>
                  <a:gd name="connsiteX80" fmla="*/ 1551093 w 3557693"/>
                  <a:gd name="connsiteY80" fmla="*/ 365760 h 3694853"/>
                  <a:gd name="connsiteX81" fmla="*/ 1571413 w 3557693"/>
                  <a:gd name="connsiteY81" fmla="*/ 426720 h 3694853"/>
                  <a:gd name="connsiteX82" fmla="*/ 1540933 w 3557693"/>
                  <a:gd name="connsiteY82" fmla="*/ 416560 h 3694853"/>
                  <a:gd name="connsiteX83" fmla="*/ 1439333 w 3557693"/>
                  <a:gd name="connsiteY83" fmla="*/ 335280 h 3694853"/>
                  <a:gd name="connsiteX84" fmla="*/ 1327573 w 3557693"/>
                  <a:gd name="connsiteY84" fmla="*/ 274320 h 3694853"/>
                  <a:gd name="connsiteX85" fmla="*/ 1317413 w 3557693"/>
                  <a:gd name="connsiteY85" fmla="*/ 304800 h 3694853"/>
                  <a:gd name="connsiteX86" fmla="*/ 1429173 w 3557693"/>
                  <a:gd name="connsiteY86" fmla="*/ 396240 h 3694853"/>
                  <a:gd name="connsiteX87" fmla="*/ 1571413 w 3557693"/>
                  <a:gd name="connsiteY87" fmla="*/ 477520 h 3694853"/>
                  <a:gd name="connsiteX88" fmla="*/ 1601893 w 3557693"/>
                  <a:gd name="connsiteY88" fmla="*/ 497840 h 3694853"/>
                  <a:gd name="connsiteX89" fmla="*/ 1683173 w 3557693"/>
                  <a:gd name="connsiteY89" fmla="*/ 629920 h 3694853"/>
                  <a:gd name="connsiteX90" fmla="*/ 1764453 w 3557693"/>
                  <a:gd name="connsiteY90" fmla="*/ 731520 h 3694853"/>
                  <a:gd name="connsiteX91" fmla="*/ 1784773 w 3557693"/>
                  <a:gd name="connsiteY91" fmla="*/ 843280 h 3694853"/>
                  <a:gd name="connsiteX92" fmla="*/ 1815253 w 3557693"/>
                  <a:gd name="connsiteY92" fmla="*/ 1036320 h 3694853"/>
                  <a:gd name="connsiteX93" fmla="*/ 1876213 w 3557693"/>
                  <a:gd name="connsiteY93" fmla="*/ 1310640 h 3694853"/>
                  <a:gd name="connsiteX94" fmla="*/ 1855893 w 3557693"/>
                  <a:gd name="connsiteY94" fmla="*/ 1310640 h 3694853"/>
                  <a:gd name="connsiteX95" fmla="*/ 1591733 w 3557693"/>
                  <a:gd name="connsiteY95" fmla="*/ 1137920 h 3694853"/>
                  <a:gd name="connsiteX96" fmla="*/ 1408853 w 3557693"/>
                  <a:gd name="connsiteY96" fmla="*/ 914400 h 3694853"/>
                  <a:gd name="connsiteX97" fmla="*/ 1327573 w 3557693"/>
                  <a:gd name="connsiteY97" fmla="*/ 782320 h 3694853"/>
                  <a:gd name="connsiteX98" fmla="*/ 1307253 w 3557693"/>
                  <a:gd name="connsiteY98" fmla="*/ 619760 h 3694853"/>
                  <a:gd name="connsiteX99" fmla="*/ 1286933 w 3557693"/>
                  <a:gd name="connsiteY99" fmla="*/ 589280 h 3694853"/>
                  <a:gd name="connsiteX100" fmla="*/ 1256453 w 3557693"/>
                  <a:gd name="connsiteY100" fmla="*/ 670560 h 3694853"/>
                  <a:gd name="connsiteX101" fmla="*/ 1266613 w 3557693"/>
                  <a:gd name="connsiteY101" fmla="*/ 772160 h 3694853"/>
                  <a:gd name="connsiteX102" fmla="*/ 1185333 w 3557693"/>
                  <a:gd name="connsiteY102" fmla="*/ 690880 h 3694853"/>
                  <a:gd name="connsiteX103" fmla="*/ 1012613 w 3557693"/>
                  <a:gd name="connsiteY103" fmla="*/ 508000 h 3694853"/>
                  <a:gd name="connsiteX104" fmla="*/ 941493 w 3557693"/>
                  <a:gd name="connsiteY104" fmla="*/ 375920 h 3694853"/>
                  <a:gd name="connsiteX105" fmla="*/ 890693 w 3557693"/>
                  <a:gd name="connsiteY105" fmla="*/ 294640 h 3694853"/>
                  <a:gd name="connsiteX106" fmla="*/ 860213 w 3557693"/>
                  <a:gd name="connsiteY106" fmla="*/ 294640 h 3694853"/>
                  <a:gd name="connsiteX107" fmla="*/ 880533 w 3557693"/>
                  <a:gd name="connsiteY107" fmla="*/ 365760 h 3694853"/>
                  <a:gd name="connsiteX108" fmla="*/ 982133 w 3557693"/>
                  <a:gd name="connsiteY108" fmla="*/ 548640 h 3694853"/>
                  <a:gd name="connsiteX109" fmla="*/ 1083733 w 3557693"/>
                  <a:gd name="connsiteY109" fmla="*/ 650240 h 3694853"/>
                  <a:gd name="connsiteX110" fmla="*/ 1012613 w 3557693"/>
                  <a:gd name="connsiteY110" fmla="*/ 650240 h 3694853"/>
                  <a:gd name="connsiteX111" fmla="*/ 850053 w 3557693"/>
                  <a:gd name="connsiteY111" fmla="*/ 579120 h 3694853"/>
                  <a:gd name="connsiteX112" fmla="*/ 829733 w 3557693"/>
                  <a:gd name="connsiteY112" fmla="*/ 599440 h 3694853"/>
                  <a:gd name="connsiteX113" fmla="*/ 921173 w 3557693"/>
                  <a:gd name="connsiteY113" fmla="*/ 650240 h 3694853"/>
                  <a:gd name="connsiteX114" fmla="*/ 1073573 w 3557693"/>
                  <a:gd name="connsiteY114" fmla="*/ 711200 h 3694853"/>
                  <a:gd name="connsiteX115" fmla="*/ 1124373 w 3557693"/>
                  <a:gd name="connsiteY115" fmla="*/ 721360 h 3694853"/>
                  <a:gd name="connsiteX116" fmla="*/ 1246293 w 3557693"/>
                  <a:gd name="connsiteY116" fmla="*/ 822960 h 3694853"/>
                  <a:gd name="connsiteX117" fmla="*/ 1286933 w 3557693"/>
                  <a:gd name="connsiteY117" fmla="*/ 853440 h 3694853"/>
                  <a:gd name="connsiteX118" fmla="*/ 1398693 w 3557693"/>
                  <a:gd name="connsiteY118" fmla="*/ 985520 h 3694853"/>
                  <a:gd name="connsiteX119" fmla="*/ 1500293 w 3557693"/>
                  <a:gd name="connsiteY119" fmla="*/ 1117600 h 3694853"/>
                  <a:gd name="connsiteX120" fmla="*/ 1683173 w 3557693"/>
                  <a:gd name="connsiteY120" fmla="*/ 1290320 h 3694853"/>
                  <a:gd name="connsiteX121" fmla="*/ 1845733 w 3557693"/>
                  <a:gd name="connsiteY121" fmla="*/ 1422400 h 3694853"/>
                  <a:gd name="connsiteX122" fmla="*/ 1866053 w 3557693"/>
                  <a:gd name="connsiteY122" fmla="*/ 1473200 h 3694853"/>
                  <a:gd name="connsiteX123" fmla="*/ 1886373 w 3557693"/>
                  <a:gd name="connsiteY123" fmla="*/ 1625600 h 3694853"/>
                  <a:gd name="connsiteX124" fmla="*/ 1896533 w 3557693"/>
                  <a:gd name="connsiteY124" fmla="*/ 1717040 h 3694853"/>
                  <a:gd name="connsiteX125" fmla="*/ 1886373 w 3557693"/>
                  <a:gd name="connsiteY125" fmla="*/ 1879600 h 3694853"/>
                  <a:gd name="connsiteX126" fmla="*/ 1774613 w 3557693"/>
                  <a:gd name="connsiteY126" fmla="*/ 1828800 h 3694853"/>
                  <a:gd name="connsiteX127" fmla="*/ 1500293 w 3557693"/>
                  <a:gd name="connsiteY127" fmla="*/ 1778000 h 3694853"/>
                  <a:gd name="connsiteX128" fmla="*/ 1256453 w 3557693"/>
                  <a:gd name="connsiteY128" fmla="*/ 1706880 h 3694853"/>
                  <a:gd name="connsiteX129" fmla="*/ 900853 w 3557693"/>
                  <a:gd name="connsiteY129" fmla="*/ 1574800 h 3694853"/>
                  <a:gd name="connsiteX130" fmla="*/ 667173 w 3557693"/>
                  <a:gd name="connsiteY130" fmla="*/ 1341120 h 3694853"/>
                  <a:gd name="connsiteX131" fmla="*/ 514773 w 3557693"/>
                  <a:gd name="connsiteY131" fmla="*/ 1137920 h 3694853"/>
                  <a:gd name="connsiteX132" fmla="*/ 423333 w 3557693"/>
                  <a:gd name="connsiteY132" fmla="*/ 1036320 h 3694853"/>
                  <a:gd name="connsiteX133" fmla="*/ 362373 w 3557693"/>
                  <a:gd name="connsiteY133" fmla="*/ 1046480 h 3694853"/>
                  <a:gd name="connsiteX134" fmla="*/ 443653 w 3557693"/>
                  <a:gd name="connsiteY134" fmla="*/ 1137920 h 3694853"/>
                  <a:gd name="connsiteX135" fmla="*/ 565573 w 3557693"/>
                  <a:gd name="connsiteY135" fmla="*/ 1320800 h 3694853"/>
                  <a:gd name="connsiteX136" fmla="*/ 626533 w 3557693"/>
                  <a:gd name="connsiteY136" fmla="*/ 1402080 h 3694853"/>
                  <a:gd name="connsiteX137" fmla="*/ 555413 w 3557693"/>
                  <a:gd name="connsiteY137" fmla="*/ 1391920 h 3694853"/>
                  <a:gd name="connsiteX138" fmla="*/ 382693 w 3557693"/>
                  <a:gd name="connsiteY138" fmla="*/ 1300480 h 3694853"/>
                  <a:gd name="connsiteX139" fmla="*/ 209973 w 3557693"/>
                  <a:gd name="connsiteY139" fmla="*/ 1178560 h 3694853"/>
                  <a:gd name="connsiteX140" fmla="*/ 47413 w 3557693"/>
                  <a:gd name="connsiteY140" fmla="*/ 1046480 h 3694853"/>
                  <a:gd name="connsiteX141" fmla="*/ 6773 w 3557693"/>
                  <a:gd name="connsiteY141" fmla="*/ 1056640 h 3694853"/>
                  <a:gd name="connsiteX142" fmla="*/ 88053 w 3557693"/>
                  <a:gd name="connsiteY142" fmla="*/ 1127760 h 3694853"/>
                  <a:gd name="connsiteX143" fmla="*/ 362373 w 3557693"/>
                  <a:gd name="connsiteY143" fmla="*/ 1351280 h 3694853"/>
                  <a:gd name="connsiteX144" fmla="*/ 606213 w 3557693"/>
                  <a:gd name="connsiteY144" fmla="*/ 1463040 h 3694853"/>
                  <a:gd name="connsiteX145" fmla="*/ 707813 w 3557693"/>
                  <a:gd name="connsiteY145" fmla="*/ 1483360 h 3694853"/>
                  <a:gd name="connsiteX146" fmla="*/ 758613 w 3557693"/>
                  <a:gd name="connsiteY146" fmla="*/ 1544320 h 3694853"/>
                  <a:gd name="connsiteX147" fmla="*/ 819573 w 3557693"/>
                  <a:gd name="connsiteY147" fmla="*/ 1595120 h 3694853"/>
                  <a:gd name="connsiteX148" fmla="*/ 911013 w 3557693"/>
                  <a:gd name="connsiteY148" fmla="*/ 1645920 h 3694853"/>
                  <a:gd name="connsiteX149" fmla="*/ 1236133 w 3557693"/>
                  <a:gd name="connsiteY149" fmla="*/ 1767840 h 3694853"/>
                  <a:gd name="connsiteX150" fmla="*/ 1540933 w 3557693"/>
                  <a:gd name="connsiteY150" fmla="*/ 1879600 h 3694853"/>
                  <a:gd name="connsiteX151" fmla="*/ 1652693 w 3557693"/>
                  <a:gd name="connsiteY151" fmla="*/ 1950720 h 3694853"/>
                  <a:gd name="connsiteX152" fmla="*/ 1469813 w 3557693"/>
                  <a:gd name="connsiteY152" fmla="*/ 1920240 h 3694853"/>
                  <a:gd name="connsiteX153" fmla="*/ 1286933 w 3557693"/>
                  <a:gd name="connsiteY153" fmla="*/ 1920240 h 3694853"/>
                  <a:gd name="connsiteX154" fmla="*/ 1053253 w 3557693"/>
                  <a:gd name="connsiteY154" fmla="*/ 1899920 h 3694853"/>
                  <a:gd name="connsiteX155" fmla="*/ 809413 w 3557693"/>
                  <a:gd name="connsiteY155" fmla="*/ 1828800 h 3694853"/>
                  <a:gd name="connsiteX156" fmla="*/ 545253 w 3557693"/>
                  <a:gd name="connsiteY156" fmla="*/ 1737360 h 3694853"/>
                  <a:gd name="connsiteX157" fmla="*/ 514773 w 3557693"/>
                  <a:gd name="connsiteY157" fmla="*/ 1727200 h 3694853"/>
                  <a:gd name="connsiteX158" fmla="*/ 382693 w 3557693"/>
                  <a:gd name="connsiteY158" fmla="*/ 1635760 h 3694853"/>
                  <a:gd name="connsiteX159" fmla="*/ 342053 w 3557693"/>
                  <a:gd name="connsiteY159" fmla="*/ 1645920 h 3694853"/>
                  <a:gd name="connsiteX160" fmla="*/ 474133 w 3557693"/>
                  <a:gd name="connsiteY160" fmla="*/ 1767840 h 3694853"/>
                  <a:gd name="connsiteX161" fmla="*/ 728133 w 3557693"/>
                  <a:gd name="connsiteY161" fmla="*/ 1849120 h 3694853"/>
                  <a:gd name="connsiteX162" fmla="*/ 606213 w 3557693"/>
                  <a:gd name="connsiteY162" fmla="*/ 1849120 h 3694853"/>
                  <a:gd name="connsiteX163" fmla="*/ 474133 w 3557693"/>
                  <a:gd name="connsiteY163" fmla="*/ 1838960 h 3694853"/>
                  <a:gd name="connsiteX164" fmla="*/ 474133 w 3557693"/>
                  <a:gd name="connsiteY164" fmla="*/ 1889760 h 3694853"/>
                  <a:gd name="connsiteX165" fmla="*/ 585893 w 3557693"/>
                  <a:gd name="connsiteY165" fmla="*/ 1889760 h 3694853"/>
                  <a:gd name="connsiteX166" fmla="*/ 789093 w 3557693"/>
                  <a:gd name="connsiteY166" fmla="*/ 1889760 h 3694853"/>
                  <a:gd name="connsiteX167" fmla="*/ 992293 w 3557693"/>
                  <a:gd name="connsiteY167" fmla="*/ 1930400 h 3694853"/>
                  <a:gd name="connsiteX168" fmla="*/ 1266613 w 3557693"/>
                  <a:gd name="connsiteY168" fmla="*/ 1950720 h 3694853"/>
                  <a:gd name="connsiteX169" fmla="*/ 1583845 w 3557693"/>
                  <a:gd name="connsiteY169" fmla="*/ 1992993 h 3694853"/>
                  <a:gd name="connsiteX170" fmla="*/ 1744133 w 3557693"/>
                  <a:gd name="connsiteY170" fmla="*/ 2123440 h 3694853"/>
                  <a:gd name="connsiteX171" fmla="*/ 1794933 w 3557693"/>
                  <a:gd name="connsiteY171" fmla="*/ 2255520 h 3694853"/>
                  <a:gd name="connsiteX172" fmla="*/ 1805093 w 3557693"/>
                  <a:gd name="connsiteY172" fmla="*/ 2499360 h 3694853"/>
                  <a:gd name="connsiteX173" fmla="*/ 1784773 w 3557693"/>
                  <a:gd name="connsiteY173" fmla="*/ 2753360 h 3694853"/>
                  <a:gd name="connsiteX174" fmla="*/ 1733973 w 3557693"/>
                  <a:gd name="connsiteY174" fmla="*/ 3048000 h 3694853"/>
                  <a:gd name="connsiteX175" fmla="*/ 1683173 w 3557693"/>
                  <a:gd name="connsiteY175" fmla="*/ 3342640 h 3694853"/>
                  <a:gd name="connsiteX176" fmla="*/ 1632373 w 3557693"/>
                  <a:gd name="connsiteY176" fmla="*/ 3586480 h 3694853"/>
                  <a:gd name="connsiteX177" fmla="*/ 1825413 w 3557693"/>
                  <a:gd name="connsiteY177" fmla="*/ 3667760 h 3694853"/>
                  <a:gd name="connsiteX178" fmla="*/ 2120053 w 3557693"/>
                  <a:gd name="connsiteY178" fmla="*/ 3677920 h 3694853"/>
                  <a:gd name="connsiteX179" fmla="*/ 2191173 w 3557693"/>
                  <a:gd name="connsiteY179" fmla="*/ 3627120 h 3694853"/>
                  <a:gd name="connsiteX180" fmla="*/ 2181013 w 3557693"/>
                  <a:gd name="connsiteY180" fmla="*/ 3271520 h 3694853"/>
                  <a:gd name="connsiteX181" fmla="*/ 2159909 w 3557693"/>
                  <a:gd name="connsiteY181" fmla="*/ 2353033 h 3694853"/>
                  <a:gd name="connsiteX0" fmla="*/ 2159909 w 3557693"/>
                  <a:gd name="connsiteY0" fmla="*/ 2353033 h 3694853"/>
                  <a:gd name="connsiteX1" fmla="*/ 2303925 w 3557693"/>
                  <a:gd name="connsiteY1" fmla="*/ 2065001 h 3694853"/>
                  <a:gd name="connsiteX2" fmla="*/ 2628053 w 3557693"/>
                  <a:gd name="connsiteY2" fmla="*/ 1838960 h 3694853"/>
                  <a:gd name="connsiteX3" fmla="*/ 3014133 w 3557693"/>
                  <a:gd name="connsiteY3" fmla="*/ 1615440 h 3694853"/>
                  <a:gd name="connsiteX4" fmla="*/ 3288453 w 3557693"/>
                  <a:gd name="connsiteY4" fmla="*/ 1503680 h 3694853"/>
                  <a:gd name="connsiteX5" fmla="*/ 3471333 w 3557693"/>
                  <a:gd name="connsiteY5" fmla="*/ 1391920 h 3694853"/>
                  <a:gd name="connsiteX6" fmla="*/ 3552613 w 3557693"/>
                  <a:gd name="connsiteY6" fmla="*/ 1280160 h 3694853"/>
                  <a:gd name="connsiteX7" fmla="*/ 3501813 w 3557693"/>
                  <a:gd name="connsiteY7" fmla="*/ 1270000 h 3694853"/>
                  <a:gd name="connsiteX8" fmla="*/ 3430693 w 3557693"/>
                  <a:gd name="connsiteY8" fmla="*/ 1371600 h 3694853"/>
                  <a:gd name="connsiteX9" fmla="*/ 3237653 w 3557693"/>
                  <a:gd name="connsiteY9" fmla="*/ 1473200 h 3694853"/>
                  <a:gd name="connsiteX10" fmla="*/ 2922693 w 3557693"/>
                  <a:gd name="connsiteY10" fmla="*/ 1605280 h 3694853"/>
                  <a:gd name="connsiteX11" fmla="*/ 2892213 w 3557693"/>
                  <a:gd name="connsiteY11" fmla="*/ 1595120 h 3694853"/>
                  <a:gd name="connsiteX12" fmla="*/ 2922693 w 3557693"/>
                  <a:gd name="connsiteY12" fmla="*/ 1483360 h 3694853"/>
                  <a:gd name="connsiteX13" fmla="*/ 2983653 w 3557693"/>
                  <a:gd name="connsiteY13" fmla="*/ 1320800 h 3694853"/>
                  <a:gd name="connsiteX14" fmla="*/ 2983653 w 3557693"/>
                  <a:gd name="connsiteY14" fmla="*/ 1270000 h 3694853"/>
                  <a:gd name="connsiteX15" fmla="*/ 2932853 w 3557693"/>
                  <a:gd name="connsiteY15" fmla="*/ 1280160 h 3694853"/>
                  <a:gd name="connsiteX16" fmla="*/ 2902373 w 3557693"/>
                  <a:gd name="connsiteY16" fmla="*/ 1361440 h 3694853"/>
                  <a:gd name="connsiteX17" fmla="*/ 2821093 w 3557693"/>
                  <a:gd name="connsiteY17" fmla="*/ 1584960 h 3694853"/>
                  <a:gd name="connsiteX18" fmla="*/ 2790613 w 3557693"/>
                  <a:gd name="connsiteY18" fmla="*/ 1666240 h 3694853"/>
                  <a:gd name="connsiteX19" fmla="*/ 2668693 w 3557693"/>
                  <a:gd name="connsiteY19" fmla="*/ 1737360 h 3694853"/>
                  <a:gd name="connsiteX20" fmla="*/ 2475653 w 3557693"/>
                  <a:gd name="connsiteY20" fmla="*/ 1838960 h 3694853"/>
                  <a:gd name="connsiteX21" fmla="*/ 2374053 w 3557693"/>
                  <a:gd name="connsiteY21" fmla="*/ 1899920 h 3694853"/>
                  <a:gd name="connsiteX22" fmla="*/ 2231813 w 3557693"/>
                  <a:gd name="connsiteY22" fmla="*/ 2011680 h 3694853"/>
                  <a:gd name="connsiteX23" fmla="*/ 2313093 w 3557693"/>
                  <a:gd name="connsiteY23" fmla="*/ 1666240 h 3694853"/>
                  <a:gd name="connsiteX24" fmla="*/ 2384213 w 3557693"/>
                  <a:gd name="connsiteY24" fmla="*/ 1280160 h 3694853"/>
                  <a:gd name="connsiteX25" fmla="*/ 2597573 w 3557693"/>
                  <a:gd name="connsiteY25" fmla="*/ 1056640 h 3694853"/>
                  <a:gd name="connsiteX26" fmla="*/ 2668693 w 3557693"/>
                  <a:gd name="connsiteY26" fmla="*/ 894080 h 3694853"/>
                  <a:gd name="connsiteX27" fmla="*/ 2628053 w 3557693"/>
                  <a:gd name="connsiteY27" fmla="*/ 894080 h 3694853"/>
                  <a:gd name="connsiteX28" fmla="*/ 2567093 w 3557693"/>
                  <a:gd name="connsiteY28" fmla="*/ 1026160 h 3694853"/>
                  <a:gd name="connsiteX29" fmla="*/ 2414693 w 3557693"/>
                  <a:gd name="connsiteY29" fmla="*/ 1148080 h 3694853"/>
                  <a:gd name="connsiteX30" fmla="*/ 2465493 w 3557693"/>
                  <a:gd name="connsiteY30" fmla="*/ 975360 h 3694853"/>
                  <a:gd name="connsiteX31" fmla="*/ 2546773 w 3557693"/>
                  <a:gd name="connsiteY31" fmla="*/ 680720 h 3694853"/>
                  <a:gd name="connsiteX32" fmla="*/ 2648373 w 3557693"/>
                  <a:gd name="connsiteY32" fmla="*/ 589280 h 3694853"/>
                  <a:gd name="connsiteX33" fmla="*/ 2729653 w 3557693"/>
                  <a:gd name="connsiteY33" fmla="*/ 497840 h 3694853"/>
                  <a:gd name="connsiteX34" fmla="*/ 2739813 w 3557693"/>
                  <a:gd name="connsiteY34" fmla="*/ 447040 h 3694853"/>
                  <a:gd name="connsiteX35" fmla="*/ 2699173 w 3557693"/>
                  <a:gd name="connsiteY35" fmla="*/ 467360 h 3694853"/>
                  <a:gd name="connsiteX36" fmla="*/ 2628053 w 3557693"/>
                  <a:gd name="connsiteY36" fmla="*/ 548640 h 3694853"/>
                  <a:gd name="connsiteX37" fmla="*/ 2567093 w 3557693"/>
                  <a:gd name="connsiteY37" fmla="*/ 579120 h 3694853"/>
                  <a:gd name="connsiteX38" fmla="*/ 2678853 w 3557693"/>
                  <a:gd name="connsiteY38" fmla="*/ 274320 h 3694853"/>
                  <a:gd name="connsiteX39" fmla="*/ 2729653 w 3557693"/>
                  <a:gd name="connsiteY39" fmla="*/ 40640 h 3694853"/>
                  <a:gd name="connsiteX40" fmla="*/ 2689013 w 3557693"/>
                  <a:gd name="connsiteY40" fmla="*/ 30480 h 3694853"/>
                  <a:gd name="connsiteX41" fmla="*/ 2668693 w 3557693"/>
                  <a:gd name="connsiteY41" fmla="*/ 142240 h 3694853"/>
                  <a:gd name="connsiteX42" fmla="*/ 2617893 w 3557693"/>
                  <a:gd name="connsiteY42" fmla="*/ 314960 h 3694853"/>
                  <a:gd name="connsiteX43" fmla="*/ 2597573 w 3557693"/>
                  <a:gd name="connsiteY43" fmla="*/ 314960 h 3694853"/>
                  <a:gd name="connsiteX44" fmla="*/ 2556933 w 3557693"/>
                  <a:gd name="connsiteY44" fmla="*/ 172720 h 3694853"/>
                  <a:gd name="connsiteX45" fmla="*/ 2526453 w 3557693"/>
                  <a:gd name="connsiteY45" fmla="*/ 81280 h 3694853"/>
                  <a:gd name="connsiteX46" fmla="*/ 2495973 w 3557693"/>
                  <a:gd name="connsiteY46" fmla="*/ 111760 h 3694853"/>
                  <a:gd name="connsiteX47" fmla="*/ 2516293 w 3557693"/>
                  <a:gd name="connsiteY47" fmla="*/ 172720 h 3694853"/>
                  <a:gd name="connsiteX48" fmla="*/ 2546773 w 3557693"/>
                  <a:gd name="connsiteY48" fmla="*/ 284480 h 3694853"/>
                  <a:gd name="connsiteX49" fmla="*/ 2567093 w 3557693"/>
                  <a:gd name="connsiteY49" fmla="*/ 375920 h 3694853"/>
                  <a:gd name="connsiteX50" fmla="*/ 2577253 w 3557693"/>
                  <a:gd name="connsiteY50" fmla="*/ 406400 h 3694853"/>
                  <a:gd name="connsiteX51" fmla="*/ 2495973 w 3557693"/>
                  <a:gd name="connsiteY51" fmla="*/ 640080 h 3694853"/>
                  <a:gd name="connsiteX52" fmla="*/ 2424853 w 3557693"/>
                  <a:gd name="connsiteY52" fmla="*/ 894080 h 3694853"/>
                  <a:gd name="connsiteX53" fmla="*/ 2363893 w 3557693"/>
                  <a:gd name="connsiteY53" fmla="*/ 863600 h 3694853"/>
                  <a:gd name="connsiteX54" fmla="*/ 2262293 w 3557693"/>
                  <a:gd name="connsiteY54" fmla="*/ 690880 h 3694853"/>
                  <a:gd name="connsiteX55" fmla="*/ 2221653 w 3557693"/>
                  <a:gd name="connsiteY55" fmla="*/ 609600 h 3694853"/>
                  <a:gd name="connsiteX56" fmla="*/ 2201333 w 3557693"/>
                  <a:gd name="connsiteY56" fmla="*/ 640080 h 3694853"/>
                  <a:gd name="connsiteX57" fmla="*/ 2241973 w 3557693"/>
                  <a:gd name="connsiteY57" fmla="*/ 741680 h 3694853"/>
                  <a:gd name="connsiteX58" fmla="*/ 2302933 w 3557693"/>
                  <a:gd name="connsiteY58" fmla="*/ 853440 h 3694853"/>
                  <a:gd name="connsiteX59" fmla="*/ 2353733 w 3557693"/>
                  <a:gd name="connsiteY59" fmla="*/ 934720 h 3694853"/>
                  <a:gd name="connsiteX60" fmla="*/ 2384213 w 3557693"/>
                  <a:gd name="connsiteY60" fmla="*/ 965200 h 3694853"/>
                  <a:gd name="connsiteX61" fmla="*/ 2363893 w 3557693"/>
                  <a:gd name="connsiteY61" fmla="*/ 1076960 h 3694853"/>
                  <a:gd name="connsiteX62" fmla="*/ 2262293 w 3557693"/>
                  <a:gd name="connsiteY62" fmla="*/ 1422400 h 3694853"/>
                  <a:gd name="connsiteX63" fmla="*/ 2211493 w 3557693"/>
                  <a:gd name="connsiteY63" fmla="*/ 1676400 h 3694853"/>
                  <a:gd name="connsiteX64" fmla="*/ 2160693 w 3557693"/>
                  <a:gd name="connsiteY64" fmla="*/ 1818640 h 3694853"/>
                  <a:gd name="connsiteX65" fmla="*/ 2089573 w 3557693"/>
                  <a:gd name="connsiteY65" fmla="*/ 1838960 h 3694853"/>
                  <a:gd name="connsiteX66" fmla="*/ 2048933 w 3557693"/>
                  <a:gd name="connsiteY66" fmla="*/ 1686560 h 3694853"/>
                  <a:gd name="connsiteX67" fmla="*/ 1957493 w 3557693"/>
                  <a:gd name="connsiteY67" fmla="*/ 1351280 h 3694853"/>
                  <a:gd name="connsiteX68" fmla="*/ 1845733 w 3557693"/>
                  <a:gd name="connsiteY68" fmla="*/ 894080 h 3694853"/>
                  <a:gd name="connsiteX69" fmla="*/ 1805093 w 3557693"/>
                  <a:gd name="connsiteY69" fmla="*/ 436880 h 3694853"/>
                  <a:gd name="connsiteX70" fmla="*/ 1815253 w 3557693"/>
                  <a:gd name="connsiteY70" fmla="*/ 254000 h 3694853"/>
                  <a:gd name="connsiteX71" fmla="*/ 1774613 w 3557693"/>
                  <a:gd name="connsiteY71" fmla="*/ 213360 h 3694853"/>
                  <a:gd name="connsiteX72" fmla="*/ 1764453 w 3557693"/>
                  <a:gd name="connsiteY72" fmla="*/ 365760 h 3694853"/>
                  <a:gd name="connsiteX73" fmla="*/ 1764453 w 3557693"/>
                  <a:gd name="connsiteY73" fmla="*/ 558800 h 3694853"/>
                  <a:gd name="connsiteX74" fmla="*/ 1774613 w 3557693"/>
                  <a:gd name="connsiteY74" fmla="*/ 670560 h 3694853"/>
                  <a:gd name="connsiteX75" fmla="*/ 1733973 w 3557693"/>
                  <a:gd name="connsiteY75" fmla="*/ 609600 h 3694853"/>
                  <a:gd name="connsiteX76" fmla="*/ 1622213 w 3557693"/>
                  <a:gd name="connsiteY76" fmla="*/ 406400 h 3694853"/>
                  <a:gd name="connsiteX77" fmla="*/ 1571413 w 3557693"/>
                  <a:gd name="connsiteY77" fmla="*/ 142240 h 3694853"/>
                  <a:gd name="connsiteX78" fmla="*/ 1540933 w 3557693"/>
                  <a:gd name="connsiteY78" fmla="*/ 60960 h 3694853"/>
                  <a:gd name="connsiteX79" fmla="*/ 1520613 w 3557693"/>
                  <a:gd name="connsiteY79" fmla="*/ 121920 h 3694853"/>
                  <a:gd name="connsiteX80" fmla="*/ 1551093 w 3557693"/>
                  <a:gd name="connsiteY80" fmla="*/ 365760 h 3694853"/>
                  <a:gd name="connsiteX81" fmla="*/ 1571413 w 3557693"/>
                  <a:gd name="connsiteY81" fmla="*/ 426720 h 3694853"/>
                  <a:gd name="connsiteX82" fmla="*/ 1540933 w 3557693"/>
                  <a:gd name="connsiteY82" fmla="*/ 416560 h 3694853"/>
                  <a:gd name="connsiteX83" fmla="*/ 1439333 w 3557693"/>
                  <a:gd name="connsiteY83" fmla="*/ 335280 h 3694853"/>
                  <a:gd name="connsiteX84" fmla="*/ 1327573 w 3557693"/>
                  <a:gd name="connsiteY84" fmla="*/ 274320 h 3694853"/>
                  <a:gd name="connsiteX85" fmla="*/ 1317413 w 3557693"/>
                  <a:gd name="connsiteY85" fmla="*/ 304800 h 3694853"/>
                  <a:gd name="connsiteX86" fmla="*/ 1429173 w 3557693"/>
                  <a:gd name="connsiteY86" fmla="*/ 396240 h 3694853"/>
                  <a:gd name="connsiteX87" fmla="*/ 1571413 w 3557693"/>
                  <a:gd name="connsiteY87" fmla="*/ 477520 h 3694853"/>
                  <a:gd name="connsiteX88" fmla="*/ 1601893 w 3557693"/>
                  <a:gd name="connsiteY88" fmla="*/ 497840 h 3694853"/>
                  <a:gd name="connsiteX89" fmla="*/ 1683173 w 3557693"/>
                  <a:gd name="connsiteY89" fmla="*/ 629920 h 3694853"/>
                  <a:gd name="connsiteX90" fmla="*/ 1764453 w 3557693"/>
                  <a:gd name="connsiteY90" fmla="*/ 731520 h 3694853"/>
                  <a:gd name="connsiteX91" fmla="*/ 1784773 w 3557693"/>
                  <a:gd name="connsiteY91" fmla="*/ 843280 h 3694853"/>
                  <a:gd name="connsiteX92" fmla="*/ 1815253 w 3557693"/>
                  <a:gd name="connsiteY92" fmla="*/ 1036320 h 3694853"/>
                  <a:gd name="connsiteX93" fmla="*/ 1876213 w 3557693"/>
                  <a:gd name="connsiteY93" fmla="*/ 1310640 h 3694853"/>
                  <a:gd name="connsiteX94" fmla="*/ 1855893 w 3557693"/>
                  <a:gd name="connsiteY94" fmla="*/ 1310640 h 3694853"/>
                  <a:gd name="connsiteX95" fmla="*/ 1591733 w 3557693"/>
                  <a:gd name="connsiteY95" fmla="*/ 1137920 h 3694853"/>
                  <a:gd name="connsiteX96" fmla="*/ 1408853 w 3557693"/>
                  <a:gd name="connsiteY96" fmla="*/ 914400 h 3694853"/>
                  <a:gd name="connsiteX97" fmla="*/ 1327573 w 3557693"/>
                  <a:gd name="connsiteY97" fmla="*/ 782320 h 3694853"/>
                  <a:gd name="connsiteX98" fmla="*/ 1307253 w 3557693"/>
                  <a:gd name="connsiteY98" fmla="*/ 619760 h 3694853"/>
                  <a:gd name="connsiteX99" fmla="*/ 1286933 w 3557693"/>
                  <a:gd name="connsiteY99" fmla="*/ 589280 h 3694853"/>
                  <a:gd name="connsiteX100" fmla="*/ 1256453 w 3557693"/>
                  <a:gd name="connsiteY100" fmla="*/ 670560 h 3694853"/>
                  <a:gd name="connsiteX101" fmla="*/ 1266613 w 3557693"/>
                  <a:gd name="connsiteY101" fmla="*/ 772160 h 3694853"/>
                  <a:gd name="connsiteX102" fmla="*/ 1185333 w 3557693"/>
                  <a:gd name="connsiteY102" fmla="*/ 690880 h 3694853"/>
                  <a:gd name="connsiteX103" fmla="*/ 1012613 w 3557693"/>
                  <a:gd name="connsiteY103" fmla="*/ 508000 h 3694853"/>
                  <a:gd name="connsiteX104" fmla="*/ 941493 w 3557693"/>
                  <a:gd name="connsiteY104" fmla="*/ 375920 h 3694853"/>
                  <a:gd name="connsiteX105" fmla="*/ 890693 w 3557693"/>
                  <a:gd name="connsiteY105" fmla="*/ 294640 h 3694853"/>
                  <a:gd name="connsiteX106" fmla="*/ 860213 w 3557693"/>
                  <a:gd name="connsiteY106" fmla="*/ 294640 h 3694853"/>
                  <a:gd name="connsiteX107" fmla="*/ 880533 w 3557693"/>
                  <a:gd name="connsiteY107" fmla="*/ 365760 h 3694853"/>
                  <a:gd name="connsiteX108" fmla="*/ 982133 w 3557693"/>
                  <a:gd name="connsiteY108" fmla="*/ 548640 h 3694853"/>
                  <a:gd name="connsiteX109" fmla="*/ 1083733 w 3557693"/>
                  <a:gd name="connsiteY109" fmla="*/ 650240 h 3694853"/>
                  <a:gd name="connsiteX110" fmla="*/ 1012613 w 3557693"/>
                  <a:gd name="connsiteY110" fmla="*/ 650240 h 3694853"/>
                  <a:gd name="connsiteX111" fmla="*/ 850053 w 3557693"/>
                  <a:gd name="connsiteY111" fmla="*/ 579120 h 3694853"/>
                  <a:gd name="connsiteX112" fmla="*/ 829733 w 3557693"/>
                  <a:gd name="connsiteY112" fmla="*/ 599440 h 3694853"/>
                  <a:gd name="connsiteX113" fmla="*/ 921173 w 3557693"/>
                  <a:gd name="connsiteY113" fmla="*/ 650240 h 3694853"/>
                  <a:gd name="connsiteX114" fmla="*/ 1073573 w 3557693"/>
                  <a:gd name="connsiteY114" fmla="*/ 711200 h 3694853"/>
                  <a:gd name="connsiteX115" fmla="*/ 1124373 w 3557693"/>
                  <a:gd name="connsiteY115" fmla="*/ 721360 h 3694853"/>
                  <a:gd name="connsiteX116" fmla="*/ 1246293 w 3557693"/>
                  <a:gd name="connsiteY116" fmla="*/ 822960 h 3694853"/>
                  <a:gd name="connsiteX117" fmla="*/ 1286933 w 3557693"/>
                  <a:gd name="connsiteY117" fmla="*/ 853440 h 3694853"/>
                  <a:gd name="connsiteX118" fmla="*/ 1398693 w 3557693"/>
                  <a:gd name="connsiteY118" fmla="*/ 985520 h 3694853"/>
                  <a:gd name="connsiteX119" fmla="*/ 1500293 w 3557693"/>
                  <a:gd name="connsiteY119" fmla="*/ 1117600 h 3694853"/>
                  <a:gd name="connsiteX120" fmla="*/ 1683173 w 3557693"/>
                  <a:gd name="connsiteY120" fmla="*/ 1290320 h 3694853"/>
                  <a:gd name="connsiteX121" fmla="*/ 1845733 w 3557693"/>
                  <a:gd name="connsiteY121" fmla="*/ 1422400 h 3694853"/>
                  <a:gd name="connsiteX122" fmla="*/ 1866053 w 3557693"/>
                  <a:gd name="connsiteY122" fmla="*/ 1473200 h 3694853"/>
                  <a:gd name="connsiteX123" fmla="*/ 1886373 w 3557693"/>
                  <a:gd name="connsiteY123" fmla="*/ 1625600 h 3694853"/>
                  <a:gd name="connsiteX124" fmla="*/ 1896533 w 3557693"/>
                  <a:gd name="connsiteY124" fmla="*/ 1717040 h 3694853"/>
                  <a:gd name="connsiteX125" fmla="*/ 1886373 w 3557693"/>
                  <a:gd name="connsiteY125" fmla="*/ 1879600 h 3694853"/>
                  <a:gd name="connsiteX126" fmla="*/ 1774613 w 3557693"/>
                  <a:gd name="connsiteY126" fmla="*/ 1828800 h 3694853"/>
                  <a:gd name="connsiteX127" fmla="*/ 1500293 w 3557693"/>
                  <a:gd name="connsiteY127" fmla="*/ 1778000 h 3694853"/>
                  <a:gd name="connsiteX128" fmla="*/ 1256453 w 3557693"/>
                  <a:gd name="connsiteY128" fmla="*/ 1706880 h 3694853"/>
                  <a:gd name="connsiteX129" fmla="*/ 900853 w 3557693"/>
                  <a:gd name="connsiteY129" fmla="*/ 1574800 h 3694853"/>
                  <a:gd name="connsiteX130" fmla="*/ 667173 w 3557693"/>
                  <a:gd name="connsiteY130" fmla="*/ 1341120 h 3694853"/>
                  <a:gd name="connsiteX131" fmla="*/ 514773 w 3557693"/>
                  <a:gd name="connsiteY131" fmla="*/ 1137920 h 3694853"/>
                  <a:gd name="connsiteX132" fmla="*/ 423333 w 3557693"/>
                  <a:gd name="connsiteY132" fmla="*/ 1036320 h 3694853"/>
                  <a:gd name="connsiteX133" fmla="*/ 362373 w 3557693"/>
                  <a:gd name="connsiteY133" fmla="*/ 1046480 h 3694853"/>
                  <a:gd name="connsiteX134" fmla="*/ 443653 w 3557693"/>
                  <a:gd name="connsiteY134" fmla="*/ 1137920 h 3694853"/>
                  <a:gd name="connsiteX135" fmla="*/ 565573 w 3557693"/>
                  <a:gd name="connsiteY135" fmla="*/ 1320800 h 3694853"/>
                  <a:gd name="connsiteX136" fmla="*/ 626533 w 3557693"/>
                  <a:gd name="connsiteY136" fmla="*/ 1402080 h 3694853"/>
                  <a:gd name="connsiteX137" fmla="*/ 555413 w 3557693"/>
                  <a:gd name="connsiteY137" fmla="*/ 1391920 h 3694853"/>
                  <a:gd name="connsiteX138" fmla="*/ 382693 w 3557693"/>
                  <a:gd name="connsiteY138" fmla="*/ 1300480 h 3694853"/>
                  <a:gd name="connsiteX139" fmla="*/ 209973 w 3557693"/>
                  <a:gd name="connsiteY139" fmla="*/ 1178560 h 3694853"/>
                  <a:gd name="connsiteX140" fmla="*/ 47413 w 3557693"/>
                  <a:gd name="connsiteY140" fmla="*/ 1046480 h 3694853"/>
                  <a:gd name="connsiteX141" fmla="*/ 6773 w 3557693"/>
                  <a:gd name="connsiteY141" fmla="*/ 1056640 h 3694853"/>
                  <a:gd name="connsiteX142" fmla="*/ 88053 w 3557693"/>
                  <a:gd name="connsiteY142" fmla="*/ 1127760 h 3694853"/>
                  <a:gd name="connsiteX143" fmla="*/ 362373 w 3557693"/>
                  <a:gd name="connsiteY143" fmla="*/ 1351280 h 3694853"/>
                  <a:gd name="connsiteX144" fmla="*/ 606213 w 3557693"/>
                  <a:gd name="connsiteY144" fmla="*/ 1463040 h 3694853"/>
                  <a:gd name="connsiteX145" fmla="*/ 707813 w 3557693"/>
                  <a:gd name="connsiteY145" fmla="*/ 1483360 h 3694853"/>
                  <a:gd name="connsiteX146" fmla="*/ 758613 w 3557693"/>
                  <a:gd name="connsiteY146" fmla="*/ 1544320 h 3694853"/>
                  <a:gd name="connsiteX147" fmla="*/ 819573 w 3557693"/>
                  <a:gd name="connsiteY147" fmla="*/ 1595120 h 3694853"/>
                  <a:gd name="connsiteX148" fmla="*/ 911013 w 3557693"/>
                  <a:gd name="connsiteY148" fmla="*/ 1645920 h 3694853"/>
                  <a:gd name="connsiteX149" fmla="*/ 1236133 w 3557693"/>
                  <a:gd name="connsiteY149" fmla="*/ 1767840 h 3694853"/>
                  <a:gd name="connsiteX150" fmla="*/ 1540933 w 3557693"/>
                  <a:gd name="connsiteY150" fmla="*/ 1879600 h 3694853"/>
                  <a:gd name="connsiteX151" fmla="*/ 1652693 w 3557693"/>
                  <a:gd name="connsiteY151" fmla="*/ 1950720 h 3694853"/>
                  <a:gd name="connsiteX152" fmla="*/ 1469813 w 3557693"/>
                  <a:gd name="connsiteY152" fmla="*/ 1920240 h 3694853"/>
                  <a:gd name="connsiteX153" fmla="*/ 1286933 w 3557693"/>
                  <a:gd name="connsiteY153" fmla="*/ 1920240 h 3694853"/>
                  <a:gd name="connsiteX154" fmla="*/ 1053253 w 3557693"/>
                  <a:gd name="connsiteY154" fmla="*/ 1899920 h 3694853"/>
                  <a:gd name="connsiteX155" fmla="*/ 809413 w 3557693"/>
                  <a:gd name="connsiteY155" fmla="*/ 1828800 h 3694853"/>
                  <a:gd name="connsiteX156" fmla="*/ 545253 w 3557693"/>
                  <a:gd name="connsiteY156" fmla="*/ 1737360 h 3694853"/>
                  <a:gd name="connsiteX157" fmla="*/ 514773 w 3557693"/>
                  <a:gd name="connsiteY157" fmla="*/ 1727200 h 3694853"/>
                  <a:gd name="connsiteX158" fmla="*/ 382693 w 3557693"/>
                  <a:gd name="connsiteY158" fmla="*/ 1635760 h 3694853"/>
                  <a:gd name="connsiteX159" fmla="*/ 342053 w 3557693"/>
                  <a:gd name="connsiteY159" fmla="*/ 1645920 h 3694853"/>
                  <a:gd name="connsiteX160" fmla="*/ 474133 w 3557693"/>
                  <a:gd name="connsiteY160" fmla="*/ 1767840 h 3694853"/>
                  <a:gd name="connsiteX161" fmla="*/ 728133 w 3557693"/>
                  <a:gd name="connsiteY161" fmla="*/ 1849120 h 3694853"/>
                  <a:gd name="connsiteX162" fmla="*/ 606213 w 3557693"/>
                  <a:gd name="connsiteY162" fmla="*/ 1849120 h 3694853"/>
                  <a:gd name="connsiteX163" fmla="*/ 474133 w 3557693"/>
                  <a:gd name="connsiteY163" fmla="*/ 1838960 h 3694853"/>
                  <a:gd name="connsiteX164" fmla="*/ 474133 w 3557693"/>
                  <a:gd name="connsiteY164" fmla="*/ 1889760 h 3694853"/>
                  <a:gd name="connsiteX165" fmla="*/ 585893 w 3557693"/>
                  <a:gd name="connsiteY165" fmla="*/ 1889760 h 3694853"/>
                  <a:gd name="connsiteX166" fmla="*/ 789093 w 3557693"/>
                  <a:gd name="connsiteY166" fmla="*/ 1889760 h 3694853"/>
                  <a:gd name="connsiteX167" fmla="*/ 992293 w 3557693"/>
                  <a:gd name="connsiteY167" fmla="*/ 1930400 h 3694853"/>
                  <a:gd name="connsiteX168" fmla="*/ 1266613 w 3557693"/>
                  <a:gd name="connsiteY168" fmla="*/ 1950720 h 3694853"/>
                  <a:gd name="connsiteX169" fmla="*/ 1583845 w 3557693"/>
                  <a:gd name="connsiteY169" fmla="*/ 1992993 h 3694853"/>
                  <a:gd name="connsiteX170" fmla="*/ 1744133 w 3557693"/>
                  <a:gd name="connsiteY170" fmla="*/ 2123440 h 3694853"/>
                  <a:gd name="connsiteX171" fmla="*/ 1794933 w 3557693"/>
                  <a:gd name="connsiteY171" fmla="*/ 2255520 h 3694853"/>
                  <a:gd name="connsiteX172" fmla="*/ 1805093 w 3557693"/>
                  <a:gd name="connsiteY172" fmla="*/ 2499360 h 3694853"/>
                  <a:gd name="connsiteX173" fmla="*/ 1784773 w 3557693"/>
                  <a:gd name="connsiteY173" fmla="*/ 2753360 h 3694853"/>
                  <a:gd name="connsiteX174" fmla="*/ 1733973 w 3557693"/>
                  <a:gd name="connsiteY174" fmla="*/ 3048000 h 3694853"/>
                  <a:gd name="connsiteX175" fmla="*/ 1683173 w 3557693"/>
                  <a:gd name="connsiteY175" fmla="*/ 3342640 h 3694853"/>
                  <a:gd name="connsiteX176" fmla="*/ 1632373 w 3557693"/>
                  <a:gd name="connsiteY176" fmla="*/ 3586480 h 3694853"/>
                  <a:gd name="connsiteX177" fmla="*/ 1825413 w 3557693"/>
                  <a:gd name="connsiteY177" fmla="*/ 3667760 h 3694853"/>
                  <a:gd name="connsiteX178" fmla="*/ 2120053 w 3557693"/>
                  <a:gd name="connsiteY178" fmla="*/ 3677920 h 3694853"/>
                  <a:gd name="connsiteX179" fmla="*/ 2191173 w 3557693"/>
                  <a:gd name="connsiteY179" fmla="*/ 3627120 h 3694853"/>
                  <a:gd name="connsiteX180" fmla="*/ 2181013 w 3557693"/>
                  <a:gd name="connsiteY180" fmla="*/ 3271520 h 3694853"/>
                  <a:gd name="connsiteX181" fmla="*/ 2159909 w 3557693"/>
                  <a:gd name="connsiteY181" fmla="*/ 2353033 h 3694853"/>
                  <a:gd name="connsiteX0" fmla="*/ 2159909 w 3557693"/>
                  <a:gd name="connsiteY0" fmla="*/ 2353033 h 3694853"/>
                  <a:gd name="connsiteX1" fmla="*/ 2303925 w 3557693"/>
                  <a:gd name="connsiteY1" fmla="*/ 2065001 h 3694853"/>
                  <a:gd name="connsiteX2" fmla="*/ 2628053 w 3557693"/>
                  <a:gd name="connsiteY2" fmla="*/ 1838960 h 3694853"/>
                  <a:gd name="connsiteX3" fmla="*/ 3014133 w 3557693"/>
                  <a:gd name="connsiteY3" fmla="*/ 1615440 h 3694853"/>
                  <a:gd name="connsiteX4" fmla="*/ 3288453 w 3557693"/>
                  <a:gd name="connsiteY4" fmla="*/ 1503680 h 3694853"/>
                  <a:gd name="connsiteX5" fmla="*/ 3471333 w 3557693"/>
                  <a:gd name="connsiteY5" fmla="*/ 1391920 h 3694853"/>
                  <a:gd name="connsiteX6" fmla="*/ 3552613 w 3557693"/>
                  <a:gd name="connsiteY6" fmla="*/ 1280160 h 3694853"/>
                  <a:gd name="connsiteX7" fmla="*/ 3501813 w 3557693"/>
                  <a:gd name="connsiteY7" fmla="*/ 1270000 h 3694853"/>
                  <a:gd name="connsiteX8" fmla="*/ 3430693 w 3557693"/>
                  <a:gd name="connsiteY8" fmla="*/ 1371600 h 3694853"/>
                  <a:gd name="connsiteX9" fmla="*/ 3237653 w 3557693"/>
                  <a:gd name="connsiteY9" fmla="*/ 1473200 h 3694853"/>
                  <a:gd name="connsiteX10" fmla="*/ 2922693 w 3557693"/>
                  <a:gd name="connsiteY10" fmla="*/ 1605280 h 3694853"/>
                  <a:gd name="connsiteX11" fmla="*/ 2892213 w 3557693"/>
                  <a:gd name="connsiteY11" fmla="*/ 1595120 h 3694853"/>
                  <a:gd name="connsiteX12" fmla="*/ 2922693 w 3557693"/>
                  <a:gd name="connsiteY12" fmla="*/ 1483360 h 3694853"/>
                  <a:gd name="connsiteX13" fmla="*/ 2983653 w 3557693"/>
                  <a:gd name="connsiteY13" fmla="*/ 1320800 h 3694853"/>
                  <a:gd name="connsiteX14" fmla="*/ 2983653 w 3557693"/>
                  <a:gd name="connsiteY14" fmla="*/ 1270000 h 3694853"/>
                  <a:gd name="connsiteX15" fmla="*/ 2932853 w 3557693"/>
                  <a:gd name="connsiteY15" fmla="*/ 1280160 h 3694853"/>
                  <a:gd name="connsiteX16" fmla="*/ 2902373 w 3557693"/>
                  <a:gd name="connsiteY16" fmla="*/ 1361440 h 3694853"/>
                  <a:gd name="connsiteX17" fmla="*/ 2821093 w 3557693"/>
                  <a:gd name="connsiteY17" fmla="*/ 1584960 h 3694853"/>
                  <a:gd name="connsiteX18" fmla="*/ 2790613 w 3557693"/>
                  <a:gd name="connsiteY18" fmla="*/ 1666240 h 3694853"/>
                  <a:gd name="connsiteX19" fmla="*/ 2668693 w 3557693"/>
                  <a:gd name="connsiteY19" fmla="*/ 1737360 h 3694853"/>
                  <a:gd name="connsiteX20" fmla="*/ 2519949 w 3557693"/>
                  <a:gd name="connsiteY20" fmla="*/ 1848977 h 3694853"/>
                  <a:gd name="connsiteX21" fmla="*/ 2374053 w 3557693"/>
                  <a:gd name="connsiteY21" fmla="*/ 1899920 h 3694853"/>
                  <a:gd name="connsiteX22" fmla="*/ 2231813 w 3557693"/>
                  <a:gd name="connsiteY22" fmla="*/ 2011680 h 3694853"/>
                  <a:gd name="connsiteX23" fmla="*/ 2313093 w 3557693"/>
                  <a:gd name="connsiteY23" fmla="*/ 1666240 h 3694853"/>
                  <a:gd name="connsiteX24" fmla="*/ 2384213 w 3557693"/>
                  <a:gd name="connsiteY24" fmla="*/ 1280160 h 3694853"/>
                  <a:gd name="connsiteX25" fmla="*/ 2597573 w 3557693"/>
                  <a:gd name="connsiteY25" fmla="*/ 1056640 h 3694853"/>
                  <a:gd name="connsiteX26" fmla="*/ 2668693 w 3557693"/>
                  <a:gd name="connsiteY26" fmla="*/ 894080 h 3694853"/>
                  <a:gd name="connsiteX27" fmla="*/ 2628053 w 3557693"/>
                  <a:gd name="connsiteY27" fmla="*/ 894080 h 3694853"/>
                  <a:gd name="connsiteX28" fmla="*/ 2567093 w 3557693"/>
                  <a:gd name="connsiteY28" fmla="*/ 1026160 h 3694853"/>
                  <a:gd name="connsiteX29" fmla="*/ 2414693 w 3557693"/>
                  <a:gd name="connsiteY29" fmla="*/ 1148080 h 3694853"/>
                  <a:gd name="connsiteX30" fmla="*/ 2465493 w 3557693"/>
                  <a:gd name="connsiteY30" fmla="*/ 975360 h 3694853"/>
                  <a:gd name="connsiteX31" fmla="*/ 2546773 w 3557693"/>
                  <a:gd name="connsiteY31" fmla="*/ 680720 h 3694853"/>
                  <a:gd name="connsiteX32" fmla="*/ 2648373 w 3557693"/>
                  <a:gd name="connsiteY32" fmla="*/ 589280 h 3694853"/>
                  <a:gd name="connsiteX33" fmla="*/ 2729653 w 3557693"/>
                  <a:gd name="connsiteY33" fmla="*/ 497840 h 3694853"/>
                  <a:gd name="connsiteX34" fmla="*/ 2739813 w 3557693"/>
                  <a:gd name="connsiteY34" fmla="*/ 447040 h 3694853"/>
                  <a:gd name="connsiteX35" fmla="*/ 2699173 w 3557693"/>
                  <a:gd name="connsiteY35" fmla="*/ 467360 h 3694853"/>
                  <a:gd name="connsiteX36" fmla="*/ 2628053 w 3557693"/>
                  <a:gd name="connsiteY36" fmla="*/ 548640 h 3694853"/>
                  <a:gd name="connsiteX37" fmla="*/ 2567093 w 3557693"/>
                  <a:gd name="connsiteY37" fmla="*/ 579120 h 3694853"/>
                  <a:gd name="connsiteX38" fmla="*/ 2678853 w 3557693"/>
                  <a:gd name="connsiteY38" fmla="*/ 274320 h 3694853"/>
                  <a:gd name="connsiteX39" fmla="*/ 2729653 w 3557693"/>
                  <a:gd name="connsiteY39" fmla="*/ 40640 h 3694853"/>
                  <a:gd name="connsiteX40" fmla="*/ 2689013 w 3557693"/>
                  <a:gd name="connsiteY40" fmla="*/ 30480 h 3694853"/>
                  <a:gd name="connsiteX41" fmla="*/ 2668693 w 3557693"/>
                  <a:gd name="connsiteY41" fmla="*/ 142240 h 3694853"/>
                  <a:gd name="connsiteX42" fmla="*/ 2617893 w 3557693"/>
                  <a:gd name="connsiteY42" fmla="*/ 314960 h 3694853"/>
                  <a:gd name="connsiteX43" fmla="*/ 2597573 w 3557693"/>
                  <a:gd name="connsiteY43" fmla="*/ 314960 h 3694853"/>
                  <a:gd name="connsiteX44" fmla="*/ 2556933 w 3557693"/>
                  <a:gd name="connsiteY44" fmla="*/ 172720 h 3694853"/>
                  <a:gd name="connsiteX45" fmla="*/ 2526453 w 3557693"/>
                  <a:gd name="connsiteY45" fmla="*/ 81280 h 3694853"/>
                  <a:gd name="connsiteX46" fmla="*/ 2495973 w 3557693"/>
                  <a:gd name="connsiteY46" fmla="*/ 111760 h 3694853"/>
                  <a:gd name="connsiteX47" fmla="*/ 2516293 w 3557693"/>
                  <a:gd name="connsiteY47" fmla="*/ 172720 h 3694853"/>
                  <a:gd name="connsiteX48" fmla="*/ 2546773 w 3557693"/>
                  <a:gd name="connsiteY48" fmla="*/ 284480 h 3694853"/>
                  <a:gd name="connsiteX49" fmla="*/ 2567093 w 3557693"/>
                  <a:gd name="connsiteY49" fmla="*/ 375920 h 3694853"/>
                  <a:gd name="connsiteX50" fmla="*/ 2577253 w 3557693"/>
                  <a:gd name="connsiteY50" fmla="*/ 406400 h 3694853"/>
                  <a:gd name="connsiteX51" fmla="*/ 2495973 w 3557693"/>
                  <a:gd name="connsiteY51" fmla="*/ 640080 h 3694853"/>
                  <a:gd name="connsiteX52" fmla="*/ 2424853 w 3557693"/>
                  <a:gd name="connsiteY52" fmla="*/ 894080 h 3694853"/>
                  <a:gd name="connsiteX53" fmla="*/ 2363893 w 3557693"/>
                  <a:gd name="connsiteY53" fmla="*/ 863600 h 3694853"/>
                  <a:gd name="connsiteX54" fmla="*/ 2262293 w 3557693"/>
                  <a:gd name="connsiteY54" fmla="*/ 690880 h 3694853"/>
                  <a:gd name="connsiteX55" fmla="*/ 2221653 w 3557693"/>
                  <a:gd name="connsiteY55" fmla="*/ 609600 h 3694853"/>
                  <a:gd name="connsiteX56" fmla="*/ 2201333 w 3557693"/>
                  <a:gd name="connsiteY56" fmla="*/ 640080 h 3694853"/>
                  <a:gd name="connsiteX57" fmla="*/ 2241973 w 3557693"/>
                  <a:gd name="connsiteY57" fmla="*/ 741680 h 3694853"/>
                  <a:gd name="connsiteX58" fmla="*/ 2302933 w 3557693"/>
                  <a:gd name="connsiteY58" fmla="*/ 853440 h 3694853"/>
                  <a:gd name="connsiteX59" fmla="*/ 2353733 w 3557693"/>
                  <a:gd name="connsiteY59" fmla="*/ 934720 h 3694853"/>
                  <a:gd name="connsiteX60" fmla="*/ 2384213 w 3557693"/>
                  <a:gd name="connsiteY60" fmla="*/ 965200 h 3694853"/>
                  <a:gd name="connsiteX61" fmla="*/ 2363893 w 3557693"/>
                  <a:gd name="connsiteY61" fmla="*/ 1076960 h 3694853"/>
                  <a:gd name="connsiteX62" fmla="*/ 2262293 w 3557693"/>
                  <a:gd name="connsiteY62" fmla="*/ 1422400 h 3694853"/>
                  <a:gd name="connsiteX63" fmla="*/ 2211493 w 3557693"/>
                  <a:gd name="connsiteY63" fmla="*/ 1676400 h 3694853"/>
                  <a:gd name="connsiteX64" fmla="*/ 2160693 w 3557693"/>
                  <a:gd name="connsiteY64" fmla="*/ 1818640 h 3694853"/>
                  <a:gd name="connsiteX65" fmla="*/ 2089573 w 3557693"/>
                  <a:gd name="connsiteY65" fmla="*/ 1838960 h 3694853"/>
                  <a:gd name="connsiteX66" fmla="*/ 2048933 w 3557693"/>
                  <a:gd name="connsiteY66" fmla="*/ 1686560 h 3694853"/>
                  <a:gd name="connsiteX67" fmla="*/ 1957493 w 3557693"/>
                  <a:gd name="connsiteY67" fmla="*/ 1351280 h 3694853"/>
                  <a:gd name="connsiteX68" fmla="*/ 1845733 w 3557693"/>
                  <a:gd name="connsiteY68" fmla="*/ 894080 h 3694853"/>
                  <a:gd name="connsiteX69" fmla="*/ 1805093 w 3557693"/>
                  <a:gd name="connsiteY69" fmla="*/ 436880 h 3694853"/>
                  <a:gd name="connsiteX70" fmla="*/ 1815253 w 3557693"/>
                  <a:gd name="connsiteY70" fmla="*/ 254000 h 3694853"/>
                  <a:gd name="connsiteX71" fmla="*/ 1774613 w 3557693"/>
                  <a:gd name="connsiteY71" fmla="*/ 213360 h 3694853"/>
                  <a:gd name="connsiteX72" fmla="*/ 1764453 w 3557693"/>
                  <a:gd name="connsiteY72" fmla="*/ 365760 h 3694853"/>
                  <a:gd name="connsiteX73" fmla="*/ 1764453 w 3557693"/>
                  <a:gd name="connsiteY73" fmla="*/ 558800 h 3694853"/>
                  <a:gd name="connsiteX74" fmla="*/ 1774613 w 3557693"/>
                  <a:gd name="connsiteY74" fmla="*/ 670560 h 3694853"/>
                  <a:gd name="connsiteX75" fmla="*/ 1733973 w 3557693"/>
                  <a:gd name="connsiteY75" fmla="*/ 609600 h 3694853"/>
                  <a:gd name="connsiteX76" fmla="*/ 1622213 w 3557693"/>
                  <a:gd name="connsiteY76" fmla="*/ 406400 h 3694853"/>
                  <a:gd name="connsiteX77" fmla="*/ 1571413 w 3557693"/>
                  <a:gd name="connsiteY77" fmla="*/ 142240 h 3694853"/>
                  <a:gd name="connsiteX78" fmla="*/ 1540933 w 3557693"/>
                  <a:gd name="connsiteY78" fmla="*/ 60960 h 3694853"/>
                  <a:gd name="connsiteX79" fmla="*/ 1520613 w 3557693"/>
                  <a:gd name="connsiteY79" fmla="*/ 121920 h 3694853"/>
                  <a:gd name="connsiteX80" fmla="*/ 1551093 w 3557693"/>
                  <a:gd name="connsiteY80" fmla="*/ 365760 h 3694853"/>
                  <a:gd name="connsiteX81" fmla="*/ 1571413 w 3557693"/>
                  <a:gd name="connsiteY81" fmla="*/ 426720 h 3694853"/>
                  <a:gd name="connsiteX82" fmla="*/ 1540933 w 3557693"/>
                  <a:gd name="connsiteY82" fmla="*/ 416560 h 3694853"/>
                  <a:gd name="connsiteX83" fmla="*/ 1439333 w 3557693"/>
                  <a:gd name="connsiteY83" fmla="*/ 335280 h 3694853"/>
                  <a:gd name="connsiteX84" fmla="*/ 1327573 w 3557693"/>
                  <a:gd name="connsiteY84" fmla="*/ 274320 h 3694853"/>
                  <a:gd name="connsiteX85" fmla="*/ 1317413 w 3557693"/>
                  <a:gd name="connsiteY85" fmla="*/ 304800 h 3694853"/>
                  <a:gd name="connsiteX86" fmla="*/ 1429173 w 3557693"/>
                  <a:gd name="connsiteY86" fmla="*/ 396240 h 3694853"/>
                  <a:gd name="connsiteX87" fmla="*/ 1571413 w 3557693"/>
                  <a:gd name="connsiteY87" fmla="*/ 477520 h 3694853"/>
                  <a:gd name="connsiteX88" fmla="*/ 1601893 w 3557693"/>
                  <a:gd name="connsiteY88" fmla="*/ 497840 h 3694853"/>
                  <a:gd name="connsiteX89" fmla="*/ 1683173 w 3557693"/>
                  <a:gd name="connsiteY89" fmla="*/ 629920 h 3694853"/>
                  <a:gd name="connsiteX90" fmla="*/ 1764453 w 3557693"/>
                  <a:gd name="connsiteY90" fmla="*/ 731520 h 3694853"/>
                  <a:gd name="connsiteX91" fmla="*/ 1784773 w 3557693"/>
                  <a:gd name="connsiteY91" fmla="*/ 843280 h 3694853"/>
                  <a:gd name="connsiteX92" fmla="*/ 1815253 w 3557693"/>
                  <a:gd name="connsiteY92" fmla="*/ 1036320 h 3694853"/>
                  <a:gd name="connsiteX93" fmla="*/ 1876213 w 3557693"/>
                  <a:gd name="connsiteY93" fmla="*/ 1310640 h 3694853"/>
                  <a:gd name="connsiteX94" fmla="*/ 1855893 w 3557693"/>
                  <a:gd name="connsiteY94" fmla="*/ 1310640 h 3694853"/>
                  <a:gd name="connsiteX95" fmla="*/ 1591733 w 3557693"/>
                  <a:gd name="connsiteY95" fmla="*/ 1137920 h 3694853"/>
                  <a:gd name="connsiteX96" fmla="*/ 1408853 w 3557693"/>
                  <a:gd name="connsiteY96" fmla="*/ 914400 h 3694853"/>
                  <a:gd name="connsiteX97" fmla="*/ 1327573 w 3557693"/>
                  <a:gd name="connsiteY97" fmla="*/ 782320 h 3694853"/>
                  <a:gd name="connsiteX98" fmla="*/ 1307253 w 3557693"/>
                  <a:gd name="connsiteY98" fmla="*/ 619760 h 3694853"/>
                  <a:gd name="connsiteX99" fmla="*/ 1286933 w 3557693"/>
                  <a:gd name="connsiteY99" fmla="*/ 589280 h 3694853"/>
                  <a:gd name="connsiteX100" fmla="*/ 1256453 w 3557693"/>
                  <a:gd name="connsiteY100" fmla="*/ 670560 h 3694853"/>
                  <a:gd name="connsiteX101" fmla="*/ 1266613 w 3557693"/>
                  <a:gd name="connsiteY101" fmla="*/ 772160 h 3694853"/>
                  <a:gd name="connsiteX102" fmla="*/ 1185333 w 3557693"/>
                  <a:gd name="connsiteY102" fmla="*/ 690880 h 3694853"/>
                  <a:gd name="connsiteX103" fmla="*/ 1012613 w 3557693"/>
                  <a:gd name="connsiteY103" fmla="*/ 508000 h 3694853"/>
                  <a:gd name="connsiteX104" fmla="*/ 941493 w 3557693"/>
                  <a:gd name="connsiteY104" fmla="*/ 375920 h 3694853"/>
                  <a:gd name="connsiteX105" fmla="*/ 890693 w 3557693"/>
                  <a:gd name="connsiteY105" fmla="*/ 294640 h 3694853"/>
                  <a:gd name="connsiteX106" fmla="*/ 860213 w 3557693"/>
                  <a:gd name="connsiteY106" fmla="*/ 294640 h 3694853"/>
                  <a:gd name="connsiteX107" fmla="*/ 880533 w 3557693"/>
                  <a:gd name="connsiteY107" fmla="*/ 365760 h 3694853"/>
                  <a:gd name="connsiteX108" fmla="*/ 982133 w 3557693"/>
                  <a:gd name="connsiteY108" fmla="*/ 548640 h 3694853"/>
                  <a:gd name="connsiteX109" fmla="*/ 1083733 w 3557693"/>
                  <a:gd name="connsiteY109" fmla="*/ 650240 h 3694853"/>
                  <a:gd name="connsiteX110" fmla="*/ 1012613 w 3557693"/>
                  <a:gd name="connsiteY110" fmla="*/ 650240 h 3694853"/>
                  <a:gd name="connsiteX111" fmla="*/ 850053 w 3557693"/>
                  <a:gd name="connsiteY111" fmla="*/ 579120 h 3694853"/>
                  <a:gd name="connsiteX112" fmla="*/ 829733 w 3557693"/>
                  <a:gd name="connsiteY112" fmla="*/ 599440 h 3694853"/>
                  <a:gd name="connsiteX113" fmla="*/ 921173 w 3557693"/>
                  <a:gd name="connsiteY113" fmla="*/ 650240 h 3694853"/>
                  <a:gd name="connsiteX114" fmla="*/ 1073573 w 3557693"/>
                  <a:gd name="connsiteY114" fmla="*/ 711200 h 3694853"/>
                  <a:gd name="connsiteX115" fmla="*/ 1124373 w 3557693"/>
                  <a:gd name="connsiteY115" fmla="*/ 721360 h 3694853"/>
                  <a:gd name="connsiteX116" fmla="*/ 1246293 w 3557693"/>
                  <a:gd name="connsiteY116" fmla="*/ 822960 h 3694853"/>
                  <a:gd name="connsiteX117" fmla="*/ 1286933 w 3557693"/>
                  <a:gd name="connsiteY117" fmla="*/ 853440 h 3694853"/>
                  <a:gd name="connsiteX118" fmla="*/ 1398693 w 3557693"/>
                  <a:gd name="connsiteY118" fmla="*/ 985520 h 3694853"/>
                  <a:gd name="connsiteX119" fmla="*/ 1500293 w 3557693"/>
                  <a:gd name="connsiteY119" fmla="*/ 1117600 h 3694853"/>
                  <a:gd name="connsiteX120" fmla="*/ 1683173 w 3557693"/>
                  <a:gd name="connsiteY120" fmla="*/ 1290320 h 3694853"/>
                  <a:gd name="connsiteX121" fmla="*/ 1845733 w 3557693"/>
                  <a:gd name="connsiteY121" fmla="*/ 1422400 h 3694853"/>
                  <a:gd name="connsiteX122" fmla="*/ 1866053 w 3557693"/>
                  <a:gd name="connsiteY122" fmla="*/ 1473200 h 3694853"/>
                  <a:gd name="connsiteX123" fmla="*/ 1886373 w 3557693"/>
                  <a:gd name="connsiteY123" fmla="*/ 1625600 h 3694853"/>
                  <a:gd name="connsiteX124" fmla="*/ 1896533 w 3557693"/>
                  <a:gd name="connsiteY124" fmla="*/ 1717040 h 3694853"/>
                  <a:gd name="connsiteX125" fmla="*/ 1886373 w 3557693"/>
                  <a:gd name="connsiteY125" fmla="*/ 1879600 h 3694853"/>
                  <a:gd name="connsiteX126" fmla="*/ 1774613 w 3557693"/>
                  <a:gd name="connsiteY126" fmla="*/ 1828800 h 3694853"/>
                  <a:gd name="connsiteX127" fmla="*/ 1500293 w 3557693"/>
                  <a:gd name="connsiteY127" fmla="*/ 1778000 h 3694853"/>
                  <a:gd name="connsiteX128" fmla="*/ 1256453 w 3557693"/>
                  <a:gd name="connsiteY128" fmla="*/ 1706880 h 3694853"/>
                  <a:gd name="connsiteX129" fmla="*/ 900853 w 3557693"/>
                  <a:gd name="connsiteY129" fmla="*/ 1574800 h 3694853"/>
                  <a:gd name="connsiteX130" fmla="*/ 667173 w 3557693"/>
                  <a:gd name="connsiteY130" fmla="*/ 1341120 h 3694853"/>
                  <a:gd name="connsiteX131" fmla="*/ 514773 w 3557693"/>
                  <a:gd name="connsiteY131" fmla="*/ 1137920 h 3694853"/>
                  <a:gd name="connsiteX132" fmla="*/ 423333 w 3557693"/>
                  <a:gd name="connsiteY132" fmla="*/ 1036320 h 3694853"/>
                  <a:gd name="connsiteX133" fmla="*/ 362373 w 3557693"/>
                  <a:gd name="connsiteY133" fmla="*/ 1046480 h 3694853"/>
                  <a:gd name="connsiteX134" fmla="*/ 443653 w 3557693"/>
                  <a:gd name="connsiteY134" fmla="*/ 1137920 h 3694853"/>
                  <a:gd name="connsiteX135" fmla="*/ 565573 w 3557693"/>
                  <a:gd name="connsiteY135" fmla="*/ 1320800 h 3694853"/>
                  <a:gd name="connsiteX136" fmla="*/ 626533 w 3557693"/>
                  <a:gd name="connsiteY136" fmla="*/ 1402080 h 3694853"/>
                  <a:gd name="connsiteX137" fmla="*/ 555413 w 3557693"/>
                  <a:gd name="connsiteY137" fmla="*/ 1391920 h 3694853"/>
                  <a:gd name="connsiteX138" fmla="*/ 382693 w 3557693"/>
                  <a:gd name="connsiteY138" fmla="*/ 1300480 h 3694853"/>
                  <a:gd name="connsiteX139" fmla="*/ 209973 w 3557693"/>
                  <a:gd name="connsiteY139" fmla="*/ 1178560 h 3694853"/>
                  <a:gd name="connsiteX140" fmla="*/ 47413 w 3557693"/>
                  <a:gd name="connsiteY140" fmla="*/ 1046480 h 3694853"/>
                  <a:gd name="connsiteX141" fmla="*/ 6773 w 3557693"/>
                  <a:gd name="connsiteY141" fmla="*/ 1056640 h 3694853"/>
                  <a:gd name="connsiteX142" fmla="*/ 88053 w 3557693"/>
                  <a:gd name="connsiteY142" fmla="*/ 1127760 h 3694853"/>
                  <a:gd name="connsiteX143" fmla="*/ 362373 w 3557693"/>
                  <a:gd name="connsiteY143" fmla="*/ 1351280 h 3694853"/>
                  <a:gd name="connsiteX144" fmla="*/ 606213 w 3557693"/>
                  <a:gd name="connsiteY144" fmla="*/ 1463040 h 3694853"/>
                  <a:gd name="connsiteX145" fmla="*/ 707813 w 3557693"/>
                  <a:gd name="connsiteY145" fmla="*/ 1483360 h 3694853"/>
                  <a:gd name="connsiteX146" fmla="*/ 758613 w 3557693"/>
                  <a:gd name="connsiteY146" fmla="*/ 1544320 h 3694853"/>
                  <a:gd name="connsiteX147" fmla="*/ 819573 w 3557693"/>
                  <a:gd name="connsiteY147" fmla="*/ 1595120 h 3694853"/>
                  <a:gd name="connsiteX148" fmla="*/ 911013 w 3557693"/>
                  <a:gd name="connsiteY148" fmla="*/ 1645920 h 3694853"/>
                  <a:gd name="connsiteX149" fmla="*/ 1236133 w 3557693"/>
                  <a:gd name="connsiteY149" fmla="*/ 1767840 h 3694853"/>
                  <a:gd name="connsiteX150" fmla="*/ 1540933 w 3557693"/>
                  <a:gd name="connsiteY150" fmla="*/ 1879600 h 3694853"/>
                  <a:gd name="connsiteX151" fmla="*/ 1652693 w 3557693"/>
                  <a:gd name="connsiteY151" fmla="*/ 1950720 h 3694853"/>
                  <a:gd name="connsiteX152" fmla="*/ 1469813 w 3557693"/>
                  <a:gd name="connsiteY152" fmla="*/ 1920240 h 3694853"/>
                  <a:gd name="connsiteX153" fmla="*/ 1286933 w 3557693"/>
                  <a:gd name="connsiteY153" fmla="*/ 1920240 h 3694853"/>
                  <a:gd name="connsiteX154" fmla="*/ 1053253 w 3557693"/>
                  <a:gd name="connsiteY154" fmla="*/ 1899920 h 3694853"/>
                  <a:gd name="connsiteX155" fmla="*/ 809413 w 3557693"/>
                  <a:gd name="connsiteY155" fmla="*/ 1828800 h 3694853"/>
                  <a:gd name="connsiteX156" fmla="*/ 545253 w 3557693"/>
                  <a:gd name="connsiteY156" fmla="*/ 1737360 h 3694853"/>
                  <a:gd name="connsiteX157" fmla="*/ 514773 w 3557693"/>
                  <a:gd name="connsiteY157" fmla="*/ 1727200 h 3694853"/>
                  <a:gd name="connsiteX158" fmla="*/ 382693 w 3557693"/>
                  <a:gd name="connsiteY158" fmla="*/ 1635760 h 3694853"/>
                  <a:gd name="connsiteX159" fmla="*/ 342053 w 3557693"/>
                  <a:gd name="connsiteY159" fmla="*/ 1645920 h 3694853"/>
                  <a:gd name="connsiteX160" fmla="*/ 474133 w 3557693"/>
                  <a:gd name="connsiteY160" fmla="*/ 1767840 h 3694853"/>
                  <a:gd name="connsiteX161" fmla="*/ 728133 w 3557693"/>
                  <a:gd name="connsiteY161" fmla="*/ 1849120 h 3694853"/>
                  <a:gd name="connsiteX162" fmla="*/ 606213 w 3557693"/>
                  <a:gd name="connsiteY162" fmla="*/ 1849120 h 3694853"/>
                  <a:gd name="connsiteX163" fmla="*/ 474133 w 3557693"/>
                  <a:gd name="connsiteY163" fmla="*/ 1838960 h 3694853"/>
                  <a:gd name="connsiteX164" fmla="*/ 474133 w 3557693"/>
                  <a:gd name="connsiteY164" fmla="*/ 1889760 h 3694853"/>
                  <a:gd name="connsiteX165" fmla="*/ 585893 w 3557693"/>
                  <a:gd name="connsiteY165" fmla="*/ 1889760 h 3694853"/>
                  <a:gd name="connsiteX166" fmla="*/ 789093 w 3557693"/>
                  <a:gd name="connsiteY166" fmla="*/ 1889760 h 3694853"/>
                  <a:gd name="connsiteX167" fmla="*/ 992293 w 3557693"/>
                  <a:gd name="connsiteY167" fmla="*/ 1930400 h 3694853"/>
                  <a:gd name="connsiteX168" fmla="*/ 1266613 w 3557693"/>
                  <a:gd name="connsiteY168" fmla="*/ 1950720 h 3694853"/>
                  <a:gd name="connsiteX169" fmla="*/ 1583845 w 3557693"/>
                  <a:gd name="connsiteY169" fmla="*/ 1992993 h 3694853"/>
                  <a:gd name="connsiteX170" fmla="*/ 1744133 w 3557693"/>
                  <a:gd name="connsiteY170" fmla="*/ 2123440 h 3694853"/>
                  <a:gd name="connsiteX171" fmla="*/ 1794933 w 3557693"/>
                  <a:gd name="connsiteY171" fmla="*/ 2255520 h 3694853"/>
                  <a:gd name="connsiteX172" fmla="*/ 1805093 w 3557693"/>
                  <a:gd name="connsiteY172" fmla="*/ 2499360 h 3694853"/>
                  <a:gd name="connsiteX173" fmla="*/ 1784773 w 3557693"/>
                  <a:gd name="connsiteY173" fmla="*/ 2753360 h 3694853"/>
                  <a:gd name="connsiteX174" fmla="*/ 1733973 w 3557693"/>
                  <a:gd name="connsiteY174" fmla="*/ 3048000 h 3694853"/>
                  <a:gd name="connsiteX175" fmla="*/ 1683173 w 3557693"/>
                  <a:gd name="connsiteY175" fmla="*/ 3342640 h 3694853"/>
                  <a:gd name="connsiteX176" fmla="*/ 1632373 w 3557693"/>
                  <a:gd name="connsiteY176" fmla="*/ 3586480 h 3694853"/>
                  <a:gd name="connsiteX177" fmla="*/ 1825413 w 3557693"/>
                  <a:gd name="connsiteY177" fmla="*/ 3667760 h 3694853"/>
                  <a:gd name="connsiteX178" fmla="*/ 2120053 w 3557693"/>
                  <a:gd name="connsiteY178" fmla="*/ 3677920 h 3694853"/>
                  <a:gd name="connsiteX179" fmla="*/ 2191173 w 3557693"/>
                  <a:gd name="connsiteY179" fmla="*/ 3627120 h 3694853"/>
                  <a:gd name="connsiteX180" fmla="*/ 2181013 w 3557693"/>
                  <a:gd name="connsiteY180" fmla="*/ 3271520 h 3694853"/>
                  <a:gd name="connsiteX181" fmla="*/ 2159909 w 3557693"/>
                  <a:gd name="connsiteY181" fmla="*/ 2353033 h 3694853"/>
                  <a:gd name="connsiteX0" fmla="*/ 2159909 w 3557693"/>
                  <a:gd name="connsiteY0" fmla="*/ 2353033 h 3694853"/>
                  <a:gd name="connsiteX1" fmla="*/ 2303925 w 3557693"/>
                  <a:gd name="connsiteY1" fmla="*/ 2065001 h 3694853"/>
                  <a:gd name="connsiteX2" fmla="*/ 2628053 w 3557693"/>
                  <a:gd name="connsiteY2" fmla="*/ 1838960 h 3694853"/>
                  <a:gd name="connsiteX3" fmla="*/ 3014133 w 3557693"/>
                  <a:gd name="connsiteY3" fmla="*/ 1615440 h 3694853"/>
                  <a:gd name="connsiteX4" fmla="*/ 3288453 w 3557693"/>
                  <a:gd name="connsiteY4" fmla="*/ 1503680 h 3694853"/>
                  <a:gd name="connsiteX5" fmla="*/ 3471333 w 3557693"/>
                  <a:gd name="connsiteY5" fmla="*/ 1391920 h 3694853"/>
                  <a:gd name="connsiteX6" fmla="*/ 3552613 w 3557693"/>
                  <a:gd name="connsiteY6" fmla="*/ 1280160 h 3694853"/>
                  <a:gd name="connsiteX7" fmla="*/ 3501813 w 3557693"/>
                  <a:gd name="connsiteY7" fmla="*/ 1270000 h 3694853"/>
                  <a:gd name="connsiteX8" fmla="*/ 3430693 w 3557693"/>
                  <a:gd name="connsiteY8" fmla="*/ 1371600 h 3694853"/>
                  <a:gd name="connsiteX9" fmla="*/ 3237653 w 3557693"/>
                  <a:gd name="connsiteY9" fmla="*/ 1473200 h 3694853"/>
                  <a:gd name="connsiteX10" fmla="*/ 2922693 w 3557693"/>
                  <a:gd name="connsiteY10" fmla="*/ 1605280 h 3694853"/>
                  <a:gd name="connsiteX11" fmla="*/ 2892213 w 3557693"/>
                  <a:gd name="connsiteY11" fmla="*/ 1595120 h 3694853"/>
                  <a:gd name="connsiteX12" fmla="*/ 2922693 w 3557693"/>
                  <a:gd name="connsiteY12" fmla="*/ 1483360 h 3694853"/>
                  <a:gd name="connsiteX13" fmla="*/ 2983653 w 3557693"/>
                  <a:gd name="connsiteY13" fmla="*/ 1320800 h 3694853"/>
                  <a:gd name="connsiteX14" fmla="*/ 2983653 w 3557693"/>
                  <a:gd name="connsiteY14" fmla="*/ 1270000 h 3694853"/>
                  <a:gd name="connsiteX15" fmla="*/ 2932853 w 3557693"/>
                  <a:gd name="connsiteY15" fmla="*/ 1280160 h 3694853"/>
                  <a:gd name="connsiteX16" fmla="*/ 2902373 w 3557693"/>
                  <a:gd name="connsiteY16" fmla="*/ 1361440 h 3694853"/>
                  <a:gd name="connsiteX17" fmla="*/ 2821093 w 3557693"/>
                  <a:gd name="connsiteY17" fmla="*/ 1584960 h 3694853"/>
                  <a:gd name="connsiteX18" fmla="*/ 2790613 w 3557693"/>
                  <a:gd name="connsiteY18" fmla="*/ 1666240 h 3694853"/>
                  <a:gd name="connsiteX19" fmla="*/ 2668693 w 3557693"/>
                  <a:gd name="connsiteY19" fmla="*/ 1737360 h 3694853"/>
                  <a:gd name="connsiteX20" fmla="*/ 2374053 w 3557693"/>
                  <a:gd name="connsiteY20" fmla="*/ 1899920 h 3694853"/>
                  <a:gd name="connsiteX21" fmla="*/ 2231813 w 3557693"/>
                  <a:gd name="connsiteY21" fmla="*/ 2011680 h 3694853"/>
                  <a:gd name="connsiteX22" fmla="*/ 2313093 w 3557693"/>
                  <a:gd name="connsiteY22" fmla="*/ 1666240 h 3694853"/>
                  <a:gd name="connsiteX23" fmla="*/ 2384213 w 3557693"/>
                  <a:gd name="connsiteY23" fmla="*/ 1280160 h 3694853"/>
                  <a:gd name="connsiteX24" fmla="*/ 2597573 w 3557693"/>
                  <a:gd name="connsiteY24" fmla="*/ 1056640 h 3694853"/>
                  <a:gd name="connsiteX25" fmla="*/ 2668693 w 3557693"/>
                  <a:gd name="connsiteY25" fmla="*/ 894080 h 3694853"/>
                  <a:gd name="connsiteX26" fmla="*/ 2628053 w 3557693"/>
                  <a:gd name="connsiteY26" fmla="*/ 894080 h 3694853"/>
                  <a:gd name="connsiteX27" fmla="*/ 2567093 w 3557693"/>
                  <a:gd name="connsiteY27" fmla="*/ 1026160 h 3694853"/>
                  <a:gd name="connsiteX28" fmla="*/ 2414693 w 3557693"/>
                  <a:gd name="connsiteY28" fmla="*/ 1148080 h 3694853"/>
                  <a:gd name="connsiteX29" fmla="*/ 2465493 w 3557693"/>
                  <a:gd name="connsiteY29" fmla="*/ 975360 h 3694853"/>
                  <a:gd name="connsiteX30" fmla="*/ 2546773 w 3557693"/>
                  <a:gd name="connsiteY30" fmla="*/ 680720 h 3694853"/>
                  <a:gd name="connsiteX31" fmla="*/ 2648373 w 3557693"/>
                  <a:gd name="connsiteY31" fmla="*/ 589280 h 3694853"/>
                  <a:gd name="connsiteX32" fmla="*/ 2729653 w 3557693"/>
                  <a:gd name="connsiteY32" fmla="*/ 497840 h 3694853"/>
                  <a:gd name="connsiteX33" fmla="*/ 2739813 w 3557693"/>
                  <a:gd name="connsiteY33" fmla="*/ 447040 h 3694853"/>
                  <a:gd name="connsiteX34" fmla="*/ 2699173 w 3557693"/>
                  <a:gd name="connsiteY34" fmla="*/ 467360 h 3694853"/>
                  <a:gd name="connsiteX35" fmla="*/ 2628053 w 3557693"/>
                  <a:gd name="connsiteY35" fmla="*/ 548640 h 3694853"/>
                  <a:gd name="connsiteX36" fmla="*/ 2567093 w 3557693"/>
                  <a:gd name="connsiteY36" fmla="*/ 579120 h 3694853"/>
                  <a:gd name="connsiteX37" fmla="*/ 2678853 w 3557693"/>
                  <a:gd name="connsiteY37" fmla="*/ 274320 h 3694853"/>
                  <a:gd name="connsiteX38" fmla="*/ 2729653 w 3557693"/>
                  <a:gd name="connsiteY38" fmla="*/ 40640 h 3694853"/>
                  <a:gd name="connsiteX39" fmla="*/ 2689013 w 3557693"/>
                  <a:gd name="connsiteY39" fmla="*/ 30480 h 3694853"/>
                  <a:gd name="connsiteX40" fmla="*/ 2668693 w 3557693"/>
                  <a:gd name="connsiteY40" fmla="*/ 142240 h 3694853"/>
                  <a:gd name="connsiteX41" fmla="*/ 2617893 w 3557693"/>
                  <a:gd name="connsiteY41" fmla="*/ 314960 h 3694853"/>
                  <a:gd name="connsiteX42" fmla="*/ 2597573 w 3557693"/>
                  <a:gd name="connsiteY42" fmla="*/ 314960 h 3694853"/>
                  <a:gd name="connsiteX43" fmla="*/ 2556933 w 3557693"/>
                  <a:gd name="connsiteY43" fmla="*/ 172720 h 3694853"/>
                  <a:gd name="connsiteX44" fmla="*/ 2526453 w 3557693"/>
                  <a:gd name="connsiteY44" fmla="*/ 81280 h 3694853"/>
                  <a:gd name="connsiteX45" fmla="*/ 2495973 w 3557693"/>
                  <a:gd name="connsiteY45" fmla="*/ 111760 h 3694853"/>
                  <a:gd name="connsiteX46" fmla="*/ 2516293 w 3557693"/>
                  <a:gd name="connsiteY46" fmla="*/ 172720 h 3694853"/>
                  <a:gd name="connsiteX47" fmla="*/ 2546773 w 3557693"/>
                  <a:gd name="connsiteY47" fmla="*/ 284480 h 3694853"/>
                  <a:gd name="connsiteX48" fmla="*/ 2567093 w 3557693"/>
                  <a:gd name="connsiteY48" fmla="*/ 375920 h 3694853"/>
                  <a:gd name="connsiteX49" fmla="*/ 2577253 w 3557693"/>
                  <a:gd name="connsiteY49" fmla="*/ 406400 h 3694853"/>
                  <a:gd name="connsiteX50" fmla="*/ 2495973 w 3557693"/>
                  <a:gd name="connsiteY50" fmla="*/ 640080 h 3694853"/>
                  <a:gd name="connsiteX51" fmla="*/ 2424853 w 3557693"/>
                  <a:gd name="connsiteY51" fmla="*/ 894080 h 3694853"/>
                  <a:gd name="connsiteX52" fmla="*/ 2363893 w 3557693"/>
                  <a:gd name="connsiteY52" fmla="*/ 863600 h 3694853"/>
                  <a:gd name="connsiteX53" fmla="*/ 2262293 w 3557693"/>
                  <a:gd name="connsiteY53" fmla="*/ 690880 h 3694853"/>
                  <a:gd name="connsiteX54" fmla="*/ 2221653 w 3557693"/>
                  <a:gd name="connsiteY54" fmla="*/ 609600 h 3694853"/>
                  <a:gd name="connsiteX55" fmla="*/ 2201333 w 3557693"/>
                  <a:gd name="connsiteY55" fmla="*/ 640080 h 3694853"/>
                  <a:gd name="connsiteX56" fmla="*/ 2241973 w 3557693"/>
                  <a:gd name="connsiteY56" fmla="*/ 741680 h 3694853"/>
                  <a:gd name="connsiteX57" fmla="*/ 2302933 w 3557693"/>
                  <a:gd name="connsiteY57" fmla="*/ 853440 h 3694853"/>
                  <a:gd name="connsiteX58" fmla="*/ 2353733 w 3557693"/>
                  <a:gd name="connsiteY58" fmla="*/ 934720 h 3694853"/>
                  <a:gd name="connsiteX59" fmla="*/ 2384213 w 3557693"/>
                  <a:gd name="connsiteY59" fmla="*/ 965200 h 3694853"/>
                  <a:gd name="connsiteX60" fmla="*/ 2363893 w 3557693"/>
                  <a:gd name="connsiteY60" fmla="*/ 1076960 h 3694853"/>
                  <a:gd name="connsiteX61" fmla="*/ 2262293 w 3557693"/>
                  <a:gd name="connsiteY61" fmla="*/ 1422400 h 3694853"/>
                  <a:gd name="connsiteX62" fmla="*/ 2211493 w 3557693"/>
                  <a:gd name="connsiteY62" fmla="*/ 1676400 h 3694853"/>
                  <a:gd name="connsiteX63" fmla="*/ 2160693 w 3557693"/>
                  <a:gd name="connsiteY63" fmla="*/ 1818640 h 3694853"/>
                  <a:gd name="connsiteX64" fmla="*/ 2089573 w 3557693"/>
                  <a:gd name="connsiteY64" fmla="*/ 1838960 h 3694853"/>
                  <a:gd name="connsiteX65" fmla="*/ 2048933 w 3557693"/>
                  <a:gd name="connsiteY65" fmla="*/ 1686560 h 3694853"/>
                  <a:gd name="connsiteX66" fmla="*/ 1957493 w 3557693"/>
                  <a:gd name="connsiteY66" fmla="*/ 1351280 h 3694853"/>
                  <a:gd name="connsiteX67" fmla="*/ 1845733 w 3557693"/>
                  <a:gd name="connsiteY67" fmla="*/ 894080 h 3694853"/>
                  <a:gd name="connsiteX68" fmla="*/ 1805093 w 3557693"/>
                  <a:gd name="connsiteY68" fmla="*/ 436880 h 3694853"/>
                  <a:gd name="connsiteX69" fmla="*/ 1815253 w 3557693"/>
                  <a:gd name="connsiteY69" fmla="*/ 254000 h 3694853"/>
                  <a:gd name="connsiteX70" fmla="*/ 1774613 w 3557693"/>
                  <a:gd name="connsiteY70" fmla="*/ 213360 h 3694853"/>
                  <a:gd name="connsiteX71" fmla="*/ 1764453 w 3557693"/>
                  <a:gd name="connsiteY71" fmla="*/ 365760 h 3694853"/>
                  <a:gd name="connsiteX72" fmla="*/ 1764453 w 3557693"/>
                  <a:gd name="connsiteY72" fmla="*/ 558800 h 3694853"/>
                  <a:gd name="connsiteX73" fmla="*/ 1774613 w 3557693"/>
                  <a:gd name="connsiteY73" fmla="*/ 670560 h 3694853"/>
                  <a:gd name="connsiteX74" fmla="*/ 1733973 w 3557693"/>
                  <a:gd name="connsiteY74" fmla="*/ 609600 h 3694853"/>
                  <a:gd name="connsiteX75" fmla="*/ 1622213 w 3557693"/>
                  <a:gd name="connsiteY75" fmla="*/ 406400 h 3694853"/>
                  <a:gd name="connsiteX76" fmla="*/ 1571413 w 3557693"/>
                  <a:gd name="connsiteY76" fmla="*/ 142240 h 3694853"/>
                  <a:gd name="connsiteX77" fmla="*/ 1540933 w 3557693"/>
                  <a:gd name="connsiteY77" fmla="*/ 60960 h 3694853"/>
                  <a:gd name="connsiteX78" fmla="*/ 1520613 w 3557693"/>
                  <a:gd name="connsiteY78" fmla="*/ 121920 h 3694853"/>
                  <a:gd name="connsiteX79" fmla="*/ 1551093 w 3557693"/>
                  <a:gd name="connsiteY79" fmla="*/ 365760 h 3694853"/>
                  <a:gd name="connsiteX80" fmla="*/ 1571413 w 3557693"/>
                  <a:gd name="connsiteY80" fmla="*/ 426720 h 3694853"/>
                  <a:gd name="connsiteX81" fmla="*/ 1540933 w 3557693"/>
                  <a:gd name="connsiteY81" fmla="*/ 416560 h 3694853"/>
                  <a:gd name="connsiteX82" fmla="*/ 1439333 w 3557693"/>
                  <a:gd name="connsiteY82" fmla="*/ 335280 h 3694853"/>
                  <a:gd name="connsiteX83" fmla="*/ 1327573 w 3557693"/>
                  <a:gd name="connsiteY83" fmla="*/ 274320 h 3694853"/>
                  <a:gd name="connsiteX84" fmla="*/ 1317413 w 3557693"/>
                  <a:gd name="connsiteY84" fmla="*/ 304800 h 3694853"/>
                  <a:gd name="connsiteX85" fmla="*/ 1429173 w 3557693"/>
                  <a:gd name="connsiteY85" fmla="*/ 396240 h 3694853"/>
                  <a:gd name="connsiteX86" fmla="*/ 1571413 w 3557693"/>
                  <a:gd name="connsiteY86" fmla="*/ 477520 h 3694853"/>
                  <a:gd name="connsiteX87" fmla="*/ 1601893 w 3557693"/>
                  <a:gd name="connsiteY87" fmla="*/ 497840 h 3694853"/>
                  <a:gd name="connsiteX88" fmla="*/ 1683173 w 3557693"/>
                  <a:gd name="connsiteY88" fmla="*/ 629920 h 3694853"/>
                  <a:gd name="connsiteX89" fmla="*/ 1764453 w 3557693"/>
                  <a:gd name="connsiteY89" fmla="*/ 731520 h 3694853"/>
                  <a:gd name="connsiteX90" fmla="*/ 1784773 w 3557693"/>
                  <a:gd name="connsiteY90" fmla="*/ 843280 h 3694853"/>
                  <a:gd name="connsiteX91" fmla="*/ 1815253 w 3557693"/>
                  <a:gd name="connsiteY91" fmla="*/ 1036320 h 3694853"/>
                  <a:gd name="connsiteX92" fmla="*/ 1876213 w 3557693"/>
                  <a:gd name="connsiteY92" fmla="*/ 1310640 h 3694853"/>
                  <a:gd name="connsiteX93" fmla="*/ 1855893 w 3557693"/>
                  <a:gd name="connsiteY93" fmla="*/ 1310640 h 3694853"/>
                  <a:gd name="connsiteX94" fmla="*/ 1591733 w 3557693"/>
                  <a:gd name="connsiteY94" fmla="*/ 1137920 h 3694853"/>
                  <a:gd name="connsiteX95" fmla="*/ 1408853 w 3557693"/>
                  <a:gd name="connsiteY95" fmla="*/ 914400 h 3694853"/>
                  <a:gd name="connsiteX96" fmla="*/ 1327573 w 3557693"/>
                  <a:gd name="connsiteY96" fmla="*/ 782320 h 3694853"/>
                  <a:gd name="connsiteX97" fmla="*/ 1307253 w 3557693"/>
                  <a:gd name="connsiteY97" fmla="*/ 619760 h 3694853"/>
                  <a:gd name="connsiteX98" fmla="*/ 1286933 w 3557693"/>
                  <a:gd name="connsiteY98" fmla="*/ 589280 h 3694853"/>
                  <a:gd name="connsiteX99" fmla="*/ 1256453 w 3557693"/>
                  <a:gd name="connsiteY99" fmla="*/ 670560 h 3694853"/>
                  <a:gd name="connsiteX100" fmla="*/ 1266613 w 3557693"/>
                  <a:gd name="connsiteY100" fmla="*/ 772160 h 3694853"/>
                  <a:gd name="connsiteX101" fmla="*/ 1185333 w 3557693"/>
                  <a:gd name="connsiteY101" fmla="*/ 690880 h 3694853"/>
                  <a:gd name="connsiteX102" fmla="*/ 1012613 w 3557693"/>
                  <a:gd name="connsiteY102" fmla="*/ 508000 h 3694853"/>
                  <a:gd name="connsiteX103" fmla="*/ 941493 w 3557693"/>
                  <a:gd name="connsiteY103" fmla="*/ 375920 h 3694853"/>
                  <a:gd name="connsiteX104" fmla="*/ 890693 w 3557693"/>
                  <a:gd name="connsiteY104" fmla="*/ 294640 h 3694853"/>
                  <a:gd name="connsiteX105" fmla="*/ 860213 w 3557693"/>
                  <a:gd name="connsiteY105" fmla="*/ 294640 h 3694853"/>
                  <a:gd name="connsiteX106" fmla="*/ 880533 w 3557693"/>
                  <a:gd name="connsiteY106" fmla="*/ 365760 h 3694853"/>
                  <a:gd name="connsiteX107" fmla="*/ 982133 w 3557693"/>
                  <a:gd name="connsiteY107" fmla="*/ 548640 h 3694853"/>
                  <a:gd name="connsiteX108" fmla="*/ 1083733 w 3557693"/>
                  <a:gd name="connsiteY108" fmla="*/ 650240 h 3694853"/>
                  <a:gd name="connsiteX109" fmla="*/ 1012613 w 3557693"/>
                  <a:gd name="connsiteY109" fmla="*/ 650240 h 3694853"/>
                  <a:gd name="connsiteX110" fmla="*/ 850053 w 3557693"/>
                  <a:gd name="connsiteY110" fmla="*/ 579120 h 3694853"/>
                  <a:gd name="connsiteX111" fmla="*/ 829733 w 3557693"/>
                  <a:gd name="connsiteY111" fmla="*/ 599440 h 3694853"/>
                  <a:gd name="connsiteX112" fmla="*/ 921173 w 3557693"/>
                  <a:gd name="connsiteY112" fmla="*/ 650240 h 3694853"/>
                  <a:gd name="connsiteX113" fmla="*/ 1073573 w 3557693"/>
                  <a:gd name="connsiteY113" fmla="*/ 711200 h 3694853"/>
                  <a:gd name="connsiteX114" fmla="*/ 1124373 w 3557693"/>
                  <a:gd name="connsiteY114" fmla="*/ 721360 h 3694853"/>
                  <a:gd name="connsiteX115" fmla="*/ 1246293 w 3557693"/>
                  <a:gd name="connsiteY115" fmla="*/ 822960 h 3694853"/>
                  <a:gd name="connsiteX116" fmla="*/ 1286933 w 3557693"/>
                  <a:gd name="connsiteY116" fmla="*/ 853440 h 3694853"/>
                  <a:gd name="connsiteX117" fmla="*/ 1398693 w 3557693"/>
                  <a:gd name="connsiteY117" fmla="*/ 985520 h 3694853"/>
                  <a:gd name="connsiteX118" fmla="*/ 1500293 w 3557693"/>
                  <a:gd name="connsiteY118" fmla="*/ 1117600 h 3694853"/>
                  <a:gd name="connsiteX119" fmla="*/ 1683173 w 3557693"/>
                  <a:gd name="connsiteY119" fmla="*/ 1290320 h 3694853"/>
                  <a:gd name="connsiteX120" fmla="*/ 1845733 w 3557693"/>
                  <a:gd name="connsiteY120" fmla="*/ 1422400 h 3694853"/>
                  <a:gd name="connsiteX121" fmla="*/ 1866053 w 3557693"/>
                  <a:gd name="connsiteY121" fmla="*/ 1473200 h 3694853"/>
                  <a:gd name="connsiteX122" fmla="*/ 1886373 w 3557693"/>
                  <a:gd name="connsiteY122" fmla="*/ 1625600 h 3694853"/>
                  <a:gd name="connsiteX123" fmla="*/ 1896533 w 3557693"/>
                  <a:gd name="connsiteY123" fmla="*/ 1717040 h 3694853"/>
                  <a:gd name="connsiteX124" fmla="*/ 1886373 w 3557693"/>
                  <a:gd name="connsiteY124" fmla="*/ 1879600 h 3694853"/>
                  <a:gd name="connsiteX125" fmla="*/ 1774613 w 3557693"/>
                  <a:gd name="connsiteY125" fmla="*/ 1828800 h 3694853"/>
                  <a:gd name="connsiteX126" fmla="*/ 1500293 w 3557693"/>
                  <a:gd name="connsiteY126" fmla="*/ 1778000 h 3694853"/>
                  <a:gd name="connsiteX127" fmla="*/ 1256453 w 3557693"/>
                  <a:gd name="connsiteY127" fmla="*/ 1706880 h 3694853"/>
                  <a:gd name="connsiteX128" fmla="*/ 900853 w 3557693"/>
                  <a:gd name="connsiteY128" fmla="*/ 1574800 h 3694853"/>
                  <a:gd name="connsiteX129" fmla="*/ 667173 w 3557693"/>
                  <a:gd name="connsiteY129" fmla="*/ 1341120 h 3694853"/>
                  <a:gd name="connsiteX130" fmla="*/ 514773 w 3557693"/>
                  <a:gd name="connsiteY130" fmla="*/ 1137920 h 3694853"/>
                  <a:gd name="connsiteX131" fmla="*/ 423333 w 3557693"/>
                  <a:gd name="connsiteY131" fmla="*/ 1036320 h 3694853"/>
                  <a:gd name="connsiteX132" fmla="*/ 362373 w 3557693"/>
                  <a:gd name="connsiteY132" fmla="*/ 1046480 h 3694853"/>
                  <a:gd name="connsiteX133" fmla="*/ 443653 w 3557693"/>
                  <a:gd name="connsiteY133" fmla="*/ 1137920 h 3694853"/>
                  <a:gd name="connsiteX134" fmla="*/ 565573 w 3557693"/>
                  <a:gd name="connsiteY134" fmla="*/ 1320800 h 3694853"/>
                  <a:gd name="connsiteX135" fmla="*/ 626533 w 3557693"/>
                  <a:gd name="connsiteY135" fmla="*/ 1402080 h 3694853"/>
                  <a:gd name="connsiteX136" fmla="*/ 555413 w 3557693"/>
                  <a:gd name="connsiteY136" fmla="*/ 1391920 h 3694853"/>
                  <a:gd name="connsiteX137" fmla="*/ 382693 w 3557693"/>
                  <a:gd name="connsiteY137" fmla="*/ 1300480 h 3694853"/>
                  <a:gd name="connsiteX138" fmla="*/ 209973 w 3557693"/>
                  <a:gd name="connsiteY138" fmla="*/ 1178560 h 3694853"/>
                  <a:gd name="connsiteX139" fmla="*/ 47413 w 3557693"/>
                  <a:gd name="connsiteY139" fmla="*/ 1046480 h 3694853"/>
                  <a:gd name="connsiteX140" fmla="*/ 6773 w 3557693"/>
                  <a:gd name="connsiteY140" fmla="*/ 1056640 h 3694853"/>
                  <a:gd name="connsiteX141" fmla="*/ 88053 w 3557693"/>
                  <a:gd name="connsiteY141" fmla="*/ 1127760 h 3694853"/>
                  <a:gd name="connsiteX142" fmla="*/ 362373 w 3557693"/>
                  <a:gd name="connsiteY142" fmla="*/ 1351280 h 3694853"/>
                  <a:gd name="connsiteX143" fmla="*/ 606213 w 3557693"/>
                  <a:gd name="connsiteY143" fmla="*/ 1463040 h 3694853"/>
                  <a:gd name="connsiteX144" fmla="*/ 707813 w 3557693"/>
                  <a:gd name="connsiteY144" fmla="*/ 1483360 h 3694853"/>
                  <a:gd name="connsiteX145" fmla="*/ 758613 w 3557693"/>
                  <a:gd name="connsiteY145" fmla="*/ 1544320 h 3694853"/>
                  <a:gd name="connsiteX146" fmla="*/ 819573 w 3557693"/>
                  <a:gd name="connsiteY146" fmla="*/ 1595120 h 3694853"/>
                  <a:gd name="connsiteX147" fmla="*/ 911013 w 3557693"/>
                  <a:gd name="connsiteY147" fmla="*/ 1645920 h 3694853"/>
                  <a:gd name="connsiteX148" fmla="*/ 1236133 w 3557693"/>
                  <a:gd name="connsiteY148" fmla="*/ 1767840 h 3694853"/>
                  <a:gd name="connsiteX149" fmla="*/ 1540933 w 3557693"/>
                  <a:gd name="connsiteY149" fmla="*/ 1879600 h 3694853"/>
                  <a:gd name="connsiteX150" fmla="*/ 1652693 w 3557693"/>
                  <a:gd name="connsiteY150" fmla="*/ 1950720 h 3694853"/>
                  <a:gd name="connsiteX151" fmla="*/ 1469813 w 3557693"/>
                  <a:gd name="connsiteY151" fmla="*/ 1920240 h 3694853"/>
                  <a:gd name="connsiteX152" fmla="*/ 1286933 w 3557693"/>
                  <a:gd name="connsiteY152" fmla="*/ 1920240 h 3694853"/>
                  <a:gd name="connsiteX153" fmla="*/ 1053253 w 3557693"/>
                  <a:gd name="connsiteY153" fmla="*/ 1899920 h 3694853"/>
                  <a:gd name="connsiteX154" fmla="*/ 809413 w 3557693"/>
                  <a:gd name="connsiteY154" fmla="*/ 1828800 h 3694853"/>
                  <a:gd name="connsiteX155" fmla="*/ 545253 w 3557693"/>
                  <a:gd name="connsiteY155" fmla="*/ 1737360 h 3694853"/>
                  <a:gd name="connsiteX156" fmla="*/ 514773 w 3557693"/>
                  <a:gd name="connsiteY156" fmla="*/ 1727200 h 3694853"/>
                  <a:gd name="connsiteX157" fmla="*/ 382693 w 3557693"/>
                  <a:gd name="connsiteY157" fmla="*/ 1635760 h 3694853"/>
                  <a:gd name="connsiteX158" fmla="*/ 342053 w 3557693"/>
                  <a:gd name="connsiteY158" fmla="*/ 1645920 h 3694853"/>
                  <a:gd name="connsiteX159" fmla="*/ 474133 w 3557693"/>
                  <a:gd name="connsiteY159" fmla="*/ 1767840 h 3694853"/>
                  <a:gd name="connsiteX160" fmla="*/ 728133 w 3557693"/>
                  <a:gd name="connsiteY160" fmla="*/ 1849120 h 3694853"/>
                  <a:gd name="connsiteX161" fmla="*/ 606213 w 3557693"/>
                  <a:gd name="connsiteY161" fmla="*/ 1849120 h 3694853"/>
                  <a:gd name="connsiteX162" fmla="*/ 474133 w 3557693"/>
                  <a:gd name="connsiteY162" fmla="*/ 1838960 h 3694853"/>
                  <a:gd name="connsiteX163" fmla="*/ 474133 w 3557693"/>
                  <a:gd name="connsiteY163" fmla="*/ 1889760 h 3694853"/>
                  <a:gd name="connsiteX164" fmla="*/ 585893 w 3557693"/>
                  <a:gd name="connsiteY164" fmla="*/ 1889760 h 3694853"/>
                  <a:gd name="connsiteX165" fmla="*/ 789093 w 3557693"/>
                  <a:gd name="connsiteY165" fmla="*/ 1889760 h 3694853"/>
                  <a:gd name="connsiteX166" fmla="*/ 992293 w 3557693"/>
                  <a:gd name="connsiteY166" fmla="*/ 1930400 h 3694853"/>
                  <a:gd name="connsiteX167" fmla="*/ 1266613 w 3557693"/>
                  <a:gd name="connsiteY167" fmla="*/ 1950720 h 3694853"/>
                  <a:gd name="connsiteX168" fmla="*/ 1583845 w 3557693"/>
                  <a:gd name="connsiteY168" fmla="*/ 1992993 h 3694853"/>
                  <a:gd name="connsiteX169" fmla="*/ 1744133 w 3557693"/>
                  <a:gd name="connsiteY169" fmla="*/ 2123440 h 3694853"/>
                  <a:gd name="connsiteX170" fmla="*/ 1794933 w 3557693"/>
                  <a:gd name="connsiteY170" fmla="*/ 2255520 h 3694853"/>
                  <a:gd name="connsiteX171" fmla="*/ 1805093 w 3557693"/>
                  <a:gd name="connsiteY171" fmla="*/ 2499360 h 3694853"/>
                  <a:gd name="connsiteX172" fmla="*/ 1784773 w 3557693"/>
                  <a:gd name="connsiteY172" fmla="*/ 2753360 h 3694853"/>
                  <a:gd name="connsiteX173" fmla="*/ 1733973 w 3557693"/>
                  <a:gd name="connsiteY173" fmla="*/ 3048000 h 3694853"/>
                  <a:gd name="connsiteX174" fmla="*/ 1683173 w 3557693"/>
                  <a:gd name="connsiteY174" fmla="*/ 3342640 h 3694853"/>
                  <a:gd name="connsiteX175" fmla="*/ 1632373 w 3557693"/>
                  <a:gd name="connsiteY175" fmla="*/ 3586480 h 3694853"/>
                  <a:gd name="connsiteX176" fmla="*/ 1825413 w 3557693"/>
                  <a:gd name="connsiteY176" fmla="*/ 3667760 h 3694853"/>
                  <a:gd name="connsiteX177" fmla="*/ 2120053 w 3557693"/>
                  <a:gd name="connsiteY177" fmla="*/ 3677920 h 3694853"/>
                  <a:gd name="connsiteX178" fmla="*/ 2191173 w 3557693"/>
                  <a:gd name="connsiteY178" fmla="*/ 3627120 h 3694853"/>
                  <a:gd name="connsiteX179" fmla="*/ 2181013 w 3557693"/>
                  <a:gd name="connsiteY179" fmla="*/ 3271520 h 3694853"/>
                  <a:gd name="connsiteX180" fmla="*/ 2159909 w 3557693"/>
                  <a:gd name="connsiteY180" fmla="*/ 2353033 h 3694853"/>
                  <a:gd name="connsiteX0" fmla="*/ 2159909 w 3557693"/>
                  <a:gd name="connsiteY0" fmla="*/ 2353033 h 3694853"/>
                  <a:gd name="connsiteX1" fmla="*/ 2303925 w 3557693"/>
                  <a:gd name="connsiteY1" fmla="*/ 2065001 h 3694853"/>
                  <a:gd name="connsiteX2" fmla="*/ 2628053 w 3557693"/>
                  <a:gd name="connsiteY2" fmla="*/ 1838960 h 3694853"/>
                  <a:gd name="connsiteX3" fmla="*/ 3014133 w 3557693"/>
                  <a:gd name="connsiteY3" fmla="*/ 1615440 h 3694853"/>
                  <a:gd name="connsiteX4" fmla="*/ 3288453 w 3557693"/>
                  <a:gd name="connsiteY4" fmla="*/ 1503680 h 3694853"/>
                  <a:gd name="connsiteX5" fmla="*/ 3471333 w 3557693"/>
                  <a:gd name="connsiteY5" fmla="*/ 1391920 h 3694853"/>
                  <a:gd name="connsiteX6" fmla="*/ 3552613 w 3557693"/>
                  <a:gd name="connsiteY6" fmla="*/ 1280160 h 3694853"/>
                  <a:gd name="connsiteX7" fmla="*/ 3501813 w 3557693"/>
                  <a:gd name="connsiteY7" fmla="*/ 1270000 h 3694853"/>
                  <a:gd name="connsiteX8" fmla="*/ 3430693 w 3557693"/>
                  <a:gd name="connsiteY8" fmla="*/ 1371600 h 3694853"/>
                  <a:gd name="connsiteX9" fmla="*/ 3237653 w 3557693"/>
                  <a:gd name="connsiteY9" fmla="*/ 1473200 h 3694853"/>
                  <a:gd name="connsiteX10" fmla="*/ 2922693 w 3557693"/>
                  <a:gd name="connsiteY10" fmla="*/ 1605280 h 3694853"/>
                  <a:gd name="connsiteX11" fmla="*/ 2892213 w 3557693"/>
                  <a:gd name="connsiteY11" fmla="*/ 1595120 h 3694853"/>
                  <a:gd name="connsiteX12" fmla="*/ 2922693 w 3557693"/>
                  <a:gd name="connsiteY12" fmla="*/ 1483360 h 3694853"/>
                  <a:gd name="connsiteX13" fmla="*/ 2983653 w 3557693"/>
                  <a:gd name="connsiteY13" fmla="*/ 1320800 h 3694853"/>
                  <a:gd name="connsiteX14" fmla="*/ 2983653 w 3557693"/>
                  <a:gd name="connsiteY14" fmla="*/ 1270000 h 3694853"/>
                  <a:gd name="connsiteX15" fmla="*/ 2932853 w 3557693"/>
                  <a:gd name="connsiteY15" fmla="*/ 1280160 h 3694853"/>
                  <a:gd name="connsiteX16" fmla="*/ 2902373 w 3557693"/>
                  <a:gd name="connsiteY16" fmla="*/ 1361440 h 3694853"/>
                  <a:gd name="connsiteX17" fmla="*/ 2821093 w 3557693"/>
                  <a:gd name="connsiteY17" fmla="*/ 1584960 h 3694853"/>
                  <a:gd name="connsiteX18" fmla="*/ 2790613 w 3557693"/>
                  <a:gd name="connsiteY18" fmla="*/ 1666240 h 3694853"/>
                  <a:gd name="connsiteX19" fmla="*/ 2668693 w 3557693"/>
                  <a:gd name="connsiteY19" fmla="*/ 1737360 h 3694853"/>
                  <a:gd name="connsiteX20" fmla="*/ 2374053 w 3557693"/>
                  <a:gd name="connsiteY20" fmla="*/ 1899920 h 3694853"/>
                  <a:gd name="connsiteX21" fmla="*/ 2231813 w 3557693"/>
                  <a:gd name="connsiteY21" fmla="*/ 2011680 h 3694853"/>
                  <a:gd name="connsiteX22" fmla="*/ 2313093 w 3557693"/>
                  <a:gd name="connsiteY22" fmla="*/ 1666240 h 3694853"/>
                  <a:gd name="connsiteX23" fmla="*/ 2384213 w 3557693"/>
                  <a:gd name="connsiteY23" fmla="*/ 1280160 h 3694853"/>
                  <a:gd name="connsiteX24" fmla="*/ 2597573 w 3557693"/>
                  <a:gd name="connsiteY24" fmla="*/ 1056640 h 3694853"/>
                  <a:gd name="connsiteX25" fmla="*/ 2668693 w 3557693"/>
                  <a:gd name="connsiteY25" fmla="*/ 894080 h 3694853"/>
                  <a:gd name="connsiteX26" fmla="*/ 2628053 w 3557693"/>
                  <a:gd name="connsiteY26" fmla="*/ 894080 h 3694853"/>
                  <a:gd name="connsiteX27" fmla="*/ 2567093 w 3557693"/>
                  <a:gd name="connsiteY27" fmla="*/ 1026160 h 3694853"/>
                  <a:gd name="connsiteX28" fmla="*/ 2414693 w 3557693"/>
                  <a:gd name="connsiteY28" fmla="*/ 1148080 h 3694853"/>
                  <a:gd name="connsiteX29" fmla="*/ 2465493 w 3557693"/>
                  <a:gd name="connsiteY29" fmla="*/ 975360 h 3694853"/>
                  <a:gd name="connsiteX30" fmla="*/ 2546773 w 3557693"/>
                  <a:gd name="connsiteY30" fmla="*/ 680720 h 3694853"/>
                  <a:gd name="connsiteX31" fmla="*/ 2648373 w 3557693"/>
                  <a:gd name="connsiteY31" fmla="*/ 589280 h 3694853"/>
                  <a:gd name="connsiteX32" fmla="*/ 2729653 w 3557693"/>
                  <a:gd name="connsiteY32" fmla="*/ 497840 h 3694853"/>
                  <a:gd name="connsiteX33" fmla="*/ 2739813 w 3557693"/>
                  <a:gd name="connsiteY33" fmla="*/ 447040 h 3694853"/>
                  <a:gd name="connsiteX34" fmla="*/ 2699173 w 3557693"/>
                  <a:gd name="connsiteY34" fmla="*/ 467360 h 3694853"/>
                  <a:gd name="connsiteX35" fmla="*/ 2628053 w 3557693"/>
                  <a:gd name="connsiteY35" fmla="*/ 548640 h 3694853"/>
                  <a:gd name="connsiteX36" fmla="*/ 2567093 w 3557693"/>
                  <a:gd name="connsiteY36" fmla="*/ 579120 h 3694853"/>
                  <a:gd name="connsiteX37" fmla="*/ 2678853 w 3557693"/>
                  <a:gd name="connsiteY37" fmla="*/ 274320 h 3694853"/>
                  <a:gd name="connsiteX38" fmla="*/ 2729653 w 3557693"/>
                  <a:gd name="connsiteY38" fmla="*/ 40640 h 3694853"/>
                  <a:gd name="connsiteX39" fmla="*/ 2689013 w 3557693"/>
                  <a:gd name="connsiteY39" fmla="*/ 30480 h 3694853"/>
                  <a:gd name="connsiteX40" fmla="*/ 2668693 w 3557693"/>
                  <a:gd name="connsiteY40" fmla="*/ 142240 h 3694853"/>
                  <a:gd name="connsiteX41" fmla="*/ 2617893 w 3557693"/>
                  <a:gd name="connsiteY41" fmla="*/ 314960 h 3694853"/>
                  <a:gd name="connsiteX42" fmla="*/ 2597573 w 3557693"/>
                  <a:gd name="connsiteY42" fmla="*/ 314960 h 3694853"/>
                  <a:gd name="connsiteX43" fmla="*/ 2556933 w 3557693"/>
                  <a:gd name="connsiteY43" fmla="*/ 172720 h 3694853"/>
                  <a:gd name="connsiteX44" fmla="*/ 2526453 w 3557693"/>
                  <a:gd name="connsiteY44" fmla="*/ 81280 h 3694853"/>
                  <a:gd name="connsiteX45" fmla="*/ 2495973 w 3557693"/>
                  <a:gd name="connsiteY45" fmla="*/ 111760 h 3694853"/>
                  <a:gd name="connsiteX46" fmla="*/ 2516293 w 3557693"/>
                  <a:gd name="connsiteY46" fmla="*/ 172720 h 3694853"/>
                  <a:gd name="connsiteX47" fmla="*/ 2546773 w 3557693"/>
                  <a:gd name="connsiteY47" fmla="*/ 284480 h 3694853"/>
                  <a:gd name="connsiteX48" fmla="*/ 2567093 w 3557693"/>
                  <a:gd name="connsiteY48" fmla="*/ 375920 h 3694853"/>
                  <a:gd name="connsiteX49" fmla="*/ 2577253 w 3557693"/>
                  <a:gd name="connsiteY49" fmla="*/ 406400 h 3694853"/>
                  <a:gd name="connsiteX50" fmla="*/ 2495973 w 3557693"/>
                  <a:gd name="connsiteY50" fmla="*/ 640080 h 3694853"/>
                  <a:gd name="connsiteX51" fmla="*/ 2424853 w 3557693"/>
                  <a:gd name="connsiteY51" fmla="*/ 894080 h 3694853"/>
                  <a:gd name="connsiteX52" fmla="*/ 2363893 w 3557693"/>
                  <a:gd name="connsiteY52" fmla="*/ 863600 h 3694853"/>
                  <a:gd name="connsiteX53" fmla="*/ 2262293 w 3557693"/>
                  <a:gd name="connsiteY53" fmla="*/ 690880 h 3694853"/>
                  <a:gd name="connsiteX54" fmla="*/ 2221653 w 3557693"/>
                  <a:gd name="connsiteY54" fmla="*/ 609600 h 3694853"/>
                  <a:gd name="connsiteX55" fmla="*/ 2201333 w 3557693"/>
                  <a:gd name="connsiteY55" fmla="*/ 640080 h 3694853"/>
                  <a:gd name="connsiteX56" fmla="*/ 2241973 w 3557693"/>
                  <a:gd name="connsiteY56" fmla="*/ 741680 h 3694853"/>
                  <a:gd name="connsiteX57" fmla="*/ 2302933 w 3557693"/>
                  <a:gd name="connsiteY57" fmla="*/ 853440 h 3694853"/>
                  <a:gd name="connsiteX58" fmla="*/ 2353733 w 3557693"/>
                  <a:gd name="connsiteY58" fmla="*/ 934720 h 3694853"/>
                  <a:gd name="connsiteX59" fmla="*/ 2384213 w 3557693"/>
                  <a:gd name="connsiteY59" fmla="*/ 965200 h 3694853"/>
                  <a:gd name="connsiteX60" fmla="*/ 2363893 w 3557693"/>
                  <a:gd name="connsiteY60" fmla="*/ 1076960 h 3694853"/>
                  <a:gd name="connsiteX61" fmla="*/ 2262293 w 3557693"/>
                  <a:gd name="connsiteY61" fmla="*/ 1422400 h 3694853"/>
                  <a:gd name="connsiteX62" fmla="*/ 2211493 w 3557693"/>
                  <a:gd name="connsiteY62" fmla="*/ 1676400 h 3694853"/>
                  <a:gd name="connsiteX63" fmla="*/ 2160693 w 3557693"/>
                  <a:gd name="connsiteY63" fmla="*/ 1818640 h 3694853"/>
                  <a:gd name="connsiteX64" fmla="*/ 2089573 w 3557693"/>
                  <a:gd name="connsiteY64" fmla="*/ 1838960 h 3694853"/>
                  <a:gd name="connsiteX65" fmla="*/ 2048933 w 3557693"/>
                  <a:gd name="connsiteY65" fmla="*/ 1686560 h 3694853"/>
                  <a:gd name="connsiteX66" fmla="*/ 1957493 w 3557693"/>
                  <a:gd name="connsiteY66" fmla="*/ 1351280 h 3694853"/>
                  <a:gd name="connsiteX67" fmla="*/ 1845733 w 3557693"/>
                  <a:gd name="connsiteY67" fmla="*/ 894080 h 3694853"/>
                  <a:gd name="connsiteX68" fmla="*/ 1805093 w 3557693"/>
                  <a:gd name="connsiteY68" fmla="*/ 436880 h 3694853"/>
                  <a:gd name="connsiteX69" fmla="*/ 1815253 w 3557693"/>
                  <a:gd name="connsiteY69" fmla="*/ 254000 h 3694853"/>
                  <a:gd name="connsiteX70" fmla="*/ 1774613 w 3557693"/>
                  <a:gd name="connsiteY70" fmla="*/ 213360 h 3694853"/>
                  <a:gd name="connsiteX71" fmla="*/ 1764453 w 3557693"/>
                  <a:gd name="connsiteY71" fmla="*/ 365760 h 3694853"/>
                  <a:gd name="connsiteX72" fmla="*/ 1764453 w 3557693"/>
                  <a:gd name="connsiteY72" fmla="*/ 558800 h 3694853"/>
                  <a:gd name="connsiteX73" fmla="*/ 1774613 w 3557693"/>
                  <a:gd name="connsiteY73" fmla="*/ 670560 h 3694853"/>
                  <a:gd name="connsiteX74" fmla="*/ 1733973 w 3557693"/>
                  <a:gd name="connsiteY74" fmla="*/ 609600 h 3694853"/>
                  <a:gd name="connsiteX75" fmla="*/ 1622213 w 3557693"/>
                  <a:gd name="connsiteY75" fmla="*/ 406400 h 3694853"/>
                  <a:gd name="connsiteX76" fmla="*/ 1571413 w 3557693"/>
                  <a:gd name="connsiteY76" fmla="*/ 142240 h 3694853"/>
                  <a:gd name="connsiteX77" fmla="*/ 1540933 w 3557693"/>
                  <a:gd name="connsiteY77" fmla="*/ 60960 h 3694853"/>
                  <a:gd name="connsiteX78" fmla="*/ 1520613 w 3557693"/>
                  <a:gd name="connsiteY78" fmla="*/ 121920 h 3694853"/>
                  <a:gd name="connsiteX79" fmla="*/ 1551093 w 3557693"/>
                  <a:gd name="connsiteY79" fmla="*/ 365760 h 3694853"/>
                  <a:gd name="connsiteX80" fmla="*/ 1571413 w 3557693"/>
                  <a:gd name="connsiteY80" fmla="*/ 426720 h 3694853"/>
                  <a:gd name="connsiteX81" fmla="*/ 1540933 w 3557693"/>
                  <a:gd name="connsiteY81" fmla="*/ 416560 h 3694853"/>
                  <a:gd name="connsiteX82" fmla="*/ 1439333 w 3557693"/>
                  <a:gd name="connsiteY82" fmla="*/ 335280 h 3694853"/>
                  <a:gd name="connsiteX83" fmla="*/ 1327573 w 3557693"/>
                  <a:gd name="connsiteY83" fmla="*/ 274320 h 3694853"/>
                  <a:gd name="connsiteX84" fmla="*/ 1317413 w 3557693"/>
                  <a:gd name="connsiteY84" fmla="*/ 304800 h 3694853"/>
                  <a:gd name="connsiteX85" fmla="*/ 1429173 w 3557693"/>
                  <a:gd name="connsiteY85" fmla="*/ 396240 h 3694853"/>
                  <a:gd name="connsiteX86" fmla="*/ 1571413 w 3557693"/>
                  <a:gd name="connsiteY86" fmla="*/ 477520 h 3694853"/>
                  <a:gd name="connsiteX87" fmla="*/ 1601893 w 3557693"/>
                  <a:gd name="connsiteY87" fmla="*/ 497840 h 3694853"/>
                  <a:gd name="connsiteX88" fmla="*/ 1683173 w 3557693"/>
                  <a:gd name="connsiteY88" fmla="*/ 629920 h 3694853"/>
                  <a:gd name="connsiteX89" fmla="*/ 1764453 w 3557693"/>
                  <a:gd name="connsiteY89" fmla="*/ 731520 h 3694853"/>
                  <a:gd name="connsiteX90" fmla="*/ 1784773 w 3557693"/>
                  <a:gd name="connsiteY90" fmla="*/ 843280 h 3694853"/>
                  <a:gd name="connsiteX91" fmla="*/ 1815253 w 3557693"/>
                  <a:gd name="connsiteY91" fmla="*/ 1036320 h 3694853"/>
                  <a:gd name="connsiteX92" fmla="*/ 1876213 w 3557693"/>
                  <a:gd name="connsiteY92" fmla="*/ 1310640 h 3694853"/>
                  <a:gd name="connsiteX93" fmla="*/ 1855893 w 3557693"/>
                  <a:gd name="connsiteY93" fmla="*/ 1310640 h 3694853"/>
                  <a:gd name="connsiteX94" fmla="*/ 1591733 w 3557693"/>
                  <a:gd name="connsiteY94" fmla="*/ 1137920 h 3694853"/>
                  <a:gd name="connsiteX95" fmla="*/ 1408853 w 3557693"/>
                  <a:gd name="connsiteY95" fmla="*/ 914400 h 3694853"/>
                  <a:gd name="connsiteX96" fmla="*/ 1327573 w 3557693"/>
                  <a:gd name="connsiteY96" fmla="*/ 782320 h 3694853"/>
                  <a:gd name="connsiteX97" fmla="*/ 1307253 w 3557693"/>
                  <a:gd name="connsiteY97" fmla="*/ 619760 h 3694853"/>
                  <a:gd name="connsiteX98" fmla="*/ 1286933 w 3557693"/>
                  <a:gd name="connsiteY98" fmla="*/ 589280 h 3694853"/>
                  <a:gd name="connsiteX99" fmla="*/ 1256453 w 3557693"/>
                  <a:gd name="connsiteY99" fmla="*/ 670560 h 3694853"/>
                  <a:gd name="connsiteX100" fmla="*/ 1266613 w 3557693"/>
                  <a:gd name="connsiteY100" fmla="*/ 772160 h 3694853"/>
                  <a:gd name="connsiteX101" fmla="*/ 1185333 w 3557693"/>
                  <a:gd name="connsiteY101" fmla="*/ 690880 h 3694853"/>
                  <a:gd name="connsiteX102" fmla="*/ 1012613 w 3557693"/>
                  <a:gd name="connsiteY102" fmla="*/ 508000 h 3694853"/>
                  <a:gd name="connsiteX103" fmla="*/ 941493 w 3557693"/>
                  <a:gd name="connsiteY103" fmla="*/ 375920 h 3694853"/>
                  <a:gd name="connsiteX104" fmla="*/ 890693 w 3557693"/>
                  <a:gd name="connsiteY104" fmla="*/ 294640 h 3694853"/>
                  <a:gd name="connsiteX105" fmla="*/ 860213 w 3557693"/>
                  <a:gd name="connsiteY105" fmla="*/ 294640 h 3694853"/>
                  <a:gd name="connsiteX106" fmla="*/ 880533 w 3557693"/>
                  <a:gd name="connsiteY106" fmla="*/ 365760 h 3694853"/>
                  <a:gd name="connsiteX107" fmla="*/ 982133 w 3557693"/>
                  <a:gd name="connsiteY107" fmla="*/ 548640 h 3694853"/>
                  <a:gd name="connsiteX108" fmla="*/ 1083733 w 3557693"/>
                  <a:gd name="connsiteY108" fmla="*/ 650240 h 3694853"/>
                  <a:gd name="connsiteX109" fmla="*/ 1012613 w 3557693"/>
                  <a:gd name="connsiteY109" fmla="*/ 650240 h 3694853"/>
                  <a:gd name="connsiteX110" fmla="*/ 850053 w 3557693"/>
                  <a:gd name="connsiteY110" fmla="*/ 579120 h 3694853"/>
                  <a:gd name="connsiteX111" fmla="*/ 829733 w 3557693"/>
                  <a:gd name="connsiteY111" fmla="*/ 599440 h 3694853"/>
                  <a:gd name="connsiteX112" fmla="*/ 921173 w 3557693"/>
                  <a:gd name="connsiteY112" fmla="*/ 650240 h 3694853"/>
                  <a:gd name="connsiteX113" fmla="*/ 1073573 w 3557693"/>
                  <a:gd name="connsiteY113" fmla="*/ 711200 h 3694853"/>
                  <a:gd name="connsiteX114" fmla="*/ 1124373 w 3557693"/>
                  <a:gd name="connsiteY114" fmla="*/ 721360 h 3694853"/>
                  <a:gd name="connsiteX115" fmla="*/ 1246293 w 3557693"/>
                  <a:gd name="connsiteY115" fmla="*/ 822960 h 3694853"/>
                  <a:gd name="connsiteX116" fmla="*/ 1286933 w 3557693"/>
                  <a:gd name="connsiteY116" fmla="*/ 853440 h 3694853"/>
                  <a:gd name="connsiteX117" fmla="*/ 1398693 w 3557693"/>
                  <a:gd name="connsiteY117" fmla="*/ 985520 h 3694853"/>
                  <a:gd name="connsiteX118" fmla="*/ 1500293 w 3557693"/>
                  <a:gd name="connsiteY118" fmla="*/ 1117600 h 3694853"/>
                  <a:gd name="connsiteX119" fmla="*/ 1683173 w 3557693"/>
                  <a:gd name="connsiteY119" fmla="*/ 1290320 h 3694853"/>
                  <a:gd name="connsiteX120" fmla="*/ 1845733 w 3557693"/>
                  <a:gd name="connsiteY120" fmla="*/ 1422400 h 3694853"/>
                  <a:gd name="connsiteX121" fmla="*/ 1866053 w 3557693"/>
                  <a:gd name="connsiteY121" fmla="*/ 1473200 h 3694853"/>
                  <a:gd name="connsiteX122" fmla="*/ 1886373 w 3557693"/>
                  <a:gd name="connsiteY122" fmla="*/ 1625600 h 3694853"/>
                  <a:gd name="connsiteX123" fmla="*/ 1896533 w 3557693"/>
                  <a:gd name="connsiteY123" fmla="*/ 1717040 h 3694853"/>
                  <a:gd name="connsiteX124" fmla="*/ 1886373 w 3557693"/>
                  <a:gd name="connsiteY124" fmla="*/ 1879600 h 3694853"/>
                  <a:gd name="connsiteX125" fmla="*/ 1774613 w 3557693"/>
                  <a:gd name="connsiteY125" fmla="*/ 1828800 h 3694853"/>
                  <a:gd name="connsiteX126" fmla="*/ 1500293 w 3557693"/>
                  <a:gd name="connsiteY126" fmla="*/ 1778000 h 3694853"/>
                  <a:gd name="connsiteX127" fmla="*/ 1256453 w 3557693"/>
                  <a:gd name="connsiteY127" fmla="*/ 1706880 h 3694853"/>
                  <a:gd name="connsiteX128" fmla="*/ 900853 w 3557693"/>
                  <a:gd name="connsiteY128" fmla="*/ 1574800 h 3694853"/>
                  <a:gd name="connsiteX129" fmla="*/ 667173 w 3557693"/>
                  <a:gd name="connsiteY129" fmla="*/ 1341120 h 3694853"/>
                  <a:gd name="connsiteX130" fmla="*/ 514773 w 3557693"/>
                  <a:gd name="connsiteY130" fmla="*/ 1137920 h 3694853"/>
                  <a:gd name="connsiteX131" fmla="*/ 423333 w 3557693"/>
                  <a:gd name="connsiteY131" fmla="*/ 1036320 h 3694853"/>
                  <a:gd name="connsiteX132" fmla="*/ 362373 w 3557693"/>
                  <a:gd name="connsiteY132" fmla="*/ 1046480 h 3694853"/>
                  <a:gd name="connsiteX133" fmla="*/ 443653 w 3557693"/>
                  <a:gd name="connsiteY133" fmla="*/ 1137920 h 3694853"/>
                  <a:gd name="connsiteX134" fmla="*/ 565573 w 3557693"/>
                  <a:gd name="connsiteY134" fmla="*/ 1320800 h 3694853"/>
                  <a:gd name="connsiteX135" fmla="*/ 626533 w 3557693"/>
                  <a:gd name="connsiteY135" fmla="*/ 1402080 h 3694853"/>
                  <a:gd name="connsiteX136" fmla="*/ 555413 w 3557693"/>
                  <a:gd name="connsiteY136" fmla="*/ 1391920 h 3694853"/>
                  <a:gd name="connsiteX137" fmla="*/ 382693 w 3557693"/>
                  <a:gd name="connsiteY137" fmla="*/ 1300480 h 3694853"/>
                  <a:gd name="connsiteX138" fmla="*/ 209973 w 3557693"/>
                  <a:gd name="connsiteY138" fmla="*/ 1178560 h 3694853"/>
                  <a:gd name="connsiteX139" fmla="*/ 47413 w 3557693"/>
                  <a:gd name="connsiteY139" fmla="*/ 1046480 h 3694853"/>
                  <a:gd name="connsiteX140" fmla="*/ 6773 w 3557693"/>
                  <a:gd name="connsiteY140" fmla="*/ 1056640 h 3694853"/>
                  <a:gd name="connsiteX141" fmla="*/ 88053 w 3557693"/>
                  <a:gd name="connsiteY141" fmla="*/ 1127760 h 3694853"/>
                  <a:gd name="connsiteX142" fmla="*/ 362373 w 3557693"/>
                  <a:gd name="connsiteY142" fmla="*/ 1351280 h 3694853"/>
                  <a:gd name="connsiteX143" fmla="*/ 606213 w 3557693"/>
                  <a:gd name="connsiteY143" fmla="*/ 1463040 h 3694853"/>
                  <a:gd name="connsiteX144" fmla="*/ 707813 w 3557693"/>
                  <a:gd name="connsiteY144" fmla="*/ 1483360 h 3694853"/>
                  <a:gd name="connsiteX145" fmla="*/ 758613 w 3557693"/>
                  <a:gd name="connsiteY145" fmla="*/ 1544320 h 3694853"/>
                  <a:gd name="connsiteX146" fmla="*/ 819573 w 3557693"/>
                  <a:gd name="connsiteY146" fmla="*/ 1595120 h 3694853"/>
                  <a:gd name="connsiteX147" fmla="*/ 911013 w 3557693"/>
                  <a:gd name="connsiteY147" fmla="*/ 1645920 h 3694853"/>
                  <a:gd name="connsiteX148" fmla="*/ 1236133 w 3557693"/>
                  <a:gd name="connsiteY148" fmla="*/ 1767840 h 3694853"/>
                  <a:gd name="connsiteX149" fmla="*/ 1540933 w 3557693"/>
                  <a:gd name="connsiteY149" fmla="*/ 1879600 h 3694853"/>
                  <a:gd name="connsiteX150" fmla="*/ 1652693 w 3557693"/>
                  <a:gd name="connsiteY150" fmla="*/ 1950720 h 3694853"/>
                  <a:gd name="connsiteX151" fmla="*/ 1469813 w 3557693"/>
                  <a:gd name="connsiteY151" fmla="*/ 1920240 h 3694853"/>
                  <a:gd name="connsiteX152" fmla="*/ 1286933 w 3557693"/>
                  <a:gd name="connsiteY152" fmla="*/ 1920240 h 3694853"/>
                  <a:gd name="connsiteX153" fmla="*/ 1053253 w 3557693"/>
                  <a:gd name="connsiteY153" fmla="*/ 1899920 h 3694853"/>
                  <a:gd name="connsiteX154" fmla="*/ 809413 w 3557693"/>
                  <a:gd name="connsiteY154" fmla="*/ 1828800 h 3694853"/>
                  <a:gd name="connsiteX155" fmla="*/ 545253 w 3557693"/>
                  <a:gd name="connsiteY155" fmla="*/ 1737360 h 3694853"/>
                  <a:gd name="connsiteX156" fmla="*/ 514773 w 3557693"/>
                  <a:gd name="connsiteY156" fmla="*/ 1727200 h 3694853"/>
                  <a:gd name="connsiteX157" fmla="*/ 382693 w 3557693"/>
                  <a:gd name="connsiteY157" fmla="*/ 1635760 h 3694853"/>
                  <a:gd name="connsiteX158" fmla="*/ 342053 w 3557693"/>
                  <a:gd name="connsiteY158" fmla="*/ 1645920 h 3694853"/>
                  <a:gd name="connsiteX159" fmla="*/ 474133 w 3557693"/>
                  <a:gd name="connsiteY159" fmla="*/ 1767840 h 3694853"/>
                  <a:gd name="connsiteX160" fmla="*/ 728133 w 3557693"/>
                  <a:gd name="connsiteY160" fmla="*/ 1849120 h 3694853"/>
                  <a:gd name="connsiteX161" fmla="*/ 606213 w 3557693"/>
                  <a:gd name="connsiteY161" fmla="*/ 1849120 h 3694853"/>
                  <a:gd name="connsiteX162" fmla="*/ 474133 w 3557693"/>
                  <a:gd name="connsiteY162" fmla="*/ 1838960 h 3694853"/>
                  <a:gd name="connsiteX163" fmla="*/ 474133 w 3557693"/>
                  <a:gd name="connsiteY163" fmla="*/ 1889760 h 3694853"/>
                  <a:gd name="connsiteX164" fmla="*/ 585893 w 3557693"/>
                  <a:gd name="connsiteY164" fmla="*/ 1889760 h 3694853"/>
                  <a:gd name="connsiteX165" fmla="*/ 789093 w 3557693"/>
                  <a:gd name="connsiteY165" fmla="*/ 1889760 h 3694853"/>
                  <a:gd name="connsiteX166" fmla="*/ 992293 w 3557693"/>
                  <a:gd name="connsiteY166" fmla="*/ 1930400 h 3694853"/>
                  <a:gd name="connsiteX167" fmla="*/ 1266613 w 3557693"/>
                  <a:gd name="connsiteY167" fmla="*/ 1950720 h 3694853"/>
                  <a:gd name="connsiteX168" fmla="*/ 1583845 w 3557693"/>
                  <a:gd name="connsiteY168" fmla="*/ 1992993 h 3694853"/>
                  <a:gd name="connsiteX169" fmla="*/ 1744133 w 3557693"/>
                  <a:gd name="connsiteY169" fmla="*/ 2123440 h 3694853"/>
                  <a:gd name="connsiteX170" fmla="*/ 1794933 w 3557693"/>
                  <a:gd name="connsiteY170" fmla="*/ 2255520 h 3694853"/>
                  <a:gd name="connsiteX171" fmla="*/ 1805093 w 3557693"/>
                  <a:gd name="connsiteY171" fmla="*/ 2499360 h 3694853"/>
                  <a:gd name="connsiteX172" fmla="*/ 1784773 w 3557693"/>
                  <a:gd name="connsiteY172" fmla="*/ 2753360 h 3694853"/>
                  <a:gd name="connsiteX173" fmla="*/ 1733973 w 3557693"/>
                  <a:gd name="connsiteY173" fmla="*/ 3048000 h 3694853"/>
                  <a:gd name="connsiteX174" fmla="*/ 1683173 w 3557693"/>
                  <a:gd name="connsiteY174" fmla="*/ 3342640 h 3694853"/>
                  <a:gd name="connsiteX175" fmla="*/ 1632373 w 3557693"/>
                  <a:gd name="connsiteY175" fmla="*/ 3586480 h 3694853"/>
                  <a:gd name="connsiteX176" fmla="*/ 1825413 w 3557693"/>
                  <a:gd name="connsiteY176" fmla="*/ 3667760 h 3694853"/>
                  <a:gd name="connsiteX177" fmla="*/ 2120053 w 3557693"/>
                  <a:gd name="connsiteY177" fmla="*/ 3677920 h 3694853"/>
                  <a:gd name="connsiteX178" fmla="*/ 2191173 w 3557693"/>
                  <a:gd name="connsiteY178" fmla="*/ 3627120 h 3694853"/>
                  <a:gd name="connsiteX179" fmla="*/ 2181013 w 3557693"/>
                  <a:gd name="connsiteY179" fmla="*/ 3271520 h 3694853"/>
                  <a:gd name="connsiteX180" fmla="*/ 2159909 w 3557693"/>
                  <a:gd name="connsiteY180" fmla="*/ 2353033 h 3694853"/>
                  <a:gd name="connsiteX0" fmla="*/ 2159909 w 3557693"/>
                  <a:gd name="connsiteY0" fmla="*/ 2353033 h 3694853"/>
                  <a:gd name="connsiteX1" fmla="*/ 2303925 w 3557693"/>
                  <a:gd name="connsiteY1" fmla="*/ 2065001 h 3694853"/>
                  <a:gd name="connsiteX2" fmla="*/ 2628053 w 3557693"/>
                  <a:gd name="connsiteY2" fmla="*/ 1838960 h 3694853"/>
                  <a:gd name="connsiteX3" fmla="*/ 3014133 w 3557693"/>
                  <a:gd name="connsiteY3" fmla="*/ 1615440 h 3694853"/>
                  <a:gd name="connsiteX4" fmla="*/ 3288453 w 3557693"/>
                  <a:gd name="connsiteY4" fmla="*/ 1503680 h 3694853"/>
                  <a:gd name="connsiteX5" fmla="*/ 3471333 w 3557693"/>
                  <a:gd name="connsiteY5" fmla="*/ 1391920 h 3694853"/>
                  <a:gd name="connsiteX6" fmla="*/ 3552613 w 3557693"/>
                  <a:gd name="connsiteY6" fmla="*/ 1280160 h 3694853"/>
                  <a:gd name="connsiteX7" fmla="*/ 3501813 w 3557693"/>
                  <a:gd name="connsiteY7" fmla="*/ 1270000 h 3694853"/>
                  <a:gd name="connsiteX8" fmla="*/ 3430693 w 3557693"/>
                  <a:gd name="connsiteY8" fmla="*/ 1371600 h 3694853"/>
                  <a:gd name="connsiteX9" fmla="*/ 3237653 w 3557693"/>
                  <a:gd name="connsiteY9" fmla="*/ 1473200 h 3694853"/>
                  <a:gd name="connsiteX10" fmla="*/ 2922693 w 3557693"/>
                  <a:gd name="connsiteY10" fmla="*/ 1605280 h 3694853"/>
                  <a:gd name="connsiteX11" fmla="*/ 2892213 w 3557693"/>
                  <a:gd name="connsiteY11" fmla="*/ 1595120 h 3694853"/>
                  <a:gd name="connsiteX12" fmla="*/ 2922693 w 3557693"/>
                  <a:gd name="connsiteY12" fmla="*/ 1483360 h 3694853"/>
                  <a:gd name="connsiteX13" fmla="*/ 2983653 w 3557693"/>
                  <a:gd name="connsiteY13" fmla="*/ 1320800 h 3694853"/>
                  <a:gd name="connsiteX14" fmla="*/ 2983653 w 3557693"/>
                  <a:gd name="connsiteY14" fmla="*/ 1270000 h 3694853"/>
                  <a:gd name="connsiteX15" fmla="*/ 2932853 w 3557693"/>
                  <a:gd name="connsiteY15" fmla="*/ 1280160 h 3694853"/>
                  <a:gd name="connsiteX16" fmla="*/ 2902373 w 3557693"/>
                  <a:gd name="connsiteY16" fmla="*/ 1361440 h 3694853"/>
                  <a:gd name="connsiteX17" fmla="*/ 2821093 w 3557693"/>
                  <a:gd name="connsiteY17" fmla="*/ 1584960 h 3694853"/>
                  <a:gd name="connsiteX18" fmla="*/ 2790613 w 3557693"/>
                  <a:gd name="connsiteY18" fmla="*/ 1666240 h 3694853"/>
                  <a:gd name="connsiteX19" fmla="*/ 2591957 w 3557693"/>
                  <a:gd name="connsiteY19" fmla="*/ 1776969 h 3694853"/>
                  <a:gd name="connsiteX20" fmla="*/ 2374053 w 3557693"/>
                  <a:gd name="connsiteY20" fmla="*/ 1899920 h 3694853"/>
                  <a:gd name="connsiteX21" fmla="*/ 2231813 w 3557693"/>
                  <a:gd name="connsiteY21" fmla="*/ 2011680 h 3694853"/>
                  <a:gd name="connsiteX22" fmla="*/ 2313093 w 3557693"/>
                  <a:gd name="connsiteY22" fmla="*/ 1666240 h 3694853"/>
                  <a:gd name="connsiteX23" fmla="*/ 2384213 w 3557693"/>
                  <a:gd name="connsiteY23" fmla="*/ 1280160 h 3694853"/>
                  <a:gd name="connsiteX24" fmla="*/ 2597573 w 3557693"/>
                  <a:gd name="connsiteY24" fmla="*/ 1056640 h 3694853"/>
                  <a:gd name="connsiteX25" fmla="*/ 2668693 w 3557693"/>
                  <a:gd name="connsiteY25" fmla="*/ 894080 h 3694853"/>
                  <a:gd name="connsiteX26" fmla="*/ 2628053 w 3557693"/>
                  <a:gd name="connsiteY26" fmla="*/ 894080 h 3694853"/>
                  <a:gd name="connsiteX27" fmla="*/ 2567093 w 3557693"/>
                  <a:gd name="connsiteY27" fmla="*/ 1026160 h 3694853"/>
                  <a:gd name="connsiteX28" fmla="*/ 2414693 w 3557693"/>
                  <a:gd name="connsiteY28" fmla="*/ 1148080 h 3694853"/>
                  <a:gd name="connsiteX29" fmla="*/ 2465493 w 3557693"/>
                  <a:gd name="connsiteY29" fmla="*/ 975360 h 3694853"/>
                  <a:gd name="connsiteX30" fmla="*/ 2546773 w 3557693"/>
                  <a:gd name="connsiteY30" fmla="*/ 680720 h 3694853"/>
                  <a:gd name="connsiteX31" fmla="*/ 2648373 w 3557693"/>
                  <a:gd name="connsiteY31" fmla="*/ 589280 h 3694853"/>
                  <a:gd name="connsiteX32" fmla="*/ 2729653 w 3557693"/>
                  <a:gd name="connsiteY32" fmla="*/ 497840 h 3694853"/>
                  <a:gd name="connsiteX33" fmla="*/ 2739813 w 3557693"/>
                  <a:gd name="connsiteY33" fmla="*/ 447040 h 3694853"/>
                  <a:gd name="connsiteX34" fmla="*/ 2699173 w 3557693"/>
                  <a:gd name="connsiteY34" fmla="*/ 467360 h 3694853"/>
                  <a:gd name="connsiteX35" fmla="*/ 2628053 w 3557693"/>
                  <a:gd name="connsiteY35" fmla="*/ 548640 h 3694853"/>
                  <a:gd name="connsiteX36" fmla="*/ 2567093 w 3557693"/>
                  <a:gd name="connsiteY36" fmla="*/ 579120 h 3694853"/>
                  <a:gd name="connsiteX37" fmla="*/ 2678853 w 3557693"/>
                  <a:gd name="connsiteY37" fmla="*/ 274320 h 3694853"/>
                  <a:gd name="connsiteX38" fmla="*/ 2729653 w 3557693"/>
                  <a:gd name="connsiteY38" fmla="*/ 40640 h 3694853"/>
                  <a:gd name="connsiteX39" fmla="*/ 2689013 w 3557693"/>
                  <a:gd name="connsiteY39" fmla="*/ 30480 h 3694853"/>
                  <a:gd name="connsiteX40" fmla="*/ 2668693 w 3557693"/>
                  <a:gd name="connsiteY40" fmla="*/ 142240 h 3694853"/>
                  <a:gd name="connsiteX41" fmla="*/ 2617893 w 3557693"/>
                  <a:gd name="connsiteY41" fmla="*/ 314960 h 3694853"/>
                  <a:gd name="connsiteX42" fmla="*/ 2597573 w 3557693"/>
                  <a:gd name="connsiteY42" fmla="*/ 314960 h 3694853"/>
                  <a:gd name="connsiteX43" fmla="*/ 2556933 w 3557693"/>
                  <a:gd name="connsiteY43" fmla="*/ 172720 h 3694853"/>
                  <a:gd name="connsiteX44" fmla="*/ 2526453 w 3557693"/>
                  <a:gd name="connsiteY44" fmla="*/ 81280 h 3694853"/>
                  <a:gd name="connsiteX45" fmla="*/ 2495973 w 3557693"/>
                  <a:gd name="connsiteY45" fmla="*/ 111760 h 3694853"/>
                  <a:gd name="connsiteX46" fmla="*/ 2516293 w 3557693"/>
                  <a:gd name="connsiteY46" fmla="*/ 172720 h 3694853"/>
                  <a:gd name="connsiteX47" fmla="*/ 2546773 w 3557693"/>
                  <a:gd name="connsiteY47" fmla="*/ 284480 h 3694853"/>
                  <a:gd name="connsiteX48" fmla="*/ 2567093 w 3557693"/>
                  <a:gd name="connsiteY48" fmla="*/ 375920 h 3694853"/>
                  <a:gd name="connsiteX49" fmla="*/ 2577253 w 3557693"/>
                  <a:gd name="connsiteY49" fmla="*/ 406400 h 3694853"/>
                  <a:gd name="connsiteX50" fmla="*/ 2495973 w 3557693"/>
                  <a:gd name="connsiteY50" fmla="*/ 640080 h 3694853"/>
                  <a:gd name="connsiteX51" fmla="*/ 2424853 w 3557693"/>
                  <a:gd name="connsiteY51" fmla="*/ 894080 h 3694853"/>
                  <a:gd name="connsiteX52" fmla="*/ 2363893 w 3557693"/>
                  <a:gd name="connsiteY52" fmla="*/ 863600 h 3694853"/>
                  <a:gd name="connsiteX53" fmla="*/ 2262293 w 3557693"/>
                  <a:gd name="connsiteY53" fmla="*/ 690880 h 3694853"/>
                  <a:gd name="connsiteX54" fmla="*/ 2221653 w 3557693"/>
                  <a:gd name="connsiteY54" fmla="*/ 609600 h 3694853"/>
                  <a:gd name="connsiteX55" fmla="*/ 2201333 w 3557693"/>
                  <a:gd name="connsiteY55" fmla="*/ 640080 h 3694853"/>
                  <a:gd name="connsiteX56" fmla="*/ 2241973 w 3557693"/>
                  <a:gd name="connsiteY56" fmla="*/ 741680 h 3694853"/>
                  <a:gd name="connsiteX57" fmla="*/ 2302933 w 3557693"/>
                  <a:gd name="connsiteY57" fmla="*/ 853440 h 3694853"/>
                  <a:gd name="connsiteX58" fmla="*/ 2353733 w 3557693"/>
                  <a:gd name="connsiteY58" fmla="*/ 934720 h 3694853"/>
                  <a:gd name="connsiteX59" fmla="*/ 2384213 w 3557693"/>
                  <a:gd name="connsiteY59" fmla="*/ 965200 h 3694853"/>
                  <a:gd name="connsiteX60" fmla="*/ 2363893 w 3557693"/>
                  <a:gd name="connsiteY60" fmla="*/ 1076960 h 3694853"/>
                  <a:gd name="connsiteX61" fmla="*/ 2262293 w 3557693"/>
                  <a:gd name="connsiteY61" fmla="*/ 1422400 h 3694853"/>
                  <a:gd name="connsiteX62" fmla="*/ 2211493 w 3557693"/>
                  <a:gd name="connsiteY62" fmla="*/ 1676400 h 3694853"/>
                  <a:gd name="connsiteX63" fmla="*/ 2160693 w 3557693"/>
                  <a:gd name="connsiteY63" fmla="*/ 1818640 h 3694853"/>
                  <a:gd name="connsiteX64" fmla="*/ 2089573 w 3557693"/>
                  <a:gd name="connsiteY64" fmla="*/ 1838960 h 3694853"/>
                  <a:gd name="connsiteX65" fmla="*/ 2048933 w 3557693"/>
                  <a:gd name="connsiteY65" fmla="*/ 1686560 h 3694853"/>
                  <a:gd name="connsiteX66" fmla="*/ 1957493 w 3557693"/>
                  <a:gd name="connsiteY66" fmla="*/ 1351280 h 3694853"/>
                  <a:gd name="connsiteX67" fmla="*/ 1845733 w 3557693"/>
                  <a:gd name="connsiteY67" fmla="*/ 894080 h 3694853"/>
                  <a:gd name="connsiteX68" fmla="*/ 1805093 w 3557693"/>
                  <a:gd name="connsiteY68" fmla="*/ 436880 h 3694853"/>
                  <a:gd name="connsiteX69" fmla="*/ 1815253 w 3557693"/>
                  <a:gd name="connsiteY69" fmla="*/ 254000 h 3694853"/>
                  <a:gd name="connsiteX70" fmla="*/ 1774613 w 3557693"/>
                  <a:gd name="connsiteY70" fmla="*/ 213360 h 3694853"/>
                  <a:gd name="connsiteX71" fmla="*/ 1764453 w 3557693"/>
                  <a:gd name="connsiteY71" fmla="*/ 365760 h 3694853"/>
                  <a:gd name="connsiteX72" fmla="*/ 1764453 w 3557693"/>
                  <a:gd name="connsiteY72" fmla="*/ 558800 h 3694853"/>
                  <a:gd name="connsiteX73" fmla="*/ 1774613 w 3557693"/>
                  <a:gd name="connsiteY73" fmla="*/ 670560 h 3694853"/>
                  <a:gd name="connsiteX74" fmla="*/ 1733973 w 3557693"/>
                  <a:gd name="connsiteY74" fmla="*/ 609600 h 3694853"/>
                  <a:gd name="connsiteX75" fmla="*/ 1622213 w 3557693"/>
                  <a:gd name="connsiteY75" fmla="*/ 406400 h 3694853"/>
                  <a:gd name="connsiteX76" fmla="*/ 1571413 w 3557693"/>
                  <a:gd name="connsiteY76" fmla="*/ 142240 h 3694853"/>
                  <a:gd name="connsiteX77" fmla="*/ 1540933 w 3557693"/>
                  <a:gd name="connsiteY77" fmla="*/ 60960 h 3694853"/>
                  <a:gd name="connsiteX78" fmla="*/ 1520613 w 3557693"/>
                  <a:gd name="connsiteY78" fmla="*/ 121920 h 3694853"/>
                  <a:gd name="connsiteX79" fmla="*/ 1551093 w 3557693"/>
                  <a:gd name="connsiteY79" fmla="*/ 365760 h 3694853"/>
                  <a:gd name="connsiteX80" fmla="*/ 1571413 w 3557693"/>
                  <a:gd name="connsiteY80" fmla="*/ 426720 h 3694853"/>
                  <a:gd name="connsiteX81" fmla="*/ 1540933 w 3557693"/>
                  <a:gd name="connsiteY81" fmla="*/ 416560 h 3694853"/>
                  <a:gd name="connsiteX82" fmla="*/ 1439333 w 3557693"/>
                  <a:gd name="connsiteY82" fmla="*/ 335280 h 3694853"/>
                  <a:gd name="connsiteX83" fmla="*/ 1327573 w 3557693"/>
                  <a:gd name="connsiteY83" fmla="*/ 274320 h 3694853"/>
                  <a:gd name="connsiteX84" fmla="*/ 1317413 w 3557693"/>
                  <a:gd name="connsiteY84" fmla="*/ 304800 h 3694853"/>
                  <a:gd name="connsiteX85" fmla="*/ 1429173 w 3557693"/>
                  <a:gd name="connsiteY85" fmla="*/ 396240 h 3694853"/>
                  <a:gd name="connsiteX86" fmla="*/ 1571413 w 3557693"/>
                  <a:gd name="connsiteY86" fmla="*/ 477520 h 3694853"/>
                  <a:gd name="connsiteX87" fmla="*/ 1601893 w 3557693"/>
                  <a:gd name="connsiteY87" fmla="*/ 497840 h 3694853"/>
                  <a:gd name="connsiteX88" fmla="*/ 1683173 w 3557693"/>
                  <a:gd name="connsiteY88" fmla="*/ 629920 h 3694853"/>
                  <a:gd name="connsiteX89" fmla="*/ 1764453 w 3557693"/>
                  <a:gd name="connsiteY89" fmla="*/ 731520 h 3694853"/>
                  <a:gd name="connsiteX90" fmla="*/ 1784773 w 3557693"/>
                  <a:gd name="connsiteY90" fmla="*/ 843280 h 3694853"/>
                  <a:gd name="connsiteX91" fmla="*/ 1815253 w 3557693"/>
                  <a:gd name="connsiteY91" fmla="*/ 1036320 h 3694853"/>
                  <a:gd name="connsiteX92" fmla="*/ 1876213 w 3557693"/>
                  <a:gd name="connsiteY92" fmla="*/ 1310640 h 3694853"/>
                  <a:gd name="connsiteX93" fmla="*/ 1855893 w 3557693"/>
                  <a:gd name="connsiteY93" fmla="*/ 1310640 h 3694853"/>
                  <a:gd name="connsiteX94" fmla="*/ 1591733 w 3557693"/>
                  <a:gd name="connsiteY94" fmla="*/ 1137920 h 3694853"/>
                  <a:gd name="connsiteX95" fmla="*/ 1408853 w 3557693"/>
                  <a:gd name="connsiteY95" fmla="*/ 914400 h 3694853"/>
                  <a:gd name="connsiteX96" fmla="*/ 1327573 w 3557693"/>
                  <a:gd name="connsiteY96" fmla="*/ 782320 h 3694853"/>
                  <a:gd name="connsiteX97" fmla="*/ 1307253 w 3557693"/>
                  <a:gd name="connsiteY97" fmla="*/ 619760 h 3694853"/>
                  <a:gd name="connsiteX98" fmla="*/ 1286933 w 3557693"/>
                  <a:gd name="connsiteY98" fmla="*/ 589280 h 3694853"/>
                  <a:gd name="connsiteX99" fmla="*/ 1256453 w 3557693"/>
                  <a:gd name="connsiteY99" fmla="*/ 670560 h 3694853"/>
                  <a:gd name="connsiteX100" fmla="*/ 1266613 w 3557693"/>
                  <a:gd name="connsiteY100" fmla="*/ 772160 h 3694853"/>
                  <a:gd name="connsiteX101" fmla="*/ 1185333 w 3557693"/>
                  <a:gd name="connsiteY101" fmla="*/ 690880 h 3694853"/>
                  <a:gd name="connsiteX102" fmla="*/ 1012613 w 3557693"/>
                  <a:gd name="connsiteY102" fmla="*/ 508000 h 3694853"/>
                  <a:gd name="connsiteX103" fmla="*/ 941493 w 3557693"/>
                  <a:gd name="connsiteY103" fmla="*/ 375920 h 3694853"/>
                  <a:gd name="connsiteX104" fmla="*/ 890693 w 3557693"/>
                  <a:gd name="connsiteY104" fmla="*/ 294640 h 3694853"/>
                  <a:gd name="connsiteX105" fmla="*/ 860213 w 3557693"/>
                  <a:gd name="connsiteY105" fmla="*/ 294640 h 3694853"/>
                  <a:gd name="connsiteX106" fmla="*/ 880533 w 3557693"/>
                  <a:gd name="connsiteY106" fmla="*/ 365760 h 3694853"/>
                  <a:gd name="connsiteX107" fmla="*/ 982133 w 3557693"/>
                  <a:gd name="connsiteY107" fmla="*/ 548640 h 3694853"/>
                  <a:gd name="connsiteX108" fmla="*/ 1083733 w 3557693"/>
                  <a:gd name="connsiteY108" fmla="*/ 650240 h 3694853"/>
                  <a:gd name="connsiteX109" fmla="*/ 1012613 w 3557693"/>
                  <a:gd name="connsiteY109" fmla="*/ 650240 h 3694853"/>
                  <a:gd name="connsiteX110" fmla="*/ 850053 w 3557693"/>
                  <a:gd name="connsiteY110" fmla="*/ 579120 h 3694853"/>
                  <a:gd name="connsiteX111" fmla="*/ 829733 w 3557693"/>
                  <a:gd name="connsiteY111" fmla="*/ 599440 h 3694853"/>
                  <a:gd name="connsiteX112" fmla="*/ 921173 w 3557693"/>
                  <a:gd name="connsiteY112" fmla="*/ 650240 h 3694853"/>
                  <a:gd name="connsiteX113" fmla="*/ 1073573 w 3557693"/>
                  <a:gd name="connsiteY113" fmla="*/ 711200 h 3694853"/>
                  <a:gd name="connsiteX114" fmla="*/ 1124373 w 3557693"/>
                  <a:gd name="connsiteY114" fmla="*/ 721360 h 3694853"/>
                  <a:gd name="connsiteX115" fmla="*/ 1246293 w 3557693"/>
                  <a:gd name="connsiteY115" fmla="*/ 822960 h 3694853"/>
                  <a:gd name="connsiteX116" fmla="*/ 1286933 w 3557693"/>
                  <a:gd name="connsiteY116" fmla="*/ 853440 h 3694853"/>
                  <a:gd name="connsiteX117" fmla="*/ 1398693 w 3557693"/>
                  <a:gd name="connsiteY117" fmla="*/ 985520 h 3694853"/>
                  <a:gd name="connsiteX118" fmla="*/ 1500293 w 3557693"/>
                  <a:gd name="connsiteY118" fmla="*/ 1117600 h 3694853"/>
                  <a:gd name="connsiteX119" fmla="*/ 1683173 w 3557693"/>
                  <a:gd name="connsiteY119" fmla="*/ 1290320 h 3694853"/>
                  <a:gd name="connsiteX120" fmla="*/ 1845733 w 3557693"/>
                  <a:gd name="connsiteY120" fmla="*/ 1422400 h 3694853"/>
                  <a:gd name="connsiteX121" fmla="*/ 1866053 w 3557693"/>
                  <a:gd name="connsiteY121" fmla="*/ 1473200 h 3694853"/>
                  <a:gd name="connsiteX122" fmla="*/ 1886373 w 3557693"/>
                  <a:gd name="connsiteY122" fmla="*/ 1625600 h 3694853"/>
                  <a:gd name="connsiteX123" fmla="*/ 1896533 w 3557693"/>
                  <a:gd name="connsiteY123" fmla="*/ 1717040 h 3694853"/>
                  <a:gd name="connsiteX124" fmla="*/ 1886373 w 3557693"/>
                  <a:gd name="connsiteY124" fmla="*/ 1879600 h 3694853"/>
                  <a:gd name="connsiteX125" fmla="*/ 1774613 w 3557693"/>
                  <a:gd name="connsiteY125" fmla="*/ 1828800 h 3694853"/>
                  <a:gd name="connsiteX126" fmla="*/ 1500293 w 3557693"/>
                  <a:gd name="connsiteY126" fmla="*/ 1778000 h 3694853"/>
                  <a:gd name="connsiteX127" fmla="*/ 1256453 w 3557693"/>
                  <a:gd name="connsiteY127" fmla="*/ 1706880 h 3694853"/>
                  <a:gd name="connsiteX128" fmla="*/ 900853 w 3557693"/>
                  <a:gd name="connsiteY128" fmla="*/ 1574800 h 3694853"/>
                  <a:gd name="connsiteX129" fmla="*/ 667173 w 3557693"/>
                  <a:gd name="connsiteY129" fmla="*/ 1341120 h 3694853"/>
                  <a:gd name="connsiteX130" fmla="*/ 514773 w 3557693"/>
                  <a:gd name="connsiteY130" fmla="*/ 1137920 h 3694853"/>
                  <a:gd name="connsiteX131" fmla="*/ 423333 w 3557693"/>
                  <a:gd name="connsiteY131" fmla="*/ 1036320 h 3694853"/>
                  <a:gd name="connsiteX132" fmla="*/ 362373 w 3557693"/>
                  <a:gd name="connsiteY132" fmla="*/ 1046480 h 3694853"/>
                  <a:gd name="connsiteX133" fmla="*/ 443653 w 3557693"/>
                  <a:gd name="connsiteY133" fmla="*/ 1137920 h 3694853"/>
                  <a:gd name="connsiteX134" fmla="*/ 565573 w 3557693"/>
                  <a:gd name="connsiteY134" fmla="*/ 1320800 h 3694853"/>
                  <a:gd name="connsiteX135" fmla="*/ 626533 w 3557693"/>
                  <a:gd name="connsiteY135" fmla="*/ 1402080 h 3694853"/>
                  <a:gd name="connsiteX136" fmla="*/ 555413 w 3557693"/>
                  <a:gd name="connsiteY136" fmla="*/ 1391920 h 3694853"/>
                  <a:gd name="connsiteX137" fmla="*/ 382693 w 3557693"/>
                  <a:gd name="connsiteY137" fmla="*/ 1300480 h 3694853"/>
                  <a:gd name="connsiteX138" fmla="*/ 209973 w 3557693"/>
                  <a:gd name="connsiteY138" fmla="*/ 1178560 h 3694853"/>
                  <a:gd name="connsiteX139" fmla="*/ 47413 w 3557693"/>
                  <a:gd name="connsiteY139" fmla="*/ 1046480 h 3694853"/>
                  <a:gd name="connsiteX140" fmla="*/ 6773 w 3557693"/>
                  <a:gd name="connsiteY140" fmla="*/ 1056640 h 3694853"/>
                  <a:gd name="connsiteX141" fmla="*/ 88053 w 3557693"/>
                  <a:gd name="connsiteY141" fmla="*/ 1127760 h 3694853"/>
                  <a:gd name="connsiteX142" fmla="*/ 362373 w 3557693"/>
                  <a:gd name="connsiteY142" fmla="*/ 1351280 h 3694853"/>
                  <a:gd name="connsiteX143" fmla="*/ 606213 w 3557693"/>
                  <a:gd name="connsiteY143" fmla="*/ 1463040 h 3694853"/>
                  <a:gd name="connsiteX144" fmla="*/ 707813 w 3557693"/>
                  <a:gd name="connsiteY144" fmla="*/ 1483360 h 3694853"/>
                  <a:gd name="connsiteX145" fmla="*/ 758613 w 3557693"/>
                  <a:gd name="connsiteY145" fmla="*/ 1544320 h 3694853"/>
                  <a:gd name="connsiteX146" fmla="*/ 819573 w 3557693"/>
                  <a:gd name="connsiteY146" fmla="*/ 1595120 h 3694853"/>
                  <a:gd name="connsiteX147" fmla="*/ 911013 w 3557693"/>
                  <a:gd name="connsiteY147" fmla="*/ 1645920 h 3694853"/>
                  <a:gd name="connsiteX148" fmla="*/ 1236133 w 3557693"/>
                  <a:gd name="connsiteY148" fmla="*/ 1767840 h 3694853"/>
                  <a:gd name="connsiteX149" fmla="*/ 1540933 w 3557693"/>
                  <a:gd name="connsiteY149" fmla="*/ 1879600 h 3694853"/>
                  <a:gd name="connsiteX150" fmla="*/ 1652693 w 3557693"/>
                  <a:gd name="connsiteY150" fmla="*/ 1950720 h 3694853"/>
                  <a:gd name="connsiteX151" fmla="*/ 1469813 w 3557693"/>
                  <a:gd name="connsiteY151" fmla="*/ 1920240 h 3694853"/>
                  <a:gd name="connsiteX152" fmla="*/ 1286933 w 3557693"/>
                  <a:gd name="connsiteY152" fmla="*/ 1920240 h 3694853"/>
                  <a:gd name="connsiteX153" fmla="*/ 1053253 w 3557693"/>
                  <a:gd name="connsiteY153" fmla="*/ 1899920 h 3694853"/>
                  <a:gd name="connsiteX154" fmla="*/ 809413 w 3557693"/>
                  <a:gd name="connsiteY154" fmla="*/ 1828800 h 3694853"/>
                  <a:gd name="connsiteX155" fmla="*/ 545253 w 3557693"/>
                  <a:gd name="connsiteY155" fmla="*/ 1737360 h 3694853"/>
                  <a:gd name="connsiteX156" fmla="*/ 514773 w 3557693"/>
                  <a:gd name="connsiteY156" fmla="*/ 1727200 h 3694853"/>
                  <a:gd name="connsiteX157" fmla="*/ 382693 w 3557693"/>
                  <a:gd name="connsiteY157" fmla="*/ 1635760 h 3694853"/>
                  <a:gd name="connsiteX158" fmla="*/ 342053 w 3557693"/>
                  <a:gd name="connsiteY158" fmla="*/ 1645920 h 3694853"/>
                  <a:gd name="connsiteX159" fmla="*/ 474133 w 3557693"/>
                  <a:gd name="connsiteY159" fmla="*/ 1767840 h 3694853"/>
                  <a:gd name="connsiteX160" fmla="*/ 728133 w 3557693"/>
                  <a:gd name="connsiteY160" fmla="*/ 1849120 h 3694853"/>
                  <a:gd name="connsiteX161" fmla="*/ 606213 w 3557693"/>
                  <a:gd name="connsiteY161" fmla="*/ 1849120 h 3694853"/>
                  <a:gd name="connsiteX162" fmla="*/ 474133 w 3557693"/>
                  <a:gd name="connsiteY162" fmla="*/ 1838960 h 3694853"/>
                  <a:gd name="connsiteX163" fmla="*/ 474133 w 3557693"/>
                  <a:gd name="connsiteY163" fmla="*/ 1889760 h 3694853"/>
                  <a:gd name="connsiteX164" fmla="*/ 585893 w 3557693"/>
                  <a:gd name="connsiteY164" fmla="*/ 1889760 h 3694853"/>
                  <a:gd name="connsiteX165" fmla="*/ 789093 w 3557693"/>
                  <a:gd name="connsiteY165" fmla="*/ 1889760 h 3694853"/>
                  <a:gd name="connsiteX166" fmla="*/ 992293 w 3557693"/>
                  <a:gd name="connsiteY166" fmla="*/ 1930400 h 3694853"/>
                  <a:gd name="connsiteX167" fmla="*/ 1266613 w 3557693"/>
                  <a:gd name="connsiteY167" fmla="*/ 1950720 h 3694853"/>
                  <a:gd name="connsiteX168" fmla="*/ 1583845 w 3557693"/>
                  <a:gd name="connsiteY168" fmla="*/ 1992993 h 3694853"/>
                  <a:gd name="connsiteX169" fmla="*/ 1744133 w 3557693"/>
                  <a:gd name="connsiteY169" fmla="*/ 2123440 h 3694853"/>
                  <a:gd name="connsiteX170" fmla="*/ 1794933 w 3557693"/>
                  <a:gd name="connsiteY170" fmla="*/ 2255520 h 3694853"/>
                  <a:gd name="connsiteX171" fmla="*/ 1805093 w 3557693"/>
                  <a:gd name="connsiteY171" fmla="*/ 2499360 h 3694853"/>
                  <a:gd name="connsiteX172" fmla="*/ 1784773 w 3557693"/>
                  <a:gd name="connsiteY172" fmla="*/ 2753360 h 3694853"/>
                  <a:gd name="connsiteX173" fmla="*/ 1733973 w 3557693"/>
                  <a:gd name="connsiteY173" fmla="*/ 3048000 h 3694853"/>
                  <a:gd name="connsiteX174" fmla="*/ 1683173 w 3557693"/>
                  <a:gd name="connsiteY174" fmla="*/ 3342640 h 3694853"/>
                  <a:gd name="connsiteX175" fmla="*/ 1632373 w 3557693"/>
                  <a:gd name="connsiteY175" fmla="*/ 3586480 h 3694853"/>
                  <a:gd name="connsiteX176" fmla="*/ 1825413 w 3557693"/>
                  <a:gd name="connsiteY176" fmla="*/ 3667760 h 3694853"/>
                  <a:gd name="connsiteX177" fmla="*/ 2120053 w 3557693"/>
                  <a:gd name="connsiteY177" fmla="*/ 3677920 h 3694853"/>
                  <a:gd name="connsiteX178" fmla="*/ 2191173 w 3557693"/>
                  <a:gd name="connsiteY178" fmla="*/ 3627120 h 3694853"/>
                  <a:gd name="connsiteX179" fmla="*/ 2181013 w 3557693"/>
                  <a:gd name="connsiteY179" fmla="*/ 3271520 h 3694853"/>
                  <a:gd name="connsiteX180" fmla="*/ 2159909 w 3557693"/>
                  <a:gd name="connsiteY180" fmla="*/ 2353033 h 3694853"/>
                  <a:gd name="connsiteX0" fmla="*/ 2159909 w 3557693"/>
                  <a:gd name="connsiteY0" fmla="*/ 2443668 h 3785488"/>
                  <a:gd name="connsiteX1" fmla="*/ 2303925 w 3557693"/>
                  <a:gd name="connsiteY1" fmla="*/ 2155636 h 3785488"/>
                  <a:gd name="connsiteX2" fmla="*/ 2628053 w 3557693"/>
                  <a:gd name="connsiteY2" fmla="*/ 1929595 h 3785488"/>
                  <a:gd name="connsiteX3" fmla="*/ 3014133 w 3557693"/>
                  <a:gd name="connsiteY3" fmla="*/ 1706075 h 3785488"/>
                  <a:gd name="connsiteX4" fmla="*/ 3288453 w 3557693"/>
                  <a:gd name="connsiteY4" fmla="*/ 1594315 h 3785488"/>
                  <a:gd name="connsiteX5" fmla="*/ 3471333 w 3557693"/>
                  <a:gd name="connsiteY5" fmla="*/ 1482555 h 3785488"/>
                  <a:gd name="connsiteX6" fmla="*/ 3552613 w 3557693"/>
                  <a:gd name="connsiteY6" fmla="*/ 1370795 h 3785488"/>
                  <a:gd name="connsiteX7" fmla="*/ 3501813 w 3557693"/>
                  <a:gd name="connsiteY7" fmla="*/ 1360635 h 3785488"/>
                  <a:gd name="connsiteX8" fmla="*/ 3430693 w 3557693"/>
                  <a:gd name="connsiteY8" fmla="*/ 1462235 h 3785488"/>
                  <a:gd name="connsiteX9" fmla="*/ 3237653 w 3557693"/>
                  <a:gd name="connsiteY9" fmla="*/ 1563835 h 3785488"/>
                  <a:gd name="connsiteX10" fmla="*/ 2922693 w 3557693"/>
                  <a:gd name="connsiteY10" fmla="*/ 1695915 h 3785488"/>
                  <a:gd name="connsiteX11" fmla="*/ 2892213 w 3557693"/>
                  <a:gd name="connsiteY11" fmla="*/ 1685755 h 3785488"/>
                  <a:gd name="connsiteX12" fmla="*/ 2922693 w 3557693"/>
                  <a:gd name="connsiteY12" fmla="*/ 1573995 h 3785488"/>
                  <a:gd name="connsiteX13" fmla="*/ 2983653 w 3557693"/>
                  <a:gd name="connsiteY13" fmla="*/ 1411435 h 3785488"/>
                  <a:gd name="connsiteX14" fmla="*/ 2983653 w 3557693"/>
                  <a:gd name="connsiteY14" fmla="*/ 1360635 h 3785488"/>
                  <a:gd name="connsiteX15" fmla="*/ 2932853 w 3557693"/>
                  <a:gd name="connsiteY15" fmla="*/ 1370795 h 3785488"/>
                  <a:gd name="connsiteX16" fmla="*/ 2902373 w 3557693"/>
                  <a:gd name="connsiteY16" fmla="*/ 1452075 h 3785488"/>
                  <a:gd name="connsiteX17" fmla="*/ 2821093 w 3557693"/>
                  <a:gd name="connsiteY17" fmla="*/ 1675595 h 3785488"/>
                  <a:gd name="connsiteX18" fmla="*/ 2790613 w 3557693"/>
                  <a:gd name="connsiteY18" fmla="*/ 1756875 h 3785488"/>
                  <a:gd name="connsiteX19" fmla="*/ 2591957 w 3557693"/>
                  <a:gd name="connsiteY19" fmla="*/ 1867604 h 3785488"/>
                  <a:gd name="connsiteX20" fmla="*/ 2374053 w 3557693"/>
                  <a:gd name="connsiteY20" fmla="*/ 1990555 h 3785488"/>
                  <a:gd name="connsiteX21" fmla="*/ 2231813 w 3557693"/>
                  <a:gd name="connsiteY21" fmla="*/ 2102315 h 3785488"/>
                  <a:gd name="connsiteX22" fmla="*/ 2313093 w 3557693"/>
                  <a:gd name="connsiteY22" fmla="*/ 1756875 h 3785488"/>
                  <a:gd name="connsiteX23" fmla="*/ 2384213 w 3557693"/>
                  <a:gd name="connsiteY23" fmla="*/ 1370795 h 3785488"/>
                  <a:gd name="connsiteX24" fmla="*/ 2597573 w 3557693"/>
                  <a:gd name="connsiteY24" fmla="*/ 1147275 h 3785488"/>
                  <a:gd name="connsiteX25" fmla="*/ 2668693 w 3557693"/>
                  <a:gd name="connsiteY25" fmla="*/ 984715 h 3785488"/>
                  <a:gd name="connsiteX26" fmla="*/ 2628053 w 3557693"/>
                  <a:gd name="connsiteY26" fmla="*/ 984715 h 3785488"/>
                  <a:gd name="connsiteX27" fmla="*/ 2567093 w 3557693"/>
                  <a:gd name="connsiteY27" fmla="*/ 1116795 h 3785488"/>
                  <a:gd name="connsiteX28" fmla="*/ 2414693 w 3557693"/>
                  <a:gd name="connsiteY28" fmla="*/ 1238715 h 3785488"/>
                  <a:gd name="connsiteX29" fmla="*/ 2465493 w 3557693"/>
                  <a:gd name="connsiteY29" fmla="*/ 1065995 h 3785488"/>
                  <a:gd name="connsiteX30" fmla="*/ 2546773 w 3557693"/>
                  <a:gd name="connsiteY30" fmla="*/ 771355 h 3785488"/>
                  <a:gd name="connsiteX31" fmla="*/ 2648373 w 3557693"/>
                  <a:gd name="connsiteY31" fmla="*/ 679915 h 3785488"/>
                  <a:gd name="connsiteX32" fmla="*/ 2729653 w 3557693"/>
                  <a:gd name="connsiteY32" fmla="*/ 588475 h 3785488"/>
                  <a:gd name="connsiteX33" fmla="*/ 2739813 w 3557693"/>
                  <a:gd name="connsiteY33" fmla="*/ 537675 h 3785488"/>
                  <a:gd name="connsiteX34" fmla="*/ 2699173 w 3557693"/>
                  <a:gd name="connsiteY34" fmla="*/ 557995 h 3785488"/>
                  <a:gd name="connsiteX35" fmla="*/ 2628053 w 3557693"/>
                  <a:gd name="connsiteY35" fmla="*/ 639275 h 3785488"/>
                  <a:gd name="connsiteX36" fmla="*/ 2567093 w 3557693"/>
                  <a:gd name="connsiteY36" fmla="*/ 669755 h 3785488"/>
                  <a:gd name="connsiteX37" fmla="*/ 2678853 w 3557693"/>
                  <a:gd name="connsiteY37" fmla="*/ 364955 h 3785488"/>
                  <a:gd name="connsiteX38" fmla="*/ 2729653 w 3557693"/>
                  <a:gd name="connsiteY38" fmla="*/ 131275 h 3785488"/>
                  <a:gd name="connsiteX39" fmla="*/ 2689013 w 3557693"/>
                  <a:gd name="connsiteY39" fmla="*/ 121115 h 3785488"/>
                  <a:gd name="connsiteX40" fmla="*/ 2668693 w 3557693"/>
                  <a:gd name="connsiteY40" fmla="*/ 232875 h 3785488"/>
                  <a:gd name="connsiteX41" fmla="*/ 2617893 w 3557693"/>
                  <a:gd name="connsiteY41" fmla="*/ 405595 h 3785488"/>
                  <a:gd name="connsiteX42" fmla="*/ 2597573 w 3557693"/>
                  <a:gd name="connsiteY42" fmla="*/ 405595 h 3785488"/>
                  <a:gd name="connsiteX43" fmla="*/ 2556933 w 3557693"/>
                  <a:gd name="connsiteY43" fmla="*/ 263355 h 3785488"/>
                  <a:gd name="connsiteX44" fmla="*/ 2526453 w 3557693"/>
                  <a:gd name="connsiteY44" fmla="*/ 171915 h 3785488"/>
                  <a:gd name="connsiteX45" fmla="*/ 2495973 w 3557693"/>
                  <a:gd name="connsiteY45" fmla="*/ 202395 h 3785488"/>
                  <a:gd name="connsiteX46" fmla="*/ 2516293 w 3557693"/>
                  <a:gd name="connsiteY46" fmla="*/ 263355 h 3785488"/>
                  <a:gd name="connsiteX47" fmla="*/ 2546773 w 3557693"/>
                  <a:gd name="connsiteY47" fmla="*/ 375115 h 3785488"/>
                  <a:gd name="connsiteX48" fmla="*/ 2567093 w 3557693"/>
                  <a:gd name="connsiteY48" fmla="*/ 466555 h 3785488"/>
                  <a:gd name="connsiteX49" fmla="*/ 2577253 w 3557693"/>
                  <a:gd name="connsiteY49" fmla="*/ 497035 h 3785488"/>
                  <a:gd name="connsiteX50" fmla="*/ 2495973 w 3557693"/>
                  <a:gd name="connsiteY50" fmla="*/ 730715 h 3785488"/>
                  <a:gd name="connsiteX51" fmla="*/ 2424853 w 3557693"/>
                  <a:gd name="connsiteY51" fmla="*/ 984715 h 3785488"/>
                  <a:gd name="connsiteX52" fmla="*/ 2363893 w 3557693"/>
                  <a:gd name="connsiteY52" fmla="*/ 954235 h 3785488"/>
                  <a:gd name="connsiteX53" fmla="*/ 2262293 w 3557693"/>
                  <a:gd name="connsiteY53" fmla="*/ 781515 h 3785488"/>
                  <a:gd name="connsiteX54" fmla="*/ 2221653 w 3557693"/>
                  <a:gd name="connsiteY54" fmla="*/ 700235 h 3785488"/>
                  <a:gd name="connsiteX55" fmla="*/ 2201333 w 3557693"/>
                  <a:gd name="connsiteY55" fmla="*/ 730715 h 3785488"/>
                  <a:gd name="connsiteX56" fmla="*/ 2241973 w 3557693"/>
                  <a:gd name="connsiteY56" fmla="*/ 832315 h 3785488"/>
                  <a:gd name="connsiteX57" fmla="*/ 2302933 w 3557693"/>
                  <a:gd name="connsiteY57" fmla="*/ 944075 h 3785488"/>
                  <a:gd name="connsiteX58" fmla="*/ 2353733 w 3557693"/>
                  <a:gd name="connsiteY58" fmla="*/ 1025355 h 3785488"/>
                  <a:gd name="connsiteX59" fmla="*/ 2384213 w 3557693"/>
                  <a:gd name="connsiteY59" fmla="*/ 1055835 h 3785488"/>
                  <a:gd name="connsiteX60" fmla="*/ 2363893 w 3557693"/>
                  <a:gd name="connsiteY60" fmla="*/ 1167595 h 3785488"/>
                  <a:gd name="connsiteX61" fmla="*/ 2262293 w 3557693"/>
                  <a:gd name="connsiteY61" fmla="*/ 1513035 h 3785488"/>
                  <a:gd name="connsiteX62" fmla="*/ 2211493 w 3557693"/>
                  <a:gd name="connsiteY62" fmla="*/ 1767035 h 3785488"/>
                  <a:gd name="connsiteX63" fmla="*/ 2160693 w 3557693"/>
                  <a:gd name="connsiteY63" fmla="*/ 1909275 h 3785488"/>
                  <a:gd name="connsiteX64" fmla="*/ 2089573 w 3557693"/>
                  <a:gd name="connsiteY64" fmla="*/ 1929595 h 3785488"/>
                  <a:gd name="connsiteX65" fmla="*/ 2048933 w 3557693"/>
                  <a:gd name="connsiteY65" fmla="*/ 1777195 h 3785488"/>
                  <a:gd name="connsiteX66" fmla="*/ 1957493 w 3557693"/>
                  <a:gd name="connsiteY66" fmla="*/ 1441915 h 3785488"/>
                  <a:gd name="connsiteX67" fmla="*/ 1845733 w 3557693"/>
                  <a:gd name="connsiteY67" fmla="*/ 984715 h 3785488"/>
                  <a:gd name="connsiteX68" fmla="*/ 1805093 w 3557693"/>
                  <a:gd name="connsiteY68" fmla="*/ 527515 h 3785488"/>
                  <a:gd name="connsiteX69" fmla="*/ 1815253 w 3557693"/>
                  <a:gd name="connsiteY69" fmla="*/ 344635 h 3785488"/>
                  <a:gd name="connsiteX70" fmla="*/ 1800200 w 3557693"/>
                  <a:gd name="connsiteY70" fmla="*/ 18627 h 3785488"/>
                  <a:gd name="connsiteX71" fmla="*/ 1764453 w 3557693"/>
                  <a:gd name="connsiteY71" fmla="*/ 456395 h 3785488"/>
                  <a:gd name="connsiteX72" fmla="*/ 1764453 w 3557693"/>
                  <a:gd name="connsiteY72" fmla="*/ 649435 h 3785488"/>
                  <a:gd name="connsiteX73" fmla="*/ 1774613 w 3557693"/>
                  <a:gd name="connsiteY73" fmla="*/ 761195 h 3785488"/>
                  <a:gd name="connsiteX74" fmla="*/ 1733973 w 3557693"/>
                  <a:gd name="connsiteY74" fmla="*/ 700235 h 3785488"/>
                  <a:gd name="connsiteX75" fmla="*/ 1622213 w 3557693"/>
                  <a:gd name="connsiteY75" fmla="*/ 497035 h 3785488"/>
                  <a:gd name="connsiteX76" fmla="*/ 1571413 w 3557693"/>
                  <a:gd name="connsiteY76" fmla="*/ 232875 h 3785488"/>
                  <a:gd name="connsiteX77" fmla="*/ 1540933 w 3557693"/>
                  <a:gd name="connsiteY77" fmla="*/ 151595 h 3785488"/>
                  <a:gd name="connsiteX78" fmla="*/ 1520613 w 3557693"/>
                  <a:gd name="connsiteY78" fmla="*/ 212555 h 3785488"/>
                  <a:gd name="connsiteX79" fmla="*/ 1551093 w 3557693"/>
                  <a:gd name="connsiteY79" fmla="*/ 456395 h 3785488"/>
                  <a:gd name="connsiteX80" fmla="*/ 1571413 w 3557693"/>
                  <a:gd name="connsiteY80" fmla="*/ 517355 h 3785488"/>
                  <a:gd name="connsiteX81" fmla="*/ 1540933 w 3557693"/>
                  <a:gd name="connsiteY81" fmla="*/ 507195 h 3785488"/>
                  <a:gd name="connsiteX82" fmla="*/ 1439333 w 3557693"/>
                  <a:gd name="connsiteY82" fmla="*/ 425915 h 3785488"/>
                  <a:gd name="connsiteX83" fmla="*/ 1327573 w 3557693"/>
                  <a:gd name="connsiteY83" fmla="*/ 364955 h 3785488"/>
                  <a:gd name="connsiteX84" fmla="*/ 1317413 w 3557693"/>
                  <a:gd name="connsiteY84" fmla="*/ 395435 h 3785488"/>
                  <a:gd name="connsiteX85" fmla="*/ 1429173 w 3557693"/>
                  <a:gd name="connsiteY85" fmla="*/ 486875 h 3785488"/>
                  <a:gd name="connsiteX86" fmla="*/ 1571413 w 3557693"/>
                  <a:gd name="connsiteY86" fmla="*/ 568155 h 3785488"/>
                  <a:gd name="connsiteX87" fmla="*/ 1601893 w 3557693"/>
                  <a:gd name="connsiteY87" fmla="*/ 588475 h 3785488"/>
                  <a:gd name="connsiteX88" fmla="*/ 1683173 w 3557693"/>
                  <a:gd name="connsiteY88" fmla="*/ 720555 h 3785488"/>
                  <a:gd name="connsiteX89" fmla="*/ 1764453 w 3557693"/>
                  <a:gd name="connsiteY89" fmla="*/ 822155 h 3785488"/>
                  <a:gd name="connsiteX90" fmla="*/ 1784773 w 3557693"/>
                  <a:gd name="connsiteY90" fmla="*/ 933915 h 3785488"/>
                  <a:gd name="connsiteX91" fmla="*/ 1815253 w 3557693"/>
                  <a:gd name="connsiteY91" fmla="*/ 1126955 h 3785488"/>
                  <a:gd name="connsiteX92" fmla="*/ 1876213 w 3557693"/>
                  <a:gd name="connsiteY92" fmla="*/ 1401275 h 3785488"/>
                  <a:gd name="connsiteX93" fmla="*/ 1855893 w 3557693"/>
                  <a:gd name="connsiteY93" fmla="*/ 1401275 h 3785488"/>
                  <a:gd name="connsiteX94" fmla="*/ 1591733 w 3557693"/>
                  <a:gd name="connsiteY94" fmla="*/ 1228555 h 3785488"/>
                  <a:gd name="connsiteX95" fmla="*/ 1408853 w 3557693"/>
                  <a:gd name="connsiteY95" fmla="*/ 1005035 h 3785488"/>
                  <a:gd name="connsiteX96" fmla="*/ 1327573 w 3557693"/>
                  <a:gd name="connsiteY96" fmla="*/ 872955 h 3785488"/>
                  <a:gd name="connsiteX97" fmla="*/ 1307253 w 3557693"/>
                  <a:gd name="connsiteY97" fmla="*/ 710395 h 3785488"/>
                  <a:gd name="connsiteX98" fmla="*/ 1286933 w 3557693"/>
                  <a:gd name="connsiteY98" fmla="*/ 679915 h 3785488"/>
                  <a:gd name="connsiteX99" fmla="*/ 1256453 w 3557693"/>
                  <a:gd name="connsiteY99" fmla="*/ 761195 h 3785488"/>
                  <a:gd name="connsiteX100" fmla="*/ 1266613 w 3557693"/>
                  <a:gd name="connsiteY100" fmla="*/ 862795 h 3785488"/>
                  <a:gd name="connsiteX101" fmla="*/ 1185333 w 3557693"/>
                  <a:gd name="connsiteY101" fmla="*/ 781515 h 3785488"/>
                  <a:gd name="connsiteX102" fmla="*/ 1012613 w 3557693"/>
                  <a:gd name="connsiteY102" fmla="*/ 598635 h 3785488"/>
                  <a:gd name="connsiteX103" fmla="*/ 941493 w 3557693"/>
                  <a:gd name="connsiteY103" fmla="*/ 466555 h 3785488"/>
                  <a:gd name="connsiteX104" fmla="*/ 890693 w 3557693"/>
                  <a:gd name="connsiteY104" fmla="*/ 385275 h 3785488"/>
                  <a:gd name="connsiteX105" fmla="*/ 860213 w 3557693"/>
                  <a:gd name="connsiteY105" fmla="*/ 385275 h 3785488"/>
                  <a:gd name="connsiteX106" fmla="*/ 880533 w 3557693"/>
                  <a:gd name="connsiteY106" fmla="*/ 456395 h 3785488"/>
                  <a:gd name="connsiteX107" fmla="*/ 982133 w 3557693"/>
                  <a:gd name="connsiteY107" fmla="*/ 639275 h 3785488"/>
                  <a:gd name="connsiteX108" fmla="*/ 1083733 w 3557693"/>
                  <a:gd name="connsiteY108" fmla="*/ 740875 h 3785488"/>
                  <a:gd name="connsiteX109" fmla="*/ 1012613 w 3557693"/>
                  <a:gd name="connsiteY109" fmla="*/ 740875 h 3785488"/>
                  <a:gd name="connsiteX110" fmla="*/ 850053 w 3557693"/>
                  <a:gd name="connsiteY110" fmla="*/ 669755 h 3785488"/>
                  <a:gd name="connsiteX111" fmla="*/ 829733 w 3557693"/>
                  <a:gd name="connsiteY111" fmla="*/ 690075 h 3785488"/>
                  <a:gd name="connsiteX112" fmla="*/ 921173 w 3557693"/>
                  <a:gd name="connsiteY112" fmla="*/ 740875 h 3785488"/>
                  <a:gd name="connsiteX113" fmla="*/ 1073573 w 3557693"/>
                  <a:gd name="connsiteY113" fmla="*/ 801835 h 3785488"/>
                  <a:gd name="connsiteX114" fmla="*/ 1124373 w 3557693"/>
                  <a:gd name="connsiteY114" fmla="*/ 811995 h 3785488"/>
                  <a:gd name="connsiteX115" fmla="*/ 1246293 w 3557693"/>
                  <a:gd name="connsiteY115" fmla="*/ 913595 h 3785488"/>
                  <a:gd name="connsiteX116" fmla="*/ 1286933 w 3557693"/>
                  <a:gd name="connsiteY116" fmla="*/ 944075 h 3785488"/>
                  <a:gd name="connsiteX117" fmla="*/ 1398693 w 3557693"/>
                  <a:gd name="connsiteY117" fmla="*/ 1076155 h 3785488"/>
                  <a:gd name="connsiteX118" fmla="*/ 1500293 w 3557693"/>
                  <a:gd name="connsiteY118" fmla="*/ 1208235 h 3785488"/>
                  <a:gd name="connsiteX119" fmla="*/ 1683173 w 3557693"/>
                  <a:gd name="connsiteY119" fmla="*/ 1380955 h 3785488"/>
                  <a:gd name="connsiteX120" fmla="*/ 1845733 w 3557693"/>
                  <a:gd name="connsiteY120" fmla="*/ 1513035 h 3785488"/>
                  <a:gd name="connsiteX121" fmla="*/ 1866053 w 3557693"/>
                  <a:gd name="connsiteY121" fmla="*/ 1563835 h 3785488"/>
                  <a:gd name="connsiteX122" fmla="*/ 1886373 w 3557693"/>
                  <a:gd name="connsiteY122" fmla="*/ 1716235 h 3785488"/>
                  <a:gd name="connsiteX123" fmla="*/ 1896533 w 3557693"/>
                  <a:gd name="connsiteY123" fmla="*/ 1807675 h 3785488"/>
                  <a:gd name="connsiteX124" fmla="*/ 1886373 w 3557693"/>
                  <a:gd name="connsiteY124" fmla="*/ 1970235 h 3785488"/>
                  <a:gd name="connsiteX125" fmla="*/ 1774613 w 3557693"/>
                  <a:gd name="connsiteY125" fmla="*/ 1919435 h 3785488"/>
                  <a:gd name="connsiteX126" fmla="*/ 1500293 w 3557693"/>
                  <a:gd name="connsiteY126" fmla="*/ 1868635 h 3785488"/>
                  <a:gd name="connsiteX127" fmla="*/ 1256453 w 3557693"/>
                  <a:gd name="connsiteY127" fmla="*/ 1797515 h 3785488"/>
                  <a:gd name="connsiteX128" fmla="*/ 900853 w 3557693"/>
                  <a:gd name="connsiteY128" fmla="*/ 1665435 h 3785488"/>
                  <a:gd name="connsiteX129" fmla="*/ 667173 w 3557693"/>
                  <a:gd name="connsiteY129" fmla="*/ 1431755 h 3785488"/>
                  <a:gd name="connsiteX130" fmla="*/ 514773 w 3557693"/>
                  <a:gd name="connsiteY130" fmla="*/ 1228555 h 3785488"/>
                  <a:gd name="connsiteX131" fmla="*/ 423333 w 3557693"/>
                  <a:gd name="connsiteY131" fmla="*/ 1126955 h 3785488"/>
                  <a:gd name="connsiteX132" fmla="*/ 362373 w 3557693"/>
                  <a:gd name="connsiteY132" fmla="*/ 1137115 h 3785488"/>
                  <a:gd name="connsiteX133" fmla="*/ 443653 w 3557693"/>
                  <a:gd name="connsiteY133" fmla="*/ 1228555 h 3785488"/>
                  <a:gd name="connsiteX134" fmla="*/ 565573 w 3557693"/>
                  <a:gd name="connsiteY134" fmla="*/ 1411435 h 3785488"/>
                  <a:gd name="connsiteX135" fmla="*/ 626533 w 3557693"/>
                  <a:gd name="connsiteY135" fmla="*/ 1492715 h 3785488"/>
                  <a:gd name="connsiteX136" fmla="*/ 555413 w 3557693"/>
                  <a:gd name="connsiteY136" fmla="*/ 1482555 h 3785488"/>
                  <a:gd name="connsiteX137" fmla="*/ 382693 w 3557693"/>
                  <a:gd name="connsiteY137" fmla="*/ 1391115 h 3785488"/>
                  <a:gd name="connsiteX138" fmla="*/ 209973 w 3557693"/>
                  <a:gd name="connsiteY138" fmla="*/ 1269195 h 3785488"/>
                  <a:gd name="connsiteX139" fmla="*/ 47413 w 3557693"/>
                  <a:gd name="connsiteY139" fmla="*/ 1137115 h 3785488"/>
                  <a:gd name="connsiteX140" fmla="*/ 6773 w 3557693"/>
                  <a:gd name="connsiteY140" fmla="*/ 1147275 h 3785488"/>
                  <a:gd name="connsiteX141" fmla="*/ 88053 w 3557693"/>
                  <a:gd name="connsiteY141" fmla="*/ 1218395 h 3785488"/>
                  <a:gd name="connsiteX142" fmla="*/ 362373 w 3557693"/>
                  <a:gd name="connsiteY142" fmla="*/ 1441915 h 3785488"/>
                  <a:gd name="connsiteX143" fmla="*/ 606213 w 3557693"/>
                  <a:gd name="connsiteY143" fmla="*/ 1553675 h 3785488"/>
                  <a:gd name="connsiteX144" fmla="*/ 707813 w 3557693"/>
                  <a:gd name="connsiteY144" fmla="*/ 1573995 h 3785488"/>
                  <a:gd name="connsiteX145" fmla="*/ 758613 w 3557693"/>
                  <a:gd name="connsiteY145" fmla="*/ 1634955 h 3785488"/>
                  <a:gd name="connsiteX146" fmla="*/ 819573 w 3557693"/>
                  <a:gd name="connsiteY146" fmla="*/ 1685755 h 3785488"/>
                  <a:gd name="connsiteX147" fmla="*/ 911013 w 3557693"/>
                  <a:gd name="connsiteY147" fmla="*/ 1736555 h 3785488"/>
                  <a:gd name="connsiteX148" fmla="*/ 1236133 w 3557693"/>
                  <a:gd name="connsiteY148" fmla="*/ 1858475 h 3785488"/>
                  <a:gd name="connsiteX149" fmla="*/ 1540933 w 3557693"/>
                  <a:gd name="connsiteY149" fmla="*/ 1970235 h 3785488"/>
                  <a:gd name="connsiteX150" fmla="*/ 1652693 w 3557693"/>
                  <a:gd name="connsiteY150" fmla="*/ 2041355 h 3785488"/>
                  <a:gd name="connsiteX151" fmla="*/ 1469813 w 3557693"/>
                  <a:gd name="connsiteY151" fmla="*/ 2010875 h 3785488"/>
                  <a:gd name="connsiteX152" fmla="*/ 1286933 w 3557693"/>
                  <a:gd name="connsiteY152" fmla="*/ 2010875 h 3785488"/>
                  <a:gd name="connsiteX153" fmla="*/ 1053253 w 3557693"/>
                  <a:gd name="connsiteY153" fmla="*/ 1990555 h 3785488"/>
                  <a:gd name="connsiteX154" fmla="*/ 809413 w 3557693"/>
                  <a:gd name="connsiteY154" fmla="*/ 1919435 h 3785488"/>
                  <a:gd name="connsiteX155" fmla="*/ 545253 w 3557693"/>
                  <a:gd name="connsiteY155" fmla="*/ 1827995 h 3785488"/>
                  <a:gd name="connsiteX156" fmla="*/ 514773 w 3557693"/>
                  <a:gd name="connsiteY156" fmla="*/ 1817835 h 3785488"/>
                  <a:gd name="connsiteX157" fmla="*/ 382693 w 3557693"/>
                  <a:gd name="connsiteY157" fmla="*/ 1726395 h 3785488"/>
                  <a:gd name="connsiteX158" fmla="*/ 342053 w 3557693"/>
                  <a:gd name="connsiteY158" fmla="*/ 1736555 h 3785488"/>
                  <a:gd name="connsiteX159" fmla="*/ 474133 w 3557693"/>
                  <a:gd name="connsiteY159" fmla="*/ 1858475 h 3785488"/>
                  <a:gd name="connsiteX160" fmla="*/ 728133 w 3557693"/>
                  <a:gd name="connsiteY160" fmla="*/ 1939755 h 3785488"/>
                  <a:gd name="connsiteX161" fmla="*/ 606213 w 3557693"/>
                  <a:gd name="connsiteY161" fmla="*/ 1939755 h 3785488"/>
                  <a:gd name="connsiteX162" fmla="*/ 474133 w 3557693"/>
                  <a:gd name="connsiteY162" fmla="*/ 1929595 h 3785488"/>
                  <a:gd name="connsiteX163" fmla="*/ 474133 w 3557693"/>
                  <a:gd name="connsiteY163" fmla="*/ 1980395 h 3785488"/>
                  <a:gd name="connsiteX164" fmla="*/ 585893 w 3557693"/>
                  <a:gd name="connsiteY164" fmla="*/ 1980395 h 3785488"/>
                  <a:gd name="connsiteX165" fmla="*/ 789093 w 3557693"/>
                  <a:gd name="connsiteY165" fmla="*/ 1980395 h 3785488"/>
                  <a:gd name="connsiteX166" fmla="*/ 992293 w 3557693"/>
                  <a:gd name="connsiteY166" fmla="*/ 2021035 h 3785488"/>
                  <a:gd name="connsiteX167" fmla="*/ 1266613 w 3557693"/>
                  <a:gd name="connsiteY167" fmla="*/ 2041355 h 3785488"/>
                  <a:gd name="connsiteX168" fmla="*/ 1583845 w 3557693"/>
                  <a:gd name="connsiteY168" fmla="*/ 2083628 h 3785488"/>
                  <a:gd name="connsiteX169" fmla="*/ 1744133 w 3557693"/>
                  <a:gd name="connsiteY169" fmla="*/ 2214075 h 3785488"/>
                  <a:gd name="connsiteX170" fmla="*/ 1794933 w 3557693"/>
                  <a:gd name="connsiteY170" fmla="*/ 2346155 h 3785488"/>
                  <a:gd name="connsiteX171" fmla="*/ 1805093 w 3557693"/>
                  <a:gd name="connsiteY171" fmla="*/ 2589995 h 3785488"/>
                  <a:gd name="connsiteX172" fmla="*/ 1784773 w 3557693"/>
                  <a:gd name="connsiteY172" fmla="*/ 2843995 h 3785488"/>
                  <a:gd name="connsiteX173" fmla="*/ 1733973 w 3557693"/>
                  <a:gd name="connsiteY173" fmla="*/ 3138635 h 3785488"/>
                  <a:gd name="connsiteX174" fmla="*/ 1683173 w 3557693"/>
                  <a:gd name="connsiteY174" fmla="*/ 3433275 h 3785488"/>
                  <a:gd name="connsiteX175" fmla="*/ 1632373 w 3557693"/>
                  <a:gd name="connsiteY175" fmla="*/ 3677115 h 3785488"/>
                  <a:gd name="connsiteX176" fmla="*/ 1825413 w 3557693"/>
                  <a:gd name="connsiteY176" fmla="*/ 3758395 h 3785488"/>
                  <a:gd name="connsiteX177" fmla="*/ 2120053 w 3557693"/>
                  <a:gd name="connsiteY177" fmla="*/ 3768555 h 3785488"/>
                  <a:gd name="connsiteX178" fmla="*/ 2191173 w 3557693"/>
                  <a:gd name="connsiteY178" fmla="*/ 3717755 h 3785488"/>
                  <a:gd name="connsiteX179" fmla="*/ 2181013 w 3557693"/>
                  <a:gd name="connsiteY179" fmla="*/ 3362155 h 3785488"/>
                  <a:gd name="connsiteX180" fmla="*/ 2159909 w 3557693"/>
                  <a:gd name="connsiteY180" fmla="*/ 2443668 h 3785488"/>
                  <a:gd name="connsiteX0" fmla="*/ 2159909 w 3557693"/>
                  <a:gd name="connsiteY0" fmla="*/ 2581864 h 3923684"/>
                  <a:gd name="connsiteX1" fmla="*/ 2303925 w 3557693"/>
                  <a:gd name="connsiteY1" fmla="*/ 2293832 h 3923684"/>
                  <a:gd name="connsiteX2" fmla="*/ 2628053 w 3557693"/>
                  <a:gd name="connsiteY2" fmla="*/ 2067791 h 3923684"/>
                  <a:gd name="connsiteX3" fmla="*/ 3014133 w 3557693"/>
                  <a:gd name="connsiteY3" fmla="*/ 1844271 h 3923684"/>
                  <a:gd name="connsiteX4" fmla="*/ 3288453 w 3557693"/>
                  <a:gd name="connsiteY4" fmla="*/ 1732511 h 3923684"/>
                  <a:gd name="connsiteX5" fmla="*/ 3471333 w 3557693"/>
                  <a:gd name="connsiteY5" fmla="*/ 1620751 h 3923684"/>
                  <a:gd name="connsiteX6" fmla="*/ 3552613 w 3557693"/>
                  <a:gd name="connsiteY6" fmla="*/ 1508991 h 3923684"/>
                  <a:gd name="connsiteX7" fmla="*/ 3501813 w 3557693"/>
                  <a:gd name="connsiteY7" fmla="*/ 1498831 h 3923684"/>
                  <a:gd name="connsiteX8" fmla="*/ 3430693 w 3557693"/>
                  <a:gd name="connsiteY8" fmla="*/ 1600431 h 3923684"/>
                  <a:gd name="connsiteX9" fmla="*/ 3237653 w 3557693"/>
                  <a:gd name="connsiteY9" fmla="*/ 1702031 h 3923684"/>
                  <a:gd name="connsiteX10" fmla="*/ 2922693 w 3557693"/>
                  <a:gd name="connsiteY10" fmla="*/ 1834111 h 3923684"/>
                  <a:gd name="connsiteX11" fmla="*/ 2892213 w 3557693"/>
                  <a:gd name="connsiteY11" fmla="*/ 1823951 h 3923684"/>
                  <a:gd name="connsiteX12" fmla="*/ 2922693 w 3557693"/>
                  <a:gd name="connsiteY12" fmla="*/ 1712191 h 3923684"/>
                  <a:gd name="connsiteX13" fmla="*/ 2983653 w 3557693"/>
                  <a:gd name="connsiteY13" fmla="*/ 1549631 h 3923684"/>
                  <a:gd name="connsiteX14" fmla="*/ 2983653 w 3557693"/>
                  <a:gd name="connsiteY14" fmla="*/ 1498831 h 3923684"/>
                  <a:gd name="connsiteX15" fmla="*/ 2932853 w 3557693"/>
                  <a:gd name="connsiteY15" fmla="*/ 1508991 h 3923684"/>
                  <a:gd name="connsiteX16" fmla="*/ 2902373 w 3557693"/>
                  <a:gd name="connsiteY16" fmla="*/ 1590271 h 3923684"/>
                  <a:gd name="connsiteX17" fmla="*/ 2821093 w 3557693"/>
                  <a:gd name="connsiteY17" fmla="*/ 1813791 h 3923684"/>
                  <a:gd name="connsiteX18" fmla="*/ 2790613 w 3557693"/>
                  <a:gd name="connsiteY18" fmla="*/ 1895071 h 3923684"/>
                  <a:gd name="connsiteX19" fmla="*/ 2591957 w 3557693"/>
                  <a:gd name="connsiteY19" fmla="*/ 2005800 h 3923684"/>
                  <a:gd name="connsiteX20" fmla="*/ 2374053 w 3557693"/>
                  <a:gd name="connsiteY20" fmla="*/ 2128751 h 3923684"/>
                  <a:gd name="connsiteX21" fmla="*/ 2231813 w 3557693"/>
                  <a:gd name="connsiteY21" fmla="*/ 2240511 h 3923684"/>
                  <a:gd name="connsiteX22" fmla="*/ 2313093 w 3557693"/>
                  <a:gd name="connsiteY22" fmla="*/ 1895071 h 3923684"/>
                  <a:gd name="connsiteX23" fmla="*/ 2384213 w 3557693"/>
                  <a:gd name="connsiteY23" fmla="*/ 1508991 h 3923684"/>
                  <a:gd name="connsiteX24" fmla="*/ 2597573 w 3557693"/>
                  <a:gd name="connsiteY24" fmla="*/ 1285471 h 3923684"/>
                  <a:gd name="connsiteX25" fmla="*/ 2668693 w 3557693"/>
                  <a:gd name="connsiteY25" fmla="*/ 1122911 h 3923684"/>
                  <a:gd name="connsiteX26" fmla="*/ 2628053 w 3557693"/>
                  <a:gd name="connsiteY26" fmla="*/ 1122911 h 3923684"/>
                  <a:gd name="connsiteX27" fmla="*/ 2567093 w 3557693"/>
                  <a:gd name="connsiteY27" fmla="*/ 1254991 h 3923684"/>
                  <a:gd name="connsiteX28" fmla="*/ 2414693 w 3557693"/>
                  <a:gd name="connsiteY28" fmla="*/ 1376911 h 3923684"/>
                  <a:gd name="connsiteX29" fmla="*/ 2465493 w 3557693"/>
                  <a:gd name="connsiteY29" fmla="*/ 1204191 h 3923684"/>
                  <a:gd name="connsiteX30" fmla="*/ 2546773 w 3557693"/>
                  <a:gd name="connsiteY30" fmla="*/ 909551 h 3923684"/>
                  <a:gd name="connsiteX31" fmla="*/ 2648373 w 3557693"/>
                  <a:gd name="connsiteY31" fmla="*/ 818111 h 3923684"/>
                  <a:gd name="connsiteX32" fmla="*/ 2729653 w 3557693"/>
                  <a:gd name="connsiteY32" fmla="*/ 726671 h 3923684"/>
                  <a:gd name="connsiteX33" fmla="*/ 2739813 w 3557693"/>
                  <a:gd name="connsiteY33" fmla="*/ 675871 h 3923684"/>
                  <a:gd name="connsiteX34" fmla="*/ 2699173 w 3557693"/>
                  <a:gd name="connsiteY34" fmla="*/ 696191 h 3923684"/>
                  <a:gd name="connsiteX35" fmla="*/ 2628053 w 3557693"/>
                  <a:gd name="connsiteY35" fmla="*/ 777471 h 3923684"/>
                  <a:gd name="connsiteX36" fmla="*/ 2567093 w 3557693"/>
                  <a:gd name="connsiteY36" fmla="*/ 807951 h 3923684"/>
                  <a:gd name="connsiteX37" fmla="*/ 2678853 w 3557693"/>
                  <a:gd name="connsiteY37" fmla="*/ 503151 h 3923684"/>
                  <a:gd name="connsiteX38" fmla="*/ 2729653 w 3557693"/>
                  <a:gd name="connsiteY38" fmla="*/ 269471 h 3923684"/>
                  <a:gd name="connsiteX39" fmla="*/ 2689013 w 3557693"/>
                  <a:gd name="connsiteY39" fmla="*/ 259311 h 3923684"/>
                  <a:gd name="connsiteX40" fmla="*/ 2668693 w 3557693"/>
                  <a:gd name="connsiteY40" fmla="*/ 371071 h 3923684"/>
                  <a:gd name="connsiteX41" fmla="*/ 2617893 w 3557693"/>
                  <a:gd name="connsiteY41" fmla="*/ 543791 h 3923684"/>
                  <a:gd name="connsiteX42" fmla="*/ 2597573 w 3557693"/>
                  <a:gd name="connsiteY42" fmla="*/ 543791 h 3923684"/>
                  <a:gd name="connsiteX43" fmla="*/ 2556933 w 3557693"/>
                  <a:gd name="connsiteY43" fmla="*/ 401551 h 3923684"/>
                  <a:gd name="connsiteX44" fmla="*/ 2526453 w 3557693"/>
                  <a:gd name="connsiteY44" fmla="*/ 310111 h 3923684"/>
                  <a:gd name="connsiteX45" fmla="*/ 2495973 w 3557693"/>
                  <a:gd name="connsiteY45" fmla="*/ 340591 h 3923684"/>
                  <a:gd name="connsiteX46" fmla="*/ 2516293 w 3557693"/>
                  <a:gd name="connsiteY46" fmla="*/ 401551 h 3923684"/>
                  <a:gd name="connsiteX47" fmla="*/ 2546773 w 3557693"/>
                  <a:gd name="connsiteY47" fmla="*/ 513311 h 3923684"/>
                  <a:gd name="connsiteX48" fmla="*/ 2567093 w 3557693"/>
                  <a:gd name="connsiteY48" fmla="*/ 604751 h 3923684"/>
                  <a:gd name="connsiteX49" fmla="*/ 2577253 w 3557693"/>
                  <a:gd name="connsiteY49" fmla="*/ 635231 h 3923684"/>
                  <a:gd name="connsiteX50" fmla="*/ 2495973 w 3557693"/>
                  <a:gd name="connsiteY50" fmla="*/ 868911 h 3923684"/>
                  <a:gd name="connsiteX51" fmla="*/ 2424853 w 3557693"/>
                  <a:gd name="connsiteY51" fmla="*/ 1122911 h 3923684"/>
                  <a:gd name="connsiteX52" fmla="*/ 2363893 w 3557693"/>
                  <a:gd name="connsiteY52" fmla="*/ 1092431 h 3923684"/>
                  <a:gd name="connsiteX53" fmla="*/ 2262293 w 3557693"/>
                  <a:gd name="connsiteY53" fmla="*/ 919711 h 3923684"/>
                  <a:gd name="connsiteX54" fmla="*/ 2221653 w 3557693"/>
                  <a:gd name="connsiteY54" fmla="*/ 838431 h 3923684"/>
                  <a:gd name="connsiteX55" fmla="*/ 2201333 w 3557693"/>
                  <a:gd name="connsiteY55" fmla="*/ 868911 h 3923684"/>
                  <a:gd name="connsiteX56" fmla="*/ 2241973 w 3557693"/>
                  <a:gd name="connsiteY56" fmla="*/ 970511 h 3923684"/>
                  <a:gd name="connsiteX57" fmla="*/ 2302933 w 3557693"/>
                  <a:gd name="connsiteY57" fmla="*/ 1082271 h 3923684"/>
                  <a:gd name="connsiteX58" fmla="*/ 2353733 w 3557693"/>
                  <a:gd name="connsiteY58" fmla="*/ 1163551 h 3923684"/>
                  <a:gd name="connsiteX59" fmla="*/ 2384213 w 3557693"/>
                  <a:gd name="connsiteY59" fmla="*/ 1194031 h 3923684"/>
                  <a:gd name="connsiteX60" fmla="*/ 2363893 w 3557693"/>
                  <a:gd name="connsiteY60" fmla="*/ 1305791 h 3923684"/>
                  <a:gd name="connsiteX61" fmla="*/ 2262293 w 3557693"/>
                  <a:gd name="connsiteY61" fmla="*/ 1651231 h 3923684"/>
                  <a:gd name="connsiteX62" fmla="*/ 2211493 w 3557693"/>
                  <a:gd name="connsiteY62" fmla="*/ 1905231 h 3923684"/>
                  <a:gd name="connsiteX63" fmla="*/ 2160693 w 3557693"/>
                  <a:gd name="connsiteY63" fmla="*/ 2047471 h 3923684"/>
                  <a:gd name="connsiteX64" fmla="*/ 2089573 w 3557693"/>
                  <a:gd name="connsiteY64" fmla="*/ 2067791 h 3923684"/>
                  <a:gd name="connsiteX65" fmla="*/ 2048933 w 3557693"/>
                  <a:gd name="connsiteY65" fmla="*/ 1915391 h 3923684"/>
                  <a:gd name="connsiteX66" fmla="*/ 1957493 w 3557693"/>
                  <a:gd name="connsiteY66" fmla="*/ 1580111 h 3923684"/>
                  <a:gd name="connsiteX67" fmla="*/ 1845733 w 3557693"/>
                  <a:gd name="connsiteY67" fmla="*/ 1122911 h 3923684"/>
                  <a:gd name="connsiteX68" fmla="*/ 1805093 w 3557693"/>
                  <a:gd name="connsiteY68" fmla="*/ 665711 h 3923684"/>
                  <a:gd name="connsiteX69" fmla="*/ 1872208 w 3557693"/>
                  <a:gd name="connsiteY69" fmla="*/ 84815 h 3923684"/>
                  <a:gd name="connsiteX70" fmla="*/ 1800200 w 3557693"/>
                  <a:gd name="connsiteY70" fmla="*/ 156823 h 3923684"/>
                  <a:gd name="connsiteX71" fmla="*/ 1764453 w 3557693"/>
                  <a:gd name="connsiteY71" fmla="*/ 594591 h 3923684"/>
                  <a:gd name="connsiteX72" fmla="*/ 1764453 w 3557693"/>
                  <a:gd name="connsiteY72" fmla="*/ 787631 h 3923684"/>
                  <a:gd name="connsiteX73" fmla="*/ 1774613 w 3557693"/>
                  <a:gd name="connsiteY73" fmla="*/ 899391 h 3923684"/>
                  <a:gd name="connsiteX74" fmla="*/ 1733973 w 3557693"/>
                  <a:gd name="connsiteY74" fmla="*/ 838431 h 3923684"/>
                  <a:gd name="connsiteX75" fmla="*/ 1622213 w 3557693"/>
                  <a:gd name="connsiteY75" fmla="*/ 635231 h 3923684"/>
                  <a:gd name="connsiteX76" fmla="*/ 1571413 w 3557693"/>
                  <a:gd name="connsiteY76" fmla="*/ 371071 h 3923684"/>
                  <a:gd name="connsiteX77" fmla="*/ 1540933 w 3557693"/>
                  <a:gd name="connsiteY77" fmla="*/ 289791 h 3923684"/>
                  <a:gd name="connsiteX78" fmla="*/ 1520613 w 3557693"/>
                  <a:gd name="connsiteY78" fmla="*/ 350751 h 3923684"/>
                  <a:gd name="connsiteX79" fmla="*/ 1551093 w 3557693"/>
                  <a:gd name="connsiteY79" fmla="*/ 594591 h 3923684"/>
                  <a:gd name="connsiteX80" fmla="*/ 1571413 w 3557693"/>
                  <a:gd name="connsiteY80" fmla="*/ 655551 h 3923684"/>
                  <a:gd name="connsiteX81" fmla="*/ 1540933 w 3557693"/>
                  <a:gd name="connsiteY81" fmla="*/ 645391 h 3923684"/>
                  <a:gd name="connsiteX82" fmla="*/ 1439333 w 3557693"/>
                  <a:gd name="connsiteY82" fmla="*/ 564111 h 3923684"/>
                  <a:gd name="connsiteX83" fmla="*/ 1327573 w 3557693"/>
                  <a:gd name="connsiteY83" fmla="*/ 503151 h 3923684"/>
                  <a:gd name="connsiteX84" fmla="*/ 1317413 w 3557693"/>
                  <a:gd name="connsiteY84" fmla="*/ 533631 h 3923684"/>
                  <a:gd name="connsiteX85" fmla="*/ 1429173 w 3557693"/>
                  <a:gd name="connsiteY85" fmla="*/ 625071 h 3923684"/>
                  <a:gd name="connsiteX86" fmla="*/ 1571413 w 3557693"/>
                  <a:gd name="connsiteY86" fmla="*/ 706351 h 3923684"/>
                  <a:gd name="connsiteX87" fmla="*/ 1601893 w 3557693"/>
                  <a:gd name="connsiteY87" fmla="*/ 726671 h 3923684"/>
                  <a:gd name="connsiteX88" fmla="*/ 1683173 w 3557693"/>
                  <a:gd name="connsiteY88" fmla="*/ 858751 h 3923684"/>
                  <a:gd name="connsiteX89" fmla="*/ 1764453 w 3557693"/>
                  <a:gd name="connsiteY89" fmla="*/ 960351 h 3923684"/>
                  <a:gd name="connsiteX90" fmla="*/ 1784773 w 3557693"/>
                  <a:gd name="connsiteY90" fmla="*/ 1072111 h 3923684"/>
                  <a:gd name="connsiteX91" fmla="*/ 1815253 w 3557693"/>
                  <a:gd name="connsiteY91" fmla="*/ 1265151 h 3923684"/>
                  <a:gd name="connsiteX92" fmla="*/ 1876213 w 3557693"/>
                  <a:gd name="connsiteY92" fmla="*/ 1539471 h 3923684"/>
                  <a:gd name="connsiteX93" fmla="*/ 1855893 w 3557693"/>
                  <a:gd name="connsiteY93" fmla="*/ 1539471 h 3923684"/>
                  <a:gd name="connsiteX94" fmla="*/ 1591733 w 3557693"/>
                  <a:gd name="connsiteY94" fmla="*/ 1366751 h 3923684"/>
                  <a:gd name="connsiteX95" fmla="*/ 1408853 w 3557693"/>
                  <a:gd name="connsiteY95" fmla="*/ 1143231 h 3923684"/>
                  <a:gd name="connsiteX96" fmla="*/ 1327573 w 3557693"/>
                  <a:gd name="connsiteY96" fmla="*/ 1011151 h 3923684"/>
                  <a:gd name="connsiteX97" fmla="*/ 1307253 w 3557693"/>
                  <a:gd name="connsiteY97" fmla="*/ 848591 h 3923684"/>
                  <a:gd name="connsiteX98" fmla="*/ 1286933 w 3557693"/>
                  <a:gd name="connsiteY98" fmla="*/ 818111 h 3923684"/>
                  <a:gd name="connsiteX99" fmla="*/ 1256453 w 3557693"/>
                  <a:gd name="connsiteY99" fmla="*/ 899391 h 3923684"/>
                  <a:gd name="connsiteX100" fmla="*/ 1266613 w 3557693"/>
                  <a:gd name="connsiteY100" fmla="*/ 1000991 h 3923684"/>
                  <a:gd name="connsiteX101" fmla="*/ 1185333 w 3557693"/>
                  <a:gd name="connsiteY101" fmla="*/ 919711 h 3923684"/>
                  <a:gd name="connsiteX102" fmla="*/ 1012613 w 3557693"/>
                  <a:gd name="connsiteY102" fmla="*/ 736831 h 3923684"/>
                  <a:gd name="connsiteX103" fmla="*/ 941493 w 3557693"/>
                  <a:gd name="connsiteY103" fmla="*/ 604751 h 3923684"/>
                  <a:gd name="connsiteX104" fmla="*/ 890693 w 3557693"/>
                  <a:gd name="connsiteY104" fmla="*/ 523471 h 3923684"/>
                  <a:gd name="connsiteX105" fmla="*/ 860213 w 3557693"/>
                  <a:gd name="connsiteY105" fmla="*/ 523471 h 3923684"/>
                  <a:gd name="connsiteX106" fmla="*/ 880533 w 3557693"/>
                  <a:gd name="connsiteY106" fmla="*/ 594591 h 3923684"/>
                  <a:gd name="connsiteX107" fmla="*/ 982133 w 3557693"/>
                  <a:gd name="connsiteY107" fmla="*/ 777471 h 3923684"/>
                  <a:gd name="connsiteX108" fmla="*/ 1083733 w 3557693"/>
                  <a:gd name="connsiteY108" fmla="*/ 879071 h 3923684"/>
                  <a:gd name="connsiteX109" fmla="*/ 1012613 w 3557693"/>
                  <a:gd name="connsiteY109" fmla="*/ 879071 h 3923684"/>
                  <a:gd name="connsiteX110" fmla="*/ 850053 w 3557693"/>
                  <a:gd name="connsiteY110" fmla="*/ 807951 h 3923684"/>
                  <a:gd name="connsiteX111" fmla="*/ 829733 w 3557693"/>
                  <a:gd name="connsiteY111" fmla="*/ 828271 h 3923684"/>
                  <a:gd name="connsiteX112" fmla="*/ 921173 w 3557693"/>
                  <a:gd name="connsiteY112" fmla="*/ 879071 h 3923684"/>
                  <a:gd name="connsiteX113" fmla="*/ 1073573 w 3557693"/>
                  <a:gd name="connsiteY113" fmla="*/ 940031 h 3923684"/>
                  <a:gd name="connsiteX114" fmla="*/ 1124373 w 3557693"/>
                  <a:gd name="connsiteY114" fmla="*/ 950191 h 3923684"/>
                  <a:gd name="connsiteX115" fmla="*/ 1246293 w 3557693"/>
                  <a:gd name="connsiteY115" fmla="*/ 1051791 h 3923684"/>
                  <a:gd name="connsiteX116" fmla="*/ 1286933 w 3557693"/>
                  <a:gd name="connsiteY116" fmla="*/ 1082271 h 3923684"/>
                  <a:gd name="connsiteX117" fmla="*/ 1398693 w 3557693"/>
                  <a:gd name="connsiteY117" fmla="*/ 1214351 h 3923684"/>
                  <a:gd name="connsiteX118" fmla="*/ 1500293 w 3557693"/>
                  <a:gd name="connsiteY118" fmla="*/ 1346431 h 3923684"/>
                  <a:gd name="connsiteX119" fmla="*/ 1683173 w 3557693"/>
                  <a:gd name="connsiteY119" fmla="*/ 1519151 h 3923684"/>
                  <a:gd name="connsiteX120" fmla="*/ 1845733 w 3557693"/>
                  <a:gd name="connsiteY120" fmla="*/ 1651231 h 3923684"/>
                  <a:gd name="connsiteX121" fmla="*/ 1866053 w 3557693"/>
                  <a:gd name="connsiteY121" fmla="*/ 1702031 h 3923684"/>
                  <a:gd name="connsiteX122" fmla="*/ 1886373 w 3557693"/>
                  <a:gd name="connsiteY122" fmla="*/ 1854431 h 3923684"/>
                  <a:gd name="connsiteX123" fmla="*/ 1896533 w 3557693"/>
                  <a:gd name="connsiteY123" fmla="*/ 1945871 h 3923684"/>
                  <a:gd name="connsiteX124" fmla="*/ 1886373 w 3557693"/>
                  <a:gd name="connsiteY124" fmla="*/ 2108431 h 3923684"/>
                  <a:gd name="connsiteX125" fmla="*/ 1774613 w 3557693"/>
                  <a:gd name="connsiteY125" fmla="*/ 2057631 h 3923684"/>
                  <a:gd name="connsiteX126" fmla="*/ 1500293 w 3557693"/>
                  <a:gd name="connsiteY126" fmla="*/ 2006831 h 3923684"/>
                  <a:gd name="connsiteX127" fmla="*/ 1256453 w 3557693"/>
                  <a:gd name="connsiteY127" fmla="*/ 1935711 h 3923684"/>
                  <a:gd name="connsiteX128" fmla="*/ 900853 w 3557693"/>
                  <a:gd name="connsiteY128" fmla="*/ 1803631 h 3923684"/>
                  <a:gd name="connsiteX129" fmla="*/ 667173 w 3557693"/>
                  <a:gd name="connsiteY129" fmla="*/ 1569951 h 3923684"/>
                  <a:gd name="connsiteX130" fmla="*/ 514773 w 3557693"/>
                  <a:gd name="connsiteY130" fmla="*/ 1366751 h 3923684"/>
                  <a:gd name="connsiteX131" fmla="*/ 423333 w 3557693"/>
                  <a:gd name="connsiteY131" fmla="*/ 1265151 h 3923684"/>
                  <a:gd name="connsiteX132" fmla="*/ 362373 w 3557693"/>
                  <a:gd name="connsiteY132" fmla="*/ 1275311 h 3923684"/>
                  <a:gd name="connsiteX133" fmla="*/ 443653 w 3557693"/>
                  <a:gd name="connsiteY133" fmla="*/ 1366751 h 3923684"/>
                  <a:gd name="connsiteX134" fmla="*/ 565573 w 3557693"/>
                  <a:gd name="connsiteY134" fmla="*/ 1549631 h 3923684"/>
                  <a:gd name="connsiteX135" fmla="*/ 626533 w 3557693"/>
                  <a:gd name="connsiteY135" fmla="*/ 1630911 h 3923684"/>
                  <a:gd name="connsiteX136" fmla="*/ 555413 w 3557693"/>
                  <a:gd name="connsiteY136" fmla="*/ 1620751 h 3923684"/>
                  <a:gd name="connsiteX137" fmla="*/ 382693 w 3557693"/>
                  <a:gd name="connsiteY137" fmla="*/ 1529311 h 3923684"/>
                  <a:gd name="connsiteX138" fmla="*/ 209973 w 3557693"/>
                  <a:gd name="connsiteY138" fmla="*/ 1407391 h 3923684"/>
                  <a:gd name="connsiteX139" fmla="*/ 47413 w 3557693"/>
                  <a:gd name="connsiteY139" fmla="*/ 1275311 h 3923684"/>
                  <a:gd name="connsiteX140" fmla="*/ 6773 w 3557693"/>
                  <a:gd name="connsiteY140" fmla="*/ 1285471 h 3923684"/>
                  <a:gd name="connsiteX141" fmla="*/ 88053 w 3557693"/>
                  <a:gd name="connsiteY141" fmla="*/ 1356591 h 3923684"/>
                  <a:gd name="connsiteX142" fmla="*/ 362373 w 3557693"/>
                  <a:gd name="connsiteY142" fmla="*/ 1580111 h 3923684"/>
                  <a:gd name="connsiteX143" fmla="*/ 606213 w 3557693"/>
                  <a:gd name="connsiteY143" fmla="*/ 1691871 h 3923684"/>
                  <a:gd name="connsiteX144" fmla="*/ 707813 w 3557693"/>
                  <a:gd name="connsiteY144" fmla="*/ 1712191 h 3923684"/>
                  <a:gd name="connsiteX145" fmla="*/ 758613 w 3557693"/>
                  <a:gd name="connsiteY145" fmla="*/ 1773151 h 3923684"/>
                  <a:gd name="connsiteX146" fmla="*/ 819573 w 3557693"/>
                  <a:gd name="connsiteY146" fmla="*/ 1823951 h 3923684"/>
                  <a:gd name="connsiteX147" fmla="*/ 911013 w 3557693"/>
                  <a:gd name="connsiteY147" fmla="*/ 1874751 h 3923684"/>
                  <a:gd name="connsiteX148" fmla="*/ 1236133 w 3557693"/>
                  <a:gd name="connsiteY148" fmla="*/ 1996671 h 3923684"/>
                  <a:gd name="connsiteX149" fmla="*/ 1540933 w 3557693"/>
                  <a:gd name="connsiteY149" fmla="*/ 2108431 h 3923684"/>
                  <a:gd name="connsiteX150" fmla="*/ 1652693 w 3557693"/>
                  <a:gd name="connsiteY150" fmla="*/ 2179551 h 3923684"/>
                  <a:gd name="connsiteX151" fmla="*/ 1469813 w 3557693"/>
                  <a:gd name="connsiteY151" fmla="*/ 2149071 h 3923684"/>
                  <a:gd name="connsiteX152" fmla="*/ 1286933 w 3557693"/>
                  <a:gd name="connsiteY152" fmla="*/ 2149071 h 3923684"/>
                  <a:gd name="connsiteX153" fmla="*/ 1053253 w 3557693"/>
                  <a:gd name="connsiteY153" fmla="*/ 2128751 h 3923684"/>
                  <a:gd name="connsiteX154" fmla="*/ 809413 w 3557693"/>
                  <a:gd name="connsiteY154" fmla="*/ 2057631 h 3923684"/>
                  <a:gd name="connsiteX155" fmla="*/ 545253 w 3557693"/>
                  <a:gd name="connsiteY155" fmla="*/ 1966191 h 3923684"/>
                  <a:gd name="connsiteX156" fmla="*/ 514773 w 3557693"/>
                  <a:gd name="connsiteY156" fmla="*/ 1956031 h 3923684"/>
                  <a:gd name="connsiteX157" fmla="*/ 382693 w 3557693"/>
                  <a:gd name="connsiteY157" fmla="*/ 1864591 h 3923684"/>
                  <a:gd name="connsiteX158" fmla="*/ 342053 w 3557693"/>
                  <a:gd name="connsiteY158" fmla="*/ 1874751 h 3923684"/>
                  <a:gd name="connsiteX159" fmla="*/ 474133 w 3557693"/>
                  <a:gd name="connsiteY159" fmla="*/ 1996671 h 3923684"/>
                  <a:gd name="connsiteX160" fmla="*/ 728133 w 3557693"/>
                  <a:gd name="connsiteY160" fmla="*/ 2077951 h 3923684"/>
                  <a:gd name="connsiteX161" fmla="*/ 606213 w 3557693"/>
                  <a:gd name="connsiteY161" fmla="*/ 2077951 h 3923684"/>
                  <a:gd name="connsiteX162" fmla="*/ 474133 w 3557693"/>
                  <a:gd name="connsiteY162" fmla="*/ 2067791 h 3923684"/>
                  <a:gd name="connsiteX163" fmla="*/ 474133 w 3557693"/>
                  <a:gd name="connsiteY163" fmla="*/ 2118591 h 3923684"/>
                  <a:gd name="connsiteX164" fmla="*/ 585893 w 3557693"/>
                  <a:gd name="connsiteY164" fmla="*/ 2118591 h 3923684"/>
                  <a:gd name="connsiteX165" fmla="*/ 789093 w 3557693"/>
                  <a:gd name="connsiteY165" fmla="*/ 2118591 h 3923684"/>
                  <a:gd name="connsiteX166" fmla="*/ 992293 w 3557693"/>
                  <a:gd name="connsiteY166" fmla="*/ 2159231 h 3923684"/>
                  <a:gd name="connsiteX167" fmla="*/ 1266613 w 3557693"/>
                  <a:gd name="connsiteY167" fmla="*/ 2179551 h 3923684"/>
                  <a:gd name="connsiteX168" fmla="*/ 1583845 w 3557693"/>
                  <a:gd name="connsiteY168" fmla="*/ 2221824 h 3923684"/>
                  <a:gd name="connsiteX169" fmla="*/ 1744133 w 3557693"/>
                  <a:gd name="connsiteY169" fmla="*/ 2352271 h 3923684"/>
                  <a:gd name="connsiteX170" fmla="*/ 1794933 w 3557693"/>
                  <a:gd name="connsiteY170" fmla="*/ 2484351 h 3923684"/>
                  <a:gd name="connsiteX171" fmla="*/ 1805093 w 3557693"/>
                  <a:gd name="connsiteY171" fmla="*/ 2728191 h 3923684"/>
                  <a:gd name="connsiteX172" fmla="*/ 1784773 w 3557693"/>
                  <a:gd name="connsiteY172" fmla="*/ 2982191 h 3923684"/>
                  <a:gd name="connsiteX173" fmla="*/ 1733973 w 3557693"/>
                  <a:gd name="connsiteY173" fmla="*/ 3276831 h 3923684"/>
                  <a:gd name="connsiteX174" fmla="*/ 1683173 w 3557693"/>
                  <a:gd name="connsiteY174" fmla="*/ 3571471 h 3923684"/>
                  <a:gd name="connsiteX175" fmla="*/ 1632373 w 3557693"/>
                  <a:gd name="connsiteY175" fmla="*/ 3815311 h 3923684"/>
                  <a:gd name="connsiteX176" fmla="*/ 1825413 w 3557693"/>
                  <a:gd name="connsiteY176" fmla="*/ 3896591 h 3923684"/>
                  <a:gd name="connsiteX177" fmla="*/ 2120053 w 3557693"/>
                  <a:gd name="connsiteY177" fmla="*/ 3906751 h 3923684"/>
                  <a:gd name="connsiteX178" fmla="*/ 2191173 w 3557693"/>
                  <a:gd name="connsiteY178" fmla="*/ 3855951 h 3923684"/>
                  <a:gd name="connsiteX179" fmla="*/ 2181013 w 3557693"/>
                  <a:gd name="connsiteY179" fmla="*/ 3500351 h 3923684"/>
                  <a:gd name="connsiteX180" fmla="*/ 2159909 w 3557693"/>
                  <a:gd name="connsiteY180" fmla="*/ 2581864 h 3923684"/>
                  <a:gd name="connsiteX0" fmla="*/ 2159909 w 3557693"/>
                  <a:gd name="connsiteY0" fmla="*/ 2581864 h 3923684"/>
                  <a:gd name="connsiteX1" fmla="*/ 2303925 w 3557693"/>
                  <a:gd name="connsiteY1" fmla="*/ 2293832 h 3923684"/>
                  <a:gd name="connsiteX2" fmla="*/ 2628053 w 3557693"/>
                  <a:gd name="connsiteY2" fmla="*/ 2067791 h 3923684"/>
                  <a:gd name="connsiteX3" fmla="*/ 3014133 w 3557693"/>
                  <a:gd name="connsiteY3" fmla="*/ 1844271 h 3923684"/>
                  <a:gd name="connsiteX4" fmla="*/ 3288453 w 3557693"/>
                  <a:gd name="connsiteY4" fmla="*/ 1732511 h 3923684"/>
                  <a:gd name="connsiteX5" fmla="*/ 3471333 w 3557693"/>
                  <a:gd name="connsiteY5" fmla="*/ 1620751 h 3923684"/>
                  <a:gd name="connsiteX6" fmla="*/ 3552613 w 3557693"/>
                  <a:gd name="connsiteY6" fmla="*/ 1508991 h 3923684"/>
                  <a:gd name="connsiteX7" fmla="*/ 3501813 w 3557693"/>
                  <a:gd name="connsiteY7" fmla="*/ 1498831 h 3923684"/>
                  <a:gd name="connsiteX8" fmla="*/ 3430693 w 3557693"/>
                  <a:gd name="connsiteY8" fmla="*/ 1600431 h 3923684"/>
                  <a:gd name="connsiteX9" fmla="*/ 3237653 w 3557693"/>
                  <a:gd name="connsiteY9" fmla="*/ 1702031 h 3923684"/>
                  <a:gd name="connsiteX10" fmla="*/ 2922693 w 3557693"/>
                  <a:gd name="connsiteY10" fmla="*/ 1834111 h 3923684"/>
                  <a:gd name="connsiteX11" fmla="*/ 2892213 w 3557693"/>
                  <a:gd name="connsiteY11" fmla="*/ 1823951 h 3923684"/>
                  <a:gd name="connsiteX12" fmla="*/ 2922693 w 3557693"/>
                  <a:gd name="connsiteY12" fmla="*/ 1712191 h 3923684"/>
                  <a:gd name="connsiteX13" fmla="*/ 2983653 w 3557693"/>
                  <a:gd name="connsiteY13" fmla="*/ 1549631 h 3923684"/>
                  <a:gd name="connsiteX14" fmla="*/ 2983653 w 3557693"/>
                  <a:gd name="connsiteY14" fmla="*/ 1498831 h 3923684"/>
                  <a:gd name="connsiteX15" fmla="*/ 2932853 w 3557693"/>
                  <a:gd name="connsiteY15" fmla="*/ 1508991 h 3923684"/>
                  <a:gd name="connsiteX16" fmla="*/ 2902373 w 3557693"/>
                  <a:gd name="connsiteY16" fmla="*/ 1590271 h 3923684"/>
                  <a:gd name="connsiteX17" fmla="*/ 2821093 w 3557693"/>
                  <a:gd name="connsiteY17" fmla="*/ 1813791 h 3923684"/>
                  <a:gd name="connsiteX18" fmla="*/ 2790613 w 3557693"/>
                  <a:gd name="connsiteY18" fmla="*/ 1895071 h 3923684"/>
                  <a:gd name="connsiteX19" fmla="*/ 2591957 w 3557693"/>
                  <a:gd name="connsiteY19" fmla="*/ 2005800 h 3923684"/>
                  <a:gd name="connsiteX20" fmla="*/ 2374053 w 3557693"/>
                  <a:gd name="connsiteY20" fmla="*/ 2128751 h 3923684"/>
                  <a:gd name="connsiteX21" fmla="*/ 2231813 w 3557693"/>
                  <a:gd name="connsiteY21" fmla="*/ 2240511 h 3923684"/>
                  <a:gd name="connsiteX22" fmla="*/ 2313093 w 3557693"/>
                  <a:gd name="connsiteY22" fmla="*/ 1895071 h 3923684"/>
                  <a:gd name="connsiteX23" fmla="*/ 2384213 w 3557693"/>
                  <a:gd name="connsiteY23" fmla="*/ 1508991 h 3923684"/>
                  <a:gd name="connsiteX24" fmla="*/ 2597573 w 3557693"/>
                  <a:gd name="connsiteY24" fmla="*/ 1285471 h 3923684"/>
                  <a:gd name="connsiteX25" fmla="*/ 2668693 w 3557693"/>
                  <a:gd name="connsiteY25" fmla="*/ 1122911 h 3923684"/>
                  <a:gd name="connsiteX26" fmla="*/ 2628053 w 3557693"/>
                  <a:gd name="connsiteY26" fmla="*/ 1122911 h 3923684"/>
                  <a:gd name="connsiteX27" fmla="*/ 2567093 w 3557693"/>
                  <a:gd name="connsiteY27" fmla="*/ 1254991 h 3923684"/>
                  <a:gd name="connsiteX28" fmla="*/ 2414693 w 3557693"/>
                  <a:gd name="connsiteY28" fmla="*/ 1376911 h 3923684"/>
                  <a:gd name="connsiteX29" fmla="*/ 2465493 w 3557693"/>
                  <a:gd name="connsiteY29" fmla="*/ 1204191 h 3923684"/>
                  <a:gd name="connsiteX30" fmla="*/ 2546773 w 3557693"/>
                  <a:gd name="connsiteY30" fmla="*/ 909551 h 3923684"/>
                  <a:gd name="connsiteX31" fmla="*/ 2648373 w 3557693"/>
                  <a:gd name="connsiteY31" fmla="*/ 818111 h 3923684"/>
                  <a:gd name="connsiteX32" fmla="*/ 2729653 w 3557693"/>
                  <a:gd name="connsiteY32" fmla="*/ 726671 h 3923684"/>
                  <a:gd name="connsiteX33" fmla="*/ 2739813 w 3557693"/>
                  <a:gd name="connsiteY33" fmla="*/ 675871 h 3923684"/>
                  <a:gd name="connsiteX34" fmla="*/ 2699173 w 3557693"/>
                  <a:gd name="connsiteY34" fmla="*/ 696191 h 3923684"/>
                  <a:gd name="connsiteX35" fmla="*/ 2628053 w 3557693"/>
                  <a:gd name="connsiteY35" fmla="*/ 777471 h 3923684"/>
                  <a:gd name="connsiteX36" fmla="*/ 2567093 w 3557693"/>
                  <a:gd name="connsiteY36" fmla="*/ 807951 h 3923684"/>
                  <a:gd name="connsiteX37" fmla="*/ 2678853 w 3557693"/>
                  <a:gd name="connsiteY37" fmla="*/ 503151 h 3923684"/>
                  <a:gd name="connsiteX38" fmla="*/ 2729653 w 3557693"/>
                  <a:gd name="connsiteY38" fmla="*/ 269471 h 3923684"/>
                  <a:gd name="connsiteX39" fmla="*/ 2689013 w 3557693"/>
                  <a:gd name="connsiteY39" fmla="*/ 259311 h 3923684"/>
                  <a:gd name="connsiteX40" fmla="*/ 2668693 w 3557693"/>
                  <a:gd name="connsiteY40" fmla="*/ 371071 h 3923684"/>
                  <a:gd name="connsiteX41" fmla="*/ 2617893 w 3557693"/>
                  <a:gd name="connsiteY41" fmla="*/ 543791 h 3923684"/>
                  <a:gd name="connsiteX42" fmla="*/ 2597573 w 3557693"/>
                  <a:gd name="connsiteY42" fmla="*/ 543791 h 3923684"/>
                  <a:gd name="connsiteX43" fmla="*/ 2556933 w 3557693"/>
                  <a:gd name="connsiteY43" fmla="*/ 401551 h 3923684"/>
                  <a:gd name="connsiteX44" fmla="*/ 2526453 w 3557693"/>
                  <a:gd name="connsiteY44" fmla="*/ 310111 h 3923684"/>
                  <a:gd name="connsiteX45" fmla="*/ 2495973 w 3557693"/>
                  <a:gd name="connsiteY45" fmla="*/ 340591 h 3923684"/>
                  <a:gd name="connsiteX46" fmla="*/ 2516293 w 3557693"/>
                  <a:gd name="connsiteY46" fmla="*/ 401551 h 3923684"/>
                  <a:gd name="connsiteX47" fmla="*/ 2546773 w 3557693"/>
                  <a:gd name="connsiteY47" fmla="*/ 513311 h 3923684"/>
                  <a:gd name="connsiteX48" fmla="*/ 2567093 w 3557693"/>
                  <a:gd name="connsiteY48" fmla="*/ 604751 h 3923684"/>
                  <a:gd name="connsiteX49" fmla="*/ 2577253 w 3557693"/>
                  <a:gd name="connsiteY49" fmla="*/ 635231 h 3923684"/>
                  <a:gd name="connsiteX50" fmla="*/ 2495973 w 3557693"/>
                  <a:gd name="connsiteY50" fmla="*/ 868911 h 3923684"/>
                  <a:gd name="connsiteX51" fmla="*/ 2424853 w 3557693"/>
                  <a:gd name="connsiteY51" fmla="*/ 1122911 h 3923684"/>
                  <a:gd name="connsiteX52" fmla="*/ 2363893 w 3557693"/>
                  <a:gd name="connsiteY52" fmla="*/ 1092431 h 3923684"/>
                  <a:gd name="connsiteX53" fmla="*/ 2262293 w 3557693"/>
                  <a:gd name="connsiteY53" fmla="*/ 919711 h 3923684"/>
                  <a:gd name="connsiteX54" fmla="*/ 2221653 w 3557693"/>
                  <a:gd name="connsiteY54" fmla="*/ 838431 h 3923684"/>
                  <a:gd name="connsiteX55" fmla="*/ 2201333 w 3557693"/>
                  <a:gd name="connsiteY55" fmla="*/ 868911 h 3923684"/>
                  <a:gd name="connsiteX56" fmla="*/ 2241973 w 3557693"/>
                  <a:gd name="connsiteY56" fmla="*/ 970511 h 3923684"/>
                  <a:gd name="connsiteX57" fmla="*/ 2302933 w 3557693"/>
                  <a:gd name="connsiteY57" fmla="*/ 1082271 h 3923684"/>
                  <a:gd name="connsiteX58" fmla="*/ 2353733 w 3557693"/>
                  <a:gd name="connsiteY58" fmla="*/ 1163551 h 3923684"/>
                  <a:gd name="connsiteX59" fmla="*/ 2384213 w 3557693"/>
                  <a:gd name="connsiteY59" fmla="*/ 1194031 h 3923684"/>
                  <a:gd name="connsiteX60" fmla="*/ 2363893 w 3557693"/>
                  <a:gd name="connsiteY60" fmla="*/ 1305791 h 3923684"/>
                  <a:gd name="connsiteX61" fmla="*/ 2262293 w 3557693"/>
                  <a:gd name="connsiteY61" fmla="*/ 1651231 h 3923684"/>
                  <a:gd name="connsiteX62" fmla="*/ 2211493 w 3557693"/>
                  <a:gd name="connsiteY62" fmla="*/ 1905231 h 3923684"/>
                  <a:gd name="connsiteX63" fmla="*/ 2160693 w 3557693"/>
                  <a:gd name="connsiteY63" fmla="*/ 2047471 h 3923684"/>
                  <a:gd name="connsiteX64" fmla="*/ 2089573 w 3557693"/>
                  <a:gd name="connsiteY64" fmla="*/ 2067791 h 3923684"/>
                  <a:gd name="connsiteX65" fmla="*/ 2048933 w 3557693"/>
                  <a:gd name="connsiteY65" fmla="*/ 1915391 h 3923684"/>
                  <a:gd name="connsiteX66" fmla="*/ 1957493 w 3557693"/>
                  <a:gd name="connsiteY66" fmla="*/ 1580111 h 3923684"/>
                  <a:gd name="connsiteX67" fmla="*/ 1845733 w 3557693"/>
                  <a:gd name="connsiteY67" fmla="*/ 1122911 h 3923684"/>
                  <a:gd name="connsiteX68" fmla="*/ 1805093 w 3557693"/>
                  <a:gd name="connsiteY68" fmla="*/ 665711 h 3923684"/>
                  <a:gd name="connsiteX69" fmla="*/ 1872208 w 3557693"/>
                  <a:gd name="connsiteY69" fmla="*/ 84815 h 3923684"/>
                  <a:gd name="connsiteX70" fmla="*/ 1800200 w 3557693"/>
                  <a:gd name="connsiteY70" fmla="*/ 156823 h 3923684"/>
                  <a:gd name="connsiteX71" fmla="*/ 1764453 w 3557693"/>
                  <a:gd name="connsiteY71" fmla="*/ 594591 h 3923684"/>
                  <a:gd name="connsiteX72" fmla="*/ 1764453 w 3557693"/>
                  <a:gd name="connsiteY72" fmla="*/ 787631 h 3923684"/>
                  <a:gd name="connsiteX73" fmla="*/ 1774613 w 3557693"/>
                  <a:gd name="connsiteY73" fmla="*/ 899391 h 3923684"/>
                  <a:gd name="connsiteX74" fmla="*/ 1733973 w 3557693"/>
                  <a:gd name="connsiteY74" fmla="*/ 838431 h 3923684"/>
                  <a:gd name="connsiteX75" fmla="*/ 1622213 w 3557693"/>
                  <a:gd name="connsiteY75" fmla="*/ 635231 h 3923684"/>
                  <a:gd name="connsiteX76" fmla="*/ 1571413 w 3557693"/>
                  <a:gd name="connsiteY76" fmla="*/ 371071 h 3923684"/>
                  <a:gd name="connsiteX77" fmla="*/ 1540933 w 3557693"/>
                  <a:gd name="connsiteY77" fmla="*/ 289791 h 3923684"/>
                  <a:gd name="connsiteX78" fmla="*/ 1520613 w 3557693"/>
                  <a:gd name="connsiteY78" fmla="*/ 350751 h 3923684"/>
                  <a:gd name="connsiteX79" fmla="*/ 1551093 w 3557693"/>
                  <a:gd name="connsiteY79" fmla="*/ 594591 h 3923684"/>
                  <a:gd name="connsiteX80" fmla="*/ 1571413 w 3557693"/>
                  <a:gd name="connsiteY80" fmla="*/ 655551 h 3923684"/>
                  <a:gd name="connsiteX81" fmla="*/ 1540933 w 3557693"/>
                  <a:gd name="connsiteY81" fmla="*/ 645391 h 3923684"/>
                  <a:gd name="connsiteX82" fmla="*/ 1439333 w 3557693"/>
                  <a:gd name="connsiteY82" fmla="*/ 564111 h 3923684"/>
                  <a:gd name="connsiteX83" fmla="*/ 1327573 w 3557693"/>
                  <a:gd name="connsiteY83" fmla="*/ 503151 h 3923684"/>
                  <a:gd name="connsiteX84" fmla="*/ 1317413 w 3557693"/>
                  <a:gd name="connsiteY84" fmla="*/ 533631 h 3923684"/>
                  <a:gd name="connsiteX85" fmla="*/ 1429173 w 3557693"/>
                  <a:gd name="connsiteY85" fmla="*/ 625071 h 3923684"/>
                  <a:gd name="connsiteX86" fmla="*/ 1571413 w 3557693"/>
                  <a:gd name="connsiteY86" fmla="*/ 706351 h 3923684"/>
                  <a:gd name="connsiteX87" fmla="*/ 1601893 w 3557693"/>
                  <a:gd name="connsiteY87" fmla="*/ 726671 h 3923684"/>
                  <a:gd name="connsiteX88" fmla="*/ 1683173 w 3557693"/>
                  <a:gd name="connsiteY88" fmla="*/ 858751 h 3923684"/>
                  <a:gd name="connsiteX89" fmla="*/ 1764453 w 3557693"/>
                  <a:gd name="connsiteY89" fmla="*/ 960351 h 3923684"/>
                  <a:gd name="connsiteX90" fmla="*/ 1784773 w 3557693"/>
                  <a:gd name="connsiteY90" fmla="*/ 1072111 h 3923684"/>
                  <a:gd name="connsiteX91" fmla="*/ 1815253 w 3557693"/>
                  <a:gd name="connsiteY91" fmla="*/ 1265151 h 3923684"/>
                  <a:gd name="connsiteX92" fmla="*/ 1876213 w 3557693"/>
                  <a:gd name="connsiteY92" fmla="*/ 1539471 h 3923684"/>
                  <a:gd name="connsiteX93" fmla="*/ 1855893 w 3557693"/>
                  <a:gd name="connsiteY93" fmla="*/ 1539471 h 3923684"/>
                  <a:gd name="connsiteX94" fmla="*/ 1591733 w 3557693"/>
                  <a:gd name="connsiteY94" fmla="*/ 1366751 h 3923684"/>
                  <a:gd name="connsiteX95" fmla="*/ 1408853 w 3557693"/>
                  <a:gd name="connsiteY95" fmla="*/ 1143231 h 3923684"/>
                  <a:gd name="connsiteX96" fmla="*/ 1327573 w 3557693"/>
                  <a:gd name="connsiteY96" fmla="*/ 1011151 h 3923684"/>
                  <a:gd name="connsiteX97" fmla="*/ 1307253 w 3557693"/>
                  <a:gd name="connsiteY97" fmla="*/ 848591 h 3923684"/>
                  <a:gd name="connsiteX98" fmla="*/ 1286933 w 3557693"/>
                  <a:gd name="connsiteY98" fmla="*/ 818111 h 3923684"/>
                  <a:gd name="connsiteX99" fmla="*/ 1256453 w 3557693"/>
                  <a:gd name="connsiteY99" fmla="*/ 899391 h 3923684"/>
                  <a:gd name="connsiteX100" fmla="*/ 1266613 w 3557693"/>
                  <a:gd name="connsiteY100" fmla="*/ 1000991 h 3923684"/>
                  <a:gd name="connsiteX101" fmla="*/ 1185333 w 3557693"/>
                  <a:gd name="connsiteY101" fmla="*/ 919711 h 3923684"/>
                  <a:gd name="connsiteX102" fmla="*/ 1012613 w 3557693"/>
                  <a:gd name="connsiteY102" fmla="*/ 736831 h 3923684"/>
                  <a:gd name="connsiteX103" fmla="*/ 941493 w 3557693"/>
                  <a:gd name="connsiteY103" fmla="*/ 604751 h 3923684"/>
                  <a:gd name="connsiteX104" fmla="*/ 890693 w 3557693"/>
                  <a:gd name="connsiteY104" fmla="*/ 523471 h 3923684"/>
                  <a:gd name="connsiteX105" fmla="*/ 860213 w 3557693"/>
                  <a:gd name="connsiteY105" fmla="*/ 523471 h 3923684"/>
                  <a:gd name="connsiteX106" fmla="*/ 880533 w 3557693"/>
                  <a:gd name="connsiteY106" fmla="*/ 594591 h 3923684"/>
                  <a:gd name="connsiteX107" fmla="*/ 982133 w 3557693"/>
                  <a:gd name="connsiteY107" fmla="*/ 777471 h 3923684"/>
                  <a:gd name="connsiteX108" fmla="*/ 1083733 w 3557693"/>
                  <a:gd name="connsiteY108" fmla="*/ 879071 h 3923684"/>
                  <a:gd name="connsiteX109" fmla="*/ 1012613 w 3557693"/>
                  <a:gd name="connsiteY109" fmla="*/ 879071 h 3923684"/>
                  <a:gd name="connsiteX110" fmla="*/ 850053 w 3557693"/>
                  <a:gd name="connsiteY110" fmla="*/ 807951 h 3923684"/>
                  <a:gd name="connsiteX111" fmla="*/ 829733 w 3557693"/>
                  <a:gd name="connsiteY111" fmla="*/ 828271 h 3923684"/>
                  <a:gd name="connsiteX112" fmla="*/ 921173 w 3557693"/>
                  <a:gd name="connsiteY112" fmla="*/ 879071 h 3923684"/>
                  <a:gd name="connsiteX113" fmla="*/ 1073573 w 3557693"/>
                  <a:gd name="connsiteY113" fmla="*/ 940031 h 3923684"/>
                  <a:gd name="connsiteX114" fmla="*/ 1124373 w 3557693"/>
                  <a:gd name="connsiteY114" fmla="*/ 950191 h 3923684"/>
                  <a:gd name="connsiteX115" fmla="*/ 1246293 w 3557693"/>
                  <a:gd name="connsiteY115" fmla="*/ 1051791 h 3923684"/>
                  <a:gd name="connsiteX116" fmla="*/ 1286933 w 3557693"/>
                  <a:gd name="connsiteY116" fmla="*/ 1082271 h 3923684"/>
                  <a:gd name="connsiteX117" fmla="*/ 1398693 w 3557693"/>
                  <a:gd name="connsiteY117" fmla="*/ 1214351 h 3923684"/>
                  <a:gd name="connsiteX118" fmla="*/ 1500293 w 3557693"/>
                  <a:gd name="connsiteY118" fmla="*/ 1346431 h 3923684"/>
                  <a:gd name="connsiteX119" fmla="*/ 1683173 w 3557693"/>
                  <a:gd name="connsiteY119" fmla="*/ 1519151 h 3923684"/>
                  <a:gd name="connsiteX120" fmla="*/ 1845733 w 3557693"/>
                  <a:gd name="connsiteY120" fmla="*/ 1651231 h 3923684"/>
                  <a:gd name="connsiteX121" fmla="*/ 1866053 w 3557693"/>
                  <a:gd name="connsiteY121" fmla="*/ 1702031 h 3923684"/>
                  <a:gd name="connsiteX122" fmla="*/ 1886373 w 3557693"/>
                  <a:gd name="connsiteY122" fmla="*/ 1854431 h 3923684"/>
                  <a:gd name="connsiteX123" fmla="*/ 1896533 w 3557693"/>
                  <a:gd name="connsiteY123" fmla="*/ 1945871 h 3923684"/>
                  <a:gd name="connsiteX124" fmla="*/ 1886373 w 3557693"/>
                  <a:gd name="connsiteY124" fmla="*/ 2108431 h 3923684"/>
                  <a:gd name="connsiteX125" fmla="*/ 1774613 w 3557693"/>
                  <a:gd name="connsiteY125" fmla="*/ 2057631 h 3923684"/>
                  <a:gd name="connsiteX126" fmla="*/ 1500293 w 3557693"/>
                  <a:gd name="connsiteY126" fmla="*/ 2006831 h 3923684"/>
                  <a:gd name="connsiteX127" fmla="*/ 1256453 w 3557693"/>
                  <a:gd name="connsiteY127" fmla="*/ 1935711 h 3923684"/>
                  <a:gd name="connsiteX128" fmla="*/ 900853 w 3557693"/>
                  <a:gd name="connsiteY128" fmla="*/ 1803631 h 3923684"/>
                  <a:gd name="connsiteX129" fmla="*/ 667173 w 3557693"/>
                  <a:gd name="connsiteY129" fmla="*/ 1569951 h 3923684"/>
                  <a:gd name="connsiteX130" fmla="*/ 514773 w 3557693"/>
                  <a:gd name="connsiteY130" fmla="*/ 1366751 h 3923684"/>
                  <a:gd name="connsiteX131" fmla="*/ 423333 w 3557693"/>
                  <a:gd name="connsiteY131" fmla="*/ 1265151 h 3923684"/>
                  <a:gd name="connsiteX132" fmla="*/ 362373 w 3557693"/>
                  <a:gd name="connsiteY132" fmla="*/ 1275311 h 3923684"/>
                  <a:gd name="connsiteX133" fmla="*/ 443653 w 3557693"/>
                  <a:gd name="connsiteY133" fmla="*/ 1366751 h 3923684"/>
                  <a:gd name="connsiteX134" fmla="*/ 565573 w 3557693"/>
                  <a:gd name="connsiteY134" fmla="*/ 1549631 h 3923684"/>
                  <a:gd name="connsiteX135" fmla="*/ 626533 w 3557693"/>
                  <a:gd name="connsiteY135" fmla="*/ 1630911 h 3923684"/>
                  <a:gd name="connsiteX136" fmla="*/ 555413 w 3557693"/>
                  <a:gd name="connsiteY136" fmla="*/ 1620751 h 3923684"/>
                  <a:gd name="connsiteX137" fmla="*/ 382693 w 3557693"/>
                  <a:gd name="connsiteY137" fmla="*/ 1529311 h 3923684"/>
                  <a:gd name="connsiteX138" fmla="*/ 209973 w 3557693"/>
                  <a:gd name="connsiteY138" fmla="*/ 1407391 h 3923684"/>
                  <a:gd name="connsiteX139" fmla="*/ 47413 w 3557693"/>
                  <a:gd name="connsiteY139" fmla="*/ 1275311 h 3923684"/>
                  <a:gd name="connsiteX140" fmla="*/ 6773 w 3557693"/>
                  <a:gd name="connsiteY140" fmla="*/ 1285471 h 3923684"/>
                  <a:gd name="connsiteX141" fmla="*/ 88053 w 3557693"/>
                  <a:gd name="connsiteY141" fmla="*/ 1356591 h 3923684"/>
                  <a:gd name="connsiteX142" fmla="*/ 362373 w 3557693"/>
                  <a:gd name="connsiteY142" fmla="*/ 1580111 h 3923684"/>
                  <a:gd name="connsiteX143" fmla="*/ 606213 w 3557693"/>
                  <a:gd name="connsiteY143" fmla="*/ 1691871 h 3923684"/>
                  <a:gd name="connsiteX144" fmla="*/ 707813 w 3557693"/>
                  <a:gd name="connsiteY144" fmla="*/ 1712191 h 3923684"/>
                  <a:gd name="connsiteX145" fmla="*/ 758613 w 3557693"/>
                  <a:gd name="connsiteY145" fmla="*/ 1773151 h 3923684"/>
                  <a:gd name="connsiteX146" fmla="*/ 819573 w 3557693"/>
                  <a:gd name="connsiteY146" fmla="*/ 1823951 h 3923684"/>
                  <a:gd name="connsiteX147" fmla="*/ 911013 w 3557693"/>
                  <a:gd name="connsiteY147" fmla="*/ 1874751 h 3923684"/>
                  <a:gd name="connsiteX148" fmla="*/ 1236133 w 3557693"/>
                  <a:gd name="connsiteY148" fmla="*/ 1996671 h 3923684"/>
                  <a:gd name="connsiteX149" fmla="*/ 1540933 w 3557693"/>
                  <a:gd name="connsiteY149" fmla="*/ 2108431 h 3923684"/>
                  <a:gd name="connsiteX150" fmla="*/ 1652693 w 3557693"/>
                  <a:gd name="connsiteY150" fmla="*/ 2179551 h 3923684"/>
                  <a:gd name="connsiteX151" fmla="*/ 1469813 w 3557693"/>
                  <a:gd name="connsiteY151" fmla="*/ 2149071 h 3923684"/>
                  <a:gd name="connsiteX152" fmla="*/ 1286933 w 3557693"/>
                  <a:gd name="connsiteY152" fmla="*/ 2149071 h 3923684"/>
                  <a:gd name="connsiteX153" fmla="*/ 1053253 w 3557693"/>
                  <a:gd name="connsiteY153" fmla="*/ 2128751 h 3923684"/>
                  <a:gd name="connsiteX154" fmla="*/ 809413 w 3557693"/>
                  <a:gd name="connsiteY154" fmla="*/ 2057631 h 3923684"/>
                  <a:gd name="connsiteX155" fmla="*/ 545253 w 3557693"/>
                  <a:gd name="connsiteY155" fmla="*/ 1966191 h 3923684"/>
                  <a:gd name="connsiteX156" fmla="*/ 514773 w 3557693"/>
                  <a:gd name="connsiteY156" fmla="*/ 1956031 h 3923684"/>
                  <a:gd name="connsiteX157" fmla="*/ 382693 w 3557693"/>
                  <a:gd name="connsiteY157" fmla="*/ 1864591 h 3923684"/>
                  <a:gd name="connsiteX158" fmla="*/ 342053 w 3557693"/>
                  <a:gd name="connsiteY158" fmla="*/ 1874751 h 3923684"/>
                  <a:gd name="connsiteX159" fmla="*/ 474133 w 3557693"/>
                  <a:gd name="connsiteY159" fmla="*/ 1996671 h 3923684"/>
                  <a:gd name="connsiteX160" fmla="*/ 728133 w 3557693"/>
                  <a:gd name="connsiteY160" fmla="*/ 2077951 h 3923684"/>
                  <a:gd name="connsiteX161" fmla="*/ 606213 w 3557693"/>
                  <a:gd name="connsiteY161" fmla="*/ 2077951 h 3923684"/>
                  <a:gd name="connsiteX162" fmla="*/ 474133 w 3557693"/>
                  <a:gd name="connsiteY162" fmla="*/ 2067791 h 3923684"/>
                  <a:gd name="connsiteX163" fmla="*/ 474133 w 3557693"/>
                  <a:gd name="connsiteY163" fmla="*/ 2118591 h 3923684"/>
                  <a:gd name="connsiteX164" fmla="*/ 585893 w 3557693"/>
                  <a:gd name="connsiteY164" fmla="*/ 2118591 h 3923684"/>
                  <a:gd name="connsiteX165" fmla="*/ 789093 w 3557693"/>
                  <a:gd name="connsiteY165" fmla="*/ 2118591 h 3923684"/>
                  <a:gd name="connsiteX166" fmla="*/ 992293 w 3557693"/>
                  <a:gd name="connsiteY166" fmla="*/ 2159231 h 3923684"/>
                  <a:gd name="connsiteX167" fmla="*/ 1266613 w 3557693"/>
                  <a:gd name="connsiteY167" fmla="*/ 2179551 h 3923684"/>
                  <a:gd name="connsiteX168" fmla="*/ 1583845 w 3557693"/>
                  <a:gd name="connsiteY168" fmla="*/ 2221824 h 3923684"/>
                  <a:gd name="connsiteX169" fmla="*/ 1744133 w 3557693"/>
                  <a:gd name="connsiteY169" fmla="*/ 2352271 h 3923684"/>
                  <a:gd name="connsiteX170" fmla="*/ 1794933 w 3557693"/>
                  <a:gd name="connsiteY170" fmla="*/ 2484351 h 3923684"/>
                  <a:gd name="connsiteX171" fmla="*/ 1805093 w 3557693"/>
                  <a:gd name="connsiteY171" fmla="*/ 2728191 h 3923684"/>
                  <a:gd name="connsiteX172" fmla="*/ 1784773 w 3557693"/>
                  <a:gd name="connsiteY172" fmla="*/ 2982191 h 3923684"/>
                  <a:gd name="connsiteX173" fmla="*/ 1733973 w 3557693"/>
                  <a:gd name="connsiteY173" fmla="*/ 3276831 h 3923684"/>
                  <a:gd name="connsiteX174" fmla="*/ 1683173 w 3557693"/>
                  <a:gd name="connsiteY174" fmla="*/ 3571471 h 3923684"/>
                  <a:gd name="connsiteX175" fmla="*/ 1632373 w 3557693"/>
                  <a:gd name="connsiteY175" fmla="*/ 3815311 h 3923684"/>
                  <a:gd name="connsiteX176" fmla="*/ 1825413 w 3557693"/>
                  <a:gd name="connsiteY176" fmla="*/ 3896591 h 3923684"/>
                  <a:gd name="connsiteX177" fmla="*/ 2120053 w 3557693"/>
                  <a:gd name="connsiteY177" fmla="*/ 3906751 h 3923684"/>
                  <a:gd name="connsiteX178" fmla="*/ 2191173 w 3557693"/>
                  <a:gd name="connsiteY178" fmla="*/ 3855951 h 3923684"/>
                  <a:gd name="connsiteX179" fmla="*/ 2181013 w 3557693"/>
                  <a:gd name="connsiteY179" fmla="*/ 3500351 h 3923684"/>
                  <a:gd name="connsiteX180" fmla="*/ 2159909 w 3557693"/>
                  <a:gd name="connsiteY180" fmla="*/ 2581864 h 3923684"/>
                  <a:gd name="connsiteX0" fmla="*/ 2159909 w 3557693"/>
                  <a:gd name="connsiteY0" fmla="*/ 2581864 h 3923684"/>
                  <a:gd name="connsiteX1" fmla="*/ 2303925 w 3557693"/>
                  <a:gd name="connsiteY1" fmla="*/ 2293832 h 3923684"/>
                  <a:gd name="connsiteX2" fmla="*/ 2628053 w 3557693"/>
                  <a:gd name="connsiteY2" fmla="*/ 2067791 h 3923684"/>
                  <a:gd name="connsiteX3" fmla="*/ 3014133 w 3557693"/>
                  <a:gd name="connsiteY3" fmla="*/ 1844271 h 3923684"/>
                  <a:gd name="connsiteX4" fmla="*/ 3288453 w 3557693"/>
                  <a:gd name="connsiteY4" fmla="*/ 1732511 h 3923684"/>
                  <a:gd name="connsiteX5" fmla="*/ 3471333 w 3557693"/>
                  <a:gd name="connsiteY5" fmla="*/ 1620751 h 3923684"/>
                  <a:gd name="connsiteX6" fmla="*/ 3552613 w 3557693"/>
                  <a:gd name="connsiteY6" fmla="*/ 1508991 h 3923684"/>
                  <a:gd name="connsiteX7" fmla="*/ 3501813 w 3557693"/>
                  <a:gd name="connsiteY7" fmla="*/ 1498831 h 3923684"/>
                  <a:gd name="connsiteX8" fmla="*/ 3430693 w 3557693"/>
                  <a:gd name="connsiteY8" fmla="*/ 1600431 h 3923684"/>
                  <a:gd name="connsiteX9" fmla="*/ 3237653 w 3557693"/>
                  <a:gd name="connsiteY9" fmla="*/ 1702031 h 3923684"/>
                  <a:gd name="connsiteX10" fmla="*/ 2922693 w 3557693"/>
                  <a:gd name="connsiteY10" fmla="*/ 1834111 h 3923684"/>
                  <a:gd name="connsiteX11" fmla="*/ 2892213 w 3557693"/>
                  <a:gd name="connsiteY11" fmla="*/ 1823951 h 3923684"/>
                  <a:gd name="connsiteX12" fmla="*/ 2922693 w 3557693"/>
                  <a:gd name="connsiteY12" fmla="*/ 1712191 h 3923684"/>
                  <a:gd name="connsiteX13" fmla="*/ 2983653 w 3557693"/>
                  <a:gd name="connsiteY13" fmla="*/ 1549631 h 3923684"/>
                  <a:gd name="connsiteX14" fmla="*/ 2983653 w 3557693"/>
                  <a:gd name="connsiteY14" fmla="*/ 1498831 h 3923684"/>
                  <a:gd name="connsiteX15" fmla="*/ 2932853 w 3557693"/>
                  <a:gd name="connsiteY15" fmla="*/ 1508991 h 3923684"/>
                  <a:gd name="connsiteX16" fmla="*/ 2902373 w 3557693"/>
                  <a:gd name="connsiteY16" fmla="*/ 1590271 h 3923684"/>
                  <a:gd name="connsiteX17" fmla="*/ 2821093 w 3557693"/>
                  <a:gd name="connsiteY17" fmla="*/ 1813791 h 3923684"/>
                  <a:gd name="connsiteX18" fmla="*/ 2790613 w 3557693"/>
                  <a:gd name="connsiteY18" fmla="*/ 1895071 h 3923684"/>
                  <a:gd name="connsiteX19" fmla="*/ 2591957 w 3557693"/>
                  <a:gd name="connsiteY19" fmla="*/ 2005800 h 3923684"/>
                  <a:gd name="connsiteX20" fmla="*/ 2374053 w 3557693"/>
                  <a:gd name="connsiteY20" fmla="*/ 2128751 h 3923684"/>
                  <a:gd name="connsiteX21" fmla="*/ 2231813 w 3557693"/>
                  <a:gd name="connsiteY21" fmla="*/ 2240511 h 3923684"/>
                  <a:gd name="connsiteX22" fmla="*/ 2313093 w 3557693"/>
                  <a:gd name="connsiteY22" fmla="*/ 1895071 h 3923684"/>
                  <a:gd name="connsiteX23" fmla="*/ 2384213 w 3557693"/>
                  <a:gd name="connsiteY23" fmla="*/ 1508991 h 3923684"/>
                  <a:gd name="connsiteX24" fmla="*/ 2597573 w 3557693"/>
                  <a:gd name="connsiteY24" fmla="*/ 1285471 h 3923684"/>
                  <a:gd name="connsiteX25" fmla="*/ 2668693 w 3557693"/>
                  <a:gd name="connsiteY25" fmla="*/ 1122911 h 3923684"/>
                  <a:gd name="connsiteX26" fmla="*/ 2628053 w 3557693"/>
                  <a:gd name="connsiteY26" fmla="*/ 1122911 h 3923684"/>
                  <a:gd name="connsiteX27" fmla="*/ 2567093 w 3557693"/>
                  <a:gd name="connsiteY27" fmla="*/ 1254991 h 3923684"/>
                  <a:gd name="connsiteX28" fmla="*/ 2414693 w 3557693"/>
                  <a:gd name="connsiteY28" fmla="*/ 1376911 h 3923684"/>
                  <a:gd name="connsiteX29" fmla="*/ 2465493 w 3557693"/>
                  <a:gd name="connsiteY29" fmla="*/ 1204191 h 3923684"/>
                  <a:gd name="connsiteX30" fmla="*/ 2546773 w 3557693"/>
                  <a:gd name="connsiteY30" fmla="*/ 909551 h 3923684"/>
                  <a:gd name="connsiteX31" fmla="*/ 2648373 w 3557693"/>
                  <a:gd name="connsiteY31" fmla="*/ 818111 h 3923684"/>
                  <a:gd name="connsiteX32" fmla="*/ 2729653 w 3557693"/>
                  <a:gd name="connsiteY32" fmla="*/ 726671 h 3923684"/>
                  <a:gd name="connsiteX33" fmla="*/ 2739813 w 3557693"/>
                  <a:gd name="connsiteY33" fmla="*/ 675871 h 3923684"/>
                  <a:gd name="connsiteX34" fmla="*/ 2699173 w 3557693"/>
                  <a:gd name="connsiteY34" fmla="*/ 696191 h 3923684"/>
                  <a:gd name="connsiteX35" fmla="*/ 2628053 w 3557693"/>
                  <a:gd name="connsiteY35" fmla="*/ 777471 h 3923684"/>
                  <a:gd name="connsiteX36" fmla="*/ 2567093 w 3557693"/>
                  <a:gd name="connsiteY36" fmla="*/ 807951 h 3923684"/>
                  <a:gd name="connsiteX37" fmla="*/ 2678853 w 3557693"/>
                  <a:gd name="connsiteY37" fmla="*/ 503151 h 3923684"/>
                  <a:gd name="connsiteX38" fmla="*/ 2729653 w 3557693"/>
                  <a:gd name="connsiteY38" fmla="*/ 269471 h 3923684"/>
                  <a:gd name="connsiteX39" fmla="*/ 2689013 w 3557693"/>
                  <a:gd name="connsiteY39" fmla="*/ 259311 h 3923684"/>
                  <a:gd name="connsiteX40" fmla="*/ 2668693 w 3557693"/>
                  <a:gd name="connsiteY40" fmla="*/ 371071 h 3923684"/>
                  <a:gd name="connsiteX41" fmla="*/ 2617893 w 3557693"/>
                  <a:gd name="connsiteY41" fmla="*/ 543791 h 3923684"/>
                  <a:gd name="connsiteX42" fmla="*/ 2597573 w 3557693"/>
                  <a:gd name="connsiteY42" fmla="*/ 543791 h 3923684"/>
                  <a:gd name="connsiteX43" fmla="*/ 2556933 w 3557693"/>
                  <a:gd name="connsiteY43" fmla="*/ 401551 h 3923684"/>
                  <a:gd name="connsiteX44" fmla="*/ 2526453 w 3557693"/>
                  <a:gd name="connsiteY44" fmla="*/ 310111 h 3923684"/>
                  <a:gd name="connsiteX45" fmla="*/ 2495973 w 3557693"/>
                  <a:gd name="connsiteY45" fmla="*/ 340591 h 3923684"/>
                  <a:gd name="connsiteX46" fmla="*/ 2516293 w 3557693"/>
                  <a:gd name="connsiteY46" fmla="*/ 401551 h 3923684"/>
                  <a:gd name="connsiteX47" fmla="*/ 2546773 w 3557693"/>
                  <a:gd name="connsiteY47" fmla="*/ 513311 h 3923684"/>
                  <a:gd name="connsiteX48" fmla="*/ 2567093 w 3557693"/>
                  <a:gd name="connsiteY48" fmla="*/ 604751 h 3923684"/>
                  <a:gd name="connsiteX49" fmla="*/ 2577253 w 3557693"/>
                  <a:gd name="connsiteY49" fmla="*/ 635231 h 3923684"/>
                  <a:gd name="connsiteX50" fmla="*/ 2495973 w 3557693"/>
                  <a:gd name="connsiteY50" fmla="*/ 868911 h 3923684"/>
                  <a:gd name="connsiteX51" fmla="*/ 2424853 w 3557693"/>
                  <a:gd name="connsiteY51" fmla="*/ 1122911 h 3923684"/>
                  <a:gd name="connsiteX52" fmla="*/ 2363893 w 3557693"/>
                  <a:gd name="connsiteY52" fmla="*/ 1092431 h 3923684"/>
                  <a:gd name="connsiteX53" fmla="*/ 2262293 w 3557693"/>
                  <a:gd name="connsiteY53" fmla="*/ 919711 h 3923684"/>
                  <a:gd name="connsiteX54" fmla="*/ 2221653 w 3557693"/>
                  <a:gd name="connsiteY54" fmla="*/ 838431 h 3923684"/>
                  <a:gd name="connsiteX55" fmla="*/ 2201333 w 3557693"/>
                  <a:gd name="connsiteY55" fmla="*/ 868911 h 3923684"/>
                  <a:gd name="connsiteX56" fmla="*/ 2241973 w 3557693"/>
                  <a:gd name="connsiteY56" fmla="*/ 970511 h 3923684"/>
                  <a:gd name="connsiteX57" fmla="*/ 2302933 w 3557693"/>
                  <a:gd name="connsiteY57" fmla="*/ 1082271 h 3923684"/>
                  <a:gd name="connsiteX58" fmla="*/ 2353733 w 3557693"/>
                  <a:gd name="connsiteY58" fmla="*/ 1163551 h 3923684"/>
                  <a:gd name="connsiteX59" fmla="*/ 2384213 w 3557693"/>
                  <a:gd name="connsiteY59" fmla="*/ 1194031 h 3923684"/>
                  <a:gd name="connsiteX60" fmla="*/ 2363893 w 3557693"/>
                  <a:gd name="connsiteY60" fmla="*/ 1305791 h 3923684"/>
                  <a:gd name="connsiteX61" fmla="*/ 2262293 w 3557693"/>
                  <a:gd name="connsiteY61" fmla="*/ 1651231 h 3923684"/>
                  <a:gd name="connsiteX62" fmla="*/ 2211493 w 3557693"/>
                  <a:gd name="connsiteY62" fmla="*/ 1905231 h 3923684"/>
                  <a:gd name="connsiteX63" fmla="*/ 2160693 w 3557693"/>
                  <a:gd name="connsiteY63" fmla="*/ 2047471 h 3923684"/>
                  <a:gd name="connsiteX64" fmla="*/ 2089573 w 3557693"/>
                  <a:gd name="connsiteY64" fmla="*/ 2067791 h 3923684"/>
                  <a:gd name="connsiteX65" fmla="*/ 2048933 w 3557693"/>
                  <a:gd name="connsiteY65" fmla="*/ 1915391 h 3923684"/>
                  <a:gd name="connsiteX66" fmla="*/ 1957493 w 3557693"/>
                  <a:gd name="connsiteY66" fmla="*/ 1580111 h 3923684"/>
                  <a:gd name="connsiteX67" fmla="*/ 1845733 w 3557693"/>
                  <a:gd name="connsiteY67" fmla="*/ 1122911 h 3923684"/>
                  <a:gd name="connsiteX68" fmla="*/ 1805093 w 3557693"/>
                  <a:gd name="connsiteY68" fmla="*/ 665711 h 3923684"/>
                  <a:gd name="connsiteX69" fmla="*/ 1872208 w 3557693"/>
                  <a:gd name="connsiteY69" fmla="*/ 84815 h 3923684"/>
                  <a:gd name="connsiteX70" fmla="*/ 1800200 w 3557693"/>
                  <a:gd name="connsiteY70" fmla="*/ 156823 h 3923684"/>
                  <a:gd name="connsiteX71" fmla="*/ 1764453 w 3557693"/>
                  <a:gd name="connsiteY71" fmla="*/ 594591 h 3923684"/>
                  <a:gd name="connsiteX72" fmla="*/ 1764453 w 3557693"/>
                  <a:gd name="connsiteY72" fmla="*/ 787631 h 3923684"/>
                  <a:gd name="connsiteX73" fmla="*/ 1774613 w 3557693"/>
                  <a:gd name="connsiteY73" fmla="*/ 899391 h 3923684"/>
                  <a:gd name="connsiteX74" fmla="*/ 1733973 w 3557693"/>
                  <a:gd name="connsiteY74" fmla="*/ 838431 h 3923684"/>
                  <a:gd name="connsiteX75" fmla="*/ 1622213 w 3557693"/>
                  <a:gd name="connsiteY75" fmla="*/ 635231 h 3923684"/>
                  <a:gd name="connsiteX76" fmla="*/ 1571413 w 3557693"/>
                  <a:gd name="connsiteY76" fmla="*/ 371071 h 3923684"/>
                  <a:gd name="connsiteX77" fmla="*/ 1540933 w 3557693"/>
                  <a:gd name="connsiteY77" fmla="*/ 289791 h 3923684"/>
                  <a:gd name="connsiteX78" fmla="*/ 1520613 w 3557693"/>
                  <a:gd name="connsiteY78" fmla="*/ 350751 h 3923684"/>
                  <a:gd name="connsiteX79" fmla="*/ 1551093 w 3557693"/>
                  <a:gd name="connsiteY79" fmla="*/ 594591 h 3923684"/>
                  <a:gd name="connsiteX80" fmla="*/ 1571413 w 3557693"/>
                  <a:gd name="connsiteY80" fmla="*/ 655551 h 3923684"/>
                  <a:gd name="connsiteX81" fmla="*/ 1540933 w 3557693"/>
                  <a:gd name="connsiteY81" fmla="*/ 645391 h 3923684"/>
                  <a:gd name="connsiteX82" fmla="*/ 1439333 w 3557693"/>
                  <a:gd name="connsiteY82" fmla="*/ 564111 h 3923684"/>
                  <a:gd name="connsiteX83" fmla="*/ 1327573 w 3557693"/>
                  <a:gd name="connsiteY83" fmla="*/ 503151 h 3923684"/>
                  <a:gd name="connsiteX84" fmla="*/ 1317413 w 3557693"/>
                  <a:gd name="connsiteY84" fmla="*/ 533631 h 3923684"/>
                  <a:gd name="connsiteX85" fmla="*/ 1429173 w 3557693"/>
                  <a:gd name="connsiteY85" fmla="*/ 625071 h 3923684"/>
                  <a:gd name="connsiteX86" fmla="*/ 1571413 w 3557693"/>
                  <a:gd name="connsiteY86" fmla="*/ 706351 h 3923684"/>
                  <a:gd name="connsiteX87" fmla="*/ 1601893 w 3557693"/>
                  <a:gd name="connsiteY87" fmla="*/ 726671 h 3923684"/>
                  <a:gd name="connsiteX88" fmla="*/ 1683173 w 3557693"/>
                  <a:gd name="connsiteY88" fmla="*/ 858751 h 3923684"/>
                  <a:gd name="connsiteX89" fmla="*/ 1764453 w 3557693"/>
                  <a:gd name="connsiteY89" fmla="*/ 960351 h 3923684"/>
                  <a:gd name="connsiteX90" fmla="*/ 1784773 w 3557693"/>
                  <a:gd name="connsiteY90" fmla="*/ 1072111 h 3923684"/>
                  <a:gd name="connsiteX91" fmla="*/ 1815253 w 3557693"/>
                  <a:gd name="connsiteY91" fmla="*/ 1265151 h 3923684"/>
                  <a:gd name="connsiteX92" fmla="*/ 1876213 w 3557693"/>
                  <a:gd name="connsiteY92" fmla="*/ 1539471 h 3923684"/>
                  <a:gd name="connsiteX93" fmla="*/ 1855893 w 3557693"/>
                  <a:gd name="connsiteY93" fmla="*/ 1539471 h 3923684"/>
                  <a:gd name="connsiteX94" fmla="*/ 1591733 w 3557693"/>
                  <a:gd name="connsiteY94" fmla="*/ 1366751 h 3923684"/>
                  <a:gd name="connsiteX95" fmla="*/ 1408853 w 3557693"/>
                  <a:gd name="connsiteY95" fmla="*/ 1143231 h 3923684"/>
                  <a:gd name="connsiteX96" fmla="*/ 1327573 w 3557693"/>
                  <a:gd name="connsiteY96" fmla="*/ 1011151 h 3923684"/>
                  <a:gd name="connsiteX97" fmla="*/ 1307253 w 3557693"/>
                  <a:gd name="connsiteY97" fmla="*/ 848591 h 3923684"/>
                  <a:gd name="connsiteX98" fmla="*/ 1286933 w 3557693"/>
                  <a:gd name="connsiteY98" fmla="*/ 818111 h 3923684"/>
                  <a:gd name="connsiteX99" fmla="*/ 1256453 w 3557693"/>
                  <a:gd name="connsiteY99" fmla="*/ 899391 h 3923684"/>
                  <a:gd name="connsiteX100" fmla="*/ 1266613 w 3557693"/>
                  <a:gd name="connsiteY100" fmla="*/ 1000991 h 3923684"/>
                  <a:gd name="connsiteX101" fmla="*/ 1185333 w 3557693"/>
                  <a:gd name="connsiteY101" fmla="*/ 919711 h 3923684"/>
                  <a:gd name="connsiteX102" fmla="*/ 1012613 w 3557693"/>
                  <a:gd name="connsiteY102" fmla="*/ 736831 h 3923684"/>
                  <a:gd name="connsiteX103" fmla="*/ 941493 w 3557693"/>
                  <a:gd name="connsiteY103" fmla="*/ 604751 h 3923684"/>
                  <a:gd name="connsiteX104" fmla="*/ 890693 w 3557693"/>
                  <a:gd name="connsiteY104" fmla="*/ 523471 h 3923684"/>
                  <a:gd name="connsiteX105" fmla="*/ 860213 w 3557693"/>
                  <a:gd name="connsiteY105" fmla="*/ 523471 h 3923684"/>
                  <a:gd name="connsiteX106" fmla="*/ 880533 w 3557693"/>
                  <a:gd name="connsiteY106" fmla="*/ 594591 h 3923684"/>
                  <a:gd name="connsiteX107" fmla="*/ 982133 w 3557693"/>
                  <a:gd name="connsiteY107" fmla="*/ 777471 h 3923684"/>
                  <a:gd name="connsiteX108" fmla="*/ 1083733 w 3557693"/>
                  <a:gd name="connsiteY108" fmla="*/ 879071 h 3923684"/>
                  <a:gd name="connsiteX109" fmla="*/ 1012613 w 3557693"/>
                  <a:gd name="connsiteY109" fmla="*/ 879071 h 3923684"/>
                  <a:gd name="connsiteX110" fmla="*/ 850053 w 3557693"/>
                  <a:gd name="connsiteY110" fmla="*/ 807951 h 3923684"/>
                  <a:gd name="connsiteX111" fmla="*/ 829733 w 3557693"/>
                  <a:gd name="connsiteY111" fmla="*/ 828271 h 3923684"/>
                  <a:gd name="connsiteX112" fmla="*/ 921173 w 3557693"/>
                  <a:gd name="connsiteY112" fmla="*/ 879071 h 3923684"/>
                  <a:gd name="connsiteX113" fmla="*/ 1073573 w 3557693"/>
                  <a:gd name="connsiteY113" fmla="*/ 940031 h 3923684"/>
                  <a:gd name="connsiteX114" fmla="*/ 1124373 w 3557693"/>
                  <a:gd name="connsiteY114" fmla="*/ 950191 h 3923684"/>
                  <a:gd name="connsiteX115" fmla="*/ 1246293 w 3557693"/>
                  <a:gd name="connsiteY115" fmla="*/ 1051791 h 3923684"/>
                  <a:gd name="connsiteX116" fmla="*/ 1286933 w 3557693"/>
                  <a:gd name="connsiteY116" fmla="*/ 1082271 h 3923684"/>
                  <a:gd name="connsiteX117" fmla="*/ 1398693 w 3557693"/>
                  <a:gd name="connsiteY117" fmla="*/ 1214351 h 3923684"/>
                  <a:gd name="connsiteX118" fmla="*/ 1500293 w 3557693"/>
                  <a:gd name="connsiteY118" fmla="*/ 1346431 h 3923684"/>
                  <a:gd name="connsiteX119" fmla="*/ 1683173 w 3557693"/>
                  <a:gd name="connsiteY119" fmla="*/ 1519151 h 3923684"/>
                  <a:gd name="connsiteX120" fmla="*/ 1845733 w 3557693"/>
                  <a:gd name="connsiteY120" fmla="*/ 1651231 h 3923684"/>
                  <a:gd name="connsiteX121" fmla="*/ 1866053 w 3557693"/>
                  <a:gd name="connsiteY121" fmla="*/ 1702031 h 3923684"/>
                  <a:gd name="connsiteX122" fmla="*/ 1886373 w 3557693"/>
                  <a:gd name="connsiteY122" fmla="*/ 1854431 h 3923684"/>
                  <a:gd name="connsiteX123" fmla="*/ 1896533 w 3557693"/>
                  <a:gd name="connsiteY123" fmla="*/ 1945871 h 3923684"/>
                  <a:gd name="connsiteX124" fmla="*/ 1886373 w 3557693"/>
                  <a:gd name="connsiteY124" fmla="*/ 2108431 h 3923684"/>
                  <a:gd name="connsiteX125" fmla="*/ 1774613 w 3557693"/>
                  <a:gd name="connsiteY125" fmla="*/ 2057631 h 3923684"/>
                  <a:gd name="connsiteX126" fmla="*/ 1500293 w 3557693"/>
                  <a:gd name="connsiteY126" fmla="*/ 2006831 h 3923684"/>
                  <a:gd name="connsiteX127" fmla="*/ 1256453 w 3557693"/>
                  <a:gd name="connsiteY127" fmla="*/ 1935711 h 3923684"/>
                  <a:gd name="connsiteX128" fmla="*/ 900853 w 3557693"/>
                  <a:gd name="connsiteY128" fmla="*/ 1803631 h 3923684"/>
                  <a:gd name="connsiteX129" fmla="*/ 667173 w 3557693"/>
                  <a:gd name="connsiteY129" fmla="*/ 1569951 h 3923684"/>
                  <a:gd name="connsiteX130" fmla="*/ 514773 w 3557693"/>
                  <a:gd name="connsiteY130" fmla="*/ 1366751 h 3923684"/>
                  <a:gd name="connsiteX131" fmla="*/ 423333 w 3557693"/>
                  <a:gd name="connsiteY131" fmla="*/ 1265151 h 3923684"/>
                  <a:gd name="connsiteX132" fmla="*/ 362373 w 3557693"/>
                  <a:gd name="connsiteY132" fmla="*/ 1275311 h 3923684"/>
                  <a:gd name="connsiteX133" fmla="*/ 443653 w 3557693"/>
                  <a:gd name="connsiteY133" fmla="*/ 1366751 h 3923684"/>
                  <a:gd name="connsiteX134" fmla="*/ 565573 w 3557693"/>
                  <a:gd name="connsiteY134" fmla="*/ 1549631 h 3923684"/>
                  <a:gd name="connsiteX135" fmla="*/ 626533 w 3557693"/>
                  <a:gd name="connsiteY135" fmla="*/ 1630911 h 3923684"/>
                  <a:gd name="connsiteX136" fmla="*/ 555413 w 3557693"/>
                  <a:gd name="connsiteY136" fmla="*/ 1620751 h 3923684"/>
                  <a:gd name="connsiteX137" fmla="*/ 382693 w 3557693"/>
                  <a:gd name="connsiteY137" fmla="*/ 1529311 h 3923684"/>
                  <a:gd name="connsiteX138" fmla="*/ 209973 w 3557693"/>
                  <a:gd name="connsiteY138" fmla="*/ 1407391 h 3923684"/>
                  <a:gd name="connsiteX139" fmla="*/ 47413 w 3557693"/>
                  <a:gd name="connsiteY139" fmla="*/ 1275311 h 3923684"/>
                  <a:gd name="connsiteX140" fmla="*/ 6773 w 3557693"/>
                  <a:gd name="connsiteY140" fmla="*/ 1285471 h 3923684"/>
                  <a:gd name="connsiteX141" fmla="*/ 88053 w 3557693"/>
                  <a:gd name="connsiteY141" fmla="*/ 1356591 h 3923684"/>
                  <a:gd name="connsiteX142" fmla="*/ 362373 w 3557693"/>
                  <a:gd name="connsiteY142" fmla="*/ 1580111 h 3923684"/>
                  <a:gd name="connsiteX143" fmla="*/ 606213 w 3557693"/>
                  <a:gd name="connsiteY143" fmla="*/ 1691871 h 3923684"/>
                  <a:gd name="connsiteX144" fmla="*/ 707813 w 3557693"/>
                  <a:gd name="connsiteY144" fmla="*/ 1712191 h 3923684"/>
                  <a:gd name="connsiteX145" fmla="*/ 758613 w 3557693"/>
                  <a:gd name="connsiteY145" fmla="*/ 1773151 h 3923684"/>
                  <a:gd name="connsiteX146" fmla="*/ 819573 w 3557693"/>
                  <a:gd name="connsiteY146" fmla="*/ 1823951 h 3923684"/>
                  <a:gd name="connsiteX147" fmla="*/ 911013 w 3557693"/>
                  <a:gd name="connsiteY147" fmla="*/ 1874751 h 3923684"/>
                  <a:gd name="connsiteX148" fmla="*/ 1236133 w 3557693"/>
                  <a:gd name="connsiteY148" fmla="*/ 1996671 h 3923684"/>
                  <a:gd name="connsiteX149" fmla="*/ 1540933 w 3557693"/>
                  <a:gd name="connsiteY149" fmla="*/ 2108431 h 3923684"/>
                  <a:gd name="connsiteX150" fmla="*/ 1652693 w 3557693"/>
                  <a:gd name="connsiteY150" fmla="*/ 2179551 h 3923684"/>
                  <a:gd name="connsiteX151" fmla="*/ 1469813 w 3557693"/>
                  <a:gd name="connsiteY151" fmla="*/ 2149071 h 3923684"/>
                  <a:gd name="connsiteX152" fmla="*/ 1286933 w 3557693"/>
                  <a:gd name="connsiteY152" fmla="*/ 2149071 h 3923684"/>
                  <a:gd name="connsiteX153" fmla="*/ 1053253 w 3557693"/>
                  <a:gd name="connsiteY153" fmla="*/ 2128751 h 3923684"/>
                  <a:gd name="connsiteX154" fmla="*/ 809413 w 3557693"/>
                  <a:gd name="connsiteY154" fmla="*/ 2057631 h 3923684"/>
                  <a:gd name="connsiteX155" fmla="*/ 545253 w 3557693"/>
                  <a:gd name="connsiteY155" fmla="*/ 1966191 h 3923684"/>
                  <a:gd name="connsiteX156" fmla="*/ 514773 w 3557693"/>
                  <a:gd name="connsiteY156" fmla="*/ 1956031 h 3923684"/>
                  <a:gd name="connsiteX157" fmla="*/ 382693 w 3557693"/>
                  <a:gd name="connsiteY157" fmla="*/ 1864591 h 3923684"/>
                  <a:gd name="connsiteX158" fmla="*/ 342053 w 3557693"/>
                  <a:gd name="connsiteY158" fmla="*/ 1874751 h 3923684"/>
                  <a:gd name="connsiteX159" fmla="*/ 474133 w 3557693"/>
                  <a:gd name="connsiteY159" fmla="*/ 1996671 h 3923684"/>
                  <a:gd name="connsiteX160" fmla="*/ 728133 w 3557693"/>
                  <a:gd name="connsiteY160" fmla="*/ 2077951 h 3923684"/>
                  <a:gd name="connsiteX161" fmla="*/ 606213 w 3557693"/>
                  <a:gd name="connsiteY161" fmla="*/ 2077951 h 3923684"/>
                  <a:gd name="connsiteX162" fmla="*/ 474133 w 3557693"/>
                  <a:gd name="connsiteY162" fmla="*/ 2067791 h 3923684"/>
                  <a:gd name="connsiteX163" fmla="*/ 474133 w 3557693"/>
                  <a:gd name="connsiteY163" fmla="*/ 2118591 h 3923684"/>
                  <a:gd name="connsiteX164" fmla="*/ 585893 w 3557693"/>
                  <a:gd name="connsiteY164" fmla="*/ 2118591 h 3923684"/>
                  <a:gd name="connsiteX165" fmla="*/ 789093 w 3557693"/>
                  <a:gd name="connsiteY165" fmla="*/ 2118591 h 3923684"/>
                  <a:gd name="connsiteX166" fmla="*/ 992293 w 3557693"/>
                  <a:gd name="connsiteY166" fmla="*/ 2159231 h 3923684"/>
                  <a:gd name="connsiteX167" fmla="*/ 1266613 w 3557693"/>
                  <a:gd name="connsiteY167" fmla="*/ 2179551 h 3923684"/>
                  <a:gd name="connsiteX168" fmla="*/ 1583845 w 3557693"/>
                  <a:gd name="connsiteY168" fmla="*/ 2221824 h 3923684"/>
                  <a:gd name="connsiteX169" fmla="*/ 1744133 w 3557693"/>
                  <a:gd name="connsiteY169" fmla="*/ 2352271 h 3923684"/>
                  <a:gd name="connsiteX170" fmla="*/ 1794933 w 3557693"/>
                  <a:gd name="connsiteY170" fmla="*/ 2484351 h 3923684"/>
                  <a:gd name="connsiteX171" fmla="*/ 1805093 w 3557693"/>
                  <a:gd name="connsiteY171" fmla="*/ 2728191 h 3923684"/>
                  <a:gd name="connsiteX172" fmla="*/ 1784773 w 3557693"/>
                  <a:gd name="connsiteY172" fmla="*/ 2982191 h 3923684"/>
                  <a:gd name="connsiteX173" fmla="*/ 1733973 w 3557693"/>
                  <a:gd name="connsiteY173" fmla="*/ 3276831 h 3923684"/>
                  <a:gd name="connsiteX174" fmla="*/ 1683173 w 3557693"/>
                  <a:gd name="connsiteY174" fmla="*/ 3571471 h 3923684"/>
                  <a:gd name="connsiteX175" fmla="*/ 1632373 w 3557693"/>
                  <a:gd name="connsiteY175" fmla="*/ 3815311 h 3923684"/>
                  <a:gd name="connsiteX176" fmla="*/ 1825413 w 3557693"/>
                  <a:gd name="connsiteY176" fmla="*/ 3896591 h 3923684"/>
                  <a:gd name="connsiteX177" fmla="*/ 2120053 w 3557693"/>
                  <a:gd name="connsiteY177" fmla="*/ 3906751 h 3923684"/>
                  <a:gd name="connsiteX178" fmla="*/ 2191173 w 3557693"/>
                  <a:gd name="connsiteY178" fmla="*/ 3855951 h 3923684"/>
                  <a:gd name="connsiteX179" fmla="*/ 2181013 w 3557693"/>
                  <a:gd name="connsiteY179" fmla="*/ 3500351 h 3923684"/>
                  <a:gd name="connsiteX180" fmla="*/ 2159909 w 3557693"/>
                  <a:gd name="connsiteY180" fmla="*/ 2581864 h 3923684"/>
                  <a:gd name="connsiteX0" fmla="*/ 2154830 w 3548024"/>
                  <a:gd name="connsiteY0" fmla="*/ 2535050 h 3863723"/>
                  <a:gd name="connsiteX1" fmla="*/ 2198719 w 3548024"/>
                  <a:gd name="connsiteY1" fmla="*/ 2548406 h 3863723"/>
                  <a:gd name="connsiteX2" fmla="*/ 2298846 w 3548024"/>
                  <a:gd name="connsiteY2" fmla="*/ 2247018 h 3863723"/>
                  <a:gd name="connsiteX3" fmla="*/ 2622974 w 3548024"/>
                  <a:gd name="connsiteY3" fmla="*/ 2020977 h 3863723"/>
                  <a:gd name="connsiteX4" fmla="*/ 3009054 w 3548024"/>
                  <a:gd name="connsiteY4" fmla="*/ 1797457 h 3863723"/>
                  <a:gd name="connsiteX5" fmla="*/ 3283374 w 3548024"/>
                  <a:gd name="connsiteY5" fmla="*/ 1685697 h 3863723"/>
                  <a:gd name="connsiteX6" fmla="*/ 3466254 w 3548024"/>
                  <a:gd name="connsiteY6" fmla="*/ 1573937 h 3863723"/>
                  <a:gd name="connsiteX7" fmla="*/ 3547534 w 3548024"/>
                  <a:gd name="connsiteY7" fmla="*/ 1462177 h 3863723"/>
                  <a:gd name="connsiteX8" fmla="*/ 3496734 w 3548024"/>
                  <a:gd name="connsiteY8" fmla="*/ 1452017 h 3863723"/>
                  <a:gd name="connsiteX9" fmla="*/ 3425614 w 3548024"/>
                  <a:gd name="connsiteY9" fmla="*/ 1553617 h 3863723"/>
                  <a:gd name="connsiteX10" fmla="*/ 3232574 w 3548024"/>
                  <a:gd name="connsiteY10" fmla="*/ 1655217 h 3863723"/>
                  <a:gd name="connsiteX11" fmla="*/ 2917614 w 3548024"/>
                  <a:gd name="connsiteY11" fmla="*/ 1787297 h 3863723"/>
                  <a:gd name="connsiteX12" fmla="*/ 2887134 w 3548024"/>
                  <a:gd name="connsiteY12" fmla="*/ 1777137 h 3863723"/>
                  <a:gd name="connsiteX13" fmla="*/ 2917614 w 3548024"/>
                  <a:gd name="connsiteY13" fmla="*/ 1665377 h 3863723"/>
                  <a:gd name="connsiteX14" fmla="*/ 2978574 w 3548024"/>
                  <a:gd name="connsiteY14" fmla="*/ 1502817 h 3863723"/>
                  <a:gd name="connsiteX15" fmla="*/ 2978574 w 3548024"/>
                  <a:gd name="connsiteY15" fmla="*/ 1452017 h 3863723"/>
                  <a:gd name="connsiteX16" fmla="*/ 2927774 w 3548024"/>
                  <a:gd name="connsiteY16" fmla="*/ 1462177 h 3863723"/>
                  <a:gd name="connsiteX17" fmla="*/ 2897294 w 3548024"/>
                  <a:gd name="connsiteY17" fmla="*/ 1543457 h 3863723"/>
                  <a:gd name="connsiteX18" fmla="*/ 2816014 w 3548024"/>
                  <a:gd name="connsiteY18" fmla="*/ 1766977 h 3863723"/>
                  <a:gd name="connsiteX19" fmla="*/ 2785534 w 3548024"/>
                  <a:gd name="connsiteY19" fmla="*/ 1848257 h 3863723"/>
                  <a:gd name="connsiteX20" fmla="*/ 2586878 w 3548024"/>
                  <a:gd name="connsiteY20" fmla="*/ 1958986 h 3863723"/>
                  <a:gd name="connsiteX21" fmla="*/ 2368974 w 3548024"/>
                  <a:gd name="connsiteY21" fmla="*/ 2081937 h 3863723"/>
                  <a:gd name="connsiteX22" fmla="*/ 2226734 w 3548024"/>
                  <a:gd name="connsiteY22" fmla="*/ 2193697 h 3863723"/>
                  <a:gd name="connsiteX23" fmla="*/ 2308014 w 3548024"/>
                  <a:gd name="connsiteY23" fmla="*/ 1848257 h 3863723"/>
                  <a:gd name="connsiteX24" fmla="*/ 2379134 w 3548024"/>
                  <a:gd name="connsiteY24" fmla="*/ 1462177 h 3863723"/>
                  <a:gd name="connsiteX25" fmla="*/ 2592494 w 3548024"/>
                  <a:gd name="connsiteY25" fmla="*/ 1238657 h 3863723"/>
                  <a:gd name="connsiteX26" fmla="*/ 2663614 w 3548024"/>
                  <a:gd name="connsiteY26" fmla="*/ 1076097 h 3863723"/>
                  <a:gd name="connsiteX27" fmla="*/ 2622974 w 3548024"/>
                  <a:gd name="connsiteY27" fmla="*/ 1076097 h 3863723"/>
                  <a:gd name="connsiteX28" fmla="*/ 2562014 w 3548024"/>
                  <a:gd name="connsiteY28" fmla="*/ 1208177 h 3863723"/>
                  <a:gd name="connsiteX29" fmla="*/ 2409614 w 3548024"/>
                  <a:gd name="connsiteY29" fmla="*/ 1330097 h 3863723"/>
                  <a:gd name="connsiteX30" fmla="*/ 2460414 w 3548024"/>
                  <a:gd name="connsiteY30" fmla="*/ 1157377 h 3863723"/>
                  <a:gd name="connsiteX31" fmla="*/ 2541694 w 3548024"/>
                  <a:gd name="connsiteY31" fmla="*/ 862737 h 3863723"/>
                  <a:gd name="connsiteX32" fmla="*/ 2643294 w 3548024"/>
                  <a:gd name="connsiteY32" fmla="*/ 771297 h 3863723"/>
                  <a:gd name="connsiteX33" fmla="*/ 2724574 w 3548024"/>
                  <a:gd name="connsiteY33" fmla="*/ 679857 h 3863723"/>
                  <a:gd name="connsiteX34" fmla="*/ 2734734 w 3548024"/>
                  <a:gd name="connsiteY34" fmla="*/ 629057 h 3863723"/>
                  <a:gd name="connsiteX35" fmla="*/ 2694094 w 3548024"/>
                  <a:gd name="connsiteY35" fmla="*/ 649377 h 3863723"/>
                  <a:gd name="connsiteX36" fmla="*/ 2622974 w 3548024"/>
                  <a:gd name="connsiteY36" fmla="*/ 730657 h 3863723"/>
                  <a:gd name="connsiteX37" fmla="*/ 2562014 w 3548024"/>
                  <a:gd name="connsiteY37" fmla="*/ 761137 h 3863723"/>
                  <a:gd name="connsiteX38" fmla="*/ 2673774 w 3548024"/>
                  <a:gd name="connsiteY38" fmla="*/ 456337 h 3863723"/>
                  <a:gd name="connsiteX39" fmla="*/ 2724574 w 3548024"/>
                  <a:gd name="connsiteY39" fmla="*/ 222657 h 3863723"/>
                  <a:gd name="connsiteX40" fmla="*/ 2683934 w 3548024"/>
                  <a:gd name="connsiteY40" fmla="*/ 212497 h 3863723"/>
                  <a:gd name="connsiteX41" fmla="*/ 2663614 w 3548024"/>
                  <a:gd name="connsiteY41" fmla="*/ 324257 h 3863723"/>
                  <a:gd name="connsiteX42" fmla="*/ 2612814 w 3548024"/>
                  <a:gd name="connsiteY42" fmla="*/ 496977 h 3863723"/>
                  <a:gd name="connsiteX43" fmla="*/ 2592494 w 3548024"/>
                  <a:gd name="connsiteY43" fmla="*/ 496977 h 3863723"/>
                  <a:gd name="connsiteX44" fmla="*/ 2551854 w 3548024"/>
                  <a:gd name="connsiteY44" fmla="*/ 354737 h 3863723"/>
                  <a:gd name="connsiteX45" fmla="*/ 2521374 w 3548024"/>
                  <a:gd name="connsiteY45" fmla="*/ 263297 h 3863723"/>
                  <a:gd name="connsiteX46" fmla="*/ 2490894 w 3548024"/>
                  <a:gd name="connsiteY46" fmla="*/ 293777 h 3863723"/>
                  <a:gd name="connsiteX47" fmla="*/ 2511214 w 3548024"/>
                  <a:gd name="connsiteY47" fmla="*/ 354737 h 3863723"/>
                  <a:gd name="connsiteX48" fmla="*/ 2541694 w 3548024"/>
                  <a:gd name="connsiteY48" fmla="*/ 466497 h 3863723"/>
                  <a:gd name="connsiteX49" fmla="*/ 2562014 w 3548024"/>
                  <a:gd name="connsiteY49" fmla="*/ 557937 h 3863723"/>
                  <a:gd name="connsiteX50" fmla="*/ 2572174 w 3548024"/>
                  <a:gd name="connsiteY50" fmla="*/ 588417 h 3863723"/>
                  <a:gd name="connsiteX51" fmla="*/ 2490894 w 3548024"/>
                  <a:gd name="connsiteY51" fmla="*/ 822097 h 3863723"/>
                  <a:gd name="connsiteX52" fmla="*/ 2419774 w 3548024"/>
                  <a:gd name="connsiteY52" fmla="*/ 1076097 h 3863723"/>
                  <a:gd name="connsiteX53" fmla="*/ 2358814 w 3548024"/>
                  <a:gd name="connsiteY53" fmla="*/ 1045617 h 3863723"/>
                  <a:gd name="connsiteX54" fmla="*/ 2257214 w 3548024"/>
                  <a:gd name="connsiteY54" fmla="*/ 872897 h 3863723"/>
                  <a:gd name="connsiteX55" fmla="*/ 2216574 w 3548024"/>
                  <a:gd name="connsiteY55" fmla="*/ 791617 h 3863723"/>
                  <a:gd name="connsiteX56" fmla="*/ 2196254 w 3548024"/>
                  <a:gd name="connsiteY56" fmla="*/ 822097 h 3863723"/>
                  <a:gd name="connsiteX57" fmla="*/ 2236894 w 3548024"/>
                  <a:gd name="connsiteY57" fmla="*/ 923697 h 3863723"/>
                  <a:gd name="connsiteX58" fmla="*/ 2297854 w 3548024"/>
                  <a:gd name="connsiteY58" fmla="*/ 1035457 h 3863723"/>
                  <a:gd name="connsiteX59" fmla="*/ 2348654 w 3548024"/>
                  <a:gd name="connsiteY59" fmla="*/ 1116737 h 3863723"/>
                  <a:gd name="connsiteX60" fmla="*/ 2379134 w 3548024"/>
                  <a:gd name="connsiteY60" fmla="*/ 1147217 h 3863723"/>
                  <a:gd name="connsiteX61" fmla="*/ 2358814 w 3548024"/>
                  <a:gd name="connsiteY61" fmla="*/ 1258977 h 3863723"/>
                  <a:gd name="connsiteX62" fmla="*/ 2257214 w 3548024"/>
                  <a:gd name="connsiteY62" fmla="*/ 1604417 h 3863723"/>
                  <a:gd name="connsiteX63" fmla="*/ 2206414 w 3548024"/>
                  <a:gd name="connsiteY63" fmla="*/ 1858417 h 3863723"/>
                  <a:gd name="connsiteX64" fmla="*/ 2155614 w 3548024"/>
                  <a:gd name="connsiteY64" fmla="*/ 2000657 h 3863723"/>
                  <a:gd name="connsiteX65" fmla="*/ 2084494 w 3548024"/>
                  <a:gd name="connsiteY65" fmla="*/ 2020977 h 3863723"/>
                  <a:gd name="connsiteX66" fmla="*/ 2043854 w 3548024"/>
                  <a:gd name="connsiteY66" fmla="*/ 1868577 h 3863723"/>
                  <a:gd name="connsiteX67" fmla="*/ 1952414 w 3548024"/>
                  <a:gd name="connsiteY67" fmla="*/ 1533297 h 3863723"/>
                  <a:gd name="connsiteX68" fmla="*/ 1840654 w 3548024"/>
                  <a:gd name="connsiteY68" fmla="*/ 1076097 h 3863723"/>
                  <a:gd name="connsiteX69" fmla="*/ 1800014 w 3548024"/>
                  <a:gd name="connsiteY69" fmla="*/ 618897 h 3863723"/>
                  <a:gd name="connsiteX70" fmla="*/ 1867129 w 3548024"/>
                  <a:gd name="connsiteY70" fmla="*/ 38001 h 3863723"/>
                  <a:gd name="connsiteX71" fmla="*/ 1795121 w 3548024"/>
                  <a:gd name="connsiteY71" fmla="*/ 110009 h 3863723"/>
                  <a:gd name="connsiteX72" fmla="*/ 1759374 w 3548024"/>
                  <a:gd name="connsiteY72" fmla="*/ 547777 h 3863723"/>
                  <a:gd name="connsiteX73" fmla="*/ 1759374 w 3548024"/>
                  <a:gd name="connsiteY73" fmla="*/ 740817 h 3863723"/>
                  <a:gd name="connsiteX74" fmla="*/ 1769534 w 3548024"/>
                  <a:gd name="connsiteY74" fmla="*/ 852577 h 3863723"/>
                  <a:gd name="connsiteX75" fmla="*/ 1728894 w 3548024"/>
                  <a:gd name="connsiteY75" fmla="*/ 791617 h 3863723"/>
                  <a:gd name="connsiteX76" fmla="*/ 1617134 w 3548024"/>
                  <a:gd name="connsiteY76" fmla="*/ 588417 h 3863723"/>
                  <a:gd name="connsiteX77" fmla="*/ 1566334 w 3548024"/>
                  <a:gd name="connsiteY77" fmla="*/ 324257 h 3863723"/>
                  <a:gd name="connsiteX78" fmla="*/ 1535854 w 3548024"/>
                  <a:gd name="connsiteY78" fmla="*/ 242977 h 3863723"/>
                  <a:gd name="connsiteX79" fmla="*/ 1515534 w 3548024"/>
                  <a:gd name="connsiteY79" fmla="*/ 303937 h 3863723"/>
                  <a:gd name="connsiteX80" fmla="*/ 1546014 w 3548024"/>
                  <a:gd name="connsiteY80" fmla="*/ 547777 h 3863723"/>
                  <a:gd name="connsiteX81" fmla="*/ 1566334 w 3548024"/>
                  <a:gd name="connsiteY81" fmla="*/ 608737 h 3863723"/>
                  <a:gd name="connsiteX82" fmla="*/ 1535854 w 3548024"/>
                  <a:gd name="connsiteY82" fmla="*/ 598577 h 3863723"/>
                  <a:gd name="connsiteX83" fmla="*/ 1434254 w 3548024"/>
                  <a:gd name="connsiteY83" fmla="*/ 517297 h 3863723"/>
                  <a:gd name="connsiteX84" fmla="*/ 1322494 w 3548024"/>
                  <a:gd name="connsiteY84" fmla="*/ 456337 h 3863723"/>
                  <a:gd name="connsiteX85" fmla="*/ 1312334 w 3548024"/>
                  <a:gd name="connsiteY85" fmla="*/ 486817 h 3863723"/>
                  <a:gd name="connsiteX86" fmla="*/ 1424094 w 3548024"/>
                  <a:gd name="connsiteY86" fmla="*/ 578257 h 3863723"/>
                  <a:gd name="connsiteX87" fmla="*/ 1566334 w 3548024"/>
                  <a:gd name="connsiteY87" fmla="*/ 659537 h 3863723"/>
                  <a:gd name="connsiteX88" fmla="*/ 1596814 w 3548024"/>
                  <a:gd name="connsiteY88" fmla="*/ 679857 h 3863723"/>
                  <a:gd name="connsiteX89" fmla="*/ 1678094 w 3548024"/>
                  <a:gd name="connsiteY89" fmla="*/ 811937 h 3863723"/>
                  <a:gd name="connsiteX90" fmla="*/ 1759374 w 3548024"/>
                  <a:gd name="connsiteY90" fmla="*/ 913537 h 3863723"/>
                  <a:gd name="connsiteX91" fmla="*/ 1779694 w 3548024"/>
                  <a:gd name="connsiteY91" fmla="*/ 1025297 h 3863723"/>
                  <a:gd name="connsiteX92" fmla="*/ 1810174 w 3548024"/>
                  <a:gd name="connsiteY92" fmla="*/ 1218337 h 3863723"/>
                  <a:gd name="connsiteX93" fmla="*/ 1871134 w 3548024"/>
                  <a:gd name="connsiteY93" fmla="*/ 1492657 h 3863723"/>
                  <a:gd name="connsiteX94" fmla="*/ 1850814 w 3548024"/>
                  <a:gd name="connsiteY94" fmla="*/ 1492657 h 3863723"/>
                  <a:gd name="connsiteX95" fmla="*/ 1586654 w 3548024"/>
                  <a:gd name="connsiteY95" fmla="*/ 1319937 h 3863723"/>
                  <a:gd name="connsiteX96" fmla="*/ 1403774 w 3548024"/>
                  <a:gd name="connsiteY96" fmla="*/ 1096417 h 3863723"/>
                  <a:gd name="connsiteX97" fmla="*/ 1322494 w 3548024"/>
                  <a:gd name="connsiteY97" fmla="*/ 964337 h 3863723"/>
                  <a:gd name="connsiteX98" fmla="*/ 1302174 w 3548024"/>
                  <a:gd name="connsiteY98" fmla="*/ 801777 h 3863723"/>
                  <a:gd name="connsiteX99" fmla="*/ 1281854 w 3548024"/>
                  <a:gd name="connsiteY99" fmla="*/ 771297 h 3863723"/>
                  <a:gd name="connsiteX100" fmla="*/ 1251374 w 3548024"/>
                  <a:gd name="connsiteY100" fmla="*/ 852577 h 3863723"/>
                  <a:gd name="connsiteX101" fmla="*/ 1261534 w 3548024"/>
                  <a:gd name="connsiteY101" fmla="*/ 954177 h 3863723"/>
                  <a:gd name="connsiteX102" fmla="*/ 1180254 w 3548024"/>
                  <a:gd name="connsiteY102" fmla="*/ 872897 h 3863723"/>
                  <a:gd name="connsiteX103" fmla="*/ 1007534 w 3548024"/>
                  <a:gd name="connsiteY103" fmla="*/ 690017 h 3863723"/>
                  <a:gd name="connsiteX104" fmla="*/ 936414 w 3548024"/>
                  <a:gd name="connsiteY104" fmla="*/ 557937 h 3863723"/>
                  <a:gd name="connsiteX105" fmla="*/ 885614 w 3548024"/>
                  <a:gd name="connsiteY105" fmla="*/ 476657 h 3863723"/>
                  <a:gd name="connsiteX106" fmla="*/ 855134 w 3548024"/>
                  <a:gd name="connsiteY106" fmla="*/ 476657 h 3863723"/>
                  <a:gd name="connsiteX107" fmla="*/ 875454 w 3548024"/>
                  <a:gd name="connsiteY107" fmla="*/ 547777 h 3863723"/>
                  <a:gd name="connsiteX108" fmla="*/ 977054 w 3548024"/>
                  <a:gd name="connsiteY108" fmla="*/ 730657 h 3863723"/>
                  <a:gd name="connsiteX109" fmla="*/ 1078654 w 3548024"/>
                  <a:gd name="connsiteY109" fmla="*/ 832257 h 3863723"/>
                  <a:gd name="connsiteX110" fmla="*/ 1007534 w 3548024"/>
                  <a:gd name="connsiteY110" fmla="*/ 832257 h 3863723"/>
                  <a:gd name="connsiteX111" fmla="*/ 844974 w 3548024"/>
                  <a:gd name="connsiteY111" fmla="*/ 761137 h 3863723"/>
                  <a:gd name="connsiteX112" fmla="*/ 824654 w 3548024"/>
                  <a:gd name="connsiteY112" fmla="*/ 781457 h 3863723"/>
                  <a:gd name="connsiteX113" fmla="*/ 916094 w 3548024"/>
                  <a:gd name="connsiteY113" fmla="*/ 832257 h 3863723"/>
                  <a:gd name="connsiteX114" fmla="*/ 1068494 w 3548024"/>
                  <a:gd name="connsiteY114" fmla="*/ 893217 h 3863723"/>
                  <a:gd name="connsiteX115" fmla="*/ 1119294 w 3548024"/>
                  <a:gd name="connsiteY115" fmla="*/ 903377 h 3863723"/>
                  <a:gd name="connsiteX116" fmla="*/ 1241214 w 3548024"/>
                  <a:gd name="connsiteY116" fmla="*/ 1004977 h 3863723"/>
                  <a:gd name="connsiteX117" fmla="*/ 1281854 w 3548024"/>
                  <a:gd name="connsiteY117" fmla="*/ 1035457 h 3863723"/>
                  <a:gd name="connsiteX118" fmla="*/ 1393614 w 3548024"/>
                  <a:gd name="connsiteY118" fmla="*/ 1167537 h 3863723"/>
                  <a:gd name="connsiteX119" fmla="*/ 1495214 w 3548024"/>
                  <a:gd name="connsiteY119" fmla="*/ 1299617 h 3863723"/>
                  <a:gd name="connsiteX120" fmla="*/ 1678094 w 3548024"/>
                  <a:gd name="connsiteY120" fmla="*/ 1472337 h 3863723"/>
                  <a:gd name="connsiteX121" fmla="*/ 1840654 w 3548024"/>
                  <a:gd name="connsiteY121" fmla="*/ 1604417 h 3863723"/>
                  <a:gd name="connsiteX122" fmla="*/ 1860974 w 3548024"/>
                  <a:gd name="connsiteY122" fmla="*/ 1655217 h 3863723"/>
                  <a:gd name="connsiteX123" fmla="*/ 1881294 w 3548024"/>
                  <a:gd name="connsiteY123" fmla="*/ 1807617 h 3863723"/>
                  <a:gd name="connsiteX124" fmla="*/ 1891454 w 3548024"/>
                  <a:gd name="connsiteY124" fmla="*/ 1899057 h 3863723"/>
                  <a:gd name="connsiteX125" fmla="*/ 1881294 w 3548024"/>
                  <a:gd name="connsiteY125" fmla="*/ 2061617 h 3863723"/>
                  <a:gd name="connsiteX126" fmla="*/ 1769534 w 3548024"/>
                  <a:gd name="connsiteY126" fmla="*/ 2010817 h 3863723"/>
                  <a:gd name="connsiteX127" fmla="*/ 1495214 w 3548024"/>
                  <a:gd name="connsiteY127" fmla="*/ 1960017 h 3863723"/>
                  <a:gd name="connsiteX128" fmla="*/ 1251374 w 3548024"/>
                  <a:gd name="connsiteY128" fmla="*/ 1888897 h 3863723"/>
                  <a:gd name="connsiteX129" fmla="*/ 895774 w 3548024"/>
                  <a:gd name="connsiteY129" fmla="*/ 1756817 h 3863723"/>
                  <a:gd name="connsiteX130" fmla="*/ 662094 w 3548024"/>
                  <a:gd name="connsiteY130" fmla="*/ 1523137 h 3863723"/>
                  <a:gd name="connsiteX131" fmla="*/ 509694 w 3548024"/>
                  <a:gd name="connsiteY131" fmla="*/ 1319937 h 3863723"/>
                  <a:gd name="connsiteX132" fmla="*/ 418254 w 3548024"/>
                  <a:gd name="connsiteY132" fmla="*/ 1218337 h 3863723"/>
                  <a:gd name="connsiteX133" fmla="*/ 357294 w 3548024"/>
                  <a:gd name="connsiteY133" fmla="*/ 1228497 h 3863723"/>
                  <a:gd name="connsiteX134" fmla="*/ 438574 w 3548024"/>
                  <a:gd name="connsiteY134" fmla="*/ 1319937 h 3863723"/>
                  <a:gd name="connsiteX135" fmla="*/ 560494 w 3548024"/>
                  <a:gd name="connsiteY135" fmla="*/ 1502817 h 3863723"/>
                  <a:gd name="connsiteX136" fmla="*/ 621454 w 3548024"/>
                  <a:gd name="connsiteY136" fmla="*/ 1584097 h 3863723"/>
                  <a:gd name="connsiteX137" fmla="*/ 550334 w 3548024"/>
                  <a:gd name="connsiteY137" fmla="*/ 1573937 h 3863723"/>
                  <a:gd name="connsiteX138" fmla="*/ 377614 w 3548024"/>
                  <a:gd name="connsiteY138" fmla="*/ 1482497 h 3863723"/>
                  <a:gd name="connsiteX139" fmla="*/ 204894 w 3548024"/>
                  <a:gd name="connsiteY139" fmla="*/ 1360577 h 3863723"/>
                  <a:gd name="connsiteX140" fmla="*/ 42334 w 3548024"/>
                  <a:gd name="connsiteY140" fmla="*/ 1228497 h 3863723"/>
                  <a:gd name="connsiteX141" fmla="*/ 1694 w 3548024"/>
                  <a:gd name="connsiteY141" fmla="*/ 1238657 h 3863723"/>
                  <a:gd name="connsiteX142" fmla="*/ 82974 w 3548024"/>
                  <a:gd name="connsiteY142" fmla="*/ 1309777 h 3863723"/>
                  <a:gd name="connsiteX143" fmla="*/ 357294 w 3548024"/>
                  <a:gd name="connsiteY143" fmla="*/ 1533297 h 3863723"/>
                  <a:gd name="connsiteX144" fmla="*/ 601134 w 3548024"/>
                  <a:gd name="connsiteY144" fmla="*/ 1645057 h 3863723"/>
                  <a:gd name="connsiteX145" fmla="*/ 702734 w 3548024"/>
                  <a:gd name="connsiteY145" fmla="*/ 1665377 h 3863723"/>
                  <a:gd name="connsiteX146" fmla="*/ 753534 w 3548024"/>
                  <a:gd name="connsiteY146" fmla="*/ 1726337 h 3863723"/>
                  <a:gd name="connsiteX147" fmla="*/ 814494 w 3548024"/>
                  <a:gd name="connsiteY147" fmla="*/ 1777137 h 3863723"/>
                  <a:gd name="connsiteX148" fmla="*/ 905934 w 3548024"/>
                  <a:gd name="connsiteY148" fmla="*/ 1827937 h 3863723"/>
                  <a:gd name="connsiteX149" fmla="*/ 1231054 w 3548024"/>
                  <a:gd name="connsiteY149" fmla="*/ 1949857 h 3863723"/>
                  <a:gd name="connsiteX150" fmla="*/ 1535854 w 3548024"/>
                  <a:gd name="connsiteY150" fmla="*/ 2061617 h 3863723"/>
                  <a:gd name="connsiteX151" fmla="*/ 1647614 w 3548024"/>
                  <a:gd name="connsiteY151" fmla="*/ 2132737 h 3863723"/>
                  <a:gd name="connsiteX152" fmla="*/ 1464734 w 3548024"/>
                  <a:gd name="connsiteY152" fmla="*/ 2102257 h 3863723"/>
                  <a:gd name="connsiteX153" fmla="*/ 1281854 w 3548024"/>
                  <a:gd name="connsiteY153" fmla="*/ 2102257 h 3863723"/>
                  <a:gd name="connsiteX154" fmla="*/ 1048174 w 3548024"/>
                  <a:gd name="connsiteY154" fmla="*/ 2081937 h 3863723"/>
                  <a:gd name="connsiteX155" fmla="*/ 804334 w 3548024"/>
                  <a:gd name="connsiteY155" fmla="*/ 2010817 h 3863723"/>
                  <a:gd name="connsiteX156" fmla="*/ 540174 w 3548024"/>
                  <a:gd name="connsiteY156" fmla="*/ 1919377 h 3863723"/>
                  <a:gd name="connsiteX157" fmla="*/ 509694 w 3548024"/>
                  <a:gd name="connsiteY157" fmla="*/ 1909217 h 3863723"/>
                  <a:gd name="connsiteX158" fmla="*/ 377614 w 3548024"/>
                  <a:gd name="connsiteY158" fmla="*/ 1817777 h 3863723"/>
                  <a:gd name="connsiteX159" fmla="*/ 336974 w 3548024"/>
                  <a:gd name="connsiteY159" fmla="*/ 1827937 h 3863723"/>
                  <a:gd name="connsiteX160" fmla="*/ 469054 w 3548024"/>
                  <a:gd name="connsiteY160" fmla="*/ 1949857 h 3863723"/>
                  <a:gd name="connsiteX161" fmla="*/ 723054 w 3548024"/>
                  <a:gd name="connsiteY161" fmla="*/ 2031137 h 3863723"/>
                  <a:gd name="connsiteX162" fmla="*/ 601134 w 3548024"/>
                  <a:gd name="connsiteY162" fmla="*/ 2031137 h 3863723"/>
                  <a:gd name="connsiteX163" fmla="*/ 469054 w 3548024"/>
                  <a:gd name="connsiteY163" fmla="*/ 2020977 h 3863723"/>
                  <a:gd name="connsiteX164" fmla="*/ 469054 w 3548024"/>
                  <a:gd name="connsiteY164" fmla="*/ 2071777 h 3863723"/>
                  <a:gd name="connsiteX165" fmla="*/ 580814 w 3548024"/>
                  <a:gd name="connsiteY165" fmla="*/ 2071777 h 3863723"/>
                  <a:gd name="connsiteX166" fmla="*/ 784014 w 3548024"/>
                  <a:gd name="connsiteY166" fmla="*/ 2071777 h 3863723"/>
                  <a:gd name="connsiteX167" fmla="*/ 987214 w 3548024"/>
                  <a:gd name="connsiteY167" fmla="*/ 2112417 h 3863723"/>
                  <a:gd name="connsiteX168" fmla="*/ 1261534 w 3548024"/>
                  <a:gd name="connsiteY168" fmla="*/ 2132737 h 3863723"/>
                  <a:gd name="connsiteX169" fmla="*/ 1578766 w 3548024"/>
                  <a:gd name="connsiteY169" fmla="*/ 2175010 h 3863723"/>
                  <a:gd name="connsiteX170" fmla="*/ 1739054 w 3548024"/>
                  <a:gd name="connsiteY170" fmla="*/ 2305457 h 3863723"/>
                  <a:gd name="connsiteX171" fmla="*/ 1789854 w 3548024"/>
                  <a:gd name="connsiteY171" fmla="*/ 2437537 h 3863723"/>
                  <a:gd name="connsiteX172" fmla="*/ 1800014 w 3548024"/>
                  <a:gd name="connsiteY172" fmla="*/ 2681377 h 3863723"/>
                  <a:gd name="connsiteX173" fmla="*/ 1779694 w 3548024"/>
                  <a:gd name="connsiteY173" fmla="*/ 2935377 h 3863723"/>
                  <a:gd name="connsiteX174" fmla="*/ 1728894 w 3548024"/>
                  <a:gd name="connsiteY174" fmla="*/ 3230017 h 3863723"/>
                  <a:gd name="connsiteX175" fmla="*/ 1678094 w 3548024"/>
                  <a:gd name="connsiteY175" fmla="*/ 3524657 h 3863723"/>
                  <a:gd name="connsiteX176" fmla="*/ 1627294 w 3548024"/>
                  <a:gd name="connsiteY176" fmla="*/ 3768497 h 3863723"/>
                  <a:gd name="connsiteX177" fmla="*/ 1820334 w 3548024"/>
                  <a:gd name="connsiteY177" fmla="*/ 3849777 h 3863723"/>
                  <a:gd name="connsiteX178" fmla="*/ 2114974 w 3548024"/>
                  <a:gd name="connsiteY178" fmla="*/ 3859937 h 3863723"/>
                  <a:gd name="connsiteX179" fmla="*/ 2186094 w 3548024"/>
                  <a:gd name="connsiteY179" fmla="*/ 3809137 h 3863723"/>
                  <a:gd name="connsiteX180" fmla="*/ 2175934 w 3548024"/>
                  <a:gd name="connsiteY180" fmla="*/ 3453537 h 3863723"/>
                  <a:gd name="connsiteX181" fmla="*/ 2154830 w 3548024"/>
                  <a:gd name="connsiteY181" fmla="*/ 2535050 h 3863723"/>
                  <a:gd name="connsiteX0" fmla="*/ 2154830 w 3548024"/>
                  <a:gd name="connsiteY0" fmla="*/ 2535050 h 3863723"/>
                  <a:gd name="connsiteX1" fmla="*/ 2198719 w 3548024"/>
                  <a:gd name="connsiteY1" fmla="*/ 2548406 h 3863723"/>
                  <a:gd name="connsiteX2" fmla="*/ 2298846 w 3548024"/>
                  <a:gd name="connsiteY2" fmla="*/ 2247018 h 3863723"/>
                  <a:gd name="connsiteX3" fmla="*/ 2622974 w 3548024"/>
                  <a:gd name="connsiteY3" fmla="*/ 2020977 h 3863723"/>
                  <a:gd name="connsiteX4" fmla="*/ 3009054 w 3548024"/>
                  <a:gd name="connsiteY4" fmla="*/ 1797457 h 3863723"/>
                  <a:gd name="connsiteX5" fmla="*/ 3283374 w 3548024"/>
                  <a:gd name="connsiteY5" fmla="*/ 1685697 h 3863723"/>
                  <a:gd name="connsiteX6" fmla="*/ 3466254 w 3548024"/>
                  <a:gd name="connsiteY6" fmla="*/ 1573937 h 3863723"/>
                  <a:gd name="connsiteX7" fmla="*/ 3547534 w 3548024"/>
                  <a:gd name="connsiteY7" fmla="*/ 1462177 h 3863723"/>
                  <a:gd name="connsiteX8" fmla="*/ 3496734 w 3548024"/>
                  <a:gd name="connsiteY8" fmla="*/ 1452017 h 3863723"/>
                  <a:gd name="connsiteX9" fmla="*/ 3425614 w 3548024"/>
                  <a:gd name="connsiteY9" fmla="*/ 1553617 h 3863723"/>
                  <a:gd name="connsiteX10" fmla="*/ 3232574 w 3548024"/>
                  <a:gd name="connsiteY10" fmla="*/ 1655217 h 3863723"/>
                  <a:gd name="connsiteX11" fmla="*/ 2917614 w 3548024"/>
                  <a:gd name="connsiteY11" fmla="*/ 1787297 h 3863723"/>
                  <a:gd name="connsiteX12" fmla="*/ 2887134 w 3548024"/>
                  <a:gd name="connsiteY12" fmla="*/ 1777137 h 3863723"/>
                  <a:gd name="connsiteX13" fmla="*/ 2917614 w 3548024"/>
                  <a:gd name="connsiteY13" fmla="*/ 1665377 h 3863723"/>
                  <a:gd name="connsiteX14" fmla="*/ 2978574 w 3548024"/>
                  <a:gd name="connsiteY14" fmla="*/ 1502817 h 3863723"/>
                  <a:gd name="connsiteX15" fmla="*/ 2978574 w 3548024"/>
                  <a:gd name="connsiteY15" fmla="*/ 1452017 h 3863723"/>
                  <a:gd name="connsiteX16" fmla="*/ 2927774 w 3548024"/>
                  <a:gd name="connsiteY16" fmla="*/ 1462177 h 3863723"/>
                  <a:gd name="connsiteX17" fmla="*/ 2897294 w 3548024"/>
                  <a:gd name="connsiteY17" fmla="*/ 1543457 h 3863723"/>
                  <a:gd name="connsiteX18" fmla="*/ 2816014 w 3548024"/>
                  <a:gd name="connsiteY18" fmla="*/ 1766977 h 3863723"/>
                  <a:gd name="connsiteX19" fmla="*/ 2785534 w 3548024"/>
                  <a:gd name="connsiteY19" fmla="*/ 1848257 h 3863723"/>
                  <a:gd name="connsiteX20" fmla="*/ 2586878 w 3548024"/>
                  <a:gd name="connsiteY20" fmla="*/ 1958986 h 3863723"/>
                  <a:gd name="connsiteX21" fmla="*/ 2368974 w 3548024"/>
                  <a:gd name="connsiteY21" fmla="*/ 2081937 h 3863723"/>
                  <a:gd name="connsiteX22" fmla="*/ 2226734 w 3548024"/>
                  <a:gd name="connsiteY22" fmla="*/ 2193697 h 3863723"/>
                  <a:gd name="connsiteX23" fmla="*/ 2308014 w 3548024"/>
                  <a:gd name="connsiteY23" fmla="*/ 1848257 h 3863723"/>
                  <a:gd name="connsiteX24" fmla="*/ 2379134 w 3548024"/>
                  <a:gd name="connsiteY24" fmla="*/ 1462177 h 3863723"/>
                  <a:gd name="connsiteX25" fmla="*/ 2592494 w 3548024"/>
                  <a:gd name="connsiteY25" fmla="*/ 1238657 h 3863723"/>
                  <a:gd name="connsiteX26" fmla="*/ 2663614 w 3548024"/>
                  <a:gd name="connsiteY26" fmla="*/ 1076097 h 3863723"/>
                  <a:gd name="connsiteX27" fmla="*/ 2622974 w 3548024"/>
                  <a:gd name="connsiteY27" fmla="*/ 1076097 h 3863723"/>
                  <a:gd name="connsiteX28" fmla="*/ 2562014 w 3548024"/>
                  <a:gd name="connsiteY28" fmla="*/ 1208177 h 3863723"/>
                  <a:gd name="connsiteX29" fmla="*/ 2409614 w 3548024"/>
                  <a:gd name="connsiteY29" fmla="*/ 1330097 h 3863723"/>
                  <a:gd name="connsiteX30" fmla="*/ 2460414 w 3548024"/>
                  <a:gd name="connsiteY30" fmla="*/ 1157377 h 3863723"/>
                  <a:gd name="connsiteX31" fmla="*/ 2541694 w 3548024"/>
                  <a:gd name="connsiteY31" fmla="*/ 862737 h 3863723"/>
                  <a:gd name="connsiteX32" fmla="*/ 2643294 w 3548024"/>
                  <a:gd name="connsiteY32" fmla="*/ 771297 h 3863723"/>
                  <a:gd name="connsiteX33" fmla="*/ 2724574 w 3548024"/>
                  <a:gd name="connsiteY33" fmla="*/ 679857 h 3863723"/>
                  <a:gd name="connsiteX34" fmla="*/ 2734734 w 3548024"/>
                  <a:gd name="connsiteY34" fmla="*/ 629057 h 3863723"/>
                  <a:gd name="connsiteX35" fmla="*/ 2694094 w 3548024"/>
                  <a:gd name="connsiteY35" fmla="*/ 649377 h 3863723"/>
                  <a:gd name="connsiteX36" fmla="*/ 2622974 w 3548024"/>
                  <a:gd name="connsiteY36" fmla="*/ 730657 h 3863723"/>
                  <a:gd name="connsiteX37" fmla="*/ 2562014 w 3548024"/>
                  <a:gd name="connsiteY37" fmla="*/ 761137 h 3863723"/>
                  <a:gd name="connsiteX38" fmla="*/ 2673774 w 3548024"/>
                  <a:gd name="connsiteY38" fmla="*/ 456337 h 3863723"/>
                  <a:gd name="connsiteX39" fmla="*/ 2724574 w 3548024"/>
                  <a:gd name="connsiteY39" fmla="*/ 222657 h 3863723"/>
                  <a:gd name="connsiteX40" fmla="*/ 2683934 w 3548024"/>
                  <a:gd name="connsiteY40" fmla="*/ 212497 h 3863723"/>
                  <a:gd name="connsiteX41" fmla="*/ 2663614 w 3548024"/>
                  <a:gd name="connsiteY41" fmla="*/ 324257 h 3863723"/>
                  <a:gd name="connsiteX42" fmla="*/ 2612814 w 3548024"/>
                  <a:gd name="connsiteY42" fmla="*/ 496977 h 3863723"/>
                  <a:gd name="connsiteX43" fmla="*/ 2592494 w 3548024"/>
                  <a:gd name="connsiteY43" fmla="*/ 496977 h 3863723"/>
                  <a:gd name="connsiteX44" fmla="*/ 2551854 w 3548024"/>
                  <a:gd name="connsiteY44" fmla="*/ 354737 h 3863723"/>
                  <a:gd name="connsiteX45" fmla="*/ 2521374 w 3548024"/>
                  <a:gd name="connsiteY45" fmla="*/ 263297 h 3863723"/>
                  <a:gd name="connsiteX46" fmla="*/ 2490894 w 3548024"/>
                  <a:gd name="connsiteY46" fmla="*/ 293777 h 3863723"/>
                  <a:gd name="connsiteX47" fmla="*/ 2511214 w 3548024"/>
                  <a:gd name="connsiteY47" fmla="*/ 354737 h 3863723"/>
                  <a:gd name="connsiteX48" fmla="*/ 2541694 w 3548024"/>
                  <a:gd name="connsiteY48" fmla="*/ 466497 h 3863723"/>
                  <a:gd name="connsiteX49" fmla="*/ 2562014 w 3548024"/>
                  <a:gd name="connsiteY49" fmla="*/ 557937 h 3863723"/>
                  <a:gd name="connsiteX50" fmla="*/ 2572174 w 3548024"/>
                  <a:gd name="connsiteY50" fmla="*/ 588417 h 3863723"/>
                  <a:gd name="connsiteX51" fmla="*/ 2490894 w 3548024"/>
                  <a:gd name="connsiteY51" fmla="*/ 822097 h 3863723"/>
                  <a:gd name="connsiteX52" fmla="*/ 2419774 w 3548024"/>
                  <a:gd name="connsiteY52" fmla="*/ 1076097 h 3863723"/>
                  <a:gd name="connsiteX53" fmla="*/ 2358814 w 3548024"/>
                  <a:gd name="connsiteY53" fmla="*/ 1045617 h 3863723"/>
                  <a:gd name="connsiteX54" fmla="*/ 2257214 w 3548024"/>
                  <a:gd name="connsiteY54" fmla="*/ 872897 h 3863723"/>
                  <a:gd name="connsiteX55" fmla="*/ 2216574 w 3548024"/>
                  <a:gd name="connsiteY55" fmla="*/ 791617 h 3863723"/>
                  <a:gd name="connsiteX56" fmla="*/ 2196254 w 3548024"/>
                  <a:gd name="connsiteY56" fmla="*/ 822097 h 3863723"/>
                  <a:gd name="connsiteX57" fmla="*/ 2236894 w 3548024"/>
                  <a:gd name="connsiteY57" fmla="*/ 923697 h 3863723"/>
                  <a:gd name="connsiteX58" fmla="*/ 2297854 w 3548024"/>
                  <a:gd name="connsiteY58" fmla="*/ 1035457 h 3863723"/>
                  <a:gd name="connsiteX59" fmla="*/ 2348654 w 3548024"/>
                  <a:gd name="connsiteY59" fmla="*/ 1116737 h 3863723"/>
                  <a:gd name="connsiteX60" fmla="*/ 2379134 w 3548024"/>
                  <a:gd name="connsiteY60" fmla="*/ 1147217 h 3863723"/>
                  <a:gd name="connsiteX61" fmla="*/ 2358814 w 3548024"/>
                  <a:gd name="connsiteY61" fmla="*/ 1258977 h 3863723"/>
                  <a:gd name="connsiteX62" fmla="*/ 2257214 w 3548024"/>
                  <a:gd name="connsiteY62" fmla="*/ 1604417 h 3863723"/>
                  <a:gd name="connsiteX63" fmla="*/ 2206414 w 3548024"/>
                  <a:gd name="connsiteY63" fmla="*/ 1858417 h 3863723"/>
                  <a:gd name="connsiteX64" fmla="*/ 2155614 w 3548024"/>
                  <a:gd name="connsiteY64" fmla="*/ 2000657 h 3863723"/>
                  <a:gd name="connsiteX65" fmla="*/ 2084494 w 3548024"/>
                  <a:gd name="connsiteY65" fmla="*/ 2020977 h 3863723"/>
                  <a:gd name="connsiteX66" fmla="*/ 2043854 w 3548024"/>
                  <a:gd name="connsiteY66" fmla="*/ 1868577 h 3863723"/>
                  <a:gd name="connsiteX67" fmla="*/ 1952414 w 3548024"/>
                  <a:gd name="connsiteY67" fmla="*/ 1533297 h 3863723"/>
                  <a:gd name="connsiteX68" fmla="*/ 1840654 w 3548024"/>
                  <a:gd name="connsiteY68" fmla="*/ 1076097 h 3863723"/>
                  <a:gd name="connsiteX69" fmla="*/ 1800014 w 3548024"/>
                  <a:gd name="connsiteY69" fmla="*/ 618897 h 3863723"/>
                  <a:gd name="connsiteX70" fmla="*/ 1867129 w 3548024"/>
                  <a:gd name="connsiteY70" fmla="*/ 38001 h 3863723"/>
                  <a:gd name="connsiteX71" fmla="*/ 1795121 w 3548024"/>
                  <a:gd name="connsiteY71" fmla="*/ 110009 h 3863723"/>
                  <a:gd name="connsiteX72" fmla="*/ 1759374 w 3548024"/>
                  <a:gd name="connsiteY72" fmla="*/ 547777 h 3863723"/>
                  <a:gd name="connsiteX73" fmla="*/ 1759374 w 3548024"/>
                  <a:gd name="connsiteY73" fmla="*/ 740817 h 3863723"/>
                  <a:gd name="connsiteX74" fmla="*/ 1769534 w 3548024"/>
                  <a:gd name="connsiteY74" fmla="*/ 852577 h 3863723"/>
                  <a:gd name="connsiteX75" fmla="*/ 1728894 w 3548024"/>
                  <a:gd name="connsiteY75" fmla="*/ 791617 h 3863723"/>
                  <a:gd name="connsiteX76" fmla="*/ 1617134 w 3548024"/>
                  <a:gd name="connsiteY76" fmla="*/ 588417 h 3863723"/>
                  <a:gd name="connsiteX77" fmla="*/ 1566334 w 3548024"/>
                  <a:gd name="connsiteY77" fmla="*/ 324257 h 3863723"/>
                  <a:gd name="connsiteX78" fmla="*/ 1535854 w 3548024"/>
                  <a:gd name="connsiteY78" fmla="*/ 242977 h 3863723"/>
                  <a:gd name="connsiteX79" fmla="*/ 1515534 w 3548024"/>
                  <a:gd name="connsiteY79" fmla="*/ 303937 h 3863723"/>
                  <a:gd name="connsiteX80" fmla="*/ 1546014 w 3548024"/>
                  <a:gd name="connsiteY80" fmla="*/ 547777 h 3863723"/>
                  <a:gd name="connsiteX81" fmla="*/ 1566334 w 3548024"/>
                  <a:gd name="connsiteY81" fmla="*/ 608737 h 3863723"/>
                  <a:gd name="connsiteX82" fmla="*/ 1535854 w 3548024"/>
                  <a:gd name="connsiteY82" fmla="*/ 598577 h 3863723"/>
                  <a:gd name="connsiteX83" fmla="*/ 1434254 w 3548024"/>
                  <a:gd name="connsiteY83" fmla="*/ 517297 h 3863723"/>
                  <a:gd name="connsiteX84" fmla="*/ 1322494 w 3548024"/>
                  <a:gd name="connsiteY84" fmla="*/ 456337 h 3863723"/>
                  <a:gd name="connsiteX85" fmla="*/ 1312334 w 3548024"/>
                  <a:gd name="connsiteY85" fmla="*/ 486817 h 3863723"/>
                  <a:gd name="connsiteX86" fmla="*/ 1424094 w 3548024"/>
                  <a:gd name="connsiteY86" fmla="*/ 578257 h 3863723"/>
                  <a:gd name="connsiteX87" fmla="*/ 1566334 w 3548024"/>
                  <a:gd name="connsiteY87" fmla="*/ 659537 h 3863723"/>
                  <a:gd name="connsiteX88" fmla="*/ 1596814 w 3548024"/>
                  <a:gd name="connsiteY88" fmla="*/ 679857 h 3863723"/>
                  <a:gd name="connsiteX89" fmla="*/ 1678094 w 3548024"/>
                  <a:gd name="connsiteY89" fmla="*/ 811937 h 3863723"/>
                  <a:gd name="connsiteX90" fmla="*/ 1759374 w 3548024"/>
                  <a:gd name="connsiteY90" fmla="*/ 913537 h 3863723"/>
                  <a:gd name="connsiteX91" fmla="*/ 1779694 w 3548024"/>
                  <a:gd name="connsiteY91" fmla="*/ 1025297 h 3863723"/>
                  <a:gd name="connsiteX92" fmla="*/ 1810174 w 3548024"/>
                  <a:gd name="connsiteY92" fmla="*/ 1218337 h 3863723"/>
                  <a:gd name="connsiteX93" fmla="*/ 1871134 w 3548024"/>
                  <a:gd name="connsiteY93" fmla="*/ 1492657 h 3863723"/>
                  <a:gd name="connsiteX94" fmla="*/ 1850814 w 3548024"/>
                  <a:gd name="connsiteY94" fmla="*/ 1492657 h 3863723"/>
                  <a:gd name="connsiteX95" fmla="*/ 1586654 w 3548024"/>
                  <a:gd name="connsiteY95" fmla="*/ 1319937 h 3863723"/>
                  <a:gd name="connsiteX96" fmla="*/ 1403774 w 3548024"/>
                  <a:gd name="connsiteY96" fmla="*/ 1096417 h 3863723"/>
                  <a:gd name="connsiteX97" fmla="*/ 1322494 w 3548024"/>
                  <a:gd name="connsiteY97" fmla="*/ 964337 h 3863723"/>
                  <a:gd name="connsiteX98" fmla="*/ 1302174 w 3548024"/>
                  <a:gd name="connsiteY98" fmla="*/ 801777 h 3863723"/>
                  <a:gd name="connsiteX99" fmla="*/ 1281854 w 3548024"/>
                  <a:gd name="connsiteY99" fmla="*/ 771297 h 3863723"/>
                  <a:gd name="connsiteX100" fmla="*/ 1251374 w 3548024"/>
                  <a:gd name="connsiteY100" fmla="*/ 852577 h 3863723"/>
                  <a:gd name="connsiteX101" fmla="*/ 1261534 w 3548024"/>
                  <a:gd name="connsiteY101" fmla="*/ 954177 h 3863723"/>
                  <a:gd name="connsiteX102" fmla="*/ 1180254 w 3548024"/>
                  <a:gd name="connsiteY102" fmla="*/ 872897 h 3863723"/>
                  <a:gd name="connsiteX103" fmla="*/ 1007534 w 3548024"/>
                  <a:gd name="connsiteY103" fmla="*/ 690017 h 3863723"/>
                  <a:gd name="connsiteX104" fmla="*/ 936414 w 3548024"/>
                  <a:gd name="connsiteY104" fmla="*/ 557937 h 3863723"/>
                  <a:gd name="connsiteX105" fmla="*/ 885614 w 3548024"/>
                  <a:gd name="connsiteY105" fmla="*/ 476657 h 3863723"/>
                  <a:gd name="connsiteX106" fmla="*/ 855134 w 3548024"/>
                  <a:gd name="connsiteY106" fmla="*/ 476657 h 3863723"/>
                  <a:gd name="connsiteX107" fmla="*/ 875454 w 3548024"/>
                  <a:gd name="connsiteY107" fmla="*/ 547777 h 3863723"/>
                  <a:gd name="connsiteX108" fmla="*/ 977054 w 3548024"/>
                  <a:gd name="connsiteY108" fmla="*/ 730657 h 3863723"/>
                  <a:gd name="connsiteX109" fmla="*/ 1078654 w 3548024"/>
                  <a:gd name="connsiteY109" fmla="*/ 832257 h 3863723"/>
                  <a:gd name="connsiteX110" fmla="*/ 1007534 w 3548024"/>
                  <a:gd name="connsiteY110" fmla="*/ 832257 h 3863723"/>
                  <a:gd name="connsiteX111" fmla="*/ 844974 w 3548024"/>
                  <a:gd name="connsiteY111" fmla="*/ 761137 h 3863723"/>
                  <a:gd name="connsiteX112" fmla="*/ 824654 w 3548024"/>
                  <a:gd name="connsiteY112" fmla="*/ 781457 h 3863723"/>
                  <a:gd name="connsiteX113" fmla="*/ 916094 w 3548024"/>
                  <a:gd name="connsiteY113" fmla="*/ 832257 h 3863723"/>
                  <a:gd name="connsiteX114" fmla="*/ 1068494 w 3548024"/>
                  <a:gd name="connsiteY114" fmla="*/ 893217 h 3863723"/>
                  <a:gd name="connsiteX115" fmla="*/ 1119294 w 3548024"/>
                  <a:gd name="connsiteY115" fmla="*/ 903377 h 3863723"/>
                  <a:gd name="connsiteX116" fmla="*/ 1241214 w 3548024"/>
                  <a:gd name="connsiteY116" fmla="*/ 1004977 h 3863723"/>
                  <a:gd name="connsiteX117" fmla="*/ 1281854 w 3548024"/>
                  <a:gd name="connsiteY117" fmla="*/ 1035457 h 3863723"/>
                  <a:gd name="connsiteX118" fmla="*/ 1393614 w 3548024"/>
                  <a:gd name="connsiteY118" fmla="*/ 1167537 h 3863723"/>
                  <a:gd name="connsiteX119" fmla="*/ 1495214 w 3548024"/>
                  <a:gd name="connsiteY119" fmla="*/ 1299617 h 3863723"/>
                  <a:gd name="connsiteX120" fmla="*/ 1678094 w 3548024"/>
                  <a:gd name="connsiteY120" fmla="*/ 1472337 h 3863723"/>
                  <a:gd name="connsiteX121" fmla="*/ 1840654 w 3548024"/>
                  <a:gd name="connsiteY121" fmla="*/ 1604417 h 3863723"/>
                  <a:gd name="connsiteX122" fmla="*/ 1860974 w 3548024"/>
                  <a:gd name="connsiteY122" fmla="*/ 1655217 h 3863723"/>
                  <a:gd name="connsiteX123" fmla="*/ 1881294 w 3548024"/>
                  <a:gd name="connsiteY123" fmla="*/ 1807617 h 3863723"/>
                  <a:gd name="connsiteX124" fmla="*/ 1891454 w 3548024"/>
                  <a:gd name="connsiteY124" fmla="*/ 1899057 h 3863723"/>
                  <a:gd name="connsiteX125" fmla="*/ 1881294 w 3548024"/>
                  <a:gd name="connsiteY125" fmla="*/ 2061617 h 3863723"/>
                  <a:gd name="connsiteX126" fmla="*/ 1769534 w 3548024"/>
                  <a:gd name="connsiteY126" fmla="*/ 2010817 h 3863723"/>
                  <a:gd name="connsiteX127" fmla="*/ 1495214 w 3548024"/>
                  <a:gd name="connsiteY127" fmla="*/ 1960017 h 3863723"/>
                  <a:gd name="connsiteX128" fmla="*/ 1251374 w 3548024"/>
                  <a:gd name="connsiteY128" fmla="*/ 1888897 h 3863723"/>
                  <a:gd name="connsiteX129" fmla="*/ 895774 w 3548024"/>
                  <a:gd name="connsiteY129" fmla="*/ 1756817 h 3863723"/>
                  <a:gd name="connsiteX130" fmla="*/ 662094 w 3548024"/>
                  <a:gd name="connsiteY130" fmla="*/ 1523137 h 3863723"/>
                  <a:gd name="connsiteX131" fmla="*/ 509694 w 3548024"/>
                  <a:gd name="connsiteY131" fmla="*/ 1319937 h 3863723"/>
                  <a:gd name="connsiteX132" fmla="*/ 418254 w 3548024"/>
                  <a:gd name="connsiteY132" fmla="*/ 1218337 h 3863723"/>
                  <a:gd name="connsiteX133" fmla="*/ 357294 w 3548024"/>
                  <a:gd name="connsiteY133" fmla="*/ 1228497 h 3863723"/>
                  <a:gd name="connsiteX134" fmla="*/ 438574 w 3548024"/>
                  <a:gd name="connsiteY134" fmla="*/ 1319937 h 3863723"/>
                  <a:gd name="connsiteX135" fmla="*/ 560494 w 3548024"/>
                  <a:gd name="connsiteY135" fmla="*/ 1502817 h 3863723"/>
                  <a:gd name="connsiteX136" fmla="*/ 621454 w 3548024"/>
                  <a:gd name="connsiteY136" fmla="*/ 1584097 h 3863723"/>
                  <a:gd name="connsiteX137" fmla="*/ 550334 w 3548024"/>
                  <a:gd name="connsiteY137" fmla="*/ 1573937 h 3863723"/>
                  <a:gd name="connsiteX138" fmla="*/ 377614 w 3548024"/>
                  <a:gd name="connsiteY138" fmla="*/ 1482497 h 3863723"/>
                  <a:gd name="connsiteX139" fmla="*/ 204894 w 3548024"/>
                  <a:gd name="connsiteY139" fmla="*/ 1360577 h 3863723"/>
                  <a:gd name="connsiteX140" fmla="*/ 42334 w 3548024"/>
                  <a:gd name="connsiteY140" fmla="*/ 1228497 h 3863723"/>
                  <a:gd name="connsiteX141" fmla="*/ 1694 w 3548024"/>
                  <a:gd name="connsiteY141" fmla="*/ 1238657 h 3863723"/>
                  <a:gd name="connsiteX142" fmla="*/ 82974 w 3548024"/>
                  <a:gd name="connsiteY142" fmla="*/ 1309777 h 3863723"/>
                  <a:gd name="connsiteX143" fmla="*/ 357294 w 3548024"/>
                  <a:gd name="connsiteY143" fmla="*/ 1533297 h 3863723"/>
                  <a:gd name="connsiteX144" fmla="*/ 601134 w 3548024"/>
                  <a:gd name="connsiteY144" fmla="*/ 1645057 h 3863723"/>
                  <a:gd name="connsiteX145" fmla="*/ 702734 w 3548024"/>
                  <a:gd name="connsiteY145" fmla="*/ 1665377 h 3863723"/>
                  <a:gd name="connsiteX146" fmla="*/ 753534 w 3548024"/>
                  <a:gd name="connsiteY146" fmla="*/ 1726337 h 3863723"/>
                  <a:gd name="connsiteX147" fmla="*/ 814494 w 3548024"/>
                  <a:gd name="connsiteY147" fmla="*/ 1777137 h 3863723"/>
                  <a:gd name="connsiteX148" fmla="*/ 905934 w 3548024"/>
                  <a:gd name="connsiteY148" fmla="*/ 1827937 h 3863723"/>
                  <a:gd name="connsiteX149" fmla="*/ 1231054 w 3548024"/>
                  <a:gd name="connsiteY149" fmla="*/ 1949857 h 3863723"/>
                  <a:gd name="connsiteX150" fmla="*/ 1535854 w 3548024"/>
                  <a:gd name="connsiteY150" fmla="*/ 2061617 h 3863723"/>
                  <a:gd name="connsiteX151" fmla="*/ 1647614 w 3548024"/>
                  <a:gd name="connsiteY151" fmla="*/ 2132737 h 3863723"/>
                  <a:gd name="connsiteX152" fmla="*/ 1464734 w 3548024"/>
                  <a:gd name="connsiteY152" fmla="*/ 2102257 h 3863723"/>
                  <a:gd name="connsiteX153" fmla="*/ 1281854 w 3548024"/>
                  <a:gd name="connsiteY153" fmla="*/ 2102257 h 3863723"/>
                  <a:gd name="connsiteX154" fmla="*/ 1048174 w 3548024"/>
                  <a:gd name="connsiteY154" fmla="*/ 2081937 h 3863723"/>
                  <a:gd name="connsiteX155" fmla="*/ 804334 w 3548024"/>
                  <a:gd name="connsiteY155" fmla="*/ 2010817 h 3863723"/>
                  <a:gd name="connsiteX156" fmla="*/ 540174 w 3548024"/>
                  <a:gd name="connsiteY156" fmla="*/ 1919377 h 3863723"/>
                  <a:gd name="connsiteX157" fmla="*/ 509694 w 3548024"/>
                  <a:gd name="connsiteY157" fmla="*/ 1909217 h 3863723"/>
                  <a:gd name="connsiteX158" fmla="*/ 377614 w 3548024"/>
                  <a:gd name="connsiteY158" fmla="*/ 1817777 h 3863723"/>
                  <a:gd name="connsiteX159" fmla="*/ 336974 w 3548024"/>
                  <a:gd name="connsiteY159" fmla="*/ 1827937 h 3863723"/>
                  <a:gd name="connsiteX160" fmla="*/ 469054 w 3548024"/>
                  <a:gd name="connsiteY160" fmla="*/ 1949857 h 3863723"/>
                  <a:gd name="connsiteX161" fmla="*/ 723054 w 3548024"/>
                  <a:gd name="connsiteY161" fmla="*/ 2031137 h 3863723"/>
                  <a:gd name="connsiteX162" fmla="*/ 601134 w 3548024"/>
                  <a:gd name="connsiteY162" fmla="*/ 2031137 h 3863723"/>
                  <a:gd name="connsiteX163" fmla="*/ 469054 w 3548024"/>
                  <a:gd name="connsiteY163" fmla="*/ 2020977 h 3863723"/>
                  <a:gd name="connsiteX164" fmla="*/ 469054 w 3548024"/>
                  <a:gd name="connsiteY164" fmla="*/ 2071777 h 3863723"/>
                  <a:gd name="connsiteX165" fmla="*/ 580814 w 3548024"/>
                  <a:gd name="connsiteY165" fmla="*/ 2071777 h 3863723"/>
                  <a:gd name="connsiteX166" fmla="*/ 784014 w 3548024"/>
                  <a:gd name="connsiteY166" fmla="*/ 2071777 h 3863723"/>
                  <a:gd name="connsiteX167" fmla="*/ 987214 w 3548024"/>
                  <a:gd name="connsiteY167" fmla="*/ 2112417 h 3863723"/>
                  <a:gd name="connsiteX168" fmla="*/ 1261534 w 3548024"/>
                  <a:gd name="connsiteY168" fmla="*/ 2132737 h 3863723"/>
                  <a:gd name="connsiteX169" fmla="*/ 1578766 w 3548024"/>
                  <a:gd name="connsiteY169" fmla="*/ 2175010 h 3863723"/>
                  <a:gd name="connsiteX170" fmla="*/ 1739054 w 3548024"/>
                  <a:gd name="connsiteY170" fmla="*/ 2305457 h 3863723"/>
                  <a:gd name="connsiteX171" fmla="*/ 1789854 w 3548024"/>
                  <a:gd name="connsiteY171" fmla="*/ 2437537 h 3863723"/>
                  <a:gd name="connsiteX172" fmla="*/ 1800014 w 3548024"/>
                  <a:gd name="connsiteY172" fmla="*/ 2681377 h 3863723"/>
                  <a:gd name="connsiteX173" fmla="*/ 1779694 w 3548024"/>
                  <a:gd name="connsiteY173" fmla="*/ 2935377 h 3863723"/>
                  <a:gd name="connsiteX174" fmla="*/ 1728894 w 3548024"/>
                  <a:gd name="connsiteY174" fmla="*/ 3230017 h 3863723"/>
                  <a:gd name="connsiteX175" fmla="*/ 1678094 w 3548024"/>
                  <a:gd name="connsiteY175" fmla="*/ 3524657 h 3863723"/>
                  <a:gd name="connsiteX176" fmla="*/ 1627294 w 3548024"/>
                  <a:gd name="connsiteY176" fmla="*/ 3768497 h 3863723"/>
                  <a:gd name="connsiteX177" fmla="*/ 1820334 w 3548024"/>
                  <a:gd name="connsiteY177" fmla="*/ 3849777 h 3863723"/>
                  <a:gd name="connsiteX178" fmla="*/ 2114974 w 3548024"/>
                  <a:gd name="connsiteY178" fmla="*/ 3859937 h 3863723"/>
                  <a:gd name="connsiteX179" fmla="*/ 2186094 w 3548024"/>
                  <a:gd name="connsiteY179" fmla="*/ 3809137 h 3863723"/>
                  <a:gd name="connsiteX180" fmla="*/ 2175934 w 3548024"/>
                  <a:gd name="connsiteY180" fmla="*/ 3453537 h 3863723"/>
                  <a:gd name="connsiteX0" fmla="*/ 2224448 w 3548024"/>
                  <a:gd name="connsiteY0" fmla="*/ 3383831 h 3863723"/>
                  <a:gd name="connsiteX1" fmla="*/ 2198719 w 3548024"/>
                  <a:gd name="connsiteY1" fmla="*/ 2548406 h 3863723"/>
                  <a:gd name="connsiteX2" fmla="*/ 2298846 w 3548024"/>
                  <a:gd name="connsiteY2" fmla="*/ 2247018 h 3863723"/>
                  <a:gd name="connsiteX3" fmla="*/ 2622974 w 3548024"/>
                  <a:gd name="connsiteY3" fmla="*/ 2020977 h 3863723"/>
                  <a:gd name="connsiteX4" fmla="*/ 3009054 w 3548024"/>
                  <a:gd name="connsiteY4" fmla="*/ 1797457 h 3863723"/>
                  <a:gd name="connsiteX5" fmla="*/ 3283374 w 3548024"/>
                  <a:gd name="connsiteY5" fmla="*/ 1685697 h 3863723"/>
                  <a:gd name="connsiteX6" fmla="*/ 3466254 w 3548024"/>
                  <a:gd name="connsiteY6" fmla="*/ 1573937 h 3863723"/>
                  <a:gd name="connsiteX7" fmla="*/ 3547534 w 3548024"/>
                  <a:gd name="connsiteY7" fmla="*/ 1462177 h 3863723"/>
                  <a:gd name="connsiteX8" fmla="*/ 3496734 w 3548024"/>
                  <a:gd name="connsiteY8" fmla="*/ 1452017 h 3863723"/>
                  <a:gd name="connsiteX9" fmla="*/ 3425614 w 3548024"/>
                  <a:gd name="connsiteY9" fmla="*/ 1553617 h 3863723"/>
                  <a:gd name="connsiteX10" fmla="*/ 3232574 w 3548024"/>
                  <a:gd name="connsiteY10" fmla="*/ 1655217 h 3863723"/>
                  <a:gd name="connsiteX11" fmla="*/ 2917614 w 3548024"/>
                  <a:gd name="connsiteY11" fmla="*/ 1787297 h 3863723"/>
                  <a:gd name="connsiteX12" fmla="*/ 2887134 w 3548024"/>
                  <a:gd name="connsiteY12" fmla="*/ 1777137 h 3863723"/>
                  <a:gd name="connsiteX13" fmla="*/ 2917614 w 3548024"/>
                  <a:gd name="connsiteY13" fmla="*/ 1665377 h 3863723"/>
                  <a:gd name="connsiteX14" fmla="*/ 2978574 w 3548024"/>
                  <a:gd name="connsiteY14" fmla="*/ 1502817 h 3863723"/>
                  <a:gd name="connsiteX15" fmla="*/ 2978574 w 3548024"/>
                  <a:gd name="connsiteY15" fmla="*/ 1452017 h 3863723"/>
                  <a:gd name="connsiteX16" fmla="*/ 2927774 w 3548024"/>
                  <a:gd name="connsiteY16" fmla="*/ 1462177 h 3863723"/>
                  <a:gd name="connsiteX17" fmla="*/ 2897294 w 3548024"/>
                  <a:gd name="connsiteY17" fmla="*/ 1543457 h 3863723"/>
                  <a:gd name="connsiteX18" fmla="*/ 2816014 w 3548024"/>
                  <a:gd name="connsiteY18" fmla="*/ 1766977 h 3863723"/>
                  <a:gd name="connsiteX19" fmla="*/ 2785534 w 3548024"/>
                  <a:gd name="connsiteY19" fmla="*/ 1848257 h 3863723"/>
                  <a:gd name="connsiteX20" fmla="*/ 2586878 w 3548024"/>
                  <a:gd name="connsiteY20" fmla="*/ 1958986 h 3863723"/>
                  <a:gd name="connsiteX21" fmla="*/ 2368974 w 3548024"/>
                  <a:gd name="connsiteY21" fmla="*/ 2081937 h 3863723"/>
                  <a:gd name="connsiteX22" fmla="*/ 2226734 w 3548024"/>
                  <a:gd name="connsiteY22" fmla="*/ 2193697 h 3863723"/>
                  <a:gd name="connsiteX23" fmla="*/ 2308014 w 3548024"/>
                  <a:gd name="connsiteY23" fmla="*/ 1848257 h 3863723"/>
                  <a:gd name="connsiteX24" fmla="*/ 2379134 w 3548024"/>
                  <a:gd name="connsiteY24" fmla="*/ 1462177 h 3863723"/>
                  <a:gd name="connsiteX25" fmla="*/ 2592494 w 3548024"/>
                  <a:gd name="connsiteY25" fmla="*/ 1238657 h 3863723"/>
                  <a:gd name="connsiteX26" fmla="*/ 2663614 w 3548024"/>
                  <a:gd name="connsiteY26" fmla="*/ 1076097 h 3863723"/>
                  <a:gd name="connsiteX27" fmla="*/ 2622974 w 3548024"/>
                  <a:gd name="connsiteY27" fmla="*/ 1076097 h 3863723"/>
                  <a:gd name="connsiteX28" fmla="*/ 2562014 w 3548024"/>
                  <a:gd name="connsiteY28" fmla="*/ 1208177 h 3863723"/>
                  <a:gd name="connsiteX29" fmla="*/ 2409614 w 3548024"/>
                  <a:gd name="connsiteY29" fmla="*/ 1330097 h 3863723"/>
                  <a:gd name="connsiteX30" fmla="*/ 2460414 w 3548024"/>
                  <a:gd name="connsiteY30" fmla="*/ 1157377 h 3863723"/>
                  <a:gd name="connsiteX31" fmla="*/ 2541694 w 3548024"/>
                  <a:gd name="connsiteY31" fmla="*/ 862737 h 3863723"/>
                  <a:gd name="connsiteX32" fmla="*/ 2643294 w 3548024"/>
                  <a:gd name="connsiteY32" fmla="*/ 771297 h 3863723"/>
                  <a:gd name="connsiteX33" fmla="*/ 2724574 w 3548024"/>
                  <a:gd name="connsiteY33" fmla="*/ 679857 h 3863723"/>
                  <a:gd name="connsiteX34" fmla="*/ 2734734 w 3548024"/>
                  <a:gd name="connsiteY34" fmla="*/ 629057 h 3863723"/>
                  <a:gd name="connsiteX35" fmla="*/ 2694094 w 3548024"/>
                  <a:gd name="connsiteY35" fmla="*/ 649377 h 3863723"/>
                  <a:gd name="connsiteX36" fmla="*/ 2622974 w 3548024"/>
                  <a:gd name="connsiteY36" fmla="*/ 730657 h 3863723"/>
                  <a:gd name="connsiteX37" fmla="*/ 2562014 w 3548024"/>
                  <a:gd name="connsiteY37" fmla="*/ 761137 h 3863723"/>
                  <a:gd name="connsiteX38" fmla="*/ 2673774 w 3548024"/>
                  <a:gd name="connsiteY38" fmla="*/ 456337 h 3863723"/>
                  <a:gd name="connsiteX39" fmla="*/ 2724574 w 3548024"/>
                  <a:gd name="connsiteY39" fmla="*/ 222657 h 3863723"/>
                  <a:gd name="connsiteX40" fmla="*/ 2683934 w 3548024"/>
                  <a:gd name="connsiteY40" fmla="*/ 212497 h 3863723"/>
                  <a:gd name="connsiteX41" fmla="*/ 2663614 w 3548024"/>
                  <a:gd name="connsiteY41" fmla="*/ 324257 h 3863723"/>
                  <a:gd name="connsiteX42" fmla="*/ 2612814 w 3548024"/>
                  <a:gd name="connsiteY42" fmla="*/ 496977 h 3863723"/>
                  <a:gd name="connsiteX43" fmla="*/ 2592494 w 3548024"/>
                  <a:gd name="connsiteY43" fmla="*/ 496977 h 3863723"/>
                  <a:gd name="connsiteX44" fmla="*/ 2551854 w 3548024"/>
                  <a:gd name="connsiteY44" fmla="*/ 354737 h 3863723"/>
                  <a:gd name="connsiteX45" fmla="*/ 2521374 w 3548024"/>
                  <a:gd name="connsiteY45" fmla="*/ 263297 h 3863723"/>
                  <a:gd name="connsiteX46" fmla="*/ 2490894 w 3548024"/>
                  <a:gd name="connsiteY46" fmla="*/ 293777 h 3863723"/>
                  <a:gd name="connsiteX47" fmla="*/ 2511214 w 3548024"/>
                  <a:gd name="connsiteY47" fmla="*/ 354737 h 3863723"/>
                  <a:gd name="connsiteX48" fmla="*/ 2541694 w 3548024"/>
                  <a:gd name="connsiteY48" fmla="*/ 466497 h 3863723"/>
                  <a:gd name="connsiteX49" fmla="*/ 2562014 w 3548024"/>
                  <a:gd name="connsiteY49" fmla="*/ 557937 h 3863723"/>
                  <a:gd name="connsiteX50" fmla="*/ 2572174 w 3548024"/>
                  <a:gd name="connsiteY50" fmla="*/ 588417 h 3863723"/>
                  <a:gd name="connsiteX51" fmla="*/ 2490894 w 3548024"/>
                  <a:gd name="connsiteY51" fmla="*/ 822097 h 3863723"/>
                  <a:gd name="connsiteX52" fmla="*/ 2419774 w 3548024"/>
                  <a:gd name="connsiteY52" fmla="*/ 1076097 h 3863723"/>
                  <a:gd name="connsiteX53" fmla="*/ 2358814 w 3548024"/>
                  <a:gd name="connsiteY53" fmla="*/ 1045617 h 3863723"/>
                  <a:gd name="connsiteX54" fmla="*/ 2257214 w 3548024"/>
                  <a:gd name="connsiteY54" fmla="*/ 872897 h 3863723"/>
                  <a:gd name="connsiteX55" fmla="*/ 2216574 w 3548024"/>
                  <a:gd name="connsiteY55" fmla="*/ 791617 h 3863723"/>
                  <a:gd name="connsiteX56" fmla="*/ 2196254 w 3548024"/>
                  <a:gd name="connsiteY56" fmla="*/ 822097 h 3863723"/>
                  <a:gd name="connsiteX57" fmla="*/ 2236894 w 3548024"/>
                  <a:gd name="connsiteY57" fmla="*/ 923697 h 3863723"/>
                  <a:gd name="connsiteX58" fmla="*/ 2297854 w 3548024"/>
                  <a:gd name="connsiteY58" fmla="*/ 1035457 h 3863723"/>
                  <a:gd name="connsiteX59" fmla="*/ 2348654 w 3548024"/>
                  <a:gd name="connsiteY59" fmla="*/ 1116737 h 3863723"/>
                  <a:gd name="connsiteX60" fmla="*/ 2379134 w 3548024"/>
                  <a:gd name="connsiteY60" fmla="*/ 1147217 h 3863723"/>
                  <a:gd name="connsiteX61" fmla="*/ 2358814 w 3548024"/>
                  <a:gd name="connsiteY61" fmla="*/ 1258977 h 3863723"/>
                  <a:gd name="connsiteX62" fmla="*/ 2257214 w 3548024"/>
                  <a:gd name="connsiteY62" fmla="*/ 1604417 h 3863723"/>
                  <a:gd name="connsiteX63" fmla="*/ 2206414 w 3548024"/>
                  <a:gd name="connsiteY63" fmla="*/ 1858417 h 3863723"/>
                  <a:gd name="connsiteX64" fmla="*/ 2155614 w 3548024"/>
                  <a:gd name="connsiteY64" fmla="*/ 2000657 h 3863723"/>
                  <a:gd name="connsiteX65" fmla="*/ 2084494 w 3548024"/>
                  <a:gd name="connsiteY65" fmla="*/ 2020977 h 3863723"/>
                  <a:gd name="connsiteX66" fmla="*/ 2043854 w 3548024"/>
                  <a:gd name="connsiteY66" fmla="*/ 1868577 h 3863723"/>
                  <a:gd name="connsiteX67" fmla="*/ 1952414 w 3548024"/>
                  <a:gd name="connsiteY67" fmla="*/ 1533297 h 3863723"/>
                  <a:gd name="connsiteX68" fmla="*/ 1840654 w 3548024"/>
                  <a:gd name="connsiteY68" fmla="*/ 1076097 h 3863723"/>
                  <a:gd name="connsiteX69" fmla="*/ 1800014 w 3548024"/>
                  <a:gd name="connsiteY69" fmla="*/ 618897 h 3863723"/>
                  <a:gd name="connsiteX70" fmla="*/ 1867129 w 3548024"/>
                  <a:gd name="connsiteY70" fmla="*/ 38001 h 3863723"/>
                  <a:gd name="connsiteX71" fmla="*/ 1795121 w 3548024"/>
                  <a:gd name="connsiteY71" fmla="*/ 110009 h 3863723"/>
                  <a:gd name="connsiteX72" fmla="*/ 1759374 w 3548024"/>
                  <a:gd name="connsiteY72" fmla="*/ 547777 h 3863723"/>
                  <a:gd name="connsiteX73" fmla="*/ 1759374 w 3548024"/>
                  <a:gd name="connsiteY73" fmla="*/ 740817 h 3863723"/>
                  <a:gd name="connsiteX74" fmla="*/ 1769534 w 3548024"/>
                  <a:gd name="connsiteY74" fmla="*/ 852577 h 3863723"/>
                  <a:gd name="connsiteX75" fmla="*/ 1728894 w 3548024"/>
                  <a:gd name="connsiteY75" fmla="*/ 791617 h 3863723"/>
                  <a:gd name="connsiteX76" fmla="*/ 1617134 w 3548024"/>
                  <a:gd name="connsiteY76" fmla="*/ 588417 h 3863723"/>
                  <a:gd name="connsiteX77" fmla="*/ 1566334 w 3548024"/>
                  <a:gd name="connsiteY77" fmla="*/ 324257 h 3863723"/>
                  <a:gd name="connsiteX78" fmla="*/ 1535854 w 3548024"/>
                  <a:gd name="connsiteY78" fmla="*/ 242977 h 3863723"/>
                  <a:gd name="connsiteX79" fmla="*/ 1515534 w 3548024"/>
                  <a:gd name="connsiteY79" fmla="*/ 303937 h 3863723"/>
                  <a:gd name="connsiteX80" fmla="*/ 1546014 w 3548024"/>
                  <a:gd name="connsiteY80" fmla="*/ 547777 h 3863723"/>
                  <a:gd name="connsiteX81" fmla="*/ 1566334 w 3548024"/>
                  <a:gd name="connsiteY81" fmla="*/ 608737 h 3863723"/>
                  <a:gd name="connsiteX82" fmla="*/ 1535854 w 3548024"/>
                  <a:gd name="connsiteY82" fmla="*/ 598577 h 3863723"/>
                  <a:gd name="connsiteX83" fmla="*/ 1434254 w 3548024"/>
                  <a:gd name="connsiteY83" fmla="*/ 517297 h 3863723"/>
                  <a:gd name="connsiteX84" fmla="*/ 1322494 w 3548024"/>
                  <a:gd name="connsiteY84" fmla="*/ 456337 h 3863723"/>
                  <a:gd name="connsiteX85" fmla="*/ 1312334 w 3548024"/>
                  <a:gd name="connsiteY85" fmla="*/ 486817 h 3863723"/>
                  <a:gd name="connsiteX86" fmla="*/ 1424094 w 3548024"/>
                  <a:gd name="connsiteY86" fmla="*/ 578257 h 3863723"/>
                  <a:gd name="connsiteX87" fmla="*/ 1566334 w 3548024"/>
                  <a:gd name="connsiteY87" fmla="*/ 659537 h 3863723"/>
                  <a:gd name="connsiteX88" fmla="*/ 1596814 w 3548024"/>
                  <a:gd name="connsiteY88" fmla="*/ 679857 h 3863723"/>
                  <a:gd name="connsiteX89" fmla="*/ 1678094 w 3548024"/>
                  <a:gd name="connsiteY89" fmla="*/ 811937 h 3863723"/>
                  <a:gd name="connsiteX90" fmla="*/ 1759374 w 3548024"/>
                  <a:gd name="connsiteY90" fmla="*/ 913537 h 3863723"/>
                  <a:gd name="connsiteX91" fmla="*/ 1779694 w 3548024"/>
                  <a:gd name="connsiteY91" fmla="*/ 1025297 h 3863723"/>
                  <a:gd name="connsiteX92" fmla="*/ 1810174 w 3548024"/>
                  <a:gd name="connsiteY92" fmla="*/ 1218337 h 3863723"/>
                  <a:gd name="connsiteX93" fmla="*/ 1871134 w 3548024"/>
                  <a:gd name="connsiteY93" fmla="*/ 1492657 h 3863723"/>
                  <a:gd name="connsiteX94" fmla="*/ 1850814 w 3548024"/>
                  <a:gd name="connsiteY94" fmla="*/ 1492657 h 3863723"/>
                  <a:gd name="connsiteX95" fmla="*/ 1586654 w 3548024"/>
                  <a:gd name="connsiteY95" fmla="*/ 1319937 h 3863723"/>
                  <a:gd name="connsiteX96" fmla="*/ 1403774 w 3548024"/>
                  <a:gd name="connsiteY96" fmla="*/ 1096417 h 3863723"/>
                  <a:gd name="connsiteX97" fmla="*/ 1322494 w 3548024"/>
                  <a:gd name="connsiteY97" fmla="*/ 964337 h 3863723"/>
                  <a:gd name="connsiteX98" fmla="*/ 1302174 w 3548024"/>
                  <a:gd name="connsiteY98" fmla="*/ 801777 h 3863723"/>
                  <a:gd name="connsiteX99" fmla="*/ 1281854 w 3548024"/>
                  <a:gd name="connsiteY99" fmla="*/ 771297 h 3863723"/>
                  <a:gd name="connsiteX100" fmla="*/ 1251374 w 3548024"/>
                  <a:gd name="connsiteY100" fmla="*/ 852577 h 3863723"/>
                  <a:gd name="connsiteX101" fmla="*/ 1261534 w 3548024"/>
                  <a:gd name="connsiteY101" fmla="*/ 954177 h 3863723"/>
                  <a:gd name="connsiteX102" fmla="*/ 1180254 w 3548024"/>
                  <a:gd name="connsiteY102" fmla="*/ 872897 h 3863723"/>
                  <a:gd name="connsiteX103" fmla="*/ 1007534 w 3548024"/>
                  <a:gd name="connsiteY103" fmla="*/ 690017 h 3863723"/>
                  <a:gd name="connsiteX104" fmla="*/ 936414 w 3548024"/>
                  <a:gd name="connsiteY104" fmla="*/ 557937 h 3863723"/>
                  <a:gd name="connsiteX105" fmla="*/ 885614 w 3548024"/>
                  <a:gd name="connsiteY105" fmla="*/ 476657 h 3863723"/>
                  <a:gd name="connsiteX106" fmla="*/ 855134 w 3548024"/>
                  <a:gd name="connsiteY106" fmla="*/ 476657 h 3863723"/>
                  <a:gd name="connsiteX107" fmla="*/ 875454 w 3548024"/>
                  <a:gd name="connsiteY107" fmla="*/ 547777 h 3863723"/>
                  <a:gd name="connsiteX108" fmla="*/ 977054 w 3548024"/>
                  <a:gd name="connsiteY108" fmla="*/ 730657 h 3863723"/>
                  <a:gd name="connsiteX109" fmla="*/ 1078654 w 3548024"/>
                  <a:gd name="connsiteY109" fmla="*/ 832257 h 3863723"/>
                  <a:gd name="connsiteX110" fmla="*/ 1007534 w 3548024"/>
                  <a:gd name="connsiteY110" fmla="*/ 832257 h 3863723"/>
                  <a:gd name="connsiteX111" fmla="*/ 844974 w 3548024"/>
                  <a:gd name="connsiteY111" fmla="*/ 761137 h 3863723"/>
                  <a:gd name="connsiteX112" fmla="*/ 824654 w 3548024"/>
                  <a:gd name="connsiteY112" fmla="*/ 781457 h 3863723"/>
                  <a:gd name="connsiteX113" fmla="*/ 916094 w 3548024"/>
                  <a:gd name="connsiteY113" fmla="*/ 832257 h 3863723"/>
                  <a:gd name="connsiteX114" fmla="*/ 1068494 w 3548024"/>
                  <a:gd name="connsiteY114" fmla="*/ 893217 h 3863723"/>
                  <a:gd name="connsiteX115" fmla="*/ 1119294 w 3548024"/>
                  <a:gd name="connsiteY115" fmla="*/ 903377 h 3863723"/>
                  <a:gd name="connsiteX116" fmla="*/ 1241214 w 3548024"/>
                  <a:gd name="connsiteY116" fmla="*/ 1004977 h 3863723"/>
                  <a:gd name="connsiteX117" fmla="*/ 1281854 w 3548024"/>
                  <a:gd name="connsiteY117" fmla="*/ 1035457 h 3863723"/>
                  <a:gd name="connsiteX118" fmla="*/ 1393614 w 3548024"/>
                  <a:gd name="connsiteY118" fmla="*/ 1167537 h 3863723"/>
                  <a:gd name="connsiteX119" fmla="*/ 1495214 w 3548024"/>
                  <a:gd name="connsiteY119" fmla="*/ 1299617 h 3863723"/>
                  <a:gd name="connsiteX120" fmla="*/ 1678094 w 3548024"/>
                  <a:gd name="connsiteY120" fmla="*/ 1472337 h 3863723"/>
                  <a:gd name="connsiteX121" fmla="*/ 1840654 w 3548024"/>
                  <a:gd name="connsiteY121" fmla="*/ 1604417 h 3863723"/>
                  <a:gd name="connsiteX122" fmla="*/ 1860974 w 3548024"/>
                  <a:gd name="connsiteY122" fmla="*/ 1655217 h 3863723"/>
                  <a:gd name="connsiteX123" fmla="*/ 1881294 w 3548024"/>
                  <a:gd name="connsiteY123" fmla="*/ 1807617 h 3863723"/>
                  <a:gd name="connsiteX124" fmla="*/ 1891454 w 3548024"/>
                  <a:gd name="connsiteY124" fmla="*/ 1899057 h 3863723"/>
                  <a:gd name="connsiteX125" fmla="*/ 1881294 w 3548024"/>
                  <a:gd name="connsiteY125" fmla="*/ 2061617 h 3863723"/>
                  <a:gd name="connsiteX126" fmla="*/ 1769534 w 3548024"/>
                  <a:gd name="connsiteY126" fmla="*/ 2010817 h 3863723"/>
                  <a:gd name="connsiteX127" fmla="*/ 1495214 w 3548024"/>
                  <a:gd name="connsiteY127" fmla="*/ 1960017 h 3863723"/>
                  <a:gd name="connsiteX128" fmla="*/ 1251374 w 3548024"/>
                  <a:gd name="connsiteY128" fmla="*/ 1888897 h 3863723"/>
                  <a:gd name="connsiteX129" fmla="*/ 895774 w 3548024"/>
                  <a:gd name="connsiteY129" fmla="*/ 1756817 h 3863723"/>
                  <a:gd name="connsiteX130" fmla="*/ 662094 w 3548024"/>
                  <a:gd name="connsiteY130" fmla="*/ 1523137 h 3863723"/>
                  <a:gd name="connsiteX131" fmla="*/ 509694 w 3548024"/>
                  <a:gd name="connsiteY131" fmla="*/ 1319937 h 3863723"/>
                  <a:gd name="connsiteX132" fmla="*/ 418254 w 3548024"/>
                  <a:gd name="connsiteY132" fmla="*/ 1218337 h 3863723"/>
                  <a:gd name="connsiteX133" fmla="*/ 357294 w 3548024"/>
                  <a:gd name="connsiteY133" fmla="*/ 1228497 h 3863723"/>
                  <a:gd name="connsiteX134" fmla="*/ 438574 w 3548024"/>
                  <a:gd name="connsiteY134" fmla="*/ 1319937 h 3863723"/>
                  <a:gd name="connsiteX135" fmla="*/ 560494 w 3548024"/>
                  <a:gd name="connsiteY135" fmla="*/ 1502817 h 3863723"/>
                  <a:gd name="connsiteX136" fmla="*/ 621454 w 3548024"/>
                  <a:gd name="connsiteY136" fmla="*/ 1584097 h 3863723"/>
                  <a:gd name="connsiteX137" fmla="*/ 550334 w 3548024"/>
                  <a:gd name="connsiteY137" fmla="*/ 1573937 h 3863723"/>
                  <a:gd name="connsiteX138" fmla="*/ 377614 w 3548024"/>
                  <a:gd name="connsiteY138" fmla="*/ 1482497 h 3863723"/>
                  <a:gd name="connsiteX139" fmla="*/ 204894 w 3548024"/>
                  <a:gd name="connsiteY139" fmla="*/ 1360577 h 3863723"/>
                  <a:gd name="connsiteX140" fmla="*/ 42334 w 3548024"/>
                  <a:gd name="connsiteY140" fmla="*/ 1228497 h 3863723"/>
                  <a:gd name="connsiteX141" fmla="*/ 1694 w 3548024"/>
                  <a:gd name="connsiteY141" fmla="*/ 1238657 h 3863723"/>
                  <a:gd name="connsiteX142" fmla="*/ 82974 w 3548024"/>
                  <a:gd name="connsiteY142" fmla="*/ 1309777 h 3863723"/>
                  <a:gd name="connsiteX143" fmla="*/ 357294 w 3548024"/>
                  <a:gd name="connsiteY143" fmla="*/ 1533297 h 3863723"/>
                  <a:gd name="connsiteX144" fmla="*/ 601134 w 3548024"/>
                  <a:gd name="connsiteY144" fmla="*/ 1645057 h 3863723"/>
                  <a:gd name="connsiteX145" fmla="*/ 702734 w 3548024"/>
                  <a:gd name="connsiteY145" fmla="*/ 1665377 h 3863723"/>
                  <a:gd name="connsiteX146" fmla="*/ 753534 w 3548024"/>
                  <a:gd name="connsiteY146" fmla="*/ 1726337 h 3863723"/>
                  <a:gd name="connsiteX147" fmla="*/ 814494 w 3548024"/>
                  <a:gd name="connsiteY147" fmla="*/ 1777137 h 3863723"/>
                  <a:gd name="connsiteX148" fmla="*/ 905934 w 3548024"/>
                  <a:gd name="connsiteY148" fmla="*/ 1827937 h 3863723"/>
                  <a:gd name="connsiteX149" fmla="*/ 1231054 w 3548024"/>
                  <a:gd name="connsiteY149" fmla="*/ 1949857 h 3863723"/>
                  <a:gd name="connsiteX150" fmla="*/ 1535854 w 3548024"/>
                  <a:gd name="connsiteY150" fmla="*/ 2061617 h 3863723"/>
                  <a:gd name="connsiteX151" fmla="*/ 1647614 w 3548024"/>
                  <a:gd name="connsiteY151" fmla="*/ 2132737 h 3863723"/>
                  <a:gd name="connsiteX152" fmla="*/ 1464734 w 3548024"/>
                  <a:gd name="connsiteY152" fmla="*/ 2102257 h 3863723"/>
                  <a:gd name="connsiteX153" fmla="*/ 1281854 w 3548024"/>
                  <a:gd name="connsiteY153" fmla="*/ 2102257 h 3863723"/>
                  <a:gd name="connsiteX154" fmla="*/ 1048174 w 3548024"/>
                  <a:gd name="connsiteY154" fmla="*/ 2081937 h 3863723"/>
                  <a:gd name="connsiteX155" fmla="*/ 804334 w 3548024"/>
                  <a:gd name="connsiteY155" fmla="*/ 2010817 h 3863723"/>
                  <a:gd name="connsiteX156" fmla="*/ 540174 w 3548024"/>
                  <a:gd name="connsiteY156" fmla="*/ 1919377 h 3863723"/>
                  <a:gd name="connsiteX157" fmla="*/ 509694 w 3548024"/>
                  <a:gd name="connsiteY157" fmla="*/ 1909217 h 3863723"/>
                  <a:gd name="connsiteX158" fmla="*/ 377614 w 3548024"/>
                  <a:gd name="connsiteY158" fmla="*/ 1817777 h 3863723"/>
                  <a:gd name="connsiteX159" fmla="*/ 336974 w 3548024"/>
                  <a:gd name="connsiteY159" fmla="*/ 1827937 h 3863723"/>
                  <a:gd name="connsiteX160" fmla="*/ 469054 w 3548024"/>
                  <a:gd name="connsiteY160" fmla="*/ 1949857 h 3863723"/>
                  <a:gd name="connsiteX161" fmla="*/ 723054 w 3548024"/>
                  <a:gd name="connsiteY161" fmla="*/ 2031137 h 3863723"/>
                  <a:gd name="connsiteX162" fmla="*/ 601134 w 3548024"/>
                  <a:gd name="connsiteY162" fmla="*/ 2031137 h 3863723"/>
                  <a:gd name="connsiteX163" fmla="*/ 469054 w 3548024"/>
                  <a:gd name="connsiteY163" fmla="*/ 2020977 h 3863723"/>
                  <a:gd name="connsiteX164" fmla="*/ 469054 w 3548024"/>
                  <a:gd name="connsiteY164" fmla="*/ 2071777 h 3863723"/>
                  <a:gd name="connsiteX165" fmla="*/ 580814 w 3548024"/>
                  <a:gd name="connsiteY165" fmla="*/ 2071777 h 3863723"/>
                  <a:gd name="connsiteX166" fmla="*/ 784014 w 3548024"/>
                  <a:gd name="connsiteY166" fmla="*/ 2071777 h 3863723"/>
                  <a:gd name="connsiteX167" fmla="*/ 987214 w 3548024"/>
                  <a:gd name="connsiteY167" fmla="*/ 2112417 h 3863723"/>
                  <a:gd name="connsiteX168" fmla="*/ 1261534 w 3548024"/>
                  <a:gd name="connsiteY168" fmla="*/ 2132737 h 3863723"/>
                  <a:gd name="connsiteX169" fmla="*/ 1578766 w 3548024"/>
                  <a:gd name="connsiteY169" fmla="*/ 2175010 h 3863723"/>
                  <a:gd name="connsiteX170" fmla="*/ 1739054 w 3548024"/>
                  <a:gd name="connsiteY170" fmla="*/ 2305457 h 3863723"/>
                  <a:gd name="connsiteX171" fmla="*/ 1789854 w 3548024"/>
                  <a:gd name="connsiteY171" fmla="*/ 2437537 h 3863723"/>
                  <a:gd name="connsiteX172" fmla="*/ 1800014 w 3548024"/>
                  <a:gd name="connsiteY172" fmla="*/ 2681377 h 3863723"/>
                  <a:gd name="connsiteX173" fmla="*/ 1779694 w 3548024"/>
                  <a:gd name="connsiteY173" fmla="*/ 2935377 h 3863723"/>
                  <a:gd name="connsiteX174" fmla="*/ 1728894 w 3548024"/>
                  <a:gd name="connsiteY174" fmla="*/ 3230017 h 3863723"/>
                  <a:gd name="connsiteX175" fmla="*/ 1678094 w 3548024"/>
                  <a:gd name="connsiteY175" fmla="*/ 3524657 h 3863723"/>
                  <a:gd name="connsiteX176" fmla="*/ 1627294 w 3548024"/>
                  <a:gd name="connsiteY176" fmla="*/ 3768497 h 3863723"/>
                  <a:gd name="connsiteX177" fmla="*/ 1820334 w 3548024"/>
                  <a:gd name="connsiteY177" fmla="*/ 3849777 h 3863723"/>
                  <a:gd name="connsiteX178" fmla="*/ 2114974 w 3548024"/>
                  <a:gd name="connsiteY178" fmla="*/ 3859937 h 3863723"/>
                  <a:gd name="connsiteX179" fmla="*/ 2186094 w 3548024"/>
                  <a:gd name="connsiteY179" fmla="*/ 3809137 h 3863723"/>
                  <a:gd name="connsiteX180" fmla="*/ 2175934 w 3548024"/>
                  <a:gd name="connsiteY180" fmla="*/ 3453537 h 3863723"/>
                  <a:gd name="connsiteX0" fmla="*/ 2224448 w 3548024"/>
                  <a:gd name="connsiteY0" fmla="*/ 3383831 h 3863723"/>
                  <a:gd name="connsiteX1" fmla="*/ 2198719 w 3548024"/>
                  <a:gd name="connsiteY1" fmla="*/ 2548406 h 3863723"/>
                  <a:gd name="connsiteX2" fmla="*/ 2298846 w 3548024"/>
                  <a:gd name="connsiteY2" fmla="*/ 2247018 h 3863723"/>
                  <a:gd name="connsiteX3" fmla="*/ 2622974 w 3548024"/>
                  <a:gd name="connsiteY3" fmla="*/ 2020977 h 3863723"/>
                  <a:gd name="connsiteX4" fmla="*/ 3009054 w 3548024"/>
                  <a:gd name="connsiteY4" fmla="*/ 1797457 h 3863723"/>
                  <a:gd name="connsiteX5" fmla="*/ 3283374 w 3548024"/>
                  <a:gd name="connsiteY5" fmla="*/ 1685697 h 3863723"/>
                  <a:gd name="connsiteX6" fmla="*/ 3466254 w 3548024"/>
                  <a:gd name="connsiteY6" fmla="*/ 1573937 h 3863723"/>
                  <a:gd name="connsiteX7" fmla="*/ 3547534 w 3548024"/>
                  <a:gd name="connsiteY7" fmla="*/ 1462177 h 3863723"/>
                  <a:gd name="connsiteX8" fmla="*/ 3496734 w 3548024"/>
                  <a:gd name="connsiteY8" fmla="*/ 1452017 h 3863723"/>
                  <a:gd name="connsiteX9" fmla="*/ 3425614 w 3548024"/>
                  <a:gd name="connsiteY9" fmla="*/ 1553617 h 3863723"/>
                  <a:gd name="connsiteX10" fmla="*/ 3232574 w 3548024"/>
                  <a:gd name="connsiteY10" fmla="*/ 1655217 h 3863723"/>
                  <a:gd name="connsiteX11" fmla="*/ 2917614 w 3548024"/>
                  <a:gd name="connsiteY11" fmla="*/ 1787297 h 3863723"/>
                  <a:gd name="connsiteX12" fmla="*/ 2887134 w 3548024"/>
                  <a:gd name="connsiteY12" fmla="*/ 1777137 h 3863723"/>
                  <a:gd name="connsiteX13" fmla="*/ 2917614 w 3548024"/>
                  <a:gd name="connsiteY13" fmla="*/ 1665377 h 3863723"/>
                  <a:gd name="connsiteX14" fmla="*/ 2978574 w 3548024"/>
                  <a:gd name="connsiteY14" fmla="*/ 1502817 h 3863723"/>
                  <a:gd name="connsiteX15" fmla="*/ 2978574 w 3548024"/>
                  <a:gd name="connsiteY15" fmla="*/ 1452017 h 3863723"/>
                  <a:gd name="connsiteX16" fmla="*/ 2927774 w 3548024"/>
                  <a:gd name="connsiteY16" fmla="*/ 1462177 h 3863723"/>
                  <a:gd name="connsiteX17" fmla="*/ 2897294 w 3548024"/>
                  <a:gd name="connsiteY17" fmla="*/ 1543457 h 3863723"/>
                  <a:gd name="connsiteX18" fmla="*/ 2816014 w 3548024"/>
                  <a:gd name="connsiteY18" fmla="*/ 1766977 h 3863723"/>
                  <a:gd name="connsiteX19" fmla="*/ 2785534 w 3548024"/>
                  <a:gd name="connsiteY19" fmla="*/ 1848257 h 3863723"/>
                  <a:gd name="connsiteX20" fmla="*/ 2586878 w 3548024"/>
                  <a:gd name="connsiteY20" fmla="*/ 1958986 h 3863723"/>
                  <a:gd name="connsiteX21" fmla="*/ 2368974 w 3548024"/>
                  <a:gd name="connsiteY21" fmla="*/ 2081937 h 3863723"/>
                  <a:gd name="connsiteX22" fmla="*/ 2226734 w 3548024"/>
                  <a:gd name="connsiteY22" fmla="*/ 2193697 h 3863723"/>
                  <a:gd name="connsiteX23" fmla="*/ 2308014 w 3548024"/>
                  <a:gd name="connsiteY23" fmla="*/ 1848257 h 3863723"/>
                  <a:gd name="connsiteX24" fmla="*/ 2379134 w 3548024"/>
                  <a:gd name="connsiteY24" fmla="*/ 1462177 h 3863723"/>
                  <a:gd name="connsiteX25" fmla="*/ 2592494 w 3548024"/>
                  <a:gd name="connsiteY25" fmla="*/ 1238657 h 3863723"/>
                  <a:gd name="connsiteX26" fmla="*/ 2663614 w 3548024"/>
                  <a:gd name="connsiteY26" fmla="*/ 1076097 h 3863723"/>
                  <a:gd name="connsiteX27" fmla="*/ 2622974 w 3548024"/>
                  <a:gd name="connsiteY27" fmla="*/ 1076097 h 3863723"/>
                  <a:gd name="connsiteX28" fmla="*/ 2562014 w 3548024"/>
                  <a:gd name="connsiteY28" fmla="*/ 1208177 h 3863723"/>
                  <a:gd name="connsiteX29" fmla="*/ 2409614 w 3548024"/>
                  <a:gd name="connsiteY29" fmla="*/ 1330097 h 3863723"/>
                  <a:gd name="connsiteX30" fmla="*/ 2460414 w 3548024"/>
                  <a:gd name="connsiteY30" fmla="*/ 1157377 h 3863723"/>
                  <a:gd name="connsiteX31" fmla="*/ 2541694 w 3548024"/>
                  <a:gd name="connsiteY31" fmla="*/ 862737 h 3863723"/>
                  <a:gd name="connsiteX32" fmla="*/ 2643294 w 3548024"/>
                  <a:gd name="connsiteY32" fmla="*/ 771297 h 3863723"/>
                  <a:gd name="connsiteX33" fmla="*/ 2724574 w 3548024"/>
                  <a:gd name="connsiteY33" fmla="*/ 679857 h 3863723"/>
                  <a:gd name="connsiteX34" fmla="*/ 2734734 w 3548024"/>
                  <a:gd name="connsiteY34" fmla="*/ 629057 h 3863723"/>
                  <a:gd name="connsiteX35" fmla="*/ 2694094 w 3548024"/>
                  <a:gd name="connsiteY35" fmla="*/ 649377 h 3863723"/>
                  <a:gd name="connsiteX36" fmla="*/ 2622974 w 3548024"/>
                  <a:gd name="connsiteY36" fmla="*/ 730657 h 3863723"/>
                  <a:gd name="connsiteX37" fmla="*/ 2562014 w 3548024"/>
                  <a:gd name="connsiteY37" fmla="*/ 761137 h 3863723"/>
                  <a:gd name="connsiteX38" fmla="*/ 2673774 w 3548024"/>
                  <a:gd name="connsiteY38" fmla="*/ 456337 h 3863723"/>
                  <a:gd name="connsiteX39" fmla="*/ 2724574 w 3548024"/>
                  <a:gd name="connsiteY39" fmla="*/ 222657 h 3863723"/>
                  <a:gd name="connsiteX40" fmla="*/ 2683934 w 3548024"/>
                  <a:gd name="connsiteY40" fmla="*/ 212497 h 3863723"/>
                  <a:gd name="connsiteX41" fmla="*/ 2663614 w 3548024"/>
                  <a:gd name="connsiteY41" fmla="*/ 324257 h 3863723"/>
                  <a:gd name="connsiteX42" fmla="*/ 2612814 w 3548024"/>
                  <a:gd name="connsiteY42" fmla="*/ 496977 h 3863723"/>
                  <a:gd name="connsiteX43" fmla="*/ 2592494 w 3548024"/>
                  <a:gd name="connsiteY43" fmla="*/ 496977 h 3863723"/>
                  <a:gd name="connsiteX44" fmla="*/ 2551854 w 3548024"/>
                  <a:gd name="connsiteY44" fmla="*/ 354737 h 3863723"/>
                  <a:gd name="connsiteX45" fmla="*/ 2521374 w 3548024"/>
                  <a:gd name="connsiteY45" fmla="*/ 263297 h 3863723"/>
                  <a:gd name="connsiteX46" fmla="*/ 2490894 w 3548024"/>
                  <a:gd name="connsiteY46" fmla="*/ 293777 h 3863723"/>
                  <a:gd name="connsiteX47" fmla="*/ 2511214 w 3548024"/>
                  <a:gd name="connsiteY47" fmla="*/ 354737 h 3863723"/>
                  <a:gd name="connsiteX48" fmla="*/ 2541694 w 3548024"/>
                  <a:gd name="connsiteY48" fmla="*/ 466497 h 3863723"/>
                  <a:gd name="connsiteX49" fmla="*/ 2562014 w 3548024"/>
                  <a:gd name="connsiteY49" fmla="*/ 557937 h 3863723"/>
                  <a:gd name="connsiteX50" fmla="*/ 2572174 w 3548024"/>
                  <a:gd name="connsiteY50" fmla="*/ 588417 h 3863723"/>
                  <a:gd name="connsiteX51" fmla="*/ 2490894 w 3548024"/>
                  <a:gd name="connsiteY51" fmla="*/ 822097 h 3863723"/>
                  <a:gd name="connsiteX52" fmla="*/ 2419774 w 3548024"/>
                  <a:gd name="connsiteY52" fmla="*/ 1076097 h 3863723"/>
                  <a:gd name="connsiteX53" fmla="*/ 2358814 w 3548024"/>
                  <a:gd name="connsiteY53" fmla="*/ 1045617 h 3863723"/>
                  <a:gd name="connsiteX54" fmla="*/ 2257214 w 3548024"/>
                  <a:gd name="connsiteY54" fmla="*/ 872897 h 3863723"/>
                  <a:gd name="connsiteX55" fmla="*/ 2216574 w 3548024"/>
                  <a:gd name="connsiteY55" fmla="*/ 791617 h 3863723"/>
                  <a:gd name="connsiteX56" fmla="*/ 2196254 w 3548024"/>
                  <a:gd name="connsiteY56" fmla="*/ 822097 h 3863723"/>
                  <a:gd name="connsiteX57" fmla="*/ 2236894 w 3548024"/>
                  <a:gd name="connsiteY57" fmla="*/ 923697 h 3863723"/>
                  <a:gd name="connsiteX58" fmla="*/ 2297854 w 3548024"/>
                  <a:gd name="connsiteY58" fmla="*/ 1035457 h 3863723"/>
                  <a:gd name="connsiteX59" fmla="*/ 2348654 w 3548024"/>
                  <a:gd name="connsiteY59" fmla="*/ 1116737 h 3863723"/>
                  <a:gd name="connsiteX60" fmla="*/ 2379134 w 3548024"/>
                  <a:gd name="connsiteY60" fmla="*/ 1147217 h 3863723"/>
                  <a:gd name="connsiteX61" fmla="*/ 2358814 w 3548024"/>
                  <a:gd name="connsiteY61" fmla="*/ 1258977 h 3863723"/>
                  <a:gd name="connsiteX62" fmla="*/ 2257214 w 3548024"/>
                  <a:gd name="connsiteY62" fmla="*/ 1604417 h 3863723"/>
                  <a:gd name="connsiteX63" fmla="*/ 2206414 w 3548024"/>
                  <a:gd name="connsiteY63" fmla="*/ 1858417 h 3863723"/>
                  <a:gd name="connsiteX64" fmla="*/ 2155614 w 3548024"/>
                  <a:gd name="connsiteY64" fmla="*/ 2000657 h 3863723"/>
                  <a:gd name="connsiteX65" fmla="*/ 2084494 w 3548024"/>
                  <a:gd name="connsiteY65" fmla="*/ 2020977 h 3863723"/>
                  <a:gd name="connsiteX66" fmla="*/ 2043854 w 3548024"/>
                  <a:gd name="connsiteY66" fmla="*/ 1868577 h 3863723"/>
                  <a:gd name="connsiteX67" fmla="*/ 1952414 w 3548024"/>
                  <a:gd name="connsiteY67" fmla="*/ 1533297 h 3863723"/>
                  <a:gd name="connsiteX68" fmla="*/ 1840654 w 3548024"/>
                  <a:gd name="connsiteY68" fmla="*/ 1076097 h 3863723"/>
                  <a:gd name="connsiteX69" fmla="*/ 1800014 w 3548024"/>
                  <a:gd name="connsiteY69" fmla="*/ 618897 h 3863723"/>
                  <a:gd name="connsiteX70" fmla="*/ 1867129 w 3548024"/>
                  <a:gd name="connsiteY70" fmla="*/ 38001 h 3863723"/>
                  <a:gd name="connsiteX71" fmla="*/ 1795121 w 3548024"/>
                  <a:gd name="connsiteY71" fmla="*/ 110009 h 3863723"/>
                  <a:gd name="connsiteX72" fmla="*/ 1759374 w 3548024"/>
                  <a:gd name="connsiteY72" fmla="*/ 547777 h 3863723"/>
                  <a:gd name="connsiteX73" fmla="*/ 1759374 w 3548024"/>
                  <a:gd name="connsiteY73" fmla="*/ 740817 h 3863723"/>
                  <a:gd name="connsiteX74" fmla="*/ 1769534 w 3548024"/>
                  <a:gd name="connsiteY74" fmla="*/ 852577 h 3863723"/>
                  <a:gd name="connsiteX75" fmla="*/ 1728894 w 3548024"/>
                  <a:gd name="connsiteY75" fmla="*/ 791617 h 3863723"/>
                  <a:gd name="connsiteX76" fmla="*/ 1617134 w 3548024"/>
                  <a:gd name="connsiteY76" fmla="*/ 588417 h 3863723"/>
                  <a:gd name="connsiteX77" fmla="*/ 1566334 w 3548024"/>
                  <a:gd name="connsiteY77" fmla="*/ 324257 h 3863723"/>
                  <a:gd name="connsiteX78" fmla="*/ 1535854 w 3548024"/>
                  <a:gd name="connsiteY78" fmla="*/ 242977 h 3863723"/>
                  <a:gd name="connsiteX79" fmla="*/ 1515534 w 3548024"/>
                  <a:gd name="connsiteY79" fmla="*/ 303937 h 3863723"/>
                  <a:gd name="connsiteX80" fmla="*/ 1546014 w 3548024"/>
                  <a:gd name="connsiteY80" fmla="*/ 547777 h 3863723"/>
                  <a:gd name="connsiteX81" fmla="*/ 1566334 w 3548024"/>
                  <a:gd name="connsiteY81" fmla="*/ 608737 h 3863723"/>
                  <a:gd name="connsiteX82" fmla="*/ 1535854 w 3548024"/>
                  <a:gd name="connsiteY82" fmla="*/ 598577 h 3863723"/>
                  <a:gd name="connsiteX83" fmla="*/ 1434254 w 3548024"/>
                  <a:gd name="connsiteY83" fmla="*/ 517297 h 3863723"/>
                  <a:gd name="connsiteX84" fmla="*/ 1322494 w 3548024"/>
                  <a:gd name="connsiteY84" fmla="*/ 456337 h 3863723"/>
                  <a:gd name="connsiteX85" fmla="*/ 1312334 w 3548024"/>
                  <a:gd name="connsiteY85" fmla="*/ 486817 h 3863723"/>
                  <a:gd name="connsiteX86" fmla="*/ 1424094 w 3548024"/>
                  <a:gd name="connsiteY86" fmla="*/ 578257 h 3863723"/>
                  <a:gd name="connsiteX87" fmla="*/ 1566334 w 3548024"/>
                  <a:gd name="connsiteY87" fmla="*/ 659537 h 3863723"/>
                  <a:gd name="connsiteX88" fmla="*/ 1596814 w 3548024"/>
                  <a:gd name="connsiteY88" fmla="*/ 679857 h 3863723"/>
                  <a:gd name="connsiteX89" fmla="*/ 1678094 w 3548024"/>
                  <a:gd name="connsiteY89" fmla="*/ 811937 h 3863723"/>
                  <a:gd name="connsiteX90" fmla="*/ 1759374 w 3548024"/>
                  <a:gd name="connsiteY90" fmla="*/ 913537 h 3863723"/>
                  <a:gd name="connsiteX91" fmla="*/ 1779694 w 3548024"/>
                  <a:gd name="connsiteY91" fmla="*/ 1025297 h 3863723"/>
                  <a:gd name="connsiteX92" fmla="*/ 1810174 w 3548024"/>
                  <a:gd name="connsiteY92" fmla="*/ 1218337 h 3863723"/>
                  <a:gd name="connsiteX93" fmla="*/ 1871134 w 3548024"/>
                  <a:gd name="connsiteY93" fmla="*/ 1492657 h 3863723"/>
                  <a:gd name="connsiteX94" fmla="*/ 1850814 w 3548024"/>
                  <a:gd name="connsiteY94" fmla="*/ 1492657 h 3863723"/>
                  <a:gd name="connsiteX95" fmla="*/ 1586654 w 3548024"/>
                  <a:gd name="connsiteY95" fmla="*/ 1319937 h 3863723"/>
                  <a:gd name="connsiteX96" fmla="*/ 1403774 w 3548024"/>
                  <a:gd name="connsiteY96" fmla="*/ 1096417 h 3863723"/>
                  <a:gd name="connsiteX97" fmla="*/ 1322494 w 3548024"/>
                  <a:gd name="connsiteY97" fmla="*/ 964337 h 3863723"/>
                  <a:gd name="connsiteX98" fmla="*/ 1302174 w 3548024"/>
                  <a:gd name="connsiteY98" fmla="*/ 801777 h 3863723"/>
                  <a:gd name="connsiteX99" fmla="*/ 1281854 w 3548024"/>
                  <a:gd name="connsiteY99" fmla="*/ 771297 h 3863723"/>
                  <a:gd name="connsiteX100" fmla="*/ 1251374 w 3548024"/>
                  <a:gd name="connsiteY100" fmla="*/ 852577 h 3863723"/>
                  <a:gd name="connsiteX101" fmla="*/ 1261534 w 3548024"/>
                  <a:gd name="connsiteY101" fmla="*/ 954177 h 3863723"/>
                  <a:gd name="connsiteX102" fmla="*/ 1180254 w 3548024"/>
                  <a:gd name="connsiteY102" fmla="*/ 872897 h 3863723"/>
                  <a:gd name="connsiteX103" fmla="*/ 1007534 w 3548024"/>
                  <a:gd name="connsiteY103" fmla="*/ 690017 h 3863723"/>
                  <a:gd name="connsiteX104" fmla="*/ 936414 w 3548024"/>
                  <a:gd name="connsiteY104" fmla="*/ 557937 h 3863723"/>
                  <a:gd name="connsiteX105" fmla="*/ 885614 w 3548024"/>
                  <a:gd name="connsiteY105" fmla="*/ 476657 h 3863723"/>
                  <a:gd name="connsiteX106" fmla="*/ 855134 w 3548024"/>
                  <a:gd name="connsiteY106" fmla="*/ 476657 h 3863723"/>
                  <a:gd name="connsiteX107" fmla="*/ 875454 w 3548024"/>
                  <a:gd name="connsiteY107" fmla="*/ 547777 h 3863723"/>
                  <a:gd name="connsiteX108" fmla="*/ 977054 w 3548024"/>
                  <a:gd name="connsiteY108" fmla="*/ 730657 h 3863723"/>
                  <a:gd name="connsiteX109" fmla="*/ 1078654 w 3548024"/>
                  <a:gd name="connsiteY109" fmla="*/ 832257 h 3863723"/>
                  <a:gd name="connsiteX110" fmla="*/ 1007534 w 3548024"/>
                  <a:gd name="connsiteY110" fmla="*/ 832257 h 3863723"/>
                  <a:gd name="connsiteX111" fmla="*/ 844974 w 3548024"/>
                  <a:gd name="connsiteY111" fmla="*/ 761137 h 3863723"/>
                  <a:gd name="connsiteX112" fmla="*/ 824654 w 3548024"/>
                  <a:gd name="connsiteY112" fmla="*/ 781457 h 3863723"/>
                  <a:gd name="connsiteX113" fmla="*/ 916094 w 3548024"/>
                  <a:gd name="connsiteY113" fmla="*/ 832257 h 3863723"/>
                  <a:gd name="connsiteX114" fmla="*/ 1068494 w 3548024"/>
                  <a:gd name="connsiteY114" fmla="*/ 893217 h 3863723"/>
                  <a:gd name="connsiteX115" fmla="*/ 1119294 w 3548024"/>
                  <a:gd name="connsiteY115" fmla="*/ 903377 h 3863723"/>
                  <a:gd name="connsiteX116" fmla="*/ 1241214 w 3548024"/>
                  <a:gd name="connsiteY116" fmla="*/ 1004977 h 3863723"/>
                  <a:gd name="connsiteX117" fmla="*/ 1281854 w 3548024"/>
                  <a:gd name="connsiteY117" fmla="*/ 1035457 h 3863723"/>
                  <a:gd name="connsiteX118" fmla="*/ 1393614 w 3548024"/>
                  <a:gd name="connsiteY118" fmla="*/ 1167537 h 3863723"/>
                  <a:gd name="connsiteX119" fmla="*/ 1495214 w 3548024"/>
                  <a:gd name="connsiteY119" fmla="*/ 1299617 h 3863723"/>
                  <a:gd name="connsiteX120" fmla="*/ 1678094 w 3548024"/>
                  <a:gd name="connsiteY120" fmla="*/ 1472337 h 3863723"/>
                  <a:gd name="connsiteX121" fmla="*/ 1840654 w 3548024"/>
                  <a:gd name="connsiteY121" fmla="*/ 1604417 h 3863723"/>
                  <a:gd name="connsiteX122" fmla="*/ 1860974 w 3548024"/>
                  <a:gd name="connsiteY122" fmla="*/ 1655217 h 3863723"/>
                  <a:gd name="connsiteX123" fmla="*/ 1881294 w 3548024"/>
                  <a:gd name="connsiteY123" fmla="*/ 1807617 h 3863723"/>
                  <a:gd name="connsiteX124" fmla="*/ 1891454 w 3548024"/>
                  <a:gd name="connsiteY124" fmla="*/ 1899057 h 3863723"/>
                  <a:gd name="connsiteX125" fmla="*/ 1881294 w 3548024"/>
                  <a:gd name="connsiteY125" fmla="*/ 2061617 h 3863723"/>
                  <a:gd name="connsiteX126" fmla="*/ 1769534 w 3548024"/>
                  <a:gd name="connsiteY126" fmla="*/ 2010817 h 3863723"/>
                  <a:gd name="connsiteX127" fmla="*/ 1495214 w 3548024"/>
                  <a:gd name="connsiteY127" fmla="*/ 1960017 h 3863723"/>
                  <a:gd name="connsiteX128" fmla="*/ 1251374 w 3548024"/>
                  <a:gd name="connsiteY128" fmla="*/ 1888897 h 3863723"/>
                  <a:gd name="connsiteX129" fmla="*/ 895774 w 3548024"/>
                  <a:gd name="connsiteY129" fmla="*/ 1756817 h 3863723"/>
                  <a:gd name="connsiteX130" fmla="*/ 662094 w 3548024"/>
                  <a:gd name="connsiteY130" fmla="*/ 1523137 h 3863723"/>
                  <a:gd name="connsiteX131" fmla="*/ 509694 w 3548024"/>
                  <a:gd name="connsiteY131" fmla="*/ 1319937 h 3863723"/>
                  <a:gd name="connsiteX132" fmla="*/ 418254 w 3548024"/>
                  <a:gd name="connsiteY132" fmla="*/ 1218337 h 3863723"/>
                  <a:gd name="connsiteX133" fmla="*/ 357294 w 3548024"/>
                  <a:gd name="connsiteY133" fmla="*/ 1228497 h 3863723"/>
                  <a:gd name="connsiteX134" fmla="*/ 438574 w 3548024"/>
                  <a:gd name="connsiteY134" fmla="*/ 1319937 h 3863723"/>
                  <a:gd name="connsiteX135" fmla="*/ 560494 w 3548024"/>
                  <a:gd name="connsiteY135" fmla="*/ 1502817 h 3863723"/>
                  <a:gd name="connsiteX136" fmla="*/ 621454 w 3548024"/>
                  <a:gd name="connsiteY136" fmla="*/ 1584097 h 3863723"/>
                  <a:gd name="connsiteX137" fmla="*/ 550334 w 3548024"/>
                  <a:gd name="connsiteY137" fmla="*/ 1573937 h 3863723"/>
                  <a:gd name="connsiteX138" fmla="*/ 377614 w 3548024"/>
                  <a:gd name="connsiteY138" fmla="*/ 1482497 h 3863723"/>
                  <a:gd name="connsiteX139" fmla="*/ 204894 w 3548024"/>
                  <a:gd name="connsiteY139" fmla="*/ 1360577 h 3863723"/>
                  <a:gd name="connsiteX140" fmla="*/ 42334 w 3548024"/>
                  <a:gd name="connsiteY140" fmla="*/ 1228497 h 3863723"/>
                  <a:gd name="connsiteX141" fmla="*/ 1694 w 3548024"/>
                  <a:gd name="connsiteY141" fmla="*/ 1238657 h 3863723"/>
                  <a:gd name="connsiteX142" fmla="*/ 82974 w 3548024"/>
                  <a:gd name="connsiteY142" fmla="*/ 1309777 h 3863723"/>
                  <a:gd name="connsiteX143" fmla="*/ 357294 w 3548024"/>
                  <a:gd name="connsiteY143" fmla="*/ 1533297 h 3863723"/>
                  <a:gd name="connsiteX144" fmla="*/ 601134 w 3548024"/>
                  <a:gd name="connsiteY144" fmla="*/ 1645057 h 3863723"/>
                  <a:gd name="connsiteX145" fmla="*/ 702734 w 3548024"/>
                  <a:gd name="connsiteY145" fmla="*/ 1665377 h 3863723"/>
                  <a:gd name="connsiteX146" fmla="*/ 753534 w 3548024"/>
                  <a:gd name="connsiteY146" fmla="*/ 1726337 h 3863723"/>
                  <a:gd name="connsiteX147" fmla="*/ 814494 w 3548024"/>
                  <a:gd name="connsiteY147" fmla="*/ 1777137 h 3863723"/>
                  <a:gd name="connsiteX148" fmla="*/ 905934 w 3548024"/>
                  <a:gd name="connsiteY148" fmla="*/ 1827937 h 3863723"/>
                  <a:gd name="connsiteX149" fmla="*/ 1231054 w 3548024"/>
                  <a:gd name="connsiteY149" fmla="*/ 1949857 h 3863723"/>
                  <a:gd name="connsiteX150" fmla="*/ 1535854 w 3548024"/>
                  <a:gd name="connsiteY150" fmla="*/ 2061617 h 3863723"/>
                  <a:gd name="connsiteX151" fmla="*/ 1647614 w 3548024"/>
                  <a:gd name="connsiteY151" fmla="*/ 2132737 h 3863723"/>
                  <a:gd name="connsiteX152" fmla="*/ 1464734 w 3548024"/>
                  <a:gd name="connsiteY152" fmla="*/ 2102257 h 3863723"/>
                  <a:gd name="connsiteX153" fmla="*/ 1281854 w 3548024"/>
                  <a:gd name="connsiteY153" fmla="*/ 2102257 h 3863723"/>
                  <a:gd name="connsiteX154" fmla="*/ 1048174 w 3548024"/>
                  <a:gd name="connsiteY154" fmla="*/ 2081937 h 3863723"/>
                  <a:gd name="connsiteX155" fmla="*/ 804334 w 3548024"/>
                  <a:gd name="connsiteY155" fmla="*/ 2010817 h 3863723"/>
                  <a:gd name="connsiteX156" fmla="*/ 540174 w 3548024"/>
                  <a:gd name="connsiteY156" fmla="*/ 1919377 h 3863723"/>
                  <a:gd name="connsiteX157" fmla="*/ 509694 w 3548024"/>
                  <a:gd name="connsiteY157" fmla="*/ 1909217 h 3863723"/>
                  <a:gd name="connsiteX158" fmla="*/ 377614 w 3548024"/>
                  <a:gd name="connsiteY158" fmla="*/ 1817777 h 3863723"/>
                  <a:gd name="connsiteX159" fmla="*/ 336974 w 3548024"/>
                  <a:gd name="connsiteY159" fmla="*/ 1827937 h 3863723"/>
                  <a:gd name="connsiteX160" fmla="*/ 469054 w 3548024"/>
                  <a:gd name="connsiteY160" fmla="*/ 1949857 h 3863723"/>
                  <a:gd name="connsiteX161" fmla="*/ 723054 w 3548024"/>
                  <a:gd name="connsiteY161" fmla="*/ 2031137 h 3863723"/>
                  <a:gd name="connsiteX162" fmla="*/ 601134 w 3548024"/>
                  <a:gd name="connsiteY162" fmla="*/ 2031137 h 3863723"/>
                  <a:gd name="connsiteX163" fmla="*/ 469054 w 3548024"/>
                  <a:gd name="connsiteY163" fmla="*/ 2020977 h 3863723"/>
                  <a:gd name="connsiteX164" fmla="*/ 469054 w 3548024"/>
                  <a:gd name="connsiteY164" fmla="*/ 2071777 h 3863723"/>
                  <a:gd name="connsiteX165" fmla="*/ 580814 w 3548024"/>
                  <a:gd name="connsiteY165" fmla="*/ 2071777 h 3863723"/>
                  <a:gd name="connsiteX166" fmla="*/ 784014 w 3548024"/>
                  <a:gd name="connsiteY166" fmla="*/ 2071777 h 3863723"/>
                  <a:gd name="connsiteX167" fmla="*/ 987214 w 3548024"/>
                  <a:gd name="connsiteY167" fmla="*/ 2112417 h 3863723"/>
                  <a:gd name="connsiteX168" fmla="*/ 1261534 w 3548024"/>
                  <a:gd name="connsiteY168" fmla="*/ 2132737 h 3863723"/>
                  <a:gd name="connsiteX169" fmla="*/ 1578766 w 3548024"/>
                  <a:gd name="connsiteY169" fmla="*/ 2175010 h 3863723"/>
                  <a:gd name="connsiteX170" fmla="*/ 1739054 w 3548024"/>
                  <a:gd name="connsiteY170" fmla="*/ 2305457 h 3863723"/>
                  <a:gd name="connsiteX171" fmla="*/ 1789854 w 3548024"/>
                  <a:gd name="connsiteY171" fmla="*/ 2437537 h 3863723"/>
                  <a:gd name="connsiteX172" fmla="*/ 1800014 w 3548024"/>
                  <a:gd name="connsiteY172" fmla="*/ 2681377 h 3863723"/>
                  <a:gd name="connsiteX173" fmla="*/ 1779694 w 3548024"/>
                  <a:gd name="connsiteY173" fmla="*/ 2935377 h 3863723"/>
                  <a:gd name="connsiteX174" fmla="*/ 1728894 w 3548024"/>
                  <a:gd name="connsiteY174" fmla="*/ 3230017 h 3863723"/>
                  <a:gd name="connsiteX175" fmla="*/ 1678094 w 3548024"/>
                  <a:gd name="connsiteY175" fmla="*/ 3524657 h 3863723"/>
                  <a:gd name="connsiteX176" fmla="*/ 1627294 w 3548024"/>
                  <a:gd name="connsiteY176" fmla="*/ 3768497 h 3863723"/>
                  <a:gd name="connsiteX177" fmla="*/ 1820334 w 3548024"/>
                  <a:gd name="connsiteY177" fmla="*/ 3849777 h 3863723"/>
                  <a:gd name="connsiteX178" fmla="*/ 2114974 w 3548024"/>
                  <a:gd name="connsiteY178" fmla="*/ 3859937 h 3863723"/>
                  <a:gd name="connsiteX179" fmla="*/ 2186094 w 3548024"/>
                  <a:gd name="connsiteY179" fmla="*/ 3809137 h 3863723"/>
                  <a:gd name="connsiteX180" fmla="*/ 2232894 w 3548024"/>
                  <a:gd name="connsiteY180" fmla="*/ 3374722 h 3863723"/>
                  <a:gd name="connsiteX0" fmla="*/ 2224448 w 3548024"/>
                  <a:gd name="connsiteY0" fmla="*/ 3383831 h 3861475"/>
                  <a:gd name="connsiteX1" fmla="*/ 2198719 w 3548024"/>
                  <a:gd name="connsiteY1" fmla="*/ 2548406 h 3861475"/>
                  <a:gd name="connsiteX2" fmla="*/ 2298846 w 3548024"/>
                  <a:gd name="connsiteY2" fmla="*/ 2247018 h 3861475"/>
                  <a:gd name="connsiteX3" fmla="*/ 2622974 w 3548024"/>
                  <a:gd name="connsiteY3" fmla="*/ 2020977 h 3861475"/>
                  <a:gd name="connsiteX4" fmla="*/ 3009054 w 3548024"/>
                  <a:gd name="connsiteY4" fmla="*/ 1797457 h 3861475"/>
                  <a:gd name="connsiteX5" fmla="*/ 3283374 w 3548024"/>
                  <a:gd name="connsiteY5" fmla="*/ 1685697 h 3861475"/>
                  <a:gd name="connsiteX6" fmla="*/ 3466254 w 3548024"/>
                  <a:gd name="connsiteY6" fmla="*/ 1573937 h 3861475"/>
                  <a:gd name="connsiteX7" fmla="*/ 3547534 w 3548024"/>
                  <a:gd name="connsiteY7" fmla="*/ 1462177 h 3861475"/>
                  <a:gd name="connsiteX8" fmla="*/ 3496734 w 3548024"/>
                  <a:gd name="connsiteY8" fmla="*/ 1452017 h 3861475"/>
                  <a:gd name="connsiteX9" fmla="*/ 3425614 w 3548024"/>
                  <a:gd name="connsiteY9" fmla="*/ 1553617 h 3861475"/>
                  <a:gd name="connsiteX10" fmla="*/ 3232574 w 3548024"/>
                  <a:gd name="connsiteY10" fmla="*/ 1655217 h 3861475"/>
                  <a:gd name="connsiteX11" fmla="*/ 2917614 w 3548024"/>
                  <a:gd name="connsiteY11" fmla="*/ 1787297 h 3861475"/>
                  <a:gd name="connsiteX12" fmla="*/ 2887134 w 3548024"/>
                  <a:gd name="connsiteY12" fmla="*/ 1777137 h 3861475"/>
                  <a:gd name="connsiteX13" fmla="*/ 2917614 w 3548024"/>
                  <a:gd name="connsiteY13" fmla="*/ 1665377 h 3861475"/>
                  <a:gd name="connsiteX14" fmla="*/ 2978574 w 3548024"/>
                  <a:gd name="connsiteY14" fmla="*/ 1502817 h 3861475"/>
                  <a:gd name="connsiteX15" fmla="*/ 2978574 w 3548024"/>
                  <a:gd name="connsiteY15" fmla="*/ 1452017 h 3861475"/>
                  <a:gd name="connsiteX16" fmla="*/ 2927774 w 3548024"/>
                  <a:gd name="connsiteY16" fmla="*/ 1462177 h 3861475"/>
                  <a:gd name="connsiteX17" fmla="*/ 2897294 w 3548024"/>
                  <a:gd name="connsiteY17" fmla="*/ 1543457 h 3861475"/>
                  <a:gd name="connsiteX18" fmla="*/ 2816014 w 3548024"/>
                  <a:gd name="connsiteY18" fmla="*/ 1766977 h 3861475"/>
                  <a:gd name="connsiteX19" fmla="*/ 2785534 w 3548024"/>
                  <a:gd name="connsiteY19" fmla="*/ 1848257 h 3861475"/>
                  <a:gd name="connsiteX20" fmla="*/ 2586878 w 3548024"/>
                  <a:gd name="connsiteY20" fmla="*/ 1958986 h 3861475"/>
                  <a:gd name="connsiteX21" fmla="*/ 2368974 w 3548024"/>
                  <a:gd name="connsiteY21" fmla="*/ 2081937 h 3861475"/>
                  <a:gd name="connsiteX22" fmla="*/ 2226734 w 3548024"/>
                  <a:gd name="connsiteY22" fmla="*/ 2193697 h 3861475"/>
                  <a:gd name="connsiteX23" fmla="*/ 2308014 w 3548024"/>
                  <a:gd name="connsiteY23" fmla="*/ 1848257 h 3861475"/>
                  <a:gd name="connsiteX24" fmla="*/ 2379134 w 3548024"/>
                  <a:gd name="connsiteY24" fmla="*/ 1462177 h 3861475"/>
                  <a:gd name="connsiteX25" fmla="*/ 2592494 w 3548024"/>
                  <a:gd name="connsiteY25" fmla="*/ 1238657 h 3861475"/>
                  <a:gd name="connsiteX26" fmla="*/ 2663614 w 3548024"/>
                  <a:gd name="connsiteY26" fmla="*/ 1076097 h 3861475"/>
                  <a:gd name="connsiteX27" fmla="*/ 2622974 w 3548024"/>
                  <a:gd name="connsiteY27" fmla="*/ 1076097 h 3861475"/>
                  <a:gd name="connsiteX28" fmla="*/ 2562014 w 3548024"/>
                  <a:gd name="connsiteY28" fmla="*/ 1208177 h 3861475"/>
                  <a:gd name="connsiteX29" fmla="*/ 2409614 w 3548024"/>
                  <a:gd name="connsiteY29" fmla="*/ 1330097 h 3861475"/>
                  <a:gd name="connsiteX30" fmla="*/ 2460414 w 3548024"/>
                  <a:gd name="connsiteY30" fmla="*/ 1157377 h 3861475"/>
                  <a:gd name="connsiteX31" fmla="*/ 2541694 w 3548024"/>
                  <a:gd name="connsiteY31" fmla="*/ 862737 h 3861475"/>
                  <a:gd name="connsiteX32" fmla="*/ 2643294 w 3548024"/>
                  <a:gd name="connsiteY32" fmla="*/ 771297 h 3861475"/>
                  <a:gd name="connsiteX33" fmla="*/ 2724574 w 3548024"/>
                  <a:gd name="connsiteY33" fmla="*/ 679857 h 3861475"/>
                  <a:gd name="connsiteX34" fmla="*/ 2734734 w 3548024"/>
                  <a:gd name="connsiteY34" fmla="*/ 629057 h 3861475"/>
                  <a:gd name="connsiteX35" fmla="*/ 2694094 w 3548024"/>
                  <a:gd name="connsiteY35" fmla="*/ 649377 h 3861475"/>
                  <a:gd name="connsiteX36" fmla="*/ 2622974 w 3548024"/>
                  <a:gd name="connsiteY36" fmla="*/ 730657 h 3861475"/>
                  <a:gd name="connsiteX37" fmla="*/ 2562014 w 3548024"/>
                  <a:gd name="connsiteY37" fmla="*/ 761137 h 3861475"/>
                  <a:gd name="connsiteX38" fmla="*/ 2673774 w 3548024"/>
                  <a:gd name="connsiteY38" fmla="*/ 456337 h 3861475"/>
                  <a:gd name="connsiteX39" fmla="*/ 2724574 w 3548024"/>
                  <a:gd name="connsiteY39" fmla="*/ 222657 h 3861475"/>
                  <a:gd name="connsiteX40" fmla="*/ 2683934 w 3548024"/>
                  <a:gd name="connsiteY40" fmla="*/ 212497 h 3861475"/>
                  <a:gd name="connsiteX41" fmla="*/ 2663614 w 3548024"/>
                  <a:gd name="connsiteY41" fmla="*/ 324257 h 3861475"/>
                  <a:gd name="connsiteX42" fmla="*/ 2612814 w 3548024"/>
                  <a:gd name="connsiteY42" fmla="*/ 496977 h 3861475"/>
                  <a:gd name="connsiteX43" fmla="*/ 2592494 w 3548024"/>
                  <a:gd name="connsiteY43" fmla="*/ 496977 h 3861475"/>
                  <a:gd name="connsiteX44" fmla="*/ 2551854 w 3548024"/>
                  <a:gd name="connsiteY44" fmla="*/ 354737 h 3861475"/>
                  <a:gd name="connsiteX45" fmla="*/ 2521374 w 3548024"/>
                  <a:gd name="connsiteY45" fmla="*/ 263297 h 3861475"/>
                  <a:gd name="connsiteX46" fmla="*/ 2490894 w 3548024"/>
                  <a:gd name="connsiteY46" fmla="*/ 293777 h 3861475"/>
                  <a:gd name="connsiteX47" fmla="*/ 2511214 w 3548024"/>
                  <a:gd name="connsiteY47" fmla="*/ 354737 h 3861475"/>
                  <a:gd name="connsiteX48" fmla="*/ 2541694 w 3548024"/>
                  <a:gd name="connsiteY48" fmla="*/ 466497 h 3861475"/>
                  <a:gd name="connsiteX49" fmla="*/ 2562014 w 3548024"/>
                  <a:gd name="connsiteY49" fmla="*/ 557937 h 3861475"/>
                  <a:gd name="connsiteX50" fmla="*/ 2572174 w 3548024"/>
                  <a:gd name="connsiteY50" fmla="*/ 588417 h 3861475"/>
                  <a:gd name="connsiteX51" fmla="*/ 2490894 w 3548024"/>
                  <a:gd name="connsiteY51" fmla="*/ 822097 h 3861475"/>
                  <a:gd name="connsiteX52" fmla="*/ 2419774 w 3548024"/>
                  <a:gd name="connsiteY52" fmla="*/ 1076097 h 3861475"/>
                  <a:gd name="connsiteX53" fmla="*/ 2358814 w 3548024"/>
                  <a:gd name="connsiteY53" fmla="*/ 1045617 h 3861475"/>
                  <a:gd name="connsiteX54" fmla="*/ 2257214 w 3548024"/>
                  <a:gd name="connsiteY54" fmla="*/ 872897 h 3861475"/>
                  <a:gd name="connsiteX55" fmla="*/ 2216574 w 3548024"/>
                  <a:gd name="connsiteY55" fmla="*/ 791617 h 3861475"/>
                  <a:gd name="connsiteX56" fmla="*/ 2196254 w 3548024"/>
                  <a:gd name="connsiteY56" fmla="*/ 822097 h 3861475"/>
                  <a:gd name="connsiteX57" fmla="*/ 2236894 w 3548024"/>
                  <a:gd name="connsiteY57" fmla="*/ 923697 h 3861475"/>
                  <a:gd name="connsiteX58" fmla="*/ 2297854 w 3548024"/>
                  <a:gd name="connsiteY58" fmla="*/ 1035457 h 3861475"/>
                  <a:gd name="connsiteX59" fmla="*/ 2348654 w 3548024"/>
                  <a:gd name="connsiteY59" fmla="*/ 1116737 h 3861475"/>
                  <a:gd name="connsiteX60" fmla="*/ 2379134 w 3548024"/>
                  <a:gd name="connsiteY60" fmla="*/ 1147217 h 3861475"/>
                  <a:gd name="connsiteX61" fmla="*/ 2358814 w 3548024"/>
                  <a:gd name="connsiteY61" fmla="*/ 1258977 h 3861475"/>
                  <a:gd name="connsiteX62" fmla="*/ 2257214 w 3548024"/>
                  <a:gd name="connsiteY62" fmla="*/ 1604417 h 3861475"/>
                  <a:gd name="connsiteX63" fmla="*/ 2206414 w 3548024"/>
                  <a:gd name="connsiteY63" fmla="*/ 1858417 h 3861475"/>
                  <a:gd name="connsiteX64" fmla="*/ 2155614 w 3548024"/>
                  <a:gd name="connsiteY64" fmla="*/ 2000657 h 3861475"/>
                  <a:gd name="connsiteX65" fmla="*/ 2084494 w 3548024"/>
                  <a:gd name="connsiteY65" fmla="*/ 2020977 h 3861475"/>
                  <a:gd name="connsiteX66" fmla="*/ 2043854 w 3548024"/>
                  <a:gd name="connsiteY66" fmla="*/ 1868577 h 3861475"/>
                  <a:gd name="connsiteX67" fmla="*/ 1952414 w 3548024"/>
                  <a:gd name="connsiteY67" fmla="*/ 1533297 h 3861475"/>
                  <a:gd name="connsiteX68" fmla="*/ 1840654 w 3548024"/>
                  <a:gd name="connsiteY68" fmla="*/ 1076097 h 3861475"/>
                  <a:gd name="connsiteX69" fmla="*/ 1800014 w 3548024"/>
                  <a:gd name="connsiteY69" fmla="*/ 618897 h 3861475"/>
                  <a:gd name="connsiteX70" fmla="*/ 1867129 w 3548024"/>
                  <a:gd name="connsiteY70" fmla="*/ 38001 h 3861475"/>
                  <a:gd name="connsiteX71" fmla="*/ 1795121 w 3548024"/>
                  <a:gd name="connsiteY71" fmla="*/ 110009 h 3861475"/>
                  <a:gd name="connsiteX72" fmla="*/ 1759374 w 3548024"/>
                  <a:gd name="connsiteY72" fmla="*/ 547777 h 3861475"/>
                  <a:gd name="connsiteX73" fmla="*/ 1759374 w 3548024"/>
                  <a:gd name="connsiteY73" fmla="*/ 740817 h 3861475"/>
                  <a:gd name="connsiteX74" fmla="*/ 1769534 w 3548024"/>
                  <a:gd name="connsiteY74" fmla="*/ 852577 h 3861475"/>
                  <a:gd name="connsiteX75" fmla="*/ 1728894 w 3548024"/>
                  <a:gd name="connsiteY75" fmla="*/ 791617 h 3861475"/>
                  <a:gd name="connsiteX76" fmla="*/ 1617134 w 3548024"/>
                  <a:gd name="connsiteY76" fmla="*/ 588417 h 3861475"/>
                  <a:gd name="connsiteX77" fmla="*/ 1566334 w 3548024"/>
                  <a:gd name="connsiteY77" fmla="*/ 324257 h 3861475"/>
                  <a:gd name="connsiteX78" fmla="*/ 1535854 w 3548024"/>
                  <a:gd name="connsiteY78" fmla="*/ 242977 h 3861475"/>
                  <a:gd name="connsiteX79" fmla="*/ 1515534 w 3548024"/>
                  <a:gd name="connsiteY79" fmla="*/ 303937 h 3861475"/>
                  <a:gd name="connsiteX80" fmla="*/ 1546014 w 3548024"/>
                  <a:gd name="connsiteY80" fmla="*/ 547777 h 3861475"/>
                  <a:gd name="connsiteX81" fmla="*/ 1566334 w 3548024"/>
                  <a:gd name="connsiteY81" fmla="*/ 608737 h 3861475"/>
                  <a:gd name="connsiteX82" fmla="*/ 1535854 w 3548024"/>
                  <a:gd name="connsiteY82" fmla="*/ 598577 h 3861475"/>
                  <a:gd name="connsiteX83" fmla="*/ 1434254 w 3548024"/>
                  <a:gd name="connsiteY83" fmla="*/ 517297 h 3861475"/>
                  <a:gd name="connsiteX84" fmla="*/ 1322494 w 3548024"/>
                  <a:gd name="connsiteY84" fmla="*/ 456337 h 3861475"/>
                  <a:gd name="connsiteX85" fmla="*/ 1312334 w 3548024"/>
                  <a:gd name="connsiteY85" fmla="*/ 486817 h 3861475"/>
                  <a:gd name="connsiteX86" fmla="*/ 1424094 w 3548024"/>
                  <a:gd name="connsiteY86" fmla="*/ 578257 h 3861475"/>
                  <a:gd name="connsiteX87" fmla="*/ 1566334 w 3548024"/>
                  <a:gd name="connsiteY87" fmla="*/ 659537 h 3861475"/>
                  <a:gd name="connsiteX88" fmla="*/ 1596814 w 3548024"/>
                  <a:gd name="connsiteY88" fmla="*/ 679857 h 3861475"/>
                  <a:gd name="connsiteX89" fmla="*/ 1678094 w 3548024"/>
                  <a:gd name="connsiteY89" fmla="*/ 811937 h 3861475"/>
                  <a:gd name="connsiteX90" fmla="*/ 1759374 w 3548024"/>
                  <a:gd name="connsiteY90" fmla="*/ 913537 h 3861475"/>
                  <a:gd name="connsiteX91" fmla="*/ 1779694 w 3548024"/>
                  <a:gd name="connsiteY91" fmla="*/ 1025297 h 3861475"/>
                  <a:gd name="connsiteX92" fmla="*/ 1810174 w 3548024"/>
                  <a:gd name="connsiteY92" fmla="*/ 1218337 h 3861475"/>
                  <a:gd name="connsiteX93" fmla="*/ 1871134 w 3548024"/>
                  <a:gd name="connsiteY93" fmla="*/ 1492657 h 3861475"/>
                  <a:gd name="connsiteX94" fmla="*/ 1850814 w 3548024"/>
                  <a:gd name="connsiteY94" fmla="*/ 1492657 h 3861475"/>
                  <a:gd name="connsiteX95" fmla="*/ 1586654 w 3548024"/>
                  <a:gd name="connsiteY95" fmla="*/ 1319937 h 3861475"/>
                  <a:gd name="connsiteX96" fmla="*/ 1403774 w 3548024"/>
                  <a:gd name="connsiteY96" fmla="*/ 1096417 h 3861475"/>
                  <a:gd name="connsiteX97" fmla="*/ 1322494 w 3548024"/>
                  <a:gd name="connsiteY97" fmla="*/ 964337 h 3861475"/>
                  <a:gd name="connsiteX98" fmla="*/ 1302174 w 3548024"/>
                  <a:gd name="connsiteY98" fmla="*/ 801777 h 3861475"/>
                  <a:gd name="connsiteX99" fmla="*/ 1281854 w 3548024"/>
                  <a:gd name="connsiteY99" fmla="*/ 771297 h 3861475"/>
                  <a:gd name="connsiteX100" fmla="*/ 1251374 w 3548024"/>
                  <a:gd name="connsiteY100" fmla="*/ 852577 h 3861475"/>
                  <a:gd name="connsiteX101" fmla="*/ 1261534 w 3548024"/>
                  <a:gd name="connsiteY101" fmla="*/ 954177 h 3861475"/>
                  <a:gd name="connsiteX102" fmla="*/ 1180254 w 3548024"/>
                  <a:gd name="connsiteY102" fmla="*/ 872897 h 3861475"/>
                  <a:gd name="connsiteX103" fmla="*/ 1007534 w 3548024"/>
                  <a:gd name="connsiteY103" fmla="*/ 690017 h 3861475"/>
                  <a:gd name="connsiteX104" fmla="*/ 936414 w 3548024"/>
                  <a:gd name="connsiteY104" fmla="*/ 557937 h 3861475"/>
                  <a:gd name="connsiteX105" fmla="*/ 885614 w 3548024"/>
                  <a:gd name="connsiteY105" fmla="*/ 476657 h 3861475"/>
                  <a:gd name="connsiteX106" fmla="*/ 855134 w 3548024"/>
                  <a:gd name="connsiteY106" fmla="*/ 476657 h 3861475"/>
                  <a:gd name="connsiteX107" fmla="*/ 875454 w 3548024"/>
                  <a:gd name="connsiteY107" fmla="*/ 547777 h 3861475"/>
                  <a:gd name="connsiteX108" fmla="*/ 977054 w 3548024"/>
                  <a:gd name="connsiteY108" fmla="*/ 730657 h 3861475"/>
                  <a:gd name="connsiteX109" fmla="*/ 1078654 w 3548024"/>
                  <a:gd name="connsiteY109" fmla="*/ 832257 h 3861475"/>
                  <a:gd name="connsiteX110" fmla="*/ 1007534 w 3548024"/>
                  <a:gd name="connsiteY110" fmla="*/ 832257 h 3861475"/>
                  <a:gd name="connsiteX111" fmla="*/ 844974 w 3548024"/>
                  <a:gd name="connsiteY111" fmla="*/ 761137 h 3861475"/>
                  <a:gd name="connsiteX112" fmla="*/ 824654 w 3548024"/>
                  <a:gd name="connsiteY112" fmla="*/ 781457 h 3861475"/>
                  <a:gd name="connsiteX113" fmla="*/ 916094 w 3548024"/>
                  <a:gd name="connsiteY113" fmla="*/ 832257 h 3861475"/>
                  <a:gd name="connsiteX114" fmla="*/ 1068494 w 3548024"/>
                  <a:gd name="connsiteY114" fmla="*/ 893217 h 3861475"/>
                  <a:gd name="connsiteX115" fmla="*/ 1119294 w 3548024"/>
                  <a:gd name="connsiteY115" fmla="*/ 903377 h 3861475"/>
                  <a:gd name="connsiteX116" fmla="*/ 1241214 w 3548024"/>
                  <a:gd name="connsiteY116" fmla="*/ 1004977 h 3861475"/>
                  <a:gd name="connsiteX117" fmla="*/ 1281854 w 3548024"/>
                  <a:gd name="connsiteY117" fmla="*/ 1035457 h 3861475"/>
                  <a:gd name="connsiteX118" fmla="*/ 1393614 w 3548024"/>
                  <a:gd name="connsiteY118" fmla="*/ 1167537 h 3861475"/>
                  <a:gd name="connsiteX119" fmla="*/ 1495214 w 3548024"/>
                  <a:gd name="connsiteY119" fmla="*/ 1299617 h 3861475"/>
                  <a:gd name="connsiteX120" fmla="*/ 1678094 w 3548024"/>
                  <a:gd name="connsiteY120" fmla="*/ 1472337 h 3861475"/>
                  <a:gd name="connsiteX121" fmla="*/ 1840654 w 3548024"/>
                  <a:gd name="connsiteY121" fmla="*/ 1604417 h 3861475"/>
                  <a:gd name="connsiteX122" fmla="*/ 1860974 w 3548024"/>
                  <a:gd name="connsiteY122" fmla="*/ 1655217 h 3861475"/>
                  <a:gd name="connsiteX123" fmla="*/ 1881294 w 3548024"/>
                  <a:gd name="connsiteY123" fmla="*/ 1807617 h 3861475"/>
                  <a:gd name="connsiteX124" fmla="*/ 1891454 w 3548024"/>
                  <a:gd name="connsiteY124" fmla="*/ 1899057 h 3861475"/>
                  <a:gd name="connsiteX125" fmla="*/ 1881294 w 3548024"/>
                  <a:gd name="connsiteY125" fmla="*/ 2061617 h 3861475"/>
                  <a:gd name="connsiteX126" fmla="*/ 1769534 w 3548024"/>
                  <a:gd name="connsiteY126" fmla="*/ 2010817 h 3861475"/>
                  <a:gd name="connsiteX127" fmla="*/ 1495214 w 3548024"/>
                  <a:gd name="connsiteY127" fmla="*/ 1960017 h 3861475"/>
                  <a:gd name="connsiteX128" fmla="*/ 1251374 w 3548024"/>
                  <a:gd name="connsiteY128" fmla="*/ 1888897 h 3861475"/>
                  <a:gd name="connsiteX129" fmla="*/ 895774 w 3548024"/>
                  <a:gd name="connsiteY129" fmla="*/ 1756817 h 3861475"/>
                  <a:gd name="connsiteX130" fmla="*/ 662094 w 3548024"/>
                  <a:gd name="connsiteY130" fmla="*/ 1523137 h 3861475"/>
                  <a:gd name="connsiteX131" fmla="*/ 509694 w 3548024"/>
                  <a:gd name="connsiteY131" fmla="*/ 1319937 h 3861475"/>
                  <a:gd name="connsiteX132" fmla="*/ 418254 w 3548024"/>
                  <a:gd name="connsiteY132" fmla="*/ 1218337 h 3861475"/>
                  <a:gd name="connsiteX133" fmla="*/ 357294 w 3548024"/>
                  <a:gd name="connsiteY133" fmla="*/ 1228497 h 3861475"/>
                  <a:gd name="connsiteX134" fmla="*/ 438574 w 3548024"/>
                  <a:gd name="connsiteY134" fmla="*/ 1319937 h 3861475"/>
                  <a:gd name="connsiteX135" fmla="*/ 560494 w 3548024"/>
                  <a:gd name="connsiteY135" fmla="*/ 1502817 h 3861475"/>
                  <a:gd name="connsiteX136" fmla="*/ 621454 w 3548024"/>
                  <a:gd name="connsiteY136" fmla="*/ 1584097 h 3861475"/>
                  <a:gd name="connsiteX137" fmla="*/ 550334 w 3548024"/>
                  <a:gd name="connsiteY137" fmla="*/ 1573937 h 3861475"/>
                  <a:gd name="connsiteX138" fmla="*/ 377614 w 3548024"/>
                  <a:gd name="connsiteY138" fmla="*/ 1482497 h 3861475"/>
                  <a:gd name="connsiteX139" fmla="*/ 204894 w 3548024"/>
                  <a:gd name="connsiteY139" fmla="*/ 1360577 h 3861475"/>
                  <a:gd name="connsiteX140" fmla="*/ 42334 w 3548024"/>
                  <a:gd name="connsiteY140" fmla="*/ 1228497 h 3861475"/>
                  <a:gd name="connsiteX141" fmla="*/ 1694 w 3548024"/>
                  <a:gd name="connsiteY141" fmla="*/ 1238657 h 3861475"/>
                  <a:gd name="connsiteX142" fmla="*/ 82974 w 3548024"/>
                  <a:gd name="connsiteY142" fmla="*/ 1309777 h 3861475"/>
                  <a:gd name="connsiteX143" fmla="*/ 357294 w 3548024"/>
                  <a:gd name="connsiteY143" fmla="*/ 1533297 h 3861475"/>
                  <a:gd name="connsiteX144" fmla="*/ 601134 w 3548024"/>
                  <a:gd name="connsiteY144" fmla="*/ 1645057 h 3861475"/>
                  <a:gd name="connsiteX145" fmla="*/ 702734 w 3548024"/>
                  <a:gd name="connsiteY145" fmla="*/ 1665377 h 3861475"/>
                  <a:gd name="connsiteX146" fmla="*/ 753534 w 3548024"/>
                  <a:gd name="connsiteY146" fmla="*/ 1726337 h 3861475"/>
                  <a:gd name="connsiteX147" fmla="*/ 814494 w 3548024"/>
                  <a:gd name="connsiteY147" fmla="*/ 1777137 h 3861475"/>
                  <a:gd name="connsiteX148" fmla="*/ 905934 w 3548024"/>
                  <a:gd name="connsiteY148" fmla="*/ 1827937 h 3861475"/>
                  <a:gd name="connsiteX149" fmla="*/ 1231054 w 3548024"/>
                  <a:gd name="connsiteY149" fmla="*/ 1949857 h 3861475"/>
                  <a:gd name="connsiteX150" fmla="*/ 1535854 w 3548024"/>
                  <a:gd name="connsiteY150" fmla="*/ 2061617 h 3861475"/>
                  <a:gd name="connsiteX151" fmla="*/ 1647614 w 3548024"/>
                  <a:gd name="connsiteY151" fmla="*/ 2132737 h 3861475"/>
                  <a:gd name="connsiteX152" fmla="*/ 1464734 w 3548024"/>
                  <a:gd name="connsiteY152" fmla="*/ 2102257 h 3861475"/>
                  <a:gd name="connsiteX153" fmla="*/ 1281854 w 3548024"/>
                  <a:gd name="connsiteY153" fmla="*/ 2102257 h 3861475"/>
                  <a:gd name="connsiteX154" fmla="*/ 1048174 w 3548024"/>
                  <a:gd name="connsiteY154" fmla="*/ 2081937 h 3861475"/>
                  <a:gd name="connsiteX155" fmla="*/ 804334 w 3548024"/>
                  <a:gd name="connsiteY155" fmla="*/ 2010817 h 3861475"/>
                  <a:gd name="connsiteX156" fmla="*/ 540174 w 3548024"/>
                  <a:gd name="connsiteY156" fmla="*/ 1919377 h 3861475"/>
                  <a:gd name="connsiteX157" fmla="*/ 509694 w 3548024"/>
                  <a:gd name="connsiteY157" fmla="*/ 1909217 h 3861475"/>
                  <a:gd name="connsiteX158" fmla="*/ 377614 w 3548024"/>
                  <a:gd name="connsiteY158" fmla="*/ 1817777 h 3861475"/>
                  <a:gd name="connsiteX159" fmla="*/ 336974 w 3548024"/>
                  <a:gd name="connsiteY159" fmla="*/ 1827937 h 3861475"/>
                  <a:gd name="connsiteX160" fmla="*/ 469054 w 3548024"/>
                  <a:gd name="connsiteY160" fmla="*/ 1949857 h 3861475"/>
                  <a:gd name="connsiteX161" fmla="*/ 723054 w 3548024"/>
                  <a:gd name="connsiteY161" fmla="*/ 2031137 h 3861475"/>
                  <a:gd name="connsiteX162" fmla="*/ 601134 w 3548024"/>
                  <a:gd name="connsiteY162" fmla="*/ 2031137 h 3861475"/>
                  <a:gd name="connsiteX163" fmla="*/ 469054 w 3548024"/>
                  <a:gd name="connsiteY163" fmla="*/ 2020977 h 3861475"/>
                  <a:gd name="connsiteX164" fmla="*/ 469054 w 3548024"/>
                  <a:gd name="connsiteY164" fmla="*/ 2071777 h 3861475"/>
                  <a:gd name="connsiteX165" fmla="*/ 580814 w 3548024"/>
                  <a:gd name="connsiteY165" fmla="*/ 2071777 h 3861475"/>
                  <a:gd name="connsiteX166" fmla="*/ 784014 w 3548024"/>
                  <a:gd name="connsiteY166" fmla="*/ 2071777 h 3861475"/>
                  <a:gd name="connsiteX167" fmla="*/ 987214 w 3548024"/>
                  <a:gd name="connsiteY167" fmla="*/ 2112417 h 3861475"/>
                  <a:gd name="connsiteX168" fmla="*/ 1261534 w 3548024"/>
                  <a:gd name="connsiteY168" fmla="*/ 2132737 h 3861475"/>
                  <a:gd name="connsiteX169" fmla="*/ 1578766 w 3548024"/>
                  <a:gd name="connsiteY169" fmla="*/ 2175010 h 3861475"/>
                  <a:gd name="connsiteX170" fmla="*/ 1739054 w 3548024"/>
                  <a:gd name="connsiteY170" fmla="*/ 2305457 h 3861475"/>
                  <a:gd name="connsiteX171" fmla="*/ 1789854 w 3548024"/>
                  <a:gd name="connsiteY171" fmla="*/ 2437537 h 3861475"/>
                  <a:gd name="connsiteX172" fmla="*/ 1800014 w 3548024"/>
                  <a:gd name="connsiteY172" fmla="*/ 2681377 h 3861475"/>
                  <a:gd name="connsiteX173" fmla="*/ 1779694 w 3548024"/>
                  <a:gd name="connsiteY173" fmla="*/ 2935377 h 3861475"/>
                  <a:gd name="connsiteX174" fmla="*/ 1728894 w 3548024"/>
                  <a:gd name="connsiteY174" fmla="*/ 3230017 h 3861475"/>
                  <a:gd name="connsiteX175" fmla="*/ 1678094 w 3548024"/>
                  <a:gd name="connsiteY175" fmla="*/ 3524657 h 3861475"/>
                  <a:gd name="connsiteX176" fmla="*/ 1627294 w 3548024"/>
                  <a:gd name="connsiteY176" fmla="*/ 3768497 h 3861475"/>
                  <a:gd name="connsiteX177" fmla="*/ 1820334 w 3548024"/>
                  <a:gd name="connsiteY177" fmla="*/ 3849777 h 3861475"/>
                  <a:gd name="connsiteX178" fmla="*/ 2114974 w 3548024"/>
                  <a:gd name="connsiteY178" fmla="*/ 3859937 h 3861475"/>
                  <a:gd name="connsiteX179" fmla="*/ 2274667 w 3548024"/>
                  <a:gd name="connsiteY179" fmla="*/ 3839765 h 3861475"/>
                  <a:gd name="connsiteX180" fmla="*/ 2186094 w 3548024"/>
                  <a:gd name="connsiteY180" fmla="*/ 3809137 h 3861475"/>
                  <a:gd name="connsiteX181" fmla="*/ 2232894 w 3548024"/>
                  <a:gd name="connsiteY181" fmla="*/ 3374722 h 3861475"/>
                  <a:gd name="connsiteX0" fmla="*/ 2224448 w 3548024"/>
                  <a:gd name="connsiteY0" fmla="*/ 3383831 h 3861475"/>
                  <a:gd name="connsiteX1" fmla="*/ 2198719 w 3548024"/>
                  <a:gd name="connsiteY1" fmla="*/ 2548406 h 3861475"/>
                  <a:gd name="connsiteX2" fmla="*/ 2298846 w 3548024"/>
                  <a:gd name="connsiteY2" fmla="*/ 2247018 h 3861475"/>
                  <a:gd name="connsiteX3" fmla="*/ 2622974 w 3548024"/>
                  <a:gd name="connsiteY3" fmla="*/ 2020977 h 3861475"/>
                  <a:gd name="connsiteX4" fmla="*/ 3009054 w 3548024"/>
                  <a:gd name="connsiteY4" fmla="*/ 1797457 h 3861475"/>
                  <a:gd name="connsiteX5" fmla="*/ 3283374 w 3548024"/>
                  <a:gd name="connsiteY5" fmla="*/ 1685697 h 3861475"/>
                  <a:gd name="connsiteX6" fmla="*/ 3466254 w 3548024"/>
                  <a:gd name="connsiteY6" fmla="*/ 1573937 h 3861475"/>
                  <a:gd name="connsiteX7" fmla="*/ 3547534 w 3548024"/>
                  <a:gd name="connsiteY7" fmla="*/ 1462177 h 3861475"/>
                  <a:gd name="connsiteX8" fmla="*/ 3496734 w 3548024"/>
                  <a:gd name="connsiteY8" fmla="*/ 1452017 h 3861475"/>
                  <a:gd name="connsiteX9" fmla="*/ 3425614 w 3548024"/>
                  <a:gd name="connsiteY9" fmla="*/ 1553617 h 3861475"/>
                  <a:gd name="connsiteX10" fmla="*/ 3232574 w 3548024"/>
                  <a:gd name="connsiteY10" fmla="*/ 1655217 h 3861475"/>
                  <a:gd name="connsiteX11" fmla="*/ 2917614 w 3548024"/>
                  <a:gd name="connsiteY11" fmla="*/ 1787297 h 3861475"/>
                  <a:gd name="connsiteX12" fmla="*/ 2887134 w 3548024"/>
                  <a:gd name="connsiteY12" fmla="*/ 1777137 h 3861475"/>
                  <a:gd name="connsiteX13" fmla="*/ 2917614 w 3548024"/>
                  <a:gd name="connsiteY13" fmla="*/ 1665377 h 3861475"/>
                  <a:gd name="connsiteX14" fmla="*/ 2978574 w 3548024"/>
                  <a:gd name="connsiteY14" fmla="*/ 1502817 h 3861475"/>
                  <a:gd name="connsiteX15" fmla="*/ 2978574 w 3548024"/>
                  <a:gd name="connsiteY15" fmla="*/ 1452017 h 3861475"/>
                  <a:gd name="connsiteX16" fmla="*/ 2927774 w 3548024"/>
                  <a:gd name="connsiteY16" fmla="*/ 1462177 h 3861475"/>
                  <a:gd name="connsiteX17" fmla="*/ 2897294 w 3548024"/>
                  <a:gd name="connsiteY17" fmla="*/ 1543457 h 3861475"/>
                  <a:gd name="connsiteX18" fmla="*/ 2816014 w 3548024"/>
                  <a:gd name="connsiteY18" fmla="*/ 1766977 h 3861475"/>
                  <a:gd name="connsiteX19" fmla="*/ 2785534 w 3548024"/>
                  <a:gd name="connsiteY19" fmla="*/ 1848257 h 3861475"/>
                  <a:gd name="connsiteX20" fmla="*/ 2586878 w 3548024"/>
                  <a:gd name="connsiteY20" fmla="*/ 1958986 h 3861475"/>
                  <a:gd name="connsiteX21" fmla="*/ 2368974 w 3548024"/>
                  <a:gd name="connsiteY21" fmla="*/ 2081937 h 3861475"/>
                  <a:gd name="connsiteX22" fmla="*/ 2226734 w 3548024"/>
                  <a:gd name="connsiteY22" fmla="*/ 2193697 h 3861475"/>
                  <a:gd name="connsiteX23" fmla="*/ 2308014 w 3548024"/>
                  <a:gd name="connsiteY23" fmla="*/ 1848257 h 3861475"/>
                  <a:gd name="connsiteX24" fmla="*/ 2379134 w 3548024"/>
                  <a:gd name="connsiteY24" fmla="*/ 1462177 h 3861475"/>
                  <a:gd name="connsiteX25" fmla="*/ 2592494 w 3548024"/>
                  <a:gd name="connsiteY25" fmla="*/ 1238657 h 3861475"/>
                  <a:gd name="connsiteX26" fmla="*/ 2663614 w 3548024"/>
                  <a:gd name="connsiteY26" fmla="*/ 1076097 h 3861475"/>
                  <a:gd name="connsiteX27" fmla="*/ 2622974 w 3548024"/>
                  <a:gd name="connsiteY27" fmla="*/ 1076097 h 3861475"/>
                  <a:gd name="connsiteX28" fmla="*/ 2562014 w 3548024"/>
                  <a:gd name="connsiteY28" fmla="*/ 1208177 h 3861475"/>
                  <a:gd name="connsiteX29" fmla="*/ 2409614 w 3548024"/>
                  <a:gd name="connsiteY29" fmla="*/ 1330097 h 3861475"/>
                  <a:gd name="connsiteX30" fmla="*/ 2460414 w 3548024"/>
                  <a:gd name="connsiteY30" fmla="*/ 1157377 h 3861475"/>
                  <a:gd name="connsiteX31" fmla="*/ 2541694 w 3548024"/>
                  <a:gd name="connsiteY31" fmla="*/ 862737 h 3861475"/>
                  <a:gd name="connsiteX32" fmla="*/ 2643294 w 3548024"/>
                  <a:gd name="connsiteY32" fmla="*/ 771297 h 3861475"/>
                  <a:gd name="connsiteX33" fmla="*/ 2724574 w 3548024"/>
                  <a:gd name="connsiteY33" fmla="*/ 679857 h 3861475"/>
                  <a:gd name="connsiteX34" fmla="*/ 2734734 w 3548024"/>
                  <a:gd name="connsiteY34" fmla="*/ 629057 h 3861475"/>
                  <a:gd name="connsiteX35" fmla="*/ 2694094 w 3548024"/>
                  <a:gd name="connsiteY35" fmla="*/ 649377 h 3861475"/>
                  <a:gd name="connsiteX36" fmla="*/ 2622974 w 3548024"/>
                  <a:gd name="connsiteY36" fmla="*/ 730657 h 3861475"/>
                  <a:gd name="connsiteX37" fmla="*/ 2562014 w 3548024"/>
                  <a:gd name="connsiteY37" fmla="*/ 761137 h 3861475"/>
                  <a:gd name="connsiteX38" fmla="*/ 2673774 w 3548024"/>
                  <a:gd name="connsiteY38" fmla="*/ 456337 h 3861475"/>
                  <a:gd name="connsiteX39" fmla="*/ 2724574 w 3548024"/>
                  <a:gd name="connsiteY39" fmla="*/ 222657 h 3861475"/>
                  <a:gd name="connsiteX40" fmla="*/ 2683934 w 3548024"/>
                  <a:gd name="connsiteY40" fmla="*/ 212497 h 3861475"/>
                  <a:gd name="connsiteX41" fmla="*/ 2663614 w 3548024"/>
                  <a:gd name="connsiteY41" fmla="*/ 324257 h 3861475"/>
                  <a:gd name="connsiteX42" fmla="*/ 2612814 w 3548024"/>
                  <a:gd name="connsiteY42" fmla="*/ 496977 h 3861475"/>
                  <a:gd name="connsiteX43" fmla="*/ 2592494 w 3548024"/>
                  <a:gd name="connsiteY43" fmla="*/ 496977 h 3861475"/>
                  <a:gd name="connsiteX44" fmla="*/ 2551854 w 3548024"/>
                  <a:gd name="connsiteY44" fmla="*/ 354737 h 3861475"/>
                  <a:gd name="connsiteX45" fmla="*/ 2521374 w 3548024"/>
                  <a:gd name="connsiteY45" fmla="*/ 263297 h 3861475"/>
                  <a:gd name="connsiteX46" fmla="*/ 2490894 w 3548024"/>
                  <a:gd name="connsiteY46" fmla="*/ 293777 h 3861475"/>
                  <a:gd name="connsiteX47" fmla="*/ 2511214 w 3548024"/>
                  <a:gd name="connsiteY47" fmla="*/ 354737 h 3861475"/>
                  <a:gd name="connsiteX48" fmla="*/ 2541694 w 3548024"/>
                  <a:gd name="connsiteY48" fmla="*/ 466497 h 3861475"/>
                  <a:gd name="connsiteX49" fmla="*/ 2562014 w 3548024"/>
                  <a:gd name="connsiteY49" fmla="*/ 557937 h 3861475"/>
                  <a:gd name="connsiteX50" fmla="*/ 2572174 w 3548024"/>
                  <a:gd name="connsiteY50" fmla="*/ 588417 h 3861475"/>
                  <a:gd name="connsiteX51" fmla="*/ 2490894 w 3548024"/>
                  <a:gd name="connsiteY51" fmla="*/ 822097 h 3861475"/>
                  <a:gd name="connsiteX52" fmla="*/ 2419774 w 3548024"/>
                  <a:gd name="connsiteY52" fmla="*/ 1076097 h 3861475"/>
                  <a:gd name="connsiteX53" fmla="*/ 2358814 w 3548024"/>
                  <a:gd name="connsiteY53" fmla="*/ 1045617 h 3861475"/>
                  <a:gd name="connsiteX54" fmla="*/ 2257214 w 3548024"/>
                  <a:gd name="connsiteY54" fmla="*/ 872897 h 3861475"/>
                  <a:gd name="connsiteX55" fmla="*/ 2216574 w 3548024"/>
                  <a:gd name="connsiteY55" fmla="*/ 791617 h 3861475"/>
                  <a:gd name="connsiteX56" fmla="*/ 2196254 w 3548024"/>
                  <a:gd name="connsiteY56" fmla="*/ 822097 h 3861475"/>
                  <a:gd name="connsiteX57" fmla="*/ 2236894 w 3548024"/>
                  <a:gd name="connsiteY57" fmla="*/ 923697 h 3861475"/>
                  <a:gd name="connsiteX58" fmla="*/ 2297854 w 3548024"/>
                  <a:gd name="connsiteY58" fmla="*/ 1035457 h 3861475"/>
                  <a:gd name="connsiteX59" fmla="*/ 2348654 w 3548024"/>
                  <a:gd name="connsiteY59" fmla="*/ 1116737 h 3861475"/>
                  <a:gd name="connsiteX60" fmla="*/ 2379134 w 3548024"/>
                  <a:gd name="connsiteY60" fmla="*/ 1147217 h 3861475"/>
                  <a:gd name="connsiteX61" fmla="*/ 2358814 w 3548024"/>
                  <a:gd name="connsiteY61" fmla="*/ 1258977 h 3861475"/>
                  <a:gd name="connsiteX62" fmla="*/ 2257214 w 3548024"/>
                  <a:gd name="connsiteY62" fmla="*/ 1604417 h 3861475"/>
                  <a:gd name="connsiteX63" fmla="*/ 2206414 w 3548024"/>
                  <a:gd name="connsiteY63" fmla="*/ 1858417 h 3861475"/>
                  <a:gd name="connsiteX64" fmla="*/ 2155614 w 3548024"/>
                  <a:gd name="connsiteY64" fmla="*/ 2000657 h 3861475"/>
                  <a:gd name="connsiteX65" fmla="*/ 2084494 w 3548024"/>
                  <a:gd name="connsiteY65" fmla="*/ 2020977 h 3861475"/>
                  <a:gd name="connsiteX66" fmla="*/ 2043854 w 3548024"/>
                  <a:gd name="connsiteY66" fmla="*/ 1868577 h 3861475"/>
                  <a:gd name="connsiteX67" fmla="*/ 1952414 w 3548024"/>
                  <a:gd name="connsiteY67" fmla="*/ 1533297 h 3861475"/>
                  <a:gd name="connsiteX68" fmla="*/ 1840654 w 3548024"/>
                  <a:gd name="connsiteY68" fmla="*/ 1076097 h 3861475"/>
                  <a:gd name="connsiteX69" fmla="*/ 1800014 w 3548024"/>
                  <a:gd name="connsiteY69" fmla="*/ 618897 h 3861475"/>
                  <a:gd name="connsiteX70" fmla="*/ 1867129 w 3548024"/>
                  <a:gd name="connsiteY70" fmla="*/ 38001 h 3861475"/>
                  <a:gd name="connsiteX71" fmla="*/ 1795121 w 3548024"/>
                  <a:gd name="connsiteY71" fmla="*/ 110009 h 3861475"/>
                  <a:gd name="connsiteX72" fmla="*/ 1759374 w 3548024"/>
                  <a:gd name="connsiteY72" fmla="*/ 547777 h 3861475"/>
                  <a:gd name="connsiteX73" fmla="*/ 1759374 w 3548024"/>
                  <a:gd name="connsiteY73" fmla="*/ 740817 h 3861475"/>
                  <a:gd name="connsiteX74" fmla="*/ 1769534 w 3548024"/>
                  <a:gd name="connsiteY74" fmla="*/ 852577 h 3861475"/>
                  <a:gd name="connsiteX75" fmla="*/ 1728894 w 3548024"/>
                  <a:gd name="connsiteY75" fmla="*/ 791617 h 3861475"/>
                  <a:gd name="connsiteX76" fmla="*/ 1617134 w 3548024"/>
                  <a:gd name="connsiteY76" fmla="*/ 588417 h 3861475"/>
                  <a:gd name="connsiteX77" fmla="*/ 1566334 w 3548024"/>
                  <a:gd name="connsiteY77" fmla="*/ 324257 h 3861475"/>
                  <a:gd name="connsiteX78" fmla="*/ 1535854 w 3548024"/>
                  <a:gd name="connsiteY78" fmla="*/ 242977 h 3861475"/>
                  <a:gd name="connsiteX79" fmla="*/ 1515534 w 3548024"/>
                  <a:gd name="connsiteY79" fmla="*/ 303937 h 3861475"/>
                  <a:gd name="connsiteX80" fmla="*/ 1546014 w 3548024"/>
                  <a:gd name="connsiteY80" fmla="*/ 547777 h 3861475"/>
                  <a:gd name="connsiteX81" fmla="*/ 1566334 w 3548024"/>
                  <a:gd name="connsiteY81" fmla="*/ 608737 h 3861475"/>
                  <a:gd name="connsiteX82" fmla="*/ 1535854 w 3548024"/>
                  <a:gd name="connsiteY82" fmla="*/ 598577 h 3861475"/>
                  <a:gd name="connsiteX83" fmla="*/ 1434254 w 3548024"/>
                  <a:gd name="connsiteY83" fmla="*/ 517297 h 3861475"/>
                  <a:gd name="connsiteX84" fmla="*/ 1322494 w 3548024"/>
                  <a:gd name="connsiteY84" fmla="*/ 456337 h 3861475"/>
                  <a:gd name="connsiteX85" fmla="*/ 1312334 w 3548024"/>
                  <a:gd name="connsiteY85" fmla="*/ 486817 h 3861475"/>
                  <a:gd name="connsiteX86" fmla="*/ 1424094 w 3548024"/>
                  <a:gd name="connsiteY86" fmla="*/ 578257 h 3861475"/>
                  <a:gd name="connsiteX87" fmla="*/ 1566334 w 3548024"/>
                  <a:gd name="connsiteY87" fmla="*/ 659537 h 3861475"/>
                  <a:gd name="connsiteX88" fmla="*/ 1596814 w 3548024"/>
                  <a:gd name="connsiteY88" fmla="*/ 679857 h 3861475"/>
                  <a:gd name="connsiteX89" fmla="*/ 1678094 w 3548024"/>
                  <a:gd name="connsiteY89" fmla="*/ 811937 h 3861475"/>
                  <a:gd name="connsiteX90" fmla="*/ 1759374 w 3548024"/>
                  <a:gd name="connsiteY90" fmla="*/ 913537 h 3861475"/>
                  <a:gd name="connsiteX91" fmla="*/ 1779694 w 3548024"/>
                  <a:gd name="connsiteY91" fmla="*/ 1025297 h 3861475"/>
                  <a:gd name="connsiteX92" fmla="*/ 1810174 w 3548024"/>
                  <a:gd name="connsiteY92" fmla="*/ 1218337 h 3861475"/>
                  <a:gd name="connsiteX93" fmla="*/ 1871134 w 3548024"/>
                  <a:gd name="connsiteY93" fmla="*/ 1492657 h 3861475"/>
                  <a:gd name="connsiteX94" fmla="*/ 1850814 w 3548024"/>
                  <a:gd name="connsiteY94" fmla="*/ 1492657 h 3861475"/>
                  <a:gd name="connsiteX95" fmla="*/ 1586654 w 3548024"/>
                  <a:gd name="connsiteY95" fmla="*/ 1319937 h 3861475"/>
                  <a:gd name="connsiteX96" fmla="*/ 1403774 w 3548024"/>
                  <a:gd name="connsiteY96" fmla="*/ 1096417 h 3861475"/>
                  <a:gd name="connsiteX97" fmla="*/ 1322494 w 3548024"/>
                  <a:gd name="connsiteY97" fmla="*/ 964337 h 3861475"/>
                  <a:gd name="connsiteX98" fmla="*/ 1302174 w 3548024"/>
                  <a:gd name="connsiteY98" fmla="*/ 801777 h 3861475"/>
                  <a:gd name="connsiteX99" fmla="*/ 1281854 w 3548024"/>
                  <a:gd name="connsiteY99" fmla="*/ 771297 h 3861475"/>
                  <a:gd name="connsiteX100" fmla="*/ 1251374 w 3548024"/>
                  <a:gd name="connsiteY100" fmla="*/ 852577 h 3861475"/>
                  <a:gd name="connsiteX101" fmla="*/ 1261534 w 3548024"/>
                  <a:gd name="connsiteY101" fmla="*/ 954177 h 3861475"/>
                  <a:gd name="connsiteX102" fmla="*/ 1180254 w 3548024"/>
                  <a:gd name="connsiteY102" fmla="*/ 872897 h 3861475"/>
                  <a:gd name="connsiteX103" fmla="*/ 1007534 w 3548024"/>
                  <a:gd name="connsiteY103" fmla="*/ 690017 h 3861475"/>
                  <a:gd name="connsiteX104" fmla="*/ 936414 w 3548024"/>
                  <a:gd name="connsiteY104" fmla="*/ 557937 h 3861475"/>
                  <a:gd name="connsiteX105" fmla="*/ 885614 w 3548024"/>
                  <a:gd name="connsiteY105" fmla="*/ 476657 h 3861475"/>
                  <a:gd name="connsiteX106" fmla="*/ 855134 w 3548024"/>
                  <a:gd name="connsiteY106" fmla="*/ 476657 h 3861475"/>
                  <a:gd name="connsiteX107" fmla="*/ 875454 w 3548024"/>
                  <a:gd name="connsiteY107" fmla="*/ 547777 h 3861475"/>
                  <a:gd name="connsiteX108" fmla="*/ 977054 w 3548024"/>
                  <a:gd name="connsiteY108" fmla="*/ 730657 h 3861475"/>
                  <a:gd name="connsiteX109" fmla="*/ 1078654 w 3548024"/>
                  <a:gd name="connsiteY109" fmla="*/ 832257 h 3861475"/>
                  <a:gd name="connsiteX110" fmla="*/ 1007534 w 3548024"/>
                  <a:gd name="connsiteY110" fmla="*/ 832257 h 3861475"/>
                  <a:gd name="connsiteX111" fmla="*/ 844974 w 3548024"/>
                  <a:gd name="connsiteY111" fmla="*/ 761137 h 3861475"/>
                  <a:gd name="connsiteX112" fmla="*/ 824654 w 3548024"/>
                  <a:gd name="connsiteY112" fmla="*/ 781457 h 3861475"/>
                  <a:gd name="connsiteX113" fmla="*/ 916094 w 3548024"/>
                  <a:gd name="connsiteY113" fmla="*/ 832257 h 3861475"/>
                  <a:gd name="connsiteX114" fmla="*/ 1068494 w 3548024"/>
                  <a:gd name="connsiteY114" fmla="*/ 893217 h 3861475"/>
                  <a:gd name="connsiteX115" fmla="*/ 1119294 w 3548024"/>
                  <a:gd name="connsiteY115" fmla="*/ 903377 h 3861475"/>
                  <a:gd name="connsiteX116" fmla="*/ 1241214 w 3548024"/>
                  <a:gd name="connsiteY116" fmla="*/ 1004977 h 3861475"/>
                  <a:gd name="connsiteX117" fmla="*/ 1281854 w 3548024"/>
                  <a:gd name="connsiteY117" fmla="*/ 1035457 h 3861475"/>
                  <a:gd name="connsiteX118" fmla="*/ 1393614 w 3548024"/>
                  <a:gd name="connsiteY118" fmla="*/ 1167537 h 3861475"/>
                  <a:gd name="connsiteX119" fmla="*/ 1495214 w 3548024"/>
                  <a:gd name="connsiteY119" fmla="*/ 1299617 h 3861475"/>
                  <a:gd name="connsiteX120" fmla="*/ 1678094 w 3548024"/>
                  <a:gd name="connsiteY120" fmla="*/ 1472337 h 3861475"/>
                  <a:gd name="connsiteX121" fmla="*/ 1840654 w 3548024"/>
                  <a:gd name="connsiteY121" fmla="*/ 1604417 h 3861475"/>
                  <a:gd name="connsiteX122" fmla="*/ 1860974 w 3548024"/>
                  <a:gd name="connsiteY122" fmla="*/ 1655217 h 3861475"/>
                  <a:gd name="connsiteX123" fmla="*/ 1881294 w 3548024"/>
                  <a:gd name="connsiteY123" fmla="*/ 1807617 h 3861475"/>
                  <a:gd name="connsiteX124" fmla="*/ 1891454 w 3548024"/>
                  <a:gd name="connsiteY124" fmla="*/ 1899057 h 3861475"/>
                  <a:gd name="connsiteX125" fmla="*/ 1881294 w 3548024"/>
                  <a:gd name="connsiteY125" fmla="*/ 2061617 h 3861475"/>
                  <a:gd name="connsiteX126" fmla="*/ 1769534 w 3548024"/>
                  <a:gd name="connsiteY126" fmla="*/ 2010817 h 3861475"/>
                  <a:gd name="connsiteX127" fmla="*/ 1495214 w 3548024"/>
                  <a:gd name="connsiteY127" fmla="*/ 1960017 h 3861475"/>
                  <a:gd name="connsiteX128" fmla="*/ 1251374 w 3548024"/>
                  <a:gd name="connsiteY128" fmla="*/ 1888897 h 3861475"/>
                  <a:gd name="connsiteX129" fmla="*/ 895774 w 3548024"/>
                  <a:gd name="connsiteY129" fmla="*/ 1756817 h 3861475"/>
                  <a:gd name="connsiteX130" fmla="*/ 662094 w 3548024"/>
                  <a:gd name="connsiteY130" fmla="*/ 1523137 h 3861475"/>
                  <a:gd name="connsiteX131" fmla="*/ 509694 w 3548024"/>
                  <a:gd name="connsiteY131" fmla="*/ 1319937 h 3861475"/>
                  <a:gd name="connsiteX132" fmla="*/ 418254 w 3548024"/>
                  <a:gd name="connsiteY132" fmla="*/ 1218337 h 3861475"/>
                  <a:gd name="connsiteX133" fmla="*/ 357294 w 3548024"/>
                  <a:gd name="connsiteY133" fmla="*/ 1228497 h 3861475"/>
                  <a:gd name="connsiteX134" fmla="*/ 438574 w 3548024"/>
                  <a:gd name="connsiteY134" fmla="*/ 1319937 h 3861475"/>
                  <a:gd name="connsiteX135" fmla="*/ 560494 w 3548024"/>
                  <a:gd name="connsiteY135" fmla="*/ 1502817 h 3861475"/>
                  <a:gd name="connsiteX136" fmla="*/ 621454 w 3548024"/>
                  <a:gd name="connsiteY136" fmla="*/ 1584097 h 3861475"/>
                  <a:gd name="connsiteX137" fmla="*/ 550334 w 3548024"/>
                  <a:gd name="connsiteY137" fmla="*/ 1573937 h 3861475"/>
                  <a:gd name="connsiteX138" fmla="*/ 377614 w 3548024"/>
                  <a:gd name="connsiteY138" fmla="*/ 1482497 h 3861475"/>
                  <a:gd name="connsiteX139" fmla="*/ 204894 w 3548024"/>
                  <a:gd name="connsiteY139" fmla="*/ 1360577 h 3861475"/>
                  <a:gd name="connsiteX140" fmla="*/ 42334 w 3548024"/>
                  <a:gd name="connsiteY140" fmla="*/ 1228497 h 3861475"/>
                  <a:gd name="connsiteX141" fmla="*/ 1694 w 3548024"/>
                  <a:gd name="connsiteY141" fmla="*/ 1238657 h 3861475"/>
                  <a:gd name="connsiteX142" fmla="*/ 82974 w 3548024"/>
                  <a:gd name="connsiteY142" fmla="*/ 1309777 h 3861475"/>
                  <a:gd name="connsiteX143" fmla="*/ 357294 w 3548024"/>
                  <a:gd name="connsiteY143" fmla="*/ 1533297 h 3861475"/>
                  <a:gd name="connsiteX144" fmla="*/ 601134 w 3548024"/>
                  <a:gd name="connsiteY144" fmla="*/ 1645057 h 3861475"/>
                  <a:gd name="connsiteX145" fmla="*/ 702734 w 3548024"/>
                  <a:gd name="connsiteY145" fmla="*/ 1665377 h 3861475"/>
                  <a:gd name="connsiteX146" fmla="*/ 753534 w 3548024"/>
                  <a:gd name="connsiteY146" fmla="*/ 1726337 h 3861475"/>
                  <a:gd name="connsiteX147" fmla="*/ 814494 w 3548024"/>
                  <a:gd name="connsiteY147" fmla="*/ 1777137 h 3861475"/>
                  <a:gd name="connsiteX148" fmla="*/ 905934 w 3548024"/>
                  <a:gd name="connsiteY148" fmla="*/ 1827937 h 3861475"/>
                  <a:gd name="connsiteX149" fmla="*/ 1231054 w 3548024"/>
                  <a:gd name="connsiteY149" fmla="*/ 1949857 h 3861475"/>
                  <a:gd name="connsiteX150" fmla="*/ 1535854 w 3548024"/>
                  <a:gd name="connsiteY150" fmla="*/ 2061617 h 3861475"/>
                  <a:gd name="connsiteX151" fmla="*/ 1647614 w 3548024"/>
                  <a:gd name="connsiteY151" fmla="*/ 2132737 h 3861475"/>
                  <a:gd name="connsiteX152" fmla="*/ 1464734 w 3548024"/>
                  <a:gd name="connsiteY152" fmla="*/ 2102257 h 3861475"/>
                  <a:gd name="connsiteX153" fmla="*/ 1281854 w 3548024"/>
                  <a:gd name="connsiteY153" fmla="*/ 2102257 h 3861475"/>
                  <a:gd name="connsiteX154" fmla="*/ 1048174 w 3548024"/>
                  <a:gd name="connsiteY154" fmla="*/ 2081937 h 3861475"/>
                  <a:gd name="connsiteX155" fmla="*/ 804334 w 3548024"/>
                  <a:gd name="connsiteY155" fmla="*/ 2010817 h 3861475"/>
                  <a:gd name="connsiteX156" fmla="*/ 540174 w 3548024"/>
                  <a:gd name="connsiteY156" fmla="*/ 1919377 h 3861475"/>
                  <a:gd name="connsiteX157" fmla="*/ 509694 w 3548024"/>
                  <a:gd name="connsiteY157" fmla="*/ 1909217 h 3861475"/>
                  <a:gd name="connsiteX158" fmla="*/ 377614 w 3548024"/>
                  <a:gd name="connsiteY158" fmla="*/ 1817777 h 3861475"/>
                  <a:gd name="connsiteX159" fmla="*/ 336974 w 3548024"/>
                  <a:gd name="connsiteY159" fmla="*/ 1827937 h 3861475"/>
                  <a:gd name="connsiteX160" fmla="*/ 469054 w 3548024"/>
                  <a:gd name="connsiteY160" fmla="*/ 1949857 h 3861475"/>
                  <a:gd name="connsiteX161" fmla="*/ 723054 w 3548024"/>
                  <a:gd name="connsiteY161" fmla="*/ 2031137 h 3861475"/>
                  <a:gd name="connsiteX162" fmla="*/ 601134 w 3548024"/>
                  <a:gd name="connsiteY162" fmla="*/ 2031137 h 3861475"/>
                  <a:gd name="connsiteX163" fmla="*/ 469054 w 3548024"/>
                  <a:gd name="connsiteY163" fmla="*/ 2020977 h 3861475"/>
                  <a:gd name="connsiteX164" fmla="*/ 469054 w 3548024"/>
                  <a:gd name="connsiteY164" fmla="*/ 2071777 h 3861475"/>
                  <a:gd name="connsiteX165" fmla="*/ 580814 w 3548024"/>
                  <a:gd name="connsiteY165" fmla="*/ 2071777 h 3861475"/>
                  <a:gd name="connsiteX166" fmla="*/ 784014 w 3548024"/>
                  <a:gd name="connsiteY166" fmla="*/ 2071777 h 3861475"/>
                  <a:gd name="connsiteX167" fmla="*/ 987214 w 3548024"/>
                  <a:gd name="connsiteY167" fmla="*/ 2112417 h 3861475"/>
                  <a:gd name="connsiteX168" fmla="*/ 1261534 w 3548024"/>
                  <a:gd name="connsiteY168" fmla="*/ 2132737 h 3861475"/>
                  <a:gd name="connsiteX169" fmla="*/ 1578766 w 3548024"/>
                  <a:gd name="connsiteY169" fmla="*/ 2175010 h 3861475"/>
                  <a:gd name="connsiteX170" fmla="*/ 1739054 w 3548024"/>
                  <a:gd name="connsiteY170" fmla="*/ 2305457 h 3861475"/>
                  <a:gd name="connsiteX171" fmla="*/ 1789854 w 3548024"/>
                  <a:gd name="connsiteY171" fmla="*/ 2437537 h 3861475"/>
                  <a:gd name="connsiteX172" fmla="*/ 1800014 w 3548024"/>
                  <a:gd name="connsiteY172" fmla="*/ 2681377 h 3861475"/>
                  <a:gd name="connsiteX173" fmla="*/ 1779694 w 3548024"/>
                  <a:gd name="connsiteY173" fmla="*/ 2935377 h 3861475"/>
                  <a:gd name="connsiteX174" fmla="*/ 1728894 w 3548024"/>
                  <a:gd name="connsiteY174" fmla="*/ 3230017 h 3861475"/>
                  <a:gd name="connsiteX175" fmla="*/ 1678094 w 3548024"/>
                  <a:gd name="connsiteY175" fmla="*/ 3524657 h 3861475"/>
                  <a:gd name="connsiteX176" fmla="*/ 1627294 w 3548024"/>
                  <a:gd name="connsiteY176" fmla="*/ 3768497 h 3861475"/>
                  <a:gd name="connsiteX177" fmla="*/ 1820334 w 3548024"/>
                  <a:gd name="connsiteY177" fmla="*/ 3849777 h 3861475"/>
                  <a:gd name="connsiteX178" fmla="*/ 2114974 w 3548024"/>
                  <a:gd name="connsiteY178" fmla="*/ 3859937 h 3861475"/>
                  <a:gd name="connsiteX179" fmla="*/ 2274667 w 3548024"/>
                  <a:gd name="connsiteY179" fmla="*/ 3839765 h 3861475"/>
                  <a:gd name="connsiteX180" fmla="*/ 2287356 w 3548024"/>
                  <a:gd name="connsiteY180" fmla="*/ 3742447 h 3861475"/>
                  <a:gd name="connsiteX181" fmla="*/ 2232894 w 3548024"/>
                  <a:gd name="connsiteY181" fmla="*/ 3374722 h 3861475"/>
                  <a:gd name="connsiteX0" fmla="*/ 2224448 w 3548024"/>
                  <a:gd name="connsiteY0" fmla="*/ 3383831 h 3861475"/>
                  <a:gd name="connsiteX1" fmla="*/ 2198719 w 3548024"/>
                  <a:gd name="connsiteY1" fmla="*/ 2548406 h 3861475"/>
                  <a:gd name="connsiteX2" fmla="*/ 2298846 w 3548024"/>
                  <a:gd name="connsiteY2" fmla="*/ 2247018 h 3861475"/>
                  <a:gd name="connsiteX3" fmla="*/ 2622974 w 3548024"/>
                  <a:gd name="connsiteY3" fmla="*/ 2020977 h 3861475"/>
                  <a:gd name="connsiteX4" fmla="*/ 3009054 w 3548024"/>
                  <a:gd name="connsiteY4" fmla="*/ 1797457 h 3861475"/>
                  <a:gd name="connsiteX5" fmla="*/ 3283374 w 3548024"/>
                  <a:gd name="connsiteY5" fmla="*/ 1685697 h 3861475"/>
                  <a:gd name="connsiteX6" fmla="*/ 3466254 w 3548024"/>
                  <a:gd name="connsiteY6" fmla="*/ 1573937 h 3861475"/>
                  <a:gd name="connsiteX7" fmla="*/ 3547534 w 3548024"/>
                  <a:gd name="connsiteY7" fmla="*/ 1462177 h 3861475"/>
                  <a:gd name="connsiteX8" fmla="*/ 3496734 w 3548024"/>
                  <a:gd name="connsiteY8" fmla="*/ 1452017 h 3861475"/>
                  <a:gd name="connsiteX9" fmla="*/ 3425614 w 3548024"/>
                  <a:gd name="connsiteY9" fmla="*/ 1553617 h 3861475"/>
                  <a:gd name="connsiteX10" fmla="*/ 3232574 w 3548024"/>
                  <a:gd name="connsiteY10" fmla="*/ 1655217 h 3861475"/>
                  <a:gd name="connsiteX11" fmla="*/ 2917614 w 3548024"/>
                  <a:gd name="connsiteY11" fmla="*/ 1787297 h 3861475"/>
                  <a:gd name="connsiteX12" fmla="*/ 2887134 w 3548024"/>
                  <a:gd name="connsiteY12" fmla="*/ 1777137 h 3861475"/>
                  <a:gd name="connsiteX13" fmla="*/ 2917614 w 3548024"/>
                  <a:gd name="connsiteY13" fmla="*/ 1665377 h 3861475"/>
                  <a:gd name="connsiteX14" fmla="*/ 2978574 w 3548024"/>
                  <a:gd name="connsiteY14" fmla="*/ 1502817 h 3861475"/>
                  <a:gd name="connsiteX15" fmla="*/ 2978574 w 3548024"/>
                  <a:gd name="connsiteY15" fmla="*/ 1452017 h 3861475"/>
                  <a:gd name="connsiteX16" fmla="*/ 2927774 w 3548024"/>
                  <a:gd name="connsiteY16" fmla="*/ 1462177 h 3861475"/>
                  <a:gd name="connsiteX17" fmla="*/ 2897294 w 3548024"/>
                  <a:gd name="connsiteY17" fmla="*/ 1543457 h 3861475"/>
                  <a:gd name="connsiteX18" fmla="*/ 2816014 w 3548024"/>
                  <a:gd name="connsiteY18" fmla="*/ 1766977 h 3861475"/>
                  <a:gd name="connsiteX19" fmla="*/ 2785534 w 3548024"/>
                  <a:gd name="connsiteY19" fmla="*/ 1848257 h 3861475"/>
                  <a:gd name="connsiteX20" fmla="*/ 2586878 w 3548024"/>
                  <a:gd name="connsiteY20" fmla="*/ 1958986 h 3861475"/>
                  <a:gd name="connsiteX21" fmla="*/ 2368974 w 3548024"/>
                  <a:gd name="connsiteY21" fmla="*/ 2081937 h 3861475"/>
                  <a:gd name="connsiteX22" fmla="*/ 2226734 w 3548024"/>
                  <a:gd name="connsiteY22" fmla="*/ 2193697 h 3861475"/>
                  <a:gd name="connsiteX23" fmla="*/ 2308014 w 3548024"/>
                  <a:gd name="connsiteY23" fmla="*/ 1848257 h 3861475"/>
                  <a:gd name="connsiteX24" fmla="*/ 2379134 w 3548024"/>
                  <a:gd name="connsiteY24" fmla="*/ 1462177 h 3861475"/>
                  <a:gd name="connsiteX25" fmla="*/ 2592494 w 3548024"/>
                  <a:gd name="connsiteY25" fmla="*/ 1238657 h 3861475"/>
                  <a:gd name="connsiteX26" fmla="*/ 2663614 w 3548024"/>
                  <a:gd name="connsiteY26" fmla="*/ 1076097 h 3861475"/>
                  <a:gd name="connsiteX27" fmla="*/ 2622974 w 3548024"/>
                  <a:gd name="connsiteY27" fmla="*/ 1076097 h 3861475"/>
                  <a:gd name="connsiteX28" fmla="*/ 2562014 w 3548024"/>
                  <a:gd name="connsiteY28" fmla="*/ 1208177 h 3861475"/>
                  <a:gd name="connsiteX29" fmla="*/ 2409614 w 3548024"/>
                  <a:gd name="connsiteY29" fmla="*/ 1330097 h 3861475"/>
                  <a:gd name="connsiteX30" fmla="*/ 2460414 w 3548024"/>
                  <a:gd name="connsiteY30" fmla="*/ 1157377 h 3861475"/>
                  <a:gd name="connsiteX31" fmla="*/ 2541694 w 3548024"/>
                  <a:gd name="connsiteY31" fmla="*/ 862737 h 3861475"/>
                  <a:gd name="connsiteX32" fmla="*/ 2643294 w 3548024"/>
                  <a:gd name="connsiteY32" fmla="*/ 771297 h 3861475"/>
                  <a:gd name="connsiteX33" fmla="*/ 2724574 w 3548024"/>
                  <a:gd name="connsiteY33" fmla="*/ 679857 h 3861475"/>
                  <a:gd name="connsiteX34" fmla="*/ 2734734 w 3548024"/>
                  <a:gd name="connsiteY34" fmla="*/ 629057 h 3861475"/>
                  <a:gd name="connsiteX35" fmla="*/ 2694094 w 3548024"/>
                  <a:gd name="connsiteY35" fmla="*/ 649377 h 3861475"/>
                  <a:gd name="connsiteX36" fmla="*/ 2622974 w 3548024"/>
                  <a:gd name="connsiteY36" fmla="*/ 730657 h 3861475"/>
                  <a:gd name="connsiteX37" fmla="*/ 2562014 w 3548024"/>
                  <a:gd name="connsiteY37" fmla="*/ 761137 h 3861475"/>
                  <a:gd name="connsiteX38" fmla="*/ 2673774 w 3548024"/>
                  <a:gd name="connsiteY38" fmla="*/ 456337 h 3861475"/>
                  <a:gd name="connsiteX39" fmla="*/ 2724574 w 3548024"/>
                  <a:gd name="connsiteY39" fmla="*/ 222657 h 3861475"/>
                  <a:gd name="connsiteX40" fmla="*/ 2683934 w 3548024"/>
                  <a:gd name="connsiteY40" fmla="*/ 212497 h 3861475"/>
                  <a:gd name="connsiteX41" fmla="*/ 2663614 w 3548024"/>
                  <a:gd name="connsiteY41" fmla="*/ 324257 h 3861475"/>
                  <a:gd name="connsiteX42" fmla="*/ 2612814 w 3548024"/>
                  <a:gd name="connsiteY42" fmla="*/ 496977 h 3861475"/>
                  <a:gd name="connsiteX43" fmla="*/ 2592494 w 3548024"/>
                  <a:gd name="connsiteY43" fmla="*/ 496977 h 3861475"/>
                  <a:gd name="connsiteX44" fmla="*/ 2551854 w 3548024"/>
                  <a:gd name="connsiteY44" fmla="*/ 354737 h 3861475"/>
                  <a:gd name="connsiteX45" fmla="*/ 2521374 w 3548024"/>
                  <a:gd name="connsiteY45" fmla="*/ 263297 h 3861475"/>
                  <a:gd name="connsiteX46" fmla="*/ 2490894 w 3548024"/>
                  <a:gd name="connsiteY46" fmla="*/ 293777 h 3861475"/>
                  <a:gd name="connsiteX47" fmla="*/ 2511214 w 3548024"/>
                  <a:gd name="connsiteY47" fmla="*/ 354737 h 3861475"/>
                  <a:gd name="connsiteX48" fmla="*/ 2541694 w 3548024"/>
                  <a:gd name="connsiteY48" fmla="*/ 466497 h 3861475"/>
                  <a:gd name="connsiteX49" fmla="*/ 2562014 w 3548024"/>
                  <a:gd name="connsiteY49" fmla="*/ 557937 h 3861475"/>
                  <a:gd name="connsiteX50" fmla="*/ 2572174 w 3548024"/>
                  <a:gd name="connsiteY50" fmla="*/ 588417 h 3861475"/>
                  <a:gd name="connsiteX51" fmla="*/ 2490894 w 3548024"/>
                  <a:gd name="connsiteY51" fmla="*/ 822097 h 3861475"/>
                  <a:gd name="connsiteX52" fmla="*/ 2419774 w 3548024"/>
                  <a:gd name="connsiteY52" fmla="*/ 1076097 h 3861475"/>
                  <a:gd name="connsiteX53" fmla="*/ 2358814 w 3548024"/>
                  <a:gd name="connsiteY53" fmla="*/ 1045617 h 3861475"/>
                  <a:gd name="connsiteX54" fmla="*/ 2257214 w 3548024"/>
                  <a:gd name="connsiteY54" fmla="*/ 872897 h 3861475"/>
                  <a:gd name="connsiteX55" fmla="*/ 2216574 w 3548024"/>
                  <a:gd name="connsiteY55" fmla="*/ 791617 h 3861475"/>
                  <a:gd name="connsiteX56" fmla="*/ 2196254 w 3548024"/>
                  <a:gd name="connsiteY56" fmla="*/ 822097 h 3861475"/>
                  <a:gd name="connsiteX57" fmla="*/ 2236894 w 3548024"/>
                  <a:gd name="connsiteY57" fmla="*/ 923697 h 3861475"/>
                  <a:gd name="connsiteX58" fmla="*/ 2297854 w 3548024"/>
                  <a:gd name="connsiteY58" fmla="*/ 1035457 h 3861475"/>
                  <a:gd name="connsiteX59" fmla="*/ 2348654 w 3548024"/>
                  <a:gd name="connsiteY59" fmla="*/ 1116737 h 3861475"/>
                  <a:gd name="connsiteX60" fmla="*/ 2379134 w 3548024"/>
                  <a:gd name="connsiteY60" fmla="*/ 1147217 h 3861475"/>
                  <a:gd name="connsiteX61" fmla="*/ 2358814 w 3548024"/>
                  <a:gd name="connsiteY61" fmla="*/ 1258977 h 3861475"/>
                  <a:gd name="connsiteX62" fmla="*/ 2257214 w 3548024"/>
                  <a:gd name="connsiteY62" fmla="*/ 1604417 h 3861475"/>
                  <a:gd name="connsiteX63" fmla="*/ 2206414 w 3548024"/>
                  <a:gd name="connsiteY63" fmla="*/ 1858417 h 3861475"/>
                  <a:gd name="connsiteX64" fmla="*/ 2155614 w 3548024"/>
                  <a:gd name="connsiteY64" fmla="*/ 2000657 h 3861475"/>
                  <a:gd name="connsiteX65" fmla="*/ 2084494 w 3548024"/>
                  <a:gd name="connsiteY65" fmla="*/ 2020977 h 3861475"/>
                  <a:gd name="connsiteX66" fmla="*/ 2043854 w 3548024"/>
                  <a:gd name="connsiteY66" fmla="*/ 1868577 h 3861475"/>
                  <a:gd name="connsiteX67" fmla="*/ 1952414 w 3548024"/>
                  <a:gd name="connsiteY67" fmla="*/ 1533297 h 3861475"/>
                  <a:gd name="connsiteX68" fmla="*/ 1840654 w 3548024"/>
                  <a:gd name="connsiteY68" fmla="*/ 1076097 h 3861475"/>
                  <a:gd name="connsiteX69" fmla="*/ 1800014 w 3548024"/>
                  <a:gd name="connsiteY69" fmla="*/ 618897 h 3861475"/>
                  <a:gd name="connsiteX70" fmla="*/ 1867129 w 3548024"/>
                  <a:gd name="connsiteY70" fmla="*/ 38001 h 3861475"/>
                  <a:gd name="connsiteX71" fmla="*/ 1795121 w 3548024"/>
                  <a:gd name="connsiteY71" fmla="*/ 110009 h 3861475"/>
                  <a:gd name="connsiteX72" fmla="*/ 1759374 w 3548024"/>
                  <a:gd name="connsiteY72" fmla="*/ 547777 h 3861475"/>
                  <a:gd name="connsiteX73" fmla="*/ 1759374 w 3548024"/>
                  <a:gd name="connsiteY73" fmla="*/ 740817 h 3861475"/>
                  <a:gd name="connsiteX74" fmla="*/ 1769534 w 3548024"/>
                  <a:gd name="connsiteY74" fmla="*/ 852577 h 3861475"/>
                  <a:gd name="connsiteX75" fmla="*/ 1728894 w 3548024"/>
                  <a:gd name="connsiteY75" fmla="*/ 791617 h 3861475"/>
                  <a:gd name="connsiteX76" fmla="*/ 1617134 w 3548024"/>
                  <a:gd name="connsiteY76" fmla="*/ 588417 h 3861475"/>
                  <a:gd name="connsiteX77" fmla="*/ 1566334 w 3548024"/>
                  <a:gd name="connsiteY77" fmla="*/ 324257 h 3861475"/>
                  <a:gd name="connsiteX78" fmla="*/ 1535854 w 3548024"/>
                  <a:gd name="connsiteY78" fmla="*/ 242977 h 3861475"/>
                  <a:gd name="connsiteX79" fmla="*/ 1515534 w 3548024"/>
                  <a:gd name="connsiteY79" fmla="*/ 303937 h 3861475"/>
                  <a:gd name="connsiteX80" fmla="*/ 1546014 w 3548024"/>
                  <a:gd name="connsiteY80" fmla="*/ 547777 h 3861475"/>
                  <a:gd name="connsiteX81" fmla="*/ 1566334 w 3548024"/>
                  <a:gd name="connsiteY81" fmla="*/ 608737 h 3861475"/>
                  <a:gd name="connsiteX82" fmla="*/ 1535854 w 3548024"/>
                  <a:gd name="connsiteY82" fmla="*/ 598577 h 3861475"/>
                  <a:gd name="connsiteX83" fmla="*/ 1434254 w 3548024"/>
                  <a:gd name="connsiteY83" fmla="*/ 517297 h 3861475"/>
                  <a:gd name="connsiteX84" fmla="*/ 1322494 w 3548024"/>
                  <a:gd name="connsiteY84" fmla="*/ 456337 h 3861475"/>
                  <a:gd name="connsiteX85" fmla="*/ 1312334 w 3548024"/>
                  <a:gd name="connsiteY85" fmla="*/ 486817 h 3861475"/>
                  <a:gd name="connsiteX86" fmla="*/ 1424094 w 3548024"/>
                  <a:gd name="connsiteY86" fmla="*/ 578257 h 3861475"/>
                  <a:gd name="connsiteX87" fmla="*/ 1566334 w 3548024"/>
                  <a:gd name="connsiteY87" fmla="*/ 659537 h 3861475"/>
                  <a:gd name="connsiteX88" fmla="*/ 1596814 w 3548024"/>
                  <a:gd name="connsiteY88" fmla="*/ 679857 h 3861475"/>
                  <a:gd name="connsiteX89" fmla="*/ 1678094 w 3548024"/>
                  <a:gd name="connsiteY89" fmla="*/ 811937 h 3861475"/>
                  <a:gd name="connsiteX90" fmla="*/ 1759374 w 3548024"/>
                  <a:gd name="connsiteY90" fmla="*/ 913537 h 3861475"/>
                  <a:gd name="connsiteX91" fmla="*/ 1779694 w 3548024"/>
                  <a:gd name="connsiteY91" fmla="*/ 1025297 h 3861475"/>
                  <a:gd name="connsiteX92" fmla="*/ 1810174 w 3548024"/>
                  <a:gd name="connsiteY92" fmla="*/ 1218337 h 3861475"/>
                  <a:gd name="connsiteX93" fmla="*/ 1871134 w 3548024"/>
                  <a:gd name="connsiteY93" fmla="*/ 1492657 h 3861475"/>
                  <a:gd name="connsiteX94" fmla="*/ 1850814 w 3548024"/>
                  <a:gd name="connsiteY94" fmla="*/ 1492657 h 3861475"/>
                  <a:gd name="connsiteX95" fmla="*/ 1586654 w 3548024"/>
                  <a:gd name="connsiteY95" fmla="*/ 1319937 h 3861475"/>
                  <a:gd name="connsiteX96" fmla="*/ 1403774 w 3548024"/>
                  <a:gd name="connsiteY96" fmla="*/ 1096417 h 3861475"/>
                  <a:gd name="connsiteX97" fmla="*/ 1322494 w 3548024"/>
                  <a:gd name="connsiteY97" fmla="*/ 964337 h 3861475"/>
                  <a:gd name="connsiteX98" fmla="*/ 1302174 w 3548024"/>
                  <a:gd name="connsiteY98" fmla="*/ 801777 h 3861475"/>
                  <a:gd name="connsiteX99" fmla="*/ 1281854 w 3548024"/>
                  <a:gd name="connsiteY99" fmla="*/ 771297 h 3861475"/>
                  <a:gd name="connsiteX100" fmla="*/ 1251374 w 3548024"/>
                  <a:gd name="connsiteY100" fmla="*/ 852577 h 3861475"/>
                  <a:gd name="connsiteX101" fmla="*/ 1261534 w 3548024"/>
                  <a:gd name="connsiteY101" fmla="*/ 954177 h 3861475"/>
                  <a:gd name="connsiteX102" fmla="*/ 1180254 w 3548024"/>
                  <a:gd name="connsiteY102" fmla="*/ 872897 h 3861475"/>
                  <a:gd name="connsiteX103" fmla="*/ 1007534 w 3548024"/>
                  <a:gd name="connsiteY103" fmla="*/ 690017 h 3861475"/>
                  <a:gd name="connsiteX104" fmla="*/ 936414 w 3548024"/>
                  <a:gd name="connsiteY104" fmla="*/ 557937 h 3861475"/>
                  <a:gd name="connsiteX105" fmla="*/ 885614 w 3548024"/>
                  <a:gd name="connsiteY105" fmla="*/ 476657 h 3861475"/>
                  <a:gd name="connsiteX106" fmla="*/ 855134 w 3548024"/>
                  <a:gd name="connsiteY106" fmla="*/ 476657 h 3861475"/>
                  <a:gd name="connsiteX107" fmla="*/ 875454 w 3548024"/>
                  <a:gd name="connsiteY107" fmla="*/ 547777 h 3861475"/>
                  <a:gd name="connsiteX108" fmla="*/ 977054 w 3548024"/>
                  <a:gd name="connsiteY108" fmla="*/ 730657 h 3861475"/>
                  <a:gd name="connsiteX109" fmla="*/ 1078654 w 3548024"/>
                  <a:gd name="connsiteY109" fmla="*/ 832257 h 3861475"/>
                  <a:gd name="connsiteX110" fmla="*/ 1007534 w 3548024"/>
                  <a:gd name="connsiteY110" fmla="*/ 832257 h 3861475"/>
                  <a:gd name="connsiteX111" fmla="*/ 844974 w 3548024"/>
                  <a:gd name="connsiteY111" fmla="*/ 761137 h 3861475"/>
                  <a:gd name="connsiteX112" fmla="*/ 824654 w 3548024"/>
                  <a:gd name="connsiteY112" fmla="*/ 781457 h 3861475"/>
                  <a:gd name="connsiteX113" fmla="*/ 916094 w 3548024"/>
                  <a:gd name="connsiteY113" fmla="*/ 832257 h 3861475"/>
                  <a:gd name="connsiteX114" fmla="*/ 1068494 w 3548024"/>
                  <a:gd name="connsiteY114" fmla="*/ 893217 h 3861475"/>
                  <a:gd name="connsiteX115" fmla="*/ 1119294 w 3548024"/>
                  <a:gd name="connsiteY115" fmla="*/ 903377 h 3861475"/>
                  <a:gd name="connsiteX116" fmla="*/ 1241214 w 3548024"/>
                  <a:gd name="connsiteY116" fmla="*/ 1004977 h 3861475"/>
                  <a:gd name="connsiteX117" fmla="*/ 1281854 w 3548024"/>
                  <a:gd name="connsiteY117" fmla="*/ 1035457 h 3861475"/>
                  <a:gd name="connsiteX118" fmla="*/ 1393614 w 3548024"/>
                  <a:gd name="connsiteY118" fmla="*/ 1167537 h 3861475"/>
                  <a:gd name="connsiteX119" fmla="*/ 1495214 w 3548024"/>
                  <a:gd name="connsiteY119" fmla="*/ 1299617 h 3861475"/>
                  <a:gd name="connsiteX120" fmla="*/ 1678094 w 3548024"/>
                  <a:gd name="connsiteY120" fmla="*/ 1472337 h 3861475"/>
                  <a:gd name="connsiteX121" fmla="*/ 1840654 w 3548024"/>
                  <a:gd name="connsiteY121" fmla="*/ 1604417 h 3861475"/>
                  <a:gd name="connsiteX122" fmla="*/ 1860974 w 3548024"/>
                  <a:gd name="connsiteY122" fmla="*/ 1655217 h 3861475"/>
                  <a:gd name="connsiteX123" fmla="*/ 1881294 w 3548024"/>
                  <a:gd name="connsiteY123" fmla="*/ 1807617 h 3861475"/>
                  <a:gd name="connsiteX124" fmla="*/ 1891454 w 3548024"/>
                  <a:gd name="connsiteY124" fmla="*/ 1899057 h 3861475"/>
                  <a:gd name="connsiteX125" fmla="*/ 1881294 w 3548024"/>
                  <a:gd name="connsiteY125" fmla="*/ 2061617 h 3861475"/>
                  <a:gd name="connsiteX126" fmla="*/ 1769534 w 3548024"/>
                  <a:gd name="connsiteY126" fmla="*/ 2010817 h 3861475"/>
                  <a:gd name="connsiteX127" fmla="*/ 1495214 w 3548024"/>
                  <a:gd name="connsiteY127" fmla="*/ 1960017 h 3861475"/>
                  <a:gd name="connsiteX128" fmla="*/ 1251374 w 3548024"/>
                  <a:gd name="connsiteY128" fmla="*/ 1888897 h 3861475"/>
                  <a:gd name="connsiteX129" fmla="*/ 895774 w 3548024"/>
                  <a:gd name="connsiteY129" fmla="*/ 1756817 h 3861475"/>
                  <a:gd name="connsiteX130" fmla="*/ 662094 w 3548024"/>
                  <a:gd name="connsiteY130" fmla="*/ 1523137 h 3861475"/>
                  <a:gd name="connsiteX131" fmla="*/ 509694 w 3548024"/>
                  <a:gd name="connsiteY131" fmla="*/ 1319937 h 3861475"/>
                  <a:gd name="connsiteX132" fmla="*/ 418254 w 3548024"/>
                  <a:gd name="connsiteY132" fmla="*/ 1218337 h 3861475"/>
                  <a:gd name="connsiteX133" fmla="*/ 357294 w 3548024"/>
                  <a:gd name="connsiteY133" fmla="*/ 1228497 h 3861475"/>
                  <a:gd name="connsiteX134" fmla="*/ 438574 w 3548024"/>
                  <a:gd name="connsiteY134" fmla="*/ 1319937 h 3861475"/>
                  <a:gd name="connsiteX135" fmla="*/ 560494 w 3548024"/>
                  <a:gd name="connsiteY135" fmla="*/ 1502817 h 3861475"/>
                  <a:gd name="connsiteX136" fmla="*/ 621454 w 3548024"/>
                  <a:gd name="connsiteY136" fmla="*/ 1584097 h 3861475"/>
                  <a:gd name="connsiteX137" fmla="*/ 550334 w 3548024"/>
                  <a:gd name="connsiteY137" fmla="*/ 1573937 h 3861475"/>
                  <a:gd name="connsiteX138" fmla="*/ 377614 w 3548024"/>
                  <a:gd name="connsiteY138" fmla="*/ 1482497 h 3861475"/>
                  <a:gd name="connsiteX139" fmla="*/ 204894 w 3548024"/>
                  <a:gd name="connsiteY139" fmla="*/ 1360577 h 3861475"/>
                  <a:gd name="connsiteX140" fmla="*/ 42334 w 3548024"/>
                  <a:gd name="connsiteY140" fmla="*/ 1228497 h 3861475"/>
                  <a:gd name="connsiteX141" fmla="*/ 1694 w 3548024"/>
                  <a:gd name="connsiteY141" fmla="*/ 1238657 h 3861475"/>
                  <a:gd name="connsiteX142" fmla="*/ 82974 w 3548024"/>
                  <a:gd name="connsiteY142" fmla="*/ 1309777 h 3861475"/>
                  <a:gd name="connsiteX143" fmla="*/ 357294 w 3548024"/>
                  <a:gd name="connsiteY143" fmla="*/ 1533297 h 3861475"/>
                  <a:gd name="connsiteX144" fmla="*/ 601134 w 3548024"/>
                  <a:gd name="connsiteY144" fmla="*/ 1645057 h 3861475"/>
                  <a:gd name="connsiteX145" fmla="*/ 702734 w 3548024"/>
                  <a:gd name="connsiteY145" fmla="*/ 1665377 h 3861475"/>
                  <a:gd name="connsiteX146" fmla="*/ 753534 w 3548024"/>
                  <a:gd name="connsiteY146" fmla="*/ 1726337 h 3861475"/>
                  <a:gd name="connsiteX147" fmla="*/ 814494 w 3548024"/>
                  <a:gd name="connsiteY147" fmla="*/ 1777137 h 3861475"/>
                  <a:gd name="connsiteX148" fmla="*/ 905934 w 3548024"/>
                  <a:gd name="connsiteY148" fmla="*/ 1827937 h 3861475"/>
                  <a:gd name="connsiteX149" fmla="*/ 1231054 w 3548024"/>
                  <a:gd name="connsiteY149" fmla="*/ 1949857 h 3861475"/>
                  <a:gd name="connsiteX150" fmla="*/ 1535854 w 3548024"/>
                  <a:gd name="connsiteY150" fmla="*/ 2061617 h 3861475"/>
                  <a:gd name="connsiteX151" fmla="*/ 1647614 w 3548024"/>
                  <a:gd name="connsiteY151" fmla="*/ 2132737 h 3861475"/>
                  <a:gd name="connsiteX152" fmla="*/ 1464734 w 3548024"/>
                  <a:gd name="connsiteY152" fmla="*/ 2102257 h 3861475"/>
                  <a:gd name="connsiteX153" fmla="*/ 1281854 w 3548024"/>
                  <a:gd name="connsiteY153" fmla="*/ 2102257 h 3861475"/>
                  <a:gd name="connsiteX154" fmla="*/ 1048174 w 3548024"/>
                  <a:gd name="connsiteY154" fmla="*/ 2081937 h 3861475"/>
                  <a:gd name="connsiteX155" fmla="*/ 804334 w 3548024"/>
                  <a:gd name="connsiteY155" fmla="*/ 2010817 h 3861475"/>
                  <a:gd name="connsiteX156" fmla="*/ 540174 w 3548024"/>
                  <a:gd name="connsiteY156" fmla="*/ 1919377 h 3861475"/>
                  <a:gd name="connsiteX157" fmla="*/ 509694 w 3548024"/>
                  <a:gd name="connsiteY157" fmla="*/ 1909217 h 3861475"/>
                  <a:gd name="connsiteX158" fmla="*/ 377614 w 3548024"/>
                  <a:gd name="connsiteY158" fmla="*/ 1817777 h 3861475"/>
                  <a:gd name="connsiteX159" fmla="*/ 336974 w 3548024"/>
                  <a:gd name="connsiteY159" fmla="*/ 1827937 h 3861475"/>
                  <a:gd name="connsiteX160" fmla="*/ 469054 w 3548024"/>
                  <a:gd name="connsiteY160" fmla="*/ 1949857 h 3861475"/>
                  <a:gd name="connsiteX161" fmla="*/ 723054 w 3548024"/>
                  <a:gd name="connsiteY161" fmla="*/ 2031137 h 3861475"/>
                  <a:gd name="connsiteX162" fmla="*/ 601134 w 3548024"/>
                  <a:gd name="connsiteY162" fmla="*/ 2031137 h 3861475"/>
                  <a:gd name="connsiteX163" fmla="*/ 469054 w 3548024"/>
                  <a:gd name="connsiteY163" fmla="*/ 2020977 h 3861475"/>
                  <a:gd name="connsiteX164" fmla="*/ 469054 w 3548024"/>
                  <a:gd name="connsiteY164" fmla="*/ 2071777 h 3861475"/>
                  <a:gd name="connsiteX165" fmla="*/ 580814 w 3548024"/>
                  <a:gd name="connsiteY165" fmla="*/ 2071777 h 3861475"/>
                  <a:gd name="connsiteX166" fmla="*/ 784014 w 3548024"/>
                  <a:gd name="connsiteY166" fmla="*/ 2071777 h 3861475"/>
                  <a:gd name="connsiteX167" fmla="*/ 987214 w 3548024"/>
                  <a:gd name="connsiteY167" fmla="*/ 2112417 h 3861475"/>
                  <a:gd name="connsiteX168" fmla="*/ 1261534 w 3548024"/>
                  <a:gd name="connsiteY168" fmla="*/ 2132737 h 3861475"/>
                  <a:gd name="connsiteX169" fmla="*/ 1578766 w 3548024"/>
                  <a:gd name="connsiteY169" fmla="*/ 2175010 h 3861475"/>
                  <a:gd name="connsiteX170" fmla="*/ 1739054 w 3548024"/>
                  <a:gd name="connsiteY170" fmla="*/ 2305457 h 3861475"/>
                  <a:gd name="connsiteX171" fmla="*/ 1789854 w 3548024"/>
                  <a:gd name="connsiteY171" fmla="*/ 2437537 h 3861475"/>
                  <a:gd name="connsiteX172" fmla="*/ 1800014 w 3548024"/>
                  <a:gd name="connsiteY172" fmla="*/ 2681377 h 3861475"/>
                  <a:gd name="connsiteX173" fmla="*/ 1779694 w 3548024"/>
                  <a:gd name="connsiteY173" fmla="*/ 2935377 h 3861475"/>
                  <a:gd name="connsiteX174" fmla="*/ 1728894 w 3548024"/>
                  <a:gd name="connsiteY174" fmla="*/ 3230017 h 3861475"/>
                  <a:gd name="connsiteX175" fmla="*/ 1678094 w 3548024"/>
                  <a:gd name="connsiteY175" fmla="*/ 3524657 h 3861475"/>
                  <a:gd name="connsiteX176" fmla="*/ 1627294 w 3548024"/>
                  <a:gd name="connsiteY176" fmla="*/ 3768497 h 3861475"/>
                  <a:gd name="connsiteX177" fmla="*/ 1820334 w 3548024"/>
                  <a:gd name="connsiteY177" fmla="*/ 3849777 h 3861475"/>
                  <a:gd name="connsiteX178" fmla="*/ 2114974 w 3548024"/>
                  <a:gd name="connsiteY178" fmla="*/ 3859937 h 3861475"/>
                  <a:gd name="connsiteX179" fmla="*/ 2274667 w 3548024"/>
                  <a:gd name="connsiteY179" fmla="*/ 3839765 h 3861475"/>
                  <a:gd name="connsiteX180" fmla="*/ 2287356 w 3548024"/>
                  <a:gd name="connsiteY180" fmla="*/ 3742447 h 3861475"/>
                  <a:gd name="connsiteX181" fmla="*/ 2232894 w 3548024"/>
                  <a:gd name="connsiteY181" fmla="*/ 3374722 h 3861475"/>
                  <a:gd name="connsiteX0" fmla="*/ 2224448 w 3548024"/>
                  <a:gd name="connsiteY0" fmla="*/ 3383831 h 3871568"/>
                  <a:gd name="connsiteX1" fmla="*/ 2198719 w 3548024"/>
                  <a:gd name="connsiteY1" fmla="*/ 2548406 h 3871568"/>
                  <a:gd name="connsiteX2" fmla="*/ 2298846 w 3548024"/>
                  <a:gd name="connsiteY2" fmla="*/ 2247018 h 3871568"/>
                  <a:gd name="connsiteX3" fmla="*/ 2622974 w 3548024"/>
                  <a:gd name="connsiteY3" fmla="*/ 2020977 h 3871568"/>
                  <a:gd name="connsiteX4" fmla="*/ 3009054 w 3548024"/>
                  <a:gd name="connsiteY4" fmla="*/ 1797457 h 3871568"/>
                  <a:gd name="connsiteX5" fmla="*/ 3283374 w 3548024"/>
                  <a:gd name="connsiteY5" fmla="*/ 1685697 h 3871568"/>
                  <a:gd name="connsiteX6" fmla="*/ 3466254 w 3548024"/>
                  <a:gd name="connsiteY6" fmla="*/ 1573937 h 3871568"/>
                  <a:gd name="connsiteX7" fmla="*/ 3547534 w 3548024"/>
                  <a:gd name="connsiteY7" fmla="*/ 1462177 h 3871568"/>
                  <a:gd name="connsiteX8" fmla="*/ 3496734 w 3548024"/>
                  <a:gd name="connsiteY8" fmla="*/ 1452017 h 3871568"/>
                  <a:gd name="connsiteX9" fmla="*/ 3425614 w 3548024"/>
                  <a:gd name="connsiteY9" fmla="*/ 1553617 h 3871568"/>
                  <a:gd name="connsiteX10" fmla="*/ 3232574 w 3548024"/>
                  <a:gd name="connsiteY10" fmla="*/ 1655217 h 3871568"/>
                  <a:gd name="connsiteX11" fmla="*/ 2917614 w 3548024"/>
                  <a:gd name="connsiteY11" fmla="*/ 1787297 h 3871568"/>
                  <a:gd name="connsiteX12" fmla="*/ 2887134 w 3548024"/>
                  <a:gd name="connsiteY12" fmla="*/ 1777137 h 3871568"/>
                  <a:gd name="connsiteX13" fmla="*/ 2917614 w 3548024"/>
                  <a:gd name="connsiteY13" fmla="*/ 1665377 h 3871568"/>
                  <a:gd name="connsiteX14" fmla="*/ 2978574 w 3548024"/>
                  <a:gd name="connsiteY14" fmla="*/ 1502817 h 3871568"/>
                  <a:gd name="connsiteX15" fmla="*/ 2978574 w 3548024"/>
                  <a:gd name="connsiteY15" fmla="*/ 1452017 h 3871568"/>
                  <a:gd name="connsiteX16" fmla="*/ 2927774 w 3548024"/>
                  <a:gd name="connsiteY16" fmla="*/ 1462177 h 3871568"/>
                  <a:gd name="connsiteX17" fmla="*/ 2897294 w 3548024"/>
                  <a:gd name="connsiteY17" fmla="*/ 1543457 h 3871568"/>
                  <a:gd name="connsiteX18" fmla="*/ 2816014 w 3548024"/>
                  <a:gd name="connsiteY18" fmla="*/ 1766977 h 3871568"/>
                  <a:gd name="connsiteX19" fmla="*/ 2785534 w 3548024"/>
                  <a:gd name="connsiteY19" fmla="*/ 1848257 h 3871568"/>
                  <a:gd name="connsiteX20" fmla="*/ 2586878 w 3548024"/>
                  <a:gd name="connsiteY20" fmla="*/ 1958986 h 3871568"/>
                  <a:gd name="connsiteX21" fmla="*/ 2368974 w 3548024"/>
                  <a:gd name="connsiteY21" fmla="*/ 2081937 h 3871568"/>
                  <a:gd name="connsiteX22" fmla="*/ 2226734 w 3548024"/>
                  <a:gd name="connsiteY22" fmla="*/ 2193697 h 3871568"/>
                  <a:gd name="connsiteX23" fmla="*/ 2308014 w 3548024"/>
                  <a:gd name="connsiteY23" fmla="*/ 1848257 h 3871568"/>
                  <a:gd name="connsiteX24" fmla="*/ 2379134 w 3548024"/>
                  <a:gd name="connsiteY24" fmla="*/ 1462177 h 3871568"/>
                  <a:gd name="connsiteX25" fmla="*/ 2592494 w 3548024"/>
                  <a:gd name="connsiteY25" fmla="*/ 1238657 h 3871568"/>
                  <a:gd name="connsiteX26" fmla="*/ 2663614 w 3548024"/>
                  <a:gd name="connsiteY26" fmla="*/ 1076097 h 3871568"/>
                  <a:gd name="connsiteX27" fmla="*/ 2622974 w 3548024"/>
                  <a:gd name="connsiteY27" fmla="*/ 1076097 h 3871568"/>
                  <a:gd name="connsiteX28" fmla="*/ 2562014 w 3548024"/>
                  <a:gd name="connsiteY28" fmla="*/ 1208177 h 3871568"/>
                  <a:gd name="connsiteX29" fmla="*/ 2409614 w 3548024"/>
                  <a:gd name="connsiteY29" fmla="*/ 1330097 h 3871568"/>
                  <a:gd name="connsiteX30" fmla="*/ 2460414 w 3548024"/>
                  <a:gd name="connsiteY30" fmla="*/ 1157377 h 3871568"/>
                  <a:gd name="connsiteX31" fmla="*/ 2541694 w 3548024"/>
                  <a:gd name="connsiteY31" fmla="*/ 862737 h 3871568"/>
                  <a:gd name="connsiteX32" fmla="*/ 2643294 w 3548024"/>
                  <a:gd name="connsiteY32" fmla="*/ 771297 h 3871568"/>
                  <a:gd name="connsiteX33" fmla="*/ 2724574 w 3548024"/>
                  <a:gd name="connsiteY33" fmla="*/ 679857 h 3871568"/>
                  <a:gd name="connsiteX34" fmla="*/ 2734734 w 3548024"/>
                  <a:gd name="connsiteY34" fmla="*/ 629057 h 3871568"/>
                  <a:gd name="connsiteX35" fmla="*/ 2694094 w 3548024"/>
                  <a:gd name="connsiteY35" fmla="*/ 649377 h 3871568"/>
                  <a:gd name="connsiteX36" fmla="*/ 2622974 w 3548024"/>
                  <a:gd name="connsiteY36" fmla="*/ 730657 h 3871568"/>
                  <a:gd name="connsiteX37" fmla="*/ 2562014 w 3548024"/>
                  <a:gd name="connsiteY37" fmla="*/ 761137 h 3871568"/>
                  <a:gd name="connsiteX38" fmla="*/ 2673774 w 3548024"/>
                  <a:gd name="connsiteY38" fmla="*/ 456337 h 3871568"/>
                  <a:gd name="connsiteX39" fmla="*/ 2724574 w 3548024"/>
                  <a:gd name="connsiteY39" fmla="*/ 222657 h 3871568"/>
                  <a:gd name="connsiteX40" fmla="*/ 2683934 w 3548024"/>
                  <a:gd name="connsiteY40" fmla="*/ 212497 h 3871568"/>
                  <a:gd name="connsiteX41" fmla="*/ 2663614 w 3548024"/>
                  <a:gd name="connsiteY41" fmla="*/ 324257 h 3871568"/>
                  <a:gd name="connsiteX42" fmla="*/ 2612814 w 3548024"/>
                  <a:gd name="connsiteY42" fmla="*/ 496977 h 3871568"/>
                  <a:gd name="connsiteX43" fmla="*/ 2592494 w 3548024"/>
                  <a:gd name="connsiteY43" fmla="*/ 496977 h 3871568"/>
                  <a:gd name="connsiteX44" fmla="*/ 2551854 w 3548024"/>
                  <a:gd name="connsiteY44" fmla="*/ 354737 h 3871568"/>
                  <a:gd name="connsiteX45" fmla="*/ 2521374 w 3548024"/>
                  <a:gd name="connsiteY45" fmla="*/ 263297 h 3871568"/>
                  <a:gd name="connsiteX46" fmla="*/ 2490894 w 3548024"/>
                  <a:gd name="connsiteY46" fmla="*/ 293777 h 3871568"/>
                  <a:gd name="connsiteX47" fmla="*/ 2511214 w 3548024"/>
                  <a:gd name="connsiteY47" fmla="*/ 354737 h 3871568"/>
                  <a:gd name="connsiteX48" fmla="*/ 2541694 w 3548024"/>
                  <a:gd name="connsiteY48" fmla="*/ 466497 h 3871568"/>
                  <a:gd name="connsiteX49" fmla="*/ 2562014 w 3548024"/>
                  <a:gd name="connsiteY49" fmla="*/ 557937 h 3871568"/>
                  <a:gd name="connsiteX50" fmla="*/ 2572174 w 3548024"/>
                  <a:gd name="connsiteY50" fmla="*/ 588417 h 3871568"/>
                  <a:gd name="connsiteX51" fmla="*/ 2490894 w 3548024"/>
                  <a:gd name="connsiteY51" fmla="*/ 822097 h 3871568"/>
                  <a:gd name="connsiteX52" fmla="*/ 2419774 w 3548024"/>
                  <a:gd name="connsiteY52" fmla="*/ 1076097 h 3871568"/>
                  <a:gd name="connsiteX53" fmla="*/ 2358814 w 3548024"/>
                  <a:gd name="connsiteY53" fmla="*/ 1045617 h 3871568"/>
                  <a:gd name="connsiteX54" fmla="*/ 2257214 w 3548024"/>
                  <a:gd name="connsiteY54" fmla="*/ 872897 h 3871568"/>
                  <a:gd name="connsiteX55" fmla="*/ 2216574 w 3548024"/>
                  <a:gd name="connsiteY55" fmla="*/ 791617 h 3871568"/>
                  <a:gd name="connsiteX56" fmla="*/ 2196254 w 3548024"/>
                  <a:gd name="connsiteY56" fmla="*/ 822097 h 3871568"/>
                  <a:gd name="connsiteX57" fmla="*/ 2236894 w 3548024"/>
                  <a:gd name="connsiteY57" fmla="*/ 923697 h 3871568"/>
                  <a:gd name="connsiteX58" fmla="*/ 2297854 w 3548024"/>
                  <a:gd name="connsiteY58" fmla="*/ 1035457 h 3871568"/>
                  <a:gd name="connsiteX59" fmla="*/ 2348654 w 3548024"/>
                  <a:gd name="connsiteY59" fmla="*/ 1116737 h 3871568"/>
                  <a:gd name="connsiteX60" fmla="*/ 2379134 w 3548024"/>
                  <a:gd name="connsiteY60" fmla="*/ 1147217 h 3871568"/>
                  <a:gd name="connsiteX61" fmla="*/ 2358814 w 3548024"/>
                  <a:gd name="connsiteY61" fmla="*/ 1258977 h 3871568"/>
                  <a:gd name="connsiteX62" fmla="*/ 2257214 w 3548024"/>
                  <a:gd name="connsiteY62" fmla="*/ 1604417 h 3871568"/>
                  <a:gd name="connsiteX63" fmla="*/ 2206414 w 3548024"/>
                  <a:gd name="connsiteY63" fmla="*/ 1858417 h 3871568"/>
                  <a:gd name="connsiteX64" fmla="*/ 2155614 w 3548024"/>
                  <a:gd name="connsiteY64" fmla="*/ 2000657 h 3871568"/>
                  <a:gd name="connsiteX65" fmla="*/ 2084494 w 3548024"/>
                  <a:gd name="connsiteY65" fmla="*/ 2020977 h 3871568"/>
                  <a:gd name="connsiteX66" fmla="*/ 2043854 w 3548024"/>
                  <a:gd name="connsiteY66" fmla="*/ 1868577 h 3871568"/>
                  <a:gd name="connsiteX67" fmla="*/ 1952414 w 3548024"/>
                  <a:gd name="connsiteY67" fmla="*/ 1533297 h 3871568"/>
                  <a:gd name="connsiteX68" fmla="*/ 1840654 w 3548024"/>
                  <a:gd name="connsiteY68" fmla="*/ 1076097 h 3871568"/>
                  <a:gd name="connsiteX69" fmla="*/ 1800014 w 3548024"/>
                  <a:gd name="connsiteY69" fmla="*/ 618897 h 3871568"/>
                  <a:gd name="connsiteX70" fmla="*/ 1867129 w 3548024"/>
                  <a:gd name="connsiteY70" fmla="*/ 38001 h 3871568"/>
                  <a:gd name="connsiteX71" fmla="*/ 1795121 w 3548024"/>
                  <a:gd name="connsiteY71" fmla="*/ 110009 h 3871568"/>
                  <a:gd name="connsiteX72" fmla="*/ 1759374 w 3548024"/>
                  <a:gd name="connsiteY72" fmla="*/ 547777 h 3871568"/>
                  <a:gd name="connsiteX73" fmla="*/ 1759374 w 3548024"/>
                  <a:gd name="connsiteY73" fmla="*/ 740817 h 3871568"/>
                  <a:gd name="connsiteX74" fmla="*/ 1769534 w 3548024"/>
                  <a:gd name="connsiteY74" fmla="*/ 852577 h 3871568"/>
                  <a:gd name="connsiteX75" fmla="*/ 1728894 w 3548024"/>
                  <a:gd name="connsiteY75" fmla="*/ 791617 h 3871568"/>
                  <a:gd name="connsiteX76" fmla="*/ 1617134 w 3548024"/>
                  <a:gd name="connsiteY76" fmla="*/ 588417 h 3871568"/>
                  <a:gd name="connsiteX77" fmla="*/ 1566334 w 3548024"/>
                  <a:gd name="connsiteY77" fmla="*/ 324257 h 3871568"/>
                  <a:gd name="connsiteX78" fmla="*/ 1535854 w 3548024"/>
                  <a:gd name="connsiteY78" fmla="*/ 242977 h 3871568"/>
                  <a:gd name="connsiteX79" fmla="*/ 1515534 w 3548024"/>
                  <a:gd name="connsiteY79" fmla="*/ 303937 h 3871568"/>
                  <a:gd name="connsiteX80" fmla="*/ 1546014 w 3548024"/>
                  <a:gd name="connsiteY80" fmla="*/ 547777 h 3871568"/>
                  <a:gd name="connsiteX81" fmla="*/ 1566334 w 3548024"/>
                  <a:gd name="connsiteY81" fmla="*/ 608737 h 3871568"/>
                  <a:gd name="connsiteX82" fmla="*/ 1535854 w 3548024"/>
                  <a:gd name="connsiteY82" fmla="*/ 598577 h 3871568"/>
                  <a:gd name="connsiteX83" fmla="*/ 1434254 w 3548024"/>
                  <a:gd name="connsiteY83" fmla="*/ 517297 h 3871568"/>
                  <a:gd name="connsiteX84" fmla="*/ 1322494 w 3548024"/>
                  <a:gd name="connsiteY84" fmla="*/ 456337 h 3871568"/>
                  <a:gd name="connsiteX85" fmla="*/ 1312334 w 3548024"/>
                  <a:gd name="connsiteY85" fmla="*/ 486817 h 3871568"/>
                  <a:gd name="connsiteX86" fmla="*/ 1424094 w 3548024"/>
                  <a:gd name="connsiteY86" fmla="*/ 578257 h 3871568"/>
                  <a:gd name="connsiteX87" fmla="*/ 1566334 w 3548024"/>
                  <a:gd name="connsiteY87" fmla="*/ 659537 h 3871568"/>
                  <a:gd name="connsiteX88" fmla="*/ 1596814 w 3548024"/>
                  <a:gd name="connsiteY88" fmla="*/ 679857 h 3871568"/>
                  <a:gd name="connsiteX89" fmla="*/ 1678094 w 3548024"/>
                  <a:gd name="connsiteY89" fmla="*/ 811937 h 3871568"/>
                  <a:gd name="connsiteX90" fmla="*/ 1759374 w 3548024"/>
                  <a:gd name="connsiteY90" fmla="*/ 913537 h 3871568"/>
                  <a:gd name="connsiteX91" fmla="*/ 1779694 w 3548024"/>
                  <a:gd name="connsiteY91" fmla="*/ 1025297 h 3871568"/>
                  <a:gd name="connsiteX92" fmla="*/ 1810174 w 3548024"/>
                  <a:gd name="connsiteY92" fmla="*/ 1218337 h 3871568"/>
                  <a:gd name="connsiteX93" fmla="*/ 1871134 w 3548024"/>
                  <a:gd name="connsiteY93" fmla="*/ 1492657 h 3871568"/>
                  <a:gd name="connsiteX94" fmla="*/ 1850814 w 3548024"/>
                  <a:gd name="connsiteY94" fmla="*/ 1492657 h 3871568"/>
                  <a:gd name="connsiteX95" fmla="*/ 1586654 w 3548024"/>
                  <a:gd name="connsiteY95" fmla="*/ 1319937 h 3871568"/>
                  <a:gd name="connsiteX96" fmla="*/ 1403774 w 3548024"/>
                  <a:gd name="connsiteY96" fmla="*/ 1096417 h 3871568"/>
                  <a:gd name="connsiteX97" fmla="*/ 1322494 w 3548024"/>
                  <a:gd name="connsiteY97" fmla="*/ 964337 h 3871568"/>
                  <a:gd name="connsiteX98" fmla="*/ 1302174 w 3548024"/>
                  <a:gd name="connsiteY98" fmla="*/ 801777 h 3871568"/>
                  <a:gd name="connsiteX99" fmla="*/ 1281854 w 3548024"/>
                  <a:gd name="connsiteY99" fmla="*/ 771297 h 3871568"/>
                  <a:gd name="connsiteX100" fmla="*/ 1251374 w 3548024"/>
                  <a:gd name="connsiteY100" fmla="*/ 852577 h 3871568"/>
                  <a:gd name="connsiteX101" fmla="*/ 1261534 w 3548024"/>
                  <a:gd name="connsiteY101" fmla="*/ 954177 h 3871568"/>
                  <a:gd name="connsiteX102" fmla="*/ 1180254 w 3548024"/>
                  <a:gd name="connsiteY102" fmla="*/ 872897 h 3871568"/>
                  <a:gd name="connsiteX103" fmla="*/ 1007534 w 3548024"/>
                  <a:gd name="connsiteY103" fmla="*/ 690017 h 3871568"/>
                  <a:gd name="connsiteX104" fmla="*/ 936414 w 3548024"/>
                  <a:gd name="connsiteY104" fmla="*/ 557937 h 3871568"/>
                  <a:gd name="connsiteX105" fmla="*/ 885614 w 3548024"/>
                  <a:gd name="connsiteY105" fmla="*/ 476657 h 3871568"/>
                  <a:gd name="connsiteX106" fmla="*/ 855134 w 3548024"/>
                  <a:gd name="connsiteY106" fmla="*/ 476657 h 3871568"/>
                  <a:gd name="connsiteX107" fmla="*/ 875454 w 3548024"/>
                  <a:gd name="connsiteY107" fmla="*/ 547777 h 3871568"/>
                  <a:gd name="connsiteX108" fmla="*/ 977054 w 3548024"/>
                  <a:gd name="connsiteY108" fmla="*/ 730657 h 3871568"/>
                  <a:gd name="connsiteX109" fmla="*/ 1078654 w 3548024"/>
                  <a:gd name="connsiteY109" fmla="*/ 832257 h 3871568"/>
                  <a:gd name="connsiteX110" fmla="*/ 1007534 w 3548024"/>
                  <a:gd name="connsiteY110" fmla="*/ 832257 h 3871568"/>
                  <a:gd name="connsiteX111" fmla="*/ 844974 w 3548024"/>
                  <a:gd name="connsiteY111" fmla="*/ 761137 h 3871568"/>
                  <a:gd name="connsiteX112" fmla="*/ 824654 w 3548024"/>
                  <a:gd name="connsiteY112" fmla="*/ 781457 h 3871568"/>
                  <a:gd name="connsiteX113" fmla="*/ 916094 w 3548024"/>
                  <a:gd name="connsiteY113" fmla="*/ 832257 h 3871568"/>
                  <a:gd name="connsiteX114" fmla="*/ 1068494 w 3548024"/>
                  <a:gd name="connsiteY114" fmla="*/ 893217 h 3871568"/>
                  <a:gd name="connsiteX115" fmla="*/ 1119294 w 3548024"/>
                  <a:gd name="connsiteY115" fmla="*/ 903377 h 3871568"/>
                  <a:gd name="connsiteX116" fmla="*/ 1241214 w 3548024"/>
                  <a:gd name="connsiteY116" fmla="*/ 1004977 h 3871568"/>
                  <a:gd name="connsiteX117" fmla="*/ 1281854 w 3548024"/>
                  <a:gd name="connsiteY117" fmla="*/ 1035457 h 3871568"/>
                  <a:gd name="connsiteX118" fmla="*/ 1393614 w 3548024"/>
                  <a:gd name="connsiteY118" fmla="*/ 1167537 h 3871568"/>
                  <a:gd name="connsiteX119" fmla="*/ 1495214 w 3548024"/>
                  <a:gd name="connsiteY119" fmla="*/ 1299617 h 3871568"/>
                  <a:gd name="connsiteX120" fmla="*/ 1678094 w 3548024"/>
                  <a:gd name="connsiteY120" fmla="*/ 1472337 h 3871568"/>
                  <a:gd name="connsiteX121" fmla="*/ 1840654 w 3548024"/>
                  <a:gd name="connsiteY121" fmla="*/ 1604417 h 3871568"/>
                  <a:gd name="connsiteX122" fmla="*/ 1860974 w 3548024"/>
                  <a:gd name="connsiteY122" fmla="*/ 1655217 h 3871568"/>
                  <a:gd name="connsiteX123" fmla="*/ 1881294 w 3548024"/>
                  <a:gd name="connsiteY123" fmla="*/ 1807617 h 3871568"/>
                  <a:gd name="connsiteX124" fmla="*/ 1891454 w 3548024"/>
                  <a:gd name="connsiteY124" fmla="*/ 1899057 h 3871568"/>
                  <a:gd name="connsiteX125" fmla="*/ 1881294 w 3548024"/>
                  <a:gd name="connsiteY125" fmla="*/ 2061617 h 3871568"/>
                  <a:gd name="connsiteX126" fmla="*/ 1769534 w 3548024"/>
                  <a:gd name="connsiteY126" fmla="*/ 2010817 h 3871568"/>
                  <a:gd name="connsiteX127" fmla="*/ 1495214 w 3548024"/>
                  <a:gd name="connsiteY127" fmla="*/ 1960017 h 3871568"/>
                  <a:gd name="connsiteX128" fmla="*/ 1251374 w 3548024"/>
                  <a:gd name="connsiteY128" fmla="*/ 1888897 h 3871568"/>
                  <a:gd name="connsiteX129" fmla="*/ 895774 w 3548024"/>
                  <a:gd name="connsiteY129" fmla="*/ 1756817 h 3871568"/>
                  <a:gd name="connsiteX130" fmla="*/ 662094 w 3548024"/>
                  <a:gd name="connsiteY130" fmla="*/ 1523137 h 3871568"/>
                  <a:gd name="connsiteX131" fmla="*/ 509694 w 3548024"/>
                  <a:gd name="connsiteY131" fmla="*/ 1319937 h 3871568"/>
                  <a:gd name="connsiteX132" fmla="*/ 418254 w 3548024"/>
                  <a:gd name="connsiteY132" fmla="*/ 1218337 h 3871568"/>
                  <a:gd name="connsiteX133" fmla="*/ 357294 w 3548024"/>
                  <a:gd name="connsiteY133" fmla="*/ 1228497 h 3871568"/>
                  <a:gd name="connsiteX134" fmla="*/ 438574 w 3548024"/>
                  <a:gd name="connsiteY134" fmla="*/ 1319937 h 3871568"/>
                  <a:gd name="connsiteX135" fmla="*/ 560494 w 3548024"/>
                  <a:gd name="connsiteY135" fmla="*/ 1502817 h 3871568"/>
                  <a:gd name="connsiteX136" fmla="*/ 621454 w 3548024"/>
                  <a:gd name="connsiteY136" fmla="*/ 1584097 h 3871568"/>
                  <a:gd name="connsiteX137" fmla="*/ 550334 w 3548024"/>
                  <a:gd name="connsiteY137" fmla="*/ 1573937 h 3871568"/>
                  <a:gd name="connsiteX138" fmla="*/ 377614 w 3548024"/>
                  <a:gd name="connsiteY138" fmla="*/ 1482497 h 3871568"/>
                  <a:gd name="connsiteX139" fmla="*/ 204894 w 3548024"/>
                  <a:gd name="connsiteY139" fmla="*/ 1360577 h 3871568"/>
                  <a:gd name="connsiteX140" fmla="*/ 42334 w 3548024"/>
                  <a:gd name="connsiteY140" fmla="*/ 1228497 h 3871568"/>
                  <a:gd name="connsiteX141" fmla="*/ 1694 w 3548024"/>
                  <a:gd name="connsiteY141" fmla="*/ 1238657 h 3871568"/>
                  <a:gd name="connsiteX142" fmla="*/ 82974 w 3548024"/>
                  <a:gd name="connsiteY142" fmla="*/ 1309777 h 3871568"/>
                  <a:gd name="connsiteX143" fmla="*/ 357294 w 3548024"/>
                  <a:gd name="connsiteY143" fmla="*/ 1533297 h 3871568"/>
                  <a:gd name="connsiteX144" fmla="*/ 601134 w 3548024"/>
                  <a:gd name="connsiteY144" fmla="*/ 1645057 h 3871568"/>
                  <a:gd name="connsiteX145" fmla="*/ 702734 w 3548024"/>
                  <a:gd name="connsiteY145" fmla="*/ 1665377 h 3871568"/>
                  <a:gd name="connsiteX146" fmla="*/ 753534 w 3548024"/>
                  <a:gd name="connsiteY146" fmla="*/ 1726337 h 3871568"/>
                  <a:gd name="connsiteX147" fmla="*/ 814494 w 3548024"/>
                  <a:gd name="connsiteY147" fmla="*/ 1777137 h 3871568"/>
                  <a:gd name="connsiteX148" fmla="*/ 905934 w 3548024"/>
                  <a:gd name="connsiteY148" fmla="*/ 1827937 h 3871568"/>
                  <a:gd name="connsiteX149" fmla="*/ 1231054 w 3548024"/>
                  <a:gd name="connsiteY149" fmla="*/ 1949857 h 3871568"/>
                  <a:gd name="connsiteX150" fmla="*/ 1535854 w 3548024"/>
                  <a:gd name="connsiteY150" fmla="*/ 2061617 h 3871568"/>
                  <a:gd name="connsiteX151" fmla="*/ 1647614 w 3548024"/>
                  <a:gd name="connsiteY151" fmla="*/ 2132737 h 3871568"/>
                  <a:gd name="connsiteX152" fmla="*/ 1464734 w 3548024"/>
                  <a:gd name="connsiteY152" fmla="*/ 2102257 h 3871568"/>
                  <a:gd name="connsiteX153" fmla="*/ 1281854 w 3548024"/>
                  <a:gd name="connsiteY153" fmla="*/ 2102257 h 3871568"/>
                  <a:gd name="connsiteX154" fmla="*/ 1048174 w 3548024"/>
                  <a:gd name="connsiteY154" fmla="*/ 2081937 h 3871568"/>
                  <a:gd name="connsiteX155" fmla="*/ 804334 w 3548024"/>
                  <a:gd name="connsiteY155" fmla="*/ 2010817 h 3871568"/>
                  <a:gd name="connsiteX156" fmla="*/ 540174 w 3548024"/>
                  <a:gd name="connsiteY156" fmla="*/ 1919377 h 3871568"/>
                  <a:gd name="connsiteX157" fmla="*/ 509694 w 3548024"/>
                  <a:gd name="connsiteY157" fmla="*/ 1909217 h 3871568"/>
                  <a:gd name="connsiteX158" fmla="*/ 377614 w 3548024"/>
                  <a:gd name="connsiteY158" fmla="*/ 1817777 h 3871568"/>
                  <a:gd name="connsiteX159" fmla="*/ 336974 w 3548024"/>
                  <a:gd name="connsiteY159" fmla="*/ 1827937 h 3871568"/>
                  <a:gd name="connsiteX160" fmla="*/ 469054 w 3548024"/>
                  <a:gd name="connsiteY160" fmla="*/ 1949857 h 3871568"/>
                  <a:gd name="connsiteX161" fmla="*/ 723054 w 3548024"/>
                  <a:gd name="connsiteY161" fmla="*/ 2031137 h 3871568"/>
                  <a:gd name="connsiteX162" fmla="*/ 601134 w 3548024"/>
                  <a:gd name="connsiteY162" fmla="*/ 2031137 h 3871568"/>
                  <a:gd name="connsiteX163" fmla="*/ 469054 w 3548024"/>
                  <a:gd name="connsiteY163" fmla="*/ 2020977 h 3871568"/>
                  <a:gd name="connsiteX164" fmla="*/ 469054 w 3548024"/>
                  <a:gd name="connsiteY164" fmla="*/ 2071777 h 3871568"/>
                  <a:gd name="connsiteX165" fmla="*/ 580814 w 3548024"/>
                  <a:gd name="connsiteY165" fmla="*/ 2071777 h 3871568"/>
                  <a:gd name="connsiteX166" fmla="*/ 784014 w 3548024"/>
                  <a:gd name="connsiteY166" fmla="*/ 2071777 h 3871568"/>
                  <a:gd name="connsiteX167" fmla="*/ 987214 w 3548024"/>
                  <a:gd name="connsiteY167" fmla="*/ 2112417 h 3871568"/>
                  <a:gd name="connsiteX168" fmla="*/ 1261534 w 3548024"/>
                  <a:gd name="connsiteY168" fmla="*/ 2132737 h 3871568"/>
                  <a:gd name="connsiteX169" fmla="*/ 1578766 w 3548024"/>
                  <a:gd name="connsiteY169" fmla="*/ 2175010 h 3871568"/>
                  <a:gd name="connsiteX170" fmla="*/ 1739054 w 3548024"/>
                  <a:gd name="connsiteY170" fmla="*/ 2305457 h 3871568"/>
                  <a:gd name="connsiteX171" fmla="*/ 1789854 w 3548024"/>
                  <a:gd name="connsiteY171" fmla="*/ 2437537 h 3871568"/>
                  <a:gd name="connsiteX172" fmla="*/ 1800014 w 3548024"/>
                  <a:gd name="connsiteY172" fmla="*/ 2681377 h 3871568"/>
                  <a:gd name="connsiteX173" fmla="*/ 1779694 w 3548024"/>
                  <a:gd name="connsiteY173" fmla="*/ 2935377 h 3871568"/>
                  <a:gd name="connsiteX174" fmla="*/ 1728894 w 3548024"/>
                  <a:gd name="connsiteY174" fmla="*/ 3230017 h 3871568"/>
                  <a:gd name="connsiteX175" fmla="*/ 1678094 w 3548024"/>
                  <a:gd name="connsiteY175" fmla="*/ 3524657 h 3871568"/>
                  <a:gd name="connsiteX176" fmla="*/ 1627294 w 3548024"/>
                  <a:gd name="connsiteY176" fmla="*/ 3847312 h 3871568"/>
                  <a:gd name="connsiteX177" fmla="*/ 1820334 w 3548024"/>
                  <a:gd name="connsiteY177" fmla="*/ 3849777 h 3871568"/>
                  <a:gd name="connsiteX178" fmla="*/ 2114974 w 3548024"/>
                  <a:gd name="connsiteY178" fmla="*/ 3859937 h 3871568"/>
                  <a:gd name="connsiteX179" fmla="*/ 2274667 w 3548024"/>
                  <a:gd name="connsiteY179" fmla="*/ 3839765 h 3871568"/>
                  <a:gd name="connsiteX180" fmla="*/ 2287356 w 3548024"/>
                  <a:gd name="connsiteY180" fmla="*/ 3742447 h 3871568"/>
                  <a:gd name="connsiteX181" fmla="*/ 2232894 w 3548024"/>
                  <a:gd name="connsiteY181" fmla="*/ 3374722 h 3871568"/>
                  <a:gd name="connsiteX0" fmla="*/ 2224448 w 3548024"/>
                  <a:gd name="connsiteY0" fmla="*/ 3383831 h 3871568"/>
                  <a:gd name="connsiteX1" fmla="*/ 2198719 w 3548024"/>
                  <a:gd name="connsiteY1" fmla="*/ 2548406 h 3871568"/>
                  <a:gd name="connsiteX2" fmla="*/ 2298846 w 3548024"/>
                  <a:gd name="connsiteY2" fmla="*/ 2247018 h 3871568"/>
                  <a:gd name="connsiteX3" fmla="*/ 2622974 w 3548024"/>
                  <a:gd name="connsiteY3" fmla="*/ 2020977 h 3871568"/>
                  <a:gd name="connsiteX4" fmla="*/ 3009054 w 3548024"/>
                  <a:gd name="connsiteY4" fmla="*/ 1797457 h 3871568"/>
                  <a:gd name="connsiteX5" fmla="*/ 3283374 w 3548024"/>
                  <a:gd name="connsiteY5" fmla="*/ 1685697 h 3871568"/>
                  <a:gd name="connsiteX6" fmla="*/ 3466254 w 3548024"/>
                  <a:gd name="connsiteY6" fmla="*/ 1573937 h 3871568"/>
                  <a:gd name="connsiteX7" fmla="*/ 3547534 w 3548024"/>
                  <a:gd name="connsiteY7" fmla="*/ 1462177 h 3871568"/>
                  <a:gd name="connsiteX8" fmla="*/ 3496734 w 3548024"/>
                  <a:gd name="connsiteY8" fmla="*/ 1452017 h 3871568"/>
                  <a:gd name="connsiteX9" fmla="*/ 3425614 w 3548024"/>
                  <a:gd name="connsiteY9" fmla="*/ 1553617 h 3871568"/>
                  <a:gd name="connsiteX10" fmla="*/ 3232574 w 3548024"/>
                  <a:gd name="connsiteY10" fmla="*/ 1655217 h 3871568"/>
                  <a:gd name="connsiteX11" fmla="*/ 2917614 w 3548024"/>
                  <a:gd name="connsiteY11" fmla="*/ 1787297 h 3871568"/>
                  <a:gd name="connsiteX12" fmla="*/ 2887134 w 3548024"/>
                  <a:gd name="connsiteY12" fmla="*/ 1777137 h 3871568"/>
                  <a:gd name="connsiteX13" fmla="*/ 2917614 w 3548024"/>
                  <a:gd name="connsiteY13" fmla="*/ 1665377 h 3871568"/>
                  <a:gd name="connsiteX14" fmla="*/ 2978574 w 3548024"/>
                  <a:gd name="connsiteY14" fmla="*/ 1502817 h 3871568"/>
                  <a:gd name="connsiteX15" fmla="*/ 2978574 w 3548024"/>
                  <a:gd name="connsiteY15" fmla="*/ 1452017 h 3871568"/>
                  <a:gd name="connsiteX16" fmla="*/ 2927774 w 3548024"/>
                  <a:gd name="connsiteY16" fmla="*/ 1462177 h 3871568"/>
                  <a:gd name="connsiteX17" fmla="*/ 2897294 w 3548024"/>
                  <a:gd name="connsiteY17" fmla="*/ 1543457 h 3871568"/>
                  <a:gd name="connsiteX18" fmla="*/ 2816014 w 3548024"/>
                  <a:gd name="connsiteY18" fmla="*/ 1766977 h 3871568"/>
                  <a:gd name="connsiteX19" fmla="*/ 2785534 w 3548024"/>
                  <a:gd name="connsiteY19" fmla="*/ 1848257 h 3871568"/>
                  <a:gd name="connsiteX20" fmla="*/ 2586878 w 3548024"/>
                  <a:gd name="connsiteY20" fmla="*/ 1958986 h 3871568"/>
                  <a:gd name="connsiteX21" fmla="*/ 2368974 w 3548024"/>
                  <a:gd name="connsiteY21" fmla="*/ 2081937 h 3871568"/>
                  <a:gd name="connsiteX22" fmla="*/ 2226734 w 3548024"/>
                  <a:gd name="connsiteY22" fmla="*/ 2193697 h 3871568"/>
                  <a:gd name="connsiteX23" fmla="*/ 2308014 w 3548024"/>
                  <a:gd name="connsiteY23" fmla="*/ 1848257 h 3871568"/>
                  <a:gd name="connsiteX24" fmla="*/ 2379134 w 3548024"/>
                  <a:gd name="connsiteY24" fmla="*/ 1462177 h 3871568"/>
                  <a:gd name="connsiteX25" fmla="*/ 2592494 w 3548024"/>
                  <a:gd name="connsiteY25" fmla="*/ 1238657 h 3871568"/>
                  <a:gd name="connsiteX26" fmla="*/ 2663614 w 3548024"/>
                  <a:gd name="connsiteY26" fmla="*/ 1076097 h 3871568"/>
                  <a:gd name="connsiteX27" fmla="*/ 2622974 w 3548024"/>
                  <a:gd name="connsiteY27" fmla="*/ 1076097 h 3871568"/>
                  <a:gd name="connsiteX28" fmla="*/ 2562014 w 3548024"/>
                  <a:gd name="connsiteY28" fmla="*/ 1208177 h 3871568"/>
                  <a:gd name="connsiteX29" fmla="*/ 2409614 w 3548024"/>
                  <a:gd name="connsiteY29" fmla="*/ 1330097 h 3871568"/>
                  <a:gd name="connsiteX30" fmla="*/ 2460414 w 3548024"/>
                  <a:gd name="connsiteY30" fmla="*/ 1157377 h 3871568"/>
                  <a:gd name="connsiteX31" fmla="*/ 2541694 w 3548024"/>
                  <a:gd name="connsiteY31" fmla="*/ 862737 h 3871568"/>
                  <a:gd name="connsiteX32" fmla="*/ 2643294 w 3548024"/>
                  <a:gd name="connsiteY32" fmla="*/ 771297 h 3871568"/>
                  <a:gd name="connsiteX33" fmla="*/ 2724574 w 3548024"/>
                  <a:gd name="connsiteY33" fmla="*/ 679857 h 3871568"/>
                  <a:gd name="connsiteX34" fmla="*/ 2734734 w 3548024"/>
                  <a:gd name="connsiteY34" fmla="*/ 629057 h 3871568"/>
                  <a:gd name="connsiteX35" fmla="*/ 2694094 w 3548024"/>
                  <a:gd name="connsiteY35" fmla="*/ 649377 h 3871568"/>
                  <a:gd name="connsiteX36" fmla="*/ 2622974 w 3548024"/>
                  <a:gd name="connsiteY36" fmla="*/ 730657 h 3871568"/>
                  <a:gd name="connsiteX37" fmla="*/ 2562014 w 3548024"/>
                  <a:gd name="connsiteY37" fmla="*/ 761137 h 3871568"/>
                  <a:gd name="connsiteX38" fmla="*/ 2673774 w 3548024"/>
                  <a:gd name="connsiteY38" fmla="*/ 456337 h 3871568"/>
                  <a:gd name="connsiteX39" fmla="*/ 2724574 w 3548024"/>
                  <a:gd name="connsiteY39" fmla="*/ 222657 h 3871568"/>
                  <a:gd name="connsiteX40" fmla="*/ 2683934 w 3548024"/>
                  <a:gd name="connsiteY40" fmla="*/ 212497 h 3871568"/>
                  <a:gd name="connsiteX41" fmla="*/ 2663614 w 3548024"/>
                  <a:gd name="connsiteY41" fmla="*/ 324257 h 3871568"/>
                  <a:gd name="connsiteX42" fmla="*/ 2612814 w 3548024"/>
                  <a:gd name="connsiteY42" fmla="*/ 496977 h 3871568"/>
                  <a:gd name="connsiteX43" fmla="*/ 2592494 w 3548024"/>
                  <a:gd name="connsiteY43" fmla="*/ 496977 h 3871568"/>
                  <a:gd name="connsiteX44" fmla="*/ 2551854 w 3548024"/>
                  <a:gd name="connsiteY44" fmla="*/ 354737 h 3871568"/>
                  <a:gd name="connsiteX45" fmla="*/ 2521374 w 3548024"/>
                  <a:gd name="connsiteY45" fmla="*/ 263297 h 3871568"/>
                  <a:gd name="connsiteX46" fmla="*/ 2490894 w 3548024"/>
                  <a:gd name="connsiteY46" fmla="*/ 293777 h 3871568"/>
                  <a:gd name="connsiteX47" fmla="*/ 2511214 w 3548024"/>
                  <a:gd name="connsiteY47" fmla="*/ 354737 h 3871568"/>
                  <a:gd name="connsiteX48" fmla="*/ 2541694 w 3548024"/>
                  <a:gd name="connsiteY48" fmla="*/ 466497 h 3871568"/>
                  <a:gd name="connsiteX49" fmla="*/ 2562014 w 3548024"/>
                  <a:gd name="connsiteY49" fmla="*/ 557937 h 3871568"/>
                  <a:gd name="connsiteX50" fmla="*/ 2572174 w 3548024"/>
                  <a:gd name="connsiteY50" fmla="*/ 588417 h 3871568"/>
                  <a:gd name="connsiteX51" fmla="*/ 2490894 w 3548024"/>
                  <a:gd name="connsiteY51" fmla="*/ 822097 h 3871568"/>
                  <a:gd name="connsiteX52" fmla="*/ 2419774 w 3548024"/>
                  <a:gd name="connsiteY52" fmla="*/ 1076097 h 3871568"/>
                  <a:gd name="connsiteX53" fmla="*/ 2358814 w 3548024"/>
                  <a:gd name="connsiteY53" fmla="*/ 1045617 h 3871568"/>
                  <a:gd name="connsiteX54" fmla="*/ 2257214 w 3548024"/>
                  <a:gd name="connsiteY54" fmla="*/ 872897 h 3871568"/>
                  <a:gd name="connsiteX55" fmla="*/ 2216574 w 3548024"/>
                  <a:gd name="connsiteY55" fmla="*/ 791617 h 3871568"/>
                  <a:gd name="connsiteX56" fmla="*/ 2196254 w 3548024"/>
                  <a:gd name="connsiteY56" fmla="*/ 822097 h 3871568"/>
                  <a:gd name="connsiteX57" fmla="*/ 2236894 w 3548024"/>
                  <a:gd name="connsiteY57" fmla="*/ 923697 h 3871568"/>
                  <a:gd name="connsiteX58" fmla="*/ 2297854 w 3548024"/>
                  <a:gd name="connsiteY58" fmla="*/ 1035457 h 3871568"/>
                  <a:gd name="connsiteX59" fmla="*/ 2348654 w 3548024"/>
                  <a:gd name="connsiteY59" fmla="*/ 1116737 h 3871568"/>
                  <a:gd name="connsiteX60" fmla="*/ 2379134 w 3548024"/>
                  <a:gd name="connsiteY60" fmla="*/ 1147217 h 3871568"/>
                  <a:gd name="connsiteX61" fmla="*/ 2358814 w 3548024"/>
                  <a:gd name="connsiteY61" fmla="*/ 1258977 h 3871568"/>
                  <a:gd name="connsiteX62" fmla="*/ 2257214 w 3548024"/>
                  <a:gd name="connsiteY62" fmla="*/ 1604417 h 3871568"/>
                  <a:gd name="connsiteX63" fmla="*/ 2206414 w 3548024"/>
                  <a:gd name="connsiteY63" fmla="*/ 1858417 h 3871568"/>
                  <a:gd name="connsiteX64" fmla="*/ 2155614 w 3548024"/>
                  <a:gd name="connsiteY64" fmla="*/ 2000657 h 3871568"/>
                  <a:gd name="connsiteX65" fmla="*/ 2084494 w 3548024"/>
                  <a:gd name="connsiteY65" fmla="*/ 2020977 h 3871568"/>
                  <a:gd name="connsiteX66" fmla="*/ 2043854 w 3548024"/>
                  <a:gd name="connsiteY66" fmla="*/ 1868577 h 3871568"/>
                  <a:gd name="connsiteX67" fmla="*/ 1952414 w 3548024"/>
                  <a:gd name="connsiteY67" fmla="*/ 1533297 h 3871568"/>
                  <a:gd name="connsiteX68" fmla="*/ 1840654 w 3548024"/>
                  <a:gd name="connsiteY68" fmla="*/ 1076097 h 3871568"/>
                  <a:gd name="connsiteX69" fmla="*/ 1800014 w 3548024"/>
                  <a:gd name="connsiteY69" fmla="*/ 618897 h 3871568"/>
                  <a:gd name="connsiteX70" fmla="*/ 1867129 w 3548024"/>
                  <a:gd name="connsiteY70" fmla="*/ 38001 h 3871568"/>
                  <a:gd name="connsiteX71" fmla="*/ 1795121 w 3548024"/>
                  <a:gd name="connsiteY71" fmla="*/ 110009 h 3871568"/>
                  <a:gd name="connsiteX72" fmla="*/ 1759374 w 3548024"/>
                  <a:gd name="connsiteY72" fmla="*/ 547777 h 3871568"/>
                  <a:gd name="connsiteX73" fmla="*/ 1759374 w 3548024"/>
                  <a:gd name="connsiteY73" fmla="*/ 740817 h 3871568"/>
                  <a:gd name="connsiteX74" fmla="*/ 1769534 w 3548024"/>
                  <a:gd name="connsiteY74" fmla="*/ 852577 h 3871568"/>
                  <a:gd name="connsiteX75" fmla="*/ 1728894 w 3548024"/>
                  <a:gd name="connsiteY75" fmla="*/ 791617 h 3871568"/>
                  <a:gd name="connsiteX76" fmla="*/ 1617134 w 3548024"/>
                  <a:gd name="connsiteY76" fmla="*/ 588417 h 3871568"/>
                  <a:gd name="connsiteX77" fmla="*/ 1566334 w 3548024"/>
                  <a:gd name="connsiteY77" fmla="*/ 324257 h 3871568"/>
                  <a:gd name="connsiteX78" fmla="*/ 1535854 w 3548024"/>
                  <a:gd name="connsiteY78" fmla="*/ 242977 h 3871568"/>
                  <a:gd name="connsiteX79" fmla="*/ 1515534 w 3548024"/>
                  <a:gd name="connsiteY79" fmla="*/ 303937 h 3871568"/>
                  <a:gd name="connsiteX80" fmla="*/ 1546014 w 3548024"/>
                  <a:gd name="connsiteY80" fmla="*/ 547777 h 3871568"/>
                  <a:gd name="connsiteX81" fmla="*/ 1566334 w 3548024"/>
                  <a:gd name="connsiteY81" fmla="*/ 608737 h 3871568"/>
                  <a:gd name="connsiteX82" fmla="*/ 1535854 w 3548024"/>
                  <a:gd name="connsiteY82" fmla="*/ 598577 h 3871568"/>
                  <a:gd name="connsiteX83" fmla="*/ 1434254 w 3548024"/>
                  <a:gd name="connsiteY83" fmla="*/ 517297 h 3871568"/>
                  <a:gd name="connsiteX84" fmla="*/ 1322494 w 3548024"/>
                  <a:gd name="connsiteY84" fmla="*/ 456337 h 3871568"/>
                  <a:gd name="connsiteX85" fmla="*/ 1312334 w 3548024"/>
                  <a:gd name="connsiteY85" fmla="*/ 486817 h 3871568"/>
                  <a:gd name="connsiteX86" fmla="*/ 1424094 w 3548024"/>
                  <a:gd name="connsiteY86" fmla="*/ 578257 h 3871568"/>
                  <a:gd name="connsiteX87" fmla="*/ 1566334 w 3548024"/>
                  <a:gd name="connsiteY87" fmla="*/ 659537 h 3871568"/>
                  <a:gd name="connsiteX88" fmla="*/ 1596814 w 3548024"/>
                  <a:gd name="connsiteY88" fmla="*/ 679857 h 3871568"/>
                  <a:gd name="connsiteX89" fmla="*/ 1678094 w 3548024"/>
                  <a:gd name="connsiteY89" fmla="*/ 811937 h 3871568"/>
                  <a:gd name="connsiteX90" fmla="*/ 1759374 w 3548024"/>
                  <a:gd name="connsiteY90" fmla="*/ 913537 h 3871568"/>
                  <a:gd name="connsiteX91" fmla="*/ 1779694 w 3548024"/>
                  <a:gd name="connsiteY91" fmla="*/ 1025297 h 3871568"/>
                  <a:gd name="connsiteX92" fmla="*/ 1810174 w 3548024"/>
                  <a:gd name="connsiteY92" fmla="*/ 1218337 h 3871568"/>
                  <a:gd name="connsiteX93" fmla="*/ 1871134 w 3548024"/>
                  <a:gd name="connsiteY93" fmla="*/ 1492657 h 3871568"/>
                  <a:gd name="connsiteX94" fmla="*/ 1850814 w 3548024"/>
                  <a:gd name="connsiteY94" fmla="*/ 1492657 h 3871568"/>
                  <a:gd name="connsiteX95" fmla="*/ 1586654 w 3548024"/>
                  <a:gd name="connsiteY95" fmla="*/ 1319937 h 3871568"/>
                  <a:gd name="connsiteX96" fmla="*/ 1403774 w 3548024"/>
                  <a:gd name="connsiteY96" fmla="*/ 1096417 h 3871568"/>
                  <a:gd name="connsiteX97" fmla="*/ 1322494 w 3548024"/>
                  <a:gd name="connsiteY97" fmla="*/ 964337 h 3871568"/>
                  <a:gd name="connsiteX98" fmla="*/ 1302174 w 3548024"/>
                  <a:gd name="connsiteY98" fmla="*/ 801777 h 3871568"/>
                  <a:gd name="connsiteX99" fmla="*/ 1281854 w 3548024"/>
                  <a:gd name="connsiteY99" fmla="*/ 771297 h 3871568"/>
                  <a:gd name="connsiteX100" fmla="*/ 1251374 w 3548024"/>
                  <a:gd name="connsiteY100" fmla="*/ 852577 h 3871568"/>
                  <a:gd name="connsiteX101" fmla="*/ 1261534 w 3548024"/>
                  <a:gd name="connsiteY101" fmla="*/ 954177 h 3871568"/>
                  <a:gd name="connsiteX102" fmla="*/ 1180254 w 3548024"/>
                  <a:gd name="connsiteY102" fmla="*/ 872897 h 3871568"/>
                  <a:gd name="connsiteX103" fmla="*/ 1007534 w 3548024"/>
                  <a:gd name="connsiteY103" fmla="*/ 690017 h 3871568"/>
                  <a:gd name="connsiteX104" fmla="*/ 936414 w 3548024"/>
                  <a:gd name="connsiteY104" fmla="*/ 557937 h 3871568"/>
                  <a:gd name="connsiteX105" fmla="*/ 885614 w 3548024"/>
                  <a:gd name="connsiteY105" fmla="*/ 476657 h 3871568"/>
                  <a:gd name="connsiteX106" fmla="*/ 855134 w 3548024"/>
                  <a:gd name="connsiteY106" fmla="*/ 476657 h 3871568"/>
                  <a:gd name="connsiteX107" fmla="*/ 875454 w 3548024"/>
                  <a:gd name="connsiteY107" fmla="*/ 547777 h 3871568"/>
                  <a:gd name="connsiteX108" fmla="*/ 977054 w 3548024"/>
                  <a:gd name="connsiteY108" fmla="*/ 730657 h 3871568"/>
                  <a:gd name="connsiteX109" fmla="*/ 1078654 w 3548024"/>
                  <a:gd name="connsiteY109" fmla="*/ 832257 h 3871568"/>
                  <a:gd name="connsiteX110" fmla="*/ 1007534 w 3548024"/>
                  <a:gd name="connsiteY110" fmla="*/ 832257 h 3871568"/>
                  <a:gd name="connsiteX111" fmla="*/ 844974 w 3548024"/>
                  <a:gd name="connsiteY111" fmla="*/ 761137 h 3871568"/>
                  <a:gd name="connsiteX112" fmla="*/ 824654 w 3548024"/>
                  <a:gd name="connsiteY112" fmla="*/ 781457 h 3871568"/>
                  <a:gd name="connsiteX113" fmla="*/ 916094 w 3548024"/>
                  <a:gd name="connsiteY113" fmla="*/ 832257 h 3871568"/>
                  <a:gd name="connsiteX114" fmla="*/ 1068494 w 3548024"/>
                  <a:gd name="connsiteY114" fmla="*/ 893217 h 3871568"/>
                  <a:gd name="connsiteX115" fmla="*/ 1119294 w 3548024"/>
                  <a:gd name="connsiteY115" fmla="*/ 903377 h 3871568"/>
                  <a:gd name="connsiteX116" fmla="*/ 1241214 w 3548024"/>
                  <a:gd name="connsiteY116" fmla="*/ 1004977 h 3871568"/>
                  <a:gd name="connsiteX117" fmla="*/ 1281854 w 3548024"/>
                  <a:gd name="connsiteY117" fmla="*/ 1035457 h 3871568"/>
                  <a:gd name="connsiteX118" fmla="*/ 1393614 w 3548024"/>
                  <a:gd name="connsiteY118" fmla="*/ 1167537 h 3871568"/>
                  <a:gd name="connsiteX119" fmla="*/ 1495214 w 3548024"/>
                  <a:gd name="connsiteY119" fmla="*/ 1299617 h 3871568"/>
                  <a:gd name="connsiteX120" fmla="*/ 1678094 w 3548024"/>
                  <a:gd name="connsiteY120" fmla="*/ 1472337 h 3871568"/>
                  <a:gd name="connsiteX121" fmla="*/ 1840654 w 3548024"/>
                  <a:gd name="connsiteY121" fmla="*/ 1604417 h 3871568"/>
                  <a:gd name="connsiteX122" fmla="*/ 1860974 w 3548024"/>
                  <a:gd name="connsiteY122" fmla="*/ 1655217 h 3871568"/>
                  <a:gd name="connsiteX123" fmla="*/ 1881294 w 3548024"/>
                  <a:gd name="connsiteY123" fmla="*/ 1807617 h 3871568"/>
                  <a:gd name="connsiteX124" fmla="*/ 1891454 w 3548024"/>
                  <a:gd name="connsiteY124" fmla="*/ 1899057 h 3871568"/>
                  <a:gd name="connsiteX125" fmla="*/ 1881294 w 3548024"/>
                  <a:gd name="connsiteY125" fmla="*/ 2061617 h 3871568"/>
                  <a:gd name="connsiteX126" fmla="*/ 1769534 w 3548024"/>
                  <a:gd name="connsiteY126" fmla="*/ 2010817 h 3871568"/>
                  <a:gd name="connsiteX127" fmla="*/ 1495214 w 3548024"/>
                  <a:gd name="connsiteY127" fmla="*/ 1960017 h 3871568"/>
                  <a:gd name="connsiteX128" fmla="*/ 1251374 w 3548024"/>
                  <a:gd name="connsiteY128" fmla="*/ 1888897 h 3871568"/>
                  <a:gd name="connsiteX129" fmla="*/ 895774 w 3548024"/>
                  <a:gd name="connsiteY129" fmla="*/ 1756817 h 3871568"/>
                  <a:gd name="connsiteX130" fmla="*/ 662094 w 3548024"/>
                  <a:gd name="connsiteY130" fmla="*/ 1523137 h 3871568"/>
                  <a:gd name="connsiteX131" fmla="*/ 509694 w 3548024"/>
                  <a:gd name="connsiteY131" fmla="*/ 1319937 h 3871568"/>
                  <a:gd name="connsiteX132" fmla="*/ 418254 w 3548024"/>
                  <a:gd name="connsiteY132" fmla="*/ 1218337 h 3871568"/>
                  <a:gd name="connsiteX133" fmla="*/ 357294 w 3548024"/>
                  <a:gd name="connsiteY133" fmla="*/ 1228497 h 3871568"/>
                  <a:gd name="connsiteX134" fmla="*/ 438574 w 3548024"/>
                  <a:gd name="connsiteY134" fmla="*/ 1319937 h 3871568"/>
                  <a:gd name="connsiteX135" fmla="*/ 560494 w 3548024"/>
                  <a:gd name="connsiteY135" fmla="*/ 1502817 h 3871568"/>
                  <a:gd name="connsiteX136" fmla="*/ 621454 w 3548024"/>
                  <a:gd name="connsiteY136" fmla="*/ 1584097 h 3871568"/>
                  <a:gd name="connsiteX137" fmla="*/ 550334 w 3548024"/>
                  <a:gd name="connsiteY137" fmla="*/ 1573937 h 3871568"/>
                  <a:gd name="connsiteX138" fmla="*/ 377614 w 3548024"/>
                  <a:gd name="connsiteY138" fmla="*/ 1482497 h 3871568"/>
                  <a:gd name="connsiteX139" fmla="*/ 204894 w 3548024"/>
                  <a:gd name="connsiteY139" fmla="*/ 1360577 h 3871568"/>
                  <a:gd name="connsiteX140" fmla="*/ 42334 w 3548024"/>
                  <a:gd name="connsiteY140" fmla="*/ 1228497 h 3871568"/>
                  <a:gd name="connsiteX141" fmla="*/ 1694 w 3548024"/>
                  <a:gd name="connsiteY141" fmla="*/ 1238657 h 3871568"/>
                  <a:gd name="connsiteX142" fmla="*/ 82974 w 3548024"/>
                  <a:gd name="connsiteY142" fmla="*/ 1309777 h 3871568"/>
                  <a:gd name="connsiteX143" fmla="*/ 357294 w 3548024"/>
                  <a:gd name="connsiteY143" fmla="*/ 1533297 h 3871568"/>
                  <a:gd name="connsiteX144" fmla="*/ 601134 w 3548024"/>
                  <a:gd name="connsiteY144" fmla="*/ 1645057 h 3871568"/>
                  <a:gd name="connsiteX145" fmla="*/ 702734 w 3548024"/>
                  <a:gd name="connsiteY145" fmla="*/ 1665377 h 3871568"/>
                  <a:gd name="connsiteX146" fmla="*/ 753534 w 3548024"/>
                  <a:gd name="connsiteY146" fmla="*/ 1726337 h 3871568"/>
                  <a:gd name="connsiteX147" fmla="*/ 814494 w 3548024"/>
                  <a:gd name="connsiteY147" fmla="*/ 1777137 h 3871568"/>
                  <a:gd name="connsiteX148" fmla="*/ 905934 w 3548024"/>
                  <a:gd name="connsiteY148" fmla="*/ 1827937 h 3871568"/>
                  <a:gd name="connsiteX149" fmla="*/ 1231054 w 3548024"/>
                  <a:gd name="connsiteY149" fmla="*/ 1949857 h 3871568"/>
                  <a:gd name="connsiteX150" fmla="*/ 1535854 w 3548024"/>
                  <a:gd name="connsiteY150" fmla="*/ 2061617 h 3871568"/>
                  <a:gd name="connsiteX151" fmla="*/ 1647614 w 3548024"/>
                  <a:gd name="connsiteY151" fmla="*/ 2132737 h 3871568"/>
                  <a:gd name="connsiteX152" fmla="*/ 1464734 w 3548024"/>
                  <a:gd name="connsiteY152" fmla="*/ 2102257 h 3871568"/>
                  <a:gd name="connsiteX153" fmla="*/ 1281854 w 3548024"/>
                  <a:gd name="connsiteY153" fmla="*/ 2102257 h 3871568"/>
                  <a:gd name="connsiteX154" fmla="*/ 1048174 w 3548024"/>
                  <a:gd name="connsiteY154" fmla="*/ 2081937 h 3871568"/>
                  <a:gd name="connsiteX155" fmla="*/ 804334 w 3548024"/>
                  <a:gd name="connsiteY155" fmla="*/ 2010817 h 3871568"/>
                  <a:gd name="connsiteX156" fmla="*/ 540174 w 3548024"/>
                  <a:gd name="connsiteY156" fmla="*/ 1919377 h 3871568"/>
                  <a:gd name="connsiteX157" fmla="*/ 509694 w 3548024"/>
                  <a:gd name="connsiteY157" fmla="*/ 1909217 h 3871568"/>
                  <a:gd name="connsiteX158" fmla="*/ 377614 w 3548024"/>
                  <a:gd name="connsiteY158" fmla="*/ 1817777 h 3871568"/>
                  <a:gd name="connsiteX159" fmla="*/ 336974 w 3548024"/>
                  <a:gd name="connsiteY159" fmla="*/ 1827937 h 3871568"/>
                  <a:gd name="connsiteX160" fmla="*/ 469054 w 3548024"/>
                  <a:gd name="connsiteY160" fmla="*/ 1949857 h 3871568"/>
                  <a:gd name="connsiteX161" fmla="*/ 723054 w 3548024"/>
                  <a:gd name="connsiteY161" fmla="*/ 2031137 h 3871568"/>
                  <a:gd name="connsiteX162" fmla="*/ 601134 w 3548024"/>
                  <a:gd name="connsiteY162" fmla="*/ 2031137 h 3871568"/>
                  <a:gd name="connsiteX163" fmla="*/ 469054 w 3548024"/>
                  <a:gd name="connsiteY163" fmla="*/ 2020977 h 3871568"/>
                  <a:gd name="connsiteX164" fmla="*/ 469054 w 3548024"/>
                  <a:gd name="connsiteY164" fmla="*/ 2071777 h 3871568"/>
                  <a:gd name="connsiteX165" fmla="*/ 580814 w 3548024"/>
                  <a:gd name="connsiteY165" fmla="*/ 2071777 h 3871568"/>
                  <a:gd name="connsiteX166" fmla="*/ 784014 w 3548024"/>
                  <a:gd name="connsiteY166" fmla="*/ 2071777 h 3871568"/>
                  <a:gd name="connsiteX167" fmla="*/ 987214 w 3548024"/>
                  <a:gd name="connsiteY167" fmla="*/ 2112417 h 3871568"/>
                  <a:gd name="connsiteX168" fmla="*/ 1261534 w 3548024"/>
                  <a:gd name="connsiteY168" fmla="*/ 2132737 h 3871568"/>
                  <a:gd name="connsiteX169" fmla="*/ 1578766 w 3548024"/>
                  <a:gd name="connsiteY169" fmla="*/ 2175010 h 3871568"/>
                  <a:gd name="connsiteX170" fmla="*/ 1739054 w 3548024"/>
                  <a:gd name="connsiteY170" fmla="*/ 2305457 h 3871568"/>
                  <a:gd name="connsiteX171" fmla="*/ 1789854 w 3548024"/>
                  <a:gd name="connsiteY171" fmla="*/ 2437537 h 3871568"/>
                  <a:gd name="connsiteX172" fmla="*/ 1800014 w 3548024"/>
                  <a:gd name="connsiteY172" fmla="*/ 2681377 h 3871568"/>
                  <a:gd name="connsiteX173" fmla="*/ 1779694 w 3548024"/>
                  <a:gd name="connsiteY173" fmla="*/ 2935377 h 3871568"/>
                  <a:gd name="connsiteX174" fmla="*/ 1728894 w 3548024"/>
                  <a:gd name="connsiteY174" fmla="*/ 3230017 h 3871568"/>
                  <a:gd name="connsiteX175" fmla="*/ 1678094 w 3548024"/>
                  <a:gd name="connsiteY175" fmla="*/ 3524657 h 3871568"/>
                  <a:gd name="connsiteX176" fmla="*/ 1627294 w 3548024"/>
                  <a:gd name="connsiteY176" fmla="*/ 3847312 h 3871568"/>
                  <a:gd name="connsiteX177" fmla="*/ 1820334 w 3548024"/>
                  <a:gd name="connsiteY177" fmla="*/ 3849777 h 3871568"/>
                  <a:gd name="connsiteX178" fmla="*/ 2114974 w 3548024"/>
                  <a:gd name="connsiteY178" fmla="*/ 3859937 h 3871568"/>
                  <a:gd name="connsiteX179" fmla="*/ 2274667 w 3548024"/>
                  <a:gd name="connsiteY179" fmla="*/ 3839765 h 3871568"/>
                  <a:gd name="connsiteX180" fmla="*/ 2287356 w 3548024"/>
                  <a:gd name="connsiteY180" fmla="*/ 3742447 h 3871568"/>
                  <a:gd name="connsiteX181" fmla="*/ 2232894 w 3548024"/>
                  <a:gd name="connsiteY181" fmla="*/ 3380785 h 38715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</a:cxnLst>
                <a:rect l="l" t="t" r="r" b="b"/>
                <a:pathLst>
                  <a:path w="3548024" h="3871568">
                    <a:moveTo>
                      <a:pt x="2224448" y="3383831"/>
                    </a:moveTo>
                    <a:cubicBezTo>
                      <a:pt x="2224379" y="3377973"/>
                      <a:pt x="2174716" y="2596411"/>
                      <a:pt x="2198719" y="2548406"/>
                    </a:cubicBezTo>
                    <a:cubicBezTo>
                      <a:pt x="2222722" y="2500401"/>
                      <a:pt x="2228137" y="2334923"/>
                      <a:pt x="2298846" y="2247018"/>
                    </a:cubicBezTo>
                    <a:cubicBezTo>
                      <a:pt x="2369555" y="2159113"/>
                      <a:pt x="2504606" y="2095904"/>
                      <a:pt x="2622974" y="2020977"/>
                    </a:cubicBezTo>
                    <a:cubicBezTo>
                      <a:pt x="2741342" y="1946050"/>
                      <a:pt x="2898987" y="1853337"/>
                      <a:pt x="3009054" y="1797457"/>
                    </a:cubicBezTo>
                    <a:cubicBezTo>
                      <a:pt x="3119121" y="1741577"/>
                      <a:pt x="3207174" y="1722950"/>
                      <a:pt x="3283374" y="1685697"/>
                    </a:cubicBezTo>
                    <a:cubicBezTo>
                      <a:pt x="3359574" y="1648444"/>
                      <a:pt x="3422227" y="1611190"/>
                      <a:pt x="3466254" y="1573937"/>
                    </a:cubicBezTo>
                    <a:cubicBezTo>
                      <a:pt x="3510281" y="1536684"/>
                      <a:pt x="3542454" y="1482497"/>
                      <a:pt x="3547534" y="1462177"/>
                    </a:cubicBezTo>
                    <a:cubicBezTo>
                      <a:pt x="3552614" y="1441857"/>
                      <a:pt x="3517054" y="1436777"/>
                      <a:pt x="3496734" y="1452017"/>
                    </a:cubicBezTo>
                    <a:cubicBezTo>
                      <a:pt x="3476414" y="1467257"/>
                      <a:pt x="3469641" y="1519750"/>
                      <a:pt x="3425614" y="1553617"/>
                    </a:cubicBezTo>
                    <a:cubicBezTo>
                      <a:pt x="3381587" y="1587484"/>
                      <a:pt x="3317241" y="1616270"/>
                      <a:pt x="3232574" y="1655217"/>
                    </a:cubicBezTo>
                    <a:cubicBezTo>
                      <a:pt x="3147907" y="1694164"/>
                      <a:pt x="2975187" y="1766977"/>
                      <a:pt x="2917614" y="1787297"/>
                    </a:cubicBezTo>
                    <a:cubicBezTo>
                      <a:pt x="2860041" y="1807617"/>
                      <a:pt x="2887134" y="1797457"/>
                      <a:pt x="2887134" y="1777137"/>
                    </a:cubicBezTo>
                    <a:cubicBezTo>
                      <a:pt x="2887134" y="1756817"/>
                      <a:pt x="2902374" y="1711097"/>
                      <a:pt x="2917614" y="1665377"/>
                    </a:cubicBezTo>
                    <a:cubicBezTo>
                      <a:pt x="2932854" y="1619657"/>
                      <a:pt x="2968414" y="1538377"/>
                      <a:pt x="2978574" y="1502817"/>
                    </a:cubicBezTo>
                    <a:cubicBezTo>
                      <a:pt x="2988734" y="1467257"/>
                      <a:pt x="2987041" y="1458790"/>
                      <a:pt x="2978574" y="1452017"/>
                    </a:cubicBezTo>
                    <a:cubicBezTo>
                      <a:pt x="2970107" y="1445244"/>
                      <a:pt x="2941321" y="1446937"/>
                      <a:pt x="2927774" y="1462177"/>
                    </a:cubicBezTo>
                    <a:cubicBezTo>
                      <a:pt x="2914227" y="1477417"/>
                      <a:pt x="2915921" y="1492657"/>
                      <a:pt x="2897294" y="1543457"/>
                    </a:cubicBezTo>
                    <a:cubicBezTo>
                      <a:pt x="2878667" y="1594257"/>
                      <a:pt x="2834641" y="1716177"/>
                      <a:pt x="2816014" y="1766977"/>
                    </a:cubicBezTo>
                    <a:cubicBezTo>
                      <a:pt x="2797387" y="1817777"/>
                      <a:pt x="2823723" y="1816256"/>
                      <a:pt x="2785534" y="1848257"/>
                    </a:cubicBezTo>
                    <a:cubicBezTo>
                      <a:pt x="2747345" y="1880258"/>
                      <a:pt x="2656305" y="1920039"/>
                      <a:pt x="2586878" y="1958986"/>
                    </a:cubicBezTo>
                    <a:cubicBezTo>
                      <a:pt x="2437603" y="2042593"/>
                      <a:pt x="2428998" y="2042819"/>
                      <a:pt x="2368974" y="2081937"/>
                    </a:cubicBezTo>
                    <a:cubicBezTo>
                      <a:pt x="2308950" y="2121055"/>
                      <a:pt x="2236894" y="2232644"/>
                      <a:pt x="2226734" y="2193697"/>
                    </a:cubicBezTo>
                    <a:cubicBezTo>
                      <a:pt x="2216574" y="2154750"/>
                      <a:pt x="2282614" y="1970177"/>
                      <a:pt x="2308014" y="1848257"/>
                    </a:cubicBezTo>
                    <a:cubicBezTo>
                      <a:pt x="2333414" y="1726337"/>
                      <a:pt x="2331721" y="1563777"/>
                      <a:pt x="2379134" y="1462177"/>
                    </a:cubicBezTo>
                    <a:cubicBezTo>
                      <a:pt x="2426547" y="1360577"/>
                      <a:pt x="2545081" y="1303004"/>
                      <a:pt x="2592494" y="1238657"/>
                    </a:cubicBezTo>
                    <a:cubicBezTo>
                      <a:pt x="2639907" y="1174310"/>
                      <a:pt x="2658534" y="1103190"/>
                      <a:pt x="2663614" y="1076097"/>
                    </a:cubicBezTo>
                    <a:cubicBezTo>
                      <a:pt x="2668694" y="1049004"/>
                      <a:pt x="2639907" y="1054084"/>
                      <a:pt x="2622974" y="1076097"/>
                    </a:cubicBezTo>
                    <a:cubicBezTo>
                      <a:pt x="2606041" y="1098110"/>
                      <a:pt x="2597574" y="1165844"/>
                      <a:pt x="2562014" y="1208177"/>
                    </a:cubicBezTo>
                    <a:cubicBezTo>
                      <a:pt x="2526454" y="1250510"/>
                      <a:pt x="2426547" y="1338564"/>
                      <a:pt x="2409614" y="1330097"/>
                    </a:cubicBezTo>
                    <a:cubicBezTo>
                      <a:pt x="2392681" y="1321630"/>
                      <a:pt x="2438401" y="1235270"/>
                      <a:pt x="2460414" y="1157377"/>
                    </a:cubicBezTo>
                    <a:cubicBezTo>
                      <a:pt x="2482427" y="1079484"/>
                      <a:pt x="2511214" y="927084"/>
                      <a:pt x="2541694" y="862737"/>
                    </a:cubicBezTo>
                    <a:cubicBezTo>
                      <a:pt x="2572174" y="798390"/>
                      <a:pt x="2612814" y="801777"/>
                      <a:pt x="2643294" y="771297"/>
                    </a:cubicBezTo>
                    <a:cubicBezTo>
                      <a:pt x="2673774" y="740817"/>
                      <a:pt x="2709334" y="703564"/>
                      <a:pt x="2724574" y="679857"/>
                    </a:cubicBezTo>
                    <a:cubicBezTo>
                      <a:pt x="2739814" y="656150"/>
                      <a:pt x="2739814" y="634137"/>
                      <a:pt x="2734734" y="629057"/>
                    </a:cubicBezTo>
                    <a:cubicBezTo>
                      <a:pt x="2729654" y="623977"/>
                      <a:pt x="2712721" y="632444"/>
                      <a:pt x="2694094" y="649377"/>
                    </a:cubicBezTo>
                    <a:cubicBezTo>
                      <a:pt x="2675467" y="666310"/>
                      <a:pt x="2644987" y="712030"/>
                      <a:pt x="2622974" y="730657"/>
                    </a:cubicBezTo>
                    <a:cubicBezTo>
                      <a:pt x="2600961" y="749284"/>
                      <a:pt x="2553547" y="806857"/>
                      <a:pt x="2562014" y="761137"/>
                    </a:cubicBezTo>
                    <a:cubicBezTo>
                      <a:pt x="2570481" y="715417"/>
                      <a:pt x="2646681" y="546084"/>
                      <a:pt x="2673774" y="456337"/>
                    </a:cubicBezTo>
                    <a:cubicBezTo>
                      <a:pt x="2700867" y="366590"/>
                      <a:pt x="2722881" y="263297"/>
                      <a:pt x="2724574" y="222657"/>
                    </a:cubicBezTo>
                    <a:cubicBezTo>
                      <a:pt x="2726267" y="182017"/>
                      <a:pt x="2694094" y="195564"/>
                      <a:pt x="2683934" y="212497"/>
                    </a:cubicBezTo>
                    <a:cubicBezTo>
                      <a:pt x="2673774" y="229430"/>
                      <a:pt x="2675467" y="276844"/>
                      <a:pt x="2663614" y="324257"/>
                    </a:cubicBezTo>
                    <a:cubicBezTo>
                      <a:pt x="2651761" y="371670"/>
                      <a:pt x="2624667" y="468190"/>
                      <a:pt x="2612814" y="496977"/>
                    </a:cubicBezTo>
                    <a:cubicBezTo>
                      <a:pt x="2600961" y="525764"/>
                      <a:pt x="2602654" y="520684"/>
                      <a:pt x="2592494" y="496977"/>
                    </a:cubicBezTo>
                    <a:cubicBezTo>
                      <a:pt x="2582334" y="473270"/>
                      <a:pt x="2563707" y="393684"/>
                      <a:pt x="2551854" y="354737"/>
                    </a:cubicBezTo>
                    <a:cubicBezTo>
                      <a:pt x="2540001" y="315790"/>
                      <a:pt x="2531534" y="273457"/>
                      <a:pt x="2521374" y="263297"/>
                    </a:cubicBezTo>
                    <a:cubicBezTo>
                      <a:pt x="2511214" y="253137"/>
                      <a:pt x="2492587" y="278537"/>
                      <a:pt x="2490894" y="293777"/>
                    </a:cubicBezTo>
                    <a:cubicBezTo>
                      <a:pt x="2489201" y="309017"/>
                      <a:pt x="2502747" y="325950"/>
                      <a:pt x="2511214" y="354737"/>
                    </a:cubicBezTo>
                    <a:cubicBezTo>
                      <a:pt x="2519681" y="383524"/>
                      <a:pt x="2533227" y="432630"/>
                      <a:pt x="2541694" y="466497"/>
                    </a:cubicBezTo>
                    <a:cubicBezTo>
                      <a:pt x="2550161" y="500364"/>
                      <a:pt x="2556934" y="537617"/>
                      <a:pt x="2562014" y="557937"/>
                    </a:cubicBezTo>
                    <a:cubicBezTo>
                      <a:pt x="2567094" y="578257"/>
                      <a:pt x="2584027" y="544390"/>
                      <a:pt x="2572174" y="588417"/>
                    </a:cubicBezTo>
                    <a:cubicBezTo>
                      <a:pt x="2560321" y="632444"/>
                      <a:pt x="2516294" y="740817"/>
                      <a:pt x="2490894" y="822097"/>
                    </a:cubicBezTo>
                    <a:cubicBezTo>
                      <a:pt x="2465494" y="903377"/>
                      <a:pt x="2441787" y="1038844"/>
                      <a:pt x="2419774" y="1076097"/>
                    </a:cubicBezTo>
                    <a:cubicBezTo>
                      <a:pt x="2397761" y="1113350"/>
                      <a:pt x="2385907" y="1079484"/>
                      <a:pt x="2358814" y="1045617"/>
                    </a:cubicBezTo>
                    <a:cubicBezTo>
                      <a:pt x="2331721" y="1011750"/>
                      <a:pt x="2280921" y="915230"/>
                      <a:pt x="2257214" y="872897"/>
                    </a:cubicBezTo>
                    <a:cubicBezTo>
                      <a:pt x="2233507" y="830564"/>
                      <a:pt x="2226734" y="800084"/>
                      <a:pt x="2216574" y="791617"/>
                    </a:cubicBezTo>
                    <a:cubicBezTo>
                      <a:pt x="2206414" y="783150"/>
                      <a:pt x="2192867" y="800084"/>
                      <a:pt x="2196254" y="822097"/>
                    </a:cubicBezTo>
                    <a:cubicBezTo>
                      <a:pt x="2199641" y="844110"/>
                      <a:pt x="2219961" y="888137"/>
                      <a:pt x="2236894" y="923697"/>
                    </a:cubicBezTo>
                    <a:cubicBezTo>
                      <a:pt x="2253827" y="959257"/>
                      <a:pt x="2279227" y="1003284"/>
                      <a:pt x="2297854" y="1035457"/>
                    </a:cubicBezTo>
                    <a:cubicBezTo>
                      <a:pt x="2316481" y="1067630"/>
                      <a:pt x="2335107" y="1098110"/>
                      <a:pt x="2348654" y="1116737"/>
                    </a:cubicBezTo>
                    <a:cubicBezTo>
                      <a:pt x="2362201" y="1135364"/>
                      <a:pt x="2377441" y="1123510"/>
                      <a:pt x="2379134" y="1147217"/>
                    </a:cubicBezTo>
                    <a:cubicBezTo>
                      <a:pt x="2380827" y="1170924"/>
                      <a:pt x="2379134" y="1182777"/>
                      <a:pt x="2358814" y="1258977"/>
                    </a:cubicBezTo>
                    <a:cubicBezTo>
                      <a:pt x="2338494" y="1335177"/>
                      <a:pt x="2282614" y="1504510"/>
                      <a:pt x="2257214" y="1604417"/>
                    </a:cubicBezTo>
                    <a:cubicBezTo>
                      <a:pt x="2231814" y="1704324"/>
                      <a:pt x="2223347" y="1792377"/>
                      <a:pt x="2206414" y="1858417"/>
                    </a:cubicBezTo>
                    <a:cubicBezTo>
                      <a:pt x="2189481" y="1924457"/>
                      <a:pt x="2175934" y="1973564"/>
                      <a:pt x="2155614" y="2000657"/>
                    </a:cubicBezTo>
                    <a:cubicBezTo>
                      <a:pt x="2135294" y="2027750"/>
                      <a:pt x="2103121" y="2042990"/>
                      <a:pt x="2084494" y="2020977"/>
                    </a:cubicBezTo>
                    <a:cubicBezTo>
                      <a:pt x="2065867" y="1998964"/>
                      <a:pt x="2065867" y="1949857"/>
                      <a:pt x="2043854" y="1868577"/>
                    </a:cubicBezTo>
                    <a:cubicBezTo>
                      <a:pt x="2021841" y="1787297"/>
                      <a:pt x="1986281" y="1665377"/>
                      <a:pt x="1952414" y="1533297"/>
                    </a:cubicBezTo>
                    <a:cubicBezTo>
                      <a:pt x="1918547" y="1401217"/>
                      <a:pt x="1866054" y="1228497"/>
                      <a:pt x="1840654" y="1076097"/>
                    </a:cubicBezTo>
                    <a:cubicBezTo>
                      <a:pt x="1815254" y="923697"/>
                      <a:pt x="1795602" y="791913"/>
                      <a:pt x="1800014" y="618897"/>
                    </a:cubicBezTo>
                    <a:cubicBezTo>
                      <a:pt x="1804426" y="445881"/>
                      <a:pt x="1827258" y="135654"/>
                      <a:pt x="1867129" y="38001"/>
                    </a:cubicBezTo>
                    <a:cubicBezTo>
                      <a:pt x="1866314" y="-46814"/>
                      <a:pt x="1813080" y="25046"/>
                      <a:pt x="1795121" y="110009"/>
                    </a:cubicBezTo>
                    <a:cubicBezTo>
                      <a:pt x="1777162" y="194972"/>
                      <a:pt x="1765332" y="442642"/>
                      <a:pt x="1759374" y="547777"/>
                    </a:cubicBezTo>
                    <a:cubicBezTo>
                      <a:pt x="1753416" y="652912"/>
                      <a:pt x="1757681" y="690017"/>
                      <a:pt x="1759374" y="740817"/>
                    </a:cubicBezTo>
                    <a:cubicBezTo>
                      <a:pt x="1761067" y="791617"/>
                      <a:pt x="1774614" y="844110"/>
                      <a:pt x="1769534" y="852577"/>
                    </a:cubicBezTo>
                    <a:cubicBezTo>
                      <a:pt x="1764454" y="861044"/>
                      <a:pt x="1754294" y="835644"/>
                      <a:pt x="1728894" y="791617"/>
                    </a:cubicBezTo>
                    <a:cubicBezTo>
                      <a:pt x="1703494" y="747590"/>
                      <a:pt x="1644227" y="666310"/>
                      <a:pt x="1617134" y="588417"/>
                    </a:cubicBezTo>
                    <a:cubicBezTo>
                      <a:pt x="1590041" y="510524"/>
                      <a:pt x="1579881" y="381830"/>
                      <a:pt x="1566334" y="324257"/>
                    </a:cubicBezTo>
                    <a:cubicBezTo>
                      <a:pt x="1552787" y="266684"/>
                      <a:pt x="1544321" y="246364"/>
                      <a:pt x="1535854" y="242977"/>
                    </a:cubicBezTo>
                    <a:cubicBezTo>
                      <a:pt x="1527387" y="239590"/>
                      <a:pt x="1513841" y="253137"/>
                      <a:pt x="1515534" y="303937"/>
                    </a:cubicBezTo>
                    <a:cubicBezTo>
                      <a:pt x="1517227" y="354737"/>
                      <a:pt x="1537547" y="496977"/>
                      <a:pt x="1546014" y="547777"/>
                    </a:cubicBezTo>
                    <a:cubicBezTo>
                      <a:pt x="1554481" y="598577"/>
                      <a:pt x="1568027" y="600270"/>
                      <a:pt x="1566334" y="608737"/>
                    </a:cubicBezTo>
                    <a:cubicBezTo>
                      <a:pt x="1564641" y="617204"/>
                      <a:pt x="1557867" y="613817"/>
                      <a:pt x="1535854" y="598577"/>
                    </a:cubicBezTo>
                    <a:cubicBezTo>
                      <a:pt x="1513841" y="583337"/>
                      <a:pt x="1469814" y="541004"/>
                      <a:pt x="1434254" y="517297"/>
                    </a:cubicBezTo>
                    <a:cubicBezTo>
                      <a:pt x="1398694" y="493590"/>
                      <a:pt x="1342814" y="461417"/>
                      <a:pt x="1322494" y="456337"/>
                    </a:cubicBezTo>
                    <a:cubicBezTo>
                      <a:pt x="1302174" y="451257"/>
                      <a:pt x="1295401" y="466497"/>
                      <a:pt x="1312334" y="486817"/>
                    </a:cubicBezTo>
                    <a:cubicBezTo>
                      <a:pt x="1329267" y="507137"/>
                      <a:pt x="1381761" y="549470"/>
                      <a:pt x="1424094" y="578257"/>
                    </a:cubicBezTo>
                    <a:cubicBezTo>
                      <a:pt x="1466427" y="607044"/>
                      <a:pt x="1537547" y="642604"/>
                      <a:pt x="1566334" y="659537"/>
                    </a:cubicBezTo>
                    <a:cubicBezTo>
                      <a:pt x="1595121" y="676470"/>
                      <a:pt x="1578187" y="654457"/>
                      <a:pt x="1596814" y="679857"/>
                    </a:cubicBezTo>
                    <a:cubicBezTo>
                      <a:pt x="1615441" y="705257"/>
                      <a:pt x="1651001" y="772990"/>
                      <a:pt x="1678094" y="811937"/>
                    </a:cubicBezTo>
                    <a:cubicBezTo>
                      <a:pt x="1705187" y="850884"/>
                      <a:pt x="1742441" y="877977"/>
                      <a:pt x="1759374" y="913537"/>
                    </a:cubicBezTo>
                    <a:cubicBezTo>
                      <a:pt x="1776307" y="949097"/>
                      <a:pt x="1771227" y="974497"/>
                      <a:pt x="1779694" y="1025297"/>
                    </a:cubicBezTo>
                    <a:cubicBezTo>
                      <a:pt x="1788161" y="1076097"/>
                      <a:pt x="1794934" y="1140444"/>
                      <a:pt x="1810174" y="1218337"/>
                    </a:cubicBezTo>
                    <a:cubicBezTo>
                      <a:pt x="1825414" y="1296230"/>
                      <a:pt x="1864361" y="1446937"/>
                      <a:pt x="1871134" y="1492657"/>
                    </a:cubicBezTo>
                    <a:cubicBezTo>
                      <a:pt x="1877907" y="1538377"/>
                      <a:pt x="1898227" y="1521444"/>
                      <a:pt x="1850814" y="1492657"/>
                    </a:cubicBezTo>
                    <a:cubicBezTo>
                      <a:pt x="1803401" y="1463870"/>
                      <a:pt x="1661161" y="1385977"/>
                      <a:pt x="1586654" y="1319937"/>
                    </a:cubicBezTo>
                    <a:cubicBezTo>
                      <a:pt x="1512147" y="1253897"/>
                      <a:pt x="1447801" y="1155684"/>
                      <a:pt x="1403774" y="1096417"/>
                    </a:cubicBezTo>
                    <a:cubicBezTo>
                      <a:pt x="1359747" y="1037150"/>
                      <a:pt x="1339427" y="1013444"/>
                      <a:pt x="1322494" y="964337"/>
                    </a:cubicBezTo>
                    <a:cubicBezTo>
                      <a:pt x="1305561" y="915230"/>
                      <a:pt x="1308947" y="833950"/>
                      <a:pt x="1302174" y="801777"/>
                    </a:cubicBezTo>
                    <a:cubicBezTo>
                      <a:pt x="1295401" y="769604"/>
                      <a:pt x="1290321" y="762830"/>
                      <a:pt x="1281854" y="771297"/>
                    </a:cubicBezTo>
                    <a:cubicBezTo>
                      <a:pt x="1273387" y="779764"/>
                      <a:pt x="1254761" y="822097"/>
                      <a:pt x="1251374" y="852577"/>
                    </a:cubicBezTo>
                    <a:cubicBezTo>
                      <a:pt x="1247987" y="883057"/>
                      <a:pt x="1273387" y="950790"/>
                      <a:pt x="1261534" y="954177"/>
                    </a:cubicBezTo>
                    <a:cubicBezTo>
                      <a:pt x="1249681" y="957564"/>
                      <a:pt x="1222587" y="916924"/>
                      <a:pt x="1180254" y="872897"/>
                    </a:cubicBezTo>
                    <a:cubicBezTo>
                      <a:pt x="1137921" y="828870"/>
                      <a:pt x="1048174" y="742510"/>
                      <a:pt x="1007534" y="690017"/>
                    </a:cubicBezTo>
                    <a:cubicBezTo>
                      <a:pt x="966894" y="637524"/>
                      <a:pt x="956734" y="593497"/>
                      <a:pt x="936414" y="557937"/>
                    </a:cubicBezTo>
                    <a:cubicBezTo>
                      <a:pt x="916094" y="522377"/>
                      <a:pt x="899161" y="490204"/>
                      <a:pt x="885614" y="476657"/>
                    </a:cubicBezTo>
                    <a:cubicBezTo>
                      <a:pt x="872067" y="463110"/>
                      <a:pt x="856827" y="464804"/>
                      <a:pt x="855134" y="476657"/>
                    </a:cubicBezTo>
                    <a:cubicBezTo>
                      <a:pt x="853441" y="488510"/>
                      <a:pt x="855134" y="505444"/>
                      <a:pt x="875454" y="547777"/>
                    </a:cubicBezTo>
                    <a:cubicBezTo>
                      <a:pt x="895774" y="590110"/>
                      <a:pt x="943187" y="683244"/>
                      <a:pt x="977054" y="730657"/>
                    </a:cubicBezTo>
                    <a:cubicBezTo>
                      <a:pt x="1010921" y="778070"/>
                      <a:pt x="1073574" y="815324"/>
                      <a:pt x="1078654" y="832257"/>
                    </a:cubicBezTo>
                    <a:cubicBezTo>
                      <a:pt x="1083734" y="849190"/>
                      <a:pt x="1046481" y="844110"/>
                      <a:pt x="1007534" y="832257"/>
                    </a:cubicBezTo>
                    <a:cubicBezTo>
                      <a:pt x="968587" y="820404"/>
                      <a:pt x="875454" y="769604"/>
                      <a:pt x="844974" y="761137"/>
                    </a:cubicBezTo>
                    <a:cubicBezTo>
                      <a:pt x="814494" y="752670"/>
                      <a:pt x="812801" y="769604"/>
                      <a:pt x="824654" y="781457"/>
                    </a:cubicBezTo>
                    <a:cubicBezTo>
                      <a:pt x="836507" y="793310"/>
                      <a:pt x="875454" y="813630"/>
                      <a:pt x="916094" y="832257"/>
                    </a:cubicBezTo>
                    <a:cubicBezTo>
                      <a:pt x="956734" y="850884"/>
                      <a:pt x="1034627" y="881364"/>
                      <a:pt x="1068494" y="893217"/>
                    </a:cubicBezTo>
                    <a:cubicBezTo>
                      <a:pt x="1102361" y="905070"/>
                      <a:pt x="1090507" y="884750"/>
                      <a:pt x="1119294" y="903377"/>
                    </a:cubicBezTo>
                    <a:cubicBezTo>
                      <a:pt x="1148081" y="922004"/>
                      <a:pt x="1214121" y="982964"/>
                      <a:pt x="1241214" y="1004977"/>
                    </a:cubicBezTo>
                    <a:cubicBezTo>
                      <a:pt x="1268307" y="1026990"/>
                      <a:pt x="1256454" y="1008364"/>
                      <a:pt x="1281854" y="1035457"/>
                    </a:cubicBezTo>
                    <a:cubicBezTo>
                      <a:pt x="1307254" y="1062550"/>
                      <a:pt x="1358054" y="1123510"/>
                      <a:pt x="1393614" y="1167537"/>
                    </a:cubicBezTo>
                    <a:cubicBezTo>
                      <a:pt x="1429174" y="1211564"/>
                      <a:pt x="1447801" y="1248817"/>
                      <a:pt x="1495214" y="1299617"/>
                    </a:cubicBezTo>
                    <a:cubicBezTo>
                      <a:pt x="1542627" y="1350417"/>
                      <a:pt x="1620521" y="1421537"/>
                      <a:pt x="1678094" y="1472337"/>
                    </a:cubicBezTo>
                    <a:cubicBezTo>
                      <a:pt x="1735667" y="1523137"/>
                      <a:pt x="1810174" y="1573937"/>
                      <a:pt x="1840654" y="1604417"/>
                    </a:cubicBezTo>
                    <a:cubicBezTo>
                      <a:pt x="1871134" y="1634897"/>
                      <a:pt x="1854201" y="1621350"/>
                      <a:pt x="1860974" y="1655217"/>
                    </a:cubicBezTo>
                    <a:cubicBezTo>
                      <a:pt x="1867747" y="1689084"/>
                      <a:pt x="1876214" y="1766977"/>
                      <a:pt x="1881294" y="1807617"/>
                    </a:cubicBezTo>
                    <a:cubicBezTo>
                      <a:pt x="1886374" y="1848257"/>
                      <a:pt x="1891454" y="1856724"/>
                      <a:pt x="1891454" y="1899057"/>
                    </a:cubicBezTo>
                    <a:cubicBezTo>
                      <a:pt x="1891454" y="1941390"/>
                      <a:pt x="1901614" y="2042990"/>
                      <a:pt x="1881294" y="2061617"/>
                    </a:cubicBezTo>
                    <a:cubicBezTo>
                      <a:pt x="1860974" y="2080244"/>
                      <a:pt x="1833881" y="2027750"/>
                      <a:pt x="1769534" y="2010817"/>
                    </a:cubicBezTo>
                    <a:cubicBezTo>
                      <a:pt x="1705187" y="1993884"/>
                      <a:pt x="1581574" y="1980337"/>
                      <a:pt x="1495214" y="1960017"/>
                    </a:cubicBezTo>
                    <a:cubicBezTo>
                      <a:pt x="1408854" y="1939697"/>
                      <a:pt x="1351281" y="1922764"/>
                      <a:pt x="1251374" y="1888897"/>
                    </a:cubicBezTo>
                    <a:cubicBezTo>
                      <a:pt x="1151467" y="1855030"/>
                      <a:pt x="993987" y="1817777"/>
                      <a:pt x="895774" y="1756817"/>
                    </a:cubicBezTo>
                    <a:cubicBezTo>
                      <a:pt x="797561" y="1695857"/>
                      <a:pt x="726441" y="1595950"/>
                      <a:pt x="662094" y="1523137"/>
                    </a:cubicBezTo>
                    <a:cubicBezTo>
                      <a:pt x="597747" y="1450324"/>
                      <a:pt x="550334" y="1370737"/>
                      <a:pt x="509694" y="1319937"/>
                    </a:cubicBezTo>
                    <a:cubicBezTo>
                      <a:pt x="469054" y="1269137"/>
                      <a:pt x="443654" y="1233577"/>
                      <a:pt x="418254" y="1218337"/>
                    </a:cubicBezTo>
                    <a:cubicBezTo>
                      <a:pt x="392854" y="1203097"/>
                      <a:pt x="353907" y="1211564"/>
                      <a:pt x="357294" y="1228497"/>
                    </a:cubicBezTo>
                    <a:cubicBezTo>
                      <a:pt x="360681" y="1245430"/>
                      <a:pt x="404707" y="1274217"/>
                      <a:pt x="438574" y="1319937"/>
                    </a:cubicBezTo>
                    <a:cubicBezTo>
                      <a:pt x="472441" y="1365657"/>
                      <a:pt x="530014" y="1458790"/>
                      <a:pt x="560494" y="1502817"/>
                    </a:cubicBezTo>
                    <a:cubicBezTo>
                      <a:pt x="590974" y="1546844"/>
                      <a:pt x="623147" y="1572244"/>
                      <a:pt x="621454" y="1584097"/>
                    </a:cubicBezTo>
                    <a:cubicBezTo>
                      <a:pt x="619761" y="1595950"/>
                      <a:pt x="590974" y="1590870"/>
                      <a:pt x="550334" y="1573937"/>
                    </a:cubicBezTo>
                    <a:cubicBezTo>
                      <a:pt x="509694" y="1557004"/>
                      <a:pt x="435187" y="1518057"/>
                      <a:pt x="377614" y="1482497"/>
                    </a:cubicBezTo>
                    <a:cubicBezTo>
                      <a:pt x="320041" y="1446937"/>
                      <a:pt x="260774" y="1402910"/>
                      <a:pt x="204894" y="1360577"/>
                    </a:cubicBezTo>
                    <a:cubicBezTo>
                      <a:pt x="149014" y="1318244"/>
                      <a:pt x="76201" y="1248817"/>
                      <a:pt x="42334" y="1228497"/>
                    </a:cubicBezTo>
                    <a:cubicBezTo>
                      <a:pt x="8467" y="1208177"/>
                      <a:pt x="-5079" y="1225110"/>
                      <a:pt x="1694" y="1238657"/>
                    </a:cubicBezTo>
                    <a:cubicBezTo>
                      <a:pt x="8467" y="1252204"/>
                      <a:pt x="23707" y="1260670"/>
                      <a:pt x="82974" y="1309777"/>
                    </a:cubicBezTo>
                    <a:cubicBezTo>
                      <a:pt x="142241" y="1358884"/>
                      <a:pt x="270934" y="1477417"/>
                      <a:pt x="357294" y="1533297"/>
                    </a:cubicBezTo>
                    <a:cubicBezTo>
                      <a:pt x="443654" y="1589177"/>
                      <a:pt x="543561" y="1623044"/>
                      <a:pt x="601134" y="1645057"/>
                    </a:cubicBezTo>
                    <a:cubicBezTo>
                      <a:pt x="658707" y="1667070"/>
                      <a:pt x="677334" y="1651830"/>
                      <a:pt x="702734" y="1665377"/>
                    </a:cubicBezTo>
                    <a:cubicBezTo>
                      <a:pt x="728134" y="1678924"/>
                      <a:pt x="734907" y="1707710"/>
                      <a:pt x="753534" y="1726337"/>
                    </a:cubicBezTo>
                    <a:cubicBezTo>
                      <a:pt x="772161" y="1744964"/>
                      <a:pt x="789094" y="1760204"/>
                      <a:pt x="814494" y="1777137"/>
                    </a:cubicBezTo>
                    <a:cubicBezTo>
                      <a:pt x="839894" y="1794070"/>
                      <a:pt x="836507" y="1799150"/>
                      <a:pt x="905934" y="1827937"/>
                    </a:cubicBezTo>
                    <a:cubicBezTo>
                      <a:pt x="975361" y="1856724"/>
                      <a:pt x="1231054" y="1949857"/>
                      <a:pt x="1231054" y="1949857"/>
                    </a:cubicBezTo>
                    <a:cubicBezTo>
                      <a:pt x="1336041" y="1988804"/>
                      <a:pt x="1466427" y="2031137"/>
                      <a:pt x="1535854" y="2061617"/>
                    </a:cubicBezTo>
                    <a:cubicBezTo>
                      <a:pt x="1605281" y="2092097"/>
                      <a:pt x="1659467" y="2125964"/>
                      <a:pt x="1647614" y="2132737"/>
                    </a:cubicBezTo>
                    <a:cubicBezTo>
                      <a:pt x="1635761" y="2139510"/>
                      <a:pt x="1525694" y="2107337"/>
                      <a:pt x="1464734" y="2102257"/>
                    </a:cubicBezTo>
                    <a:cubicBezTo>
                      <a:pt x="1403774" y="2097177"/>
                      <a:pt x="1351281" y="2105644"/>
                      <a:pt x="1281854" y="2102257"/>
                    </a:cubicBezTo>
                    <a:cubicBezTo>
                      <a:pt x="1212427" y="2098870"/>
                      <a:pt x="1127761" y="2097177"/>
                      <a:pt x="1048174" y="2081937"/>
                    </a:cubicBezTo>
                    <a:cubicBezTo>
                      <a:pt x="968587" y="2066697"/>
                      <a:pt x="889001" y="2037910"/>
                      <a:pt x="804334" y="2010817"/>
                    </a:cubicBezTo>
                    <a:cubicBezTo>
                      <a:pt x="719667" y="1983724"/>
                      <a:pt x="589281" y="1936310"/>
                      <a:pt x="540174" y="1919377"/>
                    </a:cubicBezTo>
                    <a:cubicBezTo>
                      <a:pt x="491067" y="1902444"/>
                      <a:pt x="536787" y="1926150"/>
                      <a:pt x="509694" y="1909217"/>
                    </a:cubicBezTo>
                    <a:cubicBezTo>
                      <a:pt x="482601" y="1892284"/>
                      <a:pt x="406401" y="1831324"/>
                      <a:pt x="377614" y="1817777"/>
                    </a:cubicBezTo>
                    <a:cubicBezTo>
                      <a:pt x="348827" y="1804230"/>
                      <a:pt x="321734" y="1805924"/>
                      <a:pt x="336974" y="1827937"/>
                    </a:cubicBezTo>
                    <a:cubicBezTo>
                      <a:pt x="352214" y="1849950"/>
                      <a:pt x="404707" y="1915990"/>
                      <a:pt x="469054" y="1949857"/>
                    </a:cubicBezTo>
                    <a:cubicBezTo>
                      <a:pt x="533401" y="1983724"/>
                      <a:pt x="701041" y="2017590"/>
                      <a:pt x="723054" y="2031137"/>
                    </a:cubicBezTo>
                    <a:cubicBezTo>
                      <a:pt x="745067" y="2044684"/>
                      <a:pt x="643467" y="2032830"/>
                      <a:pt x="601134" y="2031137"/>
                    </a:cubicBezTo>
                    <a:cubicBezTo>
                      <a:pt x="558801" y="2029444"/>
                      <a:pt x="491067" y="2014204"/>
                      <a:pt x="469054" y="2020977"/>
                    </a:cubicBezTo>
                    <a:cubicBezTo>
                      <a:pt x="447041" y="2027750"/>
                      <a:pt x="450427" y="2063310"/>
                      <a:pt x="469054" y="2071777"/>
                    </a:cubicBezTo>
                    <a:cubicBezTo>
                      <a:pt x="487681" y="2080244"/>
                      <a:pt x="580814" y="2071777"/>
                      <a:pt x="580814" y="2071777"/>
                    </a:cubicBezTo>
                    <a:cubicBezTo>
                      <a:pt x="633307" y="2071777"/>
                      <a:pt x="716281" y="2065004"/>
                      <a:pt x="784014" y="2071777"/>
                    </a:cubicBezTo>
                    <a:cubicBezTo>
                      <a:pt x="851747" y="2078550"/>
                      <a:pt x="907627" y="2102257"/>
                      <a:pt x="987214" y="2112417"/>
                    </a:cubicBezTo>
                    <a:cubicBezTo>
                      <a:pt x="1066801" y="2122577"/>
                      <a:pt x="1162942" y="2122305"/>
                      <a:pt x="1261534" y="2132737"/>
                    </a:cubicBezTo>
                    <a:cubicBezTo>
                      <a:pt x="1360126" y="2143169"/>
                      <a:pt x="1499179" y="2146223"/>
                      <a:pt x="1578766" y="2175010"/>
                    </a:cubicBezTo>
                    <a:cubicBezTo>
                      <a:pt x="1658353" y="2203797"/>
                      <a:pt x="1703873" y="2261703"/>
                      <a:pt x="1739054" y="2305457"/>
                    </a:cubicBezTo>
                    <a:cubicBezTo>
                      <a:pt x="1774235" y="2349211"/>
                      <a:pt x="1779694" y="2374884"/>
                      <a:pt x="1789854" y="2437537"/>
                    </a:cubicBezTo>
                    <a:cubicBezTo>
                      <a:pt x="1800014" y="2500190"/>
                      <a:pt x="1801707" y="2598404"/>
                      <a:pt x="1800014" y="2681377"/>
                    </a:cubicBezTo>
                    <a:cubicBezTo>
                      <a:pt x="1798321" y="2764350"/>
                      <a:pt x="1791547" y="2843937"/>
                      <a:pt x="1779694" y="2935377"/>
                    </a:cubicBezTo>
                    <a:cubicBezTo>
                      <a:pt x="1767841" y="3026817"/>
                      <a:pt x="1728894" y="3230017"/>
                      <a:pt x="1728894" y="3230017"/>
                    </a:cubicBezTo>
                    <a:cubicBezTo>
                      <a:pt x="1711961" y="3328230"/>
                      <a:pt x="1695027" y="3421775"/>
                      <a:pt x="1678094" y="3524657"/>
                    </a:cubicBezTo>
                    <a:cubicBezTo>
                      <a:pt x="1661161" y="3627539"/>
                      <a:pt x="1603587" y="3793125"/>
                      <a:pt x="1627294" y="3847312"/>
                    </a:cubicBezTo>
                    <a:cubicBezTo>
                      <a:pt x="1651001" y="3901499"/>
                      <a:pt x="1739054" y="3847673"/>
                      <a:pt x="1820334" y="3849777"/>
                    </a:cubicBezTo>
                    <a:cubicBezTo>
                      <a:pt x="1901614" y="3851881"/>
                      <a:pt x="2039252" y="3861606"/>
                      <a:pt x="2114974" y="3859937"/>
                    </a:cubicBezTo>
                    <a:cubicBezTo>
                      <a:pt x="2190696" y="3858268"/>
                      <a:pt x="2262814" y="3848232"/>
                      <a:pt x="2274667" y="3839765"/>
                    </a:cubicBezTo>
                    <a:cubicBezTo>
                      <a:pt x="2286520" y="3831298"/>
                      <a:pt x="2294318" y="3818944"/>
                      <a:pt x="2287356" y="3742447"/>
                    </a:cubicBezTo>
                    <a:cubicBezTo>
                      <a:pt x="2280394" y="3665950"/>
                      <a:pt x="2238105" y="3593133"/>
                      <a:pt x="2232894" y="3380785"/>
                    </a:cubicBezTo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6350">
                <a:noFill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78" name="자유형 77"/>
              <p:cNvSpPr/>
              <p:nvPr/>
            </p:nvSpPr>
            <p:spPr>
              <a:xfrm>
                <a:off x="6655684" y="2968777"/>
                <a:ext cx="316616" cy="810206"/>
              </a:xfrm>
              <a:custGeom>
                <a:avLst/>
                <a:gdLst>
                  <a:gd name="connsiteX0" fmla="*/ 10886 w 306615"/>
                  <a:gd name="connsiteY0" fmla="*/ 688823 h 779537"/>
                  <a:gd name="connsiteX1" fmla="*/ 21772 w 306615"/>
                  <a:gd name="connsiteY1" fmla="*/ 761394 h 779537"/>
                  <a:gd name="connsiteX2" fmla="*/ 43544 w 306615"/>
                  <a:gd name="connsiteY2" fmla="*/ 772280 h 779537"/>
                  <a:gd name="connsiteX3" fmla="*/ 65315 w 306615"/>
                  <a:gd name="connsiteY3" fmla="*/ 717852 h 779537"/>
                  <a:gd name="connsiteX4" fmla="*/ 116115 w 306615"/>
                  <a:gd name="connsiteY4" fmla="*/ 554566 h 779537"/>
                  <a:gd name="connsiteX5" fmla="*/ 148772 w 306615"/>
                  <a:gd name="connsiteY5" fmla="*/ 384023 h 779537"/>
                  <a:gd name="connsiteX6" fmla="*/ 214086 w 306615"/>
                  <a:gd name="connsiteY6" fmla="*/ 148166 h 779537"/>
                  <a:gd name="connsiteX7" fmla="*/ 293915 w 306615"/>
                  <a:gd name="connsiteY7" fmla="*/ 28423 h 779537"/>
                  <a:gd name="connsiteX8" fmla="*/ 290286 w 306615"/>
                  <a:gd name="connsiteY8" fmla="*/ 6652 h 779537"/>
                  <a:gd name="connsiteX9" fmla="*/ 268515 w 306615"/>
                  <a:gd name="connsiteY9" fmla="*/ 13909 h 779537"/>
                  <a:gd name="connsiteX10" fmla="*/ 214086 w 306615"/>
                  <a:gd name="connsiteY10" fmla="*/ 90109 h 779537"/>
                  <a:gd name="connsiteX11" fmla="*/ 170544 w 306615"/>
                  <a:gd name="connsiteY11" fmla="*/ 195337 h 779537"/>
                  <a:gd name="connsiteX12" fmla="*/ 127001 w 306615"/>
                  <a:gd name="connsiteY12" fmla="*/ 344109 h 779537"/>
                  <a:gd name="connsiteX13" fmla="*/ 87086 w 306615"/>
                  <a:gd name="connsiteY13" fmla="*/ 525537 h 779537"/>
                  <a:gd name="connsiteX14" fmla="*/ 10886 w 306615"/>
                  <a:gd name="connsiteY14" fmla="*/ 688823 h 7795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306615" h="779537">
                    <a:moveTo>
                      <a:pt x="10886" y="688823"/>
                    </a:moveTo>
                    <a:cubicBezTo>
                      <a:pt x="0" y="728132"/>
                      <a:pt x="16329" y="747485"/>
                      <a:pt x="21772" y="761394"/>
                    </a:cubicBezTo>
                    <a:cubicBezTo>
                      <a:pt x="27215" y="775304"/>
                      <a:pt x="36287" y="779537"/>
                      <a:pt x="43544" y="772280"/>
                    </a:cubicBezTo>
                    <a:cubicBezTo>
                      <a:pt x="50801" y="765023"/>
                      <a:pt x="53220" y="754138"/>
                      <a:pt x="65315" y="717852"/>
                    </a:cubicBezTo>
                    <a:cubicBezTo>
                      <a:pt x="77410" y="681566"/>
                      <a:pt x="102206" y="610204"/>
                      <a:pt x="116115" y="554566"/>
                    </a:cubicBezTo>
                    <a:cubicBezTo>
                      <a:pt x="130025" y="498928"/>
                      <a:pt x="132444" y="451756"/>
                      <a:pt x="148772" y="384023"/>
                    </a:cubicBezTo>
                    <a:cubicBezTo>
                      <a:pt x="165100" y="316290"/>
                      <a:pt x="189896" y="207433"/>
                      <a:pt x="214086" y="148166"/>
                    </a:cubicBezTo>
                    <a:cubicBezTo>
                      <a:pt x="238276" y="88899"/>
                      <a:pt x="281215" y="52009"/>
                      <a:pt x="293915" y="28423"/>
                    </a:cubicBezTo>
                    <a:cubicBezTo>
                      <a:pt x="306615" y="4837"/>
                      <a:pt x="294519" y="9071"/>
                      <a:pt x="290286" y="6652"/>
                    </a:cubicBezTo>
                    <a:cubicBezTo>
                      <a:pt x="286053" y="4233"/>
                      <a:pt x="281215" y="0"/>
                      <a:pt x="268515" y="13909"/>
                    </a:cubicBezTo>
                    <a:cubicBezTo>
                      <a:pt x="255815" y="27818"/>
                      <a:pt x="230415" y="59871"/>
                      <a:pt x="214086" y="90109"/>
                    </a:cubicBezTo>
                    <a:cubicBezTo>
                      <a:pt x="197758" y="120347"/>
                      <a:pt x="185058" y="153004"/>
                      <a:pt x="170544" y="195337"/>
                    </a:cubicBezTo>
                    <a:cubicBezTo>
                      <a:pt x="156030" y="237670"/>
                      <a:pt x="140911" y="289076"/>
                      <a:pt x="127001" y="344109"/>
                    </a:cubicBezTo>
                    <a:cubicBezTo>
                      <a:pt x="113091" y="399142"/>
                      <a:pt x="100995" y="473528"/>
                      <a:pt x="87086" y="525537"/>
                    </a:cubicBezTo>
                    <a:cubicBezTo>
                      <a:pt x="73177" y="577546"/>
                      <a:pt x="21772" y="649514"/>
                      <a:pt x="10886" y="688823"/>
                    </a:cubicBezTo>
                    <a:close/>
                  </a:path>
                </a:pathLst>
              </a:custGeom>
              <a:grpFill/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79" name="자유형 78"/>
              <p:cNvSpPr/>
              <p:nvPr/>
            </p:nvSpPr>
            <p:spPr>
              <a:xfrm rot="4200705">
                <a:off x="7895038" y="4360192"/>
                <a:ext cx="306615" cy="779537"/>
              </a:xfrm>
              <a:custGeom>
                <a:avLst/>
                <a:gdLst>
                  <a:gd name="connsiteX0" fmla="*/ 10886 w 306615"/>
                  <a:gd name="connsiteY0" fmla="*/ 688823 h 779537"/>
                  <a:gd name="connsiteX1" fmla="*/ 21772 w 306615"/>
                  <a:gd name="connsiteY1" fmla="*/ 761394 h 779537"/>
                  <a:gd name="connsiteX2" fmla="*/ 43544 w 306615"/>
                  <a:gd name="connsiteY2" fmla="*/ 772280 h 779537"/>
                  <a:gd name="connsiteX3" fmla="*/ 65315 w 306615"/>
                  <a:gd name="connsiteY3" fmla="*/ 717852 h 779537"/>
                  <a:gd name="connsiteX4" fmla="*/ 116115 w 306615"/>
                  <a:gd name="connsiteY4" fmla="*/ 554566 h 779537"/>
                  <a:gd name="connsiteX5" fmla="*/ 148772 w 306615"/>
                  <a:gd name="connsiteY5" fmla="*/ 384023 h 779537"/>
                  <a:gd name="connsiteX6" fmla="*/ 214086 w 306615"/>
                  <a:gd name="connsiteY6" fmla="*/ 148166 h 779537"/>
                  <a:gd name="connsiteX7" fmla="*/ 293915 w 306615"/>
                  <a:gd name="connsiteY7" fmla="*/ 28423 h 779537"/>
                  <a:gd name="connsiteX8" fmla="*/ 290286 w 306615"/>
                  <a:gd name="connsiteY8" fmla="*/ 6652 h 779537"/>
                  <a:gd name="connsiteX9" fmla="*/ 268515 w 306615"/>
                  <a:gd name="connsiteY9" fmla="*/ 13909 h 779537"/>
                  <a:gd name="connsiteX10" fmla="*/ 214086 w 306615"/>
                  <a:gd name="connsiteY10" fmla="*/ 90109 h 779537"/>
                  <a:gd name="connsiteX11" fmla="*/ 170544 w 306615"/>
                  <a:gd name="connsiteY11" fmla="*/ 195337 h 779537"/>
                  <a:gd name="connsiteX12" fmla="*/ 127001 w 306615"/>
                  <a:gd name="connsiteY12" fmla="*/ 344109 h 779537"/>
                  <a:gd name="connsiteX13" fmla="*/ 87086 w 306615"/>
                  <a:gd name="connsiteY13" fmla="*/ 525537 h 779537"/>
                  <a:gd name="connsiteX14" fmla="*/ 10886 w 306615"/>
                  <a:gd name="connsiteY14" fmla="*/ 688823 h 7795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306615" h="779537">
                    <a:moveTo>
                      <a:pt x="10886" y="688823"/>
                    </a:moveTo>
                    <a:cubicBezTo>
                      <a:pt x="0" y="728132"/>
                      <a:pt x="16329" y="747485"/>
                      <a:pt x="21772" y="761394"/>
                    </a:cubicBezTo>
                    <a:cubicBezTo>
                      <a:pt x="27215" y="775304"/>
                      <a:pt x="36287" y="779537"/>
                      <a:pt x="43544" y="772280"/>
                    </a:cubicBezTo>
                    <a:cubicBezTo>
                      <a:pt x="50801" y="765023"/>
                      <a:pt x="53220" y="754138"/>
                      <a:pt x="65315" y="717852"/>
                    </a:cubicBezTo>
                    <a:cubicBezTo>
                      <a:pt x="77410" y="681566"/>
                      <a:pt x="102206" y="610204"/>
                      <a:pt x="116115" y="554566"/>
                    </a:cubicBezTo>
                    <a:cubicBezTo>
                      <a:pt x="130025" y="498928"/>
                      <a:pt x="132444" y="451756"/>
                      <a:pt x="148772" y="384023"/>
                    </a:cubicBezTo>
                    <a:cubicBezTo>
                      <a:pt x="165100" y="316290"/>
                      <a:pt x="189896" y="207433"/>
                      <a:pt x="214086" y="148166"/>
                    </a:cubicBezTo>
                    <a:cubicBezTo>
                      <a:pt x="238276" y="88899"/>
                      <a:pt x="281215" y="52009"/>
                      <a:pt x="293915" y="28423"/>
                    </a:cubicBezTo>
                    <a:cubicBezTo>
                      <a:pt x="306615" y="4837"/>
                      <a:pt x="294519" y="9071"/>
                      <a:pt x="290286" y="6652"/>
                    </a:cubicBezTo>
                    <a:cubicBezTo>
                      <a:pt x="286053" y="4233"/>
                      <a:pt x="281215" y="0"/>
                      <a:pt x="268515" y="13909"/>
                    </a:cubicBezTo>
                    <a:cubicBezTo>
                      <a:pt x="255815" y="27818"/>
                      <a:pt x="230415" y="59871"/>
                      <a:pt x="214086" y="90109"/>
                    </a:cubicBezTo>
                    <a:cubicBezTo>
                      <a:pt x="197758" y="120347"/>
                      <a:pt x="185058" y="153004"/>
                      <a:pt x="170544" y="195337"/>
                    </a:cubicBezTo>
                    <a:cubicBezTo>
                      <a:pt x="156030" y="237670"/>
                      <a:pt x="140911" y="289076"/>
                      <a:pt x="127001" y="344109"/>
                    </a:cubicBezTo>
                    <a:cubicBezTo>
                      <a:pt x="113091" y="399142"/>
                      <a:pt x="100995" y="473528"/>
                      <a:pt x="87086" y="525537"/>
                    </a:cubicBezTo>
                    <a:cubicBezTo>
                      <a:pt x="73177" y="577546"/>
                      <a:pt x="21772" y="649514"/>
                      <a:pt x="10886" y="688823"/>
                    </a:cubicBezTo>
                    <a:close/>
                  </a:path>
                </a:pathLst>
              </a:custGeom>
              <a:grpFill/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</p:grpSp>
        <p:sp>
          <p:nvSpPr>
            <p:cNvPr id="63" name="자유형 62"/>
            <p:cNvSpPr/>
            <p:nvPr/>
          </p:nvSpPr>
          <p:spPr>
            <a:xfrm>
              <a:off x="5389030" y="4103207"/>
              <a:ext cx="144016" cy="144016"/>
            </a:xfrm>
            <a:custGeom>
              <a:avLst/>
              <a:gdLst>
                <a:gd name="connsiteX0" fmla="*/ 108857 w 117822"/>
                <a:gd name="connsiteY0" fmla="*/ 15368 h 113979"/>
                <a:gd name="connsiteX1" fmla="*/ 24333 w 117822"/>
                <a:gd name="connsiteY1" fmla="*/ 15368 h 113979"/>
                <a:gd name="connsiteX2" fmla="*/ 8965 w 117822"/>
                <a:gd name="connsiteY2" fmla="*/ 92208 h 113979"/>
                <a:gd name="connsiteX3" fmla="*/ 78121 w 117822"/>
                <a:gd name="connsiteY3" fmla="*/ 107576 h 113979"/>
                <a:gd name="connsiteX4" fmla="*/ 108857 w 117822"/>
                <a:gd name="connsiteY4" fmla="*/ 15368 h 113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7822" h="113979">
                  <a:moveTo>
                    <a:pt x="108857" y="15368"/>
                  </a:moveTo>
                  <a:cubicBezTo>
                    <a:pt x="99892" y="0"/>
                    <a:pt x="40982" y="2561"/>
                    <a:pt x="24333" y="15368"/>
                  </a:cubicBezTo>
                  <a:cubicBezTo>
                    <a:pt x="7684" y="28175"/>
                    <a:pt x="0" y="76840"/>
                    <a:pt x="8965" y="92208"/>
                  </a:cubicBezTo>
                  <a:cubicBezTo>
                    <a:pt x="17930" y="107576"/>
                    <a:pt x="60192" y="113979"/>
                    <a:pt x="78121" y="107576"/>
                  </a:cubicBezTo>
                  <a:cubicBezTo>
                    <a:pt x="96050" y="101173"/>
                    <a:pt x="117822" y="30736"/>
                    <a:pt x="108857" y="15368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0"/>
            </a:p>
          </p:txBody>
        </p:sp>
        <p:sp>
          <p:nvSpPr>
            <p:cNvPr id="64" name="자유형 63"/>
            <p:cNvSpPr/>
            <p:nvPr/>
          </p:nvSpPr>
          <p:spPr>
            <a:xfrm rot="6659760">
              <a:off x="5309421" y="4922457"/>
              <a:ext cx="108012" cy="108012"/>
            </a:xfrm>
            <a:custGeom>
              <a:avLst/>
              <a:gdLst>
                <a:gd name="connsiteX0" fmla="*/ 108857 w 117822"/>
                <a:gd name="connsiteY0" fmla="*/ 15368 h 113979"/>
                <a:gd name="connsiteX1" fmla="*/ 24333 w 117822"/>
                <a:gd name="connsiteY1" fmla="*/ 15368 h 113979"/>
                <a:gd name="connsiteX2" fmla="*/ 8965 w 117822"/>
                <a:gd name="connsiteY2" fmla="*/ 92208 h 113979"/>
                <a:gd name="connsiteX3" fmla="*/ 78121 w 117822"/>
                <a:gd name="connsiteY3" fmla="*/ 107576 h 113979"/>
                <a:gd name="connsiteX4" fmla="*/ 108857 w 117822"/>
                <a:gd name="connsiteY4" fmla="*/ 15368 h 113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7822" h="113979">
                  <a:moveTo>
                    <a:pt x="108857" y="15368"/>
                  </a:moveTo>
                  <a:cubicBezTo>
                    <a:pt x="99892" y="0"/>
                    <a:pt x="40982" y="2561"/>
                    <a:pt x="24333" y="15368"/>
                  </a:cubicBezTo>
                  <a:cubicBezTo>
                    <a:pt x="7684" y="28175"/>
                    <a:pt x="0" y="76840"/>
                    <a:pt x="8965" y="92208"/>
                  </a:cubicBezTo>
                  <a:cubicBezTo>
                    <a:pt x="17930" y="107576"/>
                    <a:pt x="60192" y="113979"/>
                    <a:pt x="78121" y="107576"/>
                  </a:cubicBezTo>
                  <a:cubicBezTo>
                    <a:pt x="96050" y="101173"/>
                    <a:pt x="117822" y="30736"/>
                    <a:pt x="108857" y="15368"/>
                  </a:cubicBez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0"/>
            </a:p>
          </p:txBody>
        </p:sp>
        <p:sp>
          <p:nvSpPr>
            <p:cNvPr id="65" name="자유형 64"/>
            <p:cNvSpPr/>
            <p:nvPr/>
          </p:nvSpPr>
          <p:spPr>
            <a:xfrm>
              <a:off x="5647765" y="3104350"/>
              <a:ext cx="167767" cy="153681"/>
            </a:xfrm>
            <a:custGeom>
              <a:avLst/>
              <a:gdLst>
                <a:gd name="connsiteX0" fmla="*/ 76840 w 167767"/>
                <a:gd name="connsiteY0" fmla="*/ 145997 h 153681"/>
                <a:gd name="connsiteX1" fmla="*/ 153680 w 167767"/>
                <a:gd name="connsiteY1" fmla="*/ 122945 h 153681"/>
                <a:gd name="connsiteX2" fmla="*/ 153680 w 167767"/>
                <a:gd name="connsiteY2" fmla="*/ 30736 h 153681"/>
                <a:gd name="connsiteX3" fmla="*/ 69156 w 167767"/>
                <a:gd name="connsiteY3" fmla="*/ 7684 h 153681"/>
                <a:gd name="connsiteX4" fmla="*/ 0 w 167767"/>
                <a:gd name="connsiteY4" fmla="*/ 76841 h 153681"/>
                <a:gd name="connsiteX5" fmla="*/ 76840 w 167767"/>
                <a:gd name="connsiteY5" fmla="*/ 145997 h 1536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67767" h="153681">
                  <a:moveTo>
                    <a:pt x="76840" y="145997"/>
                  </a:moveTo>
                  <a:cubicBezTo>
                    <a:pt x="102453" y="153681"/>
                    <a:pt x="140873" y="142155"/>
                    <a:pt x="153680" y="122945"/>
                  </a:cubicBezTo>
                  <a:cubicBezTo>
                    <a:pt x="166487" y="103735"/>
                    <a:pt x="167767" y="49946"/>
                    <a:pt x="153680" y="30736"/>
                  </a:cubicBezTo>
                  <a:cubicBezTo>
                    <a:pt x="139593" y="11526"/>
                    <a:pt x="94769" y="0"/>
                    <a:pt x="69156" y="7684"/>
                  </a:cubicBezTo>
                  <a:cubicBezTo>
                    <a:pt x="43543" y="15368"/>
                    <a:pt x="0" y="52508"/>
                    <a:pt x="0" y="76841"/>
                  </a:cubicBezTo>
                  <a:cubicBezTo>
                    <a:pt x="0" y="101174"/>
                    <a:pt x="51227" y="138313"/>
                    <a:pt x="76840" y="145997"/>
                  </a:cubicBez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0"/>
            </a:p>
          </p:txBody>
        </p:sp>
        <p:sp>
          <p:nvSpPr>
            <p:cNvPr id="66" name="자유형 65"/>
            <p:cNvSpPr/>
            <p:nvPr/>
          </p:nvSpPr>
          <p:spPr>
            <a:xfrm>
              <a:off x="6588224" y="2564904"/>
              <a:ext cx="197260" cy="209800"/>
            </a:xfrm>
            <a:custGeom>
              <a:avLst/>
              <a:gdLst>
                <a:gd name="connsiteX0" fmla="*/ 55069 w 142155"/>
                <a:gd name="connsiteY0" fmla="*/ 1281 h 161365"/>
                <a:gd name="connsiteX1" fmla="*/ 8965 w 142155"/>
                <a:gd name="connsiteY1" fmla="*/ 39701 h 161365"/>
                <a:gd name="connsiteX2" fmla="*/ 16649 w 142155"/>
                <a:gd name="connsiteY2" fmla="*/ 147278 h 161365"/>
                <a:gd name="connsiteX3" fmla="*/ 108857 w 142155"/>
                <a:gd name="connsiteY3" fmla="*/ 124226 h 161365"/>
                <a:gd name="connsiteX4" fmla="*/ 139594 w 142155"/>
                <a:gd name="connsiteY4" fmla="*/ 47385 h 161365"/>
                <a:gd name="connsiteX5" fmla="*/ 55069 w 142155"/>
                <a:gd name="connsiteY5" fmla="*/ 1281 h 1613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2155" h="161365">
                  <a:moveTo>
                    <a:pt x="55069" y="1281"/>
                  </a:moveTo>
                  <a:cubicBezTo>
                    <a:pt x="33298" y="0"/>
                    <a:pt x="15368" y="15368"/>
                    <a:pt x="8965" y="39701"/>
                  </a:cubicBezTo>
                  <a:cubicBezTo>
                    <a:pt x="2562" y="64034"/>
                    <a:pt x="0" y="133191"/>
                    <a:pt x="16649" y="147278"/>
                  </a:cubicBezTo>
                  <a:cubicBezTo>
                    <a:pt x="33298" y="161365"/>
                    <a:pt x="88366" y="140875"/>
                    <a:pt x="108857" y="124226"/>
                  </a:cubicBezTo>
                  <a:cubicBezTo>
                    <a:pt x="129348" y="107577"/>
                    <a:pt x="142155" y="70437"/>
                    <a:pt x="139594" y="47385"/>
                  </a:cubicBezTo>
                  <a:cubicBezTo>
                    <a:pt x="137033" y="24333"/>
                    <a:pt x="76840" y="2562"/>
                    <a:pt x="55069" y="1281"/>
                  </a:cubicBez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0"/>
            </a:p>
          </p:txBody>
        </p:sp>
        <p:sp>
          <p:nvSpPr>
            <p:cNvPr id="67" name="자유형 66"/>
            <p:cNvSpPr/>
            <p:nvPr/>
          </p:nvSpPr>
          <p:spPr>
            <a:xfrm>
              <a:off x="7727231" y="4243592"/>
              <a:ext cx="144016" cy="144016"/>
            </a:xfrm>
            <a:custGeom>
              <a:avLst/>
              <a:gdLst>
                <a:gd name="connsiteX0" fmla="*/ 55069 w 142155"/>
                <a:gd name="connsiteY0" fmla="*/ 1281 h 161365"/>
                <a:gd name="connsiteX1" fmla="*/ 8965 w 142155"/>
                <a:gd name="connsiteY1" fmla="*/ 39701 h 161365"/>
                <a:gd name="connsiteX2" fmla="*/ 16649 w 142155"/>
                <a:gd name="connsiteY2" fmla="*/ 147278 h 161365"/>
                <a:gd name="connsiteX3" fmla="*/ 108857 w 142155"/>
                <a:gd name="connsiteY3" fmla="*/ 124226 h 161365"/>
                <a:gd name="connsiteX4" fmla="*/ 139594 w 142155"/>
                <a:gd name="connsiteY4" fmla="*/ 47385 h 161365"/>
                <a:gd name="connsiteX5" fmla="*/ 55069 w 142155"/>
                <a:gd name="connsiteY5" fmla="*/ 1281 h 1613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2155" h="161365">
                  <a:moveTo>
                    <a:pt x="55069" y="1281"/>
                  </a:moveTo>
                  <a:cubicBezTo>
                    <a:pt x="33298" y="0"/>
                    <a:pt x="15368" y="15368"/>
                    <a:pt x="8965" y="39701"/>
                  </a:cubicBezTo>
                  <a:cubicBezTo>
                    <a:pt x="2562" y="64034"/>
                    <a:pt x="0" y="133191"/>
                    <a:pt x="16649" y="147278"/>
                  </a:cubicBezTo>
                  <a:cubicBezTo>
                    <a:pt x="33298" y="161365"/>
                    <a:pt x="88366" y="140875"/>
                    <a:pt x="108857" y="124226"/>
                  </a:cubicBezTo>
                  <a:cubicBezTo>
                    <a:pt x="129348" y="107577"/>
                    <a:pt x="142155" y="70437"/>
                    <a:pt x="139594" y="47385"/>
                  </a:cubicBezTo>
                  <a:cubicBezTo>
                    <a:pt x="137033" y="24333"/>
                    <a:pt x="76840" y="2562"/>
                    <a:pt x="55069" y="1281"/>
                  </a:cubicBez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0"/>
            </a:p>
          </p:txBody>
        </p:sp>
        <p:sp>
          <p:nvSpPr>
            <p:cNvPr id="68" name="자유형 67"/>
            <p:cNvSpPr/>
            <p:nvPr/>
          </p:nvSpPr>
          <p:spPr>
            <a:xfrm>
              <a:off x="7470060" y="2752647"/>
              <a:ext cx="216024" cy="216024"/>
            </a:xfrm>
            <a:custGeom>
              <a:avLst/>
              <a:gdLst>
                <a:gd name="connsiteX0" fmla="*/ 108857 w 117822"/>
                <a:gd name="connsiteY0" fmla="*/ 15368 h 113979"/>
                <a:gd name="connsiteX1" fmla="*/ 24333 w 117822"/>
                <a:gd name="connsiteY1" fmla="*/ 15368 h 113979"/>
                <a:gd name="connsiteX2" fmla="*/ 8965 w 117822"/>
                <a:gd name="connsiteY2" fmla="*/ 92208 h 113979"/>
                <a:gd name="connsiteX3" fmla="*/ 78121 w 117822"/>
                <a:gd name="connsiteY3" fmla="*/ 107576 h 113979"/>
                <a:gd name="connsiteX4" fmla="*/ 108857 w 117822"/>
                <a:gd name="connsiteY4" fmla="*/ 15368 h 113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7822" h="113979">
                  <a:moveTo>
                    <a:pt x="108857" y="15368"/>
                  </a:moveTo>
                  <a:cubicBezTo>
                    <a:pt x="99892" y="0"/>
                    <a:pt x="40982" y="2561"/>
                    <a:pt x="24333" y="15368"/>
                  </a:cubicBezTo>
                  <a:cubicBezTo>
                    <a:pt x="7684" y="28175"/>
                    <a:pt x="0" y="76840"/>
                    <a:pt x="8965" y="92208"/>
                  </a:cubicBezTo>
                  <a:cubicBezTo>
                    <a:pt x="17930" y="107576"/>
                    <a:pt x="60192" y="113979"/>
                    <a:pt x="78121" y="107576"/>
                  </a:cubicBezTo>
                  <a:cubicBezTo>
                    <a:pt x="96050" y="101173"/>
                    <a:pt x="117822" y="30736"/>
                    <a:pt x="108857" y="15368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0"/>
            </a:p>
          </p:txBody>
        </p:sp>
        <p:sp>
          <p:nvSpPr>
            <p:cNvPr id="69" name="자유형 68"/>
            <p:cNvSpPr/>
            <p:nvPr/>
          </p:nvSpPr>
          <p:spPr>
            <a:xfrm rot="6659760">
              <a:off x="6094538" y="3728736"/>
              <a:ext cx="324037" cy="324036"/>
            </a:xfrm>
            <a:custGeom>
              <a:avLst/>
              <a:gdLst>
                <a:gd name="connsiteX0" fmla="*/ 108857 w 117822"/>
                <a:gd name="connsiteY0" fmla="*/ 15368 h 113979"/>
                <a:gd name="connsiteX1" fmla="*/ 24333 w 117822"/>
                <a:gd name="connsiteY1" fmla="*/ 15368 h 113979"/>
                <a:gd name="connsiteX2" fmla="*/ 8965 w 117822"/>
                <a:gd name="connsiteY2" fmla="*/ 92208 h 113979"/>
                <a:gd name="connsiteX3" fmla="*/ 78121 w 117822"/>
                <a:gd name="connsiteY3" fmla="*/ 107576 h 113979"/>
                <a:gd name="connsiteX4" fmla="*/ 108857 w 117822"/>
                <a:gd name="connsiteY4" fmla="*/ 15368 h 113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7822" h="113979">
                  <a:moveTo>
                    <a:pt x="108857" y="15368"/>
                  </a:moveTo>
                  <a:cubicBezTo>
                    <a:pt x="99892" y="0"/>
                    <a:pt x="40982" y="2561"/>
                    <a:pt x="24333" y="15368"/>
                  </a:cubicBezTo>
                  <a:cubicBezTo>
                    <a:pt x="7684" y="28175"/>
                    <a:pt x="0" y="76840"/>
                    <a:pt x="8965" y="92208"/>
                  </a:cubicBezTo>
                  <a:cubicBezTo>
                    <a:pt x="17930" y="107576"/>
                    <a:pt x="60192" y="113979"/>
                    <a:pt x="78121" y="107576"/>
                  </a:cubicBezTo>
                  <a:cubicBezTo>
                    <a:pt x="96050" y="101173"/>
                    <a:pt x="117822" y="30736"/>
                    <a:pt x="108857" y="15368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0"/>
            </a:p>
          </p:txBody>
        </p:sp>
        <p:sp>
          <p:nvSpPr>
            <p:cNvPr id="70" name="자유형 69"/>
            <p:cNvSpPr/>
            <p:nvPr/>
          </p:nvSpPr>
          <p:spPr>
            <a:xfrm rot="19642681">
              <a:off x="6869993" y="2888188"/>
              <a:ext cx="251651" cy="230522"/>
            </a:xfrm>
            <a:custGeom>
              <a:avLst/>
              <a:gdLst>
                <a:gd name="connsiteX0" fmla="*/ 76840 w 167767"/>
                <a:gd name="connsiteY0" fmla="*/ 145997 h 153681"/>
                <a:gd name="connsiteX1" fmla="*/ 153680 w 167767"/>
                <a:gd name="connsiteY1" fmla="*/ 122945 h 153681"/>
                <a:gd name="connsiteX2" fmla="*/ 153680 w 167767"/>
                <a:gd name="connsiteY2" fmla="*/ 30736 h 153681"/>
                <a:gd name="connsiteX3" fmla="*/ 69156 w 167767"/>
                <a:gd name="connsiteY3" fmla="*/ 7684 h 153681"/>
                <a:gd name="connsiteX4" fmla="*/ 0 w 167767"/>
                <a:gd name="connsiteY4" fmla="*/ 76841 h 153681"/>
                <a:gd name="connsiteX5" fmla="*/ 76840 w 167767"/>
                <a:gd name="connsiteY5" fmla="*/ 145997 h 1536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67767" h="153681">
                  <a:moveTo>
                    <a:pt x="76840" y="145997"/>
                  </a:moveTo>
                  <a:cubicBezTo>
                    <a:pt x="102453" y="153681"/>
                    <a:pt x="140873" y="142155"/>
                    <a:pt x="153680" y="122945"/>
                  </a:cubicBezTo>
                  <a:cubicBezTo>
                    <a:pt x="166487" y="103735"/>
                    <a:pt x="167767" y="49946"/>
                    <a:pt x="153680" y="30736"/>
                  </a:cubicBezTo>
                  <a:cubicBezTo>
                    <a:pt x="139593" y="11526"/>
                    <a:pt x="94769" y="0"/>
                    <a:pt x="69156" y="7684"/>
                  </a:cubicBezTo>
                  <a:cubicBezTo>
                    <a:pt x="43543" y="15368"/>
                    <a:pt x="0" y="52508"/>
                    <a:pt x="0" y="76841"/>
                  </a:cubicBezTo>
                  <a:cubicBezTo>
                    <a:pt x="0" y="101174"/>
                    <a:pt x="51227" y="138313"/>
                    <a:pt x="76840" y="145997"/>
                  </a:cubicBez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0"/>
            </a:p>
          </p:txBody>
        </p:sp>
        <p:sp>
          <p:nvSpPr>
            <p:cNvPr id="71" name="자유형 70"/>
            <p:cNvSpPr/>
            <p:nvPr/>
          </p:nvSpPr>
          <p:spPr>
            <a:xfrm>
              <a:off x="7476229" y="3761121"/>
              <a:ext cx="217085" cy="196568"/>
            </a:xfrm>
            <a:custGeom>
              <a:avLst/>
              <a:gdLst>
                <a:gd name="connsiteX0" fmla="*/ 55069 w 142155"/>
                <a:gd name="connsiteY0" fmla="*/ 1281 h 161365"/>
                <a:gd name="connsiteX1" fmla="*/ 8965 w 142155"/>
                <a:gd name="connsiteY1" fmla="*/ 39701 h 161365"/>
                <a:gd name="connsiteX2" fmla="*/ 16649 w 142155"/>
                <a:gd name="connsiteY2" fmla="*/ 147278 h 161365"/>
                <a:gd name="connsiteX3" fmla="*/ 108857 w 142155"/>
                <a:gd name="connsiteY3" fmla="*/ 124226 h 161365"/>
                <a:gd name="connsiteX4" fmla="*/ 139594 w 142155"/>
                <a:gd name="connsiteY4" fmla="*/ 47385 h 161365"/>
                <a:gd name="connsiteX5" fmla="*/ 55069 w 142155"/>
                <a:gd name="connsiteY5" fmla="*/ 1281 h 1613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2155" h="161365">
                  <a:moveTo>
                    <a:pt x="55069" y="1281"/>
                  </a:moveTo>
                  <a:cubicBezTo>
                    <a:pt x="33298" y="0"/>
                    <a:pt x="15368" y="15368"/>
                    <a:pt x="8965" y="39701"/>
                  </a:cubicBezTo>
                  <a:cubicBezTo>
                    <a:pt x="2562" y="64034"/>
                    <a:pt x="0" y="133191"/>
                    <a:pt x="16649" y="147278"/>
                  </a:cubicBezTo>
                  <a:cubicBezTo>
                    <a:pt x="33298" y="161365"/>
                    <a:pt x="88366" y="140875"/>
                    <a:pt x="108857" y="124226"/>
                  </a:cubicBezTo>
                  <a:cubicBezTo>
                    <a:pt x="129348" y="107577"/>
                    <a:pt x="142155" y="70437"/>
                    <a:pt x="139594" y="47385"/>
                  </a:cubicBezTo>
                  <a:cubicBezTo>
                    <a:pt x="137033" y="24333"/>
                    <a:pt x="76840" y="2562"/>
                    <a:pt x="55069" y="1281"/>
                  </a:cubicBez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0"/>
            </a:p>
          </p:txBody>
        </p:sp>
        <p:sp>
          <p:nvSpPr>
            <p:cNvPr id="72" name="자유형 71"/>
            <p:cNvSpPr/>
            <p:nvPr/>
          </p:nvSpPr>
          <p:spPr>
            <a:xfrm>
              <a:off x="8241574" y="4153232"/>
              <a:ext cx="216024" cy="216024"/>
            </a:xfrm>
            <a:custGeom>
              <a:avLst/>
              <a:gdLst>
                <a:gd name="connsiteX0" fmla="*/ 55069 w 142155"/>
                <a:gd name="connsiteY0" fmla="*/ 1281 h 161365"/>
                <a:gd name="connsiteX1" fmla="*/ 8965 w 142155"/>
                <a:gd name="connsiteY1" fmla="*/ 39701 h 161365"/>
                <a:gd name="connsiteX2" fmla="*/ 16649 w 142155"/>
                <a:gd name="connsiteY2" fmla="*/ 147278 h 161365"/>
                <a:gd name="connsiteX3" fmla="*/ 108857 w 142155"/>
                <a:gd name="connsiteY3" fmla="*/ 124226 h 161365"/>
                <a:gd name="connsiteX4" fmla="*/ 139594 w 142155"/>
                <a:gd name="connsiteY4" fmla="*/ 47385 h 161365"/>
                <a:gd name="connsiteX5" fmla="*/ 55069 w 142155"/>
                <a:gd name="connsiteY5" fmla="*/ 1281 h 1613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2155" h="161365">
                  <a:moveTo>
                    <a:pt x="55069" y="1281"/>
                  </a:moveTo>
                  <a:cubicBezTo>
                    <a:pt x="33298" y="0"/>
                    <a:pt x="15368" y="15368"/>
                    <a:pt x="8965" y="39701"/>
                  </a:cubicBezTo>
                  <a:cubicBezTo>
                    <a:pt x="2562" y="64034"/>
                    <a:pt x="0" y="133191"/>
                    <a:pt x="16649" y="147278"/>
                  </a:cubicBezTo>
                  <a:cubicBezTo>
                    <a:pt x="33298" y="161365"/>
                    <a:pt x="88366" y="140875"/>
                    <a:pt x="108857" y="124226"/>
                  </a:cubicBezTo>
                  <a:cubicBezTo>
                    <a:pt x="129348" y="107577"/>
                    <a:pt x="142155" y="70437"/>
                    <a:pt x="139594" y="47385"/>
                  </a:cubicBezTo>
                  <a:cubicBezTo>
                    <a:pt x="137033" y="24333"/>
                    <a:pt x="76840" y="2562"/>
                    <a:pt x="55069" y="1281"/>
                  </a:cubicBezTo>
                  <a:close/>
                </a:path>
              </a:pathLst>
            </a:cu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0"/>
            </a:p>
          </p:txBody>
        </p:sp>
        <p:sp>
          <p:nvSpPr>
            <p:cNvPr id="73" name="자유형 72"/>
            <p:cNvSpPr/>
            <p:nvPr/>
          </p:nvSpPr>
          <p:spPr>
            <a:xfrm>
              <a:off x="7588170" y="3356001"/>
              <a:ext cx="105144" cy="117165"/>
            </a:xfrm>
            <a:custGeom>
              <a:avLst/>
              <a:gdLst>
                <a:gd name="connsiteX0" fmla="*/ 108857 w 117822"/>
                <a:gd name="connsiteY0" fmla="*/ 15368 h 113979"/>
                <a:gd name="connsiteX1" fmla="*/ 24333 w 117822"/>
                <a:gd name="connsiteY1" fmla="*/ 15368 h 113979"/>
                <a:gd name="connsiteX2" fmla="*/ 8965 w 117822"/>
                <a:gd name="connsiteY2" fmla="*/ 92208 h 113979"/>
                <a:gd name="connsiteX3" fmla="*/ 78121 w 117822"/>
                <a:gd name="connsiteY3" fmla="*/ 107576 h 113979"/>
                <a:gd name="connsiteX4" fmla="*/ 108857 w 117822"/>
                <a:gd name="connsiteY4" fmla="*/ 15368 h 113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7822" h="113979">
                  <a:moveTo>
                    <a:pt x="108857" y="15368"/>
                  </a:moveTo>
                  <a:cubicBezTo>
                    <a:pt x="99892" y="0"/>
                    <a:pt x="40982" y="2561"/>
                    <a:pt x="24333" y="15368"/>
                  </a:cubicBezTo>
                  <a:cubicBezTo>
                    <a:pt x="7684" y="28175"/>
                    <a:pt x="0" y="76840"/>
                    <a:pt x="8965" y="92208"/>
                  </a:cubicBezTo>
                  <a:cubicBezTo>
                    <a:pt x="17930" y="107576"/>
                    <a:pt x="60192" y="113979"/>
                    <a:pt x="78121" y="107576"/>
                  </a:cubicBezTo>
                  <a:cubicBezTo>
                    <a:pt x="96050" y="101173"/>
                    <a:pt x="117822" y="30736"/>
                    <a:pt x="108857" y="15368"/>
                  </a:cubicBez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0"/>
            </a:p>
          </p:txBody>
        </p:sp>
        <p:sp>
          <p:nvSpPr>
            <p:cNvPr id="74" name="자유형 73"/>
            <p:cNvSpPr/>
            <p:nvPr/>
          </p:nvSpPr>
          <p:spPr>
            <a:xfrm>
              <a:off x="5626997" y="3520710"/>
              <a:ext cx="122484" cy="125028"/>
            </a:xfrm>
            <a:custGeom>
              <a:avLst/>
              <a:gdLst>
                <a:gd name="connsiteX0" fmla="*/ 76840 w 167767"/>
                <a:gd name="connsiteY0" fmla="*/ 145997 h 153681"/>
                <a:gd name="connsiteX1" fmla="*/ 153680 w 167767"/>
                <a:gd name="connsiteY1" fmla="*/ 122945 h 153681"/>
                <a:gd name="connsiteX2" fmla="*/ 153680 w 167767"/>
                <a:gd name="connsiteY2" fmla="*/ 30736 h 153681"/>
                <a:gd name="connsiteX3" fmla="*/ 69156 w 167767"/>
                <a:gd name="connsiteY3" fmla="*/ 7684 h 153681"/>
                <a:gd name="connsiteX4" fmla="*/ 0 w 167767"/>
                <a:gd name="connsiteY4" fmla="*/ 76841 h 153681"/>
                <a:gd name="connsiteX5" fmla="*/ 76840 w 167767"/>
                <a:gd name="connsiteY5" fmla="*/ 145997 h 1536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67767" h="153681">
                  <a:moveTo>
                    <a:pt x="76840" y="145997"/>
                  </a:moveTo>
                  <a:cubicBezTo>
                    <a:pt x="102453" y="153681"/>
                    <a:pt x="140873" y="142155"/>
                    <a:pt x="153680" y="122945"/>
                  </a:cubicBezTo>
                  <a:cubicBezTo>
                    <a:pt x="166487" y="103735"/>
                    <a:pt x="167767" y="49946"/>
                    <a:pt x="153680" y="30736"/>
                  </a:cubicBezTo>
                  <a:cubicBezTo>
                    <a:pt x="139593" y="11526"/>
                    <a:pt x="94769" y="0"/>
                    <a:pt x="69156" y="7684"/>
                  </a:cubicBezTo>
                  <a:cubicBezTo>
                    <a:pt x="43543" y="15368"/>
                    <a:pt x="0" y="52508"/>
                    <a:pt x="0" y="76841"/>
                  </a:cubicBezTo>
                  <a:cubicBezTo>
                    <a:pt x="0" y="101174"/>
                    <a:pt x="51227" y="138313"/>
                    <a:pt x="76840" y="145997"/>
                  </a:cubicBez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0"/>
            </a:p>
          </p:txBody>
        </p:sp>
        <p:sp>
          <p:nvSpPr>
            <p:cNvPr id="75" name="자유형 74"/>
            <p:cNvSpPr/>
            <p:nvPr/>
          </p:nvSpPr>
          <p:spPr>
            <a:xfrm>
              <a:off x="5498411" y="4469492"/>
              <a:ext cx="144016" cy="170684"/>
            </a:xfrm>
            <a:custGeom>
              <a:avLst/>
              <a:gdLst>
                <a:gd name="connsiteX0" fmla="*/ 55069 w 142155"/>
                <a:gd name="connsiteY0" fmla="*/ 1281 h 161365"/>
                <a:gd name="connsiteX1" fmla="*/ 8965 w 142155"/>
                <a:gd name="connsiteY1" fmla="*/ 39701 h 161365"/>
                <a:gd name="connsiteX2" fmla="*/ 16649 w 142155"/>
                <a:gd name="connsiteY2" fmla="*/ 147278 h 161365"/>
                <a:gd name="connsiteX3" fmla="*/ 108857 w 142155"/>
                <a:gd name="connsiteY3" fmla="*/ 124226 h 161365"/>
                <a:gd name="connsiteX4" fmla="*/ 139594 w 142155"/>
                <a:gd name="connsiteY4" fmla="*/ 47385 h 161365"/>
                <a:gd name="connsiteX5" fmla="*/ 55069 w 142155"/>
                <a:gd name="connsiteY5" fmla="*/ 1281 h 1613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2155" h="161365">
                  <a:moveTo>
                    <a:pt x="55069" y="1281"/>
                  </a:moveTo>
                  <a:cubicBezTo>
                    <a:pt x="33298" y="0"/>
                    <a:pt x="15368" y="15368"/>
                    <a:pt x="8965" y="39701"/>
                  </a:cubicBezTo>
                  <a:cubicBezTo>
                    <a:pt x="2562" y="64034"/>
                    <a:pt x="0" y="133191"/>
                    <a:pt x="16649" y="147278"/>
                  </a:cubicBezTo>
                  <a:cubicBezTo>
                    <a:pt x="33298" y="161365"/>
                    <a:pt x="88366" y="140875"/>
                    <a:pt x="108857" y="124226"/>
                  </a:cubicBezTo>
                  <a:cubicBezTo>
                    <a:pt x="129348" y="107577"/>
                    <a:pt x="142155" y="70437"/>
                    <a:pt x="139594" y="47385"/>
                  </a:cubicBezTo>
                  <a:cubicBezTo>
                    <a:pt x="137033" y="24333"/>
                    <a:pt x="76840" y="2562"/>
                    <a:pt x="55069" y="1281"/>
                  </a:cubicBez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0"/>
            </a:p>
          </p:txBody>
        </p:sp>
        <p:sp>
          <p:nvSpPr>
            <p:cNvPr id="76" name="자유형 75"/>
            <p:cNvSpPr/>
            <p:nvPr/>
          </p:nvSpPr>
          <p:spPr>
            <a:xfrm>
              <a:off x="7040126" y="3517281"/>
              <a:ext cx="105144" cy="117165"/>
            </a:xfrm>
            <a:custGeom>
              <a:avLst/>
              <a:gdLst>
                <a:gd name="connsiteX0" fmla="*/ 55069 w 142155"/>
                <a:gd name="connsiteY0" fmla="*/ 1281 h 161365"/>
                <a:gd name="connsiteX1" fmla="*/ 8965 w 142155"/>
                <a:gd name="connsiteY1" fmla="*/ 39701 h 161365"/>
                <a:gd name="connsiteX2" fmla="*/ 16649 w 142155"/>
                <a:gd name="connsiteY2" fmla="*/ 147278 h 161365"/>
                <a:gd name="connsiteX3" fmla="*/ 108857 w 142155"/>
                <a:gd name="connsiteY3" fmla="*/ 124226 h 161365"/>
                <a:gd name="connsiteX4" fmla="*/ 139594 w 142155"/>
                <a:gd name="connsiteY4" fmla="*/ 47385 h 161365"/>
                <a:gd name="connsiteX5" fmla="*/ 55069 w 142155"/>
                <a:gd name="connsiteY5" fmla="*/ 1281 h 1613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2155" h="161365">
                  <a:moveTo>
                    <a:pt x="55069" y="1281"/>
                  </a:moveTo>
                  <a:cubicBezTo>
                    <a:pt x="33298" y="0"/>
                    <a:pt x="15368" y="15368"/>
                    <a:pt x="8965" y="39701"/>
                  </a:cubicBezTo>
                  <a:cubicBezTo>
                    <a:pt x="2562" y="64034"/>
                    <a:pt x="0" y="133191"/>
                    <a:pt x="16649" y="147278"/>
                  </a:cubicBezTo>
                  <a:cubicBezTo>
                    <a:pt x="33298" y="161365"/>
                    <a:pt x="88366" y="140875"/>
                    <a:pt x="108857" y="124226"/>
                  </a:cubicBezTo>
                  <a:cubicBezTo>
                    <a:pt x="129348" y="107577"/>
                    <a:pt x="142155" y="70437"/>
                    <a:pt x="139594" y="47385"/>
                  </a:cubicBezTo>
                  <a:cubicBezTo>
                    <a:pt x="137033" y="24333"/>
                    <a:pt x="76840" y="2562"/>
                    <a:pt x="55069" y="128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0"/>
            </a:p>
          </p:txBody>
        </p:sp>
      </p:grpSp>
      <p:sp>
        <p:nvSpPr>
          <p:cNvPr id="3" name="TextBox 2"/>
          <p:cNvSpPr txBox="1"/>
          <p:nvPr/>
        </p:nvSpPr>
        <p:spPr>
          <a:xfrm>
            <a:off x="171668" y="1159420"/>
            <a:ext cx="8871561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000" b="1" dirty="0">
                <a:solidFill>
                  <a:srgbClr val="00B0F0"/>
                </a:solidFill>
              </a:rPr>
              <a:t>성적 학대</a:t>
            </a:r>
            <a:endParaRPr lang="en-US" altLang="ko-KR" sz="2000" b="1" dirty="0">
              <a:solidFill>
                <a:srgbClr val="00B0F0"/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ko-KR" dirty="0"/>
              <a:t>      </a:t>
            </a:r>
            <a:r>
              <a:rPr lang="ko-KR" altLang="en-US" sz="1600" dirty="0"/>
              <a:t>성적수치심 유발행위나 성폭력</a:t>
            </a:r>
            <a:r>
              <a:rPr lang="en-US" altLang="ko-KR" sz="1600" dirty="0"/>
              <a:t>(</a:t>
            </a:r>
            <a:r>
              <a:rPr lang="ko-KR" altLang="en-US" sz="1600" dirty="0"/>
              <a:t>성희롱</a:t>
            </a:r>
            <a:r>
              <a:rPr lang="en-US" altLang="ko-KR" sz="1600" dirty="0"/>
              <a:t>, </a:t>
            </a:r>
            <a:r>
              <a:rPr lang="ko-KR" altLang="en-US" sz="1600" dirty="0"/>
              <a:t>성추행</a:t>
            </a:r>
            <a:r>
              <a:rPr lang="en-US" altLang="ko-KR" sz="1600" dirty="0"/>
              <a:t>, </a:t>
            </a:r>
            <a:r>
              <a:rPr lang="ko-KR" altLang="en-US" sz="1600" dirty="0"/>
              <a:t>강간</a:t>
            </a:r>
            <a:r>
              <a:rPr lang="en-US" altLang="ko-KR" sz="1600" dirty="0"/>
              <a:t>)</a:t>
            </a:r>
            <a:r>
              <a:rPr lang="ko-KR" altLang="en-US" sz="1600" dirty="0"/>
              <a:t>등 노인의 의사에 반하여 강제적으로 </a:t>
            </a:r>
            <a:endParaRPr lang="en-US" altLang="ko-KR" sz="1600" dirty="0"/>
          </a:p>
          <a:p>
            <a:pPr>
              <a:lnSpc>
                <a:spcPct val="150000"/>
              </a:lnSpc>
            </a:pPr>
            <a:r>
              <a:rPr lang="en-US" altLang="ko-KR" sz="1600" dirty="0"/>
              <a:t>       </a:t>
            </a:r>
            <a:r>
              <a:rPr lang="ko-KR" altLang="en-US" sz="1600" dirty="0"/>
              <a:t>행하는 모든 성적 행위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51520" y="2708920"/>
            <a:ext cx="9047670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600" dirty="0"/>
              <a:t>시설 입소자 목욕 문제로 보호자의 전화를 받은 </a:t>
            </a:r>
            <a:r>
              <a:rPr lang="en-US" altLang="ko-KR" sz="1600" dirty="0"/>
              <a:t>K</a:t>
            </a:r>
            <a:r>
              <a:rPr lang="ko-KR" altLang="en-US" sz="1600" dirty="0"/>
              <a:t>사무국장은 직원배치표를 골똘히 보고 있다</a:t>
            </a:r>
            <a:r>
              <a:rPr lang="en-US" altLang="ko-KR" sz="1600" dirty="0"/>
              <a:t>.</a:t>
            </a:r>
          </a:p>
          <a:p>
            <a:pPr>
              <a:lnSpc>
                <a:spcPct val="150000"/>
              </a:lnSpc>
            </a:pPr>
            <a:r>
              <a:rPr lang="ko-KR" altLang="en-US" sz="1600" dirty="0"/>
              <a:t>보호자는 여성 </a:t>
            </a:r>
            <a:r>
              <a:rPr lang="ko-KR" altLang="en-US" sz="1600" dirty="0" err="1"/>
              <a:t>요양보호사가</a:t>
            </a:r>
            <a:r>
              <a:rPr lang="ko-KR" altLang="en-US" sz="1600" dirty="0"/>
              <a:t> 아버지께 목욕서비스를 </a:t>
            </a:r>
            <a:r>
              <a:rPr lang="ko-KR" altLang="en-US" sz="1600" dirty="0" err="1"/>
              <a:t>하는것이</a:t>
            </a:r>
            <a:r>
              <a:rPr lang="ko-KR" altLang="en-US" sz="1600" dirty="0"/>
              <a:t> 성적 수치심을 유발할 수 있다고 </a:t>
            </a:r>
            <a:endParaRPr lang="en-US" altLang="ko-KR" sz="1600" dirty="0"/>
          </a:p>
          <a:p>
            <a:pPr>
              <a:lnSpc>
                <a:spcPct val="150000"/>
              </a:lnSpc>
            </a:pPr>
            <a:r>
              <a:rPr lang="ko-KR" altLang="en-US" sz="1600" dirty="0"/>
              <a:t>주장하며 불만을 표현하고 있기 때문이다</a:t>
            </a:r>
            <a:r>
              <a:rPr lang="en-US" altLang="ko-KR" sz="1600" dirty="0"/>
              <a:t>. </a:t>
            </a:r>
            <a:r>
              <a:rPr lang="ko-KR" altLang="en-US" sz="1600" dirty="0"/>
              <a:t>그러나 현재 시설 내 </a:t>
            </a:r>
            <a:r>
              <a:rPr lang="ko-KR" altLang="en-US" sz="1600" dirty="0" err="1"/>
              <a:t>요양보호사</a:t>
            </a:r>
            <a:r>
              <a:rPr lang="ko-KR" altLang="en-US" sz="1600" dirty="0"/>
              <a:t> 중 남자직원이 너무 적어</a:t>
            </a:r>
            <a:endParaRPr lang="en-US" altLang="ko-KR" sz="1600" dirty="0"/>
          </a:p>
          <a:p>
            <a:pPr>
              <a:lnSpc>
                <a:spcPct val="150000"/>
              </a:lnSpc>
            </a:pPr>
            <a:r>
              <a:rPr lang="ko-KR" altLang="en-US" sz="1600" dirty="0"/>
              <a:t>모든 남자 어르신의 목욕서비스를 감당하기 어려운 상황이기 때문에 더욱 고민이 깊어진다</a:t>
            </a:r>
            <a:r>
              <a:rPr lang="en-US" altLang="ko-KR" sz="1600" dirty="0"/>
              <a:t>.</a:t>
            </a:r>
            <a:endParaRPr lang="ko-KR" altLang="en-US" sz="1600" dirty="0"/>
          </a:p>
        </p:txBody>
      </p:sp>
      <p:sp>
        <p:nvSpPr>
          <p:cNvPr id="5" name="TextBox 4"/>
          <p:cNvSpPr txBox="1"/>
          <p:nvPr/>
        </p:nvSpPr>
        <p:spPr>
          <a:xfrm>
            <a:off x="179512" y="4653136"/>
            <a:ext cx="9022022" cy="20544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700" b="1" dirty="0">
                <a:solidFill>
                  <a:srgbClr val="FF0066"/>
                </a:solidFill>
              </a:rPr>
              <a:t>&lt;</a:t>
            </a:r>
            <a:r>
              <a:rPr lang="ko-KR" altLang="en-US" sz="1700" b="1" dirty="0">
                <a:solidFill>
                  <a:srgbClr val="FF0066"/>
                </a:solidFill>
              </a:rPr>
              <a:t>바람직한 대처방안</a:t>
            </a:r>
            <a:r>
              <a:rPr lang="en-US" altLang="ko-KR" sz="1700" b="1" dirty="0">
                <a:solidFill>
                  <a:srgbClr val="FF0066"/>
                </a:solidFill>
              </a:rPr>
              <a:t>&gt;</a:t>
            </a:r>
          </a:p>
          <a:p>
            <a:pPr>
              <a:lnSpc>
                <a:spcPct val="150000"/>
              </a:lnSpc>
            </a:pPr>
            <a:r>
              <a:rPr lang="ko-KR" altLang="en-US" sz="1700" b="1" dirty="0">
                <a:solidFill>
                  <a:srgbClr val="FF0066"/>
                </a:solidFill>
              </a:rPr>
              <a:t>노인복지시설은 성적 수치심을 호소하는 노인에게 가능한 노인과 동성인 </a:t>
            </a:r>
            <a:r>
              <a:rPr lang="ko-KR" altLang="en-US" sz="1700" b="1" dirty="0" err="1">
                <a:solidFill>
                  <a:srgbClr val="FF0066"/>
                </a:solidFill>
              </a:rPr>
              <a:t>요양보호사를</a:t>
            </a:r>
            <a:r>
              <a:rPr lang="ko-KR" altLang="en-US" sz="1700" b="1" dirty="0">
                <a:solidFill>
                  <a:srgbClr val="FF0066"/>
                </a:solidFill>
              </a:rPr>
              <a:t> </a:t>
            </a:r>
            <a:endParaRPr lang="en-US" altLang="ko-KR" sz="1700" b="1" dirty="0">
              <a:solidFill>
                <a:srgbClr val="FF0066"/>
              </a:solidFill>
            </a:endParaRPr>
          </a:p>
          <a:p>
            <a:pPr>
              <a:lnSpc>
                <a:spcPct val="150000"/>
              </a:lnSpc>
            </a:pPr>
            <a:r>
              <a:rPr lang="ko-KR" altLang="en-US" sz="1700" b="1" dirty="0">
                <a:solidFill>
                  <a:srgbClr val="FF0066"/>
                </a:solidFill>
              </a:rPr>
              <a:t>목욕서비스에 배치하여야 하며</a:t>
            </a:r>
            <a:r>
              <a:rPr lang="en-US" altLang="ko-KR" sz="1700" b="1" dirty="0">
                <a:solidFill>
                  <a:srgbClr val="FF0066"/>
                </a:solidFill>
              </a:rPr>
              <a:t>, </a:t>
            </a:r>
            <a:r>
              <a:rPr lang="ko-KR" altLang="en-US" sz="1700" b="1" dirty="0">
                <a:solidFill>
                  <a:srgbClr val="FF0066"/>
                </a:solidFill>
              </a:rPr>
              <a:t>인력 부족에 관해서는 채용등과 같은 방안을 최대한 적극적인</a:t>
            </a:r>
            <a:endParaRPr lang="en-US" altLang="ko-KR" sz="1700" b="1" dirty="0">
              <a:solidFill>
                <a:srgbClr val="FF0066"/>
              </a:solidFill>
            </a:endParaRPr>
          </a:p>
          <a:p>
            <a:pPr>
              <a:lnSpc>
                <a:spcPct val="150000"/>
              </a:lnSpc>
            </a:pPr>
            <a:r>
              <a:rPr lang="ko-KR" altLang="en-US" sz="1700" b="1" dirty="0">
                <a:solidFill>
                  <a:srgbClr val="FF0066"/>
                </a:solidFill>
              </a:rPr>
              <a:t>조치를 강구하여야 한다</a:t>
            </a:r>
            <a:r>
              <a:rPr lang="en-US" altLang="ko-KR" sz="1700" b="1" dirty="0">
                <a:solidFill>
                  <a:srgbClr val="FF0066"/>
                </a:solidFill>
              </a:rPr>
              <a:t>. </a:t>
            </a:r>
            <a:r>
              <a:rPr lang="ko-KR" altLang="en-US" sz="1700" b="1" dirty="0">
                <a:solidFill>
                  <a:srgbClr val="FF0066"/>
                </a:solidFill>
              </a:rPr>
              <a:t>현실적으로 불가능한 경우</a:t>
            </a:r>
            <a:r>
              <a:rPr lang="en-US" altLang="ko-KR" sz="1700" b="1" dirty="0">
                <a:solidFill>
                  <a:srgbClr val="FF0066"/>
                </a:solidFill>
              </a:rPr>
              <a:t>, </a:t>
            </a:r>
            <a:r>
              <a:rPr lang="ko-KR" altLang="en-US" sz="1700" b="1" dirty="0">
                <a:solidFill>
                  <a:srgbClr val="FF0066"/>
                </a:solidFill>
              </a:rPr>
              <a:t>입소계약서에 의거하여 동의한 사항을</a:t>
            </a:r>
            <a:endParaRPr lang="en-US" altLang="ko-KR" sz="1700" b="1" dirty="0">
              <a:solidFill>
                <a:srgbClr val="FF0066"/>
              </a:solidFill>
            </a:endParaRPr>
          </a:p>
          <a:p>
            <a:pPr>
              <a:lnSpc>
                <a:spcPct val="150000"/>
              </a:lnSpc>
            </a:pPr>
            <a:r>
              <a:rPr lang="ko-KR" altLang="en-US" sz="1700" b="1" dirty="0">
                <a:solidFill>
                  <a:srgbClr val="FF0066"/>
                </a:solidFill>
              </a:rPr>
              <a:t>노인 및 보호자에게 인지시키고</a:t>
            </a:r>
            <a:r>
              <a:rPr lang="en-US" altLang="ko-KR" sz="1700" b="1" dirty="0">
                <a:solidFill>
                  <a:srgbClr val="FF0066"/>
                </a:solidFill>
              </a:rPr>
              <a:t>, </a:t>
            </a:r>
            <a:r>
              <a:rPr lang="ko-KR" altLang="en-US" sz="1700" b="1" dirty="0">
                <a:solidFill>
                  <a:srgbClr val="FF0066"/>
                </a:solidFill>
              </a:rPr>
              <a:t>가능한 빠른 </a:t>
            </a:r>
            <a:r>
              <a:rPr lang="ko-KR" altLang="en-US" sz="1700" b="1" dirty="0" err="1">
                <a:solidFill>
                  <a:srgbClr val="FF0066"/>
                </a:solidFill>
              </a:rPr>
              <a:t>시일내에</a:t>
            </a:r>
            <a:r>
              <a:rPr lang="ko-KR" altLang="en-US" sz="1700" b="1" dirty="0">
                <a:solidFill>
                  <a:srgbClr val="FF0066"/>
                </a:solidFill>
              </a:rPr>
              <a:t> 조치할 수 있도록 노력해야 한다</a:t>
            </a:r>
            <a:r>
              <a:rPr lang="en-US" altLang="ko-KR" sz="1700" b="1" dirty="0">
                <a:solidFill>
                  <a:srgbClr val="FF0066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6569725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모서리가 둥근 직사각형 86"/>
          <p:cNvSpPr/>
          <p:nvPr/>
        </p:nvSpPr>
        <p:spPr>
          <a:xfrm>
            <a:off x="1204889" y="1714488"/>
            <a:ext cx="7200000" cy="428628"/>
          </a:xfrm>
          <a:prstGeom prst="roundRect">
            <a:avLst/>
          </a:prstGeom>
          <a:solidFill>
            <a:srgbClr val="6DAA2D"/>
          </a:solidFill>
          <a:ln w="25400" cap="flat" cmpd="sng" algn="ctr">
            <a:noFill/>
            <a:prstDash val="solid"/>
          </a:ln>
          <a:effectLst/>
          <a:scene3d>
            <a:camera prst="orthographicFront">
              <a:rot lat="0" lon="0" rev="0"/>
            </a:camera>
            <a:lightRig rig="threePt" dir="t">
              <a:rot lat="0" lon="0" rev="600000"/>
            </a:lightRig>
          </a:scene3d>
          <a:sp3d prstMaterial="clear">
            <a:bevelT w="381000" h="190500"/>
          </a:sp3d>
        </p:spPr>
        <p:txBody>
          <a:bodyPr anchor="ctr"/>
          <a:lstStyle/>
          <a:p>
            <a:pPr marL="449263" fontAlgn="auto" latinLnBrk="0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2800" b="1" kern="0" spc="-150" dirty="0">
              <a:ln w="3175">
                <a:noFill/>
              </a:ln>
              <a:solidFill>
                <a:sysClr val="window" lastClr="FFFFFF"/>
              </a:solidFill>
              <a:effectLst>
                <a:glow rad="101600">
                  <a:sysClr val="windowText" lastClr="000000">
                    <a:lumMod val="75000"/>
                    <a:lumOff val="25000"/>
                    <a:alpha val="60000"/>
                  </a:sysClr>
                </a:glow>
              </a:effectLst>
              <a:latin typeface="Tahoma" pitchFamily="34" charset="0"/>
              <a:cs typeface="Tahoma" pitchFamily="34" charset="0"/>
            </a:endParaRPr>
          </a:p>
        </p:txBody>
      </p:sp>
      <p:grpSp>
        <p:nvGrpSpPr>
          <p:cNvPr id="7174" name="Group 36"/>
          <p:cNvGrpSpPr>
            <a:grpSpLocks/>
          </p:cNvGrpSpPr>
          <p:nvPr/>
        </p:nvGrpSpPr>
        <p:grpSpPr bwMode="auto">
          <a:xfrm>
            <a:off x="847725" y="1785938"/>
            <a:ext cx="293688" cy="296862"/>
            <a:chOff x="1066" y="1525"/>
            <a:chExt cx="499" cy="504"/>
          </a:xfrm>
        </p:grpSpPr>
        <p:sp>
          <p:nvSpPr>
            <p:cNvPr id="89" name="AutoShape 32"/>
            <p:cNvSpPr>
              <a:spLocks noChangeArrowheads="1"/>
            </p:cNvSpPr>
            <p:nvPr/>
          </p:nvSpPr>
          <p:spPr bwMode="auto">
            <a:xfrm>
              <a:off x="1201" y="1525"/>
              <a:ext cx="229" cy="226"/>
            </a:xfrm>
            <a:prstGeom prst="diamond">
              <a:avLst/>
            </a:prstGeom>
            <a:solidFill>
              <a:srgbClr val="FF0000"/>
            </a:solidFill>
            <a:ln w="12700">
              <a:solidFill>
                <a:sysClr val="windowText" lastClr="000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90" name="AutoShape 33"/>
            <p:cNvSpPr>
              <a:spLocks noChangeArrowheads="1"/>
            </p:cNvSpPr>
            <p:nvPr/>
          </p:nvSpPr>
          <p:spPr bwMode="auto">
            <a:xfrm>
              <a:off x="1338" y="1660"/>
              <a:ext cx="227" cy="229"/>
            </a:xfrm>
            <a:prstGeom prst="diamond">
              <a:avLst/>
            </a:prstGeom>
            <a:solidFill>
              <a:srgbClr val="0000FF"/>
            </a:solidFill>
            <a:ln w="12700">
              <a:solidFill>
                <a:sysClr val="windowText" lastClr="000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algn="ctr"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ko-KR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91" name="AutoShape 34"/>
            <p:cNvSpPr>
              <a:spLocks noChangeArrowheads="1"/>
            </p:cNvSpPr>
            <p:nvPr/>
          </p:nvSpPr>
          <p:spPr bwMode="auto">
            <a:xfrm>
              <a:off x="1198" y="1803"/>
              <a:ext cx="227" cy="226"/>
            </a:xfrm>
            <a:prstGeom prst="diamond">
              <a:avLst/>
            </a:prstGeom>
            <a:solidFill>
              <a:srgbClr val="FF0000"/>
            </a:solidFill>
            <a:ln w="12700">
              <a:solidFill>
                <a:sysClr val="windowText" lastClr="000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92" name="AutoShape 35"/>
            <p:cNvSpPr>
              <a:spLocks noChangeArrowheads="1"/>
            </p:cNvSpPr>
            <p:nvPr/>
          </p:nvSpPr>
          <p:spPr bwMode="auto">
            <a:xfrm>
              <a:off x="1066" y="1660"/>
              <a:ext cx="227" cy="229"/>
            </a:xfrm>
            <a:prstGeom prst="diamond">
              <a:avLst/>
            </a:prstGeom>
            <a:solidFill>
              <a:srgbClr val="0000FF"/>
            </a:solidFill>
            <a:ln w="12700">
              <a:solidFill>
                <a:sysClr val="windowText" lastClr="000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kern="0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93" name="Text Box 44"/>
          <p:cNvSpPr txBox="1">
            <a:spLocks noChangeArrowheads="1"/>
          </p:cNvSpPr>
          <p:nvPr/>
        </p:nvSpPr>
        <p:spPr bwMode="auto">
          <a:xfrm>
            <a:off x="1177925" y="1714500"/>
            <a:ext cx="7170738" cy="40163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fontAlgn="auto" latinLnBrk="0">
              <a:spcBef>
                <a:spcPct val="50000"/>
              </a:spcBef>
              <a:spcAft>
                <a:spcPts val="0"/>
              </a:spcAft>
              <a:defRPr/>
            </a:pPr>
            <a:r>
              <a:rPr kumimoji="0" lang="en-US" altLang="ko-KR" sz="2000" b="1" kern="0" dirty="0">
                <a:solidFill>
                  <a:sysClr val="windowText" lastClr="000000"/>
                </a:solidFill>
              </a:rPr>
              <a:t>1. </a:t>
            </a:r>
            <a:r>
              <a:rPr kumimoji="0" lang="ko-KR" altLang="en-US" sz="2000" b="1" kern="0" dirty="0">
                <a:solidFill>
                  <a:sysClr val="windowText" lastClr="000000"/>
                </a:solidFill>
              </a:rPr>
              <a:t>제목입력</a:t>
            </a:r>
          </a:p>
        </p:txBody>
      </p:sp>
      <p:sp>
        <p:nvSpPr>
          <p:cNvPr id="94" name="모서리가 둥근 직사각형 93"/>
          <p:cNvSpPr/>
          <p:nvPr/>
        </p:nvSpPr>
        <p:spPr>
          <a:xfrm>
            <a:off x="1204889" y="2214554"/>
            <a:ext cx="7200000" cy="428628"/>
          </a:xfrm>
          <a:prstGeom prst="roundRect">
            <a:avLst/>
          </a:prstGeom>
          <a:solidFill>
            <a:srgbClr val="6DAA2D"/>
          </a:solidFill>
          <a:ln w="25400" cap="flat" cmpd="sng" algn="ctr">
            <a:noFill/>
            <a:prstDash val="solid"/>
          </a:ln>
          <a:effectLst/>
          <a:scene3d>
            <a:camera prst="orthographicFront">
              <a:rot lat="0" lon="0" rev="0"/>
            </a:camera>
            <a:lightRig rig="threePt" dir="t">
              <a:rot lat="0" lon="0" rev="600000"/>
            </a:lightRig>
          </a:scene3d>
          <a:sp3d prstMaterial="clear">
            <a:bevelT w="381000" h="190500"/>
          </a:sp3d>
        </p:spPr>
        <p:txBody>
          <a:bodyPr anchor="ctr"/>
          <a:lstStyle/>
          <a:p>
            <a:pPr marL="449263" fontAlgn="auto" latinLnBrk="0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2800" b="1" kern="0" spc="-150" dirty="0">
              <a:ln w="3175">
                <a:noFill/>
              </a:ln>
              <a:solidFill>
                <a:sysClr val="window" lastClr="FFFFFF"/>
              </a:solidFill>
              <a:effectLst>
                <a:glow rad="101600">
                  <a:sysClr val="windowText" lastClr="000000">
                    <a:lumMod val="75000"/>
                    <a:lumOff val="25000"/>
                    <a:alpha val="60000"/>
                  </a:sysClr>
                </a:glow>
              </a:effectLst>
              <a:latin typeface="Tahoma" pitchFamily="34" charset="0"/>
              <a:cs typeface="Tahoma" pitchFamily="34" charset="0"/>
            </a:endParaRPr>
          </a:p>
        </p:txBody>
      </p:sp>
      <p:grpSp>
        <p:nvGrpSpPr>
          <p:cNvPr id="7179" name="Group 36"/>
          <p:cNvGrpSpPr>
            <a:grpSpLocks/>
          </p:cNvGrpSpPr>
          <p:nvPr/>
        </p:nvGrpSpPr>
        <p:grpSpPr bwMode="auto">
          <a:xfrm>
            <a:off x="847725" y="2286000"/>
            <a:ext cx="293688" cy="296863"/>
            <a:chOff x="1066" y="1525"/>
            <a:chExt cx="499" cy="504"/>
          </a:xfrm>
        </p:grpSpPr>
        <p:sp>
          <p:nvSpPr>
            <p:cNvPr id="96" name="AutoShape 32"/>
            <p:cNvSpPr>
              <a:spLocks noChangeArrowheads="1"/>
            </p:cNvSpPr>
            <p:nvPr/>
          </p:nvSpPr>
          <p:spPr bwMode="auto">
            <a:xfrm>
              <a:off x="1201" y="1525"/>
              <a:ext cx="229" cy="226"/>
            </a:xfrm>
            <a:prstGeom prst="diamond">
              <a:avLst/>
            </a:prstGeom>
            <a:solidFill>
              <a:srgbClr val="FF0000"/>
            </a:solidFill>
            <a:ln w="12700">
              <a:solidFill>
                <a:sysClr val="windowText" lastClr="000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97" name="AutoShape 33"/>
            <p:cNvSpPr>
              <a:spLocks noChangeArrowheads="1"/>
            </p:cNvSpPr>
            <p:nvPr/>
          </p:nvSpPr>
          <p:spPr bwMode="auto">
            <a:xfrm>
              <a:off x="1338" y="1660"/>
              <a:ext cx="227" cy="229"/>
            </a:xfrm>
            <a:prstGeom prst="diamond">
              <a:avLst/>
            </a:prstGeom>
            <a:solidFill>
              <a:srgbClr val="0000FF"/>
            </a:solidFill>
            <a:ln w="12700">
              <a:solidFill>
                <a:sysClr val="windowText" lastClr="000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algn="ctr"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ko-KR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98" name="AutoShape 34"/>
            <p:cNvSpPr>
              <a:spLocks noChangeArrowheads="1"/>
            </p:cNvSpPr>
            <p:nvPr/>
          </p:nvSpPr>
          <p:spPr bwMode="auto">
            <a:xfrm>
              <a:off x="1198" y="1803"/>
              <a:ext cx="227" cy="226"/>
            </a:xfrm>
            <a:prstGeom prst="diamond">
              <a:avLst/>
            </a:prstGeom>
            <a:solidFill>
              <a:srgbClr val="FF0000"/>
            </a:solidFill>
            <a:ln w="12700">
              <a:solidFill>
                <a:sysClr val="windowText" lastClr="000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99" name="AutoShape 35"/>
            <p:cNvSpPr>
              <a:spLocks noChangeArrowheads="1"/>
            </p:cNvSpPr>
            <p:nvPr/>
          </p:nvSpPr>
          <p:spPr bwMode="auto">
            <a:xfrm>
              <a:off x="1066" y="1660"/>
              <a:ext cx="227" cy="229"/>
            </a:xfrm>
            <a:prstGeom prst="diamond">
              <a:avLst/>
            </a:prstGeom>
            <a:solidFill>
              <a:srgbClr val="0000FF"/>
            </a:solidFill>
            <a:ln w="12700">
              <a:solidFill>
                <a:sysClr val="windowText" lastClr="000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kern="0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100" name="Text Box 44"/>
          <p:cNvSpPr txBox="1">
            <a:spLocks noChangeArrowheads="1"/>
          </p:cNvSpPr>
          <p:nvPr/>
        </p:nvSpPr>
        <p:spPr bwMode="auto">
          <a:xfrm>
            <a:off x="1177925" y="2214563"/>
            <a:ext cx="7170738" cy="40163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fontAlgn="auto" latinLnBrk="0">
              <a:spcBef>
                <a:spcPct val="50000"/>
              </a:spcBef>
              <a:spcAft>
                <a:spcPts val="0"/>
              </a:spcAft>
              <a:defRPr/>
            </a:pPr>
            <a:r>
              <a:rPr kumimoji="0" lang="en-US" altLang="ko-KR" sz="2000" b="1" kern="0" dirty="0">
                <a:solidFill>
                  <a:sysClr val="windowText" lastClr="000000"/>
                </a:solidFill>
              </a:rPr>
              <a:t>2. </a:t>
            </a:r>
            <a:r>
              <a:rPr kumimoji="0" lang="ko-KR" altLang="en-US" sz="2000" b="1" kern="0" dirty="0">
                <a:solidFill>
                  <a:sysClr val="windowText" lastClr="000000"/>
                </a:solidFill>
              </a:rPr>
              <a:t>제목입력</a:t>
            </a:r>
          </a:p>
        </p:txBody>
      </p:sp>
      <p:sp>
        <p:nvSpPr>
          <p:cNvPr id="101" name="모서리가 둥근 직사각형 100"/>
          <p:cNvSpPr/>
          <p:nvPr/>
        </p:nvSpPr>
        <p:spPr>
          <a:xfrm>
            <a:off x="1204889" y="2714620"/>
            <a:ext cx="7200000" cy="428628"/>
          </a:xfrm>
          <a:prstGeom prst="roundRect">
            <a:avLst/>
          </a:prstGeom>
          <a:solidFill>
            <a:srgbClr val="6DAA2D"/>
          </a:solidFill>
          <a:ln w="25400" cap="flat" cmpd="sng" algn="ctr">
            <a:noFill/>
            <a:prstDash val="solid"/>
          </a:ln>
          <a:effectLst/>
          <a:scene3d>
            <a:camera prst="orthographicFront">
              <a:rot lat="0" lon="0" rev="0"/>
            </a:camera>
            <a:lightRig rig="threePt" dir="t">
              <a:rot lat="0" lon="0" rev="600000"/>
            </a:lightRig>
          </a:scene3d>
          <a:sp3d prstMaterial="clear">
            <a:bevelT w="381000" h="190500"/>
          </a:sp3d>
        </p:spPr>
        <p:txBody>
          <a:bodyPr anchor="ctr"/>
          <a:lstStyle/>
          <a:p>
            <a:pPr marL="449263" fontAlgn="auto" latinLnBrk="0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2800" b="1" kern="0" spc="-150" dirty="0">
              <a:ln w="3175">
                <a:noFill/>
              </a:ln>
              <a:solidFill>
                <a:sysClr val="window" lastClr="FFFFFF"/>
              </a:solidFill>
              <a:effectLst>
                <a:glow rad="101600">
                  <a:sysClr val="windowText" lastClr="000000">
                    <a:lumMod val="75000"/>
                    <a:lumOff val="25000"/>
                    <a:alpha val="60000"/>
                  </a:sysClr>
                </a:glow>
              </a:effectLst>
              <a:latin typeface="Tahoma" pitchFamily="34" charset="0"/>
              <a:cs typeface="Tahoma" pitchFamily="34" charset="0"/>
            </a:endParaRPr>
          </a:p>
        </p:txBody>
      </p:sp>
      <p:grpSp>
        <p:nvGrpSpPr>
          <p:cNvPr id="7184" name="Group 36"/>
          <p:cNvGrpSpPr>
            <a:grpSpLocks/>
          </p:cNvGrpSpPr>
          <p:nvPr/>
        </p:nvGrpSpPr>
        <p:grpSpPr bwMode="auto">
          <a:xfrm>
            <a:off x="847725" y="2786063"/>
            <a:ext cx="293688" cy="296862"/>
            <a:chOff x="1066" y="1525"/>
            <a:chExt cx="499" cy="504"/>
          </a:xfrm>
        </p:grpSpPr>
        <p:sp>
          <p:nvSpPr>
            <p:cNvPr id="103" name="AutoShape 32"/>
            <p:cNvSpPr>
              <a:spLocks noChangeArrowheads="1"/>
            </p:cNvSpPr>
            <p:nvPr/>
          </p:nvSpPr>
          <p:spPr bwMode="auto">
            <a:xfrm>
              <a:off x="1201" y="1525"/>
              <a:ext cx="229" cy="226"/>
            </a:xfrm>
            <a:prstGeom prst="diamond">
              <a:avLst/>
            </a:prstGeom>
            <a:solidFill>
              <a:srgbClr val="FF0000"/>
            </a:solidFill>
            <a:ln w="12700">
              <a:solidFill>
                <a:sysClr val="windowText" lastClr="000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04" name="AutoShape 33"/>
            <p:cNvSpPr>
              <a:spLocks noChangeArrowheads="1"/>
            </p:cNvSpPr>
            <p:nvPr/>
          </p:nvSpPr>
          <p:spPr bwMode="auto">
            <a:xfrm>
              <a:off x="1338" y="1660"/>
              <a:ext cx="227" cy="229"/>
            </a:xfrm>
            <a:prstGeom prst="diamond">
              <a:avLst/>
            </a:prstGeom>
            <a:solidFill>
              <a:srgbClr val="0000FF"/>
            </a:solidFill>
            <a:ln w="12700">
              <a:solidFill>
                <a:sysClr val="windowText" lastClr="000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algn="ctr"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ko-KR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05" name="AutoShape 34"/>
            <p:cNvSpPr>
              <a:spLocks noChangeArrowheads="1"/>
            </p:cNvSpPr>
            <p:nvPr/>
          </p:nvSpPr>
          <p:spPr bwMode="auto">
            <a:xfrm>
              <a:off x="1198" y="1803"/>
              <a:ext cx="227" cy="226"/>
            </a:xfrm>
            <a:prstGeom prst="diamond">
              <a:avLst/>
            </a:prstGeom>
            <a:solidFill>
              <a:srgbClr val="FF0000"/>
            </a:solidFill>
            <a:ln w="12700">
              <a:solidFill>
                <a:sysClr val="windowText" lastClr="000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06" name="AutoShape 35"/>
            <p:cNvSpPr>
              <a:spLocks noChangeArrowheads="1"/>
            </p:cNvSpPr>
            <p:nvPr/>
          </p:nvSpPr>
          <p:spPr bwMode="auto">
            <a:xfrm>
              <a:off x="1066" y="1660"/>
              <a:ext cx="227" cy="229"/>
            </a:xfrm>
            <a:prstGeom prst="diamond">
              <a:avLst/>
            </a:prstGeom>
            <a:solidFill>
              <a:srgbClr val="0000FF"/>
            </a:solidFill>
            <a:ln w="12700">
              <a:solidFill>
                <a:sysClr val="windowText" lastClr="000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kern="0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107" name="Text Box 44"/>
          <p:cNvSpPr txBox="1">
            <a:spLocks noChangeArrowheads="1"/>
          </p:cNvSpPr>
          <p:nvPr/>
        </p:nvSpPr>
        <p:spPr bwMode="auto">
          <a:xfrm>
            <a:off x="1177925" y="2714625"/>
            <a:ext cx="7170738" cy="40163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fontAlgn="auto" latinLnBrk="0">
              <a:spcBef>
                <a:spcPct val="50000"/>
              </a:spcBef>
              <a:spcAft>
                <a:spcPts val="0"/>
              </a:spcAft>
              <a:defRPr/>
            </a:pPr>
            <a:r>
              <a:rPr kumimoji="0" lang="en-US" altLang="ko-KR" sz="2000" b="1" kern="0" dirty="0">
                <a:solidFill>
                  <a:sysClr val="windowText" lastClr="000000"/>
                </a:solidFill>
              </a:rPr>
              <a:t>3. </a:t>
            </a:r>
            <a:r>
              <a:rPr kumimoji="0" lang="ko-KR" altLang="en-US" sz="2000" b="1" kern="0" dirty="0">
                <a:solidFill>
                  <a:sysClr val="windowText" lastClr="000000"/>
                </a:solidFill>
              </a:rPr>
              <a:t>제목입력</a:t>
            </a:r>
          </a:p>
        </p:txBody>
      </p:sp>
      <p:sp>
        <p:nvSpPr>
          <p:cNvPr id="108" name="모서리가 둥근 직사각형 107"/>
          <p:cNvSpPr/>
          <p:nvPr/>
        </p:nvSpPr>
        <p:spPr>
          <a:xfrm>
            <a:off x="1204889" y="3214686"/>
            <a:ext cx="7200000" cy="428628"/>
          </a:xfrm>
          <a:prstGeom prst="roundRect">
            <a:avLst/>
          </a:prstGeom>
          <a:solidFill>
            <a:srgbClr val="6DAA2D"/>
          </a:solidFill>
          <a:ln w="25400" cap="flat" cmpd="sng" algn="ctr">
            <a:noFill/>
            <a:prstDash val="solid"/>
          </a:ln>
          <a:effectLst/>
          <a:scene3d>
            <a:camera prst="orthographicFront">
              <a:rot lat="0" lon="0" rev="0"/>
            </a:camera>
            <a:lightRig rig="threePt" dir="t">
              <a:rot lat="0" lon="0" rev="600000"/>
            </a:lightRig>
          </a:scene3d>
          <a:sp3d prstMaterial="clear">
            <a:bevelT w="381000" h="190500"/>
          </a:sp3d>
        </p:spPr>
        <p:txBody>
          <a:bodyPr anchor="ctr"/>
          <a:lstStyle/>
          <a:p>
            <a:pPr marL="449263" fontAlgn="auto" latinLnBrk="0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2800" b="1" kern="0" spc="-150" dirty="0">
              <a:ln w="3175">
                <a:noFill/>
              </a:ln>
              <a:solidFill>
                <a:sysClr val="window" lastClr="FFFFFF"/>
              </a:solidFill>
              <a:effectLst>
                <a:glow rad="101600">
                  <a:sysClr val="windowText" lastClr="000000">
                    <a:lumMod val="75000"/>
                    <a:lumOff val="25000"/>
                    <a:alpha val="60000"/>
                  </a:sysClr>
                </a:glow>
              </a:effectLst>
              <a:latin typeface="Tahoma" pitchFamily="34" charset="0"/>
              <a:cs typeface="Tahoma" pitchFamily="34" charset="0"/>
            </a:endParaRPr>
          </a:p>
        </p:txBody>
      </p:sp>
      <p:grpSp>
        <p:nvGrpSpPr>
          <p:cNvPr id="7189" name="Group 36"/>
          <p:cNvGrpSpPr>
            <a:grpSpLocks/>
          </p:cNvGrpSpPr>
          <p:nvPr/>
        </p:nvGrpSpPr>
        <p:grpSpPr bwMode="auto">
          <a:xfrm>
            <a:off x="847725" y="3286125"/>
            <a:ext cx="293688" cy="296863"/>
            <a:chOff x="1066" y="1525"/>
            <a:chExt cx="499" cy="504"/>
          </a:xfrm>
        </p:grpSpPr>
        <p:sp>
          <p:nvSpPr>
            <p:cNvPr id="110" name="AutoShape 32"/>
            <p:cNvSpPr>
              <a:spLocks noChangeArrowheads="1"/>
            </p:cNvSpPr>
            <p:nvPr/>
          </p:nvSpPr>
          <p:spPr bwMode="auto">
            <a:xfrm>
              <a:off x="1201" y="1525"/>
              <a:ext cx="229" cy="226"/>
            </a:xfrm>
            <a:prstGeom prst="diamond">
              <a:avLst/>
            </a:prstGeom>
            <a:solidFill>
              <a:srgbClr val="FF0000"/>
            </a:solidFill>
            <a:ln w="12700">
              <a:solidFill>
                <a:sysClr val="windowText" lastClr="000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11" name="AutoShape 33"/>
            <p:cNvSpPr>
              <a:spLocks noChangeArrowheads="1"/>
            </p:cNvSpPr>
            <p:nvPr/>
          </p:nvSpPr>
          <p:spPr bwMode="auto">
            <a:xfrm>
              <a:off x="1338" y="1660"/>
              <a:ext cx="227" cy="229"/>
            </a:xfrm>
            <a:prstGeom prst="diamond">
              <a:avLst/>
            </a:prstGeom>
            <a:solidFill>
              <a:srgbClr val="0000FF"/>
            </a:solidFill>
            <a:ln w="12700">
              <a:solidFill>
                <a:sysClr val="windowText" lastClr="000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algn="ctr"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ko-KR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12" name="AutoShape 34"/>
            <p:cNvSpPr>
              <a:spLocks noChangeArrowheads="1"/>
            </p:cNvSpPr>
            <p:nvPr/>
          </p:nvSpPr>
          <p:spPr bwMode="auto">
            <a:xfrm>
              <a:off x="1198" y="1803"/>
              <a:ext cx="227" cy="226"/>
            </a:xfrm>
            <a:prstGeom prst="diamond">
              <a:avLst/>
            </a:prstGeom>
            <a:solidFill>
              <a:srgbClr val="FF0000"/>
            </a:solidFill>
            <a:ln w="12700">
              <a:solidFill>
                <a:sysClr val="windowText" lastClr="000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13" name="AutoShape 35"/>
            <p:cNvSpPr>
              <a:spLocks noChangeArrowheads="1"/>
            </p:cNvSpPr>
            <p:nvPr/>
          </p:nvSpPr>
          <p:spPr bwMode="auto">
            <a:xfrm>
              <a:off x="1066" y="1660"/>
              <a:ext cx="227" cy="229"/>
            </a:xfrm>
            <a:prstGeom prst="diamond">
              <a:avLst/>
            </a:prstGeom>
            <a:solidFill>
              <a:srgbClr val="0000FF"/>
            </a:solidFill>
            <a:ln w="12700">
              <a:solidFill>
                <a:sysClr val="windowText" lastClr="000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kern="0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114" name="Text Box 44"/>
          <p:cNvSpPr txBox="1">
            <a:spLocks noChangeArrowheads="1"/>
          </p:cNvSpPr>
          <p:nvPr/>
        </p:nvSpPr>
        <p:spPr bwMode="auto">
          <a:xfrm>
            <a:off x="1177925" y="3214688"/>
            <a:ext cx="7170738" cy="40163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fontAlgn="auto" latinLnBrk="0">
              <a:spcBef>
                <a:spcPct val="50000"/>
              </a:spcBef>
              <a:spcAft>
                <a:spcPts val="0"/>
              </a:spcAft>
              <a:defRPr/>
            </a:pPr>
            <a:r>
              <a:rPr kumimoji="0" lang="en-US" altLang="ko-KR" sz="2000" b="1" kern="0" dirty="0">
                <a:solidFill>
                  <a:sysClr val="windowText" lastClr="000000"/>
                </a:solidFill>
              </a:rPr>
              <a:t>4. </a:t>
            </a:r>
            <a:r>
              <a:rPr kumimoji="0" lang="ko-KR" altLang="en-US" sz="2000" b="1" kern="0" dirty="0">
                <a:solidFill>
                  <a:sysClr val="windowText" lastClr="000000"/>
                </a:solidFill>
              </a:rPr>
              <a:t>제목입력</a:t>
            </a:r>
          </a:p>
        </p:txBody>
      </p:sp>
      <p:sp>
        <p:nvSpPr>
          <p:cNvPr id="115" name="모서리가 둥근 직사각형 114"/>
          <p:cNvSpPr/>
          <p:nvPr/>
        </p:nvSpPr>
        <p:spPr>
          <a:xfrm>
            <a:off x="1204889" y="3714752"/>
            <a:ext cx="7200000" cy="428628"/>
          </a:xfrm>
          <a:prstGeom prst="roundRect">
            <a:avLst/>
          </a:prstGeom>
          <a:solidFill>
            <a:srgbClr val="6DAA2D"/>
          </a:solidFill>
          <a:ln w="25400" cap="flat" cmpd="sng" algn="ctr">
            <a:noFill/>
            <a:prstDash val="solid"/>
          </a:ln>
          <a:effectLst/>
          <a:scene3d>
            <a:camera prst="orthographicFront">
              <a:rot lat="0" lon="0" rev="0"/>
            </a:camera>
            <a:lightRig rig="threePt" dir="t">
              <a:rot lat="0" lon="0" rev="600000"/>
            </a:lightRig>
          </a:scene3d>
          <a:sp3d prstMaterial="clear">
            <a:bevelT w="381000" h="190500"/>
          </a:sp3d>
        </p:spPr>
        <p:txBody>
          <a:bodyPr anchor="ctr"/>
          <a:lstStyle/>
          <a:p>
            <a:pPr marL="449263" fontAlgn="auto" latinLnBrk="0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2800" b="1" kern="0" spc="-150" dirty="0">
              <a:ln w="3175">
                <a:noFill/>
              </a:ln>
              <a:solidFill>
                <a:sysClr val="window" lastClr="FFFFFF"/>
              </a:solidFill>
              <a:effectLst>
                <a:glow rad="101600">
                  <a:sysClr val="windowText" lastClr="000000">
                    <a:lumMod val="75000"/>
                    <a:lumOff val="25000"/>
                    <a:alpha val="60000"/>
                  </a:sysClr>
                </a:glow>
              </a:effectLst>
              <a:latin typeface="Tahoma" pitchFamily="34" charset="0"/>
              <a:cs typeface="Tahoma" pitchFamily="34" charset="0"/>
            </a:endParaRPr>
          </a:p>
        </p:txBody>
      </p:sp>
      <p:grpSp>
        <p:nvGrpSpPr>
          <p:cNvPr id="7194" name="Group 36"/>
          <p:cNvGrpSpPr>
            <a:grpSpLocks/>
          </p:cNvGrpSpPr>
          <p:nvPr/>
        </p:nvGrpSpPr>
        <p:grpSpPr bwMode="auto">
          <a:xfrm>
            <a:off x="847725" y="3786188"/>
            <a:ext cx="293688" cy="296862"/>
            <a:chOff x="1066" y="1525"/>
            <a:chExt cx="499" cy="504"/>
          </a:xfrm>
        </p:grpSpPr>
        <p:sp>
          <p:nvSpPr>
            <p:cNvPr id="117" name="AutoShape 32"/>
            <p:cNvSpPr>
              <a:spLocks noChangeArrowheads="1"/>
            </p:cNvSpPr>
            <p:nvPr/>
          </p:nvSpPr>
          <p:spPr bwMode="auto">
            <a:xfrm>
              <a:off x="1201" y="1525"/>
              <a:ext cx="229" cy="226"/>
            </a:xfrm>
            <a:prstGeom prst="diamond">
              <a:avLst/>
            </a:prstGeom>
            <a:solidFill>
              <a:srgbClr val="FF0000"/>
            </a:solidFill>
            <a:ln w="12700">
              <a:solidFill>
                <a:sysClr val="windowText" lastClr="000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18" name="AutoShape 33"/>
            <p:cNvSpPr>
              <a:spLocks noChangeArrowheads="1"/>
            </p:cNvSpPr>
            <p:nvPr/>
          </p:nvSpPr>
          <p:spPr bwMode="auto">
            <a:xfrm>
              <a:off x="1338" y="1660"/>
              <a:ext cx="227" cy="229"/>
            </a:xfrm>
            <a:prstGeom prst="diamond">
              <a:avLst/>
            </a:prstGeom>
            <a:solidFill>
              <a:srgbClr val="0000FF"/>
            </a:solidFill>
            <a:ln w="12700">
              <a:solidFill>
                <a:sysClr val="windowText" lastClr="000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algn="ctr"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ko-KR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19" name="AutoShape 34"/>
            <p:cNvSpPr>
              <a:spLocks noChangeArrowheads="1"/>
            </p:cNvSpPr>
            <p:nvPr/>
          </p:nvSpPr>
          <p:spPr bwMode="auto">
            <a:xfrm>
              <a:off x="1198" y="1803"/>
              <a:ext cx="227" cy="226"/>
            </a:xfrm>
            <a:prstGeom prst="diamond">
              <a:avLst/>
            </a:prstGeom>
            <a:solidFill>
              <a:srgbClr val="FF0000"/>
            </a:solidFill>
            <a:ln w="12700">
              <a:solidFill>
                <a:sysClr val="windowText" lastClr="000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20" name="AutoShape 35"/>
            <p:cNvSpPr>
              <a:spLocks noChangeArrowheads="1"/>
            </p:cNvSpPr>
            <p:nvPr/>
          </p:nvSpPr>
          <p:spPr bwMode="auto">
            <a:xfrm>
              <a:off x="1066" y="1660"/>
              <a:ext cx="227" cy="229"/>
            </a:xfrm>
            <a:prstGeom prst="diamond">
              <a:avLst/>
            </a:prstGeom>
            <a:solidFill>
              <a:srgbClr val="0000FF"/>
            </a:solidFill>
            <a:ln w="12700">
              <a:solidFill>
                <a:sysClr val="windowText" lastClr="000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kern="0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121" name="Text Box 44"/>
          <p:cNvSpPr txBox="1">
            <a:spLocks noChangeArrowheads="1"/>
          </p:cNvSpPr>
          <p:nvPr/>
        </p:nvSpPr>
        <p:spPr bwMode="auto">
          <a:xfrm>
            <a:off x="1177925" y="3714750"/>
            <a:ext cx="7170738" cy="40163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fontAlgn="auto" latinLnBrk="0">
              <a:spcBef>
                <a:spcPct val="50000"/>
              </a:spcBef>
              <a:spcAft>
                <a:spcPts val="0"/>
              </a:spcAft>
              <a:defRPr/>
            </a:pPr>
            <a:r>
              <a:rPr kumimoji="0" lang="en-US" altLang="ko-KR" sz="2000" b="1" kern="0" dirty="0">
                <a:solidFill>
                  <a:sysClr val="windowText" lastClr="000000"/>
                </a:solidFill>
              </a:rPr>
              <a:t>5. </a:t>
            </a:r>
            <a:r>
              <a:rPr kumimoji="0" lang="ko-KR" altLang="en-US" sz="2000" b="1" kern="0" dirty="0">
                <a:solidFill>
                  <a:sysClr val="windowText" lastClr="000000"/>
                </a:solidFill>
              </a:rPr>
              <a:t>제목입력</a:t>
            </a:r>
          </a:p>
        </p:txBody>
      </p:sp>
      <p:sp>
        <p:nvSpPr>
          <p:cNvPr id="122" name="모서리가 둥근 직사각형 121"/>
          <p:cNvSpPr/>
          <p:nvPr/>
        </p:nvSpPr>
        <p:spPr>
          <a:xfrm>
            <a:off x="1204889" y="4214818"/>
            <a:ext cx="7200000" cy="428628"/>
          </a:xfrm>
          <a:prstGeom prst="roundRect">
            <a:avLst/>
          </a:prstGeom>
          <a:solidFill>
            <a:srgbClr val="6DAA2D"/>
          </a:solidFill>
          <a:ln w="25400" cap="flat" cmpd="sng" algn="ctr">
            <a:noFill/>
            <a:prstDash val="solid"/>
          </a:ln>
          <a:effectLst/>
          <a:scene3d>
            <a:camera prst="orthographicFront">
              <a:rot lat="0" lon="0" rev="0"/>
            </a:camera>
            <a:lightRig rig="threePt" dir="t">
              <a:rot lat="0" lon="0" rev="600000"/>
            </a:lightRig>
          </a:scene3d>
          <a:sp3d prstMaterial="clear">
            <a:bevelT w="381000" h="190500"/>
          </a:sp3d>
        </p:spPr>
        <p:txBody>
          <a:bodyPr anchor="ctr"/>
          <a:lstStyle/>
          <a:p>
            <a:pPr marL="449263" fontAlgn="auto" latinLnBrk="0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2800" b="1" kern="0" spc="-150" dirty="0">
              <a:ln w="3175">
                <a:noFill/>
              </a:ln>
              <a:solidFill>
                <a:sysClr val="window" lastClr="FFFFFF"/>
              </a:solidFill>
              <a:effectLst>
                <a:glow rad="101600">
                  <a:sysClr val="windowText" lastClr="000000">
                    <a:lumMod val="75000"/>
                    <a:lumOff val="25000"/>
                    <a:alpha val="60000"/>
                  </a:sysClr>
                </a:glow>
              </a:effectLst>
              <a:latin typeface="Tahoma" pitchFamily="34" charset="0"/>
              <a:cs typeface="Tahoma" pitchFamily="34" charset="0"/>
            </a:endParaRPr>
          </a:p>
        </p:txBody>
      </p:sp>
      <p:grpSp>
        <p:nvGrpSpPr>
          <p:cNvPr id="7199" name="Group 36"/>
          <p:cNvGrpSpPr>
            <a:grpSpLocks/>
          </p:cNvGrpSpPr>
          <p:nvPr/>
        </p:nvGrpSpPr>
        <p:grpSpPr bwMode="auto">
          <a:xfrm>
            <a:off x="847725" y="4286250"/>
            <a:ext cx="293688" cy="296863"/>
            <a:chOff x="1066" y="1525"/>
            <a:chExt cx="499" cy="504"/>
          </a:xfrm>
        </p:grpSpPr>
        <p:sp>
          <p:nvSpPr>
            <p:cNvPr id="124" name="AutoShape 32"/>
            <p:cNvSpPr>
              <a:spLocks noChangeArrowheads="1"/>
            </p:cNvSpPr>
            <p:nvPr/>
          </p:nvSpPr>
          <p:spPr bwMode="auto">
            <a:xfrm>
              <a:off x="1201" y="1525"/>
              <a:ext cx="229" cy="226"/>
            </a:xfrm>
            <a:prstGeom prst="diamond">
              <a:avLst/>
            </a:prstGeom>
            <a:solidFill>
              <a:srgbClr val="FF0000"/>
            </a:solidFill>
            <a:ln w="12700">
              <a:solidFill>
                <a:sysClr val="windowText" lastClr="000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25" name="AutoShape 33"/>
            <p:cNvSpPr>
              <a:spLocks noChangeArrowheads="1"/>
            </p:cNvSpPr>
            <p:nvPr/>
          </p:nvSpPr>
          <p:spPr bwMode="auto">
            <a:xfrm>
              <a:off x="1338" y="1660"/>
              <a:ext cx="227" cy="229"/>
            </a:xfrm>
            <a:prstGeom prst="diamond">
              <a:avLst/>
            </a:prstGeom>
            <a:solidFill>
              <a:srgbClr val="0000FF"/>
            </a:solidFill>
            <a:ln w="12700">
              <a:solidFill>
                <a:sysClr val="windowText" lastClr="000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algn="ctr"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ko-KR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26" name="AutoShape 34"/>
            <p:cNvSpPr>
              <a:spLocks noChangeArrowheads="1"/>
            </p:cNvSpPr>
            <p:nvPr/>
          </p:nvSpPr>
          <p:spPr bwMode="auto">
            <a:xfrm>
              <a:off x="1198" y="1803"/>
              <a:ext cx="227" cy="226"/>
            </a:xfrm>
            <a:prstGeom prst="diamond">
              <a:avLst/>
            </a:prstGeom>
            <a:solidFill>
              <a:srgbClr val="FF0000"/>
            </a:solidFill>
            <a:ln w="12700">
              <a:solidFill>
                <a:sysClr val="windowText" lastClr="000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27" name="AutoShape 35"/>
            <p:cNvSpPr>
              <a:spLocks noChangeArrowheads="1"/>
            </p:cNvSpPr>
            <p:nvPr/>
          </p:nvSpPr>
          <p:spPr bwMode="auto">
            <a:xfrm>
              <a:off x="1066" y="1660"/>
              <a:ext cx="227" cy="229"/>
            </a:xfrm>
            <a:prstGeom prst="diamond">
              <a:avLst/>
            </a:prstGeom>
            <a:solidFill>
              <a:srgbClr val="0000FF"/>
            </a:solidFill>
            <a:ln w="12700">
              <a:solidFill>
                <a:sysClr val="windowText" lastClr="000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kern="0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128" name="Text Box 44"/>
          <p:cNvSpPr txBox="1">
            <a:spLocks noChangeArrowheads="1"/>
          </p:cNvSpPr>
          <p:nvPr/>
        </p:nvSpPr>
        <p:spPr bwMode="auto">
          <a:xfrm>
            <a:off x="1177925" y="4214813"/>
            <a:ext cx="7170738" cy="40163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fontAlgn="auto" latinLnBrk="0">
              <a:spcBef>
                <a:spcPct val="50000"/>
              </a:spcBef>
              <a:spcAft>
                <a:spcPts val="0"/>
              </a:spcAft>
              <a:defRPr/>
            </a:pPr>
            <a:r>
              <a:rPr kumimoji="0" lang="en-US" altLang="ko-KR" sz="2000" b="1" kern="0" dirty="0">
                <a:solidFill>
                  <a:sysClr val="windowText" lastClr="000000"/>
                </a:solidFill>
              </a:rPr>
              <a:t>6. </a:t>
            </a:r>
            <a:r>
              <a:rPr kumimoji="0" lang="ko-KR" altLang="en-US" sz="2000" b="1" kern="0" dirty="0">
                <a:solidFill>
                  <a:sysClr val="windowText" lastClr="000000"/>
                </a:solidFill>
              </a:rPr>
              <a:t>제목입력</a:t>
            </a:r>
          </a:p>
        </p:txBody>
      </p:sp>
      <p:sp>
        <p:nvSpPr>
          <p:cNvPr id="129" name="모서리가 둥근 직사각형 128"/>
          <p:cNvSpPr/>
          <p:nvPr/>
        </p:nvSpPr>
        <p:spPr>
          <a:xfrm>
            <a:off x="1204889" y="4714884"/>
            <a:ext cx="7200000" cy="428628"/>
          </a:xfrm>
          <a:prstGeom prst="roundRect">
            <a:avLst/>
          </a:prstGeom>
          <a:solidFill>
            <a:srgbClr val="6DAA2D"/>
          </a:solidFill>
          <a:ln w="25400" cap="flat" cmpd="sng" algn="ctr">
            <a:noFill/>
            <a:prstDash val="solid"/>
          </a:ln>
          <a:effectLst/>
          <a:scene3d>
            <a:camera prst="orthographicFront">
              <a:rot lat="0" lon="0" rev="0"/>
            </a:camera>
            <a:lightRig rig="threePt" dir="t">
              <a:rot lat="0" lon="0" rev="600000"/>
            </a:lightRig>
          </a:scene3d>
          <a:sp3d prstMaterial="clear">
            <a:bevelT w="381000" h="190500"/>
          </a:sp3d>
        </p:spPr>
        <p:txBody>
          <a:bodyPr anchor="ctr"/>
          <a:lstStyle/>
          <a:p>
            <a:pPr marL="449263" fontAlgn="auto" latinLnBrk="0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2800" b="1" kern="0" spc="-150" dirty="0">
              <a:ln w="3175">
                <a:noFill/>
              </a:ln>
              <a:solidFill>
                <a:sysClr val="window" lastClr="FFFFFF"/>
              </a:solidFill>
              <a:effectLst>
                <a:glow rad="101600">
                  <a:sysClr val="windowText" lastClr="000000">
                    <a:lumMod val="75000"/>
                    <a:lumOff val="25000"/>
                    <a:alpha val="60000"/>
                  </a:sysClr>
                </a:glow>
              </a:effectLst>
              <a:latin typeface="Tahoma" pitchFamily="34" charset="0"/>
              <a:cs typeface="Tahoma" pitchFamily="34" charset="0"/>
            </a:endParaRPr>
          </a:p>
        </p:txBody>
      </p:sp>
      <p:grpSp>
        <p:nvGrpSpPr>
          <p:cNvPr id="7204" name="Group 36"/>
          <p:cNvGrpSpPr>
            <a:grpSpLocks/>
          </p:cNvGrpSpPr>
          <p:nvPr/>
        </p:nvGrpSpPr>
        <p:grpSpPr bwMode="auto">
          <a:xfrm>
            <a:off x="847725" y="4786313"/>
            <a:ext cx="293688" cy="296862"/>
            <a:chOff x="1066" y="1525"/>
            <a:chExt cx="499" cy="504"/>
          </a:xfrm>
        </p:grpSpPr>
        <p:sp>
          <p:nvSpPr>
            <p:cNvPr id="131" name="AutoShape 32"/>
            <p:cNvSpPr>
              <a:spLocks noChangeArrowheads="1"/>
            </p:cNvSpPr>
            <p:nvPr/>
          </p:nvSpPr>
          <p:spPr bwMode="auto">
            <a:xfrm>
              <a:off x="1201" y="1525"/>
              <a:ext cx="229" cy="226"/>
            </a:xfrm>
            <a:prstGeom prst="diamond">
              <a:avLst/>
            </a:prstGeom>
            <a:solidFill>
              <a:srgbClr val="FF0000"/>
            </a:solidFill>
            <a:ln w="12700">
              <a:solidFill>
                <a:sysClr val="windowText" lastClr="000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32" name="AutoShape 33"/>
            <p:cNvSpPr>
              <a:spLocks noChangeArrowheads="1"/>
            </p:cNvSpPr>
            <p:nvPr/>
          </p:nvSpPr>
          <p:spPr bwMode="auto">
            <a:xfrm>
              <a:off x="1338" y="1660"/>
              <a:ext cx="227" cy="229"/>
            </a:xfrm>
            <a:prstGeom prst="diamond">
              <a:avLst/>
            </a:prstGeom>
            <a:solidFill>
              <a:srgbClr val="0000FF"/>
            </a:solidFill>
            <a:ln w="12700">
              <a:solidFill>
                <a:sysClr val="windowText" lastClr="000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algn="ctr"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ko-KR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33" name="AutoShape 34"/>
            <p:cNvSpPr>
              <a:spLocks noChangeArrowheads="1"/>
            </p:cNvSpPr>
            <p:nvPr/>
          </p:nvSpPr>
          <p:spPr bwMode="auto">
            <a:xfrm>
              <a:off x="1198" y="1803"/>
              <a:ext cx="227" cy="226"/>
            </a:xfrm>
            <a:prstGeom prst="diamond">
              <a:avLst/>
            </a:prstGeom>
            <a:solidFill>
              <a:srgbClr val="FF0000"/>
            </a:solidFill>
            <a:ln w="12700">
              <a:solidFill>
                <a:sysClr val="windowText" lastClr="000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34" name="AutoShape 35"/>
            <p:cNvSpPr>
              <a:spLocks noChangeArrowheads="1"/>
            </p:cNvSpPr>
            <p:nvPr/>
          </p:nvSpPr>
          <p:spPr bwMode="auto">
            <a:xfrm>
              <a:off x="1066" y="1660"/>
              <a:ext cx="227" cy="229"/>
            </a:xfrm>
            <a:prstGeom prst="diamond">
              <a:avLst/>
            </a:prstGeom>
            <a:solidFill>
              <a:srgbClr val="0000FF"/>
            </a:solidFill>
            <a:ln w="12700">
              <a:solidFill>
                <a:sysClr val="windowText" lastClr="000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kern="0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135" name="Text Box 44"/>
          <p:cNvSpPr txBox="1">
            <a:spLocks noChangeArrowheads="1"/>
          </p:cNvSpPr>
          <p:nvPr/>
        </p:nvSpPr>
        <p:spPr bwMode="auto">
          <a:xfrm>
            <a:off x="1177925" y="4714875"/>
            <a:ext cx="7170738" cy="40163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fontAlgn="auto" latinLnBrk="0">
              <a:spcBef>
                <a:spcPct val="50000"/>
              </a:spcBef>
              <a:spcAft>
                <a:spcPts val="0"/>
              </a:spcAft>
              <a:defRPr/>
            </a:pPr>
            <a:r>
              <a:rPr kumimoji="0" lang="en-US" altLang="ko-KR" sz="2000" b="1" kern="0" dirty="0">
                <a:solidFill>
                  <a:sysClr val="windowText" lastClr="000000"/>
                </a:solidFill>
              </a:rPr>
              <a:t>7. </a:t>
            </a:r>
            <a:r>
              <a:rPr kumimoji="0" lang="ko-KR" altLang="en-US" sz="2000" b="1" kern="0" dirty="0">
                <a:solidFill>
                  <a:sysClr val="windowText" lastClr="000000"/>
                </a:solidFill>
              </a:rPr>
              <a:t>제목입력</a:t>
            </a:r>
          </a:p>
        </p:txBody>
      </p:sp>
      <p:sp>
        <p:nvSpPr>
          <p:cNvPr id="136" name="모서리가 둥근 직사각형 135"/>
          <p:cNvSpPr/>
          <p:nvPr/>
        </p:nvSpPr>
        <p:spPr>
          <a:xfrm>
            <a:off x="1204889" y="5214950"/>
            <a:ext cx="7200000" cy="428628"/>
          </a:xfrm>
          <a:prstGeom prst="roundRect">
            <a:avLst/>
          </a:prstGeom>
          <a:solidFill>
            <a:srgbClr val="6DAA2D"/>
          </a:solidFill>
          <a:ln w="25400" cap="flat" cmpd="sng" algn="ctr">
            <a:noFill/>
            <a:prstDash val="solid"/>
          </a:ln>
          <a:effectLst/>
          <a:scene3d>
            <a:camera prst="orthographicFront">
              <a:rot lat="0" lon="0" rev="0"/>
            </a:camera>
            <a:lightRig rig="threePt" dir="t">
              <a:rot lat="0" lon="0" rev="600000"/>
            </a:lightRig>
          </a:scene3d>
          <a:sp3d prstMaterial="clear">
            <a:bevelT w="381000" h="190500"/>
          </a:sp3d>
        </p:spPr>
        <p:txBody>
          <a:bodyPr anchor="ctr"/>
          <a:lstStyle/>
          <a:p>
            <a:pPr marL="449263" fontAlgn="auto" latinLnBrk="0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2800" b="1" kern="0" spc="-150" dirty="0">
              <a:ln w="3175">
                <a:noFill/>
              </a:ln>
              <a:solidFill>
                <a:sysClr val="window" lastClr="FFFFFF"/>
              </a:solidFill>
              <a:effectLst>
                <a:glow rad="101600">
                  <a:sysClr val="windowText" lastClr="000000">
                    <a:lumMod val="75000"/>
                    <a:lumOff val="25000"/>
                    <a:alpha val="60000"/>
                  </a:sysClr>
                </a:glow>
              </a:effectLst>
              <a:latin typeface="Tahoma" pitchFamily="34" charset="0"/>
              <a:cs typeface="Tahoma" pitchFamily="34" charset="0"/>
            </a:endParaRPr>
          </a:p>
        </p:txBody>
      </p:sp>
      <p:grpSp>
        <p:nvGrpSpPr>
          <p:cNvPr id="7209" name="Group 36"/>
          <p:cNvGrpSpPr>
            <a:grpSpLocks/>
          </p:cNvGrpSpPr>
          <p:nvPr/>
        </p:nvGrpSpPr>
        <p:grpSpPr bwMode="auto">
          <a:xfrm>
            <a:off x="847725" y="5286375"/>
            <a:ext cx="293688" cy="296863"/>
            <a:chOff x="1066" y="1525"/>
            <a:chExt cx="499" cy="504"/>
          </a:xfrm>
        </p:grpSpPr>
        <p:sp>
          <p:nvSpPr>
            <p:cNvPr id="138" name="AutoShape 32"/>
            <p:cNvSpPr>
              <a:spLocks noChangeArrowheads="1"/>
            </p:cNvSpPr>
            <p:nvPr/>
          </p:nvSpPr>
          <p:spPr bwMode="auto">
            <a:xfrm>
              <a:off x="1201" y="1525"/>
              <a:ext cx="229" cy="226"/>
            </a:xfrm>
            <a:prstGeom prst="diamond">
              <a:avLst/>
            </a:prstGeom>
            <a:solidFill>
              <a:srgbClr val="FF0000"/>
            </a:solidFill>
            <a:ln w="12700">
              <a:solidFill>
                <a:sysClr val="windowText" lastClr="000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39" name="AutoShape 33"/>
            <p:cNvSpPr>
              <a:spLocks noChangeArrowheads="1"/>
            </p:cNvSpPr>
            <p:nvPr/>
          </p:nvSpPr>
          <p:spPr bwMode="auto">
            <a:xfrm>
              <a:off x="1338" y="1660"/>
              <a:ext cx="227" cy="229"/>
            </a:xfrm>
            <a:prstGeom prst="diamond">
              <a:avLst/>
            </a:prstGeom>
            <a:solidFill>
              <a:srgbClr val="0000FF"/>
            </a:solidFill>
            <a:ln w="12700">
              <a:solidFill>
                <a:sysClr val="windowText" lastClr="000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algn="ctr"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ko-KR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40" name="AutoShape 34"/>
            <p:cNvSpPr>
              <a:spLocks noChangeArrowheads="1"/>
            </p:cNvSpPr>
            <p:nvPr/>
          </p:nvSpPr>
          <p:spPr bwMode="auto">
            <a:xfrm>
              <a:off x="1198" y="1803"/>
              <a:ext cx="227" cy="226"/>
            </a:xfrm>
            <a:prstGeom prst="diamond">
              <a:avLst/>
            </a:prstGeom>
            <a:solidFill>
              <a:srgbClr val="FF0000"/>
            </a:solidFill>
            <a:ln w="12700">
              <a:solidFill>
                <a:sysClr val="windowText" lastClr="000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41" name="AutoShape 35"/>
            <p:cNvSpPr>
              <a:spLocks noChangeArrowheads="1"/>
            </p:cNvSpPr>
            <p:nvPr/>
          </p:nvSpPr>
          <p:spPr bwMode="auto">
            <a:xfrm>
              <a:off x="1066" y="1660"/>
              <a:ext cx="227" cy="229"/>
            </a:xfrm>
            <a:prstGeom prst="diamond">
              <a:avLst/>
            </a:prstGeom>
            <a:solidFill>
              <a:srgbClr val="0000FF"/>
            </a:solidFill>
            <a:ln w="12700">
              <a:solidFill>
                <a:sysClr val="windowText" lastClr="000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kern="0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142" name="Text Box 44"/>
          <p:cNvSpPr txBox="1">
            <a:spLocks noChangeArrowheads="1"/>
          </p:cNvSpPr>
          <p:nvPr/>
        </p:nvSpPr>
        <p:spPr bwMode="auto">
          <a:xfrm>
            <a:off x="1177925" y="5214938"/>
            <a:ext cx="7170738" cy="40163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fontAlgn="auto" latinLnBrk="0">
              <a:spcBef>
                <a:spcPct val="50000"/>
              </a:spcBef>
              <a:spcAft>
                <a:spcPts val="0"/>
              </a:spcAft>
              <a:defRPr/>
            </a:pPr>
            <a:r>
              <a:rPr kumimoji="0" lang="en-US" altLang="ko-KR" sz="2000" b="1" kern="0" dirty="0">
                <a:solidFill>
                  <a:sysClr val="windowText" lastClr="000000"/>
                </a:solidFill>
              </a:rPr>
              <a:t>8. </a:t>
            </a:r>
            <a:r>
              <a:rPr kumimoji="0" lang="ko-KR" altLang="en-US" sz="2000" b="1" kern="0" dirty="0">
                <a:solidFill>
                  <a:sysClr val="windowText" lastClr="000000"/>
                </a:solidFill>
              </a:rPr>
              <a:t>제목입력</a:t>
            </a: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47663" y="-252413"/>
            <a:ext cx="9839325" cy="7362825"/>
          </a:xfrm>
          <a:prstGeom prst="rect">
            <a:avLst/>
          </a:prstGeom>
        </p:spPr>
      </p:pic>
      <p:sp>
        <p:nvSpPr>
          <p:cNvPr id="8" name="직사각형 7"/>
          <p:cNvSpPr/>
          <p:nvPr/>
        </p:nvSpPr>
        <p:spPr>
          <a:xfrm>
            <a:off x="719105" y="404664"/>
            <a:ext cx="507703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</a:rPr>
              <a:t>노인학대 사례와 바람직한 대처 방안</a:t>
            </a:r>
          </a:p>
        </p:txBody>
      </p:sp>
      <p:grpSp>
        <p:nvGrpSpPr>
          <p:cNvPr id="61" name="그룹 3"/>
          <p:cNvGrpSpPr/>
          <p:nvPr/>
        </p:nvGrpSpPr>
        <p:grpSpPr>
          <a:xfrm>
            <a:off x="5737390" y="2077668"/>
            <a:ext cx="4806534" cy="5231609"/>
            <a:chOff x="4865111" y="2564904"/>
            <a:chExt cx="3592487" cy="4383662"/>
          </a:xfrm>
          <a:solidFill>
            <a:schemeClr val="bg1">
              <a:lumMod val="95000"/>
            </a:schemeClr>
          </a:solidFill>
        </p:grpSpPr>
        <p:grpSp>
          <p:nvGrpSpPr>
            <p:cNvPr id="62" name="그룹 67"/>
            <p:cNvGrpSpPr/>
            <p:nvPr/>
          </p:nvGrpSpPr>
          <p:grpSpPr>
            <a:xfrm>
              <a:off x="4865111" y="2688424"/>
              <a:ext cx="3573003" cy="4260142"/>
              <a:chOff x="4865111" y="2675617"/>
              <a:chExt cx="3573003" cy="4260142"/>
            </a:xfrm>
            <a:grpFill/>
          </p:grpSpPr>
          <p:sp>
            <p:nvSpPr>
              <p:cNvPr id="77" name="자유형 76"/>
              <p:cNvSpPr/>
              <p:nvPr/>
            </p:nvSpPr>
            <p:spPr>
              <a:xfrm>
                <a:off x="4865111" y="2675617"/>
                <a:ext cx="3548024" cy="4260142"/>
              </a:xfrm>
              <a:custGeom>
                <a:avLst/>
                <a:gdLst>
                  <a:gd name="connsiteX0" fmla="*/ 2201333 w 3557693"/>
                  <a:gd name="connsiteY0" fmla="*/ 4043680 h 4043680"/>
                  <a:gd name="connsiteX1" fmla="*/ 2160693 w 3557693"/>
                  <a:gd name="connsiteY1" fmla="*/ 2987040 h 4043680"/>
                  <a:gd name="connsiteX2" fmla="*/ 2150533 w 3557693"/>
                  <a:gd name="connsiteY2" fmla="*/ 2387600 h 4043680"/>
                  <a:gd name="connsiteX3" fmla="*/ 2302933 w 3557693"/>
                  <a:gd name="connsiteY3" fmla="*/ 2103120 h 4043680"/>
                  <a:gd name="connsiteX4" fmla="*/ 2628053 w 3557693"/>
                  <a:gd name="connsiteY4" fmla="*/ 1838960 h 4043680"/>
                  <a:gd name="connsiteX5" fmla="*/ 3014133 w 3557693"/>
                  <a:gd name="connsiteY5" fmla="*/ 1615440 h 4043680"/>
                  <a:gd name="connsiteX6" fmla="*/ 3288453 w 3557693"/>
                  <a:gd name="connsiteY6" fmla="*/ 1503680 h 4043680"/>
                  <a:gd name="connsiteX7" fmla="*/ 3471333 w 3557693"/>
                  <a:gd name="connsiteY7" fmla="*/ 1391920 h 4043680"/>
                  <a:gd name="connsiteX8" fmla="*/ 3552613 w 3557693"/>
                  <a:gd name="connsiteY8" fmla="*/ 1280160 h 4043680"/>
                  <a:gd name="connsiteX9" fmla="*/ 3501813 w 3557693"/>
                  <a:gd name="connsiteY9" fmla="*/ 1270000 h 4043680"/>
                  <a:gd name="connsiteX10" fmla="*/ 3430693 w 3557693"/>
                  <a:gd name="connsiteY10" fmla="*/ 1371600 h 4043680"/>
                  <a:gd name="connsiteX11" fmla="*/ 3237653 w 3557693"/>
                  <a:gd name="connsiteY11" fmla="*/ 1473200 h 4043680"/>
                  <a:gd name="connsiteX12" fmla="*/ 2922693 w 3557693"/>
                  <a:gd name="connsiteY12" fmla="*/ 1605280 h 4043680"/>
                  <a:gd name="connsiteX13" fmla="*/ 2892213 w 3557693"/>
                  <a:gd name="connsiteY13" fmla="*/ 1595120 h 4043680"/>
                  <a:gd name="connsiteX14" fmla="*/ 2922693 w 3557693"/>
                  <a:gd name="connsiteY14" fmla="*/ 1483360 h 4043680"/>
                  <a:gd name="connsiteX15" fmla="*/ 2983653 w 3557693"/>
                  <a:gd name="connsiteY15" fmla="*/ 1320800 h 4043680"/>
                  <a:gd name="connsiteX16" fmla="*/ 2983653 w 3557693"/>
                  <a:gd name="connsiteY16" fmla="*/ 1270000 h 4043680"/>
                  <a:gd name="connsiteX17" fmla="*/ 2932853 w 3557693"/>
                  <a:gd name="connsiteY17" fmla="*/ 1280160 h 4043680"/>
                  <a:gd name="connsiteX18" fmla="*/ 2902373 w 3557693"/>
                  <a:gd name="connsiteY18" fmla="*/ 1361440 h 4043680"/>
                  <a:gd name="connsiteX19" fmla="*/ 2821093 w 3557693"/>
                  <a:gd name="connsiteY19" fmla="*/ 1584960 h 4043680"/>
                  <a:gd name="connsiteX20" fmla="*/ 2790613 w 3557693"/>
                  <a:gd name="connsiteY20" fmla="*/ 1666240 h 4043680"/>
                  <a:gd name="connsiteX21" fmla="*/ 2668693 w 3557693"/>
                  <a:gd name="connsiteY21" fmla="*/ 1737360 h 4043680"/>
                  <a:gd name="connsiteX22" fmla="*/ 2475653 w 3557693"/>
                  <a:gd name="connsiteY22" fmla="*/ 1838960 h 4043680"/>
                  <a:gd name="connsiteX23" fmla="*/ 2374053 w 3557693"/>
                  <a:gd name="connsiteY23" fmla="*/ 1899920 h 4043680"/>
                  <a:gd name="connsiteX24" fmla="*/ 2231813 w 3557693"/>
                  <a:gd name="connsiteY24" fmla="*/ 2011680 h 4043680"/>
                  <a:gd name="connsiteX25" fmla="*/ 2313093 w 3557693"/>
                  <a:gd name="connsiteY25" fmla="*/ 1666240 h 4043680"/>
                  <a:gd name="connsiteX26" fmla="*/ 2384213 w 3557693"/>
                  <a:gd name="connsiteY26" fmla="*/ 1280160 h 4043680"/>
                  <a:gd name="connsiteX27" fmla="*/ 2597573 w 3557693"/>
                  <a:gd name="connsiteY27" fmla="*/ 1056640 h 4043680"/>
                  <a:gd name="connsiteX28" fmla="*/ 2668693 w 3557693"/>
                  <a:gd name="connsiteY28" fmla="*/ 894080 h 4043680"/>
                  <a:gd name="connsiteX29" fmla="*/ 2628053 w 3557693"/>
                  <a:gd name="connsiteY29" fmla="*/ 894080 h 4043680"/>
                  <a:gd name="connsiteX30" fmla="*/ 2567093 w 3557693"/>
                  <a:gd name="connsiteY30" fmla="*/ 1026160 h 4043680"/>
                  <a:gd name="connsiteX31" fmla="*/ 2414693 w 3557693"/>
                  <a:gd name="connsiteY31" fmla="*/ 1148080 h 4043680"/>
                  <a:gd name="connsiteX32" fmla="*/ 2465493 w 3557693"/>
                  <a:gd name="connsiteY32" fmla="*/ 975360 h 4043680"/>
                  <a:gd name="connsiteX33" fmla="*/ 2546773 w 3557693"/>
                  <a:gd name="connsiteY33" fmla="*/ 680720 h 4043680"/>
                  <a:gd name="connsiteX34" fmla="*/ 2648373 w 3557693"/>
                  <a:gd name="connsiteY34" fmla="*/ 589280 h 4043680"/>
                  <a:gd name="connsiteX35" fmla="*/ 2729653 w 3557693"/>
                  <a:gd name="connsiteY35" fmla="*/ 497840 h 4043680"/>
                  <a:gd name="connsiteX36" fmla="*/ 2739813 w 3557693"/>
                  <a:gd name="connsiteY36" fmla="*/ 447040 h 4043680"/>
                  <a:gd name="connsiteX37" fmla="*/ 2699173 w 3557693"/>
                  <a:gd name="connsiteY37" fmla="*/ 467360 h 4043680"/>
                  <a:gd name="connsiteX38" fmla="*/ 2628053 w 3557693"/>
                  <a:gd name="connsiteY38" fmla="*/ 548640 h 4043680"/>
                  <a:gd name="connsiteX39" fmla="*/ 2567093 w 3557693"/>
                  <a:gd name="connsiteY39" fmla="*/ 579120 h 4043680"/>
                  <a:gd name="connsiteX40" fmla="*/ 2678853 w 3557693"/>
                  <a:gd name="connsiteY40" fmla="*/ 274320 h 4043680"/>
                  <a:gd name="connsiteX41" fmla="*/ 2729653 w 3557693"/>
                  <a:gd name="connsiteY41" fmla="*/ 40640 h 4043680"/>
                  <a:gd name="connsiteX42" fmla="*/ 2689013 w 3557693"/>
                  <a:gd name="connsiteY42" fmla="*/ 30480 h 4043680"/>
                  <a:gd name="connsiteX43" fmla="*/ 2668693 w 3557693"/>
                  <a:gd name="connsiteY43" fmla="*/ 142240 h 4043680"/>
                  <a:gd name="connsiteX44" fmla="*/ 2617893 w 3557693"/>
                  <a:gd name="connsiteY44" fmla="*/ 314960 h 4043680"/>
                  <a:gd name="connsiteX45" fmla="*/ 2597573 w 3557693"/>
                  <a:gd name="connsiteY45" fmla="*/ 314960 h 4043680"/>
                  <a:gd name="connsiteX46" fmla="*/ 2556933 w 3557693"/>
                  <a:gd name="connsiteY46" fmla="*/ 172720 h 4043680"/>
                  <a:gd name="connsiteX47" fmla="*/ 2526453 w 3557693"/>
                  <a:gd name="connsiteY47" fmla="*/ 81280 h 4043680"/>
                  <a:gd name="connsiteX48" fmla="*/ 2495973 w 3557693"/>
                  <a:gd name="connsiteY48" fmla="*/ 111760 h 4043680"/>
                  <a:gd name="connsiteX49" fmla="*/ 2516293 w 3557693"/>
                  <a:gd name="connsiteY49" fmla="*/ 172720 h 4043680"/>
                  <a:gd name="connsiteX50" fmla="*/ 2546773 w 3557693"/>
                  <a:gd name="connsiteY50" fmla="*/ 284480 h 4043680"/>
                  <a:gd name="connsiteX51" fmla="*/ 2567093 w 3557693"/>
                  <a:gd name="connsiteY51" fmla="*/ 375920 h 4043680"/>
                  <a:gd name="connsiteX52" fmla="*/ 2577253 w 3557693"/>
                  <a:gd name="connsiteY52" fmla="*/ 406400 h 4043680"/>
                  <a:gd name="connsiteX53" fmla="*/ 2495973 w 3557693"/>
                  <a:gd name="connsiteY53" fmla="*/ 640080 h 4043680"/>
                  <a:gd name="connsiteX54" fmla="*/ 2424853 w 3557693"/>
                  <a:gd name="connsiteY54" fmla="*/ 894080 h 4043680"/>
                  <a:gd name="connsiteX55" fmla="*/ 2363893 w 3557693"/>
                  <a:gd name="connsiteY55" fmla="*/ 863600 h 4043680"/>
                  <a:gd name="connsiteX56" fmla="*/ 2262293 w 3557693"/>
                  <a:gd name="connsiteY56" fmla="*/ 690880 h 4043680"/>
                  <a:gd name="connsiteX57" fmla="*/ 2221653 w 3557693"/>
                  <a:gd name="connsiteY57" fmla="*/ 609600 h 4043680"/>
                  <a:gd name="connsiteX58" fmla="*/ 2201333 w 3557693"/>
                  <a:gd name="connsiteY58" fmla="*/ 640080 h 4043680"/>
                  <a:gd name="connsiteX59" fmla="*/ 2241973 w 3557693"/>
                  <a:gd name="connsiteY59" fmla="*/ 741680 h 4043680"/>
                  <a:gd name="connsiteX60" fmla="*/ 2302933 w 3557693"/>
                  <a:gd name="connsiteY60" fmla="*/ 853440 h 4043680"/>
                  <a:gd name="connsiteX61" fmla="*/ 2353733 w 3557693"/>
                  <a:gd name="connsiteY61" fmla="*/ 934720 h 4043680"/>
                  <a:gd name="connsiteX62" fmla="*/ 2384213 w 3557693"/>
                  <a:gd name="connsiteY62" fmla="*/ 965200 h 4043680"/>
                  <a:gd name="connsiteX63" fmla="*/ 2363893 w 3557693"/>
                  <a:gd name="connsiteY63" fmla="*/ 1076960 h 4043680"/>
                  <a:gd name="connsiteX64" fmla="*/ 2262293 w 3557693"/>
                  <a:gd name="connsiteY64" fmla="*/ 1422400 h 4043680"/>
                  <a:gd name="connsiteX65" fmla="*/ 2211493 w 3557693"/>
                  <a:gd name="connsiteY65" fmla="*/ 1676400 h 4043680"/>
                  <a:gd name="connsiteX66" fmla="*/ 2160693 w 3557693"/>
                  <a:gd name="connsiteY66" fmla="*/ 1818640 h 4043680"/>
                  <a:gd name="connsiteX67" fmla="*/ 2089573 w 3557693"/>
                  <a:gd name="connsiteY67" fmla="*/ 1838960 h 4043680"/>
                  <a:gd name="connsiteX68" fmla="*/ 2048933 w 3557693"/>
                  <a:gd name="connsiteY68" fmla="*/ 1686560 h 4043680"/>
                  <a:gd name="connsiteX69" fmla="*/ 1957493 w 3557693"/>
                  <a:gd name="connsiteY69" fmla="*/ 1351280 h 4043680"/>
                  <a:gd name="connsiteX70" fmla="*/ 1845733 w 3557693"/>
                  <a:gd name="connsiteY70" fmla="*/ 894080 h 4043680"/>
                  <a:gd name="connsiteX71" fmla="*/ 1805093 w 3557693"/>
                  <a:gd name="connsiteY71" fmla="*/ 436880 h 4043680"/>
                  <a:gd name="connsiteX72" fmla="*/ 1815253 w 3557693"/>
                  <a:gd name="connsiteY72" fmla="*/ 254000 h 4043680"/>
                  <a:gd name="connsiteX73" fmla="*/ 1774613 w 3557693"/>
                  <a:gd name="connsiteY73" fmla="*/ 213360 h 4043680"/>
                  <a:gd name="connsiteX74" fmla="*/ 1764453 w 3557693"/>
                  <a:gd name="connsiteY74" fmla="*/ 365760 h 4043680"/>
                  <a:gd name="connsiteX75" fmla="*/ 1764453 w 3557693"/>
                  <a:gd name="connsiteY75" fmla="*/ 558800 h 4043680"/>
                  <a:gd name="connsiteX76" fmla="*/ 1774613 w 3557693"/>
                  <a:gd name="connsiteY76" fmla="*/ 670560 h 4043680"/>
                  <a:gd name="connsiteX77" fmla="*/ 1733973 w 3557693"/>
                  <a:gd name="connsiteY77" fmla="*/ 609600 h 4043680"/>
                  <a:gd name="connsiteX78" fmla="*/ 1622213 w 3557693"/>
                  <a:gd name="connsiteY78" fmla="*/ 406400 h 4043680"/>
                  <a:gd name="connsiteX79" fmla="*/ 1571413 w 3557693"/>
                  <a:gd name="connsiteY79" fmla="*/ 142240 h 4043680"/>
                  <a:gd name="connsiteX80" fmla="*/ 1540933 w 3557693"/>
                  <a:gd name="connsiteY80" fmla="*/ 60960 h 4043680"/>
                  <a:gd name="connsiteX81" fmla="*/ 1520613 w 3557693"/>
                  <a:gd name="connsiteY81" fmla="*/ 121920 h 4043680"/>
                  <a:gd name="connsiteX82" fmla="*/ 1551093 w 3557693"/>
                  <a:gd name="connsiteY82" fmla="*/ 365760 h 4043680"/>
                  <a:gd name="connsiteX83" fmla="*/ 1571413 w 3557693"/>
                  <a:gd name="connsiteY83" fmla="*/ 426720 h 4043680"/>
                  <a:gd name="connsiteX84" fmla="*/ 1540933 w 3557693"/>
                  <a:gd name="connsiteY84" fmla="*/ 416560 h 4043680"/>
                  <a:gd name="connsiteX85" fmla="*/ 1439333 w 3557693"/>
                  <a:gd name="connsiteY85" fmla="*/ 335280 h 4043680"/>
                  <a:gd name="connsiteX86" fmla="*/ 1327573 w 3557693"/>
                  <a:gd name="connsiteY86" fmla="*/ 274320 h 4043680"/>
                  <a:gd name="connsiteX87" fmla="*/ 1317413 w 3557693"/>
                  <a:gd name="connsiteY87" fmla="*/ 304800 h 4043680"/>
                  <a:gd name="connsiteX88" fmla="*/ 1429173 w 3557693"/>
                  <a:gd name="connsiteY88" fmla="*/ 396240 h 4043680"/>
                  <a:gd name="connsiteX89" fmla="*/ 1571413 w 3557693"/>
                  <a:gd name="connsiteY89" fmla="*/ 477520 h 4043680"/>
                  <a:gd name="connsiteX90" fmla="*/ 1601893 w 3557693"/>
                  <a:gd name="connsiteY90" fmla="*/ 497840 h 4043680"/>
                  <a:gd name="connsiteX91" fmla="*/ 1683173 w 3557693"/>
                  <a:gd name="connsiteY91" fmla="*/ 629920 h 4043680"/>
                  <a:gd name="connsiteX92" fmla="*/ 1764453 w 3557693"/>
                  <a:gd name="connsiteY92" fmla="*/ 731520 h 4043680"/>
                  <a:gd name="connsiteX93" fmla="*/ 1784773 w 3557693"/>
                  <a:gd name="connsiteY93" fmla="*/ 843280 h 4043680"/>
                  <a:gd name="connsiteX94" fmla="*/ 1815253 w 3557693"/>
                  <a:gd name="connsiteY94" fmla="*/ 1036320 h 4043680"/>
                  <a:gd name="connsiteX95" fmla="*/ 1876213 w 3557693"/>
                  <a:gd name="connsiteY95" fmla="*/ 1310640 h 4043680"/>
                  <a:gd name="connsiteX96" fmla="*/ 1855893 w 3557693"/>
                  <a:gd name="connsiteY96" fmla="*/ 1310640 h 4043680"/>
                  <a:gd name="connsiteX97" fmla="*/ 1591733 w 3557693"/>
                  <a:gd name="connsiteY97" fmla="*/ 1137920 h 4043680"/>
                  <a:gd name="connsiteX98" fmla="*/ 1408853 w 3557693"/>
                  <a:gd name="connsiteY98" fmla="*/ 914400 h 4043680"/>
                  <a:gd name="connsiteX99" fmla="*/ 1327573 w 3557693"/>
                  <a:gd name="connsiteY99" fmla="*/ 782320 h 4043680"/>
                  <a:gd name="connsiteX100" fmla="*/ 1307253 w 3557693"/>
                  <a:gd name="connsiteY100" fmla="*/ 619760 h 4043680"/>
                  <a:gd name="connsiteX101" fmla="*/ 1286933 w 3557693"/>
                  <a:gd name="connsiteY101" fmla="*/ 589280 h 4043680"/>
                  <a:gd name="connsiteX102" fmla="*/ 1256453 w 3557693"/>
                  <a:gd name="connsiteY102" fmla="*/ 670560 h 4043680"/>
                  <a:gd name="connsiteX103" fmla="*/ 1266613 w 3557693"/>
                  <a:gd name="connsiteY103" fmla="*/ 772160 h 4043680"/>
                  <a:gd name="connsiteX104" fmla="*/ 1185333 w 3557693"/>
                  <a:gd name="connsiteY104" fmla="*/ 690880 h 4043680"/>
                  <a:gd name="connsiteX105" fmla="*/ 1012613 w 3557693"/>
                  <a:gd name="connsiteY105" fmla="*/ 508000 h 4043680"/>
                  <a:gd name="connsiteX106" fmla="*/ 941493 w 3557693"/>
                  <a:gd name="connsiteY106" fmla="*/ 375920 h 4043680"/>
                  <a:gd name="connsiteX107" fmla="*/ 890693 w 3557693"/>
                  <a:gd name="connsiteY107" fmla="*/ 294640 h 4043680"/>
                  <a:gd name="connsiteX108" fmla="*/ 860213 w 3557693"/>
                  <a:gd name="connsiteY108" fmla="*/ 294640 h 4043680"/>
                  <a:gd name="connsiteX109" fmla="*/ 880533 w 3557693"/>
                  <a:gd name="connsiteY109" fmla="*/ 365760 h 4043680"/>
                  <a:gd name="connsiteX110" fmla="*/ 982133 w 3557693"/>
                  <a:gd name="connsiteY110" fmla="*/ 548640 h 4043680"/>
                  <a:gd name="connsiteX111" fmla="*/ 1083733 w 3557693"/>
                  <a:gd name="connsiteY111" fmla="*/ 650240 h 4043680"/>
                  <a:gd name="connsiteX112" fmla="*/ 1012613 w 3557693"/>
                  <a:gd name="connsiteY112" fmla="*/ 650240 h 4043680"/>
                  <a:gd name="connsiteX113" fmla="*/ 850053 w 3557693"/>
                  <a:gd name="connsiteY113" fmla="*/ 579120 h 4043680"/>
                  <a:gd name="connsiteX114" fmla="*/ 829733 w 3557693"/>
                  <a:gd name="connsiteY114" fmla="*/ 599440 h 4043680"/>
                  <a:gd name="connsiteX115" fmla="*/ 921173 w 3557693"/>
                  <a:gd name="connsiteY115" fmla="*/ 650240 h 4043680"/>
                  <a:gd name="connsiteX116" fmla="*/ 1073573 w 3557693"/>
                  <a:gd name="connsiteY116" fmla="*/ 711200 h 4043680"/>
                  <a:gd name="connsiteX117" fmla="*/ 1124373 w 3557693"/>
                  <a:gd name="connsiteY117" fmla="*/ 721360 h 4043680"/>
                  <a:gd name="connsiteX118" fmla="*/ 1246293 w 3557693"/>
                  <a:gd name="connsiteY118" fmla="*/ 822960 h 4043680"/>
                  <a:gd name="connsiteX119" fmla="*/ 1286933 w 3557693"/>
                  <a:gd name="connsiteY119" fmla="*/ 853440 h 4043680"/>
                  <a:gd name="connsiteX120" fmla="*/ 1398693 w 3557693"/>
                  <a:gd name="connsiteY120" fmla="*/ 985520 h 4043680"/>
                  <a:gd name="connsiteX121" fmla="*/ 1500293 w 3557693"/>
                  <a:gd name="connsiteY121" fmla="*/ 1117600 h 4043680"/>
                  <a:gd name="connsiteX122" fmla="*/ 1683173 w 3557693"/>
                  <a:gd name="connsiteY122" fmla="*/ 1290320 h 4043680"/>
                  <a:gd name="connsiteX123" fmla="*/ 1845733 w 3557693"/>
                  <a:gd name="connsiteY123" fmla="*/ 1422400 h 4043680"/>
                  <a:gd name="connsiteX124" fmla="*/ 1866053 w 3557693"/>
                  <a:gd name="connsiteY124" fmla="*/ 1473200 h 4043680"/>
                  <a:gd name="connsiteX125" fmla="*/ 1886373 w 3557693"/>
                  <a:gd name="connsiteY125" fmla="*/ 1625600 h 4043680"/>
                  <a:gd name="connsiteX126" fmla="*/ 1896533 w 3557693"/>
                  <a:gd name="connsiteY126" fmla="*/ 1717040 h 4043680"/>
                  <a:gd name="connsiteX127" fmla="*/ 1886373 w 3557693"/>
                  <a:gd name="connsiteY127" fmla="*/ 1879600 h 4043680"/>
                  <a:gd name="connsiteX128" fmla="*/ 1774613 w 3557693"/>
                  <a:gd name="connsiteY128" fmla="*/ 1828800 h 4043680"/>
                  <a:gd name="connsiteX129" fmla="*/ 1500293 w 3557693"/>
                  <a:gd name="connsiteY129" fmla="*/ 1778000 h 4043680"/>
                  <a:gd name="connsiteX130" fmla="*/ 1256453 w 3557693"/>
                  <a:gd name="connsiteY130" fmla="*/ 1706880 h 4043680"/>
                  <a:gd name="connsiteX131" fmla="*/ 900853 w 3557693"/>
                  <a:gd name="connsiteY131" fmla="*/ 1574800 h 4043680"/>
                  <a:gd name="connsiteX132" fmla="*/ 667173 w 3557693"/>
                  <a:gd name="connsiteY132" fmla="*/ 1341120 h 4043680"/>
                  <a:gd name="connsiteX133" fmla="*/ 514773 w 3557693"/>
                  <a:gd name="connsiteY133" fmla="*/ 1137920 h 4043680"/>
                  <a:gd name="connsiteX134" fmla="*/ 423333 w 3557693"/>
                  <a:gd name="connsiteY134" fmla="*/ 1036320 h 4043680"/>
                  <a:gd name="connsiteX135" fmla="*/ 362373 w 3557693"/>
                  <a:gd name="connsiteY135" fmla="*/ 1046480 h 4043680"/>
                  <a:gd name="connsiteX136" fmla="*/ 443653 w 3557693"/>
                  <a:gd name="connsiteY136" fmla="*/ 1137920 h 4043680"/>
                  <a:gd name="connsiteX137" fmla="*/ 565573 w 3557693"/>
                  <a:gd name="connsiteY137" fmla="*/ 1320800 h 4043680"/>
                  <a:gd name="connsiteX138" fmla="*/ 626533 w 3557693"/>
                  <a:gd name="connsiteY138" fmla="*/ 1402080 h 4043680"/>
                  <a:gd name="connsiteX139" fmla="*/ 555413 w 3557693"/>
                  <a:gd name="connsiteY139" fmla="*/ 1391920 h 4043680"/>
                  <a:gd name="connsiteX140" fmla="*/ 382693 w 3557693"/>
                  <a:gd name="connsiteY140" fmla="*/ 1300480 h 4043680"/>
                  <a:gd name="connsiteX141" fmla="*/ 209973 w 3557693"/>
                  <a:gd name="connsiteY141" fmla="*/ 1178560 h 4043680"/>
                  <a:gd name="connsiteX142" fmla="*/ 47413 w 3557693"/>
                  <a:gd name="connsiteY142" fmla="*/ 1046480 h 4043680"/>
                  <a:gd name="connsiteX143" fmla="*/ 6773 w 3557693"/>
                  <a:gd name="connsiteY143" fmla="*/ 1056640 h 4043680"/>
                  <a:gd name="connsiteX144" fmla="*/ 88053 w 3557693"/>
                  <a:gd name="connsiteY144" fmla="*/ 1127760 h 4043680"/>
                  <a:gd name="connsiteX145" fmla="*/ 362373 w 3557693"/>
                  <a:gd name="connsiteY145" fmla="*/ 1351280 h 4043680"/>
                  <a:gd name="connsiteX146" fmla="*/ 606213 w 3557693"/>
                  <a:gd name="connsiteY146" fmla="*/ 1463040 h 4043680"/>
                  <a:gd name="connsiteX147" fmla="*/ 707813 w 3557693"/>
                  <a:gd name="connsiteY147" fmla="*/ 1483360 h 4043680"/>
                  <a:gd name="connsiteX148" fmla="*/ 758613 w 3557693"/>
                  <a:gd name="connsiteY148" fmla="*/ 1544320 h 4043680"/>
                  <a:gd name="connsiteX149" fmla="*/ 819573 w 3557693"/>
                  <a:gd name="connsiteY149" fmla="*/ 1595120 h 4043680"/>
                  <a:gd name="connsiteX150" fmla="*/ 911013 w 3557693"/>
                  <a:gd name="connsiteY150" fmla="*/ 1645920 h 4043680"/>
                  <a:gd name="connsiteX151" fmla="*/ 1236133 w 3557693"/>
                  <a:gd name="connsiteY151" fmla="*/ 1767840 h 4043680"/>
                  <a:gd name="connsiteX152" fmla="*/ 1540933 w 3557693"/>
                  <a:gd name="connsiteY152" fmla="*/ 1879600 h 4043680"/>
                  <a:gd name="connsiteX153" fmla="*/ 1652693 w 3557693"/>
                  <a:gd name="connsiteY153" fmla="*/ 1950720 h 4043680"/>
                  <a:gd name="connsiteX154" fmla="*/ 1469813 w 3557693"/>
                  <a:gd name="connsiteY154" fmla="*/ 1920240 h 4043680"/>
                  <a:gd name="connsiteX155" fmla="*/ 1286933 w 3557693"/>
                  <a:gd name="connsiteY155" fmla="*/ 1920240 h 4043680"/>
                  <a:gd name="connsiteX156" fmla="*/ 1053253 w 3557693"/>
                  <a:gd name="connsiteY156" fmla="*/ 1899920 h 4043680"/>
                  <a:gd name="connsiteX157" fmla="*/ 809413 w 3557693"/>
                  <a:gd name="connsiteY157" fmla="*/ 1828800 h 4043680"/>
                  <a:gd name="connsiteX158" fmla="*/ 545253 w 3557693"/>
                  <a:gd name="connsiteY158" fmla="*/ 1737360 h 4043680"/>
                  <a:gd name="connsiteX159" fmla="*/ 514773 w 3557693"/>
                  <a:gd name="connsiteY159" fmla="*/ 1727200 h 4043680"/>
                  <a:gd name="connsiteX160" fmla="*/ 382693 w 3557693"/>
                  <a:gd name="connsiteY160" fmla="*/ 1635760 h 4043680"/>
                  <a:gd name="connsiteX161" fmla="*/ 342053 w 3557693"/>
                  <a:gd name="connsiteY161" fmla="*/ 1645920 h 4043680"/>
                  <a:gd name="connsiteX162" fmla="*/ 474133 w 3557693"/>
                  <a:gd name="connsiteY162" fmla="*/ 1767840 h 4043680"/>
                  <a:gd name="connsiteX163" fmla="*/ 728133 w 3557693"/>
                  <a:gd name="connsiteY163" fmla="*/ 1849120 h 4043680"/>
                  <a:gd name="connsiteX164" fmla="*/ 606213 w 3557693"/>
                  <a:gd name="connsiteY164" fmla="*/ 1849120 h 4043680"/>
                  <a:gd name="connsiteX165" fmla="*/ 474133 w 3557693"/>
                  <a:gd name="connsiteY165" fmla="*/ 1838960 h 4043680"/>
                  <a:gd name="connsiteX166" fmla="*/ 474133 w 3557693"/>
                  <a:gd name="connsiteY166" fmla="*/ 1889760 h 4043680"/>
                  <a:gd name="connsiteX167" fmla="*/ 585893 w 3557693"/>
                  <a:gd name="connsiteY167" fmla="*/ 1889760 h 4043680"/>
                  <a:gd name="connsiteX168" fmla="*/ 789093 w 3557693"/>
                  <a:gd name="connsiteY168" fmla="*/ 1889760 h 4043680"/>
                  <a:gd name="connsiteX169" fmla="*/ 992293 w 3557693"/>
                  <a:gd name="connsiteY169" fmla="*/ 1930400 h 4043680"/>
                  <a:gd name="connsiteX170" fmla="*/ 1266613 w 3557693"/>
                  <a:gd name="connsiteY170" fmla="*/ 1950720 h 4043680"/>
                  <a:gd name="connsiteX171" fmla="*/ 1520613 w 3557693"/>
                  <a:gd name="connsiteY171" fmla="*/ 1981200 h 4043680"/>
                  <a:gd name="connsiteX172" fmla="*/ 1693333 w 3557693"/>
                  <a:gd name="connsiteY172" fmla="*/ 2021840 h 4043680"/>
                  <a:gd name="connsiteX173" fmla="*/ 1744133 w 3557693"/>
                  <a:gd name="connsiteY173" fmla="*/ 2123440 h 4043680"/>
                  <a:gd name="connsiteX174" fmla="*/ 1794933 w 3557693"/>
                  <a:gd name="connsiteY174" fmla="*/ 2255520 h 4043680"/>
                  <a:gd name="connsiteX175" fmla="*/ 1805093 w 3557693"/>
                  <a:gd name="connsiteY175" fmla="*/ 2499360 h 4043680"/>
                  <a:gd name="connsiteX176" fmla="*/ 1784773 w 3557693"/>
                  <a:gd name="connsiteY176" fmla="*/ 2753360 h 4043680"/>
                  <a:gd name="connsiteX177" fmla="*/ 1733973 w 3557693"/>
                  <a:gd name="connsiteY177" fmla="*/ 3048000 h 4043680"/>
                  <a:gd name="connsiteX178" fmla="*/ 1683173 w 3557693"/>
                  <a:gd name="connsiteY178" fmla="*/ 3342640 h 4043680"/>
                  <a:gd name="connsiteX179" fmla="*/ 1632373 w 3557693"/>
                  <a:gd name="connsiteY179" fmla="*/ 3586480 h 4043680"/>
                  <a:gd name="connsiteX180" fmla="*/ 1825413 w 3557693"/>
                  <a:gd name="connsiteY180" fmla="*/ 3667760 h 4043680"/>
                  <a:gd name="connsiteX181" fmla="*/ 2120053 w 3557693"/>
                  <a:gd name="connsiteY181" fmla="*/ 3677920 h 4043680"/>
                  <a:gd name="connsiteX182" fmla="*/ 2191173 w 3557693"/>
                  <a:gd name="connsiteY182" fmla="*/ 3627120 h 4043680"/>
                  <a:gd name="connsiteX183" fmla="*/ 2181013 w 3557693"/>
                  <a:gd name="connsiteY183" fmla="*/ 3271520 h 4043680"/>
                  <a:gd name="connsiteX184" fmla="*/ 2140373 w 3557693"/>
                  <a:gd name="connsiteY184" fmla="*/ 2479040 h 4043680"/>
                  <a:gd name="connsiteX0" fmla="*/ 2160693 w 3557693"/>
                  <a:gd name="connsiteY0" fmla="*/ 2987040 h 3694853"/>
                  <a:gd name="connsiteX1" fmla="*/ 2150533 w 3557693"/>
                  <a:gd name="connsiteY1" fmla="*/ 2387600 h 3694853"/>
                  <a:gd name="connsiteX2" fmla="*/ 2302933 w 3557693"/>
                  <a:gd name="connsiteY2" fmla="*/ 2103120 h 3694853"/>
                  <a:gd name="connsiteX3" fmla="*/ 2628053 w 3557693"/>
                  <a:gd name="connsiteY3" fmla="*/ 1838960 h 3694853"/>
                  <a:gd name="connsiteX4" fmla="*/ 3014133 w 3557693"/>
                  <a:gd name="connsiteY4" fmla="*/ 1615440 h 3694853"/>
                  <a:gd name="connsiteX5" fmla="*/ 3288453 w 3557693"/>
                  <a:gd name="connsiteY5" fmla="*/ 1503680 h 3694853"/>
                  <a:gd name="connsiteX6" fmla="*/ 3471333 w 3557693"/>
                  <a:gd name="connsiteY6" fmla="*/ 1391920 h 3694853"/>
                  <a:gd name="connsiteX7" fmla="*/ 3552613 w 3557693"/>
                  <a:gd name="connsiteY7" fmla="*/ 1280160 h 3694853"/>
                  <a:gd name="connsiteX8" fmla="*/ 3501813 w 3557693"/>
                  <a:gd name="connsiteY8" fmla="*/ 1270000 h 3694853"/>
                  <a:gd name="connsiteX9" fmla="*/ 3430693 w 3557693"/>
                  <a:gd name="connsiteY9" fmla="*/ 1371600 h 3694853"/>
                  <a:gd name="connsiteX10" fmla="*/ 3237653 w 3557693"/>
                  <a:gd name="connsiteY10" fmla="*/ 1473200 h 3694853"/>
                  <a:gd name="connsiteX11" fmla="*/ 2922693 w 3557693"/>
                  <a:gd name="connsiteY11" fmla="*/ 1605280 h 3694853"/>
                  <a:gd name="connsiteX12" fmla="*/ 2892213 w 3557693"/>
                  <a:gd name="connsiteY12" fmla="*/ 1595120 h 3694853"/>
                  <a:gd name="connsiteX13" fmla="*/ 2922693 w 3557693"/>
                  <a:gd name="connsiteY13" fmla="*/ 1483360 h 3694853"/>
                  <a:gd name="connsiteX14" fmla="*/ 2983653 w 3557693"/>
                  <a:gd name="connsiteY14" fmla="*/ 1320800 h 3694853"/>
                  <a:gd name="connsiteX15" fmla="*/ 2983653 w 3557693"/>
                  <a:gd name="connsiteY15" fmla="*/ 1270000 h 3694853"/>
                  <a:gd name="connsiteX16" fmla="*/ 2932853 w 3557693"/>
                  <a:gd name="connsiteY16" fmla="*/ 1280160 h 3694853"/>
                  <a:gd name="connsiteX17" fmla="*/ 2902373 w 3557693"/>
                  <a:gd name="connsiteY17" fmla="*/ 1361440 h 3694853"/>
                  <a:gd name="connsiteX18" fmla="*/ 2821093 w 3557693"/>
                  <a:gd name="connsiteY18" fmla="*/ 1584960 h 3694853"/>
                  <a:gd name="connsiteX19" fmla="*/ 2790613 w 3557693"/>
                  <a:gd name="connsiteY19" fmla="*/ 1666240 h 3694853"/>
                  <a:gd name="connsiteX20" fmla="*/ 2668693 w 3557693"/>
                  <a:gd name="connsiteY20" fmla="*/ 1737360 h 3694853"/>
                  <a:gd name="connsiteX21" fmla="*/ 2475653 w 3557693"/>
                  <a:gd name="connsiteY21" fmla="*/ 1838960 h 3694853"/>
                  <a:gd name="connsiteX22" fmla="*/ 2374053 w 3557693"/>
                  <a:gd name="connsiteY22" fmla="*/ 1899920 h 3694853"/>
                  <a:gd name="connsiteX23" fmla="*/ 2231813 w 3557693"/>
                  <a:gd name="connsiteY23" fmla="*/ 2011680 h 3694853"/>
                  <a:gd name="connsiteX24" fmla="*/ 2313093 w 3557693"/>
                  <a:gd name="connsiteY24" fmla="*/ 1666240 h 3694853"/>
                  <a:gd name="connsiteX25" fmla="*/ 2384213 w 3557693"/>
                  <a:gd name="connsiteY25" fmla="*/ 1280160 h 3694853"/>
                  <a:gd name="connsiteX26" fmla="*/ 2597573 w 3557693"/>
                  <a:gd name="connsiteY26" fmla="*/ 1056640 h 3694853"/>
                  <a:gd name="connsiteX27" fmla="*/ 2668693 w 3557693"/>
                  <a:gd name="connsiteY27" fmla="*/ 894080 h 3694853"/>
                  <a:gd name="connsiteX28" fmla="*/ 2628053 w 3557693"/>
                  <a:gd name="connsiteY28" fmla="*/ 894080 h 3694853"/>
                  <a:gd name="connsiteX29" fmla="*/ 2567093 w 3557693"/>
                  <a:gd name="connsiteY29" fmla="*/ 1026160 h 3694853"/>
                  <a:gd name="connsiteX30" fmla="*/ 2414693 w 3557693"/>
                  <a:gd name="connsiteY30" fmla="*/ 1148080 h 3694853"/>
                  <a:gd name="connsiteX31" fmla="*/ 2465493 w 3557693"/>
                  <a:gd name="connsiteY31" fmla="*/ 975360 h 3694853"/>
                  <a:gd name="connsiteX32" fmla="*/ 2546773 w 3557693"/>
                  <a:gd name="connsiteY32" fmla="*/ 680720 h 3694853"/>
                  <a:gd name="connsiteX33" fmla="*/ 2648373 w 3557693"/>
                  <a:gd name="connsiteY33" fmla="*/ 589280 h 3694853"/>
                  <a:gd name="connsiteX34" fmla="*/ 2729653 w 3557693"/>
                  <a:gd name="connsiteY34" fmla="*/ 497840 h 3694853"/>
                  <a:gd name="connsiteX35" fmla="*/ 2739813 w 3557693"/>
                  <a:gd name="connsiteY35" fmla="*/ 447040 h 3694853"/>
                  <a:gd name="connsiteX36" fmla="*/ 2699173 w 3557693"/>
                  <a:gd name="connsiteY36" fmla="*/ 467360 h 3694853"/>
                  <a:gd name="connsiteX37" fmla="*/ 2628053 w 3557693"/>
                  <a:gd name="connsiteY37" fmla="*/ 548640 h 3694853"/>
                  <a:gd name="connsiteX38" fmla="*/ 2567093 w 3557693"/>
                  <a:gd name="connsiteY38" fmla="*/ 579120 h 3694853"/>
                  <a:gd name="connsiteX39" fmla="*/ 2678853 w 3557693"/>
                  <a:gd name="connsiteY39" fmla="*/ 274320 h 3694853"/>
                  <a:gd name="connsiteX40" fmla="*/ 2729653 w 3557693"/>
                  <a:gd name="connsiteY40" fmla="*/ 40640 h 3694853"/>
                  <a:gd name="connsiteX41" fmla="*/ 2689013 w 3557693"/>
                  <a:gd name="connsiteY41" fmla="*/ 30480 h 3694853"/>
                  <a:gd name="connsiteX42" fmla="*/ 2668693 w 3557693"/>
                  <a:gd name="connsiteY42" fmla="*/ 142240 h 3694853"/>
                  <a:gd name="connsiteX43" fmla="*/ 2617893 w 3557693"/>
                  <a:gd name="connsiteY43" fmla="*/ 314960 h 3694853"/>
                  <a:gd name="connsiteX44" fmla="*/ 2597573 w 3557693"/>
                  <a:gd name="connsiteY44" fmla="*/ 314960 h 3694853"/>
                  <a:gd name="connsiteX45" fmla="*/ 2556933 w 3557693"/>
                  <a:gd name="connsiteY45" fmla="*/ 172720 h 3694853"/>
                  <a:gd name="connsiteX46" fmla="*/ 2526453 w 3557693"/>
                  <a:gd name="connsiteY46" fmla="*/ 81280 h 3694853"/>
                  <a:gd name="connsiteX47" fmla="*/ 2495973 w 3557693"/>
                  <a:gd name="connsiteY47" fmla="*/ 111760 h 3694853"/>
                  <a:gd name="connsiteX48" fmla="*/ 2516293 w 3557693"/>
                  <a:gd name="connsiteY48" fmla="*/ 172720 h 3694853"/>
                  <a:gd name="connsiteX49" fmla="*/ 2546773 w 3557693"/>
                  <a:gd name="connsiteY49" fmla="*/ 284480 h 3694853"/>
                  <a:gd name="connsiteX50" fmla="*/ 2567093 w 3557693"/>
                  <a:gd name="connsiteY50" fmla="*/ 375920 h 3694853"/>
                  <a:gd name="connsiteX51" fmla="*/ 2577253 w 3557693"/>
                  <a:gd name="connsiteY51" fmla="*/ 406400 h 3694853"/>
                  <a:gd name="connsiteX52" fmla="*/ 2495973 w 3557693"/>
                  <a:gd name="connsiteY52" fmla="*/ 640080 h 3694853"/>
                  <a:gd name="connsiteX53" fmla="*/ 2424853 w 3557693"/>
                  <a:gd name="connsiteY53" fmla="*/ 894080 h 3694853"/>
                  <a:gd name="connsiteX54" fmla="*/ 2363893 w 3557693"/>
                  <a:gd name="connsiteY54" fmla="*/ 863600 h 3694853"/>
                  <a:gd name="connsiteX55" fmla="*/ 2262293 w 3557693"/>
                  <a:gd name="connsiteY55" fmla="*/ 690880 h 3694853"/>
                  <a:gd name="connsiteX56" fmla="*/ 2221653 w 3557693"/>
                  <a:gd name="connsiteY56" fmla="*/ 609600 h 3694853"/>
                  <a:gd name="connsiteX57" fmla="*/ 2201333 w 3557693"/>
                  <a:gd name="connsiteY57" fmla="*/ 640080 h 3694853"/>
                  <a:gd name="connsiteX58" fmla="*/ 2241973 w 3557693"/>
                  <a:gd name="connsiteY58" fmla="*/ 741680 h 3694853"/>
                  <a:gd name="connsiteX59" fmla="*/ 2302933 w 3557693"/>
                  <a:gd name="connsiteY59" fmla="*/ 853440 h 3694853"/>
                  <a:gd name="connsiteX60" fmla="*/ 2353733 w 3557693"/>
                  <a:gd name="connsiteY60" fmla="*/ 934720 h 3694853"/>
                  <a:gd name="connsiteX61" fmla="*/ 2384213 w 3557693"/>
                  <a:gd name="connsiteY61" fmla="*/ 965200 h 3694853"/>
                  <a:gd name="connsiteX62" fmla="*/ 2363893 w 3557693"/>
                  <a:gd name="connsiteY62" fmla="*/ 1076960 h 3694853"/>
                  <a:gd name="connsiteX63" fmla="*/ 2262293 w 3557693"/>
                  <a:gd name="connsiteY63" fmla="*/ 1422400 h 3694853"/>
                  <a:gd name="connsiteX64" fmla="*/ 2211493 w 3557693"/>
                  <a:gd name="connsiteY64" fmla="*/ 1676400 h 3694853"/>
                  <a:gd name="connsiteX65" fmla="*/ 2160693 w 3557693"/>
                  <a:gd name="connsiteY65" fmla="*/ 1818640 h 3694853"/>
                  <a:gd name="connsiteX66" fmla="*/ 2089573 w 3557693"/>
                  <a:gd name="connsiteY66" fmla="*/ 1838960 h 3694853"/>
                  <a:gd name="connsiteX67" fmla="*/ 2048933 w 3557693"/>
                  <a:gd name="connsiteY67" fmla="*/ 1686560 h 3694853"/>
                  <a:gd name="connsiteX68" fmla="*/ 1957493 w 3557693"/>
                  <a:gd name="connsiteY68" fmla="*/ 1351280 h 3694853"/>
                  <a:gd name="connsiteX69" fmla="*/ 1845733 w 3557693"/>
                  <a:gd name="connsiteY69" fmla="*/ 894080 h 3694853"/>
                  <a:gd name="connsiteX70" fmla="*/ 1805093 w 3557693"/>
                  <a:gd name="connsiteY70" fmla="*/ 436880 h 3694853"/>
                  <a:gd name="connsiteX71" fmla="*/ 1815253 w 3557693"/>
                  <a:gd name="connsiteY71" fmla="*/ 254000 h 3694853"/>
                  <a:gd name="connsiteX72" fmla="*/ 1774613 w 3557693"/>
                  <a:gd name="connsiteY72" fmla="*/ 213360 h 3694853"/>
                  <a:gd name="connsiteX73" fmla="*/ 1764453 w 3557693"/>
                  <a:gd name="connsiteY73" fmla="*/ 365760 h 3694853"/>
                  <a:gd name="connsiteX74" fmla="*/ 1764453 w 3557693"/>
                  <a:gd name="connsiteY74" fmla="*/ 558800 h 3694853"/>
                  <a:gd name="connsiteX75" fmla="*/ 1774613 w 3557693"/>
                  <a:gd name="connsiteY75" fmla="*/ 670560 h 3694853"/>
                  <a:gd name="connsiteX76" fmla="*/ 1733973 w 3557693"/>
                  <a:gd name="connsiteY76" fmla="*/ 609600 h 3694853"/>
                  <a:gd name="connsiteX77" fmla="*/ 1622213 w 3557693"/>
                  <a:gd name="connsiteY77" fmla="*/ 406400 h 3694853"/>
                  <a:gd name="connsiteX78" fmla="*/ 1571413 w 3557693"/>
                  <a:gd name="connsiteY78" fmla="*/ 142240 h 3694853"/>
                  <a:gd name="connsiteX79" fmla="*/ 1540933 w 3557693"/>
                  <a:gd name="connsiteY79" fmla="*/ 60960 h 3694853"/>
                  <a:gd name="connsiteX80" fmla="*/ 1520613 w 3557693"/>
                  <a:gd name="connsiteY80" fmla="*/ 121920 h 3694853"/>
                  <a:gd name="connsiteX81" fmla="*/ 1551093 w 3557693"/>
                  <a:gd name="connsiteY81" fmla="*/ 365760 h 3694853"/>
                  <a:gd name="connsiteX82" fmla="*/ 1571413 w 3557693"/>
                  <a:gd name="connsiteY82" fmla="*/ 426720 h 3694853"/>
                  <a:gd name="connsiteX83" fmla="*/ 1540933 w 3557693"/>
                  <a:gd name="connsiteY83" fmla="*/ 416560 h 3694853"/>
                  <a:gd name="connsiteX84" fmla="*/ 1439333 w 3557693"/>
                  <a:gd name="connsiteY84" fmla="*/ 335280 h 3694853"/>
                  <a:gd name="connsiteX85" fmla="*/ 1327573 w 3557693"/>
                  <a:gd name="connsiteY85" fmla="*/ 274320 h 3694853"/>
                  <a:gd name="connsiteX86" fmla="*/ 1317413 w 3557693"/>
                  <a:gd name="connsiteY86" fmla="*/ 304800 h 3694853"/>
                  <a:gd name="connsiteX87" fmla="*/ 1429173 w 3557693"/>
                  <a:gd name="connsiteY87" fmla="*/ 396240 h 3694853"/>
                  <a:gd name="connsiteX88" fmla="*/ 1571413 w 3557693"/>
                  <a:gd name="connsiteY88" fmla="*/ 477520 h 3694853"/>
                  <a:gd name="connsiteX89" fmla="*/ 1601893 w 3557693"/>
                  <a:gd name="connsiteY89" fmla="*/ 497840 h 3694853"/>
                  <a:gd name="connsiteX90" fmla="*/ 1683173 w 3557693"/>
                  <a:gd name="connsiteY90" fmla="*/ 629920 h 3694853"/>
                  <a:gd name="connsiteX91" fmla="*/ 1764453 w 3557693"/>
                  <a:gd name="connsiteY91" fmla="*/ 731520 h 3694853"/>
                  <a:gd name="connsiteX92" fmla="*/ 1784773 w 3557693"/>
                  <a:gd name="connsiteY92" fmla="*/ 843280 h 3694853"/>
                  <a:gd name="connsiteX93" fmla="*/ 1815253 w 3557693"/>
                  <a:gd name="connsiteY93" fmla="*/ 1036320 h 3694853"/>
                  <a:gd name="connsiteX94" fmla="*/ 1876213 w 3557693"/>
                  <a:gd name="connsiteY94" fmla="*/ 1310640 h 3694853"/>
                  <a:gd name="connsiteX95" fmla="*/ 1855893 w 3557693"/>
                  <a:gd name="connsiteY95" fmla="*/ 1310640 h 3694853"/>
                  <a:gd name="connsiteX96" fmla="*/ 1591733 w 3557693"/>
                  <a:gd name="connsiteY96" fmla="*/ 1137920 h 3694853"/>
                  <a:gd name="connsiteX97" fmla="*/ 1408853 w 3557693"/>
                  <a:gd name="connsiteY97" fmla="*/ 914400 h 3694853"/>
                  <a:gd name="connsiteX98" fmla="*/ 1327573 w 3557693"/>
                  <a:gd name="connsiteY98" fmla="*/ 782320 h 3694853"/>
                  <a:gd name="connsiteX99" fmla="*/ 1307253 w 3557693"/>
                  <a:gd name="connsiteY99" fmla="*/ 619760 h 3694853"/>
                  <a:gd name="connsiteX100" fmla="*/ 1286933 w 3557693"/>
                  <a:gd name="connsiteY100" fmla="*/ 589280 h 3694853"/>
                  <a:gd name="connsiteX101" fmla="*/ 1256453 w 3557693"/>
                  <a:gd name="connsiteY101" fmla="*/ 670560 h 3694853"/>
                  <a:gd name="connsiteX102" fmla="*/ 1266613 w 3557693"/>
                  <a:gd name="connsiteY102" fmla="*/ 772160 h 3694853"/>
                  <a:gd name="connsiteX103" fmla="*/ 1185333 w 3557693"/>
                  <a:gd name="connsiteY103" fmla="*/ 690880 h 3694853"/>
                  <a:gd name="connsiteX104" fmla="*/ 1012613 w 3557693"/>
                  <a:gd name="connsiteY104" fmla="*/ 508000 h 3694853"/>
                  <a:gd name="connsiteX105" fmla="*/ 941493 w 3557693"/>
                  <a:gd name="connsiteY105" fmla="*/ 375920 h 3694853"/>
                  <a:gd name="connsiteX106" fmla="*/ 890693 w 3557693"/>
                  <a:gd name="connsiteY106" fmla="*/ 294640 h 3694853"/>
                  <a:gd name="connsiteX107" fmla="*/ 860213 w 3557693"/>
                  <a:gd name="connsiteY107" fmla="*/ 294640 h 3694853"/>
                  <a:gd name="connsiteX108" fmla="*/ 880533 w 3557693"/>
                  <a:gd name="connsiteY108" fmla="*/ 365760 h 3694853"/>
                  <a:gd name="connsiteX109" fmla="*/ 982133 w 3557693"/>
                  <a:gd name="connsiteY109" fmla="*/ 548640 h 3694853"/>
                  <a:gd name="connsiteX110" fmla="*/ 1083733 w 3557693"/>
                  <a:gd name="connsiteY110" fmla="*/ 650240 h 3694853"/>
                  <a:gd name="connsiteX111" fmla="*/ 1012613 w 3557693"/>
                  <a:gd name="connsiteY111" fmla="*/ 650240 h 3694853"/>
                  <a:gd name="connsiteX112" fmla="*/ 850053 w 3557693"/>
                  <a:gd name="connsiteY112" fmla="*/ 579120 h 3694853"/>
                  <a:gd name="connsiteX113" fmla="*/ 829733 w 3557693"/>
                  <a:gd name="connsiteY113" fmla="*/ 599440 h 3694853"/>
                  <a:gd name="connsiteX114" fmla="*/ 921173 w 3557693"/>
                  <a:gd name="connsiteY114" fmla="*/ 650240 h 3694853"/>
                  <a:gd name="connsiteX115" fmla="*/ 1073573 w 3557693"/>
                  <a:gd name="connsiteY115" fmla="*/ 711200 h 3694853"/>
                  <a:gd name="connsiteX116" fmla="*/ 1124373 w 3557693"/>
                  <a:gd name="connsiteY116" fmla="*/ 721360 h 3694853"/>
                  <a:gd name="connsiteX117" fmla="*/ 1246293 w 3557693"/>
                  <a:gd name="connsiteY117" fmla="*/ 822960 h 3694853"/>
                  <a:gd name="connsiteX118" fmla="*/ 1286933 w 3557693"/>
                  <a:gd name="connsiteY118" fmla="*/ 853440 h 3694853"/>
                  <a:gd name="connsiteX119" fmla="*/ 1398693 w 3557693"/>
                  <a:gd name="connsiteY119" fmla="*/ 985520 h 3694853"/>
                  <a:gd name="connsiteX120" fmla="*/ 1500293 w 3557693"/>
                  <a:gd name="connsiteY120" fmla="*/ 1117600 h 3694853"/>
                  <a:gd name="connsiteX121" fmla="*/ 1683173 w 3557693"/>
                  <a:gd name="connsiteY121" fmla="*/ 1290320 h 3694853"/>
                  <a:gd name="connsiteX122" fmla="*/ 1845733 w 3557693"/>
                  <a:gd name="connsiteY122" fmla="*/ 1422400 h 3694853"/>
                  <a:gd name="connsiteX123" fmla="*/ 1866053 w 3557693"/>
                  <a:gd name="connsiteY123" fmla="*/ 1473200 h 3694853"/>
                  <a:gd name="connsiteX124" fmla="*/ 1886373 w 3557693"/>
                  <a:gd name="connsiteY124" fmla="*/ 1625600 h 3694853"/>
                  <a:gd name="connsiteX125" fmla="*/ 1896533 w 3557693"/>
                  <a:gd name="connsiteY125" fmla="*/ 1717040 h 3694853"/>
                  <a:gd name="connsiteX126" fmla="*/ 1886373 w 3557693"/>
                  <a:gd name="connsiteY126" fmla="*/ 1879600 h 3694853"/>
                  <a:gd name="connsiteX127" fmla="*/ 1774613 w 3557693"/>
                  <a:gd name="connsiteY127" fmla="*/ 1828800 h 3694853"/>
                  <a:gd name="connsiteX128" fmla="*/ 1500293 w 3557693"/>
                  <a:gd name="connsiteY128" fmla="*/ 1778000 h 3694853"/>
                  <a:gd name="connsiteX129" fmla="*/ 1256453 w 3557693"/>
                  <a:gd name="connsiteY129" fmla="*/ 1706880 h 3694853"/>
                  <a:gd name="connsiteX130" fmla="*/ 900853 w 3557693"/>
                  <a:gd name="connsiteY130" fmla="*/ 1574800 h 3694853"/>
                  <a:gd name="connsiteX131" fmla="*/ 667173 w 3557693"/>
                  <a:gd name="connsiteY131" fmla="*/ 1341120 h 3694853"/>
                  <a:gd name="connsiteX132" fmla="*/ 514773 w 3557693"/>
                  <a:gd name="connsiteY132" fmla="*/ 1137920 h 3694853"/>
                  <a:gd name="connsiteX133" fmla="*/ 423333 w 3557693"/>
                  <a:gd name="connsiteY133" fmla="*/ 1036320 h 3694853"/>
                  <a:gd name="connsiteX134" fmla="*/ 362373 w 3557693"/>
                  <a:gd name="connsiteY134" fmla="*/ 1046480 h 3694853"/>
                  <a:gd name="connsiteX135" fmla="*/ 443653 w 3557693"/>
                  <a:gd name="connsiteY135" fmla="*/ 1137920 h 3694853"/>
                  <a:gd name="connsiteX136" fmla="*/ 565573 w 3557693"/>
                  <a:gd name="connsiteY136" fmla="*/ 1320800 h 3694853"/>
                  <a:gd name="connsiteX137" fmla="*/ 626533 w 3557693"/>
                  <a:gd name="connsiteY137" fmla="*/ 1402080 h 3694853"/>
                  <a:gd name="connsiteX138" fmla="*/ 555413 w 3557693"/>
                  <a:gd name="connsiteY138" fmla="*/ 1391920 h 3694853"/>
                  <a:gd name="connsiteX139" fmla="*/ 382693 w 3557693"/>
                  <a:gd name="connsiteY139" fmla="*/ 1300480 h 3694853"/>
                  <a:gd name="connsiteX140" fmla="*/ 209973 w 3557693"/>
                  <a:gd name="connsiteY140" fmla="*/ 1178560 h 3694853"/>
                  <a:gd name="connsiteX141" fmla="*/ 47413 w 3557693"/>
                  <a:gd name="connsiteY141" fmla="*/ 1046480 h 3694853"/>
                  <a:gd name="connsiteX142" fmla="*/ 6773 w 3557693"/>
                  <a:gd name="connsiteY142" fmla="*/ 1056640 h 3694853"/>
                  <a:gd name="connsiteX143" fmla="*/ 88053 w 3557693"/>
                  <a:gd name="connsiteY143" fmla="*/ 1127760 h 3694853"/>
                  <a:gd name="connsiteX144" fmla="*/ 362373 w 3557693"/>
                  <a:gd name="connsiteY144" fmla="*/ 1351280 h 3694853"/>
                  <a:gd name="connsiteX145" fmla="*/ 606213 w 3557693"/>
                  <a:gd name="connsiteY145" fmla="*/ 1463040 h 3694853"/>
                  <a:gd name="connsiteX146" fmla="*/ 707813 w 3557693"/>
                  <a:gd name="connsiteY146" fmla="*/ 1483360 h 3694853"/>
                  <a:gd name="connsiteX147" fmla="*/ 758613 w 3557693"/>
                  <a:gd name="connsiteY147" fmla="*/ 1544320 h 3694853"/>
                  <a:gd name="connsiteX148" fmla="*/ 819573 w 3557693"/>
                  <a:gd name="connsiteY148" fmla="*/ 1595120 h 3694853"/>
                  <a:gd name="connsiteX149" fmla="*/ 911013 w 3557693"/>
                  <a:gd name="connsiteY149" fmla="*/ 1645920 h 3694853"/>
                  <a:gd name="connsiteX150" fmla="*/ 1236133 w 3557693"/>
                  <a:gd name="connsiteY150" fmla="*/ 1767840 h 3694853"/>
                  <a:gd name="connsiteX151" fmla="*/ 1540933 w 3557693"/>
                  <a:gd name="connsiteY151" fmla="*/ 1879600 h 3694853"/>
                  <a:gd name="connsiteX152" fmla="*/ 1652693 w 3557693"/>
                  <a:gd name="connsiteY152" fmla="*/ 1950720 h 3694853"/>
                  <a:gd name="connsiteX153" fmla="*/ 1469813 w 3557693"/>
                  <a:gd name="connsiteY153" fmla="*/ 1920240 h 3694853"/>
                  <a:gd name="connsiteX154" fmla="*/ 1286933 w 3557693"/>
                  <a:gd name="connsiteY154" fmla="*/ 1920240 h 3694853"/>
                  <a:gd name="connsiteX155" fmla="*/ 1053253 w 3557693"/>
                  <a:gd name="connsiteY155" fmla="*/ 1899920 h 3694853"/>
                  <a:gd name="connsiteX156" fmla="*/ 809413 w 3557693"/>
                  <a:gd name="connsiteY156" fmla="*/ 1828800 h 3694853"/>
                  <a:gd name="connsiteX157" fmla="*/ 545253 w 3557693"/>
                  <a:gd name="connsiteY157" fmla="*/ 1737360 h 3694853"/>
                  <a:gd name="connsiteX158" fmla="*/ 514773 w 3557693"/>
                  <a:gd name="connsiteY158" fmla="*/ 1727200 h 3694853"/>
                  <a:gd name="connsiteX159" fmla="*/ 382693 w 3557693"/>
                  <a:gd name="connsiteY159" fmla="*/ 1635760 h 3694853"/>
                  <a:gd name="connsiteX160" fmla="*/ 342053 w 3557693"/>
                  <a:gd name="connsiteY160" fmla="*/ 1645920 h 3694853"/>
                  <a:gd name="connsiteX161" fmla="*/ 474133 w 3557693"/>
                  <a:gd name="connsiteY161" fmla="*/ 1767840 h 3694853"/>
                  <a:gd name="connsiteX162" fmla="*/ 728133 w 3557693"/>
                  <a:gd name="connsiteY162" fmla="*/ 1849120 h 3694853"/>
                  <a:gd name="connsiteX163" fmla="*/ 606213 w 3557693"/>
                  <a:gd name="connsiteY163" fmla="*/ 1849120 h 3694853"/>
                  <a:gd name="connsiteX164" fmla="*/ 474133 w 3557693"/>
                  <a:gd name="connsiteY164" fmla="*/ 1838960 h 3694853"/>
                  <a:gd name="connsiteX165" fmla="*/ 474133 w 3557693"/>
                  <a:gd name="connsiteY165" fmla="*/ 1889760 h 3694853"/>
                  <a:gd name="connsiteX166" fmla="*/ 585893 w 3557693"/>
                  <a:gd name="connsiteY166" fmla="*/ 1889760 h 3694853"/>
                  <a:gd name="connsiteX167" fmla="*/ 789093 w 3557693"/>
                  <a:gd name="connsiteY167" fmla="*/ 1889760 h 3694853"/>
                  <a:gd name="connsiteX168" fmla="*/ 992293 w 3557693"/>
                  <a:gd name="connsiteY168" fmla="*/ 1930400 h 3694853"/>
                  <a:gd name="connsiteX169" fmla="*/ 1266613 w 3557693"/>
                  <a:gd name="connsiteY169" fmla="*/ 1950720 h 3694853"/>
                  <a:gd name="connsiteX170" fmla="*/ 1520613 w 3557693"/>
                  <a:gd name="connsiteY170" fmla="*/ 1981200 h 3694853"/>
                  <a:gd name="connsiteX171" fmla="*/ 1693333 w 3557693"/>
                  <a:gd name="connsiteY171" fmla="*/ 2021840 h 3694853"/>
                  <a:gd name="connsiteX172" fmla="*/ 1744133 w 3557693"/>
                  <a:gd name="connsiteY172" fmla="*/ 2123440 h 3694853"/>
                  <a:gd name="connsiteX173" fmla="*/ 1794933 w 3557693"/>
                  <a:gd name="connsiteY173" fmla="*/ 2255520 h 3694853"/>
                  <a:gd name="connsiteX174" fmla="*/ 1805093 w 3557693"/>
                  <a:gd name="connsiteY174" fmla="*/ 2499360 h 3694853"/>
                  <a:gd name="connsiteX175" fmla="*/ 1784773 w 3557693"/>
                  <a:gd name="connsiteY175" fmla="*/ 2753360 h 3694853"/>
                  <a:gd name="connsiteX176" fmla="*/ 1733973 w 3557693"/>
                  <a:gd name="connsiteY176" fmla="*/ 3048000 h 3694853"/>
                  <a:gd name="connsiteX177" fmla="*/ 1683173 w 3557693"/>
                  <a:gd name="connsiteY177" fmla="*/ 3342640 h 3694853"/>
                  <a:gd name="connsiteX178" fmla="*/ 1632373 w 3557693"/>
                  <a:gd name="connsiteY178" fmla="*/ 3586480 h 3694853"/>
                  <a:gd name="connsiteX179" fmla="*/ 1825413 w 3557693"/>
                  <a:gd name="connsiteY179" fmla="*/ 3667760 h 3694853"/>
                  <a:gd name="connsiteX180" fmla="*/ 2120053 w 3557693"/>
                  <a:gd name="connsiteY180" fmla="*/ 3677920 h 3694853"/>
                  <a:gd name="connsiteX181" fmla="*/ 2191173 w 3557693"/>
                  <a:gd name="connsiteY181" fmla="*/ 3627120 h 3694853"/>
                  <a:gd name="connsiteX182" fmla="*/ 2181013 w 3557693"/>
                  <a:gd name="connsiteY182" fmla="*/ 3271520 h 3694853"/>
                  <a:gd name="connsiteX183" fmla="*/ 2140373 w 3557693"/>
                  <a:gd name="connsiteY183" fmla="*/ 2479040 h 3694853"/>
                  <a:gd name="connsiteX0" fmla="*/ 2150533 w 3557693"/>
                  <a:gd name="connsiteY0" fmla="*/ 2387600 h 3694853"/>
                  <a:gd name="connsiteX1" fmla="*/ 2302933 w 3557693"/>
                  <a:gd name="connsiteY1" fmla="*/ 2103120 h 3694853"/>
                  <a:gd name="connsiteX2" fmla="*/ 2628053 w 3557693"/>
                  <a:gd name="connsiteY2" fmla="*/ 1838960 h 3694853"/>
                  <a:gd name="connsiteX3" fmla="*/ 3014133 w 3557693"/>
                  <a:gd name="connsiteY3" fmla="*/ 1615440 h 3694853"/>
                  <a:gd name="connsiteX4" fmla="*/ 3288453 w 3557693"/>
                  <a:gd name="connsiteY4" fmla="*/ 1503680 h 3694853"/>
                  <a:gd name="connsiteX5" fmla="*/ 3471333 w 3557693"/>
                  <a:gd name="connsiteY5" fmla="*/ 1391920 h 3694853"/>
                  <a:gd name="connsiteX6" fmla="*/ 3552613 w 3557693"/>
                  <a:gd name="connsiteY6" fmla="*/ 1280160 h 3694853"/>
                  <a:gd name="connsiteX7" fmla="*/ 3501813 w 3557693"/>
                  <a:gd name="connsiteY7" fmla="*/ 1270000 h 3694853"/>
                  <a:gd name="connsiteX8" fmla="*/ 3430693 w 3557693"/>
                  <a:gd name="connsiteY8" fmla="*/ 1371600 h 3694853"/>
                  <a:gd name="connsiteX9" fmla="*/ 3237653 w 3557693"/>
                  <a:gd name="connsiteY9" fmla="*/ 1473200 h 3694853"/>
                  <a:gd name="connsiteX10" fmla="*/ 2922693 w 3557693"/>
                  <a:gd name="connsiteY10" fmla="*/ 1605280 h 3694853"/>
                  <a:gd name="connsiteX11" fmla="*/ 2892213 w 3557693"/>
                  <a:gd name="connsiteY11" fmla="*/ 1595120 h 3694853"/>
                  <a:gd name="connsiteX12" fmla="*/ 2922693 w 3557693"/>
                  <a:gd name="connsiteY12" fmla="*/ 1483360 h 3694853"/>
                  <a:gd name="connsiteX13" fmla="*/ 2983653 w 3557693"/>
                  <a:gd name="connsiteY13" fmla="*/ 1320800 h 3694853"/>
                  <a:gd name="connsiteX14" fmla="*/ 2983653 w 3557693"/>
                  <a:gd name="connsiteY14" fmla="*/ 1270000 h 3694853"/>
                  <a:gd name="connsiteX15" fmla="*/ 2932853 w 3557693"/>
                  <a:gd name="connsiteY15" fmla="*/ 1280160 h 3694853"/>
                  <a:gd name="connsiteX16" fmla="*/ 2902373 w 3557693"/>
                  <a:gd name="connsiteY16" fmla="*/ 1361440 h 3694853"/>
                  <a:gd name="connsiteX17" fmla="*/ 2821093 w 3557693"/>
                  <a:gd name="connsiteY17" fmla="*/ 1584960 h 3694853"/>
                  <a:gd name="connsiteX18" fmla="*/ 2790613 w 3557693"/>
                  <a:gd name="connsiteY18" fmla="*/ 1666240 h 3694853"/>
                  <a:gd name="connsiteX19" fmla="*/ 2668693 w 3557693"/>
                  <a:gd name="connsiteY19" fmla="*/ 1737360 h 3694853"/>
                  <a:gd name="connsiteX20" fmla="*/ 2475653 w 3557693"/>
                  <a:gd name="connsiteY20" fmla="*/ 1838960 h 3694853"/>
                  <a:gd name="connsiteX21" fmla="*/ 2374053 w 3557693"/>
                  <a:gd name="connsiteY21" fmla="*/ 1899920 h 3694853"/>
                  <a:gd name="connsiteX22" fmla="*/ 2231813 w 3557693"/>
                  <a:gd name="connsiteY22" fmla="*/ 2011680 h 3694853"/>
                  <a:gd name="connsiteX23" fmla="*/ 2313093 w 3557693"/>
                  <a:gd name="connsiteY23" fmla="*/ 1666240 h 3694853"/>
                  <a:gd name="connsiteX24" fmla="*/ 2384213 w 3557693"/>
                  <a:gd name="connsiteY24" fmla="*/ 1280160 h 3694853"/>
                  <a:gd name="connsiteX25" fmla="*/ 2597573 w 3557693"/>
                  <a:gd name="connsiteY25" fmla="*/ 1056640 h 3694853"/>
                  <a:gd name="connsiteX26" fmla="*/ 2668693 w 3557693"/>
                  <a:gd name="connsiteY26" fmla="*/ 894080 h 3694853"/>
                  <a:gd name="connsiteX27" fmla="*/ 2628053 w 3557693"/>
                  <a:gd name="connsiteY27" fmla="*/ 894080 h 3694853"/>
                  <a:gd name="connsiteX28" fmla="*/ 2567093 w 3557693"/>
                  <a:gd name="connsiteY28" fmla="*/ 1026160 h 3694853"/>
                  <a:gd name="connsiteX29" fmla="*/ 2414693 w 3557693"/>
                  <a:gd name="connsiteY29" fmla="*/ 1148080 h 3694853"/>
                  <a:gd name="connsiteX30" fmla="*/ 2465493 w 3557693"/>
                  <a:gd name="connsiteY30" fmla="*/ 975360 h 3694853"/>
                  <a:gd name="connsiteX31" fmla="*/ 2546773 w 3557693"/>
                  <a:gd name="connsiteY31" fmla="*/ 680720 h 3694853"/>
                  <a:gd name="connsiteX32" fmla="*/ 2648373 w 3557693"/>
                  <a:gd name="connsiteY32" fmla="*/ 589280 h 3694853"/>
                  <a:gd name="connsiteX33" fmla="*/ 2729653 w 3557693"/>
                  <a:gd name="connsiteY33" fmla="*/ 497840 h 3694853"/>
                  <a:gd name="connsiteX34" fmla="*/ 2739813 w 3557693"/>
                  <a:gd name="connsiteY34" fmla="*/ 447040 h 3694853"/>
                  <a:gd name="connsiteX35" fmla="*/ 2699173 w 3557693"/>
                  <a:gd name="connsiteY35" fmla="*/ 467360 h 3694853"/>
                  <a:gd name="connsiteX36" fmla="*/ 2628053 w 3557693"/>
                  <a:gd name="connsiteY36" fmla="*/ 548640 h 3694853"/>
                  <a:gd name="connsiteX37" fmla="*/ 2567093 w 3557693"/>
                  <a:gd name="connsiteY37" fmla="*/ 579120 h 3694853"/>
                  <a:gd name="connsiteX38" fmla="*/ 2678853 w 3557693"/>
                  <a:gd name="connsiteY38" fmla="*/ 274320 h 3694853"/>
                  <a:gd name="connsiteX39" fmla="*/ 2729653 w 3557693"/>
                  <a:gd name="connsiteY39" fmla="*/ 40640 h 3694853"/>
                  <a:gd name="connsiteX40" fmla="*/ 2689013 w 3557693"/>
                  <a:gd name="connsiteY40" fmla="*/ 30480 h 3694853"/>
                  <a:gd name="connsiteX41" fmla="*/ 2668693 w 3557693"/>
                  <a:gd name="connsiteY41" fmla="*/ 142240 h 3694853"/>
                  <a:gd name="connsiteX42" fmla="*/ 2617893 w 3557693"/>
                  <a:gd name="connsiteY42" fmla="*/ 314960 h 3694853"/>
                  <a:gd name="connsiteX43" fmla="*/ 2597573 w 3557693"/>
                  <a:gd name="connsiteY43" fmla="*/ 314960 h 3694853"/>
                  <a:gd name="connsiteX44" fmla="*/ 2556933 w 3557693"/>
                  <a:gd name="connsiteY44" fmla="*/ 172720 h 3694853"/>
                  <a:gd name="connsiteX45" fmla="*/ 2526453 w 3557693"/>
                  <a:gd name="connsiteY45" fmla="*/ 81280 h 3694853"/>
                  <a:gd name="connsiteX46" fmla="*/ 2495973 w 3557693"/>
                  <a:gd name="connsiteY46" fmla="*/ 111760 h 3694853"/>
                  <a:gd name="connsiteX47" fmla="*/ 2516293 w 3557693"/>
                  <a:gd name="connsiteY47" fmla="*/ 172720 h 3694853"/>
                  <a:gd name="connsiteX48" fmla="*/ 2546773 w 3557693"/>
                  <a:gd name="connsiteY48" fmla="*/ 284480 h 3694853"/>
                  <a:gd name="connsiteX49" fmla="*/ 2567093 w 3557693"/>
                  <a:gd name="connsiteY49" fmla="*/ 375920 h 3694853"/>
                  <a:gd name="connsiteX50" fmla="*/ 2577253 w 3557693"/>
                  <a:gd name="connsiteY50" fmla="*/ 406400 h 3694853"/>
                  <a:gd name="connsiteX51" fmla="*/ 2495973 w 3557693"/>
                  <a:gd name="connsiteY51" fmla="*/ 640080 h 3694853"/>
                  <a:gd name="connsiteX52" fmla="*/ 2424853 w 3557693"/>
                  <a:gd name="connsiteY52" fmla="*/ 894080 h 3694853"/>
                  <a:gd name="connsiteX53" fmla="*/ 2363893 w 3557693"/>
                  <a:gd name="connsiteY53" fmla="*/ 863600 h 3694853"/>
                  <a:gd name="connsiteX54" fmla="*/ 2262293 w 3557693"/>
                  <a:gd name="connsiteY54" fmla="*/ 690880 h 3694853"/>
                  <a:gd name="connsiteX55" fmla="*/ 2221653 w 3557693"/>
                  <a:gd name="connsiteY55" fmla="*/ 609600 h 3694853"/>
                  <a:gd name="connsiteX56" fmla="*/ 2201333 w 3557693"/>
                  <a:gd name="connsiteY56" fmla="*/ 640080 h 3694853"/>
                  <a:gd name="connsiteX57" fmla="*/ 2241973 w 3557693"/>
                  <a:gd name="connsiteY57" fmla="*/ 741680 h 3694853"/>
                  <a:gd name="connsiteX58" fmla="*/ 2302933 w 3557693"/>
                  <a:gd name="connsiteY58" fmla="*/ 853440 h 3694853"/>
                  <a:gd name="connsiteX59" fmla="*/ 2353733 w 3557693"/>
                  <a:gd name="connsiteY59" fmla="*/ 934720 h 3694853"/>
                  <a:gd name="connsiteX60" fmla="*/ 2384213 w 3557693"/>
                  <a:gd name="connsiteY60" fmla="*/ 965200 h 3694853"/>
                  <a:gd name="connsiteX61" fmla="*/ 2363893 w 3557693"/>
                  <a:gd name="connsiteY61" fmla="*/ 1076960 h 3694853"/>
                  <a:gd name="connsiteX62" fmla="*/ 2262293 w 3557693"/>
                  <a:gd name="connsiteY62" fmla="*/ 1422400 h 3694853"/>
                  <a:gd name="connsiteX63" fmla="*/ 2211493 w 3557693"/>
                  <a:gd name="connsiteY63" fmla="*/ 1676400 h 3694853"/>
                  <a:gd name="connsiteX64" fmla="*/ 2160693 w 3557693"/>
                  <a:gd name="connsiteY64" fmla="*/ 1818640 h 3694853"/>
                  <a:gd name="connsiteX65" fmla="*/ 2089573 w 3557693"/>
                  <a:gd name="connsiteY65" fmla="*/ 1838960 h 3694853"/>
                  <a:gd name="connsiteX66" fmla="*/ 2048933 w 3557693"/>
                  <a:gd name="connsiteY66" fmla="*/ 1686560 h 3694853"/>
                  <a:gd name="connsiteX67" fmla="*/ 1957493 w 3557693"/>
                  <a:gd name="connsiteY67" fmla="*/ 1351280 h 3694853"/>
                  <a:gd name="connsiteX68" fmla="*/ 1845733 w 3557693"/>
                  <a:gd name="connsiteY68" fmla="*/ 894080 h 3694853"/>
                  <a:gd name="connsiteX69" fmla="*/ 1805093 w 3557693"/>
                  <a:gd name="connsiteY69" fmla="*/ 436880 h 3694853"/>
                  <a:gd name="connsiteX70" fmla="*/ 1815253 w 3557693"/>
                  <a:gd name="connsiteY70" fmla="*/ 254000 h 3694853"/>
                  <a:gd name="connsiteX71" fmla="*/ 1774613 w 3557693"/>
                  <a:gd name="connsiteY71" fmla="*/ 213360 h 3694853"/>
                  <a:gd name="connsiteX72" fmla="*/ 1764453 w 3557693"/>
                  <a:gd name="connsiteY72" fmla="*/ 365760 h 3694853"/>
                  <a:gd name="connsiteX73" fmla="*/ 1764453 w 3557693"/>
                  <a:gd name="connsiteY73" fmla="*/ 558800 h 3694853"/>
                  <a:gd name="connsiteX74" fmla="*/ 1774613 w 3557693"/>
                  <a:gd name="connsiteY74" fmla="*/ 670560 h 3694853"/>
                  <a:gd name="connsiteX75" fmla="*/ 1733973 w 3557693"/>
                  <a:gd name="connsiteY75" fmla="*/ 609600 h 3694853"/>
                  <a:gd name="connsiteX76" fmla="*/ 1622213 w 3557693"/>
                  <a:gd name="connsiteY76" fmla="*/ 406400 h 3694853"/>
                  <a:gd name="connsiteX77" fmla="*/ 1571413 w 3557693"/>
                  <a:gd name="connsiteY77" fmla="*/ 142240 h 3694853"/>
                  <a:gd name="connsiteX78" fmla="*/ 1540933 w 3557693"/>
                  <a:gd name="connsiteY78" fmla="*/ 60960 h 3694853"/>
                  <a:gd name="connsiteX79" fmla="*/ 1520613 w 3557693"/>
                  <a:gd name="connsiteY79" fmla="*/ 121920 h 3694853"/>
                  <a:gd name="connsiteX80" fmla="*/ 1551093 w 3557693"/>
                  <a:gd name="connsiteY80" fmla="*/ 365760 h 3694853"/>
                  <a:gd name="connsiteX81" fmla="*/ 1571413 w 3557693"/>
                  <a:gd name="connsiteY81" fmla="*/ 426720 h 3694853"/>
                  <a:gd name="connsiteX82" fmla="*/ 1540933 w 3557693"/>
                  <a:gd name="connsiteY82" fmla="*/ 416560 h 3694853"/>
                  <a:gd name="connsiteX83" fmla="*/ 1439333 w 3557693"/>
                  <a:gd name="connsiteY83" fmla="*/ 335280 h 3694853"/>
                  <a:gd name="connsiteX84" fmla="*/ 1327573 w 3557693"/>
                  <a:gd name="connsiteY84" fmla="*/ 274320 h 3694853"/>
                  <a:gd name="connsiteX85" fmla="*/ 1317413 w 3557693"/>
                  <a:gd name="connsiteY85" fmla="*/ 304800 h 3694853"/>
                  <a:gd name="connsiteX86" fmla="*/ 1429173 w 3557693"/>
                  <a:gd name="connsiteY86" fmla="*/ 396240 h 3694853"/>
                  <a:gd name="connsiteX87" fmla="*/ 1571413 w 3557693"/>
                  <a:gd name="connsiteY87" fmla="*/ 477520 h 3694853"/>
                  <a:gd name="connsiteX88" fmla="*/ 1601893 w 3557693"/>
                  <a:gd name="connsiteY88" fmla="*/ 497840 h 3694853"/>
                  <a:gd name="connsiteX89" fmla="*/ 1683173 w 3557693"/>
                  <a:gd name="connsiteY89" fmla="*/ 629920 h 3694853"/>
                  <a:gd name="connsiteX90" fmla="*/ 1764453 w 3557693"/>
                  <a:gd name="connsiteY90" fmla="*/ 731520 h 3694853"/>
                  <a:gd name="connsiteX91" fmla="*/ 1784773 w 3557693"/>
                  <a:gd name="connsiteY91" fmla="*/ 843280 h 3694853"/>
                  <a:gd name="connsiteX92" fmla="*/ 1815253 w 3557693"/>
                  <a:gd name="connsiteY92" fmla="*/ 1036320 h 3694853"/>
                  <a:gd name="connsiteX93" fmla="*/ 1876213 w 3557693"/>
                  <a:gd name="connsiteY93" fmla="*/ 1310640 h 3694853"/>
                  <a:gd name="connsiteX94" fmla="*/ 1855893 w 3557693"/>
                  <a:gd name="connsiteY94" fmla="*/ 1310640 h 3694853"/>
                  <a:gd name="connsiteX95" fmla="*/ 1591733 w 3557693"/>
                  <a:gd name="connsiteY95" fmla="*/ 1137920 h 3694853"/>
                  <a:gd name="connsiteX96" fmla="*/ 1408853 w 3557693"/>
                  <a:gd name="connsiteY96" fmla="*/ 914400 h 3694853"/>
                  <a:gd name="connsiteX97" fmla="*/ 1327573 w 3557693"/>
                  <a:gd name="connsiteY97" fmla="*/ 782320 h 3694853"/>
                  <a:gd name="connsiteX98" fmla="*/ 1307253 w 3557693"/>
                  <a:gd name="connsiteY98" fmla="*/ 619760 h 3694853"/>
                  <a:gd name="connsiteX99" fmla="*/ 1286933 w 3557693"/>
                  <a:gd name="connsiteY99" fmla="*/ 589280 h 3694853"/>
                  <a:gd name="connsiteX100" fmla="*/ 1256453 w 3557693"/>
                  <a:gd name="connsiteY100" fmla="*/ 670560 h 3694853"/>
                  <a:gd name="connsiteX101" fmla="*/ 1266613 w 3557693"/>
                  <a:gd name="connsiteY101" fmla="*/ 772160 h 3694853"/>
                  <a:gd name="connsiteX102" fmla="*/ 1185333 w 3557693"/>
                  <a:gd name="connsiteY102" fmla="*/ 690880 h 3694853"/>
                  <a:gd name="connsiteX103" fmla="*/ 1012613 w 3557693"/>
                  <a:gd name="connsiteY103" fmla="*/ 508000 h 3694853"/>
                  <a:gd name="connsiteX104" fmla="*/ 941493 w 3557693"/>
                  <a:gd name="connsiteY104" fmla="*/ 375920 h 3694853"/>
                  <a:gd name="connsiteX105" fmla="*/ 890693 w 3557693"/>
                  <a:gd name="connsiteY105" fmla="*/ 294640 h 3694853"/>
                  <a:gd name="connsiteX106" fmla="*/ 860213 w 3557693"/>
                  <a:gd name="connsiteY106" fmla="*/ 294640 h 3694853"/>
                  <a:gd name="connsiteX107" fmla="*/ 880533 w 3557693"/>
                  <a:gd name="connsiteY107" fmla="*/ 365760 h 3694853"/>
                  <a:gd name="connsiteX108" fmla="*/ 982133 w 3557693"/>
                  <a:gd name="connsiteY108" fmla="*/ 548640 h 3694853"/>
                  <a:gd name="connsiteX109" fmla="*/ 1083733 w 3557693"/>
                  <a:gd name="connsiteY109" fmla="*/ 650240 h 3694853"/>
                  <a:gd name="connsiteX110" fmla="*/ 1012613 w 3557693"/>
                  <a:gd name="connsiteY110" fmla="*/ 650240 h 3694853"/>
                  <a:gd name="connsiteX111" fmla="*/ 850053 w 3557693"/>
                  <a:gd name="connsiteY111" fmla="*/ 579120 h 3694853"/>
                  <a:gd name="connsiteX112" fmla="*/ 829733 w 3557693"/>
                  <a:gd name="connsiteY112" fmla="*/ 599440 h 3694853"/>
                  <a:gd name="connsiteX113" fmla="*/ 921173 w 3557693"/>
                  <a:gd name="connsiteY113" fmla="*/ 650240 h 3694853"/>
                  <a:gd name="connsiteX114" fmla="*/ 1073573 w 3557693"/>
                  <a:gd name="connsiteY114" fmla="*/ 711200 h 3694853"/>
                  <a:gd name="connsiteX115" fmla="*/ 1124373 w 3557693"/>
                  <a:gd name="connsiteY115" fmla="*/ 721360 h 3694853"/>
                  <a:gd name="connsiteX116" fmla="*/ 1246293 w 3557693"/>
                  <a:gd name="connsiteY116" fmla="*/ 822960 h 3694853"/>
                  <a:gd name="connsiteX117" fmla="*/ 1286933 w 3557693"/>
                  <a:gd name="connsiteY117" fmla="*/ 853440 h 3694853"/>
                  <a:gd name="connsiteX118" fmla="*/ 1398693 w 3557693"/>
                  <a:gd name="connsiteY118" fmla="*/ 985520 h 3694853"/>
                  <a:gd name="connsiteX119" fmla="*/ 1500293 w 3557693"/>
                  <a:gd name="connsiteY119" fmla="*/ 1117600 h 3694853"/>
                  <a:gd name="connsiteX120" fmla="*/ 1683173 w 3557693"/>
                  <a:gd name="connsiteY120" fmla="*/ 1290320 h 3694853"/>
                  <a:gd name="connsiteX121" fmla="*/ 1845733 w 3557693"/>
                  <a:gd name="connsiteY121" fmla="*/ 1422400 h 3694853"/>
                  <a:gd name="connsiteX122" fmla="*/ 1866053 w 3557693"/>
                  <a:gd name="connsiteY122" fmla="*/ 1473200 h 3694853"/>
                  <a:gd name="connsiteX123" fmla="*/ 1886373 w 3557693"/>
                  <a:gd name="connsiteY123" fmla="*/ 1625600 h 3694853"/>
                  <a:gd name="connsiteX124" fmla="*/ 1896533 w 3557693"/>
                  <a:gd name="connsiteY124" fmla="*/ 1717040 h 3694853"/>
                  <a:gd name="connsiteX125" fmla="*/ 1886373 w 3557693"/>
                  <a:gd name="connsiteY125" fmla="*/ 1879600 h 3694853"/>
                  <a:gd name="connsiteX126" fmla="*/ 1774613 w 3557693"/>
                  <a:gd name="connsiteY126" fmla="*/ 1828800 h 3694853"/>
                  <a:gd name="connsiteX127" fmla="*/ 1500293 w 3557693"/>
                  <a:gd name="connsiteY127" fmla="*/ 1778000 h 3694853"/>
                  <a:gd name="connsiteX128" fmla="*/ 1256453 w 3557693"/>
                  <a:gd name="connsiteY128" fmla="*/ 1706880 h 3694853"/>
                  <a:gd name="connsiteX129" fmla="*/ 900853 w 3557693"/>
                  <a:gd name="connsiteY129" fmla="*/ 1574800 h 3694853"/>
                  <a:gd name="connsiteX130" fmla="*/ 667173 w 3557693"/>
                  <a:gd name="connsiteY130" fmla="*/ 1341120 h 3694853"/>
                  <a:gd name="connsiteX131" fmla="*/ 514773 w 3557693"/>
                  <a:gd name="connsiteY131" fmla="*/ 1137920 h 3694853"/>
                  <a:gd name="connsiteX132" fmla="*/ 423333 w 3557693"/>
                  <a:gd name="connsiteY132" fmla="*/ 1036320 h 3694853"/>
                  <a:gd name="connsiteX133" fmla="*/ 362373 w 3557693"/>
                  <a:gd name="connsiteY133" fmla="*/ 1046480 h 3694853"/>
                  <a:gd name="connsiteX134" fmla="*/ 443653 w 3557693"/>
                  <a:gd name="connsiteY134" fmla="*/ 1137920 h 3694853"/>
                  <a:gd name="connsiteX135" fmla="*/ 565573 w 3557693"/>
                  <a:gd name="connsiteY135" fmla="*/ 1320800 h 3694853"/>
                  <a:gd name="connsiteX136" fmla="*/ 626533 w 3557693"/>
                  <a:gd name="connsiteY136" fmla="*/ 1402080 h 3694853"/>
                  <a:gd name="connsiteX137" fmla="*/ 555413 w 3557693"/>
                  <a:gd name="connsiteY137" fmla="*/ 1391920 h 3694853"/>
                  <a:gd name="connsiteX138" fmla="*/ 382693 w 3557693"/>
                  <a:gd name="connsiteY138" fmla="*/ 1300480 h 3694853"/>
                  <a:gd name="connsiteX139" fmla="*/ 209973 w 3557693"/>
                  <a:gd name="connsiteY139" fmla="*/ 1178560 h 3694853"/>
                  <a:gd name="connsiteX140" fmla="*/ 47413 w 3557693"/>
                  <a:gd name="connsiteY140" fmla="*/ 1046480 h 3694853"/>
                  <a:gd name="connsiteX141" fmla="*/ 6773 w 3557693"/>
                  <a:gd name="connsiteY141" fmla="*/ 1056640 h 3694853"/>
                  <a:gd name="connsiteX142" fmla="*/ 88053 w 3557693"/>
                  <a:gd name="connsiteY142" fmla="*/ 1127760 h 3694853"/>
                  <a:gd name="connsiteX143" fmla="*/ 362373 w 3557693"/>
                  <a:gd name="connsiteY143" fmla="*/ 1351280 h 3694853"/>
                  <a:gd name="connsiteX144" fmla="*/ 606213 w 3557693"/>
                  <a:gd name="connsiteY144" fmla="*/ 1463040 h 3694853"/>
                  <a:gd name="connsiteX145" fmla="*/ 707813 w 3557693"/>
                  <a:gd name="connsiteY145" fmla="*/ 1483360 h 3694853"/>
                  <a:gd name="connsiteX146" fmla="*/ 758613 w 3557693"/>
                  <a:gd name="connsiteY146" fmla="*/ 1544320 h 3694853"/>
                  <a:gd name="connsiteX147" fmla="*/ 819573 w 3557693"/>
                  <a:gd name="connsiteY147" fmla="*/ 1595120 h 3694853"/>
                  <a:gd name="connsiteX148" fmla="*/ 911013 w 3557693"/>
                  <a:gd name="connsiteY148" fmla="*/ 1645920 h 3694853"/>
                  <a:gd name="connsiteX149" fmla="*/ 1236133 w 3557693"/>
                  <a:gd name="connsiteY149" fmla="*/ 1767840 h 3694853"/>
                  <a:gd name="connsiteX150" fmla="*/ 1540933 w 3557693"/>
                  <a:gd name="connsiteY150" fmla="*/ 1879600 h 3694853"/>
                  <a:gd name="connsiteX151" fmla="*/ 1652693 w 3557693"/>
                  <a:gd name="connsiteY151" fmla="*/ 1950720 h 3694853"/>
                  <a:gd name="connsiteX152" fmla="*/ 1469813 w 3557693"/>
                  <a:gd name="connsiteY152" fmla="*/ 1920240 h 3694853"/>
                  <a:gd name="connsiteX153" fmla="*/ 1286933 w 3557693"/>
                  <a:gd name="connsiteY153" fmla="*/ 1920240 h 3694853"/>
                  <a:gd name="connsiteX154" fmla="*/ 1053253 w 3557693"/>
                  <a:gd name="connsiteY154" fmla="*/ 1899920 h 3694853"/>
                  <a:gd name="connsiteX155" fmla="*/ 809413 w 3557693"/>
                  <a:gd name="connsiteY155" fmla="*/ 1828800 h 3694853"/>
                  <a:gd name="connsiteX156" fmla="*/ 545253 w 3557693"/>
                  <a:gd name="connsiteY156" fmla="*/ 1737360 h 3694853"/>
                  <a:gd name="connsiteX157" fmla="*/ 514773 w 3557693"/>
                  <a:gd name="connsiteY157" fmla="*/ 1727200 h 3694853"/>
                  <a:gd name="connsiteX158" fmla="*/ 382693 w 3557693"/>
                  <a:gd name="connsiteY158" fmla="*/ 1635760 h 3694853"/>
                  <a:gd name="connsiteX159" fmla="*/ 342053 w 3557693"/>
                  <a:gd name="connsiteY159" fmla="*/ 1645920 h 3694853"/>
                  <a:gd name="connsiteX160" fmla="*/ 474133 w 3557693"/>
                  <a:gd name="connsiteY160" fmla="*/ 1767840 h 3694853"/>
                  <a:gd name="connsiteX161" fmla="*/ 728133 w 3557693"/>
                  <a:gd name="connsiteY161" fmla="*/ 1849120 h 3694853"/>
                  <a:gd name="connsiteX162" fmla="*/ 606213 w 3557693"/>
                  <a:gd name="connsiteY162" fmla="*/ 1849120 h 3694853"/>
                  <a:gd name="connsiteX163" fmla="*/ 474133 w 3557693"/>
                  <a:gd name="connsiteY163" fmla="*/ 1838960 h 3694853"/>
                  <a:gd name="connsiteX164" fmla="*/ 474133 w 3557693"/>
                  <a:gd name="connsiteY164" fmla="*/ 1889760 h 3694853"/>
                  <a:gd name="connsiteX165" fmla="*/ 585893 w 3557693"/>
                  <a:gd name="connsiteY165" fmla="*/ 1889760 h 3694853"/>
                  <a:gd name="connsiteX166" fmla="*/ 789093 w 3557693"/>
                  <a:gd name="connsiteY166" fmla="*/ 1889760 h 3694853"/>
                  <a:gd name="connsiteX167" fmla="*/ 992293 w 3557693"/>
                  <a:gd name="connsiteY167" fmla="*/ 1930400 h 3694853"/>
                  <a:gd name="connsiteX168" fmla="*/ 1266613 w 3557693"/>
                  <a:gd name="connsiteY168" fmla="*/ 1950720 h 3694853"/>
                  <a:gd name="connsiteX169" fmla="*/ 1520613 w 3557693"/>
                  <a:gd name="connsiteY169" fmla="*/ 1981200 h 3694853"/>
                  <a:gd name="connsiteX170" fmla="*/ 1693333 w 3557693"/>
                  <a:gd name="connsiteY170" fmla="*/ 2021840 h 3694853"/>
                  <a:gd name="connsiteX171" fmla="*/ 1744133 w 3557693"/>
                  <a:gd name="connsiteY171" fmla="*/ 2123440 h 3694853"/>
                  <a:gd name="connsiteX172" fmla="*/ 1794933 w 3557693"/>
                  <a:gd name="connsiteY172" fmla="*/ 2255520 h 3694853"/>
                  <a:gd name="connsiteX173" fmla="*/ 1805093 w 3557693"/>
                  <a:gd name="connsiteY173" fmla="*/ 2499360 h 3694853"/>
                  <a:gd name="connsiteX174" fmla="*/ 1784773 w 3557693"/>
                  <a:gd name="connsiteY174" fmla="*/ 2753360 h 3694853"/>
                  <a:gd name="connsiteX175" fmla="*/ 1733973 w 3557693"/>
                  <a:gd name="connsiteY175" fmla="*/ 3048000 h 3694853"/>
                  <a:gd name="connsiteX176" fmla="*/ 1683173 w 3557693"/>
                  <a:gd name="connsiteY176" fmla="*/ 3342640 h 3694853"/>
                  <a:gd name="connsiteX177" fmla="*/ 1632373 w 3557693"/>
                  <a:gd name="connsiteY177" fmla="*/ 3586480 h 3694853"/>
                  <a:gd name="connsiteX178" fmla="*/ 1825413 w 3557693"/>
                  <a:gd name="connsiteY178" fmla="*/ 3667760 h 3694853"/>
                  <a:gd name="connsiteX179" fmla="*/ 2120053 w 3557693"/>
                  <a:gd name="connsiteY179" fmla="*/ 3677920 h 3694853"/>
                  <a:gd name="connsiteX180" fmla="*/ 2191173 w 3557693"/>
                  <a:gd name="connsiteY180" fmla="*/ 3627120 h 3694853"/>
                  <a:gd name="connsiteX181" fmla="*/ 2181013 w 3557693"/>
                  <a:gd name="connsiteY181" fmla="*/ 3271520 h 3694853"/>
                  <a:gd name="connsiteX182" fmla="*/ 2140373 w 3557693"/>
                  <a:gd name="connsiteY182" fmla="*/ 2479040 h 3694853"/>
                  <a:gd name="connsiteX0" fmla="*/ 2150533 w 3557693"/>
                  <a:gd name="connsiteY0" fmla="*/ 2387600 h 3694853"/>
                  <a:gd name="connsiteX1" fmla="*/ 2302933 w 3557693"/>
                  <a:gd name="connsiteY1" fmla="*/ 2103120 h 3694853"/>
                  <a:gd name="connsiteX2" fmla="*/ 2628053 w 3557693"/>
                  <a:gd name="connsiteY2" fmla="*/ 1838960 h 3694853"/>
                  <a:gd name="connsiteX3" fmla="*/ 3014133 w 3557693"/>
                  <a:gd name="connsiteY3" fmla="*/ 1615440 h 3694853"/>
                  <a:gd name="connsiteX4" fmla="*/ 3288453 w 3557693"/>
                  <a:gd name="connsiteY4" fmla="*/ 1503680 h 3694853"/>
                  <a:gd name="connsiteX5" fmla="*/ 3471333 w 3557693"/>
                  <a:gd name="connsiteY5" fmla="*/ 1391920 h 3694853"/>
                  <a:gd name="connsiteX6" fmla="*/ 3552613 w 3557693"/>
                  <a:gd name="connsiteY6" fmla="*/ 1280160 h 3694853"/>
                  <a:gd name="connsiteX7" fmla="*/ 3501813 w 3557693"/>
                  <a:gd name="connsiteY7" fmla="*/ 1270000 h 3694853"/>
                  <a:gd name="connsiteX8" fmla="*/ 3430693 w 3557693"/>
                  <a:gd name="connsiteY8" fmla="*/ 1371600 h 3694853"/>
                  <a:gd name="connsiteX9" fmla="*/ 3237653 w 3557693"/>
                  <a:gd name="connsiteY9" fmla="*/ 1473200 h 3694853"/>
                  <a:gd name="connsiteX10" fmla="*/ 2922693 w 3557693"/>
                  <a:gd name="connsiteY10" fmla="*/ 1605280 h 3694853"/>
                  <a:gd name="connsiteX11" fmla="*/ 2892213 w 3557693"/>
                  <a:gd name="connsiteY11" fmla="*/ 1595120 h 3694853"/>
                  <a:gd name="connsiteX12" fmla="*/ 2922693 w 3557693"/>
                  <a:gd name="connsiteY12" fmla="*/ 1483360 h 3694853"/>
                  <a:gd name="connsiteX13" fmla="*/ 2983653 w 3557693"/>
                  <a:gd name="connsiteY13" fmla="*/ 1320800 h 3694853"/>
                  <a:gd name="connsiteX14" fmla="*/ 2983653 w 3557693"/>
                  <a:gd name="connsiteY14" fmla="*/ 1270000 h 3694853"/>
                  <a:gd name="connsiteX15" fmla="*/ 2932853 w 3557693"/>
                  <a:gd name="connsiteY15" fmla="*/ 1280160 h 3694853"/>
                  <a:gd name="connsiteX16" fmla="*/ 2902373 w 3557693"/>
                  <a:gd name="connsiteY16" fmla="*/ 1361440 h 3694853"/>
                  <a:gd name="connsiteX17" fmla="*/ 2821093 w 3557693"/>
                  <a:gd name="connsiteY17" fmla="*/ 1584960 h 3694853"/>
                  <a:gd name="connsiteX18" fmla="*/ 2790613 w 3557693"/>
                  <a:gd name="connsiteY18" fmla="*/ 1666240 h 3694853"/>
                  <a:gd name="connsiteX19" fmla="*/ 2668693 w 3557693"/>
                  <a:gd name="connsiteY19" fmla="*/ 1737360 h 3694853"/>
                  <a:gd name="connsiteX20" fmla="*/ 2475653 w 3557693"/>
                  <a:gd name="connsiteY20" fmla="*/ 1838960 h 3694853"/>
                  <a:gd name="connsiteX21" fmla="*/ 2374053 w 3557693"/>
                  <a:gd name="connsiteY21" fmla="*/ 1899920 h 3694853"/>
                  <a:gd name="connsiteX22" fmla="*/ 2231813 w 3557693"/>
                  <a:gd name="connsiteY22" fmla="*/ 2011680 h 3694853"/>
                  <a:gd name="connsiteX23" fmla="*/ 2313093 w 3557693"/>
                  <a:gd name="connsiteY23" fmla="*/ 1666240 h 3694853"/>
                  <a:gd name="connsiteX24" fmla="*/ 2384213 w 3557693"/>
                  <a:gd name="connsiteY24" fmla="*/ 1280160 h 3694853"/>
                  <a:gd name="connsiteX25" fmla="*/ 2597573 w 3557693"/>
                  <a:gd name="connsiteY25" fmla="*/ 1056640 h 3694853"/>
                  <a:gd name="connsiteX26" fmla="*/ 2668693 w 3557693"/>
                  <a:gd name="connsiteY26" fmla="*/ 894080 h 3694853"/>
                  <a:gd name="connsiteX27" fmla="*/ 2628053 w 3557693"/>
                  <a:gd name="connsiteY27" fmla="*/ 894080 h 3694853"/>
                  <a:gd name="connsiteX28" fmla="*/ 2567093 w 3557693"/>
                  <a:gd name="connsiteY28" fmla="*/ 1026160 h 3694853"/>
                  <a:gd name="connsiteX29" fmla="*/ 2414693 w 3557693"/>
                  <a:gd name="connsiteY29" fmla="*/ 1148080 h 3694853"/>
                  <a:gd name="connsiteX30" fmla="*/ 2465493 w 3557693"/>
                  <a:gd name="connsiteY30" fmla="*/ 975360 h 3694853"/>
                  <a:gd name="connsiteX31" fmla="*/ 2546773 w 3557693"/>
                  <a:gd name="connsiteY31" fmla="*/ 680720 h 3694853"/>
                  <a:gd name="connsiteX32" fmla="*/ 2648373 w 3557693"/>
                  <a:gd name="connsiteY32" fmla="*/ 589280 h 3694853"/>
                  <a:gd name="connsiteX33" fmla="*/ 2729653 w 3557693"/>
                  <a:gd name="connsiteY33" fmla="*/ 497840 h 3694853"/>
                  <a:gd name="connsiteX34" fmla="*/ 2739813 w 3557693"/>
                  <a:gd name="connsiteY34" fmla="*/ 447040 h 3694853"/>
                  <a:gd name="connsiteX35" fmla="*/ 2699173 w 3557693"/>
                  <a:gd name="connsiteY35" fmla="*/ 467360 h 3694853"/>
                  <a:gd name="connsiteX36" fmla="*/ 2628053 w 3557693"/>
                  <a:gd name="connsiteY36" fmla="*/ 548640 h 3694853"/>
                  <a:gd name="connsiteX37" fmla="*/ 2567093 w 3557693"/>
                  <a:gd name="connsiteY37" fmla="*/ 579120 h 3694853"/>
                  <a:gd name="connsiteX38" fmla="*/ 2678853 w 3557693"/>
                  <a:gd name="connsiteY38" fmla="*/ 274320 h 3694853"/>
                  <a:gd name="connsiteX39" fmla="*/ 2729653 w 3557693"/>
                  <a:gd name="connsiteY39" fmla="*/ 40640 h 3694853"/>
                  <a:gd name="connsiteX40" fmla="*/ 2689013 w 3557693"/>
                  <a:gd name="connsiteY40" fmla="*/ 30480 h 3694853"/>
                  <a:gd name="connsiteX41" fmla="*/ 2668693 w 3557693"/>
                  <a:gd name="connsiteY41" fmla="*/ 142240 h 3694853"/>
                  <a:gd name="connsiteX42" fmla="*/ 2617893 w 3557693"/>
                  <a:gd name="connsiteY42" fmla="*/ 314960 h 3694853"/>
                  <a:gd name="connsiteX43" fmla="*/ 2597573 w 3557693"/>
                  <a:gd name="connsiteY43" fmla="*/ 314960 h 3694853"/>
                  <a:gd name="connsiteX44" fmla="*/ 2556933 w 3557693"/>
                  <a:gd name="connsiteY44" fmla="*/ 172720 h 3694853"/>
                  <a:gd name="connsiteX45" fmla="*/ 2526453 w 3557693"/>
                  <a:gd name="connsiteY45" fmla="*/ 81280 h 3694853"/>
                  <a:gd name="connsiteX46" fmla="*/ 2495973 w 3557693"/>
                  <a:gd name="connsiteY46" fmla="*/ 111760 h 3694853"/>
                  <a:gd name="connsiteX47" fmla="*/ 2516293 w 3557693"/>
                  <a:gd name="connsiteY47" fmla="*/ 172720 h 3694853"/>
                  <a:gd name="connsiteX48" fmla="*/ 2546773 w 3557693"/>
                  <a:gd name="connsiteY48" fmla="*/ 284480 h 3694853"/>
                  <a:gd name="connsiteX49" fmla="*/ 2567093 w 3557693"/>
                  <a:gd name="connsiteY49" fmla="*/ 375920 h 3694853"/>
                  <a:gd name="connsiteX50" fmla="*/ 2577253 w 3557693"/>
                  <a:gd name="connsiteY50" fmla="*/ 406400 h 3694853"/>
                  <a:gd name="connsiteX51" fmla="*/ 2495973 w 3557693"/>
                  <a:gd name="connsiteY51" fmla="*/ 640080 h 3694853"/>
                  <a:gd name="connsiteX52" fmla="*/ 2424853 w 3557693"/>
                  <a:gd name="connsiteY52" fmla="*/ 894080 h 3694853"/>
                  <a:gd name="connsiteX53" fmla="*/ 2363893 w 3557693"/>
                  <a:gd name="connsiteY53" fmla="*/ 863600 h 3694853"/>
                  <a:gd name="connsiteX54" fmla="*/ 2262293 w 3557693"/>
                  <a:gd name="connsiteY54" fmla="*/ 690880 h 3694853"/>
                  <a:gd name="connsiteX55" fmla="*/ 2221653 w 3557693"/>
                  <a:gd name="connsiteY55" fmla="*/ 609600 h 3694853"/>
                  <a:gd name="connsiteX56" fmla="*/ 2201333 w 3557693"/>
                  <a:gd name="connsiteY56" fmla="*/ 640080 h 3694853"/>
                  <a:gd name="connsiteX57" fmla="*/ 2241973 w 3557693"/>
                  <a:gd name="connsiteY57" fmla="*/ 741680 h 3694853"/>
                  <a:gd name="connsiteX58" fmla="*/ 2302933 w 3557693"/>
                  <a:gd name="connsiteY58" fmla="*/ 853440 h 3694853"/>
                  <a:gd name="connsiteX59" fmla="*/ 2353733 w 3557693"/>
                  <a:gd name="connsiteY59" fmla="*/ 934720 h 3694853"/>
                  <a:gd name="connsiteX60" fmla="*/ 2384213 w 3557693"/>
                  <a:gd name="connsiteY60" fmla="*/ 965200 h 3694853"/>
                  <a:gd name="connsiteX61" fmla="*/ 2363893 w 3557693"/>
                  <a:gd name="connsiteY61" fmla="*/ 1076960 h 3694853"/>
                  <a:gd name="connsiteX62" fmla="*/ 2262293 w 3557693"/>
                  <a:gd name="connsiteY62" fmla="*/ 1422400 h 3694853"/>
                  <a:gd name="connsiteX63" fmla="*/ 2211493 w 3557693"/>
                  <a:gd name="connsiteY63" fmla="*/ 1676400 h 3694853"/>
                  <a:gd name="connsiteX64" fmla="*/ 2160693 w 3557693"/>
                  <a:gd name="connsiteY64" fmla="*/ 1818640 h 3694853"/>
                  <a:gd name="connsiteX65" fmla="*/ 2089573 w 3557693"/>
                  <a:gd name="connsiteY65" fmla="*/ 1838960 h 3694853"/>
                  <a:gd name="connsiteX66" fmla="*/ 2048933 w 3557693"/>
                  <a:gd name="connsiteY66" fmla="*/ 1686560 h 3694853"/>
                  <a:gd name="connsiteX67" fmla="*/ 1957493 w 3557693"/>
                  <a:gd name="connsiteY67" fmla="*/ 1351280 h 3694853"/>
                  <a:gd name="connsiteX68" fmla="*/ 1845733 w 3557693"/>
                  <a:gd name="connsiteY68" fmla="*/ 894080 h 3694853"/>
                  <a:gd name="connsiteX69" fmla="*/ 1805093 w 3557693"/>
                  <a:gd name="connsiteY69" fmla="*/ 436880 h 3694853"/>
                  <a:gd name="connsiteX70" fmla="*/ 1815253 w 3557693"/>
                  <a:gd name="connsiteY70" fmla="*/ 254000 h 3694853"/>
                  <a:gd name="connsiteX71" fmla="*/ 1774613 w 3557693"/>
                  <a:gd name="connsiteY71" fmla="*/ 213360 h 3694853"/>
                  <a:gd name="connsiteX72" fmla="*/ 1764453 w 3557693"/>
                  <a:gd name="connsiteY72" fmla="*/ 365760 h 3694853"/>
                  <a:gd name="connsiteX73" fmla="*/ 1764453 w 3557693"/>
                  <a:gd name="connsiteY73" fmla="*/ 558800 h 3694853"/>
                  <a:gd name="connsiteX74" fmla="*/ 1774613 w 3557693"/>
                  <a:gd name="connsiteY74" fmla="*/ 670560 h 3694853"/>
                  <a:gd name="connsiteX75" fmla="*/ 1733973 w 3557693"/>
                  <a:gd name="connsiteY75" fmla="*/ 609600 h 3694853"/>
                  <a:gd name="connsiteX76" fmla="*/ 1622213 w 3557693"/>
                  <a:gd name="connsiteY76" fmla="*/ 406400 h 3694853"/>
                  <a:gd name="connsiteX77" fmla="*/ 1571413 w 3557693"/>
                  <a:gd name="connsiteY77" fmla="*/ 142240 h 3694853"/>
                  <a:gd name="connsiteX78" fmla="*/ 1540933 w 3557693"/>
                  <a:gd name="connsiteY78" fmla="*/ 60960 h 3694853"/>
                  <a:gd name="connsiteX79" fmla="*/ 1520613 w 3557693"/>
                  <a:gd name="connsiteY79" fmla="*/ 121920 h 3694853"/>
                  <a:gd name="connsiteX80" fmla="*/ 1551093 w 3557693"/>
                  <a:gd name="connsiteY80" fmla="*/ 365760 h 3694853"/>
                  <a:gd name="connsiteX81" fmla="*/ 1571413 w 3557693"/>
                  <a:gd name="connsiteY81" fmla="*/ 426720 h 3694853"/>
                  <a:gd name="connsiteX82" fmla="*/ 1540933 w 3557693"/>
                  <a:gd name="connsiteY82" fmla="*/ 416560 h 3694853"/>
                  <a:gd name="connsiteX83" fmla="*/ 1439333 w 3557693"/>
                  <a:gd name="connsiteY83" fmla="*/ 335280 h 3694853"/>
                  <a:gd name="connsiteX84" fmla="*/ 1327573 w 3557693"/>
                  <a:gd name="connsiteY84" fmla="*/ 274320 h 3694853"/>
                  <a:gd name="connsiteX85" fmla="*/ 1317413 w 3557693"/>
                  <a:gd name="connsiteY85" fmla="*/ 304800 h 3694853"/>
                  <a:gd name="connsiteX86" fmla="*/ 1429173 w 3557693"/>
                  <a:gd name="connsiteY86" fmla="*/ 396240 h 3694853"/>
                  <a:gd name="connsiteX87" fmla="*/ 1571413 w 3557693"/>
                  <a:gd name="connsiteY87" fmla="*/ 477520 h 3694853"/>
                  <a:gd name="connsiteX88" fmla="*/ 1601893 w 3557693"/>
                  <a:gd name="connsiteY88" fmla="*/ 497840 h 3694853"/>
                  <a:gd name="connsiteX89" fmla="*/ 1683173 w 3557693"/>
                  <a:gd name="connsiteY89" fmla="*/ 629920 h 3694853"/>
                  <a:gd name="connsiteX90" fmla="*/ 1764453 w 3557693"/>
                  <a:gd name="connsiteY90" fmla="*/ 731520 h 3694853"/>
                  <a:gd name="connsiteX91" fmla="*/ 1784773 w 3557693"/>
                  <a:gd name="connsiteY91" fmla="*/ 843280 h 3694853"/>
                  <a:gd name="connsiteX92" fmla="*/ 1815253 w 3557693"/>
                  <a:gd name="connsiteY92" fmla="*/ 1036320 h 3694853"/>
                  <a:gd name="connsiteX93" fmla="*/ 1876213 w 3557693"/>
                  <a:gd name="connsiteY93" fmla="*/ 1310640 h 3694853"/>
                  <a:gd name="connsiteX94" fmla="*/ 1855893 w 3557693"/>
                  <a:gd name="connsiteY94" fmla="*/ 1310640 h 3694853"/>
                  <a:gd name="connsiteX95" fmla="*/ 1591733 w 3557693"/>
                  <a:gd name="connsiteY95" fmla="*/ 1137920 h 3694853"/>
                  <a:gd name="connsiteX96" fmla="*/ 1408853 w 3557693"/>
                  <a:gd name="connsiteY96" fmla="*/ 914400 h 3694853"/>
                  <a:gd name="connsiteX97" fmla="*/ 1327573 w 3557693"/>
                  <a:gd name="connsiteY97" fmla="*/ 782320 h 3694853"/>
                  <a:gd name="connsiteX98" fmla="*/ 1307253 w 3557693"/>
                  <a:gd name="connsiteY98" fmla="*/ 619760 h 3694853"/>
                  <a:gd name="connsiteX99" fmla="*/ 1286933 w 3557693"/>
                  <a:gd name="connsiteY99" fmla="*/ 589280 h 3694853"/>
                  <a:gd name="connsiteX100" fmla="*/ 1256453 w 3557693"/>
                  <a:gd name="connsiteY100" fmla="*/ 670560 h 3694853"/>
                  <a:gd name="connsiteX101" fmla="*/ 1266613 w 3557693"/>
                  <a:gd name="connsiteY101" fmla="*/ 772160 h 3694853"/>
                  <a:gd name="connsiteX102" fmla="*/ 1185333 w 3557693"/>
                  <a:gd name="connsiteY102" fmla="*/ 690880 h 3694853"/>
                  <a:gd name="connsiteX103" fmla="*/ 1012613 w 3557693"/>
                  <a:gd name="connsiteY103" fmla="*/ 508000 h 3694853"/>
                  <a:gd name="connsiteX104" fmla="*/ 941493 w 3557693"/>
                  <a:gd name="connsiteY104" fmla="*/ 375920 h 3694853"/>
                  <a:gd name="connsiteX105" fmla="*/ 890693 w 3557693"/>
                  <a:gd name="connsiteY105" fmla="*/ 294640 h 3694853"/>
                  <a:gd name="connsiteX106" fmla="*/ 860213 w 3557693"/>
                  <a:gd name="connsiteY106" fmla="*/ 294640 h 3694853"/>
                  <a:gd name="connsiteX107" fmla="*/ 880533 w 3557693"/>
                  <a:gd name="connsiteY107" fmla="*/ 365760 h 3694853"/>
                  <a:gd name="connsiteX108" fmla="*/ 982133 w 3557693"/>
                  <a:gd name="connsiteY108" fmla="*/ 548640 h 3694853"/>
                  <a:gd name="connsiteX109" fmla="*/ 1083733 w 3557693"/>
                  <a:gd name="connsiteY109" fmla="*/ 650240 h 3694853"/>
                  <a:gd name="connsiteX110" fmla="*/ 1012613 w 3557693"/>
                  <a:gd name="connsiteY110" fmla="*/ 650240 h 3694853"/>
                  <a:gd name="connsiteX111" fmla="*/ 850053 w 3557693"/>
                  <a:gd name="connsiteY111" fmla="*/ 579120 h 3694853"/>
                  <a:gd name="connsiteX112" fmla="*/ 829733 w 3557693"/>
                  <a:gd name="connsiteY112" fmla="*/ 599440 h 3694853"/>
                  <a:gd name="connsiteX113" fmla="*/ 921173 w 3557693"/>
                  <a:gd name="connsiteY113" fmla="*/ 650240 h 3694853"/>
                  <a:gd name="connsiteX114" fmla="*/ 1073573 w 3557693"/>
                  <a:gd name="connsiteY114" fmla="*/ 711200 h 3694853"/>
                  <a:gd name="connsiteX115" fmla="*/ 1124373 w 3557693"/>
                  <a:gd name="connsiteY115" fmla="*/ 721360 h 3694853"/>
                  <a:gd name="connsiteX116" fmla="*/ 1246293 w 3557693"/>
                  <a:gd name="connsiteY116" fmla="*/ 822960 h 3694853"/>
                  <a:gd name="connsiteX117" fmla="*/ 1286933 w 3557693"/>
                  <a:gd name="connsiteY117" fmla="*/ 853440 h 3694853"/>
                  <a:gd name="connsiteX118" fmla="*/ 1398693 w 3557693"/>
                  <a:gd name="connsiteY118" fmla="*/ 985520 h 3694853"/>
                  <a:gd name="connsiteX119" fmla="*/ 1500293 w 3557693"/>
                  <a:gd name="connsiteY119" fmla="*/ 1117600 h 3694853"/>
                  <a:gd name="connsiteX120" fmla="*/ 1683173 w 3557693"/>
                  <a:gd name="connsiteY120" fmla="*/ 1290320 h 3694853"/>
                  <a:gd name="connsiteX121" fmla="*/ 1845733 w 3557693"/>
                  <a:gd name="connsiteY121" fmla="*/ 1422400 h 3694853"/>
                  <a:gd name="connsiteX122" fmla="*/ 1866053 w 3557693"/>
                  <a:gd name="connsiteY122" fmla="*/ 1473200 h 3694853"/>
                  <a:gd name="connsiteX123" fmla="*/ 1886373 w 3557693"/>
                  <a:gd name="connsiteY123" fmla="*/ 1625600 h 3694853"/>
                  <a:gd name="connsiteX124" fmla="*/ 1896533 w 3557693"/>
                  <a:gd name="connsiteY124" fmla="*/ 1717040 h 3694853"/>
                  <a:gd name="connsiteX125" fmla="*/ 1886373 w 3557693"/>
                  <a:gd name="connsiteY125" fmla="*/ 1879600 h 3694853"/>
                  <a:gd name="connsiteX126" fmla="*/ 1774613 w 3557693"/>
                  <a:gd name="connsiteY126" fmla="*/ 1828800 h 3694853"/>
                  <a:gd name="connsiteX127" fmla="*/ 1500293 w 3557693"/>
                  <a:gd name="connsiteY127" fmla="*/ 1778000 h 3694853"/>
                  <a:gd name="connsiteX128" fmla="*/ 1256453 w 3557693"/>
                  <a:gd name="connsiteY128" fmla="*/ 1706880 h 3694853"/>
                  <a:gd name="connsiteX129" fmla="*/ 900853 w 3557693"/>
                  <a:gd name="connsiteY129" fmla="*/ 1574800 h 3694853"/>
                  <a:gd name="connsiteX130" fmla="*/ 667173 w 3557693"/>
                  <a:gd name="connsiteY130" fmla="*/ 1341120 h 3694853"/>
                  <a:gd name="connsiteX131" fmla="*/ 514773 w 3557693"/>
                  <a:gd name="connsiteY131" fmla="*/ 1137920 h 3694853"/>
                  <a:gd name="connsiteX132" fmla="*/ 423333 w 3557693"/>
                  <a:gd name="connsiteY132" fmla="*/ 1036320 h 3694853"/>
                  <a:gd name="connsiteX133" fmla="*/ 362373 w 3557693"/>
                  <a:gd name="connsiteY133" fmla="*/ 1046480 h 3694853"/>
                  <a:gd name="connsiteX134" fmla="*/ 443653 w 3557693"/>
                  <a:gd name="connsiteY134" fmla="*/ 1137920 h 3694853"/>
                  <a:gd name="connsiteX135" fmla="*/ 565573 w 3557693"/>
                  <a:gd name="connsiteY135" fmla="*/ 1320800 h 3694853"/>
                  <a:gd name="connsiteX136" fmla="*/ 626533 w 3557693"/>
                  <a:gd name="connsiteY136" fmla="*/ 1402080 h 3694853"/>
                  <a:gd name="connsiteX137" fmla="*/ 555413 w 3557693"/>
                  <a:gd name="connsiteY137" fmla="*/ 1391920 h 3694853"/>
                  <a:gd name="connsiteX138" fmla="*/ 382693 w 3557693"/>
                  <a:gd name="connsiteY138" fmla="*/ 1300480 h 3694853"/>
                  <a:gd name="connsiteX139" fmla="*/ 209973 w 3557693"/>
                  <a:gd name="connsiteY139" fmla="*/ 1178560 h 3694853"/>
                  <a:gd name="connsiteX140" fmla="*/ 47413 w 3557693"/>
                  <a:gd name="connsiteY140" fmla="*/ 1046480 h 3694853"/>
                  <a:gd name="connsiteX141" fmla="*/ 6773 w 3557693"/>
                  <a:gd name="connsiteY141" fmla="*/ 1056640 h 3694853"/>
                  <a:gd name="connsiteX142" fmla="*/ 88053 w 3557693"/>
                  <a:gd name="connsiteY142" fmla="*/ 1127760 h 3694853"/>
                  <a:gd name="connsiteX143" fmla="*/ 362373 w 3557693"/>
                  <a:gd name="connsiteY143" fmla="*/ 1351280 h 3694853"/>
                  <a:gd name="connsiteX144" fmla="*/ 606213 w 3557693"/>
                  <a:gd name="connsiteY144" fmla="*/ 1463040 h 3694853"/>
                  <a:gd name="connsiteX145" fmla="*/ 707813 w 3557693"/>
                  <a:gd name="connsiteY145" fmla="*/ 1483360 h 3694853"/>
                  <a:gd name="connsiteX146" fmla="*/ 758613 w 3557693"/>
                  <a:gd name="connsiteY146" fmla="*/ 1544320 h 3694853"/>
                  <a:gd name="connsiteX147" fmla="*/ 819573 w 3557693"/>
                  <a:gd name="connsiteY147" fmla="*/ 1595120 h 3694853"/>
                  <a:gd name="connsiteX148" fmla="*/ 911013 w 3557693"/>
                  <a:gd name="connsiteY148" fmla="*/ 1645920 h 3694853"/>
                  <a:gd name="connsiteX149" fmla="*/ 1236133 w 3557693"/>
                  <a:gd name="connsiteY149" fmla="*/ 1767840 h 3694853"/>
                  <a:gd name="connsiteX150" fmla="*/ 1540933 w 3557693"/>
                  <a:gd name="connsiteY150" fmla="*/ 1879600 h 3694853"/>
                  <a:gd name="connsiteX151" fmla="*/ 1652693 w 3557693"/>
                  <a:gd name="connsiteY151" fmla="*/ 1950720 h 3694853"/>
                  <a:gd name="connsiteX152" fmla="*/ 1469813 w 3557693"/>
                  <a:gd name="connsiteY152" fmla="*/ 1920240 h 3694853"/>
                  <a:gd name="connsiteX153" fmla="*/ 1286933 w 3557693"/>
                  <a:gd name="connsiteY153" fmla="*/ 1920240 h 3694853"/>
                  <a:gd name="connsiteX154" fmla="*/ 1053253 w 3557693"/>
                  <a:gd name="connsiteY154" fmla="*/ 1899920 h 3694853"/>
                  <a:gd name="connsiteX155" fmla="*/ 809413 w 3557693"/>
                  <a:gd name="connsiteY155" fmla="*/ 1828800 h 3694853"/>
                  <a:gd name="connsiteX156" fmla="*/ 545253 w 3557693"/>
                  <a:gd name="connsiteY156" fmla="*/ 1737360 h 3694853"/>
                  <a:gd name="connsiteX157" fmla="*/ 514773 w 3557693"/>
                  <a:gd name="connsiteY157" fmla="*/ 1727200 h 3694853"/>
                  <a:gd name="connsiteX158" fmla="*/ 382693 w 3557693"/>
                  <a:gd name="connsiteY158" fmla="*/ 1635760 h 3694853"/>
                  <a:gd name="connsiteX159" fmla="*/ 342053 w 3557693"/>
                  <a:gd name="connsiteY159" fmla="*/ 1645920 h 3694853"/>
                  <a:gd name="connsiteX160" fmla="*/ 474133 w 3557693"/>
                  <a:gd name="connsiteY160" fmla="*/ 1767840 h 3694853"/>
                  <a:gd name="connsiteX161" fmla="*/ 728133 w 3557693"/>
                  <a:gd name="connsiteY161" fmla="*/ 1849120 h 3694853"/>
                  <a:gd name="connsiteX162" fmla="*/ 606213 w 3557693"/>
                  <a:gd name="connsiteY162" fmla="*/ 1849120 h 3694853"/>
                  <a:gd name="connsiteX163" fmla="*/ 474133 w 3557693"/>
                  <a:gd name="connsiteY163" fmla="*/ 1838960 h 3694853"/>
                  <a:gd name="connsiteX164" fmla="*/ 474133 w 3557693"/>
                  <a:gd name="connsiteY164" fmla="*/ 1889760 h 3694853"/>
                  <a:gd name="connsiteX165" fmla="*/ 585893 w 3557693"/>
                  <a:gd name="connsiteY165" fmla="*/ 1889760 h 3694853"/>
                  <a:gd name="connsiteX166" fmla="*/ 789093 w 3557693"/>
                  <a:gd name="connsiteY166" fmla="*/ 1889760 h 3694853"/>
                  <a:gd name="connsiteX167" fmla="*/ 992293 w 3557693"/>
                  <a:gd name="connsiteY167" fmla="*/ 1930400 h 3694853"/>
                  <a:gd name="connsiteX168" fmla="*/ 1266613 w 3557693"/>
                  <a:gd name="connsiteY168" fmla="*/ 1950720 h 3694853"/>
                  <a:gd name="connsiteX169" fmla="*/ 1520613 w 3557693"/>
                  <a:gd name="connsiteY169" fmla="*/ 1981200 h 3694853"/>
                  <a:gd name="connsiteX170" fmla="*/ 1693333 w 3557693"/>
                  <a:gd name="connsiteY170" fmla="*/ 2021840 h 3694853"/>
                  <a:gd name="connsiteX171" fmla="*/ 1744133 w 3557693"/>
                  <a:gd name="connsiteY171" fmla="*/ 2123440 h 3694853"/>
                  <a:gd name="connsiteX172" fmla="*/ 1794933 w 3557693"/>
                  <a:gd name="connsiteY172" fmla="*/ 2255520 h 3694853"/>
                  <a:gd name="connsiteX173" fmla="*/ 1805093 w 3557693"/>
                  <a:gd name="connsiteY173" fmla="*/ 2499360 h 3694853"/>
                  <a:gd name="connsiteX174" fmla="*/ 1784773 w 3557693"/>
                  <a:gd name="connsiteY174" fmla="*/ 2753360 h 3694853"/>
                  <a:gd name="connsiteX175" fmla="*/ 1733973 w 3557693"/>
                  <a:gd name="connsiteY175" fmla="*/ 3048000 h 3694853"/>
                  <a:gd name="connsiteX176" fmla="*/ 1683173 w 3557693"/>
                  <a:gd name="connsiteY176" fmla="*/ 3342640 h 3694853"/>
                  <a:gd name="connsiteX177" fmla="*/ 1632373 w 3557693"/>
                  <a:gd name="connsiteY177" fmla="*/ 3586480 h 3694853"/>
                  <a:gd name="connsiteX178" fmla="*/ 1825413 w 3557693"/>
                  <a:gd name="connsiteY178" fmla="*/ 3667760 h 3694853"/>
                  <a:gd name="connsiteX179" fmla="*/ 2120053 w 3557693"/>
                  <a:gd name="connsiteY179" fmla="*/ 3677920 h 3694853"/>
                  <a:gd name="connsiteX180" fmla="*/ 2191173 w 3557693"/>
                  <a:gd name="connsiteY180" fmla="*/ 3627120 h 3694853"/>
                  <a:gd name="connsiteX181" fmla="*/ 2181013 w 3557693"/>
                  <a:gd name="connsiteY181" fmla="*/ 3271520 h 3694853"/>
                  <a:gd name="connsiteX182" fmla="*/ 2159909 w 3557693"/>
                  <a:gd name="connsiteY182" fmla="*/ 2425041 h 3694853"/>
                  <a:gd name="connsiteX0" fmla="*/ 2150533 w 3557693"/>
                  <a:gd name="connsiteY0" fmla="*/ 2387600 h 3694853"/>
                  <a:gd name="connsiteX1" fmla="*/ 2302933 w 3557693"/>
                  <a:gd name="connsiteY1" fmla="*/ 2103120 h 3694853"/>
                  <a:gd name="connsiteX2" fmla="*/ 2628053 w 3557693"/>
                  <a:gd name="connsiteY2" fmla="*/ 1838960 h 3694853"/>
                  <a:gd name="connsiteX3" fmla="*/ 3014133 w 3557693"/>
                  <a:gd name="connsiteY3" fmla="*/ 1615440 h 3694853"/>
                  <a:gd name="connsiteX4" fmla="*/ 3288453 w 3557693"/>
                  <a:gd name="connsiteY4" fmla="*/ 1503680 h 3694853"/>
                  <a:gd name="connsiteX5" fmla="*/ 3471333 w 3557693"/>
                  <a:gd name="connsiteY5" fmla="*/ 1391920 h 3694853"/>
                  <a:gd name="connsiteX6" fmla="*/ 3552613 w 3557693"/>
                  <a:gd name="connsiteY6" fmla="*/ 1280160 h 3694853"/>
                  <a:gd name="connsiteX7" fmla="*/ 3501813 w 3557693"/>
                  <a:gd name="connsiteY7" fmla="*/ 1270000 h 3694853"/>
                  <a:gd name="connsiteX8" fmla="*/ 3430693 w 3557693"/>
                  <a:gd name="connsiteY8" fmla="*/ 1371600 h 3694853"/>
                  <a:gd name="connsiteX9" fmla="*/ 3237653 w 3557693"/>
                  <a:gd name="connsiteY9" fmla="*/ 1473200 h 3694853"/>
                  <a:gd name="connsiteX10" fmla="*/ 2922693 w 3557693"/>
                  <a:gd name="connsiteY10" fmla="*/ 1605280 h 3694853"/>
                  <a:gd name="connsiteX11" fmla="*/ 2892213 w 3557693"/>
                  <a:gd name="connsiteY11" fmla="*/ 1595120 h 3694853"/>
                  <a:gd name="connsiteX12" fmla="*/ 2922693 w 3557693"/>
                  <a:gd name="connsiteY12" fmla="*/ 1483360 h 3694853"/>
                  <a:gd name="connsiteX13" fmla="*/ 2983653 w 3557693"/>
                  <a:gd name="connsiteY13" fmla="*/ 1320800 h 3694853"/>
                  <a:gd name="connsiteX14" fmla="*/ 2983653 w 3557693"/>
                  <a:gd name="connsiteY14" fmla="*/ 1270000 h 3694853"/>
                  <a:gd name="connsiteX15" fmla="*/ 2932853 w 3557693"/>
                  <a:gd name="connsiteY15" fmla="*/ 1280160 h 3694853"/>
                  <a:gd name="connsiteX16" fmla="*/ 2902373 w 3557693"/>
                  <a:gd name="connsiteY16" fmla="*/ 1361440 h 3694853"/>
                  <a:gd name="connsiteX17" fmla="*/ 2821093 w 3557693"/>
                  <a:gd name="connsiteY17" fmla="*/ 1584960 h 3694853"/>
                  <a:gd name="connsiteX18" fmla="*/ 2790613 w 3557693"/>
                  <a:gd name="connsiteY18" fmla="*/ 1666240 h 3694853"/>
                  <a:gd name="connsiteX19" fmla="*/ 2668693 w 3557693"/>
                  <a:gd name="connsiteY19" fmla="*/ 1737360 h 3694853"/>
                  <a:gd name="connsiteX20" fmla="*/ 2475653 w 3557693"/>
                  <a:gd name="connsiteY20" fmla="*/ 1838960 h 3694853"/>
                  <a:gd name="connsiteX21" fmla="*/ 2374053 w 3557693"/>
                  <a:gd name="connsiteY21" fmla="*/ 1899920 h 3694853"/>
                  <a:gd name="connsiteX22" fmla="*/ 2231813 w 3557693"/>
                  <a:gd name="connsiteY22" fmla="*/ 2011680 h 3694853"/>
                  <a:gd name="connsiteX23" fmla="*/ 2313093 w 3557693"/>
                  <a:gd name="connsiteY23" fmla="*/ 1666240 h 3694853"/>
                  <a:gd name="connsiteX24" fmla="*/ 2384213 w 3557693"/>
                  <a:gd name="connsiteY24" fmla="*/ 1280160 h 3694853"/>
                  <a:gd name="connsiteX25" fmla="*/ 2597573 w 3557693"/>
                  <a:gd name="connsiteY25" fmla="*/ 1056640 h 3694853"/>
                  <a:gd name="connsiteX26" fmla="*/ 2668693 w 3557693"/>
                  <a:gd name="connsiteY26" fmla="*/ 894080 h 3694853"/>
                  <a:gd name="connsiteX27" fmla="*/ 2628053 w 3557693"/>
                  <a:gd name="connsiteY27" fmla="*/ 894080 h 3694853"/>
                  <a:gd name="connsiteX28" fmla="*/ 2567093 w 3557693"/>
                  <a:gd name="connsiteY28" fmla="*/ 1026160 h 3694853"/>
                  <a:gd name="connsiteX29" fmla="*/ 2414693 w 3557693"/>
                  <a:gd name="connsiteY29" fmla="*/ 1148080 h 3694853"/>
                  <a:gd name="connsiteX30" fmla="*/ 2465493 w 3557693"/>
                  <a:gd name="connsiteY30" fmla="*/ 975360 h 3694853"/>
                  <a:gd name="connsiteX31" fmla="*/ 2546773 w 3557693"/>
                  <a:gd name="connsiteY31" fmla="*/ 680720 h 3694853"/>
                  <a:gd name="connsiteX32" fmla="*/ 2648373 w 3557693"/>
                  <a:gd name="connsiteY32" fmla="*/ 589280 h 3694853"/>
                  <a:gd name="connsiteX33" fmla="*/ 2729653 w 3557693"/>
                  <a:gd name="connsiteY33" fmla="*/ 497840 h 3694853"/>
                  <a:gd name="connsiteX34" fmla="*/ 2739813 w 3557693"/>
                  <a:gd name="connsiteY34" fmla="*/ 447040 h 3694853"/>
                  <a:gd name="connsiteX35" fmla="*/ 2699173 w 3557693"/>
                  <a:gd name="connsiteY35" fmla="*/ 467360 h 3694853"/>
                  <a:gd name="connsiteX36" fmla="*/ 2628053 w 3557693"/>
                  <a:gd name="connsiteY36" fmla="*/ 548640 h 3694853"/>
                  <a:gd name="connsiteX37" fmla="*/ 2567093 w 3557693"/>
                  <a:gd name="connsiteY37" fmla="*/ 579120 h 3694853"/>
                  <a:gd name="connsiteX38" fmla="*/ 2678853 w 3557693"/>
                  <a:gd name="connsiteY38" fmla="*/ 274320 h 3694853"/>
                  <a:gd name="connsiteX39" fmla="*/ 2729653 w 3557693"/>
                  <a:gd name="connsiteY39" fmla="*/ 40640 h 3694853"/>
                  <a:gd name="connsiteX40" fmla="*/ 2689013 w 3557693"/>
                  <a:gd name="connsiteY40" fmla="*/ 30480 h 3694853"/>
                  <a:gd name="connsiteX41" fmla="*/ 2668693 w 3557693"/>
                  <a:gd name="connsiteY41" fmla="*/ 142240 h 3694853"/>
                  <a:gd name="connsiteX42" fmla="*/ 2617893 w 3557693"/>
                  <a:gd name="connsiteY42" fmla="*/ 314960 h 3694853"/>
                  <a:gd name="connsiteX43" fmla="*/ 2597573 w 3557693"/>
                  <a:gd name="connsiteY43" fmla="*/ 314960 h 3694853"/>
                  <a:gd name="connsiteX44" fmla="*/ 2556933 w 3557693"/>
                  <a:gd name="connsiteY44" fmla="*/ 172720 h 3694853"/>
                  <a:gd name="connsiteX45" fmla="*/ 2526453 w 3557693"/>
                  <a:gd name="connsiteY45" fmla="*/ 81280 h 3694853"/>
                  <a:gd name="connsiteX46" fmla="*/ 2495973 w 3557693"/>
                  <a:gd name="connsiteY46" fmla="*/ 111760 h 3694853"/>
                  <a:gd name="connsiteX47" fmla="*/ 2516293 w 3557693"/>
                  <a:gd name="connsiteY47" fmla="*/ 172720 h 3694853"/>
                  <a:gd name="connsiteX48" fmla="*/ 2546773 w 3557693"/>
                  <a:gd name="connsiteY48" fmla="*/ 284480 h 3694853"/>
                  <a:gd name="connsiteX49" fmla="*/ 2567093 w 3557693"/>
                  <a:gd name="connsiteY49" fmla="*/ 375920 h 3694853"/>
                  <a:gd name="connsiteX50" fmla="*/ 2577253 w 3557693"/>
                  <a:gd name="connsiteY50" fmla="*/ 406400 h 3694853"/>
                  <a:gd name="connsiteX51" fmla="*/ 2495973 w 3557693"/>
                  <a:gd name="connsiteY51" fmla="*/ 640080 h 3694853"/>
                  <a:gd name="connsiteX52" fmla="*/ 2424853 w 3557693"/>
                  <a:gd name="connsiteY52" fmla="*/ 894080 h 3694853"/>
                  <a:gd name="connsiteX53" fmla="*/ 2363893 w 3557693"/>
                  <a:gd name="connsiteY53" fmla="*/ 863600 h 3694853"/>
                  <a:gd name="connsiteX54" fmla="*/ 2262293 w 3557693"/>
                  <a:gd name="connsiteY54" fmla="*/ 690880 h 3694853"/>
                  <a:gd name="connsiteX55" fmla="*/ 2221653 w 3557693"/>
                  <a:gd name="connsiteY55" fmla="*/ 609600 h 3694853"/>
                  <a:gd name="connsiteX56" fmla="*/ 2201333 w 3557693"/>
                  <a:gd name="connsiteY56" fmla="*/ 640080 h 3694853"/>
                  <a:gd name="connsiteX57" fmla="*/ 2241973 w 3557693"/>
                  <a:gd name="connsiteY57" fmla="*/ 741680 h 3694853"/>
                  <a:gd name="connsiteX58" fmla="*/ 2302933 w 3557693"/>
                  <a:gd name="connsiteY58" fmla="*/ 853440 h 3694853"/>
                  <a:gd name="connsiteX59" fmla="*/ 2353733 w 3557693"/>
                  <a:gd name="connsiteY59" fmla="*/ 934720 h 3694853"/>
                  <a:gd name="connsiteX60" fmla="*/ 2384213 w 3557693"/>
                  <a:gd name="connsiteY60" fmla="*/ 965200 h 3694853"/>
                  <a:gd name="connsiteX61" fmla="*/ 2363893 w 3557693"/>
                  <a:gd name="connsiteY61" fmla="*/ 1076960 h 3694853"/>
                  <a:gd name="connsiteX62" fmla="*/ 2262293 w 3557693"/>
                  <a:gd name="connsiteY62" fmla="*/ 1422400 h 3694853"/>
                  <a:gd name="connsiteX63" fmla="*/ 2211493 w 3557693"/>
                  <a:gd name="connsiteY63" fmla="*/ 1676400 h 3694853"/>
                  <a:gd name="connsiteX64" fmla="*/ 2160693 w 3557693"/>
                  <a:gd name="connsiteY64" fmla="*/ 1818640 h 3694853"/>
                  <a:gd name="connsiteX65" fmla="*/ 2089573 w 3557693"/>
                  <a:gd name="connsiteY65" fmla="*/ 1838960 h 3694853"/>
                  <a:gd name="connsiteX66" fmla="*/ 2048933 w 3557693"/>
                  <a:gd name="connsiteY66" fmla="*/ 1686560 h 3694853"/>
                  <a:gd name="connsiteX67" fmla="*/ 1957493 w 3557693"/>
                  <a:gd name="connsiteY67" fmla="*/ 1351280 h 3694853"/>
                  <a:gd name="connsiteX68" fmla="*/ 1845733 w 3557693"/>
                  <a:gd name="connsiteY68" fmla="*/ 894080 h 3694853"/>
                  <a:gd name="connsiteX69" fmla="*/ 1805093 w 3557693"/>
                  <a:gd name="connsiteY69" fmla="*/ 436880 h 3694853"/>
                  <a:gd name="connsiteX70" fmla="*/ 1815253 w 3557693"/>
                  <a:gd name="connsiteY70" fmla="*/ 254000 h 3694853"/>
                  <a:gd name="connsiteX71" fmla="*/ 1774613 w 3557693"/>
                  <a:gd name="connsiteY71" fmla="*/ 213360 h 3694853"/>
                  <a:gd name="connsiteX72" fmla="*/ 1764453 w 3557693"/>
                  <a:gd name="connsiteY72" fmla="*/ 365760 h 3694853"/>
                  <a:gd name="connsiteX73" fmla="*/ 1764453 w 3557693"/>
                  <a:gd name="connsiteY73" fmla="*/ 558800 h 3694853"/>
                  <a:gd name="connsiteX74" fmla="*/ 1774613 w 3557693"/>
                  <a:gd name="connsiteY74" fmla="*/ 670560 h 3694853"/>
                  <a:gd name="connsiteX75" fmla="*/ 1733973 w 3557693"/>
                  <a:gd name="connsiteY75" fmla="*/ 609600 h 3694853"/>
                  <a:gd name="connsiteX76" fmla="*/ 1622213 w 3557693"/>
                  <a:gd name="connsiteY76" fmla="*/ 406400 h 3694853"/>
                  <a:gd name="connsiteX77" fmla="*/ 1571413 w 3557693"/>
                  <a:gd name="connsiteY77" fmla="*/ 142240 h 3694853"/>
                  <a:gd name="connsiteX78" fmla="*/ 1540933 w 3557693"/>
                  <a:gd name="connsiteY78" fmla="*/ 60960 h 3694853"/>
                  <a:gd name="connsiteX79" fmla="*/ 1520613 w 3557693"/>
                  <a:gd name="connsiteY79" fmla="*/ 121920 h 3694853"/>
                  <a:gd name="connsiteX80" fmla="*/ 1551093 w 3557693"/>
                  <a:gd name="connsiteY80" fmla="*/ 365760 h 3694853"/>
                  <a:gd name="connsiteX81" fmla="*/ 1571413 w 3557693"/>
                  <a:gd name="connsiteY81" fmla="*/ 426720 h 3694853"/>
                  <a:gd name="connsiteX82" fmla="*/ 1540933 w 3557693"/>
                  <a:gd name="connsiteY82" fmla="*/ 416560 h 3694853"/>
                  <a:gd name="connsiteX83" fmla="*/ 1439333 w 3557693"/>
                  <a:gd name="connsiteY83" fmla="*/ 335280 h 3694853"/>
                  <a:gd name="connsiteX84" fmla="*/ 1327573 w 3557693"/>
                  <a:gd name="connsiteY84" fmla="*/ 274320 h 3694853"/>
                  <a:gd name="connsiteX85" fmla="*/ 1317413 w 3557693"/>
                  <a:gd name="connsiteY85" fmla="*/ 304800 h 3694853"/>
                  <a:gd name="connsiteX86" fmla="*/ 1429173 w 3557693"/>
                  <a:gd name="connsiteY86" fmla="*/ 396240 h 3694853"/>
                  <a:gd name="connsiteX87" fmla="*/ 1571413 w 3557693"/>
                  <a:gd name="connsiteY87" fmla="*/ 477520 h 3694853"/>
                  <a:gd name="connsiteX88" fmla="*/ 1601893 w 3557693"/>
                  <a:gd name="connsiteY88" fmla="*/ 497840 h 3694853"/>
                  <a:gd name="connsiteX89" fmla="*/ 1683173 w 3557693"/>
                  <a:gd name="connsiteY89" fmla="*/ 629920 h 3694853"/>
                  <a:gd name="connsiteX90" fmla="*/ 1764453 w 3557693"/>
                  <a:gd name="connsiteY90" fmla="*/ 731520 h 3694853"/>
                  <a:gd name="connsiteX91" fmla="*/ 1784773 w 3557693"/>
                  <a:gd name="connsiteY91" fmla="*/ 843280 h 3694853"/>
                  <a:gd name="connsiteX92" fmla="*/ 1815253 w 3557693"/>
                  <a:gd name="connsiteY92" fmla="*/ 1036320 h 3694853"/>
                  <a:gd name="connsiteX93" fmla="*/ 1876213 w 3557693"/>
                  <a:gd name="connsiteY93" fmla="*/ 1310640 h 3694853"/>
                  <a:gd name="connsiteX94" fmla="*/ 1855893 w 3557693"/>
                  <a:gd name="connsiteY94" fmla="*/ 1310640 h 3694853"/>
                  <a:gd name="connsiteX95" fmla="*/ 1591733 w 3557693"/>
                  <a:gd name="connsiteY95" fmla="*/ 1137920 h 3694853"/>
                  <a:gd name="connsiteX96" fmla="*/ 1408853 w 3557693"/>
                  <a:gd name="connsiteY96" fmla="*/ 914400 h 3694853"/>
                  <a:gd name="connsiteX97" fmla="*/ 1327573 w 3557693"/>
                  <a:gd name="connsiteY97" fmla="*/ 782320 h 3694853"/>
                  <a:gd name="connsiteX98" fmla="*/ 1307253 w 3557693"/>
                  <a:gd name="connsiteY98" fmla="*/ 619760 h 3694853"/>
                  <a:gd name="connsiteX99" fmla="*/ 1286933 w 3557693"/>
                  <a:gd name="connsiteY99" fmla="*/ 589280 h 3694853"/>
                  <a:gd name="connsiteX100" fmla="*/ 1256453 w 3557693"/>
                  <a:gd name="connsiteY100" fmla="*/ 670560 h 3694853"/>
                  <a:gd name="connsiteX101" fmla="*/ 1266613 w 3557693"/>
                  <a:gd name="connsiteY101" fmla="*/ 772160 h 3694853"/>
                  <a:gd name="connsiteX102" fmla="*/ 1185333 w 3557693"/>
                  <a:gd name="connsiteY102" fmla="*/ 690880 h 3694853"/>
                  <a:gd name="connsiteX103" fmla="*/ 1012613 w 3557693"/>
                  <a:gd name="connsiteY103" fmla="*/ 508000 h 3694853"/>
                  <a:gd name="connsiteX104" fmla="*/ 941493 w 3557693"/>
                  <a:gd name="connsiteY104" fmla="*/ 375920 h 3694853"/>
                  <a:gd name="connsiteX105" fmla="*/ 890693 w 3557693"/>
                  <a:gd name="connsiteY105" fmla="*/ 294640 h 3694853"/>
                  <a:gd name="connsiteX106" fmla="*/ 860213 w 3557693"/>
                  <a:gd name="connsiteY106" fmla="*/ 294640 h 3694853"/>
                  <a:gd name="connsiteX107" fmla="*/ 880533 w 3557693"/>
                  <a:gd name="connsiteY107" fmla="*/ 365760 h 3694853"/>
                  <a:gd name="connsiteX108" fmla="*/ 982133 w 3557693"/>
                  <a:gd name="connsiteY108" fmla="*/ 548640 h 3694853"/>
                  <a:gd name="connsiteX109" fmla="*/ 1083733 w 3557693"/>
                  <a:gd name="connsiteY109" fmla="*/ 650240 h 3694853"/>
                  <a:gd name="connsiteX110" fmla="*/ 1012613 w 3557693"/>
                  <a:gd name="connsiteY110" fmla="*/ 650240 h 3694853"/>
                  <a:gd name="connsiteX111" fmla="*/ 850053 w 3557693"/>
                  <a:gd name="connsiteY111" fmla="*/ 579120 h 3694853"/>
                  <a:gd name="connsiteX112" fmla="*/ 829733 w 3557693"/>
                  <a:gd name="connsiteY112" fmla="*/ 599440 h 3694853"/>
                  <a:gd name="connsiteX113" fmla="*/ 921173 w 3557693"/>
                  <a:gd name="connsiteY113" fmla="*/ 650240 h 3694853"/>
                  <a:gd name="connsiteX114" fmla="*/ 1073573 w 3557693"/>
                  <a:gd name="connsiteY114" fmla="*/ 711200 h 3694853"/>
                  <a:gd name="connsiteX115" fmla="*/ 1124373 w 3557693"/>
                  <a:gd name="connsiteY115" fmla="*/ 721360 h 3694853"/>
                  <a:gd name="connsiteX116" fmla="*/ 1246293 w 3557693"/>
                  <a:gd name="connsiteY116" fmla="*/ 822960 h 3694853"/>
                  <a:gd name="connsiteX117" fmla="*/ 1286933 w 3557693"/>
                  <a:gd name="connsiteY117" fmla="*/ 853440 h 3694853"/>
                  <a:gd name="connsiteX118" fmla="*/ 1398693 w 3557693"/>
                  <a:gd name="connsiteY118" fmla="*/ 985520 h 3694853"/>
                  <a:gd name="connsiteX119" fmla="*/ 1500293 w 3557693"/>
                  <a:gd name="connsiteY119" fmla="*/ 1117600 h 3694853"/>
                  <a:gd name="connsiteX120" fmla="*/ 1683173 w 3557693"/>
                  <a:gd name="connsiteY120" fmla="*/ 1290320 h 3694853"/>
                  <a:gd name="connsiteX121" fmla="*/ 1845733 w 3557693"/>
                  <a:gd name="connsiteY121" fmla="*/ 1422400 h 3694853"/>
                  <a:gd name="connsiteX122" fmla="*/ 1866053 w 3557693"/>
                  <a:gd name="connsiteY122" fmla="*/ 1473200 h 3694853"/>
                  <a:gd name="connsiteX123" fmla="*/ 1886373 w 3557693"/>
                  <a:gd name="connsiteY123" fmla="*/ 1625600 h 3694853"/>
                  <a:gd name="connsiteX124" fmla="*/ 1896533 w 3557693"/>
                  <a:gd name="connsiteY124" fmla="*/ 1717040 h 3694853"/>
                  <a:gd name="connsiteX125" fmla="*/ 1886373 w 3557693"/>
                  <a:gd name="connsiteY125" fmla="*/ 1879600 h 3694853"/>
                  <a:gd name="connsiteX126" fmla="*/ 1774613 w 3557693"/>
                  <a:gd name="connsiteY126" fmla="*/ 1828800 h 3694853"/>
                  <a:gd name="connsiteX127" fmla="*/ 1500293 w 3557693"/>
                  <a:gd name="connsiteY127" fmla="*/ 1778000 h 3694853"/>
                  <a:gd name="connsiteX128" fmla="*/ 1256453 w 3557693"/>
                  <a:gd name="connsiteY128" fmla="*/ 1706880 h 3694853"/>
                  <a:gd name="connsiteX129" fmla="*/ 900853 w 3557693"/>
                  <a:gd name="connsiteY129" fmla="*/ 1574800 h 3694853"/>
                  <a:gd name="connsiteX130" fmla="*/ 667173 w 3557693"/>
                  <a:gd name="connsiteY130" fmla="*/ 1341120 h 3694853"/>
                  <a:gd name="connsiteX131" fmla="*/ 514773 w 3557693"/>
                  <a:gd name="connsiteY131" fmla="*/ 1137920 h 3694853"/>
                  <a:gd name="connsiteX132" fmla="*/ 423333 w 3557693"/>
                  <a:gd name="connsiteY132" fmla="*/ 1036320 h 3694853"/>
                  <a:gd name="connsiteX133" fmla="*/ 362373 w 3557693"/>
                  <a:gd name="connsiteY133" fmla="*/ 1046480 h 3694853"/>
                  <a:gd name="connsiteX134" fmla="*/ 443653 w 3557693"/>
                  <a:gd name="connsiteY134" fmla="*/ 1137920 h 3694853"/>
                  <a:gd name="connsiteX135" fmla="*/ 565573 w 3557693"/>
                  <a:gd name="connsiteY135" fmla="*/ 1320800 h 3694853"/>
                  <a:gd name="connsiteX136" fmla="*/ 626533 w 3557693"/>
                  <a:gd name="connsiteY136" fmla="*/ 1402080 h 3694853"/>
                  <a:gd name="connsiteX137" fmla="*/ 555413 w 3557693"/>
                  <a:gd name="connsiteY137" fmla="*/ 1391920 h 3694853"/>
                  <a:gd name="connsiteX138" fmla="*/ 382693 w 3557693"/>
                  <a:gd name="connsiteY138" fmla="*/ 1300480 h 3694853"/>
                  <a:gd name="connsiteX139" fmla="*/ 209973 w 3557693"/>
                  <a:gd name="connsiteY139" fmla="*/ 1178560 h 3694853"/>
                  <a:gd name="connsiteX140" fmla="*/ 47413 w 3557693"/>
                  <a:gd name="connsiteY140" fmla="*/ 1046480 h 3694853"/>
                  <a:gd name="connsiteX141" fmla="*/ 6773 w 3557693"/>
                  <a:gd name="connsiteY141" fmla="*/ 1056640 h 3694853"/>
                  <a:gd name="connsiteX142" fmla="*/ 88053 w 3557693"/>
                  <a:gd name="connsiteY142" fmla="*/ 1127760 h 3694853"/>
                  <a:gd name="connsiteX143" fmla="*/ 362373 w 3557693"/>
                  <a:gd name="connsiteY143" fmla="*/ 1351280 h 3694853"/>
                  <a:gd name="connsiteX144" fmla="*/ 606213 w 3557693"/>
                  <a:gd name="connsiteY144" fmla="*/ 1463040 h 3694853"/>
                  <a:gd name="connsiteX145" fmla="*/ 707813 w 3557693"/>
                  <a:gd name="connsiteY145" fmla="*/ 1483360 h 3694853"/>
                  <a:gd name="connsiteX146" fmla="*/ 758613 w 3557693"/>
                  <a:gd name="connsiteY146" fmla="*/ 1544320 h 3694853"/>
                  <a:gd name="connsiteX147" fmla="*/ 819573 w 3557693"/>
                  <a:gd name="connsiteY147" fmla="*/ 1595120 h 3694853"/>
                  <a:gd name="connsiteX148" fmla="*/ 911013 w 3557693"/>
                  <a:gd name="connsiteY148" fmla="*/ 1645920 h 3694853"/>
                  <a:gd name="connsiteX149" fmla="*/ 1236133 w 3557693"/>
                  <a:gd name="connsiteY149" fmla="*/ 1767840 h 3694853"/>
                  <a:gd name="connsiteX150" fmla="*/ 1540933 w 3557693"/>
                  <a:gd name="connsiteY150" fmla="*/ 1879600 h 3694853"/>
                  <a:gd name="connsiteX151" fmla="*/ 1652693 w 3557693"/>
                  <a:gd name="connsiteY151" fmla="*/ 1950720 h 3694853"/>
                  <a:gd name="connsiteX152" fmla="*/ 1469813 w 3557693"/>
                  <a:gd name="connsiteY152" fmla="*/ 1920240 h 3694853"/>
                  <a:gd name="connsiteX153" fmla="*/ 1286933 w 3557693"/>
                  <a:gd name="connsiteY153" fmla="*/ 1920240 h 3694853"/>
                  <a:gd name="connsiteX154" fmla="*/ 1053253 w 3557693"/>
                  <a:gd name="connsiteY154" fmla="*/ 1899920 h 3694853"/>
                  <a:gd name="connsiteX155" fmla="*/ 809413 w 3557693"/>
                  <a:gd name="connsiteY155" fmla="*/ 1828800 h 3694853"/>
                  <a:gd name="connsiteX156" fmla="*/ 545253 w 3557693"/>
                  <a:gd name="connsiteY156" fmla="*/ 1737360 h 3694853"/>
                  <a:gd name="connsiteX157" fmla="*/ 514773 w 3557693"/>
                  <a:gd name="connsiteY157" fmla="*/ 1727200 h 3694853"/>
                  <a:gd name="connsiteX158" fmla="*/ 382693 w 3557693"/>
                  <a:gd name="connsiteY158" fmla="*/ 1635760 h 3694853"/>
                  <a:gd name="connsiteX159" fmla="*/ 342053 w 3557693"/>
                  <a:gd name="connsiteY159" fmla="*/ 1645920 h 3694853"/>
                  <a:gd name="connsiteX160" fmla="*/ 474133 w 3557693"/>
                  <a:gd name="connsiteY160" fmla="*/ 1767840 h 3694853"/>
                  <a:gd name="connsiteX161" fmla="*/ 728133 w 3557693"/>
                  <a:gd name="connsiteY161" fmla="*/ 1849120 h 3694853"/>
                  <a:gd name="connsiteX162" fmla="*/ 606213 w 3557693"/>
                  <a:gd name="connsiteY162" fmla="*/ 1849120 h 3694853"/>
                  <a:gd name="connsiteX163" fmla="*/ 474133 w 3557693"/>
                  <a:gd name="connsiteY163" fmla="*/ 1838960 h 3694853"/>
                  <a:gd name="connsiteX164" fmla="*/ 474133 w 3557693"/>
                  <a:gd name="connsiteY164" fmla="*/ 1889760 h 3694853"/>
                  <a:gd name="connsiteX165" fmla="*/ 585893 w 3557693"/>
                  <a:gd name="connsiteY165" fmla="*/ 1889760 h 3694853"/>
                  <a:gd name="connsiteX166" fmla="*/ 789093 w 3557693"/>
                  <a:gd name="connsiteY166" fmla="*/ 1889760 h 3694853"/>
                  <a:gd name="connsiteX167" fmla="*/ 992293 w 3557693"/>
                  <a:gd name="connsiteY167" fmla="*/ 1930400 h 3694853"/>
                  <a:gd name="connsiteX168" fmla="*/ 1266613 w 3557693"/>
                  <a:gd name="connsiteY168" fmla="*/ 1950720 h 3694853"/>
                  <a:gd name="connsiteX169" fmla="*/ 1520613 w 3557693"/>
                  <a:gd name="connsiteY169" fmla="*/ 1981200 h 3694853"/>
                  <a:gd name="connsiteX170" fmla="*/ 1693333 w 3557693"/>
                  <a:gd name="connsiteY170" fmla="*/ 2021840 h 3694853"/>
                  <a:gd name="connsiteX171" fmla="*/ 1744133 w 3557693"/>
                  <a:gd name="connsiteY171" fmla="*/ 2123440 h 3694853"/>
                  <a:gd name="connsiteX172" fmla="*/ 1794933 w 3557693"/>
                  <a:gd name="connsiteY172" fmla="*/ 2255520 h 3694853"/>
                  <a:gd name="connsiteX173" fmla="*/ 1805093 w 3557693"/>
                  <a:gd name="connsiteY173" fmla="*/ 2499360 h 3694853"/>
                  <a:gd name="connsiteX174" fmla="*/ 1784773 w 3557693"/>
                  <a:gd name="connsiteY174" fmla="*/ 2753360 h 3694853"/>
                  <a:gd name="connsiteX175" fmla="*/ 1733973 w 3557693"/>
                  <a:gd name="connsiteY175" fmla="*/ 3048000 h 3694853"/>
                  <a:gd name="connsiteX176" fmla="*/ 1683173 w 3557693"/>
                  <a:gd name="connsiteY176" fmla="*/ 3342640 h 3694853"/>
                  <a:gd name="connsiteX177" fmla="*/ 1632373 w 3557693"/>
                  <a:gd name="connsiteY177" fmla="*/ 3586480 h 3694853"/>
                  <a:gd name="connsiteX178" fmla="*/ 1825413 w 3557693"/>
                  <a:gd name="connsiteY178" fmla="*/ 3667760 h 3694853"/>
                  <a:gd name="connsiteX179" fmla="*/ 2120053 w 3557693"/>
                  <a:gd name="connsiteY179" fmla="*/ 3677920 h 3694853"/>
                  <a:gd name="connsiteX180" fmla="*/ 2191173 w 3557693"/>
                  <a:gd name="connsiteY180" fmla="*/ 3627120 h 3694853"/>
                  <a:gd name="connsiteX181" fmla="*/ 2181013 w 3557693"/>
                  <a:gd name="connsiteY181" fmla="*/ 3271520 h 3694853"/>
                  <a:gd name="connsiteX182" fmla="*/ 2159909 w 3557693"/>
                  <a:gd name="connsiteY182" fmla="*/ 2353033 h 3694853"/>
                  <a:gd name="connsiteX0" fmla="*/ 2150533 w 3557693"/>
                  <a:gd name="connsiteY0" fmla="*/ 2387600 h 3694853"/>
                  <a:gd name="connsiteX1" fmla="*/ 2302933 w 3557693"/>
                  <a:gd name="connsiteY1" fmla="*/ 2103120 h 3694853"/>
                  <a:gd name="connsiteX2" fmla="*/ 2628053 w 3557693"/>
                  <a:gd name="connsiteY2" fmla="*/ 1838960 h 3694853"/>
                  <a:gd name="connsiteX3" fmla="*/ 3014133 w 3557693"/>
                  <a:gd name="connsiteY3" fmla="*/ 1615440 h 3694853"/>
                  <a:gd name="connsiteX4" fmla="*/ 3288453 w 3557693"/>
                  <a:gd name="connsiteY4" fmla="*/ 1503680 h 3694853"/>
                  <a:gd name="connsiteX5" fmla="*/ 3471333 w 3557693"/>
                  <a:gd name="connsiteY5" fmla="*/ 1391920 h 3694853"/>
                  <a:gd name="connsiteX6" fmla="*/ 3552613 w 3557693"/>
                  <a:gd name="connsiteY6" fmla="*/ 1280160 h 3694853"/>
                  <a:gd name="connsiteX7" fmla="*/ 3501813 w 3557693"/>
                  <a:gd name="connsiteY7" fmla="*/ 1270000 h 3694853"/>
                  <a:gd name="connsiteX8" fmla="*/ 3430693 w 3557693"/>
                  <a:gd name="connsiteY8" fmla="*/ 1371600 h 3694853"/>
                  <a:gd name="connsiteX9" fmla="*/ 3237653 w 3557693"/>
                  <a:gd name="connsiteY9" fmla="*/ 1473200 h 3694853"/>
                  <a:gd name="connsiteX10" fmla="*/ 2922693 w 3557693"/>
                  <a:gd name="connsiteY10" fmla="*/ 1605280 h 3694853"/>
                  <a:gd name="connsiteX11" fmla="*/ 2892213 w 3557693"/>
                  <a:gd name="connsiteY11" fmla="*/ 1595120 h 3694853"/>
                  <a:gd name="connsiteX12" fmla="*/ 2922693 w 3557693"/>
                  <a:gd name="connsiteY12" fmla="*/ 1483360 h 3694853"/>
                  <a:gd name="connsiteX13" fmla="*/ 2983653 w 3557693"/>
                  <a:gd name="connsiteY13" fmla="*/ 1320800 h 3694853"/>
                  <a:gd name="connsiteX14" fmla="*/ 2983653 w 3557693"/>
                  <a:gd name="connsiteY14" fmla="*/ 1270000 h 3694853"/>
                  <a:gd name="connsiteX15" fmla="*/ 2932853 w 3557693"/>
                  <a:gd name="connsiteY15" fmla="*/ 1280160 h 3694853"/>
                  <a:gd name="connsiteX16" fmla="*/ 2902373 w 3557693"/>
                  <a:gd name="connsiteY16" fmla="*/ 1361440 h 3694853"/>
                  <a:gd name="connsiteX17" fmla="*/ 2821093 w 3557693"/>
                  <a:gd name="connsiteY17" fmla="*/ 1584960 h 3694853"/>
                  <a:gd name="connsiteX18" fmla="*/ 2790613 w 3557693"/>
                  <a:gd name="connsiteY18" fmla="*/ 1666240 h 3694853"/>
                  <a:gd name="connsiteX19" fmla="*/ 2668693 w 3557693"/>
                  <a:gd name="connsiteY19" fmla="*/ 1737360 h 3694853"/>
                  <a:gd name="connsiteX20" fmla="*/ 2475653 w 3557693"/>
                  <a:gd name="connsiteY20" fmla="*/ 1838960 h 3694853"/>
                  <a:gd name="connsiteX21" fmla="*/ 2374053 w 3557693"/>
                  <a:gd name="connsiteY21" fmla="*/ 1899920 h 3694853"/>
                  <a:gd name="connsiteX22" fmla="*/ 2231813 w 3557693"/>
                  <a:gd name="connsiteY22" fmla="*/ 2011680 h 3694853"/>
                  <a:gd name="connsiteX23" fmla="*/ 2313093 w 3557693"/>
                  <a:gd name="connsiteY23" fmla="*/ 1666240 h 3694853"/>
                  <a:gd name="connsiteX24" fmla="*/ 2384213 w 3557693"/>
                  <a:gd name="connsiteY24" fmla="*/ 1280160 h 3694853"/>
                  <a:gd name="connsiteX25" fmla="*/ 2597573 w 3557693"/>
                  <a:gd name="connsiteY25" fmla="*/ 1056640 h 3694853"/>
                  <a:gd name="connsiteX26" fmla="*/ 2668693 w 3557693"/>
                  <a:gd name="connsiteY26" fmla="*/ 894080 h 3694853"/>
                  <a:gd name="connsiteX27" fmla="*/ 2628053 w 3557693"/>
                  <a:gd name="connsiteY27" fmla="*/ 894080 h 3694853"/>
                  <a:gd name="connsiteX28" fmla="*/ 2567093 w 3557693"/>
                  <a:gd name="connsiteY28" fmla="*/ 1026160 h 3694853"/>
                  <a:gd name="connsiteX29" fmla="*/ 2414693 w 3557693"/>
                  <a:gd name="connsiteY29" fmla="*/ 1148080 h 3694853"/>
                  <a:gd name="connsiteX30" fmla="*/ 2465493 w 3557693"/>
                  <a:gd name="connsiteY30" fmla="*/ 975360 h 3694853"/>
                  <a:gd name="connsiteX31" fmla="*/ 2546773 w 3557693"/>
                  <a:gd name="connsiteY31" fmla="*/ 680720 h 3694853"/>
                  <a:gd name="connsiteX32" fmla="*/ 2648373 w 3557693"/>
                  <a:gd name="connsiteY32" fmla="*/ 589280 h 3694853"/>
                  <a:gd name="connsiteX33" fmla="*/ 2729653 w 3557693"/>
                  <a:gd name="connsiteY33" fmla="*/ 497840 h 3694853"/>
                  <a:gd name="connsiteX34" fmla="*/ 2739813 w 3557693"/>
                  <a:gd name="connsiteY34" fmla="*/ 447040 h 3694853"/>
                  <a:gd name="connsiteX35" fmla="*/ 2699173 w 3557693"/>
                  <a:gd name="connsiteY35" fmla="*/ 467360 h 3694853"/>
                  <a:gd name="connsiteX36" fmla="*/ 2628053 w 3557693"/>
                  <a:gd name="connsiteY36" fmla="*/ 548640 h 3694853"/>
                  <a:gd name="connsiteX37" fmla="*/ 2567093 w 3557693"/>
                  <a:gd name="connsiteY37" fmla="*/ 579120 h 3694853"/>
                  <a:gd name="connsiteX38" fmla="*/ 2678853 w 3557693"/>
                  <a:gd name="connsiteY38" fmla="*/ 274320 h 3694853"/>
                  <a:gd name="connsiteX39" fmla="*/ 2729653 w 3557693"/>
                  <a:gd name="connsiteY39" fmla="*/ 40640 h 3694853"/>
                  <a:gd name="connsiteX40" fmla="*/ 2689013 w 3557693"/>
                  <a:gd name="connsiteY40" fmla="*/ 30480 h 3694853"/>
                  <a:gd name="connsiteX41" fmla="*/ 2668693 w 3557693"/>
                  <a:gd name="connsiteY41" fmla="*/ 142240 h 3694853"/>
                  <a:gd name="connsiteX42" fmla="*/ 2617893 w 3557693"/>
                  <a:gd name="connsiteY42" fmla="*/ 314960 h 3694853"/>
                  <a:gd name="connsiteX43" fmla="*/ 2597573 w 3557693"/>
                  <a:gd name="connsiteY43" fmla="*/ 314960 h 3694853"/>
                  <a:gd name="connsiteX44" fmla="*/ 2556933 w 3557693"/>
                  <a:gd name="connsiteY44" fmla="*/ 172720 h 3694853"/>
                  <a:gd name="connsiteX45" fmla="*/ 2526453 w 3557693"/>
                  <a:gd name="connsiteY45" fmla="*/ 81280 h 3694853"/>
                  <a:gd name="connsiteX46" fmla="*/ 2495973 w 3557693"/>
                  <a:gd name="connsiteY46" fmla="*/ 111760 h 3694853"/>
                  <a:gd name="connsiteX47" fmla="*/ 2516293 w 3557693"/>
                  <a:gd name="connsiteY47" fmla="*/ 172720 h 3694853"/>
                  <a:gd name="connsiteX48" fmla="*/ 2546773 w 3557693"/>
                  <a:gd name="connsiteY48" fmla="*/ 284480 h 3694853"/>
                  <a:gd name="connsiteX49" fmla="*/ 2567093 w 3557693"/>
                  <a:gd name="connsiteY49" fmla="*/ 375920 h 3694853"/>
                  <a:gd name="connsiteX50" fmla="*/ 2577253 w 3557693"/>
                  <a:gd name="connsiteY50" fmla="*/ 406400 h 3694853"/>
                  <a:gd name="connsiteX51" fmla="*/ 2495973 w 3557693"/>
                  <a:gd name="connsiteY51" fmla="*/ 640080 h 3694853"/>
                  <a:gd name="connsiteX52" fmla="*/ 2424853 w 3557693"/>
                  <a:gd name="connsiteY52" fmla="*/ 894080 h 3694853"/>
                  <a:gd name="connsiteX53" fmla="*/ 2363893 w 3557693"/>
                  <a:gd name="connsiteY53" fmla="*/ 863600 h 3694853"/>
                  <a:gd name="connsiteX54" fmla="*/ 2262293 w 3557693"/>
                  <a:gd name="connsiteY54" fmla="*/ 690880 h 3694853"/>
                  <a:gd name="connsiteX55" fmla="*/ 2221653 w 3557693"/>
                  <a:gd name="connsiteY55" fmla="*/ 609600 h 3694853"/>
                  <a:gd name="connsiteX56" fmla="*/ 2201333 w 3557693"/>
                  <a:gd name="connsiteY56" fmla="*/ 640080 h 3694853"/>
                  <a:gd name="connsiteX57" fmla="*/ 2241973 w 3557693"/>
                  <a:gd name="connsiteY57" fmla="*/ 741680 h 3694853"/>
                  <a:gd name="connsiteX58" fmla="*/ 2302933 w 3557693"/>
                  <a:gd name="connsiteY58" fmla="*/ 853440 h 3694853"/>
                  <a:gd name="connsiteX59" fmla="*/ 2353733 w 3557693"/>
                  <a:gd name="connsiteY59" fmla="*/ 934720 h 3694853"/>
                  <a:gd name="connsiteX60" fmla="*/ 2384213 w 3557693"/>
                  <a:gd name="connsiteY60" fmla="*/ 965200 h 3694853"/>
                  <a:gd name="connsiteX61" fmla="*/ 2363893 w 3557693"/>
                  <a:gd name="connsiteY61" fmla="*/ 1076960 h 3694853"/>
                  <a:gd name="connsiteX62" fmla="*/ 2262293 w 3557693"/>
                  <a:gd name="connsiteY62" fmla="*/ 1422400 h 3694853"/>
                  <a:gd name="connsiteX63" fmla="*/ 2211493 w 3557693"/>
                  <a:gd name="connsiteY63" fmla="*/ 1676400 h 3694853"/>
                  <a:gd name="connsiteX64" fmla="*/ 2160693 w 3557693"/>
                  <a:gd name="connsiteY64" fmla="*/ 1818640 h 3694853"/>
                  <a:gd name="connsiteX65" fmla="*/ 2089573 w 3557693"/>
                  <a:gd name="connsiteY65" fmla="*/ 1838960 h 3694853"/>
                  <a:gd name="connsiteX66" fmla="*/ 2048933 w 3557693"/>
                  <a:gd name="connsiteY66" fmla="*/ 1686560 h 3694853"/>
                  <a:gd name="connsiteX67" fmla="*/ 1957493 w 3557693"/>
                  <a:gd name="connsiteY67" fmla="*/ 1351280 h 3694853"/>
                  <a:gd name="connsiteX68" fmla="*/ 1845733 w 3557693"/>
                  <a:gd name="connsiteY68" fmla="*/ 894080 h 3694853"/>
                  <a:gd name="connsiteX69" fmla="*/ 1805093 w 3557693"/>
                  <a:gd name="connsiteY69" fmla="*/ 436880 h 3694853"/>
                  <a:gd name="connsiteX70" fmla="*/ 1815253 w 3557693"/>
                  <a:gd name="connsiteY70" fmla="*/ 254000 h 3694853"/>
                  <a:gd name="connsiteX71" fmla="*/ 1774613 w 3557693"/>
                  <a:gd name="connsiteY71" fmla="*/ 213360 h 3694853"/>
                  <a:gd name="connsiteX72" fmla="*/ 1764453 w 3557693"/>
                  <a:gd name="connsiteY72" fmla="*/ 365760 h 3694853"/>
                  <a:gd name="connsiteX73" fmla="*/ 1764453 w 3557693"/>
                  <a:gd name="connsiteY73" fmla="*/ 558800 h 3694853"/>
                  <a:gd name="connsiteX74" fmla="*/ 1774613 w 3557693"/>
                  <a:gd name="connsiteY74" fmla="*/ 670560 h 3694853"/>
                  <a:gd name="connsiteX75" fmla="*/ 1733973 w 3557693"/>
                  <a:gd name="connsiteY75" fmla="*/ 609600 h 3694853"/>
                  <a:gd name="connsiteX76" fmla="*/ 1622213 w 3557693"/>
                  <a:gd name="connsiteY76" fmla="*/ 406400 h 3694853"/>
                  <a:gd name="connsiteX77" fmla="*/ 1571413 w 3557693"/>
                  <a:gd name="connsiteY77" fmla="*/ 142240 h 3694853"/>
                  <a:gd name="connsiteX78" fmla="*/ 1540933 w 3557693"/>
                  <a:gd name="connsiteY78" fmla="*/ 60960 h 3694853"/>
                  <a:gd name="connsiteX79" fmla="*/ 1520613 w 3557693"/>
                  <a:gd name="connsiteY79" fmla="*/ 121920 h 3694853"/>
                  <a:gd name="connsiteX80" fmla="*/ 1551093 w 3557693"/>
                  <a:gd name="connsiteY80" fmla="*/ 365760 h 3694853"/>
                  <a:gd name="connsiteX81" fmla="*/ 1571413 w 3557693"/>
                  <a:gd name="connsiteY81" fmla="*/ 426720 h 3694853"/>
                  <a:gd name="connsiteX82" fmla="*/ 1540933 w 3557693"/>
                  <a:gd name="connsiteY82" fmla="*/ 416560 h 3694853"/>
                  <a:gd name="connsiteX83" fmla="*/ 1439333 w 3557693"/>
                  <a:gd name="connsiteY83" fmla="*/ 335280 h 3694853"/>
                  <a:gd name="connsiteX84" fmla="*/ 1327573 w 3557693"/>
                  <a:gd name="connsiteY84" fmla="*/ 274320 h 3694853"/>
                  <a:gd name="connsiteX85" fmla="*/ 1317413 w 3557693"/>
                  <a:gd name="connsiteY85" fmla="*/ 304800 h 3694853"/>
                  <a:gd name="connsiteX86" fmla="*/ 1429173 w 3557693"/>
                  <a:gd name="connsiteY86" fmla="*/ 396240 h 3694853"/>
                  <a:gd name="connsiteX87" fmla="*/ 1571413 w 3557693"/>
                  <a:gd name="connsiteY87" fmla="*/ 477520 h 3694853"/>
                  <a:gd name="connsiteX88" fmla="*/ 1601893 w 3557693"/>
                  <a:gd name="connsiteY88" fmla="*/ 497840 h 3694853"/>
                  <a:gd name="connsiteX89" fmla="*/ 1683173 w 3557693"/>
                  <a:gd name="connsiteY89" fmla="*/ 629920 h 3694853"/>
                  <a:gd name="connsiteX90" fmla="*/ 1764453 w 3557693"/>
                  <a:gd name="connsiteY90" fmla="*/ 731520 h 3694853"/>
                  <a:gd name="connsiteX91" fmla="*/ 1784773 w 3557693"/>
                  <a:gd name="connsiteY91" fmla="*/ 843280 h 3694853"/>
                  <a:gd name="connsiteX92" fmla="*/ 1815253 w 3557693"/>
                  <a:gd name="connsiteY92" fmla="*/ 1036320 h 3694853"/>
                  <a:gd name="connsiteX93" fmla="*/ 1876213 w 3557693"/>
                  <a:gd name="connsiteY93" fmla="*/ 1310640 h 3694853"/>
                  <a:gd name="connsiteX94" fmla="*/ 1855893 w 3557693"/>
                  <a:gd name="connsiteY94" fmla="*/ 1310640 h 3694853"/>
                  <a:gd name="connsiteX95" fmla="*/ 1591733 w 3557693"/>
                  <a:gd name="connsiteY95" fmla="*/ 1137920 h 3694853"/>
                  <a:gd name="connsiteX96" fmla="*/ 1408853 w 3557693"/>
                  <a:gd name="connsiteY96" fmla="*/ 914400 h 3694853"/>
                  <a:gd name="connsiteX97" fmla="*/ 1327573 w 3557693"/>
                  <a:gd name="connsiteY97" fmla="*/ 782320 h 3694853"/>
                  <a:gd name="connsiteX98" fmla="*/ 1307253 w 3557693"/>
                  <a:gd name="connsiteY98" fmla="*/ 619760 h 3694853"/>
                  <a:gd name="connsiteX99" fmla="*/ 1286933 w 3557693"/>
                  <a:gd name="connsiteY99" fmla="*/ 589280 h 3694853"/>
                  <a:gd name="connsiteX100" fmla="*/ 1256453 w 3557693"/>
                  <a:gd name="connsiteY100" fmla="*/ 670560 h 3694853"/>
                  <a:gd name="connsiteX101" fmla="*/ 1266613 w 3557693"/>
                  <a:gd name="connsiteY101" fmla="*/ 772160 h 3694853"/>
                  <a:gd name="connsiteX102" fmla="*/ 1185333 w 3557693"/>
                  <a:gd name="connsiteY102" fmla="*/ 690880 h 3694853"/>
                  <a:gd name="connsiteX103" fmla="*/ 1012613 w 3557693"/>
                  <a:gd name="connsiteY103" fmla="*/ 508000 h 3694853"/>
                  <a:gd name="connsiteX104" fmla="*/ 941493 w 3557693"/>
                  <a:gd name="connsiteY104" fmla="*/ 375920 h 3694853"/>
                  <a:gd name="connsiteX105" fmla="*/ 890693 w 3557693"/>
                  <a:gd name="connsiteY105" fmla="*/ 294640 h 3694853"/>
                  <a:gd name="connsiteX106" fmla="*/ 860213 w 3557693"/>
                  <a:gd name="connsiteY106" fmla="*/ 294640 h 3694853"/>
                  <a:gd name="connsiteX107" fmla="*/ 880533 w 3557693"/>
                  <a:gd name="connsiteY107" fmla="*/ 365760 h 3694853"/>
                  <a:gd name="connsiteX108" fmla="*/ 982133 w 3557693"/>
                  <a:gd name="connsiteY108" fmla="*/ 548640 h 3694853"/>
                  <a:gd name="connsiteX109" fmla="*/ 1083733 w 3557693"/>
                  <a:gd name="connsiteY109" fmla="*/ 650240 h 3694853"/>
                  <a:gd name="connsiteX110" fmla="*/ 1012613 w 3557693"/>
                  <a:gd name="connsiteY110" fmla="*/ 650240 h 3694853"/>
                  <a:gd name="connsiteX111" fmla="*/ 850053 w 3557693"/>
                  <a:gd name="connsiteY111" fmla="*/ 579120 h 3694853"/>
                  <a:gd name="connsiteX112" fmla="*/ 829733 w 3557693"/>
                  <a:gd name="connsiteY112" fmla="*/ 599440 h 3694853"/>
                  <a:gd name="connsiteX113" fmla="*/ 921173 w 3557693"/>
                  <a:gd name="connsiteY113" fmla="*/ 650240 h 3694853"/>
                  <a:gd name="connsiteX114" fmla="*/ 1073573 w 3557693"/>
                  <a:gd name="connsiteY114" fmla="*/ 711200 h 3694853"/>
                  <a:gd name="connsiteX115" fmla="*/ 1124373 w 3557693"/>
                  <a:gd name="connsiteY115" fmla="*/ 721360 h 3694853"/>
                  <a:gd name="connsiteX116" fmla="*/ 1246293 w 3557693"/>
                  <a:gd name="connsiteY116" fmla="*/ 822960 h 3694853"/>
                  <a:gd name="connsiteX117" fmla="*/ 1286933 w 3557693"/>
                  <a:gd name="connsiteY117" fmla="*/ 853440 h 3694853"/>
                  <a:gd name="connsiteX118" fmla="*/ 1398693 w 3557693"/>
                  <a:gd name="connsiteY118" fmla="*/ 985520 h 3694853"/>
                  <a:gd name="connsiteX119" fmla="*/ 1500293 w 3557693"/>
                  <a:gd name="connsiteY119" fmla="*/ 1117600 h 3694853"/>
                  <a:gd name="connsiteX120" fmla="*/ 1683173 w 3557693"/>
                  <a:gd name="connsiteY120" fmla="*/ 1290320 h 3694853"/>
                  <a:gd name="connsiteX121" fmla="*/ 1845733 w 3557693"/>
                  <a:gd name="connsiteY121" fmla="*/ 1422400 h 3694853"/>
                  <a:gd name="connsiteX122" fmla="*/ 1866053 w 3557693"/>
                  <a:gd name="connsiteY122" fmla="*/ 1473200 h 3694853"/>
                  <a:gd name="connsiteX123" fmla="*/ 1886373 w 3557693"/>
                  <a:gd name="connsiteY123" fmla="*/ 1625600 h 3694853"/>
                  <a:gd name="connsiteX124" fmla="*/ 1896533 w 3557693"/>
                  <a:gd name="connsiteY124" fmla="*/ 1717040 h 3694853"/>
                  <a:gd name="connsiteX125" fmla="*/ 1886373 w 3557693"/>
                  <a:gd name="connsiteY125" fmla="*/ 1879600 h 3694853"/>
                  <a:gd name="connsiteX126" fmla="*/ 1774613 w 3557693"/>
                  <a:gd name="connsiteY126" fmla="*/ 1828800 h 3694853"/>
                  <a:gd name="connsiteX127" fmla="*/ 1500293 w 3557693"/>
                  <a:gd name="connsiteY127" fmla="*/ 1778000 h 3694853"/>
                  <a:gd name="connsiteX128" fmla="*/ 1256453 w 3557693"/>
                  <a:gd name="connsiteY128" fmla="*/ 1706880 h 3694853"/>
                  <a:gd name="connsiteX129" fmla="*/ 900853 w 3557693"/>
                  <a:gd name="connsiteY129" fmla="*/ 1574800 h 3694853"/>
                  <a:gd name="connsiteX130" fmla="*/ 667173 w 3557693"/>
                  <a:gd name="connsiteY130" fmla="*/ 1341120 h 3694853"/>
                  <a:gd name="connsiteX131" fmla="*/ 514773 w 3557693"/>
                  <a:gd name="connsiteY131" fmla="*/ 1137920 h 3694853"/>
                  <a:gd name="connsiteX132" fmla="*/ 423333 w 3557693"/>
                  <a:gd name="connsiteY132" fmla="*/ 1036320 h 3694853"/>
                  <a:gd name="connsiteX133" fmla="*/ 362373 w 3557693"/>
                  <a:gd name="connsiteY133" fmla="*/ 1046480 h 3694853"/>
                  <a:gd name="connsiteX134" fmla="*/ 443653 w 3557693"/>
                  <a:gd name="connsiteY134" fmla="*/ 1137920 h 3694853"/>
                  <a:gd name="connsiteX135" fmla="*/ 565573 w 3557693"/>
                  <a:gd name="connsiteY135" fmla="*/ 1320800 h 3694853"/>
                  <a:gd name="connsiteX136" fmla="*/ 626533 w 3557693"/>
                  <a:gd name="connsiteY136" fmla="*/ 1402080 h 3694853"/>
                  <a:gd name="connsiteX137" fmla="*/ 555413 w 3557693"/>
                  <a:gd name="connsiteY137" fmla="*/ 1391920 h 3694853"/>
                  <a:gd name="connsiteX138" fmla="*/ 382693 w 3557693"/>
                  <a:gd name="connsiteY138" fmla="*/ 1300480 h 3694853"/>
                  <a:gd name="connsiteX139" fmla="*/ 209973 w 3557693"/>
                  <a:gd name="connsiteY139" fmla="*/ 1178560 h 3694853"/>
                  <a:gd name="connsiteX140" fmla="*/ 47413 w 3557693"/>
                  <a:gd name="connsiteY140" fmla="*/ 1046480 h 3694853"/>
                  <a:gd name="connsiteX141" fmla="*/ 6773 w 3557693"/>
                  <a:gd name="connsiteY141" fmla="*/ 1056640 h 3694853"/>
                  <a:gd name="connsiteX142" fmla="*/ 88053 w 3557693"/>
                  <a:gd name="connsiteY142" fmla="*/ 1127760 h 3694853"/>
                  <a:gd name="connsiteX143" fmla="*/ 362373 w 3557693"/>
                  <a:gd name="connsiteY143" fmla="*/ 1351280 h 3694853"/>
                  <a:gd name="connsiteX144" fmla="*/ 606213 w 3557693"/>
                  <a:gd name="connsiteY144" fmla="*/ 1463040 h 3694853"/>
                  <a:gd name="connsiteX145" fmla="*/ 707813 w 3557693"/>
                  <a:gd name="connsiteY145" fmla="*/ 1483360 h 3694853"/>
                  <a:gd name="connsiteX146" fmla="*/ 758613 w 3557693"/>
                  <a:gd name="connsiteY146" fmla="*/ 1544320 h 3694853"/>
                  <a:gd name="connsiteX147" fmla="*/ 819573 w 3557693"/>
                  <a:gd name="connsiteY147" fmla="*/ 1595120 h 3694853"/>
                  <a:gd name="connsiteX148" fmla="*/ 911013 w 3557693"/>
                  <a:gd name="connsiteY148" fmla="*/ 1645920 h 3694853"/>
                  <a:gd name="connsiteX149" fmla="*/ 1236133 w 3557693"/>
                  <a:gd name="connsiteY149" fmla="*/ 1767840 h 3694853"/>
                  <a:gd name="connsiteX150" fmla="*/ 1540933 w 3557693"/>
                  <a:gd name="connsiteY150" fmla="*/ 1879600 h 3694853"/>
                  <a:gd name="connsiteX151" fmla="*/ 1652693 w 3557693"/>
                  <a:gd name="connsiteY151" fmla="*/ 1950720 h 3694853"/>
                  <a:gd name="connsiteX152" fmla="*/ 1469813 w 3557693"/>
                  <a:gd name="connsiteY152" fmla="*/ 1920240 h 3694853"/>
                  <a:gd name="connsiteX153" fmla="*/ 1286933 w 3557693"/>
                  <a:gd name="connsiteY153" fmla="*/ 1920240 h 3694853"/>
                  <a:gd name="connsiteX154" fmla="*/ 1053253 w 3557693"/>
                  <a:gd name="connsiteY154" fmla="*/ 1899920 h 3694853"/>
                  <a:gd name="connsiteX155" fmla="*/ 809413 w 3557693"/>
                  <a:gd name="connsiteY155" fmla="*/ 1828800 h 3694853"/>
                  <a:gd name="connsiteX156" fmla="*/ 545253 w 3557693"/>
                  <a:gd name="connsiteY156" fmla="*/ 1737360 h 3694853"/>
                  <a:gd name="connsiteX157" fmla="*/ 514773 w 3557693"/>
                  <a:gd name="connsiteY157" fmla="*/ 1727200 h 3694853"/>
                  <a:gd name="connsiteX158" fmla="*/ 382693 w 3557693"/>
                  <a:gd name="connsiteY158" fmla="*/ 1635760 h 3694853"/>
                  <a:gd name="connsiteX159" fmla="*/ 342053 w 3557693"/>
                  <a:gd name="connsiteY159" fmla="*/ 1645920 h 3694853"/>
                  <a:gd name="connsiteX160" fmla="*/ 474133 w 3557693"/>
                  <a:gd name="connsiteY160" fmla="*/ 1767840 h 3694853"/>
                  <a:gd name="connsiteX161" fmla="*/ 728133 w 3557693"/>
                  <a:gd name="connsiteY161" fmla="*/ 1849120 h 3694853"/>
                  <a:gd name="connsiteX162" fmla="*/ 606213 w 3557693"/>
                  <a:gd name="connsiteY162" fmla="*/ 1849120 h 3694853"/>
                  <a:gd name="connsiteX163" fmla="*/ 474133 w 3557693"/>
                  <a:gd name="connsiteY163" fmla="*/ 1838960 h 3694853"/>
                  <a:gd name="connsiteX164" fmla="*/ 474133 w 3557693"/>
                  <a:gd name="connsiteY164" fmla="*/ 1889760 h 3694853"/>
                  <a:gd name="connsiteX165" fmla="*/ 585893 w 3557693"/>
                  <a:gd name="connsiteY165" fmla="*/ 1889760 h 3694853"/>
                  <a:gd name="connsiteX166" fmla="*/ 789093 w 3557693"/>
                  <a:gd name="connsiteY166" fmla="*/ 1889760 h 3694853"/>
                  <a:gd name="connsiteX167" fmla="*/ 992293 w 3557693"/>
                  <a:gd name="connsiteY167" fmla="*/ 1930400 h 3694853"/>
                  <a:gd name="connsiteX168" fmla="*/ 1266613 w 3557693"/>
                  <a:gd name="connsiteY168" fmla="*/ 1950720 h 3694853"/>
                  <a:gd name="connsiteX169" fmla="*/ 1520613 w 3557693"/>
                  <a:gd name="connsiteY169" fmla="*/ 1981200 h 3694853"/>
                  <a:gd name="connsiteX170" fmla="*/ 1693333 w 3557693"/>
                  <a:gd name="connsiteY170" fmla="*/ 2021840 h 3694853"/>
                  <a:gd name="connsiteX171" fmla="*/ 1744133 w 3557693"/>
                  <a:gd name="connsiteY171" fmla="*/ 2123440 h 3694853"/>
                  <a:gd name="connsiteX172" fmla="*/ 1794933 w 3557693"/>
                  <a:gd name="connsiteY172" fmla="*/ 2255520 h 3694853"/>
                  <a:gd name="connsiteX173" fmla="*/ 1805093 w 3557693"/>
                  <a:gd name="connsiteY173" fmla="*/ 2499360 h 3694853"/>
                  <a:gd name="connsiteX174" fmla="*/ 1784773 w 3557693"/>
                  <a:gd name="connsiteY174" fmla="*/ 2753360 h 3694853"/>
                  <a:gd name="connsiteX175" fmla="*/ 1733973 w 3557693"/>
                  <a:gd name="connsiteY175" fmla="*/ 3048000 h 3694853"/>
                  <a:gd name="connsiteX176" fmla="*/ 1683173 w 3557693"/>
                  <a:gd name="connsiteY176" fmla="*/ 3342640 h 3694853"/>
                  <a:gd name="connsiteX177" fmla="*/ 1632373 w 3557693"/>
                  <a:gd name="connsiteY177" fmla="*/ 3586480 h 3694853"/>
                  <a:gd name="connsiteX178" fmla="*/ 1825413 w 3557693"/>
                  <a:gd name="connsiteY178" fmla="*/ 3667760 h 3694853"/>
                  <a:gd name="connsiteX179" fmla="*/ 2120053 w 3557693"/>
                  <a:gd name="connsiteY179" fmla="*/ 3677920 h 3694853"/>
                  <a:gd name="connsiteX180" fmla="*/ 2191173 w 3557693"/>
                  <a:gd name="connsiteY180" fmla="*/ 3627120 h 3694853"/>
                  <a:gd name="connsiteX181" fmla="*/ 2181013 w 3557693"/>
                  <a:gd name="connsiteY181" fmla="*/ 3271520 h 3694853"/>
                  <a:gd name="connsiteX182" fmla="*/ 2159909 w 3557693"/>
                  <a:gd name="connsiteY182" fmla="*/ 2497049 h 3694853"/>
                  <a:gd name="connsiteX0" fmla="*/ 2150533 w 3557693"/>
                  <a:gd name="connsiteY0" fmla="*/ 2387600 h 3694853"/>
                  <a:gd name="connsiteX1" fmla="*/ 2302933 w 3557693"/>
                  <a:gd name="connsiteY1" fmla="*/ 2103120 h 3694853"/>
                  <a:gd name="connsiteX2" fmla="*/ 2628053 w 3557693"/>
                  <a:gd name="connsiteY2" fmla="*/ 1838960 h 3694853"/>
                  <a:gd name="connsiteX3" fmla="*/ 3014133 w 3557693"/>
                  <a:gd name="connsiteY3" fmla="*/ 1615440 h 3694853"/>
                  <a:gd name="connsiteX4" fmla="*/ 3288453 w 3557693"/>
                  <a:gd name="connsiteY4" fmla="*/ 1503680 h 3694853"/>
                  <a:gd name="connsiteX5" fmla="*/ 3471333 w 3557693"/>
                  <a:gd name="connsiteY5" fmla="*/ 1391920 h 3694853"/>
                  <a:gd name="connsiteX6" fmla="*/ 3552613 w 3557693"/>
                  <a:gd name="connsiteY6" fmla="*/ 1280160 h 3694853"/>
                  <a:gd name="connsiteX7" fmla="*/ 3501813 w 3557693"/>
                  <a:gd name="connsiteY7" fmla="*/ 1270000 h 3694853"/>
                  <a:gd name="connsiteX8" fmla="*/ 3430693 w 3557693"/>
                  <a:gd name="connsiteY8" fmla="*/ 1371600 h 3694853"/>
                  <a:gd name="connsiteX9" fmla="*/ 3237653 w 3557693"/>
                  <a:gd name="connsiteY9" fmla="*/ 1473200 h 3694853"/>
                  <a:gd name="connsiteX10" fmla="*/ 2922693 w 3557693"/>
                  <a:gd name="connsiteY10" fmla="*/ 1605280 h 3694853"/>
                  <a:gd name="connsiteX11" fmla="*/ 2892213 w 3557693"/>
                  <a:gd name="connsiteY11" fmla="*/ 1595120 h 3694853"/>
                  <a:gd name="connsiteX12" fmla="*/ 2922693 w 3557693"/>
                  <a:gd name="connsiteY12" fmla="*/ 1483360 h 3694853"/>
                  <a:gd name="connsiteX13" fmla="*/ 2983653 w 3557693"/>
                  <a:gd name="connsiteY13" fmla="*/ 1320800 h 3694853"/>
                  <a:gd name="connsiteX14" fmla="*/ 2983653 w 3557693"/>
                  <a:gd name="connsiteY14" fmla="*/ 1270000 h 3694853"/>
                  <a:gd name="connsiteX15" fmla="*/ 2932853 w 3557693"/>
                  <a:gd name="connsiteY15" fmla="*/ 1280160 h 3694853"/>
                  <a:gd name="connsiteX16" fmla="*/ 2902373 w 3557693"/>
                  <a:gd name="connsiteY16" fmla="*/ 1361440 h 3694853"/>
                  <a:gd name="connsiteX17" fmla="*/ 2821093 w 3557693"/>
                  <a:gd name="connsiteY17" fmla="*/ 1584960 h 3694853"/>
                  <a:gd name="connsiteX18" fmla="*/ 2790613 w 3557693"/>
                  <a:gd name="connsiteY18" fmla="*/ 1666240 h 3694853"/>
                  <a:gd name="connsiteX19" fmla="*/ 2668693 w 3557693"/>
                  <a:gd name="connsiteY19" fmla="*/ 1737360 h 3694853"/>
                  <a:gd name="connsiteX20" fmla="*/ 2475653 w 3557693"/>
                  <a:gd name="connsiteY20" fmla="*/ 1838960 h 3694853"/>
                  <a:gd name="connsiteX21" fmla="*/ 2374053 w 3557693"/>
                  <a:gd name="connsiteY21" fmla="*/ 1899920 h 3694853"/>
                  <a:gd name="connsiteX22" fmla="*/ 2231813 w 3557693"/>
                  <a:gd name="connsiteY22" fmla="*/ 2011680 h 3694853"/>
                  <a:gd name="connsiteX23" fmla="*/ 2313093 w 3557693"/>
                  <a:gd name="connsiteY23" fmla="*/ 1666240 h 3694853"/>
                  <a:gd name="connsiteX24" fmla="*/ 2384213 w 3557693"/>
                  <a:gd name="connsiteY24" fmla="*/ 1280160 h 3694853"/>
                  <a:gd name="connsiteX25" fmla="*/ 2597573 w 3557693"/>
                  <a:gd name="connsiteY25" fmla="*/ 1056640 h 3694853"/>
                  <a:gd name="connsiteX26" fmla="*/ 2668693 w 3557693"/>
                  <a:gd name="connsiteY26" fmla="*/ 894080 h 3694853"/>
                  <a:gd name="connsiteX27" fmla="*/ 2628053 w 3557693"/>
                  <a:gd name="connsiteY27" fmla="*/ 894080 h 3694853"/>
                  <a:gd name="connsiteX28" fmla="*/ 2567093 w 3557693"/>
                  <a:gd name="connsiteY28" fmla="*/ 1026160 h 3694853"/>
                  <a:gd name="connsiteX29" fmla="*/ 2414693 w 3557693"/>
                  <a:gd name="connsiteY29" fmla="*/ 1148080 h 3694853"/>
                  <a:gd name="connsiteX30" fmla="*/ 2465493 w 3557693"/>
                  <a:gd name="connsiteY30" fmla="*/ 975360 h 3694853"/>
                  <a:gd name="connsiteX31" fmla="*/ 2546773 w 3557693"/>
                  <a:gd name="connsiteY31" fmla="*/ 680720 h 3694853"/>
                  <a:gd name="connsiteX32" fmla="*/ 2648373 w 3557693"/>
                  <a:gd name="connsiteY32" fmla="*/ 589280 h 3694853"/>
                  <a:gd name="connsiteX33" fmla="*/ 2729653 w 3557693"/>
                  <a:gd name="connsiteY33" fmla="*/ 497840 h 3694853"/>
                  <a:gd name="connsiteX34" fmla="*/ 2739813 w 3557693"/>
                  <a:gd name="connsiteY34" fmla="*/ 447040 h 3694853"/>
                  <a:gd name="connsiteX35" fmla="*/ 2699173 w 3557693"/>
                  <a:gd name="connsiteY35" fmla="*/ 467360 h 3694853"/>
                  <a:gd name="connsiteX36" fmla="*/ 2628053 w 3557693"/>
                  <a:gd name="connsiteY36" fmla="*/ 548640 h 3694853"/>
                  <a:gd name="connsiteX37" fmla="*/ 2567093 w 3557693"/>
                  <a:gd name="connsiteY37" fmla="*/ 579120 h 3694853"/>
                  <a:gd name="connsiteX38" fmla="*/ 2678853 w 3557693"/>
                  <a:gd name="connsiteY38" fmla="*/ 274320 h 3694853"/>
                  <a:gd name="connsiteX39" fmla="*/ 2729653 w 3557693"/>
                  <a:gd name="connsiteY39" fmla="*/ 40640 h 3694853"/>
                  <a:gd name="connsiteX40" fmla="*/ 2689013 w 3557693"/>
                  <a:gd name="connsiteY40" fmla="*/ 30480 h 3694853"/>
                  <a:gd name="connsiteX41" fmla="*/ 2668693 w 3557693"/>
                  <a:gd name="connsiteY41" fmla="*/ 142240 h 3694853"/>
                  <a:gd name="connsiteX42" fmla="*/ 2617893 w 3557693"/>
                  <a:gd name="connsiteY42" fmla="*/ 314960 h 3694853"/>
                  <a:gd name="connsiteX43" fmla="*/ 2597573 w 3557693"/>
                  <a:gd name="connsiteY43" fmla="*/ 314960 h 3694853"/>
                  <a:gd name="connsiteX44" fmla="*/ 2556933 w 3557693"/>
                  <a:gd name="connsiteY44" fmla="*/ 172720 h 3694853"/>
                  <a:gd name="connsiteX45" fmla="*/ 2526453 w 3557693"/>
                  <a:gd name="connsiteY45" fmla="*/ 81280 h 3694853"/>
                  <a:gd name="connsiteX46" fmla="*/ 2495973 w 3557693"/>
                  <a:gd name="connsiteY46" fmla="*/ 111760 h 3694853"/>
                  <a:gd name="connsiteX47" fmla="*/ 2516293 w 3557693"/>
                  <a:gd name="connsiteY47" fmla="*/ 172720 h 3694853"/>
                  <a:gd name="connsiteX48" fmla="*/ 2546773 w 3557693"/>
                  <a:gd name="connsiteY48" fmla="*/ 284480 h 3694853"/>
                  <a:gd name="connsiteX49" fmla="*/ 2567093 w 3557693"/>
                  <a:gd name="connsiteY49" fmla="*/ 375920 h 3694853"/>
                  <a:gd name="connsiteX50" fmla="*/ 2577253 w 3557693"/>
                  <a:gd name="connsiteY50" fmla="*/ 406400 h 3694853"/>
                  <a:gd name="connsiteX51" fmla="*/ 2495973 w 3557693"/>
                  <a:gd name="connsiteY51" fmla="*/ 640080 h 3694853"/>
                  <a:gd name="connsiteX52" fmla="*/ 2424853 w 3557693"/>
                  <a:gd name="connsiteY52" fmla="*/ 894080 h 3694853"/>
                  <a:gd name="connsiteX53" fmla="*/ 2363893 w 3557693"/>
                  <a:gd name="connsiteY53" fmla="*/ 863600 h 3694853"/>
                  <a:gd name="connsiteX54" fmla="*/ 2262293 w 3557693"/>
                  <a:gd name="connsiteY54" fmla="*/ 690880 h 3694853"/>
                  <a:gd name="connsiteX55" fmla="*/ 2221653 w 3557693"/>
                  <a:gd name="connsiteY55" fmla="*/ 609600 h 3694853"/>
                  <a:gd name="connsiteX56" fmla="*/ 2201333 w 3557693"/>
                  <a:gd name="connsiteY56" fmla="*/ 640080 h 3694853"/>
                  <a:gd name="connsiteX57" fmla="*/ 2241973 w 3557693"/>
                  <a:gd name="connsiteY57" fmla="*/ 741680 h 3694853"/>
                  <a:gd name="connsiteX58" fmla="*/ 2302933 w 3557693"/>
                  <a:gd name="connsiteY58" fmla="*/ 853440 h 3694853"/>
                  <a:gd name="connsiteX59" fmla="*/ 2353733 w 3557693"/>
                  <a:gd name="connsiteY59" fmla="*/ 934720 h 3694853"/>
                  <a:gd name="connsiteX60" fmla="*/ 2384213 w 3557693"/>
                  <a:gd name="connsiteY60" fmla="*/ 965200 h 3694853"/>
                  <a:gd name="connsiteX61" fmla="*/ 2363893 w 3557693"/>
                  <a:gd name="connsiteY61" fmla="*/ 1076960 h 3694853"/>
                  <a:gd name="connsiteX62" fmla="*/ 2262293 w 3557693"/>
                  <a:gd name="connsiteY62" fmla="*/ 1422400 h 3694853"/>
                  <a:gd name="connsiteX63" fmla="*/ 2211493 w 3557693"/>
                  <a:gd name="connsiteY63" fmla="*/ 1676400 h 3694853"/>
                  <a:gd name="connsiteX64" fmla="*/ 2160693 w 3557693"/>
                  <a:gd name="connsiteY64" fmla="*/ 1818640 h 3694853"/>
                  <a:gd name="connsiteX65" fmla="*/ 2089573 w 3557693"/>
                  <a:gd name="connsiteY65" fmla="*/ 1838960 h 3694853"/>
                  <a:gd name="connsiteX66" fmla="*/ 2048933 w 3557693"/>
                  <a:gd name="connsiteY66" fmla="*/ 1686560 h 3694853"/>
                  <a:gd name="connsiteX67" fmla="*/ 1957493 w 3557693"/>
                  <a:gd name="connsiteY67" fmla="*/ 1351280 h 3694853"/>
                  <a:gd name="connsiteX68" fmla="*/ 1845733 w 3557693"/>
                  <a:gd name="connsiteY68" fmla="*/ 894080 h 3694853"/>
                  <a:gd name="connsiteX69" fmla="*/ 1805093 w 3557693"/>
                  <a:gd name="connsiteY69" fmla="*/ 436880 h 3694853"/>
                  <a:gd name="connsiteX70" fmla="*/ 1815253 w 3557693"/>
                  <a:gd name="connsiteY70" fmla="*/ 254000 h 3694853"/>
                  <a:gd name="connsiteX71" fmla="*/ 1774613 w 3557693"/>
                  <a:gd name="connsiteY71" fmla="*/ 213360 h 3694853"/>
                  <a:gd name="connsiteX72" fmla="*/ 1764453 w 3557693"/>
                  <a:gd name="connsiteY72" fmla="*/ 365760 h 3694853"/>
                  <a:gd name="connsiteX73" fmla="*/ 1764453 w 3557693"/>
                  <a:gd name="connsiteY73" fmla="*/ 558800 h 3694853"/>
                  <a:gd name="connsiteX74" fmla="*/ 1774613 w 3557693"/>
                  <a:gd name="connsiteY74" fmla="*/ 670560 h 3694853"/>
                  <a:gd name="connsiteX75" fmla="*/ 1733973 w 3557693"/>
                  <a:gd name="connsiteY75" fmla="*/ 609600 h 3694853"/>
                  <a:gd name="connsiteX76" fmla="*/ 1622213 w 3557693"/>
                  <a:gd name="connsiteY76" fmla="*/ 406400 h 3694853"/>
                  <a:gd name="connsiteX77" fmla="*/ 1571413 w 3557693"/>
                  <a:gd name="connsiteY77" fmla="*/ 142240 h 3694853"/>
                  <a:gd name="connsiteX78" fmla="*/ 1540933 w 3557693"/>
                  <a:gd name="connsiteY78" fmla="*/ 60960 h 3694853"/>
                  <a:gd name="connsiteX79" fmla="*/ 1520613 w 3557693"/>
                  <a:gd name="connsiteY79" fmla="*/ 121920 h 3694853"/>
                  <a:gd name="connsiteX80" fmla="*/ 1551093 w 3557693"/>
                  <a:gd name="connsiteY80" fmla="*/ 365760 h 3694853"/>
                  <a:gd name="connsiteX81" fmla="*/ 1571413 w 3557693"/>
                  <a:gd name="connsiteY81" fmla="*/ 426720 h 3694853"/>
                  <a:gd name="connsiteX82" fmla="*/ 1540933 w 3557693"/>
                  <a:gd name="connsiteY82" fmla="*/ 416560 h 3694853"/>
                  <a:gd name="connsiteX83" fmla="*/ 1439333 w 3557693"/>
                  <a:gd name="connsiteY83" fmla="*/ 335280 h 3694853"/>
                  <a:gd name="connsiteX84" fmla="*/ 1327573 w 3557693"/>
                  <a:gd name="connsiteY84" fmla="*/ 274320 h 3694853"/>
                  <a:gd name="connsiteX85" fmla="*/ 1317413 w 3557693"/>
                  <a:gd name="connsiteY85" fmla="*/ 304800 h 3694853"/>
                  <a:gd name="connsiteX86" fmla="*/ 1429173 w 3557693"/>
                  <a:gd name="connsiteY86" fmla="*/ 396240 h 3694853"/>
                  <a:gd name="connsiteX87" fmla="*/ 1571413 w 3557693"/>
                  <a:gd name="connsiteY87" fmla="*/ 477520 h 3694853"/>
                  <a:gd name="connsiteX88" fmla="*/ 1601893 w 3557693"/>
                  <a:gd name="connsiteY88" fmla="*/ 497840 h 3694853"/>
                  <a:gd name="connsiteX89" fmla="*/ 1683173 w 3557693"/>
                  <a:gd name="connsiteY89" fmla="*/ 629920 h 3694853"/>
                  <a:gd name="connsiteX90" fmla="*/ 1764453 w 3557693"/>
                  <a:gd name="connsiteY90" fmla="*/ 731520 h 3694853"/>
                  <a:gd name="connsiteX91" fmla="*/ 1784773 w 3557693"/>
                  <a:gd name="connsiteY91" fmla="*/ 843280 h 3694853"/>
                  <a:gd name="connsiteX92" fmla="*/ 1815253 w 3557693"/>
                  <a:gd name="connsiteY92" fmla="*/ 1036320 h 3694853"/>
                  <a:gd name="connsiteX93" fmla="*/ 1876213 w 3557693"/>
                  <a:gd name="connsiteY93" fmla="*/ 1310640 h 3694853"/>
                  <a:gd name="connsiteX94" fmla="*/ 1855893 w 3557693"/>
                  <a:gd name="connsiteY94" fmla="*/ 1310640 h 3694853"/>
                  <a:gd name="connsiteX95" fmla="*/ 1591733 w 3557693"/>
                  <a:gd name="connsiteY95" fmla="*/ 1137920 h 3694853"/>
                  <a:gd name="connsiteX96" fmla="*/ 1408853 w 3557693"/>
                  <a:gd name="connsiteY96" fmla="*/ 914400 h 3694853"/>
                  <a:gd name="connsiteX97" fmla="*/ 1327573 w 3557693"/>
                  <a:gd name="connsiteY97" fmla="*/ 782320 h 3694853"/>
                  <a:gd name="connsiteX98" fmla="*/ 1307253 w 3557693"/>
                  <a:gd name="connsiteY98" fmla="*/ 619760 h 3694853"/>
                  <a:gd name="connsiteX99" fmla="*/ 1286933 w 3557693"/>
                  <a:gd name="connsiteY99" fmla="*/ 589280 h 3694853"/>
                  <a:gd name="connsiteX100" fmla="*/ 1256453 w 3557693"/>
                  <a:gd name="connsiteY100" fmla="*/ 670560 h 3694853"/>
                  <a:gd name="connsiteX101" fmla="*/ 1266613 w 3557693"/>
                  <a:gd name="connsiteY101" fmla="*/ 772160 h 3694853"/>
                  <a:gd name="connsiteX102" fmla="*/ 1185333 w 3557693"/>
                  <a:gd name="connsiteY102" fmla="*/ 690880 h 3694853"/>
                  <a:gd name="connsiteX103" fmla="*/ 1012613 w 3557693"/>
                  <a:gd name="connsiteY103" fmla="*/ 508000 h 3694853"/>
                  <a:gd name="connsiteX104" fmla="*/ 941493 w 3557693"/>
                  <a:gd name="connsiteY104" fmla="*/ 375920 h 3694853"/>
                  <a:gd name="connsiteX105" fmla="*/ 890693 w 3557693"/>
                  <a:gd name="connsiteY105" fmla="*/ 294640 h 3694853"/>
                  <a:gd name="connsiteX106" fmla="*/ 860213 w 3557693"/>
                  <a:gd name="connsiteY106" fmla="*/ 294640 h 3694853"/>
                  <a:gd name="connsiteX107" fmla="*/ 880533 w 3557693"/>
                  <a:gd name="connsiteY107" fmla="*/ 365760 h 3694853"/>
                  <a:gd name="connsiteX108" fmla="*/ 982133 w 3557693"/>
                  <a:gd name="connsiteY108" fmla="*/ 548640 h 3694853"/>
                  <a:gd name="connsiteX109" fmla="*/ 1083733 w 3557693"/>
                  <a:gd name="connsiteY109" fmla="*/ 650240 h 3694853"/>
                  <a:gd name="connsiteX110" fmla="*/ 1012613 w 3557693"/>
                  <a:gd name="connsiteY110" fmla="*/ 650240 h 3694853"/>
                  <a:gd name="connsiteX111" fmla="*/ 850053 w 3557693"/>
                  <a:gd name="connsiteY111" fmla="*/ 579120 h 3694853"/>
                  <a:gd name="connsiteX112" fmla="*/ 829733 w 3557693"/>
                  <a:gd name="connsiteY112" fmla="*/ 599440 h 3694853"/>
                  <a:gd name="connsiteX113" fmla="*/ 921173 w 3557693"/>
                  <a:gd name="connsiteY113" fmla="*/ 650240 h 3694853"/>
                  <a:gd name="connsiteX114" fmla="*/ 1073573 w 3557693"/>
                  <a:gd name="connsiteY114" fmla="*/ 711200 h 3694853"/>
                  <a:gd name="connsiteX115" fmla="*/ 1124373 w 3557693"/>
                  <a:gd name="connsiteY115" fmla="*/ 721360 h 3694853"/>
                  <a:gd name="connsiteX116" fmla="*/ 1246293 w 3557693"/>
                  <a:gd name="connsiteY116" fmla="*/ 822960 h 3694853"/>
                  <a:gd name="connsiteX117" fmla="*/ 1286933 w 3557693"/>
                  <a:gd name="connsiteY117" fmla="*/ 853440 h 3694853"/>
                  <a:gd name="connsiteX118" fmla="*/ 1398693 w 3557693"/>
                  <a:gd name="connsiteY118" fmla="*/ 985520 h 3694853"/>
                  <a:gd name="connsiteX119" fmla="*/ 1500293 w 3557693"/>
                  <a:gd name="connsiteY119" fmla="*/ 1117600 h 3694853"/>
                  <a:gd name="connsiteX120" fmla="*/ 1683173 w 3557693"/>
                  <a:gd name="connsiteY120" fmla="*/ 1290320 h 3694853"/>
                  <a:gd name="connsiteX121" fmla="*/ 1845733 w 3557693"/>
                  <a:gd name="connsiteY121" fmla="*/ 1422400 h 3694853"/>
                  <a:gd name="connsiteX122" fmla="*/ 1866053 w 3557693"/>
                  <a:gd name="connsiteY122" fmla="*/ 1473200 h 3694853"/>
                  <a:gd name="connsiteX123" fmla="*/ 1886373 w 3557693"/>
                  <a:gd name="connsiteY123" fmla="*/ 1625600 h 3694853"/>
                  <a:gd name="connsiteX124" fmla="*/ 1896533 w 3557693"/>
                  <a:gd name="connsiteY124" fmla="*/ 1717040 h 3694853"/>
                  <a:gd name="connsiteX125" fmla="*/ 1886373 w 3557693"/>
                  <a:gd name="connsiteY125" fmla="*/ 1879600 h 3694853"/>
                  <a:gd name="connsiteX126" fmla="*/ 1774613 w 3557693"/>
                  <a:gd name="connsiteY126" fmla="*/ 1828800 h 3694853"/>
                  <a:gd name="connsiteX127" fmla="*/ 1500293 w 3557693"/>
                  <a:gd name="connsiteY127" fmla="*/ 1778000 h 3694853"/>
                  <a:gd name="connsiteX128" fmla="*/ 1256453 w 3557693"/>
                  <a:gd name="connsiteY128" fmla="*/ 1706880 h 3694853"/>
                  <a:gd name="connsiteX129" fmla="*/ 900853 w 3557693"/>
                  <a:gd name="connsiteY129" fmla="*/ 1574800 h 3694853"/>
                  <a:gd name="connsiteX130" fmla="*/ 667173 w 3557693"/>
                  <a:gd name="connsiteY130" fmla="*/ 1341120 h 3694853"/>
                  <a:gd name="connsiteX131" fmla="*/ 514773 w 3557693"/>
                  <a:gd name="connsiteY131" fmla="*/ 1137920 h 3694853"/>
                  <a:gd name="connsiteX132" fmla="*/ 423333 w 3557693"/>
                  <a:gd name="connsiteY132" fmla="*/ 1036320 h 3694853"/>
                  <a:gd name="connsiteX133" fmla="*/ 362373 w 3557693"/>
                  <a:gd name="connsiteY133" fmla="*/ 1046480 h 3694853"/>
                  <a:gd name="connsiteX134" fmla="*/ 443653 w 3557693"/>
                  <a:gd name="connsiteY134" fmla="*/ 1137920 h 3694853"/>
                  <a:gd name="connsiteX135" fmla="*/ 565573 w 3557693"/>
                  <a:gd name="connsiteY135" fmla="*/ 1320800 h 3694853"/>
                  <a:gd name="connsiteX136" fmla="*/ 626533 w 3557693"/>
                  <a:gd name="connsiteY136" fmla="*/ 1402080 h 3694853"/>
                  <a:gd name="connsiteX137" fmla="*/ 555413 w 3557693"/>
                  <a:gd name="connsiteY137" fmla="*/ 1391920 h 3694853"/>
                  <a:gd name="connsiteX138" fmla="*/ 382693 w 3557693"/>
                  <a:gd name="connsiteY138" fmla="*/ 1300480 h 3694853"/>
                  <a:gd name="connsiteX139" fmla="*/ 209973 w 3557693"/>
                  <a:gd name="connsiteY139" fmla="*/ 1178560 h 3694853"/>
                  <a:gd name="connsiteX140" fmla="*/ 47413 w 3557693"/>
                  <a:gd name="connsiteY140" fmla="*/ 1046480 h 3694853"/>
                  <a:gd name="connsiteX141" fmla="*/ 6773 w 3557693"/>
                  <a:gd name="connsiteY141" fmla="*/ 1056640 h 3694853"/>
                  <a:gd name="connsiteX142" fmla="*/ 88053 w 3557693"/>
                  <a:gd name="connsiteY142" fmla="*/ 1127760 h 3694853"/>
                  <a:gd name="connsiteX143" fmla="*/ 362373 w 3557693"/>
                  <a:gd name="connsiteY143" fmla="*/ 1351280 h 3694853"/>
                  <a:gd name="connsiteX144" fmla="*/ 606213 w 3557693"/>
                  <a:gd name="connsiteY144" fmla="*/ 1463040 h 3694853"/>
                  <a:gd name="connsiteX145" fmla="*/ 707813 w 3557693"/>
                  <a:gd name="connsiteY145" fmla="*/ 1483360 h 3694853"/>
                  <a:gd name="connsiteX146" fmla="*/ 758613 w 3557693"/>
                  <a:gd name="connsiteY146" fmla="*/ 1544320 h 3694853"/>
                  <a:gd name="connsiteX147" fmla="*/ 819573 w 3557693"/>
                  <a:gd name="connsiteY147" fmla="*/ 1595120 h 3694853"/>
                  <a:gd name="connsiteX148" fmla="*/ 911013 w 3557693"/>
                  <a:gd name="connsiteY148" fmla="*/ 1645920 h 3694853"/>
                  <a:gd name="connsiteX149" fmla="*/ 1236133 w 3557693"/>
                  <a:gd name="connsiteY149" fmla="*/ 1767840 h 3694853"/>
                  <a:gd name="connsiteX150" fmla="*/ 1540933 w 3557693"/>
                  <a:gd name="connsiteY150" fmla="*/ 1879600 h 3694853"/>
                  <a:gd name="connsiteX151" fmla="*/ 1652693 w 3557693"/>
                  <a:gd name="connsiteY151" fmla="*/ 1950720 h 3694853"/>
                  <a:gd name="connsiteX152" fmla="*/ 1469813 w 3557693"/>
                  <a:gd name="connsiteY152" fmla="*/ 1920240 h 3694853"/>
                  <a:gd name="connsiteX153" fmla="*/ 1286933 w 3557693"/>
                  <a:gd name="connsiteY153" fmla="*/ 1920240 h 3694853"/>
                  <a:gd name="connsiteX154" fmla="*/ 1053253 w 3557693"/>
                  <a:gd name="connsiteY154" fmla="*/ 1899920 h 3694853"/>
                  <a:gd name="connsiteX155" fmla="*/ 809413 w 3557693"/>
                  <a:gd name="connsiteY155" fmla="*/ 1828800 h 3694853"/>
                  <a:gd name="connsiteX156" fmla="*/ 545253 w 3557693"/>
                  <a:gd name="connsiteY156" fmla="*/ 1737360 h 3694853"/>
                  <a:gd name="connsiteX157" fmla="*/ 514773 w 3557693"/>
                  <a:gd name="connsiteY157" fmla="*/ 1727200 h 3694853"/>
                  <a:gd name="connsiteX158" fmla="*/ 382693 w 3557693"/>
                  <a:gd name="connsiteY158" fmla="*/ 1635760 h 3694853"/>
                  <a:gd name="connsiteX159" fmla="*/ 342053 w 3557693"/>
                  <a:gd name="connsiteY159" fmla="*/ 1645920 h 3694853"/>
                  <a:gd name="connsiteX160" fmla="*/ 474133 w 3557693"/>
                  <a:gd name="connsiteY160" fmla="*/ 1767840 h 3694853"/>
                  <a:gd name="connsiteX161" fmla="*/ 728133 w 3557693"/>
                  <a:gd name="connsiteY161" fmla="*/ 1849120 h 3694853"/>
                  <a:gd name="connsiteX162" fmla="*/ 606213 w 3557693"/>
                  <a:gd name="connsiteY162" fmla="*/ 1849120 h 3694853"/>
                  <a:gd name="connsiteX163" fmla="*/ 474133 w 3557693"/>
                  <a:gd name="connsiteY163" fmla="*/ 1838960 h 3694853"/>
                  <a:gd name="connsiteX164" fmla="*/ 474133 w 3557693"/>
                  <a:gd name="connsiteY164" fmla="*/ 1889760 h 3694853"/>
                  <a:gd name="connsiteX165" fmla="*/ 585893 w 3557693"/>
                  <a:gd name="connsiteY165" fmla="*/ 1889760 h 3694853"/>
                  <a:gd name="connsiteX166" fmla="*/ 789093 w 3557693"/>
                  <a:gd name="connsiteY166" fmla="*/ 1889760 h 3694853"/>
                  <a:gd name="connsiteX167" fmla="*/ 992293 w 3557693"/>
                  <a:gd name="connsiteY167" fmla="*/ 1930400 h 3694853"/>
                  <a:gd name="connsiteX168" fmla="*/ 1266613 w 3557693"/>
                  <a:gd name="connsiteY168" fmla="*/ 1950720 h 3694853"/>
                  <a:gd name="connsiteX169" fmla="*/ 1520613 w 3557693"/>
                  <a:gd name="connsiteY169" fmla="*/ 1981200 h 3694853"/>
                  <a:gd name="connsiteX170" fmla="*/ 1693333 w 3557693"/>
                  <a:gd name="connsiteY170" fmla="*/ 2021840 h 3694853"/>
                  <a:gd name="connsiteX171" fmla="*/ 1744133 w 3557693"/>
                  <a:gd name="connsiteY171" fmla="*/ 2123440 h 3694853"/>
                  <a:gd name="connsiteX172" fmla="*/ 1794933 w 3557693"/>
                  <a:gd name="connsiteY172" fmla="*/ 2255520 h 3694853"/>
                  <a:gd name="connsiteX173" fmla="*/ 1805093 w 3557693"/>
                  <a:gd name="connsiteY173" fmla="*/ 2499360 h 3694853"/>
                  <a:gd name="connsiteX174" fmla="*/ 1784773 w 3557693"/>
                  <a:gd name="connsiteY174" fmla="*/ 2753360 h 3694853"/>
                  <a:gd name="connsiteX175" fmla="*/ 1733973 w 3557693"/>
                  <a:gd name="connsiteY175" fmla="*/ 3048000 h 3694853"/>
                  <a:gd name="connsiteX176" fmla="*/ 1683173 w 3557693"/>
                  <a:gd name="connsiteY176" fmla="*/ 3342640 h 3694853"/>
                  <a:gd name="connsiteX177" fmla="*/ 1632373 w 3557693"/>
                  <a:gd name="connsiteY177" fmla="*/ 3586480 h 3694853"/>
                  <a:gd name="connsiteX178" fmla="*/ 1825413 w 3557693"/>
                  <a:gd name="connsiteY178" fmla="*/ 3667760 h 3694853"/>
                  <a:gd name="connsiteX179" fmla="*/ 2120053 w 3557693"/>
                  <a:gd name="connsiteY179" fmla="*/ 3677920 h 3694853"/>
                  <a:gd name="connsiteX180" fmla="*/ 2191173 w 3557693"/>
                  <a:gd name="connsiteY180" fmla="*/ 3627120 h 3694853"/>
                  <a:gd name="connsiteX181" fmla="*/ 2181013 w 3557693"/>
                  <a:gd name="connsiteY181" fmla="*/ 3271520 h 3694853"/>
                  <a:gd name="connsiteX182" fmla="*/ 2159909 w 3557693"/>
                  <a:gd name="connsiteY182" fmla="*/ 2425041 h 3694853"/>
                  <a:gd name="connsiteX0" fmla="*/ 2150533 w 3557693"/>
                  <a:gd name="connsiteY0" fmla="*/ 2387600 h 3694853"/>
                  <a:gd name="connsiteX1" fmla="*/ 2302933 w 3557693"/>
                  <a:gd name="connsiteY1" fmla="*/ 2103120 h 3694853"/>
                  <a:gd name="connsiteX2" fmla="*/ 2628053 w 3557693"/>
                  <a:gd name="connsiteY2" fmla="*/ 1838960 h 3694853"/>
                  <a:gd name="connsiteX3" fmla="*/ 3014133 w 3557693"/>
                  <a:gd name="connsiteY3" fmla="*/ 1615440 h 3694853"/>
                  <a:gd name="connsiteX4" fmla="*/ 3288453 w 3557693"/>
                  <a:gd name="connsiteY4" fmla="*/ 1503680 h 3694853"/>
                  <a:gd name="connsiteX5" fmla="*/ 3471333 w 3557693"/>
                  <a:gd name="connsiteY5" fmla="*/ 1391920 h 3694853"/>
                  <a:gd name="connsiteX6" fmla="*/ 3552613 w 3557693"/>
                  <a:gd name="connsiteY6" fmla="*/ 1280160 h 3694853"/>
                  <a:gd name="connsiteX7" fmla="*/ 3501813 w 3557693"/>
                  <a:gd name="connsiteY7" fmla="*/ 1270000 h 3694853"/>
                  <a:gd name="connsiteX8" fmla="*/ 3430693 w 3557693"/>
                  <a:gd name="connsiteY8" fmla="*/ 1371600 h 3694853"/>
                  <a:gd name="connsiteX9" fmla="*/ 3237653 w 3557693"/>
                  <a:gd name="connsiteY9" fmla="*/ 1473200 h 3694853"/>
                  <a:gd name="connsiteX10" fmla="*/ 2922693 w 3557693"/>
                  <a:gd name="connsiteY10" fmla="*/ 1605280 h 3694853"/>
                  <a:gd name="connsiteX11" fmla="*/ 2892213 w 3557693"/>
                  <a:gd name="connsiteY11" fmla="*/ 1595120 h 3694853"/>
                  <a:gd name="connsiteX12" fmla="*/ 2922693 w 3557693"/>
                  <a:gd name="connsiteY12" fmla="*/ 1483360 h 3694853"/>
                  <a:gd name="connsiteX13" fmla="*/ 2983653 w 3557693"/>
                  <a:gd name="connsiteY13" fmla="*/ 1320800 h 3694853"/>
                  <a:gd name="connsiteX14" fmla="*/ 2983653 w 3557693"/>
                  <a:gd name="connsiteY14" fmla="*/ 1270000 h 3694853"/>
                  <a:gd name="connsiteX15" fmla="*/ 2932853 w 3557693"/>
                  <a:gd name="connsiteY15" fmla="*/ 1280160 h 3694853"/>
                  <a:gd name="connsiteX16" fmla="*/ 2902373 w 3557693"/>
                  <a:gd name="connsiteY16" fmla="*/ 1361440 h 3694853"/>
                  <a:gd name="connsiteX17" fmla="*/ 2821093 w 3557693"/>
                  <a:gd name="connsiteY17" fmla="*/ 1584960 h 3694853"/>
                  <a:gd name="connsiteX18" fmla="*/ 2790613 w 3557693"/>
                  <a:gd name="connsiteY18" fmla="*/ 1666240 h 3694853"/>
                  <a:gd name="connsiteX19" fmla="*/ 2668693 w 3557693"/>
                  <a:gd name="connsiteY19" fmla="*/ 1737360 h 3694853"/>
                  <a:gd name="connsiteX20" fmla="*/ 2475653 w 3557693"/>
                  <a:gd name="connsiteY20" fmla="*/ 1838960 h 3694853"/>
                  <a:gd name="connsiteX21" fmla="*/ 2374053 w 3557693"/>
                  <a:gd name="connsiteY21" fmla="*/ 1899920 h 3694853"/>
                  <a:gd name="connsiteX22" fmla="*/ 2231813 w 3557693"/>
                  <a:gd name="connsiteY22" fmla="*/ 2011680 h 3694853"/>
                  <a:gd name="connsiteX23" fmla="*/ 2313093 w 3557693"/>
                  <a:gd name="connsiteY23" fmla="*/ 1666240 h 3694853"/>
                  <a:gd name="connsiteX24" fmla="*/ 2384213 w 3557693"/>
                  <a:gd name="connsiteY24" fmla="*/ 1280160 h 3694853"/>
                  <a:gd name="connsiteX25" fmla="*/ 2597573 w 3557693"/>
                  <a:gd name="connsiteY25" fmla="*/ 1056640 h 3694853"/>
                  <a:gd name="connsiteX26" fmla="*/ 2668693 w 3557693"/>
                  <a:gd name="connsiteY26" fmla="*/ 894080 h 3694853"/>
                  <a:gd name="connsiteX27" fmla="*/ 2628053 w 3557693"/>
                  <a:gd name="connsiteY27" fmla="*/ 894080 h 3694853"/>
                  <a:gd name="connsiteX28" fmla="*/ 2567093 w 3557693"/>
                  <a:gd name="connsiteY28" fmla="*/ 1026160 h 3694853"/>
                  <a:gd name="connsiteX29" fmla="*/ 2414693 w 3557693"/>
                  <a:gd name="connsiteY29" fmla="*/ 1148080 h 3694853"/>
                  <a:gd name="connsiteX30" fmla="*/ 2465493 w 3557693"/>
                  <a:gd name="connsiteY30" fmla="*/ 975360 h 3694853"/>
                  <a:gd name="connsiteX31" fmla="*/ 2546773 w 3557693"/>
                  <a:gd name="connsiteY31" fmla="*/ 680720 h 3694853"/>
                  <a:gd name="connsiteX32" fmla="*/ 2648373 w 3557693"/>
                  <a:gd name="connsiteY32" fmla="*/ 589280 h 3694853"/>
                  <a:gd name="connsiteX33" fmla="*/ 2729653 w 3557693"/>
                  <a:gd name="connsiteY33" fmla="*/ 497840 h 3694853"/>
                  <a:gd name="connsiteX34" fmla="*/ 2739813 w 3557693"/>
                  <a:gd name="connsiteY34" fmla="*/ 447040 h 3694853"/>
                  <a:gd name="connsiteX35" fmla="*/ 2699173 w 3557693"/>
                  <a:gd name="connsiteY35" fmla="*/ 467360 h 3694853"/>
                  <a:gd name="connsiteX36" fmla="*/ 2628053 w 3557693"/>
                  <a:gd name="connsiteY36" fmla="*/ 548640 h 3694853"/>
                  <a:gd name="connsiteX37" fmla="*/ 2567093 w 3557693"/>
                  <a:gd name="connsiteY37" fmla="*/ 579120 h 3694853"/>
                  <a:gd name="connsiteX38" fmla="*/ 2678853 w 3557693"/>
                  <a:gd name="connsiteY38" fmla="*/ 274320 h 3694853"/>
                  <a:gd name="connsiteX39" fmla="*/ 2729653 w 3557693"/>
                  <a:gd name="connsiteY39" fmla="*/ 40640 h 3694853"/>
                  <a:gd name="connsiteX40" fmla="*/ 2689013 w 3557693"/>
                  <a:gd name="connsiteY40" fmla="*/ 30480 h 3694853"/>
                  <a:gd name="connsiteX41" fmla="*/ 2668693 w 3557693"/>
                  <a:gd name="connsiteY41" fmla="*/ 142240 h 3694853"/>
                  <a:gd name="connsiteX42" fmla="*/ 2617893 w 3557693"/>
                  <a:gd name="connsiteY42" fmla="*/ 314960 h 3694853"/>
                  <a:gd name="connsiteX43" fmla="*/ 2597573 w 3557693"/>
                  <a:gd name="connsiteY43" fmla="*/ 314960 h 3694853"/>
                  <a:gd name="connsiteX44" fmla="*/ 2556933 w 3557693"/>
                  <a:gd name="connsiteY44" fmla="*/ 172720 h 3694853"/>
                  <a:gd name="connsiteX45" fmla="*/ 2526453 w 3557693"/>
                  <a:gd name="connsiteY45" fmla="*/ 81280 h 3694853"/>
                  <a:gd name="connsiteX46" fmla="*/ 2495973 w 3557693"/>
                  <a:gd name="connsiteY46" fmla="*/ 111760 h 3694853"/>
                  <a:gd name="connsiteX47" fmla="*/ 2516293 w 3557693"/>
                  <a:gd name="connsiteY47" fmla="*/ 172720 h 3694853"/>
                  <a:gd name="connsiteX48" fmla="*/ 2546773 w 3557693"/>
                  <a:gd name="connsiteY48" fmla="*/ 284480 h 3694853"/>
                  <a:gd name="connsiteX49" fmla="*/ 2567093 w 3557693"/>
                  <a:gd name="connsiteY49" fmla="*/ 375920 h 3694853"/>
                  <a:gd name="connsiteX50" fmla="*/ 2577253 w 3557693"/>
                  <a:gd name="connsiteY50" fmla="*/ 406400 h 3694853"/>
                  <a:gd name="connsiteX51" fmla="*/ 2495973 w 3557693"/>
                  <a:gd name="connsiteY51" fmla="*/ 640080 h 3694853"/>
                  <a:gd name="connsiteX52" fmla="*/ 2424853 w 3557693"/>
                  <a:gd name="connsiteY52" fmla="*/ 894080 h 3694853"/>
                  <a:gd name="connsiteX53" fmla="*/ 2363893 w 3557693"/>
                  <a:gd name="connsiteY53" fmla="*/ 863600 h 3694853"/>
                  <a:gd name="connsiteX54" fmla="*/ 2262293 w 3557693"/>
                  <a:gd name="connsiteY54" fmla="*/ 690880 h 3694853"/>
                  <a:gd name="connsiteX55" fmla="*/ 2221653 w 3557693"/>
                  <a:gd name="connsiteY55" fmla="*/ 609600 h 3694853"/>
                  <a:gd name="connsiteX56" fmla="*/ 2201333 w 3557693"/>
                  <a:gd name="connsiteY56" fmla="*/ 640080 h 3694853"/>
                  <a:gd name="connsiteX57" fmla="*/ 2241973 w 3557693"/>
                  <a:gd name="connsiteY57" fmla="*/ 741680 h 3694853"/>
                  <a:gd name="connsiteX58" fmla="*/ 2302933 w 3557693"/>
                  <a:gd name="connsiteY58" fmla="*/ 853440 h 3694853"/>
                  <a:gd name="connsiteX59" fmla="*/ 2353733 w 3557693"/>
                  <a:gd name="connsiteY59" fmla="*/ 934720 h 3694853"/>
                  <a:gd name="connsiteX60" fmla="*/ 2384213 w 3557693"/>
                  <a:gd name="connsiteY60" fmla="*/ 965200 h 3694853"/>
                  <a:gd name="connsiteX61" fmla="*/ 2363893 w 3557693"/>
                  <a:gd name="connsiteY61" fmla="*/ 1076960 h 3694853"/>
                  <a:gd name="connsiteX62" fmla="*/ 2262293 w 3557693"/>
                  <a:gd name="connsiteY62" fmla="*/ 1422400 h 3694853"/>
                  <a:gd name="connsiteX63" fmla="*/ 2211493 w 3557693"/>
                  <a:gd name="connsiteY63" fmla="*/ 1676400 h 3694853"/>
                  <a:gd name="connsiteX64" fmla="*/ 2160693 w 3557693"/>
                  <a:gd name="connsiteY64" fmla="*/ 1818640 h 3694853"/>
                  <a:gd name="connsiteX65" fmla="*/ 2089573 w 3557693"/>
                  <a:gd name="connsiteY65" fmla="*/ 1838960 h 3694853"/>
                  <a:gd name="connsiteX66" fmla="*/ 2048933 w 3557693"/>
                  <a:gd name="connsiteY66" fmla="*/ 1686560 h 3694853"/>
                  <a:gd name="connsiteX67" fmla="*/ 1957493 w 3557693"/>
                  <a:gd name="connsiteY67" fmla="*/ 1351280 h 3694853"/>
                  <a:gd name="connsiteX68" fmla="*/ 1845733 w 3557693"/>
                  <a:gd name="connsiteY68" fmla="*/ 894080 h 3694853"/>
                  <a:gd name="connsiteX69" fmla="*/ 1805093 w 3557693"/>
                  <a:gd name="connsiteY69" fmla="*/ 436880 h 3694853"/>
                  <a:gd name="connsiteX70" fmla="*/ 1815253 w 3557693"/>
                  <a:gd name="connsiteY70" fmla="*/ 254000 h 3694853"/>
                  <a:gd name="connsiteX71" fmla="*/ 1774613 w 3557693"/>
                  <a:gd name="connsiteY71" fmla="*/ 213360 h 3694853"/>
                  <a:gd name="connsiteX72" fmla="*/ 1764453 w 3557693"/>
                  <a:gd name="connsiteY72" fmla="*/ 365760 h 3694853"/>
                  <a:gd name="connsiteX73" fmla="*/ 1764453 w 3557693"/>
                  <a:gd name="connsiteY73" fmla="*/ 558800 h 3694853"/>
                  <a:gd name="connsiteX74" fmla="*/ 1774613 w 3557693"/>
                  <a:gd name="connsiteY74" fmla="*/ 670560 h 3694853"/>
                  <a:gd name="connsiteX75" fmla="*/ 1733973 w 3557693"/>
                  <a:gd name="connsiteY75" fmla="*/ 609600 h 3694853"/>
                  <a:gd name="connsiteX76" fmla="*/ 1622213 w 3557693"/>
                  <a:gd name="connsiteY76" fmla="*/ 406400 h 3694853"/>
                  <a:gd name="connsiteX77" fmla="*/ 1571413 w 3557693"/>
                  <a:gd name="connsiteY77" fmla="*/ 142240 h 3694853"/>
                  <a:gd name="connsiteX78" fmla="*/ 1540933 w 3557693"/>
                  <a:gd name="connsiteY78" fmla="*/ 60960 h 3694853"/>
                  <a:gd name="connsiteX79" fmla="*/ 1520613 w 3557693"/>
                  <a:gd name="connsiteY79" fmla="*/ 121920 h 3694853"/>
                  <a:gd name="connsiteX80" fmla="*/ 1551093 w 3557693"/>
                  <a:gd name="connsiteY80" fmla="*/ 365760 h 3694853"/>
                  <a:gd name="connsiteX81" fmla="*/ 1571413 w 3557693"/>
                  <a:gd name="connsiteY81" fmla="*/ 426720 h 3694853"/>
                  <a:gd name="connsiteX82" fmla="*/ 1540933 w 3557693"/>
                  <a:gd name="connsiteY82" fmla="*/ 416560 h 3694853"/>
                  <a:gd name="connsiteX83" fmla="*/ 1439333 w 3557693"/>
                  <a:gd name="connsiteY83" fmla="*/ 335280 h 3694853"/>
                  <a:gd name="connsiteX84" fmla="*/ 1327573 w 3557693"/>
                  <a:gd name="connsiteY84" fmla="*/ 274320 h 3694853"/>
                  <a:gd name="connsiteX85" fmla="*/ 1317413 w 3557693"/>
                  <a:gd name="connsiteY85" fmla="*/ 304800 h 3694853"/>
                  <a:gd name="connsiteX86" fmla="*/ 1429173 w 3557693"/>
                  <a:gd name="connsiteY86" fmla="*/ 396240 h 3694853"/>
                  <a:gd name="connsiteX87" fmla="*/ 1571413 w 3557693"/>
                  <a:gd name="connsiteY87" fmla="*/ 477520 h 3694853"/>
                  <a:gd name="connsiteX88" fmla="*/ 1601893 w 3557693"/>
                  <a:gd name="connsiteY88" fmla="*/ 497840 h 3694853"/>
                  <a:gd name="connsiteX89" fmla="*/ 1683173 w 3557693"/>
                  <a:gd name="connsiteY89" fmla="*/ 629920 h 3694853"/>
                  <a:gd name="connsiteX90" fmla="*/ 1764453 w 3557693"/>
                  <a:gd name="connsiteY90" fmla="*/ 731520 h 3694853"/>
                  <a:gd name="connsiteX91" fmla="*/ 1784773 w 3557693"/>
                  <a:gd name="connsiteY91" fmla="*/ 843280 h 3694853"/>
                  <a:gd name="connsiteX92" fmla="*/ 1815253 w 3557693"/>
                  <a:gd name="connsiteY92" fmla="*/ 1036320 h 3694853"/>
                  <a:gd name="connsiteX93" fmla="*/ 1876213 w 3557693"/>
                  <a:gd name="connsiteY93" fmla="*/ 1310640 h 3694853"/>
                  <a:gd name="connsiteX94" fmla="*/ 1855893 w 3557693"/>
                  <a:gd name="connsiteY94" fmla="*/ 1310640 h 3694853"/>
                  <a:gd name="connsiteX95" fmla="*/ 1591733 w 3557693"/>
                  <a:gd name="connsiteY95" fmla="*/ 1137920 h 3694853"/>
                  <a:gd name="connsiteX96" fmla="*/ 1408853 w 3557693"/>
                  <a:gd name="connsiteY96" fmla="*/ 914400 h 3694853"/>
                  <a:gd name="connsiteX97" fmla="*/ 1327573 w 3557693"/>
                  <a:gd name="connsiteY97" fmla="*/ 782320 h 3694853"/>
                  <a:gd name="connsiteX98" fmla="*/ 1307253 w 3557693"/>
                  <a:gd name="connsiteY98" fmla="*/ 619760 h 3694853"/>
                  <a:gd name="connsiteX99" fmla="*/ 1286933 w 3557693"/>
                  <a:gd name="connsiteY99" fmla="*/ 589280 h 3694853"/>
                  <a:gd name="connsiteX100" fmla="*/ 1256453 w 3557693"/>
                  <a:gd name="connsiteY100" fmla="*/ 670560 h 3694853"/>
                  <a:gd name="connsiteX101" fmla="*/ 1266613 w 3557693"/>
                  <a:gd name="connsiteY101" fmla="*/ 772160 h 3694853"/>
                  <a:gd name="connsiteX102" fmla="*/ 1185333 w 3557693"/>
                  <a:gd name="connsiteY102" fmla="*/ 690880 h 3694853"/>
                  <a:gd name="connsiteX103" fmla="*/ 1012613 w 3557693"/>
                  <a:gd name="connsiteY103" fmla="*/ 508000 h 3694853"/>
                  <a:gd name="connsiteX104" fmla="*/ 941493 w 3557693"/>
                  <a:gd name="connsiteY104" fmla="*/ 375920 h 3694853"/>
                  <a:gd name="connsiteX105" fmla="*/ 890693 w 3557693"/>
                  <a:gd name="connsiteY105" fmla="*/ 294640 h 3694853"/>
                  <a:gd name="connsiteX106" fmla="*/ 860213 w 3557693"/>
                  <a:gd name="connsiteY106" fmla="*/ 294640 h 3694853"/>
                  <a:gd name="connsiteX107" fmla="*/ 880533 w 3557693"/>
                  <a:gd name="connsiteY107" fmla="*/ 365760 h 3694853"/>
                  <a:gd name="connsiteX108" fmla="*/ 982133 w 3557693"/>
                  <a:gd name="connsiteY108" fmla="*/ 548640 h 3694853"/>
                  <a:gd name="connsiteX109" fmla="*/ 1083733 w 3557693"/>
                  <a:gd name="connsiteY109" fmla="*/ 650240 h 3694853"/>
                  <a:gd name="connsiteX110" fmla="*/ 1012613 w 3557693"/>
                  <a:gd name="connsiteY110" fmla="*/ 650240 h 3694853"/>
                  <a:gd name="connsiteX111" fmla="*/ 850053 w 3557693"/>
                  <a:gd name="connsiteY111" fmla="*/ 579120 h 3694853"/>
                  <a:gd name="connsiteX112" fmla="*/ 829733 w 3557693"/>
                  <a:gd name="connsiteY112" fmla="*/ 599440 h 3694853"/>
                  <a:gd name="connsiteX113" fmla="*/ 921173 w 3557693"/>
                  <a:gd name="connsiteY113" fmla="*/ 650240 h 3694853"/>
                  <a:gd name="connsiteX114" fmla="*/ 1073573 w 3557693"/>
                  <a:gd name="connsiteY114" fmla="*/ 711200 h 3694853"/>
                  <a:gd name="connsiteX115" fmla="*/ 1124373 w 3557693"/>
                  <a:gd name="connsiteY115" fmla="*/ 721360 h 3694853"/>
                  <a:gd name="connsiteX116" fmla="*/ 1246293 w 3557693"/>
                  <a:gd name="connsiteY116" fmla="*/ 822960 h 3694853"/>
                  <a:gd name="connsiteX117" fmla="*/ 1286933 w 3557693"/>
                  <a:gd name="connsiteY117" fmla="*/ 853440 h 3694853"/>
                  <a:gd name="connsiteX118" fmla="*/ 1398693 w 3557693"/>
                  <a:gd name="connsiteY118" fmla="*/ 985520 h 3694853"/>
                  <a:gd name="connsiteX119" fmla="*/ 1500293 w 3557693"/>
                  <a:gd name="connsiteY119" fmla="*/ 1117600 h 3694853"/>
                  <a:gd name="connsiteX120" fmla="*/ 1683173 w 3557693"/>
                  <a:gd name="connsiteY120" fmla="*/ 1290320 h 3694853"/>
                  <a:gd name="connsiteX121" fmla="*/ 1845733 w 3557693"/>
                  <a:gd name="connsiteY121" fmla="*/ 1422400 h 3694853"/>
                  <a:gd name="connsiteX122" fmla="*/ 1866053 w 3557693"/>
                  <a:gd name="connsiteY122" fmla="*/ 1473200 h 3694853"/>
                  <a:gd name="connsiteX123" fmla="*/ 1886373 w 3557693"/>
                  <a:gd name="connsiteY123" fmla="*/ 1625600 h 3694853"/>
                  <a:gd name="connsiteX124" fmla="*/ 1896533 w 3557693"/>
                  <a:gd name="connsiteY124" fmla="*/ 1717040 h 3694853"/>
                  <a:gd name="connsiteX125" fmla="*/ 1886373 w 3557693"/>
                  <a:gd name="connsiteY125" fmla="*/ 1879600 h 3694853"/>
                  <a:gd name="connsiteX126" fmla="*/ 1774613 w 3557693"/>
                  <a:gd name="connsiteY126" fmla="*/ 1828800 h 3694853"/>
                  <a:gd name="connsiteX127" fmla="*/ 1500293 w 3557693"/>
                  <a:gd name="connsiteY127" fmla="*/ 1778000 h 3694853"/>
                  <a:gd name="connsiteX128" fmla="*/ 1256453 w 3557693"/>
                  <a:gd name="connsiteY128" fmla="*/ 1706880 h 3694853"/>
                  <a:gd name="connsiteX129" fmla="*/ 900853 w 3557693"/>
                  <a:gd name="connsiteY129" fmla="*/ 1574800 h 3694853"/>
                  <a:gd name="connsiteX130" fmla="*/ 667173 w 3557693"/>
                  <a:gd name="connsiteY130" fmla="*/ 1341120 h 3694853"/>
                  <a:gd name="connsiteX131" fmla="*/ 514773 w 3557693"/>
                  <a:gd name="connsiteY131" fmla="*/ 1137920 h 3694853"/>
                  <a:gd name="connsiteX132" fmla="*/ 423333 w 3557693"/>
                  <a:gd name="connsiteY132" fmla="*/ 1036320 h 3694853"/>
                  <a:gd name="connsiteX133" fmla="*/ 362373 w 3557693"/>
                  <a:gd name="connsiteY133" fmla="*/ 1046480 h 3694853"/>
                  <a:gd name="connsiteX134" fmla="*/ 443653 w 3557693"/>
                  <a:gd name="connsiteY134" fmla="*/ 1137920 h 3694853"/>
                  <a:gd name="connsiteX135" fmla="*/ 565573 w 3557693"/>
                  <a:gd name="connsiteY135" fmla="*/ 1320800 h 3694853"/>
                  <a:gd name="connsiteX136" fmla="*/ 626533 w 3557693"/>
                  <a:gd name="connsiteY136" fmla="*/ 1402080 h 3694853"/>
                  <a:gd name="connsiteX137" fmla="*/ 555413 w 3557693"/>
                  <a:gd name="connsiteY137" fmla="*/ 1391920 h 3694853"/>
                  <a:gd name="connsiteX138" fmla="*/ 382693 w 3557693"/>
                  <a:gd name="connsiteY138" fmla="*/ 1300480 h 3694853"/>
                  <a:gd name="connsiteX139" fmla="*/ 209973 w 3557693"/>
                  <a:gd name="connsiteY139" fmla="*/ 1178560 h 3694853"/>
                  <a:gd name="connsiteX140" fmla="*/ 47413 w 3557693"/>
                  <a:gd name="connsiteY140" fmla="*/ 1046480 h 3694853"/>
                  <a:gd name="connsiteX141" fmla="*/ 6773 w 3557693"/>
                  <a:gd name="connsiteY141" fmla="*/ 1056640 h 3694853"/>
                  <a:gd name="connsiteX142" fmla="*/ 88053 w 3557693"/>
                  <a:gd name="connsiteY142" fmla="*/ 1127760 h 3694853"/>
                  <a:gd name="connsiteX143" fmla="*/ 362373 w 3557693"/>
                  <a:gd name="connsiteY143" fmla="*/ 1351280 h 3694853"/>
                  <a:gd name="connsiteX144" fmla="*/ 606213 w 3557693"/>
                  <a:gd name="connsiteY144" fmla="*/ 1463040 h 3694853"/>
                  <a:gd name="connsiteX145" fmla="*/ 707813 w 3557693"/>
                  <a:gd name="connsiteY145" fmla="*/ 1483360 h 3694853"/>
                  <a:gd name="connsiteX146" fmla="*/ 758613 w 3557693"/>
                  <a:gd name="connsiteY146" fmla="*/ 1544320 h 3694853"/>
                  <a:gd name="connsiteX147" fmla="*/ 819573 w 3557693"/>
                  <a:gd name="connsiteY147" fmla="*/ 1595120 h 3694853"/>
                  <a:gd name="connsiteX148" fmla="*/ 911013 w 3557693"/>
                  <a:gd name="connsiteY148" fmla="*/ 1645920 h 3694853"/>
                  <a:gd name="connsiteX149" fmla="*/ 1236133 w 3557693"/>
                  <a:gd name="connsiteY149" fmla="*/ 1767840 h 3694853"/>
                  <a:gd name="connsiteX150" fmla="*/ 1540933 w 3557693"/>
                  <a:gd name="connsiteY150" fmla="*/ 1879600 h 3694853"/>
                  <a:gd name="connsiteX151" fmla="*/ 1652693 w 3557693"/>
                  <a:gd name="connsiteY151" fmla="*/ 1950720 h 3694853"/>
                  <a:gd name="connsiteX152" fmla="*/ 1469813 w 3557693"/>
                  <a:gd name="connsiteY152" fmla="*/ 1920240 h 3694853"/>
                  <a:gd name="connsiteX153" fmla="*/ 1286933 w 3557693"/>
                  <a:gd name="connsiteY153" fmla="*/ 1920240 h 3694853"/>
                  <a:gd name="connsiteX154" fmla="*/ 1053253 w 3557693"/>
                  <a:gd name="connsiteY154" fmla="*/ 1899920 h 3694853"/>
                  <a:gd name="connsiteX155" fmla="*/ 809413 w 3557693"/>
                  <a:gd name="connsiteY155" fmla="*/ 1828800 h 3694853"/>
                  <a:gd name="connsiteX156" fmla="*/ 545253 w 3557693"/>
                  <a:gd name="connsiteY156" fmla="*/ 1737360 h 3694853"/>
                  <a:gd name="connsiteX157" fmla="*/ 514773 w 3557693"/>
                  <a:gd name="connsiteY157" fmla="*/ 1727200 h 3694853"/>
                  <a:gd name="connsiteX158" fmla="*/ 382693 w 3557693"/>
                  <a:gd name="connsiteY158" fmla="*/ 1635760 h 3694853"/>
                  <a:gd name="connsiteX159" fmla="*/ 342053 w 3557693"/>
                  <a:gd name="connsiteY159" fmla="*/ 1645920 h 3694853"/>
                  <a:gd name="connsiteX160" fmla="*/ 474133 w 3557693"/>
                  <a:gd name="connsiteY160" fmla="*/ 1767840 h 3694853"/>
                  <a:gd name="connsiteX161" fmla="*/ 728133 w 3557693"/>
                  <a:gd name="connsiteY161" fmla="*/ 1849120 h 3694853"/>
                  <a:gd name="connsiteX162" fmla="*/ 606213 w 3557693"/>
                  <a:gd name="connsiteY162" fmla="*/ 1849120 h 3694853"/>
                  <a:gd name="connsiteX163" fmla="*/ 474133 w 3557693"/>
                  <a:gd name="connsiteY163" fmla="*/ 1838960 h 3694853"/>
                  <a:gd name="connsiteX164" fmla="*/ 474133 w 3557693"/>
                  <a:gd name="connsiteY164" fmla="*/ 1889760 h 3694853"/>
                  <a:gd name="connsiteX165" fmla="*/ 585893 w 3557693"/>
                  <a:gd name="connsiteY165" fmla="*/ 1889760 h 3694853"/>
                  <a:gd name="connsiteX166" fmla="*/ 789093 w 3557693"/>
                  <a:gd name="connsiteY166" fmla="*/ 1889760 h 3694853"/>
                  <a:gd name="connsiteX167" fmla="*/ 992293 w 3557693"/>
                  <a:gd name="connsiteY167" fmla="*/ 1930400 h 3694853"/>
                  <a:gd name="connsiteX168" fmla="*/ 1266613 w 3557693"/>
                  <a:gd name="connsiteY168" fmla="*/ 1950720 h 3694853"/>
                  <a:gd name="connsiteX169" fmla="*/ 1520613 w 3557693"/>
                  <a:gd name="connsiteY169" fmla="*/ 1981200 h 3694853"/>
                  <a:gd name="connsiteX170" fmla="*/ 1693333 w 3557693"/>
                  <a:gd name="connsiteY170" fmla="*/ 2021840 h 3694853"/>
                  <a:gd name="connsiteX171" fmla="*/ 1744133 w 3557693"/>
                  <a:gd name="connsiteY171" fmla="*/ 2123440 h 3694853"/>
                  <a:gd name="connsiteX172" fmla="*/ 1794933 w 3557693"/>
                  <a:gd name="connsiteY172" fmla="*/ 2255520 h 3694853"/>
                  <a:gd name="connsiteX173" fmla="*/ 1805093 w 3557693"/>
                  <a:gd name="connsiteY173" fmla="*/ 2499360 h 3694853"/>
                  <a:gd name="connsiteX174" fmla="*/ 1784773 w 3557693"/>
                  <a:gd name="connsiteY174" fmla="*/ 2753360 h 3694853"/>
                  <a:gd name="connsiteX175" fmla="*/ 1733973 w 3557693"/>
                  <a:gd name="connsiteY175" fmla="*/ 3048000 h 3694853"/>
                  <a:gd name="connsiteX176" fmla="*/ 1683173 w 3557693"/>
                  <a:gd name="connsiteY176" fmla="*/ 3342640 h 3694853"/>
                  <a:gd name="connsiteX177" fmla="*/ 1632373 w 3557693"/>
                  <a:gd name="connsiteY177" fmla="*/ 3586480 h 3694853"/>
                  <a:gd name="connsiteX178" fmla="*/ 1825413 w 3557693"/>
                  <a:gd name="connsiteY178" fmla="*/ 3667760 h 3694853"/>
                  <a:gd name="connsiteX179" fmla="*/ 2120053 w 3557693"/>
                  <a:gd name="connsiteY179" fmla="*/ 3677920 h 3694853"/>
                  <a:gd name="connsiteX180" fmla="*/ 2191173 w 3557693"/>
                  <a:gd name="connsiteY180" fmla="*/ 3627120 h 3694853"/>
                  <a:gd name="connsiteX181" fmla="*/ 2181013 w 3557693"/>
                  <a:gd name="connsiteY181" fmla="*/ 3271520 h 3694853"/>
                  <a:gd name="connsiteX182" fmla="*/ 2159909 w 3557693"/>
                  <a:gd name="connsiteY182" fmla="*/ 2353033 h 3694853"/>
                  <a:gd name="connsiteX0" fmla="*/ 2159909 w 3557693"/>
                  <a:gd name="connsiteY0" fmla="*/ 2353033 h 3694853"/>
                  <a:gd name="connsiteX1" fmla="*/ 2302933 w 3557693"/>
                  <a:gd name="connsiteY1" fmla="*/ 2103120 h 3694853"/>
                  <a:gd name="connsiteX2" fmla="*/ 2628053 w 3557693"/>
                  <a:gd name="connsiteY2" fmla="*/ 1838960 h 3694853"/>
                  <a:gd name="connsiteX3" fmla="*/ 3014133 w 3557693"/>
                  <a:gd name="connsiteY3" fmla="*/ 1615440 h 3694853"/>
                  <a:gd name="connsiteX4" fmla="*/ 3288453 w 3557693"/>
                  <a:gd name="connsiteY4" fmla="*/ 1503680 h 3694853"/>
                  <a:gd name="connsiteX5" fmla="*/ 3471333 w 3557693"/>
                  <a:gd name="connsiteY5" fmla="*/ 1391920 h 3694853"/>
                  <a:gd name="connsiteX6" fmla="*/ 3552613 w 3557693"/>
                  <a:gd name="connsiteY6" fmla="*/ 1280160 h 3694853"/>
                  <a:gd name="connsiteX7" fmla="*/ 3501813 w 3557693"/>
                  <a:gd name="connsiteY7" fmla="*/ 1270000 h 3694853"/>
                  <a:gd name="connsiteX8" fmla="*/ 3430693 w 3557693"/>
                  <a:gd name="connsiteY8" fmla="*/ 1371600 h 3694853"/>
                  <a:gd name="connsiteX9" fmla="*/ 3237653 w 3557693"/>
                  <a:gd name="connsiteY9" fmla="*/ 1473200 h 3694853"/>
                  <a:gd name="connsiteX10" fmla="*/ 2922693 w 3557693"/>
                  <a:gd name="connsiteY10" fmla="*/ 1605280 h 3694853"/>
                  <a:gd name="connsiteX11" fmla="*/ 2892213 w 3557693"/>
                  <a:gd name="connsiteY11" fmla="*/ 1595120 h 3694853"/>
                  <a:gd name="connsiteX12" fmla="*/ 2922693 w 3557693"/>
                  <a:gd name="connsiteY12" fmla="*/ 1483360 h 3694853"/>
                  <a:gd name="connsiteX13" fmla="*/ 2983653 w 3557693"/>
                  <a:gd name="connsiteY13" fmla="*/ 1320800 h 3694853"/>
                  <a:gd name="connsiteX14" fmla="*/ 2983653 w 3557693"/>
                  <a:gd name="connsiteY14" fmla="*/ 1270000 h 3694853"/>
                  <a:gd name="connsiteX15" fmla="*/ 2932853 w 3557693"/>
                  <a:gd name="connsiteY15" fmla="*/ 1280160 h 3694853"/>
                  <a:gd name="connsiteX16" fmla="*/ 2902373 w 3557693"/>
                  <a:gd name="connsiteY16" fmla="*/ 1361440 h 3694853"/>
                  <a:gd name="connsiteX17" fmla="*/ 2821093 w 3557693"/>
                  <a:gd name="connsiteY17" fmla="*/ 1584960 h 3694853"/>
                  <a:gd name="connsiteX18" fmla="*/ 2790613 w 3557693"/>
                  <a:gd name="connsiteY18" fmla="*/ 1666240 h 3694853"/>
                  <a:gd name="connsiteX19" fmla="*/ 2668693 w 3557693"/>
                  <a:gd name="connsiteY19" fmla="*/ 1737360 h 3694853"/>
                  <a:gd name="connsiteX20" fmla="*/ 2475653 w 3557693"/>
                  <a:gd name="connsiteY20" fmla="*/ 1838960 h 3694853"/>
                  <a:gd name="connsiteX21" fmla="*/ 2374053 w 3557693"/>
                  <a:gd name="connsiteY21" fmla="*/ 1899920 h 3694853"/>
                  <a:gd name="connsiteX22" fmla="*/ 2231813 w 3557693"/>
                  <a:gd name="connsiteY22" fmla="*/ 2011680 h 3694853"/>
                  <a:gd name="connsiteX23" fmla="*/ 2313093 w 3557693"/>
                  <a:gd name="connsiteY23" fmla="*/ 1666240 h 3694853"/>
                  <a:gd name="connsiteX24" fmla="*/ 2384213 w 3557693"/>
                  <a:gd name="connsiteY24" fmla="*/ 1280160 h 3694853"/>
                  <a:gd name="connsiteX25" fmla="*/ 2597573 w 3557693"/>
                  <a:gd name="connsiteY25" fmla="*/ 1056640 h 3694853"/>
                  <a:gd name="connsiteX26" fmla="*/ 2668693 w 3557693"/>
                  <a:gd name="connsiteY26" fmla="*/ 894080 h 3694853"/>
                  <a:gd name="connsiteX27" fmla="*/ 2628053 w 3557693"/>
                  <a:gd name="connsiteY27" fmla="*/ 894080 h 3694853"/>
                  <a:gd name="connsiteX28" fmla="*/ 2567093 w 3557693"/>
                  <a:gd name="connsiteY28" fmla="*/ 1026160 h 3694853"/>
                  <a:gd name="connsiteX29" fmla="*/ 2414693 w 3557693"/>
                  <a:gd name="connsiteY29" fmla="*/ 1148080 h 3694853"/>
                  <a:gd name="connsiteX30" fmla="*/ 2465493 w 3557693"/>
                  <a:gd name="connsiteY30" fmla="*/ 975360 h 3694853"/>
                  <a:gd name="connsiteX31" fmla="*/ 2546773 w 3557693"/>
                  <a:gd name="connsiteY31" fmla="*/ 680720 h 3694853"/>
                  <a:gd name="connsiteX32" fmla="*/ 2648373 w 3557693"/>
                  <a:gd name="connsiteY32" fmla="*/ 589280 h 3694853"/>
                  <a:gd name="connsiteX33" fmla="*/ 2729653 w 3557693"/>
                  <a:gd name="connsiteY33" fmla="*/ 497840 h 3694853"/>
                  <a:gd name="connsiteX34" fmla="*/ 2739813 w 3557693"/>
                  <a:gd name="connsiteY34" fmla="*/ 447040 h 3694853"/>
                  <a:gd name="connsiteX35" fmla="*/ 2699173 w 3557693"/>
                  <a:gd name="connsiteY35" fmla="*/ 467360 h 3694853"/>
                  <a:gd name="connsiteX36" fmla="*/ 2628053 w 3557693"/>
                  <a:gd name="connsiteY36" fmla="*/ 548640 h 3694853"/>
                  <a:gd name="connsiteX37" fmla="*/ 2567093 w 3557693"/>
                  <a:gd name="connsiteY37" fmla="*/ 579120 h 3694853"/>
                  <a:gd name="connsiteX38" fmla="*/ 2678853 w 3557693"/>
                  <a:gd name="connsiteY38" fmla="*/ 274320 h 3694853"/>
                  <a:gd name="connsiteX39" fmla="*/ 2729653 w 3557693"/>
                  <a:gd name="connsiteY39" fmla="*/ 40640 h 3694853"/>
                  <a:gd name="connsiteX40" fmla="*/ 2689013 w 3557693"/>
                  <a:gd name="connsiteY40" fmla="*/ 30480 h 3694853"/>
                  <a:gd name="connsiteX41" fmla="*/ 2668693 w 3557693"/>
                  <a:gd name="connsiteY41" fmla="*/ 142240 h 3694853"/>
                  <a:gd name="connsiteX42" fmla="*/ 2617893 w 3557693"/>
                  <a:gd name="connsiteY42" fmla="*/ 314960 h 3694853"/>
                  <a:gd name="connsiteX43" fmla="*/ 2597573 w 3557693"/>
                  <a:gd name="connsiteY43" fmla="*/ 314960 h 3694853"/>
                  <a:gd name="connsiteX44" fmla="*/ 2556933 w 3557693"/>
                  <a:gd name="connsiteY44" fmla="*/ 172720 h 3694853"/>
                  <a:gd name="connsiteX45" fmla="*/ 2526453 w 3557693"/>
                  <a:gd name="connsiteY45" fmla="*/ 81280 h 3694853"/>
                  <a:gd name="connsiteX46" fmla="*/ 2495973 w 3557693"/>
                  <a:gd name="connsiteY46" fmla="*/ 111760 h 3694853"/>
                  <a:gd name="connsiteX47" fmla="*/ 2516293 w 3557693"/>
                  <a:gd name="connsiteY47" fmla="*/ 172720 h 3694853"/>
                  <a:gd name="connsiteX48" fmla="*/ 2546773 w 3557693"/>
                  <a:gd name="connsiteY48" fmla="*/ 284480 h 3694853"/>
                  <a:gd name="connsiteX49" fmla="*/ 2567093 w 3557693"/>
                  <a:gd name="connsiteY49" fmla="*/ 375920 h 3694853"/>
                  <a:gd name="connsiteX50" fmla="*/ 2577253 w 3557693"/>
                  <a:gd name="connsiteY50" fmla="*/ 406400 h 3694853"/>
                  <a:gd name="connsiteX51" fmla="*/ 2495973 w 3557693"/>
                  <a:gd name="connsiteY51" fmla="*/ 640080 h 3694853"/>
                  <a:gd name="connsiteX52" fmla="*/ 2424853 w 3557693"/>
                  <a:gd name="connsiteY52" fmla="*/ 894080 h 3694853"/>
                  <a:gd name="connsiteX53" fmla="*/ 2363893 w 3557693"/>
                  <a:gd name="connsiteY53" fmla="*/ 863600 h 3694853"/>
                  <a:gd name="connsiteX54" fmla="*/ 2262293 w 3557693"/>
                  <a:gd name="connsiteY54" fmla="*/ 690880 h 3694853"/>
                  <a:gd name="connsiteX55" fmla="*/ 2221653 w 3557693"/>
                  <a:gd name="connsiteY55" fmla="*/ 609600 h 3694853"/>
                  <a:gd name="connsiteX56" fmla="*/ 2201333 w 3557693"/>
                  <a:gd name="connsiteY56" fmla="*/ 640080 h 3694853"/>
                  <a:gd name="connsiteX57" fmla="*/ 2241973 w 3557693"/>
                  <a:gd name="connsiteY57" fmla="*/ 741680 h 3694853"/>
                  <a:gd name="connsiteX58" fmla="*/ 2302933 w 3557693"/>
                  <a:gd name="connsiteY58" fmla="*/ 853440 h 3694853"/>
                  <a:gd name="connsiteX59" fmla="*/ 2353733 w 3557693"/>
                  <a:gd name="connsiteY59" fmla="*/ 934720 h 3694853"/>
                  <a:gd name="connsiteX60" fmla="*/ 2384213 w 3557693"/>
                  <a:gd name="connsiteY60" fmla="*/ 965200 h 3694853"/>
                  <a:gd name="connsiteX61" fmla="*/ 2363893 w 3557693"/>
                  <a:gd name="connsiteY61" fmla="*/ 1076960 h 3694853"/>
                  <a:gd name="connsiteX62" fmla="*/ 2262293 w 3557693"/>
                  <a:gd name="connsiteY62" fmla="*/ 1422400 h 3694853"/>
                  <a:gd name="connsiteX63" fmla="*/ 2211493 w 3557693"/>
                  <a:gd name="connsiteY63" fmla="*/ 1676400 h 3694853"/>
                  <a:gd name="connsiteX64" fmla="*/ 2160693 w 3557693"/>
                  <a:gd name="connsiteY64" fmla="*/ 1818640 h 3694853"/>
                  <a:gd name="connsiteX65" fmla="*/ 2089573 w 3557693"/>
                  <a:gd name="connsiteY65" fmla="*/ 1838960 h 3694853"/>
                  <a:gd name="connsiteX66" fmla="*/ 2048933 w 3557693"/>
                  <a:gd name="connsiteY66" fmla="*/ 1686560 h 3694853"/>
                  <a:gd name="connsiteX67" fmla="*/ 1957493 w 3557693"/>
                  <a:gd name="connsiteY67" fmla="*/ 1351280 h 3694853"/>
                  <a:gd name="connsiteX68" fmla="*/ 1845733 w 3557693"/>
                  <a:gd name="connsiteY68" fmla="*/ 894080 h 3694853"/>
                  <a:gd name="connsiteX69" fmla="*/ 1805093 w 3557693"/>
                  <a:gd name="connsiteY69" fmla="*/ 436880 h 3694853"/>
                  <a:gd name="connsiteX70" fmla="*/ 1815253 w 3557693"/>
                  <a:gd name="connsiteY70" fmla="*/ 254000 h 3694853"/>
                  <a:gd name="connsiteX71" fmla="*/ 1774613 w 3557693"/>
                  <a:gd name="connsiteY71" fmla="*/ 213360 h 3694853"/>
                  <a:gd name="connsiteX72" fmla="*/ 1764453 w 3557693"/>
                  <a:gd name="connsiteY72" fmla="*/ 365760 h 3694853"/>
                  <a:gd name="connsiteX73" fmla="*/ 1764453 w 3557693"/>
                  <a:gd name="connsiteY73" fmla="*/ 558800 h 3694853"/>
                  <a:gd name="connsiteX74" fmla="*/ 1774613 w 3557693"/>
                  <a:gd name="connsiteY74" fmla="*/ 670560 h 3694853"/>
                  <a:gd name="connsiteX75" fmla="*/ 1733973 w 3557693"/>
                  <a:gd name="connsiteY75" fmla="*/ 609600 h 3694853"/>
                  <a:gd name="connsiteX76" fmla="*/ 1622213 w 3557693"/>
                  <a:gd name="connsiteY76" fmla="*/ 406400 h 3694853"/>
                  <a:gd name="connsiteX77" fmla="*/ 1571413 w 3557693"/>
                  <a:gd name="connsiteY77" fmla="*/ 142240 h 3694853"/>
                  <a:gd name="connsiteX78" fmla="*/ 1540933 w 3557693"/>
                  <a:gd name="connsiteY78" fmla="*/ 60960 h 3694853"/>
                  <a:gd name="connsiteX79" fmla="*/ 1520613 w 3557693"/>
                  <a:gd name="connsiteY79" fmla="*/ 121920 h 3694853"/>
                  <a:gd name="connsiteX80" fmla="*/ 1551093 w 3557693"/>
                  <a:gd name="connsiteY80" fmla="*/ 365760 h 3694853"/>
                  <a:gd name="connsiteX81" fmla="*/ 1571413 w 3557693"/>
                  <a:gd name="connsiteY81" fmla="*/ 426720 h 3694853"/>
                  <a:gd name="connsiteX82" fmla="*/ 1540933 w 3557693"/>
                  <a:gd name="connsiteY82" fmla="*/ 416560 h 3694853"/>
                  <a:gd name="connsiteX83" fmla="*/ 1439333 w 3557693"/>
                  <a:gd name="connsiteY83" fmla="*/ 335280 h 3694853"/>
                  <a:gd name="connsiteX84" fmla="*/ 1327573 w 3557693"/>
                  <a:gd name="connsiteY84" fmla="*/ 274320 h 3694853"/>
                  <a:gd name="connsiteX85" fmla="*/ 1317413 w 3557693"/>
                  <a:gd name="connsiteY85" fmla="*/ 304800 h 3694853"/>
                  <a:gd name="connsiteX86" fmla="*/ 1429173 w 3557693"/>
                  <a:gd name="connsiteY86" fmla="*/ 396240 h 3694853"/>
                  <a:gd name="connsiteX87" fmla="*/ 1571413 w 3557693"/>
                  <a:gd name="connsiteY87" fmla="*/ 477520 h 3694853"/>
                  <a:gd name="connsiteX88" fmla="*/ 1601893 w 3557693"/>
                  <a:gd name="connsiteY88" fmla="*/ 497840 h 3694853"/>
                  <a:gd name="connsiteX89" fmla="*/ 1683173 w 3557693"/>
                  <a:gd name="connsiteY89" fmla="*/ 629920 h 3694853"/>
                  <a:gd name="connsiteX90" fmla="*/ 1764453 w 3557693"/>
                  <a:gd name="connsiteY90" fmla="*/ 731520 h 3694853"/>
                  <a:gd name="connsiteX91" fmla="*/ 1784773 w 3557693"/>
                  <a:gd name="connsiteY91" fmla="*/ 843280 h 3694853"/>
                  <a:gd name="connsiteX92" fmla="*/ 1815253 w 3557693"/>
                  <a:gd name="connsiteY92" fmla="*/ 1036320 h 3694853"/>
                  <a:gd name="connsiteX93" fmla="*/ 1876213 w 3557693"/>
                  <a:gd name="connsiteY93" fmla="*/ 1310640 h 3694853"/>
                  <a:gd name="connsiteX94" fmla="*/ 1855893 w 3557693"/>
                  <a:gd name="connsiteY94" fmla="*/ 1310640 h 3694853"/>
                  <a:gd name="connsiteX95" fmla="*/ 1591733 w 3557693"/>
                  <a:gd name="connsiteY95" fmla="*/ 1137920 h 3694853"/>
                  <a:gd name="connsiteX96" fmla="*/ 1408853 w 3557693"/>
                  <a:gd name="connsiteY96" fmla="*/ 914400 h 3694853"/>
                  <a:gd name="connsiteX97" fmla="*/ 1327573 w 3557693"/>
                  <a:gd name="connsiteY97" fmla="*/ 782320 h 3694853"/>
                  <a:gd name="connsiteX98" fmla="*/ 1307253 w 3557693"/>
                  <a:gd name="connsiteY98" fmla="*/ 619760 h 3694853"/>
                  <a:gd name="connsiteX99" fmla="*/ 1286933 w 3557693"/>
                  <a:gd name="connsiteY99" fmla="*/ 589280 h 3694853"/>
                  <a:gd name="connsiteX100" fmla="*/ 1256453 w 3557693"/>
                  <a:gd name="connsiteY100" fmla="*/ 670560 h 3694853"/>
                  <a:gd name="connsiteX101" fmla="*/ 1266613 w 3557693"/>
                  <a:gd name="connsiteY101" fmla="*/ 772160 h 3694853"/>
                  <a:gd name="connsiteX102" fmla="*/ 1185333 w 3557693"/>
                  <a:gd name="connsiteY102" fmla="*/ 690880 h 3694853"/>
                  <a:gd name="connsiteX103" fmla="*/ 1012613 w 3557693"/>
                  <a:gd name="connsiteY103" fmla="*/ 508000 h 3694853"/>
                  <a:gd name="connsiteX104" fmla="*/ 941493 w 3557693"/>
                  <a:gd name="connsiteY104" fmla="*/ 375920 h 3694853"/>
                  <a:gd name="connsiteX105" fmla="*/ 890693 w 3557693"/>
                  <a:gd name="connsiteY105" fmla="*/ 294640 h 3694853"/>
                  <a:gd name="connsiteX106" fmla="*/ 860213 w 3557693"/>
                  <a:gd name="connsiteY106" fmla="*/ 294640 h 3694853"/>
                  <a:gd name="connsiteX107" fmla="*/ 880533 w 3557693"/>
                  <a:gd name="connsiteY107" fmla="*/ 365760 h 3694853"/>
                  <a:gd name="connsiteX108" fmla="*/ 982133 w 3557693"/>
                  <a:gd name="connsiteY108" fmla="*/ 548640 h 3694853"/>
                  <a:gd name="connsiteX109" fmla="*/ 1083733 w 3557693"/>
                  <a:gd name="connsiteY109" fmla="*/ 650240 h 3694853"/>
                  <a:gd name="connsiteX110" fmla="*/ 1012613 w 3557693"/>
                  <a:gd name="connsiteY110" fmla="*/ 650240 h 3694853"/>
                  <a:gd name="connsiteX111" fmla="*/ 850053 w 3557693"/>
                  <a:gd name="connsiteY111" fmla="*/ 579120 h 3694853"/>
                  <a:gd name="connsiteX112" fmla="*/ 829733 w 3557693"/>
                  <a:gd name="connsiteY112" fmla="*/ 599440 h 3694853"/>
                  <a:gd name="connsiteX113" fmla="*/ 921173 w 3557693"/>
                  <a:gd name="connsiteY113" fmla="*/ 650240 h 3694853"/>
                  <a:gd name="connsiteX114" fmla="*/ 1073573 w 3557693"/>
                  <a:gd name="connsiteY114" fmla="*/ 711200 h 3694853"/>
                  <a:gd name="connsiteX115" fmla="*/ 1124373 w 3557693"/>
                  <a:gd name="connsiteY115" fmla="*/ 721360 h 3694853"/>
                  <a:gd name="connsiteX116" fmla="*/ 1246293 w 3557693"/>
                  <a:gd name="connsiteY116" fmla="*/ 822960 h 3694853"/>
                  <a:gd name="connsiteX117" fmla="*/ 1286933 w 3557693"/>
                  <a:gd name="connsiteY117" fmla="*/ 853440 h 3694853"/>
                  <a:gd name="connsiteX118" fmla="*/ 1398693 w 3557693"/>
                  <a:gd name="connsiteY118" fmla="*/ 985520 h 3694853"/>
                  <a:gd name="connsiteX119" fmla="*/ 1500293 w 3557693"/>
                  <a:gd name="connsiteY119" fmla="*/ 1117600 h 3694853"/>
                  <a:gd name="connsiteX120" fmla="*/ 1683173 w 3557693"/>
                  <a:gd name="connsiteY120" fmla="*/ 1290320 h 3694853"/>
                  <a:gd name="connsiteX121" fmla="*/ 1845733 w 3557693"/>
                  <a:gd name="connsiteY121" fmla="*/ 1422400 h 3694853"/>
                  <a:gd name="connsiteX122" fmla="*/ 1866053 w 3557693"/>
                  <a:gd name="connsiteY122" fmla="*/ 1473200 h 3694853"/>
                  <a:gd name="connsiteX123" fmla="*/ 1886373 w 3557693"/>
                  <a:gd name="connsiteY123" fmla="*/ 1625600 h 3694853"/>
                  <a:gd name="connsiteX124" fmla="*/ 1896533 w 3557693"/>
                  <a:gd name="connsiteY124" fmla="*/ 1717040 h 3694853"/>
                  <a:gd name="connsiteX125" fmla="*/ 1886373 w 3557693"/>
                  <a:gd name="connsiteY125" fmla="*/ 1879600 h 3694853"/>
                  <a:gd name="connsiteX126" fmla="*/ 1774613 w 3557693"/>
                  <a:gd name="connsiteY126" fmla="*/ 1828800 h 3694853"/>
                  <a:gd name="connsiteX127" fmla="*/ 1500293 w 3557693"/>
                  <a:gd name="connsiteY127" fmla="*/ 1778000 h 3694853"/>
                  <a:gd name="connsiteX128" fmla="*/ 1256453 w 3557693"/>
                  <a:gd name="connsiteY128" fmla="*/ 1706880 h 3694853"/>
                  <a:gd name="connsiteX129" fmla="*/ 900853 w 3557693"/>
                  <a:gd name="connsiteY129" fmla="*/ 1574800 h 3694853"/>
                  <a:gd name="connsiteX130" fmla="*/ 667173 w 3557693"/>
                  <a:gd name="connsiteY130" fmla="*/ 1341120 h 3694853"/>
                  <a:gd name="connsiteX131" fmla="*/ 514773 w 3557693"/>
                  <a:gd name="connsiteY131" fmla="*/ 1137920 h 3694853"/>
                  <a:gd name="connsiteX132" fmla="*/ 423333 w 3557693"/>
                  <a:gd name="connsiteY132" fmla="*/ 1036320 h 3694853"/>
                  <a:gd name="connsiteX133" fmla="*/ 362373 w 3557693"/>
                  <a:gd name="connsiteY133" fmla="*/ 1046480 h 3694853"/>
                  <a:gd name="connsiteX134" fmla="*/ 443653 w 3557693"/>
                  <a:gd name="connsiteY134" fmla="*/ 1137920 h 3694853"/>
                  <a:gd name="connsiteX135" fmla="*/ 565573 w 3557693"/>
                  <a:gd name="connsiteY135" fmla="*/ 1320800 h 3694853"/>
                  <a:gd name="connsiteX136" fmla="*/ 626533 w 3557693"/>
                  <a:gd name="connsiteY136" fmla="*/ 1402080 h 3694853"/>
                  <a:gd name="connsiteX137" fmla="*/ 555413 w 3557693"/>
                  <a:gd name="connsiteY137" fmla="*/ 1391920 h 3694853"/>
                  <a:gd name="connsiteX138" fmla="*/ 382693 w 3557693"/>
                  <a:gd name="connsiteY138" fmla="*/ 1300480 h 3694853"/>
                  <a:gd name="connsiteX139" fmla="*/ 209973 w 3557693"/>
                  <a:gd name="connsiteY139" fmla="*/ 1178560 h 3694853"/>
                  <a:gd name="connsiteX140" fmla="*/ 47413 w 3557693"/>
                  <a:gd name="connsiteY140" fmla="*/ 1046480 h 3694853"/>
                  <a:gd name="connsiteX141" fmla="*/ 6773 w 3557693"/>
                  <a:gd name="connsiteY141" fmla="*/ 1056640 h 3694853"/>
                  <a:gd name="connsiteX142" fmla="*/ 88053 w 3557693"/>
                  <a:gd name="connsiteY142" fmla="*/ 1127760 h 3694853"/>
                  <a:gd name="connsiteX143" fmla="*/ 362373 w 3557693"/>
                  <a:gd name="connsiteY143" fmla="*/ 1351280 h 3694853"/>
                  <a:gd name="connsiteX144" fmla="*/ 606213 w 3557693"/>
                  <a:gd name="connsiteY144" fmla="*/ 1463040 h 3694853"/>
                  <a:gd name="connsiteX145" fmla="*/ 707813 w 3557693"/>
                  <a:gd name="connsiteY145" fmla="*/ 1483360 h 3694853"/>
                  <a:gd name="connsiteX146" fmla="*/ 758613 w 3557693"/>
                  <a:gd name="connsiteY146" fmla="*/ 1544320 h 3694853"/>
                  <a:gd name="connsiteX147" fmla="*/ 819573 w 3557693"/>
                  <a:gd name="connsiteY147" fmla="*/ 1595120 h 3694853"/>
                  <a:gd name="connsiteX148" fmla="*/ 911013 w 3557693"/>
                  <a:gd name="connsiteY148" fmla="*/ 1645920 h 3694853"/>
                  <a:gd name="connsiteX149" fmla="*/ 1236133 w 3557693"/>
                  <a:gd name="connsiteY149" fmla="*/ 1767840 h 3694853"/>
                  <a:gd name="connsiteX150" fmla="*/ 1540933 w 3557693"/>
                  <a:gd name="connsiteY150" fmla="*/ 1879600 h 3694853"/>
                  <a:gd name="connsiteX151" fmla="*/ 1652693 w 3557693"/>
                  <a:gd name="connsiteY151" fmla="*/ 1950720 h 3694853"/>
                  <a:gd name="connsiteX152" fmla="*/ 1469813 w 3557693"/>
                  <a:gd name="connsiteY152" fmla="*/ 1920240 h 3694853"/>
                  <a:gd name="connsiteX153" fmla="*/ 1286933 w 3557693"/>
                  <a:gd name="connsiteY153" fmla="*/ 1920240 h 3694853"/>
                  <a:gd name="connsiteX154" fmla="*/ 1053253 w 3557693"/>
                  <a:gd name="connsiteY154" fmla="*/ 1899920 h 3694853"/>
                  <a:gd name="connsiteX155" fmla="*/ 809413 w 3557693"/>
                  <a:gd name="connsiteY155" fmla="*/ 1828800 h 3694853"/>
                  <a:gd name="connsiteX156" fmla="*/ 545253 w 3557693"/>
                  <a:gd name="connsiteY156" fmla="*/ 1737360 h 3694853"/>
                  <a:gd name="connsiteX157" fmla="*/ 514773 w 3557693"/>
                  <a:gd name="connsiteY157" fmla="*/ 1727200 h 3694853"/>
                  <a:gd name="connsiteX158" fmla="*/ 382693 w 3557693"/>
                  <a:gd name="connsiteY158" fmla="*/ 1635760 h 3694853"/>
                  <a:gd name="connsiteX159" fmla="*/ 342053 w 3557693"/>
                  <a:gd name="connsiteY159" fmla="*/ 1645920 h 3694853"/>
                  <a:gd name="connsiteX160" fmla="*/ 474133 w 3557693"/>
                  <a:gd name="connsiteY160" fmla="*/ 1767840 h 3694853"/>
                  <a:gd name="connsiteX161" fmla="*/ 728133 w 3557693"/>
                  <a:gd name="connsiteY161" fmla="*/ 1849120 h 3694853"/>
                  <a:gd name="connsiteX162" fmla="*/ 606213 w 3557693"/>
                  <a:gd name="connsiteY162" fmla="*/ 1849120 h 3694853"/>
                  <a:gd name="connsiteX163" fmla="*/ 474133 w 3557693"/>
                  <a:gd name="connsiteY163" fmla="*/ 1838960 h 3694853"/>
                  <a:gd name="connsiteX164" fmla="*/ 474133 w 3557693"/>
                  <a:gd name="connsiteY164" fmla="*/ 1889760 h 3694853"/>
                  <a:gd name="connsiteX165" fmla="*/ 585893 w 3557693"/>
                  <a:gd name="connsiteY165" fmla="*/ 1889760 h 3694853"/>
                  <a:gd name="connsiteX166" fmla="*/ 789093 w 3557693"/>
                  <a:gd name="connsiteY166" fmla="*/ 1889760 h 3694853"/>
                  <a:gd name="connsiteX167" fmla="*/ 992293 w 3557693"/>
                  <a:gd name="connsiteY167" fmla="*/ 1930400 h 3694853"/>
                  <a:gd name="connsiteX168" fmla="*/ 1266613 w 3557693"/>
                  <a:gd name="connsiteY168" fmla="*/ 1950720 h 3694853"/>
                  <a:gd name="connsiteX169" fmla="*/ 1520613 w 3557693"/>
                  <a:gd name="connsiteY169" fmla="*/ 1981200 h 3694853"/>
                  <a:gd name="connsiteX170" fmla="*/ 1693333 w 3557693"/>
                  <a:gd name="connsiteY170" fmla="*/ 2021840 h 3694853"/>
                  <a:gd name="connsiteX171" fmla="*/ 1744133 w 3557693"/>
                  <a:gd name="connsiteY171" fmla="*/ 2123440 h 3694853"/>
                  <a:gd name="connsiteX172" fmla="*/ 1794933 w 3557693"/>
                  <a:gd name="connsiteY172" fmla="*/ 2255520 h 3694853"/>
                  <a:gd name="connsiteX173" fmla="*/ 1805093 w 3557693"/>
                  <a:gd name="connsiteY173" fmla="*/ 2499360 h 3694853"/>
                  <a:gd name="connsiteX174" fmla="*/ 1784773 w 3557693"/>
                  <a:gd name="connsiteY174" fmla="*/ 2753360 h 3694853"/>
                  <a:gd name="connsiteX175" fmla="*/ 1733973 w 3557693"/>
                  <a:gd name="connsiteY175" fmla="*/ 3048000 h 3694853"/>
                  <a:gd name="connsiteX176" fmla="*/ 1683173 w 3557693"/>
                  <a:gd name="connsiteY176" fmla="*/ 3342640 h 3694853"/>
                  <a:gd name="connsiteX177" fmla="*/ 1632373 w 3557693"/>
                  <a:gd name="connsiteY177" fmla="*/ 3586480 h 3694853"/>
                  <a:gd name="connsiteX178" fmla="*/ 1825413 w 3557693"/>
                  <a:gd name="connsiteY178" fmla="*/ 3667760 h 3694853"/>
                  <a:gd name="connsiteX179" fmla="*/ 2120053 w 3557693"/>
                  <a:gd name="connsiteY179" fmla="*/ 3677920 h 3694853"/>
                  <a:gd name="connsiteX180" fmla="*/ 2191173 w 3557693"/>
                  <a:gd name="connsiteY180" fmla="*/ 3627120 h 3694853"/>
                  <a:gd name="connsiteX181" fmla="*/ 2181013 w 3557693"/>
                  <a:gd name="connsiteY181" fmla="*/ 3271520 h 3694853"/>
                  <a:gd name="connsiteX182" fmla="*/ 2159909 w 3557693"/>
                  <a:gd name="connsiteY182" fmla="*/ 2353033 h 3694853"/>
                  <a:gd name="connsiteX0" fmla="*/ 2159909 w 3557693"/>
                  <a:gd name="connsiteY0" fmla="*/ 2353033 h 3694853"/>
                  <a:gd name="connsiteX1" fmla="*/ 2302933 w 3557693"/>
                  <a:gd name="connsiteY1" fmla="*/ 2103120 h 3694853"/>
                  <a:gd name="connsiteX2" fmla="*/ 2628053 w 3557693"/>
                  <a:gd name="connsiteY2" fmla="*/ 1838960 h 3694853"/>
                  <a:gd name="connsiteX3" fmla="*/ 3014133 w 3557693"/>
                  <a:gd name="connsiteY3" fmla="*/ 1615440 h 3694853"/>
                  <a:gd name="connsiteX4" fmla="*/ 3288453 w 3557693"/>
                  <a:gd name="connsiteY4" fmla="*/ 1503680 h 3694853"/>
                  <a:gd name="connsiteX5" fmla="*/ 3471333 w 3557693"/>
                  <a:gd name="connsiteY5" fmla="*/ 1391920 h 3694853"/>
                  <a:gd name="connsiteX6" fmla="*/ 3552613 w 3557693"/>
                  <a:gd name="connsiteY6" fmla="*/ 1280160 h 3694853"/>
                  <a:gd name="connsiteX7" fmla="*/ 3501813 w 3557693"/>
                  <a:gd name="connsiteY7" fmla="*/ 1270000 h 3694853"/>
                  <a:gd name="connsiteX8" fmla="*/ 3430693 w 3557693"/>
                  <a:gd name="connsiteY8" fmla="*/ 1371600 h 3694853"/>
                  <a:gd name="connsiteX9" fmla="*/ 3237653 w 3557693"/>
                  <a:gd name="connsiteY9" fmla="*/ 1473200 h 3694853"/>
                  <a:gd name="connsiteX10" fmla="*/ 2922693 w 3557693"/>
                  <a:gd name="connsiteY10" fmla="*/ 1605280 h 3694853"/>
                  <a:gd name="connsiteX11" fmla="*/ 2892213 w 3557693"/>
                  <a:gd name="connsiteY11" fmla="*/ 1595120 h 3694853"/>
                  <a:gd name="connsiteX12" fmla="*/ 2922693 w 3557693"/>
                  <a:gd name="connsiteY12" fmla="*/ 1483360 h 3694853"/>
                  <a:gd name="connsiteX13" fmla="*/ 2983653 w 3557693"/>
                  <a:gd name="connsiteY13" fmla="*/ 1320800 h 3694853"/>
                  <a:gd name="connsiteX14" fmla="*/ 2983653 w 3557693"/>
                  <a:gd name="connsiteY14" fmla="*/ 1270000 h 3694853"/>
                  <a:gd name="connsiteX15" fmla="*/ 2932853 w 3557693"/>
                  <a:gd name="connsiteY15" fmla="*/ 1280160 h 3694853"/>
                  <a:gd name="connsiteX16" fmla="*/ 2902373 w 3557693"/>
                  <a:gd name="connsiteY16" fmla="*/ 1361440 h 3694853"/>
                  <a:gd name="connsiteX17" fmla="*/ 2821093 w 3557693"/>
                  <a:gd name="connsiteY17" fmla="*/ 1584960 h 3694853"/>
                  <a:gd name="connsiteX18" fmla="*/ 2790613 w 3557693"/>
                  <a:gd name="connsiteY18" fmla="*/ 1666240 h 3694853"/>
                  <a:gd name="connsiteX19" fmla="*/ 2668693 w 3557693"/>
                  <a:gd name="connsiteY19" fmla="*/ 1737360 h 3694853"/>
                  <a:gd name="connsiteX20" fmla="*/ 2475653 w 3557693"/>
                  <a:gd name="connsiteY20" fmla="*/ 1838960 h 3694853"/>
                  <a:gd name="connsiteX21" fmla="*/ 2374053 w 3557693"/>
                  <a:gd name="connsiteY21" fmla="*/ 1899920 h 3694853"/>
                  <a:gd name="connsiteX22" fmla="*/ 2231813 w 3557693"/>
                  <a:gd name="connsiteY22" fmla="*/ 2011680 h 3694853"/>
                  <a:gd name="connsiteX23" fmla="*/ 2313093 w 3557693"/>
                  <a:gd name="connsiteY23" fmla="*/ 1666240 h 3694853"/>
                  <a:gd name="connsiteX24" fmla="*/ 2384213 w 3557693"/>
                  <a:gd name="connsiteY24" fmla="*/ 1280160 h 3694853"/>
                  <a:gd name="connsiteX25" fmla="*/ 2597573 w 3557693"/>
                  <a:gd name="connsiteY25" fmla="*/ 1056640 h 3694853"/>
                  <a:gd name="connsiteX26" fmla="*/ 2668693 w 3557693"/>
                  <a:gd name="connsiteY26" fmla="*/ 894080 h 3694853"/>
                  <a:gd name="connsiteX27" fmla="*/ 2628053 w 3557693"/>
                  <a:gd name="connsiteY27" fmla="*/ 894080 h 3694853"/>
                  <a:gd name="connsiteX28" fmla="*/ 2567093 w 3557693"/>
                  <a:gd name="connsiteY28" fmla="*/ 1026160 h 3694853"/>
                  <a:gd name="connsiteX29" fmla="*/ 2414693 w 3557693"/>
                  <a:gd name="connsiteY29" fmla="*/ 1148080 h 3694853"/>
                  <a:gd name="connsiteX30" fmla="*/ 2465493 w 3557693"/>
                  <a:gd name="connsiteY30" fmla="*/ 975360 h 3694853"/>
                  <a:gd name="connsiteX31" fmla="*/ 2546773 w 3557693"/>
                  <a:gd name="connsiteY31" fmla="*/ 680720 h 3694853"/>
                  <a:gd name="connsiteX32" fmla="*/ 2648373 w 3557693"/>
                  <a:gd name="connsiteY32" fmla="*/ 589280 h 3694853"/>
                  <a:gd name="connsiteX33" fmla="*/ 2729653 w 3557693"/>
                  <a:gd name="connsiteY33" fmla="*/ 497840 h 3694853"/>
                  <a:gd name="connsiteX34" fmla="*/ 2739813 w 3557693"/>
                  <a:gd name="connsiteY34" fmla="*/ 447040 h 3694853"/>
                  <a:gd name="connsiteX35" fmla="*/ 2699173 w 3557693"/>
                  <a:gd name="connsiteY35" fmla="*/ 467360 h 3694853"/>
                  <a:gd name="connsiteX36" fmla="*/ 2628053 w 3557693"/>
                  <a:gd name="connsiteY36" fmla="*/ 548640 h 3694853"/>
                  <a:gd name="connsiteX37" fmla="*/ 2567093 w 3557693"/>
                  <a:gd name="connsiteY37" fmla="*/ 579120 h 3694853"/>
                  <a:gd name="connsiteX38" fmla="*/ 2678853 w 3557693"/>
                  <a:gd name="connsiteY38" fmla="*/ 274320 h 3694853"/>
                  <a:gd name="connsiteX39" fmla="*/ 2729653 w 3557693"/>
                  <a:gd name="connsiteY39" fmla="*/ 40640 h 3694853"/>
                  <a:gd name="connsiteX40" fmla="*/ 2689013 w 3557693"/>
                  <a:gd name="connsiteY40" fmla="*/ 30480 h 3694853"/>
                  <a:gd name="connsiteX41" fmla="*/ 2668693 w 3557693"/>
                  <a:gd name="connsiteY41" fmla="*/ 142240 h 3694853"/>
                  <a:gd name="connsiteX42" fmla="*/ 2617893 w 3557693"/>
                  <a:gd name="connsiteY42" fmla="*/ 314960 h 3694853"/>
                  <a:gd name="connsiteX43" fmla="*/ 2597573 w 3557693"/>
                  <a:gd name="connsiteY43" fmla="*/ 314960 h 3694853"/>
                  <a:gd name="connsiteX44" fmla="*/ 2556933 w 3557693"/>
                  <a:gd name="connsiteY44" fmla="*/ 172720 h 3694853"/>
                  <a:gd name="connsiteX45" fmla="*/ 2526453 w 3557693"/>
                  <a:gd name="connsiteY45" fmla="*/ 81280 h 3694853"/>
                  <a:gd name="connsiteX46" fmla="*/ 2495973 w 3557693"/>
                  <a:gd name="connsiteY46" fmla="*/ 111760 h 3694853"/>
                  <a:gd name="connsiteX47" fmla="*/ 2516293 w 3557693"/>
                  <a:gd name="connsiteY47" fmla="*/ 172720 h 3694853"/>
                  <a:gd name="connsiteX48" fmla="*/ 2546773 w 3557693"/>
                  <a:gd name="connsiteY48" fmla="*/ 284480 h 3694853"/>
                  <a:gd name="connsiteX49" fmla="*/ 2567093 w 3557693"/>
                  <a:gd name="connsiteY49" fmla="*/ 375920 h 3694853"/>
                  <a:gd name="connsiteX50" fmla="*/ 2577253 w 3557693"/>
                  <a:gd name="connsiteY50" fmla="*/ 406400 h 3694853"/>
                  <a:gd name="connsiteX51" fmla="*/ 2495973 w 3557693"/>
                  <a:gd name="connsiteY51" fmla="*/ 640080 h 3694853"/>
                  <a:gd name="connsiteX52" fmla="*/ 2424853 w 3557693"/>
                  <a:gd name="connsiteY52" fmla="*/ 894080 h 3694853"/>
                  <a:gd name="connsiteX53" fmla="*/ 2363893 w 3557693"/>
                  <a:gd name="connsiteY53" fmla="*/ 863600 h 3694853"/>
                  <a:gd name="connsiteX54" fmla="*/ 2262293 w 3557693"/>
                  <a:gd name="connsiteY54" fmla="*/ 690880 h 3694853"/>
                  <a:gd name="connsiteX55" fmla="*/ 2221653 w 3557693"/>
                  <a:gd name="connsiteY55" fmla="*/ 609600 h 3694853"/>
                  <a:gd name="connsiteX56" fmla="*/ 2201333 w 3557693"/>
                  <a:gd name="connsiteY56" fmla="*/ 640080 h 3694853"/>
                  <a:gd name="connsiteX57" fmla="*/ 2241973 w 3557693"/>
                  <a:gd name="connsiteY57" fmla="*/ 741680 h 3694853"/>
                  <a:gd name="connsiteX58" fmla="*/ 2302933 w 3557693"/>
                  <a:gd name="connsiteY58" fmla="*/ 853440 h 3694853"/>
                  <a:gd name="connsiteX59" fmla="*/ 2353733 w 3557693"/>
                  <a:gd name="connsiteY59" fmla="*/ 934720 h 3694853"/>
                  <a:gd name="connsiteX60" fmla="*/ 2384213 w 3557693"/>
                  <a:gd name="connsiteY60" fmla="*/ 965200 h 3694853"/>
                  <a:gd name="connsiteX61" fmla="*/ 2363893 w 3557693"/>
                  <a:gd name="connsiteY61" fmla="*/ 1076960 h 3694853"/>
                  <a:gd name="connsiteX62" fmla="*/ 2262293 w 3557693"/>
                  <a:gd name="connsiteY62" fmla="*/ 1422400 h 3694853"/>
                  <a:gd name="connsiteX63" fmla="*/ 2211493 w 3557693"/>
                  <a:gd name="connsiteY63" fmla="*/ 1676400 h 3694853"/>
                  <a:gd name="connsiteX64" fmla="*/ 2160693 w 3557693"/>
                  <a:gd name="connsiteY64" fmla="*/ 1818640 h 3694853"/>
                  <a:gd name="connsiteX65" fmla="*/ 2089573 w 3557693"/>
                  <a:gd name="connsiteY65" fmla="*/ 1838960 h 3694853"/>
                  <a:gd name="connsiteX66" fmla="*/ 2048933 w 3557693"/>
                  <a:gd name="connsiteY66" fmla="*/ 1686560 h 3694853"/>
                  <a:gd name="connsiteX67" fmla="*/ 1957493 w 3557693"/>
                  <a:gd name="connsiteY67" fmla="*/ 1351280 h 3694853"/>
                  <a:gd name="connsiteX68" fmla="*/ 1845733 w 3557693"/>
                  <a:gd name="connsiteY68" fmla="*/ 894080 h 3694853"/>
                  <a:gd name="connsiteX69" fmla="*/ 1805093 w 3557693"/>
                  <a:gd name="connsiteY69" fmla="*/ 436880 h 3694853"/>
                  <a:gd name="connsiteX70" fmla="*/ 1815253 w 3557693"/>
                  <a:gd name="connsiteY70" fmla="*/ 254000 h 3694853"/>
                  <a:gd name="connsiteX71" fmla="*/ 1774613 w 3557693"/>
                  <a:gd name="connsiteY71" fmla="*/ 213360 h 3694853"/>
                  <a:gd name="connsiteX72" fmla="*/ 1764453 w 3557693"/>
                  <a:gd name="connsiteY72" fmla="*/ 365760 h 3694853"/>
                  <a:gd name="connsiteX73" fmla="*/ 1764453 w 3557693"/>
                  <a:gd name="connsiteY73" fmla="*/ 558800 h 3694853"/>
                  <a:gd name="connsiteX74" fmla="*/ 1774613 w 3557693"/>
                  <a:gd name="connsiteY74" fmla="*/ 670560 h 3694853"/>
                  <a:gd name="connsiteX75" fmla="*/ 1733973 w 3557693"/>
                  <a:gd name="connsiteY75" fmla="*/ 609600 h 3694853"/>
                  <a:gd name="connsiteX76" fmla="*/ 1622213 w 3557693"/>
                  <a:gd name="connsiteY76" fmla="*/ 406400 h 3694853"/>
                  <a:gd name="connsiteX77" fmla="*/ 1571413 w 3557693"/>
                  <a:gd name="connsiteY77" fmla="*/ 142240 h 3694853"/>
                  <a:gd name="connsiteX78" fmla="*/ 1540933 w 3557693"/>
                  <a:gd name="connsiteY78" fmla="*/ 60960 h 3694853"/>
                  <a:gd name="connsiteX79" fmla="*/ 1520613 w 3557693"/>
                  <a:gd name="connsiteY79" fmla="*/ 121920 h 3694853"/>
                  <a:gd name="connsiteX80" fmla="*/ 1551093 w 3557693"/>
                  <a:gd name="connsiteY80" fmla="*/ 365760 h 3694853"/>
                  <a:gd name="connsiteX81" fmla="*/ 1571413 w 3557693"/>
                  <a:gd name="connsiteY81" fmla="*/ 426720 h 3694853"/>
                  <a:gd name="connsiteX82" fmla="*/ 1540933 w 3557693"/>
                  <a:gd name="connsiteY82" fmla="*/ 416560 h 3694853"/>
                  <a:gd name="connsiteX83" fmla="*/ 1439333 w 3557693"/>
                  <a:gd name="connsiteY83" fmla="*/ 335280 h 3694853"/>
                  <a:gd name="connsiteX84" fmla="*/ 1327573 w 3557693"/>
                  <a:gd name="connsiteY84" fmla="*/ 274320 h 3694853"/>
                  <a:gd name="connsiteX85" fmla="*/ 1317413 w 3557693"/>
                  <a:gd name="connsiteY85" fmla="*/ 304800 h 3694853"/>
                  <a:gd name="connsiteX86" fmla="*/ 1429173 w 3557693"/>
                  <a:gd name="connsiteY86" fmla="*/ 396240 h 3694853"/>
                  <a:gd name="connsiteX87" fmla="*/ 1571413 w 3557693"/>
                  <a:gd name="connsiteY87" fmla="*/ 477520 h 3694853"/>
                  <a:gd name="connsiteX88" fmla="*/ 1601893 w 3557693"/>
                  <a:gd name="connsiteY88" fmla="*/ 497840 h 3694853"/>
                  <a:gd name="connsiteX89" fmla="*/ 1683173 w 3557693"/>
                  <a:gd name="connsiteY89" fmla="*/ 629920 h 3694853"/>
                  <a:gd name="connsiteX90" fmla="*/ 1764453 w 3557693"/>
                  <a:gd name="connsiteY90" fmla="*/ 731520 h 3694853"/>
                  <a:gd name="connsiteX91" fmla="*/ 1784773 w 3557693"/>
                  <a:gd name="connsiteY91" fmla="*/ 843280 h 3694853"/>
                  <a:gd name="connsiteX92" fmla="*/ 1815253 w 3557693"/>
                  <a:gd name="connsiteY92" fmla="*/ 1036320 h 3694853"/>
                  <a:gd name="connsiteX93" fmla="*/ 1876213 w 3557693"/>
                  <a:gd name="connsiteY93" fmla="*/ 1310640 h 3694853"/>
                  <a:gd name="connsiteX94" fmla="*/ 1855893 w 3557693"/>
                  <a:gd name="connsiteY94" fmla="*/ 1310640 h 3694853"/>
                  <a:gd name="connsiteX95" fmla="*/ 1591733 w 3557693"/>
                  <a:gd name="connsiteY95" fmla="*/ 1137920 h 3694853"/>
                  <a:gd name="connsiteX96" fmla="*/ 1408853 w 3557693"/>
                  <a:gd name="connsiteY96" fmla="*/ 914400 h 3694853"/>
                  <a:gd name="connsiteX97" fmla="*/ 1327573 w 3557693"/>
                  <a:gd name="connsiteY97" fmla="*/ 782320 h 3694853"/>
                  <a:gd name="connsiteX98" fmla="*/ 1307253 w 3557693"/>
                  <a:gd name="connsiteY98" fmla="*/ 619760 h 3694853"/>
                  <a:gd name="connsiteX99" fmla="*/ 1286933 w 3557693"/>
                  <a:gd name="connsiteY99" fmla="*/ 589280 h 3694853"/>
                  <a:gd name="connsiteX100" fmla="*/ 1256453 w 3557693"/>
                  <a:gd name="connsiteY100" fmla="*/ 670560 h 3694853"/>
                  <a:gd name="connsiteX101" fmla="*/ 1266613 w 3557693"/>
                  <a:gd name="connsiteY101" fmla="*/ 772160 h 3694853"/>
                  <a:gd name="connsiteX102" fmla="*/ 1185333 w 3557693"/>
                  <a:gd name="connsiteY102" fmla="*/ 690880 h 3694853"/>
                  <a:gd name="connsiteX103" fmla="*/ 1012613 w 3557693"/>
                  <a:gd name="connsiteY103" fmla="*/ 508000 h 3694853"/>
                  <a:gd name="connsiteX104" fmla="*/ 941493 w 3557693"/>
                  <a:gd name="connsiteY104" fmla="*/ 375920 h 3694853"/>
                  <a:gd name="connsiteX105" fmla="*/ 890693 w 3557693"/>
                  <a:gd name="connsiteY105" fmla="*/ 294640 h 3694853"/>
                  <a:gd name="connsiteX106" fmla="*/ 860213 w 3557693"/>
                  <a:gd name="connsiteY106" fmla="*/ 294640 h 3694853"/>
                  <a:gd name="connsiteX107" fmla="*/ 880533 w 3557693"/>
                  <a:gd name="connsiteY107" fmla="*/ 365760 h 3694853"/>
                  <a:gd name="connsiteX108" fmla="*/ 982133 w 3557693"/>
                  <a:gd name="connsiteY108" fmla="*/ 548640 h 3694853"/>
                  <a:gd name="connsiteX109" fmla="*/ 1083733 w 3557693"/>
                  <a:gd name="connsiteY109" fmla="*/ 650240 h 3694853"/>
                  <a:gd name="connsiteX110" fmla="*/ 1012613 w 3557693"/>
                  <a:gd name="connsiteY110" fmla="*/ 650240 h 3694853"/>
                  <a:gd name="connsiteX111" fmla="*/ 850053 w 3557693"/>
                  <a:gd name="connsiteY111" fmla="*/ 579120 h 3694853"/>
                  <a:gd name="connsiteX112" fmla="*/ 829733 w 3557693"/>
                  <a:gd name="connsiteY112" fmla="*/ 599440 h 3694853"/>
                  <a:gd name="connsiteX113" fmla="*/ 921173 w 3557693"/>
                  <a:gd name="connsiteY113" fmla="*/ 650240 h 3694853"/>
                  <a:gd name="connsiteX114" fmla="*/ 1073573 w 3557693"/>
                  <a:gd name="connsiteY114" fmla="*/ 711200 h 3694853"/>
                  <a:gd name="connsiteX115" fmla="*/ 1124373 w 3557693"/>
                  <a:gd name="connsiteY115" fmla="*/ 721360 h 3694853"/>
                  <a:gd name="connsiteX116" fmla="*/ 1246293 w 3557693"/>
                  <a:gd name="connsiteY116" fmla="*/ 822960 h 3694853"/>
                  <a:gd name="connsiteX117" fmla="*/ 1286933 w 3557693"/>
                  <a:gd name="connsiteY117" fmla="*/ 853440 h 3694853"/>
                  <a:gd name="connsiteX118" fmla="*/ 1398693 w 3557693"/>
                  <a:gd name="connsiteY118" fmla="*/ 985520 h 3694853"/>
                  <a:gd name="connsiteX119" fmla="*/ 1500293 w 3557693"/>
                  <a:gd name="connsiteY119" fmla="*/ 1117600 h 3694853"/>
                  <a:gd name="connsiteX120" fmla="*/ 1683173 w 3557693"/>
                  <a:gd name="connsiteY120" fmla="*/ 1290320 h 3694853"/>
                  <a:gd name="connsiteX121" fmla="*/ 1845733 w 3557693"/>
                  <a:gd name="connsiteY121" fmla="*/ 1422400 h 3694853"/>
                  <a:gd name="connsiteX122" fmla="*/ 1866053 w 3557693"/>
                  <a:gd name="connsiteY122" fmla="*/ 1473200 h 3694853"/>
                  <a:gd name="connsiteX123" fmla="*/ 1886373 w 3557693"/>
                  <a:gd name="connsiteY123" fmla="*/ 1625600 h 3694853"/>
                  <a:gd name="connsiteX124" fmla="*/ 1896533 w 3557693"/>
                  <a:gd name="connsiteY124" fmla="*/ 1717040 h 3694853"/>
                  <a:gd name="connsiteX125" fmla="*/ 1886373 w 3557693"/>
                  <a:gd name="connsiteY125" fmla="*/ 1879600 h 3694853"/>
                  <a:gd name="connsiteX126" fmla="*/ 1774613 w 3557693"/>
                  <a:gd name="connsiteY126" fmla="*/ 1828800 h 3694853"/>
                  <a:gd name="connsiteX127" fmla="*/ 1500293 w 3557693"/>
                  <a:gd name="connsiteY127" fmla="*/ 1778000 h 3694853"/>
                  <a:gd name="connsiteX128" fmla="*/ 1256453 w 3557693"/>
                  <a:gd name="connsiteY128" fmla="*/ 1706880 h 3694853"/>
                  <a:gd name="connsiteX129" fmla="*/ 900853 w 3557693"/>
                  <a:gd name="connsiteY129" fmla="*/ 1574800 h 3694853"/>
                  <a:gd name="connsiteX130" fmla="*/ 667173 w 3557693"/>
                  <a:gd name="connsiteY130" fmla="*/ 1341120 h 3694853"/>
                  <a:gd name="connsiteX131" fmla="*/ 514773 w 3557693"/>
                  <a:gd name="connsiteY131" fmla="*/ 1137920 h 3694853"/>
                  <a:gd name="connsiteX132" fmla="*/ 423333 w 3557693"/>
                  <a:gd name="connsiteY132" fmla="*/ 1036320 h 3694853"/>
                  <a:gd name="connsiteX133" fmla="*/ 362373 w 3557693"/>
                  <a:gd name="connsiteY133" fmla="*/ 1046480 h 3694853"/>
                  <a:gd name="connsiteX134" fmla="*/ 443653 w 3557693"/>
                  <a:gd name="connsiteY134" fmla="*/ 1137920 h 3694853"/>
                  <a:gd name="connsiteX135" fmla="*/ 565573 w 3557693"/>
                  <a:gd name="connsiteY135" fmla="*/ 1320800 h 3694853"/>
                  <a:gd name="connsiteX136" fmla="*/ 626533 w 3557693"/>
                  <a:gd name="connsiteY136" fmla="*/ 1402080 h 3694853"/>
                  <a:gd name="connsiteX137" fmla="*/ 555413 w 3557693"/>
                  <a:gd name="connsiteY137" fmla="*/ 1391920 h 3694853"/>
                  <a:gd name="connsiteX138" fmla="*/ 382693 w 3557693"/>
                  <a:gd name="connsiteY138" fmla="*/ 1300480 h 3694853"/>
                  <a:gd name="connsiteX139" fmla="*/ 209973 w 3557693"/>
                  <a:gd name="connsiteY139" fmla="*/ 1178560 h 3694853"/>
                  <a:gd name="connsiteX140" fmla="*/ 47413 w 3557693"/>
                  <a:gd name="connsiteY140" fmla="*/ 1046480 h 3694853"/>
                  <a:gd name="connsiteX141" fmla="*/ 6773 w 3557693"/>
                  <a:gd name="connsiteY141" fmla="*/ 1056640 h 3694853"/>
                  <a:gd name="connsiteX142" fmla="*/ 88053 w 3557693"/>
                  <a:gd name="connsiteY142" fmla="*/ 1127760 h 3694853"/>
                  <a:gd name="connsiteX143" fmla="*/ 362373 w 3557693"/>
                  <a:gd name="connsiteY143" fmla="*/ 1351280 h 3694853"/>
                  <a:gd name="connsiteX144" fmla="*/ 606213 w 3557693"/>
                  <a:gd name="connsiteY144" fmla="*/ 1463040 h 3694853"/>
                  <a:gd name="connsiteX145" fmla="*/ 707813 w 3557693"/>
                  <a:gd name="connsiteY145" fmla="*/ 1483360 h 3694853"/>
                  <a:gd name="connsiteX146" fmla="*/ 758613 w 3557693"/>
                  <a:gd name="connsiteY146" fmla="*/ 1544320 h 3694853"/>
                  <a:gd name="connsiteX147" fmla="*/ 819573 w 3557693"/>
                  <a:gd name="connsiteY147" fmla="*/ 1595120 h 3694853"/>
                  <a:gd name="connsiteX148" fmla="*/ 911013 w 3557693"/>
                  <a:gd name="connsiteY148" fmla="*/ 1645920 h 3694853"/>
                  <a:gd name="connsiteX149" fmla="*/ 1236133 w 3557693"/>
                  <a:gd name="connsiteY149" fmla="*/ 1767840 h 3694853"/>
                  <a:gd name="connsiteX150" fmla="*/ 1540933 w 3557693"/>
                  <a:gd name="connsiteY150" fmla="*/ 1879600 h 3694853"/>
                  <a:gd name="connsiteX151" fmla="*/ 1652693 w 3557693"/>
                  <a:gd name="connsiteY151" fmla="*/ 1950720 h 3694853"/>
                  <a:gd name="connsiteX152" fmla="*/ 1469813 w 3557693"/>
                  <a:gd name="connsiteY152" fmla="*/ 1920240 h 3694853"/>
                  <a:gd name="connsiteX153" fmla="*/ 1286933 w 3557693"/>
                  <a:gd name="connsiteY153" fmla="*/ 1920240 h 3694853"/>
                  <a:gd name="connsiteX154" fmla="*/ 1053253 w 3557693"/>
                  <a:gd name="connsiteY154" fmla="*/ 1899920 h 3694853"/>
                  <a:gd name="connsiteX155" fmla="*/ 809413 w 3557693"/>
                  <a:gd name="connsiteY155" fmla="*/ 1828800 h 3694853"/>
                  <a:gd name="connsiteX156" fmla="*/ 545253 w 3557693"/>
                  <a:gd name="connsiteY156" fmla="*/ 1737360 h 3694853"/>
                  <a:gd name="connsiteX157" fmla="*/ 514773 w 3557693"/>
                  <a:gd name="connsiteY157" fmla="*/ 1727200 h 3694853"/>
                  <a:gd name="connsiteX158" fmla="*/ 382693 w 3557693"/>
                  <a:gd name="connsiteY158" fmla="*/ 1635760 h 3694853"/>
                  <a:gd name="connsiteX159" fmla="*/ 342053 w 3557693"/>
                  <a:gd name="connsiteY159" fmla="*/ 1645920 h 3694853"/>
                  <a:gd name="connsiteX160" fmla="*/ 474133 w 3557693"/>
                  <a:gd name="connsiteY160" fmla="*/ 1767840 h 3694853"/>
                  <a:gd name="connsiteX161" fmla="*/ 728133 w 3557693"/>
                  <a:gd name="connsiteY161" fmla="*/ 1849120 h 3694853"/>
                  <a:gd name="connsiteX162" fmla="*/ 606213 w 3557693"/>
                  <a:gd name="connsiteY162" fmla="*/ 1849120 h 3694853"/>
                  <a:gd name="connsiteX163" fmla="*/ 474133 w 3557693"/>
                  <a:gd name="connsiteY163" fmla="*/ 1838960 h 3694853"/>
                  <a:gd name="connsiteX164" fmla="*/ 474133 w 3557693"/>
                  <a:gd name="connsiteY164" fmla="*/ 1889760 h 3694853"/>
                  <a:gd name="connsiteX165" fmla="*/ 585893 w 3557693"/>
                  <a:gd name="connsiteY165" fmla="*/ 1889760 h 3694853"/>
                  <a:gd name="connsiteX166" fmla="*/ 789093 w 3557693"/>
                  <a:gd name="connsiteY166" fmla="*/ 1889760 h 3694853"/>
                  <a:gd name="connsiteX167" fmla="*/ 992293 w 3557693"/>
                  <a:gd name="connsiteY167" fmla="*/ 1930400 h 3694853"/>
                  <a:gd name="connsiteX168" fmla="*/ 1266613 w 3557693"/>
                  <a:gd name="connsiteY168" fmla="*/ 1950720 h 3694853"/>
                  <a:gd name="connsiteX169" fmla="*/ 1583845 w 3557693"/>
                  <a:gd name="connsiteY169" fmla="*/ 1992993 h 3694853"/>
                  <a:gd name="connsiteX170" fmla="*/ 1693333 w 3557693"/>
                  <a:gd name="connsiteY170" fmla="*/ 2021840 h 3694853"/>
                  <a:gd name="connsiteX171" fmla="*/ 1744133 w 3557693"/>
                  <a:gd name="connsiteY171" fmla="*/ 2123440 h 3694853"/>
                  <a:gd name="connsiteX172" fmla="*/ 1794933 w 3557693"/>
                  <a:gd name="connsiteY172" fmla="*/ 2255520 h 3694853"/>
                  <a:gd name="connsiteX173" fmla="*/ 1805093 w 3557693"/>
                  <a:gd name="connsiteY173" fmla="*/ 2499360 h 3694853"/>
                  <a:gd name="connsiteX174" fmla="*/ 1784773 w 3557693"/>
                  <a:gd name="connsiteY174" fmla="*/ 2753360 h 3694853"/>
                  <a:gd name="connsiteX175" fmla="*/ 1733973 w 3557693"/>
                  <a:gd name="connsiteY175" fmla="*/ 3048000 h 3694853"/>
                  <a:gd name="connsiteX176" fmla="*/ 1683173 w 3557693"/>
                  <a:gd name="connsiteY176" fmla="*/ 3342640 h 3694853"/>
                  <a:gd name="connsiteX177" fmla="*/ 1632373 w 3557693"/>
                  <a:gd name="connsiteY177" fmla="*/ 3586480 h 3694853"/>
                  <a:gd name="connsiteX178" fmla="*/ 1825413 w 3557693"/>
                  <a:gd name="connsiteY178" fmla="*/ 3667760 h 3694853"/>
                  <a:gd name="connsiteX179" fmla="*/ 2120053 w 3557693"/>
                  <a:gd name="connsiteY179" fmla="*/ 3677920 h 3694853"/>
                  <a:gd name="connsiteX180" fmla="*/ 2191173 w 3557693"/>
                  <a:gd name="connsiteY180" fmla="*/ 3627120 h 3694853"/>
                  <a:gd name="connsiteX181" fmla="*/ 2181013 w 3557693"/>
                  <a:gd name="connsiteY181" fmla="*/ 3271520 h 3694853"/>
                  <a:gd name="connsiteX182" fmla="*/ 2159909 w 3557693"/>
                  <a:gd name="connsiteY182" fmla="*/ 2353033 h 3694853"/>
                  <a:gd name="connsiteX0" fmla="*/ 2159909 w 3557693"/>
                  <a:gd name="connsiteY0" fmla="*/ 2353033 h 3694853"/>
                  <a:gd name="connsiteX1" fmla="*/ 2302933 w 3557693"/>
                  <a:gd name="connsiteY1" fmla="*/ 2103120 h 3694853"/>
                  <a:gd name="connsiteX2" fmla="*/ 2628053 w 3557693"/>
                  <a:gd name="connsiteY2" fmla="*/ 1838960 h 3694853"/>
                  <a:gd name="connsiteX3" fmla="*/ 3014133 w 3557693"/>
                  <a:gd name="connsiteY3" fmla="*/ 1615440 h 3694853"/>
                  <a:gd name="connsiteX4" fmla="*/ 3288453 w 3557693"/>
                  <a:gd name="connsiteY4" fmla="*/ 1503680 h 3694853"/>
                  <a:gd name="connsiteX5" fmla="*/ 3471333 w 3557693"/>
                  <a:gd name="connsiteY5" fmla="*/ 1391920 h 3694853"/>
                  <a:gd name="connsiteX6" fmla="*/ 3552613 w 3557693"/>
                  <a:gd name="connsiteY6" fmla="*/ 1280160 h 3694853"/>
                  <a:gd name="connsiteX7" fmla="*/ 3501813 w 3557693"/>
                  <a:gd name="connsiteY7" fmla="*/ 1270000 h 3694853"/>
                  <a:gd name="connsiteX8" fmla="*/ 3430693 w 3557693"/>
                  <a:gd name="connsiteY8" fmla="*/ 1371600 h 3694853"/>
                  <a:gd name="connsiteX9" fmla="*/ 3237653 w 3557693"/>
                  <a:gd name="connsiteY9" fmla="*/ 1473200 h 3694853"/>
                  <a:gd name="connsiteX10" fmla="*/ 2922693 w 3557693"/>
                  <a:gd name="connsiteY10" fmla="*/ 1605280 h 3694853"/>
                  <a:gd name="connsiteX11" fmla="*/ 2892213 w 3557693"/>
                  <a:gd name="connsiteY11" fmla="*/ 1595120 h 3694853"/>
                  <a:gd name="connsiteX12" fmla="*/ 2922693 w 3557693"/>
                  <a:gd name="connsiteY12" fmla="*/ 1483360 h 3694853"/>
                  <a:gd name="connsiteX13" fmla="*/ 2983653 w 3557693"/>
                  <a:gd name="connsiteY13" fmla="*/ 1320800 h 3694853"/>
                  <a:gd name="connsiteX14" fmla="*/ 2983653 w 3557693"/>
                  <a:gd name="connsiteY14" fmla="*/ 1270000 h 3694853"/>
                  <a:gd name="connsiteX15" fmla="*/ 2932853 w 3557693"/>
                  <a:gd name="connsiteY15" fmla="*/ 1280160 h 3694853"/>
                  <a:gd name="connsiteX16" fmla="*/ 2902373 w 3557693"/>
                  <a:gd name="connsiteY16" fmla="*/ 1361440 h 3694853"/>
                  <a:gd name="connsiteX17" fmla="*/ 2821093 w 3557693"/>
                  <a:gd name="connsiteY17" fmla="*/ 1584960 h 3694853"/>
                  <a:gd name="connsiteX18" fmla="*/ 2790613 w 3557693"/>
                  <a:gd name="connsiteY18" fmla="*/ 1666240 h 3694853"/>
                  <a:gd name="connsiteX19" fmla="*/ 2668693 w 3557693"/>
                  <a:gd name="connsiteY19" fmla="*/ 1737360 h 3694853"/>
                  <a:gd name="connsiteX20" fmla="*/ 2475653 w 3557693"/>
                  <a:gd name="connsiteY20" fmla="*/ 1838960 h 3694853"/>
                  <a:gd name="connsiteX21" fmla="*/ 2374053 w 3557693"/>
                  <a:gd name="connsiteY21" fmla="*/ 1899920 h 3694853"/>
                  <a:gd name="connsiteX22" fmla="*/ 2231813 w 3557693"/>
                  <a:gd name="connsiteY22" fmla="*/ 2011680 h 3694853"/>
                  <a:gd name="connsiteX23" fmla="*/ 2313093 w 3557693"/>
                  <a:gd name="connsiteY23" fmla="*/ 1666240 h 3694853"/>
                  <a:gd name="connsiteX24" fmla="*/ 2384213 w 3557693"/>
                  <a:gd name="connsiteY24" fmla="*/ 1280160 h 3694853"/>
                  <a:gd name="connsiteX25" fmla="*/ 2597573 w 3557693"/>
                  <a:gd name="connsiteY25" fmla="*/ 1056640 h 3694853"/>
                  <a:gd name="connsiteX26" fmla="*/ 2668693 w 3557693"/>
                  <a:gd name="connsiteY26" fmla="*/ 894080 h 3694853"/>
                  <a:gd name="connsiteX27" fmla="*/ 2628053 w 3557693"/>
                  <a:gd name="connsiteY27" fmla="*/ 894080 h 3694853"/>
                  <a:gd name="connsiteX28" fmla="*/ 2567093 w 3557693"/>
                  <a:gd name="connsiteY28" fmla="*/ 1026160 h 3694853"/>
                  <a:gd name="connsiteX29" fmla="*/ 2414693 w 3557693"/>
                  <a:gd name="connsiteY29" fmla="*/ 1148080 h 3694853"/>
                  <a:gd name="connsiteX30" fmla="*/ 2465493 w 3557693"/>
                  <a:gd name="connsiteY30" fmla="*/ 975360 h 3694853"/>
                  <a:gd name="connsiteX31" fmla="*/ 2546773 w 3557693"/>
                  <a:gd name="connsiteY31" fmla="*/ 680720 h 3694853"/>
                  <a:gd name="connsiteX32" fmla="*/ 2648373 w 3557693"/>
                  <a:gd name="connsiteY32" fmla="*/ 589280 h 3694853"/>
                  <a:gd name="connsiteX33" fmla="*/ 2729653 w 3557693"/>
                  <a:gd name="connsiteY33" fmla="*/ 497840 h 3694853"/>
                  <a:gd name="connsiteX34" fmla="*/ 2739813 w 3557693"/>
                  <a:gd name="connsiteY34" fmla="*/ 447040 h 3694853"/>
                  <a:gd name="connsiteX35" fmla="*/ 2699173 w 3557693"/>
                  <a:gd name="connsiteY35" fmla="*/ 467360 h 3694853"/>
                  <a:gd name="connsiteX36" fmla="*/ 2628053 w 3557693"/>
                  <a:gd name="connsiteY36" fmla="*/ 548640 h 3694853"/>
                  <a:gd name="connsiteX37" fmla="*/ 2567093 w 3557693"/>
                  <a:gd name="connsiteY37" fmla="*/ 579120 h 3694853"/>
                  <a:gd name="connsiteX38" fmla="*/ 2678853 w 3557693"/>
                  <a:gd name="connsiteY38" fmla="*/ 274320 h 3694853"/>
                  <a:gd name="connsiteX39" fmla="*/ 2729653 w 3557693"/>
                  <a:gd name="connsiteY39" fmla="*/ 40640 h 3694853"/>
                  <a:gd name="connsiteX40" fmla="*/ 2689013 w 3557693"/>
                  <a:gd name="connsiteY40" fmla="*/ 30480 h 3694853"/>
                  <a:gd name="connsiteX41" fmla="*/ 2668693 w 3557693"/>
                  <a:gd name="connsiteY41" fmla="*/ 142240 h 3694853"/>
                  <a:gd name="connsiteX42" fmla="*/ 2617893 w 3557693"/>
                  <a:gd name="connsiteY42" fmla="*/ 314960 h 3694853"/>
                  <a:gd name="connsiteX43" fmla="*/ 2597573 w 3557693"/>
                  <a:gd name="connsiteY43" fmla="*/ 314960 h 3694853"/>
                  <a:gd name="connsiteX44" fmla="*/ 2556933 w 3557693"/>
                  <a:gd name="connsiteY44" fmla="*/ 172720 h 3694853"/>
                  <a:gd name="connsiteX45" fmla="*/ 2526453 w 3557693"/>
                  <a:gd name="connsiteY45" fmla="*/ 81280 h 3694853"/>
                  <a:gd name="connsiteX46" fmla="*/ 2495973 w 3557693"/>
                  <a:gd name="connsiteY46" fmla="*/ 111760 h 3694853"/>
                  <a:gd name="connsiteX47" fmla="*/ 2516293 w 3557693"/>
                  <a:gd name="connsiteY47" fmla="*/ 172720 h 3694853"/>
                  <a:gd name="connsiteX48" fmla="*/ 2546773 w 3557693"/>
                  <a:gd name="connsiteY48" fmla="*/ 284480 h 3694853"/>
                  <a:gd name="connsiteX49" fmla="*/ 2567093 w 3557693"/>
                  <a:gd name="connsiteY49" fmla="*/ 375920 h 3694853"/>
                  <a:gd name="connsiteX50" fmla="*/ 2577253 w 3557693"/>
                  <a:gd name="connsiteY50" fmla="*/ 406400 h 3694853"/>
                  <a:gd name="connsiteX51" fmla="*/ 2495973 w 3557693"/>
                  <a:gd name="connsiteY51" fmla="*/ 640080 h 3694853"/>
                  <a:gd name="connsiteX52" fmla="*/ 2424853 w 3557693"/>
                  <a:gd name="connsiteY52" fmla="*/ 894080 h 3694853"/>
                  <a:gd name="connsiteX53" fmla="*/ 2363893 w 3557693"/>
                  <a:gd name="connsiteY53" fmla="*/ 863600 h 3694853"/>
                  <a:gd name="connsiteX54" fmla="*/ 2262293 w 3557693"/>
                  <a:gd name="connsiteY54" fmla="*/ 690880 h 3694853"/>
                  <a:gd name="connsiteX55" fmla="*/ 2221653 w 3557693"/>
                  <a:gd name="connsiteY55" fmla="*/ 609600 h 3694853"/>
                  <a:gd name="connsiteX56" fmla="*/ 2201333 w 3557693"/>
                  <a:gd name="connsiteY56" fmla="*/ 640080 h 3694853"/>
                  <a:gd name="connsiteX57" fmla="*/ 2241973 w 3557693"/>
                  <a:gd name="connsiteY57" fmla="*/ 741680 h 3694853"/>
                  <a:gd name="connsiteX58" fmla="*/ 2302933 w 3557693"/>
                  <a:gd name="connsiteY58" fmla="*/ 853440 h 3694853"/>
                  <a:gd name="connsiteX59" fmla="*/ 2353733 w 3557693"/>
                  <a:gd name="connsiteY59" fmla="*/ 934720 h 3694853"/>
                  <a:gd name="connsiteX60" fmla="*/ 2384213 w 3557693"/>
                  <a:gd name="connsiteY60" fmla="*/ 965200 h 3694853"/>
                  <a:gd name="connsiteX61" fmla="*/ 2363893 w 3557693"/>
                  <a:gd name="connsiteY61" fmla="*/ 1076960 h 3694853"/>
                  <a:gd name="connsiteX62" fmla="*/ 2262293 w 3557693"/>
                  <a:gd name="connsiteY62" fmla="*/ 1422400 h 3694853"/>
                  <a:gd name="connsiteX63" fmla="*/ 2211493 w 3557693"/>
                  <a:gd name="connsiteY63" fmla="*/ 1676400 h 3694853"/>
                  <a:gd name="connsiteX64" fmla="*/ 2160693 w 3557693"/>
                  <a:gd name="connsiteY64" fmla="*/ 1818640 h 3694853"/>
                  <a:gd name="connsiteX65" fmla="*/ 2089573 w 3557693"/>
                  <a:gd name="connsiteY65" fmla="*/ 1838960 h 3694853"/>
                  <a:gd name="connsiteX66" fmla="*/ 2048933 w 3557693"/>
                  <a:gd name="connsiteY66" fmla="*/ 1686560 h 3694853"/>
                  <a:gd name="connsiteX67" fmla="*/ 1957493 w 3557693"/>
                  <a:gd name="connsiteY67" fmla="*/ 1351280 h 3694853"/>
                  <a:gd name="connsiteX68" fmla="*/ 1845733 w 3557693"/>
                  <a:gd name="connsiteY68" fmla="*/ 894080 h 3694853"/>
                  <a:gd name="connsiteX69" fmla="*/ 1805093 w 3557693"/>
                  <a:gd name="connsiteY69" fmla="*/ 436880 h 3694853"/>
                  <a:gd name="connsiteX70" fmla="*/ 1815253 w 3557693"/>
                  <a:gd name="connsiteY70" fmla="*/ 254000 h 3694853"/>
                  <a:gd name="connsiteX71" fmla="*/ 1774613 w 3557693"/>
                  <a:gd name="connsiteY71" fmla="*/ 213360 h 3694853"/>
                  <a:gd name="connsiteX72" fmla="*/ 1764453 w 3557693"/>
                  <a:gd name="connsiteY72" fmla="*/ 365760 h 3694853"/>
                  <a:gd name="connsiteX73" fmla="*/ 1764453 w 3557693"/>
                  <a:gd name="connsiteY73" fmla="*/ 558800 h 3694853"/>
                  <a:gd name="connsiteX74" fmla="*/ 1774613 w 3557693"/>
                  <a:gd name="connsiteY74" fmla="*/ 670560 h 3694853"/>
                  <a:gd name="connsiteX75" fmla="*/ 1733973 w 3557693"/>
                  <a:gd name="connsiteY75" fmla="*/ 609600 h 3694853"/>
                  <a:gd name="connsiteX76" fmla="*/ 1622213 w 3557693"/>
                  <a:gd name="connsiteY76" fmla="*/ 406400 h 3694853"/>
                  <a:gd name="connsiteX77" fmla="*/ 1571413 w 3557693"/>
                  <a:gd name="connsiteY77" fmla="*/ 142240 h 3694853"/>
                  <a:gd name="connsiteX78" fmla="*/ 1540933 w 3557693"/>
                  <a:gd name="connsiteY78" fmla="*/ 60960 h 3694853"/>
                  <a:gd name="connsiteX79" fmla="*/ 1520613 w 3557693"/>
                  <a:gd name="connsiteY79" fmla="*/ 121920 h 3694853"/>
                  <a:gd name="connsiteX80" fmla="*/ 1551093 w 3557693"/>
                  <a:gd name="connsiteY80" fmla="*/ 365760 h 3694853"/>
                  <a:gd name="connsiteX81" fmla="*/ 1571413 w 3557693"/>
                  <a:gd name="connsiteY81" fmla="*/ 426720 h 3694853"/>
                  <a:gd name="connsiteX82" fmla="*/ 1540933 w 3557693"/>
                  <a:gd name="connsiteY82" fmla="*/ 416560 h 3694853"/>
                  <a:gd name="connsiteX83" fmla="*/ 1439333 w 3557693"/>
                  <a:gd name="connsiteY83" fmla="*/ 335280 h 3694853"/>
                  <a:gd name="connsiteX84" fmla="*/ 1327573 w 3557693"/>
                  <a:gd name="connsiteY84" fmla="*/ 274320 h 3694853"/>
                  <a:gd name="connsiteX85" fmla="*/ 1317413 w 3557693"/>
                  <a:gd name="connsiteY85" fmla="*/ 304800 h 3694853"/>
                  <a:gd name="connsiteX86" fmla="*/ 1429173 w 3557693"/>
                  <a:gd name="connsiteY86" fmla="*/ 396240 h 3694853"/>
                  <a:gd name="connsiteX87" fmla="*/ 1571413 w 3557693"/>
                  <a:gd name="connsiteY87" fmla="*/ 477520 h 3694853"/>
                  <a:gd name="connsiteX88" fmla="*/ 1601893 w 3557693"/>
                  <a:gd name="connsiteY88" fmla="*/ 497840 h 3694853"/>
                  <a:gd name="connsiteX89" fmla="*/ 1683173 w 3557693"/>
                  <a:gd name="connsiteY89" fmla="*/ 629920 h 3694853"/>
                  <a:gd name="connsiteX90" fmla="*/ 1764453 w 3557693"/>
                  <a:gd name="connsiteY90" fmla="*/ 731520 h 3694853"/>
                  <a:gd name="connsiteX91" fmla="*/ 1784773 w 3557693"/>
                  <a:gd name="connsiteY91" fmla="*/ 843280 h 3694853"/>
                  <a:gd name="connsiteX92" fmla="*/ 1815253 w 3557693"/>
                  <a:gd name="connsiteY92" fmla="*/ 1036320 h 3694853"/>
                  <a:gd name="connsiteX93" fmla="*/ 1876213 w 3557693"/>
                  <a:gd name="connsiteY93" fmla="*/ 1310640 h 3694853"/>
                  <a:gd name="connsiteX94" fmla="*/ 1855893 w 3557693"/>
                  <a:gd name="connsiteY94" fmla="*/ 1310640 h 3694853"/>
                  <a:gd name="connsiteX95" fmla="*/ 1591733 w 3557693"/>
                  <a:gd name="connsiteY95" fmla="*/ 1137920 h 3694853"/>
                  <a:gd name="connsiteX96" fmla="*/ 1408853 w 3557693"/>
                  <a:gd name="connsiteY96" fmla="*/ 914400 h 3694853"/>
                  <a:gd name="connsiteX97" fmla="*/ 1327573 w 3557693"/>
                  <a:gd name="connsiteY97" fmla="*/ 782320 h 3694853"/>
                  <a:gd name="connsiteX98" fmla="*/ 1307253 w 3557693"/>
                  <a:gd name="connsiteY98" fmla="*/ 619760 h 3694853"/>
                  <a:gd name="connsiteX99" fmla="*/ 1286933 w 3557693"/>
                  <a:gd name="connsiteY99" fmla="*/ 589280 h 3694853"/>
                  <a:gd name="connsiteX100" fmla="*/ 1256453 w 3557693"/>
                  <a:gd name="connsiteY100" fmla="*/ 670560 h 3694853"/>
                  <a:gd name="connsiteX101" fmla="*/ 1266613 w 3557693"/>
                  <a:gd name="connsiteY101" fmla="*/ 772160 h 3694853"/>
                  <a:gd name="connsiteX102" fmla="*/ 1185333 w 3557693"/>
                  <a:gd name="connsiteY102" fmla="*/ 690880 h 3694853"/>
                  <a:gd name="connsiteX103" fmla="*/ 1012613 w 3557693"/>
                  <a:gd name="connsiteY103" fmla="*/ 508000 h 3694853"/>
                  <a:gd name="connsiteX104" fmla="*/ 941493 w 3557693"/>
                  <a:gd name="connsiteY104" fmla="*/ 375920 h 3694853"/>
                  <a:gd name="connsiteX105" fmla="*/ 890693 w 3557693"/>
                  <a:gd name="connsiteY105" fmla="*/ 294640 h 3694853"/>
                  <a:gd name="connsiteX106" fmla="*/ 860213 w 3557693"/>
                  <a:gd name="connsiteY106" fmla="*/ 294640 h 3694853"/>
                  <a:gd name="connsiteX107" fmla="*/ 880533 w 3557693"/>
                  <a:gd name="connsiteY107" fmla="*/ 365760 h 3694853"/>
                  <a:gd name="connsiteX108" fmla="*/ 982133 w 3557693"/>
                  <a:gd name="connsiteY108" fmla="*/ 548640 h 3694853"/>
                  <a:gd name="connsiteX109" fmla="*/ 1083733 w 3557693"/>
                  <a:gd name="connsiteY109" fmla="*/ 650240 h 3694853"/>
                  <a:gd name="connsiteX110" fmla="*/ 1012613 w 3557693"/>
                  <a:gd name="connsiteY110" fmla="*/ 650240 h 3694853"/>
                  <a:gd name="connsiteX111" fmla="*/ 850053 w 3557693"/>
                  <a:gd name="connsiteY111" fmla="*/ 579120 h 3694853"/>
                  <a:gd name="connsiteX112" fmla="*/ 829733 w 3557693"/>
                  <a:gd name="connsiteY112" fmla="*/ 599440 h 3694853"/>
                  <a:gd name="connsiteX113" fmla="*/ 921173 w 3557693"/>
                  <a:gd name="connsiteY113" fmla="*/ 650240 h 3694853"/>
                  <a:gd name="connsiteX114" fmla="*/ 1073573 w 3557693"/>
                  <a:gd name="connsiteY114" fmla="*/ 711200 h 3694853"/>
                  <a:gd name="connsiteX115" fmla="*/ 1124373 w 3557693"/>
                  <a:gd name="connsiteY115" fmla="*/ 721360 h 3694853"/>
                  <a:gd name="connsiteX116" fmla="*/ 1246293 w 3557693"/>
                  <a:gd name="connsiteY116" fmla="*/ 822960 h 3694853"/>
                  <a:gd name="connsiteX117" fmla="*/ 1286933 w 3557693"/>
                  <a:gd name="connsiteY117" fmla="*/ 853440 h 3694853"/>
                  <a:gd name="connsiteX118" fmla="*/ 1398693 w 3557693"/>
                  <a:gd name="connsiteY118" fmla="*/ 985520 h 3694853"/>
                  <a:gd name="connsiteX119" fmla="*/ 1500293 w 3557693"/>
                  <a:gd name="connsiteY119" fmla="*/ 1117600 h 3694853"/>
                  <a:gd name="connsiteX120" fmla="*/ 1683173 w 3557693"/>
                  <a:gd name="connsiteY120" fmla="*/ 1290320 h 3694853"/>
                  <a:gd name="connsiteX121" fmla="*/ 1845733 w 3557693"/>
                  <a:gd name="connsiteY121" fmla="*/ 1422400 h 3694853"/>
                  <a:gd name="connsiteX122" fmla="*/ 1866053 w 3557693"/>
                  <a:gd name="connsiteY122" fmla="*/ 1473200 h 3694853"/>
                  <a:gd name="connsiteX123" fmla="*/ 1886373 w 3557693"/>
                  <a:gd name="connsiteY123" fmla="*/ 1625600 h 3694853"/>
                  <a:gd name="connsiteX124" fmla="*/ 1896533 w 3557693"/>
                  <a:gd name="connsiteY124" fmla="*/ 1717040 h 3694853"/>
                  <a:gd name="connsiteX125" fmla="*/ 1886373 w 3557693"/>
                  <a:gd name="connsiteY125" fmla="*/ 1879600 h 3694853"/>
                  <a:gd name="connsiteX126" fmla="*/ 1774613 w 3557693"/>
                  <a:gd name="connsiteY126" fmla="*/ 1828800 h 3694853"/>
                  <a:gd name="connsiteX127" fmla="*/ 1500293 w 3557693"/>
                  <a:gd name="connsiteY127" fmla="*/ 1778000 h 3694853"/>
                  <a:gd name="connsiteX128" fmla="*/ 1256453 w 3557693"/>
                  <a:gd name="connsiteY128" fmla="*/ 1706880 h 3694853"/>
                  <a:gd name="connsiteX129" fmla="*/ 900853 w 3557693"/>
                  <a:gd name="connsiteY129" fmla="*/ 1574800 h 3694853"/>
                  <a:gd name="connsiteX130" fmla="*/ 667173 w 3557693"/>
                  <a:gd name="connsiteY130" fmla="*/ 1341120 h 3694853"/>
                  <a:gd name="connsiteX131" fmla="*/ 514773 w 3557693"/>
                  <a:gd name="connsiteY131" fmla="*/ 1137920 h 3694853"/>
                  <a:gd name="connsiteX132" fmla="*/ 423333 w 3557693"/>
                  <a:gd name="connsiteY132" fmla="*/ 1036320 h 3694853"/>
                  <a:gd name="connsiteX133" fmla="*/ 362373 w 3557693"/>
                  <a:gd name="connsiteY133" fmla="*/ 1046480 h 3694853"/>
                  <a:gd name="connsiteX134" fmla="*/ 443653 w 3557693"/>
                  <a:gd name="connsiteY134" fmla="*/ 1137920 h 3694853"/>
                  <a:gd name="connsiteX135" fmla="*/ 565573 w 3557693"/>
                  <a:gd name="connsiteY135" fmla="*/ 1320800 h 3694853"/>
                  <a:gd name="connsiteX136" fmla="*/ 626533 w 3557693"/>
                  <a:gd name="connsiteY136" fmla="*/ 1402080 h 3694853"/>
                  <a:gd name="connsiteX137" fmla="*/ 555413 w 3557693"/>
                  <a:gd name="connsiteY137" fmla="*/ 1391920 h 3694853"/>
                  <a:gd name="connsiteX138" fmla="*/ 382693 w 3557693"/>
                  <a:gd name="connsiteY138" fmla="*/ 1300480 h 3694853"/>
                  <a:gd name="connsiteX139" fmla="*/ 209973 w 3557693"/>
                  <a:gd name="connsiteY139" fmla="*/ 1178560 h 3694853"/>
                  <a:gd name="connsiteX140" fmla="*/ 47413 w 3557693"/>
                  <a:gd name="connsiteY140" fmla="*/ 1046480 h 3694853"/>
                  <a:gd name="connsiteX141" fmla="*/ 6773 w 3557693"/>
                  <a:gd name="connsiteY141" fmla="*/ 1056640 h 3694853"/>
                  <a:gd name="connsiteX142" fmla="*/ 88053 w 3557693"/>
                  <a:gd name="connsiteY142" fmla="*/ 1127760 h 3694853"/>
                  <a:gd name="connsiteX143" fmla="*/ 362373 w 3557693"/>
                  <a:gd name="connsiteY143" fmla="*/ 1351280 h 3694853"/>
                  <a:gd name="connsiteX144" fmla="*/ 606213 w 3557693"/>
                  <a:gd name="connsiteY144" fmla="*/ 1463040 h 3694853"/>
                  <a:gd name="connsiteX145" fmla="*/ 707813 w 3557693"/>
                  <a:gd name="connsiteY145" fmla="*/ 1483360 h 3694853"/>
                  <a:gd name="connsiteX146" fmla="*/ 758613 w 3557693"/>
                  <a:gd name="connsiteY146" fmla="*/ 1544320 h 3694853"/>
                  <a:gd name="connsiteX147" fmla="*/ 819573 w 3557693"/>
                  <a:gd name="connsiteY147" fmla="*/ 1595120 h 3694853"/>
                  <a:gd name="connsiteX148" fmla="*/ 911013 w 3557693"/>
                  <a:gd name="connsiteY148" fmla="*/ 1645920 h 3694853"/>
                  <a:gd name="connsiteX149" fmla="*/ 1236133 w 3557693"/>
                  <a:gd name="connsiteY149" fmla="*/ 1767840 h 3694853"/>
                  <a:gd name="connsiteX150" fmla="*/ 1540933 w 3557693"/>
                  <a:gd name="connsiteY150" fmla="*/ 1879600 h 3694853"/>
                  <a:gd name="connsiteX151" fmla="*/ 1652693 w 3557693"/>
                  <a:gd name="connsiteY151" fmla="*/ 1950720 h 3694853"/>
                  <a:gd name="connsiteX152" fmla="*/ 1469813 w 3557693"/>
                  <a:gd name="connsiteY152" fmla="*/ 1920240 h 3694853"/>
                  <a:gd name="connsiteX153" fmla="*/ 1286933 w 3557693"/>
                  <a:gd name="connsiteY153" fmla="*/ 1920240 h 3694853"/>
                  <a:gd name="connsiteX154" fmla="*/ 1053253 w 3557693"/>
                  <a:gd name="connsiteY154" fmla="*/ 1899920 h 3694853"/>
                  <a:gd name="connsiteX155" fmla="*/ 809413 w 3557693"/>
                  <a:gd name="connsiteY155" fmla="*/ 1828800 h 3694853"/>
                  <a:gd name="connsiteX156" fmla="*/ 545253 w 3557693"/>
                  <a:gd name="connsiteY156" fmla="*/ 1737360 h 3694853"/>
                  <a:gd name="connsiteX157" fmla="*/ 514773 w 3557693"/>
                  <a:gd name="connsiteY157" fmla="*/ 1727200 h 3694853"/>
                  <a:gd name="connsiteX158" fmla="*/ 382693 w 3557693"/>
                  <a:gd name="connsiteY158" fmla="*/ 1635760 h 3694853"/>
                  <a:gd name="connsiteX159" fmla="*/ 342053 w 3557693"/>
                  <a:gd name="connsiteY159" fmla="*/ 1645920 h 3694853"/>
                  <a:gd name="connsiteX160" fmla="*/ 474133 w 3557693"/>
                  <a:gd name="connsiteY160" fmla="*/ 1767840 h 3694853"/>
                  <a:gd name="connsiteX161" fmla="*/ 728133 w 3557693"/>
                  <a:gd name="connsiteY161" fmla="*/ 1849120 h 3694853"/>
                  <a:gd name="connsiteX162" fmla="*/ 606213 w 3557693"/>
                  <a:gd name="connsiteY162" fmla="*/ 1849120 h 3694853"/>
                  <a:gd name="connsiteX163" fmla="*/ 474133 w 3557693"/>
                  <a:gd name="connsiteY163" fmla="*/ 1838960 h 3694853"/>
                  <a:gd name="connsiteX164" fmla="*/ 474133 w 3557693"/>
                  <a:gd name="connsiteY164" fmla="*/ 1889760 h 3694853"/>
                  <a:gd name="connsiteX165" fmla="*/ 585893 w 3557693"/>
                  <a:gd name="connsiteY165" fmla="*/ 1889760 h 3694853"/>
                  <a:gd name="connsiteX166" fmla="*/ 789093 w 3557693"/>
                  <a:gd name="connsiteY166" fmla="*/ 1889760 h 3694853"/>
                  <a:gd name="connsiteX167" fmla="*/ 992293 w 3557693"/>
                  <a:gd name="connsiteY167" fmla="*/ 1930400 h 3694853"/>
                  <a:gd name="connsiteX168" fmla="*/ 1266613 w 3557693"/>
                  <a:gd name="connsiteY168" fmla="*/ 1950720 h 3694853"/>
                  <a:gd name="connsiteX169" fmla="*/ 1583845 w 3557693"/>
                  <a:gd name="connsiteY169" fmla="*/ 1992993 h 3694853"/>
                  <a:gd name="connsiteX170" fmla="*/ 1655853 w 3557693"/>
                  <a:gd name="connsiteY170" fmla="*/ 2065001 h 3694853"/>
                  <a:gd name="connsiteX171" fmla="*/ 1744133 w 3557693"/>
                  <a:gd name="connsiteY171" fmla="*/ 2123440 h 3694853"/>
                  <a:gd name="connsiteX172" fmla="*/ 1794933 w 3557693"/>
                  <a:gd name="connsiteY172" fmla="*/ 2255520 h 3694853"/>
                  <a:gd name="connsiteX173" fmla="*/ 1805093 w 3557693"/>
                  <a:gd name="connsiteY173" fmla="*/ 2499360 h 3694853"/>
                  <a:gd name="connsiteX174" fmla="*/ 1784773 w 3557693"/>
                  <a:gd name="connsiteY174" fmla="*/ 2753360 h 3694853"/>
                  <a:gd name="connsiteX175" fmla="*/ 1733973 w 3557693"/>
                  <a:gd name="connsiteY175" fmla="*/ 3048000 h 3694853"/>
                  <a:gd name="connsiteX176" fmla="*/ 1683173 w 3557693"/>
                  <a:gd name="connsiteY176" fmla="*/ 3342640 h 3694853"/>
                  <a:gd name="connsiteX177" fmla="*/ 1632373 w 3557693"/>
                  <a:gd name="connsiteY177" fmla="*/ 3586480 h 3694853"/>
                  <a:gd name="connsiteX178" fmla="*/ 1825413 w 3557693"/>
                  <a:gd name="connsiteY178" fmla="*/ 3667760 h 3694853"/>
                  <a:gd name="connsiteX179" fmla="*/ 2120053 w 3557693"/>
                  <a:gd name="connsiteY179" fmla="*/ 3677920 h 3694853"/>
                  <a:gd name="connsiteX180" fmla="*/ 2191173 w 3557693"/>
                  <a:gd name="connsiteY180" fmla="*/ 3627120 h 3694853"/>
                  <a:gd name="connsiteX181" fmla="*/ 2181013 w 3557693"/>
                  <a:gd name="connsiteY181" fmla="*/ 3271520 h 3694853"/>
                  <a:gd name="connsiteX182" fmla="*/ 2159909 w 3557693"/>
                  <a:gd name="connsiteY182" fmla="*/ 2353033 h 3694853"/>
                  <a:gd name="connsiteX0" fmla="*/ 2159909 w 3557693"/>
                  <a:gd name="connsiteY0" fmla="*/ 2353033 h 3694853"/>
                  <a:gd name="connsiteX1" fmla="*/ 2302933 w 3557693"/>
                  <a:gd name="connsiteY1" fmla="*/ 2103120 h 3694853"/>
                  <a:gd name="connsiteX2" fmla="*/ 2628053 w 3557693"/>
                  <a:gd name="connsiteY2" fmla="*/ 1838960 h 3694853"/>
                  <a:gd name="connsiteX3" fmla="*/ 3014133 w 3557693"/>
                  <a:gd name="connsiteY3" fmla="*/ 1615440 h 3694853"/>
                  <a:gd name="connsiteX4" fmla="*/ 3288453 w 3557693"/>
                  <a:gd name="connsiteY4" fmla="*/ 1503680 h 3694853"/>
                  <a:gd name="connsiteX5" fmla="*/ 3471333 w 3557693"/>
                  <a:gd name="connsiteY5" fmla="*/ 1391920 h 3694853"/>
                  <a:gd name="connsiteX6" fmla="*/ 3552613 w 3557693"/>
                  <a:gd name="connsiteY6" fmla="*/ 1280160 h 3694853"/>
                  <a:gd name="connsiteX7" fmla="*/ 3501813 w 3557693"/>
                  <a:gd name="connsiteY7" fmla="*/ 1270000 h 3694853"/>
                  <a:gd name="connsiteX8" fmla="*/ 3430693 w 3557693"/>
                  <a:gd name="connsiteY8" fmla="*/ 1371600 h 3694853"/>
                  <a:gd name="connsiteX9" fmla="*/ 3237653 w 3557693"/>
                  <a:gd name="connsiteY9" fmla="*/ 1473200 h 3694853"/>
                  <a:gd name="connsiteX10" fmla="*/ 2922693 w 3557693"/>
                  <a:gd name="connsiteY10" fmla="*/ 1605280 h 3694853"/>
                  <a:gd name="connsiteX11" fmla="*/ 2892213 w 3557693"/>
                  <a:gd name="connsiteY11" fmla="*/ 1595120 h 3694853"/>
                  <a:gd name="connsiteX12" fmla="*/ 2922693 w 3557693"/>
                  <a:gd name="connsiteY12" fmla="*/ 1483360 h 3694853"/>
                  <a:gd name="connsiteX13" fmla="*/ 2983653 w 3557693"/>
                  <a:gd name="connsiteY13" fmla="*/ 1320800 h 3694853"/>
                  <a:gd name="connsiteX14" fmla="*/ 2983653 w 3557693"/>
                  <a:gd name="connsiteY14" fmla="*/ 1270000 h 3694853"/>
                  <a:gd name="connsiteX15" fmla="*/ 2932853 w 3557693"/>
                  <a:gd name="connsiteY15" fmla="*/ 1280160 h 3694853"/>
                  <a:gd name="connsiteX16" fmla="*/ 2902373 w 3557693"/>
                  <a:gd name="connsiteY16" fmla="*/ 1361440 h 3694853"/>
                  <a:gd name="connsiteX17" fmla="*/ 2821093 w 3557693"/>
                  <a:gd name="connsiteY17" fmla="*/ 1584960 h 3694853"/>
                  <a:gd name="connsiteX18" fmla="*/ 2790613 w 3557693"/>
                  <a:gd name="connsiteY18" fmla="*/ 1666240 h 3694853"/>
                  <a:gd name="connsiteX19" fmla="*/ 2668693 w 3557693"/>
                  <a:gd name="connsiteY19" fmla="*/ 1737360 h 3694853"/>
                  <a:gd name="connsiteX20" fmla="*/ 2475653 w 3557693"/>
                  <a:gd name="connsiteY20" fmla="*/ 1838960 h 3694853"/>
                  <a:gd name="connsiteX21" fmla="*/ 2374053 w 3557693"/>
                  <a:gd name="connsiteY21" fmla="*/ 1899920 h 3694853"/>
                  <a:gd name="connsiteX22" fmla="*/ 2231813 w 3557693"/>
                  <a:gd name="connsiteY22" fmla="*/ 2011680 h 3694853"/>
                  <a:gd name="connsiteX23" fmla="*/ 2313093 w 3557693"/>
                  <a:gd name="connsiteY23" fmla="*/ 1666240 h 3694853"/>
                  <a:gd name="connsiteX24" fmla="*/ 2384213 w 3557693"/>
                  <a:gd name="connsiteY24" fmla="*/ 1280160 h 3694853"/>
                  <a:gd name="connsiteX25" fmla="*/ 2597573 w 3557693"/>
                  <a:gd name="connsiteY25" fmla="*/ 1056640 h 3694853"/>
                  <a:gd name="connsiteX26" fmla="*/ 2668693 w 3557693"/>
                  <a:gd name="connsiteY26" fmla="*/ 894080 h 3694853"/>
                  <a:gd name="connsiteX27" fmla="*/ 2628053 w 3557693"/>
                  <a:gd name="connsiteY27" fmla="*/ 894080 h 3694853"/>
                  <a:gd name="connsiteX28" fmla="*/ 2567093 w 3557693"/>
                  <a:gd name="connsiteY28" fmla="*/ 1026160 h 3694853"/>
                  <a:gd name="connsiteX29" fmla="*/ 2414693 w 3557693"/>
                  <a:gd name="connsiteY29" fmla="*/ 1148080 h 3694853"/>
                  <a:gd name="connsiteX30" fmla="*/ 2465493 w 3557693"/>
                  <a:gd name="connsiteY30" fmla="*/ 975360 h 3694853"/>
                  <a:gd name="connsiteX31" fmla="*/ 2546773 w 3557693"/>
                  <a:gd name="connsiteY31" fmla="*/ 680720 h 3694853"/>
                  <a:gd name="connsiteX32" fmla="*/ 2648373 w 3557693"/>
                  <a:gd name="connsiteY32" fmla="*/ 589280 h 3694853"/>
                  <a:gd name="connsiteX33" fmla="*/ 2729653 w 3557693"/>
                  <a:gd name="connsiteY33" fmla="*/ 497840 h 3694853"/>
                  <a:gd name="connsiteX34" fmla="*/ 2739813 w 3557693"/>
                  <a:gd name="connsiteY34" fmla="*/ 447040 h 3694853"/>
                  <a:gd name="connsiteX35" fmla="*/ 2699173 w 3557693"/>
                  <a:gd name="connsiteY35" fmla="*/ 467360 h 3694853"/>
                  <a:gd name="connsiteX36" fmla="*/ 2628053 w 3557693"/>
                  <a:gd name="connsiteY36" fmla="*/ 548640 h 3694853"/>
                  <a:gd name="connsiteX37" fmla="*/ 2567093 w 3557693"/>
                  <a:gd name="connsiteY37" fmla="*/ 579120 h 3694853"/>
                  <a:gd name="connsiteX38" fmla="*/ 2678853 w 3557693"/>
                  <a:gd name="connsiteY38" fmla="*/ 274320 h 3694853"/>
                  <a:gd name="connsiteX39" fmla="*/ 2729653 w 3557693"/>
                  <a:gd name="connsiteY39" fmla="*/ 40640 h 3694853"/>
                  <a:gd name="connsiteX40" fmla="*/ 2689013 w 3557693"/>
                  <a:gd name="connsiteY40" fmla="*/ 30480 h 3694853"/>
                  <a:gd name="connsiteX41" fmla="*/ 2668693 w 3557693"/>
                  <a:gd name="connsiteY41" fmla="*/ 142240 h 3694853"/>
                  <a:gd name="connsiteX42" fmla="*/ 2617893 w 3557693"/>
                  <a:gd name="connsiteY42" fmla="*/ 314960 h 3694853"/>
                  <a:gd name="connsiteX43" fmla="*/ 2597573 w 3557693"/>
                  <a:gd name="connsiteY43" fmla="*/ 314960 h 3694853"/>
                  <a:gd name="connsiteX44" fmla="*/ 2556933 w 3557693"/>
                  <a:gd name="connsiteY44" fmla="*/ 172720 h 3694853"/>
                  <a:gd name="connsiteX45" fmla="*/ 2526453 w 3557693"/>
                  <a:gd name="connsiteY45" fmla="*/ 81280 h 3694853"/>
                  <a:gd name="connsiteX46" fmla="*/ 2495973 w 3557693"/>
                  <a:gd name="connsiteY46" fmla="*/ 111760 h 3694853"/>
                  <a:gd name="connsiteX47" fmla="*/ 2516293 w 3557693"/>
                  <a:gd name="connsiteY47" fmla="*/ 172720 h 3694853"/>
                  <a:gd name="connsiteX48" fmla="*/ 2546773 w 3557693"/>
                  <a:gd name="connsiteY48" fmla="*/ 284480 h 3694853"/>
                  <a:gd name="connsiteX49" fmla="*/ 2567093 w 3557693"/>
                  <a:gd name="connsiteY49" fmla="*/ 375920 h 3694853"/>
                  <a:gd name="connsiteX50" fmla="*/ 2577253 w 3557693"/>
                  <a:gd name="connsiteY50" fmla="*/ 406400 h 3694853"/>
                  <a:gd name="connsiteX51" fmla="*/ 2495973 w 3557693"/>
                  <a:gd name="connsiteY51" fmla="*/ 640080 h 3694853"/>
                  <a:gd name="connsiteX52" fmla="*/ 2424853 w 3557693"/>
                  <a:gd name="connsiteY52" fmla="*/ 894080 h 3694853"/>
                  <a:gd name="connsiteX53" fmla="*/ 2363893 w 3557693"/>
                  <a:gd name="connsiteY53" fmla="*/ 863600 h 3694853"/>
                  <a:gd name="connsiteX54" fmla="*/ 2262293 w 3557693"/>
                  <a:gd name="connsiteY54" fmla="*/ 690880 h 3694853"/>
                  <a:gd name="connsiteX55" fmla="*/ 2221653 w 3557693"/>
                  <a:gd name="connsiteY55" fmla="*/ 609600 h 3694853"/>
                  <a:gd name="connsiteX56" fmla="*/ 2201333 w 3557693"/>
                  <a:gd name="connsiteY56" fmla="*/ 640080 h 3694853"/>
                  <a:gd name="connsiteX57" fmla="*/ 2241973 w 3557693"/>
                  <a:gd name="connsiteY57" fmla="*/ 741680 h 3694853"/>
                  <a:gd name="connsiteX58" fmla="*/ 2302933 w 3557693"/>
                  <a:gd name="connsiteY58" fmla="*/ 853440 h 3694853"/>
                  <a:gd name="connsiteX59" fmla="*/ 2353733 w 3557693"/>
                  <a:gd name="connsiteY59" fmla="*/ 934720 h 3694853"/>
                  <a:gd name="connsiteX60" fmla="*/ 2384213 w 3557693"/>
                  <a:gd name="connsiteY60" fmla="*/ 965200 h 3694853"/>
                  <a:gd name="connsiteX61" fmla="*/ 2363893 w 3557693"/>
                  <a:gd name="connsiteY61" fmla="*/ 1076960 h 3694853"/>
                  <a:gd name="connsiteX62" fmla="*/ 2262293 w 3557693"/>
                  <a:gd name="connsiteY62" fmla="*/ 1422400 h 3694853"/>
                  <a:gd name="connsiteX63" fmla="*/ 2211493 w 3557693"/>
                  <a:gd name="connsiteY63" fmla="*/ 1676400 h 3694853"/>
                  <a:gd name="connsiteX64" fmla="*/ 2160693 w 3557693"/>
                  <a:gd name="connsiteY64" fmla="*/ 1818640 h 3694853"/>
                  <a:gd name="connsiteX65" fmla="*/ 2089573 w 3557693"/>
                  <a:gd name="connsiteY65" fmla="*/ 1838960 h 3694853"/>
                  <a:gd name="connsiteX66" fmla="*/ 2048933 w 3557693"/>
                  <a:gd name="connsiteY66" fmla="*/ 1686560 h 3694853"/>
                  <a:gd name="connsiteX67" fmla="*/ 1957493 w 3557693"/>
                  <a:gd name="connsiteY67" fmla="*/ 1351280 h 3694853"/>
                  <a:gd name="connsiteX68" fmla="*/ 1845733 w 3557693"/>
                  <a:gd name="connsiteY68" fmla="*/ 894080 h 3694853"/>
                  <a:gd name="connsiteX69" fmla="*/ 1805093 w 3557693"/>
                  <a:gd name="connsiteY69" fmla="*/ 436880 h 3694853"/>
                  <a:gd name="connsiteX70" fmla="*/ 1815253 w 3557693"/>
                  <a:gd name="connsiteY70" fmla="*/ 254000 h 3694853"/>
                  <a:gd name="connsiteX71" fmla="*/ 1774613 w 3557693"/>
                  <a:gd name="connsiteY71" fmla="*/ 213360 h 3694853"/>
                  <a:gd name="connsiteX72" fmla="*/ 1764453 w 3557693"/>
                  <a:gd name="connsiteY72" fmla="*/ 365760 h 3694853"/>
                  <a:gd name="connsiteX73" fmla="*/ 1764453 w 3557693"/>
                  <a:gd name="connsiteY73" fmla="*/ 558800 h 3694853"/>
                  <a:gd name="connsiteX74" fmla="*/ 1774613 w 3557693"/>
                  <a:gd name="connsiteY74" fmla="*/ 670560 h 3694853"/>
                  <a:gd name="connsiteX75" fmla="*/ 1733973 w 3557693"/>
                  <a:gd name="connsiteY75" fmla="*/ 609600 h 3694853"/>
                  <a:gd name="connsiteX76" fmla="*/ 1622213 w 3557693"/>
                  <a:gd name="connsiteY76" fmla="*/ 406400 h 3694853"/>
                  <a:gd name="connsiteX77" fmla="*/ 1571413 w 3557693"/>
                  <a:gd name="connsiteY77" fmla="*/ 142240 h 3694853"/>
                  <a:gd name="connsiteX78" fmla="*/ 1540933 w 3557693"/>
                  <a:gd name="connsiteY78" fmla="*/ 60960 h 3694853"/>
                  <a:gd name="connsiteX79" fmla="*/ 1520613 w 3557693"/>
                  <a:gd name="connsiteY79" fmla="*/ 121920 h 3694853"/>
                  <a:gd name="connsiteX80" fmla="*/ 1551093 w 3557693"/>
                  <a:gd name="connsiteY80" fmla="*/ 365760 h 3694853"/>
                  <a:gd name="connsiteX81" fmla="*/ 1571413 w 3557693"/>
                  <a:gd name="connsiteY81" fmla="*/ 426720 h 3694853"/>
                  <a:gd name="connsiteX82" fmla="*/ 1540933 w 3557693"/>
                  <a:gd name="connsiteY82" fmla="*/ 416560 h 3694853"/>
                  <a:gd name="connsiteX83" fmla="*/ 1439333 w 3557693"/>
                  <a:gd name="connsiteY83" fmla="*/ 335280 h 3694853"/>
                  <a:gd name="connsiteX84" fmla="*/ 1327573 w 3557693"/>
                  <a:gd name="connsiteY84" fmla="*/ 274320 h 3694853"/>
                  <a:gd name="connsiteX85" fmla="*/ 1317413 w 3557693"/>
                  <a:gd name="connsiteY85" fmla="*/ 304800 h 3694853"/>
                  <a:gd name="connsiteX86" fmla="*/ 1429173 w 3557693"/>
                  <a:gd name="connsiteY86" fmla="*/ 396240 h 3694853"/>
                  <a:gd name="connsiteX87" fmla="*/ 1571413 w 3557693"/>
                  <a:gd name="connsiteY87" fmla="*/ 477520 h 3694853"/>
                  <a:gd name="connsiteX88" fmla="*/ 1601893 w 3557693"/>
                  <a:gd name="connsiteY88" fmla="*/ 497840 h 3694853"/>
                  <a:gd name="connsiteX89" fmla="*/ 1683173 w 3557693"/>
                  <a:gd name="connsiteY89" fmla="*/ 629920 h 3694853"/>
                  <a:gd name="connsiteX90" fmla="*/ 1764453 w 3557693"/>
                  <a:gd name="connsiteY90" fmla="*/ 731520 h 3694853"/>
                  <a:gd name="connsiteX91" fmla="*/ 1784773 w 3557693"/>
                  <a:gd name="connsiteY91" fmla="*/ 843280 h 3694853"/>
                  <a:gd name="connsiteX92" fmla="*/ 1815253 w 3557693"/>
                  <a:gd name="connsiteY92" fmla="*/ 1036320 h 3694853"/>
                  <a:gd name="connsiteX93" fmla="*/ 1876213 w 3557693"/>
                  <a:gd name="connsiteY93" fmla="*/ 1310640 h 3694853"/>
                  <a:gd name="connsiteX94" fmla="*/ 1855893 w 3557693"/>
                  <a:gd name="connsiteY94" fmla="*/ 1310640 h 3694853"/>
                  <a:gd name="connsiteX95" fmla="*/ 1591733 w 3557693"/>
                  <a:gd name="connsiteY95" fmla="*/ 1137920 h 3694853"/>
                  <a:gd name="connsiteX96" fmla="*/ 1408853 w 3557693"/>
                  <a:gd name="connsiteY96" fmla="*/ 914400 h 3694853"/>
                  <a:gd name="connsiteX97" fmla="*/ 1327573 w 3557693"/>
                  <a:gd name="connsiteY97" fmla="*/ 782320 h 3694853"/>
                  <a:gd name="connsiteX98" fmla="*/ 1307253 w 3557693"/>
                  <a:gd name="connsiteY98" fmla="*/ 619760 h 3694853"/>
                  <a:gd name="connsiteX99" fmla="*/ 1286933 w 3557693"/>
                  <a:gd name="connsiteY99" fmla="*/ 589280 h 3694853"/>
                  <a:gd name="connsiteX100" fmla="*/ 1256453 w 3557693"/>
                  <a:gd name="connsiteY100" fmla="*/ 670560 h 3694853"/>
                  <a:gd name="connsiteX101" fmla="*/ 1266613 w 3557693"/>
                  <a:gd name="connsiteY101" fmla="*/ 772160 h 3694853"/>
                  <a:gd name="connsiteX102" fmla="*/ 1185333 w 3557693"/>
                  <a:gd name="connsiteY102" fmla="*/ 690880 h 3694853"/>
                  <a:gd name="connsiteX103" fmla="*/ 1012613 w 3557693"/>
                  <a:gd name="connsiteY103" fmla="*/ 508000 h 3694853"/>
                  <a:gd name="connsiteX104" fmla="*/ 941493 w 3557693"/>
                  <a:gd name="connsiteY104" fmla="*/ 375920 h 3694853"/>
                  <a:gd name="connsiteX105" fmla="*/ 890693 w 3557693"/>
                  <a:gd name="connsiteY105" fmla="*/ 294640 h 3694853"/>
                  <a:gd name="connsiteX106" fmla="*/ 860213 w 3557693"/>
                  <a:gd name="connsiteY106" fmla="*/ 294640 h 3694853"/>
                  <a:gd name="connsiteX107" fmla="*/ 880533 w 3557693"/>
                  <a:gd name="connsiteY107" fmla="*/ 365760 h 3694853"/>
                  <a:gd name="connsiteX108" fmla="*/ 982133 w 3557693"/>
                  <a:gd name="connsiteY108" fmla="*/ 548640 h 3694853"/>
                  <a:gd name="connsiteX109" fmla="*/ 1083733 w 3557693"/>
                  <a:gd name="connsiteY109" fmla="*/ 650240 h 3694853"/>
                  <a:gd name="connsiteX110" fmla="*/ 1012613 w 3557693"/>
                  <a:gd name="connsiteY110" fmla="*/ 650240 h 3694853"/>
                  <a:gd name="connsiteX111" fmla="*/ 850053 w 3557693"/>
                  <a:gd name="connsiteY111" fmla="*/ 579120 h 3694853"/>
                  <a:gd name="connsiteX112" fmla="*/ 829733 w 3557693"/>
                  <a:gd name="connsiteY112" fmla="*/ 599440 h 3694853"/>
                  <a:gd name="connsiteX113" fmla="*/ 921173 w 3557693"/>
                  <a:gd name="connsiteY113" fmla="*/ 650240 h 3694853"/>
                  <a:gd name="connsiteX114" fmla="*/ 1073573 w 3557693"/>
                  <a:gd name="connsiteY114" fmla="*/ 711200 h 3694853"/>
                  <a:gd name="connsiteX115" fmla="*/ 1124373 w 3557693"/>
                  <a:gd name="connsiteY115" fmla="*/ 721360 h 3694853"/>
                  <a:gd name="connsiteX116" fmla="*/ 1246293 w 3557693"/>
                  <a:gd name="connsiteY116" fmla="*/ 822960 h 3694853"/>
                  <a:gd name="connsiteX117" fmla="*/ 1286933 w 3557693"/>
                  <a:gd name="connsiteY117" fmla="*/ 853440 h 3694853"/>
                  <a:gd name="connsiteX118" fmla="*/ 1398693 w 3557693"/>
                  <a:gd name="connsiteY118" fmla="*/ 985520 h 3694853"/>
                  <a:gd name="connsiteX119" fmla="*/ 1500293 w 3557693"/>
                  <a:gd name="connsiteY119" fmla="*/ 1117600 h 3694853"/>
                  <a:gd name="connsiteX120" fmla="*/ 1683173 w 3557693"/>
                  <a:gd name="connsiteY120" fmla="*/ 1290320 h 3694853"/>
                  <a:gd name="connsiteX121" fmla="*/ 1845733 w 3557693"/>
                  <a:gd name="connsiteY121" fmla="*/ 1422400 h 3694853"/>
                  <a:gd name="connsiteX122" fmla="*/ 1866053 w 3557693"/>
                  <a:gd name="connsiteY122" fmla="*/ 1473200 h 3694853"/>
                  <a:gd name="connsiteX123" fmla="*/ 1886373 w 3557693"/>
                  <a:gd name="connsiteY123" fmla="*/ 1625600 h 3694853"/>
                  <a:gd name="connsiteX124" fmla="*/ 1896533 w 3557693"/>
                  <a:gd name="connsiteY124" fmla="*/ 1717040 h 3694853"/>
                  <a:gd name="connsiteX125" fmla="*/ 1886373 w 3557693"/>
                  <a:gd name="connsiteY125" fmla="*/ 1879600 h 3694853"/>
                  <a:gd name="connsiteX126" fmla="*/ 1774613 w 3557693"/>
                  <a:gd name="connsiteY126" fmla="*/ 1828800 h 3694853"/>
                  <a:gd name="connsiteX127" fmla="*/ 1500293 w 3557693"/>
                  <a:gd name="connsiteY127" fmla="*/ 1778000 h 3694853"/>
                  <a:gd name="connsiteX128" fmla="*/ 1256453 w 3557693"/>
                  <a:gd name="connsiteY128" fmla="*/ 1706880 h 3694853"/>
                  <a:gd name="connsiteX129" fmla="*/ 900853 w 3557693"/>
                  <a:gd name="connsiteY129" fmla="*/ 1574800 h 3694853"/>
                  <a:gd name="connsiteX130" fmla="*/ 667173 w 3557693"/>
                  <a:gd name="connsiteY130" fmla="*/ 1341120 h 3694853"/>
                  <a:gd name="connsiteX131" fmla="*/ 514773 w 3557693"/>
                  <a:gd name="connsiteY131" fmla="*/ 1137920 h 3694853"/>
                  <a:gd name="connsiteX132" fmla="*/ 423333 w 3557693"/>
                  <a:gd name="connsiteY132" fmla="*/ 1036320 h 3694853"/>
                  <a:gd name="connsiteX133" fmla="*/ 362373 w 3557693"/>
                  <a:gd name="connsiteY133" fmla="*/ 1046480 h 3694853"/>
                  <a:gd name="connsiteX134" fmla="*/ 443653 w 3557693"/>
                  <a:gd name="connsiteY134" fmla="*/ 1137920 h 3694853"/>
                  <a:gd name="connsiteX135" fmla="*/ 565573 w 3557693"/>
                  <a:gd name="connsiteY135" fmla="*/ 1320800 h 3694853"/>
                  <a:gd name="connsiteX136" fmla="*/ 626533 w 3557693"/>
                  <a:gd name="connsiteY136" fmla="*/ 1402080 h 3694853"/>
                  <a:gd name="connsiteX137" fmla="*/ 555413 w 3557693"/>
                  <a:gd name="connsiteY137" fmla="*/ 1391920 h 3694853"/>
                  <a:gd name="connsiteX138" fmla="*/ 382693 w 3557693"/>
                  <a:gd name="connsiteY138" fmla="*/ 1300480 h 3694853"/>
                  <a:gd name="connsiteX139" fmla="*/ 209973 w 3557693"/>
                  <a:gd name="connsiteY139" fmla="*/ 1178560 h 3694853"/>
                  <a:gd name="connsiteX140" fmla="*/ 47413 w 3557693"/>
                  <a:gd name="connsiteY140" fmla="*/ 1046480 h 3694853"/>
                  <a:gd name="connsiteX141" fmla="*/ 6773 w 3557693"/>
                  <a:gd name="connsiteY141" fmla="*/ 1056640 h 3694853"/>
                  <a:gd name="connsiteX142" fmla="*/ 88053 w 3557693"/>
                  <a:gd name="connsiteY142" fmla="*/ 1127760 h 3694853"/>
                  <a:gd name="connsiteX143" fmla="*/ 362373 w 3557693"/>
                  <a:gd name="connsiteY143" fmla="*/ 1351280 h 3694853"/>
                  <a:gd name="connsiteX144" fmla="*/ 606213 w 3557693"/>
                  <a:gd name="connsiteY144" fmla="*/ 1463040 h 3694853"/>
                  <a:gd name="connsiteX145" fmla="*/ 707813 w 3557693"/>
                  <a:gd name="connsiteY145" fmla="*/ 1483360 h 3694853"/>
                  <a:gd name="connsiteX146" fmla="*/ 758613 w 3557693"/>
                  <a:gd name="connsiteY146" fmla="*/ 1544320 h 3694853"/>
                  <a:gd name="connsiteX147" fmla="*/ 819573 w 3557693"/>
                  <a:gd name="connsiteY147" fmla="*/ 1595120 h 3694853"/>
                  <a:gd name="connsiteX148" fmla="*/ 911013 w 3557693"/>
                  <a:gd name="connsiteY148" fmla="*/ 1645920 h 3694853"/>
                  <a:gd name="connsiteX149" fmla="*/ 1236133 w 3557693"/>
                  <a:gd name="connsiteY149" fmla="*/ 1767840 h 3694853"/>
                  <a:gd name="connsiteX150" fmla="*/ 1540933 w 3557693"/>
                  <a:gd name="connsiteY150" fmla="*/ 1879600 h 3694853"/>
                  <a:gd name="connsiteX151" fmla="*/ 1652693 w 3557693"/>
                  <a:gd name="connsiteY151" fmla="*/ 1950720 h 3694853"/>
                  <a:gd name="connsiteX152" fmla="*/ 1469813 w 3557693"/>
                  <a:gd name="connsiteY152" fmla="*/ 1920240 h 3694853"/>
                  <a:gd name="connsiteX153" fmla="*/ 1286933 w 3557693"/>
                  <a:gd name="connsiteY153" fmla="*/ 1920240 h 3694853"/>
                  <a:gd name="connsiteX154" fmla="*/ 1053253 w 3557693"/>
                  <a:gd name="connsiteY154" fmla="*/ 1899920 h 3694853"/>
                  <a:gd name="connsiteX155" fmla="*/ 809413 w 3557693"/>
                  <a:gd name="connsiteY155" fmla="*/ 1828800 h 3694853"/>
                  <a:gd name="connsiteX156" fmla="*/ 545253 w 3557693"/>
                  <a:gd name="connsiteY156" fmla="*/ 1737360 h 3694853"/>
                  <a:gd name="connsiteX157" fmla="*/ 514773 w 3557693"/>
                  <a:gd name="connsiteY157" fmla="*/ 1727200 h 3694853"/>
                  <a:gd name="connsiteX158" fmla="*/ 382693 w 3557693"/>
                  <a:gd name="connsiteY158" fmla="*/ 1635760 h 3694853"/>
                  <a:gd name="connsiteX159" fmla="*/ 342053 w 3557693"/>
                  <a:gd name="connsiteY159" fmla="*/ 1645920 h 3694853"/>
                  <a:gd name="connsiteX160" fmla="*/ 474133 w 3557693"/>
                  <a:gd name="connsiteY160" fmla="*/ 1767840 h 3694853"/>
                  <a:gd name="connsiteX161" fmla="*/ 728133 w 3557693"/>
                  <a:gd name="connsiteY161" fmla="*/ 1849120 h 3694853"/>
                  <a:gd name="connsiteX162" fmla="*/ 606213 w 3557693"/>
                  <a:gd name="connsiteY162" fmla="*/ 1849120 h 3694853"/>
                  <a:gd name="connsiteX163" fmla="*/ 474133 w 3557693"/>
                  <a:gd name="connsiteY163" fmla="*/ 1838960 h 3694853"/>
                  <a:gd name="connsiteX164" fmla="*/ 474133 w 3557693"/>
                  <a:gd name="connsiteY164" fmla="*/ 1889760 h 3694853"/>
                  <a:gd name="connsiteX165" fmla="*/ 585893 w 3557693"/>
                  <a:gd name="connsiteY165" fmla="*/ 1889760 h 3694853"/>
                  <a:gd name="connsiteX166" fmla="*/ 789093 w 3557693"/>
                  <a:gd name="connsiteY166" fmla="*/ 1889760 h 3694853"/>
                  <a:gd name="connsiteX167" fmla="*/ 992293 w 3557693"/>
                  <a:gd name="connsiteY167" fmla="*/ 1930400 h 3694853"/>
                  <a:gd name="connsiteX168" fmla="*/ 1266613 w 3557693"/>
                  <a:gd name="connsiteY168" fmla="*/ 1950720 h 3694853"/>
                  <a:gd name="connsiteX169" fmla="*/ 1583845 w 3557693"/>
                  <a:gd name="connsiteY169" fmla="*/ 1992993 h 3694853"/>
                  <a:gd name="connsiteX170" fmla="*/ 1744133 w 3557693"/>
                  <a:gd name="connsiteY170" fmla="*/ 2123440 h 3694853"/>
                  <a:gd name="connsiteX171" fmla="*/ 1794933 w 3557693"/>
                  <a:gd name="connsiteY171" fmla="*/ 2255520 h 3694853"/>
                  <a:gd name="connsiteX172" fmla="*/ 1805093 w 3557693"/>
                  <a:gd name="connsiteY172" fmla="*/ 2499360 h 3694853"/>
                  <a:gd name="connsiteX173" fmla="*/ 1784773 w 3557693"/>
                  <a:gd name="connsiteY173" fmla="*/ 2753360 h 3694853"/>
                  <a:gd name="connsiteX174" fmla="*/ 1733973 w 3557693"/>
                  <a:gd name="connsiteY174" fmla="*/ 3048000 h 3694853"/>
                  <a:gd name="connsiteX175" fmla="*/ 1683173 w 3557693"/>
                  <a:gd name="connsiteY175" fmla="*/ 3342640 h 3694853"/>
                  <a:gd name="connsiteX176" fmla="*/ 1632373 w 3557693"/>
                  <a:gd name="connsiteY176" fmla="*/ 3586480 h 3694853"/>
                  <a:gd name="connsiteX177" fmla="*/ 1825413 w 3557693"/>
                  <a:gd name="connsiteY177" fmla="*/ 3667760 h 3694853"/>
                  <a:gd name="connsiteX178" fmla="*/ 2120053 w 3557693"/>
                  <a:gd name="connsiteY178" fmla="*/ 3677920 h 3694853"/>
                  <a:gd name="connsiteX179" fmla="*/ 2191173 w 3557693"/>
                  <a:gd name="connsiteY179" fmla="*/ 3627120 h 3694853"/>
                  <a:gd name="connsiteX180" fmla="*/ 2181013 w 3557693"/>
                  <a:gd name="connsiteY180" fmla="*/ 3271520 h 3694853"/>
                  <a:gd name="connsiteX181" fmla="*/ 2159909 w 3557693"/>
                  <a:gd name="connsiteY181" fmla="*/ 2353033 h 3694853"/>
                  <a:gd name="connsiteX0" fmla="*/ 2159909 w 3557693"/>
                  <a:gd name="connsiteY0" fmla="*/ 2353033 h 3694853"/>
                  <a:gd name="connsiteX1" fmla="*/ 2303925 w 3557693"/>
                  <a:gd name="connsiteY1" fmla="*/ 2065001 h 3694853"/>
                  <a:gd name="connsiteX2" fmla="*/ 2628053 w 3557693"/>
                  <a:gd name="connsiteY2" fmla="*/ 1838960 h 3694853"/>
                  <a:gd name="connsiteX3" fmla="*/ 3014133 w 3557693"/>
                  <a:gd name="connsiteY3" fmla="*/ 1615440 h 3694853"/>
                  <a:gd name="connsiteX4" fmla="*/ 3288453 w 3557693"/>
                  <a:gd name="connsiteY4" fmla="*/ 1503680 h 3694853"/>
                  <a:gd name="connsiteX5" fmla="*/ 3471333 w 3557693"/>
                  <a:gd name="connsiteY5" fmla="*/ 1391920 h 3694853"/>
                  <a:gd name="connsiteX6" fmla="*/ 3552613 w 3557693"/>
                  <a:gd name="connsiteY6" fmla="*/ 1280160 h 3694853"/>
                  <a:gd name="connsiteX7" fmla="*/ 3501813 w 3557693"/>
                  <a:gd name="connsiteY7" fmla="*/ 1270000 h 3694853"/>
                  <a:gd name="connsiteX8" fmla="*/ 3430693 w 3557693"/>
                  <a:gd name="connsiteY8" fmla="*/ 1371600 h 3694853"/>
                  <a:gd name="connsiteX9" fmla="*/ 3237653 w 3557693"/>
                  <a:gd name="connsiteY9" fmla="*/ 1473200 h 3694853"/>
                  <a:gd name="connsiteX10" fmla="*/ 2922693 w 3557693"/>
                  <a:gd name="connsiteY10" fmla="*/ 1605280 h 3694853"/>
                  <a:gd name="connsiteX11" fmla="*/ 2892213 w 3557693"/>
                  <a:gd name="connsiteY11" fmla="*/ 1595120 h 3694853"/>
                  <a:gd name="connsiteX12" fmla="*/ 2922693 w 3557693"/>
                  <a:gd name="connsiteY12" fmla="*/ 1483360 h 3694853"/>
                  <a:gd name="connsiteX13" fmla="*/ 2983653 w 3557693"/>
                  <a:gd name="connsiteY13" fmla="*/ 1320800 h 3694853"/>
                  <a:gd name="connsiteX14" fmla="*/ 2983653 w 3557693"/>
                  <a:gd name="connsiteY14" fmla="*/ 1270000 h 3694853"/>
                  <a:gd name="connsiteX15" fmla="*/ 2932853 w 3557693"/>
                  <a:gd name="connsiteY15" fmla="*/ 1280160 h 3694853"/>
                  <a:gd name="connsiteX16" fmla="*/ 2902373 w 3557693"/>
                  <a:gd name="connsiteY16" fmla="*/ 1361440 h 3694853"/>
                  <a:gd name="connsiteX17" fmla="*/ 2821093 w 3557693"/>
                  <a:gd name="connsiteY17" fmla="*/ 1584960 h 3694853"/>
                  <a:gd name="connsiteX18" fmla="*/ 2790613 w 3557693"/>
                  <a:gd name="connsiteY18" fmla="*/ 1666240 h 3694853"/>
                  <a:gd name="connsiteX19" fmla="*/ 2668693 w 3557693"/>
                  <a:gd name="connsiteY19" fmla="*/ 1737360 h 3694853"/>
                  <a:gd name="connsiteX20" fmla="*/ 2475653 w 3557693"/>
                  <a:gd name="connsiteY20" fmla="*/ 1838960 h 3694853"/>
                  <a:gd name="connsiteX21" fmla="*/ 2374053 w 3557693"/>
                  <a:gd name="connsiteY21" fmla="*/ 1899920 h 3694853"/>
                  <a:gd name="connsiteX22" fmla="*/ 2231813 w 3557693"/>
                  <a:gd name="connsiteY22" fmla="*/ 2011680 h 3694853"/>
                  <a:gd name="connsiteX23" fmla="*/ 2313093 w 3557693"/>
                  <a:gd name="connsiteY23" fmla="*/ 1666240 h 3694853"/>
                  <a:gd name="connsiteX24" fmla="*/ 2384213 w 3557693"/>
                  <a:gd name="connsiteY24" fmla="*/ 1280160 h 3694853"/>
                  <a:gd name="connsiteX25" fmla="*/ 2597573 w 3557693"/>
                  <a:gd name="connsiteY25" fmla="*/ 1056640 h 3694853"/>
                  <a:gd name="connsiteX26" fmla="*/ 2668693 w 3557693"/>
                  <a:gd name="connsiteY26" fmla="*/ 894080 h 3694853"/>
                  <a:gd name="connsiteX27" fmla="*/ 2628053 w 3557693"/>
                  <a:gd name="connsiteY27" fmla="*/ 894080 h 3694853"/>
                  <a:gd name="connsiteX28" fmla="*/ 2567093 w 3557693"/>
                  <a:gd name="connsiteY28" fmla="*/ 1026160 h 3694853"/>
                  <a:gd name="connsiteX29" fmla="*/ 2414693 w 3557693"/>
                  <a:gd name="connsiteY29" fmla="*/ 1148080 h 3694853"/>
                  <a:gd name="connsiteX30" fmla="*/ 2465493 w 3557693"/>
                  <a:gd name="connsiteY30" fmla="*/ 975360 h 3694853"/>
                  <a:gd name="connsiteX31" fmla="*/ 2546773 w 3557693"/>
                  <a:gd name="connsiteY31" fmla="*/ 680720 h 3694853"/>
                  <a:gd name="connsiteX32" fmla="*/ 2648373 w 3557693"/>
                  <a:gd name="connsiteY32" fmla="*/ 589280 h 3694853"/>
                  <a:gd name="connsiteX33" fmla="*/ 2729653 w 3557693"/>
                  <a:gd name="connsiteY33" fmla="*/ 497840 h 3694853"/>
                  <a:gd name="connsiteX34" fmla="*/ 2739813 w 3557693"/>
                  <a:gd name="connsiteY34" fmla="*/ 447040 h 3694853"/>
                  <a:gd name="connsiteX35" fmla="*/ 2699173 w 3557693"/>
                  <a:gd name="connsiteY35" fmla="*/ 467360 h 3694853"/>
                  <a:gd name="connsiteX36" fmla="*/ 2628053 w 3557693"/>
                  <a:gd name="connsiteY36" fmla="*/ 548640 h 3694853"/>
                  <a:gd name="connsiteX37" fmla="*/ 2567093 w 3557693"/>
                  <a:gd name="connsiteY37" fmla="*/ 579120 h 3694853"/>
                  <a:gd name="connsiteX38" fmla="*/ 2678853 w 3557693"/>
                  <a:gd name="connsiteY38" fmla="*/ 274320 h 3694853"/>
                  <a:gd name="connsiteX39" fmla="*/ 2729653 w 3557693"/>
                  <a:gd name="connsiteY39" fmla="*/ 40640 h 3694853"/>
                  <a:gd name="connsiteX40" fmla="*/ 2689013 w 3557693"/>
                  <a:gd name="connsiteY40" fmla="*/ 30480 h 3694853"/>
                  <a:gd name="connsiteX41" fmla="*/ 2668693 w 3557693"/>
                  <a:gd name="connsiteY41" fmla="*/ 142240 h 3694853"/>
                  <a:gd name="connsiteX42" fmla="*/ 2617893 w 3557693"/>
                  <a:gd name="connsiteY42" fmla="*/ 314960 h 3694853"/>
                  <a:gd name="connsiteX43" fmla="*/ 2597573 w 3557693"/>
                  <a:gd name="connsiteY43" fmla="*/ 314960 h 3694853"/>
                  <a:gd name="connsiteX44" fmla="*/ 2556933 w 3557693"/>
                  <a:gd name="connsiteY44" fmla="*/ 172720 h 3694853"/>
                  <a:gd name="connsiteX45" fmla="*/ 2526453 w 3557693"/>
                  <a:gd name="connsiteY45" fmla="*/ 81280 h 3694853"/>
                  <a:gd name="connsiteX46" fmla="*/ 2495973 w 3557693"/>
                  <a:gd name="connsiteY46" fmla="*/ 111760 h 3694853"/>
                  <a:gd name="connsiteX47" fmla="*/ 2516293 w 3557693"/>
                  <a:gd name="connsiteY47" fmla="*/ 172720 h 3694853"/>
                  <a:gd name="connsiteX48" fmla="*/ 2546773 w 3557693"/>
                  <a:gd name="connsiteY48" fmla="*/ 284480 h 3694853"/>
                  <a:gd name="connsiteX49" fmla="*/ 2567093 w 3557693"/>
                  <a:gd name="connsiteY49" fmla="*/ 375920 h 3694853"/>
                  <a:gd name="connsiteX50" fmla="*/ 2577253 w 3557693"/>
                  <a:gd name="connsiteY50" fmla="*/ 406400 h 3694853"/>
                  <a:gd name="connsiteX51" fmla="*/ 2495973 w 3557693"/>
                  <a:gd name="connsiteY51" fmla="*/ 640080 h 3694853"/>
                  <a:gd name="connsiteX52" fmla="*/ 2424853 w 3557693"/>
                  <a:gd name="connsiteY52" fmla="*/ 894080 h 3694853"/>
                  <a:gd name="connsiteX53" fmla="*/ 2363893 w 3557693"/>
                  <a:gd name="connsiteY53" fmla="*/ 863600 h 3694853"/>
                  <a:gd name="connsiteX54" fmla="*/ 2262293 w 3557693"/>
                  <a:gd name="connsiteY54" fmla="*/ 690880 h 3694853"/>
                  <a:gd name="connsiteX55" fmla="*/ 2221653 w 3557693"/>
                  <a:gd name="connsiteY55" fmla="*/ 609600 h 3694853"/>
                  <a:gd name="connsiteX56" fmla="*/ 2201333 w 3557693"/>
                  <a:gd name="connsiteY56" fmla="*/ 640080 h 3694853"/>
                  <a:gd name="connsiteX57" fmla="*/ 2241973 w 3557693"/>
                  <a:gd name="connsiteY57" fmla="*/ 741680 h 3694853"/>
                  <a:gd name="connsiteX58" fmla="*/ 2302933 w 3557693"/>
                  <a:gd name="connsiteY58" fmla="*/ 853440 h 3694853"/>
                  <a:gd name="connsiteX59" fmla="*/ 2353733 w 3557693"/>
                  <a:gd name="connsiteY59" fmla="*/ 934720 h 3694853"/>
                  <a:gd name="connsiteX60" fmla="*/ 2384213 w 3557693"/>
                  <a:gd name="connsiteY60" fmla="*/ 965200 h 3694853"/>
                  <a:gd name="connsiteX61" fmla="*/ 2363893 w 3557693"/>
                  <a:gd name="connsiteY61" fmla="*/ 1076960 h 3694853"/>
                  <a:gd name="connsiteX62" fmla="*/ 2262293 w 3557693"/>
                  <a:gd name="connsiteY62" fmla="*/ 1422400 h 3694853"/>
                  <a:gd name="connsiteX63" fmla="*/ 2211493 w 3557693"/>
                  <a:gd name="connsiteY63" fmla="*/ 1676400 h 3694853"/>
                  <a:gd name="connsiteX64" fmla="*/ 2160693 w 3557693"/>
                  <a:gd name="connsiteY64" fmla="*/ 1818640 h 3694853"/>
                  <a:gd name="connsiteX65" fmla="*/ 2089573 w 3557693"/>
                  <a:gd name="connsiteY65" fmla="*/ 1838960 h 3694853"/>
                  <a:gd name="connsiteX66" fmla="*/ 2048933 w 3557693"/>
                  <a:gd name="connsiteY66" fmla="*/ 1686560 h 3694853"/>
                  <a:gd name="connsiteX67" fmla="*/ 1957493 w 3557693"/>
                  <a:gd name="connsiteY67" fmla="*/ 1351280 h 3694853"/>
                  <a:gd name="connsiteX68" fmla="*/ 1845733 w 3557693"/>
                  <a:gd name="connsiteY68" fmla="*/ 894080 h 3694853"/>
                  <a:gd name="connsiteX69" fmla="*/ 1805093 w 3557693"/>
                  <a:gd name="connsiteY69" fmla="*/ 436880 h 3694853"/>
                  <a:gd name="connsiteX70" fmla="*/ 1815253 w 3557693"/>
                  <a:gd name="connsiteY70" fmla="*/ 254000 h 3694853"/>
                  <a:gd name="connsiteX71" fmla="*/ 1774613 w 3557693"/>
                  <a:gd name="connsiteY71" fmla="*/ 213360 h 3694853"/>
                  <a:gd name="connsiteX72" fmla="*/ 1764453 w 3557693"/>
                  <a:gd name="connsiteY72" fmla="*/ 365760 h 3694853"/>
                  <a:gd name="connsiteX73" fmla="*/ 1764453 w 3557693"/>
                  <a:gd name="connsiteY73" fmla="*/ 558800 h 3694853"/>
                  <a:gd name="connsiteX74" fmla="*/ 1774613 w 3557693"/>
                  <a:gd name="connsiteY74" fmla="*/ 670560 h 3694853"/>
                  <a:gd name="connsiteX75" fmla="*/ 1733973 w 3557693"/>
                  <a:gd name="connsiteY75" fmla="*/ 609600 h 3694853"/>
                  <a:gd name="connsiteX76" fmla="*/ 1622213 w 3557693"/>
                  <a:gd name="connsiteY76" fmla="*/ 406400 h 3694853"/>
                  <a:gd name="connsiteX77" fmla="*/ 1571413 w 3557693"/>
                  <a:gd name="connsiteY77" fmla="*/ 142240 h 3694853"/>
                  <a:gd name="connsiteX78" fmla="*/ 1540933 w 3557693"/>
                  <a:gd name="connsiteY78" fmla="*/ 60960 h 3694853"/>
                  <a:gd name="connsiteX79" fmla="*/ 1520613 w 3557693"/>
                  <a:gd name="connsiteY79" fmla="*/ 121920 h 3694853"/>
                  <a:gd name="connsiteX80" fmla="*/ 1551093 w 3557693"/>
                  <a:gd name="connsiteY80" fmla="*/ 365760 h 3694853"/>
                  <a:gd name="connsiteX81" fmla="*/ 1571413 w 3557693"/>
                  <a:gd name="connsiteY81" fmla="*/ 426720 h 3694853"/>
                  <a:gd name="connsiteX82" fmla="*/ 1540933 w 3557693"/>
                  <a:gd name="connsiteY82" fmla="*/ 416560 h 3694853"/>
                  <a:gd name="connsiteX83" fmla="*/ 1439333 w 3557693"/>
                  <a:gd name="connsiteY83" fmla="*/ 335280 h 3694853"/>
                  <a:gd name="connsiteX84" fmla="*/ 1327573 w 3557693"/>
                  <a:gd name="connsiteY84" fmla="*/ 274320 h 3694853"/>
                  <a:gd name="connsiteX85" fmla="*/ 1317413 w 3557693"/>
                  <a:gd name="connsiteY85" fmla="*/ 304800 h 3694853"/>
                  <a:gd name="connsiteX86" fmla="*/ 1429173 w 3557693"/>
                  <a:gd name="connsiteY86" fmla="*/ 396240 h 3694853"/>
                  <a:gd name="connsiteX87" fmla="*/ 1571413 w 3557693"/>
                  <a:gd name="connsiteY87" fmla="*/ 477520 h 3694853"/>
                  <a:gd name="connsiteX88" fmla="*/ 1601893 w 3557693"/>
                  <a:gd name="connsiteY88" fmla="*/ 497840 h 3694853"/>
                  <a:gd name="connsiteX89" fmla="*/ 1683173 w 3557693"/>
                  <a:gd name="connsiteY89" fmla="*/ 629920 h 3694853"/>
                  <a:gd name="connsiteX90" fmla="*/ 1764453 w 3557693"/>
                  <a:gd name="connsiteY90" fmla="*/ 731520 h 3694853"/>
                  <a:gd name="connsiteX91" fmla="*/ 1784773 w 3557693"/>
                  <a:gd name="connsiteY91" fmla="*/ 843280 h 3694853"/>
                  <a:gd name="connsiteX92" fmla="*/ 1815253 w 3557693"/>
                  <a:gd name="connsiteY92" fmla="*/ 1036320 h 3694853"/>
                  <a:gd name="connsiteX93" fmla="*/ 1876213 w 3557693"/>
                  <a:gd name="connsiteY93" fmla="*/ 1310640 h 3694853"/>
                  <a:gd name="connsiteX94" fmla="*/ 1855893 w 3557693"/>
                  <a:gd name="connsiteY94" fmla="*/ 1310640 h 3694853"/>
                  <a:gd name="connsiteX95" fmla="*/ 1591733 w 3557693"/>
                  <a:gd name="connsiteY95" fmla="*/ 1137920 h 3694853"/>
                  <a:gd name="connsiteX96" fmla="*/ 1408853 w 3557693"/>
                  <a:gd name="connsiteY96" fmla="*/ 914400 h 3694853"/>
                  <a:gd name="connsiteX97" fmla="*/ 1327573 w 3557693"/>
                  <a:gd name="connsiteY97" fmla="*/ 782320 h 3694853"/>
                  <a:gd name="connsiteX98" fmla="*/ 1307253 w 3557693"/>
                  <a:gd name="connsiteY98" fmla="*/ 619760 h 3694853"/>
                  <a:gd name="connsiteX99" fmla="*/ 1286933 w 3557693"/>
                  <a:gd name="connsiteY99" fmla="*/ 589280 h 3694853"/>
                  <a:gd name="connsiteX100" fmla="*/ 1256453 w 3557693"/>
                  <a:gd name="connsiteY100" fmla="*/ 670560 h 3694853"/>
                  <a:gd name="connsiteX101" fmla="*/ 1266613 w 3557693"/>
                  <a:gd name="connsiteY101" fmla="*/ 772160 h 3694853"/>
                  <a:gd name="connsiteX102" fmla="*/ 1185333 w 3557693"/>
                  <a:gd name="connsiteY102" fmla="*/ 690880 h 3694853"/>
                  <a:gd name="connsiteX103" fmla="*/ 1012613 w 3557693"/>
                  <a:gd name="connsiteY103" fmla="*/ 508000 h 3694853"/>
                  <a:gd name="connsiteX104" fmla="*/ 941493 w 3557693"/>
                  <a:gd name="connsiteY104" fmla="*/ 375920 h 3694853"/>
                  <a:gd name="connsiteX105" fmla="*/ 890693 w 3557693"/>
                  <a:gd name="connsiteY105" fmla="*/ 294640 h 3694853"/>
                  <a:gd name="connsiteX106" fmla="*/ 860213 w 3557693"/>
                  <a:gd name="connsiteY106" fmla="*/ 294640 h 3694853"/>
                  <a:gd name="connsiteX107" fmla="*/ 880533 w 3557693"/>
                  <a:gd name="connsiteY107" fmla="*/ 365760 h 3694853"/>
                  <a:gd name="connsiteX108" fmla="*/ 982133 w 3557693"/>
                  <a:gd name="connsiteY108" fmla="*/ 548640 h 3694853"/>
                  <a:gd name="connsiteX109" fmla="*/ 1083733 w 3557693"/>
                  <a:gd name="connsiteY109" fmla="*/ 650240 h 3694853"/>
                  <a:gd name="connsiteX110" fmla="*/ 1012613 w 3557693"/>
                  <a:gd name="connsiteY110" fmla="*/ 650240 h 3694853"/>
                  <a:gd name="connsiteX111" fmla="*/ 850053 w 3557693"/>
                  <a:gd name="connsiteY111" fmla="*/ 579120 h 3694853"/>
                  <a:gd name="connsiteX112" fmla="*/ 829733 w 3557693"/>
                  <a:gd name="connsiteY112" fmla="*/ 599440 h 3694853"/>
                  <a:gd name="connsiteX113" fmla="*/ 921173 w 3557693"/>
                  <a:gd name="connsiteY113" fmla="*/ 650240 h 3694853"/>
                  <a:gd name="connsiteX114" fmla="*/ 1073573 w 3557693"/>
                  <a:gd name="connsiteY114" fmla="*/ 711200 h 3694853"/>
                  <a:gd name="connsiteX115" fmla="*/ 1124373 w 3557693"/>
                  <a:gd name="connsiteY115" fmla="*/ 721360 h 3694853"/>
                  <a:gd name="connsiteX116" fmla="*/ 1246293 w 3557693"/>
                  <a:gd name="connsiteY116" fmla="*/ 822960 h 3694853"/>
                  <a:gd name="connsiteX117" fmla="*/ 1286933 w 3557693"/>
                  <a:gd name="connsiteY117" fmla="*/ 853440 h 3694853"/>
                  <a:gd name="connsiteX118" fmla="*/ 1398693 w 3557693"/>
                  <a:gd name="connsiteY118" fmla="*/ 985520 h 3694853"/>
                  <a:gd name="connsiteX119" fmla="*/ 1500293 w 3557693"/>
                  <a:gd name="connsiteY119" fmla="*/ 1117600 h 3694853"/>
                  <a:gd name="connsiteX120" fmla="*/ 1683173 w 3557693"/>
                  <a:gd name="connsiteY120" fmla="*/ 1290320 h 3694853"/>
                  <a:gd name="connsiteX121" fmla="*/ 1845733 w 3557693"/>
                  <a:gd name="connsiteY121" fmla="*/ 1422400 h 3694853"/>
                  <a:gd name="connsiteX122" fmla="*/ 1866053 w 3557693"/>
                  <a:gd name="connsiteY122" fmla="*/ 1473200 h 3694853"/>
                  <a:gd name="connsiteX123" fmla="*/ 1886373 w 3557693"/>
                  <a:gd name="connsiteY123" fmla="*/ 1625600 h 3694853"/>
                  <a:gd name="connsiteX124" fmla="*/ 1896533 w 3557693"/>
                  <a:gd name="connsiteY124" fmla="*/ 1717040 h 3694853"/>
                  <a:gd name="connsiteX125" fmla="*/ 1886373 w 3557693"/>
                  <a:gd name="connsiteY125" fmla="*/ 1879600 h 3694853"/>
                  <a:gd name="connsiteX126" fmla="*/ 1774613 w 3557693"/>
                  <a:gd name="connsiteY126" fmla="*/ 1828800 h 3694853"/>
                  <a:gd name="connsiteX127" fmla="*/ 1500293 w 3557693"/>
                  <a:gd name="connsiteY127" fmla="*/ 1778000 h 3694853"/>
                  <a:gd name="connsiteX128" fmla="*/ 1256453 w 3557693"/>
                  <a:gd name="connsiteY128" fmla="*/ 1706880 h 3694853"/>
                  <a:gd name="connsiteX129" fmla="*/ 900853 w 3557693"/>
                  <a:gd name="connsiteY129" fmla="*/ 1574800 h 3694853"/>
                  <a:gd name="connsiteX130" fmla="*/ 667173 w 3557693"/>
                  <a:gd name="connsiteY130" fmla="*/ 1341120 h 3694853"/>
                  <a:gd name="connsiteX131" fmla="*/ 514773 w 3557693"/>
                  <a:gd name="connsiteY131" fmla="*/ 1137920 h 3694853"/>
                  <a:gd name="connsiteX132" fmla="*/ 423333 w 3557693"/>
                  <a:gd name="connsiteY132" fmla="*/ 1036320 h 3694853"/>
                  <a:gd name="connsiteX133" fmla="*/ 362373 w 3557693"/>
                  <a:gd name="connsiteY133" fmla="*/ 1046480 h 3694853"/>
                  <a:gd name="connsiteX134" fmla="*/ 443653 w 3557693"/>
                  <a:gd name="connsiteY134" fmla="*/ 1137920 h 3694853"/>
                  <a:gd name="connsiteX135" fmla="*/ 565573 w 3557693"/>
                  <a:gd name="connsiteY135" fmla="*/ 1320800 h 3694853"/>
                  <a:gd name="connsiteX136" fmla="*/ 626533 w 3557693"/>
                  <a:gd name="connsiteY136" fmla="*/ 1402080 h 3694853"/>
                  <a:gd name="connsiteX137" fmla="*/ 555413 w 3557693"/>
                  <a:gd name="connsiteY137" fmla="*/ 1391920 h 3694853"/>
                  <a:gd name="connsiteX138" fmla="*/ 382693 w 3557693"/>
                  <a:gd name="connsiteY138" fmla="*/ 1300480 h 3694853"/>
                  <a:gd name="connsiteX139" fmla="*/ 209973 w 3557693"/>
                  <a:gd name="connsiteY139" fmla="*/ 1178560 h 3694853"/>
                  <a:gd name="connsiteX140" fmla="*/ 47413 w 3557693"/>
                  <a:gd name="connsiteY140" fmla="*/ 1046480 h 3694853"/>
                  <a:gd name="connsiteX141" fmla="*/ 6773 w 3557693"/>
                  <a:gd name="connsiteY141" fmla="*/ 1056640 h 3694853"/>
                  <a:gd name="connsiteX142" fmla="*/ 88053 w 3557693"/>
                  <a:gd name="connsiteY142" fmla="*/ 1127760 h 3694853"/>
                  <a:gd name="connsiteX143" fmla="*/ 362373 w 3557693"/>
                  <a:gd name="connsiteY143" fmla="*/ 1351280 h 3694853"/>
                  <a:gd name="connsiteX144" fmla="*/ 606213 w 3557693"/>
                  <a:gd name="connsiteY144" fmla="*/ 1463040 h 3694853"/>
                  <a:gd name="connsiteX145" fmla="*/ 707813 w 3557693"/>
                  <a:gd name="connsiteY145" fmla="*/ 1483360 h 3694853"/>
                  <a:gd name="connsiteX146" fmla="*/ 758613 w 3557693"/>
                  <a:gd name="connsiteY146" fmla="*/ 1544320 h 3694853"/>
                  <a:gd name="connsiteX147" fmla="*/ 819573 w 3557693"/>
                  <a:gd name="connsiteY147" fmla="*/ 1595120 h 3694853"/>
                  <a:gd name="connsiteX148" fmla="*/ 911013 w 3557693"/>
                  <a:gd name="connsiteY148" fmla="*/ 1645920 h 3694853"/>
                  <a:gd name="connsiteX149" fmla="*/ 1236133 w 3557693"/>
                  <a:gd name="connsiteY149" fmla="*/ 1767840 h 3694853"/>
                  <a:gd name="connsiteX150" fmla="*/ 1540933 w 3557693"/>
                  <a:gd name="connsiteY150" fmla="*/ 1879600 h 3694853"/>
                  <a:gd name="connsiteX151" fmla="*/ 1652693 w 3557693"/>
                  <a:gd name="connsiteY151" fmla="*/ 1950720 h 3694853"/>
                  <a:gd name="connsiteX152" fmla="*/ 1469813 w 3557693"/>
                  <a:gd name="connsiteY152" fmla="*/ 1920240 h 3694853"/>
                  <a:gd name="connsiteX153" fmla="*/ 1286933 w 3557693"/>
                  <a:gd name="connsiteY153" fmla="*/ 1920240 h 3694853"/>
                  <a:gd name="connsiteX154" fmla="*/ 1053253 w 3557693"/>
                  <a:gd name="connsiteY154" fmla="*/ 1899920 h 3694853"/>
                  <a:gd name="connsiteX155" fmla="*/ 809413 w 3557693"/>
                  <a:gd name="connsiteY155" fmla="*/ 1828800 h 3694853"/>
                  <a:gd name="connsiteX156" fmla="*/ 545253 w 3557693"/>
                  <a:gd name="connsiteY156" fmla="*/ 1737360 h 3694853"/>
                  <a:gd name="connsiteX157" fmla="*/ 514773 w 3557693"/>
                  <a:gd name="connsiteY157" fmla="*/ 1727200 h 3694853"/>
                  <a:gd name="connsiteX158" fmla="*/ 382693 w 3557693"/>
                  <a:gd name="connsiteY158" fmla="*/ 1635760 h 3694853"/>
                  <a:gd name="connsiteX159" fmla="*/ 342053 w 3557693"/>
                  <a:gd name="connsiteY159" fmla="*/ 1645920 h 3694853"/>
                  <a:gd name="connsiteX160" fmla="*/ 474133 w 3557693"/>
                  <a:gd name="connsiteY160" fmla="*/ 1767840 h 3694853"/>
                  <a:gd name="connsiteX161" fmla="*/ 728133 w 3557693"/>
                  <a:gd name="connsiteY161" fmla="*/ 1849120 h 3694853"/>
                  <a:gd name="connsiteX162" fmla="*/ 606213 w 3557693"/>
                  <a:gd name="connsiteY162" fmla="*/ 1849120 h 3694853"/>
                  <a:gd name="connsiteX163" fmla="*/ 474133 w 3557693"/>
                  <a:gd name="connsiteY163" fmla="*/ 1838960 h 3694853"/>
                  <a:gd name="connsiteX164" fmla="*/ 474133 w 3557693"/>
                  <a:gd name="connsiteY164" fmla="*/ 1889760 h 3694853"/>
                  <a:gd name="connsiteX165" fmla="*/ 585893 w 3557693"/>
                  <a:gd name="connsiteY165" fmla="*/ 1889760 h 3694853"/>
                  <a:gd name="connsiteX166" fmla="*/ 789093 w 3557693"/>
                  <a:gd name="connsiteY166" fmla="*/ 1889760 h 3694853"/>
                  <a:gd name="connsiteX167" fmla="*/ 992293 w 3557693"/>
                  <a:gd name="connsiteY167" fmla="*/ 1930400 h 3694853"/>
                  <a:gd name="connsiteX168" fmla="*/ 1266613 w 3557693"/>
                  <a:gd name="connsiteY168" fmla="*/ 1950720 h 3694853"/>
                  <a:gd name="connsiteX169" fmla="*/ 1583845 w 3557693"/>
                  <a:gd name="connsiteY169" fmla="*/ 1992993 h 3694853"/>
                  <a:gd name="connsiteX170" fmla="*/ 1744133 w 3557693"/>
                  <a:gd name="connsiteY170" fmla="*/ 2123440 h 3694853"/>
                  <a:gd name="connsiteX171" fmla="*/ 1794933 w 3557693"/>
                  <a:gd name="connsiteY171" fmla="*/ 2255520 h 3694853"/>
                  <a:gd name="connsiteX172" fmla="*/ 1805093 w 3557693"/>
                  <a:gd name="connsiteY172" fmla="*/ 2499360 h 3694853"/>
                  <a:gd name="connsiteX173" fmla="*/ 1784773 w 3557693"/>
                  <a:gd name="connsiteY173" fmla="*/ 2753360 h 3694853"/>
                  <a:gd name="connsiteX174" fmla="*/ 1733973 w 3557693"/>
                  <a:gd name="connsiteY174" fmla="*/ 3048000 h 3694853"/>
                  <a:gd name="connsiteX175" fmla="*/ 1683173 w 3557693"/>
                  <a:gd name="connsiteY175" fmla="*/ 3342640 h 3694853"/>
                  <a:gd name="connsiteX176" fmla="*/ 1632373 w 3557693"/>
                  <a:gd name="connsiteY176" fmla="*/ 3586480 h 3694853"/>
                  <a:gd name="connsiteX177" fmla="*/ 1825413 w 3557693"/>
                  <a:gd name="connsiteY177" fmla="*/ 3667760 h 3694853"/>
                  <a:gd name="connsiteX178" fmla="*/ 2120053 w 3557693"/>
                  <a:gd name="connsiteY178" fmla="*/ 3677920 h 3694853"/>
                  <a:gd name="connsiteX179" fmla="*/ 2191173 w 3557693"/>
                  <a:gd name="connsiteY179" fmla="*/ 3627120 h 3694853"/>
                  <a:gd name="connsiteX180" fmla="*/ 2181013 w 3557693"/>
                  <a:gd name="connsiteY180" fmla="*/ 3271520 h 3694853"/>
                  <a:gd name="connsiteX181" fmla="*/ 2159909 w 3557693"/>
                  <a:gd name="connsiteY181" fmla="*/ 2353033 h 3694853"/>
                  <a:gd name="connsiteX0" fmla="*/ 2159909 w 3557693"/>
                  <a:gd name="connsiteY0" fmla="*/ 2353033 h 3694853"/>
                  <a:gd name="connsiteX1" fmla="*/ 2303925 w 3557693"/>
                  <a:gd name="connsiteY1" fmla="*/ 2065001 h 3694853"/>
                  <a:gd name="connsiteX2" fmla="*/ 2628053 w 3557693"/>
                  <a:gd name="connsiteY2" fmla="*/ 1838960 h 3694853"/>
                  <a:gd name="connsiteX3" fmla="*/ 3014133 w 3557693"/>
                  <a:gd name="connsiteY3" fmla="*/ 1615440 h 3694853"/>
                  <a:gd name="connsiteX4" fmla="*/ 3288453 w 3557693"/>
                  <a:gd name="connsiteY4" fmla="*/ 1503680 h 3694853"/>
                  <a:gd name="connsiteX5" fmla="*/ 3471333 w 3557693"/>
                  <a:gd name="connsiteY5" fmla="*/ 1391920 h 3694853"/>
                  <a:gd name="connsiteX6" fmla="*/ 3552613 w 3557693"/>
                  <a:gd name="connsiteY6" fmla="*/ 1280160 h 3694853"/>
                  <a:gd name="connsiteX7" fmla="*/ 3501813 w 3557693"/>
                  <a:gd name="connsiteY7" fmla="*/ 1270000 h 3694853"/>
                  <a:gd name="connsiteX8" fmla="*/ 3430693 w 3557693"/>
                  <a:gd name="connsiteY8" fmla="*/ 1371600 h 3694853"/>
                  <a:gd name="connsiteX9" fmla="*/ 3237653 w 3557693"/>
                  <a:gd name="connsiteY9" fmla="*/ 1473200 h 3694853"/>
                  <a:gd name="connsiteX10" fmla="*/ 2922693 w 3557693"/>
                  <a:gd name="connsiteY10" fmla="*/ 1605280 h 3694853"/>
                  <a:gd name="connsiteX11" fmla="*/ 2892213 w 3557693"/>
                  <a:gd name="connsiteY11" fmla="*/ 1595120 h 3694853"/>
                  <a:gd name="connsiteX12" fmla="*/ 2922693 w 3557693"/>
                  <a:gd name="connsiteY12" fmla="*/ 1483360 h 3694853"/>
                  <a:gd name="connsiteX13" fmla="*/ 2983653 w 3557693"/>
                  <a:gd name="connsiteY13" fmla="*/ 1320800 h 3694853"/>
                  <a:gd name="connsiteX14" fmla="*/ 2983653 w 3557693"/>
                  <a:gd name="connsiteY14" fmla="*/ 1270000 h 3694853"/>
                  <a:gd name="connsiteX15" fmla="*/ 2932853 w 3557693"/>
                  <a:gd name="connsiteY15" fmla="*/ 1280160 h 3694853"/>
                  <a:gd name="connsiteX16" fmla="*/ 2902373 w 3557693"/>
                  <a:gd name="connsiteY16" fmla="*/ 1361440 h 3694853"/>
                  <a:gd name="connsiteX17" fmla="*/ 2821093 w 3557693"/>
                  <a:gd name="connsiteY17" fmla="*/ 1584960 h 3694853"/>
                  <a:gd name="connsiteX18" fmla="*/ 2790613 w 3557693"/>
                  <a:gd name="connsiteY18" fmla="*/ 1666240 h 3694853"/>
                  <a:gd name="connsiteX19" fmla="*/ 2668693 w 3557693"/>
                  <a:gd name="connsiteY19" fmla="*/ 1737360 h 3694853"/>
                  <a:gd name="connsiteX20" fmla="*/ 2519949 w 3557693"/>
                  <a:gd name="connsiteY20" fmla="*/ 1848977 h 3694853"/>
                  <a:gd name="connsiteX21" fmla="*/ 2374053 w 3557693"/>
                  <a:gd name="connsiteY21" fmla="*/ 1899920 h 3694853"/>
                  <a:gd name="connsiteX22" fmla="*/ 2231813 w 3557693"/>
                  <a:gd name="connsiteY22" fmla="*/ 2011680 h 3694853"/>
                  <a:gd name="connsiteX23" fmla="*/ 2313093 w 3557693"/>
                  <a:gd name="connsiteY23" fmla="*/ 1666240 h 3694853"/>
                  <a:gd name="connsiteX24" fmla="*/ 2384213 w 3557693"/>
                  <a:gd name="connsiteY24" fmla="*/ 1280160 h 3694853"/>
                  <a:gd name="connsiteX25" fmla="*/ 2597573 w 3557693"/>
                  <a:gd name="connsiteY25" fmla="*/ 1056640 h 3694853"/>
                  <a:gd name="connsiteX26" fmla="*/ 2668693 w 3557693"/>
                  <a:gd name="connsiteY26" fmla="*/ 894080 h 3694853"/>
                  <a:gd name="connsiteX27" fmla="*/ 2628053 w 3557693"/>
                  <a:gd name="connsiteY27" fmla="*/ 894080 h 3694853"/>
                  <a:gd name="connsiteX28" fmla="*/ 2567093 w 3557693"/>
                  <a:gd name="connsiteY28" fmla="*/ 1026160 h 3694853"/>
                  <a:gd name="connsiteX29" fmla="*/ 2414693 w 3557693"/>
                  <a:gd name="connsiteY29" fmla="*/ 1148080 h 3694853"/>
                  <a:gd name="connsiteX30" fmla="*/ 2465493 w 3557693"/>
                  <a:gd name="connsiteY30" fmla="*/ 975360 h 3694853"/>
                  <a:gd name="connsiteX31" fmla="*/ 2546773 w 3557693"/>
                  <a:gd name="connsiteY31" fmla="*/ 680720 h 3694853"/>
                  <a:gd name="connsiteX32" fmla="*/ 2648373 w 3557693"/>
                  <a:gd name="connsiteY32" fmla="*/ 589280 h 3694853"/>
                  <a:gd name="connsiteX33" fmla="*/ 2729653 w 3557693"/>
                  <a:gd name="connsiteY33" fmla="*/ 497840 h 3694853"/>
                  <a:gd name="connsiteX34" fmla="*/ 2739813 w 3557693"/>
                  <a:gd name="connsiteY34" fmla="*/ 447040 h 3694853"/>
                  <a:gd name="connsiteX35" fmla="*/ 2699173 w 3557693"/>
                  <a:gd name="connsiteY35" fmla="*/ 467360 h 3694853"/>
                  <a:gd name="connsiteX36" fmla="*/ 2628053 w 3557693"/>
                  <a:gd name="connsiteY36" fmla="*/ 548640 h 3694853"/>
                  <a:gd name="connsiteX37" fmla="*/ 2567093 w 3557693"/>
                  <a:gd name="connsiteY37" fmla="*/ 579120 h 3694853"/>
                  <a:gd name="connsiteX38" fmla="*/ 2678853 w 3557693"/>
                  <a:gd name="connsiteY38" fmla="*/ 274320 h 3694853"/>
                  <a:gd name="connsiteX39" fmla="*/ 2729653 w 3557693"/>
                  <a:gd name="connsiteY39" fmla="*/ 40640 h 3694853"/>
                  <a:gd name="connsiteX40" fmla="*/ 2689013 w 3557693"/>
                  <a:gd name="connsiteY40" fmla="*/ 30480 h 3694853"/>
                  <a:gd name="connsiteX41" fmla="*/ 2668693 w 3557693"/>
                  <a:gd name="connsiteY41" fmla="*/ 142240 h 3694853"/>
                  <a:gd name="connsiteX42" fmla="*/ 2617893 w 3557693"/>
                  <a:gd name="connsiteY42" fmla="*/ 314960 h 3694853"/>
                  <a:gd name="connsiteX43" fmla="*/ 2597573 w 3557693"/>
                  <a:gd name="connsiteY43" fmla="*/ 314960 h 3694853"/>
                  <a:gd name="connsiteX44" fmla="*/ 2556933 w 3557693"/>
                  <a:gd name="connsiteY44" fmla="*/ 172720 h 3694853"/>
                  <a:gd name="connsiteX45" fmla="*/ 2526453 w 3557693"/>
                  <a:gd name="connsiteY45" fmla="*/ 81280 h 3694853"/>
                  <a:gd name="connsiteX46" fmla="*/ 2495973 w 3557693"/>
                  <a:gd name="connsiteY46" fmla="*/ 111760 h 3694853"/>
                  <a:gd name="connsiteX47" fmla="*/ 2516293 w 3557693"/>
                  <a:gd name="connsiteY47" fmla="*/ 172720 h 3694853"/>
                  <a:gd name="connsiteX48" fmla="*/ 2546773 w 3557693"/>
                  <a:gd name="connsiteY48" fmla="*/ 284480 h 3694853"/>
                  <a:gd name="connsiteX49" fmla="*/ 2567093 w 3557693"/>
                  <a:gd name="connsiteY49" fmla="*/ 375920 h 3694853"/>
                  <a:gd name="connsiteX50" fmla="*/ 2577253 w 3557693"/>
                  <a:gd name="connsiteY50" fmla="*/ 406400 h 3694853"/>
                  <a:gd name="connsiteX51" fmla="*/ 2495973 w 3557693"/>
                  <a:gd name="connsiteY51" fmla="*/ 640080 h 3694853"/>
                  <a:gd name="connsiteX52" fmla="*/ 2424853 w 3557693"/>
                  <a:gd name="connsiteY52" fmla="*/ 894080 h 3694853"/>
                  <a:gd name="connsiteX53" fmla="*/ 2363893 w 3557693"/>
                  <a:gd name="connsiteY53" fmla="*/ 863600 h 3694853"/>
                  <a:gd name="connsiteX54" fmla="*/ 2262293 w 3557693"/>
                  <a:gd name="connsiteY54" fmla="*/ 690880 h 3694853"/>
                  <a:gd name="connsiteX55" fmla="*/ 2221653 w 3557693"/>
                  <a:gd name="connsiteY55" fmla="*/ 609600 h 3694853"/>
                  <a:gd name="connsiteX56" fmla="*/ 2201333 w 3557693"/>
                  <a:gd name="connsiteY56" fmla="*/ 640080 h 3694853"/>
                  <a:gd name="connsiteX57" fmla="*/ 2241973 w 3557693"/>
                  <a:gd name="connsiteY57" fmla="*/ 741680 h 3694853"/>
                  <a:gd name="connsiteX58" fmla="*/ 2302933 w 3557693"/>
                  <a:gd name="connsiteY58" fmla="*/ 853440 h 3694853"/>
                  <a:gd name="connsiteX59" fmla="*/ 2353733 w 3557693"/>
                  <a:gd name="connsiteY59" fmla="*/ 934720 h 3694853"/>
                  <a:gd name="connsiteX60" fmla="*/ 2384213 w 3557693"/>
                  <a:gd name="connsiteY60" fmla="*/ 965200 h 3694853"/>
                  <a:gd name="connsiteX61" fmla="*/ 2363893 w 3557693"/>
                  <a:gd name="connsiteY61" fmla="*/ 1076960 h 3694853"/>
                  <a:gd name="connsiteX62" fmla="*/ 2262293 w 3557693"/>
                  <a:gd name="connsiteY62" fmla="*/ 1422400 h 3694853"/>
                  <a:gd name="connsiteX63" fmla="*/ 2211493 w 3557693"/>
                  <a:gd name="connsiteY63" fmla="*/ 1676400 h 3694853"/>
                  <a:gd name="connsiteX64" fmla="*/ 2160693 w 3557693"/>
                  <a:gd name="connsiteY64" fmla="*/ 1818640 h 3694853"/>
                  <a:gd name="connsiteX65" fmla="*/ 2089573 w 3557693"/>
                  <a:gd name="connsiteY65" fmla="*/ 1838960 h 3694853"/>
                  <a:gd name="connsiteX66" fmla="*/ 2048933 w 3557693"/>
                  <a:gd name="connsiteY66" fmla="*/ 1686560 h 3694853"/>
                  <a:gd name="connsiteX67" fmla="*/ 1957493 w 3557693"/>
                  <a:gd name="connsiteY67" fmla="*/ 1351280 h 3694853"/>
                  <a:gd name="connsiteX68" fmla="*/ 1845733 w 3557693"/>
                  <a:gd name="connsiteY68" fmla="*/ 894080 h 3694853"/>
                  <a:gd name="connsiteX69" fmla="*/ 1805093 w 3557693"/>
                  <a:gd name="connsiteY69" fmla="*/ 436880 h 3694853"/>
                  <a:gd name="connsiteX70" fmla="*/ 1815253 w 3557693"/>
                  <a:gd name="connsiteY70" fmla="*/ 254000 h 3694853"/>
                  <a:gd name="connsiteX71" fmla="*/ 1774613 w 3557693"/>
                  <a:gd name="connsiteY71" fmla="*/ 213360 h 3694853"/>
                  <a:gd name="connsiteX72" fmla="*/ 1764453 w 3557693"/>
                  <a:gd name="connsiteY72" fmla="*/ 365760 h 3694853"/>
                  <a:gd name="connsiteX73" fmla="*/ 1764453 w 3557693"/>
                  <a:gd name="connsiteY73" fmla="*/ 558800 h 3694853"/>
                  <a:gd name="connsiteX74" fmla="*/ 1774613 w 3557693"/>
                  <a:gd name="connsiteY74" fmla="*/ 670560 h 3694853"/>
                  <a:gd name="connsiteX75" fmla="*/ 1733973 w 3557693"/>
                  <a:gd name="connsiteY75" fmla="*/ 609600 h 3694853"/>
                  <a:gd name="connsiteX76" fmla="*/ 1622213 w 3557693"/>
                  <a:gd name="connsiteY76" fmla="*/ 406400 h 3694853"/>
                  <a:gd name="connsiteX77" fmla="*/ 1571413 w 3557693"/>
                  <a:gd name="connsiteY77" fmla="*/ 142240 h 3694853"/>
                  <a:gd name="connsiteX78" fmla="*/ 1540933 w 3557693"/>
                  <a:gd name="connsiteY78" fmla="*/ 60960 h 3694853"/>
                  <a:gd name="connsiteX79" fmla="*/ 1520613 w 3557693"/>
                  <a:gd name="connsiteY79" fmla="*/ 121920 h 3694853"/>
                  <a:gd name="connsiteX80" fmla="*/ 1551093 w 3557693"/>
                  <a:gd name="connsiteY80" fmla="*/ 365760 h 3694853"/>
                  <a:gd name="connsiteX81" fmla="*/ 1571413 w 3557693"/>
                  <a:gd name="connsiteY81" fmla="*/ 426720 h 3694853"/>
                  <a:gd name="connsiteX82" fmla="*/ 1540933 w 3557693"/>
                  <a:gd name="connsiteY82" fmla="*/ 416560 h 3694853"/>
                  <a:gd name="connsiteX83" fmla="*/ 1439333 w 3557693"/>
                  <a:gd name="connsiteY83" fmla="*/ 335280 h 3694853"/>
                  <a:gd name="connsiteX84" fmla="*/ 1327573 w 3557693"/>
                  <a:gd name="connsiteY84" fmla="*/ 274320 h 3694853"/>
                  <a:gd name="connsiteX85" fmla="*/ 1317413 w 3557693"/>
                  <a:gd name="connsiteY85" fmla="*/ 304800 h 3694853"/>
                  <a:gd name="connsiteX86" fmla="*/ 1429173 w 3557693"/>
                  <a:gd name="connsiteY86" fmla="*/ 396240 h 3694853"/>
                  <a:gd name="connsiteX87" fmla="*/ 1571413 w 3557693"/>
                  <a:gd name="connsiteY87" fmla="*/ 477520 h 3694853"/>
                  <a:gd name="connsiteX88" fmla="*/ 1601893 w 3557693"/>
                  <a:gd name="connsiteY88" fmla="*/ 497840 h 3694853"/>
                  <a:gd name="connsiteX89" fmla="*/ 1683173 w 3557693"/>
                  <a:gd name="connsiteY89" fmla="*/ 629920 h 3694853"/>
                  <a:gd name="connsiteX90" fmla="*/ 1764453 w 3557693"/>
                  <a:gd name="connsiteY90" fmla="*/ 731520 h 3694853"/>
                  <a:gd name="connsiteX91" fmla="*/ 1784773 w 3557693"/>
                  <a:gd name="connsiteY91" fmla="*/ 843280 h 3694853"/>
                  <a:gd name="connsiteX92" fmla="*/ 1815253 w 3557693"/>
                  <a:gd name="connsiteY92" fmla="*/ 1036320 h 3694853"/>
                  <a:gd name="connsiteX93" fmla="*/ 1876213 w 3557693"/>
                  <a:gd name="connsiteY93" fmla="*/ 1310640 h 3694853"/>
                  <a:gd name="connsiteX94" fmla="*/ 1855893 w 3557693"/>
                  <a:gd name="connsiteY94" fmla="*/ 1310640 h 3694853"/>
                  <a:gd name="connsiteX95" fmla="*/ 1591733 w 3557693"/>
                  <a:gd name="connsiteY95" fmla="*/ 1137920 h 3694853"/>
                  <a:gd name="connsiteX96" fmla="*/ 1408853 w 3557693"/>
                  <a:gd name="connsiteY96" fmla="*/ 914400 h 3694853"/>
                  <a:gd name="connsiteX97" fmla="*/ 1327573 w 3557693"/>
                  <a:gd name="connsiteY97" fmla="*/ 782320 h 3694853"/>
                  <a:gd name="connsiteX98" fmla="*/ 1307253 w 3557693"/>
                  <a:gd name="connsiteY98" fmla="*/ 619760 h 3694853"/>
                  <a:gd name="connsiteX99" fmla="*/ 1286933 w 3557693"/>
                  <a:gd name="connsiteY99" fmla="*/ 589280 h 3694853"/>
                  <a:gd name="connsiteX100" fmla="*/ 1256453 w 3557693"/>
                  <a:gd name="connsiteY100" fmla="*/ 670560 h 3694853"/>
                  <a:gd name="connsiteX101" fmla="*/ 1266613 w 3557693"/>
                  <a:gd name="connsiteY101" fmla="*/ 772160 h 3694853"/>
                  <a:gd name="connsiteX102" fmla="*/ 1185333 w 3557693"/>
                  <a:gd name="connsiteY102" fmla="*/ 690880 h 3694853"/>
                  <a:gd name="connsiteX103" fmla="*/ 1012613 w 3557693"/>
                  <a:gd name="connsiteY103" fmla="*/ 508000 h 3694853"/>
                  <a:gd name="connsiteX104" fmla="*/ 941493 w 3557693"/>
                  <a:gd name="connsiteY104" fmla="*/ 375920 h 3694853"/>
                  <a:gd name="connsiteX105" fmla="*/ 890693 w 3557693"/>
                  <a:gd name="connsiteY105" fmla="*/ 294640 h 3694853"/>
                  <a:gd name="connsiteX106" fmla="*/ 860213 w 3557693"/>
                  <a:gd name="connsiteY106" fmla="*/ 294640 h 3694853"/>
                  <a:gd name="connsiteX107" fmla="*/ 880533 w 3557693"/>
                  <a:gd name="connsiteY107" fmla="*/ 365760 h 3694853"/>
                  <a:gd name="connsiteX108" fmla="*/ 982133 w 3557693"/>
                  <a:gd name="connsiteY108" fmla="*/ 548640 h 3694853"/>
                  <a:gd name="connsiteX109" fmla="*/ 1083733 w 3557693"/>
                  <a:gd name="connsiteY109" fmla="*/ 650240 h 3694853"/>
                  <a:gd name="connsiteX110" fmla="*/ 1012613 w 3557693"/>
                  <a:gd name="connsiteY110" fmla="*/ 650240 h 3694853"/>
                  <a:gd name="connsiteX111" fmla="*/ 850053 w 3557693"/>
                  <a:gd name="connsiteY111" fmla="*/ 579120 h 3694853"/>
                  <a:gd name="connsiteX112" fmla="*/ 829733 w 3557693"/>
                  <a:gd name="connsiteY112" fmla="*/ 599440 h 3694853"/>
                  <a:gd name="connsiteX113" fmla="*/ 921173 w 3557693"/>
                  <a:gd name="connsiteY113" fmla="*/ 650240 h 3694853"/>
                  <a:gd name="connsiteX114" fmla="*/ 1073573 w 3557693"/>
                  <a:gd name="connsiteY114" fmla="*/ 711200 h 3694853"/>
                  <a:gd name="connsiteX115" fmla="*/ 1124373 w 3557693"/>
                  <a:gd name="connsiteY115" fmla="*/ 721360 h 3694853"/>
                  <a:gd name="connsiteX116" fmla="*/ 1246293 w 3557693"/>
                  <a:gd name="connsiteY116" fmla="*/ 822960 h 3694853"/>
                  <a:gd name="connsiteX117" fmla="*/ 1286933 w 3557693"/>
                  <a:gd name="connsiteY117" fmla="*/ 853440 h 3694853"/>
                  <a:gd name="connsiteX118" fmla="*/ 1398693 w 3557693"/>
                  <a:gd name="connsiteY118" fmla="*/ 985520 h 3694853"/>
                  <a:gd name="connsiteX119" fmla="*/ 1500293 w 3557693"/>
                  <a:gd name="connsiteY119" fmla="*/ 1117600 h 3694853"/>
                  <a:gd name="connsiteX120" fmla="*/ 1683173 w 3557693"/>
                  <a:gd name="connsiteY120" fmla="*/ 1290320 h 3694853"/>
                  <a:gd name="connsiteX121" fmla="*/ 1845733 w 3557693"/>
                  <a:gd name="connsiteY121" fmla="*/ 1422400 h 3694853"/>
                  <a:gd name="connsiteX122" fmla="*/ 1866053 w 3557693"/>
                  <a:gd name="connsiteY122" fmla="*/ 1473200 h 3694853"/>
                  <a:gd name="connsiteX123" fmla="*/ 1886373 w 3557693"/>
                  <a:gd name="connsiteY123" fmla="*/ 1625600 h 3694853"/>
                  <a:gd name="connsiteX124" fmla="*/ 1896533 w 3557693"/>
                  <a:gd name="connsiteY124" fmla="*/ 1717040 h 3694853"/>
                  <a:gd name="connsiteX125" fmla="*/ 1886373 w 3557693"/>
                  <a:gd name="connsiteY125" fmla="*/ 1879600 h 3694853"/>
                  <a:gd name="connsiteX126" fmla="*/ 1774613 w 3557693"/>
                  <a:gd name="connsiteY126" fmla="*/ 1828800 h 3694853"/>
                  <a:gd name="connsiteX127" fmla="*/ 1500293 w 3557693"/>
                  <a:gd name="connsiteY127" fmla="*/ 1778000 h 3694853"/>
                  <a:gd name="connsiteX128" fmla="*/ 1256453 w 3557693"/>
                  <a:gd name="connsiteY128" fmla="*/ 1706880 h 3694853"/>
                  <a:gd name="connsiteX129" fmla="*/ 900853 w 3557693"/>
                  <a:gd name="connsiteY129" fmla="*/ 1574800 h 3694853"/>
                  <a:gd name="connsiteX130" fmla="*/ 667173 w 3557693"/>
                  <a:gd name="connsiteY130" fmla="*/ 1341120 h 3694853"/>
                  <a:gd name="connsiteX131" fmla="*/ 514773 w 3557693"/>
                  <a:gd name="connsiteY131" fmla="*/ 1137920 h 3694853"/>
                  <a:gd name="connsiteX132" fmla="*/ 423333 w 3557693"/>
                  <a:gd name="connsiteY132" fmla="*/ 1036320 h 3694853"/>
                  <a:gd name="connsiteX133" fmla="*/ 362373 w 3557693"/>
                  <a:gd name="connsiteY133" fmla="*/ 1046480 h 3694853"/>
                  <a:gd name="connsiteX134" fmla="*/ 443653 w 3557693"/>
                  <a:gd name="connsiteY134" fmla="*/ 1137920 h 3694853"/>
                  <a:gd name="connsiteX135" fmla="*/ 565573 w 3557693"/>
                  <a:gd name="connsiteY135" fmla="*/ 1320800 h 3694853"/>
                  <a:gd name="connsiteX136" fmla="*/ 626533 w 3557693"/>
                  <a:gd name="connsiteY136" fmla="*/ 1402080 h 3694853"/>
                  <a:gd name="connsiteX137" fmla="*/ 555413 w 3557693"/>
                  <a:gd name="connsiteY137" fmla="*/ 1391920 h 3694853"/>
                  <a:gd name="connsiteX138" fmla="*/ 382693 w 3557693"/>
                  <a:gd name="connsiteY138" fmla="*/ 1300480 h 3694853"/>
                  <a:gd name="connsiteX139" fmla="*/ 209973 w 3557693"/>
                  <a:gd name="connsiteY139" fmla="*/ 1178560 h 3694853"/>
                  <a:gd name="connsiteX140" fmla="*/ 47413 w 3557693"/>
                  <a:gd name="connsiteY140" fmla="*/ 1046480 h 3694853"/>
                  <a:gd name="connsiteX141" fmla="*/ 6773 w 3557693"/>
                  <a:gd name="connsiteY141" fmla="*/ 1056640 h 3694853"/>
                  <a:gd name="connsiteX142" fmla="*/ 88053 w 3557693"/>
                  <a:gd name="connsiteY142" fmla="*/ 1127760 h 3694853"/>
                  <a:gd name="connsiteX143" fmla="*/ 362373 w 3557693"/>
                  <a:gd name="connsiteY143" fmla="*/ 1351280 h 3694853"/>
                  <a:gd name="connsiteX144" fmla="*/ 606213 w 3557693"/>
                  <a:gd name="connsiteY144" fmla="*/ 1463040 h 3694853"/>
                  <a:gd name="connsiteX145" fmla="*/ 707813 w 3557693"/>
                  <a:gd name="connsiteY145" fmla="*/ 1483360 h 3694853"/>
                  <a:gd name="connsiteX146" fmla="*/ 758613 w 3557693"/>
                  <a:gd name="connsiteY146" fmla="*/ 1544320 h 3694853"/>
                  <a:gd name="connsiteX147" fmla="*/ 819573 w 3557693"/>
                  <a:gd name="connsiteY147" fmla="*/ 1595120 h 3694853"/>
                  <a:gd name="connsiteX148" fmla="*/ 911013 w 3557693"/>
                  <a:gd name="connsiteY148" fmla="*/ 1645920 h 3694853"/>
                  <a:gd name="connsiteX149" fmla="*/ 1236133 w 3557693"/>
                  <a:gd name="connsiteY149" fmla="*/ 1767840 h 3694853"/>
                  <a:gd name="connsiteX150" fmla="*/ 1540933 w 3557693"/>
                  <a:gd name="connsiteY150" fmla="*/ 1879600 h 3694853"/>
                  <a:gd name="connsiteX151" fmla="*/ 1652693 w 3557693"/>
                  <a:gd name="connsiteY151" fmla="*/ 1950720 h 3694853"/>
                  <a:gd name="connsiteX152" fmla="*/ 1469813 w 3557693"/>
                  <a:gd name="connsiteY152" fmla="*/ 1920240 h 3694853"/>
                  <a:gd name="connsiteX153" fmla="*/ 1286933 w 3557693"/>
                  <a:gd name="connsiteY153" fmla="*/ 1920240 h 3694853"/>
                  <a:gd name="connsiteX154" fmla="*/ 1053253 w 3557693"/>
                  <a:gd name="connsiteY154" fmla="*/ 1899920 h 3694853"/>
                  <a:gd name="connsiteX155" fmla="*/ 809413 w 3557693"/>
                  <a:gd name="connsiteY155" fmla="*/ 1828800 h 3694853"/>
                  <a:gd name="connsiteX156" fmla="*/ 545253 w 3557693"/>
                  <a:gd name="connsiteY156" fmla="*/ 1737360 h 3694853"/>
                  <a:gd name="connsiteX157" fmla="*/ 514773 w 3557693"/>
                  <a:gd name="connsiteY157" fmla="*/ 1727200 h 3694853"/>
                  <a:gd name="connsiteX158" fmla="*/ 382693 w 3557693"/>
                  <a:gd name="connsiteY158" fmla="*/ 1635760 h 3694853"/>
                  <a:gd name="connsiteX159" fmla="*/ 342053 w 3557693"/>
                  <a:gd name="connsiteY159" fmla="*/ 1645920 h 3694853"/>
                  <a:gd name="connsiteX160" fmla="*/ 474133 w 3557693"/>
                  <a:gd name="connsiteY160" fmla="*/ 1767840 h 3694853"/>
                  <a:gd name="connsiteX161" fmla="*/ 728133 w 3557693"/>
                  <a:gd name="connsiteY161" fmla="*/ 1849120 h 3694853"/>
                  <a:gd name="connsiteX162" fmla="*/ 606213 w 3557693"/>
                  <a:gd name="connsiteY162" fmla="*/ 1849120 h 3694853"/>
                  <a:gd name="connsiteX163" fmla="*/ 474133 w 3557693"/>
                  <a:gd name="connsiteY163" fmla="*/ 1838960 h 3694853"/>
                  <a:gd name="connsiteX164" fmla="*/ 474133 w 3557693"/>
                  <a:gd name="connsiteY164" fmla="*/ 1889760 h 3694853"/>
                  <a:gd name="connsiteX165" fmla="*/ 585893 w 3557693"/>
                  <a:gd name="connsiteY165" fmla="*/ 1889760 h 3694853"/>
                  <a:gd name="connsiteX166" fmla="*/ 789093 w 3557693"/>
                  <a:gd name="connsiteY166" fmla="*/ 1889760 h 3694853"/>
                  <a:gd name="connsiteX167" fmla="*/ 992293 w 3557693"/>
                  <a:gd name="connsiteY167" fmla="*/ 1930400 h 3694853"/>
                  <a:gd name="connsiteX168" fmla="*/ 1266613 w 3557693"/>
                  <a:gd name="connsiteY168" fmla="*/ 1950720 h 3694853"/>
                  <a:gd name="connsiteX169" fmla="*/ 1583845 w 3557693"/>
                  <a:gd name="connsiteY169" fmla="*/ 1992993 h 3694853"/>
                  <a:gd name="connsiteX170" fmla="*/ 1744133 w 3557693"/>
                  <a:gd name="connsiteY170" fmla="*/ 2123440 h 3694853"/>
                  <a:gd name="connsiteX171" fmla="*/ 1794933 w 3557693"/>
                  <a:gd name="connsiteY171" fmla="*/ 2255520 h 3694853"/>
                  <a:gd name="connsiteX172" fmla="*/ 1805093 w 3557693"/>
                  <a:gd name="connsiteY172" fmla="*/ 2499360 h 3694853"/>
                  <a:gd name="connsiteX173" fmla="*/ 1784773 w 3557693"/>
                  <a:gd name="connsiteY173" fmla="*/ 2753360 h 3694853"/>
                  <a:gd name="connsiteX174" fmla="*/ 1733973 w 3557693"/>
                  <a:gd name="connsiteY174" fmla="*/ 3048000 h 3694853"/>
                  <a:gd name="connsiteX175" fmla="*/ 1683173 w 3557693"/>
                  <a:gd name="connsiteY175" fmla="*/ 3342640 h 3694853"/>
                  <a:gd name="connsiteX176" fmla="*/ 1632373 w 3557693"/>
                  <a:gd name="connsiteY176" fmla="*/ 3586480 h 3694853"/>
                  <a:gd name="connsiteX177" fmla="*/ 1825413 w 3557693"/>
                  <a:gd name="connsiteY177" fmla="*/ 3667760 h 3694853"/>
                  <a:gd name="connsiteX178" fmla="*/ 2120053 w 3557693"/>
                  <a:gd name="connsiteY178" fmla="*/ 3677920 h 3694853"/>
                  <a:gd name="connsiteX179" fmla="*/ 2191173 w 3557693"/>
                  <a:gd name="connsiteY179" fmla="*/ 3627120 h 3694853"/>
                  <a:gd name="connsiteX180" fmla="*/ 2181013 w 3557693"/>
                  <a:gd name="connsiteY180" fmla="*/ 3271520 h 3694853"/>
                  <a:gd name="connsiteX181" fmla="*/ 2159909 w 3557693"/>
                  <a:gd name="connsiteY181" fmla="*/ 2353033 h 3694853"/>
                  <a:gd name="connsiteX0" fmla="*/ 2159909 w 3557693"/>
                  <a:gd name="connsiteY0" fmla="*/ 2353033 h 3694853"/>
                  <a:gd name="connsiteX1" fmla="*/ 2303925 w 3557693"/>
                  <a:gd name="connsiteY1" fmla="*/ 2065001 h 3694853"/>
                  <a:gd name="connsiteX2" fmla="*/ 2628053 w 3557693"/>
                  <a:gd name="connsiteY2" fmla="*/ 1838960 h 3694853"/>
                  <a:gd name="connsiteX3" fmla="*/ 3014133 w 3557693"/>
                  <a:gd name="connsiteY3" fmla="*/ 1615440 h 3694853"/>
                  <a:gd name="connsiteX4" fmla="*/ 3288453 w 3557693"/>
                  <a:gd name="connsiteY4" fmla="*/ 1503680 h 3694853"/>
                  <a:gd name="connsiteX5" fmla="*/ 3471333 w 3557693"/>
                  <a:gd name="connsiteY5" fmla="*/ 1391920 h 3694853"/>
                  <a:gd name="connsiteX6" fmla="*/ 3552613 w 3557693"/>
                  <a:gd name="connsiteY6" fmla="*/ 1280160 h 3694853"/>
                  <a:gd name="connsiteX7" fmla="*/ 3501813 w 3557693"/>
                  <a:gd name="connsiteY7" fmla="*/ 1270000 h 3694853"/>
                  <a:gd name="connsiteX8" fmla="*/ 3430693 w 3557693"/>
                  <a:gd name="connsiteY8" fmla="*/ 1371600 h 3694853"/>
                  <a:gd name="connsiteX9" fmla="*/ 3237653 w 3557693"/>
                  <a:gd name="connsiteY9" fmla="*/ 1473200 h 3694853"/>
                  <a:gd name="connsiteX10" fmla="*/ 2922693 w 3557693"/>
                  <a:gd name="connsiteY10" fmla="*/ 1605280 h 3694853"/>
                  <a:gd name="connsiteX11" fmla="*/ 2892213 w 3557693"/>
                  <a:gd name="connsiteY11" fmla="*/ 1595120 h 3694853"/>
                  <a:gd name="connsiteX12" fmla="*/ 2922693 w 3557693"/>
                  <a:gd name="connsiteY12" fmla="*/ 1483360 h 3694853"/>
                  <a:gd name="connsiteX13" fmla="*/ 2983653 w 3557693"/>
                  <a:gd name="connsiteY13" fmla="*/ 1320800 h 3694853"/>
                  <a:gd name="connsiteX14" fmla="*/ 2983653 w 3557693"/>
                  <a:gd name="connsiteY14" fmla="*/ 1270000 h 3694853"/>
                  <a:gd name="connsiteX15" fmla="*/ 2932853 w 3557693"/>
                  <a:gd name="connsiteY15" fmla="*/ 1280160 h 3694853"/>
                  <a:gd name="connsiteX16" fmla="*/ 2902373 w 3557693"/>
                  <a:gd name="connsiteY16" fmla="*/ 1361440 h 3694853"/>
                  <a:gd name="connsiteX17" fmla="*/ 2821093 w 3557693"/>
                  <a:gd name="connsiteY17" fmla="*/ 1584960 h 3694853"/>
                  <a:gd name="connsiteX18" fmla="*/ 2790613 w 3557693"/>
                  <a:gd name="connsiteY18" fmla="*/ 1666240 h 3694853"/>
                  <a:gd name="connsiteX19" fmla="*/ 2668693 w 3557693"/>
                  <a:gd name="connsiteY19" fmla="*/ 1737360 h 3694853"/>
                  <a:gd name="connsiteX20" fmla="*/ 2374053 w 3557693"/>
                  <a:gd name="connsiteY20" fmla="*/ 1899920 h 3694853"/>
                  <a:gd name="connsiteX21" fmla="*/ 2231813 w 3557693"/>
                  <a:gd name="connsiteY21" fmla="*/ 2011680 h 3694853"/>
                  <a:gd name="connsiteX22" fmla="*/ 2313093 w 3557693"/>
                  <a:gd name="connsiteY22" fmla="*/ 1666240 h 3694853"/>
                  <a:gd name="connsiteX23" fmla="*/ 2384213 w 3557693"/>
                  <a:gd name="connsiteY23" fmla="*/ 1280160 h 3694853"/>
                  <a:gd name="connsiteX24" fmla="*/ 2597573 w 3557693"/>
                  <a:gd name="connsiteY24" fmla="*/ 1056640 h 3694853"/>
                  <a:gd name="connsiteX25" fmla="*/ 2668693 w 3557693"/>
                  <a:gd name="connsiteY25" fmla="*/ 894080 h 3694853"/>
                  <a:gd name="connsiteX26" fmla="*/ 2628053 w 3557693"/>
                  <a:gd name="connsiteY26" fmla="*/ 894080 h 3694853"/>
                  <a:gd name="connsiteX27" fmla="*/ 2567093 w 3557693"/>
                  <a:gd name="connsiteY27" fmla="*/ 1026160 h 3694853"/>
                  <a:gd name="connsiteX28" fmla="*/ 2414693 w 3557693"/>
                  <a:gd name="connsiteY28" fmla="*/ 1148080 h 3694853"/>
                  <a:gd name="connsiteX29" fmla="*/ 2465493 w 3557693"/>
                  <a:gd name="connsiteY29" fmla="*/ 975360 h 3694853"/>
                  <a:gd name="connsiteX30" fmla="*/ 2546773 w 3557693"/>
                  <a:gd name="connsiteY30" fmla="*/ 680720 h 3694853"/>
                  <a:gd name="connsiteX31" fmla="*/ 2648373 w 3557693"/>
                  <a:gd name="connsiteY31" fmla="*/ 589280 h 3694853"/>
                  <a:gd name="connsiteX32" fmla="*/ 2729653 w 3557693"/>
                  <a:gd name="connsiteY32" fmla="*/ 497840 h 3694853"/>
                  <a:gd name="connsiteX33" fmla="*/ 2739813 w 3557693"/>
                  <a:gd name="connsiteY33" fmla="*/ 447040 h 3694853"/>
                  <a:gd name="connsiteX34" fmla="*/ 2699173 w 3557693"/>
                  <a:gd name="connsiteY34" fmla="*/ 467360 h 3694853"/>
                  <a:gd name="connsiteX35" fmla="*/ 2628053 w 3557693"/>
                  <a:gd name="connsiteY35" fmla="*/ 548640 h 3694853"/>
                  <a:gd name="connsiteX36" fmla="*/ 2567093 w 3557693"/>
                  <a:gd name="connsiteY36" fmla="*/ 579120 h 3694853"/>
                  <a:gd name="connsiteX37" fmla="*/ 2678853 w 3557693"/>
                  <a:gd name="connsiteY37" fmla="*/ 274320 h 3694853"/>
                  <a:gd name="connsiteX38" fmla="*/ 2729653 w 3557693"/>
                  <a:gd name="connsiteY38" fmla="*/ 40640 h 3694853"/>
                  <a:gd name="connsiteX39" fmla="*/ 2689013 w 3557693"/>
                  <a:gd name="connsiteY39" fmla="*/ 30480 h 3694853"/>
                  <a:gd name="connsiteX40" fmla="*/ 2668693 w 3557693"/>
                  <a:gd name="connsiteY40" fmla="*/ 142240 h 3694853"/>
                  <a:gd name="connsiteX41" fmla="*/ 2617893 w 3557693"/>
                  <a:gd name="connsiteY41" fmla="*/ 314960 h 3694853"/>
                  <a:gd name="connsiteX42" fmla="*/ 2597573 w 3557693"/>
                  <a:gd name="connsiteY42" fmla="*/ 314960 h 3694853"/>
                  <a:gd name="connsiteX43" fmla="*/ 2556933 w 3557693"/>
                  <a:gd name="connsiteY43" fmla="*/ 172720 h 3694853"/>
                  <a:gd name="connsiteX44" fmla="*/ 2526453 w 3557693"/>
                  <a:gd name="connsiteY44" fmla="*/ 81280 h 3694853"/>
                  <a:gd name="connsiteX45" fmla="*/ 2495973 w 3557693"/>
                  <a:gd name="connsiteY45" fmla="*/ 111760 h 3694853"/>
                  <a:gd name="connsiteX46" fmla="*/ 2516293 w 3557693"/>
                  <a:gd name="connsiteY46" fmla="*/ 172720 h 3694853"/>
                  <a:gd name="connsiteX47" fmla="*/ 2546773 w 3557693"/>
                  <a:gd name="connsiteY47" fmla="*/ 284480 h 3694853"/>
                  <a:gd name="connsiteX48" fmla="*/ 2567093 w 3557693"/>
                  <a:gd name="connsiteY48" fmla="*/ 375920 h 3694853"/>
                  <a:gd name="connsiteX49" fmla="*/ 2577253 w 3557693"/>
                  <a:gd name="connsiteY49" fmla="*/ 406400 h 3694853"/>
                  <a:gd name="connsiteX50" fmla="*/ 2495973 w 3557693"/>
                  <a:gd name="connsiteY50" fmla="*/ 640080 h 3694853"/>
                  <a:gd name="connsiteX51" fmla="*/ 2424853 w 3557693"/>
                  <a:gd name="connsiteY51" fmla="*/ 894080 h 3694853"/>
                  <a:gd name="connsiteX52" fmla="*/ 2363893 w 3557693"/>
                  <a:gd name="connsiteY52" fmla="*/ 863600 h 3694853"/>
                  <a:gd name="connsiteX53" fmla="*/ 2262293 w 3557693"/>
                  <a:gd name="connsiteY53" fmla="*/ 690880 h 3694853"/>
                  <a:gd name="connsiteX54" fmla="*/ 2221653 w 3557693"/>
                  <a:gd name="connsiteY54" fmla="*/ 609600 h 3694853"/>
                  <a:gd name="connsiteX55" fmla="*/ 2201333 w 3557693"/>
                  <a:gd name="connsiteY55" fmla="*/ 640080 h 3694853"/>
                  <a:gd name="connsiteX56" fmla="*/ 2241973 w 3557693"/>
                  <a:gd name="connsiteY56" fmla="*/ 741680 h 3694853"/>
                  <a:gd name="connsiteX57" fmla="*/ 2302933 w 3557693"/>
                  <a:gd name="connsiteY57" fmla="*/ 853440 h 3694853"/>
                  <a:gd name="connsiteX58" fmla="*/ 2353733 w 3557693"/>
                  <a:gd name="connsiteY58" fmla="*/ 934720 h 3694853"/>
                  <a:gd name="connsiteX59" fmla="*/ 2384213 w 3557693"/>
                  <a:gd name="connsiteY59" fmla="*/ 965200 h 3694853"/>
                  <a:gd name="connsiteX60" fmla="*/ 2363893 w 3557693"/>
                  <a:gd name="connsiteY60" fmla="*/ 1076960 h 3694853"/>
                  <a:gd name="connsiteX61" fmla="*/ 2262293 w 3557693"/>
                  <a:gd name="connsiteY61" fmla="*/ 1422400 h 3694853"/>
                  <a:gd name="connsiteX62" fmla="*/ 2211493 w 3557693"/>
                  <a:gd name="connsiteY62" fmla="*/ 1676400 h 3694853"/>
                  <a:gd name="connsiteX63" fmla="*/ 2160693 w 3557693"/>
                  <a:gd name="connsiteY63" fmla="*/ 1818640 h 3694853"/>
                  <a:gd name="connsiteX64" fmla="*/ 2089573 w 3557693"/>
                  <a:gd name="connsiteY64" fmla="*/ 1838960 h 3694853"/>
                  <a:gd name="connsiteX65" fmla="*/ 2048933 w 3557693"/>
                  <a:gd name="connsiteY65" fmla="*/ 1686560 h 3694853"/>
                  <a:gd name="connsiteX66" fmla="*/ 1957493 w 3557693"/>
                  <a:gd name="connsiteY66" fmla="*/ 1351280 h 3694853"/>
                  <a:gd name="connsiteX67" fmla="*/ 1845733 w 3557693"/>
                  <a:gd name="connsiteY67" fmla="*/ 894080 h 3694853"/>
                  <a:gd name="connsiteX68" fmla="*/ 1805093 w 3557693"/>
                  <a:gd name="connsiteY68" fmla="*/ 436880 h 3694853"/>
                  <a:gd name="connsiteX69" fmla="*/ 1815253 w 3557693"/>
                  <a:gd name="connsiteY69" fmla="*/ 254000 h 3694853"/>
                  <a:gd name="connsiteX70" fmla="*/ 1774613 w 3557693"/>
                  <a:gd name="connsiteY70" fmla="*/ 213360 h 3694853"/>
                  <a:gd name="connsiteX71" fmla="*/ 1764453 w 3557693"/>
                  <a:gd name="connsiteY71" fmla="*/ 365760 h 3694853"/>
                  <a:gd name="connsiteX72" fmla="*/ 1764453 w 3557693"/>
                  <a:gd name="connsiteY72" fmla="*/ 558800 h 3694853"/>
                  <a:gd name="connsiteX73" fmla="*/ 1774613 w 3557693"/>
                  <a:gd name="connsiteY73" fmla="*/ 670560 h 3694853"/>
                  <a:gd name="connsiteX74" fmla="*/ 1733973 w 3557693"/>
                  <a:gd name="connsiteY74" fmla="*/ 609600 h 3694853"/>
                  <a:gd name="connsiteX75" fmla="*/ 1622213 w 3557693"/>
                  <a:gd name="connsiteY75" fmla="*/ 406400 h 3694853"/>
                  <a:gd name="connsiteX76" fmla="*/ 1571413 w 3557693"/>
                  <a:gd name="connsiteY76" fmla="*/ 142240 h 3694853"/>
                  <a:gd name="connsiteX77" fmla="*/ 1540933 w 3557693"/>
                  <a:gd name="connsiteY77" fmla="*/ 60960 h 3694853"/>
                  <a:gd name="connsiteX78" fmla="*/ 1520613 w 3557693"/>
                  <a:gd name="connsiteY78" fmla="*/ 121920 h 3694853"/>
                  <a:gd name="connsiteX79" fmla="*/ 1551093 w 3557693"/>
                  <a:gd name="connsiteY79" fmla="*/ 365760 h 3694853"/>
                  <a:gd name="connsiteX80" fmla="*/ 1571413 w 3557693"/>
                  <a:gd name="connsiteY80" fmla="*/ 426720 h 3694853"/>
                  <a:gd name="connsiteX81" fmla="*/ 1540933 w 3557693"/>
                  <a:gd name="connsiteY81" fmla="*/ 416560 h 3694853"/>
                  <a:gd name="connsiteX82" fmla="*/ 1439333 w 3557693"/>
                  <a:gd name="connsiteY82" fmla="*/ 335280 h 3694853"/>
                  <a:gd name="connsiteX83" fmla="*/ 1327573 w 3557693"/>
                  <a:gd name="connsiteY83" fmla="*/ 274320 h 3694853"/>
                  <a:gd name="connsiteX84" fmla="*/ 1317413 w 3557693"/>
                  <a:gd name="connsiteY84" fmla="*/ 304800 h 3694853"/>
                  <a:gd name="connsiteX85" fmla="*/ 1429173 w 3557693"/>
                  <a:gd name="connsiteY85" fmla="*/ 396240 h 3694853"/>
                  <a:gd name="connsiteX86" fmla="*/ 1571413 w 3557693"/>
                  <a:gd name="connsiteY86" fmla="*/ 477520 h 3694853"/>
                  <a:gd name="connsiteX87" fmla="*/ 1601893 w 3557693"/>
                  <a:gd name="connsiteY87" fmla="*/ 497840 h 3694853"/>
                  <a:gd name="connsiteX88" fmla="*/ 1683173 w 3557693"/>
                  <a:gd name="connsiteY88" fmla="*/ 629920 h 3694853"/>
                  <a:gd name="connsiteX89" fmla="*/ 1764453 w 3557693"/>
                  <a:gd name="connsiteY89" fmla="*/ 731520 h 3694853"/>
                  <a:gd name="connsiteX90" fmla="*/ 1784773 w 3557693"/>
                  <a:gd name="connsiteY90" fmla="*/ 843280 h 3694853"/>
                  <a:gd name="connsiteX91" fmla="*/ 1815253 w 3557693"/>
                  <a:gd name="connsiteY91" fmla="*/ 1036320 h 3694853"/>
                  <a:gd name="connsiteX92" fmla="*/ 1876213 w 3557693"/>
                  <a:gd name="connsiteY92" fmla="*/ 1310640 h 3694853"/>
                  <a:gd name="connsiteX93" fmla="*/ 1855893 w 3557693"/>
                  <a:gd name="connsiteY93" fmla="*/ 1310640 h 3694853"/>
                  <a:gd name="connsiteX94" fmla="*/ 1591733 w 3557693"/>
                  <a:gd name="connsiteY94" fmla="*/ 1137920 h 3694853"/>
                  <a:gd name="connsiteX95" fmla="*/ 1408853 w 3557693"/>
                  <a:gd name="connsiteY95" fmla="*/ 914400 h 3694853"/>
                  <a:gd name="connsiteX96" fmla="*/ 1327573 w 3557693"/>
                  <a:gd name="connsiteY96" fmla="*/ 782320 h 3694853"/>
                  <a:gd name="connsiteX97" fmla="*/ 1307253 w 3557693"/>
                  <a:gd name="connsiteY97" fmla="*/ 619760 h 3694853"/>
                  <a:gd name="connsiteX98" fmla="*/ 1286933 w 3557693"/>
                  <a:gd name="connsiteY98" fmla="*/ 589280 h 3694853"/>
                  <a:gd name="connsiteX99" fmla="*/ 1256453 w 3557693"/>
                  <a:gd name="connsiteY99" fmla="*/ 670560 h 3694853"/>
                  <a:gd name="connsiteX100" fmla="*/ 1266613 w 3557693"/>
                  <a:gd name="connsiteY100" fmla="*/ 772160 h 3694853"/>
                  <a:gd name="connsiteX101" fmla="*/ 1185333 w 3557693"/>
                  <a:gd name="connsiteY101" fmla="*/ 690880 h 3694853"/>
                  <a:gd name="connsiteX102" fmla="*/ 1012613 w 3557693"/>
                  <a:gd name="connsiteY102" fmla="*/ 508000 h 3694853"/>
                  <a:gd name="connsiteX103" fmla="*/ 941493 w 3557693"/>
                  <a:gd name="connsiteY103" fmla="*/ 375920 h 3694853"/>
                  <a:gd name="connsiteX104" fmla="*/ 890693 w 3557693"/>
                  <a:gd name="connsiteY104" fmla="*/ 294640 h 3694853"/>
                  <a:gd name="connsiteX105" fmla="*/ 860213 w 3557693"/>
                  <a:gd name="connsiteY105" fmla="*/ 294640 h 3694853"/>
                  <a:gd name="connsiteX106" fmla="*/ 880533 w 3557693"/>
                  <a:gd name="connsiteY106" fmla="*/ 365760 h 3694853"/>
                  <a:gd name="connsiteX107" fmla="*/ 982133 w 3557693"/>
                  <a:gd name="connsiteY107" fmla="*/ 548640 h 3694853"/>
                  <a:gd name="connsiteX108" fmla="*/ 1083733 w 3557693"/>
                  <a:gd name="connsiteY108" fmla="*/ 650240 h 3694853"/>
                  <a:gd name="connsiteX109" fmla="*/ 1012613 w 3557693"/>
                  <a:gd name="connsiteY109" fmla="*/ 650240 h 3694853"/>
                  <a:gd name="connsiteX110" fmla="*/ 850053 w 3557693"/>
                  <a:gd name="connsiteY110" fmla="*/ 579120 h 3694853"/>
                  <a:gd name="connsiteX111" fmla="*/ 829733 w 3557693"/>
                  <a:gd name="connsiteY111" fmla="*/ 599440 h 3694853"/>
                  <a:gd name="connsiteX112" fmla="*/ 921173 w 3557693"/>
                  <a:gd name="connsiteY112" fmla="*/ 650240 h 3694853"/>
                  <a:gd name="connsiteX113" fmla="*/ 1073573 w 3557693"/>
                  <a:gd name="connsiteY113" fmla="*/ 711200 h 3694853"/>
                  <a:gd name="connsiteX114" fmla="*/ 1124373 w 3557693"/>
                  <a:gd name="connsiteY114" fmla="*/ 721360 h 3694853"/>
                  <a:gd name="connsiteX115" fmla="*/ 1246293 w 3557693"/>
                  <a:gd name="connsiteY115" fmla="*/ 822960 h 3694853"/>
                  <a:gd name="connsiteX116" fmla="*/ 1286933 w 3557693"/>
                  <a:gd name="connsiteY116" fmla="*/ 853440 h 3694853"/>
                  <a:gd name="connsiteX117" fmla="*/ 1398693 w 3557693"/>
                  <a:gd name="connsiteY117" fmla="*/ 985520 h 3694853"/>
                  <a:gd name="connsiteX118" fmla="*/ 1500293 w 3557693"/>
                  <a:gd name="connsiteY118" fmla="*/ 1117600 h 3694853"/>
                  <a:gd name="connsiteX119" fmla="*/ 1683173 w 3557693"/>
                  <a:gd name="connsiteY119" fmla="*/ 1290320 h 3694853"/>
                  <a:gd name="connsiteX120" fmla="*/ 1845733 w 3557693"/>
                  <a:gd name="connsiteY120" fmla="*/ 1422400 h 3694853"/>
                  <a:gd name="connsiteX121" fmla="*/ 1866053 w 3557693"/>
                  <a:gd name="connsiteY121" fmla="*/ 1473200 h 3694853"/>
                  <a:gd name="connsiteX122" fmla="*/ 1886373 w 3557693"/>
                  <a:gd name="connsiteY122" fmla="*/ 1625600 h 3694853"/>
                  <a:gd name="connsiteX123" fmla="*/ 1896533 w 3557693"/>
                  <a:gd name="connsiteY123" fmla="*/ 1717040 h 3694853"/>
                  <a:gd name="connsiteX124" fmla="*/ 1886373 w 3557693"/>
                  <a:gd name="connsiteY124" fmla="*/ 1879600 h 3694853"/>
                  <a:gd name="connsiteX125" fmla="*/ 1774613 w 3557693"/>
                  <a:gd name="connsiteY125" fmla="*/ 1828800 h 3694853"/>
                  <a:gd name="connsiteX126" fmla="*/ 1500293 w 3557693"/>
                  <a:gd name="connsiteY126" fmla="*/ 1778000 h 3694853"/>
                  <a:gd name="connsiteX127" fmla="*/ 1256453 w 3557693"/>
                  <a:gd name="connsiteY127" fmla="*/ 1706880 h 3694853"/>
                  <a:gd name="connsiteX128" fmla="*/ 900853 w 3557693"/>
                  <a:gd name="connsiteY128" fmla="*/ 1574800 h 3694853"/>
                  <a:gd name="connsiteX129" fmla="*/ 667173 w 3557693"/>
                  <a:gd name="connsiteY129" fmla="*/ 1341120 h 3694853"/>
                  <a:gd name="connsiteX130" fmla="*/ 514773 w 3557693"/>
                  <a:gd name="connsiteY130" fmla="*/ 1137920 h 3694853"/>
                  <a:gd name="connsiteX131" fmla="*/ 423333 w 3557693"/>
                  <a:gd name="connsiteY131" fmla="*/ 1036320 h 3694853"/>
                  <a:gd name="connsiteX132" fmla="*/ 362373 w 3557693"/>
                  <a:gd name="connsiteY132" fmla="*/ 1046480 h 3694853"/>
                  <a:gd name="connsiteX133" fmla="*/ 443653 w 3557693"/>
                  <a:gd name="connsiteY133" fmla="*/ 1137920 h 3694853"/>
                  <a:gd name="connsiteX134" fmla="*/ 565573 w 3557693"/>
                  <a:gd name="connsiteY134" fmla="*/ 1320800 h 3694853"/>
                  <a:gd name="connsiteX135" fmla="*/ 626533 w 3557693"/>
                  <a:gd name="connsiteY135" fmla="*/ 1402080 h 3694853"/>
                  <a:gd name="connsiteX136" fmla="*/ 555413 w 3557693"/>
                  <a:gd name="connsiteY136" fmla="*/ 1391920 h 3694853"/>
                  <a:gd name="connsiteX137" fmla="*/ 382693 w 3557693"/>
                  <a:gd name="connsiteY137" fmla="*/ 1300480 h 3694853"/>
                  <a:gd name="connsiteX138" fmla="*/ 209973 w 3557693"/>
                  <a:gd name="connsiteY138" fmla="*/ 1178560 h 3694853"/>
                  <a:gd name="connsiteX139" fmla="*/ 47413 w 3557693"/>
                  <a:gd name="connsiteY139" fmla="*/ 1046480 h 3694853"/>
                  <a:gd name="connsiteX140" fmla="*/ 6773 w 3557693"/>
                  <a:gd name="connsiteY140" fmla="*/ 1056640 h 3694853"/>
                  <a:gd name="connsiteX141" fmla="*/ 88053 w 3557693"/>
                  <a:gd name="connsiteY141" fmla="*/ 1127760 h 3694853"/>
                  <a:gd name="connsiteX142" fmla="*/ 362373 w 3557693"/>
                  <a:gd name="connsiteY142" fmla="*/ 1351280 h 3694853"/>
                  <a:gd name="connsiteX143" fmla="*/ 606213 w 3557693"/>
                  <a:gd name="connsiteY143" fmla="*/ 1463040 h 3694853"/>
                  <a:gd name="connsiteX144" fmla="*/ 707813 w 3557693"/>
                  <a:gd name="connsiteY144" fmla="*/ 1483360 h 3694853"/>
                  <a:gd name="connsiteX145" fmla="*/ 758613 w 3557693"/>
                  <a:gd name="connsiteY145" fmla="*/ 1544320 h 3694853"/>
                  <a:gd name="connsiteX146" fmla="*/ 819573 w 3557693"/>
                  <a:gd name="connsiteY146" fmla="*/ 1595120 h 3694853"/>
                  <a:gd name="connsiteX147" fmla="*/ 911013 w 3557693"/>
                  <a:gd name="connsiteY147" fmla="*/ 1645920 h 3694853"/>
                  <a:gd name="connsiteX148" fmla="*/ 1236133 w 3557693"/>
                  <a:gd name="connsiteY148" fmla="*/ 1767840 h 3694853"/>
                  <a:gd name="connsiteX149" fmla="*/ 1540933 w 3557693"/>
                  <a:gd name="connsiteY149" fmla="*/ 1879600 h 3694853"/>
                  <a:gd name="connsiteX150" fmla="*/ 1652693 w 3557693"/>
                  <a:gd name="connsiteY150" fmla="*/ 1950720 h 3694853"/>
                  <a:gd name="connsiteX151" fmla="*/ 1469813 w 3557693"/>
                  <a:gd name="connsiteY151" fmla="*/ 1920240 h 3694853"/>
                  <a:gd name="connsiteX152" fmla="*/ 1286933 w 3557693"/>
                  <a:gd name="connsiteY152" fmla="*/ 1920240 h 3694853"/>
                  <a:gd name="connsiteX153" fmla="*/ 1053253 w 3557693"/>
                  <a:gd name="connsiteY153" fmla="*/ 1899920 h 3694853"/>
                  <a:gd name="connsiteX154" fmla="*/ 809413 w 3557693"/>
                  <a:gd name="connsiteY154" fmla="*/ 1828800 h 3694853"/>
                  <a:gd name="connsiteX155" fmla="*/ 545253 w 3557693"/>
                  <a:gd name="connsiteY155" fmla="*/ 1737360 h 3694853"/>
                  <a:gd name="connsiteX156" fmla="*/ 514773 w 3557693"/>
                  <a:gd name="connsiteY156" fmla="*/ 1727200 h 3694853"/>
                  <a:gd name="connsiteX157" fmla="*/ 382693 w 3557693"/>
                  <a:gd name="connsiteY157" fmla="*/ 1635760 h 3694853"/>
                  <a:gd name="connsiteX158" fmla="*/ 342053 w 3557693"/>
                  <a:gd name="connsiteY158" fmla="*/ 1645920 h 3694853"/>
                  <a:gd name="connsiteX159" fmla="*/ 474133 w 3557693"/>
                  <a:gd name="connsiteY159" fmla="*/ 1767840 h 3694853"/>
                  <a:gd name="connsiteX160" fmla="*/ 728133 w 3557693"/>
                  <a:gd name="connsiteY160" fmla="*/ 1849120 h 3694853"/>
                  <a:gd name="connsiteX161" fmla="*/ 606213 w 3557693"/>
                  <a:gd name="connsiteY161" fmla="*/ 1849120 h 3694853"/>
                  <a:gd name="connsiteX162" fmla="*/ 474133 w 3557693"/>
                  <a:gd name="connsiteY162" fmla="*/ 1838960 h 3694853"/>
                  <a:gd name="connsiteX163" fmla="*/ 474133 w 3557693"/>
                  <a:gd name="connsiteY163" fmla="*/ 1889760 h 3694853"/>
                  <a:gd name="connsiteX164" fmla="*/ 585893 w 3557693"/>
                  <a:gd name="connsiteY164" fmla="*/ 1889760 h 3694853"/>
                  <a:gd name="connsiteX165" fmla="*/ 789093 w 3557693"/>
                  <a:gd name="connsiteY165" fmla="*/ 1889760 h 3694853"/>
                  <a:gd name="connsiteX166" fmla="*/ 992293 w 3557693"/>
                  <a:gd name="connsiteY166" fmla="*/ 1930400 h 3694853"/>
                  <a:gd name="connsiteX167" fmla="*/ 1266613 w 3557693"/>
                  <a:gd name="connsiteY167" fmla="*/ 1950720 h 3694853"/>
                  <a:gd name="connsiteX168" fmla="*/ 1583845 w 3557693"/>
                  <a:gd name="connsiteY168" fmla="*/ 1992993 h 3694853"/>
                  <a:gd name="connsiteX169" fmla="*/ 1744133 w 3557693"/>
                  <a:gd name="connsiteY169" fmla="*/ 2123440 h 3694853"/>
                  <a:gd name="connsiteX170" fmla="*/ 1794933 w 3557693"/>
                  <a:gd name="connsiteY170" fmla="*/ 2255520 h 3694853"/>
                  <a:gd name="connsiteX171" fmla="*/ 1805093 w 3557693"/>
                  <a:gd name="connsiteY171" fmla="*/ 2499360 h 3694853"/>
                  <a:gd name="connsiteX172" fmla="*/ 1784773 w 3557693"/>
                  <a:gd name="connsiteY172" fmla="*/ 2753360 h 3694853"/>
                  <a:gd name="connsiteX173" fmla="*/ 1733973 w 3557693"/>
                  <a:gd name="connsiteY173" fmla="*/ 3048000 h 3694853"/>
                  <a:gd name="connsiteX174" fmla="*/ 1683173 w 3557693"/>
                  <a:gd name="connsiteY174" fmla="*/ 3342640 h 3694853"/>
                  <a:gd name="connsiteX175" fmla="*/ 1632373 w 3557693"/>
                  <a:gd name="connsiteY175" fmla="*/ 3586480 h 3694853"/>
                  <a:gd name="connsiteX176" fmla="*/ 1825413 w 3557693"/>
                  <a:gd name="connsiteY176" fmla="*/ 3667760 h 3694853"/>
                  <a:gd name="connsiteX177" fmla="*/ 2120053 w 3557693"/>
                  <a:gd name="connsiteY177" fmla="*/ 3677920 h 3694853"/>
                  <a:gd name="connsiteX178" fmla="*/ 2191173 w 3557693"/>
                  <a:gd name="connsiteY178" fmla="*/ 3627120 h 3694853"/>
                  <a:gd name="connsiteX179" fmla="*/ 2181013 w 3557693"/>
                  <a:gd name="connsiteY179" fmla="*/ 3271520 h 3694853"/>
                  <a:gd name="connsiteX180" fmla="*/ 2159909 w 3557693"/>
                  <a:gd name="connsiteY180" fmla="*/ 2353033 h 3694853"/>
                  <a:gd name="connsiteX0" fmla="*/ 2159909 w 3557693"/>
                  <a:gd name="connsiteY0" fmla="*/ 2353033 h 3694853"/>
                  <a:gd name="connsiteX1" fmla="*/ 2303925 w 3557693"/>
                  <a:gd name="connsiteY1" fmla="*/ 2065001 h 3694853"/>
                  <a:gd name="connsiteX2" fmla="*/ 2628053 w 3557693"/>
                  <a:gd name="connsiteY2" fmla="*/ 1838960 h 3694853"/>
                  <a:gd name="connsiteX3" fmla="*/ 3014133 w 3557693"/>
                  <a:gd name="connsiteY3" fmla="*/ 1615440 h 3694853"/>
                  <a:gd name="connsiteX4" fmla="*/ 3288453 w 3557693"/>
                  <a:gd name="connsiteY4" fmla="*/ 1503680 h 3694853"/>
                  <a:gd name="connsiteX5" fmla="*/ 3471333 w 3557693"/>
                  <a:gd name="connsiteY5" fmla="*/ 1391920 h 3694853"/>
                  <a:gd name="connsiteX6" fmla="*/ 3552613 w 3557693"/>
                  <a:gd name="connsiteY6" fmla="*/ 1280160 h 3694853"/>
                  <a:gd name="connsiteX7" fmla="*/ 3501813 w 3557693"/>
                  <a:gd name="connsiteY7" fmla="*/ 1270000 h 3694853"/>
                  <a:gd name="connsiteX8" fmla="*/ 3430693 w 3557693"/>
                  <a:gd name="connsiteY8" fmla="*/ 1371600 h 3694853"/>
                  <a:gd name="connsiteX9" fmla="*/ 3237653 w 3557693"/>
                  <a:gd name="connsiteY9" fmla="*/ 1473200 h 3694853"/>
                  <a:gd name="connsiteX10" fmla="*/ 2922693 w 3557693"/>
                  <a:gd name="connsiteY10" fmla="*/ 1605280 h 3694853"/>
                  <a:gd name="connsiteX11" fmla="*/ 2892213 w 3557693"/>
                  <a:gd name="connsiteY11" fmla="*/ 1595120 h 3694853"/>
                  <a:gd name="connsiteX12" fmla="*/ 2922693 w 3557693"/>
                  <a:gd name="connsiteY12" fmla="*/ 1483360 h 3694853"/>
                  <a:gd name="connsiteX13" fmla="*/ 2983653 w 3557693"/>
                  <a:gd name="connsiteY13" fmla="*/ 1320800 h 3694853"/>
                  <a:gd name="connsiteX14" fmla="*/ 2983653 w 3557693"/>
                  <a:gd name="connsiteY14" fmla="*/ 1270000 h 3694853"/>
                  <a:gd name="connsiteX15" fmla="*/ 2932853 w 3557693"/>
                  <a:gd name="connsiteY15" fmla="*/ 1280160 h 3694853"/>
                  <a:gd name="connsiteX16" fmla="*/ 2902373 w 3557693"/>
                  <a:gd name="connsiteY16" fmla="*/ 1361440 h 3694853"/>
                  <a:gd name="connsiteX17" fmla="*/ 2821093 w 3557693"/>
                  <a:gd name="connsiteY17" fmla="*/ 1584960 h 3694853"/>
                  <a:gd name="connsiteX18" fmla="*/ 2790613 w 3557693"/>
                  <a:gd name="connsiteY18" fmla="*/ 1666240 h 3694853"/>
                  <a:gd name="connsiteX19" fmla="*/ 2668693 w 3557693"/>
                  <a:gd name="connsiteY19" fmla="*/ 1737360 h 3694853"/>
                  <a:gd name="connsiteX20" fmla="*/ 2374053 w 3557693"/>
                  <a:gd name="connsiteY20" fmla="*/ 1899920 h 3694853"/>
                  <a:gd name="connsiteX21" fmla="*/ 2231813 w 3557693"/>
                  <a:gd name="connsiteY21" fmla="*/ 2011680 h 3694853"/>
                  <a:gd name="connsiteX22" fmla="*/ 2313093 w 3557693"/>
                  <a:gd name="connsiteY22" fmla="*/ 1666240 h 3694853"/>
                  <a:gd name="connsiteX23" fmla="*/ 2384213 w 3557693"/>
                  <a:gd name="connsiteY23" fmla="*/ 1280160 h 3694853"/>
                  <a:gd name="connsiteX24" fmla="*/ 2597573 w 3557693"/>
                  <a:gd name="connsiteY24" fmla="*/ 1056640 h 3694853"/>
                  <a:gd name="connsiteX25" fmla="*/ 2668693 w 3557693"/>
                  <a:gd name="connsiteY25" fmla="*/ 894080 h 3694853"/>
                  <a:gd name="connsiteX26" fmla="*/ 2628053 w 3557693"/>
                  <a:gd name="connsiteY26" fmla="*/ 894080 h 3694853"/>
                  <a:gd name="connsiteX27" fmla="*/ 2567093 w 3557693"/>
                  <a:gd name="connsiteY27" fmla="*/ 1026160 h 3694853"/>
                  <a:gd name="connsiteX28" fmla="*/ 2414693 w 3557693"/>
                  <a:gd name="connsiteY28" fmla="*/ 1148080 h 3694853"/>
                  <a:gd name="connsiteX29" fmla="*/ 2465493 w 3557693"/>
                  <a:gd name="connsiteY29" fmla="*/ 975360 h 3694853"/>
                  <a:gd name="connsiteX30" fmla="*/ 2546773 w 3557693"/>
                  <a:gd name="connsiteY30" fmla="*/ 680720 h 3694853"/>
                  <a:gd name="connsiteX31" fmla="*/ 2648373 w 3557693"/>
                  <a:gd name="connsiteY31" fmla="*/ 589280 h 3694853"/>
                  <a:gd name="connsiteX32" fmla="*/ 2729653 w 3557693"/>
                  <a:gd name="connsiteY32" fmla="*/ 497840 h 3694853"/>
                  <a:gd name="connsiteX33" fmla="*/ 2739813 w 3557693"/>
                  <a:gd name="connsiteY33" fmla="*/ 447040 h 3694853"/>
                  <a:gd name="connsiteX34" fmla="*/ 2699173 w 3557693"/>
                  <a:gd name="connsiteY34" fmla="*/ 467360 h 3694853"/>
                  <a:gd name="connsiteX35" fmla="*/ 2628053 w 3557693"/>
                  <a:gd name="connsiteY35" fmla="*/ 548640 h 3694853"/>
                  <a:gd name="connsiteX36" fmla="*/ 2567093 w 3557693"/>
                  <a:gd name="connsiteY36" fmla="*/ 579120 h 3694853"/>
                  <a:gd name="connsiteX37" fmla="*/ 2678853 w 3557693"/>
                  <a:gd name="connsiteY37" fmla="*/ 274320 h 3694853"/>
                  <a:gd name="connsiteX38" fmla="*/ 2729653 w 3557693"/>
                  <a:gd name="connsiteY38" fmla="*/ 40640 h 3694853"/>
                  <a:gd name="connsiteX39" fmla="*/ 2689013 w 3557693"/>
                  <a:gd name="connsiteY39" fmla="*/ 30480 h 3694853"/>
                  <a:gd name="connsiteX40" fmla="*/ 2668693 w 3557693"/>
                  <a:gd name="connsiteY40" fmla="*/ 142240 h 3694853"/>
                  <a:gd name="connsiteX41" fmla="*/ 2617893 w 3557693"/>
                  <a:gd name="connsiteY41" fmla="*/ 314960 h 3694853"/>
                  <a:gd name="connsiteX42" fmla="*/ 2597573 w 3557693"/>
                  <a:gd name="connsiteY42" fmla="*/ 314960 h 3694853"/>
                  <a:gd name="connsiteX43" fmla="*/ 2556933 w 3557693"/>
                  <a:gd name="connsiteY43" fmla="*/ 172720 h 3694853"/>
                  <a:gd name="connsiteX44" fmla="*/ 2526453 w 3557693"/>
                  <a:gd name="connsiteY44" fmla="*/ 81280 h 3694853"/>
                  <a:gd name="connsiteX45" fmla="*/ 2495973 w 3557693"/>
                  <a:gd name="connsiteY45" fmla="*/ 111760 h 3694853"/>
                  <a:gd name="connsiteX46" fmla="*/ 2516293 w 3557693"/>
                  <a:gd name="connsiteY46" fmla="*/ 172720 h 3694853"/>
                  <a:gd name="connsiteX47" fmla="*/ 2546773 w 3557693"/>
                  <a:gd name="connsiteY47" fmla="*/ 284480 h 3694853"/>
                  <a:gd name="connsiteX48" fmla="*/ 2567093 w 3557693"/>
                  <a:gd name="connsiteY48" fmla="*/ 375920 h 3694853"/>
                  <a:gd name="connsiteX49" fmla="*/ 2577253 w 3557693"/>
                  <a:gd name="connsiteY49" fmla="*/ 406400 h 3694853"/>
                  <a:gd name="connsiteX50" fmla="*/ 2495973 w 3557693"/>
                  <a:gd name="connsiteY50" fmla="*/ 640080 h 3694853"/>
                  <a:gd name="connsiteX51" fmla="*/ 2424853 w 3557693"/>
                  <a:gd name="connsiteY51" fmla="*/ 894080 h 3694853"/>
                  <a:gd name="connsiteX52" fmla="*/ 2363893 w 3557693"/>
                  <a:gd name="connsiteY52" fmla="*/ 863600 h 3694853"/>
                  <a:gd name="connsiteX53" fmla="*/ 2262293 w 3557693"/>
                  <a:gd name="connsiteY53" fmla="*/ 690880 h 3694853"/>
                  <a:gd name="connsiteX54" fmla="*/ 2221653 w 3557693"/>
                  <a:gd name="connsiteY54" fmla="*/ 609600 h 3694853"/>
                  <a:gd name="connsiteX55" fmla="*/ 2201333 w 3557693"/>
                  <a:gd name="connsiteY55" fmla="*/ 640080 h 3694853"/>
                  <a:gd name="connsiteX56" fmla="*/ 2241973 w 3557693"/>
                  <a:gd name="connsiteY56" fmla="*/ 741680 h 3694853"/>
                  <a:gd name="connsiteX57" fmla="*/ 2302933 w 3557693"/>
                  <a:gd name="connsiteY57" fmla="*/ 853440 h 3694853"/>
                  <a:gd name="connsiteX58" fmla="*/ 2353733 w 3557693"/>
                  <a:gd name="connsiteY58" fmla="*/ 934720 h 3694853"/>
                  <a:gd name="connsiteX59" fmla="*/ 2384213 w 3557693"/>
                  <a:gd name="connsiteY59" fmla="*/ 965200 h 3694853"/>
                  <a:gd name="connsiteX60" fmla="*/ 2363893 w 3557693"/>
                  <a:gd name="connsiteY60" fmla="*/ 1076960 h 3694853"/>
                  <a:gd name="connsiteX61" fmla="*/ 2262293 w 3557693"/>
                  <a:gd name="connsiteY61" fmla="*/ 1422400 h 3694853"/>
                  <a:gd name="connsiteX62" fmla="*/ 2211493 w 3557693"/>
                  <a:gd name="connsiteY62" fmla="*/ 1676400 h 3694853"/>
                  <a:gd name="connsiteX63" fmla="*/ 2160693 w 3557693"/>
                  <a:gd name="connsiteY63" fmla="*/ 1818640 h 3694853"/>
                  <a:gd name="connsiteX64" fmla="*/ 2089573 w 3557693"/>
                  <a:gd name="connsiteY64" fmla="*/ 1838960 h 3694853"/>
                  <a:gd name="connsiteX65" fmla="*/ 2048933 w 3557693"/>
                  <a:gd name="connsiteY65" fmla="*/ 1686560 h 3694853"/>
                  <a:gd name="connsiteX66" fmla="*/ 1957493 w 3557693"/>
                  <a:gd name="connsiteY66" fmla="*/ 1351280 h 3694853"/>
                  <a:gd name="connsiteX67" fmla="*/ 1845733 w 3557693"/>
                  <a:gd name="connsiteY67" fmla="*/ 894080 h 3694853"/>
                  <a:gd name="connsiteX68" fmla="*/ 1805093 w 3557693"/>
                  <a:gd name="connsiteY68" fmla="*/ 436880 h 3694853"/>
                  <a:gd name="connsiteX69" fmla="*/ 1815253 w 3557693"/>
                  <a:gd name="connsiteY69" fmla="*/ 254000 h 3694853"/>
                  <a:gd name="connsiteX70" fmla="*/ 1774613 w 3557693"/>
                  <a:gd name="connsiteY70" fmla="*/ 213360 h 3694853"/>
                  <a:gd name="connsiteX71" fmla="*/ 1764453 w 3557693"/>
                  <a:gd name="connsiteY71" fmla="*/ 365760 h 3694853"/>
                  <a:gd name="connsiteX72" fmla="*/ 1764453 w 3557693"/>
                  <a:gd name="connsiteY72" fmla="*/ 558800 h 3694853"/>
                  <a:gd name="connsiteX73" fmla="*/ 1774613 w 3557693"/>
                  <a:gd name="connsiteY73" fmla="*/ 670560 h 3694853"/>
                  <a:gd name="connsiteX74" fmla="*/ 1733973 w 3557693"/>
                  <a:gd name="connsiteY74" fmla="*/ 609600 h 3694853"/>
                  <a:gd name="connsiteX75" fmla="*/ 1622213 w 3557693"/>
                  <a:gd name="connsiteY75" fmla="*/ 406400 h 3694853"/>
                  <a:gd name="connsiteX76" fmla="*/ 1571413 w 3557693"/>
                  <a:gd name="connsiteY76" fmla="*/ 142240 h 3694853"/>
                  <a:gd name="connsiteX77" fmla="*/ 1540933 w 3557693"/>
                  <a:gd name="connsiteY77" fmla="*/ 60960 h 3694853"/>
                  <a:gd name="connsiteX78" fmla="*/ 1520613 w 3557693"/>
                  <a:gd name="connsiteY78" fmla="*/ 121920 h 3694853"/>
                  <a:gd name="connsiteX79" fmla="*/ 1551093 w 3557693"/>
                  <a:gd name="connsiteY79" fmla="*/ 365760 h 3694853"/>
                  <a:gd name="connsiteX80" fmla="*/ 1571413 w 3557693"/>
                  <a:gd name="connsiteY80" fmla="*/ 426720 h 3694853"/>
                  <a:gd name="connsiteX81" fmla="*/ 1540933 w 3557693"/>
                  <a:gd name="connsiteY81" fmla="*/ 416560 h 3694853"/>
                  <a:gd name="connsiteX82" fmla="*/ 1439333 w 3557693"/>
                  <a:gd name="connsiteY82" fmla="*/ 335280 h 3694853"/>
                  <a:gd name="connsiteX83" fmla="*/ 1327573 w 3557693"/>
                  <a:gd name="connsiteY83" fmla="*/ 274320 h 3694853"/>
                  <a:gd name="connsiteX84" fmla="*/ 1317413 w 3557693"/>
                  <a:gd name="connsiteY84" fmla="*/ 304800 h 3694853"/>
                  <a:gd name="connsiteX85" fmla="*/ 1429173 w 3557693"/>
                  <a:gd name="connsiteY85" fmla="*/ 396240 h 3694853"/>
                  <a:gd name="connsiteX86" fmla="*/ 1571413 w 3557693"/>
                  <a:gd name="connsiteY86" fmla="*/ 477520 h 3694853"/>
                  <a:gd name="connsiteX87" fmla="*/ 1601893 w 3557693"/>
                  <a:gd name="connsiteY87" fmla="*/ 497840 h 3694853"/>
                  <a:gd name="connsiteX88" fmla="*/ 1683173 w 3557693"/>
                  <a:gd name="connsiteY88" fmla="*/ 629920 h 3694853"/>
                  <a:gd name="connsiteX89" fmla="*/ 1764453 w 3557693"/>
                  <a:gd name="connsiteY89" fmla="*/ 731520 h 3694853"/>
                  <a:gd name="connsiteX90" fmla="*/ 1784773 w 3557693"/>
                  <a:gd name="connsiteY90" fmla="*/ 843280 h 3694853"/>
                  <a:gd name="connsiteX91" fmla="*/ 1815253 w 3557693"/>
                  <a:gd name="connsiteY91" fmla="*/ 1036320 h 3694853"/>
                  <a:gd name="connsiteX92" fmla="*/ 1876213 w 3557693"/>
                  <a:gd name="connsiteY92" fmla="*/ 1310640 h 3694853"/>
                  <a:gd name="connsiteX93" fmla="*/ 1855893 w 3557693"/>
                  <a:gd name="connsiteY93" fmla="*/ 1310640 h 3694853"/>
                  <a:gd name="connsiteX94" fmla="*/ 1591733 w 3557693"/>
                  <a:gd name="connsiteY94" fmla="*/ 1137920 h 3694853"/>
                  <a:gd name="connsiteX95" fmla="*/ 1408853 w 3557693"/>
                  <a:gd name="connsiteY95" fmla="*/ 914400 h 3694853"/>
                  <a:gd name="connsiteX96" fmla="*/ 1327573 w 3557693"/>
                  <a:gd name="connsiteY96" fmla="*/ 782320 h 3694853"/>
                  <a:gd name="connsiteX97" fmla="*/ 1307253 w 3557693"/>
                  <a:gd name="connsiteY97" fmla="*/ 619760 h 3694853"/>
                  <a:gd name="connsiteX98" fmla="*/ 1286933 w 3557693"/>
                  <a:gd name="connsiteY98" fmla="*/ 589280 h 3694853"/>
                  <a:gd name="connsiteX99" fmla="*/ 1256453 w 3557693"/>
                  <a:gd name="connsiteY99" fmla="*/ 670560 h 3694853"/>
                  <a:gd name="connsiteX100" fmla="*/ 1266613 w 3557693"/>
                  <a:gd name="connsiteY100" fmla="*/ 772160 h 3694853"/>
                  <a:gd name="connsiteX101" fmla="*/ 1185333 w 3557693"/>
                  <a:gd name="connsiteY101" fmla="*/ 690880 h 3694853"/>
                  <a:gd name="connsiteX102" fmla="*/ 1012613 w 3557693"/>
                  <a:gd name="connsiteY102" fmla="*/ 508000 h 3694853"/>
                  <a:gd name="connsiteX103" fmla="*/ 941493 w 3557693"/>
                  <a:gd name="connsiteY103" fmla="*/ 375920 h 3694853"/>
                  <a:gd name="connsiteX104" fmla="*/ 890693 w 3557693"/>
                  <a:gd name="connsiteY104" fmla="*/ 294640 h 3694853"/>
                  <a:gd name="connsiteX105" fmla="*/ 860213 w 3557693"/>
                  <a:gd name="connsiteY105" fmla="*/ 294640 h 3694853"/>
                  <a:gd name="connsiteX106" fmla="*/ 880533 w 3557693"/>
                  <a:gd name="connsiteY106" fmla="*/ 365760 h 3694853"/>
                  <a:gd name="connsiteX107" fmla="*/ 982133 w 3557693"/>
                  <a:gd name="connsiteY107" fmla="*/ 548640 h 3694853"/>
                  <a:gd name="connsiteX108" fmla="*/ 1083733 w 3557693"/>
                  <a:gd name="connsiteY108" fmla="*/ 650240 h 3694853"/>
                  <a:gd name="connsiteX109" fmla="*/ 1012613 w 3557693"/>
                  <a:gd name="connsiteY109" fmla="*/ 650240 h 3694853"/>
                  <a:gd name="connsiteX110" fmla="*/ 850053 w 3557693"/>
                  <a:gd name="connsiteY110" fmla="*/ 579120 h 3694853"/>
                  <a:gd name="connsiteX111" fmla="*/ 829733 w 3557693"/>
                  <a:gd name="connsiteY111" fmla="*/ 599440 h 3694853"/>
                  <a:gd name="connsiteX112" fmla="*/ 921173 w 3557693"/>
                  <a:gd name="connsiteY112" fmla="*/ 650240 h 3694853"/>
                  <a:gd name="connsiteX113" fmla="*/ 1073573 w 3557693"/>
                  <a:gd name="connsiteY113" fmla="*/ 711200 h 3694853"/>
                  <a:gd name="connsiteX114" fmla="*/ 1124373 w 3557693"/>
                  <a:gd name="connsiteY114" fmla="*/ 721360 h 3694853"/>
                  <a:gd name="connsiteX115" fmla="*/ 1246293 w 3557693"/>
                  <a:gd name="connsiteY115" fmla="*/ 822960 h 3694853"/>
                  <a:gd name="connsiteX116" fmla="*/ 1286933 w 3557693"/>
                  <a:gd name="connsiteY116" fmla="*/ 853440 h 3694853"/>
                  <a:gd name="connsiteX117" fmla="*/ 1398693 w 3557693"/>
                  <a:gd name="connsiteY117" fmla="*/ 985520 h 3694853"/>
                  <a:gd name="connsiteX118" fmla="*/ 1500293 w 3557693"/>
                  <a:gd name="connsiteY118" fmla="*/ 1117600 h 3694853"/>
                  <a:gd name="connsiteX119" fmla="*/ 1683173 w 3557693"/>
                  <a:gd name="connsiteY119" fmla="*/ 1290320 h 3694853"/>
                  <a:gd name="connsiteX120" fmla="*/ 1845733 w 3557693"/>
                  <a:gd name="connsiteY120" fmla="*/ 1422400 h 3694853"/>
                  <a:gd name="connsiteX121" fmla="*/ 1866053 w 3557693"/>
                  <a:gd name="connsiteY121" fmla="*/ 1473200 h 3694853"/>
                  <a:gd name="connsiteX122" fmla="*/ 1886373 w 3557693"/>
                  <a:gd name="connsiteY122" fmla="*/ 1625600 h 3694853"/>
                  <a:gd name="connsiteX123" fmla="*/ 1896533 w 3557693"/>
                  <a:gd name="connsiteY123" fmla="*/ 1717040 h 3694853"/>
                  <a:gd name="connsiteX124" fmla="*/ 1886373 w 3557693"/>
                  <a:gd name="connsiteY124" fmla="*/ 1879600 h 3694853"/>
                  <a:gd name="connsiteX125" fmla="*/ 1774613 w 3557693"/>
                  <a:gd name="connsiteY125" fmla="*/ 1828800 h 3694853"/>
                  <a:gd name="connsiteX126" fmla="*/ 1500293 w 3557693"/>
                  <a:gd name="connsiteY126" fmla="*/ 1778000 h 3694853"/>
                  <a:gd name="connsiteX127" fmla="*/ 1256453 w 3557693"/>
                  <a:gd name="connsiteY127" fmla="*/ 1706880 h 3694853"/>
                  <a:gd name="connsiteX128" fmla="*/ 900853 w 3557693"/>
                  <a:gd name="connsiteY128" fmla="*/ 1574800 h 3694853"/>
                  <a:gd name="connsiteX129" fmla="*/ 667173 w 3557693"/>
                  <a:gd name="connsiteY129" fmla="*/ 1341120 h 3694853"/>
                  <a:gd name="connsiteX130" fmla="*/ 514773 w 3557693"/>
                  <a:gd name="connsiteY130" fmla="*/ 1137920 h 3694853"/>
                  <a:gd name="connsiteX131" fmla="*/ 423333 w 3557693"/>
                  <a:gd name="connsiteY131" fmla="*/ 1036320 h 3694853"/>
                  <a:gd name="connsiteX132" fmla="*/ 362373 w 3557693"/>
                  <a:gd name="connsiteY132" fmla="*/ 1046480 h 3694853"/>
                  <a:gd name="connsiteX133" fmla="*/ 443653 w 3557693"/>
                  <a:gd name="connsiteY133" fmla="*/ 1137920 h 3694853"/>
                  <a:gd name="connsiteX134" fmla="*/ 565573 w 3557693"/>
                  <a:gd name="connsiteY134" fmla="*/ 1320800 h 3694853"/>
                  <a:gd name="connsiteX135" fmla="*/ 626533 w 3557693"/>
                  <a:gd name="connsiteY135" fmla="*/ 1402080 h 3694853"/>
                  <a:gd name="connsiteX136" fmla="*/ 555413 w 3557693"/>
                  <a:gd name="connsiteY136" fmla="*/ 1391920 h 3694853"/>
                  <a:gd name="connsiteX137" fmla="*/ 382693 w 3557693"/>
                  <a:gd name="connsiteY137" fmla="*/ 1300480 h 3694853"/>
                  <a:gd name="connsiteX138" fmla="*/ 209973 w 3557693"/>
                  <a:gd name="connsiteY138" fmla="*/ 1178560 h 3694853"/>
                  <a:gd name="connsiteX139" fmla="*/ 47413 w 3557693"/>
                  <a:gd name="connsiteY139" fmla="*/ 1046480 h 3694853"/>
                  <a:gd name="connsiteX140" fmla="*/ 6773 w 3557693"/>
                  <a:gd name="connsiteY140" fmla="*/ 1056640 h 3694853"/>
                  <a:gd name="connsiteX141" fmla="*/ 88053 w 3557693"/>
                  <a:gd name="connsiteY141" fmla="*/ 1127760 h 3694853"/>
                  <a:gd name="connsiteX142" fmla="*/ 362373 w 3557693"/>
                  <a:gd name="connsiteY142" fmla="*/ 1351280 h 3694853"/>
                  <a:gd name="connsiteX143" fmla="*/ 606213 w 3557693"/>
                  <a:gd name="connsiteY143" fmla="*/ 1463040 h 3694853"/>
                  <a:gd name="connsiteX144" fmla="*/ 707813 w 3557693"/>
                  <a:gd name="connsiteY144" fmla="*/ 1483360 h 3694853"/>
                  <a:gd name="connsiteX145" fmla="*/ 758613 w 3557693"/>
                  <a:gd name="connsiteY145" fmla="*/ 1544320 h 3694853"/>
                  <a:gd name="connsiteX146" fmla="*/ 819573 w 3557693"/>
                  <a:gd name="connsiteY146" fmla="*/ 1595120 h 3694853"/>
                  <a:gd name="connsiteX147" fmla="*/ 911013 w 3557693"/>
                  <a:gd name="connsiteY147" fmla="*/ 1645920 h 3694853"/>
                  <a:gd name="connsiteX148" fmla="*/ 1236133 w 3557693"/>
                  <a:gd name="connsiteY148" fmla="*/ 1767840 h 3694853"/>
                  <a:gd name="connsiteX149" fmla="*/ 1540933 w 3557693"/>
                  <a:gd name="connsiteY149" fmla="*/ 1879600 h 3694853"/>
                  <a:gd name="connsiteX150" fmla="*/ 1652693 w 3557693"/>
                  <a:gd name="connsiteY150" fmla="*/ 1950720 h 3694853"/>
                  <a:gd name="connsiteX151" fmla="*/ 1469813 w 3557693"/>
                  <a:gd name="connsiteY151" fmla="*/ 1920240 h 3694853"/>
                  <a:gd name="connsiteX152" fmla="*/ 1286933 w 3557693"/>
                  <a:gd name="connsiteY152" fmla="*/ 1920240 h 3694853"/>
                  <a:gd name="connsiteX153" fmla="*/ 1053253 w 3557693"/>
                  <a:gd name="connsiteY153" fmla="*/ 1899920 h 3694853"/>
                  <a:gd name="connsiteX154" fmla="*/ 809413 w 3557693"/>
                  <a:gd name="connsiteY154" fmla="*/ 1828800 h 3694853"/>
                  <a:gd name="connsiteX155" fmla="*/ 545253 w 3557693"/>
                  <a:gd name="connsiteY155" fmla="*/ 1737360 h 3694853"/>
                  <a:gd name="connsiteX156" fmla="*/ 514773 w 3557693"/>
                  <a:gd name="connsiteY156" fmla="*/ 1727200 h 3694853"/>
                  <a:gd name="connsiteX157" fmla="*/ 382693 w 3557693"/>
                  <a:gd name="connsiteY157" fmla="*/ 1635760 h 3694853"/>
                  <a:gd name="connsiteX158" fmla="*/ 342053 w 3557693"/>
                  <a:gd name="connsiteY158" fmla="*/ 1645920 h 3694853"/>
                  <a:gd name="connsiteX159" fmla="*/ 474133 w 3557693"/>
                  <a:gd name="connsiteY159" fmla="*/ 1767840 h 3694853"/>
                  <a:gd name="connsiteX160" fmla="*/ 728133 w 3557693"/>
                  <a:gd name="connsiteY160" fmla="*/ 1849120 h 3694853"/>
                  <a:gd name="connsiteX161" fmla="*/ 606213 w 3557693"/>
                  <a:gd name="connsiteY161" fmla="*/ 1849120 h 3694853"/>
                  <a:gd name="connsiteX162" fmla="*/ 474133 w 3557693"/>
                  <a:gd name="connsiteY162" fmla="*/ 1838960 h 3694853"/>
                  <a:gd name="connsiteX163" fmla="*/ 474133 w 3557693"/>
                  <a:gd name="connsiteY163" fmla="*/ 1889760 h 3694853"/>
                  <a:gd name="connsiteX164" fmla="*/ 585893 w 3557693"/>
                  <a:gd name="connsiteY164" fmla="*/ 1889760 h 3694853"/>
                  <a:gd name="connsiteX165" fmla="*/ 789093 w 3557693"/>
                  <a:gd name="connsiteY165" fmla="*/ 1889760 h 3694853"/>
                  <a:gd name="connsiteX166" fmla="*/ 992293 w 3557693"/>
                  <a:gd name="connsiteY166" fmla="*/ 1930400 h 3694853"/>
                  <a:gd name="connsiteX167" fmla="*/ 1266613 w 3557693"/>
                  <a:gd name="connsiteY167" fmla="*/ 1950720 h 3694853"/>
                  <a:gd name="connsiteX168" fmla="*/ 1583845 w 3557693"/>
                  <a:gd name="connsiteY168" fmla="*/ 1992993 h 3694853"/>
                  <a:gd name="connsiteX169" fmla="*/ 1744133 w 3557693"/>
                  <a:gd name="connsiteY169" fmla="*/ 2123440 h 3694853"/>
                  <a:gd name="connsiteX170" fmla="*/ 1794933 w 3557693"/>
                  <a:gd name="connsiteY170" fmla="*/ 2255520 h 3694853"/>
                  <a:gd name="connsiteX171" fmla="*/ 1805093 w 3557693"/>
                  <a:gd name="connsiteY171" fmla="*/ 2499360 h 3694853"/>
                  <a:gd name="connsiteX172" fmla="*/ 1784773 w 3557693"/>
                  <a:gd name="connsiteY172" fmla="*/ 2753360 h 3694853"/>
                  <a:gd name="connsiteX173" fmla="*/ 1733973 w 3557693"/>
                  <a:gd name="connsiteY173" fmla="*/ 3048000 h 3694853"/>
                  <a:gd name="connsiteX174" fmla="*/ 1683173 w 3557693"/>
                  <a:gd name="connsiteY174" fmla="*/ 3342640 h 3694853"/>
                  <a:gd name="connsiteX175" fmla="*/ 1632373 w 3557693"/>
                  <a:gd name="connsiteY175" fmla="*/ 3586480 h 3694853"/>
                  <a:gd name="connsiteX176" fmla="*/ 1825413 w 3557693"/>
                  <a:gd name="connsiteY176" fmla="*/ 3667760 h 3694853"/>
                  <a:gd name="connsiteX177" fmla="*/ 2120053 w 3557693"/>
                  <a:gd name="connsiteY177" fmla="*/ 3677920 h 3694853"/>
                  <a:gd name="connsiteX178" fmla="*/ 2191173 w 3557693"/>
                  <a:gd name="connsiteY178" fmla="*/ 3627120 h 3694853"/>
                  <a:gd name="connsiteX179" fmla="*/ 2181013 w 3557693"/>
                  <a:gd name="connsiteY179" fmla="*/ 3271520 h 3694853"/>
                  <a:gd name="connsiteX180" fmla="*/ 2159909 w 3557693"/>
                  <a:gd name="connsiteY180" fmla="*/ 2353033 h 3694853"/>
                  <a:gd name="connsiteX0" fmla="*/ 2159909 w 3557693"/>
                  <a:gd name="connsiteY0" fmla="*/ 2353033 h 3694853"/>
                  <a:gd name="connsiteX1" fmla="*/ 2303925 w 3557693"/>
                  <a:gd name="connsiteY1" fmla="*/ 2065001 h 3694853"/>
                  <a:gd name="connsiteX2" fmla="*/ 2628053 w 3557693"/>
                  <a:gd name="connsiteY2" fmla="*/ 1838960 h 3694853"/>
                  <a:gd name="connsiteX3" fmla="*/ 3014133 w 3557693"/>
                  <a:gd name="connsiteY3" fmla="*/ 1615440 h 3694853"/>
                  <a:gd name="connsiteX4" fmla="*/ 3288453 w 3557693"/>
                  <a:gd name="connsiteY4" fmla="*/ 1503680 h 3694853"/>
                  <a:gd name="connsiteX5" fmla="*/ 3471333 w 3557693"/>
                  <a:gd name="connsiteY5" fmla="*/ 1391920 h 3694853"/>
                  <a:gd name="connsiteX6" fmla="*/ 3552613 w 3557693"/>
                  <a:gd name="connsiteY6" fmla="*/ 1280160 h 3694853"/>
                  <a:gd name="connsiteX7" fmla="*/ 3501813 w 3557693"/>
                  <a:gd name="connsiteY7" fmla="*/ 1270000 h 3694853"/>
                  <a:gd name="connsiteX8" fmla="*/ 3430693 w 3557693"/>
                  <a:gd name="connsiteY8" fmla="*/ 1371600 h 3694853"/>
                  <a:gd name="connsiteX9" fmla="*/ 3237653 w 3557693"/>
                  <a:gd name="connsiteY9" fmla="*/ 1473200 h 3694853"/>
                  <a:gd name="connsiteX10" fmla="*/ 2922693 w 3557693"/>
                  <a:gd name="connsiteY10" fmla="*/ 1605280 h 3694853"/>
                  <a:gd name="connsiteX11" fmla="*/ 2892213 w 3557693"/>
                  <a:gd name="connsiteY11" fmla="*/ 1595120 h 3694853"/>
                  <a:gd name="connsiteX12" fmla="*/ 2922693 w 3557693"/>
                  <a:gd name="connsiteY12" fmla="*/ 1483360 h 3694853"/>
                  <a:gd name="connsiteX13" fmla="*/ 2983653 w 3557693"/>
                  <a:gd name="connsiteY13" fmla="*/ 1320800 h 3694853"/>
                  <a:gd name="connsiteX14" fmla="*/ 2983653 w 3557693"/>
                  <a:gd name="connsiteY14" fmla="*/ 1270000 h 3694853"/>
                  <a:gd name="connsiteX15" fmla="*/ 2932853 w 3557693"/>
                  <a:gd name="connsiteY15" fmla="*/ 1280160 h 3694853"/>
                  <a:gd name="connsiteX16" fmla="*/ 2902373 w 3557693"/>
                  <a:gd name="connsiteY16" fmla="*/ 1361440 h 3694853"/>
                  <a:gd name="connsiteX17" fmla="*/ 2821093 w 3557693"/>
                  <a:gd name="connsiteY17" fmla="*/ 1584960 h 3694853"/>
                  <a:gd name="connsiteX18" fmla="*/ 2790613 w 3557693"/>
                  <a:gd name="connsiteY18" fmla="*/ 1666240 h 3694853"/>
                  <a:gd name="connsiteX19" fmla="*/ 2591957 w 3557693"/>
                  <a:gd name="connsiteY19" fmla="*/ 1776969 h 3694853"/>
                  <a:gd name="connsiteX20" fmla="*/ 2374053 w 3557693"/>
                  <a:gd name="connsiteY20" fmla="*/ 1899920 h 3694853"/>
                  <a:gd name="connsiteX21" fmla="*/ 2231813 w 3557693"/>
                  <a:gd name="connsiteY21" fmla="*/ 2011680 h 3694853"/>
                  <a:gd name="connsiteX22" fmla="*/ 2313093 w 3557693"/>
                  <a:gd name="connsiteY22" fmla="*/ 1666240 h 3694853"/>
                  <a:gd name="connsiteX23" fmla="*/ 2384213 w 3557693"/>
                  <a:gd name="connsiteY23" fmla="*/ 1280160 h 3694853"/>
                  <a:gd name="connsiteX24" fmla="*/ 2597573 w 3557693"/>
                  <a:gd name="connsiteY24" fmla="*/ 1056640 h 3694853"/>
                  <a:gd name="connsiteX25" fmla="*/ 2668693 w 3557693"/>
                  <a:gd name="connsiteY25" fmla="*/ 894080 h 3694853"/>
                  <a:gd name="connsiteX26" fmla="*/ 2628053 w 3557693"/>
                  <a:gd name="connsiteY26" fmla="*/ 894080 h 3694853"/>
                  <a:gd name="connsiteX27" fmla="*/ 2567093 w 3557693"/>
                  <a:gd name="connsiteY27" fmla="*/ 1026160 h 3694853"/>
                  <a:gd name="connsiteX28" fmla="*/ 2414693 w 3557693"/>
                  <a:gd name="connsiteY28" fmla="*/ 1148080 h 3694853"/>
                  <a:gd name="connsiteX29" fmla="*/ 2465493 w 3557693"/>
                  <a:gd name="connsiteY29" fmla="*/ 975360 h 3694853"/>
                  <a:gd name="connsiteX30" fmla="*/ 2546773 w 3557693"/>
                  <a:gd name="connsiteY30" fmla="*/ 680720 h 3694853"/>
                  <a:gd name="connsiteX31" fmla="*/ 2648373 w 3557693"/>
                  <a:gd name="connsiteY31" fmla="*/ 589280 h 3694853"/>
                  <a:gd name="connsiteX32" fmla="*/ 2729653 w 3557693"/>
                  <a:gd name="connsiteY32" fmla="*/ 497840 h 3694853"/>
                  <a:gd name="connsiteX33" fmla="*/ 2739813 w 3557693"/>
                  <a:gd name="connsiteY33" fmla="*/ 447040 h 3694853"/>
                  <a:gd name="connsiteX34" fmla="*/ 2699173 w 3557693"/>
                  <a:gd name="connsiteY34" fmla="*/ 467360 h 3694853"/>
                  <a:gd name="connsiteX35" fmla="*/ 2628053 w 3557693"/>
                  <a:gd name="connsiteY35" fmla="*/ 548640 h 3694853"/>
                  <a:gd name="connsiteX36" fmla="*/ 2567093 w 3557693"/>
                  <a:gd name="connsiteY36" fmla="*/ 579120 h 3694853"/>
                  <a:gd name="connsiteX37" fmla="*/ 2678853 w 3557693"/>
                  <a:gd name="connsiteY37" fmla="*/ 274320 h 3694853"/>
                  <a:gd name="connsiteX38" fmla="*/ 2729653 w 3557693"/>
                  <a:gd name="connsiteY38" fmla="*/ 40640 h 3694853"/>
                  <a:gd name="connsiteX39" fmla="*/ 2689013 w 3557693"/>
                  <a:gd name="connsiteY39" fmla="*/ 30480 h 3694853"/>
                  <a:gd name="connsiteX40" fmla="*/ 2668693 w 3557693"/>
                  <a:gd name="connsiteY40" fmla="*/ 142240 h 3694853"/>
                  <a:gd name="connsiteX41" fmla="*/ 2617893 w 3557693"/>
                  <a:gd name="connsiteY41" fmla="*/ 314960 h 3694853"/>
                  <a:gd name="connsiteX42" fmla="*/ 2597573 w 3557693"/>
                  <a:gd name="connsiteY42" fmla="*/ 314960 h 3694853"/>
                  <a:gd name="connsiteX43" fmla="*/ 2556933 w 3557693"/>
                  <a:gd name="connsiteY43" fmla="*/ 172720 h 3694853"/>
                  <a:gd name="connsiteX44" fmla="*/ 2526453 w 3557693"/>
                  <a:gd name="connsiteY44" fmla="*/ 81280 h 3694853"/>
                  <a:gd name="connsiteX45" fmla="*/ 2495973 w 3557693"/>
                  <a:gd name="connsiteY45" fmla="*/ 111760 h 3694853"/>
                  <a:gd name="connsiteX46" fmla="*/ 2516293 w 3557693"/>
                  <a:gd name="connsiteY46" fmla="*/ 172720 h 3694853"/>
                  <a:gd name="connsiteX47" fmla="*/ 2546773 w 3557693"/>
                  <a:gd name="connsiteY47" fmla="*/ 284480 h 3694853"/>
                  <a:gd name="connsiteX48" fmla="*/ 2567093 w 3557693"/>
                  <a:gd name="connsiteY48" fmla="*/ 375920 h 3694853"/>
                  <a:gd name="connsiteX49" fmla="*/ 2577253 w 3557693"/>
                  <a:gd name="connsiteY49" fmla="*/ 406400 h 3694853"/>
                  <a:gd name="connsiteX50" fmla="*/ 2495973 w 3557693"/>
                  <a:gd name="connsiteY50" fmla="*/ 640080 h 3694853"/>
                  <a:gd name="connsiteX51" fmla="*/ 2424853 w 3557693"/>
                  <a:gd name="connsiteY51" fmla="*/ 894080 h 3694853"/>
                  <a:gd name="connsiteX52" fmla="*/ 2363893 w 3557693"/>
                  <a:gd name="connsiteY52" fmla="*/ 863600 h 3694853"/>
                  <a:gd name="connsiteX53" fmla="*/ 2262293 w 3557693"/>
                  <a:gd name="connsiteY53" fmla="*/ 690880 h 3694853"/>
                  <a:gd name="connsiteX54" fmla="*/ 2221653 w 3557693"/>
                  <a:gd name="connsiteY54" fmla="*/ 609600 h 3694853"/>
                  <a:gd name="connsiteX55" fmla="*/ 2201333 w 3557693"/>
                  <a:gd name="connsiteY55" fmla="*/ 640080 h 3694853"/>
                  <a:gd name="connsiteX56" fmla="*/ 2241973 w 3557693"/>
                  <a:gd name="connsiteY56" fmla="*/ 741680 h 3694853"/>
                  <a:gd name="connsiteX57" fmla="*/ 2302933 w 3557693"/>
                  <a:gd name="connsiteY57" fmla="*/ 853440 h 3694853"/>
                  <a:gd name="connsiteX58" fmla="*/ 2353733 w 3557693"/>
                  <a:gd name="connsiteY58" fmla="*/ 934720 h 3694853"/>
                  <a:gd name="connsiteX59" fmla="*/ 2384213 w 3557693"/>
                  <a:gd name="connsiteY59" fmla="*/ 965200 h 3694853"/>
                  <a:gd name="connsiteX60" fmla="*/ 2363893 w 3557693"/>
                  <a:gd name="connsiteY60" fmla="*/ 1076960 h 3694853"/>
                  <a:gd name="connsiteX61" fmla="*/ 2262293 w 3557693"/>
                  <a:gd name="connsiteY61" fmla="*/ 1422400 h 3694853"/>
                  <a:gd name="connsiteX62" fmla="*/ 2211493 w 3557693"/>
                  <a:gd name="connsiteY62" fmla="*/ 1676400 h 3694853"/>
                  <a:gd name="connsiteX63" fmla="*/ 2160693 w 3557693"/>
                  <a:gd name="connsiteY63" fmla="*/ 1818640 h 3694853"/>
                  <a:gd name="connsiteX64" fmla="*/ 2089573 w 3557693"/>
                  <a:gd name="connsiteY64" fmla="*/ 1838960 h 3694853"/>
                  <a:gd name="connsiteX65" fmla="*/ 2048933 w 3557693"/>
                  <a:gd name="connsiteY65" fmla="*/ 1686560 h 3694853"/>
                  <a:gd name="connsiteX66" fmla="*/ 1957493 w 3557693"/>
                  <a:gd name="connsiteY66" fmla="*/ 1351280 h 3694853"/>
                  <a:gd name="connsiteX67" fmla="*/ 1845733 w 3557693"/>
                  <a:gd name="connsiteY67" fmla="*/ 894080 h 3694853"/>
                  <a:gd name="connsiteX68" fmla="*/ 1805093 w 3557693"/>
                  <a:gd name="connsiteY68" fmla="*/ 436880 h 3694853"/>
                  <a:gd name="connsiteX69" fmla="*/ 1815253 w 3557693"/>
                  <a:gd name="connsiteY69" fmla="*/ 254000 h 3694853"/>
                  <a:gd name="connsiteX70" fmla="*/ 1774613 w 3557693"/>
                  <a:gd name="connsiteY70" fmla="*/ 213360 h 3694853"/>
                  <a:gd name="connsiteX71" fmla="*/ 1764453 w 3557693"/>
                  <a:gd name="connsiteY71" fmla="*/ 365760 h 3694853"/>
                  <a:gd name="connsiteX72" fmla="*/ 1764453 w 3557693"/>
                  <a:gd name="connsiteY72" fmla="*/ 558800 h 3694853"/>
                  <a:gd name="connsiteX73" fmla="*/ 1774613 w 3557693"/>
                  <a:gd name="connsiteY73" fmla="*/ 670560 h 3694853"/>
                  <a:gd name="connsiteX74" fmla="*/ 1733973 w 3557693"/>
                  <a:gd name="connsiteY74" fmla="*/ 609600 h 3694853"/>
                  <a:gd name="connsiteX75" fmla="*/ 1622213 w 3557693"/>
                  <a:gd name="connsiteY75" fmla="*/ 406400 h 3694853"/>
                  <a:gd name="connsiteX76" fmla="*/ 1571413 w 3557693"/>
                  <a:gd name="connsiteY76" fmla="*/ 142240 h 3694853"/>
                  <a:gd name="connsiteX77" fmla="*/ 1540933 w 3557693"/>
                  <a:gd name="connsiteY77" fmla="*/ 60960 h 3694853"/>
                  <a:gd name="connsiteX78" fmla="*/ 1520613 w 3557693"/>
                  <a:gd name="connsiteY78" fmla="*/ 121920 h 3694853"/>
                  <a:gd name="connsiteX79" fmla="*/ 1551093 w 3557693"/>
                  <a:gd name="connsiteY79" fmla="*/ 365760 h 3694853"/>
                  <a:gd name="connsiteX80" fmla="*/ 1571413 w 3557693"/>
                  <a:gd name="connsiteY80" fmla="*/ 426720 h 3694853"/>
                  <a:gd name="connsiteX81" fmla="*/ 1540933 w 3557693"/>
                  <a:gd name="connsiteY81" fmla="*/ 416560 h 3694853"/>
                  <a:gd name="connsiteX82" fmla="*/ 1439333 w 3557693"/>
                  <a:gd name="connsiteY82" fmla="*/ 335280 h 3694853"/>
                  <a:gd name="connsiteX83" fmla="*/ 1327573 w 3557693"/>
                  <a:gd name="connsiteY83" fmla="*/ 274320 h 3694853"/>
                  <a:gd name="connsiteX84" fmla="*/ 1317413 w 3557693"/>
                  <a:gd name="connsiteY84" fmla="*/ 304800 h 3694853"/>
                  <a:gd name="connsiteX85" fmla="*/ 1429173 w 3557693"/>
                  <a:gd name="connsiteY85" fmla="*/ 396240 h 3694853"/>
                  <a:gd name="connsiteX86" fmla="*/ 1571413 w 3557693"/>
                  <a:gd name="connsiteY86" fmla="*/ 477520 h 3694853"/>
                  <a:gd name="connsiteX87" fmla="*/ 1601893 w 3557693"/>
                  <a:gd name="connsiteY87" fmla="*/ 497840 h 3694853"/>
                  <a:gd name="connsiteX88" fmla="*/ 1683173 w 3557693"/>
                  <a:gd name="connsiteY88" fmla="*/ 629920 h 3694853"/>
                  <a:gd name="connsiteX89" fmla="*/ 1764453 w 3557693"/>
                  <a:gd name="connsiteY89" fmla="*/ 731520 h 3694853"/>
                  <a:gd name="connsiteX90" fmla="*/ 1784773 w 3557693"/>
                  <a:gd name="connsiteY90" fmla="*/ 843280 h 3694853"/>
                  <a:gd name="connsiteX91" fmla="*/ 1815253 w 3557693"/>
                  <a:gd name="connsiteY91" fmla="*/ 1036320 h 3694853"/>
                  <a:gd name="connsiteX92" fmla="*/ 1876213 w 3557693"/>
                  <a:gd name="connsiteY92" fmla="*/ 1310640 h 3694853"/>
                  <a:gd name="connsiteX93" fmla="*/ 1855893 w 3557693"/>
                  <a:gd name="connsiteY93" fmla="*/ 1310640 h 3694853"/>
                  <a:gd name="connsiteX94" fmla="*/ 1591733 w 3557693"/>
                  <a:gd name="connsiteY94" fmla="*/ 1137920 h 3694853"/>
                  <a:gd name="connsiteX95" fmla="*/ 1408853 w 3557693"/>
                  <a:gd name="connsiteY95" fmla="*/ 914400 h 3694853"/>
                  <a:gd name="connsiteX96" fmla="*/ 1327573 w 3557693"/>
                  <a:gd name="connsiteY96" fmla="*/ 782320 h 3694853"/>
                  <a:gd name="connsiteX97" fmla="*/ 1307253 w 3557693"/>
                  <a:gd name="connsiteY97" fmla="*/ 619760 h 3694853"/>
                  <a:gd name="connsiteX98" fmla="*/ 1286933 w 3557693"/>
                  <a:gd name="connsiteY98" fmla="*/ 589280 h 3694853"/>
                  <a:gd name="connsiteX99" fmla="*/ 1256453 w 3557693"/>
                  <a:gd name="connsiteY99" fmla="*/ 670560 h 3694853"/>
                  <a:gd name="connsiteX100" fmla="*/ 1266613 w 3557693"/>
                  <a:gd name="connsiteY100" fmla="*/ 772160 h 3694853"/>
                  <a:gd name="connsiteX101" fmla="*/ 1185333 w 3557693"/>
                  <a:gd name="connsiteY101" fmla="*/ 690880 h 3694853"/>
                  <a:gd name="connsiteX102" fmla="*/ 1012613 w 3557693"/>
                  <a:gd name="connsiteY102" fmla="*/ 508000 h 3694853"/>
                  <a:gd name="connsiteX103" fmla="*/ 941493 w 3557693"/>
                  <a:gd name="connsiteY103" fmla="*/ 375920 h 3694853"/>
                  <a:gd name="connsiteX104" fmla="*/ 890693 w 3557693"/>
                  <a:gd name="connsiteY104" fmla="*/ 294640 h 3694853"/>
                  <a:gd name="connsiteX105" fmla="*/ 860213 w 3557693"/>
                  <a:gd name="connsiteY105" fmla="*/ 294640 h 3694853"/>
                  <a:gd name="connsiteX106" fmla="*/ 880533 w 3557693"/>
                  <a:gd name="connsiteY106" fmla="*/ 365760 h 3694853"/>
                  <a:gd name="connsiteX107" fmla="*/ 982133 w 3557693"/>
                  <a:gd name="connsiteY107" fmla="*/ 548640 h 3694853"/>
                  <a:gd name="connsiteX108" fmla="*/ 1083733 w 3557693"/>
                  <a:gd name="connsiteY108" fmla="*/ 650240 h 3694853"/>
                  <a:gd name="connsiteX109" fmla="*/ 1012613 w 3557693"/>
                  <a:gd name="connsiteY109" fmla="*/ 650240 h 3694853"/>
                  <a:gd name="connsiteX110" fmla="*/ 850053 w 3557693"/>
                  <a:gd name="connsiteY110" fmla="*/ 579120 h 3694853"/>
                  <a:gd name="connsiteX111" fmla="*/ 829733 w 3557693"/>
                  <a:gd name="connsiteY111" fmla="*/ 599440 h 3694853"/>
                  <a:gd name="connsiteX112" fmla="*/ 921173 w 3557693"/>
                  <a:gd name="connsiteY112" fmla="*/ 650240 h 3694853"/>
                  <a:gd name="connsiteX113" fmla="*/ 1073573 w 3557693"/>
                  <a:gd name="connsiteY113" fmla="*/ 711200 h 3694853"/>
                  <a:gd name="connsiteX114" fmla="*/ 1124373 w 3557693"/>
                  <a:gd name="connsiteY114" fmla="*/ 721360 h 3694853"/>
                  <a:gd name="connsiteX115" fmla="*/ 1246293 w 3557693"/>
                  <a:gd name="connsiteY115" fmla="*/ 822960 h 3694853"/>
                  <a:gd name="connsiteX116" fmla="*/ 1286933 w 3557693"/>
                  <a:gd name="connsiteY116" fmla="*/ 853440 h 3694853"/>
                  <a:gd name="connsiteX117" fmla="*/ 1398693 w 3557693"/>
                  <a:gd name="connsiteY117" fmla="*/ 985520 h 3694853"/>
                  <a:gd name="connsiteX118" fmla="*/ 1500293 w 3557693"/>
                  <a:gd name="connsiteY118" fmla="*/ 1117600 h 3694853"/>
                  <a:gd name="connsiteX119" fmla="*/ 1683173 w 3557693"/>
                  <a:gd name="connsiteY119" fmla="*/ 1290320 h 3694853"/>
                  <a:gd name="connsiteX120" fmla="*/ 1845733 w 3557693"/>
                  <a:gd name="connsiteY120" fmla="*/ 1422400 h 3694853"/>
                  <a:gd name="connsiteX121" fmla="*/ 1866053 w 3557693"/>
                  <a:gd name="connsiteY121" fmla="*/ 1473200 h 3694853"/>
                  <a:gd name="connsiteX122" fmla="*/ 1886373 w 3557693"/>
                  <a:gd name="connsiteY122" fmla="*/ 1625600 h 3694853"/>
                  <a:gd name="connsiteX123" fmla="*/ 1896533 w 3557693"/>
                  <a:gd name="connsiteY123" fmla="*/ 1717040 h 3694853"/>
                  <a:gd name="connsiteX124" fmla="*/ 1886373 w 3557693"/>
                  <a:gd name="connsiteY124" fmla="*/ 1879600 h 3694853"/>
                  <a:gd name="connsiteX125" fmla="*/ 1774613 w 3557693"/>
                  <a:gd name="connsiteY125" fmla="*/ 1828800 h 3694853"/>
                  <a:gd name="connsiteX126" fmla="*/ 1500293 w 3557693"/>
                  <a:gd name="connsiteY126" fmla="*/ 1778000 h 3694853"/>
                  <a:gd name="connsiteX127" fmla="*/ 1256453 w 3557693"/>
                  <a:gd name="connsiteY127" fmla="*/ 1706880 h 3694853"/>
                  <a:gd name="connsiteX128" fmla="*/ 900853 w 3557693"/>
                  <a:gd name="connsiteY128" fmla="*/ 1574800 h 3694853"/>
                  <a:gd name="connsiteX129" fmla="*/ 667173 w 3557693"/>
                  <a:gd name="connsiteY129" fmla="*/ 1341120 h 3694853"/>
                  <a:gd name="connsiteX130" fmla="*/ 514773 w 3557693"/>
                  <a:gd name="connsiteY130" fmla="*/ 1137920 h 3694853"/>
                  <a:gd name="connsiteX131" fmla="*/ 423333 w 3557693"/>
                  <a:gd name="connsiteY131" fmla="*/ 1036320 h 3694853"/>
                  <a:gd name="connsiteX132" fmla="*/ 362373 w 3557693"/>
                  <a:gd name="connsiteY132" fmla="*/ 1046480 h 3694853"/>
                  <a:gd name="connsiteX133" fmla="*/ 443653 w 3557693"/>
                  <a:gd name="connsiteY133" fmla="*/ 1137920 h 3694853"/>
                  <a:gd name="connsiteX134" fmla="*/ 565573 w 3557693"/>
                  <a:gd name="connsiteY134" fmla="*/ 1320800 h 3694853"/>
                  <a:gd name="connsiteX135" fmla="*/ 626533 w 3557693"/>
                  <a:gd name="connsiteY135" fmla="*/ 1402080 h 3694853"/>
                  <a:gd name="connsiteX136" fmla="*/ 555413 w 3557693"/>
                  <a:gd name="connsiteY136" fmla="*/ 1391920 h 3694853"/>
                  <a:gd name="connsiteX137" fmla="*/ 382693 w 3557693"/>
                  <a:gd name="connsiteY137" fmla="*/ 1300480 h 3694853"/>
                  <a:gd name="connsiteX138" fmla="*/ 209973 w 3557693"/>
                  <a:gd name="connsiteY138" fmla="*/ 1178560 h 3694853"/>
                  <a:gd name="connsiteX139" fmla="*/ 47413 w 3557693"/>
                  <a:gd name="connsiteY139" fmla="*/ 1046480 h 3694853"/>
                  <a:gd name="connsiteX140" fmla="*/ 6773 w 3557693"/>
                  <a:gd name="connsiteY140" fmla="*/ 1056640 h 3694853"/>
                  <a:gd name="connsiteX141" fmla="*/ 88053 w 3557693"/>
                  <a:gd name="connsiteY141" fmla="*/ 1127760 h 3694853"/>
                  <a:gd name="connsiteX142" fmla="*/ 362373 w 3557693"/>
                  <a:gd name="connsiteY142" fmla="*/ 1351280 h 3694853"/>
                  <a:gd name="connsiteX143" fmla="*/ 606213 w 3557693"/>
                  <a:gd name="connsiteY143" fmla="*/ 1463040 h 3694853"/>
                  <a:gd name="connsiteX144" fmla="*/ 707813 w 3557693"/>
                  <a:gd name="connsiteY144" fmla="*/ 1483360 h 3694853"/>
                  <a:gd name="connsiteX145" fmla="*/ 758613 w 3557693"/>
                  <a:gd name="connsiteY145" fmla="*/ 1544320 h 3694853"/>
                  <a:gd name="connsiteX146" fmla="*/ 819573 w 3557693"/>
                  <a:gd name="connsiteY146" fmla="*/ 1595120 h 3694853"/>
                  <a:gd name="connsiteX147" fmla="*/ 911013 w 3557693"/>
                  <a:gd name="connsiteY147" fmla="*/ 1645920 h 3694853"/>
                  <a:gd name="connsiteX148" fmla="*/ 1236133 w 3557693"/>
                  <a:gd name="connsiteY148" fmla="*/ 1767840 h 3694853"/>
                  <a:gd name="connsiteX149" fmla="*/ 1540933 w 3557693"/>
                  <a:gd name="connsiteY149" fmla="*/ 1879600 h 3694853"/>
                  <a:gd name="connsiteX150" fmla="*/ 1652693 w 3557693"/>
                  <a:gd name="connsiteY150" fmla="*/ 1950720 h 3694853"/>
                  <a:gd name="connsiteX151" fmla="*/ 1469813 w 3557693"/>
                  <a:gd name="connsiteY151" fmla="*/ 1920240 h 3694853"/>
                  <a:gd name="connsiteX152" fmla="*/ 1286933 w 3557693"/>
                  <a:gd name="connsiteY152" fmla="*/ 1920240 h 3694853"/>
                  <a:gd name="connsiteX153" fmla="*/ 1053253 w 3557693"/>
                  <a:gd name="connsiteY153" fmla="*/ 1899920 h 3694853"/>
                  <a:gd name="connsiteX154" fmla="*/ 809413 w 3557693"/>
                  <a:gd name="connsiteY154" fmla="*/ 1828800 h 3694853"/>
                  <a:gd name="connsiteX155" fmla="*/ 545253 w 3557693"/>
                  <a:gd name="connsiteY155" fmla="*/ 1737360 h 3694853"/>
                  <a:gd name="connsiteX156" fmla="*/ 514773 w 3557693"/>
                  <a:gd name="connsiteY156" fmla="*/ 1727200 h 3694853"/>
                  <a:gd name="connsiteX157" fmla="*/ 382693 w 3557693"/>
                  <a:gd name="connsiteY157" fmla="*/ 1635760 h 3694853"/>
                  <a:gd name="connsiteX158" fmla="*/ 342053 w 3557693"/>
                  <a:gd name="connsiteY158" fmla="*/ 1645920 h 3694853"/>
                  <a:gd name="connsiteX159" fmla="*/ 474133 w 3557693"/>
                  <a:gd name="connsiteY159" fmla="*/ 1767840 h 3694853"/>
                  <a:gd name="connsiteX160" fmla="*/ 728133 w 3557693"/>
                  <a:gd name="connsiteY160" fmla="*/ 1849120 h 3694853"/>
                  <a:gd name="connsiteX161" fmla="*/ 606213 w 3557693"/>
                  <a:gd name="connsiteY161" fmla="*/ 1849120 h 3694853"/>
                  <a:gd name="connsiteX162" fmla="*/ 474133 w 3557693"/>
                  <a:gd name="connsiteY162" fmla="*/ 1838960 h 3694853"/>
                  <a:gd name="connsiteX163" fmla="*/ 474133 w 3557693"/>
                  <a:gd name="connsiteY163" fmla="*/ 1889760 h 3694853"/>
                  <a:gd name="connsiteX164" fmla="*/ 585893 w 3557693"/>
                  <a:gd name="connsiteY164" fmla="*/ 1889760 h 3694853"/>
                  <a:gd name="connsiteX165" fmla="*/ 789093 w 3557693"/>
                  <a:gd name="connsiteY165" fmla="*/ 1889760 h 3694853"/>
                  <a:gd name="connsiteX166" fmla="*/ 992293 w 3557693"/>
                  <a:gd name="connsiteY166" fmla="*/ 1930400 h 3694853"/>
                  <a:gd name="connsiteX167" fmla="*/ 1266613 w 3557693"/>
                  <a:gd name="connsiteY167" fmla="*/ 1950720 h 3694853"/>
                  <a:gd name="connsiteX168" fmla="*/ 1583845 w 3557693"/>
                  <a:gd name="connsiteY168" fmla="*/ 1992993 h 3694853"/>
                  <a:gd name="connsiteX169" fmla="*/ 1744133 w 3557693"/>
                  <a:gd name="connsiteY169" fmla="*/ 2123440 h 3694853"/>
                  <a:gd name="connsiteX170" fmla="*/ 1794933 w 3557693"/>
                  <a:gd name="connsiteY170" fmla="*/ 2255520 h 3694853"/>
                  <a:gd name="connsiteX171" fmla="*/ 1805093 w 3557693"/>
                  <a:gd name="connsiteY171" fmla="*/ 2499360 h 3694853"/>
                  <a:gd name="connsiteX172" fmla="*/ 1784773 w 3557693"/>
                  <a:gd name="connsiteY172" fmla="*/ 2753360 h 3694853"/>
                  <a:gd name="connsiteX173" fmla="*/ 1733973 w 3557693"/>
                  <a:gd name="connsiteY173" fmla="*/ 3048000 h 3694853"/>
                  <a:gd name="connsiteX174" fmla="*/ 1683173 w 3557693"/>
                  <a:gd name="connsiteY174" fmla="*/ 3342640 h 3694853"/>
                  <a:gd name="connsiteX175" fmla="*/ 1632373 w 3557693"/>
                  <a:gd name="connsiteY175" fmla="*/ 3586480 h 3694853"/>
                  <a:gd name="connsiteX176" fmla="*/ 1825413 w 3557693"/>
                  <a:gd name="connsiteY176" fmla="*/ 3667760 h 3694853"/>
                  <a:gd name="connsiteX177" fmla="*/ 2120053 w 3557693"/>
                  <a:gd name="connsiteY177" fmla="*/ 3677920 h 3694853"/>
                  <a:gd name="connsiteX178" fmla="*/ 2191173 w 3557693"/>
                  <a:gd name="connsiteY178" fmla="*/ 3627120 h 3694853"/>
                  <a:gd name="connsiteX179" fmla="*/ 2181013 w 3557693"/>
                  <a:gd name="connsiteY179" fmla="*/ 3271520 h 3694853"/>
                  <a:gd name="connsiteX180" fmla="*/ 2159909 w 3557693"/>
                  <a:gd name="connsiteY180" fmla="*/ 2353033 h 3694853"/>
                  <a:gd name="connsiteX0" fmla="*/ 2159909 w 3557693"/>
                  <a:gd name="connsiteY0" fmla="*/ 2443668 h 3785488"/>
                  <a:gd name="connsiteX1" fmla="*/ 2303925 w 3557693"/>
                  <a:gd name="connsiteY1" fmla="*/ 2155636 h 3785488"/>
                  <a:gd name="connsiteX2" fmla="*/ 2628053 w 3557693"/>
                  <a:gd name="connsiteY2" fmla="*/ 1929595 h 3785488"/>
                  <a:gd name="connsiteX3" fmla="*/ 3014133 w 3557693"/>
                  <a:gd name="connsiteY3" fmla="*/ 1706075 h 3785488"/>
                  <a:gd name="connsiteX4" fmla="*/ 3288453 w 3557693"/>
                  <a:gd name="connsiteY4" fmla="*/ 1594315 h 3785488"/>
                  <a:gd name="connsiteX5" fmla="*/ 3471333 w 3557693"/>
                  <a:gd name="connsiteY5" fmla="*/ 1482555 h 3785488"/>
                  <a:gd name="connsiteX6" fmla="*/ 3552613 w 3557693"/>
                  <a:gd name="connsiteY6" fmla="*/ 1370795 h 3785488"/>
                  <a:gd name="connsiteX7" fmla="*/ 3501813 w 3557693"/>
                  <a:gd name="connsiteY7" fmla="*/ 1360635 h 3785488"/>
                  <a:gd name="connsiteX8" fmla="*/ 3430693 w 3557693"/>
                  <a:gd name="connsiteY8" fmla="*/ 1462235 h 3785488"/>
                  <a:gd name="connsiteX9" fmla="*/ 3237653 w 3557693"/>
                  <a:gd name="connsiteY9" fmla="*/ 1563835 h 3785488"/>
                  <a:gd name="connsiteX10" fmla="*/ 2922693 w 3557693"/>
                  <a:gd name="connsiteY10" fmla="*/ 1695915 h 3785488"/>
                  <a:gd name="connsiteX11" fmla="*/ 2892213 w 3557693"/>
                  <a:gd name="connsiteY11" fmla="*/ 1685755 h 3785488"/>
                  <a:gd name="connsiteX12" fmla="*/ 2922693 w 3557693"/>
                  <a:gd name="connsiteY12" fmla="*/ 1573995 h 3785488"/>
                  <a:gd name="connsiteX13" fmla="*/ 2983653 w 3557693"/>
                  <a:gd name="connsiteY13" fmla="*/ 1411435 h 3785488"/>
                  <a:gd name="connsiteX14" fmla="*/ 2983653 w 3557693"/>
                  <a:gd name="connsiteY14" fmla="*/ 1360635 h 3785488"/>
                  <a:gd name="connsiteX15" fmla="*/ 2932853 w 3557693"/>
                  <a:gd name="connsiteY15" fmla="*/ 1370795 h 3785488"/>
                  <a:gd name="connsiteX16" fmla="*/ 2902373 w 3557693"/>
                  <a:gd name="connsiteY16" fmla="*/ 1452075 h 3785488"/>
                  <a:gd name="connsiteX17" fmla="*/ 2821093 w 3557693"/>
                  <a:gd name="connsiteY17" fmla="*/ 1675595 h 3785488"/>
                  <a:gd name="connsiteX18" fmla="*/ 2790613 w 3557693"/>
                  <a:gd name="connsiteY18" fmla="*/ 1756875 h 3785488"/>
                  <a:gd name="connsiteX19" fmla="*/ 2591957 w 3557693"/>
                  <a:gd name="connsiteY19" fmla="*/ 1867604 h 3785488"/>
                  <a:gd name="connsiteX20" fmla="*/ 2374053 w 3557693"/>
                  <a:gd name="connsiteY20" fmla="*/ 1990555 h 3785488"/>
                  <a:gd name="connsiteX21" fmla="*/ 2231813 w 3557693"/>
                  <a:gd name="connsiteY21" fmla="*/ 2102315 h 3785488"/>
                  <a:gd name="connsiteX22" fmla="*/ 2313093 w 3557693"/>
                  <a:gd name="connsiteY22" fmla="*/ 1756875 h 3785488"/>
                  <a:gd name="connsiteX23" fmla="*/ 2384213 w 3557693"/>
                  <a:gd name="connsiteY23" fmla="*/ 1370795 h 3785488"/>
                  <a:gd name="connsiteX24" fmla="*/ 2597573 w 3557693"/>
                  <a:gd name="connsiteY24" fmla="*/ 1147275 h 3785488"/>
                  <a:gd name="connsiteX25" fmla="*/ 2668693 w 3557693"/>
                  <a:gd name="connsiteY25" fmla="*/ 984715 h 3785488"/>
                  <a:gd name="connsiteX26" fmla="*/ 2628053 w 3557693"/>
                  <a:gd name="connsiteY26" fmla="*/ 984715 h 3785488"/>
                  <a:gd name="connsiteX27" fmla="*/ 2567093 w 3557693"/>
                  <a:gd name="connsiteY27" fmla="*/ 1116795 h 3785488"/>
                  <a:gd name="connsiteX28" fmla="*/ 2414693 w 3557693"/>
                  <a:gd name="connsiteY28" fmla="*/ 1238715 h 3785488"/>
                  <a:gd name="connsiteX29" fmla="*/ 2465493 w 3557693"/>
                  <a:gd name="connsiteY29" fmla="*/ 1065995 h 3785488"/>
                  <a:gd name="connsiteX30" fmla="*/ 2546773 w 3557693"/>
                  <a:gd name="connsiteY30" fmla="*/ 771355 h 3785488"/>
                  <a:gd name="connsiteX31" fmla="*/ 2648373 w 3557693"/>
                  <a:gd name="connsiteY31" fmla="*/ 679915 h 3785488"/>
                  <a:gd name="connsiteX32" fmla="*/ 2729653 w 3557693"/>
                  <a:gd name="connsiteY32" fmla="*/ 588475 h 3785488"/>
                  <a:gd name="connsiteX33" fmla="*/ 2739813 w 3557693"/>
                  <a:gd name="connsiteY33" fmla="*/ 537675 h 3785488"/>
                  <a:gd name="connsiteX34" fmla="*/ 2699173 w 3557693"/>
                  <a:gd name="connsiteY34" fmla="*/ 557995 h 3785488"/>
                  <a:gd name="connsiteX35" fmla="*/ 2628053 w 3557693"/>
                  <a:gd name="connsiteY35" fmla="*/ 639275 h 3785488"/>
                  <a:gd name="connsiteX36" fmla="*/ 2567093 w 3557693"/>
                  <a:gd name="connsiteY36" fmla="*/ 669755 h 3785488"/>
                  <a:gd name="connsiteX37" fmla="*/ 2678853 w 3557693"/>
                  <a:gd name="connsiteY37" fmla="*/ 364955 h 3785488"/>
                  <a:gd name="connsiteX38" fmla="*/ 2729653 w 3557693"/>
                  <a:gd name="connsiteY38" fmla="*/ 131275 h 3785488"/>
                  <a:gd name="connsiteX39" fmla="*/ 2689013 w 3557693"/>
                  <a:gd name="connsiteY39" fmla="*/ 121115 h 3785488"/>
                  <a:gd name="connsiteX40" fmla="*/ 2668693 w 3557693"/>
                  <a:gd name="connsiteY40" fmla="*/ 232875 h 3785488"/>
                  <a:gd name="connsiteX41" fmla="*/ 2617893 w 3557693"/>
                  <a:gd name="connsiteY41" fmla="*/ 405595 h 3785488"/>
                  <a:gd name="connsiteX42" fmla="*/ 2597573 w 3557693"/>
                  <a:gd name="connsiteY42" fmla="*/ 405595 h 3785488"/>
                  <a:gd name="connsiteX43" fmla="*/ 2556933 w 3557693"/>
                  <a:gd name="connsiteY43" fmla="*/ 263355 h 3785488"/>
                  <a:gd name="connsiteX44" fmla="*/ 2526453 w 3557693"/>
                  <a:gd name="connsiteY44" fmla="*/ 171915 h 3785488"/>
                  <a:gd name="connsiteX45" fmla="*/ 2495973 w 3557693"/>
                  <a:gd name="connsiteY45" fmla="*/ 202395 h 3785488"/>
                  <a:gd name="connsiteX46" fmla="*/ 2516293 w 3557693"/>
                  <a:gd name="connsiteY46" fmla="*/ 263355 h 3785488"/>
                  <a:gd name="connsiteX47" fmla="*/ 2546773 w 3557693"/>
                  <a:gd name="connsiteY47" fmla="*/ 375115 h 3785488"/>
                  <a:gd name="connsiteX48" fmla="*/ 2567093 w 3557693"/>
                  <a:gd name="connsiteY48" fmla="*/ 466555 h 3785488"/>
                  <a:gd name="connsiteX49" fmla="*/ 2577253 w 3557693"/>
                  <a:gd name="connsiteY49" fmla="*/ 497035 h 3785488"/>
                  <a:gd name="connsiteX50" fmla="*/ 2495973 w 3557693"/>
                  <a:gd name="connsiteY50" fmla="*/ 730715 h 3785488"/>
                  <a:gd name="connsiteX51" fmla="*/ 2424853 w 3557693"/>
                  <a:gd name="connsiteY51" fmla="*/ 984715 h 3785488"/>
                  <a:gd name="connsiteX52" fmla="*/ 2363893 w 3557693"/>
                  <a:gd name="connsiteY52" fmla="*/ 954235 h 3785488"/>
                  <a:gd name="connsiteX53" fmla="*/ 2262293 w 3557693"/>
                  <a:gd name="connsiteY53" fmla="*/ 781515 h 3785488"/>
                  <a:gd name="connsiteX54" fmla="*/ 2221653 w 3557693"/>
                  <a:gd name="connsiteY54" fmla="*/ 700235 h 3785488"/>
                  <a:gd name="connsiteX55" fmla="*/ 2201333 w 3557693"/>
                  <a:gd name="connsiteY55" fmla="*/ 730715 h 3785488"/>
                  <a:gd name="connsiteX56" fmla="*/ 2241973 w 3557693"/>
                  <a:gd name="connsiteY56" fmla="*/ 832315 h 3785488"/>
                  <a:gd name="connsiteX57" fmla="*/ 2302933 w 3557693"/>
                  <a:gd name="connsiteY57" fmla="*/ 944075 h 3785488"/>
                  <a:gd name="connsiteX58" fmla="*/ 2353733 w 3557693"/>
                  <a:gd name="connsiteY58" fmla="*/ 1025355 h 3785488"/>
                  <a:gd name="connsiteX59" fmla="*/ 2384213 w 3557693"/>
                  <a:gd name="connsiteY59" fmla="*/ 1055835 h 3785488"/>
                  <a:gd name="connsiteX60" fmla="*/ 2363893 w 3557693"/>
                  <a:gd name="connsiteY60" fmla="*/ 1167595 h 3785488"/>
                  <a:gd name="connsiteX61" fmla="*/ 2262293 w 3557693"/>
                  <a:gd name="connsiteY61" fmla="*/ 1513035 h 3785488"/>
                  <a:gd name="connsiteX62" fmla="*/ 2211493 w 3557693"/>
                  <a:gd name="connsiteY62" fmla="*/ 1767035 h 3785488"/>
                  <a:gd name="connsiteX63" fmla="*/ 2160693 w 3557693"/>
                  <a:gd name="connsiteY63" fmla="*/ 1909275 h 3785488"/>
                  <a:gd name="connsiteX64" fmla="*/ 2089573 w 3557693"/>
                  <a:gd name="connsiteY64" fmla="*/ 1929595 h 3785488"/>
                  <a:gd name="connsiteX65" fmla="*/ 2048933 w 3557693"/>
                  <a:gd name="connsiteY65" fmla="*/ 1777195 h 3785488"/>
                  <a:gd name="connsiteX66" fmla="*/ 1957493 w 3557693"/>
                  <a:gd name="connsiteY66" fmla="*/ 1441915 h 3785488"/>
                  <a:gd name="connsiteX67" fmla="*/ 1845733 w 3557693"/>
                  <a:gd name="connsiteY67" fmla="*/ 984715 h 3785488"/>
                  <a:gd name="connsiteX68" fmla="*/ 1805093 w 3557693"/>
                  <a:gd name="connsiteY68" fmla="*/ 527515 h 3785488"/>
                  <a:gd name="connsiteX69" fmla="*/ 1815253 w 3557693"/>
                  <a:gd name="connsiteY69" fmla="*/ 344635 h 3785488"/>
                  <a:gd name="connsiteX70" fmla="*/ 1800200 w 3557693"/>
                  <a:gd name="connsiteY70" fmla="*/ 18627 h 3785488"/>
                  <a:gd name="connsiteX71" fmla="*/ 1764453 w 3557693"/>
                  <a:gd name="connsiteY71" fmla="*/ 456395 h 3785488"/>
                  <a:gd name="connsiteX72" fmla="*/ 1764453 w 3557693"/>
                  <a:gd name="connsiteY72" fmla="*/ 649435 h 3785488"/>
                  <a:gd name="connsiteX73" fmla="*/ 1774613 w 3557693"/>
                  <a:gd name="connsiteY73" fmla="*/ 761195 h 3785488"/>
                  <a:gd name="connsiteX74" fmla="*/ 1733973 w 3557693"/>
                  <a:gd name="connsiteY74" fmla="*/ 700235 h 3785488"/>
                  <a:gd name="connsiteX75" fmla="*/ 1622213 w 3557693"/>
                  <a:gd name="connsiteY75" fmla="*/ 497035 h 3785488"/>
                  <a:gd name="connsiteX76" fmla="*/ 1571413 w 3557693"/>
                  <a:gd name="connsiteY76" fmla="*/ 232875 h 3785488"/>
                  <a:gd name="connsiteX77" fmla="*/ 1540933 w 3557693"/>
                  <a:gd name="connsiteY77" fmla="*/ 151595 h 3785488"/>
                  <a:gd name="connsiteX78" fmla="*/ 1520613 w 3557693"/>
                  <a:gd name="connsiteY78" fmla="*/ 212555 h 3785488"/>
                  <a:gd name="connsiteX79" fmla="*/ 1551093 w 3557693"/>
                  <a:gd name="connsiteY79" fmla="*/ 456395 h 3785488"/>
                  <a:gd name="connsiteX80" fmla="*/ 1571413 w 3557693"/>
                  <a:gd name="connsiteY80" fmla="*/ 517355 h 3785488"/>
                  <a:gd name="connsiteX81" fmla="*/ 1540933 w 3557693"/>
                  <a:gd name="connsiteY81" fmla="*/ 507195 h 3785488"/>
                  <a:gd name="connsiteX82" fmla="*/ 1439333 w 3557693"/>
                  <a:gd name="connsiteY82" fmla="*/ 425915 h 3785488"/>
                  <a:gd name="connsiteX83" fmla="*/ 1327573 w 3557693"/>
                  <a:gd name="connsiteY83" fmla="*/ 364955 h 3785488"/>
                  <a:gd name="connsiteX84" fmla="*/ 1317413 w 3557693"/>
                  <a:gd name="connsiteY84" fmla="*/ 395435 h 3785488"/>
                  <a:gd name="connsiteX85" fmla="*/ 1429173 w 3557693"/>
                  <a:gd name="connsiteY85" fmla="*/ 486875 h 3785488"/>
                  <a:gd name="connsiteX86" fmla="*/ 1571413 w 3557693"/>
                  <a:gd name="connsiteY86" fmla="*/ 568155 h 3785488"/>
                  <a:gd name="connsiteX87" fmla="*/ 1601893 w 3557693"/>
                  <a:gd name="connsiteY87" fmla="*/ 588475 h 3785488"/>
                  <a:gd name="connsiteX88" fmla="*/ 1683173 w 3557693"/>
                  <a:gd name="connsiteY88" fmla="*/ 720555 h 3785488"/>
                  <a:gd name="connsiteX89" fmla="*/ 1764453 w 3557693"/>
                  <a:gd name="connsiteY89" fmla="*/ 822155 h 3785488"/>
                  <a:gd name="connsiteX90" fmla="*/ 1784773 w 3557693"/>
                  <a:gd name="connsiteY90" fmla="*/ 933915 h 3785488"/>
                  <a:gd name="connsiteX91" fmla="*/ 1815253 w 3557693"/>
                  <a:gd name="connsiteY91" fmla="*/ 1126955 h 3785488"/>
                  <a:gd name="connsiteX92" fmla="*/ 1876213 w 3557693"/>
                  <a:gd name="connsiteY92" fmla="*/ 1401275 h 3785488"/>
                  <a:gd name="connsiteX93" fmla="*/ 1855893 w 3557693"/>
                  <a:gd name="connsiteY93" fmla="*/ 1401275 h 3785488"/>
                  <a:gd name="connsiteX94" fmla="*/ 1591733 w 3557693"/>
                  <a:gd name="connsiteY94" fmla="*/ 1228555 h 3785488"/>
                  <a:gd name="connsiteX95" fmla="*/ 1408853 w 3557693"/>
                  <a:gd name="connsiteY95" fmla="*/ 1005035 h 3785488"/>
                  <a:gd name="connsiteX96" fmla="*/ 1327573 w 3557693"/>
                  <a:gd name="connsiteY96" fmla="*/ 872955 h 3785488"/>
                  <a:gd name="connsiteX97" fmla="*/ 1307253 w 3557693"/>
                  <a:gd name="connsiteY97" fmla="*/ 710395 h 3785488"/>
                  <a:gd name="connsiteX98" fmla="*/ 1286933 w 3557693"/>
                  <a:gd name="connsiteY98" fmla="*/ 679915 h 3785488"/>
                  <a:gd name="connsiteX99" fmla="*/ 1256453 w 3557693"/>
                  <a:gd name="connsiteY99" fmla="*/ 761195 h 3785488"/>
                  <a:gd name="connsiteX100" fmla="*/ 1266613 w 3557693"/>
                  <a:gd name="connsiteY100" fmla="*/ 862795 h 3785488"/>
                  <a:gd name="connsiteX101" fmla="*/ 1185333 w 3557693"/>
                  <a:gd name="connsiteY101" fmla="*/ 781515 h 3785488"/>
                  <a:gd name="connsiteX102" fmla="*/ 1012613 w 3557693"/>
                  <a:gd name="connsiteY102" fmla="*/ 598635 h 3785488"/>
                  <a:gd name="connsiteX103" fmla="*/ 941493 w 3557693"/>
                  <a:gd name="connsiteY103" fmla="*/ 466555 h 3785488"/>
                  <a:gd name="connsiteX104" fmla="*/ 890693 w 3557693"/>
                  <a:gd name="connsiteY104" fmla="*/ 385275 h 3785488"/>
                  <a:gd name="connsiteX105" fmla="*/ 860213 w 3557693"/>
                  <a:gd name="connsiteY105" fmla="*/ 385275 h 3785488"/>
                  <a:gd name="connsiteX106" fmla="*/ 880533 w 3557693"/>
                  <a:gd name="connsiteY106" fmla="*/ 456395 h 3785488"/>
                  <a:gd name="connsiteX107" fmla="*/ 982133 w 3557693"/>
                  <a:gd name="connsiteY107" fmla="*/ 639275 h 3785488"/>
                  <a:gd name="connsiteX108" fmla="*/ 1083733 w 3557693"/>
                  <a:gd name="connsiteY108" fmla="*/ 740875 h 3785488"/>
                  <a:gd name="connsiteX109" fmla="*/ 1012613 w 3557693"/>
                  <a:gd name="connsiteY109" fmla="*/ 740875 h 3785488"/>
                  <a:gd name="connsiteX110" fmla="*/ 850053 w 3557693"/>
                  <a:gd name="connsiteY110" fmla="*/ 669755 h 3785488"/>
                  <a:gd name="connsiteX111" fmla="*/ 829733 w 3557693"/>
                  <a:gd name="connsiteY111" fmla="*/ 690075 h 3785488"/>
                  <a:gd name="connsiteX112" fmla="*/ 921173 w 3557693"/>
                  <a:gd name="connsiteY112" fmla="*/ 740875 h 3785488"/>
                  <a:gd name="connsiteX113" fmla="*/ 1073573 w 3557693"/>
                  <a:gd name="connsiteY113" fmla="*/ 801835 h 3785488"/>
                  <a:gd name="connsiteX114" fmla="*/ 1124373 w 3557693"/>
                  <a:gd name="connsiteY114" fmla="*/ 811995 h 3785488"/>
                  <a:gd name="connsiteX115" fmla="*/ 1246293 w 3557693"/>
                  <a:gd name="connsiteY115" fmla="*/ 913595 h 3785488"/>
                  <a:gd name="connsiteX116" fmla="*/ 1286933 w 3557693"/>
                  <a:gd name="connsiteY116" fmla="*/ 944075 h 3785488"/>
                  <a:gd name="connsiteX117" fmla="*/ 1398693 w 3557693"/>
                  <a:gd name="connsiteY117" fmla="*/ 1076155 h 3785488"/>
                  <a:gd name="connsiteX118" fmla="*/ 1500293 w 3557693"/>
                  <a:gd name="connsiteY118" fmla="*/ 1208235 h 3785488"/>
                  <a:gd name="connsiteX119" fmla="*/ 1683173 w 3557693"/>
                  <a:gd name="connsiteY119" fmla="*/ 1380955 h 3785488"/>
                  <a:gd name="connsiteX120" fmla="*/ 1845733 w 3557693"/>
                  <a:gd name="connsiteY120" fmla="*/ 1513035 h 3785488"/>
                  <a:gd name="connsiteX121" fmla="*/ 1866053 w 3557693"/>
                  <a:gd name="connsiteY121" fmla="*/ 1563835 h 3785488"/>
                  <a:gd name="connsiteX122" fmla="*/ 1886373 w 3557693"/>
                  <a:gd name="connsiteY122" fmla="*/ 1716235 h 3785488"/>
                  <a:gd name="connsiteX123" fmla="*/ 1896533 w 3557693"/>
                  <a:gd name="connsiteY123" fmla="*/ 1807675 h 3785488"/>
                  <a:gd name="connsiteX124" fmla="*/ 1886373 w 3557693"/>
                  <a:gd name="connsiteY124" fmla="*/ 1970235 h 3785488"/>
                  <a:gd name="connsiteX125" fmla="*/ 1774613 w 3557693"/>
                  <a:gd name="connsiteY125" fmla="*/ 1919435 h 3785488"/>
                  <a:gd name="connsiteX126" fmla="*/ 1500293 w 3557693"/>
                  <a:gd name="connsiteY126" fmla="*/ 1868635 h 3785488"/>
                  <a:gd name="connsiteX127" fmla="*/ 1256453 w 3557693"/>
                  <a:gd name="connsiteY127" fmla="*/ 1797515 h 3785488"/>
                  <a:gd name="connsiteX128" fmla="*/ 900853 w 3557693"/>
                  <a:gd name="connsiteY128" fmla="*/ 1665435 h 3785488"/>
                  <a:gd name="connsiteX129" fmla="*/ 667173 w 3557693"/>
                  <a:gd name="connsiteY129" fmla="*/ 1431755 h 3785488"/>
                  <a:gd name="connsiteX130" fmla="*/ 514773 w 3557693"/>
                  <a:gd name="connsiteY130" fmla="*/ 1228555 h 3785488"/>
                  <a:gd name="connsiteX131" fmla="*/ 423333 w 3557693"/>
                  <a:gd name="connsiteY131" fmla="*/ 1126955 h 3785488"/>
                  <a:gd name="connsiteX132" fmla="*/ 362373 w 3557693"/>
                  <a:gd name="connsiteY132" fmla="*/ 1137115 h 3785488"/>
                  <a:gd name="connsiteX133" fmla="*/ 443653 w 3557693"/>
                  <a:gd name="connsiteY133" fmla="*/ 1228555 h 3785488"/>
                  <a:gd name="connsiteX134" fmla="*/ 565573 w 3557693"/>
                  <a:gd name="connsiteY134" fmla="*/ 1411435 h 3785488"/>
                  <a:gd name="connsiteX135" fmla="*/ 626533 w 3557693"/>
                  <a:gd name="connsiteY135" fmla="*/ 1492715 h 3785488"/>
                  <a:gd name="connsiteX136" fmla="*/ 555413 w 3557693"/>
                  <a:gd name="connsiteY136" fmla="*/ 1482555 h 3785488"/>
                  <a:gd name="connsiteX137" fmla="*/ 382693 w 3557693"/>
                  <a:gd name="connsiteY137" fmla="*/ 1391115 h 3785488"/>
                  <a:gd name="connsiteX138" fmla="*/ 209973 w 3557693"/>
                  <a:gd name="connsiteY138" fmla="*/ 1269195 h 3785488"/>
                  <a:gd name="connsiteX139" fmla="*/ 47413 w 3557693"/>
                  <a:gd name="connsiteY139" fmla="*/ 1137115 h 3785488"/>
                  <a:gd name="connsiteX140" fmla="*/ 6773 w 3557693"/>
                  <a:gd name="connsiteY140" fmla="*/ 1147275 h 3785488"/>
                  <a:gd name="connsiteX141" fmla="*/ 88053 w 3557693"/>
                  <a:gd name="connsiteY141" fmla="*/ 1218395 h 3785488"/>
                  <a:gd name="connsiteX142" fmla="*/ 362373 w 3557693"/>
                  <a:gd name="connsiteY142" fmla="*/ 1441915 h 3785488"/>
                  <a:gd name="connsiteX143" fmla="*/ 606213 w 3557693"/>
                  <a:gd name="connsiteY143" fmla="*/ 1553675 h 3785488"/>
                  <a:gd name="connsiteX144" fmla="*/ 707813 w 3557693"/>
                  <a:gd name="connsiteY144" fmla="*/ 1573995 h 3785488"/>
                  <a:gd name="connsiteX145" fmla="*/ 758613 w 3557693"/>
                  <a:gd name="connsiteY145" fmla="*/ 1634955 h 3785488"/>
                  <a:gd name="connsiteX146" fmla="*/ 819573 w 3557693"/>
                  <a:gd name="connsiteY146" fmla="*/ 1685755 h 3785488"/>
                  <a:gd name="connsiteX147" fmla="*/ 911013 w 3557693"/>
                  <a:gd name="connsiteY147" fmla="*/ 1736555 h 3785488"/>
                  <a:gd name="connsiteX148" fmla="*/ 1236133 w 3557693"/>
                  <a:gd name="connsiteY148" fmla="*/ 1858475 h 3785488"/>
                  <a:gd name="connsiteX149" fmla="*/ 1540933 w 3557693"/>
                  <a:gd name="connsiteY149" fmla="*/ 1970235 h 3785488"/>
                  <a:gd name="connsiteX150" fmla="*/ 1652693 w 3557693"/>
                  <a:gd name="connsiteY150" fmla="*/ 2041355 h 3785488"/>
                  <a:gd name="connsiteX151" fmla="*/ 1469813 w 3557693"/>
                  <a:gd name="connsiteY151" fmla="*/ 2010875 h 3785488"/>
                  <a:gd name="connsiteX152" fmla="*/ 1286933 w 3557693"/>
                  <a:gd name="connsiteY152" fmla="*/ 2010875 h 3785488"/>
                  <a:gd name="connsiteX153" fmla="*/ 1053253 w 3557693"/>
                  <a:gd name="connsiteY153" fmla="*/ 1990555 h 3785488"/>
                  <a:gd name="connsiteX154" fmla="*/ 809413 w 3557693"/>
                  <a:gd name="connsiteY154" fmla="*/ 1919435 h 3785488"/>
                  <a:gd name="connsiteX155" fmla="*/ 545253 w 3557693"/>
                  <a:gd name="connsiteY155" fmla="*/ 1827995 h 3785488"/>
                  <a:gd name="connsiteX156" fmla="*/ 514773 w 3557693"/>
                  <a:gd name="connsiteY156" fmla="*/ 1817835 h 3785488"/>
                  <a:gd name="connsiteX157" fmla="*/ 382693 w 3557693"/>
                  <a:gd name="connsiteY157" fmla="*/ 1726395 h 3785488"/>
                  <a:gd name="connsiteX158" fmla="*/ 342053 w 3557693"/>
                  <a:gd name="connsiteY158" fmla="*/ 1736555 h 3785488"/>
                  <a:gd name="connsiteX159" fmla="*/ 474133 w 3557693"/>
                  <a:gd name="connsiteY159" fmla="*/ 1858475 h 3785488"/>
                  <a:gd name="connsiteX160" fmla="*/ 728133 w 3557693"/>
                  <a:gd name="connsiteY160" fmla="*/ 1939755 h 3785488"/>
                  <a:gd name="connsiteX161" fmla="*/ 606213 w 3557693"/>
                  <a:gd name="connsiteY161" fmla="*/ 1939755 h 3785488"/>
                  <a:gd name="connsiteX162" fmla="*/ 474133 w 3557693"/>
                  <a:gd name="connsiteY162" fmla="*/ 1929595 h 3785488"/>
                  <a:gd name="connsiteX163" fmla="*/ 474133 w 3557693"/>
                  <a:gd name="connsiteY163" fmla="*/ 1980395 h 3785488"/>
                  <a:gd name="connsiteX164" fmla="*/ 585893 w 3557693"/>
                  <a:gd name="connsiteY164" fmla="*/ 1980395 h 3785488"/>
                  <a:gd name="connsiteX165" fmla="*/ 789093 w 3557693"/>
                  <a:gd name="connsiteY165" fmla="*/ 1980395 h 3785488"/>
                  <a:gd name="connsiteX166" fmla="*/ 992293 w 3557693"/>
                  <a:gd name="connsiteY166" fmla="*/ 2021035 h 3785488"/>
                  <a:gd name="connsiteX167" fmla="*/ 1266613 w 3557693"/>
                  <a:gd name="connsiteY167" fmla="*/ 2041355 h 3785488"/>
                  <a:gd name="connsiteX168" fmla="*/ 1583845 w 3557693"/>
                  <a:gd name="connsiteY168" fmla="*/ 2083628 h 3785488"/>
                  <a:gd name="connsiteX169" fmla="*/ 1744133 w 3557693"/>
                  <a:gd name="connsiteY169" fmla="*/ 2214075 h 3785488"/>
                  <a:gd name="connsiteX170" fmla="*/ 1794933 w 3557693"/>
                  <a:gd name="connsiteY170" fmla="*/ 2346155 h 3785488"/>
                  <a:gd name="connsiteX171" fmla="*/ 1805093 w 3557693"/>
                  <a:gd name="connsiteY171" fmla="*/ 2589995 h 3785488"/>
                  <a:gd name="connsiteX172" fmla="*/ 1784773 w 3557693"/>
                  <a:gd name="connsiteY172" fmla="*/ 2843995 h 3785488"/>
                  <a:gd name="connsiteX173" fmla="*/ 1733973 w 3557693"/>
                  <a:gd name="connsiteY173" fmla="*/ 3138635 h 3785488"/>
                  <a:gd name="connsiteX174" fmla="*/ 1683173 w 3557693"/>
                  <a:gd name="connsiteY174" fmla="*/ 3433275 h 3785488"/>
                  <a:gd name="connsiteX175" fmla="*/ 1632373 w 3557693"/>
                  <a:gd name="connsiteY175" fmla="*/ 3677115 h 3785488"/>
                  <a:gd name="connsiteX176" fmla="*/ 1825413 w 3557693"/>
                  <a:gd name="connsiteY176" fmla="*/ 3758395 h 3785488"/>
                  <a:gd name="connsiteX177" fmla="*/ 2120053 w 3557693"/>
                  <a:gd name="connsiteY177" fmla="*/ 3768555 h 3785488"/>
                  <a:gd name="connsiteX178" fmla="*/ 2191173 w 3557693"/>
                  <a:gd name="connsiteY178" fmla="*/ 3717755 h 3785488"/>
                  <a:gd name="connsiteX179" fmla="*/ 2181013 w 3557693"/>
                  <a:gd name="connsiteY179" fmla="*/ 3362155 h 3785488"/>
                  <a:gd name="connsiteX180" fmla="*/ 2159909 w 3557693"/>
                  <a:gd name="connsiteY180" fmla="*/ 2443668 h 3785488"/>
                  <a:gd name="connsiteX0" fmla="*/ 2159909 w 3557693"/>
                  <a:gd name="connsiteY0" fmla="*/ 2581864 h 3923684"/>
                  <a:gd name="connsiteX1" fmla="*/ 2303925 w 3557693"/>
                  <a:gd name="connsiteY1" fmla="*/ 2293832 h 3923684"/>
                  <a:gd name="connsiteX2" fmla="*/ 2628053 w 3557693"/>
                  <a:gd name="connsiteY2" fmla="*/ 2067791 h 3923684"/>
                  <a:gd name="connsiteX3" fmla="*/ 3014133 w 3557693"/>
                  <a:gd name="connsiteY3" fmla="*/ 1844271 h 3923684"/>
                  <a:gd name="connsiteX4" fmla="*/ 3288453 w 3557693"/>
                  <a:gd name="connsiteY4" fmla="*/ 1732511 h 3923684"/>
                  <a:gd name="connsiteX5" fmla="*/ 3471333 w 3557693"/>
                  <a:gd name="connsiteY5" fmla="*/ 1620751 h 3923684"/>
                  <a:gd name="connsiteX6" fmla="*/ 3552613 w 3557693"/>
                  <a:gd name="connsiteY6" fmla="*/ 1508991 h 3923684"/>
                  <a:gd name="connsiteX7" fmla="*/ 3501813 w 3557693"/>
                  <a:gd name="connsiteY7" fmla="*/ 1498831 h 3923684"/>
                  <a:gd name="connsiteX8" fmla="*/ 3430693 w 3557693"/>
                  <a:gd name="connsiteY8" fmla="*/ 1600431 h 3923684"/>
                  <a:gd name="connsiteX9" fmla="*/ 3237653 w 3557693"/>
                  <a:gd name="connsiteY9" fmla="*/ 1702031 h 3923684"/>
                  <a:gd name="connsiteX10" fmla="*/ 2922693 w 3557693"/>
                  <a:gd name="connsiteY10" fmla="*/ 1834111 h 3923684"/>
                  <a:gd name="connsiteX11" fmla="*/ 2892213 w 3557693"/>
                  <a:gd name="connsiteY11" fmla="*/ 1823951 h 3923684"/>
                  <a:gd name="connsiteX12" fmla="*/ 2922693 w 3557693"/>
                  <a:gd name="connsiteY12" fmla="*/ 1712191 h 3923684"/>
                  <a:gd name="connsiteX13" fmla="*/ 2983653 w 3557693"/>
                  <a:gd name="connsiteY13" fmla="*/ 1549631 h 3923684"/>
                  <a:gd name="connsiteX14" fmla="*/ 2983653 w 3557693"/>
                  <a:gd name="connsiteY14" fmla="*/ 1498831 h 3923684"/>
                  <a:gd name="connsiteX15" fmla="*/ 2932853 w 3557693"/>
                  <a:gd name="connsiteY15" fmla="*/ 1508991 h 3923684"/>
                  <a:gd name="connsiteX16" fmla="*/ 2902373 w 3557693"/>
                  <a:gd name="connsiteY16" fmla="*/ 1590271 h 3923684"/>
                  <a:gd name="connsiteX17" fmla="*/ 2821093 w 3557693"/>
                  <a:gd name="connsiteY17" fmla="*/ 1813791 h 3923684"/>
                  <a:gd name="connsiteX18" fmla="*/ 2790613 w 3557693"/>
                  <a:gd name="connsiteY18" fmla="*/ 1895071 h 3923684"/>
                  <a:gd name="connsiteX19" fmla="*/ 2591957 w 3557693"/>
                  <a:gd name="connsiteY19" fmla="*/ 2005800 h 3923684"/>
                  <a:gd name="connsiteX20" fmla="*/ 2374053 w 3557693"/>
                  <a:gd name="connsiteY20" fmla="*/ 2128751 h 3923684"/>
                  <a:gd name="connsiteX21" fmla="*/ 2231813 w 3557693"/>
                  <a:gd name="connsiteY21" fmla="*/ 2240511 h 3923684"/>
                  <a:gd name="connsiteX22" fmla="*/ 2313093 w 3557693"/>
                  <a:gd name="connsiteY22" fmla="*/ 1895071 h 3923684"/>
                  <a:gd name="connsiteX23" fmla="*/ 2384213 w 3557693"/>
                  <a:gd name="connsiteY23" fmla="*/ 1508991 h 3923684"/>
                  <a:gd name="connsiteX24" fmla="*/ 2597573 w 3557693"/>
                  <a:gd name="connsiteY24" fmla="*/ 1285471 h 3923684"/>
                  <a:gd name="connsiteX25" fmla="*/ 2668693 w 3557693"/>
                  <a:gd name="connsiteY25" fmla="*/ 1122911 h 3923684"/>
                  <a:gd name="connsiteX26" fmla="*/ 2628053 w 3557693"/>
                  <a:gd name="connsiteY26" fmla="*/ 1122911 h 3923684"/>
                  <a:gd name="connsiteX27" fmla="*/ 2567093 w 3557693"/>
                  <a:gd name="connsiteY27" fmla="*/ 1254991 h 3923684"/>
                  <a:gd name="connsiteX28" fmla="*/ 2414693 w 3557693"/>
                  <a:gd name="connsiteY28" fmla="*/ 1376911 h 3923684"/>
                  <a:gd name="connsiteX29" fmla="*/ 2465493 w 3557693"/>
                  <a:gd name="connsiteY29" fmla="*/ 1204191 h 3923684"/>
                  <a:gd name="connsiteX30" fmla="*/ 2546773 w 3557693"/>
                  <a:gd name="connsiteY30" fmla="*/ 909551 h 3923684"/>
                  <a:gd name="connsiteX31" fmla="*/ 2648373 w 3557693"/>
                  <a:gd name="connsiteY31" fmla="*/ 818111 h 3923684"/>
                  <a:gd name="connsiteX32" fmla="*/ 2729653 w 3557693"/>
                  <a:gd name="connsiteY32" fmla="*/ 726671 h 3923684"/>
                  <a:gd name="connsiteX33" fmla="*/ 2739813 w 3557693"/>
                  <a:gd name="connsiteY33" fmla="*/ 675871 h 3923684"/>
                  <a:gd name="connsiteX34" fmla="*/ 2699173 w 3557693"/>
                  <a:gd name="connsiteY34" fmla="*/ 696191 h 3923684"/>
                  <a:gd name="connsiteX35" fmla="*/ 2628053 w 3557693"/>
                  <a:gd name="connsiteY35" fmla="*/ 777471 h 3923684"/>
                  <a:gd name="connsiteX36" fmla="*/ 2567093 w 3557693"/>
                  <a:gd name="connsiteY36" fmla="*/ 807951 h 3923684"/>
                  <a:gd name="connsiteX37" fmla="*/ 2678853 w 3557693"/>
                  <a:gd name="connsiteY37" fmla="*/ 503151 h 3923684"/>
                  <a:gd name="connsiteX38" fmla="*/ 2729653 w 3557693"/>
                  <a:gd name="connsiteY38" fmla="*/ 269471 h 3923684"/>
                  <a:gd name="connsiteX39" fmla="*/ 2689013 w 3557693"/>
                  <a:gd name="connsiteY39" fmla="*/ 259311 h 3923684"/>
                  <a:gd name="connsiteX40" fmla="*/ 2668693 w 3557693"/>
                  <a:gd name="connsiteY40" fmla="*/ 371071 h 3923684"/>
                  <a:gd name="connsiteX41" fmla="*/ 2617893 w 3557693"/>
                  <a:gd name="connsiteY41" fmla="*/ 543791 h 3923684"/>
                  <a:gd name="connsiteX42" fmla="*/ 2597573 w 3557693"/>
                  <a:gd name="connsiteY42" fmla="*/ 543791 h 3923684"/>
                  <a:gd name="connsiteX43" fmla="*/ 2556933 w 3557693"/>
                  <a:gd name="connsiteY43" fmla="*/ 401551 h 3923684"/>
                  <a:gd name="connsiteX44" fmla="*/ 2526453 w 3557693"/>
                  <a:gd name="connsiteY44" fmla="*/ 310111 h 3923684"/>
                  <a:gd name="connsiteX45" fmla="*/ 2495973 w 3557693"/>
                  <a:gd name="connsiteY45" fmla="*/ 340591 h 3923684"/>
                  <a:gd name="connsiteX46" fmla="*/ 2516293 w 3557693"/>
                  <a:gd name="connsiteY46" fmla="*/ 401551 h 3923684"/>
                  <a:gd name="connsiteX47" fmla="*/ 2546773 w 3557693"/>
                  <a:gd name="connsiteY47" fmla="*/ 513311 h 3923684"/>
                  <a:gd name="connsiteX48" fmla="*/ 2567093 w 3557693"/>
                  <a:gd name="connsiteY48" fmla="*/ 604751 h 3923684"/>
                  <a:gd name="connsiteX49" fmla="*/ 2577253 w 3557693"/>
                  <a:gd name="connsiteY49" fmla="*/ 635231 h 3923684"/>
                  <a:gd name="connsiteX50" fmla="*/ 2495973 w 3557693"/>
                  <a:gd name="connsiteY50" fmla="*/ 868911 h 3923684"/>
                  <a:gd name="connsiteX51" fmla="*/ 2424853 w 3557693"/>
                  <a:gd name="connsiteY51" fmla="*/ 1122911 h 3923684"/>
                  <a:gd name="connsiteX52" fmla="*/ 2363893 w 3557693"/>
                  <a:gd name="connsiteY52" fmla="*/ 1092431 h 3923684"/>
                  <a:gd name="connsiteX53" fmla="*/ 2262293 w 3557693"/>
                  <a:gd name="connsiteY53" fmla="*/ 919711 h 3923684"/>
                  <a:gd name="connsiteX54" fmla="*/ 2221653 w 3557693"/>
                  <a:gd name="connsiteY54" fmla="*/ 838431 h 3923684"/>
                  <a:gd name="connsiteX55" fmla="*/ 2201333 w 3557693"/>
                  <a:gd name="connsiteY55" fmla="*/ 868911 h 3923684"/>
                  <a:gd name="connsiteX56" fmla="*/ 2241973 w 3557693"/>
                  <a:gd name="connsiteY56" fmla="*/ 970511 h 3923684"/>
                  <a:gd name="connsiteX57" fmla="*/ 2302933 w 3557693"/>
                  <a:gd name="connsiteY57" fmla="*/ 1082271 h 3923684"/>
                  <a:gd name="connsiteX58" fmla="*/ 2353733 w 3557693"/>
                  <a:gd name="connsiteY58" fmla="*/ 1163551 h 3923684"/>
                  <a:gd name="connsiteX59" fmla="*/ 2384213 w 3557693"/>
                  <a:gd name="connsiteY59" fmla="*/ 1194031 h 3923684"/>
                  <a:gd name="connsiteX60" fmla="*/ 2363893 w 3557693"/>
                  <a:gd name="connsiteY60" fmla="*/ 1305791 h 3923684"/>
                  <a:gd name="connsiteX61" fmla="*/ 2262293 w 3557693"/>
                  <a:gd name="connsiteY61" fmla="*/ 1651231 h 3923684"/>
                  <a:gd name="connsiteX62" fmla="*/ 2211493 w 3557693"/>
                  <a:gd name="connsiteY62" fmla="*/ 1905231 h 3923684"/>
                  <a:gd name="connsiteX63" fmla="*/ 2160693 w 3557693"/>
                  <a:gd name="connsiteY63" fmla="*/ 2047471 h 3923684"/>
                  <a:gd name="connsiteX64" fmla="*/ 2089573 w 3557693"/>
                  <a:gd name="connsiteY64" fmla="*/ 2067791 h 3923684"/>
                  <a:gd name="connsiteX65" fmla="*/ 2048933 w 3557693"/>
                  <a:gd name="connsiteY65" fmla="*/ 1915391 h 3923684"/>
                  <a:gd name="connsiteX66" fmla="*/ 1957493 w 3557693"/>
                  <a:gd name="connsiteY66" fmla="*/ 1580111 h 3923684"/>
                  <a:gd name="connsiteX67" fmla="*/ 1845733 w 3557693"/>
                  <a:gd name="connsiteY67" fmla="*/ 1122911 h 3923684"/>
                  <a:gd name="connsiteX68" fmla="*/ 1805093 w 3557693"/>
                  <a:gd name="connsiteY68" fmla="*/ 665711 h 3923684"/>
                  <a:gd name="connsiteX69" fmla="*/ 1872208 w 3557693"/>
                  <a:gd name="connsiteY69" fmla="*/ 84815 h 3923684"/>
                  <a:gd name="connsiteX70" fmla="*/ 1800200 w 3557693"/>
                  <a:gd name="connsiteY70" fmla="*/ 156823 h 3923684"/>
                  <a:gd name="connsiteX71" fmla="*/ 1764453 w 3557693"/>
                  <a:gd name="connsiteY71" fmla="*/ 594591 h 3923684"/>
                  <a:gd name="connsiteX72" fmla="*/ 1764453 w 3557693"/>
                  <a:gd name="connsiteY72" fmla="*/ 787631 h 3923684"/>
                  <a:gd name="connsiteX73" fmla="*/ 1774613 w 3557693"/>
                  <a:gd name="connsiteY73" fmla="*/ 899391 h 3923684"/>
                  <a:gd name="connsiteX74" fmla="*/ 1733973 w 3557693"/>
                  <a:gd name="connsiteY74" fmla="*/ 838431 h 3923684"/>
                  <a:gd name="connsiteX75" fmla="*/ 1622213 w 3557693"/>
                  <a:gd name="connsiteY75" fmla="*/ 635231 h 3923684"/>
                  <a:gd name="connsiteX76" fmla="*/ 1571413 w 3557693"/>
                  <a:gd name="connsiteY76" fmla="*/ 371071 h 3923684"/>
                  <a:gd name="connsiteX77" fmla="*/ 1540933 w 3557693"/>
                  <a:gd name="connsiteY77" fmla="*/ 289791 h 3923684"/>
                  <a:gd name="connsiteX78" fmla="*/ 1520613 w 3557693"/>
                  <a:gd name="connsiteY78" fmla="*/ 350751 h 3923684"/>
                  <a:gd name="connsiteX79" fmla="*/ 1551093 w 3557693"/>
                  <a:gd name="connsiteY79" fmla="*/ 594591 h 3923684"/>
                  <a:gd name="connsiteX80" fmla="*/ 1571413 w 3557693"/>
                  <a:gd name="connsiteY80" fmla="*/ 655551 h 3923684"/>
                  <a:gd name="connsiteX81" fmla="*/ 1540933 w 3557693"/>
                  <a:gd name="connsiteY81" fmla="*/ 645391 h 3923684"/>
                  <a:gd name="connsiteX82" fmla="*/ 1439333 w 3557693"/>
                  <a:gd name="connsiteY82" fmla="*/ 564111 h 3923684"/>
                  <a:gd name="connsiteX83" fmla="*/ 1327573 w 3557693"/>
                  <a:gd name="connsiteY83" fmla="*/ 503151 h 3923684"/>
                  <a:gd name="connsiteX84" fmla="*/ 1317413 w 3557693"/>
                  <a:gd name="connsiteY84" fmla="*/ 533631 h 3923684"/>
                  <a:gd name="connsiteX85" fmla="*/ 1429173 w 3557693"/>
                  <a:gd name="connsiteY85" fmla="*/ 625071 h 3923684"/>
                  <a:gd name="connsiteX86" fmla="*/ 1571413 w 3557693"/>
                  <a:gd name="connsiteY86" fmla="*/ 706351 h 3923684"/>
                  <a:gd name="connsiteX87" fmla="*/ 1601893 w 3557693"/>
                  <a:gd name="connsiteY87" fmla="*/ 726671 h 3923684"/>
                  <a:gd name="connsiteX88" fmla="*/ 1683173 w 3557693"/>
                  <a:gd name="connsiteY88" fmla="*/ 858751 h 3923684"/>
                  <a:gd name="connsiteX89" fmla="*/ 1764453 w 3557693"/>
                  <a:gd name="connsiteY89" fmla="*/ 960351 h 3923684"/>
                  <a:gd name="connsiteX90" fmla="*/ 1784773 w 3557693"/>
                  <a:gd name="connsiteY90" fmla="*/ 1072111 h 3923684"/>
                  <a:gd name="connsiteX91" fmla="*/ 1815253 w 3557693"/>
                  <a:gd name="connsiteY91" fmla="*/ 1265151 h 3923684"/>
                  <a:gd name="connsiteX92" fmla="*/ 1876213 w 3557693"/>
                  <a:gd name="connsiteY92" fmla="*/ 1539471 h 3923684"/>
                  <a:gd name="connsiteX93" fmla="*/ 1855893 w 3557693"/>
                  <a:gd name="connsiteY93" fmla="*/ 1539471 h 3923684"/>
                  <a:gd name="connsiteX94" fmla="*/ 1591733 w 3557693"/>
                  <a:gd name="connsiteY94" fmla="*/ 1366751 h 3923684"/>
                  <a:gd name="connsiteX95" fmla="*/ 1408853 w 3557693"/>
                  <a:gd name="connsiteY95" fmla="*/ 1143231 h 3923684"/>
                  <a:gd name="connsiteX96" fmla="*/ 1327573 w 3557693"/>
                  <a:gd name="connsiteY96" fmla="*/ 1011151 h 3923684"/>
                  <a:gd name="connsiteX97" fmla="*/ 1307253 w 3557693"/>
                  <a:gd name="connsiteY97" fmla="*/ 848591 h 3923684"/>
                  <a:gd name="connsiteX98" fmla="*/ 1286933 w 3557693"/>
                  <a:gd name="connsiteY98" fmla="*/ 818111 h 3923684"/>
                  <a:gd name="connsiteX99" fmla="*/ 1256453 w 3557693"/>
                  <a:gd name="connsiteY99" fmla="*/ 899391 h 3923684"/>
                  <a:gd name="connsiteX100" fmla="*/ 1266613 w 3557693"/>
                  <a:gd name="connsiteY100" fmla="*/ 1000991 h 3923684"/>
                  <a:gd name="connsiteX101" fmla="*/ 1185333 w 3557693"/>
                  <a:gd name="connsiteY101" fmla="*/ 919711 h 3923684"/>
                  <a:gd name="connsiteX102" fmla="*/ 1012613 w 3557693"/>
                  <a:gd name="connsiteY102" fmla="*/ 736831 h 3923684"/>
                  <a:gd name="connsiteX103" fmla="*/ 941493 w 3557693"/>
                  <a:gd name="connsiteY103" fmla="*/ 604751 h 3923684"/>
                  <a:gd name="connsiteX104" fmla="*/ 890693 w 3557693"/>
                  <a:gd name="connsiteY104" fmla="*/ 523471 h 3923684"/>
                  <a:gd name="connsiteX105" fmla="*/ 860213 w 3557693"/>
                  <a:gd name="connsiteY105" fmla="*/ 523471 h 3923684"/>
                  <a:gd name="connsiteX106" fmla="*/ 880533 w 3557693"/>
                  <a:gd name="connsiteY106" fmla="*/ 594591 h 3923684"/>
                  <a:gd name="connsiteX107" fmla="*/ 982133 w 3557693"/>
                  <a:gd name="connsiteY107" fmla="*/ 777471 h 3923684"/>
                  <a:gd name="connsiteX108" fmla="*/ 1083733 w 3557693"/>
                  <a:gd name="connsiteY108" fmla="*/ 879071 h 3923684"/>
                  <a:gd name="connsiteX109" fmla="*/ 1012613 w 3557693"/>
                  <a:gd name="connsiteY109" fmla="*/ 879071 h 3923684"/>
                  <a:gd name="connsiteX110" fmla="*/ 850053 w 3557693"/>
                  <a:gd name="connsiteY110" fmla="*/ 807951 h 3923684"/>
                  <a:gd name="connsiteX111" fmla="*/ 829733 w 3557693"/>
                  <a:gd name="connsiteY111" fmla="*/ 828271 h 3923684"/>
                  <a:gd name="connsiteX112" fmla="*/ 921173 w 3557693"/>
                  <a:gd name="connsiteY112" fmla="*/ 879071 h 3923684"/>
                  <a:gd name="connsiteX113" fmla="*/ 1073573 w 3557693"/>
                  <a:gd name="connsiteY113" fmla="*/ 940031 h 3923684"/>
                  <a:gd name="connsiteX114" fmla="*/ 1124373 w 3557693"/>
                  <a:gd name="connsiteY114" fmla="*/ 950191 h 3923684"/>
                  <a:gd name="connsiteX115" fmla="*/ 1246293 w 3557693"/>
                  <a:gd name="connsiteY115" fmla="*/ 1051791 h 3923684"/>
                  <a:gd name="connsiteX116" fmla="*/ 1286933 w 3557693"/>
                  <a:gd name="connsiteY116" fmla="*/ 1082271 h 3923684"/>
                  <a:gd name="connsiteX117" fmla="*/ 1398693 w 3557693"/>
                  <a:gd name="connsiteY117" fmla="*/ 1214351 h 3923684"/>
                  <a:gd name="connsiteX118" fmla="*/ 1500293 w 3557693"/>
                  <a:gd name="connsiteY118" fmla="*/ 1346431 h 3923684"/>
                  <a:gd name="connsiteX119" fmla="*/ 1683173 w 3557693"/>
                  <a:gd name="connsiteY119" fmla="*/ 1519151 h 3923684"/>
                  <a:gd name="connsiteX120" fmla="*/ 1845733 w 3557693"/>
                  <a:gd name="connsiteY120" fmla="*/ 1651231 h 3923684"/>
                  <a:gd name="connsiteX121" fmla="*/ 1866053 w 3557693"/>
                  <a:gd name="connsiteY121" fmla="*/ 1702031 h 3923684"/>
                  <a:gd name="connsiteX122" fmla="*/ 1886373 w 3557693"/>
                  <a:gd name="connsiteY122" fmla="*/ 1854431 h 3923684"/>
                  <a:gd name="connsiteX123" fmla="*/ 1896533 w 3557693"/>
                  <a:gd name="connsiteY123" fmla="*/ 1945871 h 3923684"/>
                  <a:gd name="connsiteX124" fmla="*/ 1886373 w 3557693"/>
                  <a:gd name="connsiteY124" fmla="*/ 2108431 h 3923684"/>
                  <a:gd name="connsiteX125" fmla="*/ 1774613 w 3557693"/>
                  <a:gd name="connsiteY125" fmla="*/ 2057631 h 3923684"/>
                  <a:gd name="connsiteX126" fmla="*/ 1500293 w 3557693"/>
                  <a:gd name="connsiteY126" fmla="*/ 2006831 h 3923684"/>
                  <a:gd name="connsiteX127" fmla="*/ 1256453 w 3557693"/>
                  <a:gd name="connsiteY127" fmla="*/ 1935711 h 3923684"/>
                  <a:gd name="connsiteX128" fmla="*/ 900853 w 3557693"/>
                  <a:gd name="connsiteY128" fmla="*/ 1803631 h 3923684"/>
                  <a:gd name="connsiteX129" fmla="*/ 667173 w 3557693"/>
                  <a:gd name="connsiteY129" fmla="*/ 1569951 h 3923684"/>
                  <a:gd name="connsiteX130" fmla="*/ 514773 w 3557693"/>
                  <a:gd name="connsiteY130" fmla="*/ 1366751 h 3923684"/>
                  <a:gd name="connsiteX131" fmla="*/ 423333 w 3557693"/>
                  <a:gd name="connsiteY131" fmla="*/ 1265151 h 3923684"/>
                  <a:gd name="connsiteX132" fmla="*/ 362373 w 3557693"/>
                  <a:gd name="connsiteY132" fmla="*/ 1275311 h 3923684"/>
                  <a:gd name="connsiteX133" fmla="*/ 443653 w 3557693"/>
                  <a:gd name="connsiteY133" fmla="*/ 1366751 h 3923684"/>
                  <a:gd name="connsiteX134" fmla="*/ 565573 w 3557693"/>
                  <a:gd name="connsiteY134" fmla="*/ 1549631 h 3923684"/>
                  <a:gd name="connsiteX135" fmla="*/ 626533 w 3557693"/>
                  <a:gd name="connsiteY135" fmla="*/ 1630911 h 3923684"/>
                  <a:gd name="connsiteX136" fmla="*/ 555413 w 3557693"/>
                  <a:gd name="connsiteY136" fmla="*/ 1620751 h 3923684"/>
                  <a:gd name="connsiteX137" fmla="*/ 382693 w 3557693"/>
                  <a:gd name="connsiteY137" fmla="*/ 1529311 h 3923684"/>
                  <a:gd name="connsiteX138" fmla="*/ 209973 w 3557693"/>
                  <a:gd name="connsiteY138" fmla="*/ 1407391 h 3923684"/>
                  <a:gd name="connsiteX139" fmla="*/ 47413 w 3557693"/>
                  <a:gd name="connsiteY139" fmla="*/ 1275311 h 3923684"/>
                  <a:gd name="connsiteX140" fmla="*/ 6773 w 3557693"/>
                  <a:gd name="connsiteY140" fmla="*/ 1285471 h 3923684"/>
                  <a:gd name="connsiteX141" fmla="*/ 88053 w 3557693"/>
                  <a:gd name="connsiteY141" fmla="*/ 1356591 h 3923684"/>
                  <a:gd name="connsiteX142" fmla="*/ 362373 w 3557693"/>
                  <a:gd name="connsiteY142" fmla="*/ 1580111 h 3923684"/>
                  <a:gd name="connsiteX143" fmla="*/ 606213 w 3557693"/>
                  <a:gd name="connsiteY143" fmla="*/ 1691871 h 3923684"/>
                  <a:gd name="connsiteX144" fmla="*/ 707813 w 3557693"/>
                  <a:gd name="connsiteY144" fmla="*/ 1712191 h 3923684"/>
                  <a:gd name="connsiteX145" fmla="*/ 758613 w 3557693"/>
                  <a:gd name="connsiteY145" fmla="*/ 1773151 h 3923684"/>
                  <a:gd name="connsiteX146" fmla="*/ 819573 w 3557693"/>
                  <a:gd name="connsiteY146" fmla="*/ 1823951 h 3923684"/>
                  <a:gd name="connsiteX147" fmla="*/ 911013 w 3557693"/>
                  <a:gd name="connsiteY147" fmla="*/ 1874751 h 3923684"/>
                  <a:gd name="connsiteX148" fmla="*/ 1236133 w 3557693"/>
                  <a:gd name="connsiteY148" fmla="*/ 1996671 h 3923684"/>
                  <a:gd name="connsiteX149" fmla="*/ 1540933 w 3557693"/>
                  <a:gd name="connsiteY149" fmla="*/ 2108431 h 3923684"/>
                  <a:gd name="connsiteX150" fmla="*/ 1652693 w 3557693"/>
                  <a:gd name="connsiteY150" fmla="*/ 2179551 h 3923684"/>
                  <a:gd name="connsiteX151" fmla="*/ 1469813 w 3557693"/>
                  <a:gd name="connsiteY151" fmla="*/ 2149071 h 3923684"/>
                  <a:gd name="connsiteX152" fmla="*/ 1286933 w 3557693"/>
                  <a:gd name="connsiteY152" fmla="*/ 2149071 h 3923684"/>
                  <a:gd name="connsiteX153" fmla="*/ 1053253 w 3557693"/>
                  <a:gd name="connsiteY153" fmla="*/ 2128751 h 3923684"/>
                  <a:gd name="connsiteX154" fmla="*/ 809413 w 3557693"/>
                  <a:gd name="connsiteY154" fmla="*/ 2057631 h 3923684"/>
                  <a:gd name="connsiteX155" fmla="*/ 545253 w 3557693"/>
                  <a:gd name="connsiteY155" fmla="*/ 1966191 h 3923684"/>
                  <a:gd name="connsiteX156" fmla="*/ 514773 w 3557693"/>
                  <a:gd name="connsiteY156" fmla="*/ 1956031 h 3923684"/>
                  <a:gd name="connsiteX157" fmla="*/ 382693 w 3557693"/>
                  <a:gd name="connsiteY157" fmla="*/ 1864591 h 3923684"/>
                  <a:gd name="connsiteX158" fmla="*/ 342053 w 3557693"/>
                  <a:gd name="connsiteY158" fmla="*/ 1874751 h 3923684"/>
                  <a:gd name="connsiteX159" fmla="*/ 474133 w 3557693"/>
                  <a:gd name="connsiteY159" fmla="*/ 1996671 h 3923684"/>
                  <a:gd name="connsiteX160" fmla="*/ 728133 w 3557693"/>
                  <a:gd name="connsiteY160" fmla="*/ 2077951 h 3923684"/>
                  <a:gd name="connsiteX161" fmla="*/ 606213 w 3557693"/>
                  <a:gd name="connsiteY161" fmla="*/ 2077951 h 3923684"/>
                  <a:gd name="connsiteX162" fmla="*/ 474133 w 3557693"/>
                  <a:gd name="connsiteY162" fmla="*/ 2067791 h 3923684"/>
                  <a:gd name="connsiteX163" fmla="*/ 474133 w 3557693"/>
                  <a:gd name="connsiteY163" fmla="*/ 2118591 h 3923684"/>
                  <a:gd name="connsiteX164" fmla="*/ 585893 w 3557693"/>
                  <a:gd name="connsiteY164" fmla="*/ 2118591 h 3923684"/>
                  <a:gd name="connsiteX165" fmla="*/ 789093 w 3557693"/>
                  <a:gd name="connsiteY165" fmla="*/ 2118591 h 3923684"/>
                  <a:gd name="connsiteX166" fmla="*/ 992293 w 3557693"/>
                  <a:gd name="connsiteY166" fmla="*/ 2159231 h 3923684"/>
                  <a:gd name="connsiteX167" fmla="*/ 1266613 w 3557693"/>
                  <a:gd name="connsiteY167" fmla="*/ 2179551 h 3923684"/>
                  <a:gd name="connsiteX168" fmla="*/ 1583845 w 3557693"/>
                  <a:gd name="connsiteY168" fmla="*/ 2221824 h 3923684"/>
                  <a:gd name="connsiteX169" fmla="*/ 1744133 w 3557693"/>
                  <a:gd name="connsiteY169" fmla="*/ 2352271 h 3923684"/>
                  <a:gd name="connsiteX170" fmla="*/ 1794933 w 3557693"/>
                  <a:gd name="connsiteY170" fmla="*/ 2484351 h 3923684"/>
                  <a:gd name="connsiteX171" fmla="*/ 1805093 w 3557693"/>
                  <a:gd name="connsiteY171" fmla="*/ 2728191 h 3923684"/>
                  <a:gd name="connsiteX172" fmla="*/ 1784773 w 3557693"/>
                  <a:gd name="connsiteY172" fmla="*/ 2982191 h 3923684"/>
                  <a:gd name="connsiteX173" fmla="*/ 1733973 w 3557693"/>
                  <a:gd name="connsiteY173" fmla="*/ 3276831 h 3923684"/>
                  <a:gd name="connsiteX174" fmla="*/ 1683173 w 3557693"/>
                  <a:gd name="connsiteY174" fmla="*/ 3571471 h 3923684"/>
                  <a:gd name="connsiteX175" fmla="*/ 1632373 w 3557693"/>
                  <a:gd name="connsiteY175" fmla="*/ 3815311 h 3923684"/>
                  <a:gd name="connsiteX176" fmla="*/ 1825413 w 3557693"/>
                  <a:gd name="connsiteY176" fmla="*/ 3896591 h 3923684"/>
                  <a:gd name="connsiteX177" fmla="*/ 2120053 w 3557693"/>
                  <a:gd name="connsiteY177" fmla="*/ 3906751 h 3923684"/>
                  <a:gd name="connsiteX178" fmla="*/ 2191173 w 3557693"/>
                  <a:gd name="connsiteY178" fmla="*/ 3855951 h 3923684"/>
                  <a:gd name="connsiteX179" fmla="*/ 2181013 w 3557693"/>
                  <a:gd name="connsiteY179" fmla="*/ 3500351 h 3923684"/>
                  <a:gd name="connsiteX180" fmla="*/ 2159909 w 3557693"/>
                  <a:gd name="connsiteY180" fmla="*/ 2581864 h 3923684"/>
                  <a:gd name="connsiteX0" fmla="*/ 2159909 w 3557693"/>
                  <a:gd name="connsiteY0" fmla="*/ 2581864 h 3923684"/>
                  <a:gd name="connsiteX1" fmla="*/ 2303925 w 3557693"/>
                  <a:gd name="connsiteY1" fmla="*/ 2293832 h 3923684"/>
                  <a:gd name="connsiteX2" fmla="*/ 2628053 w 3557693"/>
                  <a:gd name="connsiteY2" fmla="*/ 2067791 h 3923684"/>
                  <a:gd name="connsiteX3" fmla="*/ 3014133 w 3557693"/>
                  <a:gd name="connsiteY3" fmla="*/ 1844271 h 3923684"/>
                  <a:gd name="connsiteX4" fmla="*/ 3288453 w 3557693"/>
                  <a:gd name="connsiteY4" fmla="*/ 1732511 h 3923684"/>
                  <a:gd name="connsiteX5" fmla="*/ 3471333 w 3557693"/>
                  <a:gd name="connsiteY5" fmla="*/ 1620751 h 3923684"/>
                  <a:gd name="connsiteX6" fmla="*/ 3552613 w 3557693"/>
                  <a:gd name="connsiteY6" fmla="*/ 1508991 h 3923684"/>
                  <a:gd name="connsiteX7" fmla="*/ 3501813 w 3557693"/>
                  <a:gd name="connsiteY7" fmla="*/ 1498831 h 3923684"/>
                  <a:gd name="connsiteX8" fmla="*/ 3430693 w 3557693"/>
                  <a:gd name="connsiteY8" fmla="*/ 1600431 h 3923684"/>
                  <a:gd name="connsiteX9" fmla="*/ 3237653 w 3557693"/>
                  <a:gd name="connsiteY9" fmla="*/ 1702031 h 3923684"/>
                  <a:gd name="connsiteX10" fmla="*/ 2922693 w 3557693"/>
                  <a:gd name="connsiteY10" fmla="*/ 1834111 h 3923684"/>
                  <a:gd name="connsiteX11" fmla="*/ 2892213 w 3557693"/>
                  <a:gd name="connsiteY11" fmla="*/ 1823951 h 3923684"/>
                  <a:gd name="connsiteX12" fmla="*/ 2922693 w 3557693"/>
                  <a:gd name="connsiteY12" fmla="*/ 1712191 h 3923684"/>
                  <a:gd name="connsiteX13" fmla="*/ 2983653 w 3557693"/>
                  <a:gd name="connsiteY13" fmla="*/ 1549631 h 3923684"/>
                  <a:gd name="connsiteX14" fmla="*/ 2983653 w 3557693"/>
                  <a:gd name="connsiteY14" fmla="*/ 1498831 h 3923684"/>
                  <a:gd name="connsiteX15" fmla="*/ 2932853 w 3557693"/>
                  <a:gd name="connsiteY15" fmla="*/ 1508991 h 3923684"/>
                  <a:gd name="connsiteX16" fmla="*/ 2902373 w 3557693"/>
                  <a:gd name="connsiteY16" fmla="*/ 1590271 h 3923684"/>
                  <a:gd name="connsiteX17" fmla="*/ 2821093 w 3557693"/>
                  <a:gd name="connsiteY17" fmla="*/ 1813791 h 3923684"/>
                  <a:gd name="connsiteX18" fmla="*/ 2790613 w 3557693"/>
                  <a:gd name="connsiteY18" fmla="*/ 1895071 h 3923684"/>
                  <a:gd name="connsiteX19" fmla="*/ 2591957 w 3557693"/>
                  <a:gd name="connsiteY19" fmla="*/ 2005800 h 3923684"/>
                  <a:gd name="connsiteX20" fmla="*/ 2374053 w 3557693"/>
                  <a:gd name="connsiteY20" fmla="*/ 2128751 h 3923684"/>
                  <a:gd name="connsiteX21" fmla="*/ 2231813 w 3557693"/>
                  <a:gd name="connsiteY21" fmla="*/ 2240511 h 3923684"/>
                  <a:gd name="connsiteX22" fmla="*/ 2313093 w 3557693"/>
                  <a:gd name="connsiteY22" fmla="*/ 1895071 h 3923684"/>
                  <a:gd name="connsiteX23" fmla="*/ 2384213 w 3557693"/>
                  <a:gd name="connsiteY23" fmla="*/ 1508991 h 3923684"/>
                  <a:gd name="connsiteX24" fmla="*/ 2597573 w 3557693"/>
                  <a:gd name="connsiteY24" fmla="*/ 1285471 h 3923684"/>
                  <a:gd name="connsiteX25" fmla="*/ 2668693 w 3557693"/>
                  <a:gd name="connsiteY25" fmla="*/ 1122911 h 3923684"/>
                  <a:gd name="connsiteX26" fmla="*/ 2628053 w 3557693"/>
                  <a:gd name="connsiteY26" fmla="*/ 1122911 h 3923684"/>
                  <a:gd name="connsiteX27" fmla="*/ 2567093 w 3557693"/>
                  <a:gd name="connsiteY27" fmla="*/ 1254991 h 3923684"/>
                  <a:gd name="connsiteX28" fmla="*/ 2414693 w 3557693"/>
                  <a:gd name="connsiteY28" fmla="*/ 1376911 h 3923684"/>
                  <a:gd name="connsiteX29" fmla="*/ 2465493 w 3557693"/>
                  <a:gd name="connsiteY29" fmla="*/ 1204191 h 3923684"/>
                  <a:gd name="connsiteX30" fmla="*/ 2546773 w 3557693"/>
                  <a:gd name="connsiteY30" fmla="*/ 909551 h 3923684"/>
                  <a:gd name="connsiteX31" fmla="*/ 2648373 w 3557693"/>
                  <a:gd name="connsiteY31" fmla="*/ 818111 h 3923684"/>
                  <a:gd name="connsiteX32" fmla="*/ 2729653 w 3557693"/>
                  <a:gd name="connsiteY32" fmla="*/ 726671 h 3923684"/>
                  <a:gd name="connsiteX33" fmla="*/ 2739813 w 3557693"/>
                  <a:gd name="connsiteY33" fmla="*/ 675871 h 3923684"/>
                  <a:gd name="connsiteX34" fmla="*/ 2699173 w 3557693"/>
                  <a:gd name="connsiteY34" fmla="*/ 696191 h 3923684"/>
                  <a:gd name="connsiteX35" fmla="*/ 2628053 w 3557693"/>
                  <a:gd name="connsiteY35" fmla="*/ 777471 h 3923684"/>
                  <a:gd name="connsiteX36" fmla="*/ 2567093 w 3557693"/>
                  <a:gd name="connsiteY36" fmla="*/ 807951 h 3923684"/>
                  <a:gd name="connsiteX37" fmla="*/ 2678853 w 3557693"/>
                  <a:gd name="connsiteY37" fmla="*/ 503151 h 3923684"/>
                  <a:gd name="connsiteX38" fmla="*/ 2729653 w 3557693"/>
                  <a:gd name="connsiteY38" fmla="*/ 269471 h 3923684"/>
                  <a:gd name="connsiteX39" fmla="*/ 2689013 w 3557693"/>
                  <a:gd name="connsiteY39" fmla="*/ 259311 h 3923684"/>
                  <a:gd name="connsiteX40" fmla="*/ 2668693 w 3557693"/>
                  <a:gd name="connsiteY40" fmla="*/ 371071 h 3923684"/>
                  <a:gd name="connsiteX41" fmla="*/ 2617893 w 3557693"/>
                  <a:gd name="connsiteY41" fmla="*/ 543791 h 3923684"/>
                  <a:gd name="connsiteX42" fmla="*/ 2597573 w 3557693"/>
                  <a:gd name="connsiteY42" fmla="*/ 543791 h 3923684"/>
                  <a:gd name="connsiteX43" fmla="*/ 2556933 w 3557693"/>
                  <a:gd name="connsiteY43" fmla="*/ 401551 h 3923684"/>
                  <a:gd name="connsiteX44" fmla="*/ 2526453 w 3557693"/>
                  <a:gd name="connsiteY44" fmla="*/ 310111 h 3923684"/>
                  <a:gd name="connsiteX45" fmla="*/ 2495973 w 3557693"/>
                  <a:gd name="connsiteY45" fmla="*/ 340591 h 3923684"/>
                  <a:gd name="connsiteX46" fmla="*/ 2516293 w 3557693"/>
                  <a:gd name="connsiteY46" fmla="*/ 401551 h 3923684"/>
                  <a:gd name="connsiteX47" fmla="*/ 2546773 w 3557693"/>
                  <a:gd name="connsiteY47" fmla="*/ 513311 h 3923684"/>
                  <a:gd name="connsiteX48" fmla="*/ 2567093 w 3557693"/>
                  <a:gd name="connsiteY48" fmla="*/ 604751 h 3923684"/>
                  <a:gd name="connsiteX49" fmla="*/ 2577253 w 3557693"/>
                  <a:gd name="connsiteY49" fmla="*/ 635231 h 3923684"/>
                  <a:gd name="connsiteX50" fmla="*/ 2495973 w 3557693"/>
                  <a:gd name="connsiteY50" fmla="*/ 868911 h 3923684"/>
                  <a:gd name="connsiteX51" fmla="*/ 2424853 w 3557693"/>
                  <a:gd name="connsiteY51" fmla="*/ 1122911 h 3923684"/>
                  <a:gd name="connsiteX52" fmla="*/ 2363893 w 3557693"/>
                  <a:gd name="connsiteY52" fmla="*/ 1092431 h 3923684"/>
                  <a:gd name="connsiteX53" fmla="*/ 2262293 w 3557693"/>
                  <a:gd name="connsiteY53" fmla="*/ 919711 h 3923684"/>
                  <a:gd name="connsiteX54" fmla="*/ 2221653 w 3557693"/>
                  <a:gd name="connsiteY54" fmla="*/ 838431 h 3923684"/>
                  <a:gd name="connsiteX55" fmla="*/ 2201333 w 3557693"/>
                  <a:gd name="connsiteY55" fmla="*/ 868911 h 3923684"/>
                  <a:gd name="connsiteX56" fmla="*/ 2241973 w 3557693"/>
                  <a:gd name="connsiteY56" fmla="*/ 970511 h 3923684"/>
                  <a:gd name="connsiteX57" fmla="*/ 2302933 w 3557693"/>
                  <a:gd name="connsiteY57" fmla="*/ 1082271 h 3923684"/>
                  <a:gd name="connsiteX58" fmla="*/ 2353733 w 3557693"/>
                  <a:gd name="connsiteY58" fmla="*/ 1163551 h 3923684"/>
                  <a:gd name="connsiteX59" fmla="*/ 2384213 w 3557693"/>
                  <a:gd name="connsiteY59" fmla="*/ 1194031 h 3923684"/>
                  <a:gd name="connsiteX60" fmla="*/ 2363893 w 3557693"/>
                  <a:gd name="connsiteY60" fmla="*/ 1305791 h 3923684"/>
                  <a:gd name="connsiteX61" fmla="*/ 2262293 w 3557693"/>
                  <a:gd name="connsiteY61" fmla="*/ 1651231 h 3923684"/>
                  <a:gd name="connsiteX62" fmla="*/ 2211493 w 3557693"/>
                  <a:gd name="connsiteY62" fmla="*/ 1905231 h 3923684"/>
                  <a:gd name="connsiteX63" fmla="*/ 2160693 w 3557693"/>
                  <a:gd name="connsiteY63" fmla="*/ 2047471 h 3923684"/>
                  <a:gd name="connsiteX64" fmla="*/ 2089573 w 3557693"/>
                  <a:gd name="connsiteY64" fmla="*/ 2067791 h 3923684"/>
                  <a:gd name="connsiteX65" fmla="*/ 2048933 w 3557693"/>
                  <a:gd name="connsiteY65" fmla="*/ 1915391 h 3923684"/>
                  <a:gd name="connsiteX66" fmla="*/ 1957493 w 3557693"/>
                  <a:gd name="connsiteY66" fmla="*/ 1580111 h 3923684"/>
                  <a:gd name="connsiteX67" fmla="*/ 1845733 w 3557693"/>
                  <a:gd name="connsiteY67" fmla="*/ 1122911 h 3923684"/>
                  <a:gd name="connsiteX68" fmla="*/ 1805093 w 3557693"/>
                  <a:gd name="connsiteY68" fmla="*/ 665711 h 3923684"/>
                  <a:gd name="connsiteX69" fmla="*/ 1872208 w 3557693"/>
                  <a:gd name="connsiteY69" fmla="*/ 84815 h 3923684"/>
                  <a:gd name="connsiteX70" fmla="*/ 1800200 w 3557693"/>
                  <a:gd name="connsiteY70" fmla="*/ 156823 h 3923684"/>
                  <a:gd name="connsiteX71" fmla="*/ 1764453 w 3557693"/>
                  <a:gd name="connsiteY71" fmla="*/ 594591 h 3923684"/>
                  <a:gd name="connsiteX72" fmla="*/ 1764453 w 3557693"/>
                  <a:gd name="connsiteY72" fmla="*/ 787631 h 3923684"/>
                  <a:gd name="connsiteX73" fmla="*/ 1774613 w 3557693"/>
                  <a:gd name="connsiteY73" fmla="*/ 899391 h 3923684"/>
                  <a:gd name="connsiteX74" fmla="*/ 1733973 w 3557693"/>
                  <a:gd name="connsiteY74" fmla="*/ 838431 h 3923684"/>
                  <a:gd name="connsiteX75" fmla="*/ 1622213 w 3557693"/>
                  <a:gd name="connsiteY75" fmla="*/ 635231 h 3923684"/>
                  <a:gd name="connsiteX76" fmla="*/ 1571413 w 3557693"/>
                  <a:gd name="connsiteY76" fmla="*/ 371071 h 3923684"/>
                  <a:gd name="connsiteX77" fmla="*/ 1540933 w 3557693"/>
                  <a:gd name="connsiteY77" fmla="*/ 289791 h 3923684"/>
                  <a:gd name="connsiteX78" fmla="*/ 1520613 w 3557693"/>
                  <a:gd name="connsiteY78" fmla="*/ 350751 h 3923684"/>
                  <a:gd name="connsiteX79" fmla="*/ 1551093 w 3557693"/>
                  <a:gd name="connsiteY79" fmla="*/ 594591 h 3923684"/>
                  <a:gd name="connsiteX80" fmla="*/ 1571413 w 3557693"/>
                  <a:gd name="connsiteY80" fmla="*/ 655551 h 3923684"/>
                  <a:gd name="connsiteX81" fmla="*/ 1540933 w 3557693"/>
                  <a:gd name="connsiteY81" fmla="*/ 645391 h 3923684"/>
                  <a:gd name="connsiteX82" fmla="*/ 1439333 w 3557693"/>
                  <a:gd name="connsiteY82" fmla="*/ 564111 h 3923684"/>
                  <a:gd name="connsiteX83" fmla="*/ 1327573 w 3557693"/>
                  <a:gd name="connsiteY83" fmla="*/ 503151 h 3923684"/>
                  <a:gd name="connsiteX84" fmla="*/ 1317413 w 3557693"/>
                  <a:gd name="connsiteY84" fmla="*/ 533631 h 3923684"/>
                  <a:gd name="connsiteX85" fmla="*/ 1429173 w 3557693"/>
                  <a:gd name="connsiteY85" fmla="*/ 625071 h 3923684"/>
                  <a:gd name="connsiteX86" fmla="*/ 1571413 w 3557693"/>
                  <a:gd name="connsiteY86" fmla="*/ 706351 h 3923684"/>
                  <a:gd name="connsiteX87" fmla="*/ 1601893 w 3557693"/>
                  <a:gd name="connsiteY87" fmla="*/ 726671 h 3923684"/>
                  <a:gd name="connsiteX88" fmla="*/ 1683173 w 3557693"/>
                  <a:gd name="connsiteY88" fmla="*/ 858751 h 3923684"/>
                  <a:gd name="connsiteX89" fmla="*/ 1764453 w 3557693"/>
                  <a:gd name="connsiteY89" fmla="*/ 960351 h 3923684"/>
                  <a:gd name="connsiteX90" fmla="*/ 1784773 w 3557693"/>
                  <a:gd name="connsiteY90" fmla="*/ 1072111 h 3923684"/>
                  <a:gd name="connsiteX91" fmla="*/ 1815253 w 3557693"/>
                  <a:gd name="connsiteY91" fmla="*/ 1265151 h 3923684"/>
                  <a:gd name="connsiteX92" fmla="*/ 1876213 w 3557693"/>
                  <a:gd name="connsiteY92" fmla="*/ 1539471 h 3923684"/>
                  <a:gd name="connsiteX93" fmla="*/ 1855893 w 3557693"/>
                  <a:gd name="connsiteY93" fmla="*/ 1539471 h 3923684"/>
                  <a:gd name="connsiteX94" fmla="*/ 1591733 w 3557693"/>
                  <a:gd name="connsiteY94" fmla="*/ 1366751 h 3923684"/>
                  <a:gd name="connsiteX95" fmla="*/ 1408853 w 3557693"/>
                  <a:gd name="connsiteY95" fmla="*/ 1143231 h 3923684"/>
                  <a:gd name="connsiteX96" fmla="*/ 1327573 w 3557693"/>
                  <a:gd name="connsiteY96" fmla="*/ 1011151 h 3923684"/>
                  <a:gd name="connsiteX97" fmla="*/ 1307253 w 3557693"/>
                  <a:gd name="connsiteY97" fmla="*/ 848591 h 3923684"/>
                  <a:gd name="connsiteX98" fmla="*/ 1286933 w 3557693"/>
                  <a:gd name="connsiteY98" fmla="*/ 818111 h 3923684"/>
                  <a:gd name="connsiteX99" fmla="*/ 1256453 w 3557693"/>
                  <a:gd name="connsiteY99" fmla="*/ 899391 h 3923684"/>
                  <a:gd name="connsiteX100" fmla="*/ 1266613 w 3557693"/>
                  <a:gd name="connsiteY100" fmla="*/ 1000991 h 3923684"/>
                  <a:gd name="connsiteX101" fmla="*/ 1185333 w 3557693"/>
                  <a:gd name="connsiteY101" fmla="*/ 919711 h 3923684"/>
                  <a:gd name="connsiteX102" fmla="*/ 1012613 w 3557693"/>
                  <a:gd name="connsiteY102" fmla="*/ 736831 h 3923684"/>
                  <a:gd name="connsiteX103" fmla="*/ 941493 w 3557693"/>
                  <a:gd name="connsiteY103" fmla="*/ 604751 h 3923684"/>
                  <a:gd name="connsiteX104" fmla="*/ 890693 w 3557693"/>
                  <a:gd name="connsiteY104" fmla="*/ 523471 h 3923684"/>
                  <a:gd name="connsiteX105" fmla="*/ 860213 w 3557693"/>
                  <a:gd name="connsiteY105" fmla="*/ 523471 h 3923684"/>
                  <a:gd name="connsiteX106" fmla="*/ 880533 w 3557693"/>
                  <a:gd name="connsiteY106" fmla="*/ 594591 h 3923684"/>
                  <a:gd name="connsiteX107" fmla="*/ 982133 w 3557693"/>
                  <a:gd name="connsiteY107" fmla="*/ 777471 h 3923684"/>
                  <a:gd name="connsiteX108" fmla="*/ 1083733 w 3557693"/>
                  <a:gd name="connsiteY108" fmla="*/ 879071 h 3923684"/>
                  <a:gd name="connsiteX109" fmla="*/ 1012613 w 3557693"/>
                  <a:gd name="connsiteY109" fmla="*/ 879071 h 3923684"/>
                  <a:gd name="connsiteX110" fmla="*/ 850053 w 3557693"/>
                  <a:gd name="connsiteY110" fmla="*/ 807951 h 3923684"/>
                  <a:gd name="connsiteX111" fmla="*/ 829733 w 3557693"/>
                  <a:gd name="connsiteY111" fmla="*/ 828271 h 3923684"/>
                  <a:gd name="connsiteX112" fmla="*/ 921173 w 3557693"/>
                  <a:gd name="connsiteY112" fmla="*/ 879071 h 3923684"/>
                  <a:gd name="connsiteX113" fmla="*/ 1073573 w 3557693"/>
                  <a:gd name="connsiteY113" fmla="*/ 940031 h 3923684"/>
                  <a:gd name="connsiteX114" fmla="*/ 1124373 w 3557693"/>
                  <a:gd name="connsiteY114" fmla="*/ 950191 h 3923684"/>
                  <a:gd name="connsiteX115" fmla="*/ 1246293 w 3557693"/>
                  <a:gd name="connsiteY115" fmla="*/ 1051791 h 3923684"/>
                  <a:gd name="connsiteX116" fmla="*/ 1286933 w 3557693"/>
                  <a:gd name="connsiteY116" fmla="*/ 1082271 h 3923684"/>
                  <a:gd name="connsiteX117" fmla="*/ 1398693 w 3557693"/>
                  <a:gd name="connsiteY117" fmla="*/ 1214351 h 3923684"/>
                  <a:gd name="connsiteX118" fmla="*/ 1500293 w 3557693"/>
                  <a:gd name="connsiteY118" fmla="*/ 1346431 h 3923684"/>
                  <a:gd name="connsiteX119" fmla="*/ 1683173 w 3557693"/>
                  <a:gd name="connsiteY119" fmla="*/ 1519151 h 3923684"/>
                  <a:gd name="connsiteX120" fmla="*/ 1845733 w 3557693"/>
                  <a:gd name="connsiteY120" fmla="*/ 1651231 h 3923684"/>
                  <a:gd name="connsiteX121" fmla="*/ 1866053 w 3557693"/>
                  <a:gd name="connsiteY121" fmla="*/ 1702031 h 3923684"/>
                  <a:gd name="connsiteX122" fmla="*/ 1886373 w 3557693"/>
                  <a:gd name="connsiteY122" fmla="*/ 1854431 h 3923684"/>
                  <a:gd name="connsiteX123" fmla="*/ 1896533 w 3557693"/>
                  <a:gd name="connsiteY123" fmla="*/ 1945871 h 3923684"/>
                  <a:gd name="connsiteX124" fmla="*/ 1886373 w 3557693"/>
                  <a:gd name="connsiteY124" fmla="*/ 2108431 h 3923684"/>
                  <a:gd name="connsiteX125" fmla="*/ 1774613 w 3557693"/>
                  <a:gd name="connsiteY125" fmla="*/ 2057631 h 3923684"/>
                  <a:gd name="connsiteX126" fmla="*/ 1500293 w 3557693"/>
                  <a:gd name="connsiteY126" fmla="*/ 2006831 h 3923684"/>
                  <a:gd name="connsiteX127" fmla="*/ 1256453 w 3557693"/>
                  <a:gd name="connsiteY127" fmla="*/ 1935711 h 3923684"/>
                  <a:gd name="connsiteX128" fmla="*/ 900853 w 3557693"/>
                  <a:gd name="connsiteY128" fmla="*/ 1803631 h 3923684"/>
                  <a:gd name="connsiteX129" fmla="*/ 667173 w 3557693"/>
                  <a:gd name="connsiteY129" fmla="*/ 1569951 h 3923684"/>
                  <a:gd name="connsiteX130" fmla="*/ 514773 w 3557693"/>
                  <a:gd name="connsiteY130" fmla="*/ 1366751 h 3923684"/>
                  <a:gd name="connsiteX131" fmla="*/ 423333 w 3557693"/>
                  <a:gd name="connsiteY131" fmla="*/ 1265151 h 3923684"/>
                  <a:gd name="connsiteX132" fmla="*/ 362373 w 3557693"/>
                  <a:gd name="connsiteY132" fmla="*/ 1275311 h 3923684"/>
                  <a:gd name="connsiteX133" fmla="*/ 443653 w 3557693"/>
                  <a:gd name="connsiteY133" fmla="*/ 1366751 h 3923684"/>
                  <a:gd name="connsiteX134" fmla="*/ 565573 w 3557693"/>
                  <a:gd name="connsiteY134" fmla="*/ 1549631 h 3923684"/>
                  <a:gd name="connsiteX135" fmla="*/ 626533 w 3557693"/>
                  <a:gd name="connsiteY135" fmla="*/ 1630911 h 3923684"/>
                  <a:gd name="connsiteX136" fmla="*/ 555413 w 3557693"/>
                  <a:gd name="connsiteY136" fmla="*/ 1620751 h 3923684"/>
                  <a:gd name="connsiteX137" fmla="*/ 382693 w 3557693"/>
                  <a:gd name="connsiteY137" fmla="*/ 1529311 h 3923684"/>
                  <a:gd name="connsiteX138" fmla="*/ 209973 w 3557693"/>
                  <a:gd name="connsiteY138" fmla="*/ 1407391 h 3923684"/>
                  <a:gd name="connsiteX139" fmla="*/ 47413 w 3557693"/>
                  <a:gd name="connsiteY139" fmla="*/ 1275311 h 3923684"/>
                  <a:gd name="connsiteX140" fmla="*/ 6773 w 3557693"/>
                  <a:gd name="connsiteY140" fmla="*/ 1285471 h 3923684"/>
                  <a:gd name="connsiteX141" fmla="*/ 88053 w 3557693"/>
                  <a:gd name="connsiteY141" fmla="*/ 1356591 h 3923684"/>
                  <a:gd name="connsiteX142" fmla="*/ 362373 w 3557693"/>
                  <a:gd name="connsiteY142" fmla="*/ 1580111 h 3923684"/>
                  <a:gd name="connsiteX143" fmla="*/ 606213 w 3557693"/>
                  <a:gd name="connsiteY143" fmla="*/ 1691871 h 3923684"/>
                  <a:gd name="connsiteX144" fmla="*/ 707813 w 3557693"/>
                  <a:gd name="connsiteY144" fmla="*/ 1712191 h 3923684"/>
                  <a:gd name="connsiteX145" fmla="*/ 758613 w 3557693"/>
                  <a:gd name="connsiteY145" fmla="*/ 1773151 h 3923684"/>
                  <a:gd name="connsiteX146" fmla="*/ 819573 w 3557693"/>
                  <a:gd name="connsiteY146" fmla="*/ 1823951 h 3923684"/>
                  <a:gd name="connsiteX147" fmla="*/ 911013 w 3557693"/>
                  <a:gd name="connsiteY147" fmla="*/ 1874751 h 3923684"/>
                  <a:gd name="connsiteX148" fmla="*/ 1236133 w 3557693"/>
                  <a:gd name="connsiteY148" fmla="*/ 1996671 h 3923684"/>
                  <a:gd name="connsiteX149" fmla="*/ 1540933 w 3557693"/>
                  <a:gd name="connsiteY149" fmla="*/ 2108431 h 3923684"/>
                  <a:gd name="connsiteX150" fmla="*/ 1652693 w 3557693"/>
                  <a:gd name="connsiteY150" fmla="*/ 2179551 h 3923684"/>
                  <a:gd name="connsiteX151" fmla="*/ 1469813 w 3557693"/>
                  <a:gd name="connsiteY151" fmla="*/ 2149071 h 3923684"/>
                  <a:gd name="connsiteX152" fmla="*/ 1286933 w 3557693"/>
                  <a:gd name="connsiteY152" fmla="*/ 2149071 h 3923684"/>
                  <a:gd name="connsiteX153" fmla="*/ 1053253 w 3557693"/>
                  <a:gd name="connsiteY153" fmla="*/ 2128751 h 3923684"/>
                  <a:gd name="connsiteX154" fmla="*/ 809413 w 3557693"/>
                  <a:gd name="connsiteY154" fmla="*/ 2057631 h 3923684"/>
                  <a:gd name="connsiteX155" fmla="*/ 545253 w 3557693"/>
                  <a:gd name="connsiteY155" fmla="*/ 1966191 h 3923684"/>
                  <a:gd name="connsiteX156" fmla="*/ 514773 w 3557693"/>
                  <a:gd name="connsiteY156" fmla="*/ 1956031 h 3923684"/>
                  <a:gd name="connsiteX157" fmla="*/ 382693 w 3557693"/>
                  <a:gd name="connsiteY157" fmla="*/ 1864591 h 3923684"/>
                  <a:gd name="connsiteX158" fmla="*/ 342053 w 3557693"/>
                  <a:gd name="connsiteY158" fmla="*/ 1874751 h 3923684"/>
                  <a:gd name="connsiteX159" fmla="*/ 474133 w 3557693"/>
                  <a:gd name="connsiteY159" fmla="*/ 1996671 h 3923684"/>
                  <a:gd name="connsiteX160" fmla="*/ 728133 w 3557693"/>
                  <a:gd name="connsiteY160" fmla="*/ 2077951 h 3923684"/>
                  <a:gd name="connsiteX161" fmla="*/ 606213 w 3557693"/>
                  <a:gd name="connsiteY161" fmla="*/ 2077951 h 3923684"/>
                  <a:gd name="connsiteX162" fmla="*/ 474133 w 3557693"/>
                  <a:gd name="connsiteY162" fmla="*/ 2067791 h 3923684"/>
                  <a:gd name="connsiteX163" fmla="*/ 474133 w 3557693"/>
                  <a:gd name="connsiteY163" fmla="*/ 2118591 h 3923684"/>
                  <a:gd name="connsiteX164" fmla="*/ 585893 w 3557693"/>
                  <a:gd name="connsiteY164" fmla="*/ 2118591 h 3923684"/>
                  <a:gd name="connsiteX165" fmla="*/ 789093 w 3557693"/>
                  <a:gd name="connsiteY165" fmla="*/ 2118591 h 3923684"/>
                  <a:gd name="connsiteX166" fmla="*/ 992293 w 3557693"/>
                  <a:gd name="connsiteY166" fmla="*/ 2159231 h 3923684"/>
                  <a:gd name="connsiteX167" fmla="*/ 1266613 w 3557693"/>
                  <a:gd name="connsiteY167" fmla="*/ 2179551 h 3923684"/>
                  <a:gd name="connsiteX168" fmla="*/ 1583845 w 3557693"/>
                  <a:gd name="connsiteY168" fmla="*/ 2221824 h 3923684"/>
                  <a:gd name="connsiteX169" fmla="*/ 1744133 w 3557693"/>
                  <a:gd name="connsiteY169" fmla="*/ 2352271 h 3923684"/>
                  <a:gd name="connsiteX170" fmla="*/ 1794933 w 3557693"/>
                  <a:gd name="connsiteY170" fmla="*/ 2484351 h 3923684"/>
                  <a:gd name="connsiteX171" fmla="*/ 1805093 w 3557693"/>
                  <a:gd name="connsiteY171" fmla="*/ 2728191 h 3923684"/>
                  <a:gd name="connsiteX172" fmla="*/ 1784773 w 3557693"/>
                  <a:gd name="connsiteY172" fmla="*/ 2982191 h 3923684"/>
                  <a:gd name="connsiteX173" fmla="*/ 1733973 w 3557693"/>
                  <a:gd name="connsiteY173" fmla="*/ 3276831 h 3923684"/>
                  <a:gd name="connsiteX174" fmla="*/ 1683173 w 3557693"/>
                  <a:gd name="connsiteY174" fmla="*/ 3571471 h 3923684"/>
                  <a:gd name="connsiteX175" fmla="*/ 1632373 w 3557693"/>
                  <a:gd name="connsiteY175" fmla="*/ 3815311 h 3923684"/>
                  <a:gd name="connsiteX176" fmla="*/ 1825413 w 3557693"/>
                  <a:gd name="connsiteY176" fmla="*/ 3896591 h 3923684"/>
                  <a:gd name="connsiteX177" fmla="*/ 2120053 w 3557693"/>
                  <a:gd name="connsiteY177" fmla="*/ 3906751 h 3923684"/>
                  <a:gd name="connsiteX178" fmla="*/ 2191173 w 3557693"/>
                  <a:gd name="connsiteY178" fmla="*/ 3855951 h 3923684"/>
                  <a:gd name="connsiteX179" fmla="*/ 2181013 w 3557693"/>
                  <a:gd name="connsiteY179" fmla="*/ 3500351 h 3923684"/>
                  <a:gd name="connsiteX180" fmla="*/ 2159909 w 3557693"/>
                  <a:gd name="connsiteY180" fmla="*/ 2581864 h 3923684"/>
                  <a:gd name="connsiteX0" fmla="*/ 2159909 w 3557693"/>
                  <a:gd name="connsiteY0" fmla="*/ 2581864 h 3923684"/>
                  <a:gd name="connsiteX1" fmla="*/ 2303925 w 3557693"/>
                  <a:gd name="connsiteY1" fmla="*/ 2293832 h 3923684"/>
                  <a:gd name="connsiteX2" fmla="*/ 2628053 w 3557693"/>
                  <a:gd name="connsiteY2" fmla="*/ 2067791 h 3923684"/>
                  <a:gd name="connsiteX3" fmla="*/ 3014133 w 3557693"/>
                  <a:gd name="connsiteY3" fmla="*/ 1844271 h 3923684"/>
                  <a:gd name="connsiteX4" fmla="*/ 3288453 w 3557693"/>
                  <a:gd name="connsiteY4" fmla="*/ 1732511 h 3923684"/>
                  <a:gd name="connsiteX5" fmla="*/ 3471333 w 3557693"/>
                  <a:gd name="connsiteY5" fmla="*/ 1620751 h 3923684"/>
                  <a:gd name="connsiteX6" fmla="*/ 3552613 w 3557693"/>
                  <a:gd name="connsiteY6" fmla="*/ 1508991 h 3923684"/>
                  <a:gd name="connsiteX7" fmla="*/ 3501813 w 3557693"/>
                  <a:gd name="connsiteY7" fmla="*/ 1498831 h 3923684"/>
                  <a:gd name="connsiteX8" fmla="*/ 3430693 w 3557693"/>
                  <a:gd name="connsiteY8" fmla="*/ 1600431 h 3923684"/>
                  <a:gd name="connsiteX9" fmla="*/ 3237653 w 3557693"/>
                  <a:gd name="connsiteY9" fmla="*/ 1702031 h 3923684"/>
                  <a:gd name="connsiteX10" fmla="*/ 2922693 w 3557693"/>
                  <a:gd name="connsiteY10" fmla="*/ 1834111 h 3923684"/>
                  <a:gd name="connsiteX11" fmla="*/ 2892213 w 3557693"/>
                  <a:gd name="connsiteY11" fmla="*/ 1823951 h 3923684"/>
                  <a:gd name="connsiteX12" fmla="*/ 2922693 w 3557693"/>
                  <a:gd name="connsiteY12" fmla="*/ 1712191 h 3923684"/>
                  <a:gd name="connsiteX13" fmla="*/ 2983653 w 3557693"/>
                  <a:gd name="connsiteY13" fmla="*/ 1549631 h 3923684"/>
                  <a:gd name="connsiteX14" fmla="*/ 2983653 w 3557693"/>
                  <a:gd name="connsiteY14" fmla="*/ 1498831 h 3923684"/>
                  <a:gd name="connsiteX15" fmla="*/ 2932853 w 3557693"/>
                  <a:gd name="connsiteY15" fmla="*/ 1508991 h 3923684"/>
                  <a:gd name="connsiteX16" fmla="*/ 2902373 w 3557693"/>
                  <a:gd name="connsiteY16" fmla="*/ 1590271 h 3923684"/>
                  <a:gd name="connsiteX17" fmla="*/ 2821093 w 3557693"/>
                  <a:gd name="connsiteY17" fmla="*/ 1813791 h 3923684"/>
                  <a:gd name="connsiteX18" fmla="*/ 2790613 w 3557693"/>
                  <a:gd name="connsiteY18" fmla="*/ 1895071 h 3923684"/>
                  <a:gd name="connsiteX19" fmla="*/ 2591957 w 3557693"/>
                  <a:gd name="connsiteY19" fmla="*/ 2005800 h 3923684"/>
                  <a:gd name="connsiteX20" fmla="*/ 2374053 w 3557693"/>
                  <a:gd name="connsiteY20" fmla="*/ 2128751 h 3923684"/>
                  <a:gd name="connsiteX21" fmla="*/ 2231813 w 3557693"/>
                  <a:gd name="connsiteY21" fmla="*/ 2240511 h 3923684"/>
                  <a:gd name="connsiteX22" fmla="*/ 2313093 w 3557693"/>
                  <a:gd name="connsiteY22" fmla="*/ 1895071 h 3923684"/>
                  <a:gd name="connsiteX23" fmla="*/ 2384213 w 3557693"/>
                  <a:gd name="connsiteY23" fmla="*/ 1508991 h 3923684"/>
                  <a:gd name="connsiteX24" fmla="*/ 2597573 w 3557693"/>
                  <a:gd name="connsiteY24" fmla="*/ 1285471 h 3923684"/>
                  <a:gd name="connsiteX25" fmla="*/ 2668693 w 3557693"/>
                  <a:gd name="connsiteY25" fmla="*/ 1122911 h 3923684"/>
                  <a:gd name="connsiteX26" fmla="*/ 2628053 w 3557693"/>
                  <a:gd name="connsiteY26" fmla="*/ 1122911 h 3923684"/>
                  <a:gd name="connsiteX27" fmla="*/ 2567093 w 3557693"/>
                  <a:gd name="connsiteY27" fmla="*/ 1254991 h 3923684"/>
                  <a:gd name="connsiteX28" fmla="*/ 2414693 w 3557693"/>
                  <a:gd name="connsiteY28" fmla="*/ 1376911 h 3923684"/>
                  <a:gd name="connsiteX29" fmla="*/ 2465493 w 3557693"/>
                  <a:gd name="connsiteY29" fmla="*/ 1204191 h 3923684"/>
                  <a:gd name="connsiteX30" fmla="*/ 2546773 w 3557693"/>
                  <a:gd name="connsiteY30" fmla="*/ 909551 h 3923684"/>
                  <a:gd name="connsiteX31" fmla="*/ 2648373 w 3557693"/>
                  <a:gd name="connsiteY31" fmla="*/ 818111 h 3923684"/>
                  <a:gd name="connsiteX32" fmla="*/ 2729653 w 3557693"/>
                  <a:gd name="connsiteY32" fmla="*/ 726671 h 3923684"/>
                  <a:gd name="connsiteX33" fmla="*/ 2739813 w 3557693"/>
                  <a:gd name="connsiteY33" fmla="*/ 675871 h 3923684"/>
                  <a:gd name="connsiteX34" fmla="*/ 2699173 w 3557693"/>
                  <a:gd name="connsiteY34" fmla="*/ 696191 h 3923684"/>
                  <a:gd name="connsiteX35" fmla="*/ 2628053 w 3557693"/>
                  <a:gd name="connsiteY35" fmla="*/ 777471 h 3923684"/>
                  <a:gd name="connsiteX36" fmla="*/ 2567093 w 3557693"/>
                  <a:gd name="connsiteY36" fmla="*/ 807951 h 3923684"/>
                  <a:gd name="connsiteX37" fmla="*/ 2678853 w 3557693"/>
                  <a:gd name="connsiteY37" fmla="*/ 503151 h 3923684"/>
                  <a:gd name="connsiteX38" fmla="*/ 2729653 w 3557693"/>
                  <a:gd name="connsiteY38" fmla="*/ 269471 h 3923684"/>
                  <a:gd name="connsiteX39" fmla="*/ 2689013 w 3557693"/>
                  <a:gd name="connsiteY39" fmla="*/ 259311 h 3923684"/>
                  <a:gd name="connsiteX40" fmla="*/ 2668693 w 3557693"/>
                  <a:gd name="connsiteY40" fmla="*/ 371071 h 3923684"/>
                  <a:gd name="connsiteX41" fmla="*/ 2617893 w 3557693"/>
                  <a:gd name="connsiteY41" fmla="*/ 543791 h 3923684"/>
                  <a:gd name="connsiteX42" fmla="*/ 2597573 w 3557693"/>
                  <a:gd name="connsiteY42" fmla="*/ 543791 h 3923684"/>
                  <a:gd name="connsiteX43" fmla="*/ 2556933 w 3557693"/>
                  <a:gd name="connsiteY43" fmla="*/ 401551 h 3923684"/>
                  <a:gd name="connsiteX44" fmla="*/ 2526453 w 3557693"/>
                  <a:gd name="connsiteY44" fmla="*/ 310111 h 3923684"/>
                  <a:gd name="connsiteX45" fmla="*/ 2495973 w 3557693"/>
                  <a:gd name="connsiteY45" fmla="*/ 340591 h 3923684"/>
                  <a:gd name="connsiteX46" fmla="*/ 2516293 w 3557693"/>
                  <a:gd name="connsiteY46" fmla="*/ 401551 h 3923684"/>
                  <a:gd name="connsiteX47" fmla="*/ 2546773 w 3557693"/>
                  <a:gd name="connsiteY47" fmla="*/ 513311 h 3923684"/>
                  <a:gd name="connsiteX48" fmla="*/ 2567093 w 3557693"/>
                  <a:gd name="connsiteY48" fmla="*/ 604751 h 3923684"/>
                  <a:gd name="connsiteX49" fmla="*/ 2577253 w 3557693"/>
                  <a:gd name="connsiteY49" fmla="*/ 635231 h 3923684"/>
                  <a:gd name="connsiteX50" fmla="*/ 2495973 w 3557693"/>
                  <a:gd name="connsiteY50" fmla="*/ 868911 h 3923684"/>
                  <a:gd name="connsiteX51" fmla="*/ 2424853 w 3557693"/>
                  <a:gd name="connsiteY51" fmla="*/ 1122911 h 3923684"/>
                  <a:gd name="connsiteX52" fmla="*/ 2363893 w 3557693"/>
                  <a:gd name="connsiteY52" fmla="*/ 1092431 h 3923684"/>
                  <a:gd name="connsiteX53" fmla="*/ 2262293 w 3557693"/>
                  <a:gd name="connsiteY53" fmla="*/ 919711 h 3923684"/>
                  <a:gd name="connsiteX54" fmla="*/ 2221653 w 3557693"/>
                  <a:gd name="connsiteY54" fmla="*/ 838431 h 3923684"/>
                  <a:gd name="connsiteX55" fmla="*/ 2201333 w 3557693"/>
                  <a:gd name="connsiteY55" fmla="*/ 868911 h 3923684"/>
                  <a:gd name="connsiteX56" fmla="*/ 2241973 w 3557693"/>
                  <a:gd name="connsiteY56" fmla="*/ 970511 h 3923684"/>
                  <a:gd name="connsiteX57" fmla="*/ 2302933 w 3557693"/>
                  <a:gd name="connsiteY57" fmla="*/ 1082271 h 3923684"/>
                  <a:gd name="connsiteX58" fmla="*/ 2353733 w 3557693"/>
                  <a:gd name="connsiteY58" fmla="*/ 1163551 h 3923684"/>
                  <a:gd name="connsiteX59" fmla="*/ 2384213 w 3557693"/>
                  <a:gd name="connsiteY59" fmla="*/ 1194031 h 3923684"/>
                  <a:gd name="connsiteX60" fmla="*/ 2363893 w 3557693"/>
                  <a:gd name="connsiteY60" fmla="*/ 1305791 h 3923684"/>
                  <a:gd name="connsiteX61" fmla="*/ 2262293 w 3557693"/>
                  <a:gd name="connsiteY61" fmla="*/ 1651231 h 3923684"/>
                  <a:gd name="connsiteX62" fmla="*/ 2211493 w 3557693"/>
                  <a:gd name="connsiteY62" fmla="*/ 1905231 h 3923684"/>
                  <a:gd name="connsiteX63" fmla="*/ 2160693 w 3557693"/>
                  <a:gd name="connsiteY63" fmla="*/ 2047471 h 3923684"/>
                  <a:gd name="connsiteX64" fmla="*/ 2089573 w 3557693"/>
                  <a:gd name="connsiteY64" fmla="*/ 2067791 h 3923684"/>
                  <a:gd name="connsiteX65" fmla="*/ 2048933 w 3557693"/>
                  <a:gd name="connsiteY65" fmla="*/ 1915391 h 3923684"/>
                  <a:gd name="connsiteX66" fmla="*/ 1957493 w 3557693"/>
                  <a:gd name="connsiteY66" fmla="*/ 1580111 h 3923684"/>
                  <a:gd name="connsiteX67" fmla="*/ 1845733 w 3557693"/>
                  <a:gd name="connsiteY67" fmla="*/ 1122911 h 3923684"/>
                  <a:gd name="connsiteX68" fmla="*/ 1805093 w 3557693"/>
                  <a:gd name="connsiteY68" fmla="*/ 665711 h 3923684"/>
                  <a:gd name="connsiteX69" fmla="*/ 1872208 w 3557693"/>
                  <a:gd name="connsiteY69" fmla="*/ 84815 h 3923684"/>
                  <a:gd name="connsiteX70" fmla="*/ 1800200 w 3557693"/>
                  <a:gd name="connsiteY70" fmla="*/ 156823 h 3923684"/>
                  <a:gd name="connsiteX71" fmla="*/ 1764453 w 3557693"/>
                  <a:gd name="connsiteY71" fmla="*/ 594591 h 3923684"/>
                  <a:gd name="connsiteX72" fmla="*/ 1764453 w 3557693"/>
                  <a:gd name="connsiteY72" fmla="*/ 787631 h 3923684"/>
                  <a:gd name="connsiteX73" fmla="*/ 1774613 w 3557693"/>
                  <a:gd name="connsiteY73" fmla="*/ 899391 h 3923684"/>
                  <a:gd name="connsiteX74" fmla="*/ 1733973 w 3557693"/>
                  <a:gd name="connsiteY74" fmla="*/ 838431 h 3923684"/>
                  <a:gd name="connsiteX75" fmla="*/ 1622213 w 3557693"/>
                  <a:gd name="connsiteY75" fmla="*/ 635231 h 3923684"/>
                  <a:gd name="connsiteX76" fmla="*/ 1571413 w 3557693"/>
                  <a:gd name="connsiteY76" fmla="*/ 371071 h 3923684"/>
                  <a:gd name="connsiteX77" fmla="*/ 1540933 w 3557693"/>
                  <a:gd name="connsiteY77" fmla="*/ 289791 h 3923684"/>
                  <a:gd name="connsiteX78" fmla="*/ 1520613 w 3557693"/>
                  <a:gd name="connsiteY78" fmla="*/ 350751 h 3923684"/>
                  <a:gd name="connsiteX79" fmla="*/ 1551093 w 3557693"/>
                  <a:gd name="connsiteY79" fmla="*/ 594591 h 3923684"/>
                  <a:gd name="connsiteX80" fmla="*/ 1571413 w 3557693"/>
                  <a:gd name="connsiteY80" fmla="*/ 655551 h 3923684"/>
                  <a:gd name="connsiteX81" fmla="*/ 1540933 w 3557693"/>
                  <a:gd name="connsiteY81" fmla="*/ 645391 h 3923684"/>
                  <a:gd name="connsiteX82" fmla="*/ 1439333 w 3557693"/>
                  <a:gd name="connsiteY82" fmla="*/ 564111 h 3923684"/>
                  <a:gd name="connsiteX83" fmla="*/ 1327573 w 3557693"/>
                  <a:gd name="connsiteY83" fmla="*/ 503151 h 3923684"/>
                  <a:gd name="connsiteX84" fmla="*/ 1317413 w 3557693"/>
                  <a:gd name="connsiteY84" fmla="*/ 533631 h 3923684"/>
                  <a:gd name="connsiteX85" fmla="*/ 1429173 w 3557693"/>
                  <a:gd name="connsiteY85" fmla="*/ 625071 h 3923684"/>
                  <a:gd name="connsiteX86" fmla="*/ 1571413 w 3557693"/>
                  <a:gd name="connsiteY86" fmla="*/ 706351 h 3923684"/>
                  <a:gd name="connsiteX87" fmla="*/ 1601893 w 3557693"/>
                  <a:gd name="connsiteY87" fmla="*/ 726671 h 3923684"/>
                  <a:gd name="connsiteX88" fmla="*/ 1683173 w 3557693"/>
                  <a:gd name="connsiteY88" fmla="*/ 858751 h 3923684"/>
                  <a:gd name="connsiteX89" fmla="*/ 1764453 w 3557693"/>
                  <a:gd name="connsiteY89" fmla="*/ 960351 h 3923684"/>
                  <a:gd name="connsiteX90" fmla="*/ 1784773 w 3557693"/>
                  <a:gd name="connsiteY90" fmla="*/ 1072111 h 3923684"/>
                  <a:gd name="connsiteX91" fmla="*/ 1815253 w 3557693"/>
                  <a:gd name="connsiteY91" fmla="*/ 1265151 h 3923684"/>
                  <a:gd name="connsiteX92" fmla="*/ 1876213 w 3557693"/>
                  <a:gd name="connsiteY92" fmla="*/ 1539471 h 3923684"/>
                  <a:gd name="connsiteX93" fmla="*/ 1855893 w 3557693"/>
                  <a:gd name="connsiteY93" fmla="*/ 1539471 h 3923684"/>
                  <a:gd name="connsiteX94" fmla="*/ 1591733 w 3557693"/>
                  <a:gd name="connsiteY94" fmla="*/ 1366751 h 3923684"/>
                  <a:gd name="connsiteX95" fmla="*/ 1408853 w 3557693"/>
                  <a:gd name="connsiteY95" fmla="*/ 1143231 h 3923684"/>
                  <a:gd name="connsiteX96" fmla="*/ 1327573 w 3557693"/>
                  <a:gd name="connsiteY96" fmla="*/ 1011151 h 3923684"/>
                  <a:gd name="connsiteX97" fmla="*/ 1307253 w 3557693"/>
                  <a:gd name="connsiteY97" fmla="*/ 848591 h 3923684"/>
                  <a:gd name="connsiteX98" fmla="*/ 1286933 w 3557693"/>
                  <a:gd name="connsiteY98" fmla="*/ 818111 h 3923684"/>
                  <a:gd name="connsiteX99" fmla="*/ 1256453 w 3557693"/>
                  <a:gd name="connsiteY99" fmla="*/ 899391 h 3923684"/>
                  <a:gd name="connsiteX100" fmla="*/ 1266613 w 3557693"/>
                  <a:gd name="connsiteY100" fmla="*/ 1000991 h 3923684"/>
                  <a:gd name="connsiteX101" fmla="*/ 1185333 w 3557693"/>
                  <a:gd name="connsiteY101" fmla="*/ 919711 h 3923684"/>
                  <a:gd name="connsiteX102" fmla="*/ 1012613 w 3557693"/>
                  <a:gd name="connsiteY102" fmla="*/ 736831 h 3923684"/>
                  <a:gd name="connsiteX103" fmla="*/ 941493 w 3557693"/>
                  <a:gd name="connsiteY103" fmla="*/ 604751 h 3923684"/>
                  <a:gd name="connsiteX104" fmla="*/ 890693 w 3557693"/>
                  <a:gd name="connsiteY104" fmla="*/ 523471 h 3923684"/>
                  <a:gd name="connsiteX105" fmla="*/ 860213 w 3557693"/>
                  <a:gd name="connsiteY105" fmla="*/ 523471 h 3923684"/>
                  <a:gd name="connsiteX106" fmla="*/ 880533 w 3557693"/>
                  <a:gd name="connsiteY106" fmla="*/ 594591 h 3923684"/>
                  <a:gd name="connsiteX107" fmla="*/ 982133 w 3557693"/>
                  <a:gd name="connsiteY107" fmla="*/ 777471 h 3923684"/>
                  <a:gd name="connsiteX108" fmla="*/ 1083733 w 3557693"/>
                  <a:gd name="connsiteY108" fmla="*/ 879071 h 3923684"/>
                  <a:gd name="connsiteX109" fmla="*/ 1012613 w 3557693"/>
                  <a:gd name="connsiteY109" fmla="*/ 879071 h 3923684"/>
                  <a:gd name="connsiteX110" fmla="*/ 850053 w 3557693"/>
                  <a:gd name="connsiteY110" fmla="*/ 807951 h 3923684"/>
                  <a:gd name="connsiteX111" fmla="*/ 829733 w 3557693"/>
                  <a:gd name="connsiteY111" fmla="*/ 828271 h 3923684"/>
                  <a:gd name="connsiteX112" fmla="*/ 921173 w 3557693"/>
                  <a:gd name="connsiteY112" fmla="*/ 879071 h 3923684"/>
                  <a:gd name="connsiteX113" fmla="*/ 1073573 w 3557693"/>
                  <a:gd name="connsiteY113" fmla="*/ 940031 h 3923684"/>
                  <a:gd name="connsiteX114" fmla="*/ 1124373 w 3557693"/>
                  <a:gd name="connsiteY114" fmla="*/ 950191 h 3923684"/>
                  <a:gd name="connsiteX115" fmla="*/ 1246293 w 3557693"/>
                  <a:gd name="connsiteY115" fmla="*/ 1051791 h 3923684"/>
                  <a:gd name="connsiteX116" fmla="*/ 1286933 w 3557693"/>
                  <a:gd name="connsiteY116" fmla="*/ 1082271 h 3923684"/>
                  <a:gd name="connsiteX117" fmla="*/ 1398693 w 3557693"/>
                  <a:gd name="connsiteY117" fmla="*/ 1214351 h 3923684"/>
                  <a:gd name="connsiteX118" fmla="*/ 1500293 w 3557693"/>
                  <a:gd name="connsiteY118" fmla="*/ 1346431 h 3923684"/>
                  <a:gd name="connsiteX119" fmla="*/ 1683173 w 3557693"/>
                  <a:gd name="connsiteY119" fmla="*/ 1519151 h 3923684"/>
                  <a:gd name="connsiteX120" fmla="*/ 1845733 w 3557693"/>
                  <a:gd name="connsiteY120" fmla="*/ 1651231 h 3923684"/>
                  <a:gd name="connsiteX121" fmla="*/ 1866053 w 3557693"/>
                  <a:gd name="connsiteY121" fmla="*/ 1702031 h 3923684"/>
                  <a:gd name="connsiteX122" fmla="*/ 1886373 w 3557693"/>
                  <a:gd name="connsiteY122" fmla="*/ 1854431 h 3923684"/>
                  <a:gd name="connsiteX123" fmla="*/ 1896533 w 3557693"/>
                  <a:gd name="connsiteY123" fmla="*/ 1945871 h 3923684"/>
                  <a:gd name="connsiteX124" fmla="*/ 1886373 w 3557693"/>
                  <a:gd name="connsiteY124" fmla="*/ 2108431 h 3923684"/>
                  <a:gd name="connsiteX125" fmla="*/ 1774613 w 3557693"/>
                  <a:gd name="connsiteY125" fmla="*/ 2057631 h 3923684"/>
                  <a:gd name="connsiteX126" fmla="*/ 1500293 w 3557693"/>
                  <a:gd name="connsiteY126" fmla="*/ 2006831 h 3923684"/>
                  <a:gd name="connsiteX127" fmla="*/ 1256453 w 3557693"/>
                  <a:gd name="connsiteY127" fmla="*/ 1935711 h 3923684"/>
                  <a:gd name="connsiteX128" fmla="*/ 900853 w 3557693"/>
                  <a:gd name="connsiteY128" fmla="*/ 1803631 h 3923684"/>
                  <a:gd name="connsiteX129" fmla="*/ 667173 w 3557693"/>
                  <a:gd name="connsiteY129" fmla="*/ 1569951 h 3923684"/>
                  <a:gd name="connsiteX130" fmla="*/ 514773 w 3557693"/>
                  <a:gd name="connsiteY130" fmla="*/ 1366751 h 3923684"/>
                  <a:gd name="connsiteX131" fmla="*/ 423333 w 3557693"/>
                  <a:gd name="connsiteY131" fmla="*/ 1265151 h 3923684"/>
                  <a:gd name="connsiteX132" fmla="*/ 362373 w 3557693"/>
                  <a:gd name="connsiteY132" fmla="*/ 1275311 h 3923684"/>
                  <a:gd name="connsiteX133" fmla="*/ 443653 w 3557693"/>
                  <a:gd name="connsiteY133" fmla="*/ 1366751 h 3923684"/>
                  <a:gd name="connsiteX134" fmla="*/ 565573 w 3557693"/>
                  <a:gd name="connsiteY134" fmla="*/ 1549631 h 3923684"/>
                  <a:gd name="connsiteX135" fmla="*/ 626533 w 3557693"/>
                  <a:gd name="connsiteY135" fmla="*/ 1630911 h 3923684"/>
                  <a:gd name="connsiteX136" fmla="*/ 555413 w 3557693"/>
                  <a:gd name="connsiteY136" fmla="*/ 1620751 h 3923684"/>
                  <a:gd name="connsiteX137" fmla="*/ 382693 w 3557693"/>
                  <a:gd name="connsiteY137" fmla="*/ 1529311 h 3923684"/>
                  <a:gd name="connsiteX138" fmla="*/ 209973 w 3557693"/>
                  <a:gd name="connsiteY138" fmla="*/ 1407391 h 3923684"/>
                  <a:gd name="connsiteX139" fmla="*/ 47413 w 3557693"/>
                  <a:gd name="connsiteY139" fmla="*/ 1275311 h 3923684"/>
                  <a:gd name="connsiteX140" fmla="*/ 6773 w 3557693"/>
                  <a:gd name="connsiteY140" fmla="*/ 1285471 h 3923684"/>
                  <a:gd name="connsiteX141" fmla="*/ 88053 w 3557693"/>
                  <a:gd name="connsiteY141" fmla="*/ 1356591 h 3923684"/>
                  <a:gd name="connsiteX142" fmla="*/ 362373 w 3557693"/>
                  <a:gd name="connsiteY142" fmla="*/ 1580111 h 3923684"/>
                  <a:gd name="connsiteX143" fmla="*/ 606213 w 3557693"/>
                  <a:gd name="connsiteY143" fmla="*/ 1691871 h 3923684"/>
                  <a:gd name="connsiteX144" fmla="*/ 707813 w 3557693"/>
                  <a:gd name="connsiteY144" fmla="*/ 1712191 h 3923684"/>
                  <a:gd name="connsiteX145" fmla="*/ 758613 w 3557693"/>
                  <a:gd name="connsiteY145" fmla="*/ 1773151 h 3923684"/>
                  <a:gd name="connsiteX146" fmla="*/ 819573 w 3557693"/>
                  <a:gd name="connsiteY146" fmla="*/ 1823951 h 3923684"/>
                  <a:gd name="connsiteX147" fmla="*/ 911013 w 3557693"/>
                  <a:gd name="connsiteY147" fmla="*/ 1874751 h 3923684"/>
                  <a:gd name="connsiteX148" fmla="*/ 1236133 w 3557693"/>
                  <a:gd name="connsiteY148" fmla="*/ 1996671 h 3923684"/>
                  <a:gd name="connsiteX149" fmla="*/ 1540933 w 3557693"/>
                  <a:gd name="connsiteY149" fmla="*/ 2108431 h 3923684"/>
                  <a:gd name="connsiteX150" fmla="*/ 1652693 w 3557693"/>
                  <a:gd name="connsiteY150" fmla="*/ 2179551 h 3923684"/>
                  <a:gd name="connsiteX151" fmla="*/ 1469813 w 3557693"/>
                  <a:gd name="connsiteY151" fmla="*/ 2149071 h 3923684"/>
                  <a:gd name="connsiteX152" fmla="*/ 1286933 w 3557693"/>
                  <a:gd name="connsiteY152" fmla="*/ 2149071 h 3923684"/>
                  <a:gd name="connsiteX153" fmla="*/ 1053253 w 3557693"/>
                  <a:gd name="connsiteY153" fmla="*/ 2128751 h 3923684"/>
                  <a:gd name="connsiteX154" fmla="*/ 809413 w 3557693"/>
                  <a:gd name="connsiteY154" fmla="*/ 2057631 h 3923684"/>
                  <a:gd name="connsiteX155" fmla="*/ 545253 w 3557693"/>
                  <a:gd name="connsiteY155" fmla="*/ 1966191 h 3923684"/>
                  <a:gd name="connsiteX156" fmla="*/ 514773 w 3557693"/>
                  <a:gd name="connsiteY156" fmla="*/ 1956031 h 3923684"/>
                  <a:gd name="connsiteX157" fmla="*/ 382693 w 3557693"/>
                  <a:gd name="connsiteY157" fmla="*/ 1864591 h 3923684"/>
                  <a:gd name="connsiteX158" fmla="*/ 342053 w 3557693"/>
                  <a:gd name="connsiteY158" fmla="*/ 1874751 h 3923684"/>
                  <a:gd name="connsiteX159" fmla="*/ 474133 w 3557693"/>
                  <a:gd name="connsiteY159" fmla="*/ 1996671 h 3923684"/>
                  <a:gd name="connsiteX160" fmla="*/ 728133 w 3557693"/>
                  <a:gd name="connsiteY160" fmla="*/ 2077951 h 3923684"/>
                  <a:gd name="connsiteX161" fmla="*/ 606213 w 3557693"/>
                  <a:gd name="connsiteY161" fmla="*/ 2077951 h 3923684"/>
                  <a:gd name="connsiteX162" fmla="*/ 474133 w 3557693"/>
                  <a:gd name="connsiteY162" fmla="*/ 2067791 h 3923684"/>
                  <a:gd name="connsiteX163" fmla="*/ 474133 w 3557693"/>
                  <a:gd name="connsiteY163" fmla="*/ 2118591 h 3923684"/>
                  <a:gd name="connsiteX164" fmla="*/ 585893 w 3557693"/>
                  <a:gd name="connsiteY164" fmla="*/ 2118591 h 3923684"/>
                  <a:gd name="connsiteX165" fmla="*/ 789093 w 3557693"/>
                  <a:gd name="connsiteY165" fmla="*/ 2118591 h 3923684"/>
                  <a:gd name="connsiteX166" fmla="*/ 992293 w 3557693"/>
                  <a:gd name="connsiteY166" fmla="*/ 2159231 h 3923684"/>
                  <a:gd name="connsiteX167" fmla="*/ 1266613 w 3557693"/>
                  <a:gd name="connsiteY167" fmla="*/ 2179551 h 3923684"/>
                  <a:gd name="connsiteX168" fmla="*/ 1583845 w 3557693"/>
                  <a:gd name="connsiteY168" fmla="*/ 2221824 h 3923684"/>
                  <a:gd name="connsiteX169" fmla="*/ 1744133 w 3557693"/>
                  <a:gd name="connsiteY169" fmla="*/ 2352271 h 3923684"/>
                  <a:gd name="connsiteX170" fmla="*/ 1794933 w 3557693"/>
                  <a:gd name="connsiteY170" fmla="*/ 2484351 h 3923684"/>
                  <a:gd name="connsiteX171" fmla="*/ 1805093 w 3557693"/>
                  <a:gd name="connsiteY171" fmla="*/ 2728191 h 3923684"/>
                  <a:gd name="connsiteX172" fmla="*/ 1784773 w 3557693"/>
                  <a:gd name="connsiteY172" fmla="*/ 2982191 h 3923684"/>
                  <a:gd name="connsiteX173" fmla="*/ 1733973 w 3557693"/>
                  <a:gd name="connsiteY173" fmla="*/ 3276831 h 3923684"/>
                  <a:gd name="connsiteX174" fmla="*/ 1683173 w 3557693"/>
                  <a:gd name="connsiteY174" fmla="*/ 3571471 h 3923684"/>
                  <a:gd name="connsiteX175" fmla="*/ 1632373 w 3557693"/>
                  <a:gd name="connsiteY175" fmla="*/ 3815311 h 3923684"/>
                  <a:gd name="connsiteX176" fmla="*/ 1825413 w 3557693"/>
                  <a:gd name="connsiteY176" fmla="*/ 3896591 h 3923684"/>
                  <a:gd name="connsiteX177" fmla="*/ 2120053 w 3557693"/>
                  <a:gd name="connsiteY177" fmla="*/ 3906751 h 3923684"/>
                  <a:gd name="connsiteX178" fmla="*/ 2191173 w 3557693"/>
                  <a:gd name="connsiteY178" fmla="*/ 3855951 h 3923684"/>
                  <a:gd name="connsiteX179" fmla="*/ 2181013 w 3557693"/>
                  <a:gd name="connsiteY179" fmla="*/ 3500351 h 3923684"/>
                  <a:gd name="connsiteX180" fmla="*/ 2159909 w 3557693"/>
                  <a:gd name="connsiteY180" fmla="*/ 2581864 h 3923684"/>
                  <a:gd name="connsiteX0" fmla="*/ 2154830 w 3548024"/>
                  <a:gd name="connsiteY0" fmla="*/ 2535050 h 3863723"/>
                  <a:gd name="connsiteX1" fmla="*/ 2198719 w 3548024"/>
                  <a:gd name="connsiteY1" fmla="*/ 2548406 h 3863723"/>
                  <a:gd name="connsiteX2" fmla="*/ 2298846 w 3548024"/>
                  <a:gd name="connsiteY2" fmla="*/ 2247018 h 3863723"/>
                  <a:gd name="connsiteX3" fmla="*/ 2622974 w 3548024"/>
                  <a:gd name="connsiteY3" fmla="*/ 2020977 h 3863723"/>
                  <a:gd name="connsiteX4" fmla="*/ 3009054 w 3548024"/>
                  <a:gd name="connsiteY4" fmla="*/ 1797457 h 3863723"/>
                  <a:gd name="connsiteX5" fmla="*/ 3283374 w 3548024"/>
                  <a:gd name="connsiteY5" fmla="*/ 1685697 h 3863723"/>
                  <a:gd name="connsiteX6" fmla="*/ 3466254 w 3548024"/>
                  <a:gd name="connsiteY6" fmla="*/ 1573937 h 3863723"/>
                  <a:gd name="connsiteX7" fmla="*/ 3547534 w 3548024"/>
                  <a:gd name="connsiteY7" fmla="*/ 1462177 h 3863723"/>
                  <a:gd name="connsiteX8" fmla="*/ 3496734 w 3548024"/>
                  <a:gd name="connsiteY8" fmla="*/ 1452017 h 3863723"/>
                  <a:gd name="connsiteX9" fmla="*/ 3425614 w 3548024"/>
                  <a:gd name="connsiteY9" fmla="*/ 1553617 h 3863723"/>
                  <a:gd name="connsiteX10" fmla="*/ 3232574 w 3548024"/>
                  <a:gd name="connsiteY10" fmla="*/ 1655217 h 3863723"/>
                  <a:gd name="connsiteX11" fmla="*/ 2917614 w 3548024"/>
                  <a:gd name="connsiteY11" fmla="*/ 1787297 h 3863723"/>
                  <a:gd name="connsiteX12" fmla="*/ 2887134 w 3548024"/>
                  <a:gd name="connsiteY12" fmla="*/ 1777137 h 3863723"/>
                  <a:gd name="connsiteX13" fmla="*/ 2917614 w 3548024"/>
                  <a:gd name="connsiteY13" fmla="*/ 1665377 h 3863723"/>
                  <a:gd name="connsiteX14" fmla="*/ 2978574 w 3548024"/>
                  <a:gd name="connsiteY14" fmla="*/ 1502817 h 3863723"/>
                  <a:gd name="connsiteX15" fmla="*/ 2978574 w 3548024"/>
                  <a:gd name="connsiteY15" fmla="*/ 1452017 h 3863723"/>
                  <a:gd name="connsiteX16" fmla="*/ 2927774 w 3548024"/>
                  <a:gd name="connsiteY16" fmla="*/ 1462177 h 3863723"/>
                  <a:gd name="connsiteX17" fmla="*/ 2897294 w 3548024"/>
                  <a:gd name="connsiteY17" fmla="*/ 1543457 h 3863723"/>
                  <a:gd name="connsiteX18" fmla="*/ 2816014 w 3548024"/>
                  <a:gd name="connsiteY18" fmla="*/ 1766977 h 3863723"/>
                  <a:gd name="connsiteX19" fmla="*/ 2785534 w 3548024"/>
                  <a:gd name="connsiteY19" fmla="*/ 1848257 h 3863723"/>
                  <a:gd name="connsiteX20" fmla="*/ 2586878 w 3548024"/>
                  <a:gd name="connsiteY20" fmla="*/ 1958986 h 3863723"/>
                  <a:gd name="connsiteX21" fmla="*/ 2368974 w 3548024"/>
                  <a:gd name="connsiteY21" fmla="*/ 2081937 h 3863723"/>
                  <a:gd name="connsiteX22" fmla="*/ 2226734 w 3548024"/>
                  <a:gd name="connsiteY22" fmla="*/ 2193697 h 3863723"/>
                  <a:gd name="connsiteX23" fmla="*/ 2308014 w 3548024"/>
                  <a:gd name="connsiteY23" fmla="*/ 1848257 h 3863723"/>
                  <a:gd name="connsiteX24" fmla="*/ 2379134 w 3548024"/>
                  <a:gd name="connsiteY24" fmla="*/ 1462177 h 3863723"/>
                  <a:gd name="connsiteX25" fmla="*/ 2592494 w 3548024"/>
                  <a:gd name="connsiteY25" fmla="*/ 1238657 h 3863723"/>
                  <a:gd name="connsiteX26" fmla="*/ 2663614 w 3548024"/>
                  <a:gd name="connsiteY26" fmla="*/ 1076097 h 3863723"/>
                  <a:gd name="connsiteX27" fmla="*/ 2622974 w 3548024"/>
                  <a:gd name="connsiteY27" fmla="*/ 1076097 h 3863723"/>
                  <a:gd name="connsiteX28" fmla="*/ 2562014 w 3548024"/>
                  <a:gd name="connsiteY28" fmla="*/ 1208177 h 3863723"/>
                  <a:gd name="connsiteX29" fmla="*/ 2409614 w 3548024"/>
                  <a:gd name="connsiteY29" fmla="*/ 1330097 h 3863723"/>
                  <a:gd name="connsiteX30" fmla="*/ 2460414 w 3548024"/>
                  <a:gd name="connsiteY30" fmla="*/ 1157377 h 3863723"/>
                  <a:gd name="connsiteX31" fmla="*/ 2541694 w 3548024"/>
                  <a:gd name="connsiteY31" fmla="*/ 862737 h 3863723"/>
                  <a:gd name="connsiteX32" fmla="*/ 2643294 w 3548024"/>
                  <a:gd name="connsiteY32" fmla="*/ 771297 h 3863723"/>
                  <a:gd name="connsiteX33" fmla="*/ 2724574 w 3548024"/>
                  <a:gd name="connsiteY33" fmla="*/ 679857 h 3863723"/>
                  <a:gd name="connsiteX34" fmla="*/ 2734734 w 3548024"/>
                  <a:gd name="connsiteY34" fmla="*/ 629057 h 3863723"/>
                  <a:gd name="connsiteX35" fmla="*/ 2694094 w 3548024"/>
                  <a:gd name="connsiteY35" fmla="*/ 649377 h 3863723"/>
                  <a:gd name="connsiteX36" fmla="*/ 2622974 w 3548024"/>
                  <a:gd name="connsiteY36" fmla="*/ 730657 h 3863723"/>
                  <a:gd name="connsiteX37" fmla="*/ 2562014 w 3548024"/>
                  <a:gd name="connsiteY37" fmla="*/ 761137 h 3863723"/>
                  <a:gd name="connsiteX38" fmla="*/ 2673774 w 3548024"/>
                  <a:gd name="connsiteY38" fmla="*/ 456337 h 3863723"/>
                  <a:gd name="connsiteX39" fmla="*/ 2724574 w 3548024"/>
                  <a:gd name="connsiteY39" fmla="*/ 222657 h 3863723"/>
                  <a:gd name="connsiteX40" fmla="*/ 2683934 w 3548024"/>
                  <a:gd name="connsiteY40" fmla="*/ 212497 h 3863723"/>
                  <a:gd name="connsiteX41" fmla="*/ 2663614 w 3548024"/>
                  <a:gd name="connsiteY41" fmla="*/ 324257 h 3863723"/>
                  <a:gd name="connsiteX42" fmla="*/ 2612814 w 3548024"/>
                  <a:gd name="connsiteY42" fmla="*/ 496977 h 3863723"/>
                  <a:gd name="connsiteX43" fmla="*/ 2592494 w 3548024"/>
                  <a:gd name="connsiteY43" fmla="*/ 496977 h 3863723"/>
                  <a:gd name="connsiteX44" fmla="*/ 2551854 w 3548024"/>
                  <a:gd name="connsiteY44" fmla="*/ 354737 h 3863723"/>
                  <a:gd name="connsiteX45" fmla="*/ 2521374 w 3548024"/>
                  <a:gd name="connsiteY45" fmla="*/ 263297 h 3863723"/>
                  <a:gd name="connsiteX46" fmla="*/ 2490894 w 3548024"/>
                  <a:gd name="connsiteY46" fmla="*/ 293777 h 3863723"/>
                  <a:gd name="connsiteX47" fmla="*/ 2511214 w 3548024"/>
                  <a:gd name="connsiteY47" fmla="*/ 354737 h 3863723"/>
                  <a:gd name="connsiteX48" fmla="*/ 2541694 w 3548024"/>
                  <a:gd name="connsiteY48" fmla="*/ 466497 h 3863723"/>
                  <a:gd name="connsiteX49" fmla="*/ 2562014 w 3548024"/>
                  <a:gd name="connsiteY49" fmla="*/ 557937 h 3863723"/>
                  <a:gd name="connsiteX50" fmla="*/ 2572174 w 3548024"/>
                  <a:gd name="connsiteY50" fmla="*/ 588417 h 3863723"/>
                  <a:gd name="connsiteX51" fmla="*/ 2490894 w 3548024"/>
                  <a:gd name="connsiteY51" fmla="*/ 822097 h 3863723"/>
                  <a:gd name="connsiteX52" fmla="*/ 2419774 w 3548024"/>
                  <a:gd name="connsiteY52" fmla="*/ 1076097 h 3863723"/>
                  <a:gd name="connsiteX53" fmla="*/ 2358814 w 3548024"/>
                  <a:gd name="connsiteY53" fmla="*/ 1045617 h 3863723"/>
                  <a:gd name="connsiteX54" fmla="*/ 2257214 w 3548024"/>
                  <a:gd name="connsiteY54" fmla="*/ 872897 h 3863723"/>
                  <a:gd name="connsiteX55" fmla="*/ 2216574 w 3548024"/>
                  <a:gd name="connsiteY55" fmla="*/ 791617 h 3863723"/>
                  <a:gd name="connsiteX56" fmla="*/ 2196254 w 3548024"/>
                  <a:gd name="connsiteY56" fmla="*/ 822097 h 3863723"/>
                  <a:gd name="connsiteX57" fmla="*/ 2236894 w 3548024"/>
                  <a:gd name="connsiteY57" fmla="*/ 923697 h 3863723"/>
                  <a:gd name="connsiteX58" fmla="*/ 2297854 w 3548024"/>
                  <a:gd name="connsiteY58" fmla="*/ 1035457 h 3863723"/>
                  <a:gd name="connsiteX59" fmla="*/ 2348654 w 3548024"/>
                  <a:gd name="connsiteY59" fmla="*/ 1116737 h 3863723"/>
                  <a:gd name="connsiteX60" fmla="*/ 2379134 w 3548024"/>
                  <a:gd name="connsiteY60" fmla="*/ 1147217 h 3863723"/>
                  <a:gd name="connsiteX61" fmla="*/ 2358814 w 3548024"/>
                  <a:gd name="connsiteY61" fmla="*/ 1258977 h 3863723"/>
                  <a:gd name="connsiteX62" fmla="*/ 2257214 w 3548024"/>
                  <a:gd name="connsiteY62" fmla="*/ 1604417 h 3863723"/>
                  <a:gd name="connsiteX63" fmla="*/ 2206414 w 3548024"/>
                  <a:gd name="connsiteY63" fmla="*/ 1858417 h 3863723"/>
                  <a:gd name="connsiteX64" fmla="*/ 2155614 w 3548024"/>
                  <a:gd name="connsiteY64" fmla="*/ 2000657 h 3863723"/>
                  <a:gd name="connsiteX65" fmla="*/ 2084494 w 3548024"/>
                  <a:gd name="connsiteY65" fmla="*/ 2020977 h 3863723"/>
                  <a:gd name="connsiteX66" fmla="*/ 2043854 w 3548024"/>
                  <a:gd name="connsiteY66" fmla="*/ 1868577 h 3863723"/>
                  <a:gd name="connsiteX67" fmla="*/ 1952414 w 3548024"/>
                  <a:gd name="connsiteY67" fmla="*/ 1533297 h 3863723"/>
                  <a:gd name="connsiteX68" fmla="*/ 1840654 w 3548024"/>
                  <a:gd name="connsiteY68" fmla="*/ 1076097 h 3863723"/>
                  <a:gd name="connsiteX69" fmla="*/ 1800014 w 3548024"/>
                  <a:gd name="connsiteY69" fmla="*/ 618897 h 3863723"/>
                  <a:gd name="connsiteX70" fmla="*/ 1867129 w 3548024"/>
                  <a:gd name="connsiteY70" fmla="*/ 38001 h 3863723"/>
                  <a:gd name="connsiteX71" fmla="*/ 1795121 w 3548024"/>
                  <a:gd name="connsiteY71" fmla="*/ 110009 h 3863723"/>
                  <a:gd name="connsiteX72" fmla="*/ 1759374 w 3548024"/>
                  <a:gd name="connsiteY72" fmla="*/ 547777 h 3863723"/>
                  <a:gd name="connsiteX73" fmla="*/ 1759374 w 3548024"/>
                  <a:gd name="connsiteY73" fmla="*/ 740817 h 3863723"/>
                  <a:gd name="connsiteX74" fmla="*/ 1769534 w 3548024"/>
                  <a:gd name="connsiteY74" fmla="*/ 852577 h 3863723"/>
                  <a:gd name="connsiteX75" fmla="*/ 1728894 w 3548024"/>
                  <a:gd name="connsiteY75" fmla="*/ 791617 h 3863723"/>
                  <a:gd name="connsiteX76" fmla="*/ 1617134 w 3548024"/>
                  <a:gd name="connsiteY76" fmla="*/ 588417 h 3863723"/>
                  <a:gd name="connsiteX77" fmla="*/ 1566334 w 3548024"/>
                  <a:gd name="connsiteY77" fmla="*/ 324257 h 3863723"/>
                  <a:gd name="connsiteX78" fmla="*/ 1535854 w 3548024"/>
                  <a:gd name="connsiteY78" fmla="*/ 242977 h 3863723"/>
                  <a:gd name="connsiteX79" fmla="*/ 1515534 w 3548024"/>
                  <a:gd name="connsiteY79" fmla="*/ 303937 h 3863723"/>
                  <a:gd name="connsiteX80" fmla="*/ 1546014 w 3548024"/>
                  <a:gd name="connsiteY80" fmla="*/ 547777 h 3863723"/>
                  <a:gd name="connsiteX81" fmla="*/ 1566334 w 3548024"/>
                  <a:gd name="connsiteY81" fmla="*/ 608737 h 3863723"/>
                  <a:gd name="connsiteX82" fmla="*/ 1535854 w 3548024"/>
                  <a:gd name="connsiteY82" fmla="*/ 598577 h 3863723"/>
                  <a:gd name="connsiteX83" fmla="*/ 1434254 w 3548024"/>
                  <a:gd name="connsiteY83" fmla="*/ 517297 h 3863723"/>
                  <a:gd name="connsiteX84" fmla="*/ 1322494 w 3548024"/>
                  <a:gd name="connsiteY84" fmla="*/ 456337 h 3863723"/>
                  <a:gd name="connsiteX85" fmla="*/ 1312334 w 3548024"/>
                  <a:gd name="connsiteY85" fmla="*/ 486817 h 3863723"/>
                  <a:gd name="connsiteX86" fmla="*/ 1424094 w 3548024"/>
                  <a:gd name="connsiteY86" fmla="*/ 578257 h 3863723"/>
                  <a:gd name="connsiteX87" fmla="*/ 1566334 w 3548024"/>
                  <a:gd name="connsiteY87" fmla="*/ 659537 h 3863723"/>
                  <a:gd name="connsiteX88" fmla="*/ 1596814 w 3548024"/>
                  <a:gd name="connsiteY88" fmla="*/ 679857 h 3863723"/>
                  <a:gd name="connsiteX89" fmla="*/ 1678094 w 3548024"/>
                  <a:gd name="connsiteY89" fmla="*/ 811937 h 3863723"/>
                  <a:gd name="connsiteX90" fmla="*/ 1759374 w 3548024"/>
                  <a:gd name="connsiteY90" fmla="*/ 913537 h 3863723"/>
                  <a:gd name="connsiteX91" fmla="*/ 1779694 w 3548024"/>
                  <a:gd name="connsiteY91" fmla="*/ 1025297 h 3863723"/>
                  <a:gd name="connsiteX92" fmla="*/ 1810174 w 3548024"/>
                  <a:gd name="connsiteY92" fmla="*/ 1218337 h 3863723"/>
                  <a:gd name="connsiteX93" fmla="*/ 1871134 w 3548024"/>
                  <a:gd name="connsiteY93" fmla="*/ 1492657 h 3863723"/>
                  <a:gd name="connsiteX94" fmla="*/ 1850814 w 3548024"/>
                  <a:gd name="connsiteY94" fmla="*/ 1492657 h 3863723"/>
                  <a:gd name="connsiteX95" fmla="*/ 1586654 w 3548024"/>
                  <a:gd name="connsiteY95" fmla="*/ 1319937 h 3863723"/>
                  <a:gd name="connsiteX96" fmla="*/ 1403774 w 3548024"/>
                  <a:gd name="connsiteY96" fmla="*/ 1096417 h 3863723"/>
                  <a:gd name="connsiteX97" fmla="*/ 1322494 w 3548024"/>
                  <a:gd name="connsiteY97" fmla="*/ 964337 h 3863723"/>
                  <a:gd name="connsiteX98" fmla="*/ 1302174 w 3548024"/>
                  <a:gd name="connsiteY98" fmla="*/ 801777 h 3863723"/>
                  <a:gd name="connsiteX99" fmla="*/ 1281854 w 3548024"/>
                  <a:gd name="connsiteY99" fmla="*/ 771297 h 3863723"/>
                  <a:gd name="connsiteX100" fmla="*/ 1251374 w 3548024"/>
                  <a:gd name="connsiteY100" fmla="*/ 852577 h 3863723"/>
                  <a:gd name="connsiteX101" fmla="*/ 1261534 w 3548024"/>
                  <a:gd name="connsiteY101" fmla="*/ 954177 h 3863723"/>
                  <a:gd name="connsiteX102" fmla="*/ 1180254 w 3548024"/>
                  <a:gd name="connsiteY102" fmla="*/ 872897 h 3863723"/>
                  <a:gd name="connsiteX103" fmla="*/ 1007534 w 3548024"/>
                  <a:gd name="connsiteY103" fmla="*/ 690017 h 3863723"/>
                  <a:gd name="connsiteX104" fmla="*/ 936414 w 3548024"/>
                  <a:gd name="connsiteY104" fmla="*/ 557937 h 3863723"/>
                  <a:gd name="connsiteX105" fmla="*/ 885614 w 3548024"/>
                  <a:gd name="connsiteY105" fmla="*/ 476657 h 3863723"/>
                  <a:gd name="connsiteX106" fmla="*/ 855134 w 3548024"/>
                  <a:gd name="connsiteY106" fmla="*/ 476657 h 3863723"/>
                  <a:gd name="connsiteX107" fmla="*/ 875454 w 3548024"/>
                  <a:gd name="connsiteY107" fmla="*/ 547777 h 3863723"/>
                  <a:gd name="connsiteX108" fmla="*/ 977054 w 3548024"/>
                  <a:gd name="connsiteY108" fmla="*/ 730657 h 3863723"/>
                  <a:gd name="connsiteX109" fmla="*/ 1078654 w 3548024"/>
                  <a:gd name="connsiteY109" fmla="*/ 832257 h 3863723"/>
                  <a:gd name="connsiteX110" fmla="*/ 1007534 w 3548024"/>
                  <a:gd name="connsiteY110" fmla="*/ 832257 h 3863723"/>
                  <a:gd name="connsiteX111" fmla="*/ 844974 w 3548024"/>
                  <a:gd name="connsiteY111" fmla="*/ 761137 h 3863723"/>
                  <a:gd name="connsiteX112" fmla="*/ 824654 w 3548024"/>
                  <a:gd name="connsiteY112" fmla="*/ 781457 h 3863723"/>
                  <a:gd name="connsiteX113" fmla="*/ 916094 w 3548024"/>
                  <a:gd name="connsiteY113" fmla="*/ 832257 h 3863723"/>
                  <a:gd name="connsiteX114" fmla="*/ 1068494 w 3548024"/>
                  <a:gd name="connsiteY114" fmla="*/ 893217 h 3863723"/>
                  <a:gd name="connsiteX115" fmla="*/ 1119294 w 3548024"/>
                  <a:gd name="connsiteY115" fmla="*/ 903377 h 3863723"/>
                  <a:gd name="connsiteX116" fmla="*/ 1241214 w 3548024"/>
                  <a:gd name="connsiteY116" fmla="*/ 1004977 h 3863723"/>
                  <a:gd name="connsiteX117" fmla="*/ 1281854 w 3548024"/>
                  <a:gd name="connsiteY117" fmla="*/ 1035457 h 3863723"/>
                  <a:gd name="connsiteX118" fmla="*/ 1393614 w 3548024"/>
                  <a:gd name="connsiteY118" fmla="*/ 1167537 h 3863723"/>
                  <a:gd name="connsiteX119" fmla="*/ 1495214 w 3548024"/>
                  <a:gd name="connsiteY119" fmla="*/ 1299617 h 3863723"/>
                  <a:gd name="connsiteX120" fmla="*/ 1678094 w 3548024"/>
                  <a:gd name="connsiteY120" fmla="*/ 1472337 h 3863723"/>
                  <a:gd name="connsiteX121" fmla="*/ 1840654 w 3548024"/>
                  <a:gd name="connsiteY121" fmla="*/ 1604417 h 3863723"/>
                  <a:gd name="connsiteX122" fmla="*/ 1860974 w 3548024"/>
                  <a:gd name="connsiteY122" fmla="*/ 1655217 h 3863723"/>
                  <a:gd name="connsiteX123" fmla="*/ 1881294 w 3548024"/>
                  <a:gd name="connsiteY123" fmla="*/ 1807617 h 3863723"/>
                  <a:gd name="connsiteX124" fmla="*/ 1891454 w 3548024"/>
                  <a:gd name="connsiteY124" fmla="*/ 1899057 h 3863723"/>
                  <a:gd name="connsiteX125" fmla="*/ 1881294 w 3548024"/>
                  <a:gd name="connsiteY125" fmla="*/ 2061617 h 3863723"/>
                  <a:gd name="connsiteX126" fmla="*/ 1769534 w 3548024"/>
                  <a:gd name="connsiteY126" fmla="*/ 2010817 h 3863723"/>
                  <a:gd name="connsiteX127" fmla="*/ 1495214 w 3548024"/>
                  <a:gd name="connsiteY127" fmla="*/ 1960017 h 3863723"/>
                  <a:gd name="connsiteX128" fmla="*/ 1251374 w 3548024"/>
                  <a:gd name="connsiteY128" fmla="*/ 1888897 h 3863723"/>
                  <a:gd name="connsiteX129" fmla="*/ 895774 w 3548024"/>
                  <a:gd name="connsiteY129" fmla="*/ 1756817 h 3863723"/>
                  <a:gd name="connsiteX130" fmla="*/ 662094 w 3548024"/>
                  <a:gd name="connsiteY130" fmla="*/ 1523137 h 3863723"/>
                  <a:gd name="connsiteX131" fmla="*/ 509694 w 3548024"/>
                  <a:gd name="connsiteY131" fmla="*/ 1319937 h 3863723"/>
                  <a:gd name="connsiteX132" fmla="*/ 418254 w 3548024"/>
                  <a:gd name="connsiteY132" fmla="*/ 1218337 h 3863723"/>
                  <a:gd name="connsiteX133" fmla="*/ 357294 w 3548024"/>
                  <a:gd name="connsiteY133" fmla="*/ 1228497 h 3863723"/>
                  <a:gd name="connsiteX134" fmla="*/ 438574 w 3548024"/>
                  <a:gd name="connsiteY134" fmla="*/ 1319937 h 3863723"/>
                  <a:gd name="connsiteX135" fmla="*/ 560494 w 3548024"/>
                  <a:gd name="connsiteY135" fmla="*/ 1502817 h 3863723"/>
                  <a:gd name="connsiteX136" fmla="*/ 621454 w 3548024"/>
                  <a:gd name="connsiteY136" fmla="*/ 1584097 h 3863723"/>
                  <a:gd name="connsiteX137" fmla="*/ 550334 w 3548024"/>
                  <a:gd name="connsiteY137" fmla="*/ 1573937 h 3863723"/>
                  <a:gd name="connsiteX138" fmla="*/ 377614 w 3548024"/>
                  <a:gd name="connsiteY138" fmla="*/ 1482497 h 3863723"/>
                  <a:gd name="connsiteX139" fmla="*/ 204894 w 3548024"/>
                  <a:gd name="connsiteY139" fmla="*/ 1360577 h 3863723"/>
                  <a:gd name="connsiteX140" fmla="*/ 42334 w 3548024"/>
                  <a:gd name="connsiteY140" fmla="*/ 1228497 h 3863723"/>
                  <a:gd name="connsiteX141" fmla="*/ 1694 w 3548024"/>
                  <a:gd name="connsiteY141" fmla="*/ 1238657 h 3863723"/>
                  <a:gd name="connsiteX142" fmla="*/ 82974 w 3548024"/>
                  <a:gd name="connsiteY142" fmla="*/ 1309777 h 3863723"/>
                  <a:gd name="connsiteX143" fmla="*/ 357294 w 3548024"/>
                  <a:gd name="connsiteY143" fmla="*/ 1533297 h 3863723"/>
                  <a:gd name="connsiteX144" fmla="*/ 601134 w 3548024"/>
                  <a:gd name="connsiteY144" fmla="*/ 1645057 h 3863723"/>
                  <a:gd name="connsiteX145" fmla="*/ 702734 w 3548024"/>
                  <a:gd name="connsiteY145" fmla="*/ 1665377 h 3863723"/>
                  <a:gd name="connsiteX146" fmla="*/ 753534 w 3548024"/>
                  <a:gd name="connsiteY146" fmla="*/ 1726337 h 3863723"/>
                  <a:gd name="connsiteX147" fmla="*/ 814494 w 3548024"/>
                  <a:gd name="connsiteY147" fmla="*/ 1777137 h 3863723"/>
                  <a:gd name="connsiteX148" fmla="*/ 905934 w 3548024"/>
                  <a:gd name="connsiteY148" fmla="*/ 1827937 h 3863723"/>
                  <a:gd name="connsiteX149" fmla="*/ 1231054 w 3548024"/>
                  <a:gd name="connsiteY149" fmla="*/ 1949857 h 3863723"/>
                  <a:gd name="connsiteX150" fmla="*/ 1535854 w 3548024"/>
                  <a:gd name="connsiteY150" fmla="*/ 2061617 h 3863723"/>
                  <a:gd name="connsiteX151" fmla="*/ 1647614 w 3548024"/>
                  <a:gd name="connsiteY151" fmla="*/ 2132737 h 3863723"/>
                  <a:gd name="connsiteX152" fmla="*/ 1464734 w 3548024"/>
                  <a:gd name="connsiteY152" fmla="*/ 2102257 h 3863723"/>
                  <a:gd name="connsiteX153" fmla="*/ 1281854 w 3548024"/>
                  <a:gd name="connsiteY153" fmla="*/ 2102257 h 3863723"/>
                  <a:gd name="connsiteX154" fmla="*/ 1048174 w 3548024"/>
                  <a:gd name="connsiteY154" fmla="*/ 2081937 h 3863723"/>
                  <a:gd name="connsiteX155" fmla="*/ 804334 w 3548024"/>
                  <a:gd name="connsiteY155" fmla="*/ 2010817 h 3863723"/>
                  <a:gd name="connsiteX156" fmla="*/ 540174 w 3548024"/>
                  <a:gd name="connsiteY156" fmla="*/ 1919377 h 3863723"/>
                  <a:gd name="connsiteX157" fmla="*/ 509694 w 3548024"/>
                  <a:gd name="connsiteY157" fmla="*/ 1909217 h 3863723"/>
                  <a:gd name="connsiteX158" fmla="*/ 377614 w 3548024"/>
                  <a:gd name="connsiteY158" fmla="*/ 1817777 h 3863723"/>
                  <a:gd name="connsiteX159" fmla="*/ 336974 w 3548024"/>
                  <a:gd name="connsiteY159" fmla="*/ 1827937 h 3863723"/>
                  <a:gd name="connsiteX160" fmla="*/ 469054 w 3548024"/>
                  <a:gd name="connsiteY160" fmla="*/ 1949857 h 3863723"/>
                  <a:gd name="connsiteX161" fmla="*/ 723054 w 3548024"/>
                  <a:gd name="connsiteY161" fmla="*/ 2031137 h 3863723"/>
                  <a:gd name="connsiteX162" fmla="*/ 601134 w 3548024"/>
                  <a:gd name="connsiteY162" fmla="*/ 2031137 h 3863723"/>
                  <a:gd name="connsiteX163" fmla="*/ 469054 w 3548024"/>
                  <a:gd name="connsiteY163" fmla="*/ 2020977 h 3863723"/>
                  <a:gd name="connsiteX164" fmla="*/ 469054 w 3548024"/>
                  <a:gd name="connsiteY164" fmla="*/ 2071777 h 3863723"/>
                  <a:gd name="connsiteX165" fmla="*/ 580814 w 3548024"/>
                  <a:gd name="connsiteY165" fmla="*/ 2071777 h 3863723"/>
                  <a:gd name="connsiteX166" fmla="*/ 784014 w 3548024"/>
                  <a:gd name="connsiteY166" fmla="*/ 2071777 h 3863723"/>
                  <a:gd name="connsiteX167" fmla="*/ 987214 w 3548024"/>
                  <a:gd name="connsiteY167" fmla="*/ 2112417 h 3863723"/>
                  <a:gd name="connsiteX168" fmla="*/ 1261534 w 3548024"/>
                  <a:gd name="connsiteY168" fmla="*/ 2132737 h 3863723"/>
                  <a:gd name="connsiteX169" fmla="*/ 1578766 w 3548024"/>
                  <a:gd name="connsiteY169" fmla="*/ 2175010 h 3863723"/>
                  <a:gd name="connsiteX170" fmla="*/ 1739054 w 3548024"/>
                  <a:gd name="connsiteY170" fmla="*/ 2305457 h 3863723"/>
                  <a:gd name="connsiteX171" fmla="*/ 1789854 w 3548024"/>
                  <a:gd name="connsiteY171" fmla="*/ 2437537 h 3863723"/>
                  <a:gd name="connsiteX172" fmla="*/ 1800014 w 3548024"/>
                  <a:gd name="connsiteY172" fmla="*/ 2681377 h 3863723"/>
                  <a:gd name="connsiteX173" fmla="*/ 1779694 w 3548024"/>
                  <a:gd name="connsiteY173" fmla="*/ 2935377 h 3863723"/>
                  <a:gd name="connsiteX174" fmla="*/ 1728894 w 3548024"/>
                  <a:gd name="connsiteY174" fmla="*/ 3230017 h 3863723"/>
                  <a:gd name="connsiteX175" fmla="*/ 1678094 w 3548024"/>
                  <a:gd name="connsiteY175" fmla="*/ 3524657 h 3863723"/>
                  <a:gd name="connsiteX176" fmla="*/ 1627294 w 3548024"/>
                  <a:gd name="connsiteY176" fmla="*/ 3768497 h 3863723"/>
                  <a:gd name="connsiteX177" fmla="*/ 1820334 w 3548024"/>
                  <a:gd name="connsiteY177" fmla="*/ 3849777 h 3863723"/>
                  <a:gd name="connsiteX178" fmla="*/ 2114974 w 3548024"/>
                  <a:gd name="connsiteY178" fmla="*/ 3859937 h 3863723"/>
                  <a:gd name="connsiteX179" fmla="*/ 2186094 w 3548024"/>
                  <a:gd name="connsiteY179" fmla="*/ 3809137 h 3863723"/>
                  <a:gd name="connsiteX180" fmla="*/ 2175934 w 3548024"/>
                  <a:gd name="connsiteY180" fmla="*/ 3453537 h 3863723"/>
                  <a:gd name="connsiteX181" fmla="*/ 2154830 w 3548024"/>
                  <a:gd name="connsiteY181" fmla="*/ 2535050 h 3863723"/>
                  <a:gd name="connsiteX0" fmla="*/ 2154830 w 3548024"/>
                  <a:gd name="connsiteY0" fmla="*/ 2535050 h 3863723"/>
                  <a:gd name="connsiteX1" fmla="*/ 2198719 w 3548024"/>
                  <a:gd name="connsiteY1" fmla="*/ 2548406 h 3863723"/>
                  <a:gd name="connsiteX2" fmla="*/ 2298846 w 3548024"/>
                  <a:gd name="connsiteY2" fmla="*/ 2247018 h 3863723"/>
                  <a:gd name="connsiteX3" fmla="*/ 2622974 w 3548024"/>
                  <a:gd name="connsiteY3" fmla="*/ 2020977 h 3863723"/>
                  <a:gd name="connsiteX4" fmla="*/ 3009054 w 3548024"/>
                  <a:gd name="connsiteY4" fmla="*/ 1797457 h 3863723"/>
                  <a:gd name="connsiteX5" fmla="*/ 3283374 w 3548024"/>
                  <a:gd name="connsiteY5" fmla="*/ 1685697 h 3863723"/>
                  <a:gd name="connsiteX6" fmla="*/ 3466254 w 3548024"/>
                  <a:gd name="connsiteY6" fmla="*/ 1573937 h 3863723"/>
                  <a:gd name="connsiteX7" fmla="*/ 3547534 w 3548024"/>
                  <a:gd name="connsiteY7" fmla="*/ 1462177 h 3863723"/>
                  <a:gd name="connsiteX8" fmla="*/ 3496734 w 3548024"/>
                  <a:gd name="connsiteY8" fmla="*/ 1452017 h 3863723"/>
                  <a:gd name="connsiteX9" fmla="*/ 3425614 w 3548024"/>
                  <a:gd name="connsiteY9" fmla="*/ 1553617 h 3863723"/>
                  <a:gd name="connsiteX10" fmla="*/ 3232574 w 3548024"/>
                  <a:gd name="connsiteY10" fmla="*/ 1655217 h 3863723"/>
                  <a:gd name="connsiteX11" fmla="*/ 2917614 w 3548024"/>
                  <a:gd name="connsiteY11" fmla="*/ 1787297 h 3863723"/>
                  <a:gd name="connsiteX12" fmla="*/ 2887134 w 3548024"/>
                  <a:gd name="connsiteY12" fmla="*/ 1777137 h 3863723"/>
                  <a:gd name="connsiteX13" fmla="*/ 2917614 w 3548024"/>
                  <a:gd name="connsiteY13" fmla="*/ 1665377 h 3863723"/>
                  <a:gd name="connsiteX14" fmla="*/ 2978574 w 3548024"/>
                  <a:gd name="connsiteY14" fmla="*/ 1502817 h 3863723"/>
                  <a:gd name="connsiteX15" fmla="*/ 2978574 w 3548024"/>
                  <a:gd name="connsiteY15" fmla="*/ 1452017 h 3863723"/>
                  <a:gd name="connsiteX16" fmla="*/ 2927774 w 3548024"/>
                  <a:gd name="connsiteY16" fmla="*/ 1462177 h 3863723"/>
                  <a:gd name="connsiteX17" fmla="*/ 2897294 w 3548024"/>
                  <a:gd name="connsiteY17" fmla="*/ 1543457 h 3863723"/>
                  <a:gd name="connsiteX18" fmla="*/ 2816014 w 3548024"/>
                  <a:gd name="connsiteY18" fmla="*/ 1766977 h 3863723"/>
                  <a:gd name="connsiteX19" fmla="*/ 2785534 w 3548024"/>
                  <a:gd name="connsiteY19" fmla="*/ 1848257 h 3863723"/>
                  <a:gd name="connsiteX20" fmla="*/ 2586878 w 3548024"/>
                  <a:gd name="connsiteY20" fmla="*/ 1958986 h 3863723"/>
                  <a:gd name="connsiteX21" fmla="*/ 2368974 w 3548024"/>
                  <a:gd name="connsiteY21" fmla="*/ 2081937 h 3863723"/>
                  <a:gd name="connsiteX22" fmla="*/ 2226734 w 3548024"/>
                  <a:gd name="connsiteY22" fmla="*/ 2193697 h 3863723"/>
                  <a:gd name="connsiteX23" fmla="*/ 2308014 w 3548024"/>
                  <a:gd name="connsiteY23" fmla="*/ 1848257 h 3863723"/>
                  <a:gd name="connsiteX24" fmla="*/ 2379134 w 3548024"/>
                  <a:gd name="connsiteY24" fmla="*/ 1462177 h 3863723"/>
                  <a:gd name="connsiteX25" fmla="*/ 2592494 w 3548024"/>
                  <a:gd name="connsiteY25" fmla="*/ 1238657 h 3863723"/>
                  <a:gd name="connsiteX26" fmla="*/ 2663614 w 3548024"/>
                  <a:gd name="connsiteY26" fmla="*/ 1076097 h 3863723"/>
                  <a:gd name="connsiteX27" fmla="*/ 2622974 w 3548024"/>
                  <a:gd name="connsiteY27" fmla="*/ 1076097 h 3863723"/>
                  <a:gd name="connsiteX28" fmla="*/ 2562014 w 3548024"/>
                  <a:gd name="connsiteY28" fmla="*/ 1208177 h 3863723"/>
                  <a:gd name="connsiteX29" fmla="*/ 2409614 w 3548024"/>
                  <a:gd name="connsiteY29" fmla="*/ 1330097 h 3863723"/>
                  <a:gd name="connsiteX30" fmla="*/ 2460414 w 3548024"/>
                  <a:gd name="connsiteY30" fmla="*/ 1157377 h 3863723"/>
                  <a:gd name="connsiteX31" fmla="*/ 2541694 w 3548024"/>
                  <a:gd name="connsiteY31" fmla="*/ 862737 h 3863723"/>
                  <a:gd name="connsiteX32" fmla="*/ 2643294 w 3548024"/>
                  <a:gd name="connsiteY32" fmla="*/ 771297 h 3863723"/>
                  <a:gd name="connsiteX33" fmla="*/ 2724574 w 3548024"/>
                  <a:gd name="connsiteY33" fmla="*/ 679857 h 3863723"/>
                  <a:gd name="connsiteX34" fmla="*/ 2734734 w 3548024"/>
                  <a:gd name="connsiteY34" fmla="*/ 629057 h 3863723"/>
                  <a:gd name="connsiteX35" fmla="*/ 2694094 w 3548024"/>
                  <a:gd name="connsiteY35" fmla="*/ 649377 h 3863723"/>
                  <a:gd name="connsiteX36" fmla="*/ 2622974 w 3548024"/>
                  <a:gd name="connsiteY36" fmla="*/ 730657 h 3863723"/>
                  <a:gd name="connsiteX37" fmla="*/ 2562014 w 3548024"/>
                  <a:gd name="connsiteY37" fmla="*/ 761137 h 3863723"/>
                  <a:gd name="connsiteX38" fmla="*/ 2673774 w 3548024"/>
                  <a:gd name="connsiteY38" fmla="*/ 456337 h 3863723"/>
                  <a:gd name="connsiteX39" fmla="*/ 2724574 w 3548024"/>
                  <a:gd name="connsiteY39" fmla="*/ 222657 h 3863723"/>
                  <a:gd name="connsiteX40" fmla="*/ 2683934 w 3548024"/>
                  <a:gd name="connsiteY40" fmla="*/ 212497 h 3863723"/>
                  <a:gd name="connsiteX41" fmla="*/ 2663614 w 3548024"/>
                  <a:gd name="connsiteY41" fmla="*/ 324257 h 3863723"/>
                  <a:gd name="connsiteX42" fmla="*/ 2612814 w 3548024"/>
                  <a:gd name="connsiteY42" fmla="*/ 496977 h 3863723"/>
                  <a:gd name="connsiteX43" fmla="*/ 2592494 w 3548024"/>
                  <a:gd name="connsiteY43" fmla="*/ 496977 h 3863723"/>
                  <a:gd name="connsiteX44" fmla="*/ 2551854 w 3548024"/>
                  <a:gd name="connsiteY44" fmla="*/ 354737 h 3863723"/>
                  <a:gd name="connsiteX45" fmla="*/ 2521374 w 3548024"/>
                  <a:gd name="connsiteY45" fmla="*/ 263297 h 3863723"/>
                  <a:gd name="connsiteX46" fmla="*/ 2490894 w 3548024"/>
                  <a:gd name="connsiteY46" fmla="*/ 293777 h 3863723"/>
                  <a:gd name="connsiteX47" fmla="*/ 2511214 w 3548024"/>
                  <a:gd name="connsiteY47" fmla="*/ 354737 h 3863723"/>
                  <a:gd name="connsiteX48" fmla="*/ 2541694 w 3548024"/>
                  <a:gd name="connsiteY48" fmla="*/ 466497 h 3863723"/>
                  <a:gd name="connsiteX49" fmla="*/ 2562014 w 3548024"/>
                  <a:gd name="connsiteY49" fmla="*/ 557937 h 3863723"/>
                  <a:gd name="connsiteX50" fmla="*/ 2572174 w 3548024"/>
                  <a:gd name="connsiteY50" fmla="*/ 588417 h 3863723"/>
                  <a:gd name="connsiteX51" fmla="*/ 2490894 w 3548024"/>
                  <a:gd name="connsiteY51" fmla="*/ 822097 h 3863723"/>
                  <a:gd name="connsiteX52" fmla="*/ 2419774 w 3548024"/>
                  <a:gd name="connsiteY52" fmla="*/ 1076097 h 3863723"/>
                  <a:gd name="connsiteX53" fmla="*/ 2358814 w 3548024"/>
                  <a:gd name="connsiteY53" fmla="*/ 1045617 h 3863723"/>
                  <a:gd name="connsiteX54" fmla="*/ 2257214 w 3548024"/>
                  <a:gd name="connsiteY54" fmla="*/ 872897 h 3863723"/>
                  <a:gd name="connsiteX55" fmla="*/ 2216574 w 3548024"/>
                  <a:gd name="connsiteY55" fmla="*/ 791617 h 3863723"/>
                  <a:gd name="connsiteX56" fmla="*/ 2196254 w 3548024"/>
                  <a:gd name="connsiteY56" fmla="*/ 822097 h 3863723"/>
                  <a:gd name="connsiteX57" fmla="*/ 2236894 w 3548024"/>
                  <a:gd name="connsiteY57" fmla="*/ 923697 h 3863723"/>
                  <a:gd name="connsiteX58" fmla="*/ 2297854 w 3548024"/>
                  <a:gd name="connsiteY58" fmla="*/ 1035457 h 3863723"/>
                  <a:gd name="connsiteX59" fmla="*/ 2348654 w 3548024"/>
                  <a:gd name="connsiteY59" fmla="*/ 1116737 h 3863723"/>
                  <a:gd name="connsiteX60" fmla="*/ 2379134 w 3548024"/>
                  <a:gd name="connsiteY60" fmla="*/ 1147217 h 3863723"/>
                  <a:gd name="connsiteX61" fmla="*/ 2358814 w 3548024"/>
                  <a:gd name="connsiteY61" fmla="*/ 1258977 h 3863723"/>
                  <a:gd name="connsiteX62" fmla="*/ 2257214 w 3548024"/>
                  <a:gd name="connsiteY62" fmla="*/ 1604417 h 3863723"/>
                  <a:gd name="connsiteX63" fmla="*/ 2206414 w 3548024"/>
                  <a:gd name="connsiteY63" fmla="*/ 1858417 h 3863723"/>
                  <a:gd name="connsiteX64" fmla="*/ 2155614 w 3548024"/>
                  <a:gd name="connsiteY64" fmla="*/ 2000657 h 3863723"/>
                  <a:gd name="connsiteX65" fmla="*/ 2084494 w 3548024"/>
                  <a:gd name="connsiteY65" fmla="*/ 2020977 h 3863723"/>
                  <a:gd name="connsiteX66" fmla="*/ 2043854 w 3548024"/>
                  <a:gd name="connsiteY66" fmla="*/ 1868577 h 3863723"/>
                  <a:gd name="connsiteX67" fmla="*/ 1952414 w 3548024"/>
                  <a:gd name="connsiteY67" fmla="*/ 1533297 h 3863723"/>
                  <a:gd name="connsiteX68" fmla="*/ 1840654 w 3548024"/>
                  <a:gd name="connsiteY68" fmla="*/ 1076097 h 3863723"/>
                  <a:gd name="connsiteX69" fmla="*/ 1800014 w 3548024"/>
                  <a:gd name="connsiteY69" fmla="*/ 618897 h 3863723"/>
                  <a:gd name="connsiteX70" fmla="*/ 1867129 w 3548024"/>
                  <a:gd name="connsiteY70" fmla="*/ 38001 h 3863723"/>
                  <a:gd name="connsiteX71" fmla="*/ 1795121 w 3548024"/>
                  <a:gd name="connsiteY71" fmla="*/ 110009 h 3863723"/>
                  <a:gd name="connsiteX72" fmla="*/ 1759374 w 3548024"/>
                  <a:gd name="connsiteY72" fmla="*/ 547777 h 3863723"/>
                  <a:gd name="connsiteX73" fmla="*/ 1759374 w 3548024"/>
                  <a:gd name="connsiteY73" fmla="*/ 740817 h 3863723"/>
                  <a:gd name="connsiteX74" fmla="*/ 1769534 w 3548024"/>
                  <a:gd name="connsiteY74" fmla="*/ 852577 h 3863723"/>
                  <a:gd name="connsiteX75" fmla="*/ 1728894 w 3548024"/>
                  <a:gd name="connsiteY75" fmla="*/ 791617 h 3863723"/>
                  <a:gd name="connsiteX76" fmla="*/ 1617134 w 3548024"/>
                  <a:gd name="connsiteY76" fmla="*/ 588417 h 3863723"/>
                  <a:gd name="connsiteX77" fmla="*/ 1566334 w 3548024"/>
                  <a:gd name="connsiteY77" fmla="*/ 324257 h 3863723"/>
                  <a:gd name="connsiteX78" fmla="*/ 1535854 w 3548024"/>
                  <a:gd name="connsiteY78" fmla="*/ 242977 h 3863723"/>
                  <a:gd name="connsiteX79" fmla="*/ 1515534 w 3548024"/>
                  <a:gd name="connsiteY79" fmla="*/ 303937 h 3863723"/>
                  <a:gd name="connsiteX80" fmla="*/ 1546014 w 3548024"/>
                  <a:gd name="connsiteY80" fmla="*/ 547777 h 3863723"/>
                  <a:gd name="connsiteX81" fmla="*/ 1566334 w 3548024"/>
                  <a:gd name="connsiteY81" fmla="*/ 608737 h 3863723"/>
                  <a:gd name="connsiteX82" fmla="*/ 1535854 w 3548024"/>
                  <a:gd name="connsiteY82" fmla="*/ 598577 h 3863723"/>
                  <a:gd name="connsiteX83" fmla="*/ 1434254 w 3548024"/>
                  <a:gd name="connsiteY83" fmla="*/ 517297 h 3863723"/>
                  <a:gd name="connsiteX84" fmla="*/ 1322494 w 3548024"/>
                  <a:gd name="connsiteY84" fmla="*/ 456337 h 3863723"/>
                  <a:gd name="connsiteX85" fmla="*/ 1312334 w 3548024"/>
                  <a:gd name="connsiteY85" fmla="*/ 486817 h 3863723"/>
                  <a:gd name="connsiteX86" fmla="*/ 1424094 w 3548024"/>
                  <a:gd name="connsiteY86" fmla="*/ 578257 h 3863723"/>
                  <a:gd name="connsiteX87" fmla="*/ 1566334 w 3548024"/>
                  <a:gd name="connsiteY87" fmla="*/ 659537 h 3863723"/>
                  <a:gd name="connsiteX88" fmla="*/ 1596814 w 3548024"/>
                  <a:gd name="connsiteY88" fmla="*/ 679857 h 3863723"/>
                  <a:gd name="connsiteX89" fmla="*/ 1678094 w 3548024"/>
                  <a:gd name="connsiteY89" fmla="*/ 811937 h 3863723"/>
                  <a:gd name="connsiteX90" fmla="*/ 1759374 w 3548024"/>
                  <a:gd name="connsiteY90" fmla="*/ 913537 h 3863723"/>
                  <a:gd name="connsiteX91" fmla="*/ 1779694 w 3548024"/>
                  <a:gd name="connsiteY91" fmla="*/ 1025297 h 3863723"/>
                  <a:gd name="connsiteX92" fmla="*/ 1810174 w 3548024"/>
                  <a:gd name="connsiteY92" fmla="*/ 1218337 h 3863723"/>
                  <a:gd name="connsiteX93" fmla="*/ 1871134 w 3548024"/>
                  <a:gd name="connsiteY93" fmla="*/ 1492657 h 3863723"/>
                  <a:gd name="connsiteX94" fmla="*/ 1850814 w 3548024"/>
                  <a:gd name="connsiteY94" fmla="*/ 1492657 h 3863723"/>
                  <a:gd name="connsiteX95" fmla="*/ 1586654 w 3548024"/>
                  <a:gd name="connsiteY95" fmla="*/ 1319937 h 3863723"/>
                  <a:gd name="connsiteX96" fmla="*/ 1403774 w 3548024"/>
                  <a:gd name="connsiteY96" fmla="*/ 1096417 h 3863723"/>
                  <a:gd name="connsiteX97" fmla="*/ 1322494 w 3548024"/>
                  <a:gd name="connsiteY97" fmla="*/ 964337 h 3863723"/>
                  <a:gd name="connsiteX98" fmla="*/ 1302174 w 3548024"/>
                  <a:gd name="connsiteY98" fmla="*/ 801777 h 3863723"/>
                  <a:gd name="connsiteX99" fmla="*/ 1281854 w 3548024"/>
                  <a:gd name="connsiteY99" fmla="*/ 771297 h 3863723"/>
                  <a:gd name="connsiteX100" fmla="*/ 1251374 w 3548024"/>
                  <a:gd name="connsiteY100" fmla="*/ 852577 h 3863723"/>
                  <a:gd name="connsiteX101" fmla="*/ 1261534 w 3548024"/>
                  <a:gd name="connsiteY101" fmla="*/ 954177 h 3863723"/>
                  <a:gd name="connsiteX102" fmla="*/ 1180254 w 3548024"/>
                  <a:gd name="connsiteY102" fmla="*/ 872897 h 3863723"/>
                  <a:gd name="connsiteX103" fmla="*/ 1007534 w 3548024"/>
                  <a:gd name="connsiteY103" fmla="*/ 690017 h 3863723"/>
                  <a:gd name="connsiteX104" fmla="*/ 936414 w 3548024"/>
                  <a:gd name="connsiteY104" fmla="*/ 557937 h 3863723"/>
                  <a:gd name="connsiteX105" fmla="*/ 885614 w 3548024"/>
                  <a:gd name="connsiteY105" fmla="*/ 476657 h 3863723"/>
                  <a:gd name="connsiteX106" fmla="*/ 855134 w 3548024"/>
                  <a:gd name="connsiteY106" fmla="*/ 476657 h 3863723"/>
                  <a:gd name="connsiteX107" fmla="*/ 875454 w 3548024"/>
                  <a:gd name="connsiteY107" fmla="*/ 547777 h 3863723"/>
                  <a:gd name="connsiteX108" fmla="*/ 977054 w 3548024"/>
                  <a:gd name="connsiteY108" fmla="*/ 730657 h 3863723"/>
                  <a:gd name="connsiteX109" fmla="*/ 1078654 w 3548024"/>
                  <a:gd name="connsiteY109" fmla="*/ 832257 h 3863723"/>
                  <a:gd name="connsiteX110" fmla="*/ 1007534 w 3548024"/>
                  <a:gd name="connsiteY110" fmla="*/ 832257 h 3863723"/>
                  <a:gd name="connsiteX111" fmla="*/ 844974 w 3548024"/>
                  <a:gd name="connsiteY111" fmla="*/ 761137 h 3863723"/>
                  <a:gd name="connsiteX112" fmla="*/ 824654 w 3548024"/>
                  <a:gd name="connsiteY112" fmla="*/ 781457 h 3863723"/>
                  <a:gd name="connsiteX113" fmla="*/ 916094 w 3548024"/>
                  <a:gd name="connsiteY113" fmla="*/ 832257 h 3863723"/>
                  <a:gd name="connsiteX114" fmla="*/ 1068494 w 3548024"/>
                  <a:gd name="connsiteY114" fmla="*/ 893217 h 3863723"/>
                  <a:gd name="connsiteX115" fmla="*/ 1119294 w 3548024"/>
                  <a:gd name="connsiteY115" fmla="*/ 903377 h 3863723"/>
                  <a:gd name="connsiteX116" fmla="*/ 1241214 w 3548024"/>
                  <a:gd name="connsiteY116" fmla="*/ 1004977 h 3863723"/>
                  <a:gd name="connsiteX117" fmla="*/ 1281854 w 3548024"/>
                  <a:gd name="connsiteY117" fmla="*/ 1035457 h 3863723"/>
                  <a:gd name="connsiteX118" fmla="*/ 1393614 w 3548024"/>
                  <a:gd name="connsiteY118" fmla="*/ 1167537 h 3863723"/>
                  <a:gd name="connsiteX119" fmla="*/ 1495214 w 3548024"/>
                  <a:gd name="connsiteY119" fmla="*/ 1299617 h 3863723"/>
                  <a:gd name="connsiteX120" fmla="*/ 1678094 w 3548024"/>
                  <a:gd name="connsiteY120" fmla="*/ 1472337 h 3863723"/>
                  <a:gd name="connsiteX121" fmla="*/ 1840654 w 3548024"/>
                  <a:gd name="connsiteY121" fmla="*/ 1604417 h 3863723"/>
                  <a:gd name="connsiteX122" fmla="*/ 1860974 w 3548024"/>
                  <a:gd name="connsiteY122" fmla="*/ 1655217 h 3863723"/>
                  <a:gd name="connsiteX123" fmla="*/ 1881294 w 3548024"/>
                  <a:gd name="connsiteY123" fmla="*/ 1807617 h 3863723"/>
                  <a:gd name="connsiteX124" fmla="*/ 1891454 w 3548024"/>
                  <a:gd name="connsiteY124" fmla="*/ 1899057 h 3863723"/>
                  <a:gd name="connsiteX125" fmla="*/ 1881294 w 3548024"/>
                  <a:gd name="connsiteY125" fmla="*/ 2061617 h 3863723"/>
                  <a:gd name="connsiteX126" fmla="*/ 1769534 w 3548024"/>
                  <a:gd name="connsiteY126" fmla="*/ 2010817 h 3863723"/>
                  <a:gd name="connsiteX127" fmla="*/ 1495214 w 3548024"/>
                  <a:gd name="connsiteY127" fmla="*/ 1960017 h 3863723"/>
                  <a:gd name="connsiteX128" fmla="*/ 1251374 w 3548024"/>
                  <a:gd name="connsiteY128" fmla="*/ 1888897 h 3863723"/>
                  <a:gd name="connsiteX129" fmla="*/ 895774 w 3548024"/>
                  <a:gd name="connsiteY129" fmla="*/ 1756817 h 3863723"/>
                  <a:gd name="connsiteX130" fmla="*/ 662094 w 3548024"/>
                  <a:gd name="connsiteY130" fmla="*/ 1523137 h 3863723"/>
                  <a:gd name="connsiteX131" fmla="*/ 509694 w 3548024"/>
                  <a:gd name="connsiteY131" fmla="*/ 1319937 h 3863723"/>
                  <a:gd name="connsiteX132" fmla="*/ 418254 w 3548024"/>
                  <a:gd name="connsiteY132" fmla="*/ 1218337 h 3863723"/>
                  <a:gd name="connsiteX133" fmla="*/ 357294 w 3548024"/>
                  <a:gd name="connsiteY133" fmla="*/ 1228497 h 3863723"/>
                  <a:gd name="connsiteX134" fmla="*/ 438574 w 3548024"/>
                  <a:gd name="connsiteY134" fmla="*/ 1319937 h 3863723"/>
                  <a:gd name="connsiteX135" fmla="*/ 560494 w 3548024"/>
                  <a:gd name="connsiteY135" fmla="*/ 1502817 h 3863723"/>
                  <a:gd name="connsiteX136" fmla="*/ 621454 w 3548024"/>
                  <a:gd name="connsiteY136" fmla="*/ 1584097 h 3863723"/>
                  <a:gd name="connsiteX137" fmla="*/ 550334 w 3548024"/>
                  <a:gd name="connsiteY137" fmla="*/ 1573937 h 3863723"/>
                  <a:gd name="connsiteX138" fmla="*/ 377614 w 3548024"/>
                  <a:gd name="connsiteY138" fmla="*/ 1482497 h 3863723"/>
                  <a:gd name="connsiteX139" fmla="*/ 204894 w 3548024"/>
                  <a:gd name="connsiteY139" fmla="*/ 1360577 h 3863723"/>
                  <a:gd name="connsiteX140" fmla="*/ 42334 w 3548024"/>
                  <a:gd name="connsiteY140" fmla="*/ 1228497 h 3863723"/>
                  <a:gd name="connsiteX141" fmla="*/ 1694 w 3548024"/>
                  <a:gd name="connsiteY141" fmla="*/ 1238657 h 3863723"/>
                  <a:gd name="connsiteX142" fmla="*/ 82974 w 3548024"/>
                  <a:gd name="connsiteY142" fmla="*/ 1309777 h 3863723"/>
                  <a:gd name="connsiteX143" fmla="*/ 357294 w 3548024"/>
                  <a:gd name="connsiteY143" fmla="*/ 1533297 h 3863723"/>
                  <a:gd name="connsiteX144" fmla="*/ 601134 w 3548024"/>
                  <a:gd name="connsiteY144" fmla="*/ 1645057 h 3863723"/>
                  <a:gd name="connsiteX145" fmla="*/ 702734 w 3548024"/>
                  <a:gd name="connsiteY145" fmla="*/ 1665377 h 3863723"/>
                  <a:gd name="connsiteX146" fmla="*/ 753534 w 3548024"/>
                  <a:gd name="connsiteY146" fmla="*/ 1726337 h 3863723"/>
                  <a:gd name="connsiteX147" fmla="*/ 814494 w 3548024"/>
                  <a:gd name="connsiteY147" fmla="*/ 1777137 h 3863723"/>
                  <a:gd name="connsiteX148" fmla="*/ 905934 w 3548024"/>
                  <a:gd name="connsiteY148" fmla="*/ 1827937 h 3863723"/>
                  <a:gd name="connsiteX149" fmla="*/ 1231054 w 3548024"/>
                  <a:gd name="connsiteY149" fmla="*/ 1949857 h 3863723"/>
                  <a:gd name="connsiteX150" fmla="*/ 1535854 w 3548024"/>
                  <a:gd name="connsiteY150" fmla="*/ 2061617 h 3863723"/>
                  <a:gd name="connsiteX151" fmla="*/ 1647614 w 3548024"/>
                  <a:gd name="connsiteY151" fmla="*/ 2132737 h 3863723"/>
                  <a:gd name="connsiteX152" fmla="*/ 1464734 w 3548024"/>
                  <a:gd name="connsiteY152" fmla="*/ 2102257 h 3863723"/>
                  <a:gd name="connsiteX153" fmla="*/ 1281854 w 3548024"/>
                  <a:gd name="connsiteY153" fmla="*/ 2102257 h 3863723"/>
                  <a:gd name="connsiteX154" fmla="*/ 1048174 w 3548024"/>
                  <a:gd name="connsiteY154" fmla="*/ 2081937 h 3863723"/>
                  <a:gd name="connsiteX155" fmla="*/ 804334 w 3548024"/>
                  <a:gd name="connsiteY155" fmla="*/ 2010817 h 3863723"/>
                  <a:gd name="connsiteX156" fmla="*/ 540174 w 3548024"/>
                  <a:gd name="connsiteY156" fmla="*/ 1919377 h 3863723"/>
                  <a:gd name="connsiteX157" fmla="*/ 509694 w 3548024"/>
                  <a:gd name="connsiteY157" fmla="*/ 1909217 h 3863723"/>
                  <a:gd name="connsiteX158" fmla="*/ 377614 w 3548024"/>
                  <a:gd name="connsiteY158" fmla="*/ 1817777 h 3863723"/>
                  <a:gd name="connsiteX159" fmla="*/ 336974 w 3548024"/>
                  <a:gd name="connsiteY159" fmla="*/ 1827937 h 3863723"/>
                  <a:gd name="connsiteX160" fmla="*/ 469054 w 3548024"/>
                  <a:gd name="connsiteY160" fmla="*/ 1949857 h 3863723"/>
                  <a:gd name="connsiteX161" fmla="*/ 723054 w 3548024"/>
                  <a:gd name="connsiteY161" fmla="*/ 2031137 h 3863723"/>
                  <a:gd name="connsiteX162" fmla="*/ 601134 w 3548024"/>
                  <a:gd name="connsiteY162" fmla="*/ 2031137 h 3863723"/>
                  <a:gd name="connsiteX163" fmla="*/ 469054 w 3548024"/>
                  <a:gd name="connsiteY163" fmla="*/ 2020977 h 3863723"/>
                  <a:gd name="connsiteX164" fmla="*/ 469054 w 3548024"/>
                  <a:gd name="connsiteY164" fmla="*/ 2071777 h 3863723"/>
                  <a:gd name="connsiteX165" fmla="*/ 580814 w 3548024"/>
                  <a:gd name="connsiteY165" fmla="*/ 2071777 h 3863723"/>
                  <a:gd name="connsiteX166" fmla="*/ 784014 w 3548024"/>
                  <a:gd name="connsiteY166" fmla="*/ 2071777 h 3863723"/>
                  <a:gd name="connsiteX167" fmla="*/ 987214 w 3548024"/>
                  <a:gd name="connsiteY167" fmla="*/ 2112417 h 3863723"/>
                  <a:gd name="connsiteX168" fmla="*/ 1261534 w 3548024"/>
                  <a:gd name="connsiteY168" fmla="*/ 2132737 h 3863723"/>
                  <a:gd name="connsiteX169" fmla="*/ 1578766 w 3548024"/>
                  <a:gd name="connsiteY169" fmla="*/ 2175010 h 3863723"/>
                  <a:gd name="connsiteX170" fmla="*/ 1739054 w 3548024"/>
                  <a:gd name="connsiteY170" fmla="*/ 2305457 h 3863723"/>
                  <a:gd name="connsiteX171" fmla="*/ 1789854 w 3548024"/>
                  <a:gd name="connsiteY171" fmla="*/ 2437537 h 3863723"/>
                  <a:gd name="connsiteX172" fmla="*/ 1800014 w 3548024"/>
                  <a:gd name="connsiteY172" fmla="*/ 2681377 h 3863723"/>
                  <a:gd name="connsiteX173" fmla="*/ 1779694 w 3548024"/>
                  <a:gd name="connsiteY173" fmla="*/ 2935377 h 3863723"/>
                  <a:gd name="connsiteX174" fmla="*/ 1728894 w 3548024"/>
                  <a:gd name="connsiteY174" fmla="*/ 3230017 h 3863723"/>
                  <a:gd name="connsiteX175" fmla="*/ 1678094 w 3548024"/>
                  <a:gd name="connsiteY175" fmla="*/ 3524657 h 3863723"/>
                  <a:gd name="connsiteX176" fmla="*/ 1627294 w 3548024"/>
                  <a:gd name="connsiteY176" fmla="*/ 3768497 h 3863723"/>
                  <a:gd name="connsiteX177" fmla="*/ 1820334 w 3548024"/>
                  <a:gd name="connsiteY177" fmla="*/ 3849777 h 3863723"/>
                  <a:gd name="connsiteX178" fmla="*/ 2114974 w 3548024"/>
                  <a:gd name="connsiteY178" fmla="*/ 3859937 h 3863723"/>
                  <a:gd name="connsiteX179" fmla="*/ 2186094 w 3548024"/>
                  <a:gd name="connsiteY179" fmla="*/ 3809137 h 3863723"/>
                  <a:gd name="connsiteX180" fmla="*/ 2175934 w 3548024"/>
                  <a:gd name="connsiteY180" fmla="*/ 3453537 h 3863723"/>
                  <a:gd name="connsiteX0" fmla="*/ 2224448 w 3548024"/>
                  <a:gd name="connsiteY0" fmla="*/ 3383831 h 3863723"/>
                  <a:gd name="connsiteX1" fmla="*/ 2198719 w 3548024"/>
                  <a:gd name="connsiteY1" fmla="*/ 2548406 h 3863723"/>
                  <a:gd name="connsiteX2" fmla="*/ 2298846 w 3548024"/>
                  <a:gd name="connsiteY2" fmla="*/ 2247018 h 3863723"/>
                  <a:gd name="connsiteX3" fmla="*/ 2622974 w 3548024"/>
                  <a:gd name="connsiteY3" fmla="*/ 2020977 h 3863723"/>
                  <a:gd name="connsiteX4" fmla="*/ 3009054 w 3548024"/>
                  <a:gd name="connsiteY4" fmla="*/ 1797457 h 3863723"/>
                  <a:gd name="connsiteX5" fmla="*/ 3283374 w 3548024"/>
                  <a:gd name="connsiteY5" fmla="*/ 1685697 h 3863723"/>
                  <a:gd name="connsiteX6" fmla="*/ 3466254 w 3548024"/>
                  <a:gd name="connsiteY6" fmla="*/ 1573937 h 3863723"/>
                  <a:gd name="connsiteX7" fmla="*/ 3547534 w 3548024"/>
                  <a:gd name="connsiteY7" fmla="*/ 1462177 h 3863723"/>
                  <a:gd name="connsiteX8" fmla="*/ 3496734 w 3548024"/>
                  <a:gd name="connsiteY8" fmla="*/ 1452017 h 3863723"/>
                  <a:gd name="connsiteX9" fmla="*/ 3425614 w 3548024"/>
                  <a:gd name="connsiteY9" fmla="*/ 1553617 h 3863723"/>
                  <a:gd name="connsiteX10" fmla="*/ 3232574 w 3548024"/>
                  <a:gd name="connsiteY10" fmla="*/ 1655217 h 3863723"/>
                  <a:gd name="connsiteX11" fmla="*/ 2917614 w 3548024"/>
                  <a:gd name="connsiteY11" fmla="*/ 1787297 h 3863723"/>
                  <a:gd name="connsiteX12" fmla="*/ 2887134 w 3548024"/>
                  <a:gd name="connsiteY12" fmla="*/ 1777137 h 3863723"/>
                  <a:gd name="connsiteX13" fmla="*/ 2917614 w 3548024"/>
                  <a:gd name="connsiteY13" fmla="*/ 1665377 h 3863723"/>
                  <a:gd name="connsiteX14" fmla="*/ 2978574 w 3548024"/>
                  <a:gd name="connsiteY14" fmla="*/ 1502817 h 3863723"/>
                  <a:gd name="connsiteX15" fmla="*/ 2978574 w 3548024"/>
                  <a:gd name="connsiteY15" fmla="*/ 1452017 h 3863723"/>
                  <a:gd name="connsiteX16" fmla="*/ 2927774 w 3548024"/>
                  <a:gd name="connsiteY16" fmla="*/ 1462177 h 3863723"/>
                  <a:gd name="connsiteX17" fmla="*/ 2897294 w 3548024"/>
                  <a:gd name="connsiteY17" fmla="*/ 1543457 h 3863723"/>
                  <a:gd name="connsiteX18" fmla="*/ 2816014 w 3548024"/>
                  <a:gd name="connsiteY18" fmla="*/ 1766977 h 3863723"/>
                  <a:gd name="connsiteX19" fmla="*/ 2785534 w 3548024"/>
                  <a:gd name="connsiteY19" fmla="*/ 1848257 h 3863723"/>
                  <a:gd name="connsiteX20" fmla="*/ 2586878 w 3548024"/>
                  <a:gd name="connsiteY20" fmla="*/ 1958986 h 3863723"/>
                  <a:gd name="connsiteX21" fmla="*/ 2368974 w 3548024"/>
                  <a:gd name="connsiteY21" fmla="*/ 2081937 h 3863723"/>
                  <a:gd name="connsiteX22" fmla="*/ 2226734 w 3548024"/>
                  <a:gd name="connsiteY22" fmla="*/ 2193697 h 3863723"/>
                  <a:gd name="connsiteX23" fmla="*/ 2308014 w 3548024"/>
                  <a:gd name="connsiteY23" fmla="*/ 1848257 h 3863723"/>
                  <a:gd name="connsiteX24" fmla="*/ 2379134 w 3548024"/>
                  <a:gd name="connsiteY24" fmla="*/ 1462177 h 3863723"/>
                  <a:gd name="connsiteX25" fmla="*/ 2592494 w 3548024"/>
                  <a:gd name="connsiteY25" fmla="*/ 1238657 h 3863723"/>
                  <a:gd name="connsiteX26" fmla="*/ 2663614 w 3548024"/>
                  <a:gd name="connsiteY26" fmla="*/ 1076097 h 3863723"/>
                  <a:gd name="connsiteX27" fmla="*/ 2622974 w 3548024"/>
                  <a:gd name="connsiteY27" fmla="*/ 1076097 h 3863723"/>
                  <a:gd name="connsiteX28" fmla="*/ 2562014 w 3548024"/>
                  <a:gd name="connsiteY28" fmla="*/ 1208177 h 3863723"/>
                  <a:gd name="connsiteX29" fmla="*/ 2409614 w 3548024"/>
                  <a:gd name="connsiteY29" fmla="*/ 1330097 h 3863723"/>
                  <a:gd name="connsiteX30" fmla="*/ 2460414 w 3548024"/>
                  <a:gd name="connsiteY30" fmla="*/ 1157377 h 3863723"/>
                  <a:gd name="connsiteX31" fmla="*/ 2541694 w 3548024"/>
                  <a:gd name="connsiteY31" fmla="*/ 862737 h 3863723"/>
                  <a:gd name="connsiteX32" fmla="*/ 2643294 w 3548024"/>
                  <a:gd name="connsiteY32" fmla="*/ 771297 h 3863723"/>
                  <a:gd name="connsiteX33" fmla="*/ 2724574 w 3548024"/>
                  <a:gd name="connsiteY33" fmla="*/ 679857 h 3863723"/>
                  <a:gd name="connsiteX34" fmla="*/ 2734734 w 3548024"/>
                  <a:gd name="connsiteY34" fmla="*/ 629057 h 3863723"/>
                  <a:gd name="connsiteX35" fmla="*/ 2694094 w 3548024"/>
                  <a:gd name="connsiteY35" fmla="*/ 649377 h 3863723"/>
                  <a:gd name="connsiteX36" fmla="*/ 2622974 w 3548024"/>
                  <a:gd name="connsiteY36" fmla="*/ 730657 h 3863723"/>
                  <a:gd name="connsiteX37" fmla="*/ 2562014 w 3548024"/>
                  <a:gd name="connsiteY37" fmla="*/ 761137 h 3863723"/>
                  <a:gd name="connsiteX38" fmla="*/ 2673774 w 3548024"/>
                  <a:gd name="connsiteY38" fmla="*/ 456337 h 3863723"/>
                  <a:gd name="connsiteX39" fmla="*/ 2724574 w 3548024"/>
                  <a:gd name="connsiteY39" fmla="*/ 222657 h 3863723"/>
                  <a:gd name="connsiteX40" fmla="*/ 2683934 w 3548024"/>
                  <a:gd name="connsiteY40" fmla="*/ 212497 h 3863723"/>
                  <a:gd name="connsiteX41" fmla="*/ 2663614 w 3548024"/>
                  <a:gd name="connsiteY41" fmla="*/ 324257 h 3863723"/>
                  <a:gd name="connsiteX42" fmla="*/ 2612814 w 3548024"/>
                  <a:gd name="connsiteY42" fmla="*/ 496977 h 3863723"/>
                  <a:gd name="connsiteX43" fmla="*/ 2592494 w 3548024"/>
                  <a:gd name="connsiteY43" fmla="*/ 496977 h 3863723"/>
                  <a:gd name="connsiteX44" fmla="*/ 2551854 w 3548024"/>
                  <a:gd name="connsiteY44" fmla="*/ 354737 h 3863723"/>
                  <a:gd name="connsiteX45" fmla="*/ 2521374 w 3548024"/>
                  <a:gd name="connsiteY45" fmla="*/ 263297 h 3863723"/>
                  <a:gd name="connsiteX46" fmla="*/ 2490894 w 3548024"/>
                  <a:gd name="connsiteY46" fmla="*/ 293777 h 3863723"/>
                  <a:gd name="connsiteX47" fmla="*/ 2511214 w 3548024"/>
                  <a:gd name="connsiteY47" fmla="*/ 354737 h 3863723"/>
                  <a:gd name="connsiteX48" fmla="*/ 2541694 w 3548024"/>
                  <a:gd name="connsiteY48" fmla="*/ 466497 h 3863723"/>
                  <a:gd name="connsiteX49" fmla="*/ 2562014 w 3548024"/>
                  <a:gd name="connsiteY49" fmla="*/ 557937 h 3863723"/>
                  <a:gd name="connsiteX50" fmla="*/ 2572174 w 3548024"/>
                  <a:gd name="connsiteY50" fmla="*/ 588417 h 3863723"/>
                  <a:gd name="connsiteX51" fmla="*/ 2490894 w 3548024"/>
                  <a:gd name="connsiteY51" fmla="*/ 822097 h 3863723"/>
                  <a:gd name="connsiteX52" fmla="*/ 2419774 w 3548024"/>
                  <a:gd name="connsiteY52" fmla="*/ 1076097 h 3863723"/>
                  <a:gd name="connsiteX53" fmla="*/ 2358814 w 3548024"/>
                  <a:gd name="connsiteY53" fmla="*/ 1045617 h 3863723"/>
                  <a:gd name="connsiteX54" fmla="*/ 2257214 w 3548024"/>
                  <a:gd name="connsiteY54" fmla="*/ 872897 h 3863723"/>
                  <a:gd name="connsiteX55" fmla="*/ 2216574 w 3548024"/>
                  <a:gd name="connsiteY55" fmla="*/ 791617 h 3863723"/>
                  <a:gd name="connsiteX56" fmla="*/ 2196254 w 3548024"/>
                  <a:gd name="connsiteY56" fmla="*/ 822097 h 3863723"/>
                  <a:gd name="connsiteX57" fmla="*/ 2236894 w 3548024"/>
                  <a:gd name="connsiteY57" fmla="*/ 923697 h 3863723"/>
                  <a:gd name="connsiteX58" fmla="*/ 2297854 w 3548024"/>
                  <a:gd name="connsiteY58" fmla="*/ 1035457 h 3863723"/>
                  <a:gd name="connsiteX59" fmla="*/ 2348654 w 3548024"/>
                  <a:gd name="connsiteY59" fmla="*/ 1116737 h 3863723"/>
                  <a:gd name="connsiteX60" fmla="*/ 2379134 w 3548024"/>
                  <a:gd name="connsiteY60" fmla="*/ 1147217 h 3863723"/>
                  <a:gd name="connsiteX61" fmla="*/ 2358814 w 3548024"/>
                  <a:gd name="connsiteY61" fmla="*/ 1258977 h 3863723"/>
                  <a:gd name="connsiteX62" fmla="*/ 2257214 w 3548024"/>
                  <a:gd name="connsiteY62" fmla="*/ 1604417 h 3863723"/>
                  <a:gd name="connsiteX63" fmla="*/ 2206414 w 3548024"/>
                  <a:gd name="connsiteY63" fmla="*/ 1858417 h 3863723"/>
                  <a:gd name="connsiteX64" fmla="*/ 2155614 w 3548024"/>
                  <a:gd name="connsiteY64" fmla="*/ 2000657 h 3863723"/>
                  <a:gd name="connsiteX65" fmla="*/ 2084494 w 3548024"/>
                  <a:gd name="connsiteY65" fmla="*/ 2020977 h 3863723"/>
                  <a:gd name="connsiteX66" fmla="*/ 2043854 w 3548024"/>
                  <a:gd name="connsiteY66" fmla="*/ 1868577 h 3863723"/>
                  <a:gd name="connsiteX67" fmla="*/ 1952414 w 3548024"/>
                  <a:gd name="connsiteY67" fmla="*/ 1533297 h 3863723"/>
                  <a:gd name="connsiteX68" fmla="*/ 1840654 w 3548024"/>
                  <a:gd name="connsiteY68" fmla="*/ 1076097 h 3863723"/>
                  <a:gd name="connsiteX69" fmla="*/ 1800014 w 3548024"/>
                  <a:gd name="connsiteY69" fmla="*/ 618897 h 3863723"/>
                  <a:gd name="connsiteX70" fmla="*/ 1867129 w 3548024"/>
                  <a:gd name="connsiteY70" fmla="*/ 38001 h 3863723"/>
                  <a:gd name="connsiteX71" fmla="*/ 1795121 w 3548024"/>
                  <a:gd name="connsiteY71" fmla="*/ 110009 h 3863723"/>
                  <a:gd name="connsiteX72" fmla="*/ 1759374 w 3548024"/>
                  <a:gd name="connsiteY72" fmla="*/ 547777 h 3863723"/>
                  <a:gd name="connsiteX73" fmla="*/ 1759374 w 3548024"/>
                  <a:gd name="connsiteY73" fmla="*/ 740817 h 3863723"/>
                  <a:gd name="connsiteX74" fmla="*/ 1769534 w 3548024"/>
                  <a:gd name="connsiteY74" fmla="*/ 852577 h 3863723"/>
                  <a:gd name="connsiteX75" fmla="*/ 1728894 w 3548024"/>
                  <a:gd name="connsiteY75" fmla="*/ 791617 h 3863723"/>
                  <a:gd name="connsiteX76" fmla="*/ 1617134 w 3548024"/>
                  <a:gd name="connsiteY76" fmla="*/ 588417 h 3863723"/>
                  <a:gd name="connsiteX77" fmla="*/ 1566334 w 3548024"/>
                  <a:gd name="connsiteY77" fmla="*/ 324257 h 3863723"/>
                  <a:gd name="connsiteX78" fmla="*/ 1535854 w 3548024"/>
                  <a:gd name="connsiteY78" fmla="*/ 242977 h 3863723"/>
                  <a:gd name="connsiteX79" fmla="*/ 1515534 w 3548024"/>
                  <a:gd name="connsiteY79" fmla="*/ 303937 h 3863723"/>
                  <a:gd name="connsiteX80" fmla="*/ 1546014 w 3548024"/>
                  <a:gd name="connsiteY80" fmla="*/ 547777 h 3863723"/>
                  <a:gd name="connsiteX81" fmla="*/ 1566334 w 3548024"/>
                  <a:gd name="connsiteY81" fmla="*/ 608737 h 3863723"/>
                  <a:gd name="connsiteX82" fmla="*/ 1535854 w 3548024"/>
                  <a:gd name="connsiteY82" fmla="*/ 598577 h 3863723"/>
                  <a:gd name="connsiteX83" fmla="*/ 1434254 w 3548024"/>
                  <a:gd name="connsiteY83" fmla="*/ 517297 h 3863723"/>
                  <a:gd name="connsiteX84" fmla="*/ 1322494 w 3548024"/>
                  <a:gd name="connsiteY84" fmla="*/ 456337 h 3863723"/>
                  <a:gd name="connsiteX85" fmla="*/ 1312334 w 3548024"/>
                  <a:gd name="connsiteY85" fmla="*/ 486817 h 3863723"/>
                  <a:gd name="connsiteX86" fmla="*/ 1424094 w 3548024"/>
                  <a:gd name="connsiteY86" fmla="*/ 578257 h 3863723"/>
                  <a:gd name="connsiteX87" fmla="*/ 1566334 w 3548024"/>
                  <a:gd name="connsiteY87" fmla="*/ 659537 h 3863723"/>
                  <a:gd name="connsiteX88" fmla="*/ 1596814 w 3548024"/>
                  <a:gd name="connsiteY88" fmla="*/ 679857 h 3863723"/>
                  <a:gd name="connsiteX89" fmla="*/ 1678094 w 3548024"/>
                  <a:gd name="connsiteY89" fmla="*/ 811937 h 3863723"/>
                  <a:gd name="connsiteX90" fmla="*/ 1759374 w 3548024"/>
                  <a:gd name="connsiteY90" fmla="*/ 913537 h 3863723"/>
                  <a:gd name="connsiteX91" fmla="*/ 1779694 w 3548024"/>
                  <a:gd name="connsiteY91" fmla="*/ 1025297 h 3863723"/>
                  <a:gd name="connsiteX92" fmla="*/ 1810174 w 3548024"/>
                  <a:gd name="connsiteY92" fmla="*/ 1218337 h 3863723"/>
                  <a:gd name="connsiteX93" fmla="*/ 1871134 w 3548024"/>
                  <a:gd name="connsiteY93" fmla="*/ 1492657 h 3863723"/>
                  <a:gd name="connsiteX94" fmla="*/ 1850814 w 3548024"/>
                  <a:gd name="connsiteY94" fmla="*/ 1492657 h 3863723"/>
                  <a:gd name="connsiteX95" fmla="*/ 1586654 w 3548024"/>
                  <a:gd name="connsiteY95" fmla="*/ 1319937 h 3863723"/>
                  <a:gd name="connsiteX96" fmla="*/ 1403774 w 3548024"/>
                  <a:gd name="connsiteY96" fmla="*/ 1096417 h 3863723"/>
                  <a:gd name="connsiteX97" fmla="*/ 1322494 w 3548024"/>
                  <a:gd name="connsiteY97" fmla="*/ 964337 h 3863723"/>
                  <a:gd name="connsiteX98" fmla="*/ 1302174 w 3548024"/>
                  <a:gd name="connsiteY98" fmla="*/ 801777 h 3863723"/>
                  <a:gd name="connsiteX99" fmla="*/ 1281854 w 3548024"/>
                  <a:gd name="connsiteY99" fmla="*/ 771297 h 3863723"/>
                  <a:gd name="connsiteX100" fmla="*/ 1251374 w 3548024"/>
                  <a:gd name="connsiteY100" fmla="*/ 852577 h 3863723"/>
                  <a:gd name="connsiteX101" fmla="*/ 1261534 w 3548024"/>
                  <a:gd name="connsiteY101" fmla="*/ 954177 h 3863723"/>
                  <a:gd name="connsiteX102" fmla="*/ 1180254 w 3548024"/>
                  <a:gd name="connsiteY102" fmla="*/ 872897 h 3863723"/>
                  <a:gd name="connsiteX103" fmla="*/ 1007534 w 3548024"/>
                  <a:gd name="connsiteY103" fmla="*/ 690017 h 3863723"/>
                  <a:gd name="connsiteX104" fmla="*/ 936414 w 3548024"/>
                  <a:gd name="connsiteY104" fmla="*/ 557937 h 3863723"/>
                  <a:gd name="connsiteX105" fmla="*/ 885614 w 3548024"/>
                  <a:gd name="connsiteY105" fmla="*/ 476657 h 3863723"/>
                  <a:gd name="connsiteX106" fmla="*/ 855134 w 3548024"/>
                  <a:gd name="connsiteY106" fmla="*/ 476657 h 3863723"/>
                  <a:gd name="connsiteX107" fmla="*/ 875454 w 3548024"/>
                  <a:gd name="connsiteY107" fmla="*/ 547777 h 3863723"/>
                  <a:gd name="connsiteX108" fmla="*/ 977054 w 3548024"/>
                  <a:gd name="connsiteY108" fmla="*/ 730657 h 3863723"/>
                  <a:gd name="connsiteX109" fmla="*/ 1078654 w 3548024"/>
                  <a:gd name="connsiteY109" fmla="*/ 832257 h 3863723"/>
                  <a:gd name="connsiteX110" fmla="*/ 1007534 w 3548024"/>
                  <a:gd name="connsiteY110" fmla="*/ 832257 h 3863723"/>
                  <a:gd name="connsiteX111" fmla="*/ 844974 w 3548024"/>
                  <a:gd name="connsiteY111" fmla="*/ 761137 h 3863723"/>
                  <a:gd name="connsiteX112" fmla="*/ 824654 w 3548024"/>
                  <a:gd name="connsiteY112" fmla="*/ 781457 h 3863723"/>
                  <a:gd name="connsiteX113" fmla="*/ 916094 w 3548024"/>
                  <a:gd name="connsiteY113" fmla="*/ 832257 h 3863723"/>
                  <a:gd name="connsiteX114" fmla="*/ 1068494 w 3548024"/>
                  <a:gd name="connsiteY114" fmla="*/ 893217 h 3863723"/>
                  <a:gd name="connsiteX115" fmla="*/ 1119294 w 3548024"/>
                  <a:gd name="connsiteY115" fmla="*/ 903377 h 3863723"/>
                  <a:gd name="connsiteX116" fmla="*/ 1241214 w 3548024"/>
                  <a:gd name="connsiteY116" fmla="*/ 1004977 h 3863723"/>
                  <a:gd name="connsiteX117" fmla="*/ 1281854 w 3548024"/>
                  <a:gd name="connsiteY117" fmla="*/ 1035457 h 3863723"/>
                  <a:gd name="connsiteX118" fmla="*/ 1393614 w 3548024"/>
                  <a:gd name="connsiteY118" fmla="*/ 1167537 h 3863723"/>
                  <a:gd name="connsiteX119" fmla="*/ 1495214 w 3548024"/>
                  <a:gd name="connsiteY119" fmla="*/ 1299617 h 3863723"/>
                  <a:gd name="connsiteX120" fmla="*/ 1678094 w 3548024"/>
                  <a:gd name="connsiteY120" fmla="*/ 1472337 h 3863723"/>
                  <a:gd name="connsiteX121" fmla="*/ 1840654 w 3548024"/>
                  <a:gd name="connsiteY121" fmla="*/ 1604417 h 3863723"/>
                  <a:gd name="connsiteX122" fmla="*/ 1860974 w 3548024"/>
                  <a:gd name="connsiteY122" fmla="*/ 1655217 h 3863723"/>
                  <a:gd name="connsiteX123" fmla="*/ 1881294 w 3548024"/>
                  <a:gd name="connsiteY123" fmla="*/ 1807617 h 3863723"/>
                  <a:gd name="connsiteX124" fmla="*/ 1891454 w 3548024"/>
                  <a:gd name="connsiteY124" fmla="*/ 1899057 h 3863723"/>
                  <a:gd name="connsiteX125" fmla="*/ 1881294 w 3548024"/>
                  <a:gd name="connsiteY125" fmla="*/ 2061617 h 3863723"/>
                  <a:gd name="connsiteX126" fmla="*/ 1769534 w 3548024"/>
                  <a:gd name="connsiteY126" fmla="*/ 2010817 h 3863723"/>
                  <a:gd name="connsiteX127" fmla="*/ 1495214 w 3548024"/>
                  <a:gd name="connsiteY127" fmla="*/ 1960017 h 3863723"/>
                  <a:gd name="connsiteX128" fmla="*/ 1251374 w 3548024"/>
                  <a:gd name="connsiteY128" fmla="*/ 1888897 h 3863723"/>
                  <a:gd name="connsiteX129" fmla="*/ 895774 w 3548024"/>
                  <a:gd name="connsiteY129" fmla="*/ 1756817 h 3863723"/>
                  <a:gd name="connsiteX130" fmla="*/ 662094 w 3548024"/>
                  <a:gd name="connsiteY130" fmla="*/ 1523137 h 3863723"/>
                  <a:gd name="connsiteX131" fmla="*/ 509694 w 3548024"/>
                  <a:gd name="connsiteY131" fmla="*/ 1319937 h 3863723"/>
                  <a:gd name="connsiteX132" fmla="*/ 418254 w 3548024"/>
                  <a:gd name="connsiteY132" fmla="*/ 1218337 h 3863723"/>
                  <a:gd name="connsiteX133" fmla="*/ 357294 w 3548024"/>
                  <a:gd name="connsiteY133" fmla="*/ 1228497 h 3863723"/>
                  <a:gd name="connsiteX134" fmla="*/ 438574 w 3548024"/>
                  <a:gd name="connsiteY134" fmla="*/ 1319937 h 3863723"/>
                  <a:gd name="connsiteX135" fmla="*/ 560494 w 3548024"/>
                  <a:gd name="connsiteY135" fmla="*/ 1502817 h 3863723"/>
                  <a:gd name="connsiteX136" fmla="*/ 621454 w 3548024"/>
                  <a:gd name="connsiteY136" fmla="*/ 1584097 h 3863723"/>
                  <a:gd name="connsiteX137" fmla="*/ 550334 w 3548024"/>
                  <a:gd name="connsiteY137" fmla="*/ 1573937 h 3863723"/>
                  <a:gd name="connsiteX138" fmla="*/ 377614 w 3548024"/>
                  <a:gd name="connsiteY138" fmla="*/ 1482497 h 3863723"/>
                  <a:gd name="connsiteX139" fmla="*/ 204894 w 3548024"/>
                  <a:gd name="connsiteY139" fmla="*/ 1360577 h 3863723"/>
                  <a:gd name="connsiteX140" fmla="*/ 42334 w 3548024"/>
                  <a:gd name="connsiteY140" fmla="*/ 1228497 h 3863723"/>
                  <a:gd name="connsiteX141" fmla="*/ 1694 w 3548024"/>
                  <a:gd name="connsiteY141" fmla="*/ 1238657 h 3863723"/>
                  <a:gd name="connsiteX142" fmla="*/ 82974 w 3548024"/>
                  <a:gd name="connsiteY142" fmla="*/ 1309777 h 3863723"/>
                  <a:gd name="connsiteX143" fmla="*/ 357294 w 3548024"/>
                  <a:gd name="connsiteY143" fmla="*/ 1533297 h 3863723"/>
                  <a:gd name="connsiteX144" fmla="*/ 601134 w 3548024"/>
                  <a:gd name="connsiteY144" fmla="*/ 1645057 h 3863723"/>
                  <a:gd name="connsiteX145" fmla="*/ 702734 w 3548024"/>
                  <a:gd name="connsiteY145" fmla="*/ 1665377 h 3863723"/>
                  <a:gd name="connsiteX146" fmla="*/ 753534 w 3548024"/>
                  <a:gd name="connsiteY146" fmla="*/ 1726337 h 3863723"/>
                  <a:gd name="connsiteX147" fmla="*/ 814494 w 3548024"/>
                  <a:gd name="connsiteY147" fmla="*/ 1777137 h 3863723"/>
                  <a:gd name="connsiteX148" fmla="*/ 905934 w 3548024"/>
                  <a:gd name="connsiteY148" fmla="*/ 1827937 h 3863723"/>
                  <a:gd name="connsiteX149" fmla="*/ 1231054 w 3548024"/>
                  <a:gd name="connsiteY149" fmla="*/ 1949857 h 3863723"/>
                  <a:gd name="connsiteX150" fmla="*/ 1535854 w 3548024"/>
                  <a:gd name="connsiteY150" fmla="*/ 2061617 h 3863723"/>
                  <a:gd name="connsiteX151" fmla="*/ 1647614 w 3548024"/>
                  <a:gd name="connsiteY151" fmla="*/ 2132737 h 3863723"/>
                  <a:gd name="connsiteX152" fmla="*/ 1464734 w 3548024"/>
                  <a:gd name="connsiteY152" fmla="*/ 2102257 h 3863723"/>
                  <a:gd name="connsiteX153" fmla="*/ 1281854 w 3548024"/>
                  <a:gd name="connsiteY153" fmla="*/ 2102257 h 3863723"/>
                  <a:gd name="connsiteX154" fmla="*/ 1048174 w 3548024"/>
                  <a:gd name="connsiteY154" fmla="*/ 2081937 h 3863723"/>
                  <a:gd name="connsiteX155" fmla="*/ 804334 w 3548024"/>
                  <a:gd name="connsiteY155" fmla="*/ 2010817 h 3863723"/>
                  <a:gd name="connsiteX156" fmla="*/ 540174 w 3548024"/>
                  <a:gd name="connsiteY156" fmla="*/ 1919377 h 3863723"/>
                  <a:gd name="connsiteX157" fmla="*/ 509694 w 3548024"/>
                  <a:gd name="connsiteY157" fmla="*/ 1909217 h 3863723"/>
                  <a:gd name="connsiteX158" fmla="*/ 377614 w 3548024"/>
                  <a:gd name="connsiteY158" fmla="*/ 1817777 h 3863723"/>
                  <a:gd name="connsiteX159" fmla="*/ 336974 w 3548024"/>
                  <a:gd name="connsiteY159" fmla="*/ 1827937 h 3863723"/>
                  <a:gd name="connsiteX160" fmla="*/ 469054 w 3548024"/>
                  <a:gd name="connsiteY160" fmla="*/ 1949857 h 3863723"/>
                  <a:gd name="connsiteX161" fmla="*/ 723054 w 3548024"/>
                  <a:gd name="connsiteY161" fmla="*/ 2031137 h 3863723"/>
                  <a:gd name="connsiteX162" fmla="*/ 601134 w 3548024"/>
                  <a:gd name="connsiteY162" fmla="*/ 2031137 h 3863723"/>
                  <a:gd name="connsiteX163" fmla="*/ 469054 w 3548024"/>
                  <a:gd name="connsiteY163" fmla="*/ 2020977 h 3863723"/>
                  <a:gd name="connsiteX164" fmla="*/ 469054 w 3548024"/>
                  <a:gd name="connsiteY164" fmla="*/ 2071777 h 3863723"/>
                  <a:gd name="connsiteX165" fmla="*/ 580814 w 3548024"/>
                  <a:gd name="connsiteY165" fmla="*/ 2071777 h 3863723"/>
                  <a:gd name="connsiteX166" fmla="*/ 784014 w 3548024"/>
                  <a:gd name="connsiteY166" fmla="*/ 2071777 h 3863723"/>
                  <a:gd name="connsiteX167" fmla="*/ 987214 w 3548024"/>
                  <a:gd name="connsiteY167" fmla="*/ 2112417 h 3863723"/>
                  <a:gd name="connsiteX168" fmla="*/ 1261534 w 3548024"/>
                  <a:gd name="connsiteY168" fmla="*/ 2132737 h 3863723"/>
                  <a:gd name="connsiteX169" fmla="*/ 1578766 w 3548024"/>
                  <a:gd name="connsiteY169" fmla="*/ 2175010 h 3863723"/>
                  <a:gd name="connsiteX170" fmla="*/ 1739054 w 3548024"/>
                  <a:gd name="connsiteY170" fmla="*/ 2305457 h 3863723"/>
                  <a:gd name="connsiteX171" fmla="*/ 1789854 w 3548024"/>
                  <a:gd name="connsiteY171" fmla="*/ 2437537 h 3863723"/>
                  <a:gd name="connsiteX172" fmla="*/ 1800014 w 3548024"/>
                  <a:gd name="connsiteY172" fmla="*/ 2681377 h 3863723"/>
                  <a:gd name="connsiteX173" fmla="*/ 1779694 w 3548024"/>
                  <a:gd name="connsiteY173" fmla="*/ 2935377 h 3863723"/>
                  <a:gd name="connsiteX174" fmla="*/ 1728894 w 3548024"/>
                  <a:gd name="connsiteY174" fmla="*/ 3230017 h 3863723"/>
                  <a:gd name="connsiteX175" fmla="*/ 1678094 w 3548024"/>
                  <a:gd name="connsiteY175" fmla="*/ 3524657 h 3863723"/>
                  <a:gd name="connsiteX176" fmla="*/ 1627294 w 3548024"/>
                  <a:gd name="connsiteY176" fmla="*/ 3768497 h 3863723"/>
                  <a:gd name="connsiteX177" fmla="*/ 1820334 w 3548024"/>
                  <a:gd name="connsiteY177" fmla="*/ 3849777 h 3863723"/>
                  <a:gd name="connsiteX178" fmla="*/ 2114974 w 3548024"/>
                  <a:gd name="connsiteY178" fmla="*/ 3859937 h 3863723"/>
                  <a:gd name="connsiteX179" fmla="*/ 2186094 w 3548024"/>
                  <a:gd name="connsiteY179" fmla="*/ 3809137 h 3863723"/>
                  <a:gd name="connsiteX180" fmla="*/ 2175934 w 3548024"/>
                  <a:gd name="connsiteY180" fmla="*/ 3453537 h 3863723"/>
                  <a:gd name="connsiteX0" fmla="*/ 2224448 w 3548024"/>
                  <a:gd name="connsiteY0" fmla="*/ 3383831 h 3863723"/>
                  <a:gd name="connsiteX1" fmla="*/ 2198719 w 3548024"/>
                  <a:gd name="connsiteY1" fmla="*/ 2548406 h 3863723"/>
                  <a:gd name="connsiteX2" fmla="*/ 2298846 w 3548024"/>
                  <a:gd name="connsiteY2" fmla="*/ 2247018 h 3863723"/>
                  <a:gd name="connsiteX3" fmla="*/ 2622974 w 3548024"/>
                  <a:gd name="connsiteY3" fmla="*/ 2020977 h 3863723"/>
                  <a:gd name="connsiteX4" fmla="*/ 3009054 w 3548024"/>
                  <a:gd name="connsiteY4" fmla="*/ 1797457 h 3863723"/>
                  <a:gd name="connsiteX5" fmla="*/ 3283374 w 3548024"/>
                  <a:gd name="connsiteY5" fmla="*/ 1685697 h 3863723"/>
                  <a:gd name="connsiteX6" fmla="*/ 3466254 w 3548024"/>
                  <a:gd name="connsiteY6" fmla="*/ 1573937 h 3863723"/>
                  <a:gd name="connsiteX7" fmla="*/ 3547534 w 3548024"/>
                  <a:gd name="connsiteY7" fmla="*/ 1462177 h 3863723"/>
                  <a:gd name="connsiteX8" fmla="*/ 3496734 w 3548024"/>
                  <a:gd name="connsiteY8" fmla="*/ 1452017 h 3863723"/>
                  <a:gd name="connsiteX9" fmla="*/ 3425614 w 3548024"/>
                  <a:gd name="connsiteY9" fmla="*/ 1553617 h 3863723"/>
                  <a:gd name="connsiteX10" fmla="*/ 3232574 w 3548024"/>
                  <a:gd name="connsiteY10" fmla="*/ 1655217 h 3863723"/>
                  <a:gd name="connsiteX11" fmla="*/ 2917614 w 3548024"/>
                  <a:gd name="connsiteY11" fmla="*/ 1787297 h 3863723"/>
                  <a:gd name="connsiteX12" fmla="*/ 2887134 w 3548024"/>
                  <a:gd name="connsiteY12" fmla="*/ 1777137 h 3863723"/>
                  <a:gd name="connsiteX13" fmla="*/ 2917614 w 3548024"/>
                  <a:gd name="connsiteY13" fmla="*/ 1665377 h 3863723"/>
                  <a:gd name="connsiteX14" fmla="*/ 2978574 w 3548024"/>
                  <a:gd name="connsiteY14" fmla="*/ 1502817 h 3863723"/>
                  <a:gd name="connsiteX15" fmla="*/ 2978574 w 3548024"/>
                  <a:gd name="connsiteY15" fmla="*/ 1452017 h 3863723"/>
                  <a:gd name="connsiteX16" fmla="*/ 2927774 w 3548024"/>
                  <a:gd name="connsiteY16" fmla="*/ 1462177 h 3863723"/>
                  <a:gd name="connsiteX17" fmla="*/ 2897294 w 3548024"/>
                  <a:gd name="connsiteY17" fmla="*/ 1543457 h 3863723"/>
                  <a:gd name="connsiteX18" fmla="*/ 2816014 w 3548024"/>
                  <a:gd name="connsiteY18" fmla="*/ 1766977 h 3863723"/>
                  <a:gd name="connsiteX19" fmla="*/ 2785534 w 3548024"/>
                  <a:gd name="connsiteY19" fmla="*/ 1848257 h 3863723"/>
                  <a:gd name="connsiteX20" fmla="*/ 2586878 w 3548024"/>
                  <a:gd name="connsiteY20" fmla="*/ 1958986 h 3863723"/>
                  <a:gd name="connsiteX21" fmla="*/ 2368974 w 3548024"/>
                  <a:gd name="connsiteY21" fmla="*/ 2081937 h 3863723"/>
                  <a:gd name="connsiteX22" fmla="*/ 2226734 w 3548024"/>
                  <a:gd name="connsiteY22" fmla="*/ 2193697 h 3863723"/>
                  <a:gd name="connsiteX23" fmla="*/ 2308014 w 3548024"/>
                  <a:gd name="connsiteY23" fmla="*/ 1848257 h 3863723"/>
                  <a:gd name="connsiteX24" fmla="*/ 2379134 w 3548024"/>
                  <a:gd name="connsiteY24" fmla="*/ 1462177 h 3863723"/>
                  <a:gd name="connsiteX25" fmla="*/ 2592494 w 3548024"/>
                  <a:gd name="connsiteY25" fmla="*/ 1238657 h 3863723"/>
                  <a:gd name="connsiteX26" fmla="*/ 2663614 w 3548024"/>
                  <a:gd name="connsiteY26" fmla="*/ 1076097 h 3863723"/>
                  <a:gd name="connsiteX27" fmla="*/ 2622974 w 3548024"/>
                  <a:gd name="connsiteY27" fmla="*/ 1076097 h 3863723"/>
                  <a:gd name="connsiteX28" fmla="*/ 2562014 w 3548024"/>
                  <a:gd name="connsiteY28" fmla="*/ 1208177 h 3863723"/>
                  <a:gd name="connsiteX29" fmla="*/ 2409614 w 3548024"/>
                  <a:gd name="connsiteY29" fmla="*/ 1330097 h 3863723"/>
                  <a:gd name="connsiteX30" fmla="*/ 2460414 w 3548024"/>
                  <a:gd name="connsiteY30" fmla="*/ 1157377 h 3863723"/>
                  <a:gd name="connsiteX31" fmla="*/ 2541694 w 3548024"/>
                  <a:gd name="connsiteY31" fmla="*/ 862737 h 3863723"/>
                  <a:gd name="connsiteX32" fmla="*/ 2643294 w 3548024"/>
                  <a:gd name="connsiteY32" fmla="*/ 771297 h 3863723"/>
                  <a:gd name="connsiteX33" fmla="*/ 2724574 w 3548024"/>
                  <a:gd name="connsiteY33" fmla="*/ 679857 h 3863723"/>
                  <a:gd name="connsiteX34" fmla="*/ 2734734 w 3548024"/>
                  <a:gd name="connsiteY34" fmla="*/ 629057 h 3863723"/>
                  <a:gd name="connsiteX35" fmla="*/ 2694094 w 3548024"/>
                  <a:gd name="connsiteY35" fmla="*/ 649377 h 3863723"/>
                  <a:gd name="connsiteX36" fmla="*/ 2622974 w 3548024"/>
                  <a:gd name="connsiteY36" fmla="*/ 730657 h 3863723"/>
                  <a:gd name="connsiteX37" fmla="*/ 2562014 w 3548024"/>
                  <a:gd name="connsiteY37" fmla="*/ 761137 h 3863723"/>
                  <a:gd name="connsiteX38" fmla="*/ 2673774 w 3548024"/>
                  <a:gd name="connsiteY38" fmla="*/ 456337 h 3863723"/>
                  <a:gd name="connsiteX39" fmla="*/ 2724574 w 3548024"/>
                  <a:gd name="connsiteY39" fmla="*/ 222657 h 3863723"/>
                  <a:gd name="connsiteX40" fmla="*/ 2683934 w 3548024"/>
                  <a:gd name="connsiteY40" fmla="*/ 212497 h 3863723"/>
                  <a:gd name="connsiteX41" fmla="*/ 2663614 w 3548024"/>
                  <a:gd name="connsiteY41" fmla="*/ 324257 h 3863723"/>
                  <a:gd name="connsiteX42" fmla="*/ 2612814 w 3548024"/>
                  <a:gd name="connsiteY42" fmla="*/ 496977 h 3863723"/>
                  <a:gd name="connsiteX43" fmla="*/ 2592494 w 3548024"/>
                  <a:gd name="connsiteY43" fmla="*/ 496977 h 3863723"/>
                  <a:gd name="connsiteX44" fmla="*/ 2551854 w 3548024"/>
                  <a:gd name="connsiteY44" fmla="*/ 354737 h 3863723"/>
                  <a:gd name="connsiteX45" fmla="*/ 2521374 w 3548024"/>
                  <a:gd name="connsiteY45" fmla="*/ 263297 h 3863723"/>
                  <a:gd name="connsiteX46" fmla="*/ 2490894 w 3548024"/>
                  <a:gd name="connsiteY46" fmla="*/ 293777 h 3863723"/>
                  <a:gd name="connsiteX47" fmla="*/ 2511214 w 3548024"/>
                  <a:gd name="connsiteY47" fmla="*/ 354737 h 3863723"/>
                  <a:gd name="connsiteX48" fmla="*/ 2541694 w 3548024"/>
                  <a:gd name="connsiteY48" fmla="*/ 466497 h 3863723"/>
                  <a:gd name="connsiteX49" fmla="*/ 2562014 w 3548024"/>
                  <a:gd name="connsiteY49" fmla="*/ 557937 h 3863723"/>
                  <a:gd name="connsiteX50" fmla="*/ 2572174 w 3548024"/>
                  <a:gd name="connsiteY50" fmla="*/ 588417 h 3863723"/>
                  <a:gd name="connsiteX51" fmla="*/ 2490894 w 3548024"/>
                  <a:gd name="connsiteY51" fmla="*/ 822097 h 3863723"/>
                  <a:gd name="connsiteX52" fmla="*/ 2419774 w 3548024"/>
                  <a:gd name="connsiteY52" fmla="*/ 1076097 h 3863723"/>
                  <a:gd name="connsiteX53" fmla="*/ 2358814 w 3548024"/>
                  <a:gd name="connsiteY53" fmla="*/ 1045617 h 3863723"/>
                  <a:gd name="connsiteX54" fmla="*/ 2257214 w 3548024"/>
                  <a:gd name="connsiteY54" fmla="*/ 872897 h 3863723"/>
                  <a:gd name="connsiteX55" fmla="*/ 2216574 w 3548024"/>
                  <a:gd name="connsiteY55" fmla="*/ 791617 h 3863723"/>
                  <a:gd name="connsiteX56" fmla="*/ 2196254 w 3548024"/>
                  <a:gd name="connsiteY56" fmla="*/ 822097 h 3863723"/>
                  <a:gd name="connsiteX57" fmla="*/ 2236894 w 3548024"/>
                  <a:gd name="connsiteY57" fmla="*/ 923697 h 3863723"/>
                  <a:gd name="connsiteX58" fmla="*/ 2297854 w 3548024"/>
                  <a:gd name="connsiteY58" fmla="*/ 1035457 h 3863723"/>
                  <a:gd name="connsiteX59" fmla="*/ 2348654 w 3548024"/>
                  <a:gd name="connsiteY59" fmla="*/ 1116737 h 3863723"/>
                  <a:gd name="connsiteX60" fmla="*/ 2379134 w 3548024"/>
                  <a:gd name="connsiteY60" fmla="*/ 1147217 h 3863723"/>
                  <a:gd name="connsiteX61" fmla="*/ 2358814 w 3548024"/>
                  <a:gd name="connsiteY61" fmla="*/ 1258977 h 3863723"/>
                  <a:gd name="connsiteX62" fmla="*/ 2257214 w 3548024"/>
                  <a:gd name="connsiteY62" fmla="*/ 1604417 h 3863723"/>
                  <a:gd name="connsiteX63" fmla="*/ 2206414 w 3548024"/>
                  <a:gd name="connsiteY63" fmla="*/ 1858417 h 3863723"/>
                  <a:gd name="connsiteX64" fmla="*/ 2155614 w 3548024"/>
                  <a:gd name="connsiteY64" fmla="*/ 2000657 h 3863723"/>
                  <a:gd name="connsiteX65" fmla="*/ 2084494 w 3548024"/>
                  <a:gd name="connsiteY65" fmla="*/ 2020977 h 3863723"/>
                  <a:gd name="connsiteX66" fmla="*/ 2043854 w 3548024"/>
                  <a:gd name="connsiteY66" fmla="*/ 1868577 h 3863723"/>
                  <a:gd name="connsiteX67" fmla="*/ 1952414 w 3548024"/>
                  <a:gd name="connsiteY67" fmla="*/ 1533297 h 3863723"/>
                  <a:gd name="connsiteX68" fmla="*/ 1840654 w 3548024"/>
                  <a:gd name="connsiteY68" fmla="*/ 1076097 h 3863723"/>
                  <a:gd name="connsiteX69" fmla="*/ 1800014 w 3548024"/>
                  <a:gd name="connsiteY69" fmla="*/ 618897 h 3863723"/>
                  <a:gd name="connsiteX70" fmla="*/ 1867129 w 3548024"/>
                  <a:gd name="connsiteY70" fmla="*/ 38001 h 3863723"/>
                  <a:gd name="connsiteX71" fmla="*/ 1795121 w 3548024"/>
                  <a:gd name="connsiteY71" fmla="*/ 110009 h 3863723"/>
                  <a:gd name="connsiteX72" fmla="*/ 1759374 w 3548024"/>
                  <a:gd name="connsiteY72" fmla="*/ 547777 h 3863723"/>
                  <a:gd name="connsiteX73" fmla="*/ 1759374 w 3548024"/>
                  <a:gd name="connsiteY73" fmla="*/ 740817 h 3863723"/>
                  <a:gd name="connsiteX74" fmla="*/ 1769534 w 3548024"/>
                  <a:gd name="connsiteY74" fmla="*/ 852577 h 3863723"/>
                  <a:gd name="connsiteX75" fmla="*/ 1728894 w 3548024"/>
                  <a:gd name="connsiteY75" fmla="*/ 791617 h 3863723"/>
                  <a:gd name="connsiteX76" fmla="*/ 1617134 w 3548024"/>
                  <a:gd name="connsiteY76" fmla="*/ 588417 h 3863723"/>
                  <a:gd name="connsiteX77" fmla="*/ 1566334 w 3548024"/>
                  <a:gd name="connsiteY77" fmla="*/ 324257 h 3863723"/>
                  <a:gd name="connsiteX78" fmla="*/ 1535854 w 3548024"/>
                  <a:gd name="connsiteY78" fmla="*/ 242977 h 3863723"/>
                  <a:gd name="connsiteX79" fmla="*/ 1515534 w 3548024"/>
                  <a:gd name="connsiteY79" fmla="*/ 303937 h 3863723"/>
                  <a:gd name="connsiteX80" fmla="*/ 1546014 w 3548024"/>
                  <a:gd name="connsiteY80" fmla="*/ 547777 h 3863723"/>
                  <a:gd name="connsiteX81" fmla="*/ 1566334 w 3548024"/>
                  <a:gd name="connsiteY81" fmla="*/ 608737 h 3863723"/>
                  <a:gd name="connsiteX82" fmla="*/ 1535854 w 3548024"/>
                  <a:gd name="connsiteY82" fmla="*/ 598577 h 3863723"/>
                  <a:gd name="connsiteX83" fmla="*/ 1434254 w 3548024"/>
                  <a:gd name="connsiteY83" fmla="*/ 517297 h 3863723"/>
                  <a:gd name="connsiteX84" fmla="*/ 1322494 w 3548024"/>
                  <a:gd name="connsiteY84" fmla="*/ 456337 h 3863723"/>
                  <a:gd name="connsiteX85" fmla="*/ 1312334 w 3548024"/>
                  <a:gd name="connsiteY85" fmla="*/ 486817 h 3863723"/>
                  <a:gd name="connsiteX86" fmla="*/ 1424094 w 3548024"/>
                  <a:gd name="connsiteY86" fmla="*/ 578257 h 3863723"/>
                  <a:gd name="connsiteX87" fmla="*/ 1566334 w 3548024"/>
                  <a:gd name="connsiteY87" fmla="*/ 659537 h 3863723"/>
                  <a:gd name="connsiteX88" fmla="*/ 1596814 w 3548024"/>
                  <a:gd name="connsiteY88" fmla="*/ 679857 h 3863723"/>
                  <a:gd name="connsiteX89" fmla="*/ 1678094 w 3548024"/>
                  <a:gd name="connsiteY89" fmla="*/ 811937 h 3863723"/>
                  <a:gd name="connsiteX90" fmla="*/ 1759374 w 3548024"/>
                  <a:gd name="connsiteY90" fmla="*/ 913537 h 3863723"/>
                  <a:gd name="connsiteX91" fmla="*/ 1779694 w 3548024"/>
                  <a:gd name="connsiteY91" fmla="*/ 1025297 h 3863723"/>
                  <a:gd name="connsiteX92" fmla="*/ 1810174 w 3548024"/>
                  <a:gd name="connsiteY92" fmla="*/ 1218337 h 3863723"/>
                  <a:gd name="connsiteX93" fmla="*/ 1871134 w 3548024"/>
                  <a:gd name="connsiteY93" fmla="*/ 1492657 h 3863723"/>
                  <a:gd name="connsiteX94" fmla="*/ 1850814 w 3548024"/>
                  <a:gd name="connsiteY94" fmla="*/ 1492657 h 3863723"/>
                  <a:gd name="connsiteX95" fmla="*/ 1586654 w 3548024"/>
                  <a:gd name="connsiteY95" fmla="*/ 1319937 h 3863723"/>
                  <a:gd name="connsiteX96" fmla="*/ 1403774 w 3548024"/>
                  <a:gd name="connsiteY96" fmla="*/ 1096417 h 3863723"/>
                  <a:gd name="connsiteX97" fmla="*/ 1322494 w 3548024"/>
                  <a:gd name="connsiteY97" fmla="*/ 964337 h 3863723"/>
                  <a:gd name="connsiteX98" fmla="*/ 1302174 w 3548024"/>
                  <a:gd name="connsiteY98" fmla="*/ 801777 h 3863723"/>
                  <a:gd name="connsiteX99" fmla="*/ 1281854 w 3548024"/>
                  <a:gd name="connsiteY99" fmla="*/ 771297 h 3863723"/>
                  <a:gd name="connsiteX100" fmla="*/ 1251374 w 3548024"/>
                  <a:gd name="connsiteY100" fmla="*/ 852577 h 3863723"/>
                  <a:gd name="connsiteX101" fmla="*/ 1261534 w 3548024"/>
                  <a:gd name="connsiteY101" fmla="*/ 954177 h 3863723"/>
                  <a:gd name="connsiteX102" fmla="*/ 1180254 w 3548024"/>
                  <a:gd name="connsiteY102" fmla="*/ 872897 h 3863723"/>
                  <a:gd name="connsiteX103" fmla="*/ 1007534 w 3548024"/>
                  <a:gd name="connsiteY103" fmla="*/ 690017 h 3863723"/>
                  <a:gd name="connsiteX104" fmla="*/ 936414 w 3548024"/>
                  <a:gd name="connsiteY104" fmla="*/ 557937 h 3863723"/>
                  <a:gd name="connsiteX105" fmla="*/ 885614 w 3548024"/>
                  <a:gd name="connsiteY105" fmla="*/ 476657 h 3863723"/>
                  <a:gd name="connsiteX106" fmla="*/ 855134 w 3548024"/>
                  <a:gd name="connsiteY106" fmla="*/ 476657 h 3863723"/>
                  <a:gd name="connsiteX107" fmla="*/ 875454 w 3548024"/>
                  <a:gd name="connsiteY107" fmla="*/ 547777 h 3863723"/>
                  <a:gd name="connsiteX108" fmla="*/ 977054 w 3548024"/>
                  <a:gd name="connsiteY108" fmla="*/ 730657 h 3863723"/>
                  <a:gd name="connsiteX109" fmla="*/ 1078654 w 3548024"/>
                  <a:gd name="connsiteY109" fmla="*/ 832257 h 3863723"/>
                  <a:gd name="connsiteX110" fmla="*/ 1007534 w 3548024"/>
                  <a:gd name="connsiteY110" fmla="*/ 832257 h 3863723"/>
                  <a:gd name="connsiteX111" fmla="*/ 844974 w 3548024"/>
                  <a:gd name="connsiteY111" fmla="*/ 761137 h 3863723"/>
                  <a:gd name="connsiteX112" fmla="*/ 824654 w 3548024"/>
                  <a:gd name="connsiteY112" fmla="*/ 781457 h 3863723"/>
                  <a:gd name="connsiteX113" fmla="*/ 916094 w 3548024"/>
                  <a:gd name="connsiteY113" fmla="*/ 832257 h 3863723"/>
                  <a:gd name="connsiteX114" fmla="*/ 1068494 w 3548024"/>
                  <a:gd name="connsiteY114" fmla="*/ 893217 h 3863723"/>
                  <a:gd name="connsiteX115" fmla="*/ 1119294 w 3548024"/>
                  <a:gd name="connsiteY115" fmla="*/ 903377 h 3863723"/>
                  <a:gd name="connsiteX116" fmla="*/ 1241214 w 3548024"/>
                  <a:gd name="connsiteY116" fmla="*/ 1004977 h 3863723"/>
                  <a:gd name="connsiteX117" fmla="*/ 1281854 w 3548024"/>
                  <a:gd name="connsiteY117" fmla="*/ 1035457 h 3863723"/>
                  <a:gd name="connsiteX118" fmla="*/ 1393614 w 3548024"/>
                  <a:gd name="connsiteY118" fmla="*/ 1167537 h 3863723"/>
                  <a:gd name="connsiteX119" fmla="*/ 1495214 w 3548024"/>
                  <a:gd name="connsiteY119" fmla="*/ 1299617 h 3863723"/>
                  <a:gd name="connsiteX120" fmla="*/ 1678094 w 3548024"/>
                  <a:gd name="connsiteY120" fmla="*/ 1472337 h 3863723"/>
                  <a:gd name="connsiteX121" fmla="*/ 1840654 w 3548024"/>
                  <a:gd name="connsiteY121" fmla="*/ 1604417 h 3863723"/>
                  <a:gd name="connsiteX122" fmla="*/ 1860974 w 3548024"/>
                  <a:gd name="connsiteY122" fmla="*/ 1655217 h 3863723"/>
                  <a:gd name="connsiteX123" fmla="*/ 1881294 w 3548024"/>
                  <a:gd name="connsiteY123" fmla="*/ 1807617 h 3863723"/>
                  <a:gd name="connsiteX124" fmla="*/ 1891454 w 3548024"/>
                  <a:gd name="connsiteY124" fmla="*/ 1899057 h 3863723"/>
                  <a:gd name="connsiteX125" fmla="*/ 1881294 w 3548024"/>
                  <a:gd name="connsiteY125" fmla="*/ 2061617 h 3863723"/>
                  <a:gd name="connsiteX126" fmla="*/ 1769534 w 3548024"/>
                  <a:gd name="connsiteY126" fmla="*/ 2010817 h 3863723"/>
                  <a:gd name="connsiteX127" fmla="*/ 1495214 w 3548024"/>
                  <a:gd name="connsiteY127" fmla="*/ 1960017 h 3863723"/>
                  <a:gd name="connsiteX128" fmla="*/ 1251374 w 3548024"/>
                  <a:gd name="connsiteY128" fmla="*/ 1888897 h 3863723"/>
                  <a:gd name="connsiteX129" fmla="*/ 895774 w 3548024"/>
                  <a:gd name="connsiteY129" fmla="*/ 1756817 h 3863723"/>
                  <a:gd name="connsiteX130" fmla="*/ 662094 w 3548024"/>
                  <a:gd name="connsiteY130" fmla="*/ 1523137 h 3863723"/>
                  <a:gd name="connsiteX131" fmla="*/ 509694 w 3548024"/>
                  <a:gd name="connsiteY131" fmla="*/ 1319937 h 3863723"/>
                  <a:gd name="connsiteX132" fmla="*/ 418254 w 3548024"/>
                  <a:gd name="connsiteY132" fmla="*/ 1218337 h 3863723"/>
                  <a:gd name="connsiteX133" fmla="*/ 357294 w 3548024"/>
                  <a:gd name="connsiteY133" fmla="*/ 1228497 h 3863723"/>
                  <a:gd name="connsiteX134" fmla="*/ 438574 w 3548024"/>
                  <a:gd name="connsiteY134" fmla="*/ 1319937 h 3863723"/>
                  <a:gd name="connsiteX135" fmla="*/ 560494 w 3548024"/>
                  <a:gd name="connsiteY135" fmla="*/ 1502817 h 3863723"/>
                  <a:gd name="connsiteX136" fmla="*/ 621454 w 3548024"/>
                  <a:gd name="connsiteY136" fmla="*/ 1584097 h 3863723"/>
                  <a:gd name="connsiteX137" fmla="*/ 550334 w 3548024"/>
                  <a:gd name="connsiteY137" fmla="*/ 1573937 h 3863723"/>
                  <a:gd name="connsiteX138" fmla="*/ 377614 w 3548024"/>
                  <a:gd name="connsiteY138" fmla="*/ 1482497 h 3863723"/>
                  <a:gd name="connsiteX139" fmla="*/ 204894 w 3548024"/>
                  <a:gd name="connsiteY139" fmla="*/ 1360577 h 3863723"/>
                  <a:gd name="connsiteX140" fmla="*/ 42334 w 3548024"/>
                  <a:gd name="connsiteY140" fmla="*/ 1228497 h 3863723"/>
                  <a:gd name="connsiteX141" fmla="*/ 1694 w 3548024"/>
                  <a:gd name="connsiteY141" fmla="*/ 1238657 h 3863723"/>
                  <a:gd name="connsiteX142" fmla="*/ 82974 w 3548024"/>
                  <a:gd name="connsiteY142" fmla="*/ 1309777 h 3863723"/>
                  <a:gd name="connsiteX143" fmla="*/ 357294 w 3548024"/>
                  <a:gd name="connsiteY143" fmla="*/ 1533297 h 3863723"/>
                  <a:gd name="connsiteX144" fmla="*/ 601134 w 3548024"/>
                  <a:gd name="connsiteY144" fmla="*/ 1645057 h 3863723"/>
                  <a:gd name="connsiteX145" fmla="*/ 702734 w 3548024"/>
                  <a:gd name="connsiteY145" fmla="*/ 1665377 h 3863723"/>
                  <a:gd name="connsiteX146" fmla="*/ 753534 w 3548024"/>
                  <a:gd name="connsiteY146" fmla="*/ 1726337 h 3863723"/>
                  <a:gd name="connsiteX147" fmla="*/ 814494 w 3548024"/>
                  <a:gd name="connsiteY147" fmla="*/ 1777137 h 3863723"/>
                  <a:gd name="connsiteX148" fmla="*/ 905934 w 3548024"/>
                  <a:gd name="connsiteY148" fmla="*/ 1827937 h 3863723"/>
                  <a:gd name="connsiteX149" fmla="*/ 1231054 w 3548024"/>
                  <a:gd name="connsiteY149" fmla="*/ 1949857 h 3863723"/>
                  <a:gd name="connsiteX150" fmla="*/ 1535854 w 3548024"/>
                  <a:gd name="connsiteY150" fmla="*/ 2061617 h 3863723"/>
                  <a:gd name="connsiteX151" fmla="*/ 1647614 w 3548024"/>
                  <a:gd name="connsiteY151" fmla="*/ 2132737 h 3863723"/>
                  <a:gd name="connsiteX152" fmla="*/ 1464734 w 3548024"/>
                  <a:gd name="connsiteY152" fmla="*/ 2102257 h 3863723"/>
                  <a:gd name="connsiteX153" fmla="*/ 1281854 w 3548024"/>
                  <a:gd name="connsiteY153" fmla="*/ 2102257 h 3863723"/>
                  <a:gd name="connsiteX154" fmla="*/ 1048174 w 3548024"/>
                  <a:gd name="connsiteY154" fmla="*/ 2081937 h 3863723"/>
                  <a:gd name="connsiteX155" fmla="*/ 804334 w 3548024"/>
                  <a:gd name="connsiteY155" fmla="*/ 2010817 h 3863723"/>
                  <a:gd name="connsiteX156" fmla="*/ 540174 w 3548024"/>
                  <a:gd name="connsiteY156" fmla="*/ 1919377 h 3863723"/>
                  <a:gd name="connsiteX157" fmla="*/ 509694 w 3548024"/>
                  <a:gd name="connsiteY157" fmla="*/ 1909217 h 3863723"/>
                  <a:gd name="connsiteX158" fmla="*/ 377614 w 3548024"/>
                  <a:gd name="connsiteY158" fmla="*/ 1817777 h 3863723"/>
                  <a:gd name="connsiteX159" fmla="*/ 336974 w 3548024"/>
                  <a:gd name="connsiteY159" fmla="*/ 1827937 h 3863723"/>
                  <a:gd name="connsiteX160" fmla="*/ 469054 w 3548024"/>
                  <a:gd name="connsiteY160" fmla="*/ 1949857 h 3863723"/>
                  <a:gd name="connsiteX161" fmla="*/ 723054 w 3548024"/>
                  <a:gd name="connsiteY161" fmla="*/ 2031137 h 3863723"/>
                  <a:gd name="connsiteX162" fmla="*/ 601134 w 3548024"/>
                  <a:gd name="connsiteY162" fmla="*/ 2031137 h 3863723"/>
                  <a:gd name="connsiteX163" fmla="*/ 469054 w 3548024"/>
                  <a:gd name="connsiteY163" fmla="*/ 2020977 h 3863723"/>
                  <a:gd name="connsiteX164" fmla="*/ 469054 w 3548024"/>
                  <a:gd name="connsiteY164" fmla="*/ 2071777 h 3863723"/>
                  <a:gd name="connsiteX165" fmla="*/ 580814 w 3548024"/>
                  <a:gd name="connsiteY165" fmla="*/ 2071777 h 3863723"/>
                  <a:gd name="connsiteX166" fmla="*/ 784014 w 3548024"/>
                  <a:gd name="connsiteY166" fmla="*/ 2071777 h 3863723"/>
                  <a:gd name="connsiteX167" fmla="*/ 987214 w 3548024"/>
                  <a:gd name="connsiteY167" fmla="*/ 2112417 h 3863723"/>
                  <a:gd name="connsiteX168" fmla="*/ 1261534 w 3548024"/>
                  <a:gd name="connsiteY168" fmla="*/ 2132737 h 3863723"/>
                  <a:gd name="connsiteX169" fmla="*/ 1578766 w 3548024"/>
                  <a:gd name="connsiteY169" fmla="*/ 2175010 h 3863723"/>
                  <a:gd name="connsiteX170" fmla="*/ 1739054 w 3548024"/>
                  <a:gd name="connsiteY170" fmla="*/ 2305457 h 3863723"/>
                  <a:gd name="connsiteX171" fmla="*/ 1789854 w 3548024"/>
                  <a:gd name="connsiteY171" fmla="*/ 2437537 h 3863723"/>
                  <a:gd name="connsiteX172" fmla="*/ 1800014 w 3548024"/>
                  <a:gd name="connsiteY172" fmla="*/ 2681377 h 3863723"/>
                  <a:gd name="connsiteX173" fmla="*/ 1779694 w 3548024"/>
                  <a:gd name="connsiteY173" fmla="*/ 2935377 h 3863723"/>
                  <a:gd name="connsiteX174" fmla="*/ 1728894 w 3548024"/>
                  <a:gd name="connsiteY174" fmla="*/ 3230017 h 3863723"/>
                  <a:gd name="connsiteX175" fmla="*/ 1678094 w 3548024"/>
                  <a:gd name="connsiteY175" fmla="*/ 3524657 h 3863723"/>
                  <a:gd name="connsiteX176" fmla="*/ 1627294 w 3548024"/>
                  <a:gd name="connsiteY176" fmla="*/ 3768497 h 3863723"/>
                  <a:gd name="connsiteX177" fmla="*/ 1820334 w 3548024"/>
                  <a:gd name="connsiteY177" fmla="*/ 3849777 h 3863723"/>
                  <a:gd name="connsiteX178" fmla="*/ 2114974 w 3548024"/>
                  <a:gd name="connsiteY178" fmla="*/ 3859937 h 3863723"/>
                  <a:gd name="connsiteX179" fmla="*/ 2186094 w 3548024"/>
                  <a:gd name="connsiteY179" fmla="*/ 3809137 h 3863723"/>
                  <a:gd name="connsiteX180" fmla="*/ 2232894 w 3548024"/>
                  <a:gd name="connsiteY180" fmla="*/ 3374722 h 3863723"/>
                  <a:gd name="connsiteX0" fmla="*/ 2224448 w 3548024"/>
                  <a:gd name="connsiteY0" fmla="*/ 3383831 h 3861475"/>
                  <a:gd name="connsiteX1" fmla="*/ 2198719 w 3548024"/>
                  <a:gd name="connsiteY1" fmla="*/ 2548406 h 3861475"/>
                  <a:gd name="connsiteX2" fmla="*/ 2298846 w 3548024"/>
                  <a:gd name="connsiteY2" fmla="*/ 2247018 h 3861475"/>
                  <a:gd name="connsiteX3" fmla="*/ 2622974 w 3548024"/>
                  <a:gd name="connsiteY3" fmla="*/ 2020977 h 3861475"/>
                  <a:gd name="connsiteX4" fmla="*/ 3009054 w 3548024"/>
                  <a:gd name="connsiteY4" fmla="*/ 1797457 h 3861475"/>
                  <a:gd name="connsiteX5" fmla="*/ 3283374 w 3548024"/>
                  <a:gd name="connsiteY5" fmla="*/ 1685697 h 3861475"/>
                  <a:gd name="connsiteX6" fmla="*/ 3466254 w 3548024"/>
                  <a:gd name="connsiteY6" fmla="*/ 1573937 h 3861475"/>
                  <a:gd name="connsiteX7" fmla="*/ 3547534 w 3548024"/>
                  <a:gd name="connsiteY7" fmla="*/ 1462177 h 3861475"/>
                  <a:gd name="connsiteX8" fmla="*/ 3496734 w 3548024"/>
                  <a:gd name="connsiteY8" fmla="*/ 1452017 h 3861475"/>
                  <a:gd name="connsiteX9" fmla="*/ 3425614 w 3548024"/>
                  <a:gd name="connsiteY9" fmla="*/ 1553617 h 3861475"/>
                  <a:gd name="connsiteX10" fmla="*/ 3232574 w 3548024"/>
                  <a:gd name="connsiteY10" fmla="*/ 1655217 h 3861475"/>
                  <a:gd name="connsiteX11" fmla="*/ 2917614 w 3548024"/>
                  <a:gd name="connsiteY11" fmla="*/ 1787297 h 3861475"/>
                  <a:gd name="connsiteX12" fmla="*/ 2887134 w 3548024"/>
                  <a:gd name="connsiteY12" fmla="*/ 1777137 h 3861475"/>
                  <a:gd name="connsiteX13" fmla="*/ 2917614 w 3548024"/>
                  <a:gd name="connsiteY13" fmla="*/ 1665377 h 3861475"/>
                  <a:gd name="connsiteX14" fmla="*/ 2978574 w 3548024"/>
                  <a:gd name="connsiteY14" fmla="*/ 1502817 h 3861475"/>
                  <a:gd name="connsiteX15" fmla="*/ 2978574 w 3548024"/>
                  <a:gd name="connsiteY15" fmla="*/ 1452017 h 3861475"/>
                  <a:gd name="connsiteX16" fmla="*/ 2927774 w 3548024"/>
                  <a:gd name="connsiteY16" fmla="*/ 1462177 h 3861475"/>
                  <a:gd name="connsiteX17" fmla="*/ 2897294 w 3548024"/>
                  <a:gd name="connsiteY17" fmla="*/ 1543457 h 3861475"/>
                  <a:gd name="connsiteX18" fmla="*/ 2816014 w 3548024"/>
                  <a:gd name="connsiteY18" fmla="*/ 1766977 h 3861475"/>
                  <a:gd name="connsiteX19" fmla="*/ 2785534 w 3548024"/>
                  <a:gd name="connsiteY19" fmla="*/ 1848257 h 3861475"/>
                  <a:gd name="connsiteX20" fmla="*/ 2586878 w 3548024"/>
                  <a:gd name="connsiteY20" fmla="*/ 1958986 h 3861475"/>
                  <a:gd name="connsiteX21" fmla="*/ 2368974 w 3548024"/>
                  <a:gd name="connsiteY21" fmla="*/ 2081937 h 3861475"/>
                  <a:gd name="connsiteX22" fmla="*/ 2226734 w 3548024"/>
                  <a:gd name="connsiteY22" fmla="*/ 2193697 h 3861475"/>
                  <a:gd name="connsiteX23" fmla="*/ 2308014 w 3548024"/>
                  <a:gd name="connsiteY23" fmla="*/ 1848257 h 3861475"/>
                  <a:gd name="connsiteX24" fmla="*/ 2379134 w 3548024"/>
                  <a:gd name="connsiteY24" fmla="*/ 1462177 h 3861475"/>
                  <a:gd name="connsiteX25" fmla="*/ 2592494 w 3548024"/>
                  <a:gd name="connsiteY25" fmla="*/ 1238657 h 3861475"/>
                  <a:gd name="connsiteX26" fmla="*/ 2663614 w 3548024"/>
                  <a:gd name="connsiteY26" fmla="*/ 1076097 h 3861475"/>
                  <a:gd name="connsiteX27" fmla="*/ 2622974 w 3548024"/>
                  <a:gd name="connsiteY27" fmla="*/ 1076097 h 3861475"/>
                  <a:gd name="connsiteX28" fmla="*/ 2562014 w 3548024"/>
                  <a:gd name="connsiteY28" fmla="*/ 1208177 h 3861475"/>
                  <a:gd name="connsiteX29" fmla="*/ 2409614 w 3548024"/>
                  <a:gd name="connsiteY29" fmla="*/ 1330097 h 3861475"/>
                  <a:gd name="connsiteX30" fmla="*/ 2460414 w 3548024"/>
                  <a:gd name="connsiteY30" fmla="*/ 1157377 h 3861475"/>
                  <a:gd name="connsiteX31" fmla="*/ 2541694 w 3548024"/>
                  <a:gd name="connsiteY31" fmla="*/ 862737 h 3861475"/>
                  <a:gd name="connsiteX32" fmla="*/ 2643294 w 3548024"/>
                  <a:gd name="connsiteY32" fmla="*/ 771297 h 3861475"/>
                  <a:gd name="connsiteX33" fmla="*/ 2724574 w 3548024"/>
                  <a:gd name="connsiteY33" fmla="*/ 679857 h 3861475"/>
                  <a:gd name="connsiteX34" fmla="*/ 2734734 w 3548024"/>
                  <a:gd name="connsiteY34" fmla="*/ 629057 h 3861475"/>
                  <a:gd name="connsiteX35" fmla="*/ 2694094 w 3548024"/>
                  <a:gd name="connsiteY35" fmla="*/ 649377 h 3861475"/>
                  <a:gd name="connsiteX36" fmla="*/ 2622974 w 3548024"/>
                  <a:gd name="connsiteY36" fmla="*/ 730657 h 3861475"/>
                  <a:gd name="connsiteX37" fmla="*/ 2562014 w 3548024"/>
                  <a:gd name="connsiteY37" fmla="*/ 761137 h 3861475"/>
                  <a:gd name="connsiteX38" fmla="*/ 2673774 w 3548024"/>
                  <a:gd name="connsiteY38" fmla="*/ 456337 h 3861475"/>
                  <a:gd name="connsiteX39" fmla="*/ 2724574 w 3548024"/>
                  <a:gd name="connsiteY39" fmla="*/ 222657 h 3861475"/>
                  <a:gd name="connsiteX40" fmla="*/ 2683934 w 3548024"/>
                  <a:gd name="connsiteY40" fmla="*/ 212497 h 3861475"/>
                  <a:gd name="connsiteX41" fmla="*/ 2663614 w 3548024"/>
                  <a:gd name="connsiteY41" fmla="*/ 324257 h 3861475"/>
                  <a:gd name="connsiteX42" fmla="*/ 2612814 w 3548024"/>
                  <a:gd name="connsiteY42" fmla="*/ 496977 h 3861475"/>
                  <a:gd name="connsiteX43" fmla="*/ 2592494 w 3548024"/>
                  <a:gd name="connsiteY43" fmla="*/ 496977 h 3861475"/>
                  <a:gd name="connsiteX44" fmla="*/ 2551854 w 3548024"/>
                  <a:gd name="connsiteY44" fmla="*/ 354737 h 3861475"/>
                  <a:gd name="connsiteX45" fmla="*/ 2521374 w 3548024"/>
                  <a:gd name="connsiteY45" fmla="*/ 263297 h 3861475"/>
                  <a:gd name="connsiteX46" fmla="*/ 2490894 w 3548024"/>
                  <a:gd name="connsiteY46" fmla="*/ 293777 h 3861475"/>
                  <a:gd name="connsiteX47" fmla="*/ 2511214 w 3548024"/>
                  <a:gd name="connsiteY47" fmla="*/ 354737 h 3861475"/>
                  <a:gd name="connsiteX48" fmla="*/ 2541694 w 3548024"/>
                  <a:gd name="connsiteY48" fmla="*/ 466497 h 3861475"/>
                  <a:gd name="connsiteX49" fmla="*/ 2562014 w 3548024"/>
                  <a:gd name="connsiteY49" fmla="*/ 557937 h 3861475"/>
                  <a:gd name="connsiteX50" fmla="*/ 2572174 w 3548024"/>
                  <a:gd name="connsiteY50" fmla="*/ 588417 h 3861475"/>
                  <a:gd name="connsiteX51" fmla="*/ 2490894 w 3548024"/>
                  <a:gd name="connsiteY51" fmla="*/ 822097 h 3861475"/>
                  <a:gd name="connsiteX52" fmla="*/ 2419774 w 3548024"/>
                  <a:gd name="connsiteY52" fmla="*/ 1076097 h 3861475"/>
                  <a:gd name="connsiteX53" fmla="*/ 2358814 w 3548024"/>
                  <a:gd name="connsiteY53" fmla="*/ 1045617 h 3861475"/>
                  <a:gd name="connsiteX54" fmla="*/ 2257214 w 3548024"/>
                  <a:gd name="connsiteY54" fmla="*/ 872897 h 3861475"/>
                  <a:gd name="connsiteX55" fmla="*/ 2216574 w 3548024"/>
                  <a:gd name="connsiteY55" fmla="*/ 791617 h 3861475"/>
                  <a:gd name="connsiteX56" fmla="*/ 2196254 w 3548024"/>
                  <a:gd name="connsiteY56" fmla="*/ 822097 h 3861475"/>
                  <a:gd name="connsiteX57" fmla="*/ 2236894 w 3548024"/>
                  <a:gd name="connsiteY57" fmla="*/ 923697 h 3861475"/>
                  <a:gd name="connsiteX58" fmla="*/ 2297854 w 3548024"/>
                  <a:gd name="connsiteY58" fmla="*/ 1035457 h 3861475"/>
                  <a:gd name="connsiteX59" fmla="*/ 2348654 w 3548024"/>
                  <a:gd name="connsiteY59" fmla="*/ 1116737 h 3861475"/>
                  <a:gd name="connsiteX60" fmla="*/ 2379134 w 3548024"/>
                  <a:gd name="connsiteY60" fmla="*/ 1147217 h 3861475"/>
                  <a:gd name="connsiteX61" fmla="*/ 2358814 w 3548024"/>
                  <a:gd name="connsiteY61" fmla="*/ 1258977 h 3861475"/>
                  <a:gd name="connsiteX62" fmla="*/ 2257214 w 3548024"/>
                  <a:gd name="connsiteY62" fmla="*/ 1604417 h 3861475"/>
                  <a:gd name="connsiteX63" fmla="*/ 2206414 w 3548024"/>
                  <a:gd name="connsiteY63" fmla="*/ 1858417 h 3861475"/>
                  <a:gd name="connsiteX64" fmla="*/ 2155614 w 3548024"/>
                  <a:gd name="connsiteY64" fmla="*/ 2000657 h 3861475"/>
                  <a:gd name="connsiteX65" fmla="*/ 2084494 w 3548024"/>
                  <a:gd name="connsiteY65" fmla="*/ 2020977 h 3861475"/>
                  <a:gd name="connsiteX66" fmla="*/ 2043854 w 3548024"/>
                  <a:gd name="connsiteY66" fmla="*/ 1868577 h 3861475"/>
                  <a:gd name="connsiteX67" fmla="*/ 1952414 w 3548024"/>
                  <a:gd name="connsiteY67" fmla="*/ 1533297 h 3861475"/>
                  <a:gd name="connsiteX68" fmla="*/ 1840654 w 3548024"/>
                  <a:gd name="connsiteY68" fmla="*/ 1076097 h 3861475"/>
                  <a:gd name="connsiteX69" fmla="*/ 1800014 w 3548024"/>
                  <a:gd name="connsiteY69" fmla="*/ 618897 h 3861475"/>
                  <a:gd name="connsiteX70" fmla="*/ 1867129 w 3548024"/>
                  <a:gd name="connsiteY70" fmla="*/ 38001 h 3861475"/>
                  <a:gd name="connsiteX71" fmla="*/ 1795121 w 3548024"/>
                  <a:gd name="connsiteY71" fmla="*/ 110009 h 3861475"/>
                  <a:gd name="connsiteX72" fmla="*/ 1759374 w 3548024"/>
                  <a:gd name="connsiteY72" fmla="*/ 547777 h 3861475"/>
                  <a:gd name="connsiteX73" fmla="*/ 1759374 w 3548024"/>
                  <a:gd name="connsiteY73" fmla="*/ 740817 h 3861475"/>
                  <a:gd name="connsiteX74" fmla="*/ 1769534 w 3548024"/>
                  <a:gd name="connsiteY74" fmla="*/ 852577 h 3861475"/>
                  <a:gd name="connsiteX75" fmla="*/ 1728894 w 3548024"/>
                  <a:gd name="connsiteY75" fmla="*/ 791617 h 3861475"/>
                  <a:gd name="connsiteX76" fmla="*/ 1617134 w 3548024"/>
                  <a:gd name="connsiteY76" fmla="*/ 588417 h 3861475"/>
                  <a:gd name="connsiteX77" fmla="*/ 1566334 w 3548024"/>
                  <a:gd name="connsiteY77" fmla="*/ 324257 h 3861475"/>
                  <a:gd name="connsiteX78" fmla="*/ 1535854 w 3548024"/>
                  <a:gd name="connsiteY78" fmla="*/ 242977 h 3861475"/>
                  <a:gd name="connsiteX79" fmla="*/ 1515534 w 3548024"/>
                  <a:gd name="connsiteY79" fmla="*/ 303937 h 3861475"/>
                  <a:gd name="connsiteX80" fmla="*/ 1546014 w 3548024"/>
                  <a:gd name="connsiteY80" fmla="*/ 547777 h 3861475"/>
                  <a:gd name="connsiteX81" fmla="*/ 1566334 w 3548024"/>
                  <a:gd name="connsiteY81" fmla="*/ 608737 h 3861475"/>
                  <a:gd name="connsiteX82" fmla="*/ 1535854 w 3548024"/>
                  <a:gd name="connsiteY82" fmla="*/ 598577 h 3861475"/>
                  <a:gd name="connsiteX83" fmla="*/ 1434254 w 3548024"/>
                  <a:gd name="connsiteY83" fmla="*/ 517297 h 3861475"/>
                  <a:gd name="connsiteX84" fmla="*/ 1322494 w 3548024"/>
                  <a:gd name="connsiteY84" fmla="*/ 456337 h 3861475"/>
                  <a:gd name="connsiteX85" fmla="*/ 1312334 w 3548024"/>
                  <a:gd name="connsiteY85" fmla="*/ 486817 h 3861475"/>
                  <a:gd name="connsiteX86" fmla="*/ 1424094 w 3548024"/>
                  <a:gd name="connsiteY86" fmla="*/ 578257 h 3861475"/>
                  <a:gd name="connsiteX87" fmla="*/ 1566334 w 3548024"/>
                  <a:gd name="connsiteY87" fmla="*/ 659537 h 3861475"/>
                  <a:gd name="connsiteX88" fmla="*/ 1596814 w 3548024"/>
                  <a:gd name="connsiteY88" fmla="*/ 679857 h 3861475"/>
                  <a:gd name="connsiteX89" fmla="*/ 1678094 w 3548024"/>
                  <a:gd name="connsiteY89" fmla="*/ 811937 h 3861475"/>
                  <a:gd name="connsiteX90" fmla="*/ 1759374 w 3548024"/>
                  <a:gd name="connsiteY90" fmla="*/ 913537 h 3861475"/>
                  <a:gd name="connsiteX91" fmla="*/ 1779694 w 3548024"/>
                  <a:gd name="connsiteY91" fmla="*/ 1025297 h 3861475"/>
                  <a:gd name="connsiteX92" fmla="*/ 1810174 w 3548024"/>
                  <a:gd name="connsiteY92" fmla="*/ 1218337 h 3861475"/>
                  <a:gd name="connsiteX93" fmla="*/ 1871134 w 3548024"/>
                  <a:gd name="connsiteY93" fmla="*/ 1492657 h 3861475"/>
                  <a:gd name="connsiteX94" fmla="*/ 1850814 w 3548024"/>
                  <a:gd name="connsiteY94" fmla="*/ 1492657 h 3861475"/>
                  <a:gd name="connsiteX95" fmla="*/ 1586654 w 3548024"/>
                  <a:gd name="connsiteY95" fmla="*/ 1319937 h 3861475"/>
                  <a:gd name="connsiteX96" fmla="*/ 1403774 w 3548024"/>
                  <a:gd name="connsiteY96" fmla="*/ 1096417 h 3861475"/>
                  <a:gd name="connsiteX97" fmla="*/ 1322494 w 3548024"/>
                  <a:gd name="connsiteY97" fmla="*/ 964337 h 3861475"/>
                  <a:gd name="connsiteX98" fmla="*/ 1302174 w 3548024"/>
                  <a:gd name="connsiteY98" fmla="*/ 801777 h 3861475"/>
                  <a:gd name="connsiteX99" fmla="*/ 1281854 w 3548024"/>
                  <a:gd name="connsiteY99" fmla="*/ 771297 h 3861475"/>
                  <a:gd name="connsiteX100" fmla="*/ 1251374 w 3548024"/>
                  <a:gd name="connsiteY100" fmla="*/ 852577 h 3861475"/>
                  <a:gd name="connsiteX101" fmla="*/ 1261534 w 3548024"/>
                  <a:gd name="connsiteY101" fmla="*/ 954177 h 3861475"/>
                  <a:gd name="connsiteX102" fmla="*/ 1180254 w 3548024"/>
                  <a:gd name="connsiteY102" fmla="*/ 872897 h 3861475"/>
                  <a:gd name="connsiteX103" fmla="*/ 1007534 w 3548024"/>
                  <a:gd name="connsiteY103" fmla="*/ 690017 h 3861475"/>
                  <a:gd name="connsiteX104" fmla="*/ 936414 w 3548024"/>
                  <a:gd name="connsiteY104" fmla="*/ 557937 h 3861475"/>
                  <a:gd name="connsiteX105" fmla="*/ 885614 w 3548024"/>
                  <a:gd name="connsiteY105" fmla="*/ 476657 h 3861475"/>
                  <a:gd name="connsiteX106" fmla="*/ 855134 w 3548024"/>
                  <a:gd name="connsiteY106" fmla="*/ 476657 h 3861475"/>
                  <a:gd name="connsiteX107" fmla="*/ 875454 w 3548024"/>
                  <a:gd name="connsiteY107" fmla="*/ 547777 h 3861475"/>
                  <a:gd name="connsiteX108" fmla="*/ 977054 w 3548024"/>
                  <a:gd name="connsiteY108" fmla="*/ 730657 h 3861475"/>
                  <a:gd name="connsiteX109" fmla="*/ 1078654 w 3548024"/>
                  <a:gd name="connsiteY109" fmla="*/ 832257 h 3861475"/>
                  <a:gd name="connsiteX110" fmla="*/ 1007534 w 3548024"/>
                  <a:gd name="connsiteY110" fmla="*/ 832257 h 3861475"/>
                  <a:gd name="connsiteX111" fmla="*/ 844974 w 3548024"/>
                  <a:gd name="connsiteY111" fmla="*/ 761137 h 3861475"/>
                  <a:gd name="connsiteX112" fmla="*/ 824654 w 3548024"/>
                  <a:gd name="connsiteY112" fmla="*/ 781457 h 3861475"/>
                  <a:gd name="connsiteX113" fmla="*/ 916094 w 3548024"/>
                  <a:gd name="connsiteY113" fmla="*/ 832257 h 3861475"/>
                  <a:gd name="connsiteX114" fmla="*/ 1068494 w 3548024"/>
                  <a:gd name="connsiteY114" fmla="*/ 893217 h 3861475"/>
                  <a:gd name="connsiteX115" fmla="*/ 1119294 w 3548024"/>
                  <a:gd name="connsiteY115" fmla="*/ 903377 h 3861475"/>
                  <a:gd name="connsiteX116" fmla="*/ 1241214 w 3548024"/>
                  <a:gd name="connsiteY116" fmla="*/ 1004977 h 3861475"/>
                  <a:gd name="connsiteX117" fmla="*/ 1281854 w 3548024"/>
                  <a:gd name="connsiteY117" fmla="*/ 1035457 h 3861475"/>
                  <a:gd name="connsiteX118" fmla="*/ 1393614 w 3548024"/>
                  <a:gd name="connsiteY118" fmla="*/ 1167537 h 3861475"/>
                  <a:gd name="connsiteX119" fmla="*/ 1495214 w 3548024"/>
                  <a:gd name="connsiteY119" fmla="*/ 1299617 h 3861475"/>
                  <a:gd name="connsiteX120" fmla="*/ 1678094 w 3548024"/>
                  <a:gd name="connsiteY120" fmla="*/ 1472337 h 3861475"/>
                  <a:gd name="connsiteX121" fmla="*/ 1840654 w 3548024"/>
                  <a:gd name="connsiteY121" fmla="*/ 1604417 h 3861475"/>
                  <a:gd name="connsiteX122" fmla="*/ 1860974 w 3548024"/>
                  <a:gd name="connsiteY122" fmla="*/ 1655217 h 3861475"/>
                  <a:gd name="connsiteX123" fmla="*/ 1881294 w 3548024"/>
                  <a:gd name="connsiteY123" fmla="*/ 1807617 h 3861475"/>
                  <a:gd name="connsiteX124" fmla="*/ 1891454 w 3548024"/>
                  <a:gd name="connsiteY124" fmla="*/ 1899057 h 3861475"/>
                  <a:gd name="connsiteX125" fmla="*/ 1881294 w 3548024"/>
                  <a:gd name="connsiteY125" fmla="*/ 2061617 h 3861475"/>
                  <a:gd name="connsiteX126" fmla="*/ 1769534 w 3548024"/>
                  <a:gd name="connsiteY126" fmla="*/ 2010817 h 3861475"/>
                  <a:gd name="connsiteX127" fmla="*/ 1495214 w 3548024"/>
                  <a:gd name="connsiteY127" fmla="*/ 1960017 h 3861475"/>
                  <a:gd name="connsiteX128" fmla="*/ 1251374 w 3548024"/>
                  <a:gd name="connsiteY128" fmla="*/ 1888897 h 3861475"/>
                  <a:gd name="connsiteX129" fmla="*/ 895774 w 3548024"/>
                  <a:gd name="connsiteY129" fmla="*/ 1756817 h 3861475"/>
                  <a:gd name="connsiteX130" fmla="*/ 662094 w 3548024"/>
                  <a:gd name="connsiteY130" fmla="*/ 1523137 h 3861475"/>
                  <a:gd name="connsiteX131" fmla="*/ 509694 w 3548024"/>
                  <a:gd name="connsiteY131" fmla="*/ 1319937 h 3861475"/>
                  <a:gd name="connsiteX132" fmla="*/ 418254 w 3548024"/>
                  <a:gd name="connsiteY132" fmla="*/ 1218337 h 3861475"/>
                  <a:gd name="connsiteX133" fmla="*/ 357294 w 3548024"/>
                  <a:gd name="connsiteY133" fmla="*/ 1228497 h 3861475"/>
                  <a:gd name="connsiteX134" fmla="*/ 438574 w 3548024"/>
                  <a:gd name="connsiteY134" fmla="*/ 1319937 h 3861475"/>
                  <a:gd name="connsiteX135" fmla="*/ 560494 w 3548024"/>
                  <a:gd name="connsiteY135" fmla="*/ 1502817 h 3861475"/>
                  <a:gd name="connsiteX136" fmla="*/ 621454 w 3548024"/>
                  <a:gd name="connsiteY136" fmla="*/ 1584097 h 3861475"/>
                  <a:gd name="connsiteX137" fmla="*/ 550334 w 3548024"/>
                  <a:gd name="connsiteY137" fmla="*/ 1573937 h 3861475"/>
                  <a:gd name="connsiteX138" fmla="*/ 377614 w 3548024"/>
                  <a:gd name="connsiteY138" fmla="*/ 1482497 h 3861475"/>
                  <a:gd name="connsiteX139" fmla="*/ 204894 w 3548024"/>
                  <a:gd name="connsiteY139" fmla="*/ 1360577 h 3861475"/>
                  <a:gd name="connsiteX140" fmla="*/ 42334 w 3548024"/>
                  <a:gd name="connsiteY140" fmla="*/ 1228497 h 3861475"/>
                  <a:gd name="connsiteX141" fmla="*/ 1694 w 3548024"/>
                  <a:gd name="connsiteY141" fmla="*/ 1238657 h 3861475"/>
                  <a:gd name="connsiteX142" fmla="*/ 82974 w 3548024"/>
                  <a:gd name="connsiteY142" fmla="*/ 1309777 h 3861475"/>
                  <a:gd name="connsiteX143" fmla="*/ 357294 w 3548024"/>
                  <a:gd name="connsiteY143" fmla="*/ 1533297 h 3861475"/>
                  <a:gd name="connsiteX144" fmla="*/ 601134 w 3548024"/>
                  <a:gd name="connsiteY144" fmla="*/ 1645057 h 3861475"/>
                  <a:gd name="connsiteX145" fmla="*/ 702734 w 3548024"/>
                  <a:gd name="connsiteY145" fmla="*/ 1665377 h 3861475"/>
                  <a:gd name="connsiteX146" fmla="*/ 753534 w 3548024"/>
                  <a:gd name="connsiteY146" fmla="*/ 1726337 h 3861475"/>
                  <a:gd name="connsiteX147" fmla="*/ 814494 w 3548024"/>
                  <a:gd name="connsiteY147" fmla="*/ 1777137 h 3861475"/>
                  <a:gd name="connsiteX148" fmla="*/ 905934 w 3548024"/>
                  <a:gd name="connsiteY148" fmla="*/ 1827937 h 3861475"/>
                  <a:gd name="connsiteX149" fmla="*/ 1231054 w 3548024"/>
                  <a:gd name="connsiteY149" fmla="*/ 1949857 h 3861475"/>
                  <a:gd name="connsiteX150" fmla="*/ 1535854 w 3548024"/>
                  <a:gd name="connsiteY150" fmla="*/ 2061617 h 3861475"/>
                  <a:gd name="connsiteX151" fmla="*/ 1647614 w 3548024"/>
                  <a:gd name="connsiteY151" fmla="*/ 2132737 h 3861475"/>
                  <a:gd name="connsiteX152" fmla="*/ 1464734 w 3548024"/>
                  <a:gd name="connsiteY152" fmla="*/ 2102257 h 3861475"/>
                  <a:gd name="connsiteX153" fmla="*/ 1281854 w 3548024"/>
                  <a:gd name="connsiteY153" fmla="*/ 2102257 h 3861475"/>
                  <a:gd name="connsiteX154" fmla="*/ 1048174 w 3548024"/>
                  <a:gd name="connsiteY154" fmla="*/ 2081937 h 3861475"/>
                  <a:gd name="connsiteX155" fmla="*/ 804334 w 3548024"/>
                  <a:gd name="connsiteY155" fmla="*/ 2010817 h 3861475"/>
                  <a:gd name="connsiteX156" fmla="*/ 540174 w 3548024"/>
                  <a:gd name="connsiteY156" fmla="*/ 1919377 h 3861475"/>
                  <a:gd name="connsiteX157" fmla="*/ 509694 w 3548024"/>
                  <a:gd name="connsiteY157" fmla="*/ 1909217 h 3861475"/>
                  <a:gd name="connsiteX158" fmla="*/ 377614 w 3548024"/>
                  <a:gd name="connsiteY158" fmla="*/ 1817777 h 3861475"/>
                  <a:gd name="connsiteX159" fmla="*/ 336974 w 3548024"/>
                  <a:gd name="connsiteY159" fmla="*/ 1827937 h 3861475"/>
                  <a:gd name="connsiteX160" fmla="*/ 469054 w 3548024"/>
                  <a:gd name="connsiteY160" fmla="*/ 1949857 h 3861475"/>
                  <a:gd name="connsiteX161" fmla="*/ 723054 w 3548024"/>
                  <a:gd name="connsiteY161" fmla="*/ 2031137 h 3861475"/>
                  <a:gd name="connsiteX162" fmla="*/ 601134 w 3548024"/>
                  <a:gd name="connsiteY162" fmla="*/ 2031137 h 3861475"/>
                  <a:gd name="connsiteX163" fmla="*/ 469054 w 3548024"/>
                  <a:gd name="connsiteY163" fmla="*/ 2020977 h 3861475"/>
                  <a:gd name="connsiteX164" fmla="*/ 469054 w 3548024"/>
                  <a:gd name="connsiteY164" fmla="*/ 2071777 h 3861475"/>
                  <a:gd name="connsiteX165" fmla="*/ 580814 w 3548024"/>
                  <a:gd name="connsiteY165" fmla="*/ 2071777 h 3861475"/>
                  <a:gd name="connsiteX166" fmla="*/ 784014 w 3548024"/>
                  <a:gd name="connsiteY166" fmla="*/ 2071777 h 3861475"/>
                  <a:gd name="connsiteX167" fmla="*/ 987214 w 3548024"/>
                  <a:gd name="connsiteY167" fmla="*/ 2112417 h 3861475"/>
                  <a:gd name="connsiteX168" fmla="*/ 1261534 w 3548024"/>
                  <a:gd name="connsiteY168" fmla="*/ 2132737 h 3861475"/>
                  <a:gd name="connsiteX169" fmla="*/ 1578766 w 3548024"/>
                  <a:gd name="connsiteY169" fmla="*/ 2175010 h 3861475"/>
                  <a:gd name="connsiteX170" fmla="*/ 1739054 w 3548024"/>
                  <a:gd name="connsiteY170" fmla="*/ 2305457 h 3861475"/>
                  <a:gd name="connsiteX171" fmla="*/ 1789854 w 3548024"/>
                  <a:gd name="connsiteY171" fmla="*/ 2437537 h 3861475"/>
                  <a:gd name="connsiteX172" fmla="*/ 1800014 w 3548024"/>
                  <a:gd name="connsiteY172" fmla="*/ 2681377 h 3861475"/>
                  <a:gd name="connsiteX173" fmla="*/ 1779694 w 3548024"/>
                  <a:gd name="connsiteY173" fmla="*/ 2935377 h 3861475"/>
                  <a:gd name="connsiteX174" fmla="*/ 1728894 w 3548024"/>
                  <a:gd name="connsiteY174" fmla="*/ 3230017 h 3861475"/>
                  <a:gd name="connsiteX175" fmla="*/ 1678094 w 3548024"/>
                  <a:gd name="connsiteY175" fmla="*/ 3524657 h 3861475"/>
                  <a:gd name="connsiteX176" fmla="*/ 1627294 w 3548024"/>
                  <a:gd name="connsiteY176" fmla="*/ 3768497 h 3861475"/>
                  <a:gd name="connsiteX177" fmla="*/ 1820334 w 3548024"/>
                  <a:gd name="connsiteY177" fmla="*/ 3849777 h 3861475"/>
                  <a:gd name="connsiteX178" fmla="*/ 2114974 w 3548024"/>
                  <a:gd name="connsiteY178" fmla="*/ 3859937 h 3861475"/>
                  <a:gd name="connsiteX179" fmla="*/ 2274667 w 3548024"/>
                  <a:gd name="connsiteY179" fmla="*/ 3839765 h 3861475"/>
                  <a:gd name="connsiteX180" fmla="*/ 2186094 w 3548024"/>
                  <a:gd name="connsiteY180" fmla="*/ 3809137 h 3861475"/>
                  <a:gd name="connsiteX181" fmla="*/ 2232894 w 3548024"/>
                  <a:gd name="connsiteY181" fmla="*/ 3374722 h 3861475"/>
                  <a:gd name="connsiteX0" fmla="*/ 2224448 w 3548024"/>
                  <a:gd name="connsiteY0" fmla="*/ 3383831 h 3861475"/>
                  <a:gd name="connsiteX1" fmla="*/ 2198719 w 3548024"/>
                  <a:gd name="connsiteY1" fmla="*/ 2548406 h 3861475"/>
                  <a:gd name="connsiteX2" fmla="*/ 2298846 w 3548024"/>
                  <a:gd name="connsiteY2" fmla="*/ 2247018 h 3861475"/>
                  <a:gd name="connsiteX3" fmla="*/ 2622974 w 3548024"/>
                  <a:gd name="connsiteY3" fmla="*/ 2020977 h 3861475"/>
                  <a:gd name="connsiteX4" fmla="*/ 3009054 w 3548024"/>
                  <a:gd name="connsiteY4" fmla="*/ 1797457 h 3861475"/>
                  <a:gd name="connsiteX5" fmla="*/ 3283374 w 3548024"/>
                  <a:gd name="connsiteY5" fmla="*/ 1685697 h 3861475"/>
                  <a:gd name="connsiteX6" fmla="*/ 3466254 w 3548024"/>
                  <a:gd name="connsiteY6" fmla="*/ 1573937 h 3861475"/>
                  <a:gd name="connsiteX7" fmla="*/ 3547534 w 3548024"/>
                  <a:gd name="connsiteY7" fmla="*/ 1462177 h 3861475"/>
                  <a:gd name="connsiteX8" fmla="*/ 3496734 w 3548024"/>
                  <a:gd name="connsiteY8" fmla="*/ 1452017 h 3861475"/>
                  <a:gd name="connsiteX9" fmla="*/ 3425614 w 3548024"/>
                  <a:gd name="connsiteY9" fmla="*/ 1553617 h 3861475"/>
                  <a:gd name="connsiteX10" fmla="*/ 3232574 w 3548024"/>
                  <a:gd name="connsiteY10" fmla="*/ 1655217 h 3861475"/>
                  <a:gd name="connsiteX11" fmla="*/ 2917614 w 3548024"/>
                  <a:gd name="connsiteY11" fmla="*/ 1787297 h 3861475"/>
                  <a:gd name="connsiteX12" fmla="*/ 2887134 w 3548024"/>
                  <a:gd name="connsiteY12" fmla="*/ 1777137 h 3861475"/>
                  <a:gd name="connsiteX13" fmla="*/ 2917614 w 3548024"/>
                  <a:gd name="connsiteY13" fmla="*/ 1665377 h 3861475"/>
                  <a:gd name="connsiteX14" fmla="*/ 2978574 w 3548024"/>
                  <a:gd name="connsiteY14" fmla="*/ 1502817 h 3861475"/>
                  <a:gd name="connsiteX15" fmla="*/ 2978574 w 3548024"/>
                  <a:gd name="connsiteY15" fmla="*/ 1452017 h 3861475"/>
                  <a:gd name="connsiteX16" fmla="*/ 2927774 w 3548024"/>
                  <a:gd name="connsiteY16" fmla="*/ 1462177 h 3861475"/>
                  <a:gd name="connsiteX17" fmla="*/ 2897294 w 3548024"/>
                  <a:gd name="connsiteY17" fmla="*/ 1543457 h 3861475"/>
                  <a:gd name="connsiteX18" fmla="*/ 2816014 w 3548024"/>
                  <a:gd name="connsiteY18" fmla="*/ 1766977 h 3861475"/>
                  <a:gd name="connsiteX19" fmla="*/ 2785534 w 3548024"/>
                  <a:gd name="connsiteY19" fmla="*/ 1848257 h 3861475"/>
                  <a:gd name="connsiteX20" fmla="*/ 2586878 w 3548024"/>
                  <a:gd name="connsiteY20" fmla="*/ 1958986 h 3861475"/>
                  <a:gd name="connsiteX21" fmla="*/ 2368974 w 3548024"/>
                  <a:gd name="connsiteY21" fmla="*/ 2081937 h 3861475"/>
                  <a:gd name="connsiteX22" fmla="*/ 2226734 w 3548024"/>
                  <a:gd name="connsiteY22" fmla="*/ 2193697 h 3861475"/>
                  <a:gd name="connsiteX23" fmla="*/ 2308014 w 3548024"/>
                  <a:gd name="connsiteY23" fmla="*/ 1848257 h 3861475"/>
                  <a:gd name="connsiteX24" fmla="*/ 2379134 w 3548024"/>
                  <a:gd name="connsiteY24" fmla="*/ 1462177 h 3861475"/>
                  <a:gd name="connsiteX25" fmla="*/ 2592494 w 3548024"/>
                  <a:gd name="connsiteY25" fmla="*/ 1238657 h 3861475"/>
                  <a:gd name="connsiteX26" fmla="*/ 2663614 w 3548024"/>
                  <a:gd name="connsiteY26" fmla="*/ 1076097 h 3861475"/>
                  <a:gd name="connsiteX27" fmla="*/ 2622974 w 3548024"/>
                  <a:gd name="connsiteY27" fmla="*/ 1076097 h 3861475"/>
                  <a:gd name="connsiteX28" fmla="*/ 2562014 w 3548024"/>
                  <a:gd name="connsiteY28" fmla="*/ 1208177 h 3861475"/>
                  <a:gd name="connsiteX29" fmla="*/ 2409614 w 3548024"/>
                  <a:gd name="connsiteY29" fmla="*/ 1330097 h 3861475"/>
                  <a:gd name="connsiteX30" fmla="*/ 2460414 w 3548024"/>
                  <a:gd name="connsiteY30" fmla="*/ 1157377 h 3861475"/>
                  <a:gd name="connsiteX31" fmla="*/ 2541694 w 3548024"/>
                  <a:gd name="connsiteY31" fmla="*/ 862737 h 3861475"/>
                  <a:gd name="connsiteX32" fmla="*/ 2643294 w 3548024"/>
                  <a:gd name="connsiteY32" fmla="*/ 771297 h 3861475"/>
                  <a:gd name="connsiteX33" fmla="*/ 2724574 w 3548024"/>
                  <a:gd name="connsiteY33" fmla="*/ 679857 h 3861475"/>
                  <a:gd name="connsiteX34" fmla="*/ 2734734 w 3548024"/>
                  <a:gd name="connsiteY34" fmla="*/ 629057 h 3861475"/>
                  <a:gd name="connsiteX35" fmla="*/ 2694094 w 3548024"/>
                  <a:gd name="connsiteY35" fmla="*/ 649377 h 3861475"/>
                  <a:gd name="connsiteX36" fmla="*/ 2622974 w 3548024"/>
                  <a:gd name="connsiteY36" fmla="*/ 730657 h 3861475"/>
                  <a:gd name="connsiteX37" fmla="*/ 2562014 w 3548024"/>
                  <a:gd name="connsiteY37" fmla="*/ 761137 h 3861475"/>
                  <a:gd name="connsiteX38" fmla="*/ 2673774 w 3548024"/>
                  <a:gd name="connsiteY38" fmla="*/ 456337 h 3861475"/>
                  <a:gd name="connsiteX39" fmla="*/ 2724574 w 3548024"/>
                  <a:gd name="connsiteY39" fmla="*/ 222657 h 3861475"/>
                  <a:gd name="connsiteX40" fmla="*/ 2683934 w 3548024"/>
                  <a:gd name="connsiteY40" fmla="*/ 212497 h 3861475"/>
                  <a:gd name="connsiteX41" fmla="*/ 2663614 w 3548024"/>
                  <a:gd name="connsiteY41" fmla="*/ 324257 h 3861475"/>
                  <a:gd name="connsiteX42" fmla="*/ 2612814 w 3548024"/>
                  <a:gd name="connsiteY42" fmla="*/ 496977 h 3861475"/>
                  <a:gd name="connsiteX43" fmla="*/ 2592494 w 3548024"/>
                  <a:gd name="connsiteY43" fmla="*/ 496977 h 3861475"/>
                  <a:gd name="connsiteX44" fmla="*/ 2551854 w 3548024"/>
                  <a:gd name="connsiteY44" fmla="*/ 354737 h 3861475"/>
                  <a:gd name="connsiteX45" fmla="*/ 2521374 w 3548024"/>
                  <a:gd name="connsiteY45" fmla="*/ 263297 h 3861475"/>
                  <a:gd name="connsiteX46" fmla="*/ 2490894 w 3548024"/>
                  <a:gd name="connsiteY46" fmla="*/ 293777 h 3861475"/>
                  <a:gd name="connsiteX47" fmla="*/ 2511214 w 3548024"/>
                  <a:gd name="connsiteY47" fmla="*/ 354737 h 3861475"/>
                  <a:gd name="connsiteX48" fmla="*/ 2541694 w 3548024"/>
                  <a:gd name="connsiteY48" fmla="*/ 466497 h 3861475"/>
                  <a:gd name="connsiteX49" fmla="*/ 2562014 w 3548024"/>
                  <a:gd name="connsiteY49" fmla="*/ 557937 h 3861475"/>
                  <a:gd name="connsiteX50" fmla="*/ 2572174 w 3548024"/>
                  <a:gd name="connsiteY50" fmla="*/ 588417 h 3861475"/>
                  <a:gd name="connsiteX51" fmla="*/ 2490894 w 3548024"/>
                  <a:gd name="connsiteY51" fmla="*/ 822097 h 3861475"/>
                  <a:gd name="connsiteX52" fmla="*/ 2419774 w 3548024"/>
                  <a:gd name="connsiteY52" fmla="*/ 1076097 h 3861475"/>
                  <a:gd name="connsiteX53" fmla="*/ 2358814 w 3548024"/>
                  <a:gd name="connsiteY53" fmla="*/ 1045617 h 3861475"/>
                  <a:gd name="connsiteX54" fmla="*/ 2257214 w 3548024"/>
                  <a:gd name="connsiteY54" fmla="*/ 872897 h 3861475"/>
                  <a:gd name="connsiteX55" fmla="*/ 2216574 w 3548024"/>
                  <a:gd name="connsiteY55" fmla="*/ 791617 h 3861475"/>
                  <a:gd name="connsiteX56" fmla="*/ 2196254 w 3548024"/>
                  <a:gd name="connsiteY56" fmla="*/ 822097 h 3861475"/>
                  <a:gd name="connsiteX57" fmla="*/ 2236894 w 3548024"/>
                  <a:gd name="connsiteY57" fmla="*/ 923697 h 3861475"/>
                  <a:gd name="connsiteX58" fmla="*/ 2297854 w 3548024"/>
                  <a:gd name="connsiteY58" fmla="*/ 1035457 h 3861475"/>
                  <a:gd name="connsiteX59" fmla="*/ 2348654 w 3548024"/>
                  <a:gd name="connsiteY59" fmla="*/ 1116737 h 3861475"/>
                  <a:gd name="connsiteX60" fmla="*/ 2379134 w 3548024"/>
                  <a:gd name="connsiteY60" fmla="*/ 1147217 h 3861475"/>
                  <a:gd name="connsiteX61" fmla="*/ 2358814 w 3548024"/>
                  <a:gd name="connsiteY61" fmla="*/ 1258977 h 3861475"/>
                  <a:gd name="connsiteX62" fmla="*/ 2257214 w 3548024"/>
                  <a:gd name="connsiteY62" fmla="*/ 1604417 h 3861475"/>
                  <a:gd name="connsiteX63" fmla="*/ 2206414 w 3548024"/>
                  <a:gd name="connsiteY63" fmla="*/ 1858417 h 3861475"/>
                  <a:gd name="connsiteX64" fmla="*/ 2155614 w 3548024"/>
                  <a:gd name="connsiteY64" fmla="*/ 2000657 h 3861475"/>
                  <a:gd name="connsiteX65" fmla="*/ 2084494 w 3548024"/>
                  <a:gd name="connsiteY65" fmla="*/ 2020977 h 3861475"/>
                  <a:gd name="connsiteX66" fmla="*/ 2043854 w 3548024"/>
                  <a:gd name="connsiteY66" fmla="*/ 1868577 h 3861475"/>
                  <a:gd name="connsiteX67" fmla="*/ 1952414 w 3548024"/>
                  <a:gd name="connsiteY67" fmla="*/ 1533297 h 3861475"/>
                  <a:gd name="connsiteX68" fmla="*/ 1840654 w 3548024"/>
                  <a:gd name="connsiteY68" fmla="*/ 1076097 h 3861475"/>
                  <a:gd name="connsiteX69" fmla="*/ 1800014 w 3548024"/>
                  <a:gd name="connsiteY69" fmla="*/ 618897 h 3861475"/>
                  <a:gd name="connsiteX70" fmla="*/ 1867129 w 3548024"/>
                  <a:gd name="connsiteY70" fmla="*/ 38001 h 3861475"/>
                  <a:gd name="connsiteX71" fmla="*/ 1795121 w 3548024"/>
                  <a:gd name="connsiteY71" fmla="*/ 110009 h 3861475"/>
                  <a:gd name="connsiteX72" fmla="*/ 1759374 w 3548024"/>
                  <a:gd name="connsiteY72" fmla="*/ 547777 h 3861475"/>
                  <a:gd name="connsiteX73" fmla="*/ 1759374 w 3548024"/>
                  <a:gd name="connsiteY73" fmla="*/ 740817 h 3861475"/>
                  <a:gd name="connsiteX74" fmla="*/ 1769534 w 3548024"/>
                  <a:gd name="connsiteY74" fmla="*/ 852577 h 3861475"/>
                  <a:gd name="connsiteX75" fmla="*/ 1728894 w 3548024"/>
                  <a:gd name="connsiteY75" fmla="*/ 791617 h 3861475"/>
                  <a:gd name="connsiteX76" fmla="*/ 1617134 w 3548024"/>
                  <a:gd name="connsiteY76" fmla="*/ 588417 h 3861475"/>
                  <a:gd name="connsiteX77" fmla="*/ 1566334 w 3548024"/>
                  <a:gd name="connsiteY77" fmla="*/ 324257 h 3861475"/>
                  <a:gd name="connsiteX78" fmla="*/ 1535854 w 3548024"/>
                  <a:gd name="connsiteY78" fmla="*/ 242977 h 3861475"/>
                  <a:gd name="connsiteX79" fmla="*/ 1515534 w 3548024"/>
                  <a:gd name="connsiteY79" fmla="*/ 303937 h 3861475"/>
                  <a:gd name="connsiteX80" fmla="*/ 1546014 w 3548024"/>
                  <a:gd name="connsiteY80" fmla="*/ 547777 h 3861475"/>
                  <a:gd name="connsiteX81" fmla="*/ 1566334 w 3548024"/>
                  <a:gd name="connsiteY81" fmla="*/ 608737 h 3861475"/>
                  <a:gd name="connsiteX82" fmla="*/ 1535854 w 3548024"/>
                  <a:gd name="connsiteY82" fmla="*/ 598577 h 3861475"/>
                  <a:gd name="connsiteX83" fmla="*/ 1434254 w 3548024"/>
                  <a:gd name="connsiteY83" fmla="*/ 517297 h 3861475"/>
                  <a:gd name="connsiteX84" fmla="*/ 1322494 w 3548024"/>
                  <a:gd name="connsiteY84" fmla="*/ 456337 h 3861475"/>
                  <a:gd name="connsiteX85" fmla="*/ 1312334 w 3548024"/>
                  <a:gd name="connsiteY85" fmla="*/ 486817 h 3861475"/>
                  <a:gd name="connsiteX86" fmla="*/ 1424094 w 3548024"/>
                  <a:gd name="connsiteY86" fmla="*/ 578257 h 3861475"/>
                  <a:gd name="connsiteX87" fmla="*/ 1566334 w 3548024"/>
                  <a:gd name="connsiteY87" fmla="*/ 659537 h 3861475"/>
                  <a:gd name="connsiteX88" fmla="*/ 1596814 w 3548024"/>
                  <a:gd name="connsiteY88" fmla="*/ 679857 h 3861475"/>
                  <a:gd name="connsiteX89" fmla="*/ 1678094 w 3548024"/>
                  <a:gd name="connsiteY89" fmla="*/ 811937 h 3861475"/>
                  <a:gd name="connsiteX90" fmla="*/ 1759374 w 3548024"/>
                  <a:gd name="connsiteY90" fmla="*/ 913537 h 3861475"/>
                  <a:gd name="connsiteX91" fmla="*/ 1779694 w 3548024"/>
                  <a:gd name="connsiteY91" fmla="*/ 1025297 h 3861475"/>
                  <a:gd name="connsiteX92" fmla="*/ 1810174 w 3548024"/>
                  <a:gd name="connsiteY92" fmla="*/ 1218337 h 3861475"/>
                  <a:gd name="connsiteX93" fmla="*/ 1871134 w 3548024"/>
                  <a:gd name="connsiteY93" fmla="*/ 1492657 h 3861475"/>
                  <a:gd name="connsiteX94" fmla="*/ 1850814 w 3548024"/>
                  <a:gd name="connsiteY94" fmla="*/ 1492657 h 3861475"/>
                  <a:gd name="connsiteX95" fmla="*/ 1586654 w 3548024"/>
                  <a:gd name="connsiteY95" fmla="*/ 1319937 h 3861475"/>
                  <a:gd name="connsiteX96" fmla="*/ 1403774 w 3548024"/>
                  <a:gd name="connsiteY96" fmla="*/ 1096417 h 3861475"/>
                  <a:gd name="connsiteX97" fmla="*/ 1322494 w 3548024"/>
                  <a:gd name="connsiteY97" fmla="*/ 964337 h 3861475"/>
                  <a:gd name="connsiteX98" fmla="*/ 1302174 w 3548024"/>
                  <a:gd name="connsiteY98" fmla="*/ 801777 h 3861475"/>
                  <a:gd name="connsiteX99" fmla="*/ 1281854 w 3548024"/>
                  <a:gd name="connsiteY99" fmla="*/ 771297 h 3861475"/>
                  <a:gd name="connsiteX100" fmla="*/ 1251374 w 3548024"/>
                  <a:gd name="connsiteY100" fmla="*/ 852577 h 3861475"/>
                  <a:gd name="connsiteX101" fmla="*/ 1261534 w 3548024"/>
                  <a:gd name="connsiteY101" fmla="*/ 954177 h 3861475"/>
                  <a:gd name="connsiteX102" fmla="*/ 1180254 w 3548024"/>
                  <a:gd name="connsiteY102" fmla="*/ 872897 h 3861475"/>
                  <a:gd name="connsiteX103" fmla="*/ 1007534 w 3548024"/>
                  <a:gd name="connsiteY103" fmla="*/ 690017 h 3861475"/>
                  <a:gd name="connsiteX104" fmla="*/ 936414 w 3548024"/>
                  <a:gd name="connsiteY104" fmla="*/ 557937 h 3861475"/>
                  <a:gd name="connsiteX105" fmla="*/ 885614 w 3548024"/>
                  <a:gd name="connsiteY105" fmla="*/ 476657 h 3861475"/>
                  <a:gd name="connsiteX106" fmla="*/ 855134 w 3548024"/>
                  <a:gd name="connsiteY106" fmla="*/ 476657 h 3861475"/>
                  <a:gd name="connsiteX107" fmla="*/ 875454 w 3548024"/>
                  <a:gd name="connsiteY107" fmla="*/ 547777 h 3861475"/>
                  <a:gd name="connsiteX108" fmla="*/ 977054 w 3548024"/>
                  <a:gd name="connsiteY108" fmla="*/ 730657 h 3861475"/>
                  <a:gd name="connsiteX109" fmla="*/ 1078654 w 3548024"/>
                  <a:gd name="connsiteY109" fmla="*/ 832257 h 3861475"/>
                  <a:gd name="connsiteX110" fmla="*/ 1007534 w 3548024"/>
                  <a:gd name="connsiteY110" fmla="*/ 832257 h 3861475"/>
                  <a:gd name="connsiteX111" fmla="*/ 844974 w 3548024"/>
                  <a:gd name="connsiteY111" fmla="*/ 761137 h 3861475"/>
                  <a:gd name="connsiteX112" fmla="*/ 824654 w 3548024"/>
                  <a:gd name="connsiteY112" fmla="*/ 781457 h 3861475"/>
                  <a:gd name="connsiteX113" fmla="*/ 916094 w 3548024"/>
                  <a:gd name="connsiteY113" fmla="*/ 832257 h 3861475"/>
                  <a:gd name="connsiteX114" fmla="*/ 1068494 w 3548024"/>
                  <a:gd name="connsiteY114" fmla="*/ 893217 h 3861475"/>
                  <a:gd name="connsiteX115" fmla="*/ 1119294 w 3548024"/>
                  <a:gd name="connsiteY115" fmla="*/ 903377 h 3861475"/>
                  <a:gd name="connsiteX116" fmla="*/ 1241214 w 3548024"/>
                  <a:gd name="connsiteY116" fmla="*/ 1004977 h 3861475"/>
                  <a:gd name="connsiteX117" fmla="*/ 1281854 w 3548024"/>
                  <a:gd name="connsiteY117" fmla="*/ 1035457 h 3861475"/>
                  <a:gd name="connsiteX118" fmla="*/ 1393614 w 3548024"/>
                  <a:gd name="connsiteY118" fmla="*/ 1167537 h 3861475"/>
                  <a:gd name="connsiteX119" fmla="*/ 1495214 w 3548024"/>
                  <a:gd name="connsiteY119" fmla="*/ 1299617 h 3861475"/>
                  <a:gd name="connsiteX120" fmla="*/ 1678094 w 3548024"/>
                  <a:gd name="connsiteY120" fmla="*/ 1472337 h 3861475"/>
                  <a:gd name="connsiteX121" fmla="*/ 1840654 w 3548024"/>
                  <a:gd name="connsiteY121" fmla="*/ 1604417 h 3861475"/>
                  <a:gd name="connsiteX122" fmla="*/ 1860974 w 3548024"/>
                  <a:gd name="connsiteY122" fmla="*/ 1655217 h 3861475"/>
                  <a:gd name="connsiteX123" fmla="*/ 1881294 w 3548024"/>
                  <a:gd name="connsiteY123" fmla="*/ 1807617 h 3861475"/>
                  <a:gd name="connsiteX124" fmla="*/ 1891454 w 3548024"/>
                  <a:gd name="connsiteY124" fmla="*/ 1899057 h 3861475"/>
                  <a:gd name="connsiteX125" fmla="*/ 1881294 w 3548024"/>
                  <a:gd name="connsiteY125" fmla="*/ 2061617 h 3861475"/>
                  <a:gd name="connsiteX126" fmla="*/ 1769534 w 3548024"/>
                  <a:gd name="connsiteY126" fmla="*/ 2010817 h 3861475"/>
                  <a:gd name="connsiteX127" fmla="*/ 1495214 w 3548024"/>
                  <a:gd name="connsiteY127" fmla="*/ 1960017 h 3861475"/>
                  <a:gd name="connsiteX128" fmla="*/ 1251374 w 3548024"/>
                  <a:gd name="connsiteY128" fmla="*/ 1888897 h 3861475"/>
                  <a:gd name="connsiteX129" fmla="*/ 895774 w 3548024"/>
                  <a:gd name="connsiteY129" fmla="*/ 1756817 h 3861475"/>
                  <a:gd name="connsiteX130" fmla="*/ 662094 w 3548024"/>
                  <a:gd name="connsiteY130" fmla="*/ 1523137 h 3861475"/>
                  <a:gd name="connsiteX131" fmla="*/ 509694 w 3548024"/>
                  <a:gd name="connsiteY131" fmla="*/ 1319937 h 3861475"/>
                  <a:gd name="connsiteX132" fmla="*/ 418254 w 3548024"/>
                  <a:gd name="connsiteY132" fmla="*/ 1218337 h 3861475"/>
                  <a:gd name="connsiteX133" fmla="*/ 357294 w 3548024"/>
                  <a:gd name="connsiteY133" fmla="*/ 1228497 h 3861475"/>
                  <a:gd name="connsiteX134" fmla="*/ 438574 w 3548024"/>
                  <a:gd name="connsiteY134" fmla="*/ 1319937 h 3861475"/>
                  <a:gd name="connsiteX135" fmla="*/ 560494 w 3548024"/>
                  <a:gd name="connsiteY135" fmla="*/ 1502817 h 3861475"/>
                  <a:gd name="connsiteX136" fmla="*/ 621454 w 3548024"/>
                  <a:gd name="connsiteY136" fmla="*/ 1584097 h 3861475"/>
                  <a:gd name="connsiteX137" fmla="*/ 550334 w 3548024"/>
                  <a:gd name="connsiteY137" fmla="*/ 1573937 h 3861475"/>
                  <a:gd name="connsiteX138" fmla="*/ 377614 w 3548024"/>
                  <a:gd name="connsiteY138" fmla="*/ 1482497 h 3861475"/>
                  <a:gd name="connsiteX139" fmla="*/ 204894 w 3548024"/>
                  <a:gd name="connsiteY139" fmla="*/ 1360577 h 3861475"/>
                  <a:gd name="connsiteX140" fmla="*/ 42334 w 3548024"/>
                  <a:gd name="connsiteY140" fmla="*/ 1228497 h 3861475"/>
                  <a:gd name="connsiteX141" fmla="*/ 1694 w 3548024"/>
                  <a:gd name="connsiteY141" fmla="*/ 1238657 h 3861475"/>
                  <a:gd name="connsiteX142" fmla="*/ 82974 w 3548024"/>
                  <a:gd name="connsiteY142" fmla="*/ 1309777 h 3861475"/>
                  <a:gd name="connsiteX143" fmla="*/ 357294 w 3548024"/>
                  <a:gd name="connsiteY143" fmla="*/ 1533297 h 3861475"/>
                  <a:gd name="connsiteX144" fmla="*/ 601134 w 3548024"/>
                  <a:gd name="connsiteY144" fmla="*/ 1645057 h 3861475"/>
                  <a:gd name="connsiteX145" fmla="*/ 702734 w 3548024"/>
                  <a:gd name="connsiteY145" fmla="*/ 1665377 h 3861475"/>
                  <a:gd name="connsiteX146" fmla="*/ 753534 w 3548024"/>
                  <a:gd name="connsiteY146" fmla="*/ 1726337 h 3861475"/>
                  <a:gd name="connsiteX147" fmla="*/ 814494 w 3548024"/>
                  <a:gd name="connsiteY147" fmla="*/ 1777137 h 3861475"/>
                  <a:gd name="connsiteX148" fmla="*/ 905934 w 3548024"/>
                  <a:gd name="connsiteY148" fmla="*/ 1827937 h 3861475"/>
                  <a:gd name="connsiteX149" fmla="*/ 1231054 w 3548024"/>
                  <a:gd name="connsiteY149" fmla="*/ 1949857 h 3861475"/>
                  <a:gd name="connsiteX150" fmla="*/ 1535854 w 3548024"/>
                  <a:gd name="connsiteY150" fmla="*/ 2061617 h 3861475"/>
                  <a:gd name="connsiteX151" fmla="*/ 1647614 w 3548024"/>
                  <a:gd name="connsiteY151" fmla="*/ 2132737 h 3861475"/>
                  <a:gd name="connsiteX152" fmla="*/ 1464734 w 3548024"/>
                  <a:gd name="connsiteY152" fmla="*/ 2102257 h 3861475"/>
                  <a:gd name="connsiteX153" fmla="*/ 1281854 w 3548024"/>
                  <a:gd name="connsiteY153" fmla="*/ 2102257 h 3861475"/>
                  <a:gd name="connsiteX154" fmla="*/ 1048174 w 3548024"/>
                  <a:gd name="connsiteY154" fmla="*/ 2081937 h 3861475"/>
                  <a:gd name="connsiteX155" fmla="*/ 804334 w 3548024"/>
                  <a:gd name="connsiteY155" fmla="*/ 2010817 h 3861475"/>
                  <a:gd name="connsiteX156" fmla="*/ 540174 w 3548024"/>
                  <a:gd name="connsiteY156" fmla="*/ 1919377 h 3861475"/>
                  <a:gd name="connsiteX157" fmla="*/ 509694 w 3548024"/>
                  <a:gd name="connsiteY157" fmla="*/ 1909217 h 3861475"/>
                  <a:gd name="connsiteX158" fmla="*/ 377614 w 3548024"/>
                  <a:gd name="connsiteY158" fmla="*/ 1817777 h 3861475"/>
                  <a:gd name="connsiteX159" fmla="*/ 336974 w 3548024"/>
                  <a:gd name="connsiteY159" fmla="*/ 1827937 h 3861475"/>
                  <a:gd name="connsiteX160" fmla="*/ 469054 w 3548024"/>
                  <a:gd name="connsiteY160" fmla="*/ 1949857 h 3861475"/>
                  <a:gd name="connsiteX161" fmla="*/ 723054 w 3548024"/>
                  <a:gd name="connsiteY161" fmla="*/ 2031137 h 3861475"/>
                  <a:gd name="connsiteX162" fmla="*/ 601134 w 3548024"/>
                  <a:gd name="connsiteY162" fmla="*/ 2031137 h 3861475"/>
                  <a:gd name="connsiteX163" fmla="*/ 469054 w 3548024"/>
                  <a:gd name="connsiteY163" fmla="*/ 2020977 h 3861475"/>
                  <a:gd name="connsiteX164" fmla="*/ 469054 w 3548024"/>
                  <a:gd name="connsiteY164" fmla="*/ 2071777 h 3861475"/>
                  <a:gd name="connsiteX165" fmla="*/ 580814 w 3548024"/>
                  <a:gd name="connsiteY165" fmla="*/ 2071777 h 3861475"/>
                  <a:gd name="connsiteX166" fmla="*/ 784014 w 3548024"/>
                  <a:gd name="connsiteY166" fmla="*/ 2071777 h 3861475"/>
                  <a:gd name="connsiteX167" fmla="*/ 987214 w 3548024"/>
                  <a:gd name="connsiteY167" fmla="*/ 2112417 h 3861475"/>
                  <a:gd name="connsiteX168" fmla="*/ 1261534 w 3548024"/>
                  <a:gd name="connsiteY168" fmla="*/ 2132737 h 3861475"/>
                  <a:gd name="connsiteX169" fmla="*/ 1578766 w 3548024"/>
                  <a:gd name="connsiteY169" fmla="*/ 2175010 h 3861475"/>
                  <a:gd name="connsiteX170" fmla="*/ 1739054 w 3548024"/>
                  <a:gd name="connsiteY170" fmla="*/ 2305457 h 3861475"/>
                  <a:gd name="connsiteX171" fmla="*/ 1789854 w 3548024"/>
                  <a:gd name="connsiteY171" fmla="*/ 2437537 h 3861475"/>
                  <a:gd name="connsiteX172" fmla="*/ 1800014 w 3548024"/>
                  <a:gd name="connsiteY172" fmla="*/ 2681377 h 3861475"/>
                  <a:gd name="connsiteX173" fmla="*/ 1779694 w 3548024"/>
                  <a:gd name="connsiteY173" fmla="*/ 2935377 h 3861475"/>
                  <a:gd name="connsiteX174" fmla="*/ 1728894 w 3548024"/>
                  <a:gd name="connsiteY174" fmla="*/ 3230017 h 3861475"/>
                  <a:gd name="connsiteX175" fmla="*/ 1678094 w 3548024"/>
                  <a:gd name="connsiteY175" fmla="*/ 3524657 h 3861475"/>
                  <a:gd name="connsiteX176" fmla="*/ 1627294 w 3548024"/>
                  <a:gd name="connsiteY176" fmla="*/ 3768497 h 3861475"/>
                  <a:gd name="connsiteX177" fmla="*/ 1820334 w 3548024"/>
                  <a:gd name="connsiteY177" fmla="*/ 3849777 h 3861475"/>
                  <a:gd name="connsiteX178" fmla="*/ 2114974 w 3548024"/>
                  <a:gd name="connsiteY178" fmla="*/ 3859937 h 3861475"/>
                  <a:gd name="connsiteX179" fmla="*/ 2274667 w 3548024"/>
                  <a:gd name="connsiteY179" fmla="*/ 3839765 h 3861475"/>
                  <a:gd name="connsiteX180" fmla="*/ 2287356 w 3548024"/>
                  <a:gd name="connsiteY180" fmla="*/ 3742447 h 3861475"/>
                  <a:gd name="connsiteX181" fmla="*/ 2232894 w 3548024"/>
                  <a:gd name="connsiteY181" fmla="*/ 3374722 h 3861475"/>
                  <a:gd name="connsiteX0" fmla="*/ 2224448 w 3548024"/>
                  <a:gd name="connsiteY0" fmla="*/ 3383831 h 3861475"/>
                  <a:gd name="connsiteX1" fmla="*/ 2198719 w 3548024"/>
                  <a:gd name="connsiteY1" fmla="*/ 2548406 h 3861475"/>
                  <a:gd name="connsiteX2" fmla="*/ 2298846 w 3548024"/>
                  <a:gd name="connsiteY2" fmla="*/ 2247018 h 3861475"/>
                  <a:gd name="connsiteX3" fmla="*/ 2622974 w 3548024"/>
                  <a:gd name="connsiteY3" fmla="*/ 2020977 h 3861475"/>
                  <a:gd name="connsiteX4" fmla="*/ 3009054 w 3548024"/>
                  <a:gd name="connsiteY4" fmla="*/ 1797457 h 3861475"/>
                  <a:gd name="connsiteX5" fmla="*/ 3283374 w 3548024"/>
                  <a:gd name="connsiteY5" fmla="*/ 1685697 h 3861475"/>
                  <a:gd name="connsiteX6" fmla="*/ 3466254 w 3548024"/>
                  <a:gd name="connsiteY6" fmla="*/ 1573937 h 3861475"/>
                  <a:gd name="connsiteX7" fmla="*/ 3547534 w 3548024"/>
                  <a:gd name="connsiteY7" fmla="*/ 1462177 h 3861475"/>
                  <a:gd name="connsiteX8" fmla="*/ 3496734 w 3548024"/>
                  <a:gd name="connsiteY8" fmla="*/ 1452017 h 3861475"/>
                  <a:gd name="connsiteX9" fmla="*/ 3425614 w 3548024"/>
                  <a:gd name="connsiteY9" fmla="*/ 1553617 h 3861475"/>
                  <a:gd name="connsiteX10" fmla="*/ 3232574 w 3548024"/>
                  <a:gd name="connsiteY10" fmla="*/ 1655217 h 3861475"/>
                  <a:gd name="connsiteX11" fmla="*/ 2917614 w 3548024"/>
                  <a:gd name="connsiteY11" fmla="*/ 1787297 h 3861475"/>
                  <a:gd name="connsiteX12" fmla="*/ 2887134 w 3548024"/>
                  <a:gd name="connsiteY12" fmla="*/ 1777137 h 3861475"/>
                  <a:gd name="connsiteX13" fmla="*/ 2917614 w 3548024"/>
                  <a:gd name="connsiteY13" fmla="*/ 1665377 h 3861475"/>
                  <a:gd name="connsiteX14" fmla="*/ 2978574 w 3548024"/>
                  <a:gd name="connsiteY14" fmla="*/ 1502817 h 3861475"/>
                  <a:gd name="connsiteX15" fmla="*/ 2978574 w 3548024"/>
                  <a:gd name="connsiteY15" fmla="*/ 1452017 h 3861475"/>
                  <a:gd name="connsiteX16" fmla="*/ 2927774 w 3548024"/>
                  <a:gd name="connsiteY16" fmla="*/ 1462177 h 3861475"/>
                  <a:gd name="connsiteX17" fmla="*/ 2897294 w 3548024"/>
                  <a:gd name="connsiteY17" fmla="*/ 1543457 h 3861475"/>
                  <a:gd name="connsiteX18" fmla="*/ 2816014 w 3548024"/>
                  <a:gd name="connsiteY18" fmla="*/ 1766977 h 3861475"/>
                  <a:gd name="connsiteX19" fmla="*/ 2785534 w 3548024"/>
                  <a:gd name="connsiteY19" fmla="*/ 1848257 h 3861475"/>
                  <a:gd name="connsiteX20" fmla="*/ 2586878 w 3548024"/>
                  <a:gd name="connsiteY20" fmla="*/ 1958986 h 3861475"/>
                  <a:gd name="connsiteX21" fmla="*/ 2368974 w 3548024"/>
                  <a:gd name="connsiteY21" fmla="*/ 2081937 h 3861475"/>
                  <a:gd name="connsiteX22" fmla="*/ 2226734 w 3548024"/>
                  <a:gd name="connsiteY22" fmla="*/ 2193697 h 3861475"/>
                  <a:gd name="connsiteX23" fmla="*/ 2308014 w 3548024"/>
                  <a:gd name="connsiteY23" fmla="*/ 1848257 h 3861475"/>
                  <a:gd name="connsiteX24" fmla="*/ 2379134 w 3548024"/>
                  <a:gd name="connsiteY24" fmla="*/ 1462177 h 3861475"/>
                  <a:gd name="connsiteX25" fmla="*/ 2592494 w 3548024"/>
                  <a:gd name="connsiteY25" fmla="*/ 1238657 h 3861475"/>
                  <a:gd name="connsiteX26" fmla="*/ 2663614 w 3548024"/>
                  <a:gd name="connsiteY26" fmla="*/ 1076097 h 3861475"/>
                  <a:gd name="connsiteX27" fmla="*/ 2622974 w 3548024"/>
                  <a:gd name="connsiteY27" fmla="*/ 1076097 h 3861475"/>
                  <a:gd name="connsiteX28" fmla="*/ 2562014 w 3548024"/>
                  <a:gd name="connsiteY28" fmla="*/ 1208177 h 3861475"/>
                  <a:gd name="connsiteX29" fmla="*/ 2409614 w 3548024"/>
                  <a:gd name="connsiteY29" fmla="*/ 1330097 h 3861475"/>
                  <a:gd name="connsiteX30" fmla="*/ 2460414 w 3548024"/>
                  <a:gd name="connsiteY30" fmla="*/ 1157377 h 3861475"/>
                  <a:gd name="connsiteX31" fmla="*/ 2541694 w 3548024"/>
                  <a:gd name="connsiteY31" fmla="*/ 862737 h 3861475"/>
                  <a:gd name="connsiteX32" fmla="*/ 2643294 w 3548024"/>
                  <a:gd name="connsiteY32" fmla="*/ 771297 h 3861475"/>
                  <a:gd name="connsiteX33" fmla="*/ 2724574 w 3548024"/>
                  <a:gd name="connsiteY33" fmla="*/ 679857 h 3861475"/>
                  <a:gd name="connsiteX34" fmla="*/ 2734734 w 3548024"/>
                  <a:gd name="connsiteY34" fmla="*/ 629057 h 3861475"/>
                  <a:gd name="connsiteX35" fmla="*/ 2694094 w 3548024"/>
                  <a:gd name="connsiteY35" fmla="*/ 649377 h 3861475"/>
                  <a:gd name="connsiteX36" fmla="*/ 2622974 w 3548024"/>
                  <a:gd name="connsiteY36" fmla="*/ 730657 h 3861475"/>
                  <a:gd name="connsiteX37" fmla="*/ 2562014 w 3548024"/>
                  <a:gd name="connsiteY37" fmla="*/ 761137 h 3861475"/>
                  <a:gd name="connsiteX38" fmla="*/ 2673774 w 3548024"/>
                  <a:gd name="connsiteY38" fmla="*/ 456337 h 3861475"/>
                  <a:gd name="connsiteX39" fmla="*/ 2724574 w 3548024"/>
                  <a:gd name="connsiteY39" fmla="*/ 222657 h 3861475"/>
                  <a:gd name="connsiteX40" fmla="*/ 2683934 w 3548024"/>
                  <a:gd name="connsiteY40" fmla="*/ 212497 h 3861475"/>
                  <a:gd name="connsiteX41" fmla="*/ 2663614 w 3548024"/>
                  <a:gd name="connsiteY41" fmla="*/ 324257 h 3861475"/>
                  <a:gd name="connsiteX42" fmla="*/ 2612814 w 3548024"/>
                  <a:gd name="connsiteY42" fmla="*/ 496977 h 3861475"/>
                  <a:gd name="connsiteX43" fmla="*/ 2592494 w 3548024"/>
                  <a:gd name="connsiteY43" fmla="*/ 496977 h 3861475"/>
                  <a:gd name="connsiteX44" fmla="*/ 2551854 w 3548024"/>
                  <a:gd name="connsiteY44" fmla="*/ 354737 h 3861475"/>
                  <a:gd name="connsiteX45" fmla="*/ 2521374 w 3548024"/>
                  <a:gd name="connsiteY45" fmla="*/ 263297 h 3861475"/>
                  <a:gd name="connsiteX46" fmla="*/ 2490894 w 3548024"/>
                  <a:gd name="connsiteY46" fmla="*/ 293777 h 3861475"/>
                  <a:gd name="connsiteX47" fmla="*/ 2511214 w 3548024"/>
                  <a:gd name="connsiteY47" fmla="*/ 354737 h 3861475"/>
                  <a:gd name="connsiteX48" fmla="*/ 2541694 w 3548024"/>
                  <a:gd name="connsiteY48" fmla="*/ 466497 h 3861475"/>
                  <a:gd name="connsiteX49" fmla="*/ 2562014 w 3548024"/>
                  <a:gd name="connsiteY49" fmla="*/ 557937 h 3861475"/>
                  <a:gd name="connsiteX50" fmla="*/ 2572174 w 3548024"/>
                  <a:gd name="connsiteY50" fmla="*/ 588417 h 3861475"/>
                  <a:gd name="connsiteX51" fmla="*/ 2490894 w 3548024"/>
                  <a:gd name="connsiteY51" fmla="*/ 822097 h 3861475"/>
                  <a:gd name="connsiteX52" fmla="*/ 2419774 w 3548024"/>
                  <a:gd name="connsiteY52" fmla="*/ 1076097 h 3861475"/>
                  <a:gd name="connsiteX53" fmla="*/ 2358814 w 3548024"/>
                  <a:gd name="connsiteY53" fmla="*/ 1045617 h 3861475"/>
                  <a:gd name="connsiteX54" fmla="*/ 2257214 w 3548024"/>
                  <a:gd name="connsiteY54" fmla="*/ 872897 h 3861475"/>
                  <a:gd name="connsiteX55" fmla="*/ 2216574 w 3548024"/>
                  <a:gd name="connsiteY55" fmla="*/ 791617 h 3861475"/>
                  <a:gd name="connsiteX56" fmla="*/ 2196254 w 3548024"/>
                  <a:gd name="connsiteY56" fmla="*/ 822097 h 3861475"/>
                  <a:gd name="connsiteX57" fmla="*/ 2236894 w 3548024"/>
                  <a:gd name="connsiteY57" fmla="*/ 923697 h 3861475"/>
                  <a:gd name="connsiteX58" fmla="*/ 2297854 w 3548024"/>
                  <a:gd name="connsiteY58" fmla="*/ 1035457 h 3861475"/>
                  <a:gd name="connsiteX59" fmla="*/ 2348654 w 3548024"/>
                  <a:gd name="connsiteY59" fmla="*/ 1116737 h 3861475"/>
                  <a:gd name="connsiteX60" fmla="*/ 2379134 w 3548024"/>
                  <a:gd name="connsiteY60" fmla="*/ 1147217 h 3861475"/>
                  <a:gd name="connsiteX61" fmla="*/ 2358814 w 3548024"/>
                  <a:gd name="connsiteY61" fmla="*/ 1258977 h 3861475"/>
                  <a:gd name="connsiteX62" fmla="*/ 2257214 w 3548024"/>
                  <a:gd name="connsiteY62" fmla="*/ 1604417 h 3861475"/>
                  <a:gd name="connsiteX63" fmla="*/ 2206414 w 3548024"/>
                  <a:gd name="connsiteY63" fmla="*/ 1858417 h 3861475"/>
                  <a:gd name="connsiteX64" fmla="*/ 2155614 w 3548024"/>
                  <a:gd name="connsiteY64" fmla="*/ 2000657 h 3861475"/>
                  <a:gd name="connsiteX65" fmla="*/ 2084494 w 3548024"/>
                  <a:gd name="connsiteY65" fmla="*/ 2020977 h 3861475"/>
                  <a:gd name="connsiteX66" fmla="*/ 2043854 w 3548024"/>
                  <a:gd name="connsiteY66" fmla="*/ 1868577 h 3861475"/>
                  <a:gd name="connsiteX67" fmla="*/ 1952414 w 3548024"/>
                  <a:gd name="connsiteY67" fmla="*/ 1533297 h 3861475"/>
                  <a:gd name="connsiteX68" fmla="*/ 1840654 w 3548024"/>
                  <a:gd name="connsiteY68" fmla="*/ 1076097 h 3861475"/>
                  <a:gd name="connsiteX69" fmla="*/ 1800014 w 3548024"/>
                  <a:gd name="connsiteY69" fmla="*/ 618897 h 3861475"/>
                  <a:gd name="connsiteX70" fmla="*/ 1867129 w 3548024"/>
                  <a:gd name="connsiteY70" fmla="*/ 38001 h 3861475"/>
                  <a:gd name="connsiteX71" fmla="*/ 1795121 w 3548024"/>
                  <a:gd name="connsiteY71" fmla="*/ 110009 h 3861475"/>
                  <a:gd name="connsiteX72" fmla="*/ 1759374 w 3548024"/>
                  <a:gd name="connsiteY72" fmla="*/ 547777 h 3861475"/>
                  <a:gd name="connsiteX73" fmla="*/ 1759374 w 3548024"/>
                  <a:gd name="connsiteY73" fmla="*/ 740817 h 3861475"/>
                  <a:gd name="connsiteX74" fmla="*/ 1769534 w 3548024"/>
                  <a:gd name="connsiteY74" fmla="*/ 852577 h 3861475"/>
                  <a:gd name="connsiteX75" fmla="*/ 1728894 w 3548024"/>
                  <a:gd name="connsiteY75" fmla="*/ 791617 h 3861475"/>
                  <a:gd name="connsiteX76" fmla="*/ 1617134 w 3548024"/>
                  <a:gd name="connsiteY76" fmla="*/ 588417 h 3861475"/>
                  <a:gd name="connsiteX77" fmla="*/ 1566334 w 3548024"/>
                  <a:gd name="connsiteY77" fmla="*/ 324257 h 3861475"/>
                  <a:gd name="connsiteX78" fmla="*/ 1535854 w 3548024"/>
                  <a:gd name="connsiteY78" fmla="*/ 242977 h 3861475"/>
                  <a:gd name="connsiteX79" fmla="*/ 1515534 w 3548024"/>
                  <a:gd name="connsiteY79" fmla="*/ 303937 h 3861475"/>
                  <a:gd name="connsiteX80" fmla="*/ 1546014 w 3548024"/>
                  <a:gd name="connsiteY80" fmla="*/ 547777 h 3861475"/>
                  <a:gd name="connsiteX81" fmla="*/ 1566334 w 3548024"/>
                  <a:gd name="connsiteY81" fmla="*/ 608737 h 3861475"/>
                  <a:gd name="connsiteX82" fmla="*/ 1535854 w 3548024"/>
                  <a:gd name="connsiteY82" fmla="*/ 598577 h 3861475"/>
                  <a:gd name="connsiteX83" fmla="*/ 1434254 w 3548024"/>
                  <a:gd name="connsiteY83" fmla="*/ 517297 h 3861475"/>
                  <a:gd name="connsiteX84" fmla="*/ 1322494 w 3548024"/>
                  <a:gd name="connsiteY84" fmla="*/ 456337 h 3861475"/>
                  <a:gd name="connsiteX85" fmla="*/ 1312334 w 3548024"/>
                  <a:gd name="connsiteY85" fmla="*/ 486817 h 3861475"/>
                  <a:gd name="connsiteX86" fmla="*/ 1424094 w 3548024"/>
                  <a:gd name="connsiteY86" fmla="*/ 578257 h 3861475"/>
                  <a:gd name="connsiteX87" fmla="*/ 1566334 w 3548024"/>
                  <a:gd name="connsiteY87" fmla="*/ 659537 h 3861475"/>
                  <a:gd name="connsiteX88" fmla="*/ 1596814 w 3548024"/>
                  <a:gd name="connsiteY88" fmla="*/ 679857 h 3861475"/>
                  <a:gd name="connsiteX89" fmla="*/ 1678094 w 3548024"/>
                  <a:gd name="connsiteY89" fmla="*/ 811937 h 3861475"/>
                  <a:gd name="connsiteX90" fmla="*/ 1759374 w 3548024"/>
                  <a:gd name="connsiteY90" fmla="*/ 913537 h 3861475"/>
                  <a:gd name="connsiteX91" fmla="*/ 1779694 w 3548024"/>
                  <a:gd name="connsiteY91" fmla="*/ 1025297 h 3861475"/>
                  <a:gd name="connsiteX92" fmla="*/ 1810174 w 3548024"/>
                  <a:gd name="connsiteY92" fmla="*/ 1218337 h 3861475"/>
                  <a:gd name="connsiteX93" fmla="*/ 1871134 w 3548024"/>
                  <a:gd name="connsiteY93" fmla="*/ 1492657 h 3861475"/>
                  <a:gd name="connsiteX94" fmla="*/ 1850814 w 3548024"/>
                  <a:gd name="connsiteY94" fmla="*/ 1492657 h 3861475"/>
                  <a:gd name="connsiteX95" fmla="*/ 1586654 w 3548024"/>
                  <a:gd name="connsiteY95" fmla="*/ 1319937 h 3861475"/>
                  <a:gd name="connsiteX96" fmla="*/ 1403774 w 3548024"/>
                  <a:gd name="connsiteY96" fmla="*/ 1096417 h 3861475"/>
                  <a:gd name="connsiteX97" fmla="*/ 1322494 w 3548024"/>
                  <a:gd name="connsiteY97" fmla="*/ 964337 h 3861475"/>
                  <a:gd name="connsiteX98" fmla="*/ 1302174 w 3548024"/>
                  <a:gd name="connsiteY98" fmla="*/ 801777 h 3861475"/>
                  <a:gd name="connsiteX99" fmla="*/ 1281854 w 3548024"/>
                  <a:gd name="connsiteY99" fmla="*/ 771297 h 3861475"/>
                  <a:gd name="connsiteX100" fmla="*/ 1251374 w 3548024"/>
                  <a:gd name="connsiteY100" fmla="*/ 852577 h 3861475"/>
                  <a:gd name="connsiteX101" fmla="*/ 1261534 w 3548024"/>
                  <a:gd name="connsiteY101" fmla="*/ 954177 h 3861475"/>
                  <a:gd name="connsiteX102" fmla="*/ 1180254 w 3548024"/>
                  <a:gd name="connsiteY102" fmla="*/ 872897 h 3861475"/>
                  <a:gd name="connsiteX103" fmla="*/ 1007534 w 3548024"/>
                  <a:gd name="connsiteY103" fmla="*/ 690017 h 3861475"/>
                  <a:gd name="connsiteX104" fmla="*/ 936414 w 3548024"/>
                  <a:gd name="connsiteY104" fmla="*/ 557937 h 3861475"/>
                  <a:gd name="connsiteX105" fmla="*/ 885614 w 3548024"/>
                  <a:gd name="connsiteY105" fmla="*/ 476657 h 3861475"/>
                  <a:gd name="connsiteX106" fmla="*/ 855134 w 3548024"/>
                  <a:gd name="connsiteY106" fmla="*/ 476657 h 3861475"/>
                  <a:gd name="connsiteX107" fmla="*/ 875454 w 3548024"/>
                  <a:gd name="connsiteY107" fmla="*/ 547777 h 3861475"/>
                  <a:gd name="connsiteX108" fmla="*/ 977054 w 3548024"/>
                  <a:gd name="connsiteY108" fmla="*/ 730657 h 3861475"/>
                  <a:gd name="connsiteX109" fmla="*/ 1078654 w 3548024"/>
                  <a:gd name="connsiteY109" fmla="*/ 832257 h 3861475"/>
                  <a:gd name="connsiteX110" fmla="*/ 1007534 w 3548024"/>
                  <a:gd name="connsiteY110" fmla="*/ 832257 h 3861475"/>
                  <a:gd name="connsiteX111" fmla="*/ 844974 w 3548024"/>
                  <a:gd name="connsiteY111" fmla="*/ 761137 h 3861475"/>
                  <a:gd name="connsiteX112" fmla="*/ 824654 w 3548024"/>
                  <a:gd name="connsiteY112" fmla="*/ 781457 h 3861475"/>
                  <a:gd name="connsiteX113" fmla="*/ 916094 w 3548024"/>
                  <a:gd name="connsiteY113" fmla="*/ 832257 h 3861475"/>
                  <a:gd name="connsiteX114" fmla="*/ 1068494 w 3548024"/>
                  <a:gd name="connsiteY114" fmla="*/ 893217 h 3861475"/>
                  <a:gd name="connsiteX115" fmla="*/ 1119294 w 3548024"/>
                  <a:gd name="connsiteY115" fmla="*/ 903377 h 3861475"/>
                  <a:gd name="connsiteX116" fmla="*/ 1241214 w 3548024"/>
                  <a:gd name="connsiteY116" fmla="*/ 1004977 h 3861475"/>
                  <a:gd name="connsiteX117" fmla="*/ 1281854 w 3548024"/>
                  <a:gd name="connsiteY117" fmla="*/ 1035457 h 3861475"/>
                  <a:gd name="connsiteX118" fmla="*/ 1393614 w 3548024"/>
                  <a:gd name="connsiteY118" fmla="*/ 1167537 h 3861475"/>
                  <a:gd name="connsiteX119" fmla="*/ 1495214 w 3548024"/>
                  <a:gd name="connsiteY119" fmla="*/ 1299617 h 3861475"/>
                  <a:gd name="connsiteX120" fmla="*/ 1678094 w 3548024"/>
                  <a:gd name="connsiteY120" fmla="*/ 1472337 h 3861475"/>
                  <a:gd name="connsiteX121" fmla="*/ 1840654 w 3548024"/>
                  <a:gd name="connsiteY121" fmla="*/ 1604417 h 3861475"/>
                  <a:gd name="connsiteX122" fmla="*/ 1860974 w 3548024"/>
                  <a:gd name="connsiteY122" fmla="*/ 1655217 h 3861475"/>
                  <a:gd name="connsiteX123" fmla="*/ 1881294 w 3548024"/>
                  <a:gd name="connsiteY123" fmla="*/ 1807617 h 3861475"/>
                  <a:gd name="connsiteX124" fmla="*/ 1891454 w 3548024"/>
                  <a:gd name="connsiteY124" fmla="*/ 1899057 h 3861475"/>
                  <a:gd name="connsiteX125" fmla="*/ 1881294 w 3548024"/>
                  <a:gd name="connsiteY125" fmla="*/ 2061617 h 3861475"/>
                  <a:gd name="connsiteX126" fmla="*/ 1769534 w 3548024"/>
                  <a:gd name="connsiteY126" fmla="*/ 2010817 h 3861475"/>
                  <a:gd name="connsiteX127" fmla="*/ 1495214 w 3548024"/>
                  <a:gd name="connsiteY127" fmla="*/ 1960017 h 3861475"/>
                  <a:gd name="connsiteX128" fmla="*/ 1251374 w 3548024"/>
                  <a:gd name="connsiteY128" fmla="*/ 1888897 h 3861475"/>
                  <a:gd name="connsiteX129" fmla="*/ 895774 w 3548024"/>
                  <a:gd name="connsiteY129" fmla="*/ 1756817 h 3861475"/>
                  <a:gd name="connsiteX130" fmla="*/ 662094 w 3548024"/>
                  <a:gd name="connsiteY130" fmla="*/ 1523137 h 3861475"/>
                  <a:gd name="connsiteX131" fmla="*/ 509694 w 3548024"/>
                  <a:gd name="connsiteY131" fmla="*/ 1319937 h 3861475"/>
                  <a:gd name="connsiteX132" fmla="*/ 418254 w 3548024"/>
                  <a:gd name="connsiteY132" fmla="*/ 1218337 h 3861475"/>
                  <a:gd name="connsiteX133" fmla="*/ 357294 w 3548024"/>
                  <a:gd name="connsiteY133" fmla="*/ 1228497 h 3861475"/>
                  <a:gd name="connsiteX134" fmla="*/ 438574 w 3548024"/>
                  <a:gd name="connsiteY134" fmla="*/ 1319937 h 3861475"/>
                  <a:gd name="connsiteX135" fmla="*/ 560494 w 3548024"/>
                  <a:gd name="connsiteY135" fmla="*/ 1502817 h 3861475"/>
                  <a:gd name="connsiteX136" fmla="*/ 621454 w 3548024"/>
                  <a:gd name="connsiteY136" fmla="*/ 1584097 h 3861475"/>
                  <a:gd name="connsiteX137" fmla="*/ 550334 w 3548024"/>
                  <a:gd name="connsiteY137" fmla="*/ 1573937 h 3861475"/>
                  <a:gd name="connsiteX138" fmla="*/ 377614 w 3548024"/>
                  <a:gd name="connsiteY138" fmla="*/ 1482497 h 3861475"/>
                  <a:gd name="connsiteX139" fmla="*/ 204894 w 3548024"/>
                  <a:gd name="connsiteY139" fmla="*/ 1360577 h 3861475"/>
                  <a:gd name="connsiteX140" fmla="*/ 42334 w 3548024"/>
                  <a:gd name="connsiteY140" fmla="*/ 1228497 h 3861475"/>
                  <a:gd name="connsiteX141" fmla="*/ 1694 w 3548024"/>
                  <a:gd name="connsiteY141" fmla="*/ 1238657 h 3861475"/>
                  <a:gd name="connsiteX142" fmla="*/ 82974 w 3548024"/>
                  <a:gd name="connsiteY142" fmla="*/ 1309777 h 3861475"/>
                  <a:gd name="connsiteX143" fmla="*/ 357294 w 3548024"/>
                  <a:gd name="connsiteY143" fmla="*/ 1533297 h 3861475"/>
                  <a:gd name="connsiteX144" fmla="*/ 601134 w 3548024"/>
                  <a:gd name="connsiteY144" fmla="*/ 1645057 h 3861475"/>
                  <a:gd name="connsiteX145" fmla="*/ 702734 w 3548024"/>
                  <a:gd name="connsiteY145" fmla="*/ 1665377 h 3861475"/>
                  <a:gd name="connsiteX146" fmla="*/ 753534 w 3548024"/>
                  <a:gd name="connsiteY146" fmla="*/ 1726337 h 3861475"/>
                  <a:gd name="connsiteX147" fmla="*/ 814494 w 3548024"/>
                  <a:gd name="connsiteY147" fmla="*/ 1777137 h 3861475"/>
                  <a:gd name="connsiteX148" fmla="*/ 905934 w 3548024"/>
                  <a:gd name="connsiteY148" fmla="*/ 1827937 h 3861475"/>
                  <a:gd name="connsiteX149" fmla="*/ 1231054 w 3548024"/>
                  <a:gd name="connsiteY149" fmla="*/ 1949857 h 3861475"/>
                  <a:gd name="connsiteX150" fmla="*/ 1535854 w 3548024"/>
                  <a:gd name="connsiteY150" fmla="*/ 2061617 h 3861475"/>
                  <a:gd name="connsiteX151" fmla="*/ 1647614 w 3548024"/>
                  <a:gd name="connsiteY151" fmla="*/ 2132737 h 3861475"/>
                  <a:gd name="connsiteX152" fmla="*/ 1464734 w 3548024"/>
                  <a:gd name="connsiteY152" fmla="*/ 2102257 h 3861475"/>
                  <a:gd name="connsiteX153" fmla="*/ 1281854 w 3548024"/>
                  <a:gd name="connsiteY153" fmla="*/ 2102257 h 3861475"/>
                  <a:gd name="connsiteX154" fmla="*/ 1048174 w 3548024"/>
                  <a:gd name="connsiteY154" fmla="*/ 2081937 h 3861475"/>
                  <a:gd name="connsiteX155" fmla="*/ 804334 w 3548024"/>
                  <a:gd name="connsiteY155" fmla="*/ 2010817 h 3861475"/>
                  <a:gd name="connsiteX156" fmla="*/ 540174 w 3548024"/>
                  <a:gd name="connsiteY156" fmla="*/ 1919377 h 3861475"/>
                  <a:gd name="connsiteX157" fmla="*/ 509694 w 3548024"/>
                  <a:gd name="connsiteY157" fmla="*/ 1909217 h 3861475"/>
                  <a:gd name="connsiteX158" fmla="*/ 377614 w 3548024"/>
                  <a:gd name="connsiteY158" fmla="*/ 1817777 h 3861475"/>
                  <a:gd name="connsiteX159" fmla="*/ 336974 w 3548024"/>
                  <a:gd name="connsiteY159" fmla="*/ 1827937 h 3861475"/>
                  <a:gd name="connsiteX160" fmla="*/ 469054 w 3548024"/>
                  <a:gd name="connsiteY160" fmla="*/ 1949857 h 3861475"/>
                  <a:gd name="connsiteX161" fmla="*/ 723054 w 3548024"/>
                  <a:gd name="connsiteY161" fmla="*/ 2031137 h 3861475"/>
                  <a:gd name="connsiteX162" fmla="*/ 601134 w 3548024"/>
                  <a:gd name="connsiteY162" fmla="*/ 2031137 h 3861475"/>
                  <a:gd name="connsiteX163" fmla="*/ 469054 w 3548024"/>
                  <a:gd name="connsiteY163" fmla="*/ 2020977 h 3861475"/>
                  <a:gd name="connsiteX164" fmla="*/ 469054 w 3548024"/>
                  <a:gd name="connsiteY164" fmla="*/ 2071777 h 3861475"/>
                  <a:gd name="connsiteX165" fmla="*/ 580814 w 3548024"/>
                  <a:gd name="connsiteY165" fmla="*/ 2071777 h 3861475"/>
                  <a:gd name="connsiteX166" fmla="*/ 784014 w 3548024"/>
                  <a:gd name="connsiteY166" fmla="*/ 2071777 h 3861475"/>
                  <a:gd name="connsiteX167" fmla="*/ 987214 w 3548024"/>
                  <a:gd name="connsiteY167" fmla="*/ 2112417 h 3861475"/>
                  <a:gd name="connsiteX168" fmla="*/ 1261534 w 3548024"/>
                  <a:gd name="connsiteY168" fmla="*/ 2132737 h 3861475"/>
                  <a:gd name="connsiteX169" fmla="*/ 1578766 w 3548024"/>
                  <a:gd name="connsiteY169" fmla="*/ 2175010 h 3861475"/>
                  <a:gd name="connsiteX170" fmla="*/ 1739054 w 3548024"/>
                  <a:gd name="connsiteY170" fmla="*/ 2305457 h 3861475"/>
                  <a:gd name="connsiteX171" fmla="*/ 1789854 w 3548024"/>
                  <a:gd name="connsiteY171" fmla="*/ 2437537 h 3861475"/>
                  <a:gd name="connsiteX172" fmla="*/ 1800014 w 3548024"/>
                  <a:gd name="connsiteY172" fmla="*/ 2681377 h 3861475"/>
                  <a:gd name="connsiteX173" fmla="*/ 1779694 w 3548024"/>
                  <a:gd name="connsiteY173" fmla="*/ 2935377 h 3861475"/>
                  <a:gd name="connsiteX174" fmla="*/ 1728894 w 3548024"/>
                  <a:gd name="connsiteY174" fmla="*/ 3230017 h 3861475"/>
                  <a:gd name="connsiteX175" fmla="*/ 1678094 w 3548024"/>
                  <a:gd name="connsiteY175" fmla="*/ 3524657 h 3861475"/>
                  <a:gd name="connsiteX176" fmla="*/ 1627294 w 3548024"/>
                  <a:gd name="connsiteY176" fmla="*/ 3768497 h 3861475"/>
                  <a:gd name="connsiteX177" fmla="*/ 1820334 w 3548024"/>
                  <a:gd name="connsiteY177" fmla="*/ 3849777 h 3861475"/>
                  <a:gd name="connsiteX178" fmla="*/ 2114974 w 3548024"/>
                  <a:gd name="connsiteY178" fmla="*/ 3859937 h 3861475"/>
                  <a:gd name="connsiteX179" fmla="*/ 2274667 w 3548024"/>
                  <a:gd name="connsiteY179" fmla="*/ 3839765 h 3861475"/>
                  <a:gd name="connsiteX180" fmla="*/ 2287356 w 3548024"/>
                  <a:gd name="connsiteY180" fmla="*/ 3742447 h 3861475"/>
                  <a:gd name="connsiteX181" fmla="*/ 2232894 w 3548024"/>
                  <a:gd name="connsiteY181" fmla="*/ 3374722 h 3861475"/>
                  <a:gd name="connsiteX0" fmla="*/ 2224448 w 3548024"/>
                  <a:gd name="connsiteY0" fmla="*/ 3383831 h 3871568"/>
                  <a:gd name="connsiteX1" fmla="*/ 2198719 w 3548024"/>
                  <a:gd name="connsiteY1" fmla="*/ 2548406 h 3871568"/>
                  <a:gd name="connsiteX2" fmla="*/ 2298846 w 3548024"/>
                  <a:gd name="connsiteY2" fmla="*/ 2247018 h 3871568"/>
                  <a:gd name="connsiteX3" fmla="*/ 2622974 w 3548024"/>
                  <a:gd name="connsiteY3" fmla="*/ 2020977 h 3871568"/>
                  <a:gd name="connsiteX4" fmla="*/ 3009054 w 3548024"/>
                  <a:gd name="connsiteY4" fmla="*/ 1797457 h 3871568"/>
                  <a:gd name="connsiteX5" fmla="*/ 3283374 w 3548024"/>
                  <a:gd name="connsiteY5" fmla="*/ 1685697 h 3871568"/>
                  <a:gd name="connsiteX6" fmla="*/ 3466254 w 3548024"/>
                  <a:gd name="connsiteY6" fmla="*/ 1573937 h 3871568"/>
                  <a:gd name="connsiteX7" fmla="*/ 3547534 w 3548024"/>
                  <a:gd name="connsiteY7" fmla="*/ 1462177 h 3871568"/>
                  <a:gd name="connsiteX8" fmla="*/ 3496734 w 3548024"/>
                  <a:gd name="connsiteY8" fmla="*/ 1452017 h 3871568"/>
                  <a:gd name="connsiteX9" fmla="*/ 3425614 w 3548024"/>
                  <a:gd name="connsiteY9" fmla="*/ 1553617 h 3871568"/>
                  <a:gd name="connsiteX10" fmla="*/ 3232574 w 3548024"/>
                  <a:gd name="connsiteY10" fmla="*/ 1655217 h 3871568"/>
                  <a:gd name="connsiteX11" fmla="*/ 2917614 w 3548024"/>
                  <a:gd name="connsiteY11" fmla="*/ 1787297 h 3871568"/>
                  <a:gd name="connsiteX12" fmla="*/ 2887134 w 3548024"/>
                  <a:gd name="connsiteY12" fmla="*/ 1777137 h 3871568"/>
                  <a:gd name="connsiteX13" fmla="*/ 2917614 w 3548024"/>
                  <a:gd name="connsiteY13" fmla="*/ 1665377 h 3871568"/>
                  <a:gd name="connsiteX14" fmla="*/ 2978574 w 3548024"/>
                  <a:gd name="connsiteY14" fmla="*/ 1502817 h 3871568"/>
                  <a:gd name="connsiteX15" fmla="*/ 2978574 w 3548024"/>
                  <a:gd name="connsiteY15" fmla="*/ 1452017 h 3871568"/>
                  <a:gd name="connsiteX16" fmla="*/ 2927774 w 3548024"/>
                  <a:gd name="connsiteY16" fmla="*/ 1462177 h 3871568"/>
                  <a:gd name="connsiteX17" fmla="*/ 2897294 w 3548024"/>
                  <a:gd name="connsiteY17" fmla="*/ 1543457 h 3871568"/>
                  <a:gd name="connsiteX18" fmla="*/ 2816014 w 3548024"/>
                  <a:gd name="connsiteY18" fmla="*/ 1766977 h 3871568"/>
                  <a:gd name="connsiteX19" fmla="*/ 2785534 w 3548024"/>
                  <a:gd name="connsiteY19" fmla="*/ 1848257 h 3871568"/>
                  <a:gd name="connsiteX20" fmla="*/ 2586878 w 3548024"/>
                  <a:gd name="connsiteY20" fmla="*/ 1958986 h 3871568"/>
                  <a:gd name="connsiteX21" fmla="*/ 2368974 w 3548024"/>
                  <a:gd name="connsiteY21" fmla="*/ 2081937 h 3871568"/>
                  <a:gd name="connsiteX22" fmla="*/ 2226734 w 3548024"/>
                  <a:gd name="connsiteY22" fmla="*/ 2193697 h 3871568"/>
                  <a:gd name="connsiteX23" fmla="*/ 2308014 w 3548024"/>
                  <a:gd name="connsiteY23" fmla="*/ 1848257 h 3871568"/>
                  <a:gd name="connsiteX24" fmla="*/ 2379134 w 3548024"/>
                  <a:gd name="connsiteY24" fmla="*/ 1462177 h 3871568"/>
                  <a:gd name="connsiteX25" fmla="*/ 2592494 w 3548024"/>
                  <a:gd name="connsiteY25" fmla="*/ 1238657 h 3871568"/>
                  <a:gd name="connsiteX26" fmla="*/ 2663614 w 3548024"/>
                  <a:gd name="connsiteY26" fmla="*/ 1076097 h 3871568"/>
                  <a:gd name="connsiteX27" fmla="*/ 2622974 w 3548024"/>
                  <a:gd name="connsiteY27" fmla="*/ 1076097 h 3871568"/>
                  <a:gd name="connsiteX28" fmla="*/ 2562014 w 3548024"/>
                  <a:gd name="connsiteY28" fmla="*/ 1208177 h 3871568"/>
                  <a:gd name="connsiteX29" fmla="*/ 2409614 w 3548024"/>
                  <a:gd name="connsiteY29" fmla="*/ 1330097 h 3871568"/>
                  <a:gd name="connsiteX30" fmla="*/ 2460414 w 3548024"/>
                  <a:gd name="connsiteY30" fmla="*/ 1157377 h 3871568"/>
                  <a:gd name="connsiteX31" fmla="*/ 2541694 w 3548024"/>
                  <a:gd name="connsiteY31" fmla="*/ 862737 h 3871568"/>
                  <a:gd name="connsiteX32" fmla="*/ 2643294 w 3548024"/>
                  <a:gd name="connsiteY32" fmla="*/ 771297 h 3871568"/>
                  <a:gd name="connsiteX33" fmla="*/ 2724574 w 3548024"/>
                  <a:gd name="connsiteY33" fmla="*/ 679857 h 3871568"/>
                  <a:gd name="connsiteX34" fmla="*/ 2734734 w 3548024"/>
                  <a:gd name="connsiteY34" fmla="*/ 629057 h 3871568"/>
                  <a:gd name="connsiteX35" fmla="*/ 2694094 w 3548024"/>
                  <a:gd name="connsiteY35" fmla="*/ 649377 h 3871568"/>
                  <a:gd name="connsiteX36" fmla="*/ 2622974 w 3548024"/>
                  <a:gd name="connsiteY36" fmla="*/ 730657 h 3871568"/>
                  <a:gd name="connsiteX37" fmla="*/ 2562014 w 3548024"/>
                  <a:gd name="connsiteY37" fmla="*/ 761137 h 3871568"/>
                  <a:gd name="connsiteX38" fmla="*/ 2673774 w 3548024"/>
                  <a:gd name="connsiteY38" fmla="*/ 456337 h 3871568"/>
                  <a:gd name="connsiteX39" fmla="*/ 2724574 w 3548024"/>
                  <a:gd name="connsiteY39" fmla="*/ 222657 h 3871568"/>
                  <a:gd name="connsiteX40" fmla="*/ 2683934 w 3548024"/>
                  <a:gd name="connsiteY40" fmla="*/ 212497 h 3871568"/>
                  <a:gd name="connsiteX41" fmla="*/ 2663614 w 3548024"/>
                  <a:gd name="connsiteY41" fmla="*/ 324257 h 3871568"/>
                  <a:gd name="connsiteX42" fmla="*/ 2612814 w 3548024"/>
                  <a:gd name="connsiteY42" fmla="*/ 496977 h 3871568"/>
                  <a:gd name="connsiteX43" fmla="*/ 2592494 w 3548024"/>
                  <a:gd name="connsiteY43" fmla="*/ 496977 h 3871568"/>
                  <a:gd name="connsiteX44" fmla="*/ 2551854 w 3548024"/>
                  <a:gd name="connsiteY44" fmla="*/ 354737 h 3871568"/>
                  <a:gd name="connsiteX45" fmla="*/ 2521374 w 3548024"/>
                  <a:gd name="connsiteY45" fmla="*/ 263297 h 3871568"/>
                  <a:gd name="connsiteX46" fmla="*/ 2490894 w 3548024"/>
                  <a:gd name="connsiteY46" fmla="*/ 293777 h 3871568"/>
                  <a:gd name="connsiteX47" fmla="*/ 2511214 w 3548024"/>
                  <a:gd name="connsiteY47" fmla="*/ 354737 h 3871568"/>
                  <a:gd name="connsiteX48" fmla="*/ 2541694 w 3548024"/>
                  <a:gd name="connsiteY48" fmla="*/ 466497 h 3871568"/>
                  <a:gd name="connsiteX49" fmla="*/ 2562014 w 3548024"/>
                  <a:gd name="connsiteY49" fmla="*/ 557937 h 3871568"/>
                  <a:gd name="connsiteX50" fmla="*/ 2572174 w 3548024"/>
                  <a:gd name="connsiteY50" fmla="*/ 588417 h 3871568"/>
                  <a:gd name="connsiteX51" fmla="*/ 2490894 w 3548024"/>
                  <a:gd name="connsiteY51" fmla="*/ 822097 h 3871568"/>
                  <a:gd name="connsiteX52" fmla="*/ 2419774 w 3548024"/>
                  <a:gd name="connsiteY52" fmla="*/ 1076097 h 3871568"/>
                  <a:gd name="connsiteX53" fmla="*/ 2358814 w 3548024"/>
                  <a:gd name="connsiteY53" fmla="*/ 1045617 h 3871568"/>
                  <a:gd name="connsiteX54" fmla="*/ 2257214 w 3548024"/>
                  <a:gd name="connsiteY54" fmla="*/ 872897 h 3871568"/>
                  <a:gd name="connsiteX55" fmla="*/ 2216574 w 3548024"/>
                  <a:gd name="connsiteY55" fmla="*/ 791617 h 3871568"/>
                  <a:gd name="connsiteX56" fmla="*/ 2196254 w 3548024"/>
                  <a:gd name="connsiteY56" fmla="*/ 822097 h 3871568"/>
                  <a:gd name="connsiteX57" fmla="*/ 2236894 w 3548024"/>
                  <a:gd name="connsiteY57" fmla="*/ 923697 h 3871568"/>
                  <a:gd name="connsiteX58" fmla="*/ 2297854 w 3548024"/>
                  <a:gd name="connsiteY58" fmla="*/ 1035457 h 3871568"/>
                  <a:gd name="connsiteX59" fmla="*/ 2348654 w 3548024"/>
                  <a:gd name="connsiteY59" fmla="*/ 1116737 h 3871568"/>
                  <a:gd name="connsiteX60" fmla="*/ 2379134 w 3548024"/>
                  <a:gd name="connsiteY60" fmla="*/ 1147217 h 3871568"/>
                  <a:gd name="connsiteX61" fmla="*/ 2358814 w 3548024"/>
                  <a:gd name="connsiteY61" fmla="*/ 1258977 h 3871568"/>
                  <a:gd name="connsiteX62" fmla="*/ 2257214 w 3548024"/>
                  <a:gd name="connsiteY62" fmla="*/ 1604417 h 3871568"/>
                  <a:gd name="connsiteX63" fmla="*/ 2206414 w 3548024"/>
                  <a:gd name="connsiteY63" fmla="*/ 1858417 h 3871568"/>
                  <a:gd name="connsiteX64" fmla="*/ 2155614 w 3548024"/>
                  <a:gd name="connsiteY64" fmla="*/ 2000657 h 3871568"/>
                  <a:gd name="connsiteX65" fmla="*/ 2084494 w 3548024"/>
                  <a:gd name="connsiteY65" fmla="*/ 2020977 h 3871568"/>
                  <a:gd name="connsiteX66" fmla="*/ 2043854 w 3548024"/>
                  <a:gd name="connsiteY66" fmla="*/ 1868577 h 3871568"/>
                  <a:gd name="connsiteX67" fmla="*/ 1952414 w 3548024"/>
                  <a:gd name="connsiteY67" fmla="*/ 1533297 h 3871568"/>
                  <a:gd name="connsiteX68" fmla="*/ 1840654 w 3548024"/>
                  <a:gd name="connsiteY68" fmla="*/ 1076097 h 3871568"/>
                  <a:gd name="connsiteX69" fmla="*/ 1800014 w 3548024"/>
                  <a:gd name="connsiteY69" fmla="*/ 618897 h 3871568"/>
                  <a:gd name="connsiteX70" fmla="*/ 1867129 w 3548024"/>
                  <a:gd name="connsiteY70" fmla="*/ 38001 h 3871568"/>
                  <a:gd name="connsiteX71" fmla="*/ 1795121 w 3548024"/>
                  <a:gd name="connsiteY71" fmla="*/ 110009 h 3871568"/>
                  <a:gd name="connsiteX72" fmla="*/ 1759374 w 3548024"/>
                  <a:gd name="connsiteY72" fmla="*/ 547777 h 3871568"/>
                  <a:gd name="connsiteX73" fmla="*/ 1759374 w 3548024"/>
                  <a:gd name="connsiteY73" fmla="*/ 740817 h 3871568"/>
                  <a:gd name="connsiteX74" fmla="*/ 1769534 w 3548024"/>
                  <a:gd name="connsiteY74" fmla="*/ 852577 h 3871568"/>
                  <a:gd name="connsiteX75" fmla="*/ 1728894 w 3548024"/>
                  <a:gd name="connsiteY75" fmla="*/ 791617 h 3871568"/>
                  <a:gd name="connsiteX76" fmla="*/ 1617134 w 3548024"/>
                  <a:gd name="connsiteY76" fmla="*/ 588417 h 3871568"/>
                  <a:gd name="connsiteX77" fmla="*/ 1566334 w 3548024"/>
                  <a:gd name="connsiteY77" fmla="*/ 324257 h 3871568"/>
                  <a:gd name="connsiteX78" fmla="*/ 1535854 w 3548024"/>
                  <a:gd name="connsiteY78" fmla="*/ 242977 h 3871568"/>
                  <a:gd name="connsiteX79" fmla="*/ 1515534 w 3548024"/>
                  <a:gd name="connsiteY79" fmla="*/ 303937 h 3871568"/>
                  <a:gd name="connsiteX80" fmla="*/ 1546014 w 3548024"/>
                  <a:gd name="connsiteY80" fmla="*/ 547777 h 3871568"/>
                  <a:gd name="connsiteX81" fmla="*/ 1566334 w 3548024"/>
                  <a:gd name="connsiteY81" fmla="*/ 608737 h 3871568"/>
                  <a:gd name="connsiteX82" fmla="*/ 1535854 w 3548024"/>
                  <a:gd name="connsiteY82" fmla="*/ 598577 h 3871568"/>
                  <a:gd name="connsiteX83" fmla="*/ 1434254 w 3548024"/>
                  <a:gd name="connsiteY83" fmla="*/ 517297 h 3871568"/>
                  <a:gd name="connsiteX84" fmla="*/ 1322494 w 3548024"/>
                  <a:gd name="connsiteY84" fmla="*/ 456337 h 3871568"/>
                  <a:gd name="connsiteX85" fmla="*/ 1312334 w 3548024"/>
                  <a:gd name="connsiteY85" fmla="*/ 486817 h 3871568"/>
                  <a:gd name="connsiteX86" fmla="*/ 1424094 w 3548024"/>
                  <a:gd name="connsiteY86" fmla="*/ 578257 h 3871568"/>
                  <a:gd name="connsiteX87" fmla="*/ 1566334 w 3548024"/>
                  <a:gd name="connsiteY87" fmla="*/ 659537 h 3871568"/>
                  <a:gd name="connsiteX88" fmla="*/ 1596814 w 3548024"/>
                  <a:gd name="connsiteY88" fmla="*/ 679857 h 3871568"/>
                  <a:gd name="connsiteX89" fmla="*/ 1678094 w 3548024"/>
                  <a:gd name="connsiteY89" fmla="*/ 811937 h 3871568"/>
                  <a:gd name="connsiteX90" fmla="*/ 1759374 w 3548024"/>
                  <a:gd name="connsiteY90" fmla="*/ 913537 h 3871568"/>
                  <a:gd name="connsiteX91" fmla="*/ 1779694 w 3548024"/>
                  <a:gd name="connsiteY91" fmla="*/ 1025297 h 3871568"/>
                  <a:gd name="connsiteX92" fmla="*/ 1810174 w 3548024"/>
                  <a:gd name="connsiteY92" fmla="*/ 1218337 h 3871568"/>
                  <a:gd name="connsiteX93" fmla="*/ 1871134 w 3548024"/>
                  <a:gd name="connsiteY93" fmla="*/ 1492657 h 3871568"/>
                  <a:gd name="connsiteX94" fmla="*/ 1850814 w 3548024"/>
                  <a:gd name="connsiteY94" fmla="*/ 1492657 h 3871568"/>
                  <a:gd name="connsiteX95" fmla="*/ 1586654 w 3548024"/>
                  <a:gd name="connsiteY95" fmla="*/ 1319937 h 3871568"/>
                  <a:gd name="connsiteX96" fmla="*/ 1403774 w 3548024"/>
                  <a:gd name="connsiteY96" fmla="*/ 1096417 h 3871568"/>
                  <a:gd name="connsiteX97" fmla="*/ 1322494 w 3548024"/>
                  <a:gd name="connsiteY97" fmla="*/ 964337 h 3871568"/>
                  <a:gd name="connsiteX98" fmla="*/ 1302174 w 3548024"/>
                  <a:gd name="connsiteY98" fmla="*/ 801777 h 3871568"/>
                  <a:gd name="connsiteX99" fmla="*/ 1281854 w 3548024"/>
                  <a:gd name="connsiteY99" fmla="*/ 771297 h 3871568"/>
                  <a:gd name="connsiteX100" fmla="*/ 1251374 w 3548024"/>
                  <a:gd name="connsiteY100" fmla="*/ 852577 h 3871568"/>
                  <a:gd name="connsiteX101" fmla="*/ 1261534 w 3548024"/>
                  <a:gd name="connsiteY101" fmla="*/ 954177 h 3871568"/>
                  <a:gd name="connsiteX102" fmla="*/ 1180254 w 3548024"/>
                  <a:gd name="connsiteY102" fmla="*/ 872897 h 3871568"/>
                  <a:gd name="connsiteX103" fmla="*/ 1007534 w 3548024"/>
                  <a:gd name="connsiteY103" fmla="*/ 690017 h 3871568"/>
                  <a:gd name="connsiteX104" fmla="*/ 936414 w 3548024"/>
                  <a:gd name="connsiteY104" fmla="*/ 557937 h 3871568"/>
                  <a:gd name="connsiteX105" fmla="*/ 885614 w 3548024"/>
                  <a:gd name="connsiteY105" fmla="*/ 476657 h 3871568"/>
                  <a:gd name="connsiteX106" fmla="*/ 855134 w 3548024"/>
                  <a:gd name="connsiteY106" fmla="*/ 476657 h 3871568"/>
                  <a:gd name="connsiteX107" fmla="*/ 875454 w 3548024"/>
                  <a:gd name="connsiteY107" fmla="*/ 547777 h 3871568"/>
                  <a:gd name="connsiteX108" fmla="*/ 977054 w 3548024"/>
                  <a:gd name="connsiteY108" fmla="*/ 730657 h 3871568"/>
                  <a:gd name="connsiteX109" fmla="*/ 1078654 w 3548024"/>
                  <a:gd name="connsiteY109" fmla="*/ 832257 h 3871568"/>
                  <a:gd name="connsiteX110" fmla="*/ 1007534 w 3548024"/>
                  <a:gd name="connsiteY110" fmla="*/ 832257 h 3871568"/>
                  <a:gd name="connsiteX111" fmla="*/ 844974 w 3548024"/>
                  <a:gd name="connsiteY111" fmla="*/ 761137 h 3871568"/>
                  <a:gd name="connsiteX112" fmla="*/ 824654 w 3548024"/>
                  <a:gd name="connsiteY112" fmla="*/ 781457 h 3871568"/>
                  <a:gd name="connsiteX113" fmla="*/ 916094 w 3548024"/>
                  <a:gd name="connsiteY113" fmla="*/ 832257 h 3871568"/>
                  <a:gd name="connsiteX114" fmla="*/ 1068494 w 3548024"/>
                  <a:gd name="connsiteY114" fmla="*/ 893217 h 3871568"/>
                  <a:gd name="connsiteX115" fmla="*/ 1119294 w 3548024"/>
                  <a:gd name="connsiteY115" fmla="*/ 903377 h 3871568"/>
                  <a:gd name="connsiteX116" fmla="*/ 1241214 w 3548024"/>
                  <a:gd name="connsiteY116" fmla="*/ 1004977 h 3871568"/>
                  <a:gd name="connsiteX117" fmla="*/ 1281854 w 3548024"/>
                  <a:gd name="connsiteY117" fmla="*/ 1035457 h 3871568"/>
                  <a:gd name="connsiteX118" fmla="*/ 1393614 w 3548024"/>
                  <a:gd name="connsiteY118" fmla="*/ 1167537 h 3871568"/>
                  <a:gd name="connsiteX119" fmla="*/ 1495214 w 3548024"/>
                  <a:gd name="connsiteY119" fmla="*/ 1299617 h 3871568"/>
                  <a:gd name="connsiteX120" fmla="*/ 1678094 w 3548024"/>
                  <a:gd name="connsiteY120" fmla="*/ 1472337 h 3871568"/>
                  <a:gd name="connsiteX121" fmla="*/ 1840654 w 3548024"/>
                  <a:gd name="connsiteY121" fmla="*/ 1604417 h 3871568"/>
                  <a:gd name="connsiteX122" fmla="*/ 1860974 w 3548024"/>
                  <a:gd name="connsiteY122" fmla="*/ 1655217 h 3871568"/>
                  <a:gd name="connsiteX123" fmla="*/ 1881294 w 3548024"/>
                  <a:gd name="connsiteY123" fmla="*/ 1807617 h 3871568"/>
                  <a:gd name="connsiteX124" fmla="*/ 1891454 w 3548024"/>
                  <a:gd name="connsiteY124" fmla="*/ 1899057 h 3871568"/>
                  <a:gd name="connsiteX125" fmla="*/ 1881294 w 3548024"/>
                  <a:gd name="connsiteY125" fmla="*/ 2061617 h 3871568"/>
                  <a:gd name="connsiteX126" fmla="*/ 1769534 w 3548024"/>
                  <a:gd name="connsiteY126" fmla="*/ 2010817 h 3871568"/>
                  <a:gd name="connsiteX127" fmla="*/ 1495214 w 3548024"/>
                  <a:gd name="connsiteY127" fmla="*/ 1960017 h 3871568"/>
                  <a:gd name="connsiteX128" fmla="*/ 1251374 w 3548024"/>
                  <a:gd name="connsiteY128" fmla="*/ 1888897 h 3871568"/>
                  <a:gd name="connsiteX129" fmla="*/ 895774 w 3548024"/>
                  <a:gd name="connsiteY129" fmla="*/ 1756817 h 3871568"/>
                  <a:gd name="connsiteX130" fmla="*/ 662094 w 3548024"/>
                  <a:gd name="connsiteY130" fmla="*/ 1523137 h 3871568"/>
                  <a:gd name="connsiteX131" fmla="*/ 509694 w 3548024"/>
                  <a:gd name="connsiteY131" fmla="*/ 1319937 h 3871568"/>
                  <a:gd name="connsiteX132" fmla="*/ 418254 w 3548024"/>
                  <a:gd name="connsiteY132" fmla="*/ 1218337 h 3871568"/>
                  <a:gd name="connsiteX133" fmla="*/ 357294 w 3548024"/>
                  <a:gd name="connsiteY133" fmla="*/ 1228497 h 3871568"/>
                  <a:gd name="connsiteX134" fmla="*/ 438574 w 3548024"/>
                  <a:gd name="connsiteY134" fmla="*/ 1319937 h 3871568"/>
                  <a:gd name="connsiteX135" fmla="*/ 560494 w 3548024"/>
                  <a:gd name="connsiteY135" fmla="*/ 1502817 h 3871568"/>
                  <a:gd name="connsiteX136" fmla="*/ 621454 w 3548024"/>
                  <a:gd name="connsiteY136" fmla="*/ 1584097 h 3871568"/>
                  <a:gd name="connsiteX137" fmla="*/ 550334 w 3548024"/>
                  <a:gd name="connsiteY137" fmla="*/ 1573937 h 3871568"/>
                  <a:gd name="connsiteX138" fmla="*/ 377614 w 3548024"/>
                  <a:gd name="connsiteY138" fmla="*/ 1482497 h 3871568"/>
                  <a:gd name="connsiteX139" fmla="*/ 204894 w 3548024"/>
                  <a:gd name="connsiteY139" fmla="*/ 1360577 h 3871568"/>
                  <a:gd name="connsiteX140" fmla="*/ 42334 w 3548024"/>
                  <a:gd name="connsiteY140" fmla="*/ 1228497 h 3871568"/>
                  <a:gd name="connsiteX141" fmla="*/ 1694 w 3548024"/>
                  <a:gd name="connsiteY141" fmla="*/ 1238657 h 3871568"/>
                  <a:gd name="connsiteX142" fmla="*/ 82974 w 3548024"/>
                  <a:gd name="connsiteY142" fmla="*/ 1309777 h 3871568"/>
                  <a:gd name="connsiteX143" fmla="*/ 357294 w 3548024"/>
                  <a:gd name="connsiteY143" fmla="*/ 1533297 h 3871568"/>
                  <a:gd name="connsiteX144" fmla="*/ 601134 w 3548024"/>
                  <a:gd name="connsiteY144" fmla="*/ 1645057 h 3871568"/>
                  <a:gd name="connsiteX145" fmla="*/ 702734 w 3548024"/>
                  <a:gd name="connsiteY145" fmla="*/ 1665377 h 3871568"/>
                  <a:gd name="connsiteX146" fmla="*/ 753534 w 3548024"/>
                  <a:gd name="connsiteY146" fmla="*/ 1726337 h 3871568"/>
                  <a:gd name="connsiteX147" fmla="*/ 814494 w 3548024"/>
                  <a:gd name="connsiteY147" fmla="*/ 1777137 h 3871568"/>
                  <a:gd name="connsiteX148" fmla="*/ 905934 w 3548024"/>
                  <a:gd name="connsiteY148" fmla="*/ 1827937 h 3871568"/>
                  <a:gd name="connsiteX149" fmla="*/ 1231054 w 3548024"/>
                  <a:gd name="connsiteY149" fmla="*/ 1949857 h 3871568"/>
                  <a:gd name="connsiteX150" fmla="*/ 1535854 w 3548024"/>
                  <a:gd name="connsiteY150" fmla="*/ 2061617 h 3871568"/>
                  <a:gd name="connsiteX151" fmla="*/ 1647614 w 3548024"/>
                  <a:gd name="connsiteY151" fmla="*/ 2132737 h 3871568"/>
                  <a:gd name="connsiteX152" fmla="*/ 1464734 w 3548024"/>
                  <a:gd name="connsiteY152" fmla="*/ 2102257 h 3871568"/>
                  <a:gd name="connsiteX153" fmla="*/ 1281854 w 3548024"/>
                  <a:gd name="connsiteY153" fmla="*/ 2102257 h 3871568"/>
                  <a:gd name="connsiteX154" fmla="*/ 1048174 w 3548024"/>
                  <a:gd name="connsiteY154" fmla="*/ 2081937 h 3871568"/>
                  <a:gd name="connsiteX155" fmla="*/ 804334 w 3548024"/>
                  <a:gd name="connsiteY155" fmla="*/ 2010817 h 3871568"/>
                  <a:gd name="connsiteX156" fmla="*/ 540174 w 3548024"/>
                  <a:gd name="connsiteY156" fmla="*/ 1919377 h 3871568"/>
                  <a:gd name="connsiteX157" fmla="*/ 509694 w 3548024"/>
                  <a:gd name="connsiteY157" fmla="*/ 1909217 h 3871568"/>
                  <a:gd name="connsiteX158" fmla="*/ 377614 w 3548024"/>
                  <a:gd name="connsiteY158" fmla="*/ 1817777 h 3871568"/>
                  <a:gd name="connsiteX159" fmla="*/ 336974 w 3548024"/>
                  <a:gd name="connsiteY159" fmla="*/ 1827937 h 3871568"/>
                  <a:gd name="connsiteX160" fmla="*/ 469054 w 3548024"/>
                  <a:gd name="connsiteY160" fmla="*/ 1949857 h 3871568"/>
                  <a:gd name="connsiteX161" fmla="*/ 723054 w 3548024"/>
                  <a:gd name="connsiteY161" fmla="*/ 2031137 h 3871568"/>
                  <a:gd name="connsiteX162" fmla="*/ 601134 w 3548024"/>
                  <a:gd name="connsiteY162" fmla="*/ 2031137 h 3871568"/>
                  <a:gd name="connsiteX163" fmla="*/ 469054 w 3548024"/>
                  <a:gd name="connsiteY163" fmla="*/ 2020977 h 3871568"/>
                  <a:gd name="connsiteX164" fmla="*/ 469054 w 3548024"/>
                  <a:gd name="connsiteY164" fmla="*/ 2071777 h 3871568"/>
                  <a:gd name="connsiteX165" fmla="*/ 580814 w 3548024"/>
                  <a:gd name="connsiteY165" fmla="*/ 2071777 h 3871568"/>
                  <a:gd name="connsiteX166" fmla="*/ 784014 w 3548024"/>
                  <a:gd name="connsiteY166" fmla="*/ 2071777 h 3871568"/>
                  <a:gd name="connsiteX167" fmla="*/ 987214 w 3548024"/>
                  <a:gd name="connsiteY167" fmla="*/ 2112417 h 3871568"/>
                  <a:gd name="connsiteX168" fmla="*/ 1261534 w 3548024"/>
                  <a:gd name="connsiteY168" fmla="*/ 2132737 h 3871568"/>
                  <a:gd name="connsiteX169" fmla="*/ 1578766 w 3548024"/>
                  <a:gd name="connsiteY169" fmla="*/ 2175010 h 3871568"/>
                  <a:gd name="connsiteX170" fmla="*/ 1739054 w 3548024"/>
                  <a:gd name="connsiteY170" fmla="*/ 2305457 h 3871568"/>
                  <a:gd name="connsiteX171" fmla="*/ 1789854 w 3548024"/>
                  <a:gd name="connsiteY171" fmla="*/ 2437537 h 3871568"/>
                  <a:gd name="connsiteX172" fmla="*/ 1800014 w 3548024"/>
                  <a:gd name="connsiteY172" fmla="*/ 2681377 h 3871568"/>
                  <a:gd name="connsiteX173" fmla="*/ 1779694 w 3548024"/>
                  <a:gd name="connsiteY173" fmla="*/ 2935377 h 3871568"/>
                  <a:gd name="connsiteX174" fmla="*/ 1728894 w 3548024"/>
                  <a:gd name="connsiteY174" fmla="*/ 3230017 h 3871568"/>
                  <a:gd name="connsiteX175" fmla="*/ 1678094 w 3548024"/>
                  <a:gd name="connsiteY175" fmla="*/ 3524657 h 3871568"/>
                  <a:gd name="connsiteX176" fmla="*/ 1627294 w 3548024"/>
                  <a:gd name="connsiteY176" fmla="*/ 3847312 h 3871568"/>
                  <a:gd name="connsiteX177" fmla="*/ 1820334 w 3548024"/>
                  <a:gd name="connsiteY177" fmla="*/ 3849777 h 3871568"/>
                  <a:gd name="connsiteX178" fmla="*/ 2114974 w 3548024"/>
                  <a:gd name="connsiteY178" fmla="*/ 3859937 h 3871568"/>
                  <a:gd name="connsiteX179" fmla="*/ 2274667 w 3548024"/>
                  <a:gd name="connsiteY179" fmla="*/ 3839765 h 3871568"/>
                  <a:gd name="connsiteX180" fmla="*/ 2287356 w 3548024"/>
                  <a:gd name="connsiteY180" fmla="*/ 3742447 h 3871568"/>
                  <a:gd name="connsiteX181" fmla="*/ 2232894 w 3548024"/>
                  <a:gd name="connsiteY181" fmla="*/ 3374722 h 3871568"/>
                  <a:gd name="connsiteX0" fmla="*/ 2224448 w 3548024"/>
                  <a:gd name="connsiteY0" fmla="*/ 3383831 h 3871568"/>
                  <a:gd name="connsiteX1" fmla="*/ 2198719 w 3548024"/>
                  <a:gd name="connsiteY1" fmla="*/ 2548406 h 3871568"/>
                  <a:gd name="connsiteX2" fmla="*/ 2298846 w 3548024"/>
                  <a:gd name="connsiteY2" fmla="*/ 2247018 h 3871568"/>
                  <a:gd name="connsiteX3" fmla="*/ 2622974 w 3548024"/>
                  <a:gd name="connsiteY3" fmla="*/ 2020977 h 3871568"/>
                  <a:gd name="connsiteX4" fmla="*/ 3009054 w 3548024"/>
                  <a:gd name="connsiteY4" fmla="*/ 1797457 h 3871568"/>
                  <a:gd name="connsiteX5" fmla="*/ 3283374 w 3548024"/>
                  <a:gd name="connsiteY5" fmla="*/ 1685697 h 3871568"/>
                  <a:gd name="connsiteX6" fmla="*/ 3466254 w 3548024"/>
                  <a:gd name="connsiteY6" fmla="*/ 1573937 h 3871568"/>
                  <a:gd name="connsiteX7" fmla="*/ 3547534 w 3548024"/>
                  <a:gd name="connsiteY7" fmla="*/ 1462177 h 3871568"/>
                  <a:gd name="connsiteX8" fmla="*/ 3496734 w 3548024"/>
                  <a:gd name="connsiteY8" fmla="*/ 1452017 h 3871568"/>
                  <a:gd name="connsiteX9" fmla="*/ 3425614 w 3548024"/>
                  <a:gd name="connsiteY9" fmla="*/ 1553617 h 3871568"/>
                  <a:gd name="connsiteX10" fmla="*/ 3232574 w 3548024"/>
                  <a:gd name="connsiteY10" fmla="*/ 1655217 h 3871568"/>
                  <a:gd name="connsiteX11" fmla="*/ 2917614 w 3548024"/>
                  <a:gd name="connsiteY11" fmla="*/ 1787297 h 3871568"/>
                  <a:gd name="connsiteX12" fmla="*/ 2887134 w 3548024"/>
                  <a:gd name="connsiteY12" fmla="*/ 1777137 h 3871568"/>
                  <a:gd name="connsiteX13" fmla="*/ 2917614 w 3548024"/>
                  <a:gd name="connsiteY13" fmla="*/ 1665377 h 3871568"/>
                  <a:gd name="connsiteX14" fmla="*/ 2978574 w 3548024"/>
                  <a:gd name="connsiteY14" fmla="*/ 1502817 h 3871568"/>
                  <a:gd name="connsiteX15" fmla="*/ 2978574 w 3548024"/>
                  <a:gd name="connsiteY15" fmla="*/ 1452017 h 3871568"/>
                  <a:gd name="connsiteX16" fmla="*/ 2927774 w 3548024"/>
                  <a:gd name="connsiteY16" fmla="*/ 1462177 h 3871568"/>
                  <a:gd name="connsiteX17" fmla="*/ 2897294 w 3548024"/>
                  <a:gd name="connsiteY17" fmla="*/ 1543457 h 3871568"/>
                  <a:gd name="connsiteX18" fmla="*/ 2816014 w 3548024"/>
                  <a:gd name="connsiteY18" fmla="*/ 1766977 h 3871568"/>
                  <a:gd name="connsiteX19" fmla="*/ 2785534 w 3548024"/>
                  <a:gd name="connsiteY19" fmla="*/ 1848257 h 3871568"/>
                  <a:gd name="connsiteX20" fmla="*/ 2586878 w 3548024"/>
                  <a:gd name="connsiteY20" fmla="*/ 1958986 h 3871568"/>
                  <a:gd name="connsiteX21" fmla="*/ 2368974 w 3548024"/>
                  <a:gd name="connsiteY21" fmla="*/ 2081937 h 3871568"/>
                  <a:gd name="connsiteX22" fmla="*/ 2226734 w 3548024"/>
                  <a:gd name="connsiteY22" fmla="*/ 2193697 h 3871568"/>
                  <a:gd name="connsiteX23" fmla="*/ 2308014 w 3548024"/>
                  <a:gd name="connsiteY23" fmla="*/ 1848257 h 3871568"/>
                  <a:gd name="connsiteX24" fmla="*/ 2379134 w 3548024"/>
                  <a:gd name="connsiteY24" fmla="*/ 1462177 h 3871568"/>
                  <a:gd name="connsiteX25" fmla="*/ 2592494 w 3548024"/>
                  <a:gd name="connsiteY25" fmla="*/ 1238657 h 3871568"/>
                  <a:gd name="connsiteX26" fmla="*/ 2663614 w 3548024"/>
                  <a:gd name="connsiteY26" fmla="*/ 1076097 h 3871568"/>
                  <a:gd name="connsiteX27" fmla="*/ 2622974 w 3548024"/>
                  <a:gd name="connsiteY27" fmla="*/ 1076097 h 3871568"/>
                  <a:gd name="connsiteX28" fmla="*/ 2562014 w 3548024"/>
                  <a:gd name="connsiteY28" fmla="*/ 1208177 h 3871568"/>
                  <a:gd name="connsiteX29" fmla="*/ 2409614 w 3548024"/>
                  <a:gd name="connsiteY29" fmla="*/ 1330097 h 3871568"/>
                  <a:gd name="connsiteX30" fmla="*/ 2460414 w 3548024"/>
                  <a:gd name="connsiteY30" fmla="*/ 1157377 h 3871568"/>
                  <a:gd name="connsiteX31" fmla="*/ 2541694 w 3548024"/>
                  <a:gd name="connsiteY31" fmla="*/ 862737 h 3871568"/>
                  <a:gd name="connsiteX32" fmla="*/ 2643294 w 3548024"/>
                  <a:gd name="connsiteY32" fmla="*/ 771297 h 3871568"/>
                  <a:gd name="connsiteX33" fmla="*/ 2724574 w 3548024"/>
                  <a:gd name="connsiteY33" fmla="*/ 679857 h 3871568"/>
                  <a:gd name="connsiteX34" fmla="*/ 2734734 w 3548024"/>
                  <a:gd name="connsiteY34" fmla="*/ 629057 h 3871568"/>
                  <a:gd name="connsiteX35" fmla="*/ 2694094 w 3548024"/>
                  <a:gd name="connsiteY35" fmla="*/ 649377 h 3871568"/>
                  <a:gd name="connsiteX36" fmla="*/ 2622974 w 3548024"/>
                  <a:gd name="connsiteY36" fmla="*/ 730657 h 3871568"/>
                  <a:gd name="connsiteX37" fmla="*/ 2562014 w 3548024"/>
                  <a:gd name="connsiteY37" fmla="*/ 761137 h 3871568"/>
                  <a:gd name="connsiteX38" fmla="*/ 2673774 w 3548024"/>
                  <a:gd name="connsiteY38" fmla="*/ 456337 h 3871568"/>
                  <a:gd name="connsiteX39" fmla="*/ 2724574 w 3548024"/>
                  <a:gd name="connsiteY39" fmla="*/ 222657 h 3871568"/>
                  <a:gd name="connsiteX40" fmla="*/ 2683934 w 3548024"/>
                  <a:gd name="connsiteY40" fmla="*/ 212497 h 3871568"/>
                  <a:gd name="connsiteX41" fmla="*/ 2663614 w 3548024"/>
                  <a:gd name="connsiteY41" fmla="*/ 324257 h 3871568"/>
                  <a:gd name="connsiteX42" fmla="*/ 2612814 w 3548024"/>
                  <a:gd name="connsiteY42" fmla="*/ 496977 h 3871568"/>
                  <a:gd name="connsiteX43" fmla="*/ 2592494 w 3548024"/>
                  <a:gd name="connsiteY43" fmla="*/ 496977 h 3871568"/>
                  <a:gd name="connsiteX44" fmla="*/ 2551854 w 3548024"/>
                  <a:gd name="connsiteY44" fmla="*/ 354737 h 3871568"/>
                  <a:gd name="connsiteX45" fmla="*/ 2521374 w 3548024"/>
                  <a:gd name="connsiteY45" fmla="*/ 263297 h 3871568"/>
                  <a:gd name="connsiteX46" fmla="*/ 2490894 w 3548024"/>
                  <a:gd name="connsiteY46" fmla="*/ 293777 h 3871568"/>
                  <a:gd name="connsiteX47" fmla="*/ 2511214 w 3548024"/>
                  <a:gd name="connsiteY47" fmla="*/ 354737 h 3871568"/>
                  <a:gd name="connsiteX48" fmla="*/ 2541694 w 3548024"/>
                  <a:gd name="connsiteY48" fmla="*/ 466497 h 3871568"/>
                  <a:gd name="connsiteX49" fmla="*/ 2562014 w 3548024"/>
                  <a:gd name="connsiteY49" fmla="*/ 557937 h 3871568"/>
                  <a:gd name="connsiteX50" fmla="*/ 2572174 w 3548024"/>
                  <a:gd name="connsiteY50" fmla="*/ 588417 h 3871568"/>
                  <a:gd name="connsiteX51" fmla="*/ 2490894 w 3548024"/>
                  <a:gd name="connsiteY51" fmla="*/ 822097 h 3871568"/>
                  <a:gd name="connsiteX52" fmla="*/ 2419774 w 3548024"/>
                  <a:gd name="connsiteY52" fmla="*/ 1076097 h 3871568"/>
                  <a:gd name="connsiteX53" fmla="*/ 2358814 w 3548024"/>
                  <a:gd name="connsiteY53" fmla="*/ 1045617 h 3871568"/>
                  <a:gd name="connsiteX54" fmla="*/ 2257214 w 3548024"/>
                  <a:gd name="connsiteY54" fmla="*/ 872897 h 3871568"/>
                  <a:gd name="connsiteX55" fmla="*/ 2216574 w 3548024"/>
                  <a:gd name="connsiteY55" fmla="*/ 791617 h 3871568"/>
                  <a:gd name="connsiteX56" fmla="*/ 2196254 w 3548024"/>
                  <a:gd name="connsiteY56" fmla="*/ 822097 h 3871568"/>
                  <a:gd name="connsiteX57" fmla="*/ 2236894 w 3548024"/>
                  <a:gd name="connsiteY57" fmla="*/ 923697 h 3871568"/>
                  <a:gd name="connsiteX58" fmla="*/ 2297854 w 3548024"/>
                  <a:gd name="connsiteY58" fmla="*/ 1035457 h 3871568"/>
                  <a:gd name="connsiteX59" fmla="*/ 2348654 w 3548024"/>
                  <a:gd name="connsiteY59" fmla="*/ 1116737 h 3871568"/>
                  <a:gd name="connsiteX60" fmla="*/ 2379134 w 3548024"/>
                  <a:gd name="connsiteY60" fmla="*/ 1147217 h 3871568"/>
                  <a:gd name="connsiteX61" fmla="*/ 2358814 w 3548024"/>
                  <a:gd name="connsiteY61" fmla="*/ 1258977 h 3871568"/>
                  <a:gd name="connsiteX62" fmla="*/ 2257214 w 3548024"/>
                  <a:gd name="connsiteY62" fmla="*/ 1604417 h 3871568"/>
                  <a:gd name="connsiteX63" fmla="*/ 2206414 w 3548024"/>
                  <a:gd name="connsiteY63" fmla="*/ 1858417 h 3871568"/>
                  <a:gd name="connsiteX64" fmla="*/ 2155614 w 3548024"/>
                  <a:gd name="connsiteY64" fmla="*/ 2000657 h 3871568"/>
                  <a:gd name="connsiteX65" fmla="*/ 2084494 w 3548024"/>
                  <a:gd name="connsiteY65" fmla="*/ 2020977 h 3871568"/>
                  <a:gd name="connsiteX66" fmla="*/ 2043854 w 3548024"/>
                  <a:gd name="connsiteY66" fmla="*/ 1868577 h 3871568"/>
                  <a:gd name="connsiteX67" fmla="*/ 1952414 w 3548024"/>
                  <a:gd name="connsiteY67" fmla="*/ 1533297 h 3871568"/>
                  <a:gd name="connsiteX68" fmla="*/ 1840654 w 3548024"/>
                  <a:gd name="connsiteY68" fmla="*/ 1076097 h 3871568"/>
                  <a:gd name="connsiteX69" fmla="*/ 1800014 w 3548024"/>
                  <a:gd name="connsiteY69" fmla="*/ 618897 h 3871568"/>
                  <a:gd name="connsiteX70" fmla="*/ 1867129 w 3548024"/>
                  <a:gd name="connsiteY70" fmla="*/ 38001 h 3871568"/>
                  <a:gd name="connsiteX71" fmla="*/ 1795121 w 3548024"/>
                  <a:gd name="connsiteY71" fmla="*/ 110009 h 3871568"/>
                  <a:gd name="connsiteX72" fmla="*/ 1759374 w 3548024"/>
                  <a:gd name="connsiteY72" fmla="*/ 547777 h 3871568"/>
                  <a:gd name="connsiteX73" fmla="*/ 1759374 w 3548024"/>
                  <a:gd name="connsiteY73" fmla="*/ 740817 h 3871568"/>
                  <a:gd name="connsiteX74" fmla="*/ 1769534 w 3548024"/>
                  <a:gd name="connsiteY74" fmla="*/ 852577 h 3871568"/>
                  <a:gd name="connsiteX75" fmla="*/ 1728894 w 3548024"/>
                  <a:gd name="connsiteY75" fmla="*/ 791617 h 3871568"/>
                  <a:gd name="connsiteX76" fmla="*/ 1617134 w 3548024"/>
                  <a:gd name="connsiteY76" fmla="*/ 588417 h 3871568"/>
                  <a:gd name="connsiteX77" fmla="*/ 1566334 w 3548024"/>
                  <a:gd name="connsiteY77" fmla="*/ 324257 h 3871568"/>
                  <a:gd name="connsiteX78" fmla="*/ 1535854 w 3548024"/>
                  <a:gd name="connsiteY78" fmla="*/ 242977 h 3871568"/>
                  <a:gd name="connsiteX79" fmla="*/ 1515534 w 3548024"/>
                  <a:gd name="connsiteY79" fmla="*/ 303937 h 3871568"/>
                  <a:gd name="connsiteX80" fmla="*/ 1546014 w 3548024"/>
                  <a:gd name="connsiteY80" fmla="*/ 547777 h 3871568"/>
                  <a:gd name="connsiteX81" fmla="*/ 1566334 w 3548024"/>
                  <a:gd name="connsiteY81" fmla="*/ 608737 h 3871568"/>
                  <a:gd name="connsiteX82" fmla="*/ 1535854 w 3548024"/>
                  <a:gd name="connsiteY82" fmla="*/ 598577 h 3871568"/>
                  <a:gd name="connsiteX83" fmla="*/ 1434254 w 3548024"/>
                  <a:gd name="connsiteY83" fmla="*/ 517297 h 3871568"/>
                  <a:gd name="connsiteX84" fmla="*/ 1322494 w 3548024"/>
                  <a:gd name="connsiteY84" fmla="*/ 456337 h 3871568"/>
                  <a:gd name="connsiteX85" fmla="*/ 1312334 w 3548024"/>
                  <a:gd name="connsiteY85" fmla="*/ 486817 h 3871568"/>
                  <a:gd name="connsiteX86" fmla="*/ 1424094 w 3548024"/>
                  <a:gd name="connsiteY86" fmla="*/ 578257 h 3871568"/>
                  <a:gd name="connsiteX87" fmla="*/ 1566334 w 3548024"/>
                  <a:gd name="connsiteY87" fmla="*/ 659537 h 3871568"/>
                  <a:gd name="connsiteX88" fmla="*/ 1596814 w 3548024"/>
                  <a:gd name="connsiteY88" fmla="*/ 679857 h 3871568"/>
                  <a:gd name="connsiteX89" fmla="*/ 1678094 w 3548024"/>
                  <a:gd name="connsiteY89" fmla="*/ 811937 h 3871568"/>
                  <a:gd name="connsiteX90" fmla="*/ 1759374 w 3548024"/>
                  <a:gd name="connsiteY90" fmla="*/ 913537 h 3871568"/>
                  <a:gd name="connsiteX91" fmla="*/ 1779694 w 3548024"/>
                  <a:gd name="connsiteY91" fmla="*/ 1025297 h 3871568"/>
                  <a:gd name="connsiteX92" fmla="*/ 1810174 w 3548024"/>
                  <a:gd name="connsiteY92" fmla="*/ 1218337 h 3871568"/>
                  <a:gd name="connsiteX93" fmla="*/ 1871134 w 3548024"/>
                  <a:gd name="connsiteY93" fmla="*/ 1492657 h 3871568"/>
                  <a:gd name="connsiteX94" fmla="*/ 1850814 w 3548024"/>
                  <a:gd name="connsiteY94" fmla="*/ 1492657 h 3871568"/>
                  <a:gd name="connsiteX95" fmla="*/ 1586654 w 3548024"/>
                  <a:gd name="connsiteY95" fmla="*/ 1319937 h 3871568"/>
                  <a:gd name="connsiteX96" fmla="*/ 1403774 w 3548024"/>
                  <a:gd name="connsiteY96" fmla="*/ 1096417 h 3871568"/>
                  <a:gd name="connsiteX97" fmla="*/ 1322494 w 3548024"/>
                  <a:gd name="connsiteY97" fmla="*/ 964337 h 3871568"/>
                  <a:gd name="connsiteX98" fmla="*/ 1302174 w 3548024"/>
                  <a:gd name="connsiteY98" fmla="*/ 801777 h 3871568"/>
                  <a:gd name="connsiteX99" fmla="*/ 1281854 w 3548024"/>
                  <a:gd name="connsiteY99" fmla="*/ 771297 h 3871568"/>
                  <a:gd name="connsiteX100" fmla="*/ 1251374 w 3548024"/>
                  <a:gd name="connsiteY100" fmla="*/ 852577 h 3871568"/>
                  <a:gd name="connsiteX101" fmla="*/ 1261534 w 3548024"/>
                  <a:gd name="connsiteY101" fmla="*/ 954177 h 3871568"/>
                  <a:gd name="connsiteX102" fmla="*/ 1180254 w 3548024"/>
                  <a:gd name="connsiteY102" fmla="*/ 872897 h 3871568"/>
                  <a:gd name="connsiteX103" fmla="*/ 1007534 w 3548024"/>
                  <a:gd name="connsiteY103" fmla="*/ 690017 h 3871568"/>
                  <a:gd name="connsiteX104" fmla="*/ 936414 w 3548024"/>
                  <a:gd name="connsiteY104" fmla="*/ 557937 h 3871568"/>
                  <a:gd name="connsiteX105" fmla="*/ 885614 w 3548024"/>
                  <a:gd name="connsiteY105" fmla="*/ 476657 h 3871568"/>
                  <a:gd name="connsiteX106" fmla="*/ 855134 w 3548024"/>
                  <a:gd name="connsiteY106" fmla="*/ 476657 h 3871568"/>
                  <a:gd name="connsiteX107" fmla="*/ 875454 w 3548024"/>
                  <a:gd name="connsiteY107" fmla="*/ 547777 h 3871568"/>
                  <a:gd name="connsiteX108" fmla="*/ 977054 w 3548024"/>
                  <a:gd name="connsiteY108" fmla="*/ 730657 h 3871568"/>
                  <a:gd name="connsiteX109" fmla="*/ 1078654 w 3548024"/>
                  <a:gd name="connsiteY109" fmla="*/ 832257 h 3871568"/>
                  <a:gd name="connsiteX110" fmla="*/ 1007534 w 3548024"/>
                  <a:gd name="connsiteY110" fmla="*/ 832257 h 3871568"/>
                  <a:gd name="connsiteX111" fmla="*/ 844974 w 3548024"/>
                  <a:gd name="connsiteY111" fmla="*/ 761137 h 3871568"/>
                  <a:gd name="connsiteX112" fmla="*/ 824654 w 3548024"/>
                  <a:gd name="connsiteY112" fmla="*/ 781457 h 3871568"/>
                  <a:gd name="connsiteX113" fmla="*/ 916094 w 3548024"/>
                  <a:gd name="connsiteY113" fmla="*/ 832257 h 3871568"/>
                  <a:gd name="connsiteX114" fmla="*/ 1068494 w 3548024"/>
                  <a:gd name="connsiteY114" fmla="*/ 893217 h 3871568"/>
                  <a:gd name="connsiteX115" fmla="*/ 1119294 w 3548024"/>
                  <a:gd name="connsiteY115" fmla="*/ 903377 h 3871568"/>
                  <a:gd name="connsiteX116" fmla="*/ 1241214 w 3548024"/>
                  <a:gd name="connsiteY116" fmla="*/ 1004977 h 3871568"/>
                  <a:gd name="connsiteX117" fmla="*/ 1281854 w 3548024"/>
                  <a:gd name="connsiteY117" fmla="*/ 1035457 h 3871568"/>
                  <a:gd name="connsiteX118" fmla="*/ 1393614 w 3548024"/>
                  <a:gd name="connsiteY118" fmla="*/ 1167537 h 3871568"/>
                  <a:gd name="connsiteX119" fmla="*/ 1495214 w 3548024"/>
                  <a:gd name="connsiteY119" fmla="*/ 1299617 h 3871568"/>
                  <a:gd name="connsiteX120" fmla="*/ 1678094 w 3548024"/>
                  <a:gd name="connsiteY120" fmla="*/ 1472337 h 3871568"/>
                  <a:gd name="connsiteX121" fmla="*/ 1840654 w 3548024"/>
                  <a:gd name="connsiteY121" fmla="*/ 1604417 h 3871568"/>
                  <a:gd name="connsiteX122" fmla="*/ 1860974 w 3548024"/>
                  <a:gd name="connsiteY122" fmla="*/ 1655217 h 3871568"/>
                  <a:gd name="connsiteX123" fmla="*/ 1881294 w 3548024"/>
                  <a:gd name="connsiteY123" fmla="*/ 1807617 h 3871568"/>
                  <a:gd name="connsiteX124" fmla="*/ 1891454 w 3548024"/>
                  <a:gd name="connsiteY124" fmla="*/ 1899057 h 3871568"/>
                  <a:gd name="connsiteX125" fmla="*/ 1881294 w 3548024"/>
                  <a:gd name="connsiteY125" fmla="*/ 2061617 h 3871568"/>
                  <a:gd name="connsiteX126" fmla="*/ 1769534 w 3548024"/>
                  <a:gd name="connsiteY126" fmla="*/ 2010817 h 3871568"/>
                  <a:gd name="connsiteX127" fmla="*/ 1495214 w 3548024"/>
                  <a:gd name="connsiteY127" fmla="*/ 1960017 h 3871568"/>
                  <a:gd name="connsiteX128" fmla="*/ 1251374 w 3548024"/>
                  <a:gd name="connsiteY128" fmla="*/ 1888897 h 3871568"/>
                  <a:gd name="connsiteX129" fmla="*/ 895774 w 3548024"/>
                  <a:gd name="connsiteY129" fmla="*/ 1756817 h 3871568"/>
                  <a:gd name="connsiteX130" fmla="*/ 662094 w 3548024"/>
                  <a:gd name="connsiteY130" fmla="*/ 1523137 h 3871568"/>
                  <a:gd name="connsiteX131" fmla="*/ 509694 w 3548024"/>
                  <a:gd name="connsiteY131" fmla="*/ 1319937 h 3871568"/>
                  <a:gd name="connsiteX132" fmla="*/ 418254 w 3548024"/>
                  <a:gd name="connsiteY132" fmla="*/ 1218337 h 3871568"/>
                  <a:gd name="connsiteX133" fmla="*/ 357294 w 3548024"/>
                  <a:gd name="connsiteY133" fmla="*/ 1228497 h 3871568"/>
                  <a:gd name="connsiteX134" fmla="*/ 438574 w 3548024"/>
                  <a:gd name="connsiteY134" fmla="*/ 1319937 h 3871568"/>
                  <a:gd name="connsiteX135" fmla="*/ 560494 w 3548024"/>
                  <a:gd name="connsiteY135" fmla="*/ 1502817 h 3871568"/>
                  <a:gd name="connsiteX136" fmla="*/ 621454 w 3548024"/>
                  <a:gd name="connsiteY136" fmla="*/ 1584097 h 3871568"/>
                  <a:gd name="connsiteX137" fmla="*/ 550334 w 3548024"/>
                  <a:gd name="connsiteY137" fmla="*/ 1573937 h 3871568"/>
                  <a:gd name="connsiteX138" fmla="*/ 377614 w 3548024"/>
                  <a:gd name="connsiteY138" fmla="*/ 1482497 h 3871568"/>
                  <a:gd name="connsiteX139" fmla="*/ 204894 w 3548024"/>
                  <a:gd name="connsiteY139" fmla="*/ 1360577 h 3871568"/>
                  <a:gd name="connsiteX140" fmla="*/ 42334 w 3548024"/>
                  <a:gd name="connsiteY140" fmla="*/ 1228497 h 3871568"/>
                  <a:gd name="connsiteX141" fmla="*/ 1694 w 3548024"/>
                  <a:gd name="connsiteY141" fmla="*/ 1238657 h 3871568"/>
                  <a:gd name="connsiteX142" fmla="*/ 82974 w 3548024"/>
                  <a:gd name="connsiteY142" fmla="*/ 1309777 h 3871568"/>
                  <a:gd name="connsiteX143" fmla="*/ 357294 w 3548024"/>
                  <a:gd name="connsiteY143" fmla="*/ 1533297 h 3871568"/>
                  <a:gd name="connsiteX144" fmla="*/ 601134 w 3548024"/>
                  <a:gd name="connsiteY144" fmla="*/ 1645057 h 3871568"/>
                  <a:gd name="connsiteX145" fmla="*/ 702734 w 3548024"/>
                  <a:gd name="connsiteY145" fmla="*/ 1665377 h 3871568"/>
                  <a:gd name="connsiteX146" fmla="*/ 753534 w 3548024"/>
                  <a:gd name="connsiteY146" fmla="*/ 1726337 h 3871568"/>
                  <a:gd name="connsiteX147" fmla="*/ 814494 w 3548024"/>
                  <a:gd name="connsiteY147" fmla="*/ 1777137 h 3871568"/>
                  <a:gd name="connsiteX148" fmla="*/ 905934 w 3548024"/>
                  <a:gd name="connsiteY148" fmla="*/ 1827937 h 3871568"/>
                  <a:gd name="connsiteX149" fmla="*/ 1231054 w 3548024"/>
                  <a:gd name="connsiteY149" fmla="*/ 1949857 h 3871568"/>
                  <a:gd name="connsiteX150" fmla="*/ 1535854 w 3548024"/>
                  <a:gd name="connsiteY150" fmla="*/ 2061617 h 3871568"/>
                  <a:gd name="connsiteX151" fmla="*/ 1647614 w 3548024"/>
                  <a:gd name="connsiteY151" fmla="*/ 2132737 h 3871568"/>
                  <a:gd name="connsiteX152" fmla="*/ 1464734 w 3548024"/>
                  <a:gd name="connsiteY152" fmla="*/ 2102257 h 3871568"/>
                  <a:gd name="connsiteX153" fmla="*/ 1281854 w 3548024"/>
                  <a:gd name="connsiteY153" fmla="*/ 2102257 h 3871568"/>
                  <a:gd name="connsiteX154" fmla="*/ 1048174 w 3548024"/>
                  <a:gd name="connsiteY154" fmla="*/ 2081937 h 3871568"/>
                  <a:gd name="connsiteX155" fmla="*/ 804334 w 3548024"/>
                  <a:gd name="connsiteY155" fmla="*/ 2010817 h 3871568"/>
                  <a:gd name="connsiteX156" fmla="*/ 540174 w 3548024"/>
                  <a:gd name="connsiteY156" fmla="*/ 1919377 h 3871568"/>
                  <a:gd name="connsiteX157" fmla="*/ 509694 w 3548024"/>
                  <a:gd name="connsiteY157" fmla="*/ 1909217 h 3871568"/>
                  <a:gd name="connsiteX158" fmla="*/ 377614 w 3548024"/>
                  <a:gd name="connsiteY158" fmla="*/ 1817777 h 3871568"/>
                  <a:gd name="connsiteX159" fmla="*/ 336974 w 3548024"/>
                  <a:gd name="connsiteY159" fmla="*/ 1827937 h 3871568"/>
                  <a:gd name="connsiteX160" fmla="*/ 469054 w 3548024"/>
                  <a:gd name="connsiteY160" fmla="*/ 1949857 h 3871568"/>
                  <a:gd name="connsiteX161" fmla="*/ 723054 w 3548024"/>
                  <a:gd name="connsiteY161" fmla="*/ 2031137 h 3871568"/>
                  <a:gd name="connsiteX162" fmla="*/ 601134 w 3548024"/>
                  <a:gd name="connsiteY162" fmla="*/ 2031137 h 3871568"/>
                  <a:gd name="connsiteX163" fmla="*/ 469054 w 3548024"/>
                  <a:gd name="connsiteY163" fmla="*/ 2020977 h 3871568"/>
                  <a:gd name="connsiteX164" fmla="*/ 469054 w 3548024"/>
                  <a:gd name="connsiteY164" fmla="*/ 2071777 h 3871568"/>
                  <a:gd name="connsiteX165" fmla="*/ 580814 w 3548024"/>
                  <a:gd name="connsiteY165" fmla="*/ 2071777 h 3871568"/>
                  <a:gd name="connsiteX166" fmla="*/ 784014 w 3548024"/>
                  <a:gd name="connsiteY166" fmla="*/ 2071777 h 3871568"/>
                  <a:gd name="connsiteX167" fmla="*/ 987214 w 3548024"/>
                  <a:gd name="connsiteY167" fmla="*/ 2112417 h 3871568"/>
                  <a:gd name="connsiteX168" fmla="*/ 1261534 w 3548024"/>
                  <a:gd name="connsiteY168" fmla="*/ 2132737 h 3871568"/>
                  <a:gd name="connsiteX169" fmla="*/ 1578766 w 3548024"/>
                  <a:gd name="connsiteY169" fmla="*/ 2175010 h 3871568"/>
                  <a:gd name="connsiteX170" fmla="*/ 1739054 w 3548024"/>
                  <a:gd name="connsiteY170" fmla="*/ 2305457 h 3871568"/>
                  <a:gd name="connsiteX171" fmla="*/ 1789854 w 3548024"/>
                  <a:gd name="connsiteY171" fmla="*/ 2437537 h 3871568"/>
                  <a:gd name="connsiteX172" fmla="*/ 1800014 w 3548024"/>
                  <a:gd name="connsiteY172" fmla="*/ 2681377 h 3871568"/>
                  <a:gd name="connsiteX173" fmla="*/ 1779694 w 3548024"/>
                  <a:gd name="connsiteY173" fmla="*/ 2935377 h 3871568"/>
                  <a:gd name="connsiteX174" fmla="*/ 1728894 w 3548024"/>
                  <a:gd name="connsiteY174" fmla="*/ 3230017 h 3871568"/>
                  <a:gd name="connsiteX175" fmla="*/ 1678094 w 3548024"/>
                  <a:gd name="connsiteY175" fmla="*/ 3524657 h 3871568"/>
                  <a:gd name="connsiteX176" fmla="*/ 1627294 w 3548024"/>
                  <a:gd name="connsiteY176" fmla="*/ 3847312 h 3871568"/>
                  <a:gd name="connsiteX177" fmla="*/ 1820334 w 3548024"/>
                  <a:gd name="connsiteY177" fmla="*/ 3849777 h 3871568"/>
                  <a:gd name="connsiteX178" fmla="*/ 2114974 w 3548024"/>
                  <a:gd name="connsiteY178" fmla="*/ 3859937 h 3871568"/>
                  <a:gd name="connsiteX179" fmla="*/ 2274667 w 3548024"/>
                  <a:gd name="connsiteY179" fmla="*/ 3839765 h 3871568"/>
                  <a:gd name="connsiteX180" fmla="*/ 2287356 w 3548024"/>
                  <a:gd name="connsiteY180" fmla="*/ 3742447 h 3871568"/>
                  <a:gd name="connsiteX181" fmla="*/ 2232894 w 3548024"/>
                  <a:gd name="connsiteY181" fmla="*/ 3380785 h 38715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</a:cxnLst>
                <a:rect l="l" t="t" r="r" b="b"/>
                <a:pathLst>
                  <a:path w="3548024" h="3871568">
                    <a:moveTo>
                      <a:pt x="2224448" y="3383831"/>
                    </a:moveTo>
                    <a:cubicBezTo>
                      <a:pt x="2224379" y="3377973"/>
                      <a:pt x="2174716" y="2596411"/>
                      <a:pt x="2198719" y="2548406"/>
                    </a:cubicBezTo>
                    <a:cubicBezTo>
                      <a:pt x="2222722" y="2500401"/>
                      <a:pt x="2228137" y="2334923"/>
                      <a:pt x="2298846" y="2247018"/>
                    </a:cubicBezTo>
                    <a:cubicBezTo>
                      <a:pt x="2369555" y="2159113"/>
                      <a:pt x="2504606" y="2095904"/>
                      <a:pt x="2622974" y="2020977"/>
                    </a:cubicBezTo>
                    <a:cubicBezTo>
                      <a:pt x="2741342" y="1946050"/>
                      <a:pt x="2898987" y="1853337"/>
                      <a:pt x="3009054" y="1797457"/>
                    </a:cubicBezTo>
                    <a:cubicBezTo>
                      <a:pt x="3119121" y="1741577"/>
                      <a:pt x="3207174" y="1722950"/>
                      <a:pt x="3283374" y="1685697"/>
                    </a:cubicBezTo>
                    <a:cubicBezTo>
                      <a:pt x="3359574" y="1648444"/>
                      <a:pt x="3422227" y="1611190"/>
                      <a:pt x="3466254" y="1573937"/>
                    </a:cubicBezTo>
                    <a:cubicBezTo>
                      <a:pt x="3510281" y="1536684"/>
                      <a:pt x="3542454" y="1482497"/>
                      <a:pt x="3547534" y="1462177"/>
                    </a:cubicBezTo>
                    <a:cubicBezTo>
                      <a:pt x="3552614" y="1441857"/>
                      <a:pt x="3517054" y="1436777"/>
                      <a:pt x="3496734" y="1452017"/>
                    </a:cubicBezTo>
                    <a:cubicBezTo>
                      <a:pt x="3476414" y="1467257"/>
                      <a:pt x="3469641" y="1519750"/>
                      <a:pt x="3425614" y="1553617"/>
                    </a:cubicBezTo>
                    <a:cubicBezTo>
                      <a:pt x="3381587" y="1587484"/>
                      <a:pt x="3317241" y="1616270"/>
                      <a:pt x="3232574" y="1655217"/>
                    </a:cubicBezTo>
                    <a:cubicBezTo>
                      <a:pt x="3147907" y="1694164"/>
                      <a:pt x="2975187" y="1766977"/>
                      <a:pt x="2917614" y="1787297"/>
                    </a:cubicBezTo>
                    <a:cubicBezTo>
                      <a:pt x="2860041" y="1807617"/>
                      <a:pt x="2887134" y="1797457"/>
                      <a:pt x="2887134" y="1777137"/>
                    </a:cubicBezTo>
                    <a:cubicBezTo>
                      <a:pt x="2887134" y="1756817"/>
                      <a:pt x="2902374" y="1711097"/>
                      <a:pt x="2917614" y="1665377"/>
                    </a:cubicBezTo>
                    <a:cubicBezTo>
                      <a:pt x="2932854" y="1619657"/>
                      <a:pt x="2968414" y="1538377"/>
                      <a:pt x="2978574" y="1502817"/>
                    </a:cubicBezTo>
                    <a:cubicBezTo>
                      <a:pt x="2988734" y="1467257"/>
                      <a:pt x="2987041" y="1458790"/>
                      <a:pt x="2978574" y="1452017"/>
                    </a:cubicBezTo>
                    <a:cubicBezTo>
                      <a:pt x="2970107" y="1445244"/>
                      <a:pt x="2941321" y="1446937"/>
                      <a:pt x="2927774" y="1462177"/>
                    </a:cubicBezTo>
                    <a:cubicBezTo>
                      <a:pt x="2914227" y="1477417"/>
                      <a:pt x="2915921" y="1492657"/>
                      <a:pt x="2897294" y="1543457"/>
                    </a:cubicBezTo>
                    <a:cubicBezTo>
                      <a:pt x="2878667" y="1594257"/>
                      <a:pt x="2834641" y="1716177"/>
                      <a:pt x="2816014" y="1766977"/>
                    </a:cubicBezTo>
                    <a:cubicBezTo>
                      <a:pt x="2797387" y="1817777"/>
                      <a:pt x="2823723" y="1816256"/>
                      <a:pt x="2785534" y="1848257"/>
                    </a:cubicBezTo>
                    <a:cubicBezTo>
                      <a:pt x="2747345" y="1880258"/>
                      <a:pt x="2656305" y="1920039"/>
                      <a:pt x="2586878" y="1958986"/>
                    </a:cubicBezTo>
                    <a:cubicBezTo>
                      <a:pt x="2437603" y="2042593"/>
                      <a:pt x="2428998" y="2042819"/>
                      <a:pt x="2368974" y="2081937"/>
                    </a:cubicBezTo>
                    <a:cubicBezTo>
                      <a:pt x="2308950" y="2121055"/>
                      <a:pt x="2236894" y="2232644"/>
                      <a:pt x="2226734" y="2193697"/>
                    </a:cubicBezTo>
                    <a:cubicBezTo>
                      <a:pt x="2216574" y="2154750"/>
                      <a:pt x="2282614" y="1970177"/>
                      <a:pt x="2308014" y="1848257"/>
                    </a:cubicBezTo>
                    <a:cubicBezTo>
                      <a:pt x="2333414" y="1726337"/>
                      <a:pt x="2331721" y="1563777"/>
                      <a:pt x="2379134" y="1462177"/>
                    </a:cubicBezTo>
                    <a:cubicBezTo>
                      <a:pt x="2426547" y="1360577"/>
                      <a:pt x="2545081" y="1303004"/>
                      <a:pt x="2592494" y="1238657"/>
                    </a:cubicBezTo>
                    <a:cubicBezTo>
                      <a:pt x="2639907" y="1174310"/>
                      <a:pt x="2658534" y="1103190"/>
                      <a:pt x="2663614" y="1076097"/>
                    </a:cubicBezTo>
                    <a:cubicBezTo>
                      <a:pt x="2668694" y="1049004"/>
                      <a:pt x="2639907" y="1054084"/>
                      <a:pt x="2622974" y="1076097"/>
                    </a:cubicBezTo>
                    <a:cubicBezTo>
                      <a:pt x="2606041" y="1098110"/>
                      <a:pt x="2597574" y="1165844"/>
                      <a:pt x="2562014" y="1208177"/>
                    </a:cubicBezTo>
                    <a:cubicBezTo>
                      <a:pt x="2526454" y="1250510"/>
                      <a:pt x="2426547" y="1338564"/>
                      <a:pt x="2409614" y="1330097"/>
                    </a:cubicBezTo>
                    <a:cubicBezTo>
                      <a:pt x="2392681" y="1321630"/>
                      <a:pt x="2438401" y="1235270"/>
                      <a:pt x="2460414" y="1157377"/>
                    </a:cubicBezTo>
                    <a:cubicBezTo>
                      <a:pt x="2482427" y="1079484"/>
                      <a:pt x="2511214" y="927084"/>
                      <a:pt x="2541694" y="862737"/>
                    </a:cubicBezTo>
                    <a:cubicBezTo>
                      <a:pt x="2572174" y="798390"/>
                      <a:pt x="2612814" y="801777"/>
                      <a:pt x="2643294" y="771297"/>
                    </a:cubicBezTo>
                    <a:cubicBezTo>
                      <a:pt x="2673774" y="740817"/>
                      <a:pt x="2709334" y="703564"/>
                      <a:pt x="2724574" y="679857"/>
                    </a:cubicBezTo>
                    <a:cubicBezTo>
                      <a:pt x="2739814" y="656150"/>
                      <a:pt x="2739814" y="634137"/>
                      <a:pt x="2734734" y="629057"/>
                    </a:cubicBezTo>
                    <a:cubicBezTo>
                      <a:pt x="2729654" y="623977"/>
                      <a:pt x="2712721" y="632444"/>
                      <a:pt x="2694094" y="649377"/>
                    </a:cubicBezTo>
                    <a:cubicBezTo>
                      <a:pt x="2675467" y="666310"/>
                      <a:pt x="2644987" y="712030"/>
                      <a:pt x="2622974" y="730657"/>
                    </a:cubicBezTo>
                    <a:cubicBezTo>
                      <a:pt x="2600961" y="749284"/>
                      <a:pt x="2553547" y="806857"/>
                      <a:pt x="2562014" y="761137"/>
                    </a:cubicBezTo>
                    <a:cubicBezTo>
                      <a:pt x="2570481" y="715417"/>
                      <a:pt x="2646681" y="546084"/>
                      <a:pt x="2673774" y="456337"/>
                    </a:cubicBezTo>
                    <a:cubicBezTo>
                      <a:pt x="2700867" y="366590"/>
                      <a:pt x="2722881" y="263297"/>
                      <a:pt x="2724574" y="222657"/>
                    </a:cubicBezTo>
                    <a:cubicBezTo>
                      <a:pt x="2726267" y="182017"/>
                      <a:pt x="2694094" y="195564"/>
                      <a:pt x="2683934" y="212497"/>
                    </a:cubicBezTo>
                    <a:cubicBezTo>
                      <a:pt x="2673774" y="229430"/>
                      <a:pt x="2675467" y="276844"/>
                      <a:pt x="2663614" y="324257"/>
                    </a:cubicBezTo>
                    <a:cubicBezTo>
                      <a:pt x="2651761" y="371670"/>
                      <a:pt x="2624667" y="468190"/>
                      <a:pt x="2612814" y="496977"/>
                    </a:cubicBezTo>
                    <a:cubicBezTo>
                      <a:pt x="2600961" y="525764"/>
                      <a:pt x="2602654" y="520684"/>
                      <a:pt x="2592494" y="496977"/>
                    </a:cubicBezTo>
                    <a:cubicBezTo>
                      <a:pt x="2582334" y="473270"/>
                      <a:pt x="2563707" y="393684"/>
                      <a:pt x="2551854" y="354737"/>
                    </a:cubicBezTo>
                    <a:cubicBezTo>
                      <a:pt x="2540001" y="315790"/>
                      <a:pt x="2531534" y="273457"/>
                      <a:pt x="2521374" y="263297"/>
                    </a:cubicBezTo>
                    <a:cubicBezTo>
                      <a:pt x="2511214" y="253137"/>
                      <a:pt x="2492587" y="278537"/>
                      <a:pt x="2490894" y="293777"/>
                    </a:cubicBezTo>
                    <a:cubicBezTo>
                      <a:pt x="2489201" y="309017"/>
                      <a:pt x="2502747" y="325950"/>
                      <a:pt x="2511214" y="354737"/>
                    </a:cubicBezTo>
                    <a:cubicBezTo>
                      <a:pt x="2519681" y="383524"/>
                      <a:pt x="2533227" y="432630"/>
                      <a:pt x="2541694" y="466497"/>
                    </a:cubicBezTo>
                    <a:cubicBezTo>
                      <a:pt x="2550161" y="500364"/>
                      <a:pt x="2556934" y="537617"/>
                      <a:pt x="2562014" y="557937"/>
                    </a:cubicBezTo>
                    <a:cubicBezTo>
                      <a:pt x="2567094" y="578257"/>
                      <a:pt x="2584027" y="544390"/>
                      <a:pt x="2572174" y="588417"/>
                    </a:cubicBezTo>
                    <a:cubicBezTo>
                      <a:pt x="2560321" y="632444"/>
                      <a:pt x="2516294" y="740817"/>
                      <a:pt x="2490894" y="822097"/>
                    </a:cubicBezTo>
                    <a:cubicBezTo>
                      <a:pt x="2465494" y="903377"/>
                      <a:pt x="2441787" y="1038844"/>
                      <a:pt x="2419774" y="1076097"/>
                    </a:cubicBezTo>
                    <a:cubicBezTo>
                      <a:pt x="2397761" y="1113350"/>
                      <a:pt x="2385907" y="1079484"/>
                      <a:pt x="2358814" y="1045617"/>
                    </a:cubicBezTo>
                    <a:cubicBezTo>
                      <a:pt x="2331721" y="1011750"/>
                      <a:pt x="2280921" y="915230"/>
                      <a:pt x="2257214" y="872897"/>
                    </a:cubicBezTo>
                    <a:cubicBezTo>
                      <a:pt x="2233507" y="830564"/>
                      <a:pt x="2226734" y="800084"/>
                      <a:pt x="2216574" y="791617"/>
                    </a:cubicBezTo>
                    <a:cubicBezTo>
                      <a:pt x="2206414" y="783150"/>
                      <a:pt x="2192867" y="800084"/>
                      <a:pt x="2196254" y="822097"/>
                    </a:cubicBezTo>
                    <a:cubicBezTo>
                      <a:pt x="2199641" y="844110"/>
                      <a:pt x="2219961" y="888137"/>
                      <a:pt x="2236894" y="923697"/>
                    </a:cubicBezTo>
                    <a:cubicBezTo>
                      <a:pt x="2253827" y="959257"/>
                      <a:pt x="2279227" y="1003284"/>
                      <a:pt x="2297854" y="1035457"/>
                    </a:cubicBezTo>
                    <a:cubicBezTo>
                      <a:pt x="2316481" y="1067630"/>
                      <a:pt x="2335107" y="1098110"/>
                      <a:pt x="2348654" y="1116737"/>
                    </a:cubicBezTo>
                    <a:cubicBezTo>
                      <a:pt x="2362201" y="1135364"/>
                      <a:pt x="2377441" y="1123510"/>
                      <a:pt x="2379134" y="1147217"/>
                    </a:cubicBezTo>
                    <a:cubicBezTo>
                      <a:pt x="2380827" y="1170924"/>
                      <a:pt x="2379134" y="1182777"/>
                      <a:pt x="2358814" y="1258977"/>
                    </a:cubicBezTo>
                    <a:cubicBezTo>
                      <a:pt x="2338494" y="1335177"/>
                      <a:pt x="2282614" y="1504510"/>
                      <a:pt x="2257214" y="1604417"/>
                    </a:cubicBezTo>
                    <a:cubicBezTo>
                      <a:pt x="2231814" y="1704324"/>
                      <a:pt x="2223347" y="1792377"/>
                      <a:pt x="2206414" y="1858417"/>
                    </a:cubicBezTo>
                    <a:cubicBezTo>
                      <a:pt x="2189481" y="1924457"/>
                      <a:pt x="2175934" y="1973564"/>
                      <a:pt x="2155614" y="2000657"/>
                    </a:cubicBezTo>
                    <a:cubicBezTo>
                      <a:pt x="2135294" y="2027750"/>
                      <a:pt x="2103121" y="2042990"/>
                      <a:pt x="2084494" y="2020977"/>
                    </a:cubicBezTo>
                    <a:cubicBezTo>
                      <a:pt x="2065867" y="1998964"/>
                      <a:pt x="2065867" y="1949857"/>
                      <a:pt x="2043854" y="1868577"/>
                    </a:cubicBezTo>
                    <a:cubicBezTo>
                      <a:pt x="2021841" y="1787297"/>
                      <a:pt x="1986281" y="1665377"/>
                      <a:pt x="1952414" y="1533297"/>
                    </a:cubicBezTo>
                    <a:cubicBezTo>
                      <a:pt x="1918547" y="1401217"/>
                      <a:pt x="1866054" y="1228497"/>
                      <a:pt x="1840654" y="1076097"/>
                    </a:cubicBezTo>
                    <a:cubicBezTo>
                      <a:pt x="1815254" y="923697"/>
                      <a:pt x="1795602" y="791913"/>
                      <a:pt x="1800014" y="618897"/>
                    </a:cubicBezTo>
                    <a:cubicBezTo>
                      <a:pt x="1804426" y="445881"/>
                      <a:pt x="1827258" y="135654"/>
                      <a:pt x="1867129" y="38001"/>
                    </a:cubicBezTo>
                    <a:cubicBezTo>
                      <a:pt x="1866314" y="-46814"/>
                      <a:pt x="1813080" y="25046"/>
                      <a:pt x="1795121" y="110009"/>
                    </a:cubicBezTo>
                    <a:cubicBezTo>
                      <a:pt x="1777162" y="194972"/>
                      <a:pt x="1765332" y="442642"/>
                      <a:pt x="1759374" y="547777"/>
                    </a:cubicBezTo>
                    <a:cubicBezTo>
                      <a:pt x="1753416" y="652912"/>
                      <a:pt x="1757681" y="690017"/>
                      <a:pt x="1759374" y="740817"/>
                    </a:cubicBezTo>
                    <a:cubicBezTo>
                      <a:pt x="1761067" y="791617"/>
                      <a:pt x="1774614" y="844110"/>
                      <a:pt x="1769534" y="852577"/>
                    </a:cubicBezTo>
                    <a:cubicBezTo>
                      <a:pt x="1764454" y="861044"/>
                      <a:pt x="1754294" y="835644"/>
                      <a:pt x="1728894" y="791617"/>
                    </a:cubicBezTo>
                    <a:cubicBezTo>
                      <a:pt x="1703494" y="747590"/>
                      <a:pt x="1644227" y="666310"/>
                      <a:pt x="1617134" y="588417"/>
                    </a:cubicBezTo>
                    <a:cubicBezTo>
                      <a:pt x="1590041" y="510524"/>
                      <a:pt x="1579881" y="381830"/>
                      <a:pt x="1566334" y="324257"/>
                    </a:cubicBezTo>
                    <a:cubicBezTo>
                      <a:pt x="1552787" y="266684"/>
                      <a:pt x="1544321" y="246364"/>
                      <a:pt x="1535854" y="242977"/>
                    </a:cubicBezTo>
                    <a:cubicBezTo>
                      <a:pt x="1527387" y="239590"/>
                      <a:pt x="1513841" y="253137"/>
                      <a:pt x="1515534" y="303937"/>
                    </a:cubicBezTo>
                    <a:cubicBezTo>
                      <a:pt x="1517227" y="354737"/>
                      <a:pt x="1537547" y="496977"/>
                      <a:pt x="1546014" y="547777"/>
                    </a:cubicBezTo>
                    <a:cubicBezTo>
                      <a:pt x="1554481" y="598577"/>
                      <a:pt x="1568027" y="600270"/>
                      <a:pt x="1566334" y="608737"/>
                    </a:cubicBezTo>
                    <a:cubicBezTo>
                      <a:pt x="1564641" y="617204"/>
                      <a:pt x="1557867" y="613817"/>
                      <a:pt x="1535854" y="598577"/>
                    </a:cubicBezTo>
                    <a:cubicBezTo>
                      <a:pt x="1513841" y="583337"/>
                      <a:pt x="1469814" y="541004"/>
                      <a:pt x="1434254" y="517297"/>
                    </a:cubicBezTo>
                    <a:cubicBezTo>
                      <a:pt x="1398694" y="493590"/>
                      <a:pt x="1342814" y="461417"/>
                      <a:pt x="1322494" y="456337"/>
                    </a:cubicBezTo>
                    <a:cubicBezTo>
                      <a:pt x="1302174" y="451257"/>
                      <a:pt x="1295401" y="466497"/>
                      <a:pt x="1312334" y="486817"/>
                    </a:cubicBezTo>
                    <a:cubicBezTo>
                      <a:pt x="1329267" y="507137"/>
                      <a:pt x="1381761" y="549470"/>
                      <a:pt x="1424094" y="578257"/>
                    </a:cubicBezTo>
                    <a:cubicBezTo>
                      <a:pt x="1466427" y="607044"/>
                      <a:pt x="1537547" y="642604"/>
                      <a:pt x="1566334" y="659537"/>
                    </a:cubicBezTo>
                    <a:cubicBezTo>
                      <a:pt x="1595121" y="676470"/>
                      <a:pt x="1578187" y="654457"/>
                      <a:pt x="1596814" y="679857"/>
                    </a:cubicBezTo>
                    <a:cubicBezTo>
                      <a:pt x="1615441" y="705257"/>
                      <a:pt x="1651001" y="772990"/>
                      <a:pt x="1678094" y="811937"/>
                    </a:cubicBezTo>
                    <a:cubicBezTo>
                      <a:pt x="1705187" y="850884"/>
                      <a:pt x="1742441" y="877977"/>
                      <a:pt x="1759374" y="913537"/>
                    </a:cubicBezTo>
                    <a:cubicBezTo>
                      <a:pt x="1776307" y="949097"/>
                      <a:pt x="1771227" y="974497"/>
                      <a:pt x="1779694" y="1025297"/>
                    </a:cubicBezTo>
                    <a:cubicBezTo>
                      <a:pt x="1788161" y="1076097"/>
                      <a:pt x="1794934" y="1140444"/>
                      <a:pt x="1810174" y="1218337"/>
                    </a:cubicBezTo>
                    <a:cubicBezTo>
                      <a:pt x="1825414" y="1296230"/>
                      <a:pt x="1864361" y="1446937"/>
                      <a:pt x="1871134" y="1492657"/>
                    </a:cubicBezTo>
                    <a:cubicBezTo>
                      <a:pt x="1877907" y="1538377"/>
                      <a:pt x="1898227" y="1521444"/>
                      <a:pt x="1850814" y="1492657"/>
                    </a:cubicBezTo>
                    <a:cubicBezTo>
                      <a:pt x="1803401" y="1463870"/>
                      <a:pt x="1661161" y="1385977"/>
                      <a:pt x="1586654" y="1319937"/>
                    </a:cubicBezTo>
                    <a:cubicBezTo>
                      <a:pt x="1512147" y="1253897"/>
                      <a:pt x="1447801" y="1155684"/>
                      <a:pt x="1403774" y="1096417"/>
                    </a:cubicBezTo>
                    <a:cubicBezTo>
                      <a:pt x="1359747" y="1037150"/>
                      <a:pt x="1339427" y="1013444"/>
                      <a:pt x="1322494" y="964337"/>
                    </a:cubicBezTo>
                    <a:cubicBezTo>
                      <a:pt x="1305561" y="915230"/>
                      <a:pt x="1308947" y="833950"/>
                      <a:pt x="1302174" y="801777"/>
                    </a:cubicBezTo>
                    <a:cubicBezTo>
                      <a:pt x="1295401" y="769604"/>
                      <a:pt x="1290321" y="762830"/>
                      <a:pt x="1281854" y="771297"/>
                    </a:cubicBezTo>
                    <a:cubicBezTo>
                      <a:pt x="1273387" y="779764"/>
                      <a:pt x="1254761" y="822097"/>
                      <a:pt x="1251374" y="852577"/>
                    </a:cubicBezTo>
                    <a:cubicBezTo>
                      <a:pt x="1247987" y="883057"/>
                      <a:pt x="1273387" y="950790"/>
                      <a:pt x="1261534" y="954177"/>
                    </a:cubicBezTo>
                    <a:cubicBezTo>
                      <a:pt x="1249681" y="957564"/>
                      <a:pt x="1222587" y="916924"/>
                      <a:pt x="1180254" y="872897"/>
                    </a:cubicBezTo>
                    <a:cubicBezTo>
                      <a:pt x="1137921" y="828870"/>
                      <a:pt x="1048174" y="742510"/>
                      <a:pt x="1007534" y="690017"/>
                    </a:cubicBezTo>
                    <a:cubicBezTo>
                      <a:pt x="966894" y="637524"/>
                      <a:pt x="956734" y="593497"/>
                      <a:pt x="936414" y="557937"/>
                    </a:cubicBezTo>
                    <a:cubicBezTo>
                      <a:pt x="916094" y="522377"/>
                      <a:pt x="899161" y="490204"/>
                      <a:pt x="885614" y="476657"/>
                    </a:cubicBezTo>
                    <a:cubicBezTo>
                      <a:pt x="872067" y="463110"/>
                      <a:pt x="856827" y="464804"/>
                      <a:pt x="855134" y="476657"/>
                    </a:cubicBezTo>
                    <a:cubicBezTo>
                      <a:pt x="853441" y="488510"/>
                      <a:pt x="855134" y="505444"/>
                      <a:pt x="875454" y="547777"/>
                    </a:cubicBezTo>
                    <a:cubicBezTo>
                      <a:pt x="895774" y="590110"/>
                      <a:pt x="943187" y="683244"/>
                      <a:pt x="977054" y="730657"/>
                    </a:cubicBezTo>
                    <a:cubicBezTo>
                      <a:pt x="1010921" y="778070"/>
                      <a:pt x="1073574" y="815324"/>
                      <a:pt x="1078654" y="832257"/>
                    </a:cubicBezTo>
                    <a:cubicBezTo>
                      <a:pt x="1083734" y="849190"/>
                      <a:pt x="1046481" y="844110"/>
                      <a:pt x="1007534" y="832257"/>
                    </a:cubicBezTo>
                    <a:cubicBezTo>
                      <a:pt x="968587" y="820404"/>
                      <a:pt x="875454" y="769604"/>
                      <a:pt x="844974" y="761137"/>
                    </a:cubicBezTo>
                    <a:cubicBezTo>
                      <a:pt x="814494" y="752670"/>
                      <a:pt x="812801" y="769604"/>
                      <a:pt x="824654" y="781457"/>
                    </a:cubicBezTo>
                    <a:cubicBezTo>
                      <a:pt x="836507" y="793310"/>
                      <a:pt x="875454" y="813630"/>
                      <a:pt x="916094" y="832257"/>
                    </a:cubicBezTo>
                    <a:cubicBezTo>
                      <a:pt x="956734" y="850884"/>
                      <a:pt x="1034627" y="881364"/>
                      <a:pt x="1068494" y="893217"/>
                    </a:cubicBezTo>
                    <a:cubicBezTo>
                      <a:pt x="1102361" y="905070"/>
                      <a:pt x="1090507" y="884750"/>
                      <a:pt x="1119294" y="903377"/>
                    </a:cubicBezTo>
                    <a:cubicBezTo>
                      <a:pt x="1148081" y="922004"/>
                      <a:pt x="1214121" y="982964"/>
                      <a:pt x="1241214" y="1004977"/>
                    </a:cubicBezTo>
                    <a:cubicBezTo>
                      <a:pt x="1268307" y="1026990"/>
                      <a:pt x="1256454" y="1008364"/>
                      <a:pt x="1281854" y="1035457"/>
                    </a:cubicBezTo>
                    <a:cubicBezTo>
                      <a:pt x="1307254" y="1062550"/>
                      <a:pt x="1358054" y="1123510"/>
                      <a:pt x="1393614" y="1167537"/>
                    </a:cubicBezTo>
                    <a:cubicBezTo>
                      <a:pt x="1429174" y="1211564"/>
                      <a:pt x="1447801" y="1248817"/>
                      <a:pt x="1495214" y="1299617"/>
                    </a:cubicBezTo>
                    <a:cubicBezTo>
                      <a:pt x="1542627" y="1350417"/>
                      <a:pt x="1620521" y="1421537"/>
                      <a:pt x="1678094" y="1472337"/>
                    </a:cubicBezTo>
                    <a:cubicBezTo>
                      <a:pt x="1735667" y="1523137"/>
                      <a:pt x="1810174" y="1573937"/>
                      <a:pt x="1840654" y="1604417"/>
                    </a:cubicBezTo>
                    <a:cubicBezTo>
                      <a:pt x="1871134" y="1634897"/>
                      <a:pt x="1854201" y="1621350"/>
                      <a:pt x="1860974" y="1655217"/>
                    </a:cubicBezTo>
                    <a:cubicBezTo>
                      <a:pt x="1867747" y="1689084"/>
                      <a:pt x="1876214" y="1766977"/>
                      <a:pt x="1881294" y="1807617"/>
                    </a:cubicBezTo>
                    <a:cubicBezTo>
                      <a:pt x="1886374" y="1848257"/>
                      <a:pt x="1891454" y="1856724"/>
                      <a:pt x="1891454" y="1899057"/>
                    </a:cubicBezTo>
                    <a:cubicBezTo>
                      <a:pt x="1891454" y="1941390"/>
                      <a:pt x="1901614" y="2042990"/>
                      <a:pt x="1881294" y="2061617"/>
                    </a:cubicBezTo>
                    <a:cubicBezTo>
                      <a:pt x="1860974" y="2080244"/>
                      <a:pt x="1833881" y="2027750"/>
                      <a:pt x="1769534" y="2010817"/>
                    </a:cubicBezTo>
                    <a:cubicBezTo>
                      <a:pt x="1705187" y="1993884"/>
                      <a:pt x="1581574" y="1980337"/>
                      <a:pt x="1495214" y="1960017"/>
                    </a:cubicBezTo>
                    <a:cubicBezTo>
                      <a:pt x="1408854" y="1939697"/>
                      <a:pt x="1351281" y="1922764"/>
                      <a:pt x="1251374" y="1888897"/>
                    </a:cubicBezTo>
                    <a:cubicBezTo>
                      <a:pt x="1151467" y="1855030"/>
                      <a:pt x="993987" y="1817777"/>
                      <a:pt x="895774" y="1756817"/>
                    </a:cubicBezTo>
                    <a:cubicBezTo>
                      <a:pt x="797561" y="1695857"/>
                      <a:pt x="726441" y="1595950"/>
                      <a:pt x="662094" y="1523137"/>
                    </a:cubicBezTo>
                    <a:cubicBezTo>
                      <a:pt x="597747" y="1450324"/>
                      <a:pt x="550334" y="1370737"/>
                      <a:pt x="509694" y="1319937"/>
                    </a:cubicBezTo>
                    <a:cubicBezTo>
                      <a:pt x="469054" y="1269137"/>
                      <a:pt x="443654" y="1233577"/>
                      <a:pt x="418254" y="1218337"/>
                    </a:cubicBezTo>
                    <a:cubicBezTo>
                      <a:pt x="392854" y="1203097"/>
                      <a:pt x="353907" y="1211564"/>
                      <a:pt x="357294" y="1228497"/>
                    </a:cubicBezTo>
                    <a:cubicBezTo>
                      <a:pt x="360681" y="1245430"/>
                      <a:pt x="404707" y="1274217"/>
                      <a:pt x="438574" y="1319937"/>
                    </a:cubicBezTo>
                    <a:cubicBezTo>
                      <a:pt x="472441" y="1365657"/>
                      <a:pt x="530014" y="1458790"/>
                      <a:pt x="560494" y="1502817"/>
                    </a:cubicBezTo>
                    <a:cubicBezTo>
                      <a:pt x="590974" y="1546844"/>
                      <a:pt x="623147" y="1572244"/>
                      <a:pt x="621454" y="1584097"/>
                    </a:cubicBezTo>
                    <a:cubicBezTo>
                      <a:pt x="619761" y="1595950"/>
                      <a:pt x="590974" y="1590870"/>
                      <a:pt x="550334" y="1573937"/>
                    </a:cubicBezTo>
                    <a:cubicBezTo>
                      <a:pt x="509694" y="1557004"/>
                      <a:pt x="435187" y="1518057"/>
                      <a:pt x="377614" y="1482497"/>
                    </a:cubicBezTo>
                    <a:cubicBezTo>
                      <a:pt x="320041" y="1446937"/>
                      <a:pt x="260774" y="1402910"/>
                      <a:pt x="204894" y="1360577"/>
                    </a:cubicBezTo>
                    <a:cubicBezTo>
                      <a:pt x="149014" y="1318244"/>
                      <a:pt x="76201" y="1248817"/>
                      <a:pt x="42334" y="1228497"/>
                    </a:cubicBezTo>
                    <a:cubicBezTo>
                      <a:pt x="8467" y="1208177"/>
                      <a:pt x="-5079" y="1225110"/>
                      <a:pt x="1694" y="1238657"/>
                    </a:cubicBezTo>
                    <a:cubicBezTo>
                      <a:pt x="8467" y="1252204"/>
                      <a:pt x="23707" y="1260670"/>
                      <a:pt x="82974" y="1309777"/>
                    </a:cubicBezTo>
                    <a:cubicBezTo>
                      <a:pt x="142241" y="1358884"/>
                      <a:pt x="270934" y="1477417"/>
                      <a:pt x="357294" y="1533297"/>
                    </a:cubicBezTo>
                    <a:cubicBezTo>
                      <a:pt x="443654" y="1589177"/>
                      <a:pt x="543561" y="1623044"/>
                      <a:pt x="601134" y="1645057"/>
                    </a:cubicBezTo>
                    <a:cubicBezTo>
                      <a:pt x="658707" y="1667070"/>
                      <a:pt x="677334" y="1651830"/>
                      <a:pt x="702734" y="1665377"/>
                    </a:cubicBezTo>
                    <a:cubicBezTo>
                      <a:pt x="728134" y="1678924"/>
                      <a:pt x="734907" y="1707710"/>
                      <a:pt x="753534" y="1726337"/>
                    </a:cubicBezTo>
                    <a:cubicBezTo>
                      <a:pt x="772161" y="1744964"/>
                      <a:pt x="789094" y="1760204"/>
                      <a:pt x="814494" y="1777137"/>
                    </a:cubicBezTo>
                    <a:cubicBezTo>
                      <a:pt x="839894" y="1794070"/>
                      <a:pt x="836507" y="1799150"/>
                      <a:pt x="905934" y="1827937"/>
                    </a:cubicBezTo>
                    <a:cubicBezTo>
                      <a:pt x="975361" y="1856724"/>
                      <a:pt x="1231054" y="1949857"/>
                      <a:pt x="1231054" y="1949857"/>
                    </a:cubicBezTo>
                    <a:cubicBezTo>
                      <a:pt x="1336041" y="1988804"/>
                      <a:pt x="1466427" y="2031137"/>
                      <a:pt x="1535854" y="2061617"/>
                    </a:cubicBezTo>
                    <a:cubicBezTo>
                      <a:pt x="1605281" y="2092097"/>
                      <a:pt x="1659467" y="2125964"/>
                      <a:pt x="1647614" y="2132737"/>
                    </a:cubicBezTo>
                    <a:cubicBezTo>
                      <a:pt x="1635761" y="2139510"/>
                      <a:pt x="1525694" y="2107337"/>
                      <a:pt x="1464734" y="2102257"/>
                    </a:cubicBezTo>
                    <a:cubicBezTo>
                      <a:pt x="1403774" y="2097177"/>
                      <a:pt x="1351281" y="2105644"/>
                      <a:pt x="1281854" y="2102257"/>
                    </a:cubicBezTo>
                    <a:cubicBezTo>
                      <a:pt x="1212427" y="2098870"/>
                      <a:pt x="1127761" y="2097177"/>
                      <a:pt x="1048174" y="2081937"/>
                    </a:cubicBezTo>
                    <a:cubicBezTo>
                      <a:pt x="968587" y="2066697"/>
                      <a:pt x="889001" y="2037910"/>
                      <a:pt x="804334" y="2010817"/>
                    </a:cubicBezTo>
                    <a:cubicBezTo>
                      <a:pt x="719667" y="1983724"/>
                      <a:pt x="589281" y="1936310"/>
                      <a:pt x="540174" y="1919377"/>
                    </a:cubicBezTo>
                    <a:cubicBezTo>
                      <a:pt x="491067" y="1902444"/>
                      <a:pt x="536787" y="1926150"/>
                      <a:pt x="509694" y="1909217"/>
                    </a:cubicBezTo>
                    <a:cubicBezTo>
                      <a:pt x="482601" y="1892284"/>
                      <a:pt x="406401" y="1831324"/>
                      <a:pt x="377614" y="1817777"/>
                    </a:cubicBezTo>
                    <a:cubicBezTo>
                      <a:pt x="348827" y="1804230"/>
                      <a:pt x="321734" y="1805924"/>
                      <a:pt x="336974" y="1827937"/>
                    </a:cubicBezTo>
                    <a:cubicBezTo>
                      <a:pt x="352214" y="1849950"/>
                      <a:pt x="404707" y="1915990"/>
                      <a:pt x="469054" y="1949857"/>
                    </a:cubicBezTo>
                    <a:cubicBezTo>
                      <a:pt x="533401" y="1983724"/>
                      <a:pt x="701041" y="2017590"/>
                      <a:pt x="723054" y="2031137"/>
                    </a:cubicBezTo>
                    <a:cubicBezTo>
                      <a:pt x="745067" y="2044684"/>
                      <a:pt x="643467" y="2032830"/>
                      <a:pt x="601134" y="2031137"/>
                    </a:cubicBezTo>
                    <a:cubicBezTo>
                      <a:pt x="558801" y="2029444"/>
                      <a:pt x="491067" y="2014204"/>
                      <a:pt x="469054" y="2020977"/>
                    </a:cubicBezTo>
                    <a:cubicBezTo>
                      <a:pt x="447041" y="2027750"/>
                      <a:pt x="450427" y="2063310"/>
                      <a:pt x="469054" y="2071777"/>
                    </a:cubicBezTo>
                    <a:cubicBezTo>
                      <a:pt x="487681" y="2080244"/>
                      <a:pt x="580814" y="2071777"/>
                      <a:pt x="580814" y="2071777"/>
                    </a:cubicBezTo>
                    <a:cubicBezTo>
                      <a:pt x="633307" y="2071777"/>
                      <a:pt x="716281" y="2065004"/>
                      <a:pt x="784014" y="2071777"/>
                    </a:cubicBezTo>
                    <a:cubicBezTo>
                      <a:pt x="851747" y="2078550"/>
                      <a:pt x="907627" y="2102257"/>
                      <a:pt x="987214" y="2112417"/>
                    </a:cubicBezTo>
                    <a:cubicBezTo>
                      <a:pt x="1066801" y="2122577"/>
                      <a:pt x="1162942" y="2122305"/>
                      <a:pt x="1261534" y="2132737"/>
                    </a:cubicBezTo>
                    <a:cubicBezTo>
                      <a:pt x="1360126" y="2143169"/>
                      <a:pt x="1499179" y="2146223"/>
                      <a:pt x="1578766" y="2175010"/>
                    </a:cubicBezTo>
                    <a:cubicBezTo>
                      <a:pt x="1658353" y="2203797"/>
                      <a:pt x="1703873" y="2261703"/>
                      <a:pt x="1739054" y="2305457"/>
                    </a:cubicBezTo>
                    <a:cubicBezTo>
                      <a:pt x="1774235" y="2349211"/>
                      <a:pt x="1779694" y="2374884"/>
                      <a:pt x="1789854" y="2437537"/>
                    </a:cubicBezTo>
                    <a:cubicBezTo>
                      <a:pt x="1800014" y="2500190"/>
                      <a:pt x="1801707" y="2598404"/>
                      <a:pt x="1800014" y="2681377"/>
                    </a:cubicBezTo>
                    <a:cubicBezTo>
                      <a:pt x="1798321" y="2764350"/>
                      <a:pt x="1791547" y="2843937"/>
                      <a:pt x="1779694" y="2935377"/>
                    </a:cubicBezTo>
                    <a:cubicBezTo>
                      <a:pt x="1767841" y="3026817"/>
                      <a:pt x="1728894" y="3230017"/>
                      <a:pt x="1728894" y="3230017"/>
                    </a:cubicBezTo>
                    <a:cubicBezTo>
                      <a:pt x="1711961" y="3328230"/>
                      <a:pt x="1695027" y="3421775"/>
                      <a:pt x="1678094" y="3524657"/>
                    </a:cubicBezTo>
                    <a:cubicBezTo>
                      <a:pt x="1661161" y="3627539"/>
                      <a:pt x="1603587" y="3793125"/>
                      <a:pt x="1627294" y="3847312"/>
                    </a:cubicBezTo>
                    <a:cubicBezTo>
                      <a:pt x="1651001" y="3901499"/>
                      <a:pt x="1739054" y="3847673"/>
                      <a:pt x="1820334" y="3849777"/>
                    </a:cubicBezTo>
                    <a:cubicBezTo>
                      <a:pt x="1901614" y="3851881"/>
                      <a:pt x="2039252" y="3861606"/>
                      <a:pt x="2114974" y="3859937"/>
                    </a:cubicBezTo>
                    <a:cubicBezTo>
                      <a:pt x="2190696" y="3858268"/>
                      <a:pt x="2262814" y="3848232"/>
                      <a:pt x="2274667" y="3839765"/>
                    </a:cubicBezTo>
                    <a:cubicBezTo>
                      <a:pt x="2286520" y="3831298"/>
                      <a:pt x="2294318" y="3818944"/>
                      <a:pt x="2287356" y="3742447"/>
                    </a:cubicBezTo>
                    <a:cubicBezTo>
                      <a:pt x="2280394" y="3665950"/>
                      <a:pt x="2238105" y="3593133"/>
                      <a:pt x="2232894" y="3380785"/>
                    </a:cubicBezTo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6350">
                <a:noFill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78" name="자유형 77"/>
              <p:cNvSpPr/>
              <p:nvPr/>
            </p:nvSpPr>
            <p:spPr>
              <a:xfrm>
                <a:off x="6655684" y="2968777"/>
                <a:ext cx="316616" cy="810206"/>
              </a:xfrm>
              <a:custGeom>
                <a:avLst/>
                <a:gdLst>
                  <a:gd name="connsiteX0" fmla="*/ 10886 w 306615"/>
                  <a:gd name="connsiteY0" fmla="*/ 688823 h 779537"/>
                  <a:gd name="connsiteX1" fmla="*/ 21772 w 306615"/>
                  <a:gd name="connsiteY1" fmla="*/ 761394 h 779537"/>
                  <a:gd name="connsiteX2" fmla="*/ 43544 w 306615"/>
                  <a:gd name="connsiteY2" fmla="*/ 772280 h 779537"/>
                  <a:gd name="connsiteX3" fmla="*/ 65315 w 306615"/>
                  <a:gd name="connsiteY3" fmla="*/ 717852 h 779537"/>
                  <a:gd name="connsiteX4" fmla="*/ 116115 w 306615"/>
                  <a:gd name="connsiteY4" fmla="*/ 554566 h 779537"/>
                  <a:gd name="connsiteX5" fmla="*/ 148772 w 306615"/>
                  <a:gd name="connsiteY5" fmla="*/ 384023 h 779537"/>
                  <a:gd name="connsiteX6" fmla="*/ 214086 w 306615"/>
                  <a:gd name="connsiteY6" fmla="*/ 148166 h 779537"/>
                  <a:gd name="connsiteX7" fmla="*/ 293915 w 306615"/>
                  <a:gd name="connsiteY7" fmla="*/ 28423 h 779537"/>
                  <a:gd name="connsiteX8" fmla="*/ 290286 w 306615"/>
                  <a:gd name="connsiteY8" fmla="*/ 6652 h 779537"/>
                  <a:gd name="connsiteX9" fmla="*/ 268515 w 306615"/>
                  <a:gd name="connsiteY9" fmla="*/ 13909 h 779537"/>
                  <a:gd name="connsiteX10" fmla="*/ 214086 w 306615"/>
                  <a:gd name="connsiteY10" fmla="*/ 90109 h 779537"/>
                  <a:gd name="connsiteX11" fmla="*/ 170544 w 306615"/>
                  <a:gd name="connsiteY11" fmla="*/ 195337 h 779537"/>
                  <a:gd name="connsiteX12" fmla="*/ 127001 w 306615"/>
                  <a:gd name="connsiteY12" fmla="*/ 344109 h 779537"/>
                  <a:gd name="connsiteX13" fmla="*/ 87086 w 306615"/>
                  <a:gd name="connsiteY13" fmla="*/ 525537 h 779537"/>
                  <a:gd name="connsiteX14" fmla="*/ 10886 w 306615"/>
                  <a:gd name="connsiteY14" fmla="*/ 688823 h 7795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306615" h="779537">
                    <a:moveTo>
                      <a:pt x="10886" y="688823"/>
                    </a:moveTo>
                    <a:cubicBezTo>
                      <a:pt x="0" y="728132"/>
                      <a:pt x="16329" y="747485"/>
                      <a:pt x="21772" y="761394"/>
                    </a:cubicBezTo>
                    <a:cubicBezTo>
                      <a:pt x="27215" y="775304"/>
                      <a:pt x="36287" y="779537"/>
                      <a:pt x="43544" y="772280"/>
                    </a:cubicBezTo>
                    <a:cubicBezTo>
                      <a:pt x="50801" y="765023"/>
                      <a:pt x="53220" y="754138"/>
                      <a:pt x="65315" y="717852"/>
                    </a:cubicBezTo>
                    <a:cubicBezTo>
                      <a:pt x="77410" y="681566"/>
                      <a:pt x="102206" y="610204"/>
                      <a:pt x="116115" y="554566"/>
                    </a:cubicBezTo>
                    <a:cubicBezTo>
                      <a:pt x="130025" y="498928"/>
                      <a:pt x="132444" y="451756"/>
                      <a:pt x="148772" y="384023"/>
                    </a:cubicBezTo>
                    <a:cubicBezTo>
                      <a:pt x="165100" y="316290"/>
                      <a:pt x="189896" y="207433"/>
                      <a:pt x="214086" y="148166"/>
                    </a:cubicBezTo>
                    <a:cubicBezTo>
                      <a:pt x="238276" y="88899"/>
                      <a:pt x="281215" y="52009"/>
                      <a:pt x="293915" y="28423"/>
                    </a:cubicBezTo>
                    <a:cubicBezTo>
                      <a:pt x="306615" y="4837"/>
                      <a:pt x="294519" y="9071"/>
                      <a:pt x="290286" y="6652"/>
                    </a:cubicBezTo>
                    <a:cubicBezTo>
                      <a:pt x="286053" y="4233"/>
                      <a:pt x="281215" y="0"/>
                      <a:pt x="268515" y="13909"/>
                    </a:cubicBezTo>
                    <a:cubicBezTo>
                      <a:pt x="255815" y="27818"/>
                      <a:pt x="230415" y="59871"/>
                      <a:pt x="214086" y="90109"/>
                    </a:cubicBezTo>
                    <a:cubicBezTo>
                      <a:pt x="197758" y="120347"/>
                      <a:pt x="185058" y="153004"/>
                      <a:pt x="170544" y="195337"/>
                    </a:cubicBezTo>
                    <a:cubicBezTo>
                      <a:pt x="156030" y="237670"/>
                      <a:pt x="140911" y="289076"/>
                      <a:pt x="127001" y="344109"/>
                    </a:cubicBezTo>
                    <a:cubicBezTo>
                      <a:pt x="113091" y="399142"/>
                      <a:pt x="100995" y="473528"/>
                      <a:pt x="87086" y="525537"/>
                    </a:cubicBezTo>
                    <a:cubicBezTo>
                      <a:pt x="73177" y="577546"/>
                      <a:pt x="21772" y="649514"/>
                      <a:pt x="10886" y="688823"/>
                    </a:cubicBezTo>
                    <a:close/>
                  </a:path>
                </a:pathLst>
              </a:custGeom>
              <a:grpFill/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79" name="자유형 78"/>
              <p:cNvSpPr/>
              <p:nvPr/>
            </p:nvSpPr>
            <p:spPr>
              <a:xfrm rot="4200705">
                <a:off x="7895038" y="4360192"/>
                <a:ext cx="306615" cy="779537"/>
              </a:xfrm>
              <a:custGeom>
                <a:avLst/>
                <a:gdLst>
                  <a:gd name="connsiteX0" fmla="*/ 10886 w 306615"/>
                  <a:gd name="connsiteY0" fmla="*/ 688823 h 779537"/>
                  <a:gd name="connsiteX1" fmla="*/ 21772 w 306615"/>
                  <a:gd name="connsiteY1" fmla="*/ 761394 h 779537"/>
                  <a:gd name="connsiteX2" fmla="*/ 43544 w 306615"/>
                  <a:gd name="connsiteY2" fmla="*/ 772280 h 779537"/>
                  <a:gd name="connsiteX3" fmla="*/ 65315 w 306615"/>
                  <a:gd name="connsiteY3" fmla="*/ 717852 h 779537"/>
                  <a:gd name="connsiteX4" fmla="*/ 116115 w 306615"/>
                  <a:gd name="connsiteY4" fmla="*/ 554566 h 779537"/>
                  <a:gd name="connsiteX5" fmla="*/ 148772 w 306615"/>
                  <a:gd name="connsiteY5" fmla="*/ 384023 h 779537"/>
                  <a:gd name="connsiteX6" fmla="*/ 214086 w 306615"/>
                  <a:gd name="connsiteY6" fmla="*/ 148166 h 779537"/>
                  <a:gd name="connsiteX7" fmla="*/ 293915 w 306615"/>
                  <a:gd name="connsiteY7" fmla="*/ 28423 h 779537"/>
                  <a:gd name="connsiteX8" fmla="*/ 290286 w 306615"/>
                  <a:gd name="connsiteY8" fmla="*/ 6652 h 779537"/>
                  <a:gd name="connsiteX9" fmla="*/ 268515 w 306615"/>
                  <a:gd name="connsiteY9" fmla="*/ 13909 h 779537"/>
                  <a:gd name="connsiteX10" fmla="*/ 214086 w 306615"/>
                  <a:gd name="connsiteY10" fmla="*/ 90109 h 779537"/>
                  <a:gd name="connsiteX11" fmla="*/ 170544 w 306615"/>
                  <a:gd name="connsiteY11" fmla="*/ 195337 h 779537"/>
                  <a:gd name="connsiteX12" fmla="*/ 127001 w 306615"/>
                  <a:gd name="connsiteY12" fmla="*/ 344109 h 779537"/>
                  <a:gd name="connsiteX13" fmla="*/ 87086 w 306615"/>
                  <a:gd name="connsiteY13" fmla="*/ 525537 h 779537"/>
                  <a:gd name="connsiteX14" fmla="*/ 10886 w 306615"/>
                  <a:gd name="connsiteY14" fmla="*/ 688823 h 7795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306615" h="779537">
                    <a:moveTo>
                      <a:pt x="10886" y="688823"/>
                    </a:moveTo>
                    <a:cubicBezTo>
                      <a:pt x="0" y="728132"/>
                      <a:pt x="16329" y="747485"/>
                      <a:pt x="21772" y="761394"/>
                    </a:cubicBezTo>
                    <a:cubicBezTo>
                      <a:pt x="27215" y="775304"/>
                      <a:pt x="36287" y="779537"/>
                      <a:pt x="43544" y="772280"/>
                    </a:cubicBezTo>
                    <a:cubicBezTo>
                      <a:pt x="50801" y="765023"/>
                      <a:pt x="53220" y="754138"/>
                      <a:pt x="65315" y="717852"/>
                    </a:cubicBezTo>
                    <a:cubicBezTo>
                      <a:pt x="77410" y="681566"/>
                      <a:pt x="102206" y="610204"/>
                      <a:pt x="116115" y="554566"/>
                    </a:cubicBezTo>
                    <a:cubicBezTo>
                      <a:pt x="130025" y="498928"/>
                      <a:pt x="132444" y="451756"/>
                      <a:pt x="148772" y="384023"/>
                    </a:cubicBezTo>
                    <a:cubicBezTo>
                      <a:pt x="165100" y="316290"/>
                      <a:pt x="189896" y="207433"/>
                      <a:pt x="214086" y="148166"/>
                    </a:cubicBezTo>
                    <a:cubicBezTo>
                      <a:pt x="238276" y="88899"/>
                      <a:pt x="281215" y="52009"/>
                      <a:pt x="293915" y="28423"/>
                    </a:cubicBezTo>
                    <a:cubicBezTo>
                      <a:pt x="306615" y="4837"/>
                      <a:pt x="294519" y="9071"/>
                      <a:pt x="290286" y="6652"/>
                    </a:cubicBezTo>
                    <a:cubicBezTo>
                      <a:pt x="286053" y="4233"/>
                      <a:pt x="281215" y="0"/>
                      <a:pt x="268515" y="13909"/>
                    </a:cubicBezTo>
                    <a:cubicBezTo>
                      <a:pt x="255815" y="27818"/>
                      <a:pt x="230415" y="59871"/>
                      <a:pt x="214086" y="90109"/>
                    </a:cubicBezTo>
                    <a:cubicBezTo>
                      <a:pt x="197758" y="120347"/>
                      <a:pt x="185058" y="153004"/>
                      <a:pt x="170544" y="195337"/>
                    </a:cubicBezTo>
                    <a:cubicBezTo>
                      <a:pt x="156030" y="237670"/>
                      <a:pt x="140911" y="289076"/>
                      <a:pt x="127001" y="344109"/>
                    </a:cubicBezTo>
                    <a:cubicBezTo>
                      <a:pt x="113091" y="399142"/>
                      <a:pt x="100995" y="473528"/>
                      <a:pt x="87086" y="525537"/>
                    </a:cubicBezTo>
                    <a:cubicBezTo>
                      <a:pt x="73177" y="577546"/>
                      <a:pt x="21772" y="649514"/>
                      <a:pt x="10886" y="688823"/>
                    </a:cubicBezTo>
                    <a:close/>
                  </a:path>
                </a:pathLst>
              </a:custGeom>
              <a:grpFill/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</p:grpSp>
        <p:sp>
          <p:nvSpPr>
            <p:cNvPr id="63" name="자유형 62"/>
            <p:cNvSpPr/>
            <p:nvPr/>
          </p:nvSpPr>
          <p:spPr>
            <a:xfrm>
              <a:off x="5389030" y="4103207"/>
              <a:ext cx="144016" cy="144016"/>
            </a:xfrm>
            <a:custGeom>
              <a:avLst/>
              <a:gdLst>
                <a:gd name="connsiteX0" fmla="*/ 108857 w 117822"/>
                <a:gd name="connsiteY0" fmla="*/ 15368 h 113979"/>
                <a:gd name="connsiteX1" fmla="*/ 24333 w 117822"/>
                <a:gd name="connsiteY1" fmla="*/ 15368 h 113979"/>
                <a:gd name="connsiteX2" fmla="*/ 8965 w 117822"/>
                <a:gd name="connsiteY2" fmla="*/ 92208 h 113979"/>
                <a:gd name="connsiteX3" fmla="*/ 78121 w 117822"/>
                <a:gd name="connsiteY3" fmla="*/ 107576 h 113979"/>
                <a:gd name="connsiteX4" fmla="*/ 108857 w 117822"/>
                <a:gd name="connsiteY4" fmla="*/ 15368 h 113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7822" h="113979">
                  <a:moveTo>
                    <a:pt x="108857" y="15368"/>
                  </a:moveTo>
                  <a:cubicBezTo>
                    <a:pt x="99892" y="0"/>
                    <a:pt x="40982" y="2561"/>
                    <a:pt x="24333" y="15368"/>
                  </a:cubicBezTo>
                  <a:cubicBezTo>
                    <a:pt x="7684" y="28175"/>
                    <a:pt x="0" y="76840"/>
                    <a:pt x="8965" y="92208"/>
                  </a:cubicBezTo>
                  <a:cubicBezTo>
                    <a:pt x="17930" y="107576"/>
                    <a:pt x="60192" y="113979"/>
                    <a:pt x="78121" y="107576"/>
                  </a:cubicBezTo>
                  <a:cubicBezTo>
                    <a:pt x="96050" y="101173"/>
                    <a:pt x="117822" y="30736"/>
                    <a:pt x="108857" y="15368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0"/>
            </a:p>
          </p:txBody>
        </p:sp>
        <p:sp>
          <p:nvSpPr>
            <p:cNvPr id="64" name="자유형 63"/>
            <p:cNvSpPr/>
            <p:nvPr/>
          </p:nvSpPr>
          <p:spPr>
            <a:xfrm rot="6659760">
              <a:off x="5309421" y="4922457"/>
              <a:ext cx="108012" cy="108012"/>
            </a:xfrm>
            <a:custGeom>
              <a:avLst/>
              <a:gdLst>
                <a:gd name="connsiteX0" fmla="*/ 108857 w 117822"/>
                <a:gd name="connsiteY0" fmla="*/ 15368 h 113979"/>
                <a:gd name="connsiteX1" fmla="*/ 24333 w 117822"/>
                <a:gd name="connsiteY1" fmla="*/ 15368 h 113979"/>
                <a:gd name="connsiteX2" fmla="*/ 8965 w 117822"/>
                <a:gd name="connsiteY2" fmla="*/ 92208 h 113979"/>
                <a:gd name="connsiteX3" fmla="*/ 78121 w 117822"/>
                <a:gd name="connsiteY3" fmla="*/ 107576 h 113979"/>
                <a:gd name="connsiteX4" fmla="*/ 108857 w 117822"/>
                <a:gd name="connsiteY4" fmla="*/ 15368 h 113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7822" h="113979">
                  <a:moveTo>
                    <a:pt x="108857" y="15368"/>
                  </a:moveTo>
                  <a:cubicBezTo>
                    <a:pt x="99892" y="0"/>
                    <a:pt x="40982" y="2561"/>
                    <a:pt x="24333" y="15368"/>
                  </a:cubicBezTo>
                  <a:cubicBezTo>
                    <a:pt x="7684" y="28175"/>
                    <a:pt x="0" y="76840"/>
                    <a:pt x="8965" y="92208"/>
                  </a:cubicBezTo>
                  <a:cubicBezTo>
                    <a:pt x="17930" y="107576"/>
                    <a:pt x="60192" y="113979"/>
                    <a:pt x="78121" y="107576"/>
                  </a:cubicBezTo>
                  <a:cubicBezTo>
                    <a:pt x="96050" y="101173"/>
                    <a:pt x="117822" y="30736"/>
                    <a:pt x="108857" y="15368"/>
                  </a:cubicBez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0"/>
            </a:p>
          </p:txBody>
        </p:sp>
        <p:sp>
          <p:nvSpPr>
            <p:cNvPr id="65" name="자유형 64"/>
            <p:cNvSpPr/>
            <p:nvPr/>
          </p:nvSpPr>
          <p:spPr>
            <a:xfrm>
              <a:off x="5647765" y="3104350"/>
              <a:ext cx="167767" cy="153681"/>
            </a:xfrm>
            <a:custGeom>
              <a:avLst/>
              <a:gdLst>
                <a:gd name="connsiteX0" fmla="*/ 76840 w 167767"/>
                <a:gd name="connsiteY0" fmla="*/ 145997 h 153681"/>
                <a:gd name="connsiteX1" fmla="*/ 153680 w 167767"/>
                <a:gd name="connsiteY1" fmla="*/ 122945 h 153681"/>
                <a:gd name="connsiteX2" fmla="*/ 153680 w 167767"/>
                <a:gd name="connsiteY2" fmla="*/ 30736 h 153681"/>
                <a:gd name="connsiteX3" fmla="*/ 69156 w 167767"/>
                <a:gd name="connsiteY3" fmla="*/ 7684 h 153681"/>
                <a:gd name="connsiteX4" fmla="*/ 0 w 167767"/>
                <a:gd name="connsiteY4" fmla="*/ 76841 h 153681"/>
                <a:gd name="connsiteX5" fmla="*/ 76840 w 167767"/>
                <a:gd name="connsiteY5" fmla="*/ 145997 h 1536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67767" h="153681">
                  <a:moveTo>
                    <a:pt x="76840" y="145997"/>
                  </a:moveTo>
                  <a:cubicBezTo>
                    <a:pt x="102453" y="153681"/>
                    <a:pt x="140873" y="142155"/>
                    <a:pt x="153680" y="122945"/>
                  </a:cubicBezTo>
                  <a:cubicBezTo>
                    <a:pt x="166487" y="103735"/>
                    <a:pt x="167767" y="49946"/>
                    <a:pt x="153680" y="30736"/>
                  </a:cubicBezTo>
                  <a:cubicBezTo>
                    <a:pt x="139593" y="11526"/>
                    <a:pt x="94769" y="0"/>
                    <a:pt x="69156" y="7684"/>
                  </a:cubicBezTo>
                  <a:cubicBezTo>
                    <a:pt x="43543" y="15368"/>
                    <a:pt x="0" y="52508"/>
                    <a:pt x="0" y="76841"/>
                  </a:cubicBezTo>
                  <a:cubicBezTo>
                    <a:pt x="0" y="101174"/>
                    <a:pt x="51227" y="138313"/>
                    <a:pt x="76840" y="145997"/>
                  </a:cubicBez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0"/>
            </a:p>
          </p:txBody>
        </p:sp>
        <p:sp>
          <p:nvSpPr>
            <p:cNvPr id="66" name="자유형 65"/>
            <p:cNvSpPr/>
            <p:nvPr/>
          </p:nvSpPr>
          <p:spPr>
            <a:xfrm>
              <a:off x="6588224" y="2564904"/>
              <a:ext cx="197260" cy="209800"/>
            </a:xfrm>
            <a:custGeom>
              <a:avLst/>
              <a:gdLst>
                <a:gd name="connsiteX0" fmla="*/ 55069 w 142155"/>
                <a:gd name="connsiteY0" fmla="*/ 1281 h 161365"/>
                <a:gd name="connsiteX1" fmla="*/ 8965 w 142155"/>
                <a:gd name="connsiteY1" fmla="*/ 39701 h 161365"/>
                <a:gd name="connsiteX2" fmla="*/ 16649 w 142155"/>
                <a:gd name="connsiteY2" fmla="*/ 147278 h 161365"/>
                <a:gd name="connsiteX3" fmla="*/ 108857 w 142155"/>
                <a:gd name="connsiteY3" fmla="*/ 124226 h 161365"/>
                <a:gd name="connsiteX4" fmla="*/ 139594 w 142155"/>
                <a:gd name="connsiteY4" fmla="*/ 47385 h 161365"/>
                <a:gd name="connsiteX5" fmla="*/ 55069 w 142155"/>
                <a:gd name="connsiteY5" fmla="*/ 1281 h 1613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2155" h="161365">
                  <a:moveTo>
                    <a:pt x="55069" y="1281"/>
                  </a:moveTo>
                  <a:cubicBezTo>
                    <a:pt x="33298" y="0"/>
                    <a:pt x="15368" y="15368"/>
                    <a:pt x="8965" y="39701"/>
                  </a:cubicBezTo>
                  <a:cubicBezTo>
                    <a:pt x="2562" y="64034"/>
                    <a:pt x="0" y="133191"/>
                    <a:pt x="16649" y="147278"/>
                  </a:cubicBezTo>
                  <a:cubicBezTo>
                    <a:pt x="33298" y="161365"/>
                    <a:pt x="88366" y="140875"/>
                    <a:pt x="108857" y="124226"/>
                  </a:cubicBezTo>
                  <a:cubicBezTo>
                    <a:pt x="129348" y="107577"/>
                    <a:pt x="142155" y="70437"/>
                    <a:pt x="139594" y="47385"/>
                  </a:cubicBezTo>
                  <a:cubicBezTo>
                    <a:pt x="137033" y="24333"/>
                    <a:pt x="76840" y="2562"/>
                    <a:pt x="55069" y="1281"/>
                  </a:cubicBez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0"/>
            </a:p>
          </p:txBody>
        </p:sp>
        <p:sp>
          <p:nvSpPr>
            <p:cNvPr id="67" name="자유형 66"/>
            <p:cNvSpPr/>
            <p:nvPr/>
          </p:nvSpPr>
          <p:spPr>
            <a:xfrm>
              <a:off x="7727231" y="4243592"/>
              <a:ext cx="144016" cy="144016"/>
            </a:xfrm>
            <a:custGeom>
              <a:avLst/>
              <a:gdLst>
                <a:gd name="connsiteX0" fmla="*/ 55069 w 142155"/>
                <a:gd name="connsiteY0" fmla="*/ 1281 h 161365"/>
                <a:gd name="connsiteX1" fmla="*/ 8965 w 142155"/>
                <a:gd name="connsiteY1" fmla="*/ 39701 h 161365"/>
                <a:gd name="connsiteX2" fmla="*/ 16649 w 142155"/>
                <a:gd name="connsiteY2" fmla="*/ 147278 h 161365"/>
                <a:gd name="connsiteX3" fmla="*/ 108857 w 142155"/>
                <a:gd name="connsiteY3" fmla="*/ 124226 h 161365"/>
                <a:gd name="connsiteX4" fmla="*/ 139594 w 142155"/>
                <a:gd name="connsiteY4" fmla="*/ 47385 h 161365"/>
                <a:gd name="connsiteX5" fmla="*/ 55069 w 142155"/>
                <a:gd name="connsiteY5" fmla="*/ 1281 h 1613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2155" h="161365">
                  <a:moveTo>
                    <a:pt x="55069" y="1281"/>
                  </a:moveTo>
                  <a:cubicBezTo>
                    <a:pt x="33298" y="0"/>
                    <a:pt x="15368" y="15368"/>
                    <a:pt x="8965" y="39701"/>
                  </a:cubicBezTo>
                  <a:cubicBezTo>
                    <a:pt x="2562" y="64034"/>
                    <a:pt x="0" y="133191"/>
                    <a:pt x="16649" y="147278"/>
                  </a:cubicBezTo>
                  <a:cubicBezTo>
                    <a:pt x="33298" y="161365"/>
                    <a:pt x="88366" y="140875"/>
                    <a:pt x="108857" y="124226"/>
                  </a:cubicBezTo>
                  <a:cubicBezTo>
                    <a:pt x="129348" y="107577"/>
                    <a:pt x="142155" y="70437"/>
                    <a:pt x="139594" y="47385"/>
                  </a:cubicBezTo>
                  <a:cubicBezTo>
                    <a:pt x="137033" y="24333"/>
                    <a:pt x="76840" y="2562"/>
                    <a:pt x="55069" y="1281"/>
                  </a:cubicBez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0"/>
            </a:p>
          </p:txBody>
        </p:sp>
        <p:sp>
          <p:nvSpPr>
            <p:cNvPr id="68" name="자유형 67"/>
            <p:cNvSpPr/>
            <p:nvPr/>
          </p:nvSpPr>
          <p:spPr>
            <a:xfrm>
              <a:off x="7470060" y="2752647"/>
              <a:ext cx="216024" cy="216024"/>
            </a:xfrm>
            <a:custGeom>
              <a:avLst/>
              <a:gdLst>
                <a:gd name="connsiteX0" fmla="*/ 108857 w 117822"/>
                <a:gd name="connsiteY0" fmla="*/ 15368 h 113979"/>
                <a:gd name="connsiteX1" fmla="*/ 24333 w 117822"/>
                <a:gd name="connsiteY1" fmla="*/ 15368 h 113979"/>
                <a:gd name="connsiteX2" fmla="*/ 8965 w 117822"/>
                <a:gd name="connsiteY2" fmla="*/ 92208 h 113979"/>
                <a:gd name="connsiteX3" fmla="*/ 78121 w 117822"/>
                <a:gd name="connsiteY3" fmla="*/ 107576 h 113979"/>
                <a:gd name="connsiteX4" fmla="*/ 108857 w 117822"/>
                <a:gd name="connsiteY4" fmla="*/ 15368 h 113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7822" h="113979">
                  <a:moveTo>
                    <a:pt x="108857" y="15368"/>
                  </a:moveTo>
                  <a:cubicBezTo>
                    <a:pt x="99892" y="0"/>
                    <a:pt x="40982" y="2561"/>
                    <a:pt x="24333" y="15368"/>
                  </a:cubicBezTo>
                  <a:cubicBezTo>
                    <a:pt x="7684" y="28175"/>
                    <a:pt x="0" y="76840"/>
                    <a:pt x="8965" y="92208"/>
                  </a:cubicBezTo>
                  <a:cubicBezTo>
                    <a:pt x="17930" y="107576"/>
                    <a:pt x="60192" y="113979"/>
                    <a:pt x="78121" y="107576"/>
                  </a:cubicBezTo>
                  <a:cubicBezTo>
                    <a:pt x="96050" y="101173"/>
                    <a:pt x="117822" y="30736"/>
                    <a:pt x="108857" y="15368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0"/>
            </a:p>
          </p:txBody>
        </p:sp>
        <p:sp>
          <p:nvSpPr>
            <p:cNvPr id="69" name="자유형 68"/>
            <p:cNvSpPr/>
            <p:nvPr/>
          </p:nvSpPr>
          <p:spPr>
            <a:xfrm rot="6659760">
              <a:off x="6094538" y="3728736"/>
              <a:ext cx="324037" cy="324036"/>
            </a:xfrm>
            <a:custGeom>
              <a:avLst/>
              <a:gdLst>
                <a:gd name="connsiteX0" fmla="*/ 108857 w 117822"/>
                <a:gd name="connsiteY0" fmla="*/ 15368 h 113979"/>
                <a:gd name="connsiteX1" fmla="*/ 24333 w 117822"/>
                <a:gd name="connsiteY1" fmla="*/ 15368 h 113979"/>
                <a:gd name="connsiteX2" fmla="*/ 8965 w 117822"/>
                <a:gd name="connsiteY2" fmla="*/ 92208 h 113979"/>
                <a:gd name="connsiteX3" fmla="*/ 78121 w 117822"/>
                <a:gd name="connsiteY3" fmla="*/ 107576 h 113979"/>
                <a:gd name="connsiteX4" fmla="*/ 108857 w 117822"/>
                <a:gd name="connsiteY4" fmla="*/ 15368 h 113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7822" h="113979">
                  <a:moveTo>
                    <a:pt x="108857" y="15368"/>
                  </a:moveTo>
                  <a:cubicBezTo>
                    <a:pt x="99892" y="0"/>
                    <a:pt x="40982" y="2561"/>
                    <a:pt x="24333" y="15368"/>
                  </a:cubicBezTo>
                  <a:cubicBezTo>
                    <a:pt x="7684" y="28175"/>
                    <a:pt x="0" y="76840"/>
                    <a:pt x="8965" y="92208"/>
                  </a:cubicBezTo>
                  <a:cubicBezTo>
                    <a:pt x="17930" y="107576"/>
                    <a:pt x="60192" y="113979"/>
                    <a:pt x="78121" y="107576"/>
                  </a:cubicBezTo>
                  <a:cubicBezTo>
                    <a:pt x="96050" y="101173"/>
                    <a:pt x="117822" y="30736"/>
                    <a:pt x="108857" y="15368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0"/>
            </a:p>
          </p:txBody>
        </p:sp>
        <p:sp>
          <p:nvSpPr>
            <p:cNvPr id="70" name="자유형 69"/>
            <p:cNvSpPr/>
            <p:nvPr/>
          </p:nvSpPr>
          <p:spPr>
            <a:xfrm rot="19642681">
              <a:off x="6869993" y="2888188"/>
              <a:ext cx="251651" cy="230522"/>
            </a:xfrm>
            <a:custGeom>
              <a:avLst/>
              <a:gdLst>
                <a:gd name="connsiteX0" fmla="*/ 76840 w 167767"/>
                <a:gd name="connsiteY0" fmla="*/ 145997 h 153681"/>
                <a:gd name="connsiteX1" fmla="*/ 153680 w 167767"/>
                <a:gd name="connsiteY1" fmla="*/ 122945 h 153681"/>
                <a:gd name="connsiteX2" fmla="*/ 153680 w 167767"/>
                <a:gd name="connsiteY2" fmla="*/ 30736 h 153681"/>
                <a:gd name="connsiteX3" fmla="*/ 69156 w 167767"/>
                <a:gd name="connsiteY3" fmla="*/ 7684 h 153681"/>
                <a:gd name="connsiteX4" fmla="*/ 0 w 167767"/>
                <a:gd name="connsiteY4" fmla="*/ 76841 h 153681"/>
                <a:gd name="connsiteX5" fmla="*/ 76840 w 167767"/>
                <a:gd name="connsiteY5" fmla="*/ 145997 h 1536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67767" h="153681">
                  <a:moveTo>
                    <a:pt x="76840" y="145997"/>
                  </a:moveTo>
                  <a:cubicBezTo>
                    <a:pt x="102453" y="153681"/>
                    <a:pt x="140873" y="142155"/>
                    <a:pt x="153680" y="122945"/>
                  </a:cubicBezTo>
                  <a:cubicBezTo>
                    <a:pt x="166487" y="103735"/>
                    <a:pt x="167767" y="49946"/>
                    <a:pt x="153680" y="30736"/>
                  </a:cubicBezTo>
                  <a:cubicBezTo>
                    <a:pt x="139593" y="11526"/>
                    <a:pt x="94769" y="0"/>
                    <a:pt x="69156" y="7684"/>
                  </a:cubicBezTo>
                  <a:cubicBezTo>
                    <a:pt x="43543" y="15368"/>
                    <a:pt x="0" y="52508"/>
                    <a:pt x="0" y="76841"/>
                  </a:cubicBezTo>
                  <a:cubicBezTo>
                    <a:pt x="0" y="101174"/>
                    <a:pt x="51227" y="138313"/>
                    <a:pt x="76840" y="145997"/>
                  </a:cubicBez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0"/>
            </a:p>
          </p:txBody>
        </p:sp>
        <p:sp>
          <p:nvSpPr>
            <p:cNvPr id="71" name="자유형 70"/>
            <p:cNvSpPr/>
            <p:nvPr/>
          </p:nvSpPr>
          <p:spPr>
            <a:xfrm>
              <a:off x="7476229" y="3761121"/>
              <a:ext cx="217085" cy="196568"/>
            </a:xfrm>
            <a:custGeom>
              <a:avLst/>
              <a:gdLst>
                <a:gd name="connsiteX0" fmla="*/ 55069 w 142155"/>
                <a:gd name="connsiteY0" fmla="*/ 1281 h 161365"/>
                <a:gd name="connsiteX1" fmla="*/ 8965 w 142155"/>
                <a:gd name="connsiteY1" fmla="*/ 39701 h 161365"/>
                <a:gd name="connsiteX2" fmla="*/ 16649 w 142155"/>
                <a:gd name="connsiteY2" fmla="*/ 147278 h 161365"/>
                <a:gd name="connsiteX3" fmla="*/ 108857 w 142155"/>
                <a:gd name="connsiteY3" fmla="*/ 124226 h 161365"/>
                <a:gd name="connsiteX4" fmla="*/ 139594 w 142155"/>
                <a:gd name="connsiteY4" fmla="*/ 47385 h 161365"/>
                <a:gd name="connsiteX5" fmla="*/ 55069 w 142155"/>
                <a:gd name="connsiteY5" fmla="*/ 1281 h 1613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2155" h="161365">
                  <a:moveTo>
                    <a:pt x="55069" y="1281"/>
                  </a:moveTo>
                  <a:cubicBezTo>
                    <a:pt x="33298" y="0"/>
                    <a:pt x="15368" y="15368"/>
                    <a:pt x="8965" y="39701"/>
                  </a:cubicBezTo>
                  <a:cubicBezTo>
                    <a:pt x="2562" y="64034"/>
                    <a:pt x="0" y="133191"/>
                    <a:pt x="16649" y="147278"/>
                  </a:cubicBezTo>
                  <a:cubicBezTo>
                    <a:pt x="33298" y="161365"/>
                    <a:pt x="88366" y="140875"/>
                    <a:pt x="108857" y="124226"/>
                  </a:cubicBezTo>
                  <a:cubicBezTo>
                    <a:pt x="129348" y="107577"/>
                    <a:pt x="142155" y="70437"/>
                    <a:pt x="139594" y="47385"/>
                  </a:cubicBezTo>
                  <a:cubicBezTo>
                    <a:pt x="137033" y="24333"/>
                    <a:pt x="76840" y="2562"/>
                    <a:pt x="55069" y="1281"/>
                  </a:cubicBez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0"/>
            </a:p>
          </p:txBody>
        </p:sp>
        <p:sp>
          <p:nvSpPr>
            <p:cNvPr id="72" name="자유형 71"/>
            <p:cNvSpPr/>
            <p:nvPr/>
          </p:nvSpPr>
          <p:spPr>
            <a:xfrm>
              <a:off x="8241574" y="4153232"/>
              <a:ext cx="216024" cy="216024"/>
            </a:xfrm>
            <a:custGeom>
              <a:avLst/>
              <a:gdLst>
                <a:gd name="connsiteX0" fmla="*/ 55069 w 142155"/>
                <a:gd name="connsiteY0" fmla="*/ 1281 h 161365"/>
                <a:gd name="connsiteX1" fmla="*/ 8965 w 142155"/>
                <a:gd name="connsiteY1" fmla="*/ 39701 h 161365"/>
                <a:gd name="connsiteX2" fmla="*/ 16649 w 142155"/>
                <a:gd name="connsiteY2" fmla="*/ 147278 h 161365"/>
                <a:gd name="connsiteX3" fmla="*/ 108857 w 142155"/>
                <a:gd name="connsiteY3" fmla="*/ 124226 h 161365"/>
                <a:gd name="connsiteX4" fmla="*/ 139594 w 142155"/>
                <a:gd name="connsiteY4" fmla="*/ 47385 h 161365"/>
                <a:gd name="connsiteX5" fmla="*/ 55069 w 142155"/>
                <a:gd name="connsiteY5" fmla="*/ 1281 h 1613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2155" h="161365">
                  <a:moveTo>
                    <a:pt x="55069" y="1281"/>
                  </a:moveTo>
                  <a:cubicBezTo>
                    <a:pt x="33298" y="0"/>
                    <a:pt x="15368" y="15368"/>
                    <a:pt x="8965" y="39701"/>
                  </a:cubicBezTo>
                  <a:cubicBezTo>
                    <a:pt x="2562" y="64034"/>
                    <a:pt x="0" y="133191"/>
                    <a:pt x="16649" y="147278"/>
                  </a:cubicBezTo>
                  <a:cubicBezTo>
                    <a:pt x="33298" y="161365"/>
                    <a:pt x="88366" y="140875"/>
                    <a:pt x="108857" y="124226"/>
                  </a:cubicBezTo>
                  <a:cubicBezTo>
                    <a:pt x="129348" y="107577"/>
                    <a:pt x="142155" y="70437"/>
                    <a:pt x="139594" y="47385"/>
                  </a:cubicBezTo>
                  <a:cubicBezTo>
                    <a:pt x="137033" y="24333"/>
                    <a:pt x="76840" y="2562"/>
                    <a:pt x="55069" y="1281"/>
                  </a:cubicBezTo>
                  <a:close/>
                </a:path>
              </a:pathLst>
            </a:cu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0"/>
            </a:p>
          </p:txBody>
        </p:sp>
        <p:sp>
          <p:nvSpPr>
            <p:cNvPr id="73" name="자유형 72"/>
            <p:cNvSpPr/>
            <p:nvPr/>
          </p:nvSpPr>
          <p:spPr>
            <a:xfrm>
              <a:off x="7588170" y="3356001"/>
              <a:ext cx="105144" cy="117165"/>
            </a:xfrm>
            <a:custGeom>
              <a:avLst/>
              <a:gdLst>
                <a:gd name="connsiteX0" fmla="*/ 108857 w 117822"/>
                <a:gd name="connsiteY0" fmla="*/ 15368 h 113979"/>
                <a:gd name="connsiteX1" fmla="*/ 24333 w 117822"/>
                <a:gd name="connsiteY1" fmla="*/ 15368 h 113979"/>
                <a:gd name="connsiteX2" fmla="*/ 8965 w 117822"/>
                <a:gd name="connsiteY2" fmla="*/ 92208 h 113979"/>
                <a:gd name="connsiteX3" fmla="*/ 78121 w 117822"/>
                <a:gd name="connsiteY3" fmla="*/ 107576 h 113979"/>
                <a:gd name="connsiteX4" fmla="*/ 108857 w 117822"/>
                <a:gd name="connsiteY4" fmla="*/ 15368 h 113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7822" h="113979">
                  <a:moveTo>
                    <a:pt x="108857" y="15368"/>
                  </a:moveTo>
                  <a:cubicBezTo>
                    <a:pt x="99892" y="0"/>
                    <a:pt x="40982" y="2561"/>
                    <a:pt x="24333" y="15368"/>
                  </a:cubicBezTo>
                  <a:cubicBezTo>
                    <a:pt x="7684" y="28175"/>
                    <a:pt x="0" y="76840"/>
                    <a:pt x="8965" y="92208"/>
                  </a:cubicBezTo>
                  <a:cubicBezTo>
                    <a:pt x="17930" y="107576"/>
                    <a:pt x="60192" y="113979"/>
                    <a:pt x="78121" y="107576"/>
                  </a:cubicBezTo>
                  <a:cubicBezTo>
                    <a:pt x="96050" y="101173"/>
                    <a:pt x="117822" y="30736"/>
                    <a:pt x="108857" y="15368"/>
                  </a:cubicBez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0"/>
            </a:p>
          </p:txBody>
        </p:sp>
        <p:sp>
          <p:nvSpPr>
            <p:cNvPr id="74" name="자유형 73"/>
            <p:cNvSpPr/>
            <p:nvPr/>
          </p:nvSpPr>
          <p:spPr>
            <a:xfrm>
              <a:off x="5626997" y="3520710"/>
              <a:ext cx="122484" cy="125028"/>
            </a:xfrm>
            <a:custGeom>
              <a:avLst/>
              <a:gdLst>
                <a:gd name="connsiteX0" fmla="*/ 76840 w 167767"/>
                <a:gd name="connsiteY0" fmla="*/ 145997 h 153681"/>
                <a:gd name="connsiteX1" fmla="*/ 153680 w 167767"/>
                <a:gd name="connsiteY1" fmla="*/ 122945 h 153681"/>
                <a:gd name="connsiteX2" fmla="*/ 153680 w 167767"/>
                <a:gd name="connsiteY2" fmla="*/ 30736 h 153681"/>
                <a:gd name="connsiteX3" fmla="*/ 69156 w 167767"/>
                <a:gd name="connsiteY3" fmla="*/ 7684 h 153681"/>
                <a:gd name="connsiteX4" fmla="*/ 0 w 167767"/>
                <a:gd name="connsiteY4" fmla="*/ 76841 h 153681"/>
                <a:gd name="connsiteX5" fmla="*/ 76840 w 167767"/>
                <a:gd name="connsiteY5" fmla="*/ 145997 h 1536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67767" h="153681">
                  <a:moveTo>
                    <a:pt x="76840" y="145997"/>
                  </a:moveTo>
                  <a:cubicBezTo>
                    <a:pt x="102453" y="153681"/>
                    <a:pt x="140873" y="142155"/>
                    <a:pt x="153680" y="122945"/>
                  </a:cubicBezTo>
                  <a:cubicBezTo>
                    <a:pt x="166487" y="103735"/>
                    <a:pt x="167767" y="49946"/>
                    <a:pt x="153680" y="30736"/>
                  </a:cubicBezTo>
                  <a:cubicBezTo>
                    <a:pt x="139593" y="11526"/>
                    <a:pt x="94769" y="0"/>
                    <a:pt x="69156" y="7684"/>
                  </a:cubicBezTo>
                  <a:cubicBezTo>
                    <a:pt x="43543" y="15368"/>
                    <a:pt x="0" y="52508"/>
                    <a:pt x="0" y="76841"/>
                  </a:cubicBezTo>
                  <a:cubicBezTo>
                    <a:pt x="0" y="101174"/>
                    <a:pt x="51227" y="138313"/>
                    <a:pt x="76840" y="145997"/>
                  </a:cubicBez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0"/>
            </a:p>
          </p:txBody>
        </p:sp>
        <p:sp>
          <p:nvSpPr>
            <p:cNvPr id="75" name="자유형 74"/>
            <p:cNvSpPr/>
            <p:nvPr/>
          </p:nvSpPr>
          <p:spPr>
            <a:xfrm>
              <a:off x="5498411" y="4469492"/>
              <a:ext cx="144016" cy="170684"/>
            </a:xfrm>
            <a:custGeom>
              <a:avLst/>
              <a:gdLst>
                <a:gd name="connsiteX0" fmla="*/ 55069 w 142155"/>
                <a:gd name="connsiteY0" fmla="*/ 1281 h 161365"/>
                <a:gd name="connsiteX1" fmla="*/ 8965 w 142155"/>
                <a:gd name="connsiteY1" fmla="*/ 39701 h 161365"/>
                <a:gd name="connsiteX2" fmla="*/ 16649 w 142155"/>
                <a:gd name="connsiteY2" fmla="*/ 147278 h 161365"/>
                <a:gd name="connsiteX3" fmla="*/ 108857 w 142155"/>
                <a:gd name="connsiteY3" fmla="*/ 124226 h 161365"/>
                <a:gd name="connsiteX4" fmla="*/ 139594 w 142155"/>
                <a:gd name="connsiteY4" fmla="*/ 47385 h 161365"/>
                <a:gd name="connsiteX5" fmla="*/ 55069 w 142155"/>
                <a:gd name="connsiteY5" fmla="*/ 1281 h 1613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2155" h="161365">
                  <a:moveTo>
                    <a:pt x="55069" y="1281"/>
                  </a:moveTo>
                  <a:cubicBezTo>
                    <a:pt x="33298" y="0"/>
                    <a:pt x="15368" y="15368"/>
                    <a:pt x="8965" y="39701"/>
                  </a:cubicBezTo>
                  <a:cubicBezTo>
                    <a:pt x="2562" y="64034"/>
                    <a:pt x="0" y="133191"/>
                    <a:pt x="16649" y="147278"/>
                  </a:cubicBezTo>
                  <a:cubicBezTo>
                    <a:pt x="33298" y="161365"/>
                    <a:pt x="88366" y="140875"/>
                    <a:pt x="108857" y="124226"/>
                  </a:cubicBezTo>
                  <a:cubicBezTo>
                    <a:pt x="129348" y="107577"/>
                    <a:pt x="142155" y="70437"/>
                    <a:pt x="139594" y="47385"/>
                  </a:cubicBezTo>
                  <a:cubicBezTo>
                    <a:pt x="137033" y="24333"/>
                    <a:pt x="76840" y="2562"/>
                    <a:pt x="55069" y="1281"/>
                  </a:cubicBez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0"/>
            </a:p>
          </p:txBody>
        </p:sp>
        <p:sp>
          <p:nvSpPr>
            <p:cNvPr id="76" name="자유형 75"/>
            <p:cNvSpPr/>
            <p:nvPr/>
          </p:nvSpPr>
          <p:spPr>
            <a:xfrm>
              <a:off x="7040126" y="3517281"/>
              <a:ext cx="105144" cy="117165"/>
            </a:xfrm>
            <a:custGeom>
              <a:avLst/>
              <a:gdLst>
                <a:gd name="connsiteX0" fmla="*/ 55069 w 142155"/>
                <a:gd name="connsiteY0" fmla="*/ 1281 h 161365"/>
                <a:gd name="connsiteX1" fmla="*/ 8965 w 142155"/>
                <a:gd name="connsiteY1" fmla="*/ 39701 h 161365"/>
                <a:gd name="connsiteX2" fmla="*/ 16649 w 142155"/>
                <a:gd name="connsiteY2" fmla="*/ 147278 h 161365"/>
                <a:gd name="connsiteX3" fmla="*/ 108857 w 142155"/>
                <a:gd name="connsiteY3" fmla="*/ 124226 h 161365"/>
                <a:gd name="connsiteX4" fmla="*/ 139594 w 142155"/>
                <a:gd name="connsiteY4" fmla="*/ 47385 h 161365"/>
                <a:gd name="connsiteX5" fmla="*/ 55069 w 142155"/>
                <a:gd name="connsiteY5" fmla="*/ 1281 h 1613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2155" h="161365">
                  <a:moveTo>
                    <a:pt x="55069" y="1281"/>
                  </a:moveTo>
                  <a:cubicBezTo>
                    <a:pt x="33298" y="0"/>
                    <a:pt x="15368" y="15368"/>
                    <a:pt x="8965" y="39701"/>
                  </a:cubicBezTo>
                  <a:cubicBezTo>
                    <a:pt x="2562" y="64034"/>
                    <a:pt x="0" y="133191"/>
                    <a:pt x="16649" y="147278"/>
                  </a:cubicBezTo>
                  <a:cubicBezTo>
                    <a:pt x="33298" y="161365"/>
                    <a:pt x="88366" y="140875"/>
                    <a:pt x="108857" y="124226"/>
                  </a:cubicBezTo>
                  <a:cubicBezTo>
                    <a:pt x="129348" y="107577"/>
                    <a:pt x="142155" y="70437"/>
                    <a:pt x="139594" y="47385"/>
                  </a:cubicBezTo>
                  <a:cubicBezTo>
                    <a:pt x="137033" y="24333"/>
                    <a:pt x="76840" y="2562"/>
                    <a:pt x="55069" y="128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0"/>
            </a:p>
          </p:txBody>
        </p:sp>
      </p:grpSp>
      <p:sp>
        <p:nvSpPr>
          <p:cNvPr id="3" name="TextBox 2"/>
          <p:cNvSpPr txBox="1"/>
          <p:nvPr/>
        </p:nvSpPr>
        <p:spPr>
          <a:xfrm>
            <a:off x="171668" y="1159420"/>
            <a:ext cx="8871561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000" b="1" dirty="0">
                <a:solidFill>
                  <a:srgbClr val="00B0F0"/>
                </a:solidFill>
              </a:rPr>
              <a:t>경제적 학대</a:t>
            </a:r>
            <a:endParaRPr lang="en-US" altLang="ko-KR" sz="2000" b="1" dirty="0">
              <a:solidFill>
                <a:srgbClr val="00B0F0"/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ko-KR" dirty="0"/>
              <a:t>      </a:t>
            </a:r>
            <a:r>
              <a:rPr lang="ko-KR" altLang="en-US" sz="1600" dirty="0"/>
              <a:t>노인의 의사에 반</a:t>
            </a:r>
            <a:r>
              <a:rPr lang="en-US" altLang="ko-KR" sz="1600" dirty="0"/>
              <a:t>(</a:t>
            </a:r>
            <a:r>
              <a:rPr lang="ko-KR" altLang="en-US" sz="1600" dirty="0"/>
              <a:t>反</a:t>
            </a:r>
            <a:r>
              <a:rPr lang="en-US" altLang="ko-KR" sz="1600" dirty="0"/>
              <a:t>)</a:t>
            </a:r>
            <a:r>
              <a:rPr lang="ko-KR" altLang="en-US" sz="1600" dirty="0"/>
              <a:t>하여 노인으로부터 재산 또는 권리를 빼앗아가는 행위로서 경제적 착취</a:t>
            </a:r>
            <a:r>
              <a:rPr lang="en-US" altLang="ko-KR" sz="1600" dirty="0"/>
              <a:t>,</a:t>
            </a:r>
          </a:p>
          <a:p>
            <a:pPr>
              <a:lnSpc>
                <a:spcPct val="150000"/>
              </a:lnSpc>
            </a:pPr>
            <a:r>
              <a:rPr lang="ko-KR" altLang="en-US" sz="1600" dirty="0"/>
              <a:t>       재산에 관한 법률 권리 위반</a:t>
            </a:r>
            <a:r>
              <a:rPr lang="en-US" altLang="ko-KR" sz="1600" dirty="0"/>
              <a:t>, </a:t>
            </a:r>
            <a:r>
              <a:rPr lang="ko-KR" altLang="en-US" sz="1600" dirty="0"/>
              <a:t>경제적 권리와 관련된 의사 결정에서의 </a:t>
            </a:r>
            <a:r>
              <a:rPr lang="ko-KR" altLang="en-US" sz="1600" dirty="0" err="1"/>
              <a:t>통제등을</a:t>
            </a:r>
            <a:r>
              <a:rPr lang="ko-KR" altLang="en-US" sz="1600" dirty="0"/>
              <a:t> 하는 행위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51520" y="2708920"/>
            <a:ext cx="9315371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600" dirty="0"/>
              <a:t>요즘 </a:t>
            </a:r>
            <a:r>
              <a:rPr lang="en-US" altLang="ko-KR" sz="1600" dirty="0"/>
              <a:t>C</a:t>
            </a:r>
            <a:r>
              <a:rPr lang="ko-KR" altLang="en-US" sz="1600" dirty="0"/>
              <a:t>노인의 얼굴이 부쩍 어두워 보인다</a:t>
            </a:r>
            <a:r>
              <a:rPr lang="en-US" altLang="ko-KR" sz="1600" dirty="0"/>
              <a:t>.  </a:t>
            </a:r>
            <a:r>
              <a:rPr lang="ko-KR" altLang="en-US" sz="1600" dirty="0"/>
              <a:t>아들이 기초 노령연금이 들어오는 통장관리를 하는데</a:t>
            </a:r>
            <a:endParaRPr lang="en-US" altLang="ko-KR" sz="1600" dirty="0"/>
          </a:p>
          <a:p>
            <a:pPr>
              <a:lnSpc>
                <a:spcPct val="150000"/>
              </a:lnSpc>
            </a:pPr>
            <a:r>
              <a:rPr lang="ko-KR" altLang="en-US" sz="1600" dirty="0"/>
              <a:t>면회도 오지 않고 어쩌다 찾아오더라도 용돈을 드리지 않기 때문이다</a:t>
            </a:r>
            <a:r>
              <a:rPr lang="en-US" altLang="ko-KR" sz="1600" dirty="0"/>
              <a:t>. </a:t>
            </a:r>
            <a:r>
              <a:rPr lang="ko-KR" altLang="en-US" sz="1600" dirty="0"/>
              <a:t>다른 노인들은 자유롭게 물품도</a:t>
            </a:r>
            <a:endParaRPr lang="en-US" altLang="ko-KR" sz="1600" dirty="0"/>
          </a:p>
          <a:p>
            <a:pPr>
              <a:lnSpc>
                <a:spcPct val="150000"/>
              </a:lnSpc>
            </a:pPr>
            <a:r>
              <a:rPr lang="ko-KR" altLang="en-US" sz="1600" dirty="0"/>
              <a:t>구매하고</a:t>
            </a:r>
            <a:r>
              <a:rPr lang="en-US" altLang="ko-KR" sz="1600" dirty="0"/>
              <a:t>, </a:t>
            </a:r>
            <a:r>
              <a:rPr lang="ko-KR" altLang="en-US" sz="1600" dirty="0"/>
              <a:t>용돈을 스스로 관리하는 분들도 계신데 부러운 눈빛으로 바라보는 </a:t>
            </a:r>
            <a:r>
              <a:rPr lang="en-US" altLang="ko-KR" sz="1600" dirty="0"/>
              <a:t>C </a:t>
            </a:r>
            <a:r>
              <a:rPr lang="ko-KR" altLang="en-US" sz="1600" dirty="0"/>
              <a:t>노인의 모습이 안타까울</a:t>
            </a:r>
            <a:endParaRPr lang="en-US" altLang="ko-KR" sz="1600" dirty="0"/>
          </a:p>
          <a:p>
            <a:pPr>
              <a:lnSpc>
                <a:spcPct val="150000"/>
              </a:lnSpc>
            </a:pPr>
            <a:r>
              <a:rPr lang="ko-KR" altLang="en-US" sz="1600" dirty="0"/>
              <a:t>따름이다</a:t>
            </a:r>
            <a:r>
              <a:rPr lang="en-US" altLang="ko-KR" sz="1600" dirty="0"/>
              <a:t>.</a:t>
            </a:r>
            <a:endParaRPr lang="ko-KR" altLang="en-US" sz="1600" dirty="0"/>
          </a:p>
        </p:txBody>
      </p:sp>
      <p:sp>
        <p:nvSpPr>
          <p:cNvPr id="5" name="TextBox 4"/>
          <p:cNvSpPr txBox="1"/>
          <p:nvPr/>
        </p:nvSpPr>
        <p:spPr>
          <a:xfrm>
            <a:off x="179512" y="4365104"/>
            <a:ext cx="9054082" cy="24468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700" b="1" dirty="0">
                <a:solidFill>
                  <a:srgbClr val="FF0066"/>
                </a:solidFill>
              </a:rPr>
              <a:t>&lt;</a:t>
            </a:r>
            <a:r>
              <a:rPr lang="ko-KR" altLang="en-US" sz="1700" b="1" dirty="0">
                <a:solidFill>
                  <a:srgbClr val="FF0066"/>
                </a:solidFill>
              </a:rPr>
              <a:t>바람직한 대처방안</a:t>
            </a:r>
            <a:r>
              <a:rPr lang="en-US" altLang="ko-KR" sz="1700" b="1" dirty="0">
                <a:solidFill>
                  <a:srgbClr val="FF0066"/>
                </a:solidFill>
              </a:rPr>
              <a:t>&gt;</a:t>
            </a:r>
          </a:p>
          <a:p>
            <a:pPr>
              <a:lnSpc>
                <a:spcPct val="150000"/>
              </a:lnSpc>
            </a:pPr>
            <a:r>
              <a:rPr lang="ko-KR" altLang="en-US" sz="1700" b="1" dirty="0">
                <a:solidFill>
                  <a:srgbClr val="FF0066"/>
                </a:solidFill>
              </a:rPr>
              <a:t>어르신이 보호자에게 권리를 위임했어도 본인이 원하면 언제든지 어르신 개인 소유 통장 등을</a:t>
            </a:r>
            <a:endParaRPr lang="en-US" altLang="ko-KR" sz="1700" b="1" dirty="0">
              <a:solidFill>
                <a:srgbClr val="FF0066"/>
              </a:solidFill>
            </a:endParaRPr>
          </a:p>
          <a:p>
            <a:pPr>
              <a:lnSpc>
                <a:spcPct val="150000"/>
              </a:lnSpc>
            </a:pPr>
            <a:r>
              <a:rPr lang="ko-KR" altLang="en-US" sz="1700" b="1" dirty="0">
                <a:solidFill>
                  <a:srgbClr val="FF0066"/>
                </a:solidFill>
              </a:rPr>
              <a:t>관리하고 사용할 수 있도록 해야 한다</a:t>
            </a:r>
            <a:r>
              <a:rPr lang="en-US" altLang="ko-KR" sz="1700" b="1" dirty="0">
                <a:solidFill>
                  <a:srgbClr val="FF0066"/>
                </a:solidFill>
              </a:rPr>
              <a:t>. </a:t>
            </a:r>
            <a:r>
              <a:rPr lang="ko-KR" altLang="en-US" sz="1700" b="1" dirty="0">
                <a:solidFill>
                  <a:srgbClr val="FF0066"/>
                </a:solidFill>
              </a:rPr>
              <a:t>만약 노인 스스로 관리할 능력이 없어 노인의 가족 또는 </a:t>
            </a:r>
            <a:endParaRPr lang="en-US" altLang="ko-KR" sz="1700" b="1" dirty="0">
              <a:solidFill>
                <a:srgbClr val="FF0066"/>
              </a:solidFill>
            </a:endParaRPr>
          </a:p>
          <a:p>
            <a:pPr>
              <a:lnSpc>
                <a:spcPct val="150000"/>
              </a:lnSpc>
            </a:pPr>
            <a:r>
              <a:rPr lang="ko-KR" altLang="en-US" sz="1700" b="1" dirty="0">
                <a:solidFill>
                  <a:srgbClr val="FF0066"/>
                </a:solidFill>
              </a:rPr>
              <a:t>기타 후견인의 특별한 요청이 있을 경우 시설에서 </a:t>
            </a:r>
            <a:r>
              <a:rPr lang="ko-KR" altLang="en-US" sz="1700" b="1" dirty="0" err="1">
                <a:solidFill>
                  <a:srgbClr val="FF0066"/>
                </a:solidFill>
              </a:rPr>
              <a:t>위임받아</a:t>
            </a:r>
            <a:r>
              <a:rPr lang="ko-KR" altLang="en-US" sz="1700" b="1" dirty="0">
                <a:solidFill>
                  <a:srgbClr val="FF0066"/>
                </a:solidFill>
              </a:rPr>
              <a:t> 관리를 대신할 수 있다</a:t>
            </a:r>
            <a:r>
              <a:rPr lang="en-US" altLang="ko-KR" sz="1700" b="1" dirty="0">
                <a:solidFill>
                  <a:srgbClr val="FF0066"/>
                </a:solidFill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ko-KR" altLang="en-US" sz="1700" b="1" dirty="0" err="1">
                <a:solidFill>
                  <a:srgbClr val="FF0066"/>
                </a:solidFill>
              </a:rPr>
              <a:t>이런경우</a:t>
            </a:r>
            <a:r>
              <a:rPr lang="ko-KR" altLang="en-US" sz="1700" b="1" dirty="0">
                <a:solidFill>
                  <a:srgbClr val="FF0066"/>
                </a:solidFill>
              </a:rPr>
              <a:t> 시설에서 입출금내역 및 사용결과에 대한 정확한 기록을 유지하고 증빙자료를 </a:t>
            </a:r>
            <a:endParaRPr lang="en-US" altLang="ko-KR" sz="1700" b="1" dirty="0">
              <a:solidFill>
                <a:srgbClr val="FF0066"/>
              </a:solidFill>
            </a:endParaRPr>
          </a:p>
          <a:p>
            <a:pPr>
              <a:lnSpc>
                <a:spcPct val="150000"/>
              </a:lnSpc>
            </a:pPr>
            <a:r>
              <a:rPr lang="ko-KR" altLang="en-US" sz="1700" b="1" dirty="0">
                <a:solidFill>
                  <a:srgbClr val="FF0066"/>
                </a:solidFill>
              </a:rPr>
              <a:t>첨부해 두어야 한다</a:t>
            </a:r>
            <a:r>
              <a:rPr lang="en-US" altLang="ko-KR" sz="1700" b="1" dirty="0">
                <a:solidFill>
                  <a:srgbClr val="FF0066"/>
                </a:solidFill>
              </a:rPr>
              <a:t>.</a:t>
            </a:r>
            <a:r>
              <a:rPr lang="ko-KR" altLang="en-US" sz="1700" b="1" dirty="0">
                <a:solidFill>
                  <a:srgbClr val="FF0066"/>
                </a:solidFill>
              </a:rPr>
              <a:t> </a:t>
            </a:r>
            <a:endParaRPr lang="en-US" altLang="ko-KR" sz="1700" b="1" dirty="0">
              <a:solidFill>
                <a:srgbClr val="FF00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89478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모서리가 둥근 직사각형 86"/>
          <p:cNvSpPr/>
          <p:nvPr/>
        </p:nvSpPr>
        <p:spPr>
          <a:xfrm>
            <a:off x="1204889" y="1714488"/>
            <a:ext cx="7200000" cy="428628"/>
          </a:xfrm>
          <a:prstGeom prst="roundRect">
            <a:avLst/>
          </a:prstGeom>
          <a:solidFill>
            <a:srgbClr val="6DAA2D"/>
          </a:solidFill>
          <a:ln w="25400" cap="flat" cmpd="sng" algn="ctr">
            <a:noFill/>
            <a:prstDash val="solid"/>
          </a:ln>
          <a:effectLst/>
          <a:scene3d>
            <a:camera prst="orthographicFront">
              <a:rot lat="0" lon="0" rev="0"/>
            </a:camera>
            <a:lightRig rig="threePt" dir="t">
              <a:rot lat="0" lon="0" rev="600000"/>
            </a:lightRig>
          </a:scene3d>
          <a:sp3d prstMaterial="clear">
            <a:bevelT w="381000" h="190500"/>
          </a:sp3d>
        </p:spPr>
        <p:txBody>
          <a:bodyPr anchor="ctr"/>
          <a:lstStyle/>
          <a:p>
            <a:pPr marL="449263" fontAlgn="auto" latinLnBrk="0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2800" b="1" kern="0" spc="-150" dirty="0">
              <a:ln w="3175">
                <a:noFill/>
              </a:ln>
              <a:solidFill>
                <a:sysClr val="window" lastClr="FFFFFF"/>
              </a:solidFill>
              <a:effectLst>
                <a:glow rad="101600">
                  <a:sysClr val="windowText" lastClr="000000">
                    <a:lumMod val="75000"/>
                    <a:lumOff val="25000"/>
                    <a:alpha val="60000"/>
                  </a:sysClr>
                </a:glow>
              </a:effectLst>
              <a:latin typeface="Tahoma" pitchFamily="34" charset="0"/>
              <a:cs typeface="Tahoma" pitchFamily="34" charset="0"/>
            </a:endParaRPr>
          </a:p>
        </p:txBody>
      </p:sp>
      <p:grpSp>
        <p:nvGrpSpPr>
          <p:cNvPr id="7174" name="Group 36"/>
          <p:cNvGrpSpPr>
            <a:grpSpLocks/>
          </p:cNvGrpSpPr>
          <p:nvPr/>
        </p:nvGrpSpPr>
        <p:grpSpPr bwMode="auto">
          <a:xfrm>
            <a:off x="847725" y="1785938"/>
            <a:ext cx="293688" cy="296862"/>
            <a:chOff x="1066" y="1525"/>
            <a:chExt cx="499" cy="504"/>
          </a:xfrm>
        </p:grpSpPr>
        <p:sp>
          <p:nvSpPr>
            <p:cNvPr id="89" name="AutoShape 32"/>
            <p:cNvSpPr>
              <a:spLocks noChangeArrowheads="1"/>
            </p:cNvSpPr>
            <p:nvPr/>
          </p:nvSpPr>
          <p:spPr bwMode="auto">
            <a:xfrm>
              <a:off x="1201" y="1525"/>
              <a:ext cx="229" cy="226"/>
            </a:xfrm>
            <a:prstGeom prst="diamond">
              <a:avLst/>
            </a:prstGeom>
            <a:solidFill>
              <a:srgbClr val="FF0000"/>
            </a:solidFill>
            <a:ln w="12700">
              <a:solidFill>
                <a:sysClr val="windowText" lastClr="000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90" name="AutoShape 33"/>
            <p:cNvSpPr>
              <a:spLocks noChangeArrowheads="1"/>
            </p:cNvSpPr>
            <p:nvPr/>
          </p:nvSpPr>
          <p:spPr bwMode="auto">
            <a:xfrm>
              <a:off x="1338" y="1660"/>
              <a:ext cx="227" cy="229"/>
            </a:xfrm>
            <a:prstGeom prst="diamond">
              <a:avLst/>
            </a:prstGeom>
            <a:solidFill>
              <a:srgbClr val="0000FF"/>
            </a:solidFill>
            <a:ln w="12700">
              <a:solidFill>
                <a:sysClr val="windowText" lastClr="000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algn="ctr"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ko-KR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91" name="AutoShape 34"/>
            <p:cNvSpPr>
              <a:spLocks noChangeArrowheads="1"/>
            </p:cNvSpPr>
            <p:nvPr/>
          </p:nvSpPr>
          <p:spPr bwMode="auto">
            <a:xfrm>
              <a:off x="1198" y="1803"/>
              <a:ext cx="227" cy="226"/>
            </a:xfrm>
            <a:prstGeom prst="diamond">
              <a:avLst/>
            </a:prstGeom>
            <a:solidFill>
              <a:srgbClr val="FF0000"/>
            </a:solidFill>
            <a:ln w="12700">
              <a:solidFill>
                <a:sysClr val="windowText" lastClr="000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92" name="AutoShape 35"/>
            <p:cNvSpPr>
              <a:spLocks noChangeArrowheads="1"/>
            </p:cNvSpPr>
            <p:nvPr/>
          </p:nvSpPr>
          <p:spPr bwMode="auto">
            <a:xfrm>
              <a:off x="1066" y="1660"/>
              <a:ext cx="227" cy="229"/>
            </a:xfrm>
            <a:prstGeom prst="diamond">
              <a:avLst/>
            </a:prstGeom>
            <a:solidFill>
              <a:srgbClr val="0000FF"/>
            </a:solidFill>
            <a:ln w="12700">
              <a:solidFill>
                <a:sysClr val="windowText" lastClr="000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kern="0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93" name="Text Box 44"/>
          <p:cNvSpPr txBox="1">
            <a:spLocks noChangeArrowheads="1"/>
          </p:cNvSpPr>
          <p:nvPr/>
        </p:nvSpPr>
        <p:spPr bwMode="auto">
          <a:xfrm>
            <a:off x="1177925" y="1714500"/>
            <a:ext cx="7170738" cy="40163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fontAlgn="auto" latinLnBrk="0">
              <a:spcBef>
                <a:spcPct val="50000"/>
              </a:spcBef>
              <a:spcAft>
                <a:spcPts val="0"/>
              </a:spcAft>
              <a:defRPr/>
            </a:pPr>
            <a:r>
              <a:rPr kumimoji="0" lang="en-US" altLang="ko-KR" sz="2000" b="1" kern="0" dirty="0">
                <a:solidFill>
                  <a:sysClr val="windowText" lastClr="000000"/>
                </a:solidFill>
              </a:rPr>
              <a:t>1. </a:t>
            </a:r>
            <a:r>
              <a:rPr kumimoji="0" lang="ko-KR" altLang="en-US" sz="2000" b="1" kern="0" dirty="0">
                <a:solidFill>
                  <a:sysClr val="windowText" lastClr="000000"/>
                </a:solidFill>
              </a:rPr>
              <a:t>제목입력</a:t>
            </a:r>
          </a:p>
        </p:txBody>
      </p:sp>
      <p:sp>
        <p:nvSpPr>
          <p:cNvPr id="94" name="모서리가 둥근 직사각형 93"/>
          <p:cNvSpPr/>
          <p:nvPr/>
        </p:nvSpPr>
        <p:spPr>
          <a:xfrm>
            <a:off x="1204889" y="2214554"/>
            <a:ext cx="7200000" cy="428628"/>
          </a:xfrm>
          <a:prstGeom prst="roundRect">
            <a:avLst/>
          </a:prstGeom>
          <a:solidFill>
            <a:srgbClr val="6DAA2D"/>
          </a:solidFill>
          <a:ln w="25400" cap="flat" cmpd="sng" algn="ctr">
            <a:noFill/>
            <a:prstDash val="solid"/>
          </a:ln>
          <a:effectLst/>
          <a:scene3d>
            <a:camera prst="orthographicFront">
              <a:rot lat="0" lon="0" rev="0"/>
            </a:camera>
            <a:lightRig rig="threePt" dir="t">
              <a:rot lat="0" lon="0" rev="600000"/>
            </a:lightRig>
          </a:scene3d>
          <a:sp3d prstMaterial="clear">
            <a:bevelT w="381000" h="190500"/>
          </a:sp3d>
        </p:spPr>
        <p:txBody>
          <a:bodyPr anchor="ctr"/>
          <a:lstStyle/>
          <a:p>
            <a:pPr marL="449263" fontAlgn="auto" latinLnBrk="0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2800" b="1" kern="0" spc="-150" dirty="0">
              <a:ln w="3175">
                <a:noFill/>
              </a:ln>
              <a:solidFill>
                <a:sysClr val="window" lastClr="FFFFFF"/>
              </a:solidFill>
              <a:effectLst>
                <a:glow rad="101600">
                  <a:sysClr val="windowText" lastClr="000000">
                    <a:lumMod val="75000"/>
                    <a:lumOff val="25000"/>
                    <a:alpha val="60000"/>
                  </a:sysClr>
                </a:glow>
              </a:effectLst>
              <a:latin typeface="Tahoma" pitchFamily="34" charset="0"/>
              <a:cs typeface="Tahoma" pitchFamily="34" charset="0"/>
            </a:endParaRPr>
          </a:p>
        </p:txBody>
      </p:sp>
      <p:grpSp>
        <p:nvGrpSpPr>
          <p:cNvPr id="7179" name="Group 36"/>
          <p:cNvGrpSpPr>
            <a:grpSpLocks/>
          </p:cNvGrpSpPr>
          <p:nvPr/>
        </p:nvGrpSpPr>
        <p:grpSpPr bwMode="auto">
          <a:xfrm>
            <a:off x="847725" y="2286000"/>
            <a:ext cx="293688" cy="296863"/>
            <a:chOff x="1066" y="1525"/>
            <a:chExt cx="499" cy="504"/>
          </a:xfrm>
        </p:grpSpPr>
        <p:sp>
          <p:nvSpPr>
            <p:cNvPr id="96" name="AutoShape 32"/>
            <p:cNvSpPr>
              <a:spLocks noChangeArrowheads="1"/>
            </p:cNvSpPr>
            <p:nvPr/>
          </p:nvSpPr>
          <p:spPr bwMode="auto">
            <a:xfrm>
              <a:off x="1201" y="1525"/>
              <a:ext cx="229" cy="226"/>
            </a:xfrm>
            <a:prstGeom prst="diamond">
              <a:avLst/>
            </a:prstGeom>
            <a:solidFill>
              <a:srgbClr val="FF0000"/>
            </a:solidFill>
            <a:ln w="12700">
              <a:solidFill>
                <a:sysClr val="windowText" lastClr="000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97" name="AutoShape 33"/>
            <p:cNvSpPr>
              <a:spLocks noChangeArrowheads="1"/>
            </p:cNvSpPr>
            <p:nvPr/>
          </p:nvSpPr>
          <p:spPr bwMode="auto">
            <a:xfrm>
              <a:off x="1338" y="1660"/>
              <a:ext cx="227" cy="229"/>
            </a:xfrm>
            <a:prstGeom prst="diamond">
              <a:avLst/>
            </a:prstGeom>
            <a:solidFill>
              <a:srgbClr val="0000FF"/>
            </a:solidFill>
            <a:ln w="12700">
              <a:solidFill>
                <a:sysClr val="windowText" lastClr="000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algn="ctr"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ko-KR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98" name="AutoShape 34"/>
            <p:cNvSpPr>
              <a:spLocks noChangeArrowheads="1"/>
            </p:cNvSpPr>
            <p:nvPr/>
          </p:nvSpPr>
          <p:spPr bwMode="auto">
            <a:xfrm>
              <a:off x="1198" y="1803"/>
              <a:ext cx="227" cy="226"/>
            </a:xfrm>
            <a:prstGeom prst="diamond">
              <a:avLst/>
            </a:prstGeom>
            <a:solidFill>
              <a:srgbClr val="FF0000"/>
            </a:solidFill>
            <a:ln w="12700">
              <a:solidFill>
                <a:sysClr val="windowText" lastClr="000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99" name="AutoShape 35"/>
            <p:cNvSpPr>
              <a:spLocks noChangeArrowheads="1"/>
            </p:cNvSpPr>
            <p:nvPr/>
          </p:nvSpPr>
          <p:spPr bwMode="auto">
            <a:xfrm>
              <a:off x="1066" y="1660"/>
              <a:ext cx="227" cy="229"/>
            </a:xfrm>
            <a:prstGeom prst="diamond">
              <a:avLst/>
            </a:prstGeom>
            <a:solidFill>
              <a:srgbClr val="0000FF"/>
            </a:solidFill>
            <a:ln w="12700">
              <a:solidFill>
                <a:sysClr val="windowText" lastClr="000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kern="0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100" name="Text Box 44"/>
          <p:cNvSpPr txBox="1">
            <a:spLocks noChangeArrowheads="1"/>
          </p:cNvSpPr>
          <p:nvPr/>
        </p:nvSpPr>
        <p:spPr bwMode="auto">
          <a:xfrm>
            <a:off x="1177925" y="2214563"/>
            <a:ext cx="7170738" cy="40163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fontAlgn="auto" latinLnBrk="0">
              <a:spcBef>
                <a:spcPct val="50000"/>
              </a:spcBef>
              <a:spcAft>
                <a:spcPts val="0"/>
              </a:spcAft>
              <a:defRPr/>
            </a:pPr>
            <a:r>
              <a:rPr kumimoji="0" lang="en-US" altLang="ko-KR" sz="2000" b="1" kern="0" dirty="0">
                <a:solidFill>
                  <a:sysClr val="windowText" lastClr="000000"/>
                </a:solidFill>
              </a:rPr>
              <a:t>2. </a:t>
            </a:r>
            <a:r>
              <a:rPr kumimoji="0" lang="ko-KR" altLang="en-US" sz="2000" b="1" kern="0" dirty="0">
                <a:solidFill>
                  <a:sysClr val="windowText" lastClr="000000"/>
                </a:solidFill>
              </a:rPr>
              <a:t>제목입력</a:t>
            </a:r>
          </a:p>
        </p:txBody>
      </p:sp>
      <p:sp>
        <p:nvSpPr>
          <p:cNvPr id="101" name="모서리가 둥근 직사각형 100"/>
          <p:cNvSpPr/>
          <p:nvPr/>
        </p:nvSpPr>
        <p:spPr>
          <a:xfrm>
            <a:off x="1204889" y="2714620"/>
            <a:ext cx="7200000" cy="428628"/>
          </a:xfrm>
          <a:prstGeom prst="roundRect">
            <a:avLst/>
          </a:prstGeom>
          <a:solidFill>
            <a:srgbClr val="6DAA2D"/>
          </a:solidFill>
          <a:ln w="25400" cap="flat" cmpd="sng" algn="ctr">
            <a:noFill/>
            <a:prstDash val="solid"/>
          </a:ln>
          <a:effectLst/>
          <a:scene3d>
            <a:camera prst="orthographicFront">
              <a:rot lat="0" lon="0" rev="0"/>
            </a:camera>
            <a:lightRig rig="threePt" dir="t">
              <a:rot lat="0" lon="0" rev="600000"/>
            </a:lightRig>
          </a:scene3d>
          <a:sp3d prstMaterial="clear">
            <a:bevelT w="381000" h="190500"/>
          </a:sp3d>
        </p:spPr>
        <p:txBody>
          <a:bodyPr anchor="ctr"/>
          <a:lstStyle/>
          <a:p>
            <a:pPr marL="449263" fontAlgn="auto" latinLnBrk="0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2800" b="1" kern="0" spc="-150" dirty="0">
              <a:ln w="3175">
                <a:noFill/>
              </a:ln>
              <a:solidFill>
                <a:sysClr val="window" lastClr="FFFFFF"/>
              </a:solidFill>
              <a:effectLst>
                <a:glow rad="101600">
                  <a:sysClr val="windowText" lastClr="000000">
                    <a:lumMod val="75000"/>
                    <a:lumOff val="25000"/>
                    <a:alpha val="60000"/>
                  </a:sysClr>
                </a:glow>
              </a:effectLst>
              <a:latin typeface="Tahoma" pitchFamily="34" charset="0"/>
              <a:cs typeface="Tahoma" pitchFamily="34" charset="0"/>
            </a:endParaRPr>
          </a:p>
        </p:txBody>
      </p:sp>
      <p:grpSp>
        <p:nvGrpSpPr>
          <p:cNvPr id="7184" name="Group 36"/>
          <p:cNvGrpSpPr>
            <a:grpSpLocks/>
          </p:cNvGrpSpPr>
          <p:nvPr/>
        </p:nvGrpSpPr>
        <p:grpSpPr bwMode="auto">
          <a:xfrm>
            <a:off x="847725" y="2786063"/>
            <a:ext cx="293688" cy="296862"/>
            <a:chOff x="1066" y="1525"/>
            <a:chExt cx="499" cy="504"/>
          </a:xfrm>
        </p:grpSpPr>
        <p:sp>
          <p:nvSpPr>
            <p:cNvPr id="103" name="AutoShape 32"/>
            <p:cNvSpPr>
              <a:spLocks noChangeArrowheads="1"/>
            </p:cNvSpPr>
            <p:nvPr/>
          </p:nvSpPr>
          <p:spPr bwMode="auto">
            <a:xfrm>
              <a:off x="1201" y="1525"/>
              <a:ext cx="229" cy="226"/>
            </a:xfrm>
            <a:prstGeom prst="diamond">
              <a:avLst/>
            </a:prstGeom>
            <a:solidFill>
              <a:srgbClr val="FF0000"/>
            </a:solidFill>
            <a:ln w="12700">
              <a:solidFill>
                <a:sysClr val="windowText" lastClr="000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04" name="AutoShape 33"/>
            <p:cNvSpPr>
              <a:spLocks noChangeArrowheads="1"/>
            </p:cNvSpPr>
            <p:nvPr/>
          </p:nvSpPr>
          <p:spPr bwMode="auto">
            <a:xfrm>
              <a:off x="1338" y="1660"/>
              <a:ext cx="227" cy="229"/>
            </a:xfrm>
            <a:prstGeom prst="diamond">
              <a:avLst/>
            </a:prstGeom>
            <a:solidFill>
              <a:srgbClr val="0000FF"/>
            </a:solidFill>
            <a:ln w="12700">
              <a:solidFill>
                <a:sysClr val="windowText" lastClr="000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algn="ctr"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ko-KR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05" name="AutoShape 34"/>
            <p:cNvSpPr>
              <a:spLocks noChangeArrowheads="1"/>
            </p:cNvSpPr>
            <p:nvPr/>
          </p:nvSpPr>
          <p:spPr bwMode="auto">
            <a:xfrm>
              <a:off x="1198" y="1803"/>
              <a:ext cx="227" cy="226"/>
            </a:xfrm>
            <a:prstGeom prst="diamond">
              <a:avLst/>
            </a:prstGeom>
            <a:solidFill>
              <a:srgbClr val="FF0000"/>
            </a:solidFill>
            <a:ln w="12700">
              <a:solidFill>
                <a:sysClr val="windowText" lastClr="000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06" name="AutoShape 35"/>
            <p:cNvSpPr>
              <a:spLocks noChangeArrowheads="1"/>
            </p:cNvSpPr>
            <p:nvPr/>
          </p:nvSpPr>
          <p:spPr bwMode="auto">
            <a:xfrm>
              <a:off x="1066" y="1660"/>
              <a:ext cx="227" cy="229"/>
            </a:xfrm>
            <a:prstGeom prst="diamond">
              <a:avLst/>
            </a:prstGeom>
            <a:solidFill>
              <a:srgbClr val="0000FF"/>
            </a:solidFill>
            <a:ln w="12700">
              <a:solidFill>
                <a:sysClr val="windowText" lastClr="000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kern="0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107" name="Text Box 44"/>
          <p:cNvSpPr txBox="1">
            <a:spLocks noChangeArrowheads="1"/>
          </p:cNvSpPr>
          <p:nvPr/>
        </p:nvSpPr>
        <p:spPr bwMode="auto">
          <a:xfrm>
            <a:off x="1177925" y="2714625"/>
            <a:ext cx="7170738" cy="40163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fontAlgn="auto" latinLnBrk="0">
              <a:spcBef>
                <a:spcPct val="50000"/>
              </a:spcBef>
              <a:spcAft>
                <a:spcPts val="0"/>
              </a:spcAft>
              <a:defRPr/>
            </a:pPr>
            <a:r>
              <a:rPr kumimoji="0" lang="en-US" altLang="ko-KR" sz="2000" b="1" kern="0" dirty="0">
                <a:solidFill>
                  <a:sysClr val="windowText" lastClr="000000"/>
                </a:solidFill>
              </a:rPr>
              <a:t>3. </a:t>
            </a:r>
            <a:r>
              <a:rPr kumimoji="0" lang="ko-KR" altLang="en-US" sz="2000" b="1" kern="0" dirty="0">
                <a:solidFill>
                  <a:sysClr val="windowText" lastClr="000000"/>
                </a:solidFill>
              </a:rPr>
              <a:t>제목입력</a:t>
            </a:r>
          </a:p>
        </p:txBody>
      </p:sp>
      <p:sp>
        <p:nvSpPr>
          <p:cNvPr id="108" name="모서리가 둥근 직사각형 107"/>
          <p:cNvSpPr/>
          <p:nvPr/>
        </p:nvSpPr>
        <p:spPr>
          <a:xfrm>
            <a:off x="1204889" y="3214686"/>
            <a:ext cx="7200000" cy="428628"/>
          </a:xfrm>
          <a:prstGeom prst="roundRect">
            <a:avLst/>
          </a:prstGeom>
          <a:solidFill>
            <a:srgbClr val="6DAA2D"/>
          </a:solidFill>
          <a:ln w="25400" cap="flat" cmpd="sng" algn="ctr">
            <a:noFill/>
            <a:prstDash val="solid"/>
          </a:ln>
          <a:effectLst/>
          <a:scene3d>
            <a:camera prst="orthographicFront">
              <a:rot lat="0" lon="0" rev="0"/>
            </a:camera>
            <a:lightRig rig="threePt" dir="t">
              <a:rot lat="0" lon="0" rev="600000"/>
            </a:lightRig>
          </a:scene3d>
          <a:sp3d prstMaterial="clear">
            <a:bevelT w="381000" h="190500"/>
          </a:sp3d>
        </p:spPr>
        <p:txBody>
          <a:bodyPr anchor="ctr"/>
          <a:lstStyle/>
          <a:p>
            <a:pPr marL="449263" fontAlgn="auto" latinLnBrk="0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2800" b="1" kern="0" spc="-150" dirty="0">
              <a:ln w="3175">
                <a:noFill/>
              </a:ln>
              <a:solidFill>
                <a:sysClr val="window" lastClr="FFFFFF"/>
              </a:solidFill>
              <a:effectLst>
                <a:glow rad="101600">
                  <a:sysClr val="windowText" lastClr="000000">
                    <a:lumMod val="75000"/>
                    <a:lumOff val="25000"/>
                    <a:alpha val="60000"/>
                  </a:sysClr>
                </a:glow>
              </a:effectLst>
              <a:latin typeface="Tahoma" pitchFamily="34" charset="0"/>
              <a:cs typeface="Tahoma" pitchFamily="34" charset="0"/>
            </a:endParaRPr>
          </a:p>
        </p:txBody>
      </p:sp>
      <p:grpSp>
        <p:nvGrpSpPr>
          <p:cNvPr id="7189" name="Group 36"/>
          <p:cNvGrpSpPr>
            <a:grpSpLocks/>
          </p:cNvGrpSpPr>
          <p:nvPr/>
        </p:nvGrpSpPr>
        <p:grpSpPr bwMode="auto">
          <a:xfrm>
            <a:off x="847725" y="3286125"/>
            <a:ext cx="293688" cy="296863"/>
            <a:chOff x="1066" y="1525"/>
            <a:chExt cx="499" cy="504"/>
          </a:xfrm>
        </p:grpSpPr>
        <p:sp>
          <p:nvSpPr>
            <p:cNvPr id="110" name="AutoShape 32"/>
            <p:cNvSpPr>
              <a:spLocks noChangeArrowheads="1"/>
            </p:cNvSpPr>
            <p:nvPr/>
          </p:nvSpPr>
          <p:spPr bwMode="auto">
            <a:xfrm>
              <a:off x="1201" y="1525"/>
              <a:ext cx="229" cy="226"/>
            </a:xfrm>
            <a:prstGeom prst="diamond">
              <a:avLst/>
            </a:prstGeom>
            <a:solidFill>
              <a:srgbClr val="FF0000"/>
            </a:solidFill>
            <a:ln w="12700">
              <a:solidFill>
                <a:sysClr val="windowText" lastClr="000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11" name="AutoShape 33"/>
            <p:cNvSpPr>
              <a:spLocks noChangeArrowheads="1"/>
            </p:cNvSpPr>
            <p:nvPr/>
          </p:nvSpPr>
          <p:spPr bwMode="auto">
            <a:xfrm>
              <a:off x="1338" y="1660"/>
              <a:ext cx="227" cy="229"/>
            </a:xfrm>
            <a:prstGeom prst="diamond">
              <a:avLst/>
            </a:prstGeom>
            <a:solidFill>
              <a:srgbClr val="0000FF"/>
            </a:solidFill>
            <a:ln w="12700">
              <a:solidFill>
                <a:sysClr val="windowText" lastClr="000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algn="ctr"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ko-KR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12" name="AutoShape 34"/>
            <p:cNvSpPr>
              <a:spLocks noChangeArrowheads="1"/>
            </p:cNvSpPr>
            <p:nvPr/>
          </p:nvSpPr>
          <p:spPr bwMode="auto">
            <a:xfrm>
              <a:off x="1198" y="1803"/>
              <a:ext cx="227" cy="226"/>
            </a:xfrm>
            <a:prstGeom prst="diamond">
              <a:avLst/>
            </a:prstGeom>
            <a:solidFill>
              <a:srgbClr val="FF0000"/>
            </a:solidFill>
            <a:ln w="12700">
              <a:solidFill>
                <a:sysClr val="windowText" lastClr="000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13" name="AutoShape 35"/>
            <p:cNvSpPr>
              <a:spLocks noChangeArrowheads="1"/>
            </p:cNvSpPr>
            <p:nvPr/>
          </p:nvSpPr>
          <p:spPr bwMode="auto">
            <a:xfrm>
              <a:off x="1066" y="1660"/>
              <a:ext cx="227" cy="229"/>
            </a:xfrm>
            <a:prstGeom prst="diamond">
              <a:avLst/>
            </a:prstGeom>
            <a:solidFill>
              <a:srgbClr val="0000FF"/>
            </a:solidFill>
            <a:ln w="12700">
              <a:solidFill>
                <a:sysClr val="windowText" lastClr="000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kern="0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114" name="Text Box 44"/>
          <p:cNvSpPr txBox="1">
            <a:spLocks noChangeArrowheads="1"/>
          </p:cNvSpPr>
          <p:nvPr/>
        </p:nvSpPr>
        <p:spPr bwMode="auto">
          <a:xfrm>
            <a:off x="1177925" y="3214688"/>
            <a:ext cx="7170738" cy="40163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fontAlgn="auto" latinLnBrk="0">
              <a:spcBef>
                <a:spcPct val="50000"/>
              </a:spcBef>
              <a:spcAft>
                <a:spcPts val="0"/>
              </a:spcAft>
              <a:defRPr/>
            </a:pPr>
            <a:r>
              <a:rPr kumimoji="0" lang="en-US" altLang="ko-KR" sz="2000" b="1" kern="0" dirty="0">
                <a:solidFill>
                  <a:sysClr val="windowText" lastClr="000000"/>
                </a:solidFill>
              </a:rPr>
              <a:t>4. </a:t>
            </a:r>
            <a:r>
              <a:rPr kumimoji="0" lang="ko-KR" altLang="en-US" sz="2000" b="1" kern="0" dirty="0">
                <a:solidFill>
                  <a:sysClr val="windowText" lastClr="000000"/>
                </a:solidFill>
              </a:rPr>
              <a:t>제목입력</a:t>
            </a:r>
          </a:p>
        </p:txBody>
      </p:sp>
      <p:sp>
        <p:nvSpPr>
          <p:cNvPr id="115" name="모서리가 둥근 직사각형 114"/>
          <p:cNvSpPr/>
          <p:nvPr/>
        </p:nvSpPr>
        <p:spPr>
          <a:xfrm>
            <a:off x="1204889" y="3714752"/>
            <a:ext cx="7200000" cy="428628"/>
          </a:xfrm>
          <a:prstGeom prst="roundRect">
            <a:avLst/>
          </a:prstGeom>
          <a:solidFill>
            <a:srgbClr val="6DAA2D"/>
          </a:solidFill>
          <a:ln w="25400" cap="flat" cmpd="sng" algn="ctr">
            <a:noFill/>
            <a:prstDash val="solid"/>
          </a:ln>
          <a:effectLst/>
          <a:scene3d>
            <a:camera prst="orthographicFront">
              <a:rot lat="0" lon="0" rev="0"/>
            </a:camera>
            <a:lightRig rig="threePt" dir="t">
              <a:rot lat="0" lon="0" rev="600000"/>
            </a:lightRig>
          </a:scene3d>
          <a:sp3d prstMaterial="clear">
            <a:bevelT w="381000" h="190500"/>
          </a:sp3d>
        </p:spPr>
        <p:txBody>
          <a:bodyPr anchor="ctr"/>
          <a:lstStyle/>
          <a:p>
            <a:pPr marL="449263" fontAlgn="auto" latinLnBrk="0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2800" b="1" kern="0" spc="-150" dirty="0">
              <a:ln w="3175">
                <a:noFill/>
              </a:ln>
              <a:solidFill>
                <a:sysClr val="window" lastClr="FFFFFF"/>
              </a:solidFill>
              <a:effectLst>
                <a:glow rad="101600">
                  <a:sysClr val="windowText" lastClr="000000">
                    <a:lumMod val="75000"/>
                    <a:lumOff val="25000"/>
                    <a:alpha val="60000"/>
                  </a:sysClr>
                </a:glow>
              </a:effectLst>
              <a:latin typeface="Tahoma" pitchFamily="34" charset="0"/>
              <a:cs typeface="Tahoma" pitchFamily="34" charset="0"/>
            </a:endParaRPr>
          </a:p>
        </p:txBody>
      </p:sp>
      <p:grpSp>
        <p:nvGrpSpPr>
          <p:cNvPr id="7194" name="Group 36"/>
          <p:cNvGrpSpPr>
            <a:grpSpLocks/>
          </p:cNvGrpSpPr>
          <p:nvPr/>
        </p:nvGrpSpPr>
        <p:grpSpPr bwMode="auto">
          <a:xfrm>
            <a:off x="847725" y="3786188"/>
            <a:ext cx="293688" cy="296862"/>
            <a:chOff x="1066" y="1525"/>
            <a:chExt cx="499" cy="504"/>
          </a:xfrm>
        </p:grpSpPr>
        <p:sp>
          <p:nvSpPr>
            <p:cNvPr id="117" name="AutoShape 32"/>
            <p:cNvSpPr>
              <a:spLocks noChangeArrowheads="1"/>
            </p:cNvSpPr>
            <p:nvPr/>
          </p:nvSpPr>
          <p:spPr bwMode="auto">
            <a:xfrm>
              <a:off x="1201" y="1525"/>
              <a:ext cx="229" cy="226"/>
            </a:xfrm>
            <a:prstGeom prst="diamond">
              <a:avLst/>
            </a:prstGeom>
            <a:solidFill>
              <a:srgbClr val="FF0000"/>
            </a:solidFill>
            <a:ln w="12700">
              <a:solidFill>
                <a:sysClr val="windowText" lastClr="000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18" name="AutoShape 33"/>
            <p:cNvSpPr>
              <a:spLocks noChangeArrowheads="1"/>
            </p:cNvSpPr>
            <p:nvPr/>
          </p:nvSpPr>
          <p:spPr bwMode="auto">
            <a:xfrm>
              <a:off x="1338" y="1660"/>
              <a:ext cx="227" cy="229"/>
            </a:xfrm>
            <a:prstGeom prst="diamond">
              <a:avLst/>
            </a:prstGeom>
            <a:solidFill>
              <a:srgbClr val="0000FF"/>
            </a:solidFill>
            <a:ln w="12700">
              <a:solidFill>
                <a:sysClr val="windowText" lastClr="000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algn="ctr"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ko-KR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19" name="AutoShape 34"/>
            <p:cNvSpPr>
              <a:spLocks noChangeArrowheads="1"/>
            </p:cNvSpPr>
            <p:nvPr/>
          </p:nvSpPr>
          <p:spPr bwMode="auto">
            <a:xfrm>
              <a:off x="1198" y="1803"/>
              <a:ext cx="227" cy="226"/>
            </a:xfrm>
            <a:prstGeom prst="diamond">
              <a:avLst/>
            </a:prstGeom>
            <a:solidFill>
              <a:srgbClr val="FF0000"/>
            </a:solidFill>
            <a:ln w="12700">
              <a:solidFill>
                <a:sysClr val="windowText" lastClr="000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20" name="AutoShape 35"/>
            <p:cNvSpPr>
              <a:spLocks noChangeArrowheads="1"/>
            </p:cNvSpPr>
            <p:nvPr/>
          </p:nvSpPr>
          <p:spPr bwMode="auto">
            <a:xfrm>
              <a:off x="1066" y="1660"/>
              <a:ext cx="227" cy="229"/>
            </a:xfrm>
            <a:prstGeom prst="diamond">
              <a:avLst/>
            </a:prstGeom>
            <a:solidFill>
              <a:srgbClr val="0000FF"/>
            </a:solidFill>
            <a:ln w="12700">
              <a:solidFill>
                <a:sysClr val="windowText" lastClr="000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kern="0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121" name="Text Box 44"/>
          <p:cNvSpPr txBox="1">
            <a:spLocks noChangeArrowheads="1"/>
          </p:cNvSpPr>
          <p:nvPr/>
        </p:nvSpPr>
        <p:spPr bwMode="auto">
          <a:xfrm>
            <a:off x="1177925" y="3714750"/>
            <a:ext cx="7170738" cy="40163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fontAlgn="auto" latinLnBrk="0">
              <a:spcBef>
                <a:spcPct val="50000"/>
              </a:spcBef>
              <a:spcAft>
                <a:spcPts val="0"/>
              </a:spcAft>
              <a:defRPr/>
            </a:pPr>
            <a:r>
              <a:rPr kumimoji="0" lang="en-US" altLang="ko-KR" sz="2000" b="1" kern="0" dirty="0">
                <a:solidFill>
                  <a:sysClr val="windowText" lastClr="000000"/>
                </a:solidFill>
              </a:rPr>
              <a:t>5. </a:t>
            </a:r>
            <a:r>
              <a:rPr kumimoji="0" lang="ko-KR" altLang="en-US" sz="2000" b="1" kern="0" dirty="0">
                <a:solidFill>
                  <a:sysClr val="windowText" lastClr="000000"/>
                </a:solidFill>
              </a:rPr>
              <a:t>제목입력</a:t>
            </a:r>
          </a:p>
        </p:txBody>
      </p:sp>
      <p:sp>
        <p:nvSpPr>
          <p:cNvPr id="122" name="모서리가 둥근 직사각형 121"/>
          <p:cNvSpPr/>
          <p:nvPr/>
        </p:nvSpPr>
        <p:spPr>
          <a:xfrm>
            <a:off x="1204889" y="4214818"/>
            <a:ext cx="7200000" cy="428628"/>
          </a:xfrm>
          <a:prstGeom prst="roundRect">
            <a:avLst/>
          </a:prstGeom>
          <a:solidFill>
            <a:srgbClr val="6DAA2D"/>
          </a:solidFill>
          <a:ln w="25400" cap="flat" cmpd="sng" algn="ctr">
            <a:noFill/>
            <a:prstDash val="solid"/>
          </a:ln>
          <a:effectLst/>
          <a:scene3d>
            <a:camera prst="orthographicFront">
              <a:rot lat="0" lon="0" rev="0"/>
            </a:camera>
            <a:lightRig rig="threePt" dir="t">
              <a:rot lat="0" lon="0" rev="600000"/>
            </a:lightRig>
          </a:scene3d>
          <a:sp3d prstMaterial="clear">
            <a:bevelT w="381000" h="190500"/>
          </a:sp3d>
        </p:spPr>
        <p:txBody>
          <a:bodyPr anchor="ctr"/>
          <a:lstStyle/>
          <a:p>
            <a:pPr marL="449263" fontAlgn="auto" latinLnBrk="0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2800" b="1" kern="0" spc="-150" dirty="0">
              <a:ln w="3175">
                <a:noFill/>
              </a:ln>
              <a:solidFill>
                <a:sysClr val="window" lastClr="FFFFFF"/>
              </a:solidFill>
              <a:effectLst>
                <a:glow rad="101600">
                  <a:sysClr val="windowText" lastClr="000000">
                    <a:lumMod val="75000"/>
                    <a:lumOff val="25000"/>
                    <a:alpha val="60000"/>
                  </a:sysClr>
                </a:glow>
              </a:effectLst>
              <a:latin typeface="Tahoma" pitchFamily="34" charset="0"/>
              <a:cs typeface="Tahoma" pitchFamily="34" charset="0"/>
            </a:endParaRPr>
          </a:p>
        </p:txBody>
      </p:sp>
      <p:grpSp>
        <p:nvGrpSpPr>
          <p:cNvPr id="7199" name="Group 36"/>
          <p:cNvGrpSpPr>
            <a:grpSpLocks/>
          </p:cNvGrpSpPr>
          <p:nvPr/>
        </p:nvGrpSpPr>
        <p:grpSpPr bwMode="auto">
          <a:xfrm>
            <a:off x="847725" y="4286250"/>
            <a:ext cx="293688" cy="296863"/>
            <a:chOff x="1066" y="1525"/>
            <a:chExt cx="499" cy="504"/>
          </a:xfrm>
        </p:grpSpPr>
        <p:sp>
          <p:nvSpPr>
            <p:cNvPr id="124" name="AutoShape 32"/>
            <p:cNvSpPr>
              <a:spLocks noChangeArrowheads="1"/>
            </p:cNvSpPr>
            <p:nvPr/>
          </p:nvSpPr>
          <p:spPr bwMode="auto">
            <a:xfrm>
              <a:off x="1201" y="1525"/>
              <a:ext cx="229" cy="226"/>
            </a:xfrm>
            <a:prstGeom prst="diamond">
              <a:avLst/>
            </a:prstGeom>
            <a:solidFill>
              <a:srgbClr val="FF0000"/>
            </a:solidFill>
            <a:ln w="12700">
              <a:solidFill>
                <a:sysClr val="windowText" lastClr="000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25" name="AutoShape 33"/>
            <p:cNvSpPr>
              <a:spLocks noChangeArrowheads="1"/>
            </p:cNvSpPr>
            <p:nvPr/>
          </p:nvSpPr>
          <p:spPr bwMode="auto">
            <a:xfrm>
              <a:off x="1338" y="1660"/>
              <a:ext cx="227" cy="229"/>
            </a:xfrm>
            <a:prstGeom prst="diamond">
              <a:avLst/>
            </a:prstGeom>
            <a:solidFill>
              <a:srgbClr val="0000FF"/>
            </a:solidFill>
            <a:ln w="12700">
              <a:solidFill>
                <a:sysClr val="windowText" lastClr="000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algn="ctr"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ko-KR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26" name="AutoShape 34"/>
            <p:cNvSpPr>
              <a:spLocks noChangeArrowheads="1"/>
            </p:cNvSpPr>
            <p:nvPr/>
          </p:nvSpPr>
          <p:spPr bwMode="auto">
            <a:xfrm>
              <a:off x="1198" y="1803"/>
              <a:ext cx="227" cy="226"/>
            </a:xfrm>
            <a:prstGeom prst="diamond">
              <a:avLst/>
            </a:prstGeom>
            <a:solidFill>
              <a:srgbClr val="FF0000"/>
            </a:solidFill>
            <a:ln w="12700">
              <a:solidFill>
                <a:sysClr val="windowText" lastClr="000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27" name="AutoShape 35"/>
            <p:cNvSpPr>
              <a:spLocks noChangeArrowheads="1"/>
            </p:cNvSpPr>
            <p:nvPr/>
          </p:nvSpPr>
          <p:spPr bwMode="auto">
            <a:xfrm>
              <a:off x="1066" y="1660"/>
              <a:ext cx="227" cy="229"/>
            </a:xfrm>
            <a:prstGeom prst="diamond">
              <a:avLst/>
            </a:prstGeom>
            <a:solidFill>
              <a:srgbClr val="0000FF"/>
            </a:solidFill>
            <a:ln w="12700">
              <a:solidFill>
                <a:sysClr val="windowText" lastClr="000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kern="0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128" name="Text Box 44"/>
          <p:cNvSpPr txBox="1">
            <a:spLocks noChangeArrowheads="1"/>
          </p:cNvSpPr>
          <p:nvPr/>
        </p:nvSpPr>
        <p:spPr bwMode="auto">
          <a:xfrm>
            <a:off x="1177925" y="4214813"/>
            <a:ext cx="7170738" cy="40163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fontAlgn="auto" latinLnBrk="0">
              <a:spcBef>
                <a:spcPct val="50000"/>
              </a:spcBef>
              <a:spcAft>
                <a:spcPts val="0"/>
              </a:spcAft>
              <a:defRPr/>
            </a:pPr>
            <a:r>
              <a:rPr kumimoji="0" lang="en-US" altLang="ko-KR" sz="2000" b="1" kern="0" dirty="0">
                <a:solidFill>
                  <a:sysClr val="windowText" lastClr="000000"/>
                </a:solidFill>
              </a:rPr>
              <a:t>6. </a:t>
            </a:r>
            <a:r>
              <a:rPr kumimoji="0" lang="ko-KR" altLang="en-US" sz="2000" b="1" kern="0" dirty="0">
                <a:solidFill>
                  <a:sysClr val="windowText" lastClr="000000"/>
                </a:solidFill>
              </a:rPr>
              <a:t>제목입력</a:t>
            </a:r>
          </a:p>
        </p:txBody>
      </p:sp>
      <p:sp>
        <p:nvSpPr>
          <p:cNvPr id="129" name="모서리가 둥근 직사각형 128"/>
          <p:cNvSpPr/>
          <p:nvPr/>
        </p:nvSpPr>
        <p:spPr>
          <a:xfrm>
            <a:off x="1204889" y="4714884"/>
            <a:ext cx="7200000" cy="428628"/>
          </a:xfrm>
          <a:prstGeom prst="roundRect">
            <a:avLst/>
          </a:prstGeom>
          <a:solidFill>
            <a:srgbClr val="6DAA2D"/>
          </a:solidFill>
          <a:ln w="25400" cap="flat" cmpd="sng" algn="ctr">
            <a:noFill/>
            <a:prstDash val="solid"/>
          </a:ln>
          <a:effectLst/>
          <a:scene3d>
            <a:camera prst="orthographicFront">
              <a:rot lat="0" lon="0" rev="0"/>
            </a:camera>
            <a:lightRig rig="threePt" dir="t">
              <a:rot lat="0" lon="0" rev="600000"/>
            </a:lightRig>
          </a:scene3d>
          <a:sp3d prstMaterial="clear">
            <a:bevelT w="381000" h="190500"/>
          </a:sp3d>
        </p:spPr>
        <p:txBody>
          <a:bodyPr anchor="ctr"/>
          <a:lstStyle/>
          <a:p>
            <a:pPr marL="449263" fontAlgn="auto" latinLnBrk="0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2800" b="1" kern="0" spc="-150" dirty="0">
              <a:ln w="3175">
                <a:noFill/>
              </a:ln>
              <a:solidFill>
                <a:sysClr val="window" lastClr="FFFFFF"/>
              </a:solidFill>
              <a:effectLst>
                <a:glow rad="101600">
                  <a:sysClr val="windowText" lastClr="000000">
                    <a:lumMod val="75000"/>
                    <a:lumOff val="25000"/>
                    <a:alpha val="60000"/>
                  </a:sysClr>
                </a:glow>
              </a:effectLst>
              <a:latin typeface="Tahoma" pitchFamily="34" charset="0"/>
              <a:cs typeface="Tahoma" pitchFamily="34" charset="0"/>
            </a:endParaRPr>
          </a:p>
        </p:txBody>
      </p:sp>
      <p:grpSp>
        <p:nvGrpSpPr>
          <p:cNvPr id="7204" name="Group 36"/>
          <p:cNvGrpSpPr>
            <a:grpSpLocks/>
          </p:cNvGrpSpPr>
          <p:nvPr/>
        </p:nvGrpSpPr>
        <p:grpSpPr bwMode="auto">
          <a:xfrm>
            <a:off x="847725" y="4786313"/>
            <a:ext cx="293688" cy="296862"/>
            <a:chOff x="1066" y="1525"/>
            <a:chExt cx="499" cy="504"/>
          </a:xfrm>
        </p:grpSpPr>
        <p:sp>
          <p:nvSpPr>
            <p:cNvPr id="131" name="AutoShape 32"/>
            <p:cNvSpPr>
              <a:spLocks noChangeArrowheads="1"/>
            </p:cNvSpPr>
            <p:nvPr/>
          </p:nvSpPr>
          <p:spPr bwMode="auto">
            <a:xfrm>
              <a:off x="1201" y="1525"/>
              <a:ext cx="229" cy="226"/>
            </a:xfrm>
            <a:prstGeom prst="diamond">
              <a:avLst/>
            </a:prstGeom>
            <a:solidFill>
              <a:srgbClr val="FF0000"/>
            </a:solidFill>
            <a:ln w="12700">
              <a:solidFill>
                <a:sysClr val="windowText" lastClr="000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32" name="AutoShape 33"/>
            <p:cNvSpPr>
              <a:spLocks noChangeArrowheads="1"/>
            </p:cNvSpPr>
            <p:nvPr/>
          </p:nvSpPr>
          <p:spPr bwMode="auto">
            <a:xfrm>
              <a:off x="1338" y="1660"/>
              <a:ext cx="227" cy="229"/>
            </a:xfrm>
            <a:prstGeom prst="diamond">
              <a:avLst/>
            </a:prstGeom>
            <a:solidFill>
              <a:srgbClr val="0000FF"/>
            </a:solidFill>
            <a:ln w="12700">
              <a:solidFill>
                <a:sysClr val="windowText" lastClr="000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algn="ctr"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ko-KR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33" name="AutoShape 34"/>
            <p:cNvSpPr>
              <a:spLocks noChangeArrowheads="1"/>
            </p:cNvSpPr>
            <p:nvPr/>
          </p:nvSpPr>
          <p:spPr bwMode="auto">
            <a:xfrm>
              <a:off x="1198" y="1803"/>
              <a:ext cx="227" cy="226"/>
            </a:xfrm>
            <a:prstGeom prst="diamond">
              <a:avLst/>
            </a:prstGeom>
            <a:solidFill>
              <a:srgbClr val="FF0000"/>
            </a:solidFill>
            <a:ln w="12700">
              <a:solidFill>
                <a:sysClr val="windowText" lastClr="000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34" name="AutoShape 35"/>
            <p:cNvSpPr>
              <a:spLocks noChangeArrowheads="1"/>
            </p:cNvSpPr>
            <p:nvPr/>
          </p:nvSpPr>
          <p:spPr bwMode="auto">
            <a:xfrm>
              <a:off x="1066" y="1660"/>
              <a:ext cx="227" cy="229"/>
            </a:xfrm>
            <a:prstGeom prst="diamond">
              <a:avLst/>
            </a:prstGeom>
            <a:solidFill>
              <a:srgbClr val="0000FF"/>
            </a:solidFill>
            <a:ln w="12700">
              <a:solidFill>
                <a:sysClr val="windowText" lastClr="000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kern="0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135" name="Text Box 44"/>
          <p:cNvSpPr txBox="1">
            <a:spLocks noChangeArrowheads="1"/>
          </p:cNvSpPr>
          <p:nvPr/>
        </p:nvSpPr>
        <p:spPr bwMode="auto">
          <a:xfrm>
            <a:off x="1177925" y="4714875"/>
            <a:ext cx="7170738" cy="40163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fontAlgn="auto" latinLnBrk="0">
              <a:spcBef>
                <a:spcPct val="50000"/>
              </a:spcBef>
              <a:spcAft>
                <a:spcPts val="0"/>
              </a:spcAft>
              <a:defRPr/>
            </a:pPr>
            <a:r>
              <a:rPr kumimoji="0" lang="en-US" altLang="ko-KR" sz="2000" b="1" kern="0" dirty="0">
                <a:solidFill>
                  <a:sysClr val="windowText" lastClr="000000"/>
                </a:solidFill>
              </a:rPr>
              <a:t>7. </a:t>
            </a:r>
            <a:r>
              <a:rPr kumimoji="0" lang="ko-KR" altLang="en-US" sz="2000" b="1" kern="0" dirty="0">
                <a:solidFill>
                  <a:sysClr val="windowText" lastClr="000000"/>
                </a:solidFill>
              </a:rPr>
              <a:t>제목입력</a:t>
            </a:r>
          </a:p>
        </p:txBody>
      </p:sp>
      <p:sp>
        <p:nvSpPr>
          <p:cNvPr id="136" name="모서리가 둥근 직사각형 135"/>
          <p:cNvSpPr/>
          <p:nvPr/>
        </p:nvSpPr>
        <p:spPr>
          <a:xfrm>
            <a:off x="1204889" y="5214950"/>
            <a:ext cx="7200000" cy="428628"/>
          </a:xfrm>
          <a:prstGeom prst="roundRect">
            <a:avLst/>
          </a:prstGeom>
          <a:solidFill>
            <a:srgbClr val="6DAA2D"/>
          </a:solidFill>
          <a:ln w="25400" cap="flat" cmpd="sng" algn="ctr">
            <a:noFill/>
            <a:prstDash val="solid"/>
          </a:ln>
          <a:effectLst/>
          <a:scene3d>
            <a:camera prst="orthographicFront">
              <a:rot lat="0" lon="0" rev="0"/>
            </a:camera>
            <a:lightRig rig="threePt" dir="t">
              <a:rot lat="0" lon="0" rev="600000"/>
            </a:lightRig>
          </a:scene3d>
          <a:sp3d prstMaterial="clear">
            <a:bevelT w="381000" h="190500"/>
          </a:sp3d>
        </p:spPr>
        <p:txBody>
          <a:bodyPr anchor="ctr"/>
          <a:lstStyle/>
          <a:p>
            <a:pPr marL="449263" fontAlgn="auto" latinLnBrk="0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2800" b="1" kern="0" spc="-150" dirty="0">
              <a:ln w="3175">
                <a:noFill/>
              </a:ln>
              <a:solidFill>
                <a:sysClr val="window" lastClr="FFFFFF"/>
              </a:solidFill>
              <a:effectLst>
                <a:glow rad="101600">
                  <a:sysClr val="windowText" lastClr="000000">
                    <a:lumMod val="75000"/>
                    <a:lumOff val="25000"/>
                    <a:alpha val="60000"/>
                  </a:sysClr>
                </a:glow>
              </a:effectLst>
              <a:latin typeface="Tahoma" pitchFamily="34" charset="0"/>
              <a:cs typeface="Tahoma" pitchFamily="34" charset="0"/>
            </a:endParaRPr>
          </a:p>
        </p:txBody>
      </p:sp>
      <p:grpSp>
        <p:nvGrpSpPr>
          <p:cNvPr id="7209" name="Group 36"/>
          <p:cNvGrpSpPr>
            <a:grpSpLocks/>
          </p:cNvGrpSpPr>
          <p:nvPr/>
        </p:nvGrpSpPr>
        <p:grpSpPr bwMode="auto">
          <a:xfrm>
            <a:off x="847725" y="5286375"/>
            <a:ext cx="293688" cy="296863"/>
            <a:chOff x="1066" y="1525"/>
            <a:chExt cx="499" cy="504"/>
          </a:xfrm>
        </p:grpSpPr>
        <p:sp>
          <p:nvSpPr>
            <p:cNvPr id="138" name="AutoShape 32"/>
            <p:cNvSpPr>
              <a:spLocks noChangeArrowheads="1"/>
            </p:cNvSpPr>
            <p:nvPr/>
          </p:nvSpPr>
          <p:spPr bwMode="auto">
            <a:xfrm>
              <a:off x="1201" y="1525"/>
              <a:ext cx="229" cy="226"/>
            </a:xfrm>
            <a:prstGeom prst="diamond">
              <a:avLst/>
            </a:prstGeom>
            <a:solidFill>
              <a:srgbClr val="FF0000"/>
            </a:solidFill>
            <a:ln w="12700">
              <a:solidFill>
                <a:sysClr val="windowText" lastClr="000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39" name="AutoShape 33"/>
            <p:cNvSpPr>
              <a:spLocks noChangeArrowheads="1"/>
            </p:cNvSpPr>
            <p:nvPr/>
          </p:nvSpPr>
          <p:spPr bwMode="auto">
            <a:xfrm>
              <a:off x="1338" y="1660"/>
              <a:ext cx="227" cy="229"/>
            </a:xfrm>
            <a:prstGeom prst="diamond">
              <a:avLst/>
            </a:prstGeom>
            <a:solidFill>
              <a:srgbClr val="0000FF"/>
            </a:solidFill>
            <a:ln w="12700">
              <a:solidFill>
                <a:sysClr val="windowText" lastClr="000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algn="ctr"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ko-KR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40" name="AutoShape 34"/>
            <p:cNvSpPr>
              <a:spLocks noChangeArrowheads="1"/>
            </p:cNvSpPr>
            <p:nvPr/>
          </p:nvSpPr>
          <p:spPr bwMode="auto">
            <a:xfrm>
              <a:off x="1198" y="1803"/>
              <a:ext cx="227" cy="226"/>
            </a:xfrm>
            <a:prstGeom prst="diamond">
              <a:avLst/>
            </a:prstGeom>
            <a:solidFill>
              <a:srgbClr val="FF0000"/>
            </a:solidFill>
            <a:ln w="12700">
              <a:solidFill>
                <a:sysClr val="windowText" lastClr="000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41" name="AutoShape 35"/>
            <p:cNvSpPr>
              <a:spLocks noChangeArrowheads="1"/>
            </p:cNvSpPr>
            <p:nvPr/>
          </p:nvSpPr>
          <p:spPr bwMode="auto">
            <a:xfrm>
              <a:off x="1066" y="1660"/>
              <a:ext cx="227" cy="229"/>
            </a:xfrm>
            <a:prstGeom prst="diamond">
              <a:avLst/>
            </a:prstGeom>
            <a:solidFill>
              <a:srgbClr val="0000FF"/>
            </a:solidFill>
            <a:ln w="12700">
              <a:solidFill>
                <a:sysClr val="windowText" lastClr="000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kern="0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142" name="Text Box 44"/>
          <p:cNvSpPr txBox="1">
            <a:spLocks noChangeArrowheads="1"/>
          </p:cNvSpPr>
          <p:nvPr/>
        </p:nvSpPr>
        <p:spPr bwMode="auto">
          <a:xfrm>
            <a:off x="1177925" y="5214938"/>
            <a:ext cx="7170738" cy="40163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fontAlgn="auto" latinLnBrk="0">
              <a:spcBef>
                <a:spcPct val="50000"/>
              </a:spcBef>
              <a:spcAft>
                <a:spcPts val="0"/>
              </a:spcAft>
              <a:defRPr/>
            </a:pPr>
            <a:r>
              <a:rPr kumimoji="0" lang="en-US" altLang="ko-KR" sz="2000" b="1" kern="0" dirty="0">
                <a:solidFill>
                  <a:sysClr val="windowText" lastClr="000000"/>
                </a:solidFill>
              </a:rPr>
              <a:t>8. </a:t>
            </a:r>
            <a:r>
              <a:rPr kumimoji="0" lang="ko-KR" altLang="en-US" sz="2000" b="1" kern="0" dirty="0">
                <a:solidFill>
                  <a:sysClr val="windowText" lastClr="000000"/>
                </a:solidFill>
              </a:rPr>
              <a:t>제목입력</a:t>
            </a: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47663" y="-252413"/>
            <a:ext cx="9839325" cy="7362825"/>
          </a:xfrm>
          <a:prstGeom prst="rect">
            <a:avLst/>
          </a:prstGeom>
        </p:spPr>
      </p:pic>
      <p:sp>
        <p:nvSpPr>
          <p:cNvPr id="8" name="직사각형 7"/>
          <p:cNvSpPr/>
          <p:nvPr/>
        </p:nvSpPr>
        <p:spPr>
          <a:xfrm>
            <a:off x="719105" y="404664"/>
            <a:ext cx="507703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</a:rPr>
              <a:t>노인학대 사례와 바람직한 대처 방안</a:t>
            </a:r>
          </a:p>
        </p:txBody>
      </p:sp>
      <p:grpSp>
        <p:nvGrpSpPr>
          <p:cNvPr id="61" name="그룹 3"/>
          <p:cNvGrpSpPr/>
          <p:nvPr/>
        </p:nvGrpSpPr>
        <p:grpSpPr>
          <a:xfrm>
            <a:off x="5737390" y="2077668"/>
            <a:ext cx="4806534" cy="5231609"/>
            <a:chOff x="4865111" y="2564904"/>
            <a:chExt cx="3592487" cy="4383662"/>
          </a:xfrm>
          <a:solidFill>
            <a:schemeClr val="bg1">
              <a:lumMod val="95000"/>
            </a:schemeClr>
          </a:solidFill>
        </p:grpSpPr>
        <p:grpSp>
          <p:nvGrpSpPr>
            <p:cNvPr id="62" name="그룹 67"/>
            <p:cNvGrpSpPr/>
            <p:nvPr/>
          </p:nvGrpSpPr>
          <p:grpSpPr>
            <a:xfrm>
              <a:off x="4865111" y="2688424"/>
              <a:ext cx="3573003" cy="4260142"/>
              <a:chOff x="4865111" y="2675617"/>
              <a:chExt cx="3573003" cy="4260142"/>
            </a:xfrm>
            <a:grpFill/>
          </p:grpSpPr>
          <p:sp>
            <p:nvSpPr>
              <p:cNvPr id="77" name="자유형 76"/>
              <p:cNvSpPr/>
              <p:nvPr/>
            </p:nvSpPr>
            <p:spPr>
              <a:xfrm>
                <a:off x="4865111" y="2675617"/>
                <a:ext cx="3548024" cy="4260142"/>
              </a:xfrm>
              <a:custGeom>
                <a:avLst/>
                <a:gdLst>
                  <a:gd name="connsiteX0" fmla="*/ 2201333 w 3557693"/>
                  <a:gd name="connsiteY0" fmla="*/ 4043680 h 4043680"/>
                  <a:gd name="connsiteX1" fmla="*/ 2160693 w 3557693"/>
                  <a:gd name="connsiteY1" fmla="*/ 2987040 h 4043680"/>
                  <a:gd name="connsiteX2" fmla="*/ 2150533 w 3557693"/>
                  <a:gd name="connsiteY2" fmla="*/ 2387600 h 4043680"/>
                  <a:gd name="connsiteX3" fmla="*/ 2302933 w 3557693"/>
                  <a:gd name="connsiteY3" fmla="*/ 2103120 h 4043680"/>
                  <a:gd name="connsiteX4" fmla="*/ 2628053 w 3557693"/>
                  <a:gd name="connsiteY4" fmla="*/ 1838960 h 4043680"/>
                  <a:gd name="connsiteX5" fmla="*/ 3014133 w 3557693"/>
                  <a:gd name="connsiteY5" fmla="*/ 1615440 h 4043680"/>
                  <a:gd name="connsiteX6" fmla="*/ 3288453 w 3557693"/>
                  <a:gd name="connsiteY6" fmla="*/ 1503680 h 4043680"/>
                  <a:gd name="connsiteX7" fmla="*/ 3471333 w 3557693"/>
                  <a:gd name="connsiteY7" fmla="*/ 1391920 h 4043680"/>
                  <a:gd name="connsiteX8" fmla="*/ 3552613 w 3557693"/>
                  <a:gd name="connsiteY8" fmla="*/ 1280160 h 4043680"/>
                  <a:gd name="connsiteX9" fmla="*/ 3501813 w 3557693"/>
                  <a:gd name="connsiteY9" fmla="*/ 1270000 h 4043680"/>
                  <a:gd name="connsiteX10" fmla="*/ 3430693 w 3557693"/>
                  <a:gd name="connsiteY10" fmla="*/ 1371600 h 4043680"/>
                  <a:gd name="connsiteX11" fmla="*/ 3237653 w 3557693"/>
                  <a:gd name="connsiteY11" fmla="*/ 1473200 h 4043680"/>
                  <a:gd name="connsiteX12" fmla="*/ 2922693 w 3557693"/>
                  <a:gd name="connsiteY12" fmla="*/ 1605280 h 4043680"/>
                  <a:gd name="connsiteX13" fmla="*/ 2892213 w 3557693"/>
                  <a:gd name="connsiteY13" fmla="*/ 1595120 h 4043680"/>
                  <a:gd name="connsiteX14" fmla="*/ 2922693 w 3557693"/>
                  <a:gd name="connsiteY14" fmla="*/ 1483360 h 4043680"/>
                  <a:gd name="connsiteX15" fmla="*/ 2983653 w 3557693"/>
                  <a:gd name="connsiteY15" fmla="*/ 1320800 h 4043680"/>
                  <a:gd name="connsiteX16" fmla="*/ 2983653 w 3557693"/>
                  <a:gd name="connsiteY16" fmla="*/ 1270000 h 4043680"/>
                  <a:gd name="connsiteX17" fmla="*/ 2932853 w 3557693"/>
                  <a:gd name="connsiteY17" fmla="*/ 1280160 h 4043680"/>
                  <a:gd name="connsiteX18" fmla="*/ 2902373 w 3557693"/>
                  <a:gd name="connsiteY18" fmla="*/ 1361440 h 4043680"/>
                  <a:gd name="connsiteX19" fmla="*/ 2821093 w 3557693"/>
                  <a:gd name="connsiteY19" fmla="*/ 1584960 h 4043680"/>
                  <a:gd name="connsiteX20" fmla="*/ 2790613 w 3557693"/>
                  <a:gd name="connsiteY20" fmla="*/ 1666240 h 4043680"/>
                  <a:gd name="connsiteX21" fmla="*/ 2668693 w 3557693"/>
                  <a:gd name="connsiteY21" fmla="*/ 1737360 h 4043680"/>
                  <a:gd name="connsiteX22" fmla="*/ 2475653 w 3557693"/>
                  <a:gd name="connsiteY22" fmla="*/ 1838960 h 4043680"/>
                  <a:gd name="connsiteX23" fmla="*/ 2374053 w 3557693"/>
                  <a:gd name="connsiteY23" fmla="*/ 1899920 h 4043680"/>
                  <a:gd name="connsiteX24" fmla="*/ 2231813 w 3557693"/>
                  <a:gd name="connsiteY24" fmla="*/ 2011680 h 4043680"/>
                  <a:gd name="connsiteX25" fmla="*/ 2313093 w 3557693"/>
                  <a:gd name="connsiteY25" fmla="*/ 1666240 h 4043680"/>
                  <a:gd name="connsiteX26" fmla="*/ 2384213 w 3557693"/>
                  <a:gd name="connsiteY26" fmla="*/ 1280160 h 4043680"/>
                  <a:gd name="connsiteX27" fmla="*/ 2597573 w 3557693"/>
                  <a:gd name="connsiteY27" fmla="*/ 1056640 h 4043680"/>
                  <a:gd name="connsiteX28" fmla="*/ 2668693 w 3557693"/>
                  <a:gd name="connsiteY28" fmla="*/ 894080 h 4043680"/>
                  <a:gd name="connsiteX29" fmla="*/ 2628053 w 3557693"/>
                  <a:gd name="connsiteY29" fmla="*/ 894080 h 4043680"/>
                  <a:gd name="connsiteX30" fmla="*/ 2567093 w 3557693"/>
                  <a:gd name="connsiteY30" fmla="*/ 1026160 h 4043680"/>
                  <a:gd name="connsiteX31" fmla="*/ 2414693 w 3557693"/>
                  <a:gd name="connsiteY31" fmla="*/ 1148080 h 4043680"/>
                  <a:gd name="connsiteX32" fmla="*/ 2465493 w 3557693"/>
                  <a:gd name="connsiteY32" fmla="*/ 975360 h 4043680"/>
                  <a:gd name="connsiteX33" fmla="*/ 2546773 w 3557693"/>
                  <a:gd name="connsiteY33" fmla="*/ 680720 h 4043680"/>
                  <a:gd name="connsiteX34" fmla="*/ 2648373 w 3557693"/>
                  <a:gd name="connsiteY34" fmla="*/ 589280 h 4043680"/>
                  <a:gd name="connsiteX35" fmla="*/ 2729653 w 3557693"/>
                  <a:gd name="connsiteY35" fmla="*/ 497840 h 4043680"/>
                  <a:gd name="connsiteX36" fmla="*/ 2739813 w 3557693"/>
                  <a:gd name="connsiteY36" fmla="*/ 447040 h 4043680"/>
                  <a:gd name="connsiteX37" fmla="*/ 2699173 w 3557693"/>
                  <a:gd name="connsiteY37" fmla="*/ 467360 h 4043680"/>
                  <a:gd name="connsiteX38" fmla="*/ 2628053 w 3557693"/>
                  <a:gd name="connsiteY38" fmla="*/ 548640 h 4043680"/>
                  <a:gd name="connsiteX39" fmla="*/ 2567093 w 3557693"/>
                  <a:gd name="connsiteY39" fmla="*/ 579120 h 4043680"/>
                  <a:gd name="connsiteX40" fmla="*/ 2678853 w 3557693"/>
                  <a:gd name="connsiteY40" fmla="*/ 274320 h 4043680"/>
                  <a:gd name="connsiteX41" fmla="*/ 2729653 w 3557693"/>
                  <a:gd name="connsiteY41" fmla="*/ 40640 h 4043680"/>
                  <a:gd name="connsiteX42" fmla="*/ 2689013 w 3557693"/>
                  <a:gd name="connsiteY42" fmla="*/ 30480 h 4043680"/>
                  <a:gd name="connsiteX43" fmla="*/ 2668693 w 3557693"/>
                  <a:gd name="connsiteY43" fmla="*/ 142240 h 4043680"/>
                  <a:gd name="connsiteX44" fmla="*/ 2617893 w 3557693"/>
                  <a:gd name="connsiteY44" fmla="*/ 314960 h 4043680"/>
                  <a:gd name="connsiteX45" fmla="*/ 2597573 w 3557693"/>
                  <a:gd name="connsiteY45" fmla="*/ 314960 h 4043680"/>
                  <a:gd name="connsiteX46" fmla="*/ 2556933 w 3557693"/>
                  <a:gd name="connsiteY46" fmla="*/ 172720 h 4043680"/>
                  <a:gd name="connsiteX47" fmla="*/ 2526453 w 3557693"/>
                  <a:gd name="connsiteY47" fmla="*/ 81280 h 4043680"/>
                  <a:gd name="connsiteX48" fmla="*/ 2495973 w 3557693"/>
                  <a:gd name="connsiteY48" fmla="*/ 111760 h 4043680"/>
                  <a:gd name="connsiteX49" fmla="*/ 2516293 w 3557693"/>
                  <a:gd name="connsiteY49" fmla="*/ 172720 h 4043680"/>
                  <a:gd name="connsiteX50" fmla="*/ 2546773 w 3557693"/>
                  <a:gd name="connsiteY50" fmla="*/ 284480 h 4043680"/>
                  <a:gd name="connsiteX51" fmla="*/ 2567093 w 3557693"/>
                  <a:gd name="connsiteY51" fmla="*/ 375920 h 4043680"/>
                  <a:gd name="connsiteX52" fmla="*/ 2577253 w 3557693"/>
                  <a:gd name="connsiteY52" fmla="*/ 406400 h 4043680"/>
                  <a:gd name="connsiteX53" fmla="*/ 2495973 w 3557693"/>
                  <a:gd name="connsiteY53" fmla="*/ 640080 h 4043680"/>
                  <a:gd name="connsiteX54" fmla="*/ 2424853 w 3557693"/>
                  <a:gd name="connsiteY54" fmla="*/ 894080 h 4043680"/>
                  <a:gd name="connsiteX55" fmla="*/ 2363893 w 3557693"/>
                  <a:gd name="connsiteY55" fmla="*/ 863600 h 4043680"/>
                  <a:gd name="connsiteX56" fmla="*/ 2262293 w 3557693"/>
                  <a:gd name="connsiteY56" fmla="*/ 690880 h 4043680"/>
                  <a:gd name="connsiteX57" fmla="*/ 2221653 w 3557693"/>
                  <a:gd name="connsiteY57" fmla="*/ 609600 h 4043680"/>
                  <a:gd name="connsiteX58" fmla="*/ 2201333 w 3557693"/>
                  <a:gd name="connsiteY58" fmla="*/ 640080 h 4043680"/>
                  <a:gd name="connsiteX59" fmla="*/ 2241973 w 3557693"/>
                  <a:gd name="connsiteY59" fmla="*/ 741680 h 4043680"/>
                  <a:gd name="connsiteX60" fmla="*/ 2302933 w 3557693"/>
                  <a:gd name="connsiteY60" fmla="*/ 853440 h 4043680"/>
                  <a:gd name="connsiteX61" fmla="*/ 2353733 w 3557693"/>
                  <a:gd name="connsiteY61" fmla="*/ 934720 h 4043680"/>
                  <a:gd name="connsiteX62" fmla="*/ 2384213 w 3557693"/>
                  <a:gd name="connsiteY62" fmla="*/ 965200 h 4043680"/>
                  <a:gd name="connsiteX63" fmla="*/ 2363893 w 3557693"/>
                  <a:gd name="connsiteY63" fmla="*/ 1076960 h 4043680"/>
                  <a:gd name="connsiteX64" fmla="*/ 2262293 w 3557693"/>
                  <a:gd name="connsiteY64" fmla="*/ 1422400 h 4043680"/>
                  <a:gd name="connsiteX65" fmla="*/ 2211493 w 3557693"/>
                  <a:gd name="connsiteY65" fmla="*/ 1676400 h 4043680"/>
                  <a:gd name="connsiteX66" fmla="*/ 2160693 w 3557693"/>
                  <a:gd name="connsiteY66" fmla="*/ 1818640 h 4043680"/>
                  <a:gd name="connsiteX67" fmla="*/ 2089573 w 3557693"/>
                  <a:gd name="connsiteY67" fmla="*/ 1838960 h 4043680"/>
                  <a:gd name="connsiteX68" fmla="*/ 2048933 w 3557693"/>
                  <a:gd name="connsiteY68" fmla="*/ 1686560 h 4043680"/>
                  <a:gd name="connsiteX69" fmla="*/ 1957493 w 3557693"/>
                  <a:gd name="connsiteY69" fmla="*/ 1351280 h 4043680"/>
                  <a:gd name="connsiteX70" fmla="*/ 1845733 w 3557693"/>
                  <a:gd name="connsiteY70" fmla="*/ 894080 h 4043680"/>
                  <a:gd name="connsiteX71" fmla="*/ 1805093 w 3557693"/>
                  <a:gd name="connsiteY71" fmla="*/ 436880 h 4043680"/>
                  <a:gd name="connsiteX72" fmla="*/ 1815253 w 3557693"/>
                  <a:gd name="connsiteY72" fmla="*/ 254000 h 4043680"/>
                  <a:gd name="connsiteX73" fmla="*/ 1774613 w 3557693"/>
                  <a:gd name="connsiteY73" fmla="*/ 213360 h 4043680"/>
                  <a:gd name="connsiteX74" fmla="*/ 1764453 w 3557693"/>
                  <a:gd name="connsiteY74" fmla="*/ 365760 h 4043680"/>
                  <a:gd name="connsiteX75" fmla="*/ 1764453 w 3557693"/>
                  <a:gd name="connsiteY75" fmla="*/ 558800 h 4043680"/>
                  <a:gd name="connsiteX76" fmla="*/ 1774613 w 3557693"/>
                  <a:gd name="connsiteY76" fmla="*/ 670560 h 4043680"/>
                  <a:gd name="connsiteX77" fmla="*/ 1733973 w 3557693"/>
                  <a:gd name="connsiteY77" fmla="*/ 609600 h 4043680"/>
                  <a:gd name="connsiteX78" fmla="*/ 1622213 w 3557693"/>
                  <a:gd name="connsiteY78" fmla="*/ 406400 h 4043680"/>
                  <a:gd name="connsiteX79" fmla="*/ 1571413 w 3557693"/>
                  <a:gd name="connsiteY79" fmla="*/ 142240 h 4043680"/>
                  <a:gd name="connsiteX80" fmla="*/ 1540933 w 3557693"/>
                  <a:gd name="connsiteY80" fmla="*/ 60960 h 4043680"/>
                  <a:gd name="connsiteX81" fmla="*/ 1520613 w 3557693"/>
                  <a:gd name="connsiteY81" fmla="*/ 121920 h 4043680"/>
                  <a:gd name="connsiteX82" fmla="*/ 1551093 w 3557693"/>
                  <a:gd name="connsiteY82" fmla="*/ 365760 h 4043680"/>
                  <a:gd name="connsiteX83" fmla="*/ 1571413 w 3557693"/>
                  <a:gd name="connsiteY83" fmla="*/ 426720 h 4043680"/>
                  <a:gd name="connsiteX84" fmla="*/ 1540933 w 3557693"/>
                  <a:gd name="connsiteY84" fmla="*/ 416560 h 4043680"/>
                  <a:gd name="connsiteX85" fmla="*/ 1439333 w 3557693"/>
                  <a:gd name="connsiteY85" fmla="*/ 335280 h 4043680"/>
                  <a:gd name="connsiteX86" fmla="*/ 1327573 w 3557693"/>
                  <a:gd name="connsiteY86" fmla="*/ 274320 h 4043680"/>
                  <a:gd name="connsiteX87" fmla="*/ 1317413 w 3557693"/>
                  <a:gd name="connsiteY87" fmla="*/ 304800 h 4043680"/>
                  <a:gd name="connsiteX88" fmla="*/ 1429173 w 3557693"/>
                  <a:gd name="connsiteY88" fmla="*/ 396240 h 4043680"/>
                  <a:gd name="connsiteX89" fmla="*/ 1571413 w 3557693"/>
                  <a:gd name="connsiteY89" fmla="*/ 477520 h 4043680"/>
                  <a:gd name="connsiteX90" fmla="*/ 1601893 w 3557693"/>
                  <a:gd name="connsiteY90" fmla="*/ 497840 h 4043680"/>
                  <a:gd name="connsiteX91" fmla="*/ 1683173 w 3557693"/>
                  <a:gd name="connsiteY91" fmla="*/ 629920 h 4043680"/>
                  <a:gd name="connsiteX92" fmla="*/ 1764453 w 3557693"/>
                  <a:gd name="connsiteY92" fmla="*/ 731520 h 4043680"/>
                  <a:gd name="connsiteX93" fmla="*/ 1784773 w 3557693"/>
                  <a:gd name="connsiteY93" fmla="*/ 843280 h 4043680"/>
                  <a:gd name="connsiteX94" fmla="*/ 1815253 w 3557693"/>
                  <a:gd name="connsiteY94" fmla="*/ 1036320 h 4043680"/>
                  <a:gd name="connsiteX95" fmla="*/ 1876213 w 3557693"/>
                  <a:gd name="connsiteY95" fmla="*/ 1310640 h 4043680"/>
                  <a:gd name="connsiteX96" fmla="*/ 1855893 w 3557693"/>
                  <a:gd name="connsiteY96" fmla="*/ 1310640 h 4043680"/>
                  <a:gd name="connsiteX97" fmla="*/ 1591733 w 3557693"/>
                  <a:gd name="connsiteY97" fmla="*/ 1137920 h 4043680"/>
                  <a:gd name="connsiteX98" fmla="*/ 1408853 w 3557693"/>
                  <a:gd name="connsiteY98" fmla="*/ 914400 h 4043680"/>
                  <a:gd name="connsiteX99" fmla="*/ 1327573 w 3557693"/>
                  <a:gd name="connsiteY99" fmla="*/ 782320 h 4043680"/>
                  <a:gd name="connsiteX100" fmla="*/ 1307253 w 3557693"/>
                  <a:gd name="connsiteY100" fmla="*/ 619760 h 4043680"/>
                  <a:gd name="connsiteX101" fmla="*/ 1286933 w 3557693"/>
                  <a:gd name="connsiteY101" fmla="*/ 589280 h 4043680"/>
                  <a:gd name="connsiteX102" fmla="*/ 1256453 w 3557693"/>
                  <a:gd name="connsiteY102" fmla="*/ 670560 h 4043680"/>
                  <a:gd name="connsiteX103" fmla="*/ 1266613 w 3557693"/>
                  <a:gd name="connsiteY103" fmla="*/ 772160 h 4043680"/>
                  <a:gd name="connsiteX104" fmla="*/ 1185333 w 3557693"/>
                  <a:gd name="connsiteY104" fmla="*/ 690880 h 4043680"/>
                  <a:gd name="connsiteX105" fmla="*/ 1012613 w 3557693"/>
                  <a:gd name="connsiteY105" fmla="*/ 508000 h 4043680"/>
                  <a:gd name="connsiteX106" fmla="*/ 941493 w 3557693"/>
                  <a:gd name="connsiteY106" fmla="*/ 375920 h 4043680"/>
                  <a:gd name="connsiteX107" fmla="*/ 890693 w 3557693"/>
                  <a:gd name="connsiteY107" fmla="*/ 294640 h 4043680"/>
                  <a:gd name="connsiteX108" fmla="*/ 860213 w 3557693"/>
                  <a:gd name="connsiteY108" fmla="*/ 294640 h 4043680"/>
                  <a:gd name="connsiteX109" fmla="*/ 880533 w 3557693"/>
                  <a:gd name="connsiteY109" fmla="*/ 365760 h 4043680"/>
                  <a:gd name="connsiteX110" fmla="*/ 982133 w 3557693"/>
                  <a:gd name="connsiteY110" fmla="*/ 548640 h 4043680"/>
                  <a:gd name="connsiteX111" fmla="*/ 1083733 w 3557693"/>
                  <a:gd name="connsiteY111" fmla="*/ 650240 h 4043680"/>
                  <a:gd name="connsiteX112" fmla="*/ 1012613 w 3557693"/>
                  <a:gd name="connsiteY112" fmla="*/ 650240 h 4043680"/>
                  <a:gd name="connsiteX113" fmla="*/ 850053 w 3557693"/>
                  <a:gd name="connsiteY113" fmla="*/ 579120 h 4043680"/>
                  <a:gd name="connsiteX114" fmla="*/ 829733 w 3557693"/>
                  <a:gd name="connsiteY114" fmla="*/ 599440 h 4043680"/>
                  <a:gd name="connsiteX115" fmla="*/ 921173 w 3557693"/>
                  <a:gd name="connsiteY115" fmla="*/ 650240 h 4043680"/>
                  <a:gd name="connsiteX116" fmla="*/ 1073573 w 3557693"/>
                  <a:gd name="connsiteY116" fmla="*/ 711200 h 4043680"/>
                  <a:gd name="connsiteX117" fmla="*/ 1124373 w 3557693"/>
                  <a:gd name="connsiteY117" fmla="*/ 721360 h 4043680"/>
                  <a:gd name="connsiteX118" fmla="*/ 1246293 w 3557693"/>
                  <a:gd name="connsiteY118" fmla="*/ 822960 h 4043680"/>
                  <a:gd name="connsiteX119" fmla="*/ 1286933 w 3557693"/>
                  <a:gd name="connsiteY119" fmla="*/ 853440 h 4043680"/>
                  <a:gd name="connsiteX120" fmla="*/ 1398693 w 3557693"/>
                  <a:gd name="connsiteY120" fmla="*/ 985520 h 4043680"/>
                  <a:gd name="connsiteX121" fmla="*/ 1500293 w 3557693"/>
                  <a:gd name="connsiteY121" fmla="*/ 1117600 h 4043680"/>
                  <a:gd name="connsiteX122" fmla="*/ 1683173 w 3557693"/>
                  <a:gd name="connsiteY122" fmla="*/ 1290320 h 4043680"/>
                  <a:gd name="connsiteX123" fmla="*/ 1845733 w 3557693"/>
                  <a:gd name="connsiteY123" fmla="*/ 1422400 h 4043680"/>
                  <a:gd name="connsiteX124" fmla="*/ 1866053 w 3557693"/>
                  <a:gd name="connsiteY124" fmla="*/ 1473200 h 4043680"/>
                  <a:gd name="connsiteX125" fmla="*/ 1886373 w 3557693"/>
                  <a:gd name="connsiteY125" fmla="*/ 1625600 h 4043680"/>
                  <a:gd name="connsiteX126" fmla="*/ 1896533 w 3557693"/>
                  <a:gd name="connsiteY126" fmla="*/ 1717040 h 4043680"/>
                  <a:gd name="connsiteX127" fmla="*/ 1886373 w 3557693"/>
                  <a:gd name="connsiteY127" fmla="*/ 1879600 h 4043680"/>
                  <a:gd name="connsiteX128" fmla="*/ 1774613 w 3557693"/>
                  <a:gd name="connsiteY128" fmla="*/ 1828800 h 4043680"/>
                  <a:gd name="connsiteX129" fmla="*/ 1500293 w 3557693"/>
                  <a:gd name="connsiteY129" fmla="*/ 1778000 h 4043680"/>
                  <a:gd name="connsiteX130" fmla="*/ 1256453 w 3557693"/>
                  <a:gd name="connsiteY130" fmla="*/ 1706880 h 4043680"/>
                  <a:gd name="connsiteX131" fmla="*/ 900853 w 3557693"/>
                  <a:gd name="connsiteY131" fmla="*/ 1574800 h 4043680"/>
                  <a:gd name="connsiteX132" fmla="*/ 667173 w 3557693"/>
                  <a:gd name="connsiteY132" fmla="*/ 1341120 h 4043680"/>
                  <a:gd name="connsiteX133" fmla="*/ 514773 w 3557693"/>
                  <a:gd name="connsiteY133" fmla="*/ 1137920 h 4043680"/>
                  <a:gd name="connsiteX134" fmla="*/ 423333 w 3557693"/>
                  <a:gd name="connsiteY134" fmla="*/ 1036320 h 4043680"/>
                  <a:gd name="connsiteX135" fmla="*/ 362373 w 3557693"/>
                  <a:gd name="connsiteY135" fmla="*/ 1046480 h 4043680"/>
                  <a:gd name="connsiteX136" fmla="*/ 443653 w 3557693"/>
                  <a:gd name="connsiteY136" fmla="*/ 1137920 h 4043680"/>
                  <a:gd name="connsiteX137" fmla="*/ 565573 w 3557693"/>
                  <a:gd name="connsiteY137" fmla="*/ 1320800 h 4043680"/>
                  <a:gd name="connsiteX138" fmla="*/ 626533 w 3557693"/>
                  <a:gd name="connsiteY138" fmla="*/ 1402080 h 4043680"/>
                  <a:gd name="connsiteX139" fmla="*/ 555413 w 3557693"/>
                  <a:gd name="connsiteY139" fmla="*/ 1391920 h 4043680"/>
                  <a:gd name="connsiteX140" fmla="*/ 382693 w 3557693"/>
                  <a:gd name="connsiteY140" fmla="*/ 1300480 h 4043680"/>
                  <a:gd name="connsiteX141" fmla="*/ 209973 w 3557693"/>
                  <a:gd name="connsiteY141" fmla="*/ 1178560 h 4043680"/>
                  <a:gd name="connsiteX142" fmla="*/ 47413 w 3557693"/>
                  <a:gd name="connsiteY142" fmla="*/ 1046480 h 4043680"/>
                  <a:gd name="connsiteX143" fmla="*/ 6773 w 3557693"/>
                  <a:gd name="connsiteY143" fmla="*/ 1056640 h 4043680"/>
                  <a:gd name="connsiteX144" fmla="*/ 88053 w 3557693"/>
                  <a:gd name="connsiteY144" fmla="*/ 1127760 h 4043680"/>
                  <a:gd name="connsiteX145" fmla="*/ 362373 w 3557693"/>
                  <a:gd name="connsiteY145" fmla="*/ 1351280 h 4043680"/>
                  <a:gd name="connsiteX146" fmla="*/ 606213 w 3557693"/>
                  <a:gd name="connsiteY146" fmla="*/ 1463040 h 4043680"/>
                  <a:gd name="connsiteX147" fmla="*/ 707813 w 3557693"/>
                  <a:gd name="connsiteY147" fmla="*/ 1483360 h 4043680"/>
                  <a:gd name="connsiteX148" fmla="*/ 758613 w 3557693"/>
                  <a:gd name="connsiteY148" fmla="*/ 1544320 h 4043680"/>
                  <a:gd name="connsiteX149" fmla="*/ 819573 w 3557693"/>
                  <a:gd name="connsiteY149" fmla="*/ 1595120 h 4043680"/>
                  <a:gd name="connsiteX150" fmla="*/ 911013 w 3557693"/>
                  <a:gd name="connsiteY150" fmla="*/ 1645920 h 4043680"/>
                  <a:gd name="connsiteX151" fmla="*/ 1236133 w 3557693"/>
                  <a:gd name="connsiteY151" fmla="*/ 1767840 h 4043680"/>
                  <a:gd name="connsiteX152" fmla="*/ 1540933 w 3557693"/>
                  <a:gd name="connsiteY152" fmla="*/ 1879600 h 4043680"/>
                  <a:gd name="connsiteX153" fmla="*/ 1652693 w 3557693"/>
                  <a:gd name="connsiteY153" fmla="*/ 1950720 h 4043680"/>
                  <a:gd name="connsiteX154" fmla="*/ 1469813 w 3557693"/>
                  <a:gd name="connsiteY154" fmla="*/ 1920240 h 4043680"/>
                  <a:gd name="connsiteX155" fmla="*/ 1286933 w 3557693"/>
                  <a:gd name="connsiteY155" fmla="*/ 1920240 h 4043680"/>
                  <a:gd name="connsiteX156" fmla="*/ 1053253 w 3557693"/>
                  <a:gd name="connsiteY156" fmla="*/ 1899920 h 4043680"/>
                  <a:gd name="connsiteX157" fmla="*/ 809413 w 3557693"/>
                  <a:gd name="connsiteY157" fmla="*/ 1828800 h 4043680"/>
                  <a:gd name="connsiteX158" fmla="*/ 545253 w 3557693"/>
                  <a:gd name="connsiteY158" fmla="*/ 1737360 h 4043680"/>
                  <a:gd name="connsiteX159" fmla="*/ 514773 w 3557693"/>
                  <a:gd name="connsiteY159" fmla="*/ 1727200 h 4043680"/>
                  <a:gd name="connsiteX160" fmla="*/ 382693 w 3557693"/>
                  <a:gd name="connsiteY160" fmla="*/ 1635760 h 4043680"/>
                  <a:gd name="connsiteX161" fmla="*/ 342053 w 3557693"/>
                  <a:gd name="connsiteY161" fmla="*/ 1645920 h 4043680"/>
                  <a:gd name="connsiteX162" fmla="*/ 474133 w 3557693"/>
                  <a:gd name="connsiteY162" fmla="*/ 1767840 h 4043680"/>
                  <a:gd name="connsiteX163" fmla="*/ 728133 w 3557693"/>
                  <a:gd name="connsiteY163" fmla="*/ 1849120 h 4043680"/>
                  <a:gd name="connsiteX164" fmla="*/ 606213 w 3557693"/>
                  <a:gd name="connsiteY164" fmla="*/ 1849120 h 4043680"/>
                  <a:gd name="connsiteX165" fmla="*/ 474133 w 3557693"/>
                  <a:gd name="connsiteY165" fmla="*/ 1838960 h 4043680"/>
                  <a:gd name="connsiteX166" fmla="*/ 474133 w 3557693"/>
                  <a:gd name="connsiteY166" fmla="*/ 1889760 h 4043680"/>
                  <a:gd name="connsiteX167" fmla="*/ 585893 w 3557693"/>
                  <a:gd name="connsiteY167" fmla="*/ 1889760 h 4043680"/>
                  <a:gd name="connsiteX168" fmla="*/ 789093 w 3557693"/>
                  <a:gd name="connsiteY168" fmla="*/ 1889760 h 4043680"/>
                  <a:gd name="connsiteX169" fmla="*/ 992293 w 3557693"/>
                  <a:gd name="connsiteY169" fmla="*/ 1930400 h 4043680"/>
                  <a:gd name="connsiteX170" fmla="*/ 1266613 w 3557693"/>
                  <a:gd name="connsiteY170" fmla="*/ 1950720 h 4043680"/>
                  <a:gd name="connsiteX171" fmla="*/ 1520613 w 3557693"/>
                  <a:gd name="connsiteY171" fmla="*/ 1981200 h 4043680"/>
                  <a:gd name="connsiteX172" fmla="*/ 1693333 w 3557693"/>
                  <a:gd name="connsiteY172" fmla="*/ 2021840 h 4043680"/>
                  <a:gd name="connsiteX173" fmla="*/ 1744133 w 3557693"/>
                  <a:gd name="connsiteY173" fmla="*/ 2123440 h 4043680"/>
                  <a:gd name="connsiteX174" fmla="*/ 1794933 w 3557693"/>
                  <a:gd name="connsiteY174" fmla="*/ 2255520 h 4043680"/>
                  <a:gd name="connsiteX175" fmla="*/ 1805093 w 3557693"/>
                  <a:gd name="connsiteY175" fmla="*/ 2499360 h 4043680"/>
                  <a:gd name="connsiteX176" fmla="*/ 1784773 w 3557693"/>
                  <a:gd name="connsiteY176" fmla="*/ 2753360 h 4043680"/>
                  <a:gd name="connsiteX177" fmla="*/ 1733973 w 3557693"/>
                  <a:gd name="connsiteY177" fmla="*/ 3048000 h 4043680"/>
                  <a:gd name="connsiteX178" fmla="*/ 1683173 w 3557693"/>
                  <a:gd name="connsiteY178" fmla="*/ 3342640 h 4043680"/>
                  <a:gd name="connsiteX179" fmla="*/ 1632373 w 3557693"/>
                  <a:gd name="connsiteY179" fmla="*/ 3586480 h 4043680"/>
                  <a:gd name="connsiteX180" fmla="*/ 1825413 w 3557693"/>
                  <a:gd name="connsiteY180" fmla="*/ 3667760 h 4043680"/>
                  <a:gd name="connsiteX181" fmla="*/ 2120053 w 3557693"/>
                  <a:gd name="connsiteY181" fmla="*/ 3677920 h 4043680"/>
                  <a:gd name="connsiteX182" fmla="*/ 2191173 w 3557693"/>
                  <a:gd name="connsiteY182" fmla="*/ 3627120 h 4043680"/>
                  <a:gd name="connsiteX183" fmla="*/ 2181013 w 3557693"/>
                  <a:gd name="connsiteY183" fmla="*/ 3271520 h 4043680"/>
                  <a:gd name="connsiteX184" fmla="*/ 2140373 w 3557693"/>
                  <a:gd name="connsiteY184" fmla="*/ 2479040 h 4043680"/>
                  <a:gd name="connsiteX0" fmla="*/ 2160693 w 3557693"/>
                  <a:gd name="connsiteY0" fmla="*/ 2987040 h 3694853"/>
                  <a:gd name="connsiteX1" fmla="*/ 2150533 w 3557693"/>
                  <a:gd name="connsiteY1" fmla="*/ 2387600 h 3694853"/>
                  <a:gd name="connsiteX2" fmla="*/ 2302933 w 3557693"/>
                  <a:gd name="connsiteY2" fmla="*/ 2103120 h 3694853"/>
                  <a:gd name="connsiteX3" fmla="*/ 2628053 w 3557693"/>
                  <a:gd name="connsiteY3" fmla="*/ 1838960 h 3694853"/>
                  <a:gd name="connsiteX4" fmla="*/ 3014133 w 3557693"/>
                  <a:gd name="connsiteY4" fmla="*/ 1615440 h 3694853"/>
                  <a:gd name="connsiteX5" fmla="*/ 3288453 w 3557693"/>
                  <a:gd name="connsiteY5" fmla="*/ 1503680 h 3694853"/>
                  <a:gd name="connsiteX6" fmla="*/ 3471333 w 3557693"/>
                  <a:gd name="connsiteY6" fmla="*/ 1391920 h 3694853"/>
                  <a:gd name="connsiteX7" fmla="*/ 3552613 w 3557693"/>
                  <a:gd name="connsiteY7" fmla="*/ 1280160 h 3694853"/>
                  <a:gd name="connsiteX8" fmla="*/ 3501813 w 3557693"/>
                  <a:gd name="connsiteY8" fmla="*/ 1270000 h 3694853"/>
                  <a:gd name="connsiteX9" fmla="*/ 3430693 w 3557693"/>
                  <a:gd name="connsiteY9" fmla="*/ 1371600 h 3694853"/>
                  <a:gd name="connsiteX10" fmla="*/ 3237653 w 3557693"/>
                  <a:gd name="connsiteY10" fmla="*/ 1473200 h 3694853"/>
                  <a:gd name="connsiteX11" fmla="*/ 2922693 w 3557693"/>
                  <a:gd name="connsiteY11" fmla="*/ 1605280 h 3694853"/>
                  <a:gd name="connsiteX12" fmla="*/ 2892213 w 3557693"/>
                  <a:gd name="connsiteY12" fmla="*/ 1595120 h 3694853"/>
                  <a:gd name="connsiteX13" fmla="*/ 2922693 w 3557693"/>
                  <a:gd name="connsiteY13" fmla="*/ 1483360 h 3694853"/>
                  <a:gd name="connsiteX14" fmla="*/ 2983653 w 3557693"/>
                  <a:gd name="connsiteY14" fmla="*/ 1320800 h 3694853"/>
                  <a:gd name="connsiteX15" fmla="*/ 2983653 w 3557693"/>
                  <a:gd name="connsiteY15" fmla="*/ 1270000 h 3694853"/>
                  <a:gd name="connsiteX16" fmla="*/ 2932853 w 3557693"/>
                  <a:gd name="connsiteY16" fmla="*/ 1280160 h 3694853"/>
                  <a:gd name="connsiteX17" fmla="*/ 2902373 w 3557693"/>
                  <a:gd name="connsiteY17" fmla="*/ 1361440 h 3694853"/>
                  <a:gd name="connsiteX18" fmla="*/ 2821093 w 3557693"/>
                  <a:gd name="connsiteY18" fmla="*/ 1584960 h 3694853"/>
                  <a:gd name="connsiteX19" fmla="*/ 2790613 w 3557693"/>
                  <a:gd name="connsiteY19" fmla="*/ 1666240 h 3694853"/>
                  <a:gd name="connsiteX20" fmla="*/ 2668693 w 3557693"/>
                  <a:gd name="connsiteY20" fmla="*/ 1737360 h 3694853"/>
                  <a:gd name="connsiteX21" fmla="*/ 2475653 w 3557693"/>
                  <a:gd name="connsiteY21" fmla="*/ 1838960 h 3694853"/>
                  <a:gd name="connsiteX22" fmla="*/ 2374053 w 3557693"/>
                  <a:gd name="connsiteY22" fmla="*/ 1899920 h 3694853"/>
                  <a:gd name="connsiteX23" fmla="*/ 2231813 w 3557693"/>
                  <a:gd name="connsiteY23" fmla="*/ 2011680 h 3694853"/>
                  <a:gd name="connsiteX24" fmla="*/ 2313093 w 3557693"/>
                  <a:gd name="connsiteY24" fmla="*/ 1666240 h 3694853"/>
                  <a:gd name="connsiteX25" fmla="*/ 2384213 w 3557693"/>
                  <a:gd name="connsiteY25" fmla="*/ 1280160 h 3694853"/>
                  <a:gd name="connsiteX26" fmla="*/ 2597573 w 3557693"/>
                  <a:gd name="connsiteY26" fmla="*/ 1056640 h 3694853"/>
                  <a:gd name="connsiteX27" fmla="*/ 2668693 w 3557693"/>
                  <a:gd name="connsiteY27" fmla="*/ 894080 h 3694853"/>
                  <a:gd name="connsiteX28" fmla="*/ 2628053 w 3557693"/>
                  <a:gd name="connsiteY28" fmla="*/ 894080 h 3694853"/>
                  <a:gd name="connsiteX29" fmla="*/ 2567093 w 3557693"/>
                  <a:gd name="connsiteY29" fmla="*/ 1026160 h 3694853"/>
                  <a:gd name="connsiteX30" fmla="*/ 2414693 w 3557693"/>
                  <a:gd name="connsiteY30" fmla="*/ 1148080 h 3694853"/>
                  <a:gd name="connsiteX31" fmla="*/ 2465493 w 3557693"/>
                  <a:gd name="connsiteY31" fmla="*/ 975360 h 3694853"/>
                  <a:gd name="connsiteX32" fmla="*/ 2546773 w 3557693"/>
                  <a:gd name="connsiteY32" fmla="*/ 680720 h 3694853"/>
                  <a:gd name="connsiteX33" fmla="*/ 2648373 w 3557693"/>
                  <a:gd name="connsiteY33" fmla="*/ 589280 h 3694853"/>
                  <a:gd name="connsiteX34" fmla="*/ 2729653 w 3557693"/>
                  <a:gd name="connsiteY34" fmla="*/ 497840 h 3694853"/>
                  <a:gd name="connsiteX35" fmla="*/ 2739813 w 3557693"/>
                  <a:gd name="connsiteY35" fmla="*/ 447040 h 3694853"/>
                  <a:gd name="connsiteX36" fmla="*/ 2699173 w 3557693"/>
                  <a:gd name="connsiteY36" fmla="*/ 467360 h 3694853"/>
                  <a:gd name="connsiteX37" fmla="*/ 2628053 w 3557693"/>
                  <a:gd name="connsiteY37" fmla="*/ 548640 h 3694853"/>
                  <a:gd name="connsiteX38" fmla="*/ 2567093 w 3557693"/>
                  <a:gd name="connsiteY38" fmla="*/ 579120 h 3694853"/>
                  <a:gd name="connsiteX39" fmla="*/ 2678853 w 3557693"/>
                  <a:gd name="connsiteY39" fmla="*/ 274320 h 3694853"/>
                  <a:gd name="connsiteX40" fmla="*/ 2729653 w 3557693"/>
                  <a:gd name="connsiteY40" fmla="*/ 40640 h 3694853"/>
                  <a:gd name="connsiteX41" fmla="*/ 2689013 w 3557693"/>
                  <a:gd name="connsiteY41" fmla="*/ 30480 h 3694853"/>
                  <a:gd name="connsiteX42" fmla="*/ 2668693 w 3557693"/>
                  <a:gd name="connsiteY42" fmla="*/ 142240 h 3694853"/>
                  <a:gd name="connsiteX43" fmla="*/ 2617893 w 3557693"/>
                  <a:gd name="connsiteY43" fmla="*/ 314960 h 3694853"/>
                  <a:gd name="connsiteX44" fmla="*/ 2597573 w 3557693"/>
                  <a:gd name="connsiteY44" fmla="*/ 314960 h 3694853"/>
                  <a:gd name="connsiteX45" fmla="*/ 2556933 w 3557693"/>
                  <a:gd name="connsiteY45" fmla="*/ 172720 h 3694853"/>
                  <a:gd name="connsiteX46" fmla="*/ 2526453 w 3557693"/>
                  <a:gd name="connsiteY46" fmla="*/ 81280 h 3694853"/>
                  <a:gd name="connsiteX47" fmla="*/ 2495973 w 3557693"/>
                  <a:gd name="connsiteY47" fmla="*/ 111760 h 3694853"/>
                  <a:gd name="connsiteX48" fmla="*/ 2516293 w 3557693"/>
                  <a:gd name="connsiteY48" fmla="*/ 172720 h 3694853"/>
                  <a:gd name="connsiteX49" fmla="*/ 2546773 w 3557693"/>
                  <a:gd name="connsiteY49" fmla="*/ 284480 h 3694853"/>
                  <a:gd name="connsiteX50" fmla="*/ 2567093 w 3557693"/>
                  <a:gd name="connsiteY50" fmla="*/ 375920 h 3694853"/>
                  <a:gd name="connsiteX51" fmla="*/ 2577253 w 3557693"/>
                  <a:gd name="connsiteY51" fmla="*/ 406400 h 3694853"/>
                  <a:gd name="connsiteX52" fmla="*/ 2495973 w 3557693"/>
                  <a:gd name="connsiteY52" fmla="*/ 640080 h 3694853"/>
                  <a:gd name="connsiteX53" fmla="*/ 2424853 w 3557693"/>
                  <a:gd name="connsiteY53" fmla="*/ 894080 h 3694853"/>
                  <a:gd name="connsiteX54" fmla="*/ 2363893 w 3557693"/>
                  <a:gd name="connsiteY54" fmla="*/ 863600 h 3694853"/>
                  <a:gd name="connsiteX55" fmla="*/ 2262293 w 3557693"/>
                  <a:gd name="connsiteY55" fmla="*/ 690880 h 3694853"/>
                  <a:gd name="connsiteX56" fmla="*/ 2221653 w 3557693"/>
                  <a:gd name="connsiteY56" fmla="*/ 609600 h 3694853"/>
                  <a:gd name="connsiteX57" fmla="*/ 2201333 w 3557693"/>
                  <a:gd name="connsiteY57" fmla="*/ 640080 h 3694853"/>
                  <a:gd name="connsiteX58" fmla="*/ 2241973 w 3557693"/>
                  <a:gd name="connsiteY58" fmla="*/ 741680 h 3694853"/>
                  <a:gd name="connsiteX59" fmla="*/ 2302933 w 3557693"/>
                  <a:gd name="connsiteY59" fmla="*/ 853440 h 3694853"/>
                  <a:gd name="connsiteX60" fmla="*/ 2353733 w 3557693"/>
                  <a:gd name="connsiteY60" fmla="*/ 934720 h 3694853"/>
                  <a:gd name="connsiteX61" fmla="*/ 2384213 w 3557693"/>
                  <a:gd name="connsiteY61" fmla="*/ 965200 h 3694853"/>
                  <a:gd name="connsiteX62" fmla="*/ 2363893 w 3557693"/>
                  <a:gd name="connsiteY62" fmla="*/ 1076960 h 3694853"/>
                  <a:gd name="connsiteX63" fmla="*/ 2262293 w 3557693"/>
                  <a:gd name="connsiteY63" fmla="*/ 1422400 h 3694853"/>
                  <a:gd name="connsiteX64" fmla="*/ 2211493 w 3557693"/>
                  <a:gd name="connsiteY64" fmla="*/ 1676400 h 3694853"/>
                  <a:gd name="connsiteX65" fmla="*/ 2160693 w 3557693"/>
                  <a:gd name="connsiteY65" fmla="*/ 1818640 h 3694853"/>
                  <a:gd name="connsiteX66" fmla="*/ 2089573 w 3557693"/>
                  <a:gd name="connsiteY66" fmla="*/ 1838960 h 3694853"/>
                  <a:gd name="connsiteX67" fmla="*/ 2048933 w 3557693"/>
                  <a:gd name="connsiteY67" fmla="*/ 1686560 h 3694853"/>
                  <a:gd name="connsiteX68" fmla="*/ 1957493 w 3557693"/>
                  <a:gd name="connsiteY68" fmla="*/ 1351280 h 3694853"/>
                  <a:gd name="connsiteX69" fmla="*/ 1845733 w 3557693"/>
                  <a:gd name="connsiteY69" fmla="*/ 894080 h 3694853"/>
                  <a:gd name="connsiteX70" fmla="*/ 1805093 w 3557693"/>
                  <a:gd name="connsiteY70" fmla="*/ 436880 h 3694853"/>
                  <a:gd name="connsiteX71" fmla="*/ 1815253 w 3557693"/>
                  <a:gd name="connsiteY71" fmla="*/ 254000 h 3694853"/>
                  <a:gd name="connsiteX72" fmla="*/ 1774613 w 3557693"/>
                  <a:gd name="connsiteY72" fmla="*/ 213360 h 3694853"/>
                  <a:gd name="connsiteX73" fmla="*/ 1764453 w 3557693"/>
                  <a:gd name="connsiteY73" fmla="*/ 365760 h 3694853"/>
                  <a:gd name="connsiteX74" fmla="*/ 1764453 w 3557693"/>
                  <a:gd name="connsiteY74" fmla="*/ 558800 h 3694853"/>
                  <a:gd name="connsiteX75" fmla="*/ 1774613 w 3557693"/>
                  <a:gd name="connsiteY75" fmla="*/ 670560 h 3694853"/>
                  <a:gd name="connsiteX76" fmla="*/ 1733973 w 3557693"/>
                  <a:gd name="connsiteY76" fmla="*/ 609600 h 3694853"/>
                  <a:gd name="connsiteX77" fmla="*/ 1622213 w 3557693"/>
                  <a:gd name="connsiteY77" fmla="*/ 406400 h 3694853"/>
                  <a:gd name="connsiteX78" fmla="*/ 1571413 w 3557693"/>
                  <a:gd name="connsiteY78" fmla="*/ 142240 h 3694853"/>
                  <a:gd name="connsiteX79" fmla="*/ 1540933 w 3557693"/>
                  <a:gd name="connsiteY79" fmla="*/ 60960 h 3694853"/>
                  <a:gd name="connsiteX80" fmla="*/ 1520613 w 3557693"/>
                  <a:gd name="connsiteY80" fmla="*/ 121920 h 3694853"/>
                  <a:gd name="connsiteX81" fmla="*/ 1551093 w 3557693"/>
                  <a:gd name="connsiteY81" fmla="*/ 365760 h 3694853"/>
                  <a:gd name="connsiteX82" fmla="*/ 1571413 w 3557693"/>
                  <a:gd name="connsiteY82" fmla="*/ 426720 h 3694853"/>
                  <a:gd name="connsiteX83" fmla="*/ 1540933 w 3557693"/>
                  <a:gd name="connsiteY83" fmla="*/ 416560 h 3694853"/>
                  <a:gd name="connsiteX84" fmla="*/ 1439333 w 3557693"/>
                  <a:gd name="connsiteY84" fmla="*/ 335280 h 3694853"/>
                  <a:gd name="connsiteX85" fmla="*/ 1327573 w 3557693"/>
                  <a:gd name="connsiteY85" fmla="*/ 274320 h 3694853"/>
                  <a:gd name="connsiteX86" fmla="*/ 1317413 w 3557693"/>
                  <a:gd name="connsiteY86" fmla="*/ 304800 h 3694853"/>
                  <a:gd name="connsiteX87" fmla="*/ 1429173 w 3557693"/>
                  <a:gd name="connsiteY87" fmla="*/ 396240 h 3694853"/>
                  <a:gd name="connsiteX88" fmla="*/ 1571413 w 3557693"/>
                  <a:gd name="connsiteY88" fmla="*/ 477520 h 3694853"/>
                  <a:gd name="connsiteX89" fmla="*/ 1601893 w 3557693"/>
                  <a:gd name="connsiteY89" fmla="*/ 497840 h 3694853"/>
                  <a:gd name="connsiteX90" fmla="*/ 1683173 w 3557693"/>
                  <a:gd name="connsiteY90" fmla="*/ 629920 h 3694853"/>
                  <a:gd name="connsiteX91" fmla="*/ 1764453 w 3557693"/>
                  <a:gd name="connsiteY91" fmla="*/ 731520 h 3694853"/>
                  <a:gd name="connsiteX92" fmla="*/ 1784773 w 3557693"/>
                  <a:gd name="connsiteY92" fmla="*/ 843280 h 3694853"/>
                  <a:gd name="connsiteX93" fmla="*/ 1815253 w 3557693"/>
                  <a:gd name="connsiteY93" fmla="*/ 1036320 h 3694853"/>
                  <a:gd name="connsiteX94" fmla="*/ 1876213 w 3557693"/>
                  <a:gd name="connsiteY94" fmla="*/ 1310640 h 3694853"/>
                  <a:gd name="connsiteX95" fmla="*/ 1855893 w 3557693"/>
                  <a:gd name="connsiteY95" fmla="*/ 1310640 h 3694853"/>
                  <a:gd name="connsiteX96" fmla="*/ 1591733 w 3557693"/>
                  <a:gd name="connsiteY96" fmla="*/ 1137920 h 3694853"/>
                  <a:gd name="connsiteX97" fmla="*/ 1408853 w 3557693"/>
                  <a:gd name="connsiteY97" fmla="*/ 914400 h 3694853"/>
                  <a:gd name="connsiteX98" fmla="*/ 1327573 w 3557693"/>
                  <a:gd name="connsiteY98" fmla="*/ 782320 h 3694853"/>
                  <a:gd name="connsiteX99" fmla="*/ 1307253 w 3557693"/>
                  <a:gd name="connsiteY99" fmla="*/ 619760 h 3694853"/>
                  <a:gd name="connsiteX100" fmla="*/ 1286933 w 3557693"/>
                  <a:gd name="connsiteY100" fmla="*/ 589280 h 3694853"/>
                  <a:gd name="connsiteX101" fmla="*/ 1256453 w 3557693"/>
                  <a:gd name="connsiteY101" fmla="*/ 670560 h 3694853"/>
                  <a:gd name="connsiteX102" fmla="*/ 1266613 w 3557693"/>
                  <a:gd name="connsiteY102" fmla="*/ 772160 h 3694853"/>
                  <a:gd name="connsiteX103" fmla="*/ 1185333 w 3557693"/>
                  <a:gd name="connsiteY103" fmla="*/ 690880 h 3694853"/>
                  <a:gd name="connsiteX104" fmla="*/ 1012613 w 3557693"/>
                  <a:gd name="connsiteY104" fmla="*/ 508000 h 3694853"/>
                  <a:gd name="connsiteX105" fmla="*/ 941493 w 3557693"/>
                  <a:gd name="connsiteY105" fmla="*/ 375920 h 3694853"/>
                  <a:gd name="connsiteX106" fmla="*/ 890693 w 3557693"/>
                  <a:gd name="connsiteY106" fmla="*/ 294640 h 3694853"/>
                  <a:gd name="connsiteX107" fmla="*/ 860213 w 3557693"/>
                  <a:gd name="connsiteY107" fmla="*/ 294640 h 3694853"/>
                  <a:gd name="connsiteX108" fmla="*/ 880533 w 3557693"/>
                  <a:gd name="connsiteY108" fmla="*/ 365760 h 3694853"/>
                  <a:gd name="connsiteX109" fmla="*/ 982133 w 3557693"/>
                  <a:gd name="connsiteY109" fmla="*/ 548640 h 3694853"/>
                  <a:gd name="connsiteX110" fmla="*/ 1083733 w 3557693"/>
                  <a:gd name="connsiteY110" fmla="*/ 650240 h 3694853"/>
                  <a:gd name="connsiteX111" fmla="*/ 1012613 w 3557693"/>
                  <a:gd name="connsiteY111" fmla="*/ 650240 h 3694853"/>
                  <a:gd name="connsiteX112" fmla="*/ 850053 w 3557693"/>
                  <a:gd name="connsiteY112" fmla="*/ 579120 h 3694853"/>
                  <a:gd name="connsiteX113" fmla="*/ 829733 w 3557693"/>
                  <a:gd name="connsiteY113" fmla="*/ 599440 h 3694853"/>
                  <a:gd name="connsiteX114" fmla="*/ 921173 w 3557693"/>
                  <a:gd name="connsiteY114" fmla="*/ 650240 h 3694853"/>
                  <a:gd name="connsiteX115" fmla="*/ 1073573 w 3557693"/>
                  <a:gd name="connsiteY115" fmla="*/ 711200 h 3694853"/>
                  <a:gd name="connsiteX116" fmla="*/ 1124373 w 3557693"/>
                  <a:gd name="connsiteY116" fmla="*/ 721360 h 3694853"/>
                  <a:gd name="connsiteX117" fmla="*/ 1246293 w 3557693"/>
                  <a:gd name="connsiteY117" fmla="*/ 822960 h 3694853"/>
                  <a:gd name="connsiteX118" fmla="*/ 1286933 w 3557693"/>
                  <a:gd name="connsiteY118" fmla="*/ 853440 h 3694853"/>
                  <a:gd name="connsiteX119" fmla="*/ 1398693 w 3557693"/>
                  <a:gd name="connsiteY119" fmla="*/ 985520 h 3694853"/>
                  <a:gd name="connsiteX120" fmla="*/ 1500293 w 3557693"/>
                  <a:gd name="connsiteY120" fmla="*/ 1117600 h 3694853"/>
                  <a:gd name="connsiteX121" fmla="*/ 1683173 w 3557693"/>
                  <a:gd name="connsiteY121" fmla="*/ 1290320 h 3694853"/>
                  <a:gd name="connsiteX122" fmla="*/ 1845733 w 3557693"/>
                  <a:gd name="connsiteY122" fmla="*/ 1422400 h 3694853"/>
                  <a:gd name="connsiteX123" fmla="*/ 1866053 w 3557693"/>
                  <a:gd name="connsiteY123" fmla="*/ 1473200 h 3694853"/>
                  <a:gd name="connsiteX124" fmla="*/ 1886373 w 3557693"/>
                  <a:gd name="connsiteY124" fmla="*/ 1625600 h 3694853"/>
                  <a:gd name="connsiteX125" fmla="*/ 1896533 w 3557693"/>
                  <a:gd name="connsiteY125" fmla="*/ 1717040 h 3694853"/>
                  <a:gd name="connsiteX126" fmla="*/ 1886373 w 3557693"/>
                  <a:gd name="connsiteY126" fmla="*/ 1879600 h 3694853"/>
                  <a:gd name="connsiteX127" fmla="*/ 1774613 w 3557693"/>
                  <a:gd name="connsiteY127" fmla="*/ 1828800 h 3694853"/>
                  <a:gd name="connsiteX128" fmla="*/ 1500293 w 3557693"/>
                  <a:gd name="connsiteY128" fmla="*/ 1778000 h 3694853"/>
                  <a:gd name="connsiteX129" fmla="*/ 1256453 w 3557693"/>
                  <a:gd name="connsiteY129" fmla="*/ 1706880 h 3694853"/>
                  <a:gd name="connsiteX130" fmla="*/ 900853 w 3557693"/>
                  <a:gd name="connsiteY130" fmla="*/ 1574800 h 3694853"/>
                  <a:gd name="connsiteX131" fmla="*/ 667173 w 3557693"/>
                  <a:gd name="connsiteY131" fmla="*/ 1341120 h 3694853"/>
                  <a:gd name="connsiteX132" fmla="*/ 514773 w 3557693"/>
                  <a:gd name="connsiteY132" fmla="*/ 1137920 h 3694853"/>
                  <a:gd name="connsiteX133" fmla="*/ 423333 w 3557693"/>
                  <a:gd name="connsiteY133" fmla="*/ 1036320 h 3694853"/>
                  <a:gd name="connsiteX134" fmla="*/ 362373 w 3557693"/>
                  <a:gd name="connsiteY134" fmla="*/ 1046480 h 3694853"/>
                  <a:gd name="connsiteX135" fmla="*/ 443653 w 3557693"/>
                  <a:gd name="connsiteY135" fmla="*/ 1137920 h 3694853"/>
                  <a:gd name="connsiteX136" fmla="*/ 565573 w 3557693"/>
                  <a:gd name="connsiteY136" fmla="*/ 1320800 h 3694853"/>
                  <a:gd name="connsiteX137" fmla="*/ 626533 w 3557693"/>
                  <a:gd name="connsiteY137" fmla="*/ 1402080 h 3694853"/>
                  <a:gd name="connsiteX138" fmla="*/ 555413 w 3557693"/>
                  <a:gd name="connsiteY138" fmla="*/ 1391920 h 3694853"/>
                  <a:gd name="connsiteX139" fmla="*/ 382693 w 3557693"/>
                  <a:gd name="connsiteY139" fmla="*/ 1300480 h 3694853"/>
                  <a:gd name="connsiteX140" fmla="*/ 209973 w 3557693"/>
                  <a:gd name="connsiteY140" fmla="*/ 1178560 h 3694853"/>
                  <a:gd name="connsiteX141" fmla="*/ 47413 w 3557693"/>
                  <a:gd name="connsiteY141" fmla="*/ 1046480 h 3694853"/>
                  <a:gd name="connsiteX142" fmla="*/ 6773 w 3557693"/>
                  <a:gd name="connsiteY142" fmla="*/ 1056640 h 3694853"/>
                  <a:gd name="connsiteX143" fmla="*/ 88053 w 3557693"/>
                  <a:gd name="connsiteY143" fmla="*/ 1127760 h 3694853"/>
                  <a:gd name="connsiteX144" fmla="*/ 362373 w 3557693"/>
                  <a:gd name="connsiteY144" fmla="*/ 1351280 h 3694853"/>
                  <a:gd name="connsiteX145" fmla="*/ 606213 w 3557693"/>
                  <a:gd name="connsiteY145" fmla="*/ 1463040 h 3694853"/>
                  <a:gd name="connsiteX146" fmla="*/ 707813 w 3557693"/>
                  <a:gd name="connsiteY146" fmla="*/ 1483360 h 3694853"/>
                  <a:gd name="connsiteX147" fmla="*/ 758613 w 3557693"/>
                  <a:gd name="connsiteY147" fmla="*/ 1544320 h 3694853"/>
                  <a:gd name="connsiteX148" fmla="*/ 819573 w 3557693"/>
                  <a:gd name="connsiteY148" fmla="*/ 1595120 h 3694853"/>
                  <a:gd name="connsiteX149" fmla="*/ 911013 w 3557693"/>
                  <a:gd name="connsiteY149" fmla="*/ 1645920 h 3694853"/>
                  <a:gd name="connsiteX150" fmla="*/ 1236133 w 3557693"/>
                  <a:gd name="connsiteY150" fmla="*/ 1767840 h 3694853"/>
                  <a:gd name="connsiteX151" fmla="*/ 1540933 w 3557693"/>
                  <a:gd name="connsiteY151" fmla="*/ 1879600 h 3694853"/>
                  <a:gd name="connsiteX152" fmla="*/ 1652693 w 3557693"/>
                  <a:gd name="connsiteY152" fmla="*/ 1950720 h 3694853"/>
                  <a:gd name="connsiteX153" fmla="*/ 1469813 w 3557693"/>
                  <a:gd name="connsiteY153" fmla="*/ 1920240 h 3694853"/>
                  <a:gd name="connsiteX154" fmla="*/ 1286933 w 3557693"/>
                  <a:gd name="connsiteY154" fmla="*/ 1920240 h 3694853"/>
                  <a:gd name="connsiteX155" fmla="*/ 1053253 w 3557693"/>
                  <a:gd name="connsiteY155" fmla="*/ 1899920 h 3694853"/>
                  <a:gd name="connsiteX156" fmla="*/ 809413 w 3557693"/>
                  <a:gd name="connsiteY156" fmla="*/ 1828800 h 3694853"/>
                  <a:gd name="connsiteX157" fmla="*/ 545253 w 3557693"/>
                  <a:gd name="connsiteY157" fmla="*/ 1737360 h 3694853"/>
                  <a:gd name="connsiteX158" fmla="*/ 514773 w 3557693"/>
                  <a:gd name="connsiteY158" fmla="*/ 1727200 h 3694853"/>
                  <a:gd name="connsiteX159" fmla="*/ 382693 w 3557693"/>
                  <a:gd name="connsiteY159" fmla="*/ 1635760 h 3694853"/>
                  <a:gd name="connsiteX160" fmla="*/ 342053 w 3557693"/>
                  <a:gd name="connsiteY160" fmla="*/ 1645920 h 3694853"/>
                  <a:gd name="connsiteX161" fmla="*/ 474133 w 3557693"/>
                  <a:gd name="connsiteY161" fmla="*/ 1767840 h 3694853"/>
                  <a:gd name="connsiteX162" fmla="*/ 728133 w 3557693"/>
                  <a:gd name="connsiteY162" fmla="*/ 1849120 h 3694853"/>
                  <a:gd name="connsiteX163" fmla="*/ 606213 w 3557693"/>
                  <a:gd name="connsiteY163" fmla="*/ 1849120 h 3694853"/>
                  <a:gd name="connsiteX164" fmla="*/ 474133 w 3557693"/>
                  <a:gd name="connsiteY164" fmla="*/ 1838960 h 3694853"/>
                  <a:gd name="connsiteX165" fmla="*/ 474133 w 3557693"/>
                  <a:gd name="connsiteY165" fmla="*/ 1889760 h 3694853"/>
                  <a:gd name="connsiteX166" fmla="*/ 585893 w 3557693"/>
                  <a:gd name="connsiteY166" fmla="*/ 1889760 h 3694853"/>
                  <a:gd name="connsiteX167" fmla="*/ 789093 w 3557693"/>
                  <a:gd name="connsiteY167" fmla="*/ 1889760 h 3694853"/>
                  <a:gd name="connsiteX168" fmla="*/ 992293 w 3557693"/>
                  <a:gd name="connsiteY168" fmla="*/ 1930400 h 3694853"/>
                  <a:gd name="connsiteX169" fmla="*/ 1266613 w 3557693"/>
                  <a:gd name="connsiteY169" fmla="*/ 1950720 h 3694853"/>
                  <a:gd name="connsiteX170" fmla="*/ 1520613 w 3557693"/>
                  <a:gd name="connsiteY170" fmla="*/ 1981200 h 3694853"/>
                  <a:gd name="connsiteX171" fmla="*/ 1693333 w 3557693"/>
                  <a:gd name="connsiteY171" fmla="*/ 2021840 h 3694853"/>
                  <a:gd name="connsiteX172" fmla="*/ 1744133 w 3557693"/>
                  <a:gd name="connsiteY172" fmla="*/ 2123440 h 3694853"/>
                  <a:gd name="connsiteX173" fmla="*/ 1794933 w 3557693"/>
                  <a:gd name="connsiteY173" fmla="*/ 2255520 h 3694853"/>
                  <a:gd name="connsiteX174" fmla="*/ 1805093 w 3557693"/>
                  <a:gd name="connsiteY174" fmla="*/ 2499360 h 3694853"/>
                  <a:gd name="connsiteX175" fmla="*/ 1784773 w 3557693"/>
                  <a:gd name="connsiteY175" fmla="*/ 2753360 h 3694853"/>
                  <a:gd name="connsiteX176" fmla="*/ 1733973 w 3557693"/>
                  <a:gd name="connsiteY176" fmla="*/ 3048000 h 3694853"/>
                  <a:gd name="connsiteX177" fmla="*/ 1683173 w 3557693"/>
                  <a:gd name="connsiteY177" fmla="*/ 3342640 h 3694853"/>
                  <a:gd name="connsiteX178" fmla="*/ 1632373 w 3557693"/>
                  <a:gd name="connsiteY178" fmla="*/ 3586480 h 3694853"/>
                  <a:gd name="connsiteX179" fmla="*/ 1825413 w 3557693"/>
                  <a:gd name="connsiteY179" fmla="*/ 3667760 h 3694853"/>
                  <a:gd name="connsiteX180" fmla="*/ 2120053 w 3557693"/>
                  <a:gd name="connsiteY180" fmla="*/ 3677920 h 3694853"/>
                  <a:gd name="connsiteX181" fmla="*/ 2191173 w 3557693"/>
                  <a:gd name="connsiteY181" fmla="*/ 3627120 h 3694853"/>
                  <a:gd name="connsiteX182" fmla="*/ 2181013 w 3557693"/>
                  <a:gd name="connsiteY182" fmla="*/ 3271520 h 3694853"/>
                  <a:gd name="connsiteX183" fmla="*/ 2140373 w 3557693"/>
                  <a:gd name="connsiteY183" fmla="*/ 2479040 h 3694853"/>
                  <a:gd name="connsiteX0" fmla="*/ 2150533 w 3557693"/>
                  <a:gd name="connsiteY0" fmla="*/ 2387600 h 3694853"/>
                  <a:gd name="connsiteX1" fmla="*/ 2302933 w 3557693"/>
                  <a:gd name="connsiteY1" fmla="*/ 2103120 h 3694853"/>
                  <a:gd name="connsiteX2" fmla="*/ 2628053 w 3557693"/>
                  <a:gd name="connsiteY2" fmla="*/ 1838960 h 3694853"/>
                  <a:gd name="connsiteX3" fmla="*/ 3014133 w 3557693"/>
                  <a:gd name="connsiteY3" fmla="*/ 1615440 h 3694853"/>
                  <a:gd name="connsiteX4" fmla="*/ 3288453 w 3557693"/>
                  <a:gd name="connsiteY4" fmla="*/ 1503680 h 3694853"/>
                  <a:gd name="connsiteX5" fmla="*/ 3471333 w 3557693"/>
                  <a:gd name="connsiteY5" fmla="*/ 1391920 h 3694853"/>
                  <a:gd name="connsiteX6" fmla="*/ 3552613 w 3557693"/>
                  <a:gd name="connsiteY6" fmla="*/ 1280160 h 3694853"/>
                  <a:gd name="connsiteX7" fmla="*/ 3501813 w 3557693"/>
                  <a:gd name="connsiteY7" fmla="*/ 1270000 h 3694853"/>
                  <a:gd name="connsiteX8" fmla="*/ 3430693 w 3557693"/>
                  <a:gd name="connsiteY8" fmla="*/ 1371600 h 3694853"/>
                  <a:gd name="connsiteX9" fmla="*/ 3237653 w 3557693"/>
                  <a:gd name="connsiteY9" fmla="*/ 1473200 h 3694853"/>
                  <a:gd name="connsiteX10" fmla="*/ 2922693 w 3557693"/>
                  <a:gd name="connsiteY10" fmla="*/ 1605280 h 3694853"/>
                  <a:gd name="connsiteX11" fmla="*/ 2892213 w 3557693"/>
                  <a:gd name="connsiteY11" fmla="*/ 1595120 h 3694853"/>
                  <a:gd name="connsiteX12" fmla="*/ 2922693 w 3557693"/>
                  <a:gd name="connsiteY12" fmla="*/ 1483360 h 3694853"/>
                  <a:gd name="connsiteX13" fmla="*/ 2983653 w 3557693"/>
                  <a:gd name="connsiteY13" fmla="*/ 1320800 h 3694853"/>
                  <a:gd name="connsiteX14" fmla="*/ 2983653 w 3557693"/>
                  <a:gd name="connsiteY14" fmla="*/ 1270000 h 3694853"/>
                  <a:gd name="connsiteX15" fmla="*/ 2932853 w 3557693"/>
                  <a:gd name="connsiteY15" fmla="*/ 1280160 h 3694853"/>
                  <a:gd name="connsiteX16" fmla="*/ 2902373 w 3557693"/>
                  <a:gd name="connsiteY16" fmla="*/ 1361440 h 3694853"/>
                  <a:gd name="connsiteX17" fmla="*/ 2821093 w 3557693"/>
                  <a:gd name="connsiteY17" fmla="*/ 1584960 h 3694853"/>
                  <a:gd name="connsiteX18" fmla="*/ 2790613 w 3557693"/>
                  <a:gd name="connsiteY18" fmla="*/ 1666240 h 3694853"/>
                  <a:gd name="connsiteX19" fmla="*/ 2668693 w 3557693"/>
                  <a:gd name="connsiteY19" fmla="*/ 1737360 h 3694853"/>
                  <a:gd name="connsiteX20" fmla="*/ 2475653 w 3557693"/>
                  <a:gd name="connsiteY20" fmla="*/ 1838960 h 3694853"/>
                  <a:gd name="connsiteX21" fmla="*/ 2374053 w 3557693"/>
                  <a:gd name="connsiteY21" fmla="*/ 1899920 h 3694853"/>
                  <a:gd name="connsiteX22" fmla="*/ 2231813 w 3557693"/>
                  <a:gd name="connsiteY22" fmla="*/ 2011680 h 3694853"/>
                  <a:gd name="connsiteX23" fmla="*/ 2313093 w 3557693"/>
                  <a:gd name="connsiteY23" fmla="*/ 1666240 h 3694853"/>
                  <a:gd name="connsiteX24" fmla="*/ 2384213 w 3557693"/>
                  <a:gd name="connsiteY24" fmla="*/ 1280160 h 3694853"/>
                  <a:gd name="connsiteX25" fmla="*/ 2597573 w 3557693"/>
                  <a:gd name="connsiteY25" fmla="*/ 1056640 h 3694853"/>
                  <a:gd name="connsiteX26" fmla="*/ 2668693 w 3557693"/>
                  <a:gd name="connsiteY26" fmla="*/ 894080 h 3694853"/>
                  <a:gd name="connsiteX27" fmla="*/ 2628053 w 3557693"/>
                  <a:gd name="connsiteY27" fmla="*/ 894080 h 3694853"/>
                  <a:gd name="connsiteX28" fmla="*/ 2567093 w 3557693"/>
                  <a:gd name="connsiteY28" fmla="*/ 1026160 h 3694853"/>
                  <a:gd name="connsiteX29" fmla="*/ 2414693 w 3557693"/>
                  <a:gd name="connsiteY29" fmla="*/ 1148080 h 3694853"/>
                  <a:gd name="connsiteX30" fmla="*/ 2465493 w 3557693"/>
                  <a:gd name="connsiteY30" fmla="*/ 975360 h 3694853"/>
                  <a:gd name="connsiteX31" fmla="*/ 2546773 w 3557693"/>
                  <a:gd name="connsiteY31" fmla="*/ 680720 h 3694853"/>
                  <a:gd name="connsiteX32" fmla="*/ 2648373 w 3557693"/>
                  <a:gd name="connsiteY32" fmla="*/ 589280 h 3694853"/>
                  <a:gd name="connsiteX33" fmla="*/ 2729653 w 3557693"/>
                  <a:gd name="connsiteY33" fmla="*/ 497840 h 3694853"/>
                  <a:gd name="connsiteX34" fmla="*/ 2739813 w 3557693"/>
                  <a:gd name="connsiteY34" fmla="*/ 447040 h 3694853"/>
                  <a:gd name="connsiteX35" fmla="*/ 2699173 w 3557693"/>
                  <a:gd name="connsiteY35" fmla="*/ 467360 h 3694853"/>
                  <a:gd name="connsiteX36" fmla="*/ 2628053 w 3557693"/>
                  <a:gd name="connsiteY36" fmla="*/ 548640 h 3694853"/>
                  <a:gd name="connsiteX37" fmla="*/ 2567093 w 3557693"/>
                  <a:gd name="connsiteY37" fmla="*/ 579120 h 3694853"/>
                  <a:gd name="connsiteX38" fmla="*/ 2678853 w 3557693"/>
                  <a:gd name="connsiteY38" fmla="*/ 274320 h 3694853"/>
                  <a:gd name="connsiteX39" fmla="*/ 2729653 w 3557693"/>
                  <a:gd name="connsiteY39" fmla="*/ 40640 h 3694853"/>
                  <a:gd name="connsiteX40" fmla="*/ 2689013 w 3557693"/>
                  <a:gd name="connsiteY40" fmla="*/ 30480 h 3694853"/>
                  <a:gd name="connsiteX41" fmla="*/ 2668693 w 3557693"/>
                  <a:gd name="connsiteY41" fmla="*/ 142240 h 3694853"/>
                  <a:gd name="connsiteX42" fmla="*/ 2617893 w 3557693"/>
                  <a:gd name="connsiteY42" fmla="*/ 314960 h 3694853"/>
                  <a:gd name="connsiteX43" fmla="*/ 2597573 w 3557693"/>
                  <a:gd name="connsiteY43" fmla="*/ 314960 h 3694853"/>
                  <a:gd name="connsiteX44" fmla="*/ 2556933 w 3557693"/>
                  <a:gd name="connsiteY44" fmla="*/ 172720 h 3694853"/>
                  <a:gd name="connsiteX45" fmla="*/ 2526453 w 3557693"/>
                  <a:gd name="connsiteY45" fmla="*/ 81280 h 3694853"/>
                  <a:gd name="connsiteX46" fmla="*/ 2495973 w 3557693"/>
                  <a:gd name="connsiteY46" fmla="*/ 111760 h 3694853"/>
                  <a:gd name="connsiteX47" fmla="*/ 2516293 w 3557693"/>
                  <a:gd name="connsiteY47" fmla="*/ 172720 h 3694853"/>
                  <a:gd name="connsiteX48" fmla="*/ 2546773 w 3557693"/>
                  <a:gd name="connsiteY48" fmla="*/ 284480 h 3694853"/>
                  <a:gd name="connsiteX49" fmla="*/ 2567093 w 3557693"/>
                  <a:gd name="connsiteY49" fmla="*/ 375920 h 3694853"/>
                  <a:gd name="connsiteX50" fmla="*/ 2577253 w 3557693"/>
                  <a:gd name="connsiteY50" fmla="*/ 406400 h 3694853"/>
                  <a:gd name="connsiteX51" fmla="*/ 2495973 w 3557693"/>
                  <a:gd name="connsiteY51" fmla="*/ 640080 h 3694853"/>
                  <a:gd name="connsiteX52" fmla="*/ 2424853 w 3557693"/>
                  <a:gd name="connsiteY52" fmla="*/ 894080 h 3694853"/>
                  <a:gd name="connsiteX53" fmla="*/ 2363893 w 3557693"/>
                  <a:gd name="connsiteY53" fmla="*/ 863600 h 3694853"/>
                  <a:gd name="connsiteX54" fmla="*/ 2262293 w 3557693"/>
                  <a:gd name="connsiteY54" fmla="*/ 690880 h 3694853"/>
                  <a:gd name="connsiteX55" fmla="*/ 2221653 w 3557693"/>
                  <a:gd name="connsiteY55" fmla="*/ 609600 h 3694853"/>
                  <a:gd name="connsiteX56" fmla="*/ 2201333 w 3557693"/>
                  <a:gd name="connsiteY56" fmla="*/ 640080 h 3694853"/>
                  <a:gd name="connsiteX57" fmla="*/ 2241973 w 3557693"/>
                  <a:gd name="connsiteY57" fmla="*/ 741680 h 3694853"/>
                  <a:gd name="connsiteX58" fmla="*/ 2302933 w 3557693"/>
                  <a:gd name="connsiteY58" fmla="*/ 853440 h 3694853"/>
                  <a:gd name="connsiteX59" fmla="*/ 2353733 w 3557693"/>
                  <a:gd name="connsiteY59" fmla="*/ 934720 h 3694853"/>
                  <a:gd name="connsiteX60" fmla="*/ 2384213 w 3557693"/>
                  <a:gd name="connsiteY60" fmla="*/ 965200 h 3694853"/>
                  <a:gd name="connsiteX61" fmla="*/ 2363893 w 3557693"/>
                  <a:gd name="connsiteY61" fmla="*/ 1076960 h 3694853"/>
                  <a:gd name="connsiteX62" fmla="*/ 2262293 w 3557693"/>
                  <a:gd name="connsiteY62" fmla="*/ 1422400 h 3694853"/>
                  <a:gd name="connsiteX63" fmla="*/ 2211493 w 3557693"/>
                  <a:gd name="connsiteY63" fmla="*/ 1676400 h 3694853"/>
                  <a:gd name="connsiteX64" fmla="*/ 2160693 w 3557693"/>
                  <a:gd name="connsiteY64" fmla="*/ 1818640 h 3694853"/>
                  <a:gd name="connsiteX65" fmla="*/ 2089573 w 3557693"/>
                  <a:gd name="connsiteY65" fmla="*/ 1838960 h 3694853"/>
                  <a:gd name="connsiteX66" fmla="*/ 2048933 w 3557693"/>
                  <a:gd name="connsiteY66" fmla="*/ 1686560 h 3694853"/>
                  <a:gd name="connsiteX67" fmla="*/ 1957493 w 3557693"/>
                  <a:gd name="connsiteY67" fmla="*/ 1351280 h 3694853"/>
                  <a:gd name="connsiteX68" fmla="*/ 1845733 w 3557693"/>
                  <a:gd name="connsiteY68" fmla="*/ 894080 h 3694853"/>
                  <a:gd name="connsiteX69" fmla="*/ 1805093 w 3557693"/>
                  <a:gd name="connsiteY69" fmla="*/ 436880 h 3694853"/>
                  <a:gd name="connsiteX70" fmla="*/ 1815253 w 3557693"/>
                  <a:gd name="connsiteY70" fmla="*/ 254000 h 3694853"/>
                  <a:gd name="connsiteX71" fmla="*/ 1774613 w 3557693"/>
                  <a:gd name="connsiteY71" fmla="*/ 213360 h 3694853"/>
                  <a:gd name="connsiteX72" fmla="*/ 1764453 w 3557693"/>
                  <a:gd name="connsiteY72" fmla="*/ 365760 h 3694853"/>
                  <a:gd name="connsiteX73" fmla="*/ 1764453 w 3557693"/>
                  <a:gd name="connsiteY73" fmla="*/ 558800 h 3694853"/>
                  <a:gd name="connsiteX74" fmla="*/ 1774613 w 3557693"/>
                  <a:gd name="connsiteY74" fmla="*/ 670560 h 3694853"/>
                  <a:gd name="connsiteX75" fmla="*/ 1733973 w 3557693"/>
                  <a:gd name="connsiteY75" fmla="*/ 609600 h 3694853"/>
                  <a:gd name="connsiteX76" fmla="*/ 1622213 w 3557693"/>
                  <a:gd name="connsiteY76" fmla="*/ 406400 h 3694853"/>
                  <a:gd name="connsiteX77" fmla="*/ 1571413 w 3557693"/>
                  <a:gd name="connsiteY77" fmla="*/ 142240 h 3694853"/>
                  <a:gd name="connsiteX78" fmla="*/ 1540933 w 3557693"/>
                  <a:gd name="connsiteY78" fmla="*/ 60960 h 3694853"/>
                  <a:gd name="connsiteX79" fmla="*/ 1520613 w 3557693"/>
                  <a:gd name="connsiteY79" fmla="*/ 121920 h 3694853"/>
                  <a:gd name="connsiteX80" fmla="*/ 1551093 w 3557693"/>
                  <a:gd name="connsiteY80" fmla="*/ 365760 h 3694853"/>
                  <a:gd name="connsiteX81" fmla="*/ 1571413 w 3557693"/>
                  <a:gd name="connsiteY81" fmla="*/ 426720 h 3694853"/>
                  <a:gd name="connsiteX82" fmla="*/ 1540933 w 3557693"/>
                  <a:gd name="connsiteY82" fmla="*/ 416560 h 3694853"/>
                  <a:gd name="connsiteX83" fmla="*/ 1439333 w 3557693"/>
                  <a:gd name="connsiteY83" fmla="*/ 335280 h 3694853"/>
                  <a:gd name="connsiteX84" fmla="*/ 1327573 w 3557693"/>
                  <a:gd name="connsiteY84" fmla="*/ 274320 h 3694853"/>
                  <a:gd name="connsiteX85" fmla="*/ 1317413 w 3557693"/>
                  <a:gd name="connsiteY85" fmla="*/ 304800 h 3694853"/>
                  <a:gd name="connsiteX86" fmla="*/ 1429173 w 3557693"/>
                  <a:gd name="connsiteY86" fmla="*/ 396240 h 3694853"/>
                  <a:gd name="connsiteX87" fmla="*/ 1571413 w 3557693"/>
                  <a:gd name="connsiteY87" fmla="*/ 477520 h 3694853"/>
                  <a:gd name="connsiteX88" fmla="*/ 1601893 w 3557693"/>
                  <a:gd name="connsiteY88" fmla="*/ 497840 h 3694853"/>
                  <a:gd name="connsiteX89" fmla="*/ 1683173 w 3557693"/>
                  <a:gd name="connsiteY89" fmla="*/ 629920 h 3694853"/>
                  <a:gd name="connsiteX90" fmla="*/ 1764453 w 3557693"/>
                  <a:gd name="connsiteY90" fmla="*/ 731520 h 3694853"/>
                  <a:gd name="connsiteX91" fmla="*/ 1784773 w 3557693"/>
                  <a:gd name="connsiteY91" fmla="*/ 843280 h 3694853"/>
                  <a:gd name="connsiteX92" fmla="*/ 1815253 w 3557693"/>
                  <a:gd name="connsiteY92" fmla="*/ 1036320 h 3694853"/>
                  <a:gd name="connsiteX93" fmla="*/ 1876213 w 3557693"/>
                  <a:gd name="connsiteY93" fmla="*/ 1310640 h 3694853"/>
                  <a:gd name="connsiteX94" fmla="*/ 1855893 w 3557693"/>
                  <a:gd name="connsiteY94" fmla="*/ 1310640 h 3694853"/>
                  <a:gd name="connsiteX95" fmla="*/ 1591733 w 3557693"/>
                  <a:gd name="connsiteY95" fmla="*/ 1137920 h 3694853"/>
                  <a:gd name="connsiteX96" fmla="*/ 1408853 w 3557693"/>
                  <a:gd name="connsiteY96" fmla="*/ 914400 h 3694853"/>
                  <a:gd name="connsiteX97" fmla="*/ 1327573 w 3557693"/>
                  <a:gd name="connsiteY97" fmla="*/ 782320 h 3694853"/>
                  <a:gd name="connsiteX98" fmla="*/ 1307253 w 3557693"/>
                  <a:gd name="connsiteY98" fmla="*/ 619760 h 3694853"/>
                  <a:gd name="connsiteX99" fmla="*/ 1286933 w 3557693"/>
                  <a:gd name="connsiteY99" fmla="*/ 589280 h 3694853"/>
                  <a:gd name="connsiteX100" fmla="*/ 1256453 w 3557693"/>
                  <a:gd name="connsiteY100" fmla="*/ 670560 h 3694853"/>
                  <a:gd name="connsiteX101" fmla="*/ 1266613 w 3557693"/>
                  <a:gd name="connsiteY101" fmla="*/ 772160 h 3694853"/>
                  <a:gd name="connsiteX102" fmla="*/ 1185333 w 3557693"/>
                  <a:gd name="connsiteY102" fmla="*/ 690880 h 3694853"/>
                  <a:gd name="connsiteX103" fmla="*/ 1012613 w 3557693"/>
                  <a:gd name="connsiteY103" fmla="*/ 508000 h 3694853"/>
                  <a:gd name="connsiteX104" fmla="*/ 941493 w 3557693"/>
                  <a:gd name="connsiteY104" fmla="*/ 375920 h 3694853"/>
                  <a:gd name="connsiteX105" fmla="*/ 890693 w 3557693"/>
                  <a:gd name="connsiteY105" fmla="*/ 294640 h 3694853"/>
                  <a:gd name="connsiteX106" fmla="*/ 860213 w 3557693"/>
                  <a:gd name="connsiteY106" fmla="*/ 294640 h 3694853"/>
                  <a:gd name="connsiteX107" fmla="*/ 880533 w 3557693"/>
                  <a:gd name="connsiteY107" fmla="*/ 365760 h 3694853"/>
                  <a:gd name="connsiteX108" fmla="*/ 982133 w 3557693"/>
                  <a:gd name="connsiteY108" fmla="*/ 548640 h 3694853"/>
                  <a:gd name="connsiteX109" fmla="*/ 1083733 w 3557693"/>
                  <a:gd name="connsiteY109" fmla="*/ 650240 h 3694853"/>
                  <a:gd name="connsiteX110" fmla="*/ 1012613 w 3557693"/>
                  <a:gd name="connsiteY110" fmla="*/ 650240 h 3694853"/>
                  <a:gd name="connsiteX111" fmla="*/ 850053 w 3557693"/>
                  <a:gd name="connsiteY111" fmla="*/ 579120 h 3694853"/>
                  <a:gd name="connsiteX112" fmla="*/ 829733 w 3557693"/>
                  <a:gd name="connsiteY112" fmla="*/ 599440 h 3694853"/>
                  <a:gd name="connsiteX113" fmla="*/ 921173 w 3557693"/>
                  <a:gd name="connsiteY113" fmla="*/ 650240 h 3694853"/>
                  <a:gd name="connsiteX114" fmla="*/ 1073573 w 3557693"/>
                  <a:gd name="connsiteY114" fmla="*/ 711200 h 3694853"/>
                  <a:gd name="connsiteX115" fmla="*/ 1124373 w 3557693"/>
                  <a:gd name="connsiteY115" fmla="*/ 721360 h 3694853"/>
                  <a:gd name="connsiteX116" fmla="*/ 1246293 w 3557693"/>
                  <a:gd name="connsiteY116" fmla="*/ 822960 h 3694853"/>
                  <a:gd name="connsiteX117" fmla="*/ 1286933 w 3557693"/>
                  <a:gd name="connsiteY117" fmla="*/ 853440 h 3694853"/>
                  <a:gd name="connsiteX118" fmla="*/ 1398693 w 3557693"/>
                  <a:gd name="connsiteY118" fmla="*/ 985520 h 3694853"/>
                  <a:gd name="connsiteX119" fmla="*/ 1500293 w 3557693"/>
                  <a:gd name="connsiteY119" fmla="*/ 1117600 h 3694853"/>
                  <a:gd name="connsiteX120" fmla="*/ 1683173 w 3557693"/>
                  <a:gd name="connsiteY120" fmla="*/ 1290320 h 3694853"/>
                  <a:gd name="connsiteX121" fmla="*/ 1845733 w 3557693"/>
                  <a:gd name="connsiteY121" fmla="*/ 1422400 h 3694853"/>
                  <a:gd name="connsiteX122" fmla="*/ 1866053 w 3557693"/>
                  <a:gd name="connsiteY122" fmla="*/ 1473200 h 3694853"/>
                  <a:gd name="connsiteX123" fmla="*/ 1886373 w 3557693"/>
                  <a:gd name="connsiteY123" fmla="*/ 1625600 h 3694853"/>
                  <a:gd name="connsiteX124" fmla="*/ 1896533 w 3557693"/>
                  <a:gd name="connsiteY124" fmla="*/ 1717040 h 3694853"/>
                  <a:gd name="connsiteX125" fmla="*/ 1886373 w 3557693"/>
                  <a:gd name="connsiteY125" fmla="*/ 1879600 h 3694853"/>
                  <a:gd name="connsiteX126" fmla="*/ 1774613 w 3557693"/>
                  <a:gd name="connsiteY126" fmla="*/ 1828800 h 3694853"/>
                  <a:gd name="connsiteX127" fmla="*/ 1500293 w 3557693"/>
                  <a:gd name="connsiteY127" fmla="*/ 1778000 h 3694853"/>
                  <a:gd name="connsiteX128" fmla="*/ 1256453 w 3557693"/>
                  <a:gd name="connsiteY128" fmla="*/ 1706880 h 3694853"/>
                  <a:gd name="connsiteX129" fmla="*/ 900853 w 3557693"/>
                  <a:gd name="connsiteY129" fmla="*/ 1574800 h 3694853"/>
                  <a:gd name="connsiteX130" fmla="*/ 667173 w 3557693"/>
                  <a:gd name="connsiteY130" fmla="*/ 1341120 h 3694853"/>
                  <a:gd name="connsiteX131" fmla="*/ 514773 w 3557693"/>
                  <a:gd name="connsiteY131" fmla="*/ 1137920 h 3694853"/>
                  <a:gd name="connsiteX132" fmla="*/ 423333 w 3557693"/>
                  <a:gd name="connsiteY132" fmla="*/ 1036320 h 3694853"/>
                  <a:gd name="connsiteX133" fmla="*/ 362373 w 3557693"/>
                  <a:gd name="connsiteY133" fmla="*/ 1046480 h 3694853"/>
                  <a:gd name="connsiteX134" fmla="*/ 443653 w 3557693"/>
                  <a:gd name="connsiteY134" fmla="*/ 1137920 h 3694853"/>
                  <a:gd name="connsiteX135" fmla="*/ 565573 w 3557693"/>
                  <a:gd name="connsiteY135" fmla="*/ 1320800 h 3694853"/>
                  <a:gd name="connsiteX136" fmla="*/ 626533 w 3557693"/>
                  <a:gd name="connsiteY136" fmla="*/ 1402080 h 3694853"/>
                  <a:gd name="connsiteX137" fmla="*/ 555413 w 3557693"/>
                  <a:gd name="connsiteY137" fmla="*/ 1391920 h 3694853"/>
                  <a:gd name="connsiteX138" fmla="*/ 382693 w 3557693"/>
                  <a:gd name="connsiteY138" fmla="*/ 1300480 h 3694853"/>
                  <a:gd name="connsiteX139" fmla="*/ 209973 w 3557693"/>
                  <a:gd name="connsiteY139" fmla="*/ 1178560 h 3694853"/>
                  <a:gd name="connsiteX140" fmla="*/ 47413 w 3557693"/>
                  <a:gd name="connsiteY140" fmla="*/ 1046480 h 3694853"/>
                  <a:gd name="connsiteX141" fmla="*/ 6773 w 3557693"/>
                  <a:gd name="connsiteY141" fmla="*/ 1056640 h 3694853"/>
                  <a:gd name="connsiteX142" fmla="*/ 88053 w 3557693"/>
                  <a:gd name="connsiteY142" fmla="*/ 1127760 h 3694853"/>
                  <a:gd name="connsiteX143" fmla="*/ 362373 w 3557693"/>
                  <a:gd name="connsiteY143" fmla="*/ 1351280 h 3694853"/>
                  <a:gd name="connsiteX144" fmla="*/ 606213 w 3557693"/>
                  <a:gd name="connsiteY144" fmla="*/ 1463040 h 3694853"/>
                  <a:gd name="connsiteX145" fmla="*/ 707813 w 3557693"/>
                  <a:gd name="connsiteY145" fmla="*/ 1483360 h 3694853"/>
                  <a:gd name="connsiteX146" fmla="*/ 758613 w 3557693"/>
                  <a:gd name="connsiteY146" fmla="*/ 1544320 h 3694853"/>
                  <a:gd name="connsiteX147" fmla="*/ 819573 w 3557693"/>
                  <a:gd name="connsiteY147" fmla="*/ 1595120 h 3694853"/>
                  <a:gd name="connsiteX148" fmla="*/ 911013 w 3557693"/>
                  <a:gd name="connsiteY148" fmla="*/ 1645920 h 3694853"/>
                  <a:gd name="connsiteX149" fmla="*/ 1236133 w 3557693"/>
                  <a:gd name="connsiteY149" fmla="*/ 1767840 h 3694853"/>
                  <a:gd name="connsiteX150" fmla="*/ 1540933 w 3557693"/>
                  <a:gd name="connsiteY150" fmla="*/ 1879600 h 3694853"/>
                  <a:gd name="connsiteX151" fmla="*/ 1652693 w 3557693"/>
                  <a:gd name="connsiteY151" fmla="*/ 1950720 h 3694853"/>
                  <a:gd name="connsiteX152" fmla="*/ 1469813 w 3557693"/>
                  <a:gd name="connsiteY152" fmla="*/ 1920240 h 3694853"/>
                  <a:gd name="connsiteX153" fmla="*/ 1286933 w 3557693"/>
                  <a:gd name="connsiteY153" fmla="*/ 1920240 h 3694853"/>
                  <a:gd name="connsiteX154" fmla="*/ 1053253 w 3557693"/>
                  <a:gd name="connsiteY154" fmla="*/ 1899920 h 3694853"/>
                  <a:gd name="connsiteX155" fmla="*/ 809413 w 3557693"/>
                  <a:gd name="connsiteY155" fmla="*/ 1828800 h 3694853"/>
                  <a:gd name="connsiteX156" fmla="*/ 545253 w 3557693"/>
                  <a:gd name="connsiteY156" fmla="*/ 1737360 h 3694853"/>
                  <a:gd name="connsiteX157" fmla="*/ 514773 w 3557693"/>
                  <a:gd name="connsiteY157" fmla="*/ 1727200 h 3694853"/>
                  <a:gd name="connsiteX158" fmla="*/ 382693 w 3557693"/>
                  <a:gd name="connsiteY158" fmla="*/ 1635760 h 3694853"/>
                  <a:gd name="connsiteX159" fmla="*/ 342053 w 3557693"/>
                  <a:gd name="connsiteY159" fmla="*/ 1645920 h 3694853"/>
                  <a:gd name="connsiteX160" fmla="*/ 474133 w 3557693"/>
                  <a:gd name="connsiteY160" fmla="*/ 1767840 h 3694853"/>
                  <a:gd name="connsiteX161" fmla="*/ 728133 w 3557693"/>
                  <a:gd name="connsiteY161" fmla="*/ 1849120 h 3694853"/>
                  <a:gd name="connsiteX162" fmla="*/ 606213 w 3557693"/>
                  <a:gd name="connsiteY162" fmla="*/ 1849120 h 3694853"/>
                  <a:gd name="connsiteX163" fmla="*/ 474133 w 3557693"/>
                  <a:gd name="connsiteY163" fmla="*/ 1838960 h 3694853"/>
                  <a:gd name="connsiteX164" fmla="*/ 474133 w 3557693"/>
                  <a:gd name="connsiteY164" fmla="*/ 1889760 h 3694853"/>
                  <a:gd name="connsiteX165" fmla="*/ 585893 w 3557693"/>
                  <a:gd name="connsiteY165" fmla="*/ 1889760 h 3694853"/>
                  <a:gd name="connsiteX166" fmla="*/ 789093 w 3557693"/>
                  <a:gd name="connsiteY166" fmla="*/ 1889760 h 3694853"/>
                  <a:gd name="connsiteX167" fmla="*/ 992293 w 3557693"/>
                  <a:gd name="connsiteY167" fmla="*/ 1930400 h 3694853"/>
                  <a:gd name="connsiteX168" fmla="*/ 1266613 w 3557693"/>
                  <a:gd name="connsiteY168" fmla="*/ 1950720 h 3694853"/>
                  <a:gd name="connsiteX169" fmla="*/ 1520613 w 3557693"/>
                  <a:gd name="connsiteY169" fmla="*/ 1981200 h 3694853"/>
                  <a:gd name="connsiteX170" fmla="*/ 1693333 w 3557693"/>
                  <a:gd name="connsiteY170" fmla="*/ 2021840 h 3694853"/>
                  <a:gd name="connsiteX171" fmla="*/ 1744133 w 3557693"/>
                  <a:gd name="connsiteY171" fmla="*/ 2123440 h 3694853"/>
                  <a:gd name="connsiteX172" fmla="*/ 1794933 w 3557693"/>
                  <a:gd name="connsiteY172" fmla="*/ 2255520 h 3694853"/>
                  <a:gd name="connsiteX173" fmla="*/ 1805093 w 3557693"/>
                  <a:gd name="connsiteY173" fmla="*/ 2499360 h 3694853"/>
                  <a:gd name="connsiteX174" fmla="*/ 1784773 w 3557693"/>
                  <a:gd name="connsiteY174" fmla="*/ 2753360 h 3694853"/>
                  <a:gd name="connsiteX175" fmla="*/ 1733973 w 3557693"/>
                  <a:gd name="connsiteY175" fmla="*/ 3048000 h 3694853"/>
                  <a:gd name="connsiteX176" fmla="*/ 1683173 w 3557693"/>
                  <a:gd name="connsiteY176" fmla="*/ 3342640 h 3694853"/>
                  <a:gd name="connsiteX177" fmla="*/ 1632373 w 3557693"/>
                  <a:gd name="connsiteY177" fmla="*/ 3586480 h 3694853"/>
                  <a:gd name="connsiteX178" fmla="*/ 1825413 w 3557693"/>
                  <a:gd name="connsiteY178" fmla="*/ 3667760 h 3694853"/>
                  <a:gd name="connsiteX179" fmla="*/ 2120053 w 3557693"/>
                  <a:gd name="connsiteY179" fmla="*/ 3677920 h 3694853"/>
                  <a:gd name="connsiteX180" fmla="*/ 2191173 w 3557693"/>
                  <a:gd name="connsiteY180" fmla="*/ 3627120 h 3694853"/>
                  <a:gd name="connsiteX181" fmla="*/ 2181013 w 3557693"/>
                  <a:gd name="connsiteY181" fmla="*/ 3271520 h 3694853"/>
                  <a:gd name="connsiteX182" fmla="*/ 2140373 w 3557693"/>
                  <a:gd name="connsiteY182" fmla="*/ 2479040 h 3694853"/>
                  <a:gd name="connsiteX0" fmla="*/ 2150533 w 3557693"/>
                  <a:gd name="connsiteY0" fmla="*/ 2387600 h 3694853"/>
                  <a:gd name="connsiteX1" fmla="*/ 2302933 w 3557693"/>
                  <a:gd name="connsiteY1" fmla="*/ 2103120 h 3694853"/>
                  <a:gd name="connsiteX2" fmla="*/ 2628053 w 3557693"/>
                  <a:gd name="connsiteY2" fmla="*/ 1838960 h 3694853"/>
                  <a:gd name="connsiteX3" fmla="*/ 3014133 w 3557693"/>
                  <a:gd name="connsiteY3" fmla="*/ 1615440 h 3694853"/>
                  <a:gd name="connsiteX4" fmla="*/ 3288453 w 3557693"/>
                  <a:gd name="connsiteY4" fmla="*/ 1503680 h 3694853"/>
                  <a:gd name="connsiteX5" fmla="*/ 3471333 w 3557693"/>
                  <a:gd name="connsiteY5" fmla="*/ 1391920 h 3694853"/>
                  <a:gd name="connsiteX6" fmla="*/ 3552613 w 3557693"/>
                  <a:gd name="connsiteY6" fmla="*/ 1280160 h 3694853"/>
                  <a:gd name="connsiteX7" fmla="*/ 3501813 w 3557693"/>
                  <a:gd name="connsiteY7" fmla="*/ 1270000 h 3694853"/>
                  <a:gd name="connsiteX8" fmla="*/ 3430693 w 3557693"/>
                  <a:gd name="connsiteY8" fmla="*/ 1371600 h 3694853"/>
                  <a:gd name="connsiteX9" fmla="*/ 3237653 w 3557693"/>
                  <a:gd name="connsiteY9" fmla="*/ 1473200 h 3694853"/>
                  <a:gd name="connsiteX10" fmla="*/ 2922693 w 3557693"/>
                  <a:gd name="connsiteY10" fmla="*/ 1605280 h 3694853"/>
                  <a:gd name="connsiteX11" fmla="*/ 2892213 w 3557693"/>
                  <a:gd name="connsiteY11" fmla="*/ 1595120 h 3694853"/>
                  <a:gd name="connsiteX12" fmla="*/ 2922693 w 3557693"/>
                  <a:gd name="connsiteY12" fmla="*/ 1483360 h 3694853"/>
                  <a:gd name="connsiteX13" fmla="*/ 2983653 w 3557693"/>
                  <a:gd name="connsiteY13" fmla="*/ 1320800 h 3694853"/>
                  <a:gd name="connsiteX14" fmla="*/ 2983653 w 3557693"/>
                  <a:gd name="connsiteY14" fmla="*/ 1270000 h 3694853"/>
                  <a:gd name="connsiteX15" fmla="*/ 2932853 w 3557693"/>
                  <a:gd name="connsiteY15" fmla="*/ 1280160 h 3694853"/>
                  <a:gd name="connsiteX16" fmla="*/ 2902373 w 3557693"/>
                  <a:gd name="connsiteY16" fmla="*/ 1361440 h 3694853"/>
                  <a:gd name="connsiteX17" fmla="*/ 2821093 w 3557693"/>
                  <a:gd name="connsiteY17" fmla="*/ 1584960 h 3694853"/>
                  <a:gd name="connsiteX18" fmla="*/ 2790613 w 3557693"/>
                  <a:gd name="connsiteY18" fmla="*/ 1666240 h 3694853"/>
                  <a:gd name="connsiteX19" fmla="*/ 2668693 w 3557693"/>
                  <a:gd name="connsiteY19" fmla="*/ 1737360 h 3694853"/>
                  <a:gd name="connsiteX20" fmla="*/ 2475653 w 3557693"/>
                  <a:gd name="connsiteY20" fmla="*/ 1838960 h 3694853"/>
                  <a:gd name="connsiteX21" fmla="*/ 2374053 w 3557693"/>
                  <a:gd name="connsiteY21" fmla="*/ 1899920 h 3694853"/>
                  <a:gd name="connsiteX22" fmla="*/ 2231813 w 3557693"/>
                  <a:gd name="connsiteY22" fmla="*/ 2011680 h 3694853"/>
                  <a:gd name="connsiteX23" fmla="*/ 2313093 w 3557693"/>
                  <a:gd name="connsiteY23" fmla="*/ 1666240 h 3694853"/>
                  <a:gd name="connsiteX24" fmla="*/ 2384213 w 3557693"/>
                  <a:gd name="connsiteY24" fmla="*/ 1280160 h 3694853"/>
                  <a:gd name="connsiteX25" fmla="*/ 2597573 w 3557693"/>
                  <a:gd name="connsiteY25" fmla="*/ 1056640 h 3694853"/>
                  <a:gd name="connsiteX26" fmla="*/ 2668693 w 3557693"/>
                  <a:gd name="connsiteY26" fmla="*/ 894080 h 3694853"/>
                  <a:gd name="connsiteX27" fmla="*/ 2628053 w 3557693"/>
                  <a:gd name="connsiteY27" fmla="*/ 894080 h 3694853"/>
                  <a:gd name="connsiteX28" fmla="*/ 2567093 w 3557693"/>
                  <a:gd name="connsiteY28" fmla="*/ 1026160 h 3694853"/>
                  <a:gd name="connsiteX29" fmla="*/ 2414693 w 3557693"/>
                  <a:gd name="connsiteY29" fmla="*/ 1148080 h 3694853"/>
                  <a:gd name="connsiteX30" fmla="*/ 2465493 w 3557693"/>
                  <a:gd name="connsiteY30" fmla="*/ 975360 h 3694853"/>
                  <a:gd name="connsiteX31" fmla="*/ 2546773 w 3557693"/>
                  <a:gd name="connsiteY31" fmla="*/ 680720 h 3694853"/>
                  <a:gd name="connsiteX32" fmla="*/ 2648373 w 3557693"/>
                  <a:gd name="connsiteY32" fmla="*/ 589280 h 3694853"/>
                  <a:gd name="connsiteX33" fmla="*/ 2729653 w 3557693"/>
                  <a:gd name="connsiteY33" fmla="*/ 497840 h 3694853"/>
                  <a:gd name="connsiteX34" fmla="*/ 2739813 w 3557693"/>
                  <a:gd name="connsiteY34" fmla="*/ 447040 h 3694853"/>
                  <a:gd name="connsiteX35" fmla="*/ 2699173 w 3557693"/>
                  <a:gd name="connsiteY35" fmla="*/ 467360 h 3694853"/>
                  <a:gd name="connsiteX36" fmla="*/ 2628053 w 3557693"/>
                  <a:gd name="connsiteY36" fmla="*/ 548640 h 3694853"/>
                  <a:gd name="connsiteX37" fmla="*/ 2567093 w 3557693"/>
                  <a:gd name="connsiteY37" fmla="*/ 579120 h 3694853"/>
                  <a:gd name="connsiteX38" fmla="*/ 2678853 w 3557693"/>
                  <a:gd name="connsiteY38" fmla="*/ 274320 h 3694853"/>
                  <a:gd name="connsiteX39" fmla="*/ 2729653 w 3557693"/>
                  <a:gd name="connsiteY39" fmla="*/ 40640 h 3694853"/>
                  <a:gd name="connsiteX40" fmla="*/ 2689013 w 3557693"/>
                  <a:gd name="connsiteY40" fmla="*/ 30480 h 3694853"/>
                  <a:gd name="connsiteX41" fmla="*/ 2668693 w 3557693"/>
                  <a:gd name="connsiteY41" fmla="*/ 142240 h 3694853"/>
                  <a:gd name="connsiteX42" fmla="*/ 2617893 w 3557693"/>
                  <a:gd name="connsiteY42" fmla="*/ 314960 h 3694853"/>
                  <a:gd name="connsiteX43" fmla="*/ 2597573 w 3557693"/>
                  <a:gd name="connsiteY43" fmla="*/ 314960 h 3694853"/>
                  <a:gd name="connsiteX44" fmla="*/ 2556933 w 3557693"/>
                  <a:gd name="connsiteY44" fmla="*/ 172720 h 3694853"/>
                  <a:gd name="connsiteX45" fmla="*/ 2526453 w 3557693"/>
                  <a:gd name="connsiteY45" fmla="*/ 81280 h 3694853"/>
                  <a:gd name="connsiteX46" fmla="*/ 2495973 w 3557693"/>
                  <a:gd name="connsiteY46" fmla="*/ 111760 h 3694853"/>
                  <a:gd name="connsiteX47" fmla="*/ 2516293 w 3557693"/>
                  <a:gd name="connsiteY47" fmla="*/ 172720 h 3694853"/>
                  <a:gd name="connsiteX48" fmla="*/ 2546773 w 3557693"/>
                  <a:gd name="connsiteY48" fmla="*/ 284480 h 3694853"/>
                  <a:gd name="connsiteX49" fmla="*/ 2567093 w 3557693"/>
                  <a:gd name="connsiteY49" fmla="*/ 375920 h 3694853"/>
                  <a:gd name="connsiteX50" fmla="*/ 2577253 w 3557693"/>
                  <a:gd name="connsiteY50" fmla="*/ 406400 h 3694853"/>
                  <a:gd name="connsiteX51" fmla="*/ 2495973 w 3557693"/>
                  <a:gd name="connsiteY51" fmla="*/ 640080 h 3694853"/>
                  <a:gd name="connsiteX52" fmla="*/ 2424853 w 3557693"/>
                  <a:gd name="connsiteY52" fmla="*/ 894080 h 3694853"/>
                  <a:gd name="connsiteX53" fmla="*/ 2363893 w 3557693"/>
                  <a:gd name="connsiteY53" fmla="*/ 863600 h 3694853"/>
                  <a:gd name="connsiteX54" fmla="*/ 2262293 w 3557693"/>
                  <a:gd name="connsiteY54" fmla="*/ 690880 h 3694853"/>
                  <a:gd name="connsiteX55" fmla="*/ 2221653 w 3557693"/>
                  <a:gd name="connsiteY55" fmla="*/ 609600 h 3694853"/>
                  <a:gd name="connsiteX56" fmla="*/ 2201333 w 3557693"/>
                  <a:gd name="connsiteY56" fmla="*/ 640080 h 3694853"/>
                  <a:gd name="connsiteX57" fmla="*/ 2241973 w 3557693"/>
                  <a:gd name="connsiteY57" fmla="*/ 741680 h 3694853"/>
                  <a:gd name="connsiteX58" fmla="*/ 2302933 w 3557693"/>
                  <a:gd name="connsiteY58" fmla="*/ 853440 h 3694853"/>
                  <a:gd name="connsiteX59" fmla="*/ 2353733 w 3557693"/>
                  <a:gd name="connsiteY59" fmla="*/ 934720 h 3694853"/>
                  <a:gd name="connsiteX60" fmla="*/ 2384213 w 3557693"/>
                  <a:gd name="connsiteY60" fmla="*/ 965200 h 3694853"/>
                  <a:gd name="connsiteX61" fmla="*/ 2363893 w 3557693"/>
                  <a:gd name="connsiteY61" fmla="*/ 1076960 h 3694853"/>
                  <a:gd name="connsiteX62" fmla="*/ 2262293 w 3557693"/>
                  <a:gd name="connsiteY62" fmla="*/ 1422400 h 3694853"/>
                  <a:gd name="connsiteX63" fmla="*/ 2211493 w 3557693"/>
                  <a:gd name="connsiteY63" fmla="*/ 1676400 h 3694853"/>
                  <a:gd name="connsiteX64" fmla="*/ 2160693 w 3557693"/>
                  <a:gd name="connsiteY64" fmla="*/ 1818640 h 3694853"/>
                  <a:gd name="connsiteX65" fmla="*/ 2089573 w 3557693"/>
                  <a:gd name="connsiteY65" fmla="*/ 1838960 h 3694853"/>
                  <a:gd name="connsiteX66" fmla="*/ 2048933 w 3557693"/>
                  <a:gd name="connsiteY66" fmla="*/ 1686560 h 3694853"/>
                  <a:gd name="connsiteX67" fmla="*/ 1957493 w 3557693"/>
                  <a:gd name="connsiteY67" fmla="*/ 1351280 h 3694853"/>
                  <a:gd name="connsiteX68" fmla="*/ 1845733 w 3557693"/>
                  <a:gd name="connsiteY68" fmla="*/ 894080 h 3694853"/>
                  <a:gd name="connsiteX69" fmla="*/ 1805093 w 3557693"/>
                  <a:gd name="connsiteY69" fmla="*/ 436880 h 3694853"/>
                  <a:gd name="connsiteX70" fmla="*/ 1815253 w 3557693"/>
                  <a:gd name="connsiteY70" fmla="*/ 254000 h 3694853"/>
                  <a:gd name="connsiteX71" fmla="*/ 1774613 w 3557693"/>
                  <a:gd name="connsiteY71" fmla="*/ 213360 h 3694853"/>
                  <a:gd name="connsiteX72" fmla="*/ 1764453 w 3557693"/>
                  <a:gd name="connsiteY72" fmla="*/ 365760 h 3694853"/>
                  <a:gd name="connsiteX73" fmla="*/ 1764453 w 3557693"/>
                  <a:gd name="connsiteY73" fmla="*/ 558800 h 3694853"/>
                  <a:gd name="connsiteX74" fmla="*/ 1774613 w 3557693"/>
                  <a:gd name="connsiteY74" fmla="*/ 670560 h 3694853"/>
                  <a:gd name="connsiteX75" fmla="*/ 1733973 w 3557693"/>
                  <a:gd name="connsiteY75" fmla="*/ 609600 h 3694853"/>
                  <a:gd name="connsiteX76" fmla="*/ 1622213 w 3557693"/>
                  <a:gd name="connsiteY76" fmla="*/ 406400 h 3694853"/>
                  <a:gd name="connsiteX77" fmla="*/ 1571413 w 3557693"/>
                  <a:gd name="connsiteY77" fmla="*/ 142240 h 3694853"/>
                  <a:gd name="connsiteX78" fmla="*/ 1540933 w 3557693"/>
                  <a:gd name="connsiteY78" fmla="*/ 60960 h 3694853"/>
                  <a:gd name="connsiteX79" fmla="*/ 1520613 w 3557693"/>
                  <a:gd name="connsiteY79" fmla="*/ 121920 h 3694853"/>
                  <a:gd name="connsiteX80" fmla="*/ 1551093 w 3557693"/>
                  <a:gd name="connsiteY80" fmla="*/ 365760 h 3694853"/>
                  <a:gd name="connsiteX81" fmla="*/ 1571413 w 3557693"/>
                  <a:gd name="connsiteY81" fmla="*/ 426720 h 3694853"/>
                  <a:gd name="connsiteX82" fmla="*/ 1540933 w 3557693"/>
                  <a:gd name="connsiteY82" fmla="*/ 416560 h 3694853"/>
                  <a:gd name="connsiteX83" fmla="*/ 1439333 w 3557693"/>
                  <a:gd name="connsiteY83" fmla="*/ 335280 h 3694853"/>
                  <a:gd name="connsiteX84" fmla="*/ 1327573 w 3557693"/>
                  <a:gd name="connsiteY84" fmla="*/ 274320 h 3694853"/>
                  <a:gd name="connsiteX85" fmla="*/ 1317413 w 3557693"/>
                  <a:gd name="connsiteY85" fmla="*/ 304800 h 3694853"/>
                  <a:gd name="connsiteX86" fmla="*/ 1429173 w 3557693"/>
                  <a:gd name="connsiteY86" fmla="*/ 396240 h 3694853"/>
                  <a:gd name="connsiteX87" fmla="*/ 1571413 w 3557693"/>
                  <a:gd name="connsiteY87" fmla="*/ 477520 h 3694853"/>
                  <a:gd name="connsiteX88" fmla="*/ 1601893 w 3557693"/>
                  <a:gd name="connsiteY88" fmla="*/ 497840 h 3694853"/>
                  <a:gd name="connsiteX89" fmla="*/ 1683173 w 3557693"/>
                  <a:gd name="connsiteY89" fmla="*/ 629920 h 3694853"/>
                  <a:gd name="connsiteX90" fmla="*/ 1764453 w 3557693"/>
                  <a:gd name="connsiteY90" fmla="*/ 731520 h 3694853"/>
                  <a:gd name="connsiteX91" fmla="*/ 1784773 w 3557693"/>
                  <a:gd name="connsiteY91" fmla="*/ 843280 h 3694853"/>
                  <a:gd name="connsiteX92" fmla="*/ 1815253 w 3557693"/>
                  <a:gd name="connsiteY92" fmla="*/ 1036320 h 3694853"/>
                  <a:gd name="connsiteX93" fmla="*/ 1876213 w 3557693"/>
                  <a:gd name="connsiteY93" fmla="*/ 1310640 h 3694853"/>
                  <a:gd name="connsiteX94" fmla="*/ 1855893 w 3557693"/>
                  <a:gd name="connsiteY94" fmla="*/ 1310640 h 3694853"/>
                  <a:gd name="connsiteX95" fmla="*/ 1591733 w 3557693"/>
                  <a:gd name="connsiteY95" fmla="*/ 1137920 h 3694853"/>
                  <a:gd name="connsiteX96" fmla="*/ 1408853 w 3557693"/>
                  <a:gd name="connsiteY96" fmla="*/ 914400 h 3694853"/>
                  <a:gd name="connsiteX97" fmla="*/ 1327573 w 3557693"/>
                  <a:gd name="connsiteY97" fmla="*/ 782320 h 3694853"/>
                  <a:gd name="connsiteX98" fmla="*/ 1307253 w 3557693"/>
                  <a:gd name="connsiteY98" fmla="*/ 619760 h 3694853"/>
                  <a:gd name="connsiteX99" fmla="*/ 1286933 w 3557693"/>
                  <a:gd name="connsiteY99" fmla="*/ 589280 h 3694853"/>
                  <a:gd name="connsiteX100" fmla="*/ 1256453 w 3557693"/>
                  <a:gd name="connsiteY100" fmla="*/ 670560 h 3694853"/>
                  <a:gd name="connsiteX101" fmla="*/ 1266613 w 3557693"/>
                  <a:gd name="connsiteY101" fmla="*/ 772160 h 3694853"/>
                  <a:gd name="connsiteX102" fmla="*/ 1185333 w 3557693"/>
                  <a:gd name="connsiteY102" fmla="*/ 690880 h 3694853"/>
                  <a:gd name="connsiteX103" fmla="*/ 1012613 w 3557693"/>
                  <a:gd name="connsiteY103" fmla="*/ 508000 h 3694853"/>
                  <a:gd name="connsiteX104" fmla="*/ 941493 w 3557693"/>
                  <a:gd name="connsiteY104" fmla="*/ 375920 h 3694853"/>
                  <a:gd name="connsiteX105" fmla="*/ 890693 w 3557693"/>
                  <a:gd name="connsiteY105" fmla="*/ 294640 h 3694853"/>
                  <a:gd name="connsiteX106" fmla="*/ 860213 w 3557693"/>
                  <a:gd name="connsiteY106" fmla="*/ 294640 h 3694853"/>
                  <a:gd name="connsiteX107" fmla="*/ 880533 w 3557693"/>
                  <a:gd name="connsiteY107" fmla="*/ 365760 h 3694853"/>
                  <a:gd name="connsiteX108" fmla="*/ 982133 w 3557693"/>
                  <a:gd name="connsiteY108" fmla="*/ 548640 h 3694853"/>
                  <a:gd name="connsiteX109" fmla="*/ 1083733 w 3557693"/>
                  <a:gd name="connsiteY109" fmla="*/ 650240 h 3694853"/>
                  <a:gd name="connsiteX110" fmla="*/ 1012613 w 3557693"/>
                  <a:gd name="connsiteY110" fmla="*/ 650240 h 3694853"/>
                  <a:gd name="connsiteX111" fmla="*/ 850053 w 3557693"/>
                  <a:gd name="connsiteY111" fmla="*/ 579120 h 3694853"/>
                  <a:gd name="connsiteX112" fmla="*/ 829733 w 3557693"/>
                  <a:gd name="connsiteY112" fmla="*/ 599440 h 3694853"/>
                  <a:gd name="connsiteX113" fmla="*/ 921173 w 3557693"/>
                  <a:gd name="connsiteY113" fmla="*/ 650240 h 3694853"/>
                  <a:gd name="connsiteX114" fmla="*/ 1073573 w 3557693"/>
                  <a:gd name="connsiteY114" fmla="*/ 711200 h 3694853"/>
                  <a:gd name="connsiteX115" fmla="*/ 1124373 w 3557693"/>
                  <a:gd name="connsiteY115" fmla="*/ 721360 h 3694853"/>
                  <a:gd name="connsiteX116" fmla="*/ 1246293 w 3557693"/>
                  <a:gd name="connsiteY116" fmla="*/ 822960 h 3694853"/>
                  <a:gd name="connsiteX117" fmla="*/ 1286933 w 3557693"/>
                  <a:gd name="connsiteY117" fmla="*/ 853440 h 3694853"/>
                  <a:gd name="connsiteX118" fmla="*/ 1398693 w 3557693"/>
                  <a:gd name="connsiteY118" fmla="*/ 985520 h 3694853"/>
                  <a:gd name="connsiteX119" fmla="*/ 1500293 w 3557693"/>
                  <a:gd name="connsiteY119" fmla="*/ 1117600 h 3694853"/>
                  <a:gd name="connsiteX120" fmla="*/ 1683173 w 3557693"/>
                  <a:gd name="connsiteY120" fmla="*/ 1290320 h 3694853"/>
                  <a:gd name="connsiteX121" fmla="*/ 1845733 w 3557693"/>
                  <a:gd name="connsiteY121" fmla="*/ 1422400 h 3694853"/>
                  <a:gd name="connsiteX122" fmla="*/ 1866053 w 3557693"/>
                  <a:gd name="connsiteY122" fmla="*/ 1473200 h 3694853"/>
                  <a:gd name="connsiteX123" fmla="*/ 1886373 w 3557693"/>
                  <a:gd name="connsiteY123" fmla="*/ 1625600 h 3694853"/>
                  <a:gd name="connsiteX124" fmla="*/ 1896533 w 3557693"/>
                  <a:gd name="connsiteY124" fmla="*/ 1717040 h 3694853"/>
                  <a:gd name="connsiteX125" fmla="*/ 1886373 w 3557693"/>
                  <a:gd name="connsiteY125" fmla="*/ 1879600 h 3694853"/>
                  <a:gd name="connsiteX126" fmla="*/ 1774613 w 3557693"/>
                  <a:gd name="connsiteY126" fmla="*/ 1828800 h 3694853"/>
                  <a:gd name="connsiteX127" fmla="*/ 1500293 w 3557693"/>
                  <a:gd name="connsiteY127" fmla="*/ 1778000 h 3694853"/>
                  <a:gd name="connsiteX128" fmla="*/ 1256453 w 3557693"/>
                  <a:gd name="connsiteY128" fmla="*/ 1706880 h 3694853"/>
                  <a:gd name="connsiteX129" fmla="*/ 900853 w 3557693"/>
                  <a:gd name="connsiteY129" fmla="*/ 1574800 h 3694853"/>
                  <a:gd name="connsiteX130" fmla="*/ 667173 w 3557693"/>
                  <a:gd name="connsiteY130" fmla="*/ 1341120 h 3694853"/>
                  <a:gd name="connsiteX131" fmla="*/ 514773 w 3557693"/>
                  <a:gd name="connsiteY131" fmla="*/ 1137920 h 3694853"/>
                  <a:gd name="connsiteX132" fmla="*/ 423333 w 3557693"/>
                  <a:gd name="connsiteY132" fmla="*/ 1036320 h 3694853"/>
                  <a:gd name="connsiteX133" fmla="*/ 362373 w 3557693"/>
                  <a:gd name="connsiteY133" fmla="*/ 1046480 h 3694853"/>
                  <a:gd name="connsiteX134" fmla="*/ 443653 w 3557693"/>
                  <a:gd name="connsiteY134" fmla="*/ 1137920 h 3694853"/>
                  <a:gd name="connsiteX135" fmla="*/ 565573 w 3557693"/>
                  <a:gd name="connsiteY135" fmla="*/ 1320800 h 3694853"/>
                  <a:gd name="connsiteX136" fmla="*/ 626533 w 3557693"/>
                  <a:gd name="connsiteY136" fmla="*/ 1402080 h 3694853"/>
                  <a:gd name="connsiteX137" fmla="*/ 555413 w 3557693"/>
                  <a:gd name="connsiteY137" fmla="*/ 1391920 h 3694853"/>
                  <a:gd name="connsiteX138" fmla="*/ 382693 w 3557693"/>
                  <a:gd name="connsiteY138" fmla="*/ 1300480 h 3694853"/>
                  <a:gd name="connsiteX139" fmla="*/ 209973 w 3557693"/>
                  <a:gd name="connsiteY139" fmla="*/ 1178560 h 3694853"/>
                  <a:gd name="connsiteX140" fmla="*/ 47413 w 3557693"/>
                  <a:gd name="connsiteY140" fmla="*/ 1046480 h 3694853"/>
                  <a:gd name="connsiteX141" fmla="*/ 6773 w 3557693"/>
                  <a:gd name="connsiteY141" fmla="*/ 1056640 h 3694853"/>
                  <a:gd name="connsiteX142" fmla="*/ 88053 w 3557693"/>
                  <a:gd name="connsiteY142" fmla="*/ 1127760 h 3694853"/>
                  <a:gd name="connsiteX143" fmla="*/ 362373 w 3557693"/>
                  <a:gd name="connsiteY143" fmla="*/ 1351280 h 3694853"/>
                  <a:gd name="connsiteX144" fmla="*/ 606213 w 3557693"/>
                  <a:gd name="connsiteY144" fmla="*/ 1463040 h 3694853"/>
                  <a:gd name="connsiteX145" fmla="*/ 707813 w 3557693"/>
                  <a:gd name="connsiteY145" fmla="*/ 1483360 h 3694853"/>
                  <a:gd name="connsiteX146" fmla="*/ 758613 w 3557693"/>
                  <a:gd name="connsiteY146" fmla="*/ 1544320 h 3694853"/>
                  <a:gd name="connsiteX147" fmla="*/ 819573 w 3557693"/>
                  <a:gd name="connsiteY147" fmla="*/ 1595120 h 3694853"/>
                  <a:gd name="connsiteX148" fmla="*/ 911013 w 3557693"/>
                  <a:gd name="connsiteY148" fmla="*/ 1645920 h 3694853"/>
                  <a:gd name="connsiteX149" fmla="*/ 1236133 w 3557693"/>
                  <a:gd name="connsiteY149" fmla="*/ 1767840 h 3694853"/>
                  <a:gd name="connsiteX150" fmla="*/ 1540933 w 3557693"/>
                  <a:gd name="connsiteY150" fmla="*/ 1879600 h 3694853"/>
                  <a:gd name="connsiteX151" fmla="*/ 1652693 w 3557693"/>
                  <a:gd name="connsiteY151" fmla="*/ 1950720 h 3694853"/>
                  <a:gd name="connsiteX152" fmla="*/ 1469813 w 3557693"/>
                  <a:gd name="connsiteY152" fmla="*/ 1920240 h 3694853"/>
                  <a:gd name="connsiteX153" fmla="*/ 1286933 w 3557693"/>
                  <a:gd name="connsiteY153" fmla="*/ 1920240 h 3694853"/>
                  <a:gd name="connsiteX154" fmla="*/ 1053253 w 3557693"/>
                  <a:gd name="connsiteY154" fmla="*/ 1899920 h 3694853"/>
                  <a:gd name="connsiteX155" fmla="*/ 809413 w 3557693"/>
                  <a:gd name="connsiteY155" fmla="*/ 1828800 h 3694853"/>
                  <a:gd name="connsiteX156" fmla="*/ 545253 w 3557693"/>
                  <a:gd name="connsiteY156" fmla="*/ 1737360 h 3694853"/>
                  <a:gd name="connsiteX157" fmla="*/ 514773 w 3557693"/>
                  <a:gd name="connsiteY157" fmla="*/ 1727200 h 3694853"/>
                  <a:gd name="connsiteX158" fmla="*/ 382693 w 3557693"/>
                  <a:gd name="connsiteY158" fmla="*/ 1635760 h 3694853"/>
                  <a:gd name="connsiteX159" fmla="*/ 342053 w 3557693"/>
                  <a:gd name="connsiteY159" fmla="*/ 1645920 h 3694853"/>
                  <a:gd name="connsiteX160" fmla="*/ 474133 w 3557693"/>
                  <a:gd name="connsiteY160" fmla="*/ 1767840 h 3694853"/>
                  <a:gd name="connsiteX161" fmla="*/ 728133 w 3557693"/>
                  <a:gd name="connsiteY161" fmla="*/ 1849120 h 3694853"/>
                  <a:gd name="connsiteX162" fmla="*/ 606213 w 3557693"/>
                  <a:gd name="connsiteY162" fmla="*/ 1849120 h 3694853"/>
                  <a:gd name="connsiteX163" fmla="*/ 474133 w 3557693"/>
                  <a:gd name="connsiteY163" fmla="*/ 1838960 h 3694853"/>
                  <a:gd name="connsiteX164" fmla="*/ 474133 w 3557693"/>
                  <a:gd name="connsiteY164" fmla="*/ 1889760 h 3694853"/>
                  <a:gd name="connsiteX165" fmla="*/ 585893 w 3557693"/>
                  <a:gd name="connsiteY165" fmla="*/ 1889760 h 3694853"/>
                  <a:gd name="connsiteX166" fmla="*/ 789093 w 3557693"/>
                  <a:gd name="connsiteY166" fmla="*/ 1889760 h 3694853"/>
                  <a:gd name="connsiteX167" fmla="*/ 992293 w 3557693"/>
                  <a:gd name="connsiteY167" fmla="*/ 1930400 h 3694853"/>
                  <a:gd name="connsiteX168" fmla="*/ 1266613 w 3557693"/>
                  <a:gd name="connsiteY168" fmla="*/ 1950720 h 3694853"/>
                  <a:gd name="connsiteX169" fmla="*/ 1520613 w 3557693"/>
                  <a:gd name="connsiteY169" fmla="*/ 1981200 h 3694853"/>
                  <a:gd name="connsiteX170" fmla="*/ 1693333 w 3557693"/>
                  <a:gd name="connsiteY170" fmla="*/ 2021840 h 3694853"/>
                  <a:gd name="connsiteX171" fmla="*/ 1744133 w 3557693"/>
                  <a:gd name="connsiteY171" fmla="*/ 2123440 h 3694853"/>
                  <a:gd name="connsiteX172" fmla="*/ 1794933 w 3557693"/>
                  <a:gd name="connsiteY172" fmla="*/ 2255520 h 3694853"/>
                  <a:gd name="connsiteX173" fmla="*/ 1805093 w 3557693"/>
                  <a:gd name="connsiteY173" fmla="*/ 2499360 h 3694853"/>
                  <a:gd name="connsiteX174" fmla="*/ 1784773 w 3557693"/>
                  <a:gd name="connsiteY174" fmla="*/ 2753360 h 3694853"/>
                  <a:gd name="connsiteX175" fmla="*/ 1733973 w 3557693"/>
                  <a:gd name="connsiteY175" fmla="*/ 3048000 h 3694853"/>
                  <a:gd name="connsiteX176" fmla="*/ 1683173 w 3557693"/>
                  <a:gd name="connsiteY176" fmla="*/ 3342640 h 3694853"/>
                  <a:gd name="connsiteX177" fmla="*/ 1632373 w 3557693"/>
                  <a:gd name="connsiteY177" fmla="*/ 3586480 h 3694853"/>
                  <a:gd name="connsiteX178" fmla="*/ 1825413 w 3557693"/>
                  <a:gd name="connsiteY178" fmla="*/ 3667760 h 3694853"/>
                  <a:gd name="connsiteX179" fmla="*/ 2120053 w 3557693"/>
                  <a:gd name="connsiteY179" fmla="*/ 3677920 h 3694853"/>
                  <a:gd name="connsiteX180" fmla="*/ 2191173 w 3557693"/>
                  <a:gd name="connsiteY180" fmla="*/ 3627120 h 3694853"/>
                  <a:gd name="connsiteX181" fmla="*/ 2181013 w 3557693"/>
                  <a:gd name="connsiteY181" fmla="*/ 3271520 h 3694853"/>
                  <a:gd name="connsiteX182" fmla="*/ 2159909 w 3557693"/>
                  <a:gd name="connsiteY182" fmla="*/ 2425041 h 3694853"/>
                  <a:gd name="connsiteX0" fmla="*/ 2150533 w 3557693"/>
                  <a:gd name="connsiteY0" fmla="*/ 2387600 h 3694853"/>
                  <a:gd name="connsiteX1" fmla="*/ 2302933 w 3557693"/>
                  <a:gd name="connsiteY1" fmla="*/ 2103120 h 3694853"/>
                  <a:gd name="connsiteX2" fmla="*/ 2628053 w 3557693"/>
                  <a:gd name="connsiteY2" fmla="*/ 1838960 h 3694853"/>
                  <a:gd name="connsiteX3" fmla="*/ 3014133 w 3557693"/>
                  <a:gd name="connsiteY3" fmla="*/ 1615440 h 3694853"/>
                  <a:gd name="connsiteX4" fmla="*/ 3288453 w 3557693"/>
                  <a:gd name="connsiteY4" fmla="*/ 1503680 h 3694853"/>
                  <a:gd name="connsiteX5" fmla="*/ 3471333 w 3557693"/>
                  <a:gd name="connsiteY5" fmla="*/ 1391920 h 3694853"/>
                  <a:gd name="connsiteX6" fmla="*/ 3552613 w 3557693"/>
                  <a:gd name="connsiteY6" fmla="*/ 1280160 h 3694853"/>
                  <a:gd name="connsiteX7" fmla="*/ 3501813 w 3557693"/>
                  <a:gd name="connsiteY7" fmla="*/ 1270000 h 3694853"/>
                  <a:gd name="connsiteX8" fmla="*/ 3430693 w 3557693"/>
                  <a:gd name="connsiteY8" fmla="*/ 1371600 h 3694853"/>
                  <a:gd name="connsiteX9" fmla="*/ 3237653 w 3557693"/>
                  <a:gd name="connsiteY9" fmla="*/ 1473200 h 3694853"/>
                  <a:gd name="connsiteX10" fmla="*/ 2922693 w 3557693"/>
                  <a:gd name="connsiteY10" fmla="*/ 1605280 h 3694853"/>
                  <a:gd name="connsiteX11" fmla="*/ 2892213 w 3557693"/>
                  <a:gd name="connsiteY11" fmla="*/ 1595120 h 3694853"/>
                  <a:gd name="connsiteX12" fmla="*/ 2922693 w 3557693"/>
                  <a:gd name="connsiteY12" fmla="*/ 1483360 h 3694853"/>
                  <a:gd name="connsiteX13" fmla="*/ 2983653 w 3557693"/>
                  <a:gd name="connsiteY13" fmla="*/ 1320800 h 3694853"/>
                  <a:gd name="connsiteX14" fmla="*/ 2983653 w 3557693"/>
                  <a:gd name="connsiteY14" fmla="*/ 1270000 h 3694853"/>
                  <a:gd name="connsiteX15" fmla="*/ 2932853 w 3557693"/>
                  <a:gd name="connsiteY15" fmla="*/ 1280160 h 3694853"/>
                  <a:gd name="connsiteX16" fmla="*/ 2902373 w 3557693"/>
                  <a:gd name="connsiteY16" fmla="*/ 1361440 h 3694853"/>
                  <a:gd name="connsiteX17" fmla="*/ 2821093 w 3557693"/>
                  <a:gd name="connsiteY17" fmla="*/ 1584960 h 3694853"/>
                  <a:gd name="connsiteX18" fmla="*/ 2790613 w 3557693"/>
                  <a:gd name="connsiteY18" fmla="*/ 1666240 h 3694853"/>
                  <a:gd name="connsiteX19" fmla="*/ 2668693 w 3557693"/>
                  <a:gd name="connsiteY19" fmla="*/ 1737360 h 3694853"/>
                  <a:gd name="connsiteX20" fmla="*/ 2475653 w 3557693"/>
                  <a:gd name="connsiteY20" fmla="*/ 1838960 h 3694853"/>
                  <a:gd name="connsiteX21" fmla="*/ 2374053 w 3557693"/>
                  <a:gd name="connsiteY21" fmla="*/ 1899920 h 3694853"/>
                  <a:gd name="connsiteX22" fmla="*/ 2231813 w 3557693"/>
                  <a:gd name="connsiteY22" fmla="*/ 2011680 h 3694853"/>
                  <a:gd name="connsiteX23" fmla="*/ 2313093 w 3557693"/>
                  <a:gd name="connsiteY23" fmla="*/ 1666240 h 3694853"/>
                  <a:gd name="connsiteX24" fmla="*/ 2384213 w 3557693"/>
                  <a:gd name="connsiteY24" fmla="*/ 1280160 h 3694853"/>
                  <a:gd name="connsiteX25" fmla="*/ 2597573 w 3557693"/>
                  <a:gd name="connsiteY25" fmla="*/ 1056640 h 3694853"/>
                  <a:gd name="connsiteX26" fmla="*/ 2668693 w 3557693"/>
                  <a:gd name="connsiteY26" fmla="*/ 894080 h 3694853"/>
                  <a:gd name="connsiteX27" fmla="*/ 2628053 w 3557693"/>
                  <a:gd name="connsiteY27" fmla="*/ 894080 h 3694853"/>
                  <a:gd name="connsiteX28" fmla="*/ 2567093 w 3557693"/>
                  <a:gd name="connsiteY28" fmla="*/ 1026160 h 3694853"/>
                  <a:gd name="connsiteX29" fmla="*/ 2414693 w 3557693"/>
                  <a:gd name="connsiteY29" fmla="*/ 1148080 h 3694853"/>
                  <a:gd name="connsiteX30" fmla="*/ 2465493 w 3557693"/>
                  <a:gd name="connsiteY30" fmla="*/ 975360 h 3694853"/>
                  <a:gd name="connsiteX31" fmla="*/ 2546773 w 3557693"/>
                  <a:gd name="connsiteY31" fmla="*/ 680720 h 3694853"/>
                  <a:gd name="connsiteX32" fmla="*/ 2648373 w 3557693"/>
                  <a:gd name="connsiteY32" fmla="*/ 589280 h 3694853"/>
                  <a:gd name="connsiteX33" fmla="*/ 2729653 w 3557693"/>
                  <a:gd name="connsiteY33" fmla="*/ 497840 h 3694853"/>
                  <a:gd name="connsiteX34" fmla="*/ 2739813 w 3557693"/>
                  <a:gd name="connsiteY34" fmla="*/ 447040 h 3694853"/>
                  <a:gd name="connsiteX35" fmla="*/ 2699173 w 3557693"/>
                  <a:gd name="connsiteY35" fmla="*/ 467360 h 3694853"/>
                  <a:gd name="connsiteX36" fmla="*/ 2628053 w 3557693"/>
                  <a:gd name="connsiteY36" fmla="*/ 548640 h 3694853"/>
                  <a:gd name="connsiteX37" fmla="*/ 2567093 w 3557693"/>
                  <a:gd name="connsiteY37" fmla="*/ 579120 h 3694853"/>
                  <a:gd name="connsiteX38" fmla="*/ 2678853 w 3557693"/>
                  <a:gd name="connsiteY38" fmla="*/ 274320 h 3694853"/>
                  <a:gd name="connsiteX39" fmla="*/ 2729653 w 3557693"/>
                  <a:gd name="connsiteY39" fmla="*/ 40640 h 3694853"/>
                  <a:gd name="connsiteX40" fmla="*/ 2689013 w 3557693"/>
                  <a:gd name="connsiteY40" fmla="*/ 30480 h 3694853"/>
                  <a:gd name="connsiteX41" fmla="*/ 2668693 w 3557693"/>
                  <a:gd name="connsiteY41" fmla="*/ 142240 h 3694853"/>
                  <a:gd name="connsiteX42" fmla="*/ 2617893 w 3557693"/>
                  <a:gd name="connsiteY42" fmla="*/ 314960 h 3694853"/>
                  <a:gd name="connsiteX43" fmla="*/ 2597573 w 3557693"/>
                  <a:gd name="connsiteY43" fmla="*/ 314960 h 3694853"/>
                  <a:gd name="connsiteX44" fmla="*/ 2556933 w 3557693"/>
                  <a:gd name="connsiteY44" fmla="*/ 172720 h 3694853"/>
                  <a:gd name="connsiteX45" fmla="*/ 2526453 w 3557693"/>
                  <a:gd name="connsiteY45" fmla="*/ 81280 h 3694853"/>
                  <a:gd name="connsiteX46" fmla="*/ 2495973 w 3557693"/>
                  <a:gd name="connsiteY46" fmla="*/ 111760 h 3694853"/>
                  <a:gd name="connsiteX47" fmla="*/ 2516293 w 3557693"/>
                  <a:gd name="connsiteY47" fmla="*/ 172720 h 3694853"/>
                  <a:gd name="connsiteX48" fmla="*/ 2546773 w 3557693"/>
                  <a:gd name="connsiteY48" fmla="*/ 284480 h 3694853"/>
                  <a:gd name="connsiteX49" fmla="*/ 2567093 w 3557693"/>
                  <a:gd name="connsiteY49" fmla="*/ 375920 h 3694853"/>
                  <a:gd name="connsiteX50" fmla="*/ 2577253 w 3557693"/>
                  <a:gd name="connsiteY50" fmla="*/ 406400 h 3694853"/>
                  <a:gd name="connsiteX51" fmla="*/ 2495973 w 3557693"/>
                  <a:gd name="connsiteY51" fmla="*/ 640080 h 3694853"/>
                  <a:gd name="connsiteX52" fmla="*/ 2424853 w 3557693"/>
                  <a:gd name="connsiteY52" fmla="*/ 894080 h 3694853"/>
                  <a:gd name="connsiteX53" fmla="*/ 2363893 w 3557693"/>
                  <a:gd name="connsiteY53" fmla="*/ 863600 h 3694853"/>
                  <a:gd name="connsiteX54" fmla="*/ 2262293 w 3557693"/>
                  <a:gd name="connsiteY54" fmla="*/ 690880 h 3694853"/>
                  <a:gd name="connsiteX55" fmla="*/ 2221653 w 3557693"/>
                  <a:gd name="connsiteY55" fmla="*/ 609600 h 3694853"/>
                  <a:gd name="connsiteX56" fmla="*/ 2201333 w 3557693"/>
                  <a:gd name="connsiteY56" fmla="*/ 640080 h 3694853"/>
                  <a:gd name="connsiteX57" fmla="*/ 2241973 w 3557693"/>
                  <a:gd name="connsiteY57" fmla="*/ 741680 h 3694853"/>
                  <a:gd name="connsiteX58" fmla="*/ 2302933 w 3557693"/>
                  <a:gd name="connsiteY58" fmla="*/ 853440 h 3694853"/>
                  <a:gd name="connsiteX59" fmla="*/ 2353733 w 3557693"/>
                  <a:gd name="connsiteY59" fmla="*/ 934720 h 3694853"/>
                  <a:gd name="connsiteX60" fmla="*/ 2384213 w 3557693"/>
                  <a:gd name="connsiteY60" fmla="*/ 965200 h 3694853"/>
                  <a:gd name="connsiteX61" fmla="*/ 2363893 w 3557693"/>
                  <a:gd name="connsiteY61" fmla="*/ 1076960 h 3694853"/>
                  <a:gd name="connsiteX62" fmla="*/ 2262293 w 3557693"/>
                  <a:gd name="connsiteY62" fmla="*/ 1422400 h 3694853"/>
                  <a:gd name="connsiteX63" fmla="*/ 2211493 w 3557693"/>
                  <a:gd name="connsiteY63" fmla="*/ 1676400 h 3694853"/>
                  <a:gd name="connsiteX64" fmla="*/ 2160693 w 3557693"/>
                  <a:gd name="connsiteY64" fmla="*/ 1818640 h 3694853"/>
                  <a:gd name="connsiteX65" fmla="*/ 2089573 w 3557693"/>
                  <a:gd name="connsiteY65" fmla="*/ 1838960 h 3694853"/>
                  <a:gd name="connsiteX66" fmla="*/ 2048933 w 3557693"/>
                  <a:gd name="connsiteY66" fmla="*/ 1686560 h 3694853"/>
                  <a:gd name="connsiteX67" fmla="*/ 1957493 w 3557693"/>
                  <a:gd name="connsiteY67" fmla="*/ 1351280 h 3694853"/>
                  <a:gd name="connsiteX68" fmla="*/ 1845733 w 3557693"/>
                  <a:gd name="connsiteY68" fmla="*/ 894080 h 3694853"/>
                  <a:gd name="connsiteX69" fmla="*/ 1805093 w 3557693"/>
                  <a:gd name="connsiteY69" fmla="*/ 436880 h 3694853"/>
                  <a:gd name="connsiteX70" fmla="*/ 1815253 w 3557693"/>
                  <a:gd name="connsiteY70" fmla="*/ 254000 h 3694853"/>
                  <a:gd name="connsiteX71" fmla="*/ 1774613 w 3557693"/>
                  <a:gd name="connsiteY71" fmla="*/ 213360 h 3694853"/>
                  <a:gd name="connsiteX72" fmla="*/ 1764453 w 3557693"/>
                  <a:gd name="connsiteY72" fmla="*/ 365760 h 3694853"/>
                  <a:gd name="connsiteX73" fmla="*/ 1764453 w 3557693"/>
                  <a:gd name="connsiteY73" fmla="*/ 558800 h 3694853"/>
                  <a:gd name="connsiteX74" fmla="*/ 1774613 w 3557693"/>
                  <a:gd name="connsiteY74" fmla="*/ 670560 h 3694853"/>
                  <a:gd name="connsiteX75" fmla="*/ 1733973 w 3557693"/>
                  <a:gd name="connsiteY75" fmla="*/ 609600 h 3694853"/>
                  <a:gd name="connsiteX76" fmla="*/ 1622213 w 3557693"/>
                  <a:gd name="connsiteY76" fmla="*/ 406400 h 3694853"/>
                  <a:gd name="connsiteX77" fmla="*/ 1571413 w 3557693"/>
                  <a:gd name="connsiteY77" fmla="*/ 142240 h 3694853"/>
                  <a:gd name="connsiteX78" fmla="*/ 1540933 w 3557693"/>
                  <a:gd name="connsiteY78" fmla="*/ 60960 h 3694853"/>
                  <a:gd name="connsiteX79" fmla="*/ 1520613 w 3557693"/>
                  <a:gd name="connsiteY79" fmla="*/ 121920 h 3694853"/>
                  <a:gd name="connsiteX80" fmla="*/ 1551093 w 3557693"/>
                  <a:gd name="connsiteY80" fmla="*/ 365760 h 3694853"/>
                  <a:gd name="connsiteX81" fmla="*/ 1571413 w 3557693"/>
                  <a:gd name="connsiteY81" fmla="*/ 426720 h 3694853"/>
                  <a:gd name="connsiteX82" fmla="*/ 1540933 w 3557693"/>
                  <a:gd name="connsiteY82" fmla="*/ 416560 h 3694853"/>
                  <a:gd name="connsiteX83" fmla="*/ 1439333 w 3557693"/>
                  <a:gd name="connsiteY83" fmla="*/ 335280 h 3694853"/>
                  <a:gd name="connsiteX84" fmla="*/ 1327573 w 3557693"/>
                  <a:gd name="connsiteY84" fmla="*/ 274320 h 3694853"/>
                  <a:gd name="connsiteX85" fmla="*/ 1317413 w 3557693"/>
                  <a:gd name="connsiteY85" fmla="*/ 304800 h 3694853"/>
                  <a:gd name="connsiteX86" fmla="*/ 1429173 w 3557693"/>
                  <a:gd name="connsiteY86" fmla="*/ 396240 h 3694853"/>
                  <a:gd name="connsiteX87" fmla="*/ 1571413 w 3557693"/>
                  <a:gd name="connsiteY87" fmla="*/ 477520 h 3694853"/>
                  <a:gd name="connsiteX88" fmla="*/ 1601893 w 3557693"/>
                  <a:gd name="connsiteY88" fmla="*/ 497840 h 3694853"/>
                  <a:gd name="connsiteX89" fmla="*/ 1683173 w 3557693"/>
                  <a:gd name="connsiteY89" fmla="*/ 629920 h 3694853"/>
                  <a:gd name="connsiteX90" fmla="*/ 1764453 w 3557693"/>
                  <a:gd name="connsiteY90" fmla="*/ 731520 h 3694853"/>
                  <a:gd name="connsiteX91" fmla="*/ 1784773 w 3557693"/>
                  <a:gd name="connsiteY91" fmla="*/ 843280 h 3694853"/>
                  <a:gd name="connsiteX92" fmla="*/ 1815253 w 3557693"/>
                  <a:gd name="connsiteY92" fmla="*/ 1036320 h 3694853"/>
                  <a:gd name="connsiteX93" fmla="*/ 1876213 w 3557693"/>
                  <a:gd name="connsiteY93" fmla="*/ 1310640 h 3694853"/>
                  <a:gd name="connsiteX94" fmla="*/ 1855893 w 3557693"/>
                  <a:gd name="connsiteY94" fmla="*/ 1310640 h 3694853"/>
                  <a:gd name="connsiteX95" fmla="*/ 1591733 w 3557693"/>
                  <a:gd name="connsiteY95" fmla="*/ 1137920 h 3694853"/>
                  <a:gd name="connsiteX96" fmla="*/ 1408853 w 3557693"/>
                  <a:gd name="connsiteY96" fmla="*/ 914400 h 3694853"/>
                  <a:gd name="connsiteX97" fmla="*/ 1327573 w 3557693"/>
                  <a:gd name="connsiteY97" fmla="*/ 782320 h 3694853"/>
                  <a:gd name="connsiteX98" fmla="*/ 1307253 w 3557693"/>
                  <a:gd name="connsiteY98" fmla="*/ 619760 h 3694853"/>
                  <a:gd name="connsiteX99" fmla="*/ 1286933 w 3557693"/>
                  <a:gd name="connsiteY99" fmla="*/ 589280 h 3694853"/>
                  <a:gd name="connsiteX100" fmla="*/ 1256453 w 3557693"/>
                  <a:gd name="connsiteY100" fmla="*/ 670560 h 3694853"/>
                  <a:gd name="connsiteX101" fmla="*/ 1266613 w 3557693"/>
                  <a:gd name="connsiteY101" fmla="*/ 772160 h 3694853"/>
                  <a:gd name="connsiteX102" fmla="*/ 1185333 w 3557693"/>
                  <a:gd name="connsiteY102" fmla="*/ 690880 h 3694853"/>
                  <a:gd name="connsiteX103" fmla="*/ 1012613 w 3557693"/>
                  <a:gd name="connsiteY103" fmla="*/ 508000 h 3694853"/>
                  <a:gd name="connsiteX104" fmla="*/ 941493 w 3557693"/>
                  <a:gd name="connsiteY104" fmla="*/ 375920 h 3694853"/>
                  <a:gd name="connsiteX105" fmla="*/ 890693 w 3557693"/>
                  <a:gd name="connsiteY105" fmla="*/ 294640 h 3694853"/>
                  <a:gd name="connsiteX106" fmla="*/ 860213 w 3557693"/>
                  <a:gd name="connsiteY106" fmla="*/ 294640 h 3694853"/>
                  <a:gd name="connsiteX107" fmla="*/ 880533 w 3557693"/>
                  <a:gd name="connsiteY107" fmla="*/ 365760 h 3694853"/>
                  <a:gd name="connsiteX108" fmla="*/ 982133 w 3557693"/>
                  <a:gd name="connsiteY108" fmla="*/ 548640 h 3694853"/>
                  <a:gd name="connsiteX109" fmla="*/ 1083733 w 3557693"/>
                  <a:gd name="connsiteY109" fmla="*/ 650240 h 3694853"/>
                  <a:gd name="connsiteX110" fmla="*/ 1012613 w 3557693"/>
                  <a:gd name="connsiteY110" fmla="*/ 650240 h 3694853"/>
                  <a:gd name="connsiteX111" fmla="*/ 850053 w 3557693"/>
                  <a:gd name="connsiteY111" fmla="*/ 579120 h 3694853"/>
                  <a:gd name="connsiteX112" fmla="*/ 829733 w 3557693"/>
                  <a:gd name="connsiteY112" fmla="*/ 599440 h 3694853"/>
                  <a:gd name="connsiteX113" fmla="*/ 921173 w 3557693"/>
                  <a:gd name="connsiteY113" fmla="*/ 650240 h 3694853"/>
                  <a:gd name="connsiteX114" fmla="*/ 1073573 w 3557693"/>
                  <a:gd name="connsiteY114" fmla="*/ 711200 h 3694853"/>
                  <a:gd name="connsiteX115" fmla="*/ 1124373 w 3557693"/>
                  <a:gd name="connsiteY115" fmla="*/ 721360 h 3694853"/>
                  <a:gd name="connsiteX116" fmla="*/ 1246293 w 3557693"/>
                  <a:gd name="connsiteY116" fmla="*/ 822960 h 3694853"/>
                  <a:gd name="connsiteX117" fmla="*/ 1286933 w 3557693"/>
                  <a:gd name="connsiteY117" fmla="*/ 853440 h 3694853"/>
                  <a:gd name="connsiteX118" fmla="*/ 1398693 w 3557693"/>
                  <a:gd name="connsiteY118" fmla="*/ 985520 h 3694853"/>
                  <a:gd name="connsiteX119" fmla="*/ 1500293 w 3557693"/>
                  <a:gd name="connsiteY119" fmla="*/ 1117600 h 3694853"/>
                  <a:gd name="connsiteX120" fmla="*/ 1683173 w 3557693"/>
                  <a:gd name="connsiteY120" fmla="*/ 1290320 h 3694853"/>
                  <a:gd name="connsiteX121" fmla="*/ 1845733 w 3557693"/>
                  <a:gd name="connsiteY121" fmla="*/ 1422400 h 3694853"/>
                  <a:gd name="connsiteX122" fmla="*/ 1866053 w 3557693"/>
                  <a:gd name="connsiteY122" fmla="*/ 1473200 h 3694853"/>
                  <a:gd name="connsiteX123" fmla="*/ 1886373 w 3557693"/>
                  <a:gd name="connsiteY123" fmla="*/ 1625600 h 3694853"/>
                  <a:gd name="connsiteX124" fmla="*/ 1896533 w 3557693"/>
                  <a:gd name="connsiteY124" fmla="*/ 1717040 h 3694853"/>
                  <a:gd name="connsiteX125" fmla="*/ 1886373 w 3557693"/>
                  <a:gd name="connsiteY125" fmla="*/ 1879600 h 3694853"/>
                  <a:gd name="connsiteX126" fmla="*/ 1774613 w 3557693"/>
                  <a:gd name="connsiteY126" fmla="*/ 1828800 h 3694853"/>
                  <a:gd name="connsiteX127" fmla="*/ 1500293 w 3557693"/>
                  <a:gd name="connsiteY127" fmla="*/ 1778000 h 3694853"/>
                  <a:gd name="connsiteX128" fmla="*/ 1256453 w 3557693"/>
                  <a:gd name="connsiteY128" fmla="*/ 1706880 h 3694853"/>
                  <a:gd name="connsiteX129" fmla="*/ 900853 w 3557693"/>
                  <a:gd name="connsiteY129" fmla="*/ 1574800 h 3694853"/>
                  <a:gd name="connsiteX130" fmla="*/ 667173 w 3557693"/>
                  <a:gd name="connsiteY130" fmla="*/ 1341120 h 3694853"/>
                  <a:gd name="connsiteX131" fmla="*/ 514773 w 3557693"/>
                  <a:gd name="connsiteY131" fmla="*/ 1137920 h 3694853"/>
                  <a:gd name="connsiteX132" fmla="*/ 423333 w 3557693"/>
                  <a:gd name="connsiteY132" fmla="*/ 1036320 h 3694853"/>
                  <a:gd name="connsiteX133" fmla="*/ 362373 w 3557693"/>
                  <a:gd name="connsiteY133" fmla="*/ 1046480 h 3694853"/>
                  <a:gd name="connsiteX134" fmla="*/ 443653 w 3557693"/>
                  <a:gd name="connsiteY134" fmla="*/ 1137920 h 3694853"/>
                  <a:gd name="connsiteX135" fmla="*/ 565573 w 3557693"/>
                  <a:gd name="connsiteY135" fmla="*/ 1320800 h 3694853"/>
                  <a:gd name="connsiteX136" fmla="*/ 626533 w 3557693"/>
                  <a:gd name="connsiteY136" fmla="*/ 1402080 h 3694853"/>
                  <a:gd name="connsiteX137" fmla="*/ 555413 w 3557693"/>
                  <a:gd name="connsiteY137" fmla="*/ 1391920 h 3694853"/>
                  <a:gd name="connsiteX138" fmla="*/ 382693 w 3557693"/>
                  <a:gd name="connsiteY138" fmla="*/ 1300480 h 3694853"/>
                  <a:gd name="connsiteX139" fmla="*/ 209973 w 3557693"/>
                  <a:gd name="connsiteY139" fmla="*/ 1178560 h 3694853"/>
                  <a:gd name="connsiteX140" fmla="*/ 47413 w 3557693"/>
                  <a:gd name="connsiteY140" fmla="*/ 1046480 h 3694853"/>
                  <a:gd name="connsiteX141" fmla="*/ 6773 w 3557693"/>
                  <a:gd name="connsiteY141" fmla="*/ 1056640 h 3694853"/>
                  <a:gd name="connsiteX142" fmla="*/ 88053 w 3557693"/>
                  <a:gd name="connsiteY142" fmla="*/ 1127760 h 3694853"/>
                  <a:gd name="connsiteX143" fmla="*/ 362373 w 3557693"/>
                  <a:gd name="connsiteY143" fmla="*/ 1351280 h 3694853"/>
                  <a:gd name="connsiteX144" fmla="*/ 606213 w 3557693"/>
                  <a:gd name="connsiteY144" fmla="*/ 1463040 h 3694853"/>
                  <a:gd name="connsiteX145" fmla="*/ 707813 w 3557693"/>
                  <a:gd name="connsiteY145" fmla="*/ 1483360 h 3694853"/>
                  <a:gd name="connsiteX146" fmla="*/ 758613 w 3557693"/>
                  <a:gd name="connsiteY146" fmla="*/ 1544320 h 3694853"/>
                  <a:gd name="connsiteX147" fmla="*/ 819573 w 3557693"/>
                  <a:gd name="connsiteY147" fmla="*/ 1595120 h 3694853"/>
                  <a:gd name="connsiteX148" fmla="*/ 911013 w 3557693"/>
                  <a:gd name="connsiteY148" fmla="*/ 1645920 h 3694853"/>
                  <a:gd name="connsiteX149" fmla="*/ 1236133 w 3557693"/>
                  <a:gd name="connsiteY149" fmla="*/ 1767840 h 3694853"/>
                  <a:gd name="connsiteX150" fmla="*/ 1540933 w 3557693"/>
                  <a:gd name="connsiteY150" fmla="*/ 1879600 h 3694853"/>
                  <a:gd name="connsiteX151" fmla="*/ 1652693 w 3557693"/>
                  <a:gd name="connsiteY151" fmla="*/ 1950720 h 3694853"/>
                  <a:gd name="connsiteX152" fmla="*/ 1469813 w 3557693"/>
                  <a:gd name="connsiteY152" fmla="*/ 1920240 h 3694853"/>
                  <a:gd name="connsiteX153" fmla="*/ 1286933 w 3557693"/>
                  <a:gd name="connsiteY153" fmla="*/ 1920240 h 3694853"/>
                  <a:gd name="connsiteX154" fmla="*/ 1053253 w 3557693"/>
                  <a:gd name="connsiteY154" fmla="*/ 1899920 h 3694853"/>
                  <a:gd name="connsiteX155" fmla="*/ 809413 w 3557693"/>
                  <a:gd name="connsiteY155" fmla="*/ 1828800 h 3694853"/>
                  <a:gd name="connsiteX156" fmla="*/ 545253 w 3557693"/>
                  <a:gd name="connsiteY156" fmla="*/ 1737360 h 3694853"/>
                  <a:gd name="connsiteX157" fmla="*/ 514773 w 3557693"/>
                  <a:gd name="connsiteY157" fmla="*/ 1727200 h 3694853"/>
                  <a:gd name="connsiteX158" fmla="*/ 382693 w 3557693"/>
                  <a:gd name="connsiteY158" fmla="*/ 1635760 h 3694853"/>
                  <a:gd name="connsiteX159" fmla="*/ 342053 w 3557693"/>
                  <a:gd name="connsiteY159" fmla="*/ 1645920 h 3694853"/>
                  <a:gd name="connsiteX160" fmla="*/ 474133 w 3557693"/>
                  <a:gd name="connsiteY160" fmla="*/ 1767840 h 3694853"/>
                  <a:gd name="connsiteX161" fmla="*/ 728133 w 3557693"/>
                  <a:gd name="connsiteY161" fmla="*/ 1849120 h 3694853"/>
                  <a:gd name="connsiteX162" fmla="*/ 606213 w 3557693"/>
                  <a:gd name="connsiteY162" fmla="*/ 1849120 h 3694853"/>
                  <a:gd name="connsiteX163" fmla="*/ 474133 w 3557693"/>
                  <a:gd name="connsiteY163" fmla="*/ 1838960 h 3694853"/>
                  <a:gd name="connsiteX164" fmla="*/ 474133 w 3557693"/>
                  <a:gd name="connsiteY164" fmla="*/ 1889760 h 3694853"/>
                  <a:gd name="connsiteX165" fmla="*/ 585893 w 3557693"/>
                  <a:gd name="connsiteY165" fmla="*/ 1889760 h 3694853"/>
                  <a:gd name="connsiteX166" fmla="*/ 789093 w 3557693"/>
                  <a:gd name="connsiteY166" fmla="*/ 1889760 h 3694853"/>
                  <a:gd name="connsiteX167" fmla="*/ 992293 w 3557693"/>
                  <a:gd name="connsiteY167" fmla="*/ 1930400 h 3694853"/>
                  <a:gd name="connsiteX168" fmla="*/ 1266613 w 3557693"/>
                  <a:gd name="connsiteY168" fmla="*/ 1950720 h 3694853"/>
                  <a:gd name="connsiteX169" fmla="*/ 1520613 w 3557693"/>
                  <a:gd name="connsiteY169" fmla="*/ 1981200 h 3694853"/>
                  <a:gd name="connsiteX170" fmla="*/ 1693333 w 3557693"/>
                  <a:gd name="connsiteY170" fmla="*/ 2021840 h 3694853"/>
                  <a:gd name="connsiteX171" fmla="*/ 1744133 w 3557693"/>
                  <a:gd name="connsiteY171" fmla="*/ 2123440 h 3694853"/>
                  <a:gd name="connsiteX172" fmla="*/ 1794933 w 3557693"/>
                  <a:gd name="connsiteY172" fmla="*/ 2255520 h 3694853"/>
                  <a:gd name="connsiteX173" fmla="*/ 1805093 w 3557693"/>
                  <a:gd name="connsiteY173" fmla="*/ 2499360 h 3694853"/>
                  <a:gd name="connsiteX174" fmla="*/ 1784773 w 3557693"/>
                  <a:gd name="connsiteY174" fmla="*/ 2753360 h 3694853"/>
                  <a:gd name="connsiteX175" fmla="*/ 1733973 w 3557693"/>
                  <a:gd name="connsiteY175" fmla="*/ 3048000 h 3694853"/>
                  <a:gd name="connsiteX176" fmla="*/ 1683173 w 3557693"/>
                  <a:gd name="connsiteY176" fmla="*/ 3342640 h 3694853"/>
                  <a:gd name="connsiteX177" fmla="*/ 1632373 w 3557693"/>
                  <a:gd name="connsiteY177" fmla="*/ 3586480 h 3694853"/>
                  <a:gd name="connsiteX178" fmla="*/ 1825413 w 3557693"/>
                  <a:gd name="connsiteY178" fmla="*/ 3667760 h 3694853"/>
                  <a:gd name="connsiteX179" fmla="*/ 2120053 w 3557693"/>
                  <a:gd name="connsiteY179" fmla="*/ 3677920 h 3694853"/>
                  <a:gd name="connsiteX180" fmla="*/ 2191173 w 3557693"/>
                  <a:gd name="connsiteY180" fmla="*/ 3627120 h 3694853"/>
                  <a:gd name="connsiteX181" fmla="*/ 2181013 w 3557693"/>
                  <a:gd name="connsiteY181" fmla="*/ 3271520 h 3694853"/>
                  <a:gd name="connsiteX182" fmla="*/ 2159909 w 3557693"/>
                  <a:gd name="connsiteY182" fmla="*/ 2353033 h 3694853"/>
                  <a:gd name="connsiteX0" fmla="*/ 2150533 w 3557693"/>
                  <a:gd name="connsiteY0" fmla="*/ 2387600 h 3694853"/>
                  <a:gd name="connsiteX1" fmla="*/ 2302933 w 3557693"/>
                  <a:gd name="connsiteY1" fmla="*/ 2103120 h 3694853"/>
                  <a:gd name="connsiteX2" fmla="*/ 2628053 w 3557693"/>
                  <a:gd name="connsiteY2" fmla="*/ 1838960 h 3694853"/>
                  <a:gd name="connsiteX3" fmla="*/ 3014133 w 3557693"/>
                  <a:gd name="connsiteY3" fmla="*/ 1615440 h 3694853"/>
                  <a:gd name="connsiteX4" fmla="*/ 3288453 w 3557693"/>
                  <a:gd name="connsiteY4" fmla="*/ 1503680 h 3694853"/>
                  <a:gd name="connsiteX5" fmla="*/ 3471333 w 3557693"/>
                  <a:gd name="connsiteY5" fmla="*/ 1391920 h 3694853"/>
                  <a:gd name="connsiteX6" fmla="*/ 3552613 w 3557693"/>
                  <a:gd name="connsiteY6" fmla="*/ 1280160 h 3694853"/>
                  <a:gd name="connsiteX7" fmla="*/ 3501813 w 3557693"/>
                  <a:gd name="connsiteY7" fmla="*/ 1270000 h 3694853"/>
                  <a:gd name="connsiteX8" fmla="*/ 3430693 w 3557693"/>
                  <a:gd name="connsiteY8" fmla="*/ 1371600 h 3694853"/>
                  <a:gd name="connsiteX9" fmla="*/ 3237653 w 3557693"/>
                  <a:gd name="connsiteY9" fmla="*/ 1473200 h 3694853"/>
                  <a:gd name="connsiteX10" fmla="*/ 2922693 w 3557693"/>
                  <a:gd name="connsiteY10" fmla="*/ 1605280 h 3694853"/>
                  <a:gd name="connsiteX11" fmla="*/ 2892213 w 3557693"/>
                  <a:gd name="connsiteY11" fmla="*/ 1595120 h 3694853"/>
                  <a:gd name="connsiteX12" fmla="*/ 2922693 w 3557693"/>
                  <a:gd name="connsiteY12" fmla="*/ 1483360 h 3694853"/>
                  <a:gd name="connsiteX13" fmla="*/ 2983653 w 3557693"/>
                  <a:gd name="connsiteY13" fmla="*/ 1320800 h 3694853"/>
                  <a:gd name="connsiteX14" fmla="*/ 2983653 w 3557693"/>
                  <a:gd name="connsiteY14" fmla="*/ 1270000 h 3694853"/>
                  <a:gd name="connsiteX15" fmla="*/ 2932853 w 3557693"/>
                  <a:gd name="connsiteY15" fmla="*/ 1280160 h 3694853"/>
                  <a:gd name="connsiteX16" fmla="*/ 2902373 w 3557693"/>
                  <a:gd name="connsiteY16" fmla="*/ 1361440 h 3694853"/>
                  <a:gd name="connsiteX17" fmla="*/ 2821093 w 3557693"/>
                  <a:gd name="connsiteY17" fmla="*/ 1584960 h 3694853"/>
                  <a:gd name="connsiteX18" fmla="*/ 2790613 w 3557693"/>
                  <a:gd name="connsiteY18" fmla="*/ 1666240 h 3694853"/>
                  <a:gd name="connsiteX19" fmla="*/ 2668693 w 3557693"/>
                  <a:gd name="connsiteY19" fmla="*/ 1737360 h 3694853"/>
                  <a:gd name="connsiteX20" fmla="*/ 2475653 w 3557693"/>
                  <a:gd name="connsiteY20" fmla="*/ 1838960 h 3694853"/>
                  <a:gd name="connsiteX21" fmla="*/ 2374053 w 3557693"/>
                  <a:gd name="connsiteY21" fmla="*/ 1899920 h 3694853"/>
                  <a:gd name="connsiteX22" fmla="*/ 2231813 w 3557693"/>
                  <a:gd name="connsiteY22" fmla="*/ 2011680 h 3694853"/>
                  <a:gd name="connsiteX23" fmla="*/ 2313093 w 3557693"/>
                  <a:gd name="connsiteY23" fmla="*/ 1666240 h 3694853"/>
                  <a:gd name="connsiteX24" fmla="*/ 2384213 w 3557693"/>
                  <a:gd name="connsiteY24" fmla="*/ 1280160 h 3694853"/>
                  <a:gd name="connsiteX25" fmla="*/ 2597573 w 3557693"/>
                  <a:gd name="connsiteY25" fmla="*/ 1056640 h 3694853"/>
                  <a:gd name="connsiteX26" fmla="*/ 2668693 w 3557693"/>
                  <a:gd name="connsiteY26" fmla="*/ 894080 h 3694853"/>
                  <a:gd name="connsiteX27" fmla="*/ 2628053 w 3557693"/>
                  <a:gd name="connsiteY27" fmla="*/ 894080 h 3694853"/>
                  <a:gd name="connsiteX28" fmla="*/ 2567093 w 3557693"/>
                  <a:gd name="connsiteY28" fmla="*/ 1026160 h 3694853"/>
                  <a:gd name="connsiteX29" fmla="*/ 2414693 w 3557693"/>
                  <a:gd name="connsiteY29" fmla="*/ 1148080 h 3694853"/>
                  <a:gd name="connsiteX30" fmla="*/ 2465493 w 3557693"/>
                  <a:gd name="connsiteY30" fmla="*/ 975360 h 3694853"/>
                  <a:gd name="connsiteX31" fmla="*/ 2546773 w 3557693"/>
                  <a:gd name="connsiteY31" fmla="*/ 680720 h 3694853"/>
                  <a:gd name="connsiteX32" fmla="*/ 2648373 w 3557693"/>
                  <a:gd name="connsiteY32" fmla="*/ 589280 h 3694853"/>
                  <a:gd name="connsiteX33" fmla="*/ 2729653 w 3557693"/>
                  <a:gd name="connsiteY33" fmla="*/ 497840 h 3694853"/>
                  <a:gd name="connsiteX34" fmla="*/ 2739813 w 3557693"/>
                  <a:gd name="connsiteY34" fmla="*/ 447040 h 3694853"/>
                  <a:gd name="connsiteX35" fmla="*/ 2699173 w 3557693"/>
                  <a:gd name="connsiteY35" fmla="*/ 467360 h 3694853"/>
                  <a:gd name="connsiteX36" fmla="*/ 2628053 w 3557693"/>
                  <a:gd name="connsiteY36" fmla="*/ 548640 h 3694853"/>
                  <a:gd name="connsiteX37" fmla="*/ 2567093 w 3557693"/>
                  <a:gd name="connsiteY37" fmla="*/ 579120 h 3694853"/>
                  <a:gd name="connsiteX38" fmla="*/ 2678853 w 3557693"/>
                  <a:gd name="connsiteY38" fmla="*/ 274320 h 3694853"/>
                  <a:gd name="connsiteX39" fmla="*/ 2729653 w 3557693"/>
                  <a:gd name="connsiteY39" fmla="*/ 40640 h 3694853"/>
                  <a:gd name="connsiteX40" fmla="*/ 2689013 w 3557693"/>
                  <a:gd name="connsiteY40" fmla="*/ 30480 h 3694853"/>
                  <a:gd name="connsiteX41" fmla="*/ 2668693 w 3557693"/>
                  <a:gd name="connsiteY41" fmla="*/ 142240 h 3694853"/>
                  <a:gd name="connsiteX42" fmla="*/ 2617893 w 3557693"/>
                  <a:gd name="connsiteY42" fmla="*/ 314960 h 3694853"/>
                  <a:gd name="connsiteX43" fmla="*/ 2597573 w 3557693"/>
                  <a:gd name="connsiteY43" fmla="*/ 314960 h 3694853"/>
                  <a:gd name="connsiteX44" fmla="*/ 2556933 w 3557693"/>
                  <a:gd name="connsiteY44" fmla="*/ 172720 h 3694853"/>
                  <a:gd name="connsiteX45" fmla="*/ 2526453 w 3557693"/>
                  <a:gd name="connsiteY45" fmla="*/ 81280 h 3694853"/>
                  <a:gd name="connsiteX46" fmla="*/ 2495973 w 3557693"/>
                  <a:gd name="connsiteY46" fmla="*/ 111760 h 3694853"/>
                  <a:gd name="connsiteX47" fmla="*/ 2516293 w 3557693"/>
                  <a:gd name="connsiteY47" fmla="*/ 172720 h 3694853"/>
                  <a:gd name="connsiteX48" fmla="*/ 2546773 w 3557693"/>
                  <a:gd name="connsiteY48" fmla="*/ 284480 h 3694853"/>
                  <a:gd name="connsiteX49" fmla="*/ 2567093 w 3557693"/>
                  <a:gd name="connsiteY49" fmla="*/ 375920 h 3694853"/>
                  <a:gd name="connsiteX50" fmla="*/ 2577253 w 3557693"/>
                  <a:gd name="connsiteY50" fmla="*/ 406400 h 3694853"/>
                  <a:gd name="connsiteX51" fmla="*/ 2495973 w 3557693"/>
                  <a:gd name="connsiteY51" fmla="*/ 640080 h 3694853"/>
                  <a:gd name="connsiteX52" fmla="*/ 2424853 w 3557693"/>
                  <a:gd name="connsiteY52" fmla="*/ 894080 h 3694853"/>
                  <a:gd name="connsiteX53" fmla="*/ 2363893 w 3557693"/>
                  <a:gd name="connsiteY53" fmla="*/ 863600 h 3694853"/>
                  <a:gd name="connsiteX54" fmla="*/ 2262293 w 3557693"/>
                  <a:gd name="connsiteY54" fmla="*/ 690880 h 3694853"/>
                  <a:gd name="connsiteX55" fmla="*/ 2221653 w 3557693"/>
                  <a:gd name="connsiteY55" fmla="*/ 609600 h 3694853"/>
                  <a:gd name="connsiteX56" fmla="*/ 2201333 w 3557693"/>
                  <a:gd name="connsiteY56" fmla="*/ 640080 h 3694853"/>
                  <a:gd name="connsiteX57" fmla="*/ 2241973 w 3557693"/>
                  <a:gd name="connsiteY57" fmla="*/ 741680 h 3694853"/>
                  <a:gd name="connsiteX58" fmla="*/ 2302933 w 3557693"/>
                  <a:gd name="connsiteY58" fmla="*/ 853440 h 3694853"/>
                  <a:gd name="connsiteX59" fmla="*/ 2353733 w 3557693"/>
                  <a:gd name="connsiteY59" fmla="*/ 934720 h 3694853"/>
                  <a:gd name="connsiteX60" fmla="*/ 2384213 w 3557693"/>
                  <a:gd name="connsiteY60" fmla="*/ 965200 h 3694853"/>
                  <a:gd name="connsiteX61" fmla="*/ 2363893 w 3557693"/>
                  <a:gd name="connsiteY61" fmla="*/ 1076960 h 3694853"/>
                  <a:gd name="connsiteX62" fmla="*/ 2262293 w 3557693"/>
                  <a:gd name="connsiteY62" fmla="*/ 1422400 h 3694853"/>
                  <a:gd name="connsiteX63" fmla="*/ 2211493 w 3557693"/>
                  <a:gd name="connsiteY63" fmla="*/ 1676400 h 3694853"/>
                  <a:gd name="connsiteX64" fmla="*/ 2160693 w 3557693"/>
                  <a:gd name="connsiteY64" fmla="*/ 1818640 h 3694853"/>
                  <a:gd name="connsiteX65" fmla="*/ 2089573 w 3557693"/>
                  <a:gd name="connsiteY65" fmla="*/ 1838960 h 3694853"/>
                  <a:gd name="connsiteX66" fmla="*/ 2048933 w 3557693"/>
                  <a:gd name="connsiteY66" fmla="*/ 1686560 h 3694853"/>
                  <a:gd name="connsiteX67" fmla="*/ 1957493 w 3557693"/>
                  <a:gd name="connsiteY67" fmla="*/ 1351280 h 3694853"/>
                  <a:gd name="connsiteX68" fmla="*/ 1845733 w 3557693"/>
                  <a:gd name="connsiteY68" fmla="*/ 894080 h 3694853"/>
                  <a:gd name="connsiteX69" fmla="*/ 1805093 w 3557693"/>
                  <a:gd name="connsiteY69" fmla="*/ 436880 h 3694853"/>
                  <a:gd name="connsiteX70" fmla="*/ 1815253 w 3557693"/>
                  <a:gd name="connsiteY70" fmla="*/ 254000 h 3694853"/>
                  <a:gd name="connsiteX71" fmla="*/ 1774613 w 3557693"/>
                  <a:gd name="connsiteY71" fmla="*/ 213360 h 3694853"/>
                  <a:gd name="connsiteX72" fmla="*/ 1764453 w 3557693"/>
                  <a:gd name="connsiteY72" fmla="*/ 365760 h 3694853"/>
                  <a:gd name="connsiteX73" fmla="*/ 1764453 w 3557693"/>
                  <a:gd name="connsiteY73" fmla="*/ 558800 h 3694853"/>
                  <a:gd name="connsiteX74" fmla="*/ 1774613 w 3557693"/>
                  <a:gd name="connsiteY74" fmla="*/ 670560 h 3694853"/>
                  <a:gd name="connsiteX75" fmla="*/ 1733973 w 3557693"/>
                  <a:gd name="connsiteY75" fmla="*/ 609600 h 3694853"/>
                  <a:gd name="connsiteX76" fmla="*/ 1622213 w 3557693"/>
                  <a:gd name="connsiteY76" fmla="*/ 406400 h 3694853"/>
                  <a:gd name="connsiteX77" fmla="*/ 1571413 w 3557693"/>
                  <a:gd name="connsiteY77" fmla="*/ 142240 h 3694853"/>
                  <a:gd name="connsiteX78" fmla="*/ 1540933 w 3557693"/>
                  <a:gd name="connsiteY78" fmla="*/ 60960 h 3694853"/>
                  <a:gd name="connsiteX79" fmla="*/ 1520613 w 3557693"/>
                  <a:gd name="connsiteY79" fmla="*/ 121920 h 3694853"/>
                  <a:gd name="connsiteX80" fmla="*/ 1551093 w 3557693"/>
                  <a:gd name="connsiteY80" fmla="*/ 365760 h 3694853"/>
                  <a:gd name="connsiteX81" fmla="*/ 1571413 w 3557693"/>
                  <a:gd name="connsiteY81" fmla="*/ 426720 h 3694853"/>
                  <a:gd name="connsiteX82" fmla="*/ 1540933 w 3557693"/>
                  <a:gd name="connsiteY82" fmla="*/ 416560 h 3694853"/>
                  <a:gd name="connsiteX83" fmla="*/ 1439333 w 3557693"/>
                  <a:gd name="connsiteY83" fmla="*/ 335280 h 3694853"/>
                  <a:gd name="connsiteX84" fmla="*/ 1327573 w 3557693"/>
                  <a:gd name="connsiteY84" fmla="*/ 274320 h 3694853"/>
                  <a:gd name="connsiteX85" fmla="*/ 1317413 w 3557693"/>
                  <a:gd name="connsiteY85" fmla="*/ 304800 h 3694853"/>
                  <a:gd name="connsiteX86" fmla="*/ 1429173 w 3557693"/>
                  <a:gd name="connsiteY86" fmla="*/ 396240 h 3694853"/>
                  <a:gd name="connsiteX87" fmla="*/ 1571413 w 3557693"/>
                  <a:gd name="connsiteY87" fmla="*/ 477520 h 3694853"/>
                  <a:gd name="connsiteX88" fmla="*/ 1601893 w 3557693"/>
                  <a:gd name="connsiteY88" fmla="*/ 497840 h 3694853"/>
                  <a:gd name="connsiteX89" fmla="*/ 1683173 w 3557693"/>
                  <a:gd name="connsiteY89" fmla="*/ 629920 h 3694853"/>
                  <a:gd name="connsiteX90" fmla="*/ 1764453 w 3557693"/>
                  <a:gd name="connsiteY90" fmla="*/ 731520 h 3694853"/>
                  <a:gd name="connsiteX91" fmla="*/ 1784773 w 3557693"/>
                  <a:gd name="connsiteY91" fmla="*/ 843280 h 3694853"/>
                  <a:gd name="connsiteX92" fmla="*/ 1815253 w 3557693"/>
                  <a:gd name="connsiteY92" fmla="*/ 1036320 h 3694853"/>
                  <a:gd name="connsiteX93" fmla="*/ 1876213 w 3557693"/>
                  <a:gd name="connsiteY93" fmla="*/ 1310640 h 3694853"/>
                  <a:gd name="connsiteX94" fmla="*/ 1855893 w 3557693"/>
                  <a:gd name="connsiteY94" fmla="*/ 1310640 h 3694853"/>
                  <a:gd name="connsiteX95" fmla="*/ 1591733 w 3557693"/>
                  <a:gd name="connsiteY95" fmla="*/ 1137920 h 3694853"/>
                  <a:gd name="connsiteX96" fmla="*/ 1408853 w 3557693"/>
                  <a:gd name="connsiteY96" fmla="*/ 914400 h 3694853"/>
                  <a:gd name="connsiteX97" fmla="*/ 1327573 w 3557693"/>
                  <a:gd name="connsiteY97" fmla="*/ 782320 h 3694853"/>
                  <a:gd name="connsiteX98" fmla="*/ 1307253 w 3557693"/>
                  <a:gd name="connsiteY98" fmla="*/ 619760 h 3694853"/>
                  <a:gd name="connsiteX99" fmla="*/ 1286933 w 3557693"/>
                  <a:gd name="connsiteY99" fmla="*/ 589280 h 3694853"/>
                  <a:gd name="connsiteX100" fmla="*/ 1256453 w 3557693"/>
                  <a:gd name="connsiteY100" fmla="*/ 670560 h 3694853"/>
                  <a:gd name="connsiteX101" fmla="*/ 1266613 w 3557693"/>
                  <a:gd name="connsiteY101" fmla="*/ 772160 h 3694853"/>
                  <a:gd name="connsiteX102" fmla="*/ 1185333 w 3557693"/>
                  <a:gd name="connsiteY102" fmla="*/ 690880 h 3694853"/>
                  <a:gd name="connsiteX103" fmla="*/ 1012613 w 3557693"/>
                  <a:gd name="connsiteY103" fmla="*/ 508000 h 3694853"/>
                  <a:gd name="connsiteX104" fmla="*/ 941493 w 3557693"/>
                  <a:gd name="connsiteY104" fmla="*/ 375920 h 3694853"/>
                  <a:gd name="connsiteX105" fmla="*/ 890693 w 3557693"/>
                  <a:gd name="connsiteY105" fmla="*/ 294640 h 3694853"/>
                  <a:gd name="connsiteX106" fmla="*/ 860213 w 3557693"/>
                  <a:gd name="connsiteY106" fmla="*/ 294640 h 3694853"/>
                  <a:gd name="connsiteX107" fmla="*/ 880533 w 3557693"/>
                  <a:gd name="connsiteY107" fmla="*/ 365760 h 3694853"/>
                  <a:gd name="connsiteX108" fmla="*/ 982133 w 3557693"/>
                  <a:gd name="connsiteY108" fmla="*/ 548640 h 3694853"/>
                  <a:gd name="connsiteX109" fmla="*/ 1083733 w 3557693"/>
                  <a:gd name="connsiteY109" fmla="*/ 650240 h 3694853"/>
                  <a:gd name="connsiteX110" fmla="*/ 1012613 w 3557693"/>
                  <a:gd name="connsiteY110" fmla="*/ 650240 h 3694853"/>
                  <a:gd name="connsiteX111" fmla="*/ 850053 w 3557693"/>
                  <a:gd name="connsiteY111" fmla="*/ 579120 h 3694853"/>
                  <a:gd name="connsiteX112" fmla="*/ 829733 w 3557693"/>
                  <a:gd name="connsiteY112" fmla="*/ 599440 h 3694853"/>
                  <a:gd name="connsiteX113" fmla="*/ 921173 w 3557693"/>
                  <a:gd name="connsiteY113" fmla="*/ 650240 h 3694853"/>
                  <a:gd name="connsiteX114" fmla="*/ 1073573 w 3557693"/>
                  <a:gd name="connsiteY114" fmla="*/ 711200 h 3694853"/>
                  <a:gd name="connsiteX115" fmla="*/ 1124373 w 3557693"/>
                  <a:gd name="connsiteY115" fmla="*/ 721360 h 3694853"/>
                  <a:gd name="connsiteX116" fmla="*/ 1246293 w 3557693"/>
                  <a:gd name="connsiteY116" fmla="*/ 822960 h 3694853"/>
                  <a:gd name="connsiteX117" fmla="*/ 1286933 w 3557693"/>
                  <a:gd name="connsiteY117" fmla="*/ 853440 h 3694853"/>
                  <a:gd name="connsiteX118" fmla="*/ 1398693 w 3557693"/>
                  <a:gd name="connsiteY118" fmla="*/ 985520 h 3694853"/>
                  <a:gd name="connsiteX119" fmla="*/ 1500293 w 3557693"/>
                  <a:gd name="connsiteY119" fmla="*/ 1117600 h 3694853"/>
                  <a:gd name="connsiteX120" fmla="*/ 1683173 w 3557693"/>
                  <a:gd name="connsiteY120" fmla="*/ 1290320 h 3694853"/>
                  <a:gd name="connsiteX121" fmla="*/ 1845733 w 3557693"/>
                  <a:gd name="connsiteY121" fmla="*/ 1422400 h 3694853"/>
                  <a:gd name="connsiteX122" fmla="*/ 1866053 w 3557693"/>
                  <a:gd name="connsiteY122" fmla="*/ 1473200 h 3694853"/>
                  <a:gd name="connsiteX123" fmla="*/ 1886373 w 3557693"/>
                  <a:gd name="connsiteY123" fmla="*/ 1625600 h 3694853"/>
                  <a:gd name="connsiteX124" fmla="*/ 1896533 w 3557693"/>
                  <a:gd name="connsiteY124" fmla="*/ 1717040 h 3694853"/>
                  <a:gd name="connsiteX125" fmla="*/ 1886373 w 3557693"/>
                  <a:gd name="connsiteY125" fmla="*/ 1879600 h 3694853"/>
                  <a:gd name="connsiteX126" fmla="*/ 1774613 w 3557693"/>
                  <a:gd name="connsiteY126" fmla="*/ 1828800 h 3694853"/>
                  <a:gd name="connsiteX127" fmla="*/ 1500293 w 3557693"/>
                  <a:gd name="connsiteY127" fmla="*/ 1778000 h 3694853"/>
                  <a:gd name="connsiteX128" fmla="*/ 1256453 w 3557693"/>
                  <a:gd name="connsiteY128" fmla="*/ 1706880 h 3694853"/>
                  <a:gd name="connsiteX129" fmla="*/ 900853 w 3557693"/>
                  <a:gd name="connsiteY129" fmla="*/ 1574800 h 3694853"/>
                  <a:gd name="connsiteX130" fmla="*/ 667173 w 3557693"/>
                  <a:gd name="connsiteY130" fmla="*/ 1341120 h 3694853"/>
                  <a:gd name="connsiteX131" fmla="*/ 514773 w 3557693"/>
                  <a:gd name="connsiteY131" fmla="*/ 1137920 h 3694853"/>
                  <a:gd name="connsiteX132" fmla="*/ 423333 w 3557693"/>
                  <a:gd name="connsiteY132" fmla="*/ 1036320 h 3694853"/>
                  <a:gd name="connsiteX133" fmla="*/ 362373 w 3557693"/>
                  <a:gd name="connsiteY133" fmla="*/ 1046480 h 3694853"/>
                  <a:gd name="connsiteX134" fmla="*/ 443653 w 3557693"/>
                  <a:gd name="connsiteY134" fmla="*/ 1137920 h 3694853"/>
                  <a:gd name="connsiteX135" fmla="*/ 565573 w 3557693"/>
                  <a:gd name="connsiteY135" fmla="*/ 1320800 h 3694853"/>
                  <a:gd name="connsiteX136" fmla="*/ 626533 w 3557693"/>
                  <a:gd name="connsiteY136" fmla="*/ 1402080 h 3694853"/>
                  <a:gd name="connsiteX137" fmla="*/ 555413 w 3557693"/>
                  <a:gd name="connsiteY137" fmla="*/ 1391920 h 3694853"/>
                  <a:gd name="connsiteX138" fmla="*/ 382693 w 3557693"/>
                  <a:gd name="connsiteY138" fmla="*/ 1300480 h 3694853"/>
                  <a:gd name="connsiteX139" fmla="*/ 209973 w 3557693"/>
                  <a:gd name="connsiteY139" fmla="*/ 1178560 h 3694853"/>
                  <a:gd name="connsiteX140" fmla="*/ 47413 w 3557693"/>
                  <a:gd name="connsiteY140" fmla="*/ 1046480 h 3694853"/>
                  <a:gd name="connsiteX141" fmla="*/ 6773 w 3557693"/>
                  <a:gd name="connsiteY141" fmla="*/ 1056640 h 3694853"/>
                  <a:gd name="connsiteX142" fmla="*/ 88053 w 3557693"/>
                  <a:gd name="connsiteY142" fmla="*/ 1127760 h 3694853"/>
                  <a:gd name="connsiteX143" fmla="*/ 362373 w 3557693"/>
                  <a:gd name="connsiteY143" fmla="*/ 1351280 h 3694853"/>
                  <a:gd name="connsiteX144" fmla="*/ 606213 w 3557693"/>
                  <a:gd name="connsiteY144" fmla="*/ 1463040 h 3694853"/>
                  <a:gd name="connsiteX145" fmla="*/ 707813 w 3557693"/>
                  <a:gd name="connsiteY145" fmla="*/ 1483360 h 3694853"/>
                  <a:gd name="connsiteX146" fmla="*/ 758613 w 3557693"/>
                  <a:gd name="connsiteY146" fmla="*/ 1544320 h 3694853"/>
                  <a:gd name="connsiteX147" fmla="*/ 819573 w 3557693"/>
                  <a:gd name="connsiteY147" fmla="*/ 1595120 h 3694853"/>
                  <a:gd name="connsiteX148" fmla="*/ 911013 w 3557693"/>
                  <a:gd name="connsiteY148" fmla="*/ 1645920 h 3694853"/>
                  <a:gd name="connsiteX149" fmla="*/ 1236133 w 3557693"/>
                  <a:gd name="connsiteY149" fmla="*/ 1767840 h 3694853"/>
                  <a:gd name="connsiteX150" fmla="*/ 1540933 w 3557693"/>
                  <a:gd name="connsiteY150" fmla="*/ 1879600 h 3694853"/>
                  <a:gd name="connsiteX151" fmla="*/ 1652693 w 3557693"/>
                  <a:gd name="connsiteY151" fmla="*/ 1950720 h 3694853"/>
                  <a:gd name="connsiteX152" fmla="*/ 1469813 w 3557693"/>
                  <a:gd name="connsiteY152" fmla="*/ 1920240 h 3694853"/>
                  <a:gd name="connsiteX153" fmla="*/ 1286933 w 3557693"/>
                  <a:gd name="connsiteY153" fmla="*/ 1920240 h 3694853"/>
                  <a:gd name="connsiteX154" fmla="*/ 1053253 w 3557693"/>
                  <a:gd name="connsiteY154" fmla="*/ 1899920 h 3694853"/>
                  <a:gd name="connsiteX155" fmla="*/ 809413 w 3557693"/>
                  <a:gd name="connsiteY155" fmla="*/ 1828800 h 3694853"/>
                  <a:gd name="connsiteX156" fmla="*/ 545253 w 3557693"/>
                  <a:gd name="connsiteY156" fmla="*/ 1737360 h 3694853"/>
                  <a:gd name="connsiteX157" fmla="*/ 514773 w 3557693"/>
                  <a:gd name="connsiteY157" fmla="*/ 1727200 h 3694853"/>
                  <a:gd name="connsiteX158" fmla="*/ 382693 w 3557693"/>
                  <a:gd name="connsiteY158" fmla="*/ 1635760 h 3694853"/>
                  <a:gd name="connsiteX159" fmla="*/ 342053 w 3557693"/>
                  <a:gd name="connsiteY159" fmla="*/ 1645920 h 3694853"/>
                  <a:gd name="connsiteX160" fmla="*/ 474133 w 3557693"/>
                  <a:gd name="connsiteY160" fmla="*/ 1767840 h 3694853"/>
                  <a:gd name="connsiteX161" fmla="*/ 728133 w 3557693"/>
                  <a:gd name="connsiteY161" fmla="*/ 1849120 h 3694853"/>
                  <a:gd name="connsiteX162" fmla="*/ 606213 w 3557693"/>
                  <a:gd name="connsiteY162" fmla="*/ 1849120 h 3694853"/>
                  <a:gd name="connsiteX163" fmla="*/ 474133 w 3557693"/>
                  <a:gd name="connsiteY163" fmla="*/ 1838960 h 3694853"/>
                  <a:gd name="connsiteX164" fmla="*/ 474133 w 3557693"/>
                  <a:gd name="connsiteY164" fmla="*/ 1889760 h 3694853"/>
                  <a:gd name="connsiteX165" fmla="*/ 585893 w 3557693"/>
                  <a:gd name="connsiteY165" fmla="*/ 1889760 h 3694853"/>
                  <a:gd name="connsiteX166" fmla="*/ 789093 w 3557693"/>
                  <a:gd name="connsiteY166" fmla="*/ 1889760 h 3694853"/>
                  <a:gd name="connsiteX167" fmla="*/ 992293 w 3557693"/>
                  <a:gd name="connsiteY167" fmla="*/ 1930400 h 3694853"/>
                  <a:gd name="connsiteX168" fmla="*/ 1266613 w 3557693"/>
                  <a:gd name="connsiteY168" fmla="*/ 1950720 h 3694853"/>
                  <a:gd name="connsiteX169" fmla="*/ 1520613 w 3557693"/>
                  <a:gd name="connsiteY169" fmla="*/ 1981200 h 3694853"/>
                  <a:gd name="connsiteX170" fmla="*/ 1693333 w 3557693"/>
                  <a:gd name="connsiteY170" fmla="*/ 2021840 h 3694853"/>
                  <a:gd name="connsiteX171" fmla="*/ 1744133 w 3557693"/>
                  <a:gd name="connsiteY171" fmla="*/ 2123440 h 3694853"/>
                  <a:gd name="connsiteX172" fmla="*/ 1794933 w 3557693"/>
                  <a:gd name="connsiteY172" fmla="*/ 2255520 h 3694853"/>
                  <a:gd name="connsiteX173" fmla="*/ 1805093 w 3557693"/>
                  <a:gd name="connsiteY173" fmla="*/ 2499360 h 3694853"/>
                  <a:gd name="connsiteX174" fmla="*/ 1784773 w 3557693"/>
                  <a:gd name="connsiteY174" fmla="*/ 2753360 h 3694853"/>
                  <a:gd name="connsiteX175" fmla="*/ 1733973 w 3557693"/>
                  <a:gd name="connsiteY175" fmla="*/ 3048000 h 3694853"/>
                  <a:gd name="connsiteX176" fmla="*/ 1683173 w 3557693"/>
                  <a:gd name="connsiteY176" fmla="*/ 3342640 h 3694853"/>
                  <a:gd name="connsiteX177" fmla="*/ 1632373 w 3557693"/>
                  <a:gd name="connsiteY177" fmla="*/ 3586480 h 3694853"/>
                  <a:gd name="connsiteX178" fmla="*/ 1825413 w 3557693"/>
                  <a:gd name="connsiteY178" fmla="*/ 3667760 h 3694853"/>
                  <a:gd name="connsiteX179" fmla="*/ 2120053 w 3557693"/>
                  <a:gd name="connsiteY179" fmla="*/ 3677920 h 3694853"/>
                  <a:gd name="connsiteX180" fmla="*/ 2191173 w 3557693"/>
                  <a:gd name="connsiteY180" fmla="*/ 3627120 h 3694853"/>
                  <a:gd name="connsiteX181" fmla="*/ 2181013 w 3557693"/>
                  <a:gd name="connsiteY181" fmla="*/ 3271520 h 3694853"/>
                  <a:gd name="connsiteX182" fmla="*/ 2159909 w 3557693"/>
                  <a:gd name="connsiteY182" fmla="*/ 2497049 h 3694853"/>
                  <a:gd name="connsiteX0" fmla="*/ 2150533 w 3557693"/>
                  <a:gd name="connsiteY0" fmla="*/ 2387600 h 3694853"/>
                  <a:gd name="connsiteX1" fmla="*/ 2302933 w 3557693"/>
                  <a:gd name="connsiteY1" fmla="*/ 2103120 h 3694853"/>
                  <a:gd name="connsiteX2" fmla="*/ 2628053 w 3557693"/>
                  <a:gd name="connsiteY2" fmla="*/ 1838960 h 3694853"/>
                  <a:gd name="connsiteX3" fmla="*/ 3014133 w 3557693"/>
                  <a:gd name="connsiteY3" fmla="*/ 1615440 h 3694853"/>
                  <a:gd name="connsiteX4" fmla="*/ 3288453 w 3557693"/>
                  <a:gd name="connsiteY4" fmla="*/ 1503680 h 3694853"/>
                  <a:gd name="connsiteX5" fmla="*/ 3471333 w 3557693"/>
                  <a:gd name="connsiteY5" fmla="*/ 1391920 h 3694853"/>
                  <a:gd name="connsiteX6" fmla="*/ 3552613 w 3557693"/>
                  <a:gd name="connsiteY6" fmla="*/ 1280160 h 3694853"/>
                  <a:gd name="connsiteX7" fmla="*/ 3501813 w 3557693"/>
                  <a:gd name="connsiteY7" fmla="*/ 1270000 h 3694853"/>
                  <a:gd name="connsiteX8" fmla="*/ 3430693 w 3557693"/>
                  <a:gd name="connsiteY8" fmla="*/ 1371600 h 3694853"/>
                  <a:gd name="connsiteX9" fmla="*/ 3237653 w 3557693"/>
                  <a:gd name="connsiteY9" fmla="*/ 1473200 h 3694853"/>
                  <a:gd name="connsiteX10" fmla="*/ 2922693 w 3557693"/>
                  <a:gd name="connsiteY10" fmla="*/ 1605280 h 3694853"/>
                  <a:gd name="connsiteX11" fmla="*/ 2892213 w 3557693"/>
                  <a:gd name="connsiteY11" fmla="*/ 1595120 h 3694853"/>
                  <a:gd name="connsiteX12" fmla="*/ 2922693 w 3557693"/>
                  <a:gd name="connsiteY12" fmla="*/ 1483360 h 3694853"/>
                  <a:gd name="connsiteX13" fmla="*/ 2983653 w 3557693"/>
                  <a:gd name="connsiteY13" fmla="*/ 1320800 h 3694853"/>
                  <a:gd name="connsiteX14" fmla="*/ 2983653 w 3557693"/>
                  <a:gd name="connsiteY14" fmla="*/ 1270000 h 3694853"/>
                  <a:gd name="connsiteX15" fmla="*/ 2932853 w 3557693"/>
                  <a:gd name="connsiteY15" fmla="*/ 1280160 h 3694853"/>
                  <a:gd name="connsiteX16" fmla="*/ 2902373 w 3557693"/>
                  <a:gd name="connsiteY16" fmla="*/ 1361440 h 3694853"/>
                  <a:gd name="connsiteX17" fmla="*/ 2821093 w 3557693"/>
                  <a:gd name="connsiteY17" fmla="*/ 1584960 h 3694853"/>
                  <a:gd name="connsiteX18" fmla="*/ 2790613 w 3557693"/>
                  <a:gd name="connsiteY18" fmla="*/ 1666240 h 3694853"/>
                  <a:gd name="connsiteX19" fmla="*/ 2668693 w 3557693"/>
                  <a:gd name="connsiteY19" fmla="*/ 1737360 h 3694853"/>
                  <a:gd name="connsiteX20" fmla="*/ 2475653 w 3557693"/>
                  <a:gd name="connsiteY20" fmla="*/ 1838960 h 3694853"/>
                  <a:gd name="connsiteX21" fmla="*/ 2374053 w 3557693"/>
                  <a:gd name="connsiteY21" fmla="*/ 1899920 h 3694853"/>
                  <a:gd name="connsiteX22" fmla="*/ 2231813 w 3557693"/>
                  <a:gd name="connsiteY22" fmla="*/ 2011680 h 3694853"/>
                  <a:gd name="connsiteX23" fmla="*/ 2313093 w 3557693"/>
                  <a:gd name="connsiteY23" fmla="*/ 1666240 h 3694853"/>
                  <a:gd name="connsiteX24" fmla="*/ 2384213 w 3557693"/>
                  <a:gd name="connsiteY24" fmla="*/ 1280160 h 3694853"/>
                  <a:gd name="connsiteX25" fmla="*/ 2597573 w 3557693"/>
                  <a:gd name="connsiteY25" fmla="*/ 1056640 h 3694853"/>
                  <a:gd name="connsiteX26" fmla="*/ 2668693 w 3557693"/>
                  <a:gd name="connsiteY26" fmla="*/ 894080 h 3694853"/>
                  <a:gd name="connsiteX27" fmla="*/ 2628053 w 3557693"/>
                  <a:gd name="connsiteY27" fmla="*/ 894080 h 3694853"/>
                  <a:gd name="connsiteX28" fmla="*/ 2567093 w 3557693"/>
                  <a:gd name="connsiteY28" fmla="*/ 1026160 h 3694853"/>
                  <a:gd name="connsiteX29" fmla="*/ 2414693 w 3557693"/>
                  <a:gd name="connsiteY29" fmla="*/ 1148080 h 3694853"/>
                  <a:gd name="connsiteX30" fmla="*/ 2465493 w 3557693"/>
                  <a:gd name="connsiteY30" fmla="*/ 975360 h 3694853"/>
                  <a:gd name="connsiteX31" fmla="*/ 2546773 w 3557693"/>
                  <a:gd name="connsiteY31" fmla="*/ 680720 h 3694853"/>
                  <a:gd name="connsiteX32" fmla="*/ 2648373 w 3557693"/>
                  <a:gd name="connsiteY32" fmla="*/ 589280 h 3694853"/>
                  <a:gd name="connsiteX33" fmla="*/ 2729653 w 3557693"/>
                  <a:gd name="connsiteY33" fmla="*/ 497840 h 3694853"/>
                  <a:gd name="connsiteX34" fmla="*/ 2739813 w 3557693"/>
                  <a:gd name="connsiteY34" fmla="*/ 447040 h 3694853"/>
                  <a:gd name="connsiteX35" fmla="*/ 2699173 w 3557693"/>
                  <a:gd name="connsiteY35" fmla="*/ 467360 h 3694853"/>
                  <a:gd name="connsiteX36" fmla="*/ 2628053 w 3557693"/>
                  <a:gd name="connsiteY36" fmla="*/ 548640 h 3694853"/>
                  <a:gd name="connsiteX37" fmla="*/ 2567093 w 3557693"/>
                  <a:gd name="connsiteY37" fmla="*/ 579120 h 3694853"/>
                  <a:gd name="connsiteX38" fmla="*/ 2678853 w 3557693"/>
                  <a:gd name="connsiteY38" fmla="*/ 274320 h 3694853"/>
                  <a:gd name="connsiteX39" fmla="*/ 2729653 w 3557693"/>
                  <a:gd name="connsiteY39" fmla="*/ 40640 h 3694853"/>
                  <a:gd name="connsiteX40" fmla="*/ 2689013 w 3557693"/>
                  <a:gd name="connsiteY40" fmla="*/ 30480 h 3694853"/>
                  <a:gd name="connsiteX41" fmla="*/ 2668693 w 3557693"/>
                  <a:gd name="connsiteY41" fmla="*/ 142240 h 3694853"/>
                  <a:gd name="connsiteX42" fmla="*/ 2617893 w 3557693"/>
                  <a:gd name="connsiteY42" fmla="*/ 314960 h 3694853"/>
                  <a:gd name="connsiteX43" fmla="*/ 2597573 w 3557693"/>
                  <a:gd name="connsiteY43" fmla="*/ 314960 h 3694853"/>
                  <a:gd name="connsiteX44" fmla="*/ 2556933 w 3557693"/>
                  <a:gd name="connsiteY44" fmla="*/ 172720 h 3694853"/>
                  <a:gd name="connsiteX45" fmla="*/ 2526453 w 3557693"/>
                  <a:gd name="connsiteY45" fmla="*/ 81280 h 3694853"/>
                  <a:gd name="connsiteX46" fmla="*/ 2495973 w 3557693"/>
                  <a:gd name="connsiteY46" fmla="*/ 111760 h 3694853"/>
                  <a:gd name="connsiteX47" fmla="*/ 2516293 w 3557693"/>
                  <a:gd name="connsiteY47" fmla="*/ 172720 h 3694853"/>
                  <a:gd name="connsiteX48" fmla="*/ 2546773 w 3557693"/>
                  <a:gd name="connsiteY48" fmla="*/ 284480 h 3694853"/>
                  <a:gd name="connsiteX49" fmla="*/ 2567093 w 3557693"/>
                  <a:gd name="connsiteY49" fmla="*/ 375920 h 3694853"/>
                  <a:gd name="connsiteX50" fmla="*/ 2577253 w 3557693"/>
                  <a:gd name="connsiteY50" fmla="*/ 406400 h 3694853"/>
                  <a:gd name="connsiteX51" fmla="*/ 2495973 w 3557693"/>
                  <a:gd name="connsiteY51" fmla="*/ 640080 h 3694853"/>
                  <a:gd name="connsiteX52" fmla="*/ 2424853 w 3557693"/>
                  <a:gd name="connsiteY52" fmla="*/ 894080 h 3694853"/>
                  <a:gd name="connsiteX53" fmla="*/ 2363893 w 3557693"/>
                  <a:gd name="connsiteY53" fmla="*/ 863600 h 3694853"/>
                  <a:gd name="connsiteX54" fmla="*/ 2262293 w 3557693"/>
                  <a:gd name="connsiteY54" fmla="*/ 690880 h 3694853"/>
                  <a:gd name="connsiteX55" fmla="*/ 2221653 w 3557693"/>
                  <a:gd name="connsiteY55" fmla="*/ 609600 h 3694853"/>
                  <a:gd name="connsiteX56" fmla="*/ 2201333 w 3557693"/>
                  <a:gd name="connsiteY56" fmla="*/ 640080 h 3694853"/>
                  <a:gd name="connsiteX57" fmla="*/ 2241973 w 3557693"/>
                  <a:gd name="connsiteY57" fmla="*/ 741680 h 3694853"/>
                  <a:gd name="connsiteX58" fmla="*/ 2302933 w 3557693"/>
                  <a:gd name="connsiteY58" fmla="*/ 853440 h 3694853"/>
                  <a:gd name="connsiteX59" fmla="*/ 2353733 w 3557693"/>
                  <a:gd name="connsiteY59" fmla="*/ 934720 h 3694853"/>
                  <a:gd name="connsiteX60" fmla="*/ 2384213 w 3557693"/>
                  <a:gd name="connsiteY60" fmla="*/ 965200 h 3694853"/>
                  <a:gd name="connsiteX61" fmla="*/ 2363893 w 3557693"/>
                  <a:gd name="connsiteY61" fmla="*/ 1076960 h 3694853"/>
                  <a:gd name="connsiteX62" fmla="*/ 2262293 w 3557693"/>
                  <a:gd name="connsiteY62" fmla="*/ 1422400 h 3694853"/>
                  <a:gd name="connsiteX63" fmla="*/ 2211493 w 3557693"/>
                  <a:gd name="connsiteY63" fmla="*/ 1676400 h 3694853"/>
                  <a:gd name="connsiteX64" fmla="*/ 2160693 w 3557693"/>
                  <a:gd name="connsiteY64" fmla="*/ 1818640 h 3694853"/>
                  <a:gd name="connsiteX65" fmla="*/ 2089573 w 3557693"/>
                  <a:gd name="connsiteY65" fmla="*/ 1838960 h 3694853"/>
                  <a:gd name="connsiteX66" fmla="*/ 2048933 w 3557693"/>
                  <a:gd name="connsiteY66" fmla="*/ 1686560 h 3694853"/>
                  <a:gd name="connsiteX67" fmla="*/ 1957493 w 3557693"/>
                  <a:gd name="connsiteY67" fmla="*/ 1351280 h 3694853"/>
                  <a:gd name="connsiteX68" fmla="*/ 1845733 w 3557693"/>
                  <a:gd name="connsiteY68" fmla="*/ 894080 h 3694853"/>
                  <a:gd name="connsiteX69" fmla="*/ 1805093 w 3557693"/>
                  <a:gd name="connsiteY69" fmla="*/ 436880 h 3694853"/>
                  <a:gd name="connsiteX70" fmla="*/ 1815253 w 3557693"/>
                  <a:gd name="connsiteY70" fmla="*/ 254000 h 3694853"/>
                  <a:gd name="connsiteX71" fmla="*/ 1774613 w 3557693"/>
                  <a:gd name="connsiteY71" fmla="*/ 213360 h 3694853"/>
                  <a:gd name="connsiteX72" fmla="*/ 1764453 w 3557693"/>
                  <a:gd name="connsiteY72" fmla="*/ 365760 h 3694853"/>
                  <a:gd name="connsiteX73" fmla="*/ 1764453 w 3557693"/>
                  <a:gd name="connsiteY73" fmla="*/ 558800 h 3694853"/>
                  <a:gd name="connsiteX74" fmla="*/ 1774613 w 3557693"/>
                  <a:gd name="connsiteY74" fmla="*/ 670560 h 3694853"/>
                  <a:gd name="connsiteX75" fmla="*/ 1733973 w 3557693"/>
                  <a:gd name="connsiteY75" fmla="*/ 609600 h 3694853"/>
                  <a:gd name="connsiteX76" fmla="*/ 1622213 w 3557693"/>
                  <a:gd name="connsiteY76" fmla="*/ 406400 h 3694853"/>
                  <a:gd name="connsiteX77" fmla="*/ 1571413 w 3557693"/>
                  <a:gd name="connsiteY77" fmla="*/ 142240 h 3694853"/>
                  <a:gd name="connsiteX78" fmla="*/ 1540933 w 3557693"/>
                  <a:gd name="connsiteY78" fmla="*/ 60960 h 3694853"/>
                  <a:gd name="connsiteX79" fmla="*/ 1520613 w 3557693"/>
                  <a:gd name="connsiteY79" fmla="*/ 121920 h 3694853"/>
                  <a:gd name="connsiteX80" fmla="*/ 1551093 w 3557693"/>
                  <a:gd name="connsiteY80" fmla="*/ 365760 h 3694853"/>
                  <a:gd name="connsiteX81" fmla="*/ 1571413 w 3557693"/>
                  <a:gd name="connsiteY81" fmla="*/ 426720 h 3694853"/>
                  <a:gd name="connsiteX82" fmla="*/ 1540933 w 3557693"/>
                  <a:gd name="connsiteY82" fmla="*/ 416560 h 3694853"/>
                  <a:gd name="connsiteX83" fmla="*/ 1439333 w 3557693"/>
                  <a:gd name="connsiteY83" fmla="*/ 335280 h 3694853"/>
                  <a:gd name="connsiteX84" fmla="*/ 1327573 w 3557693"/>
                  <a:gd name="connsiteY84" fmla="*/ 274320 h 3694853"/>
                  <a:gd name="connsiteX85" fmla="*/ 1317413 w 3557693"/>
                  <a:gd name="connsiteY85" fmla="*/ 304800 h 3694853"/>
                  <a:gd name="connsiteX86" fmla="*/ 1429173 w 3557693"/>
                  <a:gd name="connsiteY86" fmla="*/ 396240 h 3694853"/>
                  <a:gd name="connsiteX87" fmla="*/ 1571413 w 3557693"/>
                  <a:gd name="connsiteY87" fmla="*/ 477520 h 3694853"/>
                  <a:gd name="connsiteX88" fmla="*/ 1601893 w 3557693"/>
                  <a:gd name="connsiteY88" fmla="*/ 497840 h 3694853"/>
                  <a:gd name="connsiteX89" fmla="*/ 1683173 w 3557693"/>
                  <a:gd name="connsiteY89" fmla="*/ 629920 h 3694853"/>
                  <a:gd name="connsiteX90" fmla="*/ 1764453 w 3557693"/>
                  <a:gd name="connsiteY90" fmla="*/ 731520 h 3694853"/>
                  <a:gd name="connsiteX91" fmla="*/ 1784773 w 3557693"/>
                  <a:gd name="connsiteY91" fmla="*/ 843280 h 3694853"/>
                  <a:gd name="connsiteX92" fmla="*/ 1815253 w 3557693"/>
                  <a:gd name="connsiteY92" fmla="*/ 1036320 h 3694853"/>
                  <a:gd name="connsiteX93" fmla="*/ 1876213 w 3557693"/>
                  <a:gd name="connsiteY93" fmla="*/ 1310640 h 3694853"/>
                  <a:gd name="connsiteX94" fmla="*/ 1855893 w 3557693"/>
                  <a:gd name="connsiteY94" fmla="*/ 1310640 h 3694853"/>
                  <a:gd name="connsiteX95" fmla="*/ 1591733 w 3557693"/>
                  <a:gd name="connsiteY95" fmla="*/ 1137920 h 3694853"/>
                  <a:gd name="connsiteX96" fmla="*/ 1408853 w 3557693"/>
                  <a:gd name="connsiteY96" fmla="*/ 914400 h 3694853"/>
                  <a:gd name="connsiteX97" fmla="*/ 1327573 w 3557693"/>
                  <a:gd name="connsiteY97" fmla="*/ 782320 h 3694853"/>
                  <a:gd name="connsiteX98" fmla="*/ 1307253 w 3557693"/>
                  <a:gd name="connsiteY98" fmla="*/ 619760 h 3694853"/>
                  <a:gd name="connsiteX99" fmla="*/ 1286933 w 3557693"/>
                  <a:gd name="connsiteY99" fmla="*/ 589280 h 3694853"/>
                  <a:gd name="connsiteX100" fmla="*/ 1256453 w 3557693"/>
                  <a:gd name="connsiteY100" fmla="*/ 670560 h 3694853"/>
                  <a:gd name="connsiteX101" fmla="*/ 1266613 w 3557693"/>
                  <a:gd name="connsiteY101" fmla="*/ 772160 h 3694853"/>
                  <a:gd name="connsiteX102" fmla="*/ 1185333 w 3557693"/>
                  <a:gd name="connsiteY102" fmla="*/ 690880 h 3694853"/>
                  <a:gd name="connsiteX103" fmla="*/ 1012613 w 3557693"/>
                  <a:gd name="connsiteY103" fmla="*/ 508000 h 3694853"/>
                  <a:gd name="connsiteX104" fmla="*/ 941493 w 3557693"/>
                  <a:gd name="connsiteY104" fmla="*/ 375920 h 3694853"/>
                  <a:gd name="connsiteX105" fmla="*/ 890693 w 3557693"/>
                  <a:gd name="connsiteY105" fmla="*/ 294640 h 3694853"/>
                  <a:gd name="connsiteX106" fmla="*/ 860213 w 3557693"/>
                  <a:gd name="connsiteY106" fmla="*/ 294640 h 3694853"/>
                  <a:gd name="connsiteX107" fmla="*/ 880533 w 3557693"/>
                  <a:gd name="connsiteY107" fmla="*/ 365760 h 3694853"/>
                  <a:gd name="connsiteX108" fmla="*/ 982133 w 3557693"/>
                  <a:gd name="connsiteY108" fmla="*/ 548640 h 3694853"/>
                  <a:gd name="connsiteX109" fmla="*/ 1083733 w 3557693"/>
                  <a:gd name="connsiteY109" fmla="*/ 650240 h 3694853"/>
                  <a:gd name="connsiteX110" fmla="*/ 1012613 w 3557693"/>
                  <a:gd name="connsiteY110" fmla="*/ 650240 h 3694853"/>
                  <a:gd name="connsiteX111" fmla="*/ 850053 w 3557693"/>
                  <a:gd name="connsiteY111" fmla="*/ 579120 h 3694853"/>
                  <a:gd name="connsiteX112" fmla="*/ 829733 w 3557693"/>
                  <a:gd name="connsiteY112" fmla="*/ 599440 h 3694853"/>
                  <a:gd name="connsiteX113" fmla="*/ 921173 w 3557693"/>
                  <a:gd name="connsiteY113" fmla="*/ 650240 h 3694853"/>
                  <a:gd name="connsiteX114" fmla="*/ 1073573 w 3557693"/>
                  <a:gd name="connsiteY114" fmla="*/ 711200 h 3694853"/>
                  <a:gd name="connsiteX115" fmla="*/ 1124373 w 3557693"/>
                  <a:gd name="connsiteY115" fmla="*/ 721360 h 3694853"/>
                  <a:gd name="connsiteX116" fmla="*/ 1246293 w 3557693"/>
                  <a:gd name="connsiteY116" fmla="*/ 822960 h 3694853"/>
                  <a:gd name="connsiteX117" fmla="*/ 1286933 w 3557693"/>
                  <a:gd name="connsiteY117" fmla="*/ 853440 h 3694853"/>
                  <a:gd name="connsiteX118" fmla="*/ 1398693 w 3557693"/>
                  <a:gd name="connsiteY118" fmla="*/ 985520 h 3694853"/>
                  <a:gd name="connsiteX119" fmla="*/ 1500293 w 3557693"/>
                  <a:gd name="connsiteY119" fmla="*/ 1117600 h 3694853"/>
                  <a:gd name="connsiteX120" fmla="*/ 1683173 w 3557693"/>
                  <a:gd name="connsiteY120" fmla="*/ 1290320 h 3694853"/>
                  <a:gd name="connsiteX121" fmla="*/ 1845733 w 3557693"/>
                  <a:gd name="connsiteY121" fmla="*/ 1422400 h 3694853"/>
                  <a:gd name="connsiteX122" fmla="*/ 1866053 w 3557693"/>
                  <a:gd name="connsiteY122" fmla="*/ 1473200 h 3694853"/>
                  <a:gd name="connsiteX123" fmla="*/ 1886373 w 3557693"/>
                  <a:gd name="connsiteY123" fmla="*/ 1625600 h 3694853"/>
                  <a:gd name="connsiteX124" fmla="*/ 1896533 w 3557693"/>
                  <a:gd name="connsiteY124" fmla="*/ 1717040 h 3694853"/>
                  <a:gd name="connsiteX125" fmla="*/ 1886373 w 3557693"/>
                  <a:gd name="connsiteY125" fmla="*/ 1879600 h 3694853"/>
                  <a:gd name="connsiteX126" fmla="*/ 1774613 w 3557693"/>
                  <a:gd name="connsiteY126" fmla="*/ 1828800 h 3694853"/>
                  <a:gd name="connsiteX127" fmla="*/ 1500293 w 3557693"/>
                  <a:gd name="connsiteY127" fmla="*/ 1778000 h 3694853"/>
                  <a:gd name="connsiteX128" fmla="*/ 1256453 w 3557693"/>
                  <a:gd name="connsiteY128" fmla="*/ 1706880 h 3694853"/>
                  <a:gd name="connsiteX129" fmla="*/ 900853 w 3557693"/>
                  <a:gd name="connsiteY129" fmla="*/ 1574800 h 3694853"/>
                  <a:gd name="connsiteX130" fmla="*/ 667173 w 3557693"/>
                  <a:gd name="connsiteY130" fmla="*/ 1341120 h 3694853"/>
                  <a:gd name="connsiteX131" fmla="*/ 514773 w 3557693"/>
                  <a:gd name="connsiteY131" fmla="*/ 1137920 h 3694853"/>
                  <a:gd name="connsiteX132" fmla="*/ 423333 w 3557693"/>
                  <a:gd name="connsiteY132" fmla="*/ 1036320 h 3694853"/>
                  <a:gd name="connsiteX133" fmla="*/ 362373 w 3557693"/>
                  <a:gd name="connsiteY133" fmla="*/ 1046480 h 3694853"/>
                  <a:gd name="connsiteX134" fmla="*/ 443653 w 3557693"/>
                  <a:gd name="connsiteY134" fmla="*/ 1137920 h 3694853"/>
                  <a:gd name="connsiteX135" fmla="*/ 565573 w 3557693"/>
                  <a:gd name="connsiteY135" fmla="*/ 1320800 h 3694853"/>
                  <a:gd name="connsiteX136" fmla="*/ 626533 w 3557693"/>
                  <a:gd name="connsiteY136" fmla="*/ 1402080 h 3694853"/>
                  <a:gd name="connsiteX137" fmla="*/ 555413 w 3557693"/>
                  <a:gd name="connsiteY137" fmla="*/ 1391920 h 3694853"/>
                  <a:gd name="connsiteX138" fmla="*/ 382693 w 3557693"/>
                  <a:gd name="connsiteY138" fmla="*/ 1300480 h 3694853"/>
                  <a:gd name="connsiteX139" fmla="*/ 209973 w 3557693"/>
                  <a:gd name="connsiteY139" fmla="*/ 1178560 h 3694853"/>
                  <a:gd name="connsiteX140" fmla="*/ 47413 w 3557693"/>
                  <a:gd name="connsiteY140" fmla="*/ 1046480 h 3694853"/>
                  <a:gd name="connsiteX141" fmla="*/ 6773 w 3557693"/>
                  <a:gd name="connsiteY141" fmla="*/ 1056640 h 3694853"/>
                  <a:gd name="connsiteX142" fmla="*/ 88053 w 3557693"/>
                  <a:gd name="connsiteY142" fmla="*/ 1127760 h 3694853"/>
                  <a:gd name="connsiteX143" fmla="*/ 362373 w 3557693"/>
                  <a:gd name="connsiteY143" fmla="*/ 1351280 h 3694853"/>
                  <a:gd name="connsiteX144" fmla="*/ 606213 w 3557693"/>
                  <a:gd name="connsiteY144" fmla="*/ 1463040 h 3694853"/>
                  <a:gd name="connsiteX145" fmla="*/ 707813 w 3557693"/>
                  <a:gd name="connsiteY145" fmla="*/ 1483360 h 3694853"/>
                  <a:gd name="connsiteX146" fmla="*/ 758613 w 3557693"/>
                  <a:gd name="connsiteY146" fmla="*/ 1544320 h 3694853"/>
                  <a:gd name="connsiteX147" fmla="*/ 819573 w 3557693"/>
                  <a:gd name="connsiteY147" fmla="*/ 1595120 h 3694853"/>
                  <a:gd name="connsiteX148" fmla="*/ 911013 w 3557693"/>
                  <a:gd name="connsiteY148" fmla="*/ 1645920 h 3694853"/>
                  <a:gd name="connsiteX149" fmla="*/ 1236133 w 3557693"/>
                  <a:gd name="connsiteY149" fmla="*/ 1767840 h 3694853"/>
                  <a:gd name="connsiteX150" fmla="*/ 1540933 w 3557693"/>
                  <a:gd name="connsiteY150" fmla="*/ 1879600 h 3694853"/>
                  <a:gd name="connsiteX151" fmla="*/ 1652693 w 3557693"/>
                  <a:gd name="connsiteY151" fmla="*/ 1950720 h 3694853"/>
                  <a:gd name="connsiteX152" fmla="*/ 1469813 w 3557693"/>
                  <a:gd name="connsiteY152" fmla="*/ 1920240 h 3694853"/>
                  <a:gd name="connsiteX153" fmla="*/ 1286933 w 3557693"/>
                  <a:gd name="connsiteY153" fmla="*/ 1920240 h 3694853"/>
                  <a:gd name="connsiteX154" fmla="*/ 1053253 w 3557693"/>
                  <a:gd name="connsiteY154" fmla="*/ 1899920 h 3694853"/>
                  <a:gd name="connsiteX155" fmla="*/ 809413 w 3557693"/>
                  <a:gd name="connsiteY155" fmla="*/ 1828800 h 3694853"/>
                  <a:gd name="connsiteX156" fmla="*/ 545253 w 3557693"/>
                  <a:gd name="connsiteY156" fmla="*/ 1737360 h 3694853"/>
                  <a:gd name="connsiteX157" fmla="*/ 514773 w 3557693"/>
                  <a:gd name="connsiteY157" fmla="*/ 1727200 h 3694853"/>
                  <a:gd name="connsiteX158" fmla="*/ 382693 w 3557693"/>
                  <a:gd name="connsiteY158" fmla="*/ 1635760 h 3694853"/>
                  <a:gd name="connsiteX159" fmla="*/ 342053 w 3557693"/>
                  <a:gd name="connsiteY159" fmla="*/ 1645920 h 3694853"/>
                  <a:gd name="connsiteX160" fmla="*/ 474133 w 3557693"/>
                  <a:gd name="connsiteY160" fmla="*/ 1767840 h 3694853"/>
                  <a:gd name="connsiteX161" fmla="*/ 728133 w 3557693"/>
                  <a:gd name="connsiteY161" fmla="*/ 1849120 h 3694853"/>
                  <a:gd name="connsiteX162" fmla="*/ 606213 w 3557693"/>
                  <a:gd name="connsiteY162" fmla="*/ 1849120 h 3694853"/>
                  <a:gd name="connsiteX163" fmla="*/ 474133 w 3557693"/>
                  <a:gd name="connsiteY163" fmla="*/ 1838960 h 3694853"/>
                  <a:gd name="connsiteX164" fmla="*/ 474133 w 3557693"/>
                  <a:gd name="connsiteY164" fmla="*/ 1889760 h 3694853"/>
                  <a:gd name="connsiteX165" fmla="*/ 585893 w 3557693"/>
                  <a:gd name="connsiteY165" fmla="*/ 1889760 h 3694853"/>
                  <a:gd name="connsiteX166" fmla="*/ 789093 w 3557693"/>
                  <a:gd name="connsiteY166" fmla="*/ 1889760 h 3694853"/>
                  <a:gd name="connsiteX167" fmla="*/ 992293 w 3557693"/>
                  <a:gd name="connsiteY167" fmla="*/ 1930400 h 3694853"/>
                  <a:gd name="connsiteX168" fmla="*/ 1266613 w 3557693"/>
                  <a:gd name="connsiteY168" fmla="*/ 1950720 h 3694853"/>
                  <a:gd name="connsiteX169" fmla="*/ 1520613 w 3557693"/>
                  <a:gd name="connsiteY169" fmla="*/ 1981200 h 3694853"/>
                  <a:gd name="connsiteX170" fmla="*/ 1693333 w 3557693"/>
                  <a:gd name="connsiteY170" fmla="*/ 2021840 h 3694853"/>
                  <a:gd name="connsiteX171" fmla="*/ 1744133 w 3557693"/>
                  <a:gd name="connsiteY171" fmla="*/ 2123440 h 3694853"/>
                  <a:gd name="connsiteX172" fmla="*/ 1794933 w 3557693"/>
                  <a:gd name="connsiteY172" fmla="*/ 2255520 h 3694853"/>
                  <a:gd name="connsiteX173" fmla="*/ 1805093 w 3557693"/>
                  <a:gd name="connsiteY173" fmla="*/ 2499360 h 3694853"/>
                  <a:gd name="connsiteX174" fmla="*/ 1784773 w 3557693"/>
                  <a:gd name="connsiteY174" fmla="*/ 2753360 h 3694853"/>
                  <a:gd name="connsiteX175" fmla="*/ 1733973 w 3557693"/>
                  <a:gd name="connsiteY175" fmla="*/ 3048000 h 3694853"/>
                  <a:gd name="connsiteX176" fmla="*/ 1683173 w 3557693"/>
                  <a:gd name="connsiteY176" fmla="*/ 3342640 h 3694853"/>
                  <a:gd name="connsiteX177" fmla="*/ 1632373 w 3557693"/>
                  <a:gd name="connsiteY177" fmla="*/ 3586480 h 3694853"/>
                  <a:gd name="connsiteX178" fmla="*/ 1825413 w 3557693"/>
                  <a:gd name="connsiteY178" fmla="*/ 3667760 h 3694853"/>
                  <a:gd name="connsiteX179" fmla="*/ 2120053 w 3557693"/>
                  <a:gd name="connsiteY179" fmla="*/ 3677920 h 3694853"/>
                  <a:gd name="connsiteX180" fmla="*/ 2191173 w 3557693"/>
                  <a:gd name="connsiteY180" fmla="*/ 3627120 h 3694853"/>
                  <a:gd name="connsiteX181" fmla="*/ 2181013 w 3557693"/>
                  <a:gd name="connsiteY181" fmla="*/ 3271520 h 3694853"/>
                  <a:gd name="connsiteX182" fmla="*/ 2159909 w 3557693"/>
                  <a:gd name="connsiteY182" fmla="*/ 2425041 h 3694853"/>
                  <a:gd name="connsiteX0" fmla="*/ 2150533 w 3557693"/>
                  <a:gd name="connsiteY0" fmla="*/ 2387600 h 3694853"/>
                  <a:gd name="connsiteX1" fmla="*/ 2302933 w 3557693"/>
                  <a:gd name="connsiteY1" fmla="*/ 2103120 h 3694853"/>
                  <a:gd name="connsiteX2" fmla="*/ 2628053 w 3557693"/>
                  <a:gd name="connsiteY2" fmla="*/ 1838960 h 3694853"/>
                  <a:gd name="connsiteX3" fmla="*/ 3014133 w 3557693"/>
                  <a:gd name="connsiteY3" fmla="*/ 1615440 h 3694853"/>
                  <a:gd name="connsiteX4" fmla="*/ 3288453 w 3557693"/>
                  <a:gd name="connsiteY4" fmla="*/ 1503680 h 3694853"/>
                  <a:gd name="connsiteX5" fmla="*/ 3471333 w 3557693"/>
                  <a:gd name="connsiteY5" fmla="*/ 1391920 h 3694853"/>
                  <a:gd name="connsiteX6" fmla="*/ 3552613 w 3557693"/>
                  <a:gd name="connsiteY6" fmla="*/ 1280160 h 3694853"/>
                  <a:gd name="connsiteX7" fmla="*/ 3501813 w 3557693"/>
                  <a:gd name="connsiteY7" fmla="*/ 1270000 h 3694853"/>
                  <a:gd name="connsiteX8" fmla="*/ 3430693 w 3557693"/>
                  <a:gd name="connsiteY8" fmla="*/ 1371600 h 3694853"/>
                  <a:gd name="connsiteX9" fmla="*/ 3237653 w 3557693"/>
                  <a:gd name="connsiteY9" fmla="*/ 1473200 h 3694853"/>
                  <a:gd name="connsiteX10" fmla="*/ 2922693 w 3557693"/>
                  <a:gd name="connsiteY10" fmla="*/ 1605280 h 3694853"/>
                  <a:gd name="connsiteX11" fmla="*/ 2892213 w 3557693"/>
                  <a:gd name="connsiteY11" fmla="*/ 1595120 h 3694853"/>
                  <a:gd name="connsiteX12" fmla="*/ 2922693 w 3557693"/>
                  <a:gd name="connsiteY12" fmla="*/ 1483360 h 3694853"/>
                  <a:gd name="connsiteX13" fmla="*/ 2983653 w 3557693"/>
                  <a:gd name="connsiteY13" fmla="*/ 1320800 h 3694853"/>
                  <a:gd name="connsiteX14" fmla="*/ 2983653 w 3557693"/>
                  <a:gd name="connsiteY14" fmla="*/ 1270000 h 3694853"/>
                  <a:gd name="connsiteX15" fmla="*/ 2932853 w 3557693"/>
                  <a:gd name="connsiteY15" fmla="*/ 1280160 h 3694853"/>
                  <a:gd name="connsiteX16" fmla="*/ 2902373 w 3557693"/>
                  <a:gd name="connsiteY16" fmla="*/ 1361440 h 3694853"/>
                  <a:gd name="connsiteX17" fmla="*/ 2821093 w 3557693"/>
                  <a:gd name="connsiteY17" fmla="*/ 1584960 h 3694853"/>
                  <a:gd name="connsiteX18" fmla="*/ 2790613 w 3557693"/>
                  <a:gd name="connsiteY18" fmla="*/ 1666240 h 3694853"/>
                  <a:gd name="connsiteX19" fmla="*/ 2668693 w 3557693"/>
                  <a:gd name="connsiteY19" fmla="*/ 1737360 h 3694853"/>
                  <a:gd name="connsiteX20" fmla="*/ 2475653 w 3557693"/>
                  <a:gd name="connsiteY20" fmla="*/ 1838960 h 3694853"/>
                  <a:gd name="connsiteX21" fmla="*/ 2374053 w 3557693"/>
                  <a:gd name="connsiteY21" fmla="*/ 1899920 h 3694853"/>
                  <a:gd name="connsiteX22" fmla="*/ 2231813 w 3557693"/>
                  <a:gd name="connsiteY22" fmla="*/ 2011680 h 3694853"/>
                  <a:gd name="connsiteX23" fmla="*/ 2313093 w 3557693"/>
                  <a:gd name="connsiteY23" fmla="*/ 1666240 h 3694853"/>
                  <a:gd name="connsiteX24" fmla="*/ 2384213 w 3557693"/>
                  <a:gd name="connsiteY24" fmla="*/ 1280160 h 3694853"/>
                  <a:gd name="connsiteX25" fmla="*/ 2597573 w 3557693"/>
                  <a:gd name="connsiteY25" fmla="*/ 1056640 h 3694853"/>
                  <a:gd name="connsiteX26" fmla="*/ 2668693 w 3557693"/>
                  <a:gd name="connsiteY26" fmla="*/ 894080 h 3694853"/>
                  <a:gd name="connsiteX27" fmla="*/ 2628053 w 3557693"/>
                  <a:gd name="connsiteY27" fmla="*/ 894080 h 3694853"/>
                  <a:gd name="connsiteX28" fmla="*/ 2567093 w 3557693"/>
                  <a:gd name="connsiteY28" fmla="*/ 1026160 h 3694853"/>
                  <a:gd name="connsiteX29" fmla="*/ 2414693 w 3557693"/>
                  <a:gd name="connsiteY29" fmla="*/ 1148080 h 3694853"/>
                  <a:gd name="connsiteX30" fmla="*/ 2465493 w 3557693"/>
                  <a:gd name="connsiteY30" fmla="*/ 975360 h 3694853"/>
                  <a:gd name="connsiteX31" fmla="*/ 2546773 w 3557693"/>
                  <a:gd name="connsiteY31" fmla="*/ 680720 h 3694853"/>
                  <a:gd name="connsiteX32" fmla="*/ 2648373 w 3557693"/>
                  <a:gd name="connsiteY32" fmla="*/ 589280 h 3694853"/>
                  <a:gd name="connsiteX33" fmla="*/ 2729653 w 3557693"/>
                  <a:gd name="connsiteY33" fmla="*/ 497840 h 3694853"/>
                  <a:gd name="connsiteX34" fmla="*/ 2739813 w 3557693"/>
                  <a:gd name="connsiteY34" fmla="*/ 447040 h 3694853"/>
                  <a:gd name="connsiteX35" fmla="*/ 2699173 w 3557693"/>
                  <a:gd name="connsiteY35" fmla="*/ 467360 h 3694853"/>
                  <a:gd name="connsiteX36" fmla="*/ 2628053 w 3557693"/>
                  <a:gd name="connsiteY36" fmla="*/ 548640 h 3694853"/>
                  <a:gd name="connsiteX37" fmla="*/ 2567093 w 3557693"/>
                  <a:gd name="connsiteY37" fmla="*/ 579120 h 3694853"/>
                  <a:gd name="connsiteX38" fmla="*/ 2678853 w 3557693"/>
                  <a:gd name="connsiteY38" fmla="*/ 274320 h 3694853"/>
                  <a:gd name="connsiteX39" fmla="*/ 2729653 w 3557693"/>
                  <a:gd name="connsiteY39" fmla="*/ 40640 h 3694853"/>
                  <a:gd name="connsiteX40" fmla="*/ 2689013 w 3557693"/>
                  <a:gd name="connsiteY40" fmla="*/ 30480 h 3694853"/>
                  <a:gd name="connsiteX41" fmla="*/ 2668693 w 3557693"/>
                  <a:gd name="connsiteY41" fmla="*/ 142240 h 3694853"/>
                  <a:gd name="connsiteX42" fmla="*/ 2617893 w 3557693"/>
                  <a:gd name="connsiteY42" fmla="*/ 314960 h 3694853"/>
                  <a:gd name="connsiteX43" fmla="*/ 2597573 w 3557693"/>
                  <a:gd name="connsiteY43" fmla="*/ 314960 h 3694853"/>
                  <a:gd name="connsiteX44" fmla="*/ 2556933 w 3557693"/>
                  <a:gd name="connsiteY44" fmla="*/ 172720 h 3694853"/>
                  <a:gd name="connsiteX45" fmla="*/ 2526453 w 3557693"/>
                  <a:gd name="connsiteY45" fmla="*/ 81280 h 3694853"/>
                  <a:gd name="connsiteX46" fmla="*/ 2495973 w 3557693"/>
                  <a:gd name="connsiteY46" fmla="*/ 111760 h 3694853"/>
                  <a:gd name="connsiteX47" fmla="*/ 2516293 w 3557693"/>
                  <a:gd name="connsiteY47" fmla="*/ 172720 h 3694853"/>
                  <a:gd name="connsiteX48" fmla="*/ 2546773 w 3557693"/>
                  <a:gd name="connsiteY48" fmla="*/ 284480 h 3694853"/>
                  <a:gd name="connsiteX49" fmla="*/ 2567093 w 3557693"/>
                  <a:gd name="connsiteY49" fmla="*/ 375920 h 3694853"/>
                  <a:gd name="connsiteX50" fmla="*/ 2577253 w 3557693"/>
                  <a:gd name="connsiteY50" fmla="*/ 406400 h 3694853"/>
                  <a:gd name="connsiteX51" fmla="*/ 2495973 w 3557693"/>
                  <a:gd name="connsiteY51" fmla="*/ 640080 h 3694853"/>
                  <a:gd name="connsiteX52" fmla="*/ 2424853 w 3557693"/>
                  <a:gd name="connsiteY52" fmla="*/ 894080 h 3694853"/>
                  <a:gd name="connsiteX53" fmla="*/ 2363893 w 3557693"/>
                  <a:gd name="connsiteY53" fmla="*/ 863600 h 3694853"/>
                  <a:gd name="connsiteX54" fmla="*/ 2262293 w 3557693"/>
                  <a:gd name="connsiteY54" fmla="*/ 690880 h 3694853"/>
                  <a:gd name="connsiteX55" fmla="*/ 2221653 w 3557693"/>
                  <a:gd name="connsiteY55" fmla="*/ 609600 h 3694853"/>
                  <a:gd name="connsiteX56" fmla="*/ 2201333 w 3557693"/>
                  <a:gd name="connsiteY56" fmla="*/ 640080 h 3694853"/>
                  <a:gd name="connsiteX57" fmla="*/ 2241973 w 3557693"/>
                  <a:gd name="connsiteY57" fmla="*/ 741680 h 3694853"/>
                  <a:gd name="connsiteX58" fmla="*/ 2302933 w 3557693"/>
                  <a:gd name="connsiteY58" fmla="*/ 853440 h 3694853"/>
                  <a:gd name="connsiteX59" fmla="*/ 2353733 w 3557693"/>
                  <a:gd name="connsiteY59" fmla="*/ 934720 h 3694853"/>
                  <a:gd name="connsiteX60" fmla="*/ 2384213 w 3557693"/>
                  <a:gd name="connsiteY60" fmla="*/ 965200 h 3694853"/>
                  <a:gd name="connsiteX61" fmla="*/ 2363893 w 3557693"/>
                  <a:gd name="connsiteY61" fmla="*/ 1076960 h 3694853"/>
                  <a:gd name="connsiteX62" fmla="*/ 2262293 w 3557693"/>
                  <a:gd name="connsiteY62" fmla="*/ 1422400 h 3694853"/>
                  <a:gd name="connsiteX63" fmla="*/ 2211493 w 3557693"/>
                  <a:gd name="connsiteY63" fmla="*/ 1676400 h 3694853"/>
                  <a:gd name="connsiteX64" fmla="*/ 2160693 w 3557693"/>
                  <a:gd name="connsiteY64" fmla="*/ 1818640 h 3694853"/>
                  <a:gd name="connsiteX65" fmla="*/ 2089573 w 3557693"/>
                  <a:gd name="connsiteY65" fmla="*/ 1838960 h 3694853"/>
                  <a:gd name="connsiteX66" fmla="*/ 2048933 w 3557693"/>
                  <a:gd name="connsiteY66" fmla="*/ 1686560 h 3694853"/>
                  <a:gd name="connsiteX67" fmla="*/ 1957493 w 3557693"/>
                  <a:gd name="connsiteY67" fmla="*/ 1351280 h 3694853"/>
                  <a:gd name="connsiteX68" fmla="*/ 1845733 w 3557693"/>
                  <a:gd name="connsiteY68" fmla="*/ 894080 h 3694853"/>
                  <a:gd name="connsiteX69" fmla="*/ 1805093 w 3557693"/>
                  <a:gd name="connsiteY69" fmla="*/ 436880 h 3694853"/>
                  <a:gd name="connsiteX70" fmla="*/ 1815253 w 3557693"/>
                  <a:gd name="connsiteY70" fmla="*/ 254000 h 3694853"/>
                  <a:gd name="connsiteX71" fmla="*/ 1774613 w 3557693"/>
                  <a:gd name="connsiteY71" fmla="*/ 213360 h 3694853"/>
                  <a:gd name="connsiteX72" fmla="*/ 1764453 w 3557693"/>
                  <a:gd name="connsiteY72" fmla="*/ 365760 h 3694853"/>
                  <a:gd name="connsiteX73" fmla="*/ 1764453 w 3557693"/>
                  <a:gd name="connsiteY73" fmla="*/ 558800 h 3694853"/>
                  <a:gd name="connsiteX74" fmla="*/ 1774613 w 3557693"/>
                  <a:gd name="connsiteY74" fmla="*/ 670560 h 3694853"/>
                  <a:gd name="connsiteX75" fmla="*/ 1733973 w 3557693"/>
                  <a:gd name="connsiteY75" fmla="*/ 609600 h 3694853"/>
                  <a:gd name="connsiteX76" fmla="*/ 1622213 w 3557693"/>
                  <a:gd name="connsiteY76" fmla="*/ 406400 h 3694853"/>
                  <a:gd name="connsiteX77" fmla="*/ 1571413 w 3557693"/>
                  <a:gd name="connsiteY77" fmla="*/ 142240 h 3694853"/>
                  <a:gd name="connsiteX78" fmla="*/ 1540933 w 3557693"/>
                  <a:gd name="connsiteY78" fmla="*/ 60960 h 3694853"/>
                  <a:gd name="connsiteX79" fmla="*/ 1520613 w 3557693"/>
                  <a:gd name="connsiteY79" fmla="*/ 121920 h 3694853"/>
                  <a:gd name="connsiteX80" fmla="*/ 1551093 w 3557693"/>
                  <a:gd name="connsiteY80" fmla="*/ 365760 h 3694853"/>
                  <a:gd name="connsiteX81" fmla="*/ 1571413 w 3557693"/>
                  <a:gd name="connsiteY81" fmla="*/ 426720 h 3694853"/>
                  <a:gd name="connsiteX82" fmla="*/ 1540933 w 3557693"/>
                  <a:gd name="connsiteY82" fmla="*/ 416560 h 3694853"/>
                  <a:gd name="connsiteX83" fmla="*/ 1439333 w 3557693"/>
                  <a:gd name="connsiteY83" fmla="*/ 335280 h 3694853"/>
                  <a:gd name="connsiteX84" fmla="*/ 1327573 w 3557693"/>
                  <a:gd name="connsiteY84" fmla="*/ 274320 h 3694853"/>
                  <a:gd name="connsiteX85" fmla="*/ 1317413 w 3557693"/>
                  <a:gd name="connsiteY85" fmla="*/ 304800 h 3694853"/>
                  <a:gd name="connsiteX86" fmla="*/ 1429173 w 3557693"/>
                  <a:gd name="connsiteY86" fmla="*/ 396240 h 3694853"/>
                  <a:gd name="connsiteX87" fmla="*/ 1571413 w 3557693"/>
                  <a:gd name="connsiteY87" fmla="*/ 477520 h 3694853"/>
                  <a:gd name="connsiteX88" fmla="*/ 1601893 w 3557693"/>
                  <a:gd name="connsiteY88" fmla="*/ 497840 h 3694853"/>
                  <a:gd name="connsiteX89" fmla="*/ 1683173 w 3557693"/>
                  <a:gd name="connsiteY89" fmla="*/ 629920 h 3694853"/>
                  <a:gd name="connsiteX90" fmla="*/ 1764453 w 3557693"/>
                  <a:gd name="connsiteY90" fmla="*/ 731520 h 3694853"/>
                  <a:gd name="connsiteX91" fmla="*/ 1784773 w 3557693"/>
                  <a:gd name="connsiteY91" fmla="*/ 843280 h 3694853"/>
                  <a:gd name="connsiteX92" fmla="*/ 1815253 w 3557693"/>
                  <a:gd name="connsiteY92" fmla="*/ 1036320 h 3694853"/>
                  <a:gd name="connsiteX93" fmla="*/ 1876213 w 3557693"/>
                  <a:gd name="connsiteY93" fmla="*/ 1310640 h 3694853"/>
                  <a:gd name="connsiteX94" fmla="*/ 1855893 w 3557693"/>
                  <a:gd name="connsiteY94" fmla="*/ 1310640 h 3694853"/>
                  <a:gd name="connsiteX95" fmla="*/ 1591733 w 3557693"/>
                  <a:gd name="connsiteY95" fmla="*/ 1137920 h 3694853"/>
                  <a:gd name="connsiteX96" fmla="*/ 1408853 w 3557693"/>
                  <a:gd name="connsiteY96" fmla="*/ 914400 h 3694853"/>
                  <a:gd name="connsiteX97" fmla="*/ 1327573 w 3557693"/>
                  <a:gd name="connsiteY97" fmla="*/ 782320 h 3694853"/>
                  <a:gd name="connsiteX98" fmla="*/ 1307253 w 3557693"/>
                  <a:gd name="connsiteY98" fmla="*/ 619760 h 3694853"/>
                  <a:gd name="connsiteX99" fmla="*/ 1286933 w 3557693"/>
                  <a:gd name="connsiteY99" fmla="*/ 589280 h 3694853"/>
                  <a:gd name="connsiteX100" fmla="*/ 1256453 w 3557693"/>
                  <a:gd name="connsiteY100" fmla="*/ 670560 h 3694853"/>
                  <a:gd name="connsiteX101" fmla="*/ 1266613 w 3557693"/>
                  <a:gd name="connsiteY101" fmla="*/ 772160 h 3694853"/>
                  <a:gd name="connsiteX102" fmla="*/ 1185333 w 3557693"/>
                  <a:gd name="connsiteY102" fmla="*/ 690880 h 3694853"/>
                  <a:gd name="connsiteX103" fmla="*/ 1012613 w 3557693"/>
                  <a:gd name="connsiteY103" fmla="*/ 508000 h 3694853"/>
                  <a:gd name="connsiteX104" fmla="*/ 941493 w 3557693"/>
                  <a:gd name="connsiteY104" fmla="*/ 375920 h 3694853"/>
                  <a:gd name="connsiteX105" fmla="*/ 890693 w 3557693"/>
                  <a:gd name="connsiteY105" fmla="*/ 294640 h 3694853"/>
                  <a:gd name="connsiteX106" fmla="*/ 860213 w 3557693"/>
                  <a:gd name="connsiteY106" fmla="*/ 294640 h 3694853"/>
                  <a:gd name="connsiteX107" fmla="*/ 880533 w 3557693"/>
                  <a:gd name="connsiteY107" fmla="*/ 365760 h 3694853"/>
                  <a:gd name="connsiteX108" fmla="*/ 982133 w 3557693"/>
                  <a:gd name="connsiteY108" fmla="*/ 548640 h 3694853"/>
                  <a:gd name="connsiteX109" fmla="*/ 1083733 w 3557693"/>
                  <a:gd name="connsiteY109" fmla="*/ 650240 h 3694853"/>
                  <a:gd name="connsiteX110" fmla="*/ 1012613 w 3557693"/>
                  <a:gd name="connsiteY110" fmla="*/ 650240 h 3694853"/>
                  <a:gd name="connsiteX111" fmla="*/ 850053 w 3557693"/>
                  <a:gd name="connsiteY111" fmla="*/ 579120 h 3694853"/>
                  <a:gd name="connsiteX112" fmla="*/ 829733 w 3557693"/>
                  <a:gd name="connsiteY112" fmla="*/ 599440 h 3694853"/>
                  <a:gd name="connsiteX113" fmla="*/ 921173 w 3557693"/>
                  <a:gd name="connsiteY113" fmla="*/ 650240 h 3694853"/>
                  <a:gd name="connsiteX114" fmla="*/ 1073573 w 3557693"/>
                  <a:gd name="connsiteY114" fmla="*/ 711200 h 3694853"/>
                  <a:gd name="connsiteX115" fmla="*/ 1124373 w 3557693"/>
                  <a:gd name="connsiteY115" fmla="*/ 721360 h 3694853"/>
                  <a:gd name="connsiteX116" fmla="*/ 1246293 w 3557693"/>
                  <a:gd name="connsiteY116" fmla="*/ 822960 h 3694853"/>
                  <a:gd name="connsiteX117" fmla="*/ 1286933 w 3557693"/>
                  <a:gd name="connsiteY117" fmla="*/ 853440 h 3694853"/>
                  <a:gd name="connsiteX118" fmla="*/ 1398693 w 3557693"/>
                  <a:gd name="connsiteY118" fmla="*/ 985520 h 3694853"/>
                  <a:gd name="connsiteX119" fmla="*/ 1500293 w 3557693"/>
                  <a:gd name="connsiteY119" fmla="*/ 1117600 h 3694853"/>
                  <a:gd name="connsiteX120" fmla="*/ 1683173 w 3557693"/>
                  <a:gd name="connsiteY120" fmla="*/ 1290320 h 3694853"/>
                  <a:gd name="connsiteX121" fmla="*/ 1845733 w 3557693"/>
                  <a:gd name="connsiteY121" fmla="*/ 1422400 h 3694853"/>
                  <a:gd name="connsiteX122" fmla="*/ 1866053 w 3557693"/>
                  <a:gd name="connsiteY122" fmla="*/ 1473200 h 3694853"/>
                  <a:gd name="connsiteX123" fmla="*/ 1886373 w 3557693"/>
                  <a:gd name="connsiteY123" fmla="*/ 1625600 h 3694853"/>
                  <a:gd name="connsiteX124" fmla="*/ 1896533 w 3557693"/>
                  <a:gd name="connsiteY124" fmla="*/ 1717040 h 3694853"/>
                  <a:gd name="connsiteX125" fmla="*/ 1886373 w 3557693"/>
                  <a:gd name="connsiteY125" fmla="*/ 1879600 h 3694853"/>
                  <a:gd name="connsiteX126" fmla="*/ 1774613 w 3557693"/>
                  <a:gd name="connsiteY126" fmla="*/ 1828800 h 3694853"/>
                  <a:gd name="connsiteX127" fmla="*/ 1500293 w 3557693"/>
                  <a:gd name="connsiteY127" fmla="*/ 1778000 h 3694853"/>
                  <a:gd name="connsiteX128" fmla="*/ 1256453 w 3557693"/>
                  <a:gd name="connsiteY128" fmla="*/ 1706880 h 3694853"/>
                  <a:gd name="connsiteX129" fmla="*/ 900853 w 3557693"/>
                  <a:gd name="connsiteY129" fmla="*/ 1574800 h 3694853"/>
                  <a:gd name="connsiteX130" fmla="*/ 667173 w 3557693"/>
                  <a:gd name="connsiteY130" fmla="*/ 1341120 h 3694853"/>
                  <a:gd name="connsiteX131" fmla="*/ 514773 w 3557693"/>
                  <a:gd name="connsiteY131" fmla="*/ 1137920 h 3694853"/>
                  <a:gd name="connsiteX132" fmla="*/ 423333 w 3557693"/>
                  <a:gd name="connsiteY132" fmla="*/ 1036320 h 3694853"/>
                  <a:gd name="connsiteX133" fmla="*/ 362373 w 3557693"/>
                  <a:gd name="connsiteY133" fmla="*/ 1046480 h 3694853"/>
                  <a:gd name="connsiteX134" fmla="*/ 443653 w 3557693"/>
                  <a:gd name="connsiteY134" fmla="*/ 1137920 h 3694853"/>
                  <a:gd name="connsiteX135" fmla="*/ 565573 w 3557693"/>
                  <a:gd name="connsiteY135" fmla="*/ 1320800 h 3694853"/>
                  <a:gd name="connsiteX136" fmla="*/ 626533 w 3557693"/>
                  <a:gd name="connsiteY136" fmla="*/ 1402080 h 3694853"/>
                  <a:gd name="connsiteX137" fmla="*/ 555413 w 3557693"/>
                  <a:gd name="connsiteY137" fmla="*/ 1391920 h 3694853"/>
                  <a:gd name="connsiteX138" fmla="*/ 382693 w 3557693"/>
                  <a:gd name="connsiteY138" fmla="*/ 1300480 h 3694853"/>
                  <a:gd name="connsiteX139" fmla="*/ 209973 w 3557693"/>
                  <a:gd name="connsiteY139" fmla="*/ 1178560 h 3694853"/>
                  <a:gd name="connsiteX140" fmla="*/ 47413 w 3557693"/>
                  <a:gd name="connsiteY140" fmla="*/ 1046480 h 3694853"/>
                  <a:gd name="connsiteX141" fmla="*/ 6773 w 3557693"/>
                  <a:gd name="connsiteY141" fmla="*/ 1056640 h 3694853"/>
                  <a:gd name="connsiteX142" fmla="*/ 88053 w 3557693"/>
                  <a:gd name="connsiteY142" fmla="*/ 1127760 h 3694853"/>
                  <a:gd name="connsiteX143" fmla="*/ 362373 w 3557693"/>
                  <a:gd name="connsiteY143" fmla="*/ 1351280 h 3694853"/>
                  <a:gd name="connsiteX144" fmla="*/ 606213 w 3557693"/>
                  <a:gd name="connsiteY144" fmla="*/ 1463040 h 3694853"/>
                  <a:gd name="connsiteX145" fmla="*/ 707813 w 3557693"/>
                  <a:gd name="connsiteY145" fmla="*/ 1483360 h 3694853"/>
                  <a:gd name="connsiteX146" fmla="*/ 758613 w 3557693"/>
                  <a:gd name="connsiteY146" fmla="*/ 1544320 h 3694853"/>
                  <a:gd name="connsiteX147" fmla="*/ 819573 w 3557693"/>
                  <a:gd name="connsiteY147" fmla="*/ 1595120 h 3694853"/>
                  <a:gd name="connsiteX148" fmla="*/ 911013 w 3557693"/>
                  <a:gd name="connsiteY148" fmla="*/ 1645920 h 3694853"/>
                  <a:gd name="connsiteX149" fmla="*/ 1236133 w 3557693"/>
                  <a:gd name="connsiteY149" fmla="*/ 1767840 h 3694853"/>
                  <a:gd name="connsiteX150" fmla="*/ 1540933 w 3557693"/>
                  <a:gd name="connsiteY150" fmla="*/ 1879600 h 3694853"/>
                  <a:gd name="connsiteX151" fmla="*/ 1652693 w 3557693"/>
                  <a:gd name="connsiteY151" fmla="*/ 1950720 h 3694853"/>
                  <a:gd name="connsiteX152" fmla="*/ 1469813 w 3557693"/>
                  <a:gd name="connsiteY152" fmla="*/ 1920240 h 3694853"/>
                  <a:gd name="connsiteX153" fmla="*/ 1286933 w 3557693"/>
                  <a:gd name="connsiteY153" fmla="*/ 1920240 h 3694853"/>
                  <a:gd name="connsiteX154" fmla="*/ 1053253 w 3557693"/>
                  <a:gd name="connsiteY154" fmla="*/ 1899920 h 3694853"/>
                  <a:gd name="connsiteX155" fmla="*/ 809413 w 3557693"/>
                  <a:gd name="connsiteY155" fmla="*/ 1828800 h 3694853"/>
                  <a:gd name="connsiteX156" fmla="*/ 545253 w 3557693"/>
                  <a:gd name="connsiteY156" fmla="*/ 1737360 h 3694853"/>
                  <a:gd name="connsiteX157" fmla="*/ 514773 w 3557693"/>
                  <a:gd name="connsiteY157" fmla="*/ 1727200 h 3694853"/>
                  <a:gd name="connsiteX158" fmla="*/ 382693 w 3557693"/>
                  <a:gd name="connsiteY158" fmla="*/ 1635760 h 3694853"/>
                  <a:gd name="connsiteX159" fmla="*/ 342053 w 3557693"/>
                  <a:gd name="connsiteY159" fmla="*/ 1645920 h 3694853"/>
                  <a:gd name="connsiteX160" fmla="*/ 474133 w 3557693"/>
                  <a:gd name="connsiteY160" fmla="*/ 1767840 h 3694853"/>
                  <a:gd name="connsiteX161" fmla="*/ 728133 w 3557693"/>
                  <a:gd name="connsiteY161" fmla="*/ 1849120 h 3694853"/>
                  <a:gd name="connsiteX162" fmla="*/ 606213 w 3557693"/>
                  <a:gd name="connsiteY162" fmla="*/ 1849120 h 3694853"/>
                  <a:gd name="connsiteX163" fmla="*/ 474133 w 3557693"/>
                  <a:gd name="connsiteY163" fmla="*/ 1838960 h 3694853"/>
                  <a:gd name="connsiteX164" fmla="*/ 474133 w 3557693"/>
                  <a:gd name="connsiteY164" fmla="*/ 1889760 h 3694853"/>
                  <a:gd name="connsiteX165" fmla="*/ 585893 w 3557693"/>
                  <a:gd name="connsiteY165" fmla="*/ 1889760 h 3694853"/>
                  <a:gd name="connsiteX166" fmla="*/ 789093 w 3557693"/>
                  <a:gd name="connsiteY166" fmla="*/ 1889760 h 3694853"/>
                  <a:gd name="connsiteX167" fmla="*/ 992293 w 3557693"/>
                  <a:gd name="connsiteY167" fmla="*/ 1930400 h 3694853"/>
                  <a:gd name="connsiteX168" fmla="*/ 1266613 w 3557693"/>
                  <a:gd name="connsiteY168" fmla="*/ 1950720 h 3694853"/>
                  <a:gd name="connsiteX169" fmla="*/ 1520613 w 3557693"/>
                  <a:gd name="connsiteY169" fmla="*/ 1981200 h 3694853"/>
                  <a:gd name="connsiteX170" fmla="*/ 1693333 w 3557693"/>
                  <a:gd name="connsiteY170" fmla="*/ 2021840 h 3694853"/>
                  <a:gd name="connsiteX171" fmla="*/ 1744133 w 3557693"/>
                  <a:gd name="connsiteY171" fmla="*/ 2123440 h 3694853"/>
                  <a:gd name="connsiteX172" fmla="*/ 1794933 w 3557693"/>
                  <a:gd name="connsiteY172" fmla="*/ 2255520 h 3694853"/>
                  <a:gd name="connsiteX173" fmla="*/ 1805093 w 3557693"/>
                  <a:gd name="connsiteY173" fmla="*/ 2499360 h 3694853"/>
                  <a:gd name="connsiteX174" fmla="*/ 1784773 w 3557693"/>
                  <a:gd name="connsiteY174" fmla="*/ 2753360 h 3694853"/>
                  <a:gd name="connsiteX175" fmla="*/ 1733973 w 3557693"/>
                  <a:gd name="connsiteY175" fmla="*/ 3048000 h 3694853"/>
                  <a:gd name="connsiteX176" fmla="*/ 1683173 w 3557693"/>
                  <a:gd name="connsiteY176" fmla="*/ 3342640 h 3694853"/>
                  <a:gd name="connsiteX177" fmla="*/ 1632373 w 3557693"/>
                  <a:gd name="connsiteY177" fmla="*/ 3586480 h 3694853"/>
                  <a:gd name="connsiteX178" fmla="*/ 1825413 w 3557693"/>
                  <a:gd name="connsiteY178" fmla="*/ 3667760 h 3694853"/>
                  <a:gd name="connsiteX179" fmla="*/ 2120053 w 3557693"/>
                  <a:gd name="connsiteY179" fmla="*/ 3677920 h 3694853"/>
                  <a:gd name="connsiteX180" fmla="*/ 2191173 w 3557693"/>
                  <a:gd name="connsiteY180" fmla="*/ 3627120 h 3694853"/>
                  <a:gd name="connsiteX181" fmla="*/ 2181013 w 3557693"/>
                  <a:gd name="connsiteY181" fmla="*/ 3271520 h 3694853"/>
                  <a:gd name="connsiteX182" fmla="*/ 2159909 w 3557693"/>
                  <a:gd name="connsiteY182" fmla="*/ 2353033 h 3694853"/>
                  <a:gd name="connsiteX0" fmla="*/ 2159909 w 3557693"/>
                  <a:gd name="connsiteY0" fmla="*/ 2353033 h 3694853"/>
                  <a:gd name="connsiteX1" fmla="*/ 2302933 w 3557693"/>
                  <a:gd name="connsiteY1" fmla="*/ 2103120 h 3694853"/>
                  <a:gd name="connsiteX2" fmla="*/ 2628053 w 3557693"/>
                  <a:gd name="connsiteY2" fmla="*/ 1838960 h 3694853"/>
                  <a:gd name="connsiteX3" fmla="*/ 3014133 w 3557693"/>
                  <a:gd name="connsiteY3" fmla="*/ 1615440 h 3694853"/>
                  <a:gd name="connsiteX4" fmla="*/ 3288453 w 3557693"/>
                  <a:gd name="connsiteY4" fmla="*/ 1503680 h 3694853"/>
                  <a:gd name="connsiteX5" fmla="*/ 3471333 w 3557693"/>
                  <a:gd name="connsiteY5" fmla="*/ 1391920 h 3694853"/>
                  <a:gd name="connsiteX6" fmla="*/ 3552613 w 3557693"/>
                  <a:gd name="connsiteY6" fmla="*/ 1280160 h 3694853"/>
                  <a:gd name="connsiteX7" fmla="*/ 3501813 w 3557693"/>
                  <a:gd name="connsiteY7" fmla="*/ 1270000 h 3694853"/>
                  <a:gd name="connsiteX8" fmla="*/ 3430693 w 3557693"/>
                  <a:gd name="connsiteY8" fmla="*/ 1371600 h 3694853"/>
                  <a:gd name="connsiteX9" fmla="*/ 3237653 w 3557693"/>
                  <a:gd name="connsiteY9" fmla="*/ 1473200 h 3694853"/>
                  <a:gd name="connsiteX10" fmla="*/ 2922693 w 3557693"/>
                  <a:gd name="connsiteY10" fmla="*/ 1605280 h 3694853"/>
                  <a:gd name="connsiteX11" fmla="*/ 2892213 w 3557693"/>
                  <a:gd name="connsiteY11" fmla="*/ 1595120 h 3694853"/>
                  <a:gd name="connsiteX12" fmla="*/ 2922693 w 3557693"/>
                  <a:gd name="connsiteY12" fmla="*/ 1483360 h 3694853"/>
                  <a:gd name="connsiteX13" fmla="*/ 2983653 w 3557693"/>
                  <a:gd name="connsiteY13" fmla="*/ 1320800 h 3694853"/>
                  <a:gd name="connsiteX14" fmla="*/ 2983653 w 3557693"/>
                  <a:gd name="connsiteY14" fmla="*/ 1270000 h 3694853"/>
                  <a:gd name="connsiteX15" fmla="*/ 2932853 w 3557693"/>
                  <a:gd name="connsiteY15" fmla="*/ 1280160 h 3694853"/>
                  <a:gd name="connsiteX16" fmla="*/ 2902373 w 3557693"/>
                  <a:gd name="connsiteY16" fmla="*/ 1361440 h 3694853"/>
                  <a:gd name="connsiteX17" fmla="*/ 2821093 w 3557693"/>
                  <a:gd name="connsiteY17" fmla="*/ 1584960 h 3694853"/>
                  <a:gd name="connsiteX18" fmla="*/ 2790613 w 3557693"/>
                  <a:gd name="connsiteY18" fmla="*/ 1666240 h 3694853"/>
                  <a:gd name="connsiteX19" fmla="*/ 2668693 w 3557693"/>
                  <a:gd name="connsiteY19" fmla="*/ 1737360 h 3694853"/>
                  <a:gd name="connsiteX20" fmla="*/ 2475653 w 3557693"/>
                  <a:gd name="connsiteY20" fmla="*/ 1838960 h 3694853"/>
                  <a:gd name="connsiteX21" fmla="*/ 2374053 w 3557693"/>
                  <a:gd name="connsiteY21" fmla="*/ 1899920 h 3694853"/>
                  <a:gd name="connsiteX22" fmla="*/ 2231813 w 3557693"/>
                  <a:gd name="connsiteY22" fmla="*/ 2011680 h 3694853"/>
                  <a:gd name="connsiteX23" fmla="*/ 2313093 w 3557693"/>
                  <a:gd name="connsiteY23" fmla="*/ 1666240 h 3694853"/>
                  <a:gd name="connsiteX24" fmla="*/ 2384213 w 3557693"/>
                  <a:gd name="connsiteY24" fmla="*/ 1280160 h 3694853"/>
                  <a:gd name="connsiteX25" fmla="*/ 2597573 w 3557693"/>
                  <a:gd name="connsiteY25" fmla="*/ 1056640 h 3694853"/>
                  <a:gd name="connsiteX26" fmla="*/ 2668693 w 3557693"/>
                  <a:gd name="connsiteY26" fmla="*/ 894080 h 3694853"/>
                  <a:gd name="connsiteX27" fmla="*/ 2628053 w 3557693"/>
                  <a:gd name="connsiteY27" fmla="*/ 894080 h 3694853"/>
                  <a:gd name="connsiteX28" fmla="*/ 2567093 w 3557693"/>
                  <a:gd name="connsiteY28" fmla="*/ 1026160 h 3694853"/>
                  <a:gd name="connsiteX29" fmla="*/ 2414693 w 3557693"/>
                  <a:gd name="connsiteY29" fmla="*/ 1148080 h 3694853"/>
                  <a:gd name="connsiteX30" fmla="*/ 2465493 w 3557693"/>
                  <a:gd name="connsiteY30" fmla="*/ 975360 h 3694853"/>
                  <a:gd name="connsiteX31" fmla="*/ 2546773 w 3557693"/>
                  <a:gd name="connsiteY31" fmla="*/ 680720 h 3694853"/>
                  <a:gd name="connsiteX32" fmla="*/ 2648373 w 3557693"/>
                  <a:gd name="connsiteY32" fmla="*/ 589280 h 3694853"/>
                  <a:gd name="connsiteX33" fmla="*/ 2729653 w 3557693"/>
                  <a:gd name="connsiteY33" fmla="*/ 497840 h 3694853"/>
                  <a:gd name="connsiteX34" fmla="*/ 2739813 w 3557693"/>
                  <a:gd name="connsiteY34" fmla="*/ 447040 h 3694853"/>
                  <a:gd name="connsiteX35" fmla="*/ 2699173 w 3557693"/>
                  <a:gd name="connsiteY35" fmla="*/ 467360 h 3694853"/>
                  <a:gd name="connsiteX36" fmla="*/ 2628053 w 3557693"/>
                  <a:gd name="connsiteY36" fmla="*/ 548640 h 3694853"/>
                  <a:gd name="connsiteX37" fmla="*/ 2567093 w 3557693"/>
                  <a:gd name="connsiteY37" fmla="*/ 579120 h 3694853"/>
                  <a:gd name="connsiteX38" fmla="*/ 2678853 w 3557693"/>
                  <a:gd name="connsiteY38" fmla="*/ 274320 h 3694853"/>
                  <a:gd name="connsiteX39" fmla="*/ 2729653 w 3557693"/>
                  <a:gd name="connsiteY39" fmla="*/ 40640 h 3694853"/>
                  <a:gd name="connsiteX40" fmla="*/ 2689013 w 3557693"/>
                  <a:gd name="connsiteY40" fmla="*/ 30480 h 3694853"/>
                  <a:gd name="connsiteX41" fmla="*/ 2668693 w 3557693"/>
                  <a:gd name="connsiteY41" fmla="*/ 142240 h 3694853"/>
                  <a:gd name="connsiteX42" fmla="*/ 2617893 w 3557693"/>
                  <a:gd name="connsiteY42" fmla="*/ 314960 h 3694853"/>
                  <a:gd name="connsiteX43" fmla="*/ 2597573 w 3557693"/>
                  <a:gd name="connsiteY43" fmla="*/ 314960 h 3694853"/>
                  <a:gd name="connsiteX44" fmla="*/ 2556933 w 3557693"/>
                  <a:gd name="connsiteY44" fmla="*/ 172720 h 3694853"/>
                  <a:gd name="connsiteX45" fmla="*/ 2526453 w 3557693"/>
                  <a:gd name="connsiteY45" fmla="*/ 81280 h 3694853"/>
                  <a:gd name="connsiteX46" fmla="*/ 2495973 w 3557693"/>
                  <a:gd name="connsiteY46" fmla="*/ 111760 h 3694853"/>
                  <a:gd name="connsiteX47" fmla="*/ 2516293 w 3557693"/>
                  <a:gd name="connsiteY47" fmla="*/ 172720 h 3694853"/>
                  <a:gd name="connsiteX48" fmla="*/ 2546773 w 3557693"/>
                  <a:gd name="connsiteY48" fmla="*/ 284480 h 3694853"/>
                  <a:gd name="connsiteX49" fmla="*/ 2567093 w 3557693"/>
                  <a:gd name="connsiteY49" fmla="*/ 375920 h 3694853"/>
                  <a:gd name="connsiteX50" fmla="*/ 2577253 w 3557693"/>
                  <a:gd name="connsiteY50" fmla="*/ 406400 h 3694853"/>
                  <a:gd name="connsiteX51" fmla="*/ 2495973 w 3557693"/>
                  <a:gd name="connsiteY51" fmla="*/ 640080 h 3694853"/>
                  <a:gd name="connsiteX52" fmla="*/ 2424853 w 3557693"/>
                  <a:gd name="connsiteY52" fmla="*/ 894080 h 3694853"/>
                  <a:gd name="connsiteX53" fmla="*/ 2363893 w 3557693"/>
                  <a:gd name="connsiteY53" fmla="*/ 863600 h 3694853"/>
                  <a:gd name="connsiteX54" fmla="*/ 2262293 w 3557693"/>
                  <a:gd name="connsiteY54" fmla="*/ 690880 h 3694853"/>
                  <a:gd name="connsiteX55" fmla="*/ 2221653 w 3557693"/>
                  <a:gd name="connsiteY55" fmla="*/ 609600 h 3694853"/>
                  <a:gd name="connsiteX56" fmla="*/ 2201333 w 3557693"/>
                  <a:gd name="connsiteY56" fmla="*/ 640080 h 3694853"/>
                  <a:gd name="connsiteX57" fmla="*/ 2241973 w 3557693"/>
                  <a:gd name="connsiteY57" fmla="*/ 741680 h 3694853"/>
                  <a:gd name="connsiteX58" fmla="*/ 2302933 w 3557693"/>
                  <a:gd name="connsiteY58" fmla="*/ 853440 h 3694853"/>
                  <a:gd name="connsiteX59" fmla="*/ 2353733 w 3557693"/>
                  <a:gd name="connsiteY59" fmla="*/ 934720 h 3694853"/>
                  <a:gd name="connsiteX60" fmla="*/ 2384213 w 3557693"/>
                  <a:gd name="connsiteY60" fmla="*/ 965200 h 3694853"/>
                  <a:gd name="connsiteX61" fmla="*/ 2363893 w 3557693"/>
                  <a:gd name="connsiteY61" fmla="*/ 1076960 h 3694853"/>
                  <a:gd name="connsiteX62" fmla="*/ 2262293 w 3557693"/>
                  <a:gd name="connsiteY62" fmla="*/ 1422400 h 3694853"/>
                  <a:gd name="connsiteX63" fmla="*/ 2211493 w 3557693"/>
                  <a:gd name="connsiteY63" fmla="*/ 1676400 h 3694853"/>
                  <a:gd name="connsiteX64" fmla="*/ 2160693 w 3557693"/>
                  <a:gd name="connsiteY64" fmla="*/ 1818640 h 3694853"/>
                  <a:gd name="connsiteX65" fmla="*/ 2089573 w 3557693"/>
                  <a:gd name="connsiteY65" fmla="*/ 1838960 h 3694853"/>
                  <a:gd name="connsiteX66" fmla="*/ 2048933 w 3557693"/>
                  <a:gd name="connsiteY66" fmla="*/ 1686560 h 3694853"/>
                  <a:gd name="connsiteX67" fmla="*/ 1957493 w 3557693"/>
                  <a:gd name="connsiteY67" fmla="*/ 1351280 h 3694853"/>
                  <a:gd name="connsiteX68" fmla="*/ 1845733 w 3557693"/>
                  <a:gd name="connsiteY68" fmla="*/ 894080 h 3694853"/>
                  <a:gd name="connsiteX69" fmla="*/ 1805093 w 3557693"/>
                  <a:gd name="connsiteY69" fmla="*/ 436880 h 3694853"/>
                  <a:gd name="connsiteX70" fmla="*/ 1815253 w 3557693"/>
                  <a:gd name="connsiteY70" fmla="*/ 254000 h 3694853"/>
                  <a:gd name="connsiteX71" fmla="*/ 1774613 w 3557693"/>
                  <a:gd name="connsiteY71" fmla="*/ 213360 h 3694853"/>
                  <a:gd name="connsiteX72" fmla="*/ 1764453 w 3557693"/>
                  <a:gd name="connsiteY72" fmla="*/ 365760 h 3694853"/>
                  <a:gd name="connsiteX73" fmla="*/ 1764453 w 3557693"/>
                  <a:gd name="connsiteY73" fmla="*/ 558800 h 3694853"/>
                  <a:gd name="connsiteX74" fmla="*/ 1774613 w 3557693"/>
                  <a:gd name="connsiteY74" fmla="*/ 670560 h 3694853"/>
                  <a:gd name="connsiteX75" fmla="*/ 1733973 w 3557693"/>
                  <a:gd name="connsiteY75" fmla="*/ 609600 h 3694853"/>
                  <a:gd name="connsiteX76" fmla="*/ 1622213 w 3557693"/>
                  <a:gd name="connsiteY76" fmla="*/ 406400 h 3694853"/>
                  <a:gd name="connsiteX77" fmla="*/ 1571413 w 3557693"/>
                  <a:gd name="connsiteY77" fmla="*/ 142240 h 3694853"/>
                  <a:gd name="connsiteX78" fmla="*/ 1540933 w 3557693"/>
                  <a:gd name="connsiteY78" fmla="*/ 60960 h 3694853"/>
                  <a:gd name="connsiteX79" fmla="*/ 1520613 w 3557693"/>
                  <a:gd name="connsiteY79" fmla="*/ 121920 h 3694853"/>
                  <a:gd name="connsiteX80" fmla="*/ 1551093 w 3557693"/>
                  <a:gd name="connsiteY80" fmla="*/ 365760 h 3694853"/>
                  <a:gd name="connsiteX81" fmla="*/ 1571413 w 3557693"/>
                  <a:gd name="connsiteY81" fmla="*/ 426720 h 3694853"/>
                  <a:gd name="connsiteX82" fmla="*/ 1540933 w 3557693"/>
                  <a:gd name="connsiteY82" fmla="*/ 416560 h 3694853"/>
                  <a:gd name="connsiteX83" fmla="*/ 1439333 w 3557693"/>
                  <a:gd name="connsiteY83" fmla="*/ 335280 h 3694853"/>
                  <a:gd name="connsiteX84" fmla="*/ 1327573 w 3557693"/>
                  <a:gd name="connsiteY84" fmla="*/ 274320 h 3694853"/>
                  <a:gd name="connsiteX85" fmla="*/ 1317413 w 3557693"/>
                  <a:gd name="connsiteY85" fmla="*/ 304800 h 3694853"/>
                  <a:gd name="connsiteX86" fmla="*/ 1429173 w 3557693"/>
                  <a:gd name="connsiteY86" fmla="*/ 396240 h 3694853"/>
                  <a:gd name="connsiteX87" fmla="*/ 1571413 w 3557693"/>
                  <a:gd name="connsiteY87" fmla="*/ 477520 h 3694853"/>
                  <a:gd name="connsiteX88" fmla="*/ 1601893 w 3557693"/>
                  <a:gd name="connsiteY88" fmla="*/ 497840 h 3694853"/>
                  <a:gd name="connsiteX89" fmla="*/ 1683173 w 3557693"/>
                  <a:gd name="connsiteY89" fmla="*/ 629920 h 3694853"/>
                  <a:gd name="connsiteX90" fmla="*/ 1764453 w 3557693"/>
                  <a:gd name="connsiteY90" fmla="*/ 731520 h 3694853"/>
                  <a:gd name="connsiteX91" fmla="*/ 1784773 w 3557693"/>
                  <a:gd name="connsiteY91" fmla="*/ 843280 h 3694853"/>
                  <a:gd name="connsiteX92" fmla="*/ 1815253 w 3557693"/>
                  <a:gd name="connsiteY92" fmla="*/ 1036320 h 3694853"/>
                  <a:gd name="connsiteX93" fmla="*/ 1876213 w 3557693"/>
                  <a:gd name="connsiteY93" fmla="*/ 1310640 h 3694853"/>
                  <a:gd name="connsiteX94" fmla="*/ 1855893 w 3557693"/>
                  <a:gd name="connsiteY94" fmla="*/ 1310640 h 3694853"/>
                  <a:gd name="connsiteX95" fmla="*/ 1591733 w 3557693"/>
                  <a:gd name="connsiteY95" fmla="*/ 1137920 h 3694853"/>
                  <a:gd name="connsiteX96" fmla="*/ 1408853 w 3557693"/>
                  <a:gd name="connsiteY96" fmla="*/ 914400 h 3694853"/>
                  <a:gd name="connsiteX97" fmla="*/ 1327573 w 3557693"/>
                  <a:gd name="connsiteY97" fmla="*/ 782320 h 3694853"/>
                  <a:gd name="connsiteX98" fmla="*/ 1307253 w 3557693"/>
                  <a:gd name="connsiteY98" fmla="*/ 619760 h 3694853"/>
                  <a:gd name="connsiteX99" fmla="*/ 1286933 w 3557693"/>
                  <a:gd name="connsiteY99" fmla="*/ 589280 h 3694853"/>
                  <a:gd name="connsiteX100" fmla="*/ 1256453 w 3557693"/>
                  <a:gd name="connsiteY100" fmla="*/ 670560 h 3694853"/>
                  <a:gd name="connsiteX101" fmla="*/ 1266613 w 3557693"/>
                  <a:gd name="connsiteY101" fmla="*/ 772160 h 3694853"/>
                  <a:gd name="connsiteX102" fmla="*/ 1185333 w 3557693"/>
                  <a:gd name="connsiteY102" fmla="*/ 690880 h 3694853"/>
                  <a:gd name="connsiteX103" fmla="*/ 1012613 w 3557693"/>
                  <a:gd name="connsiteY103" fmla="*/ 508000 h 3694853"/>
                  <a:gd name="connsiteX104" fmla="*/ 941493 w 3557693"/>
                  <a:gd name="connsiteY104" fmla="*/ 375920 h 3694853"/>
                  <a:gd name="connsiteX105" fmla="*/ 890693 w 3557693"/>
                  <a:gd name="connsiteY105" fmla="*/ 294640 h 3694853"/>
                  <a:gd name="connsiteX106" fmla="*/ 860213 w 3557693"/>
                  <a:gd name="connsiteY106" fmla="*/ 294640 h 3694853"/>
                  <a:gd name="connsiteX107" fmla="*/ 880533 w 3557693"/>
                  <a:gd name="connsiteY107" fmla="*/ 365760 h 3694853"/>
                  <a:gd name="connsiteX108" fmla="*/ 982133 w 3557693"/>
                  <a:gd name="connsiteY108" fmla="*/ 548640 h 3694853"/>
                  <a:gd name="connsiteX109" fmla="*/ 1083733 w 3557693"/>
                  <a:gd name="connsiteY109" fmla="*/ 650240 h 3694853"/>
                  <a:gd name="connsiteX110" fmla="*/ 1012613 w 3557693"/>
                  <a:gd name="connsiteY110" fmla="*/ 650240 h 3694853"/>
                  <a:gd name="connsiteX111" fmla="*/ 850053 w 3557693"/>
                  <a:gd name="connsiteY111" fmla="*/ 579120 h 3694853"/>
                  <a:gd name="connsiteX112" fmla="*/ 829733 w 3557693"/>
                  <a:gd name="connsiteY112" fmla="*/ 599440 h 3694853"/>
                  <a:gd name="connsiteX113" fmla="*/ 921173 w 3557693"/>
                  <a:gd name="connsiteY113" fmla="*/ 650240 h 3694853"/>
                  <a:gd name="connsiteX114" fmla="*/ 1073573 w 3557693"/>
                  <a:gd name="connsiteY114" fmla="*/ 711200 h 3694853"/>
                  <a:gd name="connsiteX115" fmla="*/ 1124373 w 3557693"/>
                  <a:gd name="connsiteY115" fmla="*/ 721360 h 3694853"/>
                  <a:gd name="connsiteX116" fmla="*/ 1246293 w 3557693"/>
                  <a:gd name="connsiteY116" fmla="*/ 822960 h 3694853"/>
                  <a:gd name="connsiteX117" fmla="*/ 1286933 w 3557693"/>
                  <a:gd name="connsiteY117" fmla="*/ 853440 h 3694853"/>
                  <a:gd name="connsiteX118" fmla="*/ 1398693 w 3557693"/>
                  <a:gd name="connsiteY118" fmla="*/ 985520 h 3694853"/>
                  <a:gd name="connsiteX119" fmla="*/ 1500293 w 3557693"/>
                  <a:gd name="connsiteY119" fmla="*/ 1117600 h 3694853"/>
                  <a:gd name="connsiteX120" fmla="*/ 1683173 w 3557693"/>
                  <a:gd name="connsiteY120" fmla="*/ 1290320 h 3694853"/>
                  <a:gd name="connsiteX121" fmla="*/ 1845733 w 3557693"/>
                  <a:gd name="connsiteY121" fmla="*/ 1422400 h 3694853"/>
                  <a:gd name="connsiteX122" fmla="*/ 1866053 w 3557693"/>
                  <a:gd name="connsiteY122" fmla="*/ 1473200 h 3694853"/>
                  <a:gd name="connsiteX123" fmla="*/ 1886373 w 3557693"/>
                  <a:gd name="connsiteY123" fmla="*/ 1625600 h 3694853"/>
                  <a:gd name="connsiteX124" fmla="*/ 1896533 w 3557693"/>
                  <a:gd name="connsiteY124" fmla="*/ 1717040 h 3694853"/>
                  <a:gd name="connsiteX125" fmla="*/ 1886373 w 3557693"/>
                  <a:gd name="connsiteY125" fmla="*/ 1879600 h 3694853"/>
                  <a:gd name="connsiteX126" fmla="*/ 1774613 w 3557693"/>
                  <a:gd name="connsiteY126" fmla="*/ 1828800 h 3694853"/>
                  <a:gd name="connsiteX127" fmla="*/ 1500293 w 3557693"/>
                  <a:gd name="connsiteY127" fmla="*/ 1778000 h 3694853"/>
                  <a:gd name="connsiteX128" fmla="*/ 1256453 w 3557693"/>
                  <a:gd name="connsiteY128" fmla="*/ 1706880 h 3694853"/>
                  <a:gd name="connsiteX129" fmla="*/ 900853 w 3557693"/>
                  <a:gd name="connsiteY129" fmla="*/ 1574800 h 3694853"/>
                  <a:gd name="connsiteX130" fmla="*/ 667173 w 3557693"/>
                  <a:gd name="connsiteY130" fmla="*/ 1341120 h 3694853"/>
                  <a:gd name="connsiteX131" fmla="*/ 514773 w 3557693"/>
                  <a:gd name="connsiteY131" fmla="*/ 1137920 h 3694853"/>
                  <a:gd name="connsiteX132" fmla="*/ 423333 w 3557693"/>
                  <a:gd name="connsiteY132" fmla="*/ 1036320 h 3694853"/>
                  <a:gd name="connsiteX133" fmla="*/ 362373 w 3557693"/>
                  <a:gd name="connsiteY133" fmla="*/ 1046480 h 3694853"/>
                  <a:gd name="connsiteX134" fmla="*/ 443653 w 3557693"/>
                  <a:gd name="connsiteY134" fmla="*/ 1137920 h 3694853"/>
                  <a:gd name="connsiteX135" fmla="*/ 565573 w 3557693"/>
                  <a:gd name="connsiteY135" fmla="*/ 1320800 h 3694853"/>
                  <a:gd name="connsiteX136" fmla="*/ 626533 w 3557693"/>
                  <a:gd name="connsiteY136" fmla="*/ 1402080 h 3694853"/>
                  <a:gd name="connsiteX137" fmla="*/ 555413 w 3557693"/>
                  <a:gd name="connsiteY137" fmla="*/ 1391920 h 3694853"/>
                  <a:gd name="connsiteX138" fmla="*/ 382693 w 3557693"/>
                  <a:gd name="connsiteY138" fmla="*/ 1300480 h 3694853"/>
                  <a:gd name="connsiteX139" fmla="*/ 209973 w 3557693"/>
                  <a:gd name="connsiteY139" fmla="*/ 1178560 h 3694853"/>
                  <a:gd name="connsiteX140" fmla="*/ 47413 w 3557693"/>
                  <a:gd name="connsiteY140" fmla="*/ 1046480 h 3694853"/>
                  <a:gd name="connsiteX141" fmla="*/ 6773 w 3557693"/>
                  <a:gd name="connsiteY141" fmla="*/ 1056640 h 3694853"/>
                  <a:gd name="connsiteX142" fmla="*/ 88053 w 3557693"/>
                  <a:gd name="connsiteY142" fmla="*/ 1127760 h 3694853"/>
                  <a:gd name="connsiteX143" fmla="*/ 362373 w 3557693"/>
                  <a:gd name="connsiteY143" fmla="*/ 1351280 h 3694853"/>
                  <a:gd name="connsiteX144" fmla="*/ 606213 w 3557693"/>
                  <a:gd name="connsiteY144" fmla="*/ 1463040 h 3694853"/>
                  <a:gd name="connsiteX145" fmla="*/ 707813 w 3557693"/>
                  <a:gd name="connsiteY145" fmla="*/ 1483360 h 3694853"/>
                  <a:gd name="connsiteX146" fmla="*/ 758613 w 3557693"/>
                  <a:gd name="connsiteY146" fmla="*/ 1544320 h 3694853"/>
                  <a:gd name="connsiteX147" fmla="*/ 819573 w 3557693"/>
                  <a:gd name="connsiteY147" fmla="*/ 1595120 h 3694853"/>
                  <a:gd name="connsiteX148" fmla="*/ 911013 w 3557693"/>
                  <a:gd name="connsiteY148" fmla="*/ 1645920 h 3694853"/>
                  <a:gd name="connsiteX149" fmla="*/ 1236133 w 3557693"/>
                  <a:gd name="connsiteY149" fmla="*/ 1767840 h 3694853"/>
                  <a:gd name="connsiteX150" fmla="*/ 1540933 w 3557693"/>
                  <a:gd name="connsiteY150" fmla="*/ 1879600 h 3694853"/>
                  <a:gd name="connsiteX151" fmla="*/ 1652693 w 3557693"/>
                  <a:gd name="connsiteY151" fmla="*/ 1950720 h 3694853"/>
                  <a:gd name="connsiteX152" fmla="*/ 1469813 w 3557693"/>
                  <a:gd name="connsiteY152" fmla="*/ 1920240 h 3694853"/>
                  <a:gd name="connsiteX153" fmla="*/ 1286933 w 3557693"/>
                  <a:gd name="connsiteY153" fmla="*/ 1920240 h 3694853"/>
                  <a:gd name="connsiteX154" fmla="*/ 1053253 w 3557693"/>
                  <a:gd name="connsiteY154" fmla="*/ 1899920 h 3694853"/>
                  <a:gd name="connsiteX155" fmla="*/ 809413 w 3557693"/>
                  <a:gd name="connsiteY155" fmla="*/ 1828800 h 3694853"/>
                  <a:gd name="connsiteX156" fmla="*/ 545253 w 3557693"/>
                  <a:gd name="connsiteY156" fmla="*/ 1737360 h 3694853"/>
                  <a:gd name="connsiteX157" fmla="*/ 514773 w 3557693"/>
                  <a:gd name="connsiteY157" fmla="*/ 1727200 h 3694853"/>
                  <a:gd name="connsiteX158" fmla="*/ 382693 w 3557693"/>
                  <a:gd name="connsiteY158" fmla="*/ 1635760 h 3694853"/>
                  <a:gd name="connsiteX159" fmla="*/ 342053 w 3557693"/>
                  <a:gd name="connsiteY159" fmla="*/ 1645920 h 3694853"/>
                  <a:gd name="connsiteX160" fmla="*/ 474133 w 3557693"/>
                  <a:gd name="connsiteY160" fmla="*/ 1767840 h 3694853"/>
                  <a:gd name="connsiteX161" fmla="*/ 728133 w 3557693"/>
                  <a:gd name="connsiteY161" fmla="*/ 1849120 h 3694853"/>
                  <a:gd name="connsiteX162" fmla="*/ 606213 w 3557693"/>
                  <a:gd name="connsiteY162" fmla="*/ 1849120 h 3694853"/>
                  <a:gd name="connsiteX163" fmla="*/ 474133 w 3557693"/>
                  <a:gd name="connsiteY163" fmla="*/ 1838960 h 3694853"/>
                  <a:gd name="connsiteX164" fmla="*/ 474133 w 3557693"/>
                  <a:gd name="connsiteY164" fmla="*/ 1889760 h 3694853"/>
                  <a:gd name="connsiteX165" fmla="*/ 585893 w 3557693"/>
                  <a:gd name="connsiteY165" fmla="*/ 1889760 h 3694853"/>
                  <a:gd name="connsiteX166" fmla="*/ 789093 w 3557693"/>
                  <a:gd name="connsiteY166" fmla="*/ 1889760 h 3694853"/>
                  <a:gd name="connsiteX167" fmla="*/ 992293 w 3557693"/>
                  <a:gd name="connsiteY167" fmla="*/ 1930400 h 3694853"/>
                  <a:gd name="connsiteX168" fmla="*/ 1266613 w 3557693"/>
                  <a:gd name="connsiteY168" fmla="*/ 1950720 h 3694853"/>
                  <a:gd name="connsiteX169" fmla="*/ 1520613 w 3557693"/>
                  <a:gd name="connsiteY169" fmla="*/ 1981200 h 3694853"/>
                  <a:gd name="connsiteX170" fmla="*/ 1693333 w 3557693"/>
                  <a:gd name="connsiteY170" fmla="*/ 2021840 h 3694853"/>
                  <a:gd name="connsiteX171" fmla="*/ 1744133 w 3557693"/>
                  <a:gd name="connsiteY171" fmla="*/ 2123440 h 3694853"/>
                  <a:gd name="connsiteX172" fmla="*/ 1794933 w 3557693"/>
                  <a:gd name="connsiteY172" fmla="*/ 2255520 h 3694853"/>
                  <a:gd name="connsiteX173" fmla="*/ 1805093 w 3557693"/>
                  <a:gd name="connsiteY173" fmla="*/ 2499360 h 3694853"/>
                  <a:gd name="connsiteX174" fmla="*/ 1784773 w 3557693"/>
                  <a:gd name="connsiteY174" fmla="*/ 2753360 h 3694853"/>
                  <a:gd name="connsiteX175" fmla="*/ 1733973 w 3557693"/>
                  <a:gd name="connsiteY175" fmla="*/ 3048000 h 3694853"/>
                  <a:gd name="connsiteX176" fmla="*/ 1683173 w 3557693"/>
                  <a:gd name="connsiteY176" fmla="*/ 3342640 h 3694853"/>
                  <a:gd name="connsiteX177" fmla="*/ 1632373 w 3557693"/>
                  <a:gd name="connsiteY177" fmla="*/ 3586480 h 3694853"/>
                  <a:gd name="connsiteX178" fmla="*/ 1825413 w 3557693"/>
                  <a:gd name="connsiteY178" fmla="*/ 3667760 h 3694853"/>
                  <a:gd name="connsiteX179" fmla="*/ 2120053 w 3557693"/>
                  <a:gd name="connsiteY179" fmla="*/ 3677920 h 3694853"/>
                  <a:gd name="connsiteX180" fmla="*/ 2191173 w 3557693"/>
                  <a:gd name="connsiteY180" fmla="*/ 3627120 h 3694853"/>
                  <a:gd name="connsiteX181" fmla="*/ 2181013 w 3557693"/>
                  <a:gd name="connsiteY181" fmla="*/ 3271520 h 3694853"/>
                  <a:gd name="connsiteX182" fmla="*/ 2159909 w 3557693"/>
                  <a:gd name="connsiteY182" fmla="*/ 2353033 h 3694853"/>
                  <a:gd name="connsiteX0" fmla="*/ 2159909 w 3557693"/>
                  <a:gd name="connsiteY0" fmla="*/ 2353033 h 3694853"/>
                  <a:gd name="connsiteX1" fmla="*/ 2302933 w 3557693"/>
                  <a:gd name="connsiteY1" fmla="*/ 2103120 h 3694853"/>
                  <a:gd name="connsiteX2" fmla="*/ 2628053 w 3557693"/>
                  <a:gd name="connsiteY2" fmla="*/ 1838960 h 3694853"/>
                  <a:gd name="connsiteX3" fmla="*/ 3014133 w 3557693"/>
                  <a:gd name="connsiteY3" fmla="*/ 1615440 h 3694853"/>
                  <a:gd name="connsiteX4" fmla="*/ 3288453 w 3557693"/>
                  <a:gd name="connsiteY4" fmla="*/ 1503680 h 3694853"/>
                  <a:gd name="connsiteX5" fmla="*/ 3471333 w 3557693"/>
                  <a:gd name="connsiteY5" fmla="*/ 1391920 h 3694853"/>
                  <a:gd name="connsiteX6" fmla="*/ 3552613 w 3557693"/>
                  <a:gd name="connsiteY6" fmla="*/ 1280160 h 3694853"/>
                  <a:gd name="connsiteX7" fmla="*/ 3501813 w 3557693"/>
                  <a:gd name="connsiteY7" fmla="*/ 1270000 h 3694853"/>
                  <a:gd name="connsiteX8" fmla="*/ 3430693 w 3557693"/>
                  <a:gd name="connsiteY8" fmla="*/ 1371600 h 3694853"/>
                  <a:gd name="connsiteX9" fmla="*/ 3237653 w 3557693"/>
                  <a:gd name="connsiteY9" fmla="*/ 1473200 h 3694853"/>
                  <a:gd name="connsiteX10" fmla="*/ 2922693 w 3557693"/>
                  <a:gd name="connsiteY10" fmla="*/ 1605280 h 3694853"/>
                  <a:gd name="connsiteX11" fmla="*/ 2892213 w 3557693"/>
                  <a:gd name="connsiteY11" fmla="*/ 1595120 h 3694853"/>
                  <a:gd name="connsiteX12" fmla="*/ 2922693 w 3557693"/>
                  <a:gd name="connsiteY12" fmla="*/ 1483360 h 3694853"/>
                  <a:gd name="connsiteX13" fmla="*/ 2983653 w 3557693"/>
                  <a:gd name="connsiteY13" fmla="*/ 1320800 h 3694853"/>
                  <a:gd name="connsiteX14" fmla="*/ 2983653 w 3557693"/>
                  <a:gd name="connsiteY14" fmla="*/ 1270000 h 3694853"/>
                  <a:gd name="connsiteX15" fmla="*/ 2932853 w 3557693"/>
                  <a:gd name="connsiteY15" fmla="*/ 1280160 h 3694853"/>
                  <a:gd name="connsiteX16" fmla="*/ 2902373 w 3557693"/>
                  <a:gd name="connsiteY16" fmla="*/ 1361440 h 3694853"/>
                  <a:gd name="connsiteX17" fmla="*/ 2821093 w 3557693"/>
                  <a:gd name="connsiteY17" fmla="*/ 1584960 h 3694853"/>
                  <a:gd name="connsiteX18" fmla="*/ 2790613 w 3557693"/>
                  <a:gd name="connsiteY18" fmla="*/ 1666240 h 3694853"/>
                  <a:gd name="connsiteX19" fmla="*/ 2668693 w 3557693"/>
                  <a:gd name="connsiteY19" fmla="*/ 1737360 h 3694853"/>
                  <a:gd name="connsiteX20" fmla="*/ 2475653 w 3557693"/>
                  <a:gd name="connsiteY20" fmla="*/ 1838960 h 3694853"/>
                  <a:gd name="connsiteX21" fmla="*/ 2374053 w 3557693"/>
                  <a:gd name="connsiteY21" fmla="*/ 1899920 h 3694853"/>
                  <a:gd name="connsiteX22" fmla="*/ 2231813 w 3557693"/>
                  <a:gd name="connsiteY22" fmla="*/ 2011680 h 3694853"/>
                  <a:gd name="connsiteX23" fmla="*/ 2313093 w 3557693"/>
                  <a:gd name="connsiteY23" fmla="*/ 1666240 h 3694853"/>
                  <a:gd name="connsiteX24" fmla="*/ 2384213 w 3557693"/>
                  <a:gd name="connsiteY24" fmla="*/ 1280160 h 3694853"/>
                  <a:gd name="connsiteX25" fmla="*/ 2597573 w 3557693"/>
                  <a:gd name="connsiteY25" fmla="*/ 1056640 h 3694853"/>
                  <a:gd name="connsiteX26" fmla="*/ 2668693 w 3557693"/>
                  <a:gd name="connsiteY26" fmla="*/ 894080 h 3694853"/>
                  <a:gd name="connsiteX27" fmla="*/ 2628053 w 3557693"/>
                  <a:gd name="connsiteY27" fmla="*/ 894080 h 3694853"/>
                  <a:gd name="connsiteX28" fmla="*/ 2567093 w 3557693"/>
                  <a:gd name="connsiteY28" fmla="*/ 1026160 h 3694853"/>
                  <a:gd name="connsiteX29" fmla="*/ 2414693 w 3557693"/>
                  <a:gd name="connsiteY29" fmla="*/ 1148080 h 3694853"/>
                  <a:gd name="connsiteX30" fmla="*/ 2465493 w 3557693"/>
                  <a:gd name="connsiteY30" fmla="*/ 975360 h 3694853"/>
                  <a:gd name="connsiteX31" fmla="*/ 2546773 w 3557693"/>
                  <a:gd name="connsiteY31" fmla="*/ 680720 h 3694853"/>
                  <a:gd name="connsiteX32" fmla="*/ 2648373 w 3557693"/>
                  <a:gd name="connsiteY32" fmla="*/ 589280 h 3694853"/>
                  <a:gd name="connsiteX33" fmla="*/ 2729653 w 3557693"/>
                  <a:gd name="connsiteY33" fmla="*/ 497840 h 3694853"/>
                  <a:gd name="connsiteX34" fmla="*/ 2739813 w 3557693"/>
                  <a:gd name="connsiteY34" fmla="*/ 447040 h 3694853"/>
                  <a:gd name="connsiteX35" fmla="*/ 2699173 w 3557693"/>
                  <a:gd name="connsiteY35" fmla="*/ 467360 h 3694853"/>
                  <a:gd name="connsiteX36" fmla="*/ 2628053 w 3557693"/>
                  <a:gd name="connsiteY36" fmla="*/ 548640 h 3694853"/>
                  <a:gd name="connsiteX37" fmla="*/ 2567093 w 3557693"/>
                  <a:gd name="connsiteY37" fmla="*/ 579120 h 3694853"/>
                  <a:gd name="connsiteX38" fmla="*/ 2678853 w 3557693"/>
                  <a:gd name="connsiteY38" fmla="*/ 274320 h 3694853"/>
                  <a:gd name="connsiteX39" fmla="*/ 2729653 w 3557693"/>
                  <a:gd name="connsiteY39" fmla="*/ 40640 h 3694853"/>
                  <a:gd name="connsiteX40" fmla="*/ 2689013 w 3557693"/>
                  <a:gd name="connsiteY40" fmla="*/ 30480 h 3694853"/>
                  <a:gd name="connsiteX41" fmla="*/ 2668693 w 3557693"/>
                  <a:gd name="connsiteY41" fmla="*/ 142240 h 3694853"/>
                  <a:gd name="connsiteX42" fmla="*/ 2617893 w 3557693"/>
                  <a:gd name="connsiteY42" fmla="*/ 314960 h 3694853"/>
                  <a:gd name="connsiteX43" fmla="*/ 2597573 w 3557693"/>
                  <a:gd name="connsiteY43" fmla="*/ 314960 h 3694853"/>
                  <a:gd name="connsiteX44" fmla="*/ 2556933 w 3557693"/>
                  <a:gd name="connsiteY44" fmla="*/ 172720 h 3694853"/>
                  <a:gd name="connsiteX45" fmla="*/ 2526453 w 3557693"/>
                  <a:gd name="connsiteY45" fmla="*/ 81280 h 3694853"/>
                  <a:gd name="connsiteX46" fmla="*/ 2495973 w 3557693"/>
                  <a:gd name="connsiteY46" fmla="*/ 111760 h 3694853"/>
                  <a:gd name="connsiteX47" fmla="*/ 2516293 w 3557693"/>
                  <a:gd name="connsiteY47" fmla="*/ 172720 h 3694853"/>
                  <a:gd name="connsiteX48" fmla="*/ 2546773 w 3557693"/>
                  <a:gd name="connsiteY48" fmla="*/ 284480 h 3694853"/>
                  <a:gd name="connsiteX49" fmla="*/ 2567093 w 3557693"/>
                  <a:gd name="connsiteY49" fmla="*/ 375920 h 3694853"/>
                  <a:gd name="connsiteX50" fmla="*/ 2577253 w 3557693"/>
                  <a:gd name="connsiteY50" fmla="*/ 406400 h 3694853"/>
                  <a:gd name="connsiteX51" fmla="*/ 2495973 w 3557693"/>
                  <a:gd name="connsiteY51" fmla="*/ 640080 h 3694853"/>
                  <a:gd name="connsiteX52" fmla="*/ 2424853 w 3557693"/>
                  <a:gd name="connsiteY52" fmla="*/ 894080 h 3694853"/>
                  <a:gd name="connsiteX53" fmla="*/ 2363893 w 3557693"/>
                  <a:gd name="connsiteY53" fmla="*/ 863600 h 3694853"/>
                  <a:gd name="connsiteX54" fmla="*/ 2262293 w 3557693"/>
                  <a:gd name="connsiteY54" fmla="*/ 690880 h 3694853"/>
                  <a:gd name="connsiteX55" fmla="*/ 2221653 w 3557693"/>
                  <a:gd name="connsiteY55" fmla="*/ 609600 h 3694853"/>
                  <a:gd name="connsiteX56" fmla="*/ 2201333 w 3557693"/>
                  <a:gd name="connsiteY56" fmla="*/ 640080 h 3694853"/>
                  <a:gd name="connsiteX57" fmla="*/ 2241973 w 3557693"/>
                  <a:gd name="connsiteY57" fmla="*/ 741680 h 3694853"/>
                  <a:gd name="connsiteX58" fmla="*/ 2302933 w 3557693"/>
                  <a:gd name="connsiteY58" fmla="*/ 853440 h 3694853"/>
                  <a:gd name="connsiteX59" fmla="*/ 2353733 w 3557693"/>
                  <a:gd name="connsiteY59" fmla="*/ 934720 h 3694853"/>
                  <a:gd name="connsiteX60" fmla="*/ 2384213 w 3557693"/>
                  <a:gd name="connsiteY60" fmla="*/ 965200 h 3694853"/>
                  <a:gd name="connsiteX61" fmla="*/ 2363893 w 3557693"/>
                  <a:gd name="connsiteY61" fmla="*/ 1076960 h 3694853"/>
                  <a:gd name="connsiteX62" fmla="*/ 2262293 w 3557693"/>
                  <a:gd name="connsiteY62" fmla="*/ 1422400 h 3694853"/>
                  <a:gd name="connsiteX63" fmla="*/ 2211493 w 3557693"/>
                  <a:gd name="connsiteY63" fmla="*/ 1676400 h 3694853"/>
                  <a:gd name="connsiteX64" fmla="*/ 2160693 w 3557693"/>
                  <a:gd name="connsiteY64" fmla="*/ 1818640 h 3694853"/>
                  <a:gd name="connsiteX65" fmla="*/ 2089573 w 3557693"/>
                  <a:gd name="connsiteY65" fmla="*/ 1838960 h 3694853"/>
                  <a:gd name="connsiteX66" fmla="*/ 2048933 w 3557693"/>
                  <a:gd name="connsiteY66" fmla="*/ 1686560 h 3694853"/>
                  <a:gd name="connsiteX67" fmla="*/ 1957493 w 3557693"/>
                  <a:gd name="connsiteY67" fmla="*/ 1351280 h 3694853"/>
                  <a:gd name="connsiteX68" fmla="*/ 1845733 w 3557693"/>
                  <a:gd name="connsiteY68" fmla="*/ 894080 h 3694853"/>
                  <a:gd name="connsiteX69" fmla="*/ 1805093 w 3557693"/>
                  <a:gd name="connsiteY69" fmla="*/ 436880 h 3694853"/>
                  <a:gd name="connsiteX70" fmla="*/ 1815253 w 3557693"/>
                  <a:gd name="connsiteY70" fmla="*/ 254000 h 3694853"/>
                  <a:gd name="connsiteX71" fmla="*/ 1774613 w 3557693"/>
                  <a:gd name="connsiteY71" fmla="*/ 213360 h 3694853"/>
                  <a:gd name="connsiteX72" fmla="*/ 1764453 w 3557693"/>
                  <a:gd name="connsiteY72" fmla="*/ 365760 h 3694853"/>
                  <a:gd name="connsiteX73" fmla="*/ 1764453 w 3557693"/>
                  <a:gd name="connsiteY73" fmla="*/ 558800 h 3694853"/>
                  <a:gd name="connsiteX74" fmla="*/ 1774613 w 3557693"/>
                  <a:gd name="connsiteY74" fmla="*/ 670560 h 3694853"/>
                  <a:gd name="connsiteX75" fmla="*/ 1733973 w 3557693"/>
                  <a:gd name="connsiteY75" fmla="*/ 609600 h 3694853"/>
                  <a:gd name="connsiteX76" fmla="*/ 1622213 w 3557693"/>
                  <a:gd name="connsiteY76" fmla="*/ 406400 h 3694853"/>
                  <a:gd name="connsiteX77" fmla="*/ 1571413 w 3557693"/>
                  <a:gd name="connsiteY77" fmla="*/ 142240 h 3694853"/>
                  <a:gd name="connsiteX78" fmla="*/ 1540933 w 3557693"/>
                  <a:gd name="connsiteY78" fmla="*/ 60960 h 3694853"/>
                  <a:gd name="connsiteX79" fmla="*/ 1520613 w 3557693"/>
                  <a:gd name="connsiteY79" fmla="*/ 121920 h 3694853"/>
                  <a:gd name="connsiteX80" fmla="*/ 1551093 w 3557693"/>
                  <a:gd name="connsiteY80" fmla="*/ 365760 h 3694853"/>
                  <a:gd name="connsiteX81" fmla="*/ 1571413 w 3557693"/>
                  <a:gd name="connsiteY81" fmla="*/ 426720 h 3694853"/>
                  <a:gd name="connsiteX82" fmla="*/ 1540933 w 3557693"/>
                  <a:gd name="connsiteY82" fmla="*/ 416560 h 3694853"/>
                  <a:gd name="connsiteX83" fmla="*/ 1439333 w 3557693"/>
                  <a:gd name="connsiteY83" fmla="*/ 335280 h 3694853"/>
                  <a:gd name="connsiteX84" fmla="*/ 1327573 w 3557693"/>
                  <a:gd name="connsiteY84" fmla="*/ 274320 h 3694853"/>
                  <a:gd name="connsiteX85" fmla="*/ 1317413 w 3557693"/>
                  <a:gd name="connsiteY85" fmla="*/ 304800 h 3694853"/>
                  <a:gd name="connsiteX86" fmla="*/ 1429173 w 3557693"/>
                  <a:gd name="connsiteY86" fmla="*/ 396240 h 3694853"/>
                  <a:gd name="connsiteX87" fmla="*/ 1571413 w 3557693"/>
                  <a:gd name="connsiteY87" fmla="*/ 477520 h 3694853"/>
                  <a:gd name="connsiteX88" fmla="*/ 1601893 w 3557693"/>
                  <a:gd name="connsiteY88" fmla="*/ 497840 h 3694853"/>
                  <a:gd name="connsiteX89" fmla="*/ 1683173 w 3557693"/>
                  <a:gd name="connsiteY89" fmla="*/ 629920 h 3694853"/>
                  <a:gd name="connsiteX90" fmla="*/ 1764453 w 3557693"/>
                  <a:gd name="connsiteY90" fmla="*/ 731520 h 3694853"/>
                  <a:gd name="connsiteX91" fmla="*/ 1784773 w 3557693"/>
                  <a:gd name="connsiteY91" fmla="*/ 843280 h 3694853"/>
                  <a:gd name="connsiteX92" fmla="*/ 1815253 w 3557693"/>
                  <a:gd name="connsiteY92" fmla="*/ 1036320 h 3694853"/>
                  <a:gd name="connsiteX93" fmla="*/ 1876213 w 3557693"/>
                  <a:gd name="connsiteY93" fmla="*/ 1310640 h 3694853"/>
                  <a:gd name="connsiteX94" fmla="*/ 1855893 w 3557693"/>
                  <a:gd name="connsiteY94" fmla="*/ 1310640 h 3694853"/>
                  <a:gd name="connsiteX95" fmla="*/ 1591733 w 3557693"/>
                  <a:gd name="connsiteY95" fmla="*/ 1137920 h 3694853"/>
                  <a:gd name="connsiteX96" fmla="*/ 1408853 w 3557693"/>
                  <a:gd name="connsiteY96" fmla="*/ 914400 h 3694853"/>
                  <a:gd name="connsiteX97" fmla="*/ 1327573 w 3557693"/>
                  <a:gd name="connsiteY97" fmla="*/ 782320 h 3694853"/>
                  <a:gd name="connsiteX98" fmla="*/ 1307253 w 3557693"/>
                  <a:gd name="connsiteY98" fmla="*/ 619760 h 3694853"/>
                  <a:gd name="connsiteX99" fmla="*/ 1286933 w 3557693"/>
                  <a:gd name="connsiteY99" fmla="*/ 589280 h 3694853"/>
                  <a:gd name="connsiteX100" fmla="*/ 1256453 w 3557693"/>
                  <a:gd name="connsiteY100" fmla="*/ 670560 h 3694853"/>
                  <a:gd name="connsiteX101" fmla="*/ 1266613 w 3557693"/>
                  <a:gd name="connsiteY101" fmla="*/ 772160 h 3694853"/>
                  <a:gd name="connsiteX102" fmla="*/ 1185333 w 3557693"/>
                  <a:gd name="connsiteY102" fmla="*/ 690880 h 3694853"/>
                  <a:gd name="connsiteX103" fmla="*/ 1012613 w 3557693"/>
                  <a:gd name="connsiteY103" fmla="*/ 508000 h 3694853"/>
                  <a:gd name="connsiteX104" fmla="*/ 941493 w 3557693"/>
                  <a:gd name="connsiteY104" fmla="*/ 375920 h 3694853"/>
                  <a:gd name="connsiteX105" fmla="*/ 890693 w 3557693"/>
                  <a:gd name="connsiteY105" fmla="*/ 294640 h 3694853"/>
                  <a:gd name="connsiteX106" fmla="*/ 860213 w 3557693"/>
                  <a:gd name="connsiteY106" fmla="*/ 294640 h 3694853"/>
                  <a:gd name="connsiteX107" fmla="*/ 880533 w 3557693"/>
                  <a:gd name="connsiteY107" fmla="*/ 365760 h 3694853"/>
                  <a:gd name="connsiteX108" fmla="*/ 982133 w 3557693"/>
                  <a:gd name="connsiteY108" fmla="*/ 548640 h 3694853"/>
                  <a:gd name="connsiteX109" fmla="*/ 1083733 w 3557693"/>
                  <a:gd name="connsiteY109" fmla="*/ 650240 h 3694853"/>
                  <a:gd name="connsiteX110" fmla="*/ 1012613 w 3557693"/>
                  <a:gd name="connsiteY110" fmla="*/ 650240 h 3694853"/>
                  <a:gd name="connsiteX111" fmla="*/ 850053 w 3557693"/>
                  <a:gd name="connsiteY111" fmla="*/ 579120 h 3694853"/>
                  <a:gd name="connsiteX112" fmla="*/ 829733 w 3557693"/>
                  <a:gd name="connsiteY112" fmla="*/ 599440 h 3694853"/>
                  <a:gd name="connsiteX113" fmla="*/ 921173 w 3557693"/>
                  <a:gd name="connsiteY113" fmla="*/ 650240 h 3694853"/>
                  <a:gd name="connsiteX114" fmla="*/ 1073573 w 3557693"/>
                  <a:gd name="connsiteY114" fmla="*/ 711200 h 3694853"/>
                  <a:gd name="connsiteX115" fmla="*/ 1124373 w 3557693"/>
                  <a:gd name="connsiteY115" fmla="*/ 721360 h 3694853"/>
                  <a:gd name="connsiteX116" fmla="*/ 1246293 w 3557693"/>
                  <a:gd name="connsiteY116" fmla="*/ 822960 h 3694853"/>
                  <a:gd name="connsiteX117" fmla="*/ 1286933 w 3557693"/>
                  <a:gd name="connsiteY117" fmla="*/ 853440 h 3694853"/>
                  <a:gd name="connsiteX118" fmla="*/ 1398693 w 3557693"/>
                  <a:gd name="connsiteY118" fmla="*/ 985520 h 3694853"/>
                  <a:gd name="connsiteX119" fmla="*/ 1500293 w 3557693"/>
                  <a:gd name="connsiteY119" fmla="*/ 1117600 h 3694853"/>
                  <a:gd name="connsiteX120" fmla="*/ 1683173 w 3557693"/>
                  <a:gd name="connsiteY120" fmla="*/ 1290320 h 3694853"/>
                  <a:gd name="connsiteX121" fmla="*/ 1845733 w 3557693"/>
                  <a:gd name="connsiteY121" fmla="*/ 1422400 h 3694853"/>
                  <a:gd name="connsiteX122" fmla="*/ 1866053 w 3557693"/>
                  <a:gd name="connsiteY122" fmla="*/ 1473200 h 3694853"/>
                  <a:gd name="connsiteX123" fmla="*/ 1886373 w 3557693"/>
                  <a:gd name="connsiteY123" fmla="*/ 1625600 h 3694853"/>
                  <a:gd name="connsiteX124" fmla="*/ 1896533 w 3557693"/>
                  <a:gd name="connsiteY124" fmla="*/ 1717040 h 3694853"/>
                  <a:gd name="connsiteX125" fmla="*/ 1886373 w 3557693"/>
                  <a:gd name="connsiteY125" fmla="*/ 1879600 h 3694853"/>
                  <a:gd name="connsiteX126" fmla="*/ 1774613 w 3557693"/>
                  <a:gd name="connsiteY126" fmla="*/ 1828800 h 3694853"/>
                  <a:gd name="connsiteX127" fmla="*/ 1500293 w 3557693"/>
                  <a:gd name="connsiteY127" fmla="*/ 1778000 h 3694853"/>
                  <a:gd name="connsiteX128" fmla="*/ 1256453 w 3557693"/>
                  <a:gd name="connsiteY128" fmla="*/ 1706880 h 3694853"/>
                  <a:gd name="connsiteX129" fmla="*/ 900853 w 3557693"/>
                  <a:gd name="connsiteY129" fmla="*/ 1574800 h 3694853"/>
                  <a:gd name="connsiteX130" fmla="*/ 667173 w 3557693"/>
                  <a:gd name="connsiteY130" fmla="*/ 1341120 h 3694853"/>
                  <a:gd name="connsiteX131" fmla="*/ 514773 w 3557693"/>
                  <a:gd name="connsiteY131" fmla="*/ 1137920 h 3694853"/>
                  <a:gd name="connsiteX132" fmla="*/ 423333 w 3557693"/>
                  <a:gd name="connsiteY132" fmla="*/ 1036320 h 3694853"/>
                  <a:gd name="connsiteX133" fmla="*/ 362373 w 3557693"/>
                  <a:gd name="connsiteY133" fmla="*/ 1046480 h 3694853"/>
                  <a:gd name="connsiteX134" fmla="*/ 443653 w 3557693"/>
                  <a:gd name="connsiteY134" fmla="*/ 1137920 h 3694853"/>
                  <a:gd name="connsiteX135" fmla="*/ 565573 w 3557693"/>
                  <a:gd name="connsiteY135" fmla="*/ 1320800 h 3694853"/>
                  <a:gd name="connsiteX136" fmla="*/ 626533 w 3557693"/>
                  <a:gd name="connsiteY136" fmla="*/ 1402080 h 3694853"/>
                  <a:gd name="connsiteX137" fmla="*/ 555413 w 3557693"/>
                  <a:gd name="connsiteY137" fmla="*/ 1391920 h 3694853"/>
                  <a:gd name="connsiteX138" fmla="*/ 382693 w 3557693"/>
                  <a:gd name="connsiteY138" fmla="*/ 1300480 h 3694853"/>
                  <a:gd name="connsiteX139" fmla="*/ 209973 w 3557693"/>
                  <a:gd name="connsiteY139" fmla="*/ 1178560 h 3694853"/>
                  <a:gd name="connsiteX140" fmla="*/ 47413 w 3557693"/>
                  <a:gd name="connsiteY140" fmla="*/ 1046480 h 3694853"/>
                  <a:gd name="connsiteX141" fmla="*/ 6773 w 3557693"/>
                  <a:gd name="connsiteY141" fmla="*/ 1056640 h 3694853"/>
                  <a:gd name="connsiteX142" fmla="*/ 88053 w 3557693"/>
                  <a:gd name="connsiteY142" fmla="*/ 1127760 h 3694853"/>
                  <a:gd name="connsiteX143" fmla="*/ 362373 w 3557693"/>
                  <a:gd name="connsiteY143" fmla="*/ 1351280 h 3694853"/>
                  <a:gd name="connsiteX144" fmla="*/ 606213 w 3557693"/>
                  <a:gd name="connsiteY144" fmla="*/ 1463040 h 3694853"/>
                  <a:gd name="connsiteX145" fmla="*/ 707813 w 3557693"/>
                  <a:gd name="connsiteY145" fmla="*/ 1483360 h 3694853"/>
                  <a:gd name="connsiteX146" fmla="*/ 758613 w 3557693"/>
                  <a:gd name="connsiteY146" fmla="*/ 1544320 h 3694853"/>
                  <a:gd name="connsiteX147" fmla="*/ 819573 w 3557693"/>
                  <a:gd name="connsiteY147" fmla="*/ 1595120 h 3694853"/>
                  <a:gd name="connsiteX148" fmla="*/ 911013 w 3557693"/>
                  <a:gd name="connsiteY148" fmla="*/ 1645920 h 3694853"/>
                  <a:gd name="connsiteX149" fmla="*/ 1236133 w 3557693"/>
                  <a:gd name="connsiteY149" fmla="*/ 1767840 h 3694853"/>
                  <a:gd name="connsiteX150" fmla="*/ 1540933 w 3557693"/>
                  <a:gd name="connsiteY150" fmla="*/ 1879600 h 3694853"/>
                  <a:gd name="connsiteX151" fmla="*/ 1652693 w 3557693"/>
                  <a:gd name="connsiteY151" fmla="*/ 1950720 h 3694853"/>
                  <a:gd name="connsiteX152" fmla="*/ 1469813 w 3557693"/>
                  <a:gd name="connsiteY152" fmla="*/ 1920240 h 3694853"/>
                  <a:gd name="connsiteX153" fmla="*/ 1286933 w 3557693"/>
                  <a:gd name="connsiteY153" fmla="*/ 1920240 h 3694853"/>
                  <a:gd name="connsiteX154" fmla="*/ 1053253 w 3557693"/>
                  <a:gd name="connsiteY154" fmla="*/ 1899920 h 3694853"/>
                  <a:gd name="connsiteX155" fmla="*/ 809413 w 3557693"/>
                  <a:gd name="connsiteY155" fmla="*/ 1828800 h 3694853"/>
                  <a:gd name="connsiteX156" fmla="*/ 545253 w 3557693"/>
                  <a:gd name="connsiteY156" fmla="*/ 1737360 h 3694853"/>
                  <a:gd name="connsiteX157" fmla="*/ 514773 w 3557693"/>
                  <a:gd name="connsiteY157" fmla="*/ 1727200 h 3694853"/>
                  <a:gd name="connsiteX158" fmla="*/ 382693 w 3557693"/>
                  <a:gd name="connsiteY158" fmla="*/ 1635760 h 3694853"/>
                  <a:gd name="connsiteX159" fmla="*/ 342053 w 3557693"/>
                  <a:gd name="connsiteY159" fmla="*/ 1645920 h 3694853"/>
                  <a:gd name="connsiteX160" fmla="*/ 474133 w 3557693"/>
                  <a:gd name="connsiteY160" fmla="*/ 1767840 h 3694853"/>
                  <a:gd name="connsiteX161" fmla="*/ 728133 w 3557693"/>
                  <a:gd name="connsiteY161" fmla="*/ 1849120 h 3694853"/>
                  <a:gd name="connsiteX162" fmla="*/ 606213 w 3557693"/>
                  <a:gd name="connsiteY162" fmla="*/ 1849120 h 3694853"/>
                  <a:gd name="connsiteX163" fmla="*/ 474133 w 3557693"/>
                  <a:gd name="connsiteY163" fmla="*/ 1838960 h 3694853"/>
                  <a:gd name="connsiteX164" fmla="*/ 474133 w 3557693"/>
                  <a:gd name="connsiteY164" fmla="*/ 1889760 h 3694853"/>
                  <a:gd name="connsiteX165" fmla="*/ 585893 w 3557693"/>
                  <a:gd name="connsiteY165" fmla="*/ 1889760 h 3694853"/>
                  <a:gd name="connsiteX166" fmla="*/ 789093 w 3557693"/>
                  <a:gd name="connsiteY166" fmla="*/ 1889760 h 3694853"/>
                  <a:gd name="connsiteX167" fmla="*/ 992293 w 3557693"/>
                  <a:gd name="connsiteY167" fmla="*/ 1930400 h 3694853"/>
                  <a:gd name="connsiteX168" fmla="*/ 1266613 w 3557693"/>
                  <a:gd name="connsiteY168" fmla="*/ 1950720 h 3694853"/>
                  <a:gd name="connsiteX169" fmla="*/ 1583845 w 3557693"/>
                  <a:gd name="connsiteY169" fmla="*/ 1992993 h 3694853"/>
                  <a:gd name="connsiteX170" fmla="*/ 1693333 w 3557693"/>
                  <a:gd name="connsiteY170" fmla="*/ 2021840 h 3694853"/>
                  <a:gd name="connsiteX171" fmla="*/ 1744133 w 3557693"/>
                  <a:gd name="connsiteY171" fmla="*/ 2123440 h 3694853"/>
                  <a:gd name="connsiteX172" fmla="*/ 1794933 w 3557693"/>
                  <a:gd name="connsiteY172" fmla="*/ 2255520 h 3694853"/>
                  <a:gd name="connsiteX173" fmla="*/ 1805093 w 3557693"/>
                  <a:gd name="connsiteY173" fmla="*/ 2499360 h 3694853"/>
                  <a:gd name="connsiteX174" fmla="*/ 1784773 w 3557693"/>
                  <a:gd name="connsiteY174" fmla="*/ 2753360 h 3694853"/>
                  <a:gd name="connsiteX175" fmla="*/ 1733973 w 3557693"/>
                  <a:gd name="connsiteY175" fmla="*/ 3048000 h 3694853"/>
                  <a:gd name="connsiteX176" fmla="*/ 1683173 w 3557693"/>
                  <a:gd name="connsiteY176" fmla="*/ 3342640 h 3694853"/>
                  <a:gd name="connsiteX177" fmla="*/ 1632373 w 3557693"/>
                  <a:gd name="connsiteY177" fmla="*/ 3586480 h 3694853"/>
                  <a:gd name="connsiteX178" fmla="*/ 1825413 w 3557693"/>
                  <a:gd name="connsiteY178" fmla="*/ 3667760 h 3694853"/>
                  <a:gd name="connsiteX179" fmla="*/ 2120053 w 3557693"/>
                  <a:gd name="connsiteY179" fmla="*/ 3677920 h 3694853"/>
                  <a:gd name="connsiteX180" fmla="*/ 2191173 w 3557693"/>
                  <a:gd name="connsiteY180" fmla="*/ 3627120 h 3694853"/>
                  <a:gd name="connsiteX181" fmla="*/ 2181013 w 3557693"/>
                  <a:gd name="connsiteY181" fmla="*/ 3271520 h 3694853"/>
                  <a:gd name="connsiteX182" fmla="*/ 2159909 w 3557693"/>
                  <a:gd name="connsiteY182" fmla="*/ 2353033 h 3694853"/>
                  <a:gd name="connsiteX0" fmla="*/ 2159909 w 3557693"/>
                  <a:gd name="connsiteY0" fmla="*/ 2353033 h 3694853"/>
                  <a:gd name="connsiteX1" fmla="*/ 2302933 w 3557693"/>
                  <a:gd name="connsiteY1" fmla="*/ 2103120 h 3694853"/>
                  <a:gd name="connsiteX2" fmla="*/ 2628053 w 3557693"/>
                  <a:gd name="connsiteY2" fmla="*/ 1838960 h 3694853"/>
                  <a:gd name="connsiteX3" fmla="*/ 3014133 w 3557693"/>
                  <a:gd name="connsiteY3" fmla="*/ 1615440 h 3694853"/>
                  <a:gd name="connsiteX4" fmla="*/ 3288453 w 3557693"/>
                  <a:gd name="connsiteY4" fmla="*/ 1503680 h 3694853"/>
                  <a:gd name="connsiteX5" fmla="*/ 3471333 w 3557693"/>
                  <a:gd name="connsiteY5" fmla="*/ 1391920 h 3694853"/>
                  <a:gd name="connsiteX6" fmla="*/ 3552613 w 3557693"/>
                  <a:gd name="connsiteY6" fmla="*/ 1280160 h 3694853"/>
                  <a:gd name="connsiteX7" fmla="*/ 3501813 w 3557693"/>
                  <a:gd name="connsiteY7" fmla="*/ 1270000 h 3694853"/>
                  <a:gd name="connsiteX8" fmla="*/ 3430693 w 3557693"/>
                  <a:gd name="connsiteY8" fmla="*/ 1371600 h 3694853"/>
                  <a:gd name="connsiteX9" fmla="*/ 3237653 w 3557693"/>
                  <a:gd name="connsiteY9" fmla="*/ 1473200 h 3694853"/>
                  <a:gd name="connsiteX10" fmla="*/ 2922693 w 3557693"/>
                  <a:gd name="connsiteY10" fmla="*/ 1605280 h 3694853"/>
                  <a:gd name="connsiteX11" fmla="*/ 2892213 w 3557693"/>
                  <a:gd name="connsiteY11" fmla="*/ 1595120 h 3694853"/>
                  <a:gd name="connsiteX12" fmla="*/ 2922693 w 3557693"/>
                  <a:gd name="connsiteY12" fmla="*/ 1483360 h 3694853"/>
                  <a:gd name="connsiteX13" fmla="*/ 2983653 w 3557693"/>
                  <a:gd name="connsiteY13" fmla="*/ 1320800 h 3694853"/>
                  <a:gd name="connsiteX14" fmla="*/ 2983653 w 3557693"/>
                  <a:gd name="connsiteY14" fmla="*/ 1270000 h 3694853"/>
                  <a:gd name="connsiteX15" fmla="*/ 2932853 w 3557693"/>
                  <a:gd name="connsiteY15" fmla="*/ 1280160 h 3694853"/>
                  <a:gd name="connsiteX16" fmla="*/ 2902373 w 3557693"/>
                  <a:gd name="connsiteY16" fmla="*/ 1361440 h 3694853"/>
                  <a:gd name="connsiteX17" fmla="*/ 2821093 w 3557693"/>
                  <a:gd name="connsiteY17" fmla="*/ 1584960 h 3694853"/>
                  <a:gd name="connsiteX18" fmla="*/ 2790613 w 3557693"/>
                  <a:gd name="connsiteY18" fmla="*/ 1666240 h 3694853"/>
                  <a:gd name="connsiteX19" fmla="*/ 2668693 w 3557693"/>
                  <a:gd name="connsiteY19" fmla="*/ 1737360 h 3694853"/>
                  <a:gd name="connsiteX20" fmla="*/ 2475653 w 3557693"/>
                  <a:gd name="connsiteY20" fmla="*/ 1838960 h 3694853"/>
                  <a:gd name="connsiteX21" fmla="*/ 2374053 w 3557693"/>
                  <a:gd name="connsiteY21" fmla="*/ 1899920 h 3694853"/>
                  <a:gd name="connsiteX22" fmla="*/ 2231813 w 3557693"/>
                  <a:gd name="connsiteY22" fmla="*/ 2011680 h 3694853"/>
                  <a:gd name="connsiteX23" fmla="*/ 2313093 w 3557693"/>
                  <a:gd name="connsiteY23" fmla="*/ 1666240 h 3694853"/>
                  <a:gd name="connsiteX24" fmla="*/ 2384213 w 3557693"/>
                  <a:gd name="connsiteY24" fmla="*/ 1280160 h 3694853"/>
                  <a:gd name="connsiteX25" fmla="*/ 2597573 w 3557693"/>
                  <a:gd name="connsiteY25" fmla="*/ 1056640 h 3694853"/>
                  <a:gd name="connsiteX26" fmla="*/ 2668693 w 3557693"/>
                  <a:gd name="connsiteY26" fmla="*/ 894080 h 3694853"/>
                  <a:gd name="connsiteX27" fmla="*/ 2628053 w 3557693"/>
                  <a:gd name="connsiteY27" fmla="*/ 894080 h 3694853"/>
                  <a:gd name="connsiteX28" fmla="*/ 2567093 w 3557693"/>
                  <a:gd name="connsiteY28" fmla="*/ 1026160 h 3694853"/>
                  <a:gd name="connsiteX29" fmla="*/ 2414693 w 3557693"/>
                  <a:gd name="connsiteY29" fmla="*/ 1148080 h 3694853"/>
                  <a:gd name="connsiteX30" fmla="*/ 2465493 w 3557693"/>
                  <a:gd name="connsiteY30" fmla="*/ 975360 h 3694853"/>
                  <a:gd name="connsiteX31" fmla="*/ 2546773 w 3557693"/>
                  <a:gd name="connsiteY31" fmla="*/ 680720 h 3694853"/>
                  <a:gd name="connsiteX32" fmla="*/ 2648373 w 3557693"/>
                  <a:gd name="connsiteY32" fmla="*/ 589280 h 3694853"/>
                  <a:gd name="connsiteX33" fmla="*/ 2729653 w 3557693"/>
                  <a:gd name="connsiteY33" fmla="*/ 497840 h 3694853"/>
                  <a:gd name="connsiteX34" fmla="*/ 2739813 w 3557693"/>
                  <a:gd name="connsiteY34" fmla="*/ 447040 h 3694853"/>
                  <a:gd name="connsiteX35" fmla="*/ 2699173 w 3557693"/>
                  <a:gd name="connsiteY35" fmla="*/ 467360 h 3694853"/>
                  <a:gd name="connsiteX36" fmla="*/ 2628053 w 3557693"/>
                  <a:gd name="connsiteY36" fmla="*/ 548640 h 3694853"/>
                  <a:gd name="connsiteX37" fmla="*/ 2567093 w 3557693"/>
                  <a:gd name="connsiteY37" fmla="*/ 579120 h 3694853"/>
                  <a:gd name="connsiteX38" fmla="*/ 2678853 w 3557693"/>
                  <a:gd name="connsiteY38" fmla="*/ 274320 h 3694853"/>
                  <a:gd name="connsiteX39" fmla="*/ 2729653 w 3557693"/>
                  <a:gd name="connsiteY39" fmla="*/ 40640 h 3694853"/>
                  <a:gd name="connsiteX40" fmla="*/ 2689013 w 3557693"/>
                  <a:gd name="connsiteY40" fmla="*/ 30480 h 3694853"/>
                  <a:gd name="connsiteX41" fmla="*/ 2668693 w 3557693"/>
                  <a:gd name="connsiteY41" fmla="*/ 142240 h 3694853"/>
                  <a:gd name="connsiteX42" fmla="*/ 2617893 w 3557693"/>
                  <a:gd name="connsiteY42" fmla="*/ 314960 h 3694853"/>
                  <a:gd name="connsiteX43" fmla="*/ 2597573 w 3557693"/>
                  <a:gd name="connsiteY43" fmla="*/ 314960 h 3694853"/>
                  <a:gd name="connsiteX44" fmla="*/ 2556933 w 3557693"/>
                  <a:gd name="connsiteY44" fmla="*/ 172720 h 3694853"/>
                  <a:gd name="connsiteX45" fmla="*/ 2526453 w 3557693"/>
                  <a:gd name="connsiteY45" fmla="*/ 81280 h 3694853"/>
                  <a:gd name="connsiteX46" fmla="*/ 2495973 w 3557693"/>
                  <a:gd name="connsiteY46" fmla="*/ 111760 h 3694853"/>
                  <a:gd name="connsiteX47" fmla="*/ 2516293 w 3557693"/>
                  <a:gd name="connsiteY47" fmla="*/ 172720 h 3694853"/>
                  <a:gd name="connsiteX48" fmla="*/ 2546773 w 3557693"/>
                  <a:gd name="connsiteY48" fmla="*/ 284480 h 3694853"/>
                  <a:gd name="connsiteX49" fmla="*/ 2567093 w 3557693"/>
                  <a:gd name="connsiteY49" fmla="*/ 375920 h 3694853"/>
                  <a:gd name="connsiteX50" fmla="*/ 2577253 w 3557693"/>
                  <a:gd name="connsiteY50" fmla="*/ 406400 h 3694853"/>
                  <a:gd name="connsiteX51" fmla="*/ 2495973 w 3557693"/>
                  <a:gd name="connsiteY51" fmla="*/ 640080 h 3694853"/>
                  <a:gd name="connsiteX52" fmla="*/ 2424853 w 3557693"/>
                  <a:gd name="connsiteY52" fmla="*/ 894080 h 3694853"/>
                  <a:gd name="connsiteX53" fmla="*/ 2363893 w 3557693"/>
                  <a:gd name="connsiteY53" fmla="*/ 863600 h 3694853"/>
                  <a:gd name="connsiteX54" fmla="*/ 2262293 w 3557693"/>
                  <a:gd name="connsiteY54" fmla="*/ 690880 h 3694853"/>
                  <a:gd name="connsiteX55" fmla="*/ 2221653 w 3557693"/>
                  <a:gd name="connsiteY55" fmla="*/ 609600 h 3694853"/>
                  <a:gd name="connsiteX56" fmla="*/ 2201333 w 3557693"/>
                  <a:gd name="connsiteY56" fmla="*/ 640080 h 3694853"/>
                  <a:gd name="connsiteX57" fmla="*/ 2241973 w 3557693"/>
                  <a:gd name="connsiteY57" fmla="*/ 741680 h 3694853"/>
                  <a:gd name="connsiteX58" fmla="*/ 2302933 w 3557693"/>
                  <a:gd name="connsiteY58" fmla="*/ 853440 h 3694853"/>
                  <a:gd name="connsiteX59" fmla="*/ 2353733 w 3557693"/>
                  <a:gd name="connsiteY59" fmla="*/ 934720 h 3694853"/>
                  <a:gd name="connsiteX60" fmla="*/ 2384213 w 3557693"/>
                  <a:gd name="connsiteY60" fmla="*/ 965200 h 3694853"/>
                  <a:gd name="connsiteX61" fmla="*/ 2363893 w 3557693"/>
                  <a:gd name="connsiteY61" fmla="*/ 1076960 h 3694853"/>
                  <a:gd name="connsiteX62" fmla="*/ 2262293 w 3557693"/>
                  <a:gd name="connsiteY62" fmla="*/ 1422400 h 3694853"/>
                  <a:gd name="connsiteX63" fmla="*/ 2211493 w 3557693"/>
                  <a:gd name="connsiteY63" fmla="*/ 1676400 h 3694853"/>
                  <a:gd name="connsiteX64" fmla="*/ 2160693 w 3557693"/>
                  <a:gd name="connsiteY64" fmla="*/ 1818640 h 3694853"/>
                  <a:gd name="connsiteX65" fmla="*/ 2089573 w 3557693"/>
                  <a:gd name="connsiteY65" fmla="*/ 1838960 h 3694853"/>
                  <a:gd name="connsiteX66" fmla="*/ 2048933 w 3557693"/>
                  <a:gd name="connsiteY66" fmla="*/ 1686560 h 3694853"/>
                  <a:gd name="connsiteX67" fmla="*/ 1957493 w 3557693"/>
                  <a:gd name="connsiteY67" fmla="*/ 1351280 h 3694853"/>
                  <a:gd name="connsiteX68" fmla="*/ 1845733 w 3557693"/>
                  <a:gd name="connsiteY68" fmla="*/ 894080 h 3694853"/>
                  <a:gd name="connsiteX69" fmla="*/ 1805093 w 3557693"/>
                  <a:gd name="connsiteY69" fmla="*/ 436880 h 3694853"/>
                  <a:gd name="connsiteX70" fmla="*/ 1815253 w 3557693"/>
                  <a:gd name="connsiteY70" fmla="*/ 254000 h 3694853"/>
                  <a:gd name="connsiteX71" fmla="*/ 1774613 w 3557693"/>
                  <a:gd name="connsiteY71" fmla="*/ 213360 h 3694853"/>
                  <a:gd name="connsiteX72" fmla="*/ 1764453 w 3557693"/>
                  <a:gd name="connsiteY72" fmla="*/ 365760 h 3694853"/>
                  <a:gd name="connsiteX73" fmla="*/ 1764453 w 3557693"/>
                  <a:gd name="connsiteY73" fmla="*/ 558800 h 3694853"/>
                  <a:gd name="connsiteX74" fmla="*/ 1774613 w 3557693"/>
                  <a:gd name="connsiteY74" fmla="*/ 670560 h 3694853"/>
                  <a:gd name="connsiteX75" fmla="*/ 1733973 w 3557693"/>
                  <a:gd name="connsiteY75" fmla="*/ 609600 h 3694853"/>
                  <a:gd name="connsiteX76" fmla="*/ 1622213 w 3557693"/>
                  <a:gd name="connsiteY76" fmla="*/ 406400 h 3694853"/>
                  <a:gd name="connsiteX77" fmla="*/ 1571413 w 3557693"/>
                  <a:gd name="connsiteY77" fmla="*/ 142240 h 3694853"/>
                  <a:gd name="connsiteX78" fmla="*/ 1540933 w 3557693"/>
                  <a:gd name="connsiteY78" fmla="*/ 60960 h 3694853"/>
                  <a:gd name="connsiteX79" fmla="*/ 1520613 w 3557693"/>
                  <a:gd name="connsiteY79" fmla="*/ 121920 h 3694853"/>
                  <a:gd name="connsiteX80" fmla="*/ 1551093 w 3557693"/>
                  <a:gd name="connsiteY80" fmla="*/ 365760 h 3694853"/>
                  <a:gd name="connsiteX81" fmla="*/ 1571413 w 3557693"/>
                  <a:gd name="connsiteY81" fmla="*/ 426720 h 3694853"/>
                  <a:gd name="connsiteX82" fmla="*/ 1540933 w 3557693"/>
                  <a:gd name="connsiteY82" fmla="*/ 416560 h 3694853"/>
                  <a:gd name="connsiteX83" fmla="*/ 1439333 w 3557693"/>
                  <a:gd name="connsiteY83" fmla="*/ 335280 h 3694853"/>
                  <a:gd name="connsiteX84" fmla="*/ 1327573 w 3557693"/>
                  <a:gd name="connsiteY84" fmla="*/ 274320 h 3694853"/>
                  <a:gd name="connsiteX85" fmla="*/ 1317413 w 3557693"/>
                  <a:gd name="connsiteY85" fmla="*/ 304800 h 3694853"/>
                  <a:gd name="connsiteX86" fmla="*/ 1429173 w 3557693"/>
                  <a:gd name="connsiteY86" fmla="*/ 396240 h 3694853"/>
                  <a:gd name="connsiteX87" fmla="*/ 1571413 w 3557693"/>
                  <a:gd name="connsiteY87" fmla="*/ 477520 h 3694853"/>
                  <a:gd name="connsiteX88" fmla="*/ 1601893 w 3557693"/>
                  <a:gd name="connsiteY88" fmla="*/ 497840 h 3694853"/>
                  <a:gd name="connsiteX89" fmla="*/ 1683173 w 3557693"/>
                  <a:gd name="connsiteY89" fmla="*/ 629920 h 3694853"/>
                  <a:gd name="connsiteX90" fmla="*/ 1764453 w 3557693"/>
                  <a:gd name="connsiteY90" fmla="*/ 731520 h 3694853"/>
                  <a:gd name="connsiteX91" fmla="*/ 1784773 w 3557693"/>
                  <a:gd name="connsiteY91" fmla="*/ 843280 h 3694853"/>
                  <a:gd name="connsiteX92" fmla="*/ 1815253 w 3557693"/>
                  <a:gd name="connsiteY92" fmla="*/ 1036320 h 3694853"/>
                  <a:gd name="connsiteX93" fmla="*/ 1876213 w 3557693"/>
                  <a:gd name="connsiteY93" fmla="*/ 1310640 h 3694853"/>
                  <a:gd name="connsiteX94" fmla="*/ 1855893 w 3557693"/>
                  <a:gd name="connsiteY94" fmla="*/ 1310640 h 3694853"/>
                  <a:gd name="connsiteX95" fmla="*/ 1591733 w 3557693"/>
                  <a:gd name="connsiteY95" fmla="*/ 1137920 h 3694853"/>
                  <a:gd name="connsiteX96" fmla="*/ 1408853 w 3557693"/>
                  <a:gd name="connsiteY96" fmla="*/ 914400 h 3694853"/>
                  <a:gd name="connsiteX97" fmla="*/ 1327573 w 3557693"/>
                  <a:gd name="connsiteY97" fmla="*/ 782320 h 3694853"/>
                  <a:gd name="connsiteX98" fmla="*/ 1307253 w 3557693"/>
                  <a:gd name="connsiteY98" fmla="*/ 619760 h 3694853"/>
                  <a:gd name="connsiteX99" fmla="*/ 1286933 w 3557693"/>
                  <a:gd name="connsiteY99" fmla="*/ 589280 h 3694853"/>
                  <a:gd name="connsiteX100" fmla="*/ 1256453 w 3557693"/>
                  <a:gd name="connsiteY100" fmla="*/ 670560 h 3694853"/>
                  <a:gd name="connsiteX101" fmla="*/ 1266613 w 3557693"/>
                  <a:gd name="connsiteY101" fmla="*/ 772160 h 3694853"/>
                  <a:gd name="connsiteX102" fmla="*/ 1185333 w 3557693"/>
                  <a:gd name="connsiteY102" fmla="*/ 690880 h 3694853"/>
                  <a:gd name="connsiteX103" fmla="*/ 1012613 w 3557693"/>
                  <a:gd name="connsiteY103" fmla="*/ 508000 h 3694853"/>
                  <a:gd name="connsiteX104" fmla="*/ 941493 w 3557693"/>
                  <a:gd name="connsiteY104" fmla="*/ 375920 h 3694853"/>
                  <a:gd name="connsiteX105" fmla="*/ 890693 w 3557693"/>
                  <a:gd name="connsiteY105" fmla="*/ 294640 h 3694853"/>
                  <a:gd name="connsiteX106" fmla="*/ 860213 w 3557693"/>
                  <a:gd name="connsiteY106" fmla="*/ 294640 h 3694853"/>
                  <a:gd name="connsiteX107" fmla="*/ 880533 w 3557693"/>
                  <a:gd name="connsiteY107" fmla="*/ 365760 h 3694853"/>
                  <a:gd name="connsiteX108" fmla="*/ 982133 w 3557693"/>
                  <a:gd name="connsiteY108" fmla="*/ 548640 h 3694853"/>
                  <a:gd name="connsiteX109" fmla="*/ 1083733 w 3557693"/>
                  <a:gd name="connsiteY109" fmla="*/ 650240 h 3694853"/>
                  <a:gd name="connsiteX110" fmla="*/ 1012613 w 3557693"/>
                  <a:gd name="connsiteY110" fmla="*/ 650240 h 3694853"/>
                  <a:gd name="connsiteX111" fmla="*/ 850053 w 3557693"/>
                  <a:gd name="connsiteY111" fmla="*/ 579120 h 3694853"/>
                  <a:gd name="connsiteX112" fmla="*/ 829733 w 3557693"/>
                  <a:gd name="connsiteY112" fmla="*/ 599440 h 3694853"/>
                  <a:gd name="connsiteX113" fmla="*/ 921173 w 3557693"/>
                  <a:gd name="connsiteY113" fmla="*/ 650240 h 3694853"/>
                  <a:gd name="connsiteX114" fmla="*/ 1073573 w 3557693"/>
                  <a:gd name="connsiteY114" fmla="*/ 711200 h 3694853"/>
                  <a:gd name="connsiteX115" fmla="*/ 1124373 w 3557693"/>
                  <a:gd name="connsiteY115" fmla="*/ 721360 h 3694853"/>
                  <a:gd name="connsiteX116" fmla="*/ 1246293 w 3557693"/>
                  <a:gd name="connsiteY116" fmla="*/ 822960 h 3694853"/>
                  <a:gd name="connsiteX117" fmla="*/ 1286933 w 3557693"/>
                  <a:gd name="connsiteY117" fmla="*/ 853440 h 3694853"/>
                  <a:gd name="connsiteX118" fmla="*/ 1398693 w 3557693"/>
                  <a:gd name="connsiteY118" fmla="*/ 985520 h 3694853"/>
                  <a:gd name="connsiteX119" fmla="*/ 1500293 w 3557693"/>
                  <a:gd name="connsiteY119" fmla="*/ 1117600 h 3694853"/>
                  <a:gd name="connsiteX120" fmla="*/ 1683173 w 3557693"/>
                  <a:gd name="connsiteY120" fmla="*/ 1290320 h 3694853"/>
                  <a:gd name="connsiteX121" fmla="*/ 1845733 w 3557693"/>
                  <a:gd name="connsiteY121" fmla="*/ 1422400 h 3694853"/>
                  <a:gd name="connsiteX122" fmla="*/ 1866053 w 3557693"/>
                  <a:gd name="connsiteY122" fmla="*/ 1473200 h 3694853"/>
                  <a:gd name="connsiteX123" fmla="*/ 1886373 w 3557693"/>
                  <a:gd name="connsiteY123" fmla="*/ 1625600 h 3694853"/>
                  <a:gd name="connsiteX124" fmla="*/ 1896533 w 3557693"/>
                  <a:gd name="connsiteY124" fmla="*/ 1717040 h 3694853"/>
                  <a:gd name="connsiteX125" fmla="*/ 1886373 w 3557693"/>
                  <a:gd name="connsiteY125" fmla="*/ 1879600 h 3694853"/>
                  <a:gd name="connsiteX126" fmla="*/ 1774613 w 3557693"/>
                  <a:gd name="connsiteY126" fmla="*/ 1828800 h 3694853"/>
                  <a:gd name="connsiteX127" fmla="*/ 1500293 w 3557693"/>
                  <a:gd name="connsiteY127" fmla="*/ 1778000 h 3694853"/>
                  <a:gd name="connsiteX128" fmla="*/ 1256453 w 3557693"/>
                  <a:gd name="connsiteY128" fmla="*/ 1706880 h 3694853"/>
                  <a:gd name="connsiteX129" fmla="*/ 900853 w 3557693"/>
                  <a:gd name="connsiteY129" fmla="*/ 1574800 h 3694853"/>
                  <a:gd name="connsiteX130" fmla="*/ 667173 w 3557693"/>
                  <a:gd name="connsiteY130" fmla="*/ 1341120 h 3694853"/>
                  <a:gd name="connsiteX131" fmla="*/ 514773 w 3557693"/>
                  <a:gd name="connsiteY131" fmla="*/ 1137920 h 3694853"/>
                  <a:gd name="connsiteX132" fmla="*/ 423333 w 3557693"/>
                  <a:gd name="connsiteY132" fmla="*/ 1036320 h 3694853"/>
                  <a:gd name="connsiteX133" fmla="*/ 362373 w 3557693"/>
                  <a:gd name="connsiteY133" fmla="*/ 1046480 h 3694853"/>
                  <a:gd name="connsiteX134" fmla="*/ 443653 w 3557693"/>
                  <a:gd name="connsiteY134" fmla="*/ 1137920 h 3694853"/>
                  <a:gd name="connsiteX135" fmla="*/ 565573 w 3557693"/>
                  <a:gd name="connsiteY135" fmla="*/ 1320800 h 3694853"/>
                  <a:gd name="connsiteX136" fmla="*/ 626533 w 3557693"/>
                  <a:gd name="connsiteY136" fmla="*/ 1402080 h 3694853"/>
                  <a:gd name="connsiteX137" fmla="*/ 555413 w 3557693"/>
                  <a:gd name="connsiteY137" fmla="*/ 1391920 h 3694853"/>
                  <a:gd name="connsiteX138" fmla="*/ 382693 w 3557693"/>
                  <a:gd name="connsiteY138" fmla="*/ 1300480 h 3694853"/>
                  <a:gd name="connsiteX139" fmla="*/ 209973 w 3557693"/>
                  <a:gd name="connsiteY139" fmla="*/ 1178560 h 3694853"/>
                  <a:gd name="connsiteX140" fmla="*/ 47413 w 3557693"/>
                  <a:gd name="connsiteY140" fmla="*/ 1046480 h 3694853"/>
                  <a:gd name="connsiteX141" fmla="*/ 6773 w 3557693"/>
                  <a:gd name="connsiteY141" fmla="*/ 1056640 h 3694853"/>
                  <a:gd name="connsiteX142" fmla="*/ 88053 w 3557693"/>
                  <a:gd name="connsiteY142" fmla="*/ 1127760 h 3694853"/>
                  <a:gd name="connsiteX143" fmla="*/ 362373 w 3557693"/>
                  <a:gd name="connsiteY143" fmla="*/ 1351280 h 3694853"/>
                  <a:gd name="connsiteX144" fmla="*/ 606213 w 3557693"/>
                  <a:gd name="connsiteY144" fmla="*/ 1463040 h 3694853"/>
                  <a:gd name="connsiteX145" fmla="*/ 707813 w 3557693"/>
                  <a:gd name="connsiteY145" fmla="*/ 1483360 h 3694853"/>
                  <a:gd name="connsiteX146" fmla="*/ 758613 w 3557693"/>
                  <a:gd name="connsiteY146" fmla="*/ 1544320 h 3694853"/>
                  <a:gd name="connsiteX147" fmla="*/ 819573 w 3557693"/>
                  <a:gd name="connsiteY147" fmla="*/ 1595120 h 3694853"/>
                  <a:gd name="connsiteX148" fmla="*/ 911013 w 3557693"/>
                  <a:gd name="connsiteY148" fmla="*/ 1645920 h 3694853"/>
                  <a:gd name="connsiteX149" fmla="*/ 1236133 w 3557693"/>
                  <a:gd name="connsiteY149" fmla="*/ 1767840 h 3694853"/>
                  <a:gd name="connsiteX150" fmla="*/ 1540933 w 3557693"/>
                  <a:gd name="connsiteY150" fmla="*/ 1879600 h 3694853"/>
                  <a:gd name="connsiteX151" fmla="*/ 1652693 w 3557693"/>
                  <a:gd name="connsiteY151" fmla="*/ 1950720 h 3694853"/>
                  <a:gd name="connsiteX152" fmla="*/ 1469813 w 3557693"/>
                  <a:gd name="connsiteY152" fmla="*/ 1920240 h 3694853"/>
                  <a:gd name="connsiteX153" fmla="*/ 1286933 w 3557693"/>
                  <a:gd name="connsiteY153" fmla="*/ 1920240 h 3694853"/>
                  <a:gd name="connsiteX154" fmla="*/ 1053253 w 3557693"/>
                  <a:gd name="connsiteY154" fmla="*/ 1899920 h 3694853"/>
                  <a:gd name="connsiteX155" fmla="*/ 809413 w 3557693"/>
                  <a:gd name="connsiteY155" fmla="*/ 1828800 h 3694853"/>
                  <a:gd name="connsiteX156" fmla="*/ 545253 w 3557693"/>
                  <a:gd name="connsiteY156" fmla="*/ 1737360 h 3694853"/>
                  <a:gd name="connsiteX157" fmla="*/ 514773 w 3557693"/>
                  <a:gd name="connsiteY157" fmla="*/ 1727200 h 3694853"/>
                  <a:gd name="connsiteX158" fmla="*/ 382693 w 3557693"/>
                  <a:gd name="connsiteY158" fmla="*/ 1635760 h 3694853"/>
                  <a:gd name="connsiteX159" fmla="*/ 342053 w 3557693"/>
                  <a:gd name="connsiteY159" fmla="*/ 1645920 h 3694853"/>
                  <a:gd name="connsiteX160" fmla="*/ 474133 w 3557693"/>
                  <a:gd name="connsiteY160" fmla="*/ 1767840 h 3694853"/>
                  <a:gd name="connsiteX161" fmla="*/ 728133 w 3557693"/>
                  <a:gd name="connsiteY161" fmla="*/ 1849120 h 3694853"/>
                  <a:gd name="connsiteX162" fmla="*/ 606213 w 3557693"/>
                  <a:gd name="connsiteY162" fmla="*/ 1849120 h 3694853"/>
                  <a:gd name="connsiteX163" fmla="*/ 474133 w 3557693"/>
                  <a:gd name="connsiteY163" fmla="*/ 1838960 h 3694853"/>
                  <a:gd name="connsiteX164" fmla="*/ 474133 w 3557693"/>
                  <a:gd name="connsiteY164" fmla="*/ 1889760 h 3694853"/>
                  <a:gd name="connsiteX165" fmla="*/ 585893 w 3557693"/>
                  <a:gd name="connsiteY165" fmla="*/ 1889760 h 3694853"/>
                  <a:gd name="connsiteX166" fmla="*/ 789093 w 3557693"/>
                  <a:gd name="connsiteY166" fmla="*/ 1889760 h 3694853"/>
                  <a:gd name="connsiteX167" fmla="*/ 992293 w 3557693"/>
                  <a:gd name="connsiteY167" fmla="*/ 1930400 h 3694853"/>
                  <a:gd name="connsiteX168" fmla="*/ 1266613 w 3557693"/>
                  <a:gd name="connsiteY168" fmla="*/ 1950720 h 3694853"/>
                  <a:gd name="connsiteX169" fmla="*/ 1583845 w 3557693"/>
                  <a:gd name="connsiteY169" fmla="*/ 1992993 h 3694853"/>
                  <a:gd name="connsiteX170" fmla="*/ 1655853 w 3557693"/>
                  <a:gd name="connsiteY170" fmla="*/ 2065001 h 3694853"/>
                  <a:gd name="connsiteX171" fmla="*/ 1744133 w 3557693"/>
                  <a:gd name="connsiteY171" fmla="*/ 2123440 h 3694853"/>
                  <a:gd name="connsiteX172" fmla="*/ 1794933 w 3557693"/>
                  <a:gd name="connsiteY172" fmla="*/ 2255520 h 3694853"/>
                  <a:gd name="connsiteX173" fmla="*/ 1805093 w 3557693"/>
                  <a:gd name="connsiteY173" fmla="*/ 2499360 h 3694853"/>
                  <a:gd name="connsiteX174" fmla="*/ 1784773 w 3557693"/>
                  <a:gd name="connsiteY174" fmla="*/ 2753360 h 3694853"/>
                  <a:gd name="connsiteX175" fmla="*/ 1733973 w 3557693"/>
                  <a:gd name="connsiteY175" fmla="*/ 3048000 h 3694853"/>
                  <a:gd name="connsiteX176" fmla="*/ 1683173 w 3557693"/>
                  <a:gd name="connsiteY176" fmla="*/ 3342640 h 3694853"/>
                  <a:gd name="connsiteX177" fmla="*/ 1632373 w 3557693"/>
                  <a:gd name="connsiteY177" fmla="*/ 3586480 h 3694853"/>
                  <a:gd name="connsiteX178" fmla="*/ 1825413 w 3557693"/>
                  <a:gd name="connsiteY178" fmla="*/ 3667760 h 3694853"/>
                  <a:gd name="connsiteX179" fmla="*/ 2120053 w 3557693"/>
                  <a:gd name="connsiteY179" fmla="*/ 3677920 h 3694853"/>
                  <a:gd name="connsiteX180" fmla="*/ 2191173 w 3557693"/>
                  <a:gd name="connsiteY180" fmla="*/ 3627120 h 3694853"/>
                  <a:gd name="connsiteX181" fmla="*/ 2181013 w 3557693"/>
                  <a:gd name="connsiteY181" fmla="*/ 3271520 h 3694853"/>
                  <a:gd name="connsiteX182" fmla="*/ 2159909 w 3557693"/>
                  <a:gd name="connsiteY182" fmla="*/ 2353033 h 3694853"/>
                  <a:gd name="connsiteX0" fmla="*/ 2159909 w 3557693"/>
                  <a:gd name="connsiteY0" fmla="*/ 2353033 h 3694853"/>
                  <a:gd name="connsiteX1" fmla="*/ 2302933 w 3557693"/>
                  <a:gd name="connsiteY1" fmla="*/ 2103120 h 3694853"/>
                  <a:gd name="connsiteX2" fmla="*/ 2628053 w 3557693"/>
                  <a:gd name="connsiteY2" fmla="*/ 1838960 h 3694853"/>
                  <a:gd name="connsiteX3" fmla="*/ 3014133 w 3557693"/>
                  <a:gd name="connsiteY3" fmla="*/ 1615440 h 3694853"/>
                  <a:gd name="connsiteX4" fmla="*/ 3288453 w 3557693"/>
                  <a:gd name="connsiteY4" fmla="*/ 1503680 h 3694853"/>
                  <a:gd name="connsiteX5" fmla="*/ 3471333 w 3557693"/>
                  <a:gd name="connsiteY5" fmla="*/ 1391920 h 3694853"/>
                  <a:gd name="connsiteX6" fmla="*/ 3552613 w 3557693"/>
                  <a:gd name="connsiteY6" fmla="*/ 1280160 h 3694853"/>
                  <a:gd name="connsiteX7" fmla="*/ 3501813 w 3557693"/>
                  <a:gd name="connsiteY7" fmla="*/ 1270000 h 3694853"/>
                  <a:gd name="connsiteX8" fmla="*/ 3430693 w 3557693"/>
                  <a:gd name="connsiteY8" fmla="*/ 1371600 h 3694853"/>
                  <a:gd name="connsiteX9" fmla="*/ 3237653 w 3557693"/>
                  <a:gd name="connsiteY9" fmla="*/ 1473200 h 3694853"/>
                  <a:gd name="connsiteX10" fmla="*/ 2922693 w 3557693"/>
                  <a:gd name="connsiteY10" fmla="*/ 1605280 h 3694853"/>
                  <a:gd name="connsiteX11" fmla="*/ 2892213 w 3557693"/>
                  <a:gd name="connsiteY11" fmla="*/ 1595120 h 3694853"/>
                  <a:gd name="connsiteX12" fmla="*/ 2922693 w 3557693"/>
                  <a:gd name="connsiteY12" fmla="*/ 1483360 h 3694853"/>
                  <a:gd name="connsiteX13" fmla="*/ 2983653 w 3557693"/>
                  <a:gd name="connsiteY13" fmla="*/ 1320800 h 3694853"/>
                  <a:gd name="connsiteX14" fmla="*/ 2983653 w 3557693"/>
                  <a:gd name="connsiteY14" fmla="*/ 1270000 h 3694853"/>
                  <a:gd name="connsiteX15" fmla="*/ 2932853 w 3557693"/>
                  <a:gd name="connsiteY15" fmla="*/ 1280160 h 3694853"/>
                  <a:gd name="connsiteX16" fmla="*/ 2902373 w 3557693"/>
                  <a:gd name="connsiteY16" fmla="*/ 1361440 h 3694853"/>
                  <a:gd name="connsiteX17" fmla="*/ 2821093 w 3557693"/>
                  <a:gd name="connsiteY17" fmla="*/ 1584960 h 3694853"/>
                  <a:gd name="connsiteX18" fmla="*/ 2790613 w 3557693"/>
                  <a:gd name="connsiteY18" fmla="*/ 1666240 h 3694853"/>
                  <a:gd name="connsiteX19" fmla="*/ 2668693 w 3557693"/>
                  <a:gd name="connsiteY19" fmla="*/ 1737360 h 3694853"/>
                  <a:gd name="connsiteX20" fmla="*/ 2475653 w 3557693"/>
                  <a:gd name="connsiteY20" fmla="*/ 1838960 h 3694853"/>
                  <a:gd name="connsiteX21" fmla="*/ 2374053 w 3557693"/>
                  <a:gd name="connsiteY21" fmla="*/ 1899920 h 3694853"/>
                  <a:gd name="connsiteX22" fmla="*/ 2231813 w 3557693"/>
                  <a:gd name="connsiteY22" fmla="*/ 2011680 h 3694853"/>
                  <a:gd name="connsiteX23" fmla="*/ 2313093 w 3557693"/>
                  <a:gd name="connsiteY23" fmla="*/ 1666240 h 3694853"/>
                  <a:gd name="connsiteX24" fmla="*/ 2384213 w 3557693"/>
                  <a:gd name="connsiteY24" fmla="*/ 1280160 h 3694853"/>
                  <a:gd name="connsiteX25" fmla="*/ 2597573 w 3557693"/>
                  <a:gd name="connsiteY25" fmla="*/ 1056640 h 3694853"/>
                  <a:gd name="connsiteX26" fmla="*/ 2668693 w 3557693"/>
                  <a:gd name="connsiteY26" fmla="*/ 894080 h 3694853"/>
                  <a:gd name="connsiteX27" fmla="*/ 2628053 w 3557693"/>
                  <a:gd name="connsiteY27" fmla="*/ 894080 h 3694853"/>
                  <a:gd name="connsiteX28" fmla="*/ 2567093 w 3557693"/>
                  <a:gd name="connsiteY28" fmla="*/ 1026160 h 3694853"/>
                  <a:gd name="connsiteX29" fmla="*/ 2414693 w 3557693"/>
                  <a:gd name="connsiteY29" fmla="*/ 1148080 h 3694853"/>
                  <a:gd name="connsiteX30" fmla="*/ 2465493 w 3557693"/>
                  <a:gd name="connsiteY30" fmla="*/ 975360 h 3694853"/>
                  <a:gd name="connsiteX31" fmla="*/ 2546773 w 3557693"/>
                  <a:gd name="connsiteY31" fmla="*/ 680720 h 3694853"/>
                  <a:gd name="connsiteX32" fmla="*/ 2648373 w 3557693"/>
                  <a:gd name="connsiteY32" fmla="*/ 589280 h 3694853"/>
                  <a:gd name="connsiteX33" fmla="*/ 2729653 w 3557693"/>
                  <a:gd name="connsiteY33" fmla="*/ 497840 h 3694853"/>
                  <a:gd name="connsiteX34" fmla="*/ 2739813 w 3557693"/>
                  <a:gd name="connsiteY34" fmla="*/ 447040 h 3694853"/>
                  <a:gd name="connsiteX35" fmla="*/ 2699173 w 3557693"/>
                  <a:gd name="connsiteY35" fmla="*/ 467360 h 3694853"/>
                  <a:gd name="connsiteX36" fmla="*/ 2628053 w 3557693"/>
                  <a:gd name="connsiteY36" fmla="*/ 548640 h 3694853"/>
                  <a:gd name="connsiteX37" fmla="*/ 2567093 w 3557693"/>
                  <a:gd name="connsiteY37" fmla="*/ 579120 h 3694853"/>
                  <a:gd name="connsiteX38" fmla="*/ 2678853 w 3557693"/>
                  <a:gd name="connsiteY38" fmla="*/ 274320 h 3694853"/>
                  <a:gd name="connsiteX39" fmla="*/ 2729653 w 3557693"/>
                  <a:gd name="connsiteY39" fmla="*/ 40640 h 3694853"/>
                  <a:gd name="connsiteX40" fmla="*/ 2689013 w 3557693"/>
                  <a:gd name="connsiteY40" fmla="*/ 30480 h 3694853"/>
                  <a:gd name="connsiteX41" fmla="*/ 2668693 w 3557693"/>
                  <a:gd name="connsiteY41" fmla="*/ 142240 h 3694853"/>
                  <a:gd name="connsiteX42" fmla="*/ 2617893 w 3557693"/>
                  <a:gd name="connsiteY42" fmla="*/ 314960 h 3694853"/>
                  <a:gd name="connsiteX43" fmla="*/ 2597573 w 3557693"/>
                  <a:gd name="connsiteY43" fmla="*/ 314960 h 3694853"/>
                  <a:gd name="connsiteX44" fmla="*/ 2556933 w 3557693"/>
                  <a:gd name="connsiteY44" fmla="*/ 172720 h 3694853"/>
                  <a:gd name="connsiteX45" fmla="*/ 2526453 w 3557693"/>
                  <a:gd name="connsiteY45" fmla="*/ 81280 h 3694853"/>
                  <a:gd name="connsiteX46" fmla="*/ 2495973 w 3557693"/>
                  <a:gd name="connsiteY46" fmla="*/ 111760 h 3694853"/>
                  <a:gd name="connsiteX47" fmla="*/ 2516293 w 3557693"/>
                  <a:gd name="connsiteY47" fmla="*/ 172720 h 3694853"/>
                  <a:gd name="connsiteX48" fmla="*/ 2546773 w 3557693"/>
                  <a:gd name="connsiteY48" fmla="*/ 284480 h 3694853"/>
                  <a:gd name="connsiteX49" fmla="*/ 2567093 w 3557693"/>
                  <a:gd name="connsiteY49" fmla="*/ 375920 h 3694853"/>
                  <a:gd name="connsiteX50" fmla="*/ 2577253 w 3557693"/>
                  <a:gd name="connsiteY50" fmla="*/ 406400 h 3694853"/>
                  <a:gd name="connsiteX51" fmla="*/ 2495973 w 3557693"/>
                  <a:gd name="connsiteY51" fmla="*/ 640080 h 3694853"/>
                  <a:gd name="connsiteX52" fmla="*/ 2424853 w 3557693"/>
                  <a:gd name="connsiteY52" fmla="*/ 894080 h 3694853"/>
                  <a:gd name="connsiteX53" fmla="*/ 2363893 w 3557693"/>
                  <a:gd name="connsiteY53" fmla="*/ 863600 h 3694853"/>
                  <a:gd name="connsiteX54" fmla="*/ 2262293 w 3557693"/>
                  <a:gd name="connsiteY54" fmla="*/ 690880 h 3694853"/>
                  <a:gd name="connsiteX55" fmla="*/ 2221653 w 3557693"/>
                  <a:gd name="connsiteY55" fmla="*/ 609600 h 3694853"/>
                  <a:gd name="connsiteX56" fmla="*/ 2201333 w 3557693"/>
                  <a:gd name="connsiteY56" fmla="*/ 640080 h 3694853"/>
                  <a:gd name="connsiteX57" fmla="*/ 2241973 w 3557693"/>
                  <a:gd name="connsiteY57" fmla="*/ 741680 h 3694853"/>
                  <a:gd name="connsiteX58" fmla="*/ 2302933 w 3557693"/>
                  <a:gd name="connsiteY58" fmla="*/ 853440 h 3694853"/>
                  <a:gd name="connsiteX59" fmla="*/ 2353733 w 3557693"/>
                  <a:gd name="connsiteY59" fmla="*/ 934720 h 3694853"/>
                  <a:gd name="connsiteX60" fmla="*/ 2384213 w 3557693"/>
                  <a:gd name="connsiteY60" fmla="*/ 965200 h 3694853"/>
                  <a:gd name="connsiteX61" fmla="*/ 2363893 w 3557693"/>
                  <a:gd name="connsiteY61" fmla="*/ 1076960 h 3694853"/>
                  <a:gd name="connsiteX62" fmla="*/ 2262293 w 3557693"/>
                  <a:gd name="connsiteY62" fmla="*/ 1422400 h 3694853"/>
                  <a:gd name="connsiteX63" fmla="*/ 2211493 w 3557693"/>
                  <a:gd name="connsiteY63" fmla="*/ 1676400 h 3694853"/>
                  <a:gd name="connsiteX64" fmla="*/ 2160693 w 3557693"/>
                  <a:gd name="connsiteY64" fmla="*/ 1818640 h 3694853"/>
                  <a:gd name="connsiteX65" fmla="*/ 2089573 w 3557693"/>
                  <a:gd name="connsiteY65" fmla="*/ 1838960 h 3694853"/>
                  <a:gd name="connsiteX66" fmla="*/ 2048933 w 3557693"/>
                  <a:gd name="connsiteY66" fmla="*/ 1686560 h 3694853"/>
                  <a:gd name="connsiteX67" fmla="*/ 1957493 w 3557693"/>
                  <a:gd name="connsiteY67" fmla="*/ 1351280 h 3694853"/>
                  <a:gd name="connsiteX68" fmla="*/ 1845733 w 3557693"/>
                  <a:gd name="connsiteY68" fmla="*/ 894080 h 3694853"/>
                  <a:gd name="connsiteX69" fmla="*/ 1805093 w 3557693"/>
                  <a:gd name="connsiteY69" fmla="*/ 436880 h 3694853"/>
                  <a:gd name="connsiteX70" fmla="*/ 1815253 w 3557693"/>
                  <a:gd name="connsiteY70" fmla="*/ 254000 h 3694853"/>
                  <a:gd name="connsiteX71" fmla="*/ 1774613 w 3557693"/>
                  <a:gd name="connsiteY71" fmla="*/ 213360 h 3694853"/>
                  <a:gd name="connsiteX72" fmla="*/ 1764453 w 3557693"/>
                  <a:gd name="connsiteY72" fmla="*/ 365760 h 3694853"/>
                  <a:gd name="connsiteX73" fmla="*/ 1764453 w 3557693"/>
                  <a:gd name="connsiteY73" fmla="*/ 558800 h 3694853"/>
                  <a:gd name="connsiteX74" fmla="*/ 1774613 w 3557693"/>
                  <a:gd name="connsiteY74" fmla="*/ 670560 h 3694853"/>
                  <a:gd name="connsiteX75" fmla="*/ 1733973 w 3557693"/>
                  <a:gd name="connsiteY75" fmla="*/ 609600 h 3694853"/>
                  <a:gd name="connsiteX76" fmla="*/ 1622213 w 3557693"/>
                  <a:gd name="connsiteY76" fmla="*/ 406400 h 3694853"/>
                  <a:gd name="connsiteX77" fmla="*/ 1571413 w 3557693"/>
                  <a:gd name="connsiteY77" fmla="*/ 142240 h 3694853"/>
                  <a:gd name="connsiteX78" fmla="*/ 1540933 w 3557693"/>
                  <a:gd name="connsiteY78" fmla="*/ 60960 h 3694853"/>
                  <a:gd name="connsiteX79" fmla="*/ 1520613 w 3557693"/>
                  <a:gd name="connsiteY79" fmla="*/ 121920 h 3694853"/>
                  <a:gd name="connsiteX80" fmla="*/ 1551093 w 3557693"/>
                  <a:gd name="connsiteY80" fmla="*/ 365760 h 3694853"/>
                  <a:gd name="connsiteX81" fmla="*/ 1571413 w 3557693"/>
                  <a:gd name="connsiteY81" fmla="*/ 426720 h 3694853"/>
                  <a:gd name="connsiteX82" fmla="*/ 1540933 w 3557693"/>
                  <a:gd name="connsiteY82" fmla="*/ 416560 h 3694853"/>
                  <a:gd name="connsiteX83" fmla="*/ 1439333 w 3557693"/>
                  <a:gd name="connsiteY83" fmla="*/ 335280 h 3694853"/>
                  <a:gd name="connsiteX84" fmla="*/ 1327573 w 3557693"/>
                  <a:gd name="connsiteY84" fmla="*/ 274320 h 3694853"/>
                  <a:gd name="connsiteX85" fmla="*/ 1317413 w 3557693"/>
                  <a:gd name="connsiteY85" fmla="*/ 304800 h 3694853"/>
                  <a:gd name="connsiteX86" fmla="*/ 1429173 w 3557693"/>
                  <a:gd name="connsiteY86" fmla="*/ 396240 h 3694853"/>
                  <a:gd name="connsiteX87" fmla="*/ 1571413 w 3557693"/>
                  <a:gd name="connsiteY87" fmla="*/ 477520 h 3694853"/>
                  <a:gd name="connsiteX88" fmla="*/ 1601893 w 3557693"/>
                  <a:gd name="connsiteY88" fmla="*/ 497840 h 3694853"/>
                  <a:gd name="connsiteX89" fmla="*/ 1683173 w 3557693"/>
                  <a:gd name="connsiteY89" fmla="*/ 629920 h 3694853"/>
                  <a:gd name="connsiteX90" fmla="*/ 1764453 w 3557693"/>
                  <a:gd name="connsiteY90" fmla="*/ 731520 h 3694853"/>
                  <a:gd name="connsiteX91" fmla="*/ 1784773 w 3557693"/>
                  <a:gd name="connsiteY91" fmla="*/ 843280 h 3694853"/>
                  <a:gd name="connsiteX92" fmla="*/ 1815253 w 3557693"/>
                  <a:gd name="connsiteY92" fmla="*/ 1036320 h 3694853"/>
                  <a:gd name="connsiteX93" fmla="*/ 1876213 w 3557693"/>
                  <a:gd name="connsiteY93" fmla="*/ 1310640 h 3694853"/>
                  <a:gd name="connsiteX94" fmla="*/ 1855893 w 3557693"/>
                  <a:gd name="connsiteY94" fmla="*/ 1310640 h 3694853"/>
                  <a:gd name="connsiteX95" fmla="*/ 1591733 w 3557693"/>
                  <a:gd name="connsiteY95" fmla="*/ 1137920 h 3694853"/>
                  <a:gd name="connsiteX96" fmla="*/ 1408853 w 3557693"/>
                  <a:gd name="connsiteY96" fmla="*/ 914400 h 3694853"/>
                  <a:gd name="connsiteX97" fmla="*/ 1327573 w 3557693"/>
                  <a:gd name="connsiteY97" fmla="*/ 782320 h 3694853"/>
                  <a:gd name="connsiteX98" fmla="*/ 1307253 w 3557693"/>
                  <a:gd name="connsiteY98" fmla="*/ 619760 h 3694853"/>
                  <a:gd name="connsiteX99" fmla="*/ 1286933 w 3557693"/>
                  <a:gd name="connsiteY99" fmla="*/ 589280 h 3694853"/>
                  <a:gd name="connsiteX100" fmla="*/ 1256453 w 3557693"/>
                  <a:gd name="connsiteY100" fmla="*/ 670560 h 3694853"/>
                  <a:gd name="connsiteX101" fmla="*/ 1266613 w 3557693"/>
                  <a:gd name="connsiteY101" fmla="*/ 772160 h 3694853"/>
                  <a:gd name="connsiteX102" fmla="*/ 1185333 w 3557693"/>
                  <a:gd name="connsiteY102" fmla="*/ 690880 h 3694853"/>
                  <a:gd name="connsiteX103" fmla="*/ 1012613 w 3557693"/>
                  <a:gd name="connsiteY103" fmla="*/ 508000 h 3694853"/>
                  <a:gd name="connsiteX104" fmla="*/ 941493 w 3557693"/>
                  <a:gd name="connsiteY104" fmla="*/ 375920 h 3694853"/>
                  <a:gd name="connsiteX105" fmla="*/ 890693 w 3557693"/>
                  <a:gd name="connsiteY105" fmla="*/ 294640 h 3694853"/>
                  <a:gd name="connsiteX106" fmla="*/ 860213 w 3557693"/>
                  <a:gd name="connsiteY106" fmla="*/ 294640 h 3694853"/>
                  <a:gd name="connsiteX107" fmla="*/ 880533 w 3557693"/>
                  <a:gd name="connsiteY107" fmla="*/ 365760 h 3694853"/>
                  <a:gd name="connsiteX108" fmla="*/ 982133 w 3557693"/>
                  <a:gd name="connsiteY108" fmla="*/ 548640 h 3694853"/>
                  <a:gd name="connsiteX109" fmla="*/ 1083733 w 3557693"/>
                  <a:gd name="connsiteY109" fmla="*/ 650240 h 3694853"/>
                  <a:gd name="connsiteX110" fmla="*/ 1012613 w 3557693"/>
                  <a:gd name="connsiteY110" fmla="*/ 650240 h 3694853"/>
                  <a:gd name="connsiteX111" fmla="*/ 850053 w 3557693"/>
                  <a:gd name="connsiteY111" fmla="*/ 579120 h 3694853"/>
                  <a:gd name="connsiteX112" fmla="*/ 829733 w 3557693"/>
                  <a:gd name="connsiteY112" fmla="*/ 599440 h 3694853"/>
                  <a:gd name="connsiteX113" fmla="*/ 921173 w 3557693"/>
                  <a:gd name="connsiteY113" fmla="*/ 650240 h 3694853"/>
                  <a:gd name="connsiteX114" fmla="*/ 1073573 w 3557693"/>
                  <a:gd name="connsiteY114" fmla="*/ 711200 h 3694853"/>
                  <a:gd name="connsiteX115" fmla="*/ 1124373 w 3557693"/>
                  <a:gd name="connsiteY115" fmla="*/ 721360 h 3694853"/>
                  <a:gd name="connsiteX116" fmla="*/ 1246293 w 3557693"/>
                  <a:gd name="connsiteY116" fmla="*/ 822960 h 3694853"/>
                  <a:gd name="connsiteX117" fmla="*/ 1286933 w 3557693"/>
                  <a:gd name="connsiteY117" fmla="*/ 853440 h 3694853"/>
                  <a:gd name="connsiteX118" fmla="*/ 1398693 w 3557693"/>
                  <a:gd name="connsiteY118" fmla="*/ 985520 h 3694853"/>
                  <a:gd name="connsiteX119" fmla="*/ 1500293 w 3557693"/>
                  <a:gd name="connsiteY119" fmla="*/ 1117600 h 3694853"/>
                  <a:gd name="connsiteX120" fmla="*/ 1683173 w 3557693"/>
                  <a:gd name="connsiteY120" fmla="*/ 1290320 h 3694853"/>
                  <a:gd name="connsiteX121" fmla="*/ 1845733 w 3557693"/>
                  <a:gd name="connsiteY121" fmla="*/ 1422400 h 3694853"/>
                  <a:gd name="connsiteX122" fmla="*/ 1866053 w 3557693"/>
                  <a:gd name="connsiteY122" fmla="*/ 1473200 h 3694853"/>
                  <a:gd name="connsiteX123" fmla="*/ 1886373 w 3557693"/>
                  <a:gd name="connsiteY123" fmla="*/ 1625600 h 3694853"/>
                  <a:gd name="connsiteX124" fmla="*/ 1896533 w 3557693"/>
                  <a:gd name="connsiteY124" fmla="*/ 1717040 h 3694853"/>
                  <a:gd name="connsiteX125" fmla="*/ 1886373 w 3557693"/>
                  <a:gd name="connsiteY125" fmla="*/ 1879600 h 3694853"/>
                  <a:gd name="connsiteX126" fmla="*/ 1774613 w 3557693"/>
                  <a:gd name="connsiteY126" fmla="*/ 1828800 h 3694853"/>
                  <a:gd name="connsiteX127" fmla="*/ 1500293 w 3557693"/>
                  <a:gd name="connsiteY127" fmla="*/ 1778000 h 3694853"/>
                  <a:gd name="connsiteX128" fmla="*/ 1256453 w 3557693"/>
                  <a:gd name="connsiteY128" fmla="*/ 1706880 h 3694853"/>
                  <a:gd name="connsiteX129" fmla="*/ 900853 w 3557693"/>
                  <a:gd name="connsiteY129" fmla="*/ 1574800 h 3694853"/>
                  <a:gd name="connsiteX130" fmla="*/ 667173 w 3557693"/>
                  <a:gd name="connsiteY130" fmla="*/ 1341120 h 3694853"/>
                  <a:gd name="connsiteX131" fmla="*/ 514773 w 3557693"/>
                  <a:gd name="connsiteY131" fmla="*/ 1137920 h 3694853"/>
                  <a:gd name="connsiteX132" fmla="*/ 423333 w 3557693"/>
                  <a:gd name="connsiteY132" fmla="*/ 1036320 h 3694853"/>
                  <a:gd name="connsiteX133" fmla="*/ 362373 w 3557693"/>
                  <a:gd name="connsiteY133" fmla="*/ 1046480 h 3694853"/>
                  <a:gd name="connsiteX134" fmla="*/ 443653 w 3557693"/>
                  <a:gd name="connsiteY134" fmla="*/ 1137920 h 3694853"/>
                  <a:gd name="connsiteX135" fmla="*/ 565573 w 3557693"/>
                  <a:gd name="connsiteY135" fmla="*/ 1320800 h 3694853"/>
                  <a:gd name="connsiteX136" fmla="*/ 626533 w 3557693"/>
                  <a:gd name="connsiteY136" fmla="*/ 1402080 h 3694853"/>
                  <a:gd name="connsiteX137" fmla="*/ 555413 w 3557693"/>
                  <a:gd name="connsiteY137" fmla="*/ 1391920 h 3694853"/>
                  <a:gd name="connsiteX138" fmla="*/ 382693 w 3557693"/>
                  <a:gd name="connsiteY138" fmla="*/ 1300480 h 3694853"/>
                  <a:gd name="connsiteX139" fmla="*/ 209973 w 3557693"/>
                  <a:gd name="connsiteY139" fmla="*/ 1178560 h 3694853"/>
                  <a:gd name="connsiteX140" fmla="*/ 47413 w 3557693"/>
                  <a:gd name="connsiteY140" fmla="*/ 1046480 h 3694853"/>
                  <a:gd name="connsiteX141" fmla="*/ 6773 w 3557693"/>
                  <a:gd name="connsiteY141" fmla="*/ 1056640 h 3694853"/>
                  <a:gd name="connsiteX142" fmla="*/ 88053 w 3557693"/>
                  <a:gd name="connsiteY142" fmla="*/ 1127760 h 3694853"/>
                  <a:gd name="connsiteX143" fmla="*/ 362373 w 3557693"/>
                  <a:gd name="connsiteY143" fmla="*/ 1351280 h 3694853"/>
                  <a:gd name="connsiteX144" fmla="*/ 606213 w 3557693"/>
                  <a:gd name="connsiteY144" fmla="*/ 1463040 h 3694853"/>
                  <a:gd name="connsiteX145" fmla="*/ 707813 w 3557693"/>
                  <a:gd name="connsiteY145" fmla="*/ 1483360 h 3694853"/>
                  <a:gd name="connsiteX146" fmla="*/ 758613 w 3557693"/>
                  <a:gd name="connsiteY146" fmla="*/ 1544320 h 3694853"/>
                  <a:gd name="connsiteX147" fmla="*/ 819573 w 3557693"/>
                  <a:gd name="connsiteY147" fmla="*/ 1595120 h 3694853"/>
                  <a:gd name="connsiteX148" fmla="*/ 911013 w 3557693"/>
                  <a:gd name="connsiteY148" fmla="*/ 1645920 h 3694853"/>
                  <a:gd name="connsiteX149" fmla="*/ 1236133 w 3557693"/>
                  <a:gd name="connsiteY149" fmla="*/ 1767840 h 3694853"/>
                  <a:gd name="connsiteX150" fmla="*/ 1540933 w 3557693"/>
                  <a:gd name="connsiteY150" fmla="*/ 1879600 h 3694853"/>
                  <a:gd name="connsiteX151" fmla="*/ 1652693 w 3557693"/>
                  <a:gd name="connsiteY151" fmla="*/ 1950720 h 3694853"/>
                  <a:gd name="connsiteX152" fmla="*/ 1469813 w 3557693"/>
                  <a:gd name="connsiteY152" fmla="*/ 1920240 h 3694853"/>
                  <a:gd name="connsiteX153" fmla="*/ 1286933 w 3557693"/>
                  <a:gd name="connsiteY153" fmla="*/ 1920240 h 3694853"/>
                  <a:gd name="connsiteX154" fmla="*/ 1053253 w 3557693"/>
                  <a:gd name="connsiteY154" fmla="*/ 1899920 h 3694853"/>
                  <a:gd name="connsiteX155" fmla="*/ 809413 w 3557693"/>
                  <a:gd name="connsiteY155" fmla="*/ 1828800 h 3694853"/>
                  <a:gd name="connsiteX156" fmla="*/ 545253 w 3557693"/>
                  <a:gd name="connsiteY156" fmla="*/ 1737360 h 3694853"/>
                  <a:gd name="connsiteX157" fmla="*/ 514773 w 3557693"/>
                  <a:gd name="connsiteY157" fmla="*/ 1727200 h 3694853"/>
                  <a:gd name="connsiteX158" fmla="*/ 382693 w 3557693"/>
                  <a:gd name="connsiteY158" fmla="*/ 1635760 h 3694853"/>
                  <a:gd name="connsiteX159" fmla="*/ 342053 w 3557693"/>
                  <a:gd name="connsiteY159" fmla="*/ 1645920 h 3694853"/>
                  <a:gd name="connsiteX160" fmla="*/ 474133 w 3557693"/>
                  <a:gd name="connsiteY160" fmla="*/ 1767840 h 3694853"/>
                  <a:gd name="connsiteX161" fmla="*/ 728133 w 3557693"/>
                  <a:gd name="connsiteY161" fmla="*/ 1849120 h 3694853"/>
                  <a:gd name="connsiteX162" fmla="*/ 606213 w 3557693"/>
                  <a:gd name="connsiteY162" fmla="*/ 1849120 h 3694853"/>
                  <a:gd name="connsiteX163" fmla="*/ 474133 w 3557693"/>
                  <a:gd name="connsiteY163" fmla="*/ 1838960 h 3694853"/>
                  <a:gd name="connsiteX164" fmla="*/ 474133 w 3557693"/>
                  <a:gd name="connsiteY164" fmla="*/ 1889760 h 3694853"/>
                  <a:gd name="connsiteX165" fmla="*/ 585893 w 3557693"/>
                  <a:gd name="connsiteY165" fmla="*/ 1889760 h 3694853"/>
                  <a:gd name="connsiteX166" fmla="*/ 789093 w 3557693"/>
                  <a:gd name="connsiteY166" fmla="*/ 1889760 h 3694853"/>
                  <a:gd name="connsiteX167" fmla="*/ 992293 w 3557693"/>
                  <a:gd name="connsiteY167" fmla="*/ 1930400 h 3694853"/>
                  <a:gd name="connsiteX168" fmla="*/ 1266613 w 3557693"/>
                  <a:gd name="connsiteY168" fmla="*/ 1950720 h 3694853"/>
                  <a:gd name="connsiteX169" fmla="*/ 1583845 w 3557693"/>
                  <a:gd name="connsiteY169" fmla="*/ 1992993 h 3694853"/>
                  <a:gd name="connsiteX170" fmla="*/ 1744133 w 3557693"/>
                  <a:gd name="connsiteY170" fmla="*/ 2123440 h 3694853"/>
                  <a:gd name="connsiteX171" fmla="*/ 1794933 w 3557693"/>
                  <a:gd name="connsiteY171" fmla="*/ 2255520 h 3694853"/>
                  <a:gd name="connsiteX172" fmla="*/ 1805093 w 3557693"/>
                  <a:gd name="connsiteY172" fmla="*/ 2499360 h 3694853"/>
                  <a:gd name="connsiteX173" fmla="*/ 1784773 w 3557693"/>
                  <a:gd name="connsiteY173" fmla="*/ 2753360 h 3694853"/>
                  <a:gd name="connsiteX174" fmla="*/ 1733973 w 3557693"/>
                  <a:gd name="connsiteY174" fmla="*/ 3048000 h 3694853"/>
                  <a:gd name="connsiteX175" fmla="*/ 1683173 w 3557693"/>
                  <a:gd name="connsiteY175" fmla="*/ 3342640 h 3694853"/>
                  <a:gd name="connsiteX176" fmla="*/ 1632373 w 3557693"/>
                  <a:gd name="connsiteY176" fmla="*/ 3586480 h 3694853"/>
                  <a:gd name="connsiteX177" fmla="*/ 1825413 w 3557693"/>
                  <a:gd name="connsiteY177" fmla="*/ 3667760 h 3694853"/>
                  <a:gd name="connsiteX178" fmla="*/ 2120053 w 3557693"/>
                  <a:gd name="connsiteY178" fmla="*/ 3677920 h 3694853"/>
                  <a:gd name="connsiteX179" fmla="*/ 2191173 w 3557693"/>
                  <a:gd name="connsiteY179" fmla="*/ 3627120 h 3694853"/>
                  <a:gd name="connsiteX180" fmla="*/ 2181013 w 3557693"/>
                  <a:gd name="connsiteY180" fmla="*/ 3271520 h 3694853"/>
                  <a:gd name="connsiteX181" fmla="*/ 2159909 w 3557693"/>
                  <a:gd name="connsiteY181" fmla="*/ 2353033 h 3694853"/>
                  <a:gd name="connsiteX0" fmla="*/ 2159909 w 3557693"/>
                  <a:gd name="connsiteY0" fmla="*/ 2353033 h 3694853"/>
                  <a:gd name="connsiteX1" fmla="*/ 2303925 w 3557693"/>
                  <a:gd name="connsiteY1" fmla="*/ 2065001 h 3694853"/>
                  <a:gd name="connsiteX2" fmla="*/ 2628053 w 3557693"/>
                  <a:gd name="connsiteY2" fmla="*/ 1838960 h 3694853"/>
                  <a:gd name="connsiteX3" fmla="*/ 3014133 w 3557693"/>
                  <a:gd name="connsiteY3" fmla="*/ 1615440 h 3694853"/>
                  <a:gd name="connsiteX4" fmla="*/ 3288453 w 3557693"/>
                  <a:gd name="connsiteY4" fmla="*/ 1503680 h 3694853"/>
                  <a:gd name="connsiteX5" fmla="*/ 3471333 w 3557693"/>
                  <a:gd name="connsiteY5" fmla="*/ 1391920 h 3694853"/>
                  <a:gd name="connsiteX6" fmla="*/ 3552613 w 3557693"/>
                  <a:gd name="connsiteY6" fmla="*/ 1280160 h 3694853"/>
                  <a:gd name="connsiteX7" fmla="*/ 3501813 w 3557693"/>
                  <a:gd name="connsiteY7" fmla="*/ 1270000 h 3694853"/>
                  <a:gd name="connsiteX8" fmla="*/ 3430693 w 3557693"/>
                  <a:gd name="connsiteY8" fmla="*/ 1371600 h 3694853"/>
                  <a:gd name="connsiteX9" fmla="*/ 3237653 w 3557693"/>
                  <a:gd name="connsiteY9" fmla="*/ 1473200 h 3694853"/>
                  <a:gd name="connsiteX10" fmla="*/ 2922693 w 3557693"/>
                  <a:gd name="connsiteY10" fmla="*/ 1605280 h 3694853"/>
                  <a:gd name="connsiteX11" fmla="*/ 2892213 w 3557693"/>
                  <a:gd name="connsiteY11" fmla="*/ 1595120 h 3694853"/>
                  <a:gd name="connsiteX12" fmla="*/ 2922693 w 3557693"/>
                  <a:gd name="connsiteY12" fmla="*/ 1483360 h 3694853"/>
                  <a:gd name="connsiteX13" fmla="*/ 2983653 w 3557693"/>
                  <a:gd name="connsiteY13" fmla="*/ 1320800 h 3694853"/>
                  <a:gd name="connsiteX14" fmla="*/ 2983653 w 3557693"/>
                  <a:gd name="connsiteY14" fmla="*/ 1270000 h 3694853"/>
                  <a:gd name="connsiteX15" fmla="*/ 2932853 w 3557693"/>
                  <a:gd name="connsiteY15" fmla="*/ 1280160 h 3694853"/>
                  <a:gd name="connsiteX16" fmla="*/ 2902373 w 3557693"/>
                  <a:gd name="connsiteY16" fmla="*/ 1361440 h 3694853"/>
                  <a:gd name="connsiteX17" fmla="*/ 2821093 w 3557693"/>
                  <a:gd name="connsiteY17" fmla="*/ 1584960 h 3694853"/>
                  <a:gd name="connsiteX18" fmla="*/ 2790613 w 3557693"/>
                  <a:gd name="connsiteY18" fmla="*/ 1666240 h 3694853"/>
                  <a:gd name="connsiteX19" fmla="*/ 2668693 w 3557693"/>
                  <a:gd name="connsiteY19" fmla="*/ 1737360 h 3694853"/>
                  <a:gd name="connsiteX20" fmla="*/ 2475653 w 3557693"/>
                  <a:gd name="connsiteY20" fmla="*/ 1838960 h 3694853"/>
                  <a:gd name="connsiteX21" fmla="*/ 2374053 w 3557693"/>
                  <a:gd name="connsiteY21" fmla="*/ 1899920 h 3694853"/>
                  <a:gd name="connsiteX22" fmla="*/ 2231813 w 3557693"/>
                  <a:gd name="connsiteY22" fmla="*/ 2011680 h 3694853"/>
                  <a:gd name="connsiteX23" fmla="*/ 2313093 w 3557693"/>
                  <a:gd name="connsiteY23" fmla="*/ 1666240 h 3694853"/>
                  <a:gd name="connsiteX24" fmla="*/ 2384213 w 3557693"/>
                  <a:gd name="connsiteY24" fmla="*/ 1280160 h 3694853"/>
                  <a:gd name="connsiteX25" fmla="*/ 2597573 w 3557693"/>
                  <a:gd name="connsiteY25" fmla="*/ 1056640 h 3694853"/>
                  <a:gd name="connsiteX26" fmla="*/ 2668693 w 3557693"/>
                  <a:gd name="connsiteY26" fmla="*/ 894080 h 3694853"/>
                  <a:gd name="connsiteX27" fmla="*/ 2628053 w 3557693"/>
                  <a:gd name="connsiteY27" fmla="*/ 894080 h 3694853"/>
                  <a:gd name="connsiteX28" fmla="*/ 2567093 w 3557693"/>
                  <a:gd name="connsiteY28" fmla="*/ 1026160 h 3694853"/>
                  <a:gd name="connsiteX29" fmla="*/ 2414693 w 3557693"/>
                  <a:gd name="connsiteY29" fmla="*/ 1148080 h 3694853"/>
                  <a:gd name="connsiteX30" fmla="*/ 2465493 w 3557693"/>
                  <a:gd name="connsiteY30" fmla="*/ 975360 h 3694853"/>
                  <a:gd name="connsiteX31" fmla="*/ 2546773 w 3557693"/>
                  <a:gd name="connsiteY31" fmla="*/ 680720 h 3694853"/>
                  <a:gd name="connsiteX32" fmla="*/ 2648373 w 3557693"/>
                  <a:gd name="connsiteY32" fmla="*/ 589280 h 3694853"/>
                  <a:gd name="connsiteX33" fmla="*/ 2729653 w 3557693"/>
                  <a:gd name="connsiteY33" fmla="*/ 497840 h 3694853"/>
                  <a:gd name="connsiteX34" fmla="*/ 2739813 w 3557693"/>
                  <a:gd name="connsiteY34" fmla="*/ 447040 h 3694853"/>
                  <a:gd name="connsiteX35" fmla="*/ 2699173 w 3557693"/>
                  <a:gd name="connsiteY35" fmla="*/ 467360 h 3694853"/>
                  <a:gd name="connsiteX36" fmla="*/ 2628053 w 3557693"/>
                  <a:gd name="connsiteY36" fmla="*/ 548640 h 3694853"/>
                  <a:gd name="connsiteX37" fmla="*/ 2567093 w 3557693"/>
                  <a:gd name="connsiteY37" fmla="*/ 579120 h 3694853"/>
                  <a:gd name="connsiteX38" fmla="*/ 2678853 w 3557693"/>
                  <a:gd name="connsiteY38" fmla="*/ 274320 h 3694853"/>
                  <a:gd name="connsiteX39" fmla="*/ 2729653 w 3557693"/>
                  <a:gd name="connsiteY39" fmla="*/ 40640 h 3694853"/>
                  <a:gd name="connsiteX40" fmla="*/ 2689013 w 3557693"/>
                  <a:gd name="connsiteY40" fmla="*/ 30480 h 3694853"/>
                  <a:gd name="connsiteX41" fmla="*/ 2668693 w 3557693"/>
                  <a:gd name="connsiteY41" fmla="*/ 142240 h 3694853"/>
                  <a:gd name="connsiteX42" fmla="*/ 2617893 w 3557693"/>
                  <a:gd name="connsiteY42" fmla="*/ 314960 h 3694853"/>
                  <a:gd name="connsiteX43" fmla="*/ 2597573 w 3557693"/>
                  <a:gd name="connsiteY43" fmla="*/ 314960 h 3694853"/>
                  <a:gd name="connsiteX44" fmla="*/ 2556933 w 3557693"/>
                  <a:gd name="connsiteY44" fmla="*/ 172720 h 3694853"/>
                  <a:gd name="connsiteX45" fmla="*/ 2526453 w 3557693"/>
                  <a:gd name="connsiteY45" fmla="*/ 81280 h 3694853"/>
                  <a:gd name="connsiteX46" fmla="*/ 2495973 w 3557693"/>
                  <a:gd name="connsiteY46" fmla="*/ 111760 h 3694853"/>
                  <a:gd name="connsiteX47" fmla="*/ 2516293 w 3557693"/>
                  <a:gd name="connsiteY47" fmla="*/ 172720 h 3694853"/>
                  <a:gd name="connsiteX48" fmla="*/ 2546773 w 3557693"/>
                  <a:gd name="connsiteY48" fmla="*/ 284480 h 3694853"/>
                  <a:gd name="connsiteX49" fmla="*/ 2567093 w 3557693"/>
                  <a:gd name="connsiteY49" fmla="*/ 375920 h 3694853"/>
                  <a:gd name="connsiteX50" fmla="*/ 2577253 w 3557693"/>
                  <a:gd name="connsiteY50" fmla="*/ 406400 h 3694853"/>
                  <a:gd name="connsiteX51" fmla="*/ 2495973 w 3557693"/>
                  <a:gd name="connsiteY51" fmla="*/ 640080 h 3694853"/>
                  <a:gd name="connsiteX52" fmla="*/ 2424853 w 3557693"/>
                  <a:gd name="connsiteY52" fmla="*/ 894080 h 3694853"/>
                  <a:gd name="connsiteX53" fmla="*/ 2363893 w 3557693"/>
                  <a:gd name="connsiteY53" fmla="*/ 863600 h 3694853"/>
                  <a:gd name="connsiteX54" fmla="*/ 2262293 w 3557693"/>
                  <a:gd name="connsiteY54" fmla="*/ 690880 h 3694853"/>
                  <a:gd name="connsiteX55" fmla="*/ 2221653 w 3557693"/>
                  <a:gd name="connsiteY55" fmla="*/ 609600 h 3694853"/>
                  <a:gd name="connsiteX56" fmla="*/ 2201333 w 3557693"/>
                  <a:gd name="connsiteY56" fmla="*/ 640080 h 3694853"/>
                  <a:gd name="connsiteX57" fmla="*/ 2241973 w 3557693"/>
                  <a:gd name="connsiteY57" fmla="*/ 741680 h 3694853"/>
                  <a:gd name="connsiteX58" fmla="*/ 2302933 w 3557693"/>
                  <a:gd name="connsiteY58" fmla="*/ 853440 h 3694853"/>
                  <a:gd name="connsiteX59" fmla="*/ 2353733 w 3557693"/>
                  <a:gd name="connsiteY59" fmla="*/ 934720 h 3694853"/>
                  <a:gd name="connsiteX60" fmla="*/ 2384213 w 3557693"/>
                  <a:gd name="connsiteY60" fmla="*/ 965200 h 3694853"/>
                  <a:gd name="connsiteX61" fmla="*/ 2363893 w 3557693"/>
                  <a:gd name="connsiteY61" fmla="*/ 1076960 h 3694853"/>
                  <a:gd name="connsiteX62" fmla="*/ 2262293 w 3557693"/>
                  <a:gd name="connsiteY62" fmla="*/ 1422400 h 3694853"/>
                  <a:gd name="connsiteX63" fmla="*/ 2211493 w 3557693"/>
                  <a:gd name="connsiteY63" fmla="*/ 1676400 h 3694853"/>
                  <a:gd name="connsiteX64" fmla="*/ 2160693 w 3557693"/>
                  <a:gd name="connsiteY64" fmla="*/ 1818640 h 3694853"/>
                  <a:gd name="connsiteX65" fmla="*/ 2089573 w 3557693"/>
                  <a:gd name="connsiteY65" fmla="*/ 1838960 h 3694853"/>
                  <a:gd name="connsiteX66" fmla="*/ 2048933 w 3557693"/>
                  <a:gd name="connsiteY66" fmla="*/ 1686560 h 3694853"/>
                  <a:gd name="connsiteX67" fmla="*/ 1957493 w 3557693"/>
                  <a:gd name="connsiteY67" fmla="*/ 1351280 h 3694853"/>
                  <a:gd name="connsiteX68" fmla="*/ 1845733 w 3557693"/>
                  <a:gd name="connsiteY68" fmla="*/ 894080 h 3694853"/>
                  <a:gd name="connsiteX69" fmla="*/ 1805093 w 3557693"/>
                  <a:gd name="connsiteY69" fmla="*/ 436880 h 3694853"/>
                  <a:gd name="connsiteX70" fmla="*/ 1815253 w 3557693"/>
                  <a:gd name="connsiteY70" fmla="*/ 254000 h 3694853"/>
                  <a:gd name="connsiteX71" fmla="*/ 1774613 w 3557693"/>
                  <a:gd name="connsiteY71" fmla="*/ 213360 h 3694853"/>
                  <a:gd name="connsiteX72" fmla="*/ 1764453 w 3557693"/>
                  <a:gd name="connsiteY72" fmla="*/ 365760 h 3694853"/>
                  <a:gd name="connsiteX73" fmla="*/ 1764453 w 3557693"/>
                  <a:gd name="connsiteY73" fmla="*/ 558800 h 3694853"/>
                  <a:gd name="connsiteX74" fmla="*/ 1774613 w 3557693"/>
                  <a:gd name="connsiteY74" fmla="*/ 670560 h 3694853"/>
                  <a:gd name="connsiteX75" fmla="*/ 1733973 w 3557693"/>
                  <a:gd name="connsiteY75" fmla="*/ 609600 h 3694853"/>
                  <a:gd name="connsiteX76" fmla="*/ 1622213 w 3557693"/>
                  <a:gd name="connsiteY76" fmla="*/ 406400 h 3694853"/>
                  <a:gd name="connsiteX77" fmla="*/ 1571413 w 3557693"/>
                  <a:gd name="connsiteY77" fmla="*/ 142240 h 3694853"/>
                  <a:gd name="connsiteX78" fmla="*/ 1540933 w 3557693"/>
                  <a:gd name="connsiteY78" fmla="*/ 60960 h 3694853"/>
                  <a:gd name="connsiteX79" fmla="*/ 1520613 w 3557693"/>
                  <a:gd name="connsiteY79" fmla="*/ 121920 h 3694853"/>
                  <a:gd name="connsiteX80" fmla="*/ 1551093 w 3557693"/>
                  <a:gd name="connsiteY80" fmla="*/ 365760 h 3694853"/>
                  <a:gd name="connsiteX81" fmla="*/ 1571413 w 3557693"/>
                  <a:gd name="connsiteY81" fmla="*/ 426720 h 3694853"/>
                  <a:gd name="connsiteX82" fmla="*/ 1540933 w 3557693"/>
                  <a:gd name="connsiteY82" fmla="*/ 416560 h 3694853"/>
                  <a:gd name="connsiteX83" fmla="*/ 1439333 w 3557693"/>
                  <a:gd name="connsiteY83" fmla="*/ 335280 h 3694853"/>
                  <a:gd name="connsiteX84" fmla="*/ 1327573 w 3557693"/>
                  <a:gd name="connsiteY84" fmla="*/ 274320 h 3694853"/>
                  <a:gd name="connsiteX85" fmla="*/ 1317413 w 3557693"/>
                  <a:gd name="connsiteY85" fmla="*/ 304800 h 3694853"/>
                  <a:gd name="connsiteX86" fmla="*/ 1429173 w 3557693"/>
                  <a:gd name="connsiteY86" fmla="*/ 396240 h 3694853"/>
                  <a:gd name="connsiteX87" fmla="*/ 1571413 w 3557693"/>
                  <a:gd name="connsiteY87" fmla="*/ 477520 h 3694853"/>
                  <a:gd name="connsiteX88" fmla="*/ 1601893 w 3557693"/>
                  <a:gd name="connsiteY88" fmla="*/ 497840 h 3694853"/>
                  <a:gd name="connsiteX89" fmla="*/ 1683173 w 3557693"/>
                  <a:gd name="connsiteY89" fmla="*/ 629920 h 3694853"/>
                  <a:gd name="connsiteX90" fmla="*/ 1764453 w 3557693"/>
                  <a:gd name="connsiteY90" fmla="*/ 731520 h 3694853"/>
                  <a:gd name="connsiteX91" fmla="*/ 1784773 w 3557693"/>
                  <a:gd name="connsiteY91" fmla="*/ 843280 h 3694853"/>
                  <a:gd name="connsiteX92" fmla="*/ 1815253 w 3557693"/>
                  <a:gd name="connsiteY92" fmla="*/ 1036320 h 3694853"/>
                  <a:gd name="connsiteX93" fmla="*/ 1876213 w 3557693"/>
                  <a:gd name="connsiteY93" fmla="*/ 1310640 h 3694853"/>
                  <a:gd name="connsiteX94" fmla="*/ 1855893 w 3557693"/>
                  <a:gd name="connsiteY94" fmla="*/ 1310640 h 3694853"/>
                  <a:gd name="connsiteX95" fmla="*/ 1591733 w 3557693"/>
                  <a:gd name="connsiteY95" fmla="*/ 1137920 h 3694853"/>
                  <a:gd name="connsiteX96" fmla="*/ 1408853 w 3557693"/>
                  <a:gd name="connsiteY96" fmla="*/ 914400 h 3694853"/>
                  <a:gd name="connsiteX97" fmla="*/ 1327573 w 3557693"/>
                  <a:gd name="connsiteY97" fmla="*/ 782320 h 3694853"/>
                  <a:gd name="connsiteX98" fmla="*/ 1307253 w 3557693"/>
                  <a:gd name="connsiteY98" fmla="*/ 619760 h 3694853"/>
                  <a:gd name="connsiteX99" fmla="*/ 1286933 w 3557693"/>
                  <a:gd name="connsiteY99" fmla="*/ 589280 h 3694853"/>
                  <a:gd name="connsiteX100" fmla="*/ 1256453 w 3557693"/>
                  <a:gd name="connsiteY100" fmla="*/ 670560 h 3694853"/>
                  <a:gd name="connsiteX101" fmla="*/ 1266613 w 3557693"/>
                  <a:gd name="connsiteY101" fmla="*/ 772160 h 3694853"/>
                  <a:gd name="connsiteX102" fmla="*/ 1185333 w 3557693"/>
                  <a:gd name="connsiteY102" fmla="*/ 690880 h 3694853"/>
                  <a:gd name="connsiteX103" fmla="*/ 1012613 w 3557693"/>
                  <a:gd name="connsiteY103" fmla="*/ 508000 h 3694853"/>
                  <a:gd name="connsiteX104" fmla="*/ 941493 w 3557693"/>
                  <a:gd name="connsiteY104" fmla="*/ 375920 h 3694853"/>
                  <a:gd name="connsiteX105" fmla="*/ 890693 w 3557693"/>
                  <a:gd name="connsiteY105" fmla="*/ 294640 h 3694853"/>
                  <a:gd name="connsiteX106" fmla="*/ 860213 w 3557693"/>
                  <a:gd name="connsiteY106" fmla="*/ 294640 h 3694853"/>
                  <a:gd name="connsiteX107" fmla="*/ 880533 w 3557693"/>
                  <a:gd name="connsiteY107" fmla="*/ 365760 h 3694853"/>
                  <a:gd name="connsiteX108" fmla="*/ 982133 w 3557693"/>
                  <a:gd name="connsiteY108" fmla="*/ 548640 h 3694853"/>
                  <a:gd name="connsiteX109" fmla="*/ 1083733 w 3557693"/>
                  <a:gd name="connsiteY109" fmla="*/ 650240 h 3694853"/>
                  <a:gd name="connsiteX110" fmla="*/ 1012613 w 3557693"/>
                  <a:gd name="connsiteY110" fmla="*/ 650240 h 3694853"/>
                  <a:gd name="connsiteX111" fmla="*/ 850053 w 3557693"/>
                  <a:gd name="connsiteY111" fmla="*/ 579120 h 3694853"/>
                  <a:gd name="connsiteX112" fmla="*/ 829733 w 3557693"/>
                  <a:gd name="connsiteY112" fmla="*/ 599440 h 3694853"/>
                  <a:gd name="connsiteX113" fmla="*/ 921173 w 3557693"/>
                  <a:gd name="connsiteY113" fmla="*/ 650240 h 3694853"/>
                  <a:gd name="connsiteX114" fmla="*/ 1073573 w 3557693"/>
                  <a:gd name="connsiteY114" fmla="*/ 711200 h 3694853"/>
                  <a:gd name="connsiteX115" fmla="*/ 1124373 w 3557693"/>
                  <a:gd name="connsiteY115" fmla="*/ 721360 h 3694853"/>
                  <a:gd name="connsiteX116" fmla="*/ 1246293 w 3557693"/>
                  <a:gd name="connsiteY116" fmla="*/ 822960 h 3694853"/>
                  <a:gd name="connsiteX117" fmla="*/ 1286933 w 3557693"/>
                  <a:gd name="connsiteY117" fmla="*/ 853440 h 3694853"/>
                  <a:gd name="connsiteX118" fmla="*/ 1398693 w 3557693"/>
                  <a:gd name="connsiteY118" fmla="*/ 985520 h 3694853"/>
                  <a:gd name="connsiteX119" fmla="*/ 1500293 w 3557693"/>
                  <a:gd name="connsiteY119" fmla="*/ 1117600 h 3694853"/>
                  <a:gd name="connsiteX120" fmla="*/ 1683173 w 3557693"/>
                  <a:gd name="connsiteY120" fmla="*/ 1290320 h 3694853"/>
                  <a:gd name="connsiteX121" fmla="*/ 1845733 w 3557693"/>
                  <a:gd name="connsiteY121" fmla="*/ 1422400 h 3694853"/>
                  <a:gd name="connsiteX122" fmla="*/ 1866053 w 3557693"/>
                  <a:gd name="connsiteY122" fmla="*/ 1473200 h 3694853"/>
                  <a:gd name="connsiteX123" fmla="*/ 1886373 w 3557693"/>
                  <a:gd name="connsiteY123" fmla="*/ 1625600 h 3694853"/>
                  <a:gd name="connsiteX124" fmla="*/ 1896533 w 3557693"/>
                  <a:gd name="connsiteY124" fmla="*/ 1717040 h 3694853"/>
                  <a:gd name="connsiteX125" fmla="*/ 1886373 w 3557693"/>
                  <a:gd name="connsiteY125" fmla="*/ 1879600 h 3694853"/>
                  <a:gd name="connsiteX126" fmla="*/ 1774613 w 3557693"/>
                  <a:gd name="connsiteY126" fmla="*/ 1828800 h 3694853"/>
                  <a:gd name="connsiteX127" fmla="*/ 1500293 w 3557693"/>
                  <a:gd name="connsiteY127" fmla="*/ 1778000 h 3694853"/>
                  <a:gd name="connsiteX128" fmla="*/ 1256453 w 3557693"/>
                  <a:gd name="connsiteY128" fmla="*/ 1706880 h 3694853"/>
                  <a:gd name="connsiteX129" fmla="*/ 900853 w 3557693"/>
                  <a:gd name="connsiteY129" fmla="*/ 1574800 h 3694853"/>
                  <a:gd name="connsiteX130" fmla="*/ 667173 w 3557693"/>
                  <a:gd name="connsiteY130" fmla="*/ 1341120 h 3694853"/>
                  <a:gd name="connsiteX131" fmla="*/ 514773 w 3557693"/>
                  <a:gd name="connsiteY131" fmla="*/ 1137920 h 3694853"/>
                  <a:gd name="connsiteX132" fmla="*/ 423333 w 3557693"/>
                  <a:gd name="connsiteY132" fmla="*/ 1036320 h 3694853"/>
                  <a:gd name="connsiteX133" fmla="*/ 362373 w 3557693"/>
                  <a:gd name="connsiteY133" fmla="*/ 1046480 h 3694853"/>
                  <a:gd name="connsiteX134" fmla="*/ 443653 w 3557693"/>
                  <a:gd name="connsiteY134" fmla="*/ 1137920 h 3694853"/>
                  <a:gd name="connsiteX135" fmla="*/ 565573 w 3557693"/>
                  <a:gd name="connsiteY135" fmla="*/ 1320800 h 3694853"/>
                  <a:gd name="connsiteX136" fmla="*/ 626533 w 3557693"/>
                  <a:gd name="connsiteY136" fmla="*/ 1402080 h 3694853"/>
                  <a:gd name="connsiteX137" fmla="*/ 555413 w 3557693"/>
                  <a:gd name="connsiteY137" fmla="*/ 1391920 h 3694853"/>
                  <a:gd name="connsiteX138" fmla="*/ 382693 w 3557693"/>
                  <a:gd name="connsiteY138" fmla="*/ 1300480 h 3694853"/>
                  <a:gd name="connsiteX139" fmla="*/ 209973 w 3557693"/>
                  <a:gd name="connsiteY139" fmla="*/ 1178560 h 3694853"/>
                  <a:gd name="connsiteX140" fmla="*/ 47413 w 3557693"/>
                  <a:gd name="connsiteY140" fmla="*/ 1046480 h 3694853"/>
                  <a:gd name="connsiteX141" fmla="*/ 6773 w 3557693"/>
                  <a:gd name="connsiteY141" fmla="*/ 1056640 h 3694853"/>
                  <a:gd name="connsiteX142" fmla="*/ 88053 w 3557693"/>
                  <a:gd name="connsiteY142" fmla="*/ 1127760 h 3694853"/>
                  <a:gd name="connsiteX143" fmla="*/ 362373 w 3557693"/>
                  <a:gd name="connsiteY143" fmla="*/ 1351280 h 3694853"/>
                  <a:gd name="connsiteX144" fmla="*/ 606213 w 3557693"/>
                  <a:gd name="connsiteY144" fmla="*/ 1463040 h 3694853"/>
                  <a:gd name="connsiteX145" fmla="*/ 707813 w 3557693"/>
                  <a:gd name="connsiteY145" fmla="*/ 1483360 h 3694853"/>
                  <a:gd name="connsiteX146" fmla="*/ 758613 w 3557693"/>
                  <a:gd name="connsiteY146" fmla="*/ 1544320 h 3694853"/>
                  <a:gd name="connsiteX147" fmla="*/ 819573 w 3557693"/>
                  <a:gd name="connsiteY147" fmla="*/ 1595120 h 3694853"/>
                  <a:gd name="connsiteX148" fmla="*/ 911013 w 3557693"/>
                  <a:gd name="connsiteY148" fmla="*/ 1645920 h 3694853"/>
                  <a:gd name="connsiteX149" fmla="*/ 1236133 w 3557693"/>
                  <a:gd name="connsiteY149" fmla="*/ 1767840 h 3694853"/>
                  <a:gd name="connsiteX150" fmla="*/ 1540933 w 3557693"/>
                  <a:gd name="connsiteY150" fmla="*/ 1879600 h 3694853"/>
                  <a:gd name="connsiteX151" fmla="*/ 1652693 w 3557693"/>
                  <a:gd name="connsiteY151" fmla="*/ 1950720 h 3694853"/>
                  <a:gd name="connsiteX152" fmla="*/ 1469813 w 3557693"/>
                  <a:gd name="connsiteY152" fmla="*/ 1920240 h 3694853"/>
                  <a:gd name="connsiteX153" fmla="*/ 1286933 w 3557693"/>
                  <a:gd name="connsiteY153" fmla="*/ 1920240 h 3694853"/>
                  <a:gd name="connsiteX154" fmla="*/ 1053253 w 3557693"/>
                  <a:gd name="connsiteY154" fmla="*/ 1899920 h 3694853"/>
                  <a:gd name="connsiteX155" fmla="*/ 809413 w 3557693"/>
                  <a:gd name="connsiteY155" fmla="*/ 1828800 h 3694853"/>
                  <a:gd name="connsiteX156" fmla="*/ 545253 w 3557693"/>
                  <a:gd name="connsiteY156" fmla="*/ 1737360 h 3694853"/>
                  <a:gd name="connsiteX157" fmla="*/ 514773 w 3557693"/>
                  <a:gd name="connsiteY157" fmla="*/ 1727200 h 3694853"/>
                  <a:gd name="connsiteX158" fmla="*/ 382693 w 3557693"/>
                  <a:gd name="connsiteY158" fmla="*/ 1635760 h 3694853"/>
                  <a:gd name="connsiteX159" fmla="*/ 342053 w 3557693"/>
                  <a:gd name="connsiteY159" fmla="*/ 1645920 h 3694853"/>
                  <a:gd name="connsiteX160" fmla="*/ 474133 w 3557693"/>
                  <a:gd name="connsiteY160" fmla="*/ 1767840 h 3694853"/>
                  <a:gd name="connsiteX161" fmla="*/ 728133 w 3557693"/>
                  <a:gd name="connsiteY161" fmla="*/ 1849120 h 3694853"/>
                  <a:gd name="connsiteX162" fmla="*/ 606213 w 3557693"/>
                  <a:gd name="connsiteY162" fmla="*/ 1849120 h 3694853"/>
                  <a:gd name="connsiteX163" fmla="*/ 474133 w 3557693"/>
                  <a:gd name="connsiteY163" fmla="*/ 1838960 h 3694853"/>
                  <a:gd name="connsiteX164" fmla="*/ 474133 w 3557693"/>
                  <a:gd name="connsiteY164" fmla="*/ 1889760 h 3694853"/>
                  <a:gd name="connsiteX165" fmla="*/ 585893 w 3557693"/>
                  <a:gd name="connsiteY165" fmla="*/ 1889760 h 3694853"/>
                  <a:gd name="connsiteX166" fmla="*/ 789093 w 3557693"/>
                  <a:gd name="connsiteY166" fmla="*/ 1889760 h 3694853"/>
                  <a:gd name="connsiteX167" fmla="*/ 992293 w 3557693"/>
                  <a:gd name="connsiteY167" fmla="*/ 1930400 h 3694853"/>
                  <a:gd name="connsiteX168" fmla="*/ 1266613 w 3557693"/>
                  <a:gd name="connsiteY168" fmla="*/ 1950720 h 3694853"/>
                  <a:gd name="connsiteX169" fmla="*/ 1583845 w 3557693"/>
                  <a:gd name="connsiteY169" fmla="*/ 1992993 h 3694853"/>
                  <a:gd name="connsiteX170" fmla="*/ 1744133 w 3557693"/>
                  <a:gd name="connsiteY170" fmla="*/ 2123440 h 3694853"/>
                  <a:gd name="connsiteX171" fmla="*/ 1794933 w 3557693"/>
                  <a:gd name="connsiteY171" fmla="*/ 2255520 h 3694853"/>
                  <a:gd name="connsiteX172" fmla="*/ 1805093 w 3557693"/>
                  <a:gd name="connsiteY172" fmla="*/ 2499360 h 3694853"/>
                  <a:gd name="connsiteX173" fmla="*/ 1784773 w 3557693"/>
                  <a:gd name="connsiteY173" fmla="*/ 2753360 h 3694853"/>
                  <a:gd name="connsiteX174" fmla="*/ 1733973 w 3557693"/>
                  <a:gd name="connsiteY174" fmla="*/ 3048000 h 3694853"/>
                  <a:gd name="connsiteX175" fmla="*/ 1683173 w 3557693"/>
                  <a:gd name="connsiteY175" fmla="*/ 3342640 h 3694853"/>
                  <a:gd name="connsiteX176" fmla="*/ 1632373 w 3557693"/>
                  <a:gd name="connsiteY176" fmla="*/ 3586480 h 3694853"/>
                  <a:gd name="connsiteX177" fmla="*/ 1825413 w 3557693"/>
                  <a:gd name="connsiteY177" fmla="*/ 3667760 h 3694853"/>
                  <a:gd name="connsiteX178" fmla="*/ 2120053 w 3557693"/>
                  <a:gd name="connsiteY178" fmla="*/ 3677920 h 3694853"/>
                  <a:gd name="connsiteX179" fmla="*/ 2191173 w 3557693"/>
                  <a:gd name="connsiteY179" fmla="*/ 3627120 h 3694853"/>
                  <a:gd name="connsiteX180" fmla="*/ 2181013 w 3557693"/>
                  <a:gd name="connsiteY180" fmla="*/ 3271520 h 3694853"/>
                  <a:gd name="connsiteX181" fmla="*/ 2159909 w 3557693"/>
                  <a:gd name="connsiteY181" fmla="*/ 2353033 h 3694853"/>
                  <a:gd name="connsiteX0" fmla="*/ 2159909 w 3557693"/>
                  <a:gd name="connsiteY0" fmla="*/ 2353033 h 3694853"/>
                  <a:gd name="connsiteX1" fmla="*/ 2303925 w 3557693"/>
                  <a:gd name="connsiteY1" fmla="*/ 2065001 h 3694853"/>
                  <a:gd name="connsiteX2" fmla="*/ 2628053 w 3557693"/>
                  <a:gd name="connsiteY2" fmla="*/ 1838960 h 3694853"/>
                  <a:gd name="connsiteX3" fmla="*/ 3014133 w 3557693"/>
                  <a:gd name="connsiteY3" fmla="*/ 1615440 h 3694853"/>
                  <a:gd name="connsiteX4" fmla="*/ 3288453 w 3557693"/>
                  <a:gd name="connsiteY4" fmla="*/ 1503680 h 3694853"/>
                  <a:gd name="connsiteX5" fmla="*/ 3471333 w 3557693"/>
                  <a:gd name="connsiteY5" fmla="*/ 1391920 h 3694853"/>
                  <a:gd name="connsiteX6" fmla="*/ 3552613 w 3557693"/>
                  <a:gd name="connsiteY6" fmla="*/ 1280160 h 3694853"/>
                  <a:gd name="connsiteX7" fmla="*/ 3501813 w 3557693"/>
                  <a:gd name="connsiteY7" fmla="*/ 1270000 h 3694853"/>
                  <a:gd name="connsiteX8" fmla="*/ 3430693 w 3557693"/>
                  <a:gd name="connsiteY8" fmla="*/ 1371600 h 3694853"/>
                  <a:gd name="connsiteX9" fmla="*/ 3237653 w 3557693"/>
                  <a:gd name="connsiteY9" fmla="*/ 1473200 h 3694853"/>
                  <a:gd name="connsiteX10" fmla="*/ 2922693 w 3557693"/>
                  <a:gd name="connsiteY10" fmla="*/ 1605280 h 3694853"/>
                  <a:gd name="connsiteX11" fmla="*/ 2892213 w 3557693"/>
                  <a:gd name="connsiteY11" fmla="*/ 1595120 h 3694853"/>
                  <a:gd name="connsiteX12" fmla="*/ 2922693 w 3557693"/>
                  <a:gd name="connsiteY12" fmla="*/ 1483360 h 3694853"/>
                  <a:gd name="connsiteX13" fmla="*/ 2983653 w 3557693"/>
                  <a:gd name="connsiteY13" fmla="*/ 1320800 h 3694853"/>
                  <a:gd name="connsiteX14" fmla="*/ 2983653 w 3557693"/>
                  <a:gd name="connsiteY14" fmla="*/ 1270000 h 3694853"/>
                  <a:gd name="connsiteX15" fmla="*/ 2932853 w 3557693"/>
                  <a:gd name="connsiteY15" fmla="*/ 1280160 h 3694853"/>
                  <a:gd name="connsiteX16" fmla="*/ 2902373 w 3557693"/>
                  <a:gd name="connsiteY16" fmla="*/ 1361440 h 3694853"/>
                  <a:gd name="connsiteX17" fmla="*/ 2821093 w 3557693"/>
                  <a:gd name="connsiteY17" fmla="*/ 1584960 h 3694853"/>
                  <a:gd name="connsiteX18" fmla="*/ 2790613 w 3557693"/>
                  <a:gd name="connsiteY18" fmla="*/ 1666240 h 3694853"/>
                  <a:gd name="connsiteX19" fmla="*/ 2668693 w 3557693"/>
                  <a:gd name="connsiteY19" fmla="*/ 1737360 h 3694853"/>
                  <a:gd name="connsiteX20" fmla="*/ 2519949 w 3557693"/>
                  <a:gd name="connsiteY20" fmla="*/ 1848977 h 3694853"/>
                  <a:gd name="connsiteX21" fmla="*/ 2374053 w 3557693"/>
                  <a:gd name="connsiteY21" fmla="*/ 1899920 h 3694853"/>
                  <a:gd name="connsiteX22" fmla="*/ 2231813 w 3557693"/>
                  <a:gd name="connsiteY22" fmla="*/ 2011680 h 3694853"/>
                  <a:gd name="connsiteX23" fmla="*/ 2313093 w 3557693"/>
                  <a:gd name="connsiteY23" fmla="*/ 1666240 h 3694853"/>
                  <a:gd name="connsiteX24" fmla="*/ 2384213 w 3557693"/>
                  <a:gd name="connsiteY24" fmla="*/ 1280160 h 3694853"/>
                  <a:gd name="connsiteX25" fmla="*/ 2597573 w 3557693"/>
                  <a:gd name="connsiteY25" fmla="*/ 1056640 h 3694853"/>
                  <a:gd name="connsiteX26" fmla="*/ 2668693 w 3557693"/>
                  <a:gd name="connsiteY26" fmla="*/ 894080 h 3694853"/>
                  <a:gd name="connsiteX27" fmla="*/ 2628053 w 3557693"/>
                  <a:gd name="connsiteY27" fmla="*/ 894080 h 3694853"/>
                  <a:gd name="connsiteX28" fmla="*/ 2567093 w 3557693"/>
                  <a:gd name="connsiteY28" fmla="*/ 1026160 h 3694853"/>
                  <a:gd name="connsiteX29" fmla="*/ 2414693 w 3557693"/>
                  <a:gd name="connsiteY29" fmla="*/ 1148080 h 3694853"/>
                  <a:gd name="connsiteX30" fmla="*/ 2465493 w 3557693"/>
                  <a:gd name="connsiteY30" fmla="*/ 975360 h 3694853"/>
                  <a:gd name="connsiteX31" fmla="*/ 2546773 w 3557693"/>
                  <a:gd name="connsiteY31" fmla="*/ 680720 h 3694853"/>
                  <a:gd name="connsiteX32" fmla="*/ 2648373 w 3557693"/>
                  <a:gd name="connsiteY32" fmla="*/ 589280 h 3694853"/>
                  <a:gd name="connsiteX33" fmla="*/ 2729653 w 3557693"/>
                  <a:gd name="connsiteY33" fmla="*/ 497840 h 3694853"/>
                  <a:gd name="connsiteX34" fmla="*/ 2739813 w 3557693"/>
                  <a:gd name="connsiteY34" fmla="*/ 447040 h 3694853"/>
                  <a:gd name="connsiteX35" fmla="*/ 2699173 w 3557693"/>
                  <a:gd name="connsiteY35" fmla="*/ 467360 h 3694853"/>
                  <a:gd name="connsiteX36" fmla="*/ 2628053 w 3557693"/>
                  <a:gd name="connsiteY36" fmla="*/ 548640 h 3694853"/>
                  <a:gd name="connsiteX37" fmla="*/ 2567093 w 3557693"/>
                  <a:gd name="connsiteY37" fmla="*/ 579120 h 3694853"/>
                  <a:gd name="connsiteX38" fmla="*/ 2678853 w 3557693"/>
                  <a:gd name="connsiteY38" fmla="*/ 274320 h 3694853"/>
                  <a:gd name="connsiteX39" fmla="*/ 2729653 w 3557693"/>
                  <a:gd name="connsiteY39" fmla="*/ 40640 h 3694853"/>
                  <a:gd name="connsiteX40" fmla="*/ 2689013 w 3557693"/>
                  <a:gd name="connsiteY40" fmla="*/ 30480 h 3694853"/>
                  <a:gd name="connsiteX41" fmla="*/ 2668693 w 3557693"/>
                  <a:gd name="connsiteY41" fmla="*/ 142240 h 3694853"/>
                  <a:gd name="connsiteX42" fmla="*/ 2617893 w 3557693"/>
                  <a:gd name="connsiteY42" fmla="*/ 314960 h 3694853"/>
                  <a:gd name="connsiteX43" fmla="*/ 2597573 w 3557693"/>
                  <a:gd name="connsiteY43" fmla="*/ 314960 h 3694853"/>
                  <a:gd name="connsiteX44" fmla="*/ 2556933 w 3557693"/>
                  <a:gd name="connsiteY44" fmla="*/ 172720 h 3694853"/>
                  <a:gd name="connsiteX45" fmla="*/ 2526453 w 3557693"/>
                  <a:gd name="connsiteY45" fmla="*/ 81280 h 3694853"/>
                  <a:gd name="connsiteX46" fmla="*/ 2495973 w 3557693"/>
                  <a:gd name="connsiteY46" fmla="*/ 111760 h 3694853"/>
                  <a:gd name="connsiteX47" fmla="*/ 2516293 w 3557693"/>
                  <a:gd name="connsiteY47" fmla="*/ 172720 h 3694853"/>
                  <a:gd name="connsiteX48" fmla="*/ 2546773 w 3557693"/>
                  <a:gd name="connsiteY48" fmla="*/ 284480 h 3694853"/>
                  <a:gd name="connsiteX49" fmla="*/ 2567093 w 3557693"/>
                  <a:gd name="connsiteY49" fmla="*/ 375920 h 3694853"/>
                  <a:gd name="connsiteX50" fmla="*/ 2577253 w 3557693"/>
                  <a:gd name="connsiteY50" fmla="*/ 406400 h 3694853"/>
                  <a:gd name="connsiteX51" fmla="*/ 2495973 w 3557693"/>
                  <a:gd name="connsiteY51" fmla="*/ 640080 h 3694853"/>
                  <a:gd name="connsiteX52" fmla="*/ 2424853 w 3557693"/>
                  <a:gd name="connsiteY52" fmla="*/ 894080 h 3694853"/>
                  <a:gd name="connsiteX53" fmla="*/ 2363893 w 3557693"/>
                  <a:gd name="connsiteY53" fmla="*/ 863600 h 3694853"/>
                  <a:gd name="connsiteX54" fmla="*/ 2262293 w 3557693"/>
                  <a:gd name="connsiteY54" fmla="*/ 690880 h 3694853"/>
                  <a:gd name="connsiteX55" fmla="*/ 2221653 w 3557693"/>
                  <a:gd name="connsiteY55" fmla="*/ 609600 h 3694853"/>
                  <a:gd name="connsiteX56" fmla="*/ 2201333 w 3557693"/>
                  <a:gd name="connsiteY56" fmla="*/ 640080 h 3694853"/>
                  <a:gd name="connsiteX57" fmla="*/ 2241973 w 3557693"/>
                  <a:gd name="connsiteY57" fmla="*/ 741680 h 3694853"/>
                  <a:gd name="connsiteX58" fmla="*/ 2302933 w 3557693"/>
                  <a:gd name="connsiteY58" fmla="*/ 853440 h 3694853"/>
                  <a:gd name="connsiteX59" fmla="*/ 2353733 w 3557693"/>
                  <a:gd name="connsiteY59" fmla="*/ 934720 h 3694853"/>
                  <a:gd name="connsiteX60" fmla="*/ 2384213 w 3557693"/>
                  <a:gd name="connsiteY60" fmla="*/ 965200 h 3694853"/>
                  <a:gd name="connsiteX61" fmla="*/ 2363893 w 3557693"/>
                  <a:gd name="connsiteY61" fmla="*/ 1076960 h 3694853"/>
                  <a:gd name="connsiteX62" fmla="*/ 2262293 w 3557693"/>
                  <a:gd name="connsiteY62" fmla="*/ 1422400 h 3694853"/>
                  <a:gd name="connsiteX63" fmla="*/ 2211493 w 3557693"/>
                  <a:gd name="connsiteY63" fmla="*/ 1676400 h 3694853"/>
                  <a:gd name="connsiteX64" fmla="*/ 2160693 w 3557693"/>
                  <a:gd name="connsiteY64" fmla="*/ 1818640 h 3694853"/>
                  <a:gd name="connsiteX65" fmla="*/ 2089573 w 3557693"/>
                  <a:gd name="connsiteY65" fmla="*/ 1838960 h 3694853"/>
                  <a:gd name="connsiteX66" fmla="*/ 2048933 w 3557693"/>
                  <a:gd name="connsiteY66" fmla="*/ 1686560 h 3694853"/>
                  <a:gd name="connsiteX67" fmla="*/ 1957493 w 3557693"/>
                  <a:gd name="connsiteY67" fmla="*/ 1351280 h 3694853"/>
                  <a:gd name="connsiteX68" fmla="*/ 1845733 w 3557693"/>
                  <a:gd name="connsiteY68" fmla="*/ 894080 h 3694853"/>
                  <a:gd name="connsiteX69" fmla="*/ 1805093 w 3557693"/>
                  <a:gd name="connsiteY69" fmla="*/ 436880 h 3694853"/>
                  <a:gd name="connsiteX70" fmla="*/ 1815253 w 3557693"/>
                  <a:gd name="connsiteY70" fmla="*/ 254000 h 3694853"/>
                  <a:gd name="connsiteX71" fmla="*/ 1774613 w 3557693"/>
                  <a:gd name="connsiteY71" fmla="*/ 213360 h 3694853"/>
                  <a:gd name="connsiteX72" fmla="*/ 1764453 w 3557693"/>
                  <a:gd name="connsiteY72" fmla="*/ 365760 h 3694853"/>
                  <a:gd name="connsiteX73" fmla="*/ 1764453 w 3557693"/>
                  <a:gd name="connsiteY73" fmla="*/ 558800 h 3694853"/>
                  <a:gd name="connsiteX74" fmla="*/ 1774613 w 3557693"/>
                  <a:gd name="connsiteY74" fmla="*/ 670560 h 3694853"/>
                  <a:gd name="connsiteX75" fmla="*/ 1733973 w 3557693"/>
                  <a:gd name="connsiteY75" fmla="*/ 609600 h 3694853"/>
                  <a:gd name="connsiteX76" fmla="*/ 1622213 w 3557693"/>
                  <a:gd name="connsiteY76" fmla="*/ 406400 h 3694853"/>
                  <a:gd name="connsiteX77" fmla="*/ 1571413 w 3557693"/>
                  <a:gd name="connsiteY77" fmla="*/ 142240 h 3694853"/>
                  <a:gd name="connsiteX78" fmla="*/ 1540933 w 3557693"/>
                  <a:gd name="connsiteY78" fmla="*/ 60960 h 3694853"/>
                  <a:gd name="connsiteX79" fmla="*/ 1520613 w 3557693"/>
                  <a:gd name="connsiteY79" fmla="*/ 121920 h 3694853"/>
                  <a:gd name="connsiteX80" fmla="*/ 1551093 w 3557693"/>
                  <a:gd name="connsiteY80" fmla="*/ 365760 h 3694853"/>
                  <a:gd name="connsiteX81" fmla="*/ 1571413 w 3557693"/>
                  <a:gd name="connsiteY81" fmla="*/ 426720 h 3694853"/>
                  <a:gd name="connsiteX82" fmla="*/ 1540933 w 3557693"/>
                  <a:gd name="connsiteY82" fmla="*/ 416560 h 3694853"/>
                  <a:gd name="connsiteX83" fmla="*/ 1439333 w 3557693"/>
                  <a:gd name="connsiteY83" fmla="*/ 335280 h 3694853"/>
                  <a:gd name="connsiteX84" fmla="*/ 1327573 w 3557693"/>
                  <a:gd name="connsiteY84" fmla="*/ 274320 h 3694853"/>
                  <a:gd name="connsiteX85" fmla="*/ 1317413 w 3557693"/>
                  <a:gd name="connsiteY85" fmla="*/ 304800 h 3694853"/>
                  <a:gd name="connsiteX86" fmla="*/ 1429173 w 3557693"/>
                  <a:gd name="connsiteY86" fmla="*/ 396240 h 3694853"/>
                  <a:gd name="connsiteX87" fmla="*/ 1571413 w 3557693"/>
                  <a:gd name="connsiteY87" fmla="*/ 477520 h 3694853"/>
                  <a:gd name="connsiteX88" fmla="*/ 1601893 w 3557693"/>
                  <a:gd name="connsiteY88" fmla="*/ 497840 h 3694853"/>
                  <a:gd name="connsiteX89" fmla="*/ 1683173 w 3557693"/>
                  <a:gd name="connsiteY89" fmla="*/ 629920 h 3694853"/>
                  <a:gd name="connsiteX90" fmla="*/ 1764453 w 3557693"/>
                  <a:gd name="connsiteY90" fmla="*/ 731520 h 3694853"/>
                  <a:gd name="connsiteX91" fmla="*/ 1784773 w 3557693"/>
                  <a:gd name="connsiteY91" fmla="*/ 843280 h 3694853"/>
                  <a:gd name="connsiteX92" fmla="*/ 1815253 w 3557693"/>
                  <a:gd name="connsiteY92" fmla="*/ 1036320 h 3694853"/>
                  <a:gd name="connsiteX93" fmla="*/ 1876213 w 3557693"/>
                  <a:gd name="connsiteY93" fmla="*/ 1310640 h 3694853"/>
                  <a:gd name="connsiteX94" fmla="*/ 1855893 w 3557693"/>
                  <a:gd name="connsiteY94" fmla="*/ 1310640 h 3694853"/>
                  <a:gd name="connsiteX95" fmla="*/ 1591733 w 3557693"/>
                  <a:gd name="connsiteY95" fmla="*/ 1137920 h 3694853"/>
                  <a:gd name="connsiteX96" fmla="*/ 1408853 w 3557693"/>
                  <a:gd name="connsiteY96" fmla="*/ 914400 h 3694853"/>
                  <a:gd name="connsiteX97" fmla="*/ 1327573 w 3557693"/>
                  <a:gd name="connsiteY97" fmla="*/ 782320 h 3694853"/>
                  <a:gd name="connsiteX98" fmla="*/ 1307253 w 3557693"/>
                  <a:gd name="connsiteY98" fmla="*/ 619760 h 3694853"/>
                  <a:gd name="connsiteX99" fmla="*/ 1286933 w 3557693"/>
                  <a:gd name="connsiteY99" fmla="*/ 589280 h 3694853"/>
                  <a:gd name="connsiteX100" fmla="*/ 1256453 w 3557693"/>
                  <a:gd name="connsiteY100" fmla="*/ 670560 h 3694853"/>
                  <a:gd name="connsiteX101" fmla="*/ 1266613 w 3557693"/>
                  <a:gd name="connsiteY101" fmla="*/ 772160 h 3694853"/>
                  <a:gd name="connsiteX102" fmla="*/ 1185333 w 3557693"/>
                  <a:gd name="connsiteY102" fmla="*/ 690880 h 3694853"/>
                  <a:gd name="connsiteX103" fmla="*/ 1012613 w 3557693"/>
                  <a:gd name="connsiteY103" fmla="*/ 508000 h 3694853"/>
                  <a:gd name="connsiteX104" fmla="*/ 941493 w 3557693"/>
                  <a:gd name="connsiteY104" fmla="*/ 375920 h 3694853"/>
                  <a:gd name="connsiteX105" fmla="*/ 890693 w 3557693"/>
                  <a:gd name="connsiteY105" fmla="*/ 294640 h 3694853"/>
                  <a:gd name="connsiteX106" fmla="*/ 860213 w 3557693"/>
                  <a:gd name="connsiteY106" fmla="*/ 294640 h 3694853"/>
                  <a:gd name="connsiteX107" fmla="*/ 880533 w 3557693"/>
                  <a:gd name="connsiteY107" fmla="*/ 365760 h 3694853"/>
                  <a:gd name="connsiteX108" fmla="*/ 982133 w 3557693"/>
                  <a:gd name="connsiteY108" fmla="*/ 548640 h 3694853"/>
                  <a:gd name="connsiteX109" fmla="*/ 1083733 w 3557693"/>
                  <a:gd name="connsiteY109" fmla="*/ 650240 h 3694853"/>
                  <a:gd name="connsiteX110" fmla="*/ 1012613 w 3557693"/>
                  <a:gd name="connsiteY110" fmla="*/ 650240 h 3694853"/>
                  <a:gd name="connsiteX111" fmla="*/ 850053 w 3557693"/>
                  <a:gd name="connsiteY111" fmla="*/ 579120 h 3694853"/>
                  <a:gd name="connsiteX112" fmla="*/ 829733 w 3557693"/>
                  <a:gd name="connsiteY112" fmla="*/ 599440 h 3694853"/>
                  <a:gd name="connsiteX113" fmla="*/ 921173 w 3557693"/>
                  <a:gd name="connsiteY113" fmla="*/ 650240 h 3694853"/>
                  <a:gd name="connsiteX114" fmla="*/ 1073573 w 3557693"/>
                  <a:gd name="connsiteY114" fmla="*/ 711200 h 3694853"/>
                  <a:gd name="connsiteX115" fmla="*/ 1124373 w 3557693"/>
                  <a:gd name="connsiteY115" fmla="*/ 721360 h 3694853"/>
                  <a:gd name="connsiteX116" fmla="*/ 1246293 w 3557693"/>
                  <a:gd name="connsiteY116" fmla="*/ 822960 h 3694853"/>
                  <a:gd name="connsiteX117" fmla="*/ 1286933 w 3557693"/>
                  <a:gd name="connsiteY117" fmla="*/ 853440 h 3694853"/>
                  <a:gd name="connsiteX118" fmla="*/ 1398693 w 3557693"/>
                  <a:gd name="connsiteY118" fmla="*/ 985520 h 3694853"/>
                  <a:gd name="connsiteX119" fmla="*/ 1500293 w 3557693"/>
                  <a:gd name="connsiteY119" fmla="*/ 1117600 h 3694853"/>
                  <a:gd name="connsiteX120" fmla="*/ 1683173 w 3557693"/>
                  <a:gd name="connsiteY120" fmla="*/ 1290320 h 3694853"/>
                  <a:gd name="connsiteX121" fmla="*/ 1845733 w 3557693"/>
                  <a:gd name="connsiteY121" fmla="*/ 1422400 h 3694853"/>
                  <a:gd name="connsiteX122" fmla="*/ 1866053 w 3557693"/>
                  <a:gd name="connsiteY122" fmla="*/ 1473200 h 3694853"/>
                  <a:gd name="connsiteX123" fmla="*/ 1886373 w 3557693"/>
                  <a:gd name="connsiteY123" fmla="*/ 1625600 h 3694853"/>
                  <a:gd name="connsiteX124" fmla="*/ 1896533 w 3557693"/>
                  <a:gd name="connsiteY124" fmla="*/ 1717040 h 3694853"/>
                  <a:gd name="connsiteX125" fmla="*/ 1886373 w 3557693"/>
                  <a:gd name="connsiteY125" fmla="*/ 1879600 h 3694853"/>
                  <a:gd name="connsiteX126" fmla="*/ 1774613 w 3557693"/>
                  <a:gd name="connsiteY126" fmla="*/ 1828800 h 3694853"/>
                  <a:gd name="connsiteX127" fmla="*/ 1500293 w 3557693"/>
                  <a:gd name="connsiteY127" fmla="*/ 1778000 h 3694853"/>
                  <a:gd name="connsiteX128" fmla="*/ 1256453 w 3557693"/>
                  <a:gd name="connsiteY128" fmla="*/ 1706880 h 3694853"/>
                  <a:gd name="connsiteX129" fmla="*/ 900853 w 3557693"/>
                  <a:gd name="connsiteY129" fmla="*/ 1574800 h 3694853"/>
                  <a:gd name="connsiteX130" fmla="*/ 667173 w 3557693"/>
                  <a:gd name="connsiteY130" fmla="*/ 1341120 h 3694853"/>
                  <a:gd name="connsiteX131" fmla="*/ 514773 w 3557693"/>
                  <a:gd name="connsiteY131" fmla="*/ 1137920 h 3694853"/>
                  <a:gd name="connsiteX132" fmla="*/ 423333 w 3557693"/>
                  <a:gd name="connsiteY132" fmla="*/ 1036320 h 3694853"/>
                  <a:gd name="connsiteX133" fmla="*/ 362373 w 3557693"/>
                  <a:gd name="connsiteY133" fmla="*/ 1046480 h 3694853"/>
                  <a:gd name="connsiteX134" fmla="*/ 443653 w 3557693"/>
                  <a:gd name="connsiteY134" fmla="*/ 1137920 h 3694853"/>
                  <a:gd name="connsiteX135" fmla="*/ 565573 w 3557693"/>
                  <a:gd name="connsiteY135" fmla="*/ 1320800 h 3694853"/>
                  <a:gd name="connsiteX136" fmla="*/ 626533 w 3557693"/>
                  <a:gd name="connsiteY136" fmla="*/ 1402080 h 3694853"/>
                  <a:gd name="connsiteX137" fmla="*/ 555413 w 3557693"/>
                  <a:gd name="connsiteY137" fmla="*/ 1391920 h 3694853"/>
                  <a:gd name="connsiteX138" fmla="*/ 382693 w 3557693"/>
                  <a:gd name="connsiteY138" fmla="*/ 1300480 h 3694853"/>
                  <a:gd name="connsiteX139" fmla="*/ 209973 w 3557693"/>
                  <a:gd name="connsiteY139" fmla="*/ 1178560 h 3694853"/>
                  <a:gd name="connsiteX140" fmla="*/ 47413 w 3557693"/>
                  <a:gd name="connsiteY140" fmla="*/ 1046480 h 3694853"/>
                  <a:gd name="connsiteX141" fmla="*/ 6773 w 3557693"/>
                  <a:gd name="connsiteY141" fmla="*/ 1056640 h 3694853"/>
                  <a:gd name="connsiteX142" fmla="*/ 88053 w 3557693"/>
                  <a:gd name="connsiteY142" fmla="*/ 1127760 h 3694853"/>
                  <a:gd name="connsiteX143" fmla="*/ 362373 w 3557693"/>
                  <a:gd name="connsiteY143" fmla="*/ 1351280 h 3694853"/>
                  <a:gd name="connsiteX144" fmla="*/ 606213 w 3557693"/>
                  <a:gd name="connsiteY144" fmla="*/ 1463040 h 3694853"/>
                  <a:gd name="connsiteX145" fmla="*/ 707813 w 3557693"/>
                  <a:gd name="connsiteY145" fmla="*/ 1483360 h 3694853"/>
                  <a:gd name="connsiteX146" fmla="*/ 758613 w 3557693"/>
                  <a:gd name="connsiteY146" fmla="*/ 1544320 h 3694853"/>
                  <a:gd name="connsiteX147" fmla="*/ 819573 w 3557693"/>
                  <a:gd name="connsiteY147" fmla="*/ 1595120 h 3694853"/>
                  <a:gd name="connsiteX148" fmla="*/ 911013 w 3557693"/>
                  <a:gd name="connsiteY148" fmla="*/ 1645920 h 3694853"/>
                  <a:gd name="connsiteX149" fmla="*/ 1236133 w 3557693"/>
                  <a:gd name="connsiteY149" fmla="*/ 1767840 h 3694853"/>
                  <a:gd name="connsiteX150" fmla="*/ 1540933 w 3557693"/>
                  <a:gd name="connsiteY150" fmla="*/ 1879600 h 3694853"/>
                  <a:gd name="connsiteX151" fmla="*/ 1652693 w 3557693"/>
                  <a:gd name="connsiteY151" fmla="*/ 1950720 h 3694853"/>
                  <a:gd name="connsiteX152" fmla="*/ 1469813 w 3557693"/>
                  <a:gd name="connsiteY152" fmla="*/ 1920240 h 3694853"/>
                  <a:gd name="connsiteX153" fmla="*/ 1286933 w 3557693"/>
                  <a:gd name="connsiteY153" fmla="*/ 1920240 h 3694853"/>
                  <a:gd name="connsiteX154" fmla="*/ 1053253 w 3557693"/>
                  <a:gd name="connsiteY154" fmla="*/ 1899920 h 3694853"/>
                  <a:gd name="connsiteX155" fmla="*/ 809413 w 3557693"/>
                  <a:gd name="connsiteY155" fmla="*/ 1828800 h 3694853"/>
                  <a:gd name="connsiteX156" fmla="*/ 545253 w 3557693"/>
                  <a:gd name="connsiteY156" fmla="*/ 1737360 h 3694853"/>
                  <a:gd name="connsiteX157" fmla="*/ 514773 w 3557693"/>
                  <a:gd name="connsiteY157" fmla="*/ 1727200 h 3694853"/>
                  <a:gd name="connsiteX158" fmla="*/ 382693 w 3557693"/>
                  <a:gd name="connsiteY158" fmla="*/ 1635760 h 3694853"/>
                  <a:gd name="connsiteX159" fmla="*/ 342053 w 3557693"/>
                  <a:gd name="connsiteY159" fmla="*/ 1645920 h 3694853"/>
                  <a:gd name="connsiteX160" fmla="*/ 474133 w 3557693"/>
                  <a:gd name="connsiteY160" fmla="*/ 1767840 h 3694853"/>
                  <a:gd name="connsiteX161" fmla="*/ 728133 w 3557693"/>
                  <a:gd name="connsiteY161" fmla="*/ 1849120 h 3694853"/>
                  <a:gd name="connsiteX162" fmla="*/ 606213 w 3557693"/>
                  <a:gd name="connsiteY162" fmla="*/ 1849120 h 3694853"/>
                  <a:gd name="connsiteX163" fmla="*/ 474133 w 3557693"/>
                  <a:gd name="connsiteY163" fmla="*/ 1838960 h 3694853"/>
                  <a:gd name="connsiteX164" fmla="*/ 474133 w 3557693"/>
                  <a:gd name="connsiteY164" fmla="*/ 1889760 h 3694853"/>
                  <a:gd name="connsiteX165" fmla="*/ 585893 w 3557693"/>
                  <a:gd name="connsiteY165" fmla="*/ 1889760 h 3694853"/>
                  <a:gd name="connsiteX166" fmla="*/ 789093 w 3557693"/>
                  <a:gd name="connsiteY166" fmla="*/ 1889760 h 3694853"/>
                  <a:gd name="connsiteX167" fmla="*/ 992293 w 3557693"/>
                  <a:gd name="connsiteY167" fmla="*/ 1930400 h 3694853"/>
                  <a:gd name="connsiteX168" fmla="*/ 1266613 w 3557693"/>
                  <a:gd name="connsiteY168" fmla="*/ 1950720 h 3694853"/>
                  <a:gd name="connsiteX169" fmla="*/ 1583845 w 3557693"/>
                  <a:gd name="connsiteY169" fmla="*/ 1992993 h 3694853"/>
                  <a:gd name="connsiteX170" fmla="*/ 1744133 w 3557693"/>
                  <a:gd name="connsiteY170" fmla="*/ 2123440 h 3694853"/>
                  <a:gd name="connsiteX171" fmla="*/ 1794933 w 3557693"/>
                  <a:gd name="connsiteY171" fmla="*/ 2255520 h 3694853"/>
                  <a:gd name="connsiteX172" fmla="*/ 1805093 w 3557693"/>
                  <a:gd name="connsiteY172" fmla="*/ 2499360 h 3694853"/>
                  <a:gd name="connsiteX173" fmla="*/ 1784773 w 3557693"/>
                  <a:gd name="connsiteY173" fmla="*/ 2753360 h 3694853"/>
                  <a:gd name="connsiteX174" fmla="*/ 1733973 w 3557693"/>
                  <a:gd name="connsiteY174" fmla="*/ 3048000 h 3694853"/>
                  <a:gd name="connsiteX175" fmla="*/ 1683173 w 3557693"/>
                  <a:gd name="connsiteY175" fmla="*/ 3342640 h 3694853"/>
                  <a:gd name="connsiteX176" fmla="*/ 1632373 w 3557693"/>
                  <a:gd name="connsiteY176" fmla="*/ 3586480 h 3694853"/>
                  <a:gd name="connsiteX177" fmla="*/ 1825413 w 3557693"/>
                  <a:gd name="connsiteY177" fmla="*/ 3667760 h 3694853"/>
                  <a:gd name="connsiteX178" fmla="*/ 2120053 w 3557693"/>
                  <a:gd name="connsiteY178" fmla="*/ 3677920 h 3694853"/>
                  <a:gd name="connsiteX179" fmla="*/ 2191173 w 3557693"/>
                  <a:gd name="connsiteY179" fmla="*/ 3627120 h 3694853"/>
                  <a:gd name="connsiteX180" fmla="*/ 2181013 w 3557693"/>
                  <a:gd name="connsiteY180" fmla="*/ 3271520 h 3694853"/>
                  <a:gd name="connsiteX181" fmla="*/ 2159909 w 3557693"/>
                  <a:gd name="connsiteY181" fmla="*/ 2353033 h 3694853"/>
                  <a:gd name="connsiteX0" fmla="*/ 2159909 w 3557693"/>
                  <a:gd name="connsiteY0" fmla="*/ 2353033 h 3694853"/>
                  <a:gd name="connsiteX1" fmla="*/ 2303925 w 3557693"/>
                  <a:gd name="connsiteY1" fmla="*/ 2065001 h 3694853"/>
                  <a:gd name="connsiteX2" fmla="*/ 2628053 w 3557693"/>
                  <a:gd name="connsiteY2" fmla="*/ 1838960 h 3694853"/>
                  <a:gd name="connsiteX3" fmla="*/ 3014133 w 3557693"/>
                  <a:gd name="connsiteY3" fmla="*/ 1615440 h 3694853"/>
                  <a:gd name="connsiteX4" fmla="*/ 3288453 w 3557693"/>
                  <a:gd name="connsiteY4" fmla="*/ 1503680 h 3694853"/>
                  <a:gd name="connsiteX5" fmla="*/ 3471333 w 3557693"/>
                  <a:gd name="connsiteY5" fmla="*/ 1391920 h 3694853"/>
                  <a:gd name="connsiteX6" fmla="*/ 3552613 w 3557693"/>
                  <a:gd name="connsiteY6" fmla="*/ 1280160 h 3694853"/>
                  <a:gd name="connsiteX7" fmla="*/ 3501813 w 3557693"/>
                  <a:gd name="connsiteY7" fmla="*/ 1270000 h 3694853"/>
                  <a:gd name="connsiteX8" fmla="*/ 3430693 w 3557693"/>
                  <a:gd name="connsiteY8" fmla="*/ 1371600 h 3694853"/>
                  <a:gd name="connsiteX9" fmla="*/ 3237653 w 3557693"/>
                  <a:gd name="connsiteY9" fmla="*/ 1473200 h 3694853"/>
                  <a:gd name="connsiteX10" fmla="*/ 2922693 w 3557693"/>
                  <a:gd name="connsiteY10" fmla="*/ 1605280 h 3694853"/>
                  <a:gd name="connsiteX11" fmla="*/ 2892213 w 3557693"/>
                  <a:gd name="connsiteY11" fmla="*/ 1595120 h 3694853"/>
                  <a:gd name="connsiteX12" fmla="*/ 2922693 w 3557693"/>
                  <a:gd name="connsiteY12" fmla="*/ 1483360 h 3694853"/>
                  <a:gd name="connsiteX13" fmla="*/ 2983653 w 3557693"/>
                  <a:gd name="connsiteY13" fmla="*/ 1320800 h 3694853"/>
                  <a:gd name="connsiteX14" fmla="*/ 2983653 w 3557693"/>
                  <a:gd name="connsiteY14" fmla="*/ 1270000 h 3694853"/>
                  <a:gd name="connsiteX15" fmla="*/ 2932853 w 3557693"/>
                  <a:gd name="connsiteY15" fmla="*/ 1280160 h 3694853"/>
                  <a:gd name="connsiteX16" fmla="*/ 2902373 w 3557693"/>
                  <a:gd name="connsiteY16" fmla="*/ 1361440 h 3694853"/>
                  <a:gd name="connsiteX17" fmla="*/ 2821093 w 3557693"/>
                  <a:gd name="connsiteY17" fmla="*/ 1584960 h 3694853"/>
                  <a:gd name="connsiteX18" fmla="*/ 2790613 w 3557693"/>
                  <a:gd name="connsiteY18" fmla="*/ 1666240 h 3694853"/>
                  <a:gd name="connsiteX19" fmla="*/ 2668693 w 3557693"/>
                  <a:gd name="connsiteY19" fmla="*/ 1737360 h 3694853"/>
                  <a:gd name="connsiteX20" fmla="*/ 2374053 w 3557693"/>
                  <a:gd name="connsiteY20" fmla="*/ 1899920 h 3694853"/>
                  <a:gd name="connsiteX21" fmla="*/ 2231813 w 3557693"/>
                  <a:gd name="connsiteY21" fmla="*/ 2011680 h 3694853"/>
                  <a:gd name="connsiteX22" fmla="*/ 2313093 w 3557693"/>
                  <a:gd name="connsiteY22" fmla="*/ 1666240 h 3694853"/>
                  <a:gd name="connsiteX23" fmla="*/ 2384213 w 3557693"/>
                  <a:gd name="connsiteY23" fmla="*/ 1280160 h 3694853"/>
                  <a:gd name="connsiteX24" fmla="*/ 2597573 w 3557693"/>
                  <a:gd name="connsiteY24" fmla="*/ 1056640 h 3694853"/>
                  <a:gd name="connsiteX25" fmla="*/ 2668693 w 3557693"/>
                  <a:gd name="connsiteY25" fmla="*/ 894080 h 3694853"/>
                  <a:gd name="connsiteX26" fmla="*/ 2628053 w 3557693"/>
                  <a:gd name="connsiteY26" fmla="*/ 894080 h 3694853"/>
                  <a:gd name="connsiteX27" fmla="*/ 2567093 w 3557693"/>
                  <a:gd name="connsiteY27" fmla="*/ 1026160 h 3694853"/>
                  <a:gd name="connsiteX28" fmla="*/ 2414693 w 3557693"/>
                  <a:gd name="connsiteY28" fmla="*/ 1148080 h 3694853"/>
                  <a:gd name="connsiteX29" fmla="*/ 2465493 w 3557693"/>
                  <a:gd name="connsiteY29" fmla="*/ 975360 h 3694853"/>
                  <a:gd name="connsiteX30" fmla="*/ 2546773 w 3557693"/>
                  <a:gd name="connsiteY30" fmla="*/ 680720 h 3694853"/>
                  <a:gd name="connsiteX31" fmla="*/ 2648373 w 3557693"/>
                  <a:gd name="connsiteY31" fmla="*/ 589280 h 3694853"/>
                  <a:gd name="connsiteX32" fmla="*/ 2729653 w 3557693"/>
                  <a:gd name="connsiteY32" fmla="*/ 497840 h 3694853"/>
                  <a:gd name="connsiteX33" fmla="*/ 2739813 w 3557693"/>
                  <a:gd name="connsiteY33" fmla="*/ 447040 h 3694853"/>
                  <a:gd name="connsiteX34" fmla="*/ 2699173 w 3557693"/>
                  <a:gd name="connsiteY34" fmla="*/ 467360 h 3694853"/>
                  <a:gd name="connsiteX35" fmla="*/ 2628053 w 3557693"/>
                  <a:gd name="connsiteY35" fmla="*/ 548640 h 3694853"/>
                  <a:gd name="connsiteX36" fmla="*/ 2567093 w 3557693"/>
                  <a:gd name="connsiteY36" fmla="*/ 579120 h 3694853"/>
                  <a:gd name="connsiteX37" fmla="*/ 2678853 w 3557693"/>
                  <a:gd name="connsiteY37" fmla="*/ 274320 h 3694853"/>
                  <a:gd name="connsiteX38" fmla="*/ 2729653 w 3557693"/>
                  <a:gd name="connsiteY38" fmla="*/ 40640 h 3694853"/>
                  <a:gd name="connsiteX39" fmla="*/ 2689013 w 3557693"/>
                  <a:gd name="connsiteY39" fmla="*/ 30480 h 3694853"/>
                  <a:gd name="connsiteX40" fmla="*/ 2668693 w 3557693"/>
                  <a:gd name="connsiteY40" fmla="*/ 142240 h 3694853"/>
                  <a:gd name="connsiteX41" fmla="*/ 2617893 w 3557693"/>
                  <a:gd name="connsiteY41" fmla="*/ 314960 h 3694853"/>
                  <a:gd name="connsiteX42" fmla="*/ 2597573 w 3557693"/>
                  <a:gd name="connsiteY42" fmla="*/ 314960 h 3694853"/>
                  <a:gd name="connsiteX43" fmla="*/ 2556933 w 3557693"/>
                  <a:gd name="connsiteY43" fmla="*/ 172720 h 3694853"/>
                  <a:gd name="connsiteX44" fmla="*/ 2526453 w 3557693"/>
                  <a:gd name="connsiteY44" fmla="*/ 81280 h 3694853"/>
                  <a:gd name="connsiteX45" fmla="*/ 2495973 w 3557693"/>
                  <a:gd name="connsiteY45" fmla="*/ 111760 h 3694853"/>
                  <a:gd name="connsiteX46" fmla="*/ 2516293 w 3557693"/>
                  <a:gd name="connsiteY46" fmla="*/ 172720 h 3694853"/>
                  <a:gd name="connsiteX47" fmla="*/ 2546773 w 3557693"/>
                  <a:gd name="connsiteY47" fmla="*/ 284480 h 3694853"/>
                  <a:gd name="connsiteX48" fmla="*/ 2567093 w 3557693"/>
                  <a:gd name="connsiteY48" fmla="*/ 375920 h 3694853"/>
                  <a:gd name="connsiteX49" fmla="*/ 2577253 w 3557693"/>
                  <a:gd name="connsiteY49" fmla="*/ 406400 h 3694853"/>
                  <a:gd name="connsiteX50" fmla="*/ 2495973 w 3557693"/>
                  <a:gd name="connsiteY50" fmla="*/ 640080 h 3694853"/>
                  <a:gd name="connsiteX51" fmla="*/ 2424853 w 3557693"/>
                  <a:gd name="connsiteY51" fmla="*/ 894080 h 3694853"/>
                  <a:gd name="connsiteX52" fmla="*/ 2363893 w 3557693"/>
                  <a:gd name="connsiteY52" fmla="*/ 863600 h 3694853"/>
                  <a:gd name="connsiteX53" fmla="*/ 2262293 w 3557693"/>
                  <a:gd name="connsiteY53" fmla="*/ 690880 h 3694853"/>
                  <a:gd name="connsiteX54" fmla="*/ 2221653 w 3557693"/>
                  <a:gd name="connsiteY54" fmla="*/ 609600 h 3694853"/>
                  <a:gd name="connsiteX55" fmla="*/ 2201333 w 3557693"/>
                  <a:gd name="connsiteY55" fmla="*/ 640080 h 3694853"/>
                  <a:gd name="connsiteX56" fmla="*/ 2241973 w 3557693"/>
                  <a:gd name="connsiteY56" fmla="*/ 741680 h 3694853"/>
                  <a:gd name="connsiteX57" fmla="*/ 2302933 w 3557693"/>
                  <a:gd name="connsiteY57" fmla="*/ 853440 h 3694853"/>
                  <a:gd name="connsiteX58" fmla="*/ 2353733 w 3557693"/>
                  <a:gd name="connsiteY58" fmla="*/ 934720 h 3694853"/>
                  <a:gd name="connsiteX59" fmla="*/ 2384213 w 3557693"/>
                  <a:gd name="connsiteY59" fmla="*/ 965200 h 3694853"/>
                  <a:gd name="connsiteX60" fmla="*/ 2363893 w 3557693"/>
                  <a:gd name="connsiteY60" fmla="*/ 1076960 h 3694853"/>
                  <a:gd name="connsiteX61" fmla="*/ 2262293 w 3557693"/>
                  <a:gd name="connsiteY61" fmla="*/ 1422400 h 3694853"/>
                  <a:gd name="connsiteX62" fmla="*/ 2211493 w 3557693"/>
                  <a:gd name="connsiteY62" fmla="*/ 1676400 h 3694853"/>
                  <a:gd name="connsiteX63" fmla="*/ 2160693 w 3557693"/>
                  <a:gd name="connsiteY63" fmla="*/ 1818640 h 3694853"/>
                  <a:gd name="connsiteX64" fmla="*/ 2089573 w 3557693"/>
                  <a:gd name="connsiteY64" fmla="*/ 1838960 h 3694853"/>
                  <a:gd name="connsiteX65" fmla="*/ 2048933 w 3557693"/>
                  <a:gd name="connsiteY65" fmla="*/ 1686560 h 3694853"/>
                  <a:gd name="connsiteX66" fmla="*/ 1957493 w 3557693"/>
                  <a:gd name="connsiteY66" fmla="*/ 1351280 h 3694853"/>
                  <a:gd name="connsiteX67" fmla="*/ 1845733 w 3557693"/>
                  <a:gd name="connsiteY67" fmla="*/ 894080 h 3694853"/>
                  <a:gd name="connsiteX68" fmla="*/ 1805093 w 3557693"/>
                  <a:gd name="connsiteY68" fmla="*/ 436880 h 3694853"/>
                  <a:gd name="connsiteX69" fmla="*/ 1815253 w 3557693"/>
                  <a:gd name="connsiteY69" fmla="*/ 254000 h 3694853"/>
                  <a:gd name="connsiteX70" fmla="*/ 1774613 w 3557693"/>
                  <a:gd name="connsiteY70" fmla="*/ 213360 h 3694853"/>
                  <a:gd name="connsiteX71" fmla="*/ 1764453 w 3557693"/>
                  <a:gd name="connsiteY71" fmla="*/ 365760 h 3694853"/>
                  <a:gd name="connsiteX72" fmla="*/ 1764453 w 3557693"/>
                  <a:gd name="connsiteY72" fmla="*/ 558800 h 3694853"/>
                  <a:gd name="connsiteX73" fmla="*/ 1774613 w 3557693"/>
                  <a:gd name="connsiteY73" fmla="*/ 670560 h 3694853"/>
                  <a:gd name="connsiteX74" fmla="*/ 1733973 w 3557693"/>
                  <a:gd name="connsiteY74" fmla="*/ 609600 h 3694853"/>
                  <a:gd name="connsiteX75" fmla="*/ 1622213 w 3557693"/>
                  <a:gd name="connsiteY75" fmla="*/ 406400 h 3694853"/>
                  <a:gd name="connsiteX76" fmla="*/ 1571413 w 3557693"/>
                  <a:gd name="connsiteY76" fmla="*/ 142240 h 3694853"/>
                  <a:gd name="connsiteX77" fmla="*/ 1540933 w 3557693"/>
                  <a:gd name="connsiteY77" fmla="*/ 60960 h 3694853"/>
                  <a:gd name="connsiteX78" fmla="*/ 1520613 w 3557693"/>
                  <a:gd name="connsiteY78" fmla="*/ 121920 h 3694853"/>
                  <a:gd name="connsiteX79" fmla="*/ 1551093 w 3557693"/>
                  <a:gd name="connsiteY79" fmla="*/ 365760 h 3694853"/>
                  <a:gd name="connsiteX80" fmla="*/ 1571413 w 3557693"/>
                  <a:gd name="connsiteY80" fmla="*/ 426720 h 3694853"/>
                  <a:gd name="connsiteX81" fmla="*/ 1540933 w 3557693"/>
                  <a:gd name="connsiteY81" fmla="*/ 416560 h 3694853"/>
                  <a:gd name="connsiteX82" fmla="*/ 1439333 w 3557693"/>
                  <a:gd name="connsiteY82" fmla="*/ 335280 h 3694853"/>
                  <a:gd name="connsiteX83" fmla="*/ 1327573 w 3557693"/>
                  <a:gd name="connsiteY83" fmla="*/ 274320 h 3694853"/>
                  <a:gd name="connsiteX84" fmla="*/ 1317413 w 3557693"/>
                  <a:gd name="connsiteY84" fmla="*/ 304800 h 3694853"/>
                  <a:gd name="connsiteX85" fmla="*/ 1429173 w 3557693"/>
                  <a:gd name="connsiteY85" fmla="*/ 396240 h 3694853"/>
                  <a:gd name="connsiteX86" fmla="*/ 1571413 w 3557693"/>
                  <a:gd name="connsiteY86" fmla="*/ 477520 h 3694853"/>
                  <a:gd name="connsiteX87" fmla="*/ 1601893 w 3557693"/>
                  <a:gd name="connsiteY87" fmla="*/ 497840 h 3694853"/>
                  <a:gd name="connsiteX88" fmla="*/ 1683173 w 3557693"/>
                  <a:gd name="connsiteY88" fmla="*/ 629920 h 3694853"/>
                  <a:gd name="connsiteX89" fmla="*/ 1764453 w 3557693"/>
                  <a:gd name="connsiteY89" fmla="*/ 731520 h 3694853"/>
                  <a:gd name="connsiteX90" fmla="*/ 1784773 w 3557693"/>
                  <a:gd name="connsiteY90" fmla="*/ 843280 h 3694853"/>
                  <a:gd name="connsiteX91" fmla="*/ 1815253 w 3557693"/>
                  <a:gd name="connsiteY91" fmla="*/ 1036320 h 3694853"/>
                  <a:gd name="connsiteX92" fmla="*/ 1876213 w 3557693"/>
                  <a:gd name="connsiteY92" fmla="*/ 1310640 h 3694853"/>
                  <a:gd name="connsiteX93" fmla="*/ 1855893 w 3557693"/>
                  <a:gd name="connsiteY93" fmla="*/ 1310640 h 3694853"/>
                  <a:gd name="connsiteX94" fmla="*/ 1591733 w 3557693"/>
                  <a:gd name="connsiteY94" fmla="*/ 1137920 h 3694853"/>
                  <a:gd name="connsiteX95" fmla="*/ 1408853 w 3557693"/>
                  <a:gd name="connsiteY95" fmla="*/ 914400 h 3694853"/>
                  <a:gd name="connsiteX96" fmla="*/ 1327573 w 3557693"/>
                  <a:gd name="connsiteY96" fmla="*/ 782320 h 3694853"/>
                  <a:gd name="connsiteX97" fmla="*/ 1307253 w 3557693"/>
                  <a:gd name="connsiteY97" fmla="*/ 619760 h 3694853"/>
                  <a:gd name="connsiteX98" fmla="*/ 1286933 w 3557693"/>
                  <a:gd name="connsiteY98" fmla="*/ 589280 h 3694853"/>
                  <a:gd name="connsiteX99" fmla="*/ 1256453 w 3557693"/>
                  <a:gd name="connsiteY99" fmla="*/ 670560 h 3694853"/>
                  <a:gd name="connsiteX100" fmla="*/ 1266613 w 3557693"/>
                  <a:gd name="connsiteY100" fmla="*/ 772160 h 3694853"/>
                  <a:gd name="connsiteX101" fmla="*/ 1185333 w 3557693"/>
                  <a:gd name="connsiteY101" fmla="*/ 690880 h 3694853"/>
                  <a:gd name="connsiteX102" fmla="*/ 1012613 w 3557693"/>
                  <a:gd name="connsiteY102" fmla="*/ 508000 h 3694853"/>
                  <a:gd name="connsiteX103" fmla="*/ 941493 w 3557693"/>
                  <a:gd name="connsiteY103" fmla="*/ 375920 h 3694853"/>
                  <a:gd name="connsiteX104" fmla="*/ 890693 w 3557693"/>
                  <a:gd name="connsiteY104" fmla="*/ 294640 h 3694853"/>
                  <a:gd name="connsiteX105" fmla="*/ 860213 w 3557693"/>
                  <a:gd name="connsiteY105" fmla="*/ 294640 h 3694853"/>
                  <a:gd name="connsiteX106" fmla="*/ 880533 w 3557693"/>
                  <a:gd name="connsiteY106" fmla="*/ 365760 h 3694853"/>
                  <a:gd name="connsiteX107" fmla="*/ 982133 w 3557693"/>
                  <a:gd name="connsiteY107" fmla="*/ 548640 h 3694853"/>
                  <a:gd name="connsiteX108" fmla="*/ 1083733 w 3557693"/>
                  <a:gd name="connsiteY108" fmla="*/ 650240 h 3694853"/>
                  <a:gd name="connsiteX109" fmla="*/ 1012613 w 3557693"/>
                  <a:gd name="connsiteY109" fmla="*/ 650240 h 3694853"/>
                  <a:gd name="connsiteX110" fmla="*/ 850053 w 3557693"/>
                  <a:gd name="connsiteY110" fmla="*/ 579120 h 3694853"/>
                  <a:gd name="connsiteX111" fmla="*/ 829733 w 3557693"/>
                  <a:gd name="connsiteY111" fmla="*/ 599440 h 3694853"/>
                  <a:gd name="connsiteX112" fmla="*/ 921173 w 3557693"/>
                  <a:gd name="connsiteY112" fmla="*/ 650240 h 3694853"/>
                  <a:gd name="connsiteX113" fmla="*/ 1073573 w 3557693"/>
                  <a:gd name="connsiteY113" fmla="*/ 711200 h 3694853"/>
                  <a:gd name="connsiteX114" fmla="*/ 1124373 w 3557693"/>
                  <a:gd name="connsiteY114" fmla="*/ 721360 h 3694853"/>
                  <a:gd name="connsiteX115" fmla="*/ 1246293 w 3557693"/>
                  <a:gd name="connsiteY115" fmla="*/ 822960 h 3694853"/>
                  <a:gd name="connsiteX116" fmla="*/ 1286933 w 3557693"/>
                  <a:gd name="connsiteY116" fmla="*/ 853440 h 3694853"/>
                  <a:gd name="connsiteX117" fmla="*/ 1398693 w 3557693"/>
                  <a:gd name="connsiteY117" fmla="*/ 985520 h 3694853"/>
                  <a:gd name="connsiteX118" fmla="*/ 1500293 w 3557693"/>
                  <a:gd name="connsiteY118" fmla="*/ 1117600 h 3694853"/>
                  <a:gd name="connsiteX119" fmla="*/ 1683173 w 3557693"/>
                  <a:gd name="connsiteY119" fmla="*/ 1290320 h 3694853"/>
                  <a:gd name="connsiteX120" fmla="*/ 1845733 w 3557693"/>
                  <a:gd name="connsiteY120" fmla="*/ 1422400 h 3694853"/>
                  <a:gd name="connsiteX121" fmla="*/ 1866053 w 3557693"/>
                  <a:gd name="connsiteY121" fmla="*/ 1473200 h 3694853"/>
                  <a:gd name="connsiteX122" fmla="*/ 1886373 w 3557693"/>
                  <a:gd name="connsiteY122" fmla="*/ 1625600 h 3694853"/>
                  <a:gd name="connsiteX123" fmla="*/ 1896533 w 3557693"/>
                  <a:gd name="connsiteY123" fmla="*/ 1717040 h 3694853"/>
                  <a:gd name="connsiteX124" fmla="*/ 1886373 w 3557693"/>
                  <a:gd name="connsiteY124" fmla="*/ 1879600 h 3694853"/>
                  <a:gd name="connsiteX125" fmla="*/ 1774613 w 3557693"/>
                  <a:gd name="connsiteY125" fmla="*/ 1828800 h 3694853"/>
                  <a:gd name="connsiteX126" fmla="*/ 1500293 w 3557693"/>
                  <a:gd name="connsiteY126" fmla="*/ 1778000 h 3694853"/>
                  <a:gd name="connsiteX127" fmla="*/ 1256453 w 3557693"/>
                  <a:gd name="connsiteY127" fmla="*/ 1706880 h 3694853"/>
                  <a:gd name="connsiteX128" fmla="*/ 900853 w 3557693"/>
                  <a:gd name="connsiteY128" fmla="*/ 1574800 h 3694853"/>
                  <a:gd name="connsiteX129" fmla="*/ 667173 w 3557693"/>
                  <a:gd name="connsiteY129" fmla="*/ 1341120 h 3694853"/>
                  <a:gd name="connsiteX130" fmla="*/ 514773 w 3557693"/>
                  <a:gd name="connsiteY130" fmla="*/ 1137920 h 3694853"/>
                  <a:gd name="connsiteX131" fmla="*/ 423333 w 3557693"/>
                  <a:gd name="connsiteY131" fmla="*/ 1036320 h 3694853"/>
                  <a:gd name="connsiteX132" fmla="*/ 362373 w 3557693"/>
                  <a:gd name="connsiteY132" fmla="*/ 1046480 h 3694853"/>
                  <a:gd name="connsiteX133" fmla="*/ 443653 w 3557693"/>
                  <a:gd name="connsiteY133" fmla="*/ 1137920 h 3694853"/>
                  <a:gd name="connsiteX134" fmla="*/ 565573 w 3557693"/>
                  <a:gd name="connsiteY134" fmla="*/ 1320800 h 3694853"/>
                  <a:gd name="connsiteX135" fmla="*/ 626533 w 3557693"/>
                  <a:gd name="connsiteY135" fmla="*/ 1402080 h 3694853"/>
                  <a:gd name="connsiteX136" fmla="*/ 555413 w 3557693"/>
                  <a:gd name="connsiteY136" fmla="*/ 1391920 h 3694853"/>
                  <a:gd name="connsiteX137" fmla="*/ 382693 w 3557693"/>
                  <a:gd name="connsiteY137" fmla="*/ 1300480 h 3694853"/>
                  <a:gd name="connsiteX138" fmla="*/ 209973 w 3557693"/>
                  <a:gd name="connsiteY138" fmla="*/ 1178560 h 3694853"/>
                  <a:gd name="connsiteX139" fmla="*/ 47413 w 3557693"/>
                  <a:gd name="connsiteY139" fmla="*/ 1046480 h 3694853"/>
                  <a:gd name="connsiteX140" fmla="*/ 6773 w 3557693"/>
                  <a:gd name="connsiteY140" fmla="*/ 1056640 h 3694853"/>
                  <a:gd name="connsiteX141" fmla="*/ 88053 w 3557693"/>
                  <a:gd name="connsiteY141" fmla="*/ 1127760 h 3694853"/>
                  <a:gd name="connsiteX142" fmla="*/ 362373 w 3557693"/>
                  <a:gd name="connsiteY142" fmla="*/ 1351280 h 3694853"/>
                  <a:gd name="connsiteX143" fmla="*/ 606213 w 3557693"/>
                  <a:gd name="connsiteY143" fmla="*/ 1463040 h 3694853"/>
                  <a:gd name="connsiteX144" fmla="*/ 707813 w 3557693"/>
                  <a:gd name="connsiteY144" fmla="*/ 1483360 h 3694853"/>
                  <a:gd name="connsiteX145" fmla="*/ 758613 w 3557693"/>
                  <a:gd name="connsiteY145" fmla="*/ 1544320 h 3694853"/>
                  <a:gd name="connsiteX146" fmla="*/ 819573 w 3557693"/>
                  <a:gd name="connsiteY146" fmla="*/ 1595120 h 3694853"/>
                  <a:gd name="connsiteX147" fmla="*/ 911013 w 3557693"/>
                  <a:gd name="connsiteY147" fmla="*/ 1645920 h 3694853"/>
                  <a:gd name="connsiteX148" fmla="*/ 1236133 w 3557693"/>
                  <a:gd name="connsiteY148" fmla="*/ 1767840 h 3694853"/>
                  <a:gd name="connsiteX149" fmla="*/ 1540933 w 3557693"/>
                  <a:gd name="connsiteY149" fmla="*/ 1879600 h 3694853"/>
                  <a:gd name="connsiteX150" fmla="*/ 1652693 w 3557693"/>
                  <a:gd name="connsiteY150" fmla="*/ 1950720 h 3694853"/>
                  <a:gd name="connsiteX151" fmla="*/ 1469813 w 3557693"/>
                  <a:gd name="connsiteY151" fmla="*/ 1920240 h 3694853"/>
                  <a:gd name="connsiteX152" fmla="*/ 1286933 w 3557693"/>
                  <a:gd name="connsiteY152" fmla="*/ 1920240 h 3694853"/>
                  <a:gd name="connsiteX153" fmla="*/ 1053253 w 3557693"/>
                  <a:gd name="connsiteY153" fmla="*/ 1899920 h 3694853"/>
                  <a:gd name="connsiteX154" fmla="*/ 809413 w 3557693"/>
                  <a:gd name="connsiteY154" fmla="*/ 1828800 h 3694853"/>
                  <a:gd name="connsiteX155" fmla="*/ 545253 w 3557693"/>
                  <a:gd name="connsiteY155" fmla="*/ 1737360 h 3694853"/>
                  <a:gd name="connsiteX156" fmla="*/ 514773 w 3557693"/>
                  <a:gd name="connsiteY156" fmla="*/ 1727200 h 3694853"/>
                  <a:gd name="connsiteX157" fmla="*/ 382693 w 3557693"/>
                  <a:gd name="connsiteY157" fmla="*/ 1635760 h 3694853"/>
                  <a:gd name="connsiteX158" fmla="*/ 342053 w 3557693"/>
                  <a:gd name="connsiteY158" fmla="*/ 1645920 h 3694853"/>
                  <a:gd name="connsiteX159" fmla="*/ 474133 w 3557693"/>
                  <a:gd name="connsiteY159" fmla="*/ 1767840 h 3694853"/>
                  <a:gd name="connsiteX160" fmla="*/ 728133 w 3557693"/>
                  <a:gd name="connsiteY160" fmla="*/ 1849120 h 3694853"/>
                  <a:gd name="connsiteX161" fmla="*/ 606213 w 3557693"/>
                  <a:gd name="connsiteY161" fmla="*/ 1849120 h 3694853"/>
                  <a:gd name="connsiteX162" fmla="*/ 474133 w 3557693"/>
                  <a:gd name="connsiteY162" fmla="*/ 1838960 h 3694853"/>
                  <a:gd name="connsiteX163" fmla="*/ 474133 w 3557693"/>
                  <a:gd name="connsiteY163" fmla="*/ 1889760 h 3694853"/>
                  <a:gd name="connsiteX164" fmla="*/ 585893 w 3557693"/>
                  <a:gd name="connsiteY164" fmla="*/ 1889760 h 3694853"/>
                  <a:gd name="connsiteX165" fmla="*/ 789093 w 3557693"/>
                  <a:gd name="connsiteY165" fmla="*/ 1889760 h 3694853"/>
                  <a:gd name="connsiteX166" fmla="*/ 992293 w 3557693"/>
                  <a:gd name="connsiteY166" fmla="*/ 1930400 h 3694853"/>
                  <a:gd name="connsiteX167" fmla="*/ 1266613 w 3557693"/>
                  <a:gd name="connsiteY167" fmla="*/ 1950720 h 3694853"/>
                  <a:gd name="connsiteX168" fmla="*/ 1583845 w 3557693"/>
                  <a:gd name="connsiteY168" fmla="*/ 1992993 h 3694853"/>
                  <a:gd name="connsiteX169" fmla="*/ 1744133 w 3557693"/>
                  <a:gd name="connsiteY169" fmla="*/ 2123440 h 3694853"/>
                  <a:gd name="connsiteX170" fmla="*/ 1794933 w 3557693"/>
                  <a:gd name="connsiteY170" fmla="*/ 2255520 h 3694853"/>
                  <a:gd name="connsiteX171" fmla="*/ 1805093 w 3557693"/>
                  <a:gd name="connsiteY171" fmla="*/ 2499360 h 3694853"/>
                  <a:gd name="connsiteX172" fmla="*/ 1784773 w 3557693"/>
                  <a:gd name="connsiteY172" fmla="*/ 2753360 h 3694853"/>
                  <a:gd name="connsiteX173" fmla="*/ 1733973 w 3557693"/>
                  <a:gd name="connsiteY173" fmla="*/ 3048000 h 3694853"/>
                  <a:gd name="connsiteX174" fmla="*/ 1683173 w 3557693"/>
                  <a:gd name="connsiteY174" fmla="*/ 3342640 h 3694853"/>
                  <a:gd name="connsiteX175" fmla="*/ 1632373 w 3557693"/>
                  <a:gd name="connsiteY175" fmla="*/ 3586480 h 3694853"/>
                  <a:gd name="connsiteX176" fmla="*/ 1825413 w 3557693"/>
                  <a:gd name="connsiteY176" fmla="*/ 3667760 h 3694853"/>
                  <a:gd name="connsiteX177" fmla="*/ 2120053 w 3557693"/>
                  <a:gd name="connsiteY177" fmla="*/ 3677920 h 3694853"/>
                  <a:gd name="connsiteX178" fmla="*/ 2191173 w 3557693"/>
                  <a:gd name="connsiteY178" fmla="*/ 3627120 h 3694853"/>
                  <a:gd name="connsiteX179" fmla="*/ 2181013 w 3557693"/>
                  <a:gd name="connsiteY179" fmla="*/ 3271520 h 3694853"/>
                  <a:gd name="connsiteX180" fmla="*/ 2159909 w 3557693"/>
                  <a:gd name="connsiteY180" fmla="*/ 2353033 h 3694853"/>
                  <a:gd name="connsiteX0" fmla="*/ 2159909 w 3557693"/>
                  <a:gd name="connsiteY0" fmla="*/ 2353033 h 3694853"/>
                  <a:gd name="connsiteX1" fmla="*/ 2303925 w 3557693"/>
                  <a:gd name="connsiteY1" fmla="*/ 2065001 h 3694853"/>
                  <a:gd name="connsiteX2" fmla="*/ 2628053 w 3557693"/>
                  <a:gd name="connsiteY2" fmla="*/ 1838960 h 3694853"/>
                  <a:gd name="connsiteX3" fmla="*/ 3014133 w 3557693"/>
                  <a:gd name="connsiteY3" fmla="*/ 1615440 h 3694853"/>
                  <a:gd name="connsiteX4" fmla="*/ 3288453 w 3557693"/>
                  <a:gd name="connsiteY4" fmla="*/ 1503680 h 3694853"/>
                  <a:gd name="connsiteX5" fmla="*/ 3471333 w 3557693"/>
                  <a:gd name="connsiteY5" fmla="*/ 1391920 h 3694853"/>
                  <a:gd name="connsiteX6" fmla="*/ 3552613 w 3557693"/>
                  <a:gd name="connsiteY6" fmla="*/ 1280160 h 3694853"/>
                  <a:gd name="connsiteX7" fmla="*/ 3501813 w 3557693"/>
                  <a:gd name="connsiteY7" fmla="*/ 1270000 h 3694853"/>
                  <a:gd name="connsiteX8" fmla="*/ 3430693 w 3557693"/>
                  <a:gd name="connsiteY8" fmla="*/ 1371600 h 3694853"/>
                  <a:gd name="connsiteX9" fmla="*/ 3237653 w 3557693"/>
                  <a:gd name="connsiteY9" fmla="*/ 1473200 h 3694853"/>
                  <a:gd name="connsiteX10" fmla="*/ 2922693 w 3557693"/>
                  <a:gd name="connsiteY10" fmla="*/ 1605280 h 3694853"/>
                  <a:gd name="connsiteX11" fmla="*/ 2892213 w 3557693"/>
                  <a:gd name="connsiteY11" fmla="*/ 1595120 h 3694853"/>
                  <a:gd name="connsiteX12" fmla="*/ 2922693 w 3557693"/>
                  <a:gd name="connsiteY12" fmla="*/ 1483360 h 3694853"/>
                  <a:gd name="connsiteX13" fmla="*/ 2983653 w 3557693"/>
                  <a:gd name="connsiteY13" fmla="*/ 1320800 h 3694853"/>
                  <a:gd name="connsiteX14" fmla="*/ 2983653 w 3557693"/>
                  <a:gd name="connsiteY14" fmla="*/ 1270000 h 3694853"/>
                  <a:gd name="connsiteX15" fmla="*/ 2932853 w 3557693"/>
                  <a:gd name="connsiteY15" fmla="*/ 1280160 h 3694853"/>
                  <a:gd name="connsiteX16" fmla="*/ 2902373 w 3557693"/>
                  <a:gd name="connsiteY16" fmla="*/ 1361440 h 3694853"/>
                  <a:gd name="connsiteX17" fmla="*/ 2821093 w 3557693"/>
                  <a:gd name="connsiteY17" fmla="*/ 1584960 h 3694853"/>
                  <a:gd name="connsiteX18" fmla="*/ 2790613 w 3557693"/>
                  <a:gd name="connsiteY18" fmla="*/ 1666240 h 3694853"/>
                  <a:gd name="connsiteX19" fmla="*/ 2668693 w 3557693"/>
                  <a:gd name="connsiteY19" fmla="*/ 1737360 h 3694853"/>
                  <a:gd name="connsiteX20" fmla="*/ 2374053 w 3557693"/>
                  <a:gd name="connsiteY20" fmla="*/ 1899920 h 3694853"/>
                  <a:gd name="connsiteX21" fmla="*/ 2231813 w 3557693"/>
                  <a:gd name="connsiteY21" fmla="*/ 2011680 h 3694853"/>
                  <a:gd name="connsiteX22" fmla="*/ 2313093 w 3557693"/>
                  <a:gd name="connsiteY22" fmla="*/ 1666240 h 3694853"/>
                  <a:gd name="connsiteX23" fmla="*/ 2384213 w 3557693"/>
                  <a:gd name="connsiteY23" fmla="*/ 1280160 h 3694853"/>
                  <a:gd name="connsiteX24" fmla="*/ 2597573 w 3557693"/>
                  <a:gd name="connsiteY24" fmla="*/ 1056640 h 3694853"/>
                  <a:gd name="connsiteX25" fmla="*/ 2668693 w 3557693"/>
                  <a:gd name="connsiteY25" fmla="*/ 894080 h 3694853"/>
                  <a:gd name="connsiteX26" fmla="*/ 2628053 w 3557693"/>
                  <a:gd name="connsiteY26" fmla="*/ 894080 h 3694853"/>
                  <a:gd name="connsiteX27" fmla="*/ 2567093 w 3557693"/>
                  <a:gd name="connsiteY27" fmla="*/ 1026160 h 3694853"/>
                  <a:gd name="connsiteX28" fmla="*/ 2414693 w 3557693"/>
                  <a:gd name="connsiteY28" fmla="*/ 1148080 h 3694853"/>
                  <a:gd name="connsiteX29" fmla="*/ 2465493 w 3557693"/>
                  <a:gd name="connsiteY29" fmla="*/ 975360 h 3694853"/>
                  <a:gd name="connsiteX30" fmla="*/ 2546773 w 3557693"/>
                  <a:gd name="connsiteY30" fmla="*/ 680720 h 3694853"/>
                  <a:gd name="connsiteX31" fmla="*/ 2648373 w 3557693"/>
                  <a:gd name="connsiteY31" fmla="*/ 589280 h 3694853"/>
                  <a:gd name="connsiteX32" fmla="*/ 2729653 w 3557693"/>
                  <a:gd name="connsiteY32" fmla="*/ 497840 h 3694853"/>
                  <a:gd name="connsiteX33" fmla="*/ 2739813 w 3557693"/>
                  <a:gd name="connsiteY33" fmla="*/ 447040 h 3694853"/>
                  <a:gd name="connsiteX34" fmla="*/ 2699173 w 3557693"/>
                  <a:gd name="connsiteY34" fmla="*/ 467360 h 3694853"/>
                  <a:gd name="connsiteX35" fmla="*/ 2628053 w 3557693"/>
                  <a:gd name="connsiteY35" fmla="*/ 548640 h 3694853"/>
                  <a:gd name="connsiteX36" fmla="*/ 2567093 w 3557693"/>
                  <a:gd name="connsiteY36" fmla="*/ 579120 h 3694853"/>
                  <a:gd name="connsiteX37" fmla="*/ 2678853 w 3557693"/>
                  <a:gd name="connsiteY37" fmla="*/ 274320 h 3694853"/>
                  <a:gd name="connsiteX38" fmla="*/ 2729653 w 3557693"/>
                  <a:gd name="connsiteY38" fmla="*/ 40640 h 3694853"/>
                  <a:gd name="connsiteX39" fmla="*/ 2689013 w 3557693"/>
                  <a:gd name="connsiteY39" fmla="*/ 30480 h 3694853"/>
                  <a:gd name="connsiteX40" fmla="*/ 2668693 w 3557693"/>
                  <a:gd name="connsiteY40" fmla="*/ 142240 h 3694853"/>
                  <a:gd name="connsiteX41" fmla="*/ 2617893 w 3557693"/>
                  <a:gd name="connsiteY41" fmla="*/ 314960 h 3694853"/>
                  <a:gd name="connsiteX42" fmla="*/ 2597573 w 3557693"/>
                  <a:gd name="connsiteY42" fmla="*/ 314960 h 3694853"/>
                  <a:gd name="connsiteX43" fmla="*/ 2556933 w 3557693"/>
                  <a:gd name="connsiteY43" fmla="*/ 172720 h 3694853"/>
                  <a:gd name="connsiteX44" fmla="*/ 2526453 w 3557693"/>
                  <a:gd name="connsiteY44" fmla="*/ 81280 h 3694853"/>
                  <a:gd name="connsiteX45" fmla="*/ 2495973 w 3557693"/>
                  <a:gd name="connsiteY45" fmla="*/ 111760 h 3694853"/>
                  <a:gd name="connsiteX46" fmla="*/ 2516293 w 3557693"/>
                  <a:gd name="connsiteY46" fmla="*/ 172720 h 3694853"/>
                  <a:gd name="connsiteX47" fmla="*/ 2546773 w 3557693"/>
                  <a:gd name="connsiteY47" fmla="*/ 284480 h 3694853"/>
                  <a:gd name="connsiteX48" fmla="*/ 2567093 w 3557693"/>
                  <a:gd name="connsiteY48" fmla="*/ 375920 h 3694853"/>
                  <a:gd name="connsiteX49" fmla="*/ 2577253 w 3557693"/>
                  <a:gd name="connsiteY49" fmla="*/ 406400 h 3694853"/>
                  <a:gd name="connsiteX50" fmla="*/ 2495973 w 3557693"/>
                  <a:gd name="connsiteY50" fmla="*/ 640080 h 3694853"/>
                  <a:gd name="connsiteX51" fmla="*/ 2424853 w 3557693"/>
                  <a:gd name="connsiteY51" fmla="*/ 894080 h 3694853"/>
                  <a:gd name="connsiteX52" fmla="*/ 2363893 w 3557693"/>
                  <a:gd name="connsiteY52" fmla="*/ 863600 h 3694853"/>
                  <a:gd name="connsiteX53" fmla="*/ 2262293 w 3557693"/>
                  <a:gd name="connsiteY53" fmla="*/ 690880 h 3694853"/>
                  <a:gd name="connsiteX54" fmla="*/ 2221653 w 3557693"/>
                  <a:gd name="connsiteY54" fmla="*/ 609600 h 3694853"/>
                  <a:gd name="connsiteX55" fmla="*/ 2201333 w 3557693"/>
                  <a:gd name="connsiteY55" fmla="*/ 640080 h 3694853"/>
                  <a:gd name="connsiteX56" fmla="*/ 2241973 w 3557693"/>
                  <a:gd name="connsiteY56" fmla="*/ 741680 h 3694853"/>
                  <a:gd name="connsiteX57" fmla="*/ 2302933 w 3557693"/>
                  <a:gd name="connsiteY57" fmla="*/ 853440 h 3694853"/>
                  <a:gd name="connsiteX58" fmla="*/ 2353733 w 3557693"/>
                  <a:gd name="connsiteY58" fmla="*/ 934720 h 3694853"/>
                  <a:gd name="connsiteX59" fmla="*/ 2384213 w 3557693"/>
                  <a:gd name="connsiteY59" fmla="*/ 965200 h 3694853"/>
                  <a:gd name="connsiteX60" fmla="*/ 2363893 w 3557693"/>
                  <a:gd name="connsiteY60" fmla="*/ 1076960 h 3694853"/>
                  <a:gd name="connsiteX61" fmla="*/ 2262293 w 3557693"/>
                  <a:gd name="connsiteY61" fmla="*/ 1422400 h 3694853"/>
                  <a:gd name="connsiteX62" fmla="*/ 2211493 w 3557693"/>
                  <a:gd name="connsiteY62" fmla="*/ 1676400 h 3694853"/>
                  <a:gd name="connsiteX63" fmla="*/ 2160693 w 3557693"/>
                  <a:gd name="connsiteY63" fmla="*/ 1818640 h 3694853"/>
                  <a:gd name="connsiteX64" fmla="*/ 2089573 w 3557693"/>
                  <a:gd name="connsiteY64" fmla="*/ 1838960 h 3694853"/>
                  <a:gd name="connsiteX65" fmla="*/ 2048933 w 3557693"/>
                  <a:gd name="connsiteY65" fmla="*/ 1686560 h 3694853"/>
                  <a:gd name="connsiteX66" fmla="*/ 1957493 w 3557693"/>
                  <a:gd name="connsiteY66" fmla="*/ 1351280 h 3694853"/>
                  <a:gd name="connsiteX67" fmla="*/ 1845733 w 3557693"/>
                  <a:gd name="connsiteY67" fmla="*/ 894080 h 3694853"/>
                  <a:gd name="connsiteX68" fmla="*/ 1805093 w 3557693"/>
                  <a:gd name="connsiteY68" fmla="*/ 436880 h 3694853"/>
                  <a:gd name="connsiteX69" fmla="*/ 1815253 w 3557693"/>
                  <a:gd name="connsiteY69" fmla="*/ 254000 h 3694853"/>
                  <a:gd name="connsiteX70" fmla="*/ 1774613 w 3557693"/>
                  <a:gd name="connsiteY70" fmla="*/ 213360 h 3694853"/>
                  <a:gd name="connsiteX71" fmla="*/ 1764453 w 3557693"/>
                  <a:gd name="connsiteY71" fmla="*/ 365760 h 3694853"/>
                  <a:gd name="connsiteX72" fmla="*/ 1764453 w 3557693"/>
                  <a:gd name="connsiteY72" fmla="*/ 558800 h 3694853"/>
                  <a:gd name="connsiteX73" fmla="*/ 1774613 w 3557693"/>
                  <a:gd name="connsiteY73" fmla="*/ 670560 h 3694853"/>
                  <a:gd name="connsiteX74" fmla="*/ 1733973 w 3557693"/>
                  <a:gd name="connsiteY74" fmla="*/ 609600 h 3694853"/>
                  <a:gd name="connsiteX75" fmla="*/ 1622213 w 3557693"/>
                  <a:gd name="connsiteY75" fmla="*/ 406400 h 3694853"/>
                  <a:gd name="connsiteX76" fmla="*/ 1571413 w 3557693"/>
                  <a:gd name="connsiteY76" fmla="*/ 142240 h 3694853"/>
                  <a:gd name="connsiteX77" fmla="*/ 1540933 w 3557693"/>
                  <a:gd name="connsiteY77" fmla="*/ 60960 h 3694853"/>
                  <a:gd name="connsiteX78" fmla="*/ 1520613 w 3557693"/>
                  <a:gd name="connsiteY78" fmla="*/ 121920 h 3694853"/>
                  <a:gd name="connsiteX79" fmla="*/ 1551093 w 3557693"/>
                  <a:gd name="connsiteY79" fmla="*/ 365760 h 3694853"/>
                  <a:gd name="connsiteX80" fmla="*/ 1571413 w 3557693"/>
                  <a:gd name="connsiteY80" fmla="*/ 426720 h 3694853"/>
                  <a:gd name="connsiteX81" fmla="*/ 1540933 w 3557693"/>
                  <a:gd name="connsiteY81" fmla="*/ 416560 h 3694853"/>
                  <a:gd name="connsiteX82" fmla="*/ 1439333 w 3557693"/>
                  <a:gd name="connsiteY82" fmla="*/ 335280 h 3694853"/>
                  <a:gd name="connsiteX83" fmla="*/ 1327573 w 3557693"/>
                  <a:gd name="connsiteY83" fmla="*/ 274320 h 3694853"/>
                  <a:gd name="connsiteX84" fmla="*/ 1317413 w 3557693"/>
                  <a:gd name="connsiteY84" fmla="*/ 304800 h 3694853"/>
                  <a:gd name="connsiteX85" fmla="*/ 1429173 w 3557693"/>
                  <a:gd name="connsiteY85" fmla="*/ 396240 h 3694853"/>
                  <a:gd name="connsiteX86" fmla="*/ 1571413 w 3557693"/>
                  <a:gd name="connsiteY86" fmla="*/ 477520 h 3694853"/>
                  <a:gd name="connsiteX87" fmla="*/ 1601893 w 3557693"/>
                  <a:gd name="connsiteY87" fmla="*/ 497840 h 3694853"/>
                  <a:gd name="connsiteX88" fmla="*/ 1683173 w 3557693"/>
                  <a:gd name="connsiteY88" fmla="*/ 629920 h 3694853"/>
                  <a:gd name="connsiteX89" fmla="*/ 1764453 w 3557693"/>
                  <a:gd name="connsiteY89" fmla="*/ 731520 h 3694853"/>
                  <a:gd name="connsiteX90" fmla="*/ 1784773 w 3557693"/>
                  <a:gd name="connsiteY90" fmla="*/ 843280 h 3694853"/>
                  <a:gd name="connsiteX91" fmla="*/ 1815253 w 3557693"/>
                  <a:gd name="connsiteY91" fmla="*/ 1036320 h 3694853"/>
                  <a:gd name="connsiteX92" fmla="*/ 1876213 w 3557693"/>
                  <a:gd name="connsiteY92" fmla="*/ 1310640 h 3694853"/>
                  <a:gd name="connsiteX93" fmla="*/ 1855893 w 3557693"/>
                  <a:gd name="connsiteY93" fmla="*/ 1310640 h 3694853"/>
                  <a:gd name="connsiteX94" fmla="*/ 1591733 w 3557693"/>
                  <a:gd name="connsiteY94" fmla="*/ 1137920 h 3694853"/>
                  <a:gd name="connsiteX95" fmla="*/ 1408853 w 3557693"/>
                  <a:gd name="connsiteY95" fmla="*/ 914400 h 3694853"/>
                  <a:gd name="connsiteX96" fmla="*/ 1327573 w 3557693"/>
                  <a:gd name="connsiteY96" fmla="*/ 782320 h 3694853"/>
                  <a:gd name="connsiteX97" fmla="*/ 1307253 w 3557693"/>
                  <a:gd name="connsiteY97" fmla="*/ 619760 h 3694853"/>
                  <a:gd name="connsiteX98" fmla="*/ 1286933 w 3557693"/>
                  <a:gd name="connsiteY98" fmla="*/ 589280 h 3694853"/>
                  <a:gd name="connsiteX99" fmla="*/ 1256453 w 3557693"/>
                  <a:gd name="connsiteY99" fmla="*/ 670560 h 3694853"/>
                  <a:gd name="connsiteX100" fmla="*/ 1266613 w 3557693"/>
                  <a:gd name="connsiteY100" fmla="*/ 772160 h 3694853"/>
                  <a:gd name="connsiteX101" fmla="*/ 1185333 w 3557693"/>
                  <a:gd name="connsiteY101" fmla="*/ 690880 h 3694853"/>
                  <a:gd name="connsiteX102" fmla="*/ 1012613 w 3557693"/>
                  <a:gd name="connsiteY102" fmla="*/ 508000 h 3694853"/>
                  <a:gd name="connsiteX103" fmla="*/ 941493 w 3557693"/>
                  <a:gd name="connsiteY103" fmla="*/ 375920 h 3694853"/>
                  <a:gd name="connsiteX104" fmla="*/ 890693 w 3557693"/>
                  <a:gd name="connsiteY104" fmla="*/ 294640 h 3694853"/>
                  <a:gd name="connsiteX105" fmla="*/ 860213 w 3557693"/>
                  <a:gd name="connsiteY105" fmla="*/ 294640 h 3694853"/>
                  <a:gd name="connsiteX106" fmla="*/ 880533 w 3557693"/>
                  <a:gd name="connsiteY106" fmla="*/ 365760 h 3694853"/>
                  <a:gd name="connsiteX107" fmla="*/ 982133 w 3557693"/>
                  <a:gd name="connsiteY107" fmla="*/ 548640 h 3694853"/>
                  <a:gd name="connsiteX108" fmla="*/ 1083733 w 3557693"/>
                  <a:gd name="connsiteY108" fmla="*/ 650240 h 3694853"/>
                  <a:gd name="connsiteX109" fmla="*/ 1012613 w 3557693"/>
                  <a:gd name="connsiteY109" fmla="*/ 650240 h 3694853"/>
                  <a:gd name="connsiteX110" fmla="*/ 850053 w 3557693"/>
                  <a:gd name="connsiteY110" fmla="*/ 579120 h 3694853"/>
                  <a:gd name="connsiteX111" fmla="*/ 829733 w 3557693"/>
                  <a:gd name="connsiteY111" fmla="*/ 599440 h 3694853"/>
                  <a:gd name="connsiteX112" fmla="*/ 921173 w 3557693"/>
                  <a:gd name="connsiteY112" fmla="*/ 650240 h 3694853"/>
                  <a:gd name="connsiteX113" fmla="*/ 1073573 w 3557693"/>
                  <a:gd name="connsiteY113" fmla="*/ 711200 h 3694853"/>
                  <a:gd name="connsiteX114" fmla="*/ 1124373 w 3557693"/>
                  <a:gd name="connsiteY114" fmla="*/ 721360 h 3694853"/>
                  <a:gd name="connsiteX115" fmla="*/ 1246293 w 3557693"/>
                  <a:gd name="connsiteY115" fmla="*/ 822960 h 3694853"/>
                  <a:gd name="connsiteX116" fmla="*/ 1286933 w 3557693"/>
                  <a:gd name="connsiteY116" fmla="*/ 853440 h 3694853"/>
                  <a:gd name="connsiteX117" fmla="*/ 1398693 w 3557693"/>
                  <a:gd name="connsiteY117" fmla="*/ 985520 h 3694853"/>
                  <a:gd name="connsiteX118" fmla="*/ 1500293 w 3557693"/>
                  <a:gd name="connsiteY118" fmla="*/ 1117600 h 3694853"/>
                  <a:gd name="connsiteX119" fmla="*/ 1683173 w 3557693"/>
                  <a:gd name="connsiteY119" fmla="*/ 1290320 h 3694853"/>
                  <a:gd name="connsiteX120" fmla="*/ 1845733 w 3557693"/>
                  <a:gd name="connsiteY120" fmla="*/ 1422400 h 3694853"/>
                  <a:gd name="connsiteX121" fmla="*/ 1866053 w 3557693"/>
                  <a:gd name="connsiteY121" fmla="*/ 1473200 h 3694853"/>
                  <a:gd name="connsiteX122" fmla="*/ 1886373 w 3557693"/>
                  <a:gd name="connsiteY122" fmla="*/ 1625600 h 3694853"/>
                  <a:gd name="connsiteX123" fmla="*/ 1896533 w 3557693"/>
                  <a:gd name="connsiteY123" fmla="*/ 1717040 h 3694853"/>
                  <a:gd name="connsiteX124" fmla="*/ 1886373 w 3557693"/>
                  <a:gd name="connsiteY124" fmla="*/ 1879600 h 3694853"/>
                  <a:gd name="connsiteX125" fmla="*/ 1774613 w 3557693"/>
                  <a:gd name="connsiteY125" fmla="*/ 1828800 h 3694853"/>
                  <a:gd name="connsiteX126" fmla="*/ 1500293 w 3557693"/>
                  <a:gd name="connsiteY126" fmla="*/ 1778000 h 3694853"/>
                  <a:gd name="connsiteX127" fmla="*/ 1256453 w 3557693"/>
                  <a:gd name="connsiteY127" fmla="*/ 1706880 h 3694853"/>
                  <a:gd name="connsiteX128" fmla="*/ 900853 w 3557693"/>
                  <a:gd name="connsiteY128" fmla="*/ 1574800 h 3694853"/>
                  <a:gd name="connsiteX129" fmla="*/ 667173 w 3557693"/>
                  <a:gd name="connsiteY129" fmla="*/ 1341120 h 3694853"/>
                  <a:gd name="connsiteX130" fmla="*/ 514773 w 3557693"/>
                  <a:gd name="connsiteY130" fmla="*/ 1137920 h 3694853"/>
                  <a:gd name="connsiteX131" fmla="*/ 423333 w 3557693"/>
                  <a:gd name="connsiteY131" fmla="*/ 1036320 h 3694853"/>
                  <a:gd name="connsiteX132" fmla="*/ 362373 w 3557693"/>
                  <a:gd name="connsiteY132" fmla="*/ 1046480 h 3694853"/>
                  <a:gd name="connsiteX133" fmla="*/ 443653 w 3557693"/>
                  <a:gd name="connsiteY133" fmla="*/ 1137920 h 3694853"/>
                  <a:gd name="connsiteX134" fmla="*/ 565573 w 3557693"/>
                  <a:gd name="connsiteY134" fmla="*/ 1320800 h 3694853"/>
                  <a:gd name="connsiteX135" fmla="*/ 626533 w 3557693"/>
                  <a:gd name="connsiteY135" fmla="*/ 1402080 h 3694853"/>
                  <a:gd name="connsiteX136" fmla="*/ 555413 w 3557693"/>
                  <a:gd name="connsiteY136" fmla="*/ 1391920 h 3694853"/>
                  <a:gd name="connsiteX137" fmla="*/ 382693 w 3557693"/>
                  <a:gd name="connsiteY137" fmla="*/ 1300480 h 3694853"/>
                  <a:gd name="connsiteX138" fmla="*/ 209973 w 3557693"/>
                  <a:gd name="connsiteY138" fmla="*/ 1178560 h 3694853"/>
                  <a:gd name="connsiteX139" fmla="*/ 47413 w 3557693"/>
                  <a:gd name="connsiteY139" fmla="*/ 1046480 h 3694853"/>
                  <a:gd name="connsiteX140" fmla="*/ 6773 w 3557693"/>
                  <a:gd name="connsiteY140" fmla="*/ 1056640 h 3694853"/>
                  <a:gd name="connsiteX141" fmla="*/ 88053 w 3557693"/>
                  <a:gd name="connsiteY141" fmla="*/ 1127760 h 3694853"/>
                  <a:gd name="connsiteX142" fmla="*/ 362373 w 3557693"/>
                  <a:gd name="connsiteY142" fmla="*/ 1351280 h 3694853"/>
                  <a:gd name="connsiteX143" fmla="*/ 606213 w 3557693"/>
                  <a:gd name="connsiteY143" fmla="*/ 1463040 h 3694853"/>
                  <a:gd name="connsiteX144" fmla="*/ 707813 w 3557693"/>
                  <a:gd name="connsiteY144" fmla="*/ 1483360 h 3694853"/>
                  <a:gd name="connsiteX145" fmla="*/ 758613 w 3557693"/>
                  <a:gd name="connsiteY145" fmla="*/ 1544320 h 3694853"/>
                  <a:gd name="connsiteX146" fmla="*/ 819573 w 3557693"/>
                  <a:gd name="connsiteY146" fmla="*/ 1595120 h 3694853"/>
                  <a:gd name="connsiteX147" fmla="*/ 911013 w 3557693"/>
                  <a:gd name="connsiteY147" fmla="*/ 1645920 h 3694853"/>
                  <a:gd name="connsiteX148" fmla="*/ 1236133 w 3557693"/>
                  <a:gd name="connsiteY148" fmla="*/ 1767840 h 3694853"/>
                  <a:gd name="connsiteX149" fmla="*/ 1540933 w 3557693"/>
                  <a:gd name="connsiteY149" fmla="*/ 1879600 h 3694853"/>
                  <a:gd name="connsiteX150" fmla="*/ 1652693 w 3557693"/>
                  <a:gd name="connsiteY150" fmla="*/ 1950720 h 3694853"/>
                  <a:gd name="connsiteX151" fmla="*/ 1469813 w 3557693"/>
                  <a:gd name="connsiteY151" fmla="*/ 1920240 h 3694853"/>
                  <a:gd name="connsiteX152" fmla="*/ 1286933 w 3557693"/>
                  <a:gd name="connsiteY152" fmla="*/ 1920240 h 3694853"/>
                  <a:gd name="connsiteX153" fmla="*/ 1053253 w 3557693"/>
                  <a:gd name="connsiteY153" fmla="*/ 1899920 h 3694853"/>
                  <a:gd name="connsiteX154" fmla="*/ 809413 w 3557693"/>
                  <a:gd name="connsiteY154" fmla="*/ 1828800 h 3694853"/>
                  <a:gd name="connsiteX155" fmla="*/ 545253 w 3557693"/>
                  <a:gd name="connsiteY155" fmla="*/ 1737360 h 3694853"/>
                  <a:gd name="connsiteX156" fmla="*/ 514773 w 3557693"/>
                  <a:gd name="connsiteY156" fmla="*/ 1727200 h 3694853"/>
                  <a:gd name="connsiteX157" fmla="*/ 382693 w 3557693"/>
                  <a:gd name="connsiteY157" fmla="*/ 1635760 h 3694853"/>
                  <a:gd name="connsiteX158" fmla="*/ 342053 w 3557693"/>
                  <a:gd name="connsiteY158" fmla="*/ 1645920 h 3694853"/>
                  <a:gd name="connsiteX159" fmla="*/ 474133 w 3557693"/>
                  <a:gd name="connsiteY159" fmla="*/ 1767840 h 3694853"/>
                  <a:gd name="connsiteX160" fmla="*/ 728133 w 3557693"/>
                  <a:gd name="connsiteY160" fmla="*/ 1849120 h 3694853"/>
                  <a:gd name="connsiteX161" fmla="*/ 606213 w 3557693"/>
                  <a:gd name="connsiteY161" fmla="*/ 1849120 h 3694853"/>
                  <a:gd name="connsiteX162" fmla="*/ 474133 w 3557693"/>
                  <a:gd name="connsiteY162" fmla="*/ 1838960 h 3694853"/>
                  <a:gd name="connsiteX163" fmla="*/ 474133 w 3557693"/>
                  <a:gd name="connsiteY163" fmla="*/ 1889760 h 3694853"/>
                  <a:gd name="connsiteX164" fmla="*/ 585893 w 3557693"/>
                  <a:gd name="connsiteY164" fmla="*/ 1889760 h 3694853"/>
                  <a:gd name="connsiteX165" fmla="*/ 789093 w 3557693"/>
                  <a:gd name="connsiteY165" fmla="*/ 1889760 h 3694853"/>
                  <a:gd name="connsiteX166" fmla="*/ 992293 w 3557693"/>
                  <a:gd name="connsiteY166" fmla="*/ 1930400 h 3694853"/>
                  <a:gd name="connsiteX167" fmla="*/ 1266613 w 3557693"/>
                  <a:gd name="connsiteY167" fmla="*/ 1950720 h 3694853"/>
                  <a:gd name="connsiteX168" fmla="*/ 1583845 w 3557693"/>
                  <a:gd name="connsiteY168" fmla="*/ 1992993 h 3694853"/>
                  <a:gd name="connsiteX169" fmla="*/ 1744133 w 3557693"/>
                  <a:gd name="connsiteY169" fmla="*/ 2123440 h 3694853"/>
                  <a:gd name="connsiteX170" fmla="*/ 1794933 w 3557693"/>
                  <a:gd name="connsiteY170" fmla="*/ 2255520 h 3694853"/>
                  <a:gd name="connsiteX171" fmla="*/ 1805093 w 3557693"/>
                  <a:gd name="connsiteY171" fmla="*/ 2499360 h 3694853"/>
                  <a:gd name="connsiteX172" fmla="*/ 1784773 w 3557693"/>
                  <a:gd name="connsiteY172" fmla="*/ 2753360 h 3694853"/>
                  <a:gd name="connsiteX173" fmla="*/ 1733973 w 3557693"/>
                  <a:gd name="connsiteY173" fmla="*/ 3048000 h 3694853"/>
                  <a:gd name="connsiteX174" fmla="*/ 1683173 w 3557693"/>
                  <a:gd name="connsiteY174" fmla="*/ 3342640 h 3694853"/>
                  <a:gd name="connsiteX175" fmla="*/ 1632373 w 3557693"/>
                  <a:gd name="connsiteY175" fmla="*/ 3586480 h 3694853"/>
                  <a:gd name="connsiteX176" fmla="*/ 1825413 w 3557693"/>
                  <a:gd name="connsiteY176" fmla="*/ 3667760 h 3694853"/>
                  <a:gd name="connsiteX177" fmla="*/ 2120053 w 3557693"/>
                  <a:gd name="connsiteY177" fmla="*/ 3677920 h 3694853"/>
                  <a:gd name="connsiteX178" fmla="*/ 2191173 w 3557693"/>
                  <a:gd name="connsiteY178" fmla="*/ 3627120 h 3694853"/>
                  <a:gd name="connsiteX179" fmla="*/ 2181013 w 3557693"/>
                  <a:gd name="connsiteY179" fmla="*/ 3271520 h 3694853"/>
                  <a:gd name="connsiteX180" fmla="*/ 2159909 w 3557693"/>
                  <a:gd name="connsiteY180" fmla="*/ 2353033 h 3694853"/>
                  <a:gd name="connsiteX0" fmla="*/ 2159909 w 3557693"/>
                  <a:gd name="connsiteY0" fmla="*/ 2353033 h 3694853"/>
                  <a:gd name="connsiteX1" fmla="*/ 2303925 w 3557693"/>
                  <a:gd name="connsiteY1" fmla="*/ 2065001 h 3694853"/>
                  <a:gd name="connsiteX2" fmla="*/ 2628053 w 3557693"/>
                  <a:gd name="connsiteY2" fmla="*/ 1838960 h 3694853"/>
                  <a:gd name="connsiteX3" fmla="*/ 3014133 w 3557693"/>
                  <a:gd name="connsiteY3" fmla="*/ 1615440 h 3694853"/>
                  <a:gd name="connsiteX4" fmla="*/ 3288453 w 3557693"/>
                  <a:gd name="connsiteY4" fmla="*/ 1503680 h 3694853"/>
                  <a:gd name="connsiteX5" fmla="*/ 3471333 w 3557693"/>
                  <a:gd name="connsiteY5" fmla="*/ 1391920 h 3694853"/>
                  <a:gd name="connsiteX6" fmla="*/ 3552613 w 3557693"/>
                  <a:gd name="connsiteY6" fmla="*/ 1280160 h 3694853"/>
                  <a:gd name="connsiteX7" fmla="*/ 3501813 w 3557693"/>
                  <a:gd name="connsiteY7" fmla="*/ 1270000 h 3694853"/>
                  <a:gd name="connsiteX8" fmla="*/ 3430693 w 3557693"/>
                  <a:gd name="connsiteY8" fmla="*/ 1371600 h 3694853"/>
                  <a:gd name="connsiteX9" fmla="*/ 3237653 w 3557693"/>
                  <a:gd name="connsiteY9" fmla="*/ 1473200 h 3694853"/>
                  <a:gd name="connsiteX10" fmla="*/ 2922693 w 3557693"/>
                  <a:gd name="connsiteY10" fmla="*/ 1605280 h 3694853"/>
                  <a:gd name="connsiteX11" fmla="*/ 2892213 w 3557693"/>
                  <a:gd name="connsiteY11" fmla="*/ 1595120 h 3694853"/>
                  <a:gd name="connsiteX12" fmla="*/ 2922693 w 3557693"/>
                  <a:gd name="connsiteY12" fmla="*/ 1483360 h 3694853"/>
                  <a:gd name="connsiteX13" fmla="*/ 2983653 w 3557693"/>
                  <a:gd name="connsiteY13" fmla="*/ 1320800 h 3694853"/>
                  <a:gd name="connsiteX14" fmla="*/ 2983653 w 3557693"/>
                  <a:gd name="connsiteY14" fmla="*/ 1270000 h 3694853"/>
                  <a:gd name="connsiteX15" fmla="*/ 2932853 w 3557693"/>
                  <a:gd name="connsiteY15" fmla="*/ 1280160 h 3694853"/>
                  <a:gd name="connsiteX16" fmla="*/ 2902373 w 3557693"/>
                  <a:gd name="connsiteY16" fmla="*/ 1361440 h 3694853"/>
                  <a:gd name="connsiteX17" fmla="*/ 2821093 w 3557693"/>
                  <a:gd name="connsiteY17" fmla="*/ 1584960 h 3694853"/>
                  <a:gd name="connsiteX18" fmla="*/ 2790613 w 3557693"/>
                  <a:gd name="connsiteY18" fmla="*/ 1666240 h 3694853"/>
                  <a:gd name="connsiteX19" fmla="*/ 2591957 w 3557693"/>
                  <a:gd name="connsiteY19" fmla="*/ 1776969 h 3694853"/>
                  <a:gd name="connsiteX20" fmla="*/ 2374053 w 3557693"/>
                  <a:gd name="connsiteY20" fmla="*/ 1899920 h 3694853"/>
                  <a:gd name="connsiteX21" fmla="*/ 2231813 w 3557693"/>
                  <a:gd name="connsiteY21" fmla="*/ 2011680 h 3694853"/>
                  <a:gd name="connsiteX22" fmla="*/ 2313093 w 3557693"/>
                  <a:gd name="connsiteY22" fmla="*/ 1666240 h 3694853"/>
                  <a:gd name="connsiteX23" fmla="*/ 2384213 w 3557693"/>
                  <a:gd name="connsiteY23" fmla="*/ 1280160 h 3694853"/>
                  <a:gd name="connsiteX24" fmla="*/ 2597573 w 3557693"/>
                  <a:gd name="connsiteY24" fmla="*/ 1056640 h 3694853"/>
                  <a:gd name="connsiteX25" fmla="*/ 2668693 w 3557693"/>
                  <a:gd name="connsiteY25" fmla="*/ 894080 h 3694853"/>
                  <a:gd name="connsiteX26" fmla="*/ 2628053 w 3557693"/>
                  <a:gd name="connsiteY26" fmla="*/ 894080 h 3694853"/>
                  <a:gd name="connsiteX27" fmla="*/ 2567093 w 3557693"/>
                  <a:gd name="connsiteY27" fmla="*/ 1026160 h 3694853"/>
                  <a:gd name="connsiteX28" fmla="*/ 2414693 w 3557693"/>
                  <a:gd name="connsiteY28" fmla="*/ 1148080 h 3694853"/>
                  <a:gd name="connsiteX29" fmla="*/ 2465493 w 3557693"/>
                  <a:gd name="connsiteY29" fmla="*/ 975360 h 3694853"/>
                  <a:gd name="connsiteX30" fmla="*/ 2546773 w 3557693"/>
                  <a:gd name="connsiteY30" fmla="*/ 680720 h 3694853"/>
                  <a:gd name="connsiteX31" fmla="*/ 2648373 w 3557693"/>
                  <a:gd name="connsiteY31" fmla="*/ 589280 h 3694853"/>
                  <a:gd name="connsiteX32" fmla="*/ 2729653 w 3557693"/>
                  <a:gd name="connsiteY32" fmla="*/ 497840 h 3694853"/>
                  <a:gd name="connsiteX33" fmla="*/ 2739813 w 3557693"/>
                  <a:gd name="connsiteY33" fmla="*/ 447040 h 3694853"/>
                  <a:gd name="connsiteX34" fmla="*/ 2699173 w 3557693"/>
                  <a:gd name="connsiteY34" fmla="*/ 467360 h 3694853"/>
                  <a:gd name="connsiteX35" fmla="*/ 2628053 w 3557693"/>
                  <a:gd name="connsiteY35" fmla="*/ 548640 h 3694853"/>
                  <a:gd name="connsiteX36" fmla="*/ 2567093 w 3557693"/>
                  <a:gd name="connsiteY36" fmla="*/ 579120 h 3694853"/>
                  <a:gd name="connsiteX37" fmla="*/ 2678853 w 3557693"/>
                  <a:gd name="connsiteY37" fmla="*/ 274320 h 3694853"/>
                  <a:gd name="connsiteX38" fmla="*/ 2729653 w 3557693"/>
                  <a:gd name="connsiteY38" fmla="*/ 40640 h 3694853"/>
                  <a:gd name="connsiteX39" fmla="*/ 2689013 w 3557693"/>
                  <a:gd name="connsiteY39" fmla="*/ 30480 h 3694853"/>
                  <a:gd name="connsiteX40" fmla="*/ 2668693 w 3557693"/>
                  <a:gd name="connsiteY40" fmla="*/ 142240 h 3694853"/>
                  <a:gd name="connsiteX41" fmla="*/ 2617893 w 3557693"/>
                  <a:gd name="connsiteY41" fmla="*/ 314960 h 3694853"/>
                  <a:gd name="connsiteX42" fmla="*/ 2597573 w 3557693"/>
                  <a:gd name="connsiteY42" fmla="*/ 314960 h 3694853"/>
                  <a:gd name="connsiteX43" fmla="*/ 2556933 w 3557693"/>
                  <a:gd name="connsiteY43" fmla="*/ 172720 h 3694853"/>
                  <a:gd name="connsiteX44" fmla="*/ 2526453 w 3557693"/>
                  <a:gd name="connsiteY44" fmla="*/ 81280 h 3694853"/>
                  <a:gd name="connsiteX45" fmla="*/ 2495973 w 3557693"/>
                  <a:gd name="connsiteY45" fmla="*/ 111760 h 3694853"/>
                  <a:gd name="connsiteX46" fmla="*/ 2516293 w 3557693"/>
                  <a:gd name="connsiteY46" fmla="*/ 172720 h 3694853"/>
                  <a:gd name="connsiteX47" fmla="*/ 2546773 w 3557693"/>
                  <a:gd name="connsiteY47" fmla="*/ 284480 h 3694853"/>
                  <a:gd name="connsiteX48" fmla="*/ 2567093 w 3557693"/>
                  <a:gd name="connsiteY48" fmla="*/ 375920 h 3694853"/>
                  <a:gd name="connsiteX49" fmla="*/ 2577253 w 3557693"/>
                  <a:gd name="connsiteY49" fmla="*/ 406400 h 3694853"/>
                  <a:gd name="connsiteX50" fmla="*/ 2495973 w 3557693"/>
                  <a:gd name="connsiteY50" fmla="*/ 640080 h 3694853"/>
                  <a:gd name="connsiteX51" fmla="*/ 2424853 w 3557693"/>
                  <a:gd name="connsiteY51" fmla="*/ 894080 h 3694853"/>
                  <a:gd name="connsiteX52" fmla="*/ 2363893 w 3557693"/>
                  <a:gd name="connsiteY52" fmla="*/ 863600 h 3694853"/>
                  <a:gd name="connsiteX53" fmla="*/ 2262293 w 3557693"/>
                  <a:gd name="connsiteY53" fmla="*/ 690880 h 3694853"/>
                  <a:gd name="connsiteX54" fmla="*/ 2221653 w 3557693"/>
                  <a:gd name="connsiteY54" fmla="*/ 609600 h 3694853"/>
                  <a:gd name="connsiteX55" fmla="*/ 2201333 w 3557693"/>
                  <a:gd name="connsiteY55" fmla="*/ 640080 h 3694853"/>
                  <a:gd name="connsiteX56" fmla="*/ 2241973 w 3557693"/>
                  <a:gd name="connsiteY56" fmla="*/ 741680 h 3694853"/>
                  <a:gd name="connsiteX57" fmla="*/ 2302933 w 3557693"/>
                  <a:gd name="connsiteY57" fmla="*/ 853440 h 3694853"/>
                  <a:gd name="connsiteX58" fmla="*/ 2353733 w 3557693"/>
                  <a:gd name="connsiteY58" fmla="*/ 934720 h 3694853"/>
                  <a:gd name="connsiteX59" fmla="*/ 2384213 w 3557693"/>
                  <a:gd name="connsiteY59" fmla="*/ 965200 h 3694853"/>
                  <a:gd name="connsiteX60" fmla="*/ 2363893 w 3557693"/>
                  <a:gd name="connsiteY60" fmla="*/ 1076960 h 3694853"/>
                  <a:gd name="connsiteX61" fmla="*/ 2262293 w 3557693"/>
                  <a:gd name="connsiteY61" fmla="*/ 1422400 h 3694853"/>
                  <a:gd name="connsiteX62" fmla="*/ 2211493 w 3557693"/>
                  <a:gd name="connsiteY62" fmla="*/ 1676400 h 3694853"/>
                  <a:gd name="connsiteX63" fmla="*/ 2160693 w 3557693"/>
                  <a:gd name="connsiteY63" fmla="*/ 1818640 h 3694853"/>
                  <a:gd name="connsiteX64" fmla="*/ 2089573 w 3557693"/>
                  <a:gd name="connsiteY64" fmla="*/ 1838960 h 3694853"/>
                  <a:gd name="connsiteX65" fmla="*/ 2048933 w 3557693"/>
                  <a:gd name="connsiteY65" fmla="*/ 1686560 h 3694853"/>
                  <a:gd name="connsiteX66" fmla="*/ 1957493 w 3557693"/>
                  <a:gd name="connsiteY66" fmla="*/ 1351280 h 3694853"/>
                  <a:gd name="connsiteX67" fmla="*/ 1845733 w 3557693"/>
                  <a:gd name="connsiteY67" fmla="*/ 894080 h 3694853"/>
                  <a:gd name="connsiteX68" fmla="*/ 1805093 w 3557693"/>
                  <a:gd name="connsiteY68" fmla="*/ 436880 h 3694853"/>
                  <a:gd name="connsiteX69" fmla="*/ 1815253 w 3557693"/>
                  <a:gd name="connsiteY69" fmla="*/ 254000 h 3694853"/>
                  <a:gd name="connsiteX70" fmla="*/ 1774613 w 3557693"/>
                  <a:gd name="connsiteY70" fmla="*/ 213360 h 3694853"/>
                  <a:gd name="connsiteX71" fmla="*/ 1764453 w 3557693"/>
                  <a:gd name="connsiteY71" fmla="*/ 365760 h 3694853"/>
                  <a:gd name="connsiteX72" fmla="*/ 1764453 w 3557693"/>
                  <a:gd name="connsiteY72" fmla="*/ 558800 h 3694853"/>
                  <a:gd name="connsiteX73" fmla="*/ 1774613 w 3557693"/>
                  <a:gd name="connsiteY73" fmla="*/ 670560 h 3694853"/>
                  <a:gd name="connsiteX74" fmla="*/ 1733973 w 3557693"/>
                  <a:gd name="connsiteY74" fmla="*/ 609600 h 3694853"/>
                  <a:gd name="connsiteX75" fmla="*/ 1622213 w 3557693"/>
                  <a:gd name="connsiteY75" fmla="*/ 406400 h 3694853"/>
                  <a:gd name="connsiteX76" fmla="*/ 1571413 w 3557693"/>
                  <a:gd name="connsiteY76" fmla="*/ 142240 h 3694853"/>
                  <a:gd name="connsiteX77" fmla="*/ 1540933 w 3557693"/>
                  <a:gd name="connsiteY77" fmla="*/ 60960 h 3694853"/>
                  <a:gd name="connsiteX78" fmla="*/ 1520613 w 3557693"/>
                  <a:gd name="connsiteY78" fmla="*/ 121920 h 3694853"/>
                  <a:gd name="connsiteX79" fmla="*/ 1551093 w 3557693"/>
                  <a:gd name="connsiteY79" fmla="*/ 365760 h 3694853"/>
                  <a:gd name="connsiteX80" fmla="*/ 1571413 w 3557693"/>
                  <a:gd name="connsiteY80" fmla="*/ 426720 h 3694853"/>
                  <a:gd name="connsiteX81" fmla="*/ 1540933 w 3557693"/>
                  <a:gd name="connsiteY81" fmla="*/ 416560 h 3694853"/>
                  <a:gd name="connsiteX82" fmla="*/ 1439333 w 3557693"/>
                  <a:gd name="connsiteY82" fmla="*/ 335280 h 3694853"/>
                  <a:gd name="connsiteX83" fmla="*/ 1327573 w 3557693"/>
                  <a:gd name="connsiteY83" fmla="*/ 274320 h 3694853"/>
                  <a:gd name="connsiteX84" fmla="*/ 1317413 w 3557693"/>
                  <a:gd name="connsiteY84" fmla="*/ 304800 h 3694853"/>
                  <a:gd name="connsiteX85" fmla="*/ 1429173 w 3557693"/>
                  <a:gd name="connsiteY85" fmla="*/ 396240 h 3694853"/>
                  <a:gd name="connsiteX86" fmla="*/ 1571413 w 3557693"/>
                  <a:gd name="connsiteY86" fmla="*/ 477520 h 3694853"/>
                  <a:gd name="connsiteX87" fmla="*/ 1601893 w 3557693"/>
                  <a:gd name="connsiteY87" fmla="*/ 497840 h 3694853"/>
                  <a:gd name="connsiteX88" fmla="*/ 1683173 w 3557693"/>
                  <a:gd name="connsiteY88" fmla="*/ 629920 h 3694853"/>
                  <a:gd name="connsiteX89" fmla="*/ 1764453 w 3557693"/>
                  <a:gd name="connsiteY89" fmla="*/ 731520 h 3694853"/>
                  <a:gd name="connsiteX90" fmla="*/ 1784773 w 3557693"/>
                  <a:gd name="connsiteY90" fmla="*/ 843280 h 3694853"/>
                  <a:gd name="connsiteX91" fmla="*/ 1815253 w 3557693"/>
                  <a:gd name="connsiteY91" fmla="*/ 1036320 h 3694853"/>
                  <a:gd name="connsiteX92" fmla="*/ 1876213 w 3557693"/>
                  <a:gd name="connsiteY92" fmla="*/ 1310640 h 3694853"/>
                  <a:gd name="connsiteX93" fmla="*/ 1855893 w 3557693"/>
                  <a:gd name="connsiteY93" fmla="*/ 1310640 h 3694853"/>
                  <a:gd name="connsiteX94" fmla="*/ 1591733 w 3557693"/>
                  <a:gd name="connsiteY94" fmla="*/ 1137920 h 3694853"/>
                  <a:gd name="connsiteX95" fmla="*/ 1408853 w 3557693"/>
                  <a:gd name="connsiteY95" fmla="*/ 914400 h 3694853"/>
                  <a:gd name="connsiteX96" fmla="*/ 1327573 w 3557693"/>
                  <a:gd name="connsiteY96" fmla="*/ 782320 h 3694853"/>
                  <a:gd name="connsiteX97" fmla="*/ 1307253 w 3557693"/>
                  <a:gd name="connsiteY97" fmla="*/ 619760 h 3694853"/>
                  <a:gd name="connsiteX98" fmla="*/ 1286933 w 3557693"/>
                  <a:gd name="connsiteY98" fmla="*/ 589280 h 3694853"/>
                  <a:gd name="connsiteX99" fmla="*/ 1256453 w 3557693"/>
                  <a:gd name="connsiteY99" fmla="*/ 670560 h 3694853"/>
                  <a:gd name="connsiteX100" fmla="*/ 1266613 w 3557693"/>
                  <a:gd name="connsiteY100" fmla="*/ 772160 h 3694853"/>
                  <a:gd name="connsiteX101" fmla="*/ 1185333 w 3557693"/>
                  <a:gd name="connsiteY101" fmla="*/ 690880 h 3694853"/>
                  <a:gd name="connsiteX102" fmla="*/ 1012613 w 3557693"/>
                  <a:gd name="connsiteY102" fmla="*/ 508000 h 3694853"/>
                  <a:gd name="connsiteX103" fmla="*/ 941493 w 3557693"/>
                  <a:gd name="connsiteY103" fmla="*/ 375920 h 3694853"/>
                  <a:gd name="connsiteX104" fmla="*/ 890693 w 3557693"/>
                  <a:gd name="connsiteY104" fmla="*/ 294640 h 3694853"/>
                  <a:gd name="connsiteX105" fmla="*/ 860213 w 3557693"/>
                  <a:gd name="connsiteY105" fmla="*/ 294640 h 3694853"/>
                  <a:gd name="connsiteX106" fmla="*/ 880533 w 3557693"/>
                  <a:gd name="connsiteY106" fmla="*/ 365760 h 3694853"/>
                  <a:gd name="connsiteX107" fmla="*/ 982133 w 3557693"/>
                  <a:gd name="connsiteY107" fmla="*/ 548640 h 3694853"/>
                  <a:gd name="connsiteX108" fmla="*/ 1083733 w 3557693"/>
                  <a:gd name="connsiteY108" fmla="*/ 650240 h 3694853"/>
                  <a:gd name="connsiteX109" fmla="*/ 1012613 w 3557693"/>
                  <a:gd name="connsiteY109" fmla="*/ 650240 h 3694853"/>
                  <a:gd name="connsiteX110" fmla="*/ 850053 w 3557693"/>
                  <a:gd name="connsiteY110" fmla="*/ 579120 h 3694853"/>
                  <a:gd name="connsiteX111" fmla="*/ 829733 w 3557693"/>
                  <a:gd name="connsiteY111" fmla="*/ 599440 h 3694853"/>
                  <a:gd name="connsiteX112" fmla="*/ 921173 w 3557693"/>
                  <a:gd name="connsiteY112" fmla="*/ 650240 h 3694853"/>
                  <a:gd name="connsiteX113" fmla="*/ 1073573 w 3557693"/>
                  <a:gd name="connsiteY113" fmla="*/ 711200 h 3694853"/>
                  <a:gd name="connsiteX114" fmla="*/ 1124373 w 3557693"/>
                  <a:gd name="connsiteY114" fmla="*/ 721360 h 3694853"/>
                  <a:gd name="connsiteX115" fmla="*/ 1246293 w 3557693"/>
                  <a:gd name="connsiteY115" fmla="*/ 822960 h 3694853"/>
                  <a:gd name="connsiteX116" fmla="*/ 1286933 w 3557693"/>
                  <a:gd name="connsiteY116" fmla="*/ 853440 h 3694853"/>
                  <a:gd name="connsiteX117" fmla="*/ 1398693 w 3557693"/>
                  <a:gd name="connsiteY117" fmla="*/ 985520 h 3694853"/>
                  <a:gd name="connsiteX118" fmla="*/ 1500293 w 3557693"/>
                  <a:gd name="connsiteY118" fmla="*/ 1117600 h 3694853"/>
                  <a:gd name="connsiteX119" fmla="*/ 1683173 w 3557693"/>
                  <a:gd name="connsiteY119" fmla="*/ 1290320 h 3694853"/>
                  <a:gd name="connsiteX120" fmla="*/ 1845733 w 3557693"/>
                  <a:gd name="connsiteY120" fmla="*/ 1422400 h 3694853"/>
                  <a:gd name="connsiteX121" fmla="*/ 1866053 w 3557693"/>
                  <a:gd name="connsiteY121" fmla="*/ 1473200 h 3694853"/>
                  <a:gd name="connsiteX122" fmla="*/ 1886373 w 3557693"/>
                  <a:gd name="connsiteY122" fmla="*/ 1625600 h 3694853"/>
                  <a:gd name="connsiteX123" fmla="*/ 1896533 w 3557693"/>
                  <a:gd name="connsiteY123" fmla="*/ 1717040 h 3694853"/>
                  <a:gd name="connsiteX124" fmla="*/ 1886373 w 3557693"/>
                  <a:gd name="connsiteY124" fmla="*/ 1879600 h 3694853"/>
                  <a:gd name="connsiteX125" fmla="*/ 1774613 w 3557693"/>
                  <a:gd name="connsiteY125" fmla="*/ 1828800 h 3694853"/>
                  <a:gd name="connsiteX126" fmla="*/ 1500293 w 3557693"/>
                  <a:gd name="connsiteY126" fmla="*/ 1778000 h 3694853"/>
                  <a:gd name="connsiteX127" fmla="*/ 1256453 w 3557693"/>
                  <a:gd name="connsiteY127" fmla="*/ 1706880 h 3694853"/>
                  <a:gd name="connsiteX128" fmla="*/ 900853 w 3557693"/>
                  <a:gd name="connsiteY128" fmla="*/ 1574800 h 3694853"/>
                  <a:gd name="connsiteX129" fmla="*/ 667173 w 3557693"/>
                  <a:gd name="connsiteY129" fmla="*/ 1341120 h 3694853"/>
                  <a:gd name="connsiteX130" fmla="*/ 514773 w 3557693"/>
                  <a:gd name="connsiteY130" fmla="*/ 1137920 h 3694853"/>
                  <a:gd name="connsiteX131" fmla="*/ 423333 w 3557693"/>
                  <a:gd name="connsiteY131" fmla="*/ 1036320 h 3694853"/>
                  <a:gd name="connsiteX132" fmla="*/ 362373 w 3557693"/>
                  <a:gd name="connsiteY132" fmla="*/ 1046480 h 3694853"/>
                  <a:gd name="connsiteX133" fmla="*/ 443653 w 3557693"/>
                  <a:gd name="connsiteY133" fmla="*/ 1137920 h 3694853"/>
                  <a:gd name="connsiteX134" fmla="*/ 565573 w 3557693"/>
                  <a:gd name="connsiteY134" fmla="*/ 1320800 h 3694853"/>
                  <a:gd name="connsiteX135" fmla="*/ 626533 w 3557693"/>
                  <a:gd name="connsiteY135" fmla="*/ 1402080 h 3694853"/>
                  <a:gd name="connsiteX136" fmla="*/ 555413 w 3557693"/>
                  <a:gd name="connsiteY136" fmla="*/ 1391920 h 3694853"/>
                  <a:gd name="connsiteX137" fmla="*/ 382693 w 3557693"/>
                  <a:gd name="connsiteY137" fmla="*/ 1300480 h 3694853"/>
                  <a:gd name="connsiteX138" fmla="*/ 209973 w 3557693"/>
                  <a:gd name="connsiteY138" fmla="*/ 1178560 h 3694853"/>
                  <a:gd name="connsiteX139" fmla="*/ 47413 w 3557693"/>
                  <a:gd name="connsiteY139" fmla="*/ 1046480 h 3694853"/>
                  <a:gd name="connsiteX140" fmla="*/ 6773 w 3557693"/>
                  <a:gd name="connsiteY140" fmla="*/ 1056640 h 3694853"/>
                  <a:gd name="connsiteX141" fmla="*/ 88053 w 3557693"/>
                  <a:gd name="connsiteY141" fmla="*/ 1127760 h 3694853"/>
                  <a:gd name="connsiteX142" fmla="*/ 362373 w 3557693"/>
                  <a:gd name="connsiteY142" fmla="*/ 1351280 h 3694853"/>
                  <a:gd name="connsiteX143" fmla="*/ 606213 w 3557693"/>
                  <a:gd name="connsiteY143" fmla="*/ 1463040 h 3694853"/>
                  <a:gd name="connsiteX144" fmla="*/ 707813 w 3557693"/>
                  <a:gd name="connsiteY144" fmla="*/ 1483360 h 3694853"/>
                  <a:gd name="connsiteX145" fmla="*/ 758613 w 3557693"/>
                  <a:gd name="connsiteY145" fmla="*/ 1544320 h 3694853"/>
                  <a:gd name="connsiteX146" fmla="*/ 819573 w 3557693"/>
                  <a:gd name="connsiteY146" fmla="*/ 1595120 h 3694853"/>
                  <a:gd name="connsiteX147" fmla="*/ 911013 w 3557693"/>
                  <a:gd name="connsiteY147" fmla="*/ 1645920 h 3694853"/>
                  <a:gd name="connsiteX148" fmla="*/ 1236133 w 3557693"/>
                  <a:gd name="connsiteY148" fmla="*/ 1767840 h 3694853"/>
                  <a:gd name="connsiteX149" fmla="*/ 1540933 w 3557693"/>
                  <a:gd name="connsiteY149" fmla="*/ 1879600 h 3694853"/>
                  <a:gd name="connsiteX150" fmla="*/ 1652693 w 3557693"/>
                  <a:gd name="connsiteY150" fmla="*/ 1950720 h 3694853"/>
                  <a:gd name="connsiteX151" fmla="*/ 1469813 w 3557693"/>
                  <a:gd name="connsiteY151" fmla="*/ 1920240 h 3694853"/>
                  <a:gd name="connsiteX152" fmla="*/ 1286933 w 3557693"/>
                  <a:gd name="connsiteY152" fmla="*/ 1920240 h 3694853"/>
                  <a:gd name="connsiteX153" fmla="*/ 1053253 w 3557693"/>
                  <a:gd name="connsiteY153" fmla="*/ 1899920 h 3694853"/>
                  <a:gd name="connsiteX154" fmla="*/ 809413 w 3557693"/>
                  <a:gd name="connsiteY154" fmla="*/ 1828800 h 3694853"/>
                  <a:gd name="connsiteX155" fmla="*/ 545253 w 3557693"/>
                  <a:gd name="connsiteY155" fmla="*/ 1737360 h 3694853"/>
                  <a:gd name="connsiteX156" fmla="*/ 514773 w 3557693"/>
                  <a:gd name="connsiteY156" fmla="*/ 1727200 h 3694853"/>
                  <a:gd name="connsiteX157" fmla="*/ 382693 w 3557693"/>
                  <a:gd name="connsiteY157" fmla="*/ 1635760 h 3694853"/>
                  <a:gd name="connsiteX158" fmla="*/ 342053 w 3557693"/>
                  <a:gd name="connsiteY158" fmla="*/ 1645920 h 3694853"/>
                  <a:gd name="connsiteX159" fmla="*/ 474133 w 3557693"/>
                  <a:gd name="connsiteY159" fmla="*/ 1767840 h 3694853"/>
                  <a:gd name="connsiteX160" fmla="*/ 728133 w 3557693"/>
                  <a:gd name="connsiteY160" fmla="*/ 1849120 h 3694853"/>
                  <a:gd name="connsiteX161" fmla="*/ 606213 w 3557693"/>
                  <a:gd name="connsiteY161" fmla="*/ 1849120 h 3694853"/>
                  <a:gd name="connsiteX162" fmla="*/ 474133 w 3557693"/>
                  <a:gd name="connsiteY162" fmla="*/ 1838960 h 3694853"/>
                  <a:gd name="connsiteX163" fmla="*/ 474133 w 3557693"/>
                  <a:gd name="connsiteY163" fmla="*/ 1889760 h 3694853"/>
                  <a:gd name="connsiteX164" fmla="*/ 585893 w 3557693"/>
                  <a:gd name="connsiteY164" fmla="*/ 1889760 h 3694853"/>
                  <a:gd name="connsiteX165" fmla="*/ 789093 w 3557693"/>
                  <a:gd name="connsiteY165" fmla="*/ 1889760 h 3694853"/>
                  <a:gd name="connsiteX166" fmla="*/ 992293 w 3557693"/>
                  <a:gd name="connsiteY166" fmla="*/ 1930400 h 3694853"/>
                  <a:gd name="connsiteX167" fmla="*/ 1266613 w 3557693"/>
                  <a:gd name="connsiteY167" fmla="*/ 1950720 h 3694853"/>
                  <a:gd name="connsiteX168" fmla="*/ 1583845 w 3557693"/>
                  <a:gd name="connsiteY168" fmla="*/ 1992993 h 3694853"/>
                  <a:gd name="connsiteX169" fmla="*/ 1744133 w 3557693"/>
                  <a:gd name="connsiteY169" fmla="*/ 2123440 h 3694853"/>
                  <a:gd name="connsiteX170" fmla="*/ 1794933 w 3557693"/>
                  <a:gd name="connsiteY170" fmla="*/ 2255520 h 3694853"/>
                  <a:gd name="connsiteX171" fmla="*/ 1805093 w 3557693"/>
                  <a:gd name="connsiteY171" fmla="*/ 2499360 h 3694853"/>
                  <a:gd name="connsiteX172" fmla="*/ 1784773 w 3557693"/>
                  <a:gd name="connsiteY172" fmla="*/ 2753360 h 3694853"/>
                  <a:gd name="connsiteX173" fmla="*/ 1733973 w 3557693"/>
                  <a:gd name="connsiteY173" fmla="*/ 3048000 h 3694853"/>
                  <a:gd name="connsiteX174" fmla="*/ 1683173 w 3557693"/>
                  <a:gd name="connsiteY174" fmla="*/ 3342640 h 3694853"/>
                  <a:gd name="connsiteX175" fmla="*/ 1632373 w 3557693"/>
                  <a:gd name="connsiteY175" fmla="*/ 3586480 h 3694853"/>
                  <a:gd name="connsiteX176" fmla="*/ 1825413 w 3557693"/>
                  <a:gd name="connsiteY176" fmla="*/ 3667760 h 3694853"/>
                  <a:gd name="connsiteX177" fmla="*/ 2120053 w 3557693"/>
                  <a:gd name="connsiteY177" fmla="*/ 3677920 h 3694853"/>
                  <a:gd name="connsiteX178" fmla="*/ 2191173 w 3557693"/>
                  <a:gd name="connsiteY178" fmla="*/ 3627120 h 3694853"/>
                  <a:gd name="connsiteX179" fmla="*/ 2181013 w 3557693"/>
                  <a:gd name="connsiteY179" fmla="*/ 3271520 h 3694853"/>
                  <a:gd name="connsiteX180" fmla="*/ 2159909 w 3557693"/>
                  <a:gd name="connsiteY180" fmla="*/ 2353033 h 3694853"/>
                  <a:gd name="connsiteX0" fmla="*/ 2159909 w 3557693"/>
                  <a:gd name="connsiteY0" fmla="*/ 2443668 h 3785488"/>
                  <a:gd name="connsiteX1" fmla="*/ 2303925 w 3557693"/>
                  <a:gd name="connsiteY1" fmla="*/ 2155636 h 3785488"/>
                  <a:gd name="connsiteX2" fmla="*/ 2628053 w 3557693"/>
                  <a:gd name="connsiteY2" fmla="*/ 1929595 h 3785488"/>
                  <a:gd name="connsiteX3" fmla="*/ 3014133 w 3557693"/>
                  <a:gd name="connsiteY3" fmla="*/ 1706075 h 3785488"/>
                  <a:gd name="connsiteX4" fmla="*/ 3288453 w 3557693"/>
                  <a:gd name="connsiteY4" fmla="*/ 1594315 h 3785488"/>
                  <a:gd name="connsiteX5" fmla="*/ 3471333 w 3557693"/>
                  <a:gd name="connsiteY5" fmla="*/ 1482555 h 3785488"/>
                  <a:gd name="connsiteX6" fmla="*/ 3552613 w 3557693"/>
                  <a:gd name="connsiteY6" fmla="*/ 1370795 h 3785488"/>
                  <a:gd name="connsiteX7" fmla="*/ 3501813 w 3557693"/>
                  <a:gd name="connsiteY7" fmla="*/ 1360635 h 3785488"/>
                  <a:gd name="connsiteX8" fmla="*/ 3430693 w 3557693"/>
                  <a:gd name="connsiteY8" fmla="*/ 1462235 h 3785488"/>
                  <a:gd name="connsiteX9" fmla="*/ 3237653 w 3557693"/>
                  <a:gd name="connsiteY9" fmla="*/ 1563835 h 3785488"/>
                  <a:gd name="connsiteX10" fmla="*/ 2922693 w 3557693"/>
                  <a:gd name="connsiteY10" fmla="*/ 1695915 h 3785488"/>
                  <a:gd name="connsiteX11" fmla="*/ 2892213 w 3557693"/>
                  <a:gd name="connsiteY11" fmla="*/ 1685755 h 3785488"/>
                  <a:gd name="connsiteX12" fmla="*/ 2922693 w 3557693"/>
                  <a:gd name="connsiteY12" fmla="*/ 1573995 h 3785488"/>
                  <a:gd name="connsiteX13" fmla="*/ 2983653 w 3557693"/>
                  <a:gd name="connsiteY13" fmla="*/ 1411435 h 3785488"/>
                  <a:gd name="connsiteX14" fmla="*/ 2983653 w 3557693"/>
                  <a:gd name="connsiteY14" fmla="*/ 1360635 h 3785488"/>
                  <a:gd name="connsiteX15" fmla="*/ 2932853 w 3557693"/>
                  <a:gd name="connsiteY15" fmla="*/ 1370795 h 3785488"/>
                  <a:gd name="connsiteX16" fmla="*/ 2902373 w 3557693"/>
                  <a:gd name="connsiteY16" fmla="*/ 1452075 h 3785488"/>
                  <a:gd name="connsiteX17" fmla="*/ 2821093 w 3557693"/>
                  <a:gd name="connsiteY17" fmla="*/ 1675595 h 3785488"/>
                  <a:gd name="connsiteX18" fmla="*/ 2790613 w 3557693"/>
                  <a:gd name="connsiteY18" fmla="*/ 1756875 h 3785488"/>
                  <a:gd name="connsiteX19" fmla="*/ 2591957 w 3557693"/>
                  <a:gd name="connsiteY19" fmla="*/ 1867604 h 3785488"/>
                  <a:gd name="connsiteX20" fmla="*/ 2374053 w 3557693"/>
                  <a:gd name="connsiteY20" fmla="*/ 1990555 h 3785488"/>
                  <a:gd name="connsiteX21" fmla="*/ 2231813 w 3557693"/>
                  <a:gd name="connsiteY21" fmla="*/ 2102315 h 3785488"/>
                  <a:gd name="connsiteX22" fmla="*/ 2313093 w 3557693"/>
                  <a:gd name="connsiteY22" fmla="*/ 1756875 h 3785488"/>
                  <a:gd name="connsiteX23" fmla="*/ 2384213 w 3557693"/>
                  <a:gd name="connsiteY23" fmla="*/ 1370795 h 3785488"/>
                  <a:gd name="connsiteX24" fmla="*/ 2597573 w 3557693"/>
                  <a:gd name="connsiteY24" fmla="*/ 1147275 h 3785488"/>
                  <a:gd name="connsiteX25" fmla="*/ 2668693 w 3557693"/>
                  <a:gd name="connsiteY25" fmla="*/ 984715 h 3785488"/>
                  <a:gd name="connsiteX26" fmla="*/ 2628053 w 3557693"/>
                  <a:gd name="connsiteY26" fmla="*/ 984715 h 3785488"/>
                  <a:gd name="connsiteX27" fmla="*/ 2567093 w 3557693"/>
                  <a:gd name="connsiteY27" fmla="*/ 1116795 h 3785488"/>
                  <a:gd name="connsiteX28" fmla="*/ 2414693 w 3557693"/>
                  <a:gd name="connsiteY28" fmla="*/ 1238715 h 3785488"/>
                  <a:gd name="connsiteX29" fmla="*/ 2465493 w 3557693"/>
                  <a:gd name="connsiteY29" fmla="*/ 1065995 h 3785488"/>
                  <a:gd name="connsiteX30" fmla="*/ 2546773 w 3557693"/>
                  <a:gd name="connsiteY30" fmla="*/ 771355 h 3785488"/>
                  <a:gd name="connsiteX31" fmla="*/ 2648373 w 3557693"/>
                  <a:gd name="connsiteY31" fmla="*/ 679915 h 3785488"/>
                  <a:gd name="connsiteX32" fmla="*/ 2729653 w 3557693"/>
                  <a:gd name="connsiteY32" fmla="*/ 588475 h 3785488"/>
                  <a:gd name="connsiteX33" fmla="*/ 2739813 w 3557693"/>
                  <a:gd name="connsiteY33" fmla="*/ 537675 h 3785488"/>
                  <a:gd name="connsiteX34" fmla="*/ 2699173 w 3557693"/>
                  <a:gd name="connsiteY34" fmla="*/ 557995 h 3785488"/>
                  <a:gd name="connsiteX35" fmla="*/ 2628053 w 3557693"/>
                  <a:gd name="connsiteY35" fmla="*/ 639275 h 3785488"/>
                  <a:gd name="connsiteX36" fmla="*/ 2567093 w 3557693"/>
                  <a:gd name="connsiteY36" fmla="*/ 669755 h 3785488"/>
                  <a:gd name="connsiteX37" fmla="*/ 2678853 w 3557693"/>
                  <a:gd name="connsiteY37" fmla="*/ 364955 h 3785488"/>
                  <a:gd name="connsiteX38" fmla="*/ 2729653 w 3557693"/>
                  <a:gd name="connsiteY38" fmla="*/ 131275 h 3785488"/>
                  <a:gd name="connsiteX39" fmla="*/ 2689013 w 3557693"/>
                  <a:gd name="connsiteY39" fmla="*/ 121115 h 3785488"/>
                  <a:gd name="connsiteX40" fmla="*/ 2668693 w 3557693"/>
                  <a:gd name="connsiteY40" fmla="*/ 232875 h 3785488"/>
                  <a:gd name="connsiteX41" fmla="*/ 2617893 w 3557693"/>
                  <a:gd name="connsiteY41" fmla="*/ 405595 h 3785488"/>
                  <a:gd name="connsiteX42" fmla="*/ 2597573 w 3557693"/>
                  <a:gd name="connsiteY42" fmla="*/ 405595 h 3785488"/>
                  <a:gd name="connsiteX43" fmla="*/ 2556933 w 3557693"/>
                  <a:gd name="connsiteY43" fmla="*/ 263355 h 3785488"/>
                  <a:gd name="connsiteX44" fmla="*/ 2526453 w 3557693"/>
                  <a:gd name="connsiteY44" fmla="*/ 171915 h 3785488"/>
                  <a:gd name="connsiteX45" fmla="*/ 2495973 w 3557693"/>
                  <a:gd name="connsiteY45" fmla="*/ 202395 h 3785488"/>
                  <a:gd name="connsiteX46" fmla="*/ 2516293 w 3557693"/>
                  <a:gd name="connsiteY46" fmla="*/ 263355 h 3785488"/>
                  <a:gd name="connsiteX47" fmla="*/ 2546773 w 3557693"/>
                  <a:gd name="connsiteY47" fmla="*/ 375115 h 3785488"/>
                  <a:gd name="connsiteX48" fmla="*/ 2567093 w 3557693"/>
                  <a:gd name="connsiteY48" fmla="*/ 466555 h 3785488"/>
                  <a:gd name="connsiteX49" fmla="*/ 2577253 w 3557693"/>
                  <a:gd name="connsiteY49" fmla="*/ 497035 h 3785488"/>
                  <a:gd name="connsiteX50" fmla="*/ 2495973 w 3557693"/>
                  <a:gd name="connsiteY50" fmla="*/ 730715 h 3785488"/>
                  <a:gd name="connsiteX51" fmla="*/ 2424853 w 3557693"/>
                  <a:gd name="connsiteY51" fmla="*/ 984715 h 3785488"/>
                  <a:gd name="connsiteX52" fmla="*/ 2363893 w 3557693"/>
                  <a:gd name="connsiteY52" fmla="*/ 954235 h 3785488"/>
                  <a:gd name="connsiteX53" fmla="*/ 2262293 w 3557693"/>
                  <a:gd name="connsiteY53" fmla="*/ 781515 h 3785488"/>
                  <a:gd name="connsiteX54" fmla="*/ 2221653 w 3557693"/>
                  <a:gd name="connsiteY54" fmla="*/ 700235 h 3785488"/>
                  <a:gd name="connsiteX55" fmla="*/ 2201333 w 3557693"/>
                  <a:gd name="connsiteY55" fmla="*/ 730715 h 3785488"/>
                  <a:gd name="connsiteX56" fmla="*/ 2241973 w 3557693"/>
                  <a:gd name="connsiteY56" fmla="*/ 832315 h 3785488"/>
                  <a:gd name="connsiteX57" fmla="*/ 2302933 w 3557693"/>
                  <a:gd name="connsiteY57" fmla="*/ 944075 h 3785488"/>
                  <a:gd name="connsiteX58" fmla="*/ 2353733 w 3557693"/>
                  <a:gd name="connsiteY58" fmla="*/ 1025355 h 3785488"/>
                  <a:gd name="connsiteX59" fmla="*/ 2384213 w 3557693"/>
                  <a:gd name="connsiteY59" fmla="*/ 1055835 h 3785488"/>
                  <a:gd name="connsiteX60" fmla="*/ 2363893 w 3557693"/>
                  <a:gd name="connsiteY60" fmla="*/ 1167595 h 3785488"/>
                  <a:gd name="connsiteX61" fmla="*/ 2262293 w 3557693"/>
                  <a:gd name="connsiteY61" fmla="*/ 1513035 h 3785488"/>
                  <a:gd name="connsiteX62" fmla="*/ 2211493 w 3557693"/>
                  <a:gd name="connsiteY62" fmla="*/ 1767035 h 3785488"/>
                  <a:gd name="connsiteX63" fmla="*/ 2160693 w 3557693"/>
                  <a:gd name="connsiteY63" fmla="*/ 1909275 h 3785488"/>
                  <a:gd name="connsiteX64" fmla="*/ 2089573 w 3557693"/>
                  <a:gd name="connsiteY64" fmla="*/ 1929595 h 3785488"/>
                  <a:gd name="connsiteX65" fmla="*/ 2048933 w 3557693"/>
                  <a:gd name="connsiteY65" fmla="*/ 1777195 h 3785488"/>
                  <a:gd name="connsiteX66" fmla="*/ 1957493 w 3557693"/>
                  <a:gd name="connsiteY66" fmla="*/ 1441915 h 3785488"/>
                  <a:gd name="connsiteX67" fmla="*/ 1845733 w 3557693"/>
                  <a:gd name="connsiteY67" fmla="*/ 984715 h 3785488"/>
                  <a:gd name="connsiteX68" fmla="*/ 1805093 w 3557693"/>
                  <a:gd name="connsiteY68" fmla="*/ 527515 h 3785488"/>
                  <a:gd name="connsiteX69" fmla="*/ 1815253 w 3557693"/>
                  <a:gd name="connsiteY69" fmla="*/ 344635 h 3785488"/>
                  <a:gd name="connsiteX70" fmla="*/ 1800200 w 3557693"/>
                  <a:gd name="connsiteY70" fmla="*/ 18627 h 3785488"/>
                  <a:gd name="connsiteX71" fmla="*/ 1764453 w 3557693"/>
                  <a:gd name="connsiteY71" fmla="*/ 456395 h 3785488"/>
                  <a:gd name="connsiteX72" fmla="*/ 1764453 w 3557693"/>
                  <a:gd name="connsiteY72" fmla="*/ 649435 h 3785488"/>
                  <a:gd name="connsiteX73" fmla="*/ 1774613 w 3557693"/>
                  <a:gd name="connsiteY73" fmla="*/ 761195 h 3785488"/>
                  <a:gd name="connsiteX74" fmla="*/ 1733973 w 3557693"/>
                  <a:gd name="connsiteY74" fmla="*/ 700235 h 3785488"/>
                  <a:gd name="connsiteX75" fmla="*/ 1622213 w 3557693"/>
                  <a:gd name="connsiteY75" fmla="*/ 497035 h 3785488"/>
                  <a:gd name="connsiteX76" fmla="*/ 1571413 w 3557693"/>
                  <a:gd name="connsiteY76" fmla="*/ 232875 h 3785488"/>
                  <a:gd name="connsiteX77" fmla="*/ 1540933 w 3557693"/>
                  <a:gd name="connsiteY77" fmla="*/ 151595 h 3785488"/>
                  <a:gd name="connsiteX78" fmla="*/ 1520613 w 3557693"/>
                  <a:gd name="connsiteY78" fmla="*/ 212555 h 3785488"/>
                  <a:gd name="connsiteX79" fmla="*/ 1551093 w 3557693"/>
                  <a:gd name="connsiteY79" fmla="*/ 456395 h 3785488"/>
                  <a:gd name="connsiteX80" fmla="*/ 1571413 w 3557693"/>
                  <a:gd name="connsiteY80" fmla="*/ 517355 h 3785488"/>
                  <a:gd name="connsiteX81" fmla="*/ 1540933 w 3557693"/>
                  <a:gd name="connsiteY81" fmla="*/ 507195 h 3785488"/>
                  <a:gd name="connsiteX82" fmla="*/ 1439333 w 3557693"/>
                  <a:gd name="connsiteY82" fmla="*/ 425915 h 3785488"/>
                  <a:gd name="connsiteX83" fmla="*/ 1327573 w 3557693"/>
                  <a:gd name="connsiteY83" fmla="*/ 364955 h 3785488"/>
                  <a:gd name="connsiteX84" fmla="*/ 1317413 w 3557693"/>
                  <a:gd name="connsiteY84" fmla="*/ 395435 h 3785488"/>
                  <a:gd name="connsiteX85" fmla="*/ 1429173 w 3557693"/>
                  <a:gd name="connsiteY85" fmla="*/ 486875 h 3785488"/>
                  <a:gd name="connsiteX86" fmla="*/ 1571413 w 3557693"/>
                  <a:gd name="connsiteY86" fmla="*/ 568155 h 3785488"/>
                  <a:gd name="connsiteX87" fmla="*/ 1601893 w 3557693"/>
                  <a:gd name="connsiteY87" fmla="*/ 588475 h 3785488"/>
                  <a:gd name="connsiteX88" fmla="*/ 1683173 w 3557693"/>
                  <a:gd name="connsiteY88" fmla="*/ 720555 h 3785488"/>
                  <a:gd name="connsiteX89" fmla="*/ 1764453 w 3557693"/>
                  <a:gd name="connsiteY89" fmla="*/ 822155 h 3785488"/>
                  <a:gd name="connsiteX90" fmla="*/ 1784773 w 3557693"/>
                  <a:gd name="connsiteY90" fmla="*/ 933915 h 3785488"/>
                  <a:gd name="connsiteX91" fmla="*/ 1815253 w 3557693"/>
                  <a:gd name="connsiteY91" fmla="*/ 1126955 h 3785488"/>
                  <a:gd name="connsiteX92" fmla="*/ 1876213 w 3557693"/>
                  <a:gd name="connsiteY92" fmla="*/ 1401275 h 3785488"/>
                  <a:gd name="connsiteX93" fmla="*/ 1855893 w 3557693"/>
                  <a:gd name="connsiteY93" fmla="*/ 1401275 h 3785488"/>
                  <a:gd name="connsiteX94" fmla="*/ 1591733 w 3557693"/>
                  <a:gd name="connsiteY94" fmla="*/ 1228555 h 3785488"/>
                  <a:gd name="connsiteX95" fmla="*/ 1408853 w 3557693"/>
                  <a:gd name="connsiteY95" fmla="*/ 1005035 h 3785488"/>
                  <a:gd name="connsiteX96" fmla="*/ 1327573 w 3557693"/>
                  <a:gd name="connsiteY96" fmla="*/ 872955 h 3785488"/>
                  <a:gd name="connsiteX97" fmla="*/ 1307253 w 3557693"/>
                  <a:gd name="connsiteY97" fmla="*/ 710395 h 3785488"/>
                  <a:gd name="connsiteX98" fmla="*/ 1286933 w 3557693"/>
                  <a:gd name="connsiteY98" fmla="*/ 679915 h 3785488"/>
                  <a:gd name="connsiteX99" fmla="*/ 1256453 w 3557693"/>
                  <a:gd name="connsiteY99" fmla="*/ 761195 h 3785488"/>
                  <a:gd name="connsiteX100" fmla="*/ 1266613 w 3557693"/>
                  <a:gd name="connsiteY100" fmla="*/ 862795 h 3785488"/>
                  <a:gd name="connsiteX101" fmla="*/ 1185333 w 3557693"/>
                  <a:gd name="connsiteY101" fmla="*/ 781515 h 3785488"/>
                  <a:gd name="connsiteX102" fmla="*/ 1012613 w 3557693"/>
                  <a:gd name="connsiteY102" fmla="*/ 598635 h 3785488"/>
                  <a:gd name="connsiteX103" fmla="*/ 941493 w 3557693"/>
                  <a:gd name="connsiteY103" fmla="*/ 466555 h 3785488"/>
                  <a:gd name="connsiteX104" fmla="*/ 890693 w 3557693"/>
                  <a:gd name="connsiteY104" fmla="*/ 385275 h 3785488"/>
                  <a:gd name="connsiteX105" fmla="*/ 860213 w 3557693"/>
                  <a:gd name="connsiteY105" fmla="*/ 385275 h 3785488"/>
                  <a:gd name="connsiteX106" fmla="*/ 880533 w 3557693"/>
                  <a:gd name="connsiteY106" fmla="*/ 456395 h 3785488"/>
                  <a:gd name="connsiteX107" fmla="*/ 982133 w 3557693"/>
                  <a:gd name="connsiteY107" fmla="*/ 639275 h 3785488"/>
                  <a:gd name="connsiteX108" fmla="*/ 1083733 w 3557693"/>
                  <a:gd name="connsiteY108" fmla="*/ 740875 h 3785488"/>
                  <a:gd name="connsiteX109" fmla="*/ 1012613 w 3557693"/>
                  <a:gd name="connsiteY109" fmla="*/ 740875 h 3785488"/>
                  <a:gd name="connsiteX110" fmla="*/ 850053 w 3557693"/>
                  <a:gd name="connsiteY110" fmla="*/ 669755 h 3785488"/>
                  <a:gd name="connsiteX111" fmla="*/ 829733 w 3557693"/>
                  <a:gd name="connsiteY111" fmla="*/ 690075 h 3785488"/>
                  <a:gd name="connsiteX112" fmla="*/ 921173 w 3557693"/>
                  <a:gd name="connsiteY112" fmla="*/ 740875 h 3785488"/>
                  <a:gd name="connsiteX113" fmla="*/ 1073573 w 3557693"/>
                  <a:gd name="connsiteY113" fmla="*/ 801835 h 3785488"/>
                  <a:gd name="connsiteX114" fmla="*/ 1124373 w 3557693"/>
                  <a:gd name="connsiteY114" fmla="*/ 811995 h 3785488"/>
                  <a:gd name="connsiteX115" fmla="*/ 1246293 w 3557693"/>
                  <a:gd name="connsiteY115" fmla="*/ 913595 h 3785488"/>
                  <a:gd name="connsiteX116" fmla="*/ 1286933 w 3557693"/>
                  <a:gd name="connsiteY116" fmla="*/ 944075 h 3785488"/>
                  <a:gd name="connsiteX117" fmla="*/ 1398693 w 3557693"/>
                  <a:gd name="connsiteY117" fmla="*/ 1076155 h 3785488"/>
                  <a:gd name="connsiteX118" fmla="*/ 1500293 w 3557693"/>
                  <a:gd name="connsiteY118" fmla="*/ 1208235 h 3785488"/>
                  <a:gd name="connsiteX119" fmla="*/ 1683173 w 3557693"/>
                  <a:gd name="connsiteY119" fmla="*/ 1380955 h 3785488"/>
                  <a:gd name="connsiteX120" fmla="*/ 1845733 w 3557693"/>
                  <a:gd name="connsiteY120" fmla="*/ 1513035 h 3785488"/>
                  <a:gd name="connsiteX121" fmla="*/ 1866053 w 3557693"/>
                  <a:gd name="connsiteY121" fmla="*/ 1563835 h 3785488"/>
                  <a:gd name="connsiteX122" fmla="*/ 1886373 w 3557693"/>
                  <a:gd name="connsiteY122" fmla="*/ 1716235 h 3785488"/>
                  <a:gd name="connsiteX123" fmla="*/ 1896533 w 3557693"/>
                  <a:gd name="connsiteY123" fmla="*/ 1807675 h 3785488"/>
                  <a:gd name="connsiteX124" fmla="*/ 1886373 w 3557693"/>
                  <a:gd name="connsiteY124" fmla="*/ 1970235 h 3785488"/>
                  <a:gd name="connsiteX125" fmla="*/ 1774613 w 3557693"/>
                  <a:gd name="connsiteY125" fmla="*/ 1919435 h 3785488"/>
                  <a:gd name="connsiteX126" fmla="*/ 1500293 w 3557693"/>
                  <a:gd name="connsiteY126" fmla="*/ 1868635 h 3785488"/>
                  <a:gd name="connsiteX127" fmla="*/ 1256453 w 3557693"/>
                  <a:gd name="connsiteY127" fmla="*/ 1797515 h 3785488"/>
                  <a:gd name="connsiteX128" fmla="*/ 900853 w 3557693"/>
                  <a:gd name="connsiteY128" fmla="*/ 1665435 h 3785488"/>
                  <a:gd name="connsiteX129" fmla="*/ 667173 w 3557693"/>
                  <a:gd name="connsiteY129" fmla="*/ 1431755 h 3785488"/>
                  <a:gd name="connsiteX130" fmla="*/ 514773 w 3557693"/>
                  <a:gd name="connsiteY130" fmla="*/ 1228555 h 3785488"/>
                  <a:gd name="connsiteX131" fmla="*/ 423333 w 3557693"/>
                  <a:gd name="connsiteY131" fmla="*/ 1126955 h 3785488"/>
                  <a:gd name="connsiteX132" fmla="*/ 362373 w 3557693"/>
                  <a:gd name="connsiteY132" fmla="*/ 1137115 h 3785488"/>
                  <a:gd name="connsiteX133" fmla="*/ 443653 w 3557693"/>
                  <a:gd name="connsiteY133" fmla="*/ 1228555 h 3785488"/>
                  <a:gd name="connsiteX134" fmla="*/ 565573 w 3557693"/>
                  <a:gd name="connsiteY134" fmla="*/ 1411435 h 3785488"/>
                  <a:gd name="connsiteX135" fmla="*/ 626533 w 3557693"/>
                  <a:gd name="connsiteY135" fmla="*/ 1492715 h 3785488"/>
                  <a:gd name="connsiteX136" fmla="*/ 555413 w 3557693"/>
                  <a:gd name="connsiteY136" fmla="*/ 1482555 h 3785488"/>
                  <a:gd name="connsiteX137" fmla="*/ 382693 w 3557693"/>
                  <a:gd name="connsiteY137" fmla="*/ 1391115 h 3785488"/>
                  <a:gd name="connsiteX138" fmla="*/ 209973 w 3557693"/>
                  <a:gd name="connsiteY138" fmla="*/ 1269195 h 3785488"/>
                  <a:gd name="connsiteX139" fmla="*/ 47413 w 3557693"/>
                  <a:gd name="connsiteY139" fmla="*/ 1137115 h 3785488"/>
                  <a:gd name="connsiteX140" fmla="*/ 6773 w 3557693"/>
                  <a:gd name="connsiteY140" fmla="*/ 1147275 h 3785488"/>
                  <a:gd name="connsiteX141" fmla="*/ 88053 w 3557693"/>
                  <a:gd name="connsiteY141" fmla="*/ 1218395 h 3785488"/>
                  <a:gd name="connsiteX142" fmla="*/ 362373 w 3557693"/>
                  <a:gd name="connsiteY142" fmla="*/ 1441915 h 3785488"/>
                  <a:gd name="connsiteX143" fmla="*/ 606213 w 3557693"/>
                  <a:gd name="connsiteY143" fmla="*/ 1553675 h 3785488"/>
                  <a:gd name="connsiteX144" fmla="*/ 707813 w 3557693"/>
                  <a:gd name="connsiteY144" fmla="*/ 1573995 h 3785488"/>
                  <a:gd name="connsiteX145" fmla="*/ 758613 w 3557693"/>
                  <a:gd name="connsiteY145" fmla="*/ 1634955 h 3785488"/>
                  <a:gd name="connsiteX146" fmla="*/ 819573 w 3557693"/>
                  <a:gd name="connsiteY146" fmla="*/ 1685755 h 3785488"/>
                  <a:gd name="connsiteX147" fmla="*/ 911013 w 3557693"/>
                  <a:gd name="connsiteY147" fmla="*/ 1736555 h 3785488"/>
                  <a:gd name="connsiteX148" fmla="*/ 1236133 w 3557693"/>
                  <a:gd name="connsiteY148" fmla="*/ 1858475 h 3785488"/>
                  <a:gd name="connsiteX149" fmla="*/ 1540933 w 3557693"/>
                  <a:gd name="connsiteY149" fmla="*/ 1970235 h 3785488"/>
                  <a:gd name="connsiteX150" fmla="*/ 1652693 w 3557693"/>
                  <a:gd name="connsiteY150" fmla="*/ 2041355 h 3785488"/>
                  <a:gd name="connsiteX151" fmla="*/ 1469813 w 3557693"/>
                  <a:gd name="connsiteY151" fmla="*/ 2010875 h 3785488"/>
                  <a:gd name="connsiteX152" fmla="*/ 1286933 w 3557693"/>
                  <a:gd name="connsiteY152" fmla="*/ 2010875 h 3785488"/>
                  <a:gd name="connsiteX153" fmla="*/ 1053253 w 3557693"/>
                  <a:gd name="connsiteY153" fmla="*/ 1990555 h 3785488"/>
                  <a:gd name="connsiteX154" fmla="*/ 809413 w 3557693"/>
                  <a:gd name="connsiteY154" fmla="*/ 1919435 h 3785488"/>
                  <a:gd name="connsiteX155" fmla="*/ 545253 w 3557693"/>
                  <a:gd name="connsiteY155" fmla="*/ 1827995 h 3785488"/>
                  <a:gd name="connsiteX156" fmla="*/ 514773 w 3557693"/>
                  <a:gd name="connsiteY156" fmla="*/ 1817835 h 3785488"/>
                  <a:gd name="connsiteX157" fmla="*/ 382693 w 3557693"/>
                  <a:gd name="connsiteY157" fmla="*/ 1726395 h 3785488"/>
                  <a:gd name="connsiteX158" fmla="*/ 342053 w 3557693"/>
                  <a:gd name="connsiteY158" fmla="*/ 1736555 h 3785488"/>
                  <a:gd name="connsiteX159" fmla="*/ 474133 w 3557693"/>
                  <a:gd name="connsiteY159" fmla="*/ 1858475 h 3785488"/>
                  <a:gd name="connsiteX160" fmla="*/ 728133 w 3557693"/>
                  <a:gd name="connsiteY160" fmla="*/ 1939755 h 3785488"/>
                  <a:gd name="connsiteX161" fmla="*/ 606213 w 3557693"/>
                  <a:gd name="connsiteY161" fmla="*/ 1939755 h 3785488"/>
                  <a:gd name="connsiteX162" fmla="*/ 474133 w 3557693"/>
                  <a:gd name="connsiteY162" fmla="*/ 1929595 h 3785488"/>
                  <a:gd name="connsiteX163" fmla="*/ 474133 w 3557693"/>
                  <a:gd name="connsiteY163" fmla="*/ 1980395 h 3785488"/>
                  <a:gd name="connsiteX164" fmla="*/ 585893 w 3557693"/>
                  <a:gd name="connsiteY164" fmla="*/ 1980395 h 3785488"/>
                  <a:gd name="connsiteX165" fmla="*/ 789093 w 3557693"/>
                  <a:gd name="connsiteY165" fmla="*/ 1980395 h 3785488"/>
                  <a:gd name="connsiteX166" fmla="*/ 992293 w 3557693"/>
                  <a:gd name="connsiteY166" fmla="*/ 2021035 h 3785488"/>
                  <a:gd name="connsiteX167" fmla="*/ 1266613 w 3557693"/>
                  <a:gd name="connsiteY167" fmla="*/ 2041355 h 3785488"/>
                  <a:gd name="connsiteX168" fmla="*/ 1583845 w 3557693"/>
                  <a:gd name="connsiteY168" fmla="*/ 2083628 h 3785488"/>
                  <a:gd name="connsiteX169" fmla="*/ 1744133 w 3557693"/>
                  <a:gd name="connsiteY169" fmla="*/ 2214075 h 3785488"/>
                  <a:gd name="connsiteX170" fmla="*/ 1794933 w 3557693"/>
                  <a:gd name="connsiteY170" fmla="*/ 2346155 h 3785488"/>
                  <a:gd name="connsiteX171" fmla="*/ 1805093 w 3557693"/>
                  <a:gd name="connsiteY171" fmla="*/ 2589995 h 3785488"/>
                  <a:gd name="connsiteX172" fmla="*/ 1784773 w 3557693"/>
                  <a:gd name="connsiteY172" fmla="*/ 2843995 h 3785488"/>
                  <a:gd name="connsiteX173" fmla="*/ 1733973 w 3557693"/>
                  <a:gd name="connsiteY173" fmla="*/ 3138635 h 3785488"/>
                  <a:gd name="connsiteX174" fmla="*/ 1683173 w 3557693"/>
                  <a:gd name="connsiteY174" fmla="*/ 3433275 h 3785488"/>
                  <a:gd name="connsiteX175" fmla="*/ 1632373 w 3557693"/>
                  <a:gd name="connsiteY175" fmla="*/ 3677115 h 3785488"/>
                  <a:gd name="connsiteX176" fmla="*/ 1825413 w 3557693"/>
                  <a:gd name="connsiteY176" fmla="*/ 3758395 h 3785488"/>
                  <a:gd name="connsiteX177" fmla="*/ 2120053 w 3557693"/>
                  <a:gd name="connsiteY177" fmla="*/ 3768555 h 3785488"/>
                  <a:gd name="connsiteX178" fmla="*/ 2191173 w 3557693"/>
                  <a:gd name="connsiteY178" fmla="*/ 3717755 h 3785488"/>
                  <a:gd name="connsiteX179" fmla="*/ 2181013 w 3557693"/>
                  <a:gd name="connsiteY179" fmla="*/ 3362155 h 3785488"/>
                  <a:gd name="connsiteX180" fmla="*/ 2159909 w 3557693"/>
                  <a:gd name="connsiteY180" fmla="*/ 2443668 h 3785488"/>
                  <a:gd name="connsiteX0" fmla="*/ 2159909 w 3557693"/>
                  <a:gd name="connsiteY0" fmla="*/ 2581864 h 3923684"/>
                  <a:gd name="connsiteX1" fmla="*/ 2303925 w 3557693"/>
                  <a:gd name="connsiteY1" fmla="*/ 2293832 h 3923684"/>
                  <a:gd name="connsiteX2" fmla="*/ 2628053 w 3557693"/>
                  <a:gd name="connsiteY2" fmla="*/ 2067791 h 3923684"/>
                  <a:gd name="connsiteX3" fmla="*/ 3014133 w 3557693"/>
                  <a:gd name="connsiteY3" fmla="*/ 1844271 h 3923684"/>
                  <a:gd name="connsiteX4" fmla="*/ 3288453 w 3557693"/>
                  <a:gd name="connsiteY4" fmla="*/ 1732511 h 3923684"/>
                  <a:gd name="connsiteX5" fmla="*/ 3471333 w 3557693"/>
                  <a:gd name="connsiteY5" fmla="*/ 1620751 h 3923684"/>
                  <a:gd name="connsiteX6" fmla="*/ 3552613 w 3557693"/>
                  <a:gd name="connsiteY6" fmla="*/ 1508991 h 3923684"/>
                  <a:gd name="connsiteX7" fmla="*/ 3501813 w 3557693"/>
                  <a:gd name="connsiteY7" fmla="*/ 1498831 h 3923684"/>
                  <a:gd name="connsiteX8" fmla="*/ 3430693 w 3557693"/>
                  <a:gd name="connsiteY8" fmla="*/ 1600431 h 3923684"/>
                  <a:gd name="connsiteX9" fmla="*/ 3237653 w 3557693"/>
                  <a:gd name="connsiteY9" fmla="*/ 1702031 h 3923684"/>
                  <a:gd name="connsiteX10" fmla="*/ 2922693 w 3557693"/>
                  <a:gd name="connsiteY10" fmla="*/ 1834111 h 3923684"/>
                  <a:gd name="connsiteX11" fmla="*/ 2892213 w 3557693"/>
                  <a:gd name="connsiteY11" fmla="*/ 1823951 h 3923684"/>
                  <a:gd name="connsiteX12" fmla="*/ 2922693 w 3557693"/>
                  <a:gd name="connsiteY12" fmla="*/ 1712191 h 3923684"/>
                  <a:gd name="connsiteX13" fmla="*/ 2983653 w 3557693"/>
                  <a:gd name="connsiteY13" fmla="*/ 1549631 h 3923684"/>
                  <a:gd name="connsiteX14" fmla="*/ 2983653 w 3557693"/>
                  <a:gd name="connsiteY14" fmla="*/ 1498831 h 3923684"/>
                  <a:gd name="connsiteX15" fmla="*/ 2932853 w 3557693"/>
                  <a:gd name="connsiteY15" fmla="*/ 1508991 h 3923684"/>
                  <a:gd name="connsiteX16" fmla="*/ 2902373 w 3557693"/>
                  <a:gd name="connsiteY16" fmla="*/ 1590271 h 3923684"/>
                  <a:gd name="connsiteX17" fmla="*/ 2821093 w 3557693"/>
                  <a:gd name="connsiteY17" fmla="*/ 1813791 h 3923684"/>
                  <a:gd name="connsiteX18" fmla="*/ 2790613 w 3557693"/>
                  <a:gd name="connsiteY18" fmla="*/ 1895071 h 3923684"/>
                  <a:gd name="connsiteX19" fmla="*/ 2591957 w 3557693"/>
                  <a:gd name="connsiteY19" fmla="*/ 2005800 h 3923684"/>
                  <a:gd name="connsiteX20" fmla="*/ 2374053 w 3557693"/>
                  <a:gd name="connsiteY20" fmla="*/ 2128751 h 3923684"/>
                  <a:gd name="connsiteX21" fmla="*/ 2231813 w 3557693"/>
                  <a:gd name="connsiteY21" fmla="*/ 2240511 h 3923684"/>
                  <a:gd name="connsiteX22" fmla="*/ 2313093 w 3557693"/>
                  <a:gd name="connsiteY22" fmla="*/ 1895071 h 3923684"/>
                  <a:gd name="connsiteX23" fmla="*/ 2384213 w 3557693"/>
                  <a:gd name="connsiteY23" fmla="*/ 1508991 h 3923684"/>
                  <a:gd name="connsiteX24" fmla="*/ 2597573 w 3557693"/>
                  <a:gd name="connsiteY24" fmla="*/ 1285471 h 3923684"/>
                  <a:gd name="connsiteX25" fmla="*/ 2668693 w 3557693"/>
                  <a:gd name="connsiteY25" fmla="*/ 1122911 h 3923684"/>
                  <a:gd name="connsiteX26" fmla="*/ 2628053 w 3557693"/>
                  <a:gd name="connsiteY26" fmla="*/ 1122911 h 3923684"/>
                  <a:gd name="connsiteX27" fmla="*/ 2567093 w 3557693"/>
                  <a:gd name="connsiteY27" fmla="*/ 1254991 h 3923684"/>
                  <a:gd name="connsiteX28" fmla="*/ 2414693 w 3557693"/>
                  <a:gd name="connsiteY28" fmla="*/ 1376911 h 3923684"/>
                  <a:gd name="connsiteX29" fmla="*/ 2465493 w 3557693"/>
                  <a:gd name="connsiteY29" fmla="*/ 1204191 h 3923684"/>
                  <a:gd name="connsiteX30" fmla="*/ 2546773 w 3557693"/>
                  <a:gd name="connsiteY30" fmla="*/ 909551 h 3923684"/>
                  <a:gd name="connsiteX31" fmla="*/ 2648373 w 3557693"/>
                  <a:gd name="connsiteY31" fmla="*/ 818111 h 3923684"/>
                  <a:gd name="connsiteX32" fmla="*/ 2729653 w 3557693"/>
                  <a:gd name="connsiteY32" fmla="*/ 726671 h 3923684"/>
                  <a:gd name="connsiteX33" fmla="*/ 2739813 w 3557693"/>
                  <a:gd name="connsiteY33" fmla="*/ 675871 h 3923684"/>
                  <a:gd name="connsiteX34" fmla="*/ 2699173 w 3557693"/>
                  <a:gd name="connsiteY34" fmla="*/ 696191 h 3923684"/>
                  <a:gd name="connsiteX35" fmla="*/ 2628053 w 3557693"/>
                  <a:gd name="connsiteY35" fmla="*/ 777471 h 3923684"/>
                  <a:gd name="connsiteX36" fmla="*/ 2567093 w 3557693"/>
                  <a:gd name="connsiteY36" fmla="*/ 807951 h 3923684"/>
                  <a:gd name="connsiteX37" fmla="*/ 2678853 w 3557693"/>
                  <a:gd name="connsiteY37" fmla="*/ 503151 h 3923684"/>
                  <a:gd name="connsiteX38" fmla="*/ 2729653 w 3557693"/>
                  <a:gd name="connsiteY38" fmla="*/ 269471 h 3923684"/>
                  <a:gd name="connsiteX39" fmla="*/ 2689013 w 3557693"/>
                  <a:gd name="connsiteY39" fmla="*/ 259311 h 3923684"/>
                  <a:gd name="connsiteX40" fmla="*/ 2668693 w 3557693"/>
                  <a:gd name="connsiteY40" fmla="*/ 371071 h 3923684"/>
                  <a:gd name="connsiteX41" fmla="*/ 2617893 w 3557693"/>
                  <a:gd name="connsiteY41" fmla="*/ 543791 h 3923684"/>
                  <a:gd name="connsiteX42" fmla="*/ 2597573 w 3557693"/>
                  <a:gd name="connsiteY42" fmla="*/ 543791 h 3923684"/>
                  <a:gd name="connsiteX43" fmla="*/ 2556933 w 3557693"/>
                  <a:gd name="connsiteY43" fmla="*/ 401551 h 3923684"/>
                  <a:gd name="connsiteX44" fmla="*/ 2526453 w 3557693"/>
                  <a:gd name="connsiteY44" fmla="*/ 310111 h 3923684"/>
                  <a:gd name="connsiteX45" fmla="*/ 2495973 w 3557693"/>
                  <a:gd name="connsiteY45" fmla="*/ 340591 h 3923684"/>
                  <a:gd name="connsiteX46" fmla="*/ 2516293 w 3557693"/>
                  <a:gd name="connsiteY46" fmla="*/ 401551 h 3923684"/>
                  <a:gd name="connsiteX47" fmla="*/ 2546773 w 3557693"/>
                  <a:gd name="connsiteY47" fmla="*/ 513311 h 3923684"/>
                  <a:gd name="connsiteX48" fmla="*/ 2567093 w 3557693"/>
                  <a:gd name="connsiteY48" fmla="*/ 604751 h 3923684"/>
                  <a:gd name="connsiteX49" fmla="*/ 2577253 w 3557693"/>
                  <a:gd name="connsiteY49" fmla="*/ 635231 h 3923684"/>
                  <a:gd name="connsiteX50" fmla="*/ 2495973 w 3557693"/>
                  <a:gd name="connsiteY50" fmla="*/ 868911 h 3923684"/>
                  <a:gd name="connsiteX51" fmla="*/ 2424853 w 3557693"/>
                  <a:gd name="connsiteY51" fmla="*/ 1122911 h 3923684"/>
                  <a:gd name="connsiteX52" fmla="*/ 2363893 w 3557693"/>
                  <a:gd name="connsiteY52" fmla="*/ 1092431 h 3923684"/>
                  <a:gd name="connsiteX53" fmla="*/ 2262293 w 3557693"/>
                  <a:gd name="connsiteY53" fmla="*/ 919711 h 3923684"/>
                  <a:gd name="connsiteX54" fmla="*/ 2221653 w 3557693"/>
                  <a:gd name="connsiteY54" fmla="*/ 838431 h 3923684"/>
                  <a:gd name="connsiteX55" fmla="*/ 2201333 w 3557693"/>
                  <a:gd name="connsiteY55" fmla="*/ 868911 h 3923684"/>
                  <a:gd name="connsiteX56" fmla="*/ 2241973 w 3557693"/>
                  <a:gd name="connsiteY56" fmla="*/ 970511 h 3923684"/>
                  <a:gd name="connsiteX57" fmla="*/ 2302933 w 3557693"/>
                  <a:gd name="connsiteY57" fmla="*/ 1082271 h 3923684"/>
                  <a:gd name="connsiteX58" fmla="*/ 2353733 w 3557693"/>
                  <a:gd name="connsiteY58" fmla="*/ 1163551 h 3923684"/>
                  <a:gd name="connsiteX59" fmla="*/ 2384213 w 3557693"/>
                  <a:gd name="connsiteY59" fmla="*/ 1194031 h 3923684"/>
                  <a:gd name="connsiteX60" fmla="*/ 2363893 w 3557693"/>
                  <a:gd name="connsiteY60" fmla="*/ 1305791 h 3923684"/>
                  <a:gd name="connsiteX61" fmla="*/ 2262293 w 3557693"/>
                  <a:gd name="connsiteY61" fmla="*/ 1651231 h 3923684"/>
                  <a:gd name="connsiteX62" fmla="*/ 2211493 w 3557693"/>
                  <a:gd name="connsiteY62" fmla="*/ 1905231 h 3923684"/>
                  <a:gd name="connsiteX63" fmla="*/ 2160693 w 3557693"/>
                  <a:gd name="connsiteY63" fmla="*/ 2047471 h 3923684"/>
                  <a:gd name="connsiteX64" fmla="*/ 2089573 w 3557693"/>
                  <a:gd name="connsiteY64" fmla="*/ 2067791 h 3923684"/>
                  <a:gd name="connsiteX65" fmla="*/ 2048933 w 3557693"/>
                  <a:gd name="connsiteY65" fmla="*/ 1915391 h 3923684"/>
                  <a:gd name="connsiteX66" fmla="*/ 1957493 w 3557693"/>
                  <a:gd name="connsiteY66" fmla="*/ 1580111 h 3923684"/>
                  <a:gd name="connsiteX67" fmla="*/ 1845733 w 3557693"/>
                  <a:gd name="connsiteY67" fmla="*/ 1122911 h 3923684"/>
                  <a:gd name="connsiteX68" fmla="*/ 1805093 w 3557693"/>
                  <a:gd name="connsiteY68" fmla="*/ 665711 h 3923684"/>
                  <a:gd name="connsiteX69" fmla="*/ 1872208 w 3557693"/>
                  <a:gd name="connsiteY69" fmla="*/ 84815 h 3923684"/>
                  <a:gd name="connsiteX70" fmla="*/ 1800200 w 3557693"/>
                  <a:gd name="connsiteY70" fmla="*/ 156823 h 3923684"/>
                  <a:gd name="connsiteX71" fmla="*/ 1764453 w 3557693"/>
                  <a:gd name="connsiteY71" fmla="*/ 594591 h 3923684"/>
                  <a:gd name="connsiteX72" fmla="*/ 1764453 w 3557693"/>
                  <a:gd name="connsiteY72" fmla="*/ 787631 h 3923684"/>
                  <a:gd name="connsiteX73" fmla="*/ 1774613 w 3557693"/>
                  <a:gd name="connsiteY73" fmla="*/ 899391 h 3923684"/>
                  <a:gd name="connsiteX74" fmla="*/ 1733973 w 3557693"/>
                  <a:gd name="connsiteY74" fmla="*/ 838431 h 3923684"/>
                  <a:gd name="connsiteX75" fmla="*/ 1622213 w 3557693"/>
                  <a:gd name="connsiteY75" fmla="*/ 635231 h 3923684"/>
                  <a:gd name="connsiteX76" fmla="*/ 1571413 w 3557693"/>
                  <a:gd name="connsiteY76" fmla="*/ 371071 h 3923684"/>
                  <a:gd name="connsiteX77" fmla="*/ 1540933 w 3557693"/>
                  <a:gd name="connsiteY77" fmla="*/ 289791 h 3923684"/>
                  <a:gd name="connsiteX78" fmla="*/ 1520613 w 3557693"/>
                  <a:gd name="connsiteY78" fmla="*/ 350751 h 3923684"/>
                  <a:gd name="connsiteX79" fmla="*/ 1551093 w 3557693"/>
                  <a:gd name="connsiteY79" fmla="*/ 594591 h 3923684"/>
                  <a:gd name="connsiteX80" fmla="*/ 1571413 w 3557693"/>
                  <a:gd name="connsiteY80" fmla="*/ 655551 h 3923684"/>
                  <a:gd name="connsiteX81" fmla="*/ 1540933 w 3557693"/>
                  <a:gd name="connsiteY81" fmla="*/ 645391 h 3923684"/>
                  <a:gd name="connsiteX82" fmla="*/ 1439333 w 3557693"/>
                  <a:gd name="connsiteY82" fmla="*/ 564111 h 3923684"/>
                  <a:gd name="connsiteX83" fmla="*/ 1327573 w 3557693"/>
                  <a:gd name="connsiteY83" fmla="*/ 503151 h 3923684"/>
                  <a:gd name="connsiteX84" fmla="*/ 1317413 w 3557693"/>
                  <a:gd name="connsiteY84" fmla="*/ 533631 h 3923684"/>
                  <a:gd name="connsiteX85" fmla="*/ 1429173 w 3557693"/>
                  <a:gd name="connsiteY85" fmla="*/ 625071 h 3923684"/>
                  <a:gd name="connsiteX86" fmla="*/ 1571413 w 3557693"/>
                  <a:gd name="connsiteY86" fmla="*/ 706351 h 3923684"/>
                  <a:gd name="connsiteX87" fmla="*/ 1601893 w 3557693"/>
                  <a:gd name="connsiteY87" fmla="*/ 726671 h 3923684"/>
                  <a:gd name="connsiteX88" fmla="*/ 1683173 w 3557693"/>
                  <a:gd name="connsiteY88" fmla="*/ 858751 h 3923684"/>
                  <a:gd name="connsiteX89" fmla="*/ 1764453 w 3557693"/>
                  <a:gd name="connsiteY89" fmla="*/ 960351 h 3923684"/>
                  <a:gd name="connsiteX90" fmla="*/ 1784773 w 3557693"/>
                  <a:gd name="connsiteY90" fmla="*/ 1072111 h 3923684"/>
                  <a:gd name="connsiteX91" fmla="*/ 1815253 w 3557693"/>
                  <a:gd name="connsiteY91" fmla="*/ 1265151 h 3923684"/>
                  <a:gd name="connsiteX92" fmla="*/ 1876213 w 3557693"/>
                  <a:gd name="connsiteY92" fmla="*/ 1539471 h 3923684"/>
                  <a:gd name="connsiteX93" fmla="*/ 1855893 w 3557693"/>
                  <a:gd name="connsiteY93" fmla="*/ 1539471 h 3923684"/>
                  <a:gd name="connsiteX94" fmla="*/ 1591733 w 3557693"/>
                  <a:gd name="connsiteY94" fmla="*/ 1366751 h 3923684"/>
                  <a:gd name="connsiteX95" fmla="*/ 1408853 w 3557693"/>
                  <a:gd name="connsiteY95" fmla="*/ 1143231 h 3923684"/>
                  <a:gd name="connsiteX96" fmla="*/ 1327573 w 3557693"/>
                  <a:gd name="connsiteY96" fmla="*/ 1011151 h 3923684"/>
                  <a:gd name="connsiteX97" fmla="*/ 1307253 w 3557693"/>
                  <a:gd name="connsiteY97" fmla="*/ 848591 h 3923684"/>
                  <a:gd name="connsiteX98" fmla="*/ 1286933 w 3557693"/>
                  <a:gd name="connsiteY98" fmla="*/ 818111 h 3923684"/>
                  <a:gd name="connsiteX99" fmla="*/ 1256453 w 3557693"/>
                  <a:gd name="connsiteY99" fmla="*/ 899391 h 3923684"/>
                  <a:gd name="connsiteX100" fmla="*/ 1266613 w 3557693"/>
                  <a:gd name="connsiteY100" fmla="*/ 1000991 h 3923684"/>
                  <a:gd name="connsiteX101" fmla="*/ 1185333 w 3557693"/>
                  <a:gd name="connsiteY101" fmla="*/ 919711 h 3923684"/>
                  <a:gd name="connsiteX102" fmla="*/ 1012613 w 3557693"/>
                  <a:gd name="connsiteY102" fmla="*/ 736831 h 3923684"/>
                  <a:gd name="connsiteX103" fmla="*/ 941493 w 3557693"/>
                  <a:gd name="connsiteY103" fmla="*/ 604751 h 3923684"/>
                  <a:gd name="connsiteX104" fmla="*/ 890693 w 3557693"/>
                  <a:gd name="connsiteY104" fmla="*/ 523471 h 3923684"/>
                  <a:gd name="connsiteX105" fmla="*/ 860213 w 3557693"/>
                  <a:gd name="connsiteY105" fmla="*/ 523471 h 3923684"/>
                  <a:gd name="connsiteX106" fmla="*/ 880533 w 3557693"/>
                  <a:gd name="connsiteY106" fmla="*/ 594591 h 3923684"/>
                  <a:gd name="connsiteX107" fmla="*/ 982133 w 3557693"/>
                  <a:gd name="connsiteY107" fmla="*/ 777471 h 3923684"/>
                  <a:gd name="connsiteX108" fmla="*/ 1083733 w 3557693"/>
                  <a:gd name="connsiteY108" fmla="*/ 879071 h 3923684"/>
                  <a:gd name="connsiteX109" fmla="*/ 1012613 w 3557693"/>
                  <a:gd name="connsiteY109" fmla="*/ 879071 h 3923684"/>
                  <a:gd name="connsiteX110" fmla="*/ 850053 w 3557693"/>
                  <a:gd name="connsiteY110" fmla="*/ 807951 h 3923684"/>
                  <a:gd name="connsiteX111" fmla="*/ 829733 w 3557693"/>
                  <a:gd name="connsiteY111" fmla="*/ 828271 h 3923684"/>
                  <a:gd name="connsiteX112" fmla="*/ 921173 w 3557693"/>
                  <a:gd name="connsiteY112" fmla="*/ 879071 h 3923684"/>
                  <a:gd name="connsiteX113" fmla="*/ 1073573 w 3557693"/>
                  <a:gd name="connsiteY113" fmla="*/ 940031 h 3923684"/>
                  <a:gd name="connsiteX114" fmla="*/ 1124373 w 3557693"/>
                  <a:gd name="connsiteY114" fmla="*/ 950191 h 3923684"/>
                  <a:gd name="connsiteX115" fmla="*/ 1246293 w 3557693"/>
                  <a:gd name="connsiteY115" fmla="*/ 1051791 h 3923684"/>
                  <a:gd name="connsiteX116" fmla="*/ 1286933 w 3557693"/>
                  <a:gd name="connsiteY116" fmla="*/ 1082271 h 3923684"/>
                  <a:gd name="connsiteX117" fmla="*/ 1398693 w 3557693"/>
                  <a:gd name="connsiteY117" fmla="*/ 1214351 h 3923684"/>
                  <a:gd name="connsiteX118" fmla="*/ 1500293 w 3557693"/>
                  <a:gd name="connsiteY118" fmla="*/ 1346431 h 3923684"/>
                  <a:gd name="connsiteX119" fmla="*/ 1683173 w 3557693"/>
                  <a:gd name="connsiteY119" fmla="*/ 1519151 h 3923684"/>
                  <a:gd name="connsiteX120" fmla="*/ 1845733 w 3557693"/>
                  <a:gd name="connsiteY120" fmla="*/ 1651231 h 3923684"/>
                  <a:gd name="connsiteX121" fmla="*/ 1866053 w 3557693"/>
                  <a:gd name="connsiteY121" fmla="*/ 1702031 h 3923684"/>
                  <a:gd name="connsiteX122" fmla="*/ 1886373 w 3557693"/>
                  <a:gd name="connsiteY122" fmla="*/ 1854431 h 3923684"/>
                  <a:gd name="connsiteX123" fmla="*/ 1896533 w 3557693"/>
                  <a:gd name="connsiteY123" fmla="*/ 1945871 h 3923684"/>
                  <a:gd name="connsiteX124" fmla="*/ 1886373 w 3557693"/>
                  <a:gd name="connsiteY124" fmla="*/ 2108431 h 3923684"/>
                  <a:gd name="connsiteX125" fmla="*/ 1774613 w 3557693"/>
                  <a:gd name="connsiteY125" fmla="*/ 2057631 h 3923684"/>
                  <a:gd name="connsiteX126" fmla="*/ 1500293 w 3557693"/>
                  <a:gd name="connsiteY126" fmla="*/ 2006831 h 3923684"/>
                  <a:gd name="connsiteX127" fmla="*/ 1256453 w 3557693"/>
                  <a:gd name="connsiteY127" fmla="*/ 1935711 h 3923684"/>
                  <a:gd name="connsiteX128" fmla="*/ 900853 w 3557693"/>
                  <a:gd name="connsiteY128" fmla="*/ 1803631 h 3923684"/>
                  <a:gd name="connsiteX129" fmla="*/ 667173 w 3557693"/>
                  <a:gd name="connsiteY129" fmla="*/ 1569951 h 3923684"/>
                  <a:gd name="connsiteX130" fmla="*/ 514773 w 3557693"/>
                  <a:gd name="connsiteY130" fmla="*/ 1366751 h 3923684"/>
                  <a:gd name="connsiteX131" fmla="*/ 423333 w 3557693"/>
                  <a:gd name="connsiteY131" fmla="*/ 1265151 h 3923684"/>
                  <a:gd name="connsiteX132" fmla="*/ 362373 w 3557693"/>
                  <a:gd name="connsiteY132" fmla="*/ 1275311 h 3923684"/>
                  <a:gd name="connsiteX133" fmla="*/ 443653 w 3557693"/>
                  <a:gd name="connsiteY133" fmla="*/ 1366751 h 3923684"/>
                  <a:gd name="connsiteX134" fmla="*/ 565573 w 3557693"/>
                  <a:gd name="connsiteY134" fmla="*/ 1549631 h 3923684"/>
                  <a:gd name="connsiteX135" fmla="*/ 626533 w 3557693"/>
                  <a:gd name="connsiteY135" fmla="*/ 1630911 h 3923684"/>
                  <a:gd name="connsiteX136" fmla="*/ 555413 w 3557693"/>
                  <a:gd name="connsiteY136" fmla="*/ 1620751 h 3923684"/>
                  <a:gd name="connsiteX137" fmla="*/ 382693 w 3557693"/>
                  <a:gd name="connsiteY137" fmla="*/ 1529311 h 3923684"/>
                  <a:gd name="connsiteX138" fmla="*/ 209973 w 3557693"/>
                  <a:gd name="connsiteY138" fmla="*/ 1407391 h 3923684"/>
                  <a:gd name="connsiteX139" fmla="*/ 47413 w 3557693"/>
                  <a:gd name="connsiteY139" fmla="*/ 1275311 h 3923684"/>
                  <a:gd name="connsiteX140" fmla="*/ 6773 w 3557693"/>
                  <a:gd name="connsiteY140" fmla="*/ 1285471 h 3923684"/>
                  <a:gd name="connsiteX141" fmla="*/ 88053 w 3557693"/>
                  <a:gd name="connsiteY141" fmla="*/ 1356591 h 3923684"/>
                  <a:gd name="connsiteX142" fmla="*/ 362373 w 3557693"/>
                  <a:gd name="connsiteY142" fmla="*/ 1580111 h 3923684"/>
                  <a:gd name="connsiteX143" fmla="*/ 606213 w 3557693"/>
                  <a:gd name="connsiteY143" fmla="*/ 1691871 h 3923684"/>
                  <a:gd name="connsiteX144" fmla="*/ 707813 w 3557693"/>
                  <a:gd name="connsiteY144" fmla="*/ 1712191 h 3923684"/>
                  <a:gd name="connsiteX145" fmla="*/ 758613 w 3557693"/>
                  <a:gd name="connsiteY145" fmla="*/ 1773151 h 3923684"/>
                  <a:gd name="connsiteX146" fmla="*/ 819573 w 3557693"/>
                  <a:gd name="connsiteY146" fmla="*/ 1823951 h 3923684"/>
                  <a:gd name="connsiteX147" fmla="*/ 911013 w 3557693"/>
                  <a:gd name="connsiteY147" fmla="*/ 1874751 h 3923684"/>
                  <a:gd name="connsiteX148" fmla="*/ 1236133 w 3557693"/>
                  <a:gd name="connsiteY148" fmla="*/ 1996671 h 3923684"/>
                  <a:gd name="connsiteX149" fmla="*/ 1540933 w 3557693"/>
                  <a:gd name="connsiteY149" fmla="*/ 2108431 h 3923684"/>
                  <a:gd name="connsiteX150" fmla="*/ 1652693 w 3557693"/>
                  <a:gd name="connsiteY150" fmla="*/ 2179551 h 3923684"/>
                  <a:gd name="connsiteX151" fmla="*/ 1469813 w 3557693"/>
                  <a:gd name="connsiteY151" fmla="*/ 2149071 h 3923684"/>
                  <a:gd name="connsiteX152" fmla="*/ 1286933 w 3557693"/>
                  <a:gd name="connsiteY152" fmla="*/ 2149071 h 3923684"/>
                  <a:gd name="connsiteX153" fmla="*/ 1053253 w 3557693"/>
                  <a:gd name="connsiteY153" fmla="*/ 2128751 h 3923684"/>
                  <a:gd name="connsiteX154" fmla="*/ 809413 w 3557693"/>
                  <a:gd name="connsiteY154" fmla="*/ 2057631 h 3923684"/>
                  <a:gd name="connsiteX155" fmla="*/ 545253 w 3557693"/>
                  <a:gd name="connsiteY155" fmla="*/ 1966191 h 3923684"/>
                  <a:gd name="connsiteX156" fmla="*/ 514773 w 3557693"/>
                  <a:gd name="connsiteY156" fmla="*/ 1956031 h 3923684"/>
                  <a:gd name="connsiteX157" fmla="*/ 382693 w 3557693"/>
                  <a:gd name="connsiteY157" fmla="*/ 1864591 h 3923684"/>
                  <a:gd name="connsiteX158" fmla="*/ 342053 w 3557693"/>
                  <a:gd name="connsiteY158" fmla="*/ 1874751 h 3923684"/>
                  <a:gd name="connsiteX159" fmla="*/ 474133 w 3557693"/>
                  <a:gd name="connsiteY159" fmla="*/ 1996671 h 3923684"/>
                  <a:gd name="connsiteX160" fmla="*/ 728133 w 3557693"/>
                  <a:gd name="connsiteY160" fmla="*/ 2077951 h 3923684"/>
                  <a:gd name="connsiteX161" fmla="*/ 606213 w 3557693"/>
                  <a:gd name="connsiteY161" fmla="*/ 2077951 h 3923684"/>
                  <a:gd name="connsiteX162" fmla="*/ 474133 w 3557693"/>
                  <a:gd name="connsiteY162" fmla="*/ 2067791 h 3923684"/>
                  <a:gd name="connsiteX163" fmla="*/ 474133 w 3557693"/>
                  <a:gd name="connsiteY163" fmla="*/ 2118591 h 3923684"/>
                  <a:gd name="connsiteX164" fmla="*/ 585893 w 3557693"/>
                  <a:gd name="connsiteY164" fmla="*/ 2118591 h 3923684"/>
                  <a:gd name="connsiteX165" fmla="*/ 789093 w 3557693"/>
                  <a:gd name="connsiteY165" fmla="*/ 2118591 h 3923684"/>
                  <a:gd name="connsiteX166" fmla="*/ 992293 w 3557693"/>
                  <a:gd name="connsiteY166" fmla="*/ 2159231 h 3923684"/>
                  <a:gd name="connsiteX167" fmla="*/ 1266613 w 3557693"/>
                  <a:gd name="connsiteY167" fmla="*/ 2179551 h 3923684"/>
                  <a:gd name="connsiteX168" fmla="*/ 1583845 w 3557693"/>
                  <a:gd name="connsiteY168" fmla="*/ 2221824 h 3923684"/>
                  <a:gd name="connsiteX169" fmla="*/ 1744133 w 3557693"/>
                  <a:gd name="connsiteY169" fmla="*/ 2352271 h 3923684"/>
                  <a:gd name="connsiteX170" fmla="*/ 1794933 w 3557693"/>
                  <a:gd name="connsiteY170" fmla="*/ 2484351 h 3923684"/>
                  <a:gd name="connsiteX171" fmla="*/ 1805093 w 3557693"/>
                  <a:gd name="connsiteY171" fmla="*/ 2728191 h 3923684"/>
                  <a:gd name="connsiteX172" fmla="*/ 1784773 w 3557693"/>
                  <a:gd name="connsiteY172" fmla="*/ 2982191 h 3923684"/>
                  <a:gd name="connsiteX173" fmla="*/ 1733973 w 3557693"/>
                  <a:gd name="connsiteY173" fmla="*/ 3276831 h 3923684"/>
                  <a:gd name="connsiteX174" fmla="*/ 1683173 w 3557693"/>
                  <a:gd name="connsiteY174" fmla="*/ 3571471 h 3923684"/>
                  <a:gd name="connsiteX175" fmla="*/ 1632373 w 3557693"/>
                  <a:gd name="connsiteY175" fmla="*/ 3815311 h 3923684"/>
                  <a:gd name="connsiteX176" fmla="*/ 1825413 w 3557693"/>
                  <a:gd name="connsiteY176" fmla="*/ 3896591 h 3923684"/>
                  <a:gd name="connsiteX177" fmla="*/ 2120053 w 3557693"/>
                  <a:gd name="connsiteY177" fmla="*/ 3906751 h 3923684"/>
                  <a:gd name="connsiteX178" fmla="*/ 2191173 w 3557693"/>
                  <a:gd name="connsiteY178" fmla="*/ 3855951 h 3923684"/>
                  <a:gd name="connsiteX179" fmla="*/ 2181013 w 3557693"/>
                  <a:gd name="connsiteY179" fmla="*/ 3500351 h 3923684"/>
                  <a:gd name="connsiteX180" fmla="*/ 2159909 w 3557693"/>
                  <a:gd name="connsiteY180" fmla="*/ 2581864 h 3923684"/>
                  <a:gd name="connsiteX0" fmla="*/ 2159909 w 3557693"/>
                  <a:gd name="connsiteY0" fmla="*/ 2581864 h 3923684"/>
                  <a:gd name="connsiteX1" fmla="*/ 2303925 w 3557693"/>
                  <a:gd name="connsiteY1" fmla="*/ 2293832 h 3923684"/>
                  <a:gd name="connsiteX2" fmla="*/ 2628053 w 3557693"/>
                  <a:gd name="connsiteY2" fmla="*/ 2067791 h 3923684"/>
                  <a:gd name="connsiteX3" fmla="*/ 3014133 w 3557693"/>
                  <a:gd name="connsiteY3" fmla="*/ 1844271 h 3923684"/>
                  <a:gd name="connsiteX4" fmla="*/ 3288453 w 3557693"/>
                  <a:gd name="connsiteY4" fmla="*/ 1732511 h 3923684"/>
                  <a:gd name="connsiteX5" fmla="*/ 3471333 w 3557693"/>
                  <a:gd name="connsiteY5" fmla="*/ 1620751 h 3923684"/>
                  <a:gd name="connsiteX6" fmla="*/ 3552613 w 3557693"/>
                  <a:gd name="connsiteY6" fmla="*/ 1508991 h 3923684"/>
                  <a:gd name="connsiteX7" fmla="*/ 3501813 w 3557693"/>
                  <a:gd name="connsiteY7" fmla="*/ 1498831 h 3923684"/>
                  <a:gd name="connsiteX8" fmla="*/ 3430693 w 3557693"/>
                  <a:gd name="connsiteY8" fmla="*/ 1600431 h 3923684"/>
                  <a:gd name="connsiteX9" fmla="*/ 3237653 w 3557693"/>
                  <a:gd name="connsiteY9" fmla="*/ 1702031 h 3923684"/>
                  <a:gd name="connsiteX10" fmla="*/ 2922693 w 3557693"/>
                  <a:gd name="connsiteY10" fmla="*/ 1834111 h 3923684"/>
                  <a:gd name="connsiteX11" fmla="*/ 2892213 w 3557693"/>
                  <a:gd name="connsiteY11" fmla="*/ 1823951 h 3923684"/>
                  <a:gd name="connsiteX12" fmla="*/ 2922693 w 3557693"/>
                  <a:gd name="connsiteY12" fmla="*/ 1712191 h 3923684"/>
                  <a:gd name="connsiteX13" fmla="*/ 2983653 w 3557693"/>
                  <a:gd name="connsiteY13" fmla="*/ 1549631 h 3923684"/>
                  <a:gd name="connsiteX14" fmla="*/ 2983653 w 3557693"/>
                  <a:gd name="connsiteY14" fmla="*/ 1498831 h 3923684"/>
                  <a:gd name="connsiteX15" fmla="*/ 2932853 w 3557693"/>
                  <a:gd name="connsiteY15" fmla="*/ 1508991 h 3923684"/>
                  <a:gd name="connsiteX16" fmla="*/ 2902373 w 3557693"/>
                  <a:gd name="connsiteY16" fmla="*/ 1590271 h 3923684"/>
                  <a:gd name="connsiteX17" fmla="*/ 2821093 w 3557693"/>
                  <a:gd name="connsiteY17" fmla="*/ 1813791 h 3923684"/>
                  <a:gd name="connsiteX18" fmla="*/ 2790613 w 3557693"/>
                  <a:gd name="connsiteY18" fmla="*/ 1895071 h 3923684"/>
                  <a:gd name="connsiteX19" fmla="*/ 2591957 w 3557693"/>
                  <a:gd name="connsiteY19" fmla="*/ 2005800 h 3923684"/>
                  <a:gd name="connsiteX20" fmla="*/ 2374053 w 3557693"/>
                  <a:gd name="connsiteY20" fmla="*/ 2128751 h 3923684"/>
                  <a:gd name="connsiteX21" fmla="*/ 2231813 w 3557693"/>
                  <a:gd name="connsiteY21" fmla="*/ 2240511 h 3923684"/>
                  <a:gd name="connsiteX22" fmla="*/ 2313093 w 3557693"/>
                  <a:gd name="connsiteY22" fmla="*/ 1895071 h 3923684"/>
                  <a:gd name="connsiteX23" fmla="*/ 2384213 w 3557693"/>
                  <a:gd name="connsiteY23" fmla="*/ 1508991 h 3923684"/>
                  <a:gd name="connsiteX24" fmla="*/ 2597573 w 3557693"/>
                  <a:gd name="connsiteY24" fmla="*/ 1285471 h 3923684"/>
                  <a:gd name="connsiteX25" fmla="*/ 2668693 w 3557693"/>
                  <a:gd name="connsiteY25" fmla="*/ 1122911 h 3923684"/>
                  <a:gd name="connsiteX26" fmla="*/ 2628053 w 3557693"/>
                  <a:gd name="connsiteY26" fmla="*/ 1122911 h 3923684"/>
                  <a:gd name="connsiteX27" fmla="*/ 2567093 w 3557693"/>
                  <a:gd name="connsiteY27" fmla="*/ 1254991 h 3923684"/>
                  <a:gd name="connsiteX28" fmla="*/ 2414693 w 3557693"/>
                  <a:gd name="connsiteY28" fmla="*/ 1376911 h 3923684"/>
                  <a:gd name="connsiteX29" fmla="*/ 2465493 w 3557693"/>
                  <a:gd name="connsiteY29" fmla="*/ 1204191 h 3923684"/>
                  <a:gd name="connsiteX30" fmla="*/ 2546773 w 3557693"/>
                  <a:gd name="connsiteY30" fmla="*/ 909551 h 3923684"/>
                  <a:gd name="connsiteX31" fmla="*/ 2648373 w 3557693"/>
                  <a:gd name="connsiteY31" fmla="*/ 818111 h 3923684"/>
                  <a:gd name="connsiteX32" fmla="*/ 2729653 w 3557693"/>
                  <a:gd name="connsiteY32" fmla="*/ 726671 h 3923684"/>
                  <a:gd name="connsiteX33" fmla="*/ 2739813 w 3557693"/>
                  <a:gd name="connsiteY33" fmla="*/ 675871 h 3923684"/>
                  <a:gd name="connsiteX34" fmla="*/ 2699173 w 3557693"/>
                  <a:gd name="connsiteY34" fmla="*/ 696191 h 3923684"/>
                  <a:gd name="connsiteX35" fmla="*/ 2628053 w 3557693"/>
                  <a:gd name="connsiteY35" fmla="*/ 777471 h 3923684"/>
                  <a:gd name="connsiteX36" fmla="*/ 2567093 w 3557693"/>
                  <a:gd name="connsiteY36" fmla="*/ 807951 h 3923684"/>
                  <a:gd name="connsiteX37" fmla="*/ 2678853 w 3557693"/>
                  <a:gd name="connsiteY37" fmla="*/ 503151 h 3923684"/>
                  <a:gd name="connsiteX38" fmla="*/ 2729653 w 3557693"/>
                  <a:gd name="connsiteY38" fmla="*/ 269471 h 3923684"/>
                  <a:gd name="connsiteX39" fmla="*/ 2689013 w 3557693"/>
                  <a:gd name="connsiteY39" fmla="*/ 259311 h 3923684"/>
                  <a:gd name="connsiteX40" fmla="*/ 2668693 w 3557693"/>
                  <a:gd name="connsiteY40" fmla="*/ 371071 h 3923684"/>
                  <a:gd name="connsiteX41" fmla="*/ 2617893 w 3557693"/>
                  <a:gd name="connsiteY41" fmla="*/ 543791 h 3923684"/>
                  <a:gd name="connsiteX42" fmla="*/ 2597573 w 3557693"/>
                  <a:gd name="connsiteY42" fmla="*/ 543791 h 3923684"/>
                  <a:gd name="connsiteX43" fmla="*/ 2556933 w 3557693"/>
                  <a:gd name="connsiteY43" fmla="*/ 401551 h 3923684"/>
                  <a:gd name="connsiteX44" fmla="*/ 2526453 w 3557693"/>
                  <a:gd name="connsiteY44" fmla="*/ 310111 h 3923684"/>
                  <a:gd name="connsiteX45" fmla="*/ 2495973 w 3557693"/>
                  <a:gd name="connsiteY45" fmla="*/ 340591 h 3923684"/>
                  <a:gd name="connsiteX46" fmla="*/ 2516293 w 3557693"/>
                  <a:gd name="connsiteY46" fmla="*/ 401551 h 3923684"/>
                  <a:gd name="connsiteX47" fmla="*/ 2546773 w 3557693"/>
                  <a:gd name="connsiteY47" fmla="*/ 513311 h 3923684"/>
                  <a:gd name="connsiteX48" fmla="*/ 2567093 w 3557693"/>
                  <a:gd name="connsiteY48" fmla="*/ 604751 h 3923684"/>
                  <a:gd name="connsiteX49" fmla="*/ 2577253 w 3557693"/>
                  <a:gd name="connsiteY49" fmla="*/ 635231 h 3923684"/>
                  <a:gd name="connsiteX50" fmla="*/ 2495973 w 3557693"/>
                  <a:gd name="connsiteY50" fmla="*/ 868911 h 3923684"/>
                  <a:gd name="connsiteX51" fmla="*/ 2424853 w 3557693"/>
                  <a:gd name="connsiteY51" fmla="*/ 1122911 h 3923684"/>
                  <a:gd name="connsiteX52" fmla="*/ 2363893 w 3557693"/>
                  <a:gd name="connsiteY52" fmla="*/ 1092431 h 3923684"/>
                  <a:gd name="connsiteX53" fmla="*/ 2262293 w 3557693"/>
                  <a:gd name="connsiteY53" fmla="*/ 919711 h 3923684"/>
                  <a:gd name="connsiteX54" fmla="*/ 2221653 w 3557693"/>
                  <a:gd name="connsiteY54" fmla="*/ 838431 h 3923684"/>
                  <a:gd name="connsiteX55" fmla="*/ 2201333 w 3557693"/>
                  <a:gd name="connsiteY55" fmla="*/ 868911 h 3923684"/>
                  <a:gd name="connsiteX56" fmla="*/ 2241973 w 3557693"/>
                  <a:gd name="connsiteY56" fmla="*/ 970511 h 3923684"/>
                  <a:gd name="connsiteX57" fmla="*/ 2302933 w 3557693"/>
                  <a:gd name="connsiteY57" fmla="*/ 1082271 h 3923684"/>
                  <a:gd name="connsiteX58" fmla="*/ 2353733 w 3557693"/>
                  <a:gd name="connsiteY58" fmla="*/ 1163551 h 3923684"/>
                  <a:gd name="connsiteX59" fmla="*/ 2384213 w 3557693"/>
                  <a:gd name="connsiteY59" fmla="*/ 1194031 h 3923684"/>
                  <a:gd name="connsiteX60" fmla="*/ 2363893 w 3557693"/>
                  <a:gd name="connsiteY60" fmla="*/ 1305791 h 3923684"/>
                  <a:gd name="connsiteX61" fmla="*/ 2262293 w 3557693"/>
                  <a:gd name="connsiteY61" fmla="*/ 1651231 h 3923684"/>
                  <a:gd name="connsiteX62" fmla="*/ 2211493 w 3557693"/>
                  <a:gd name="connsiteY62" fmla="*/ 1905231 h 3923684"/>
                  <a:gd name="connsiteX63" fmla="*/ 2160693 w 3557693"/>
                  <a:gd name="connsiteY63" fmla="*/ 2047471 h 3923684"/>
                  <a:gd name="connsiteX64" fmla="*/ 2089573 w 3557693"/>
                  <a:gd name="connsiteY64" fmla="*/ 2067791 h 3923684"/>
                  <a:gd name="connsiteX65" fmla="*/ 2048933 w 3557693"/>
                  <a:gd name="connsiteY65" fmla="*/ 1915391 h 3923684"/>
                  <a:gd name="connsiteX66" fmla="*/ 1957493 w 3557693"/>
                  <a:gd name="connsiteY66" fmla="*/ 1580111 h 3923684"/>
                  <a:gd name="connsiteX67" fmla="*/ 1845733 w 3557693"/>
                  <a:gd name="connsiteY67" fmla="*/ 1122911 h 3923684"/>
                  <a:gd name="connsiteX68" fmla="*/ 1805093 w 3557693"/>
                  <a:gd name="connsiteY68" fmla="*/ 665711 h 3923684"/>
                  <a:gd name="connsiteX69" fmla="*/ 1872208 w 3557693"/>
                  <a:gd name="connsiteY69" fmla="*/ 84815 h 3923684"/>
                  <a:gd name="connsiteX70" fmla="*/ 1800200 w 3557693"/>
                  <a:gd name="connsiteY70" fmla="*/ 156823 h 3923684"/>
                  <a:gd name="connsiteX71" fmla="*/ 1764453 w 3557693"/>
                  <a:gd name="connsiteY71" fmla="*/ 594591 h 3923684"/>
                  <a:gd name="connsiteX72" fmla="*/ 1764453 w 3557693"/>
                  <a:gd name="connsiteY72" fmla="*/ 787631 h 3923684"/>
                  <a:gd name="connsiteX73" fmla="*/ 1774613 w 3557693"/>
                  <a:gd name="connsiteY73" fmla="*/ 899391 h 3923684"/>
                  <a:gd name="connsiteX74" fmla="*/ 1733973 w 3557693"/>
                  <a:gd name="connsiteY74" fmla="*/ 838431 h 3923684"/>
                  <a:gd name="connsiteX75" fmla="*/ 1622213 w 3557693"/>
                  <a:gd name="connsiteY75" fmla="*/ 635231 h 3923684"/>
                  <a:gd name="connsiteX76" fmla="*/ 1571413 w 3557693"/>
                  <a:gd name="connsiteY76" fmla="*/ 371071 h 3923684"/>
                  <a:gd name="connsiteX77" fmla="*/ 1540933 w 3557693"/>
                  <a:gd name="connsiteY77" fmla="*/ 289791 h 3923684"/>
                  <a:gd name="connsiteX78" fmla="*/ 1520613 w 3557693"/>
                  <a:gd name="connsiteY78" fmla="*/ 350751 h 3923684"/>
                  <a:gd name="connsiteX79" fmla="*/ 1551093 w 3557693"/>
                  <a:gd name="connsiteY79" fmla="*/ 594591 h 3923684"/>
                  <a:gd name="connsiteX80" fmla="*/ 1571413 w 3557693"/>
                  <a:gd name="connsiteY80" fmla="*/ 655551 h 3923684"/>
                  <a:gd name="connsiteX81" fmla="*/ 1540933 w 3557693"/>
                  <a:gd name="connsiteY81" fmla="*/ 645391 h 3923684"/>
                  <a:gd name="connsiteX82" fmla="*/ 1439333 w 3557693"/>
                  <a:gd name="connsiteY82" fmla="*/ 564111 h 3923684"/>
                  <a:gd name="connsiteX83" fmla="*/ 1327573 w 3557693"/>
                  <a:gd name="connsiteY83" fmla="*/ 503151 h 3923684"/>
                  <a:gd name="connsiteX84" fmla="*/ 1317413 w 3557693"/>
                  <a:gd name="connsiteY84" fmla="*/ 533631 h 3923684"/>
                  <a:gd name="connsiteX85" fmla="*/ 1429173 w 3557693"/>
                  <a:gd name="connsiteY85" fmla="*/ 625071 h 3923684"/>
                  <a:gd name="connsiteX86" fmla="*/ 1571413 w 3557693"/>
                  <a:gd name="connsiteY86" fmla="*/ 706351 h 3923684"/>
                  <a:gd name="connsiteX87" fmla="*/ 1601893 w 3557693"/>
                  <a:gd name="connsiteY87" fmla="*/ 726671 h 3923684"/>
                  <a:gd name="connsiteX88" fmla="*/ 1683173 w 3557693"/>
                  <a:gd name="connsiteY88" fmla="*/ 858751 h 3923684"/>
                  <a:gd name="connsiteX89" fmla="*/ 1764453 w 3557693"/>
                  <a:gd name="connsiteY89" fmla="*/ 960351 h 3923684"/>
                  <a:gd name="connsiteX90" fmla="*/ 1784773 w 3557693"/>
                  <a:gd name="connsiteY90" fmla="*/ 1072111 h 3923684"/>
                  <a:gd name="connsiteX91" fmla="*/ 1815253 w 3557693"/>
                  <a:gd name="connsiteY91" fmla="*/ 1265151 h 3923684"/>
                  <a:gd name="connsiteX92" fmla="*/ 1876213 w 3557693"/>
                  <a:gd name="connsiteY92" fmla="*/ 1539471 h 3923684"/>
                  <a:gd name="connsiteX93" fmla="*/ 1855893 w 3557693"/>
                  <a:gd name="connsiteY93" fmla="*/ 1539471 h 3923684"/>
                  <a:gd name="connsiteX94" fmla="*/ 1591733 w 3557693"/>
                  <a:gd name="connsiteY94" fmla="*/ 1366751 h 3923684"/>
                  <a:gd name="connsiteX95" fmla="*/ 1408853 w 3557693"/>
                  <a:gd name="connsiteY95" fmla="*/ 1143231 h 3923684"/>
                  <a:gd name="connsiteX96" fmla="*/ 1327573 w 3557693"/>
                  <a:gd name="connsiteY96" fmla="*/ 1011151 h 3923684"/>
                  <a:gd name="connsiteX97" fmla="*/ 1307253 w 3557693"/>
                  <a:gd name="connsiteY97" fmla="*/ 848591 h 3923684"/>
                  <a:gd name="connsiteX98" fmla="*/ 1286933 w 3557693"/>
                  <a:gd name="connsiteY98" fmla="*/ 818111 h 3923684"/>
                  <a:gd name="connsiteX99" fmla="*/ 1256453 w 3557693"/>
                  <a:gd name="connsiteY99" fmla="*/ 899391 h 3923684"/>
                  <a:gd name="connsiteX100" fmla="*/ 1266613 w 3557693"/>
                  <a:gd name="connsiteY100" fmla="*/ 1000991 h 3923684"/>
                  <a:gd name="connsiteX101" fmla="*/ 1185333 w 3557693"/>
                  <a:gd name="connsiteY101" fmla="*/ 919711 h 3923684"/>
                  <a:gd name="connsiteX102" fmla="*/ 1012613 w 3557693"/>
                  <a:gd name="connsiteY102" fmla="*/ 736831 h 3923684"/>
                  <a:gd name="connsiteX103" fmla="*/ 941493 w 3557693"/>
                  <a:gd name="connsiteY103" fmla="*/ 604751 h 3923684"/>
                  <a:gd name="connsiteX104" fmla="*/ 890693 w 3557693"/>
                  <a:gd name="connsiteY104" fmla="*/ 523471 h 3923684"/>
                  <a:gd name="connsiteX105" fmla="*/ 860213 w 3557693"/>
                  <a:gd name="connsiteY105" fmla="*/ 523471 h 3923684"/>
                  <a:gd name="connsiteX106" fmla="*/ 880533 w 3557693"/>
                  <a:gd name="connsiteY106" fmla="*/ 594591 h 3923684"/>
                  <a:gd name="connsiteX107" fmla="*/ 982133 w 3557693"/>
                  <a:gd name="connsiteY107" fmla="*/ 777471 h 3923684"/>
                  <a:gd name="connsiteX108" fmla="*/ 1083733 w 3557693"/>
                  <a:gd name="connsiteY108" fmla="*/ 879071 h 3923684"/>
                  <a:gd name="connsiteX109" fmla="*/ 1012613 w 3557693"/>
                  <a:gd name="connsiteY109" fmla="*/ 879071 h 3923684"/>
                  <a:gd name="connsiteX110" fmla="*/ 850053 w 3557693"/>
                  <a:gd name="connsiteY110" fmla="*/ 807951 h 3923684"/>
                  <a:gd name="connsiteX111" fmla="*/ 829733 w 3557693"/>
                  <a:gd name="connsiteY111" fmla="*/ 828271 h 3923684"/>
                  <a:gd name="connsiteX112" fmla="*/ 921173 w 3557693"/>
                  <a:gd name="connsiteY112" fmla="*/ 879071 h 3923684"/>
                  <a:gd name="connsiteX113" fmla="*/ 1073573 w 3557693"/>
                  <a:gd name="connsiteY113" fmla="*/ 940031 h 3923684"/>
                  <a:gd name="connsiteX114" fmla="*/ 1124373 w 3557693"/>
                  <a:gd name="connsiteY114" fmla="*/ 950191 h 3923684"/>
                  <a:gd name="connsiteX115" fmla="*/ 1246293 w 3557693"/>
                  <a:gd name="connsiteY115" fmla="*/ 1051791 h 3923684"/>
                  <a:gd name="connsiteX116" fmla="*/ 1286933 w 3557693"/>
                  <a:gd name="connsiteY116" fmla="*/ 1082271 h 3923684"/>
                  <a:gd name="connsiteX117" fmla="*/ 1398693 w 3557693"/>
                  <a:gd name="connsiteY117" fmla="*/ 1214351 h 3923684"/>
                  <a:gd name="connsiteX118" fmla="*/ 1500293 w 3557693"/>
                  <a:gd name="connsiteY118" fmla="*/ 1346431 h 3923684"/>
                  <a:gd name="connsiteX119" fmla="*/ 1683173 w 3557693"/>
                  <a:gd name="connsiteY119" fmla="*/ 1519151 h 3923684"/>
                  <a:gd name="connsiteX120" fmla="*/ 1845733 w 3557693"/>
                  <a:gd name="connsiteY120" fmla="*/ 1651231 h 3923684"/>
                  <a:gd name="connsiteX121" fmla="*/ 1866053 w 3557693"/>
                  <a:gd name="connsiteY121" fmla="*/ 1702031 h 3923684"/>
                  <a:gd name="connsiteX122" fmla="*/ 1886373 w 3557693"/>
                  <a:gd name="connsiteY122" fmla="*/ 1854431 h 3923684"/>
                  <a:gd name="connsiteX123" fmla="*/ 1896533 w 3557693"/>
                  <a:gd name="connsiteY123" fmla="*/ 1945871 h 3923684"/>
                  <a:gd name="connsiteX124" fmla="*/ 1886373 w 3557693"/>
                  <a:gd name="connsiteY124" fmla="*/ 2108431 h 3923684"/>
                  <a:gd name="connsiteX125" fmla="*/ 1774613 w 3557693"/>
                  <a:gd name="connsiteY125" fmla="*/ 2057631 h 3923684"/>
                  <a:gd name="connsiteX126" fmla="*/ 1500293 w 3557693"/>
                  <a:gd name="connsiteY126" fmla="*/ 2006831 h 3923684"/>
                  <a:gd name="connsiteX127" fmla="*/ 1256453 w 3557693"/>
                  <a:gd name="connsiteY127" fmla="*/ 1935711 h 3923684"/>
                  <a:gd name="connsiteX128" fmla="*/ 900853 w 3557693"/>
                  <a:gd name="connsiteY128" fmla="*/ 1803631 h 3923684"/>
                  <a:gd name="connsiteX129" fmla="*/ 667173 w 3557693"/>
                  <a:gd name="connsiteY129" fmla="*/ 1569951 h 3923684"/>
                  <a:gd name="connsiteX130" fmla="*/ 514773 w 3557693"/>
                  <a:gd name="connsiteY130" fmla="*/ 1366751 h 3923684"/>
                  <a:gd name="connsiteX131" fmla="*/ 423333 w 3557693"/>
                  <a:gd name="connsiteY131" fmla="*/ 1265151 h 3923684"/>
                  <a:gd name="connsiteX132" fmla="*/ 362373 w 3557693"/>
                  <a:gd name="connsiteY132" fmla="*/ 1275311 h 3923684"/>
                  <a:gd name="connsiteX133" fmla="*/ 443653 w 3557693"/>
                  <a:gd name="connsiteY133" fmla="*/ 1366751 h 3923684"/>
                  <a:gd name="connsiteX134" fmla="*/ 565573 w 3557693"/>
                  <a:gd name="connsiteY134" fmla="*/ 1549631 h 3923684"/>
                  <a:gd name="connsiteX135" fmla="*/ 626533 w 3557693"/>
                  <a:gd name="connsiteY135" fmla="*/ 1630911 h 3923684"/>
                  <a:gd name="connsiteX136" fmla="*/ 555413 w 3557693"/>
                  <a:gd name="connsiteY136" fmla="*/ 1620751 h 3923684"/>
                  <a:gd name="connsiteX137" fmla="*/ 382693 w 3557693"/>
                  <a:gd name="connsiteY137" fmla="*/ 1529311 h 3923684"/>
                  <a:gd name="connsiteX138" fmla="*/ 209973 w 3557693"/>
                  <a:gd name="connsiteY138" fmla="*/ 1407391 h 3923684"/>
                  <a:gd name="connsiteX139" fmla="*/ 47413 w 3557693"/>
                  <a:gd name="connsiteY139" fmla="*/ 1275311 h 3923684"/>
                  <a:gd name="connsiteX140" fmla="*/ 6773 w 3557693"/>
                  <a:gd name="connsiteY140" fmla="*/ 1285471 h 3923684"/>
                  <a:gd name="connsiteX141" fmla="*/ 88053 w 3557693"/>
                  <a:gd name="connsiteY141" fmla="*/ 1356591 h 3923684"/>
                  <a:gd name="connsiteX142" fmla="*/ 362373 w 3557693"/>
                  <a:gd name="connsiteY142" fmla="*/ 1580111 h 3923684"/>
                  <a:gd name="connsiteX143" fmla="*/ 606213 w 3557693"/>
                  <a:gd name="connsiteY143" fmla="*/ 1691871 h 3923684"/>
                  <a:gd name="connsiteX144" fmla="*/ 707813 w 3557693"/>
                  <a:gd name="connsiteY144" fmla="*/ 1712191 h 3923684"/>
                  <a:gd name="connsiteX145" fmla="*/ 758613 w 3557693"/>
                  <a:gd name="connsiteY145" fmla="*/ 1773151 h 3923684"/>
                  <a:gd name="connsiteX146" fmla="*/ 819573 w 3557693"/>
                  <a:gd name="connsiteY146" fmla="*/ 1823951 h 3923684"/>
                  <a:gd name="connsiteX147" fmla="*/ 911013 w 3557693"/>
                  <a:gd name="connsiteY147" fmla="*/ 1874751 h 3923684"/>
                  <a:gd name="connsiteX148" fmla="*/ 1236133 w 3557693"/>
                  <a:gd name="connsiteY148" fmla="*/ 1996671 h 3923684"/>
                  <a:gd name="connsiteX149" fmla="*/ 1540933 w 3557693"/>
                  <a:gd name="connsiteY149" fmla="*/ 2108431 h 3923684"/>
                  <a:gd name="connsiteX150" fmla="*/ 1652693 w 3557693"/>
                  <a:gd name="connsiteY150" fmla="*/ 2179551 h 3923684"/>
                  <a:gd name="connsiteX151" fmla="*/ 1469813 w 3557693"/>
                  <a:gd name="connsiteY151" fmla="*/ 2149071 h 3923684"/>
                  <a:gd name="connsiteX152" fmla="*/ 1286933 w 3557693"/>
                  <a:gd name="connsiteY152" fmla="*/ 2149071 h 3923684"/>
                  <a:gd name="connsiteX153" fmla="*/ 1053253 w 3557693"/>
                  <a:gd name="connsiteY153" fmla="*/ 2128751 h 3923684"/>
                  <a:gd name="connsiteX154" fmla="*/ 809413 w 3557693"/>
                  <a:gd name="connsiteY154" fmla="*/ 2057631 h 3923684"/>
                  <a:gd name="connsiteX155" fmla="*/ 545253 w 3557693"/>
                  <a:gd name="connsiteY155" fmla="*/ 1966191 h 3923684"/>
                  <a:gd name="connsiteX156" fmla="*/ 514773 w 3557693"/>
                  <a:gd name="connsiteY156" fmla="*/ 1956031 h 3923684"/>
                  <a:gd name="connsiteX157" fmla="*/ 382693 w 3557693"/>
                  <a:gd name="connsiteY157" fmla="*/ 1864591 h 3923684"/>
                  <a:gd name="connsiteX158" fmla="*/ 342053 w 3557693"/>
                  <a:gd name="connsiteY158" fmla="*/ 1874751 h 3923684"/>
                  <a:gd name="connsiteX159" fmla="*/ 474133 w 3557693"/>
                  <a:gd name="connsiteY159" fmla="*/ 1996671 h 3923684"/>
                  <a:gd name="connsiteX160" fmla="*/ 728133 w 3557693"/>
                  <a:gd name="connsiteY160" fmla="*/ 2077951 h 3923684"/>
                  <a:gd name="connsiteX161" fmla="*/ 606213 w 3557693"/>
                  <a:gd name="connsiteY161" fmla="*/ 2077951 h 3923684"/>
                  <a:gd name="connsiteX162" fmla="*/ 474133 w 3557693"/>
                  <a:gd name="connsiteY162" fmla="*/ 2067791 h 3923684"/>
                  <a:gd name="connsiteX163" fmla="*/ 474133 w 3557693"/>
                  <a:gd name="connsiteY163" fmla="*/ 2118591 h 3923684"/>
                  <a:gd name="connsiteX164" fmla="*/ 585893 w 3557693"/>
                  <a:gd name="connsiteY164" fmla="*/ 2118591 h 3923684"/>
                  <a:gd name="connsiteX165" fmla="*/ 789093 w 3557693"/>
                  <a:gd name="connsiteY165" fmla="*/ 2118591 h 3923684"/>
                  <a:gd name="connsiteX166" fmla="*/ 992293 w 3557693"/>
                  <a:gd name="connsiteY166" fmla="*/ 2159231 h 3923684"/>
                  <a:gd name="connsiteX167" fmla="*/ 1266613 w 3557693"/>
                  <a:gd name="connsiteY167" fmla="*/ 2179551 h 3923684"/>
                  <a:gd name="connsiteX168" fmla="*/ 1583845 w 3557693"/>
                  <a:gd name="connsiteY168" fmla="*/ 2221824 h 3923684"/>
                  <a:gd name="connsiteX169" fmla="*/ 1744133 w 3557693"/>
                  <a:gd name="connsiteY169" fmla="*/ 2352271 h 3923684"/>
                  <a:gd name="connsiteX170" fmla="*/ 1794933 w 3557693"/>
                  <a:gd name="connsiteY170" fmla="*/ 2484351 h 3923684"/>
                  <a:gd name="connsiteX171" fmla="*/ 1805093 w 3557693"/>
                  <a:gd name="connsiteY171" fmla="*/ 2728191 h 3923684"/>
                  <a:gd name="connsiteX172" fmla="*/ 1784773 w 3557693"/>
                  <a:gd name="connsiteY172" fmla="*/ 2982191 h 3923684"/>
                  <a:gd name="connsiteX173" fmla="*/ 1733973 w 3557693"/>
                  <a:gd name="connsiteY173" fmla="*/ 3276831 h 3923684"/>
                  <a:gd name="connsiteX174" fmla="*/ 1683173 w 3557693"/>
                  <a:gd name="connsiteY174" fmla="*/ 3571471 h 3923684"/>
                  <a:gd name="connsiteX175" fmla="*/ 1632373 w 3557693"/>
                  <a:gd name="connsiteY175" fmla="*/ 3815311 h 3923684"/>
                  <a:gd name="connsiteX176" fmla="*/ 1825413 w 3557693"/>
                  <a:gd name="connsiteY176" fmla="*/ 3896591 h 3923684"/>
                  <a:gd name="connsiteX177" fmla="*/ 2120053 w 3557693"/>
                  <a:gd name="connsiteY177" fmla="*/ 3906751 h 3923684"/>
                  <a:gd name="connsiteX178" fmla="*/ 2191173 w 3557693"/>
                  <a:gd name="connsiteY178" fmla="*/ 3855951 h 3923684"/>
                  <a:gd name="connsiteX179" fmla="*/ 2181013 w 3557693"/>
                  <a:gd name="connsiteY179" fmla="*/ 3500351 h 3923684"/>
                  <a:gd name="connsiteX180" fmla="*/ 2159909 w 3557693"/>
                  <a:gd name="connsiteY180" fmla="*/ 2581864 h 3923684"/>
                  <a:gd name="connsiteX0" fmla="*/ 2159909 w 3557693"/>
                  <a:gd name="connsiteY0" fmla="*/ 2581864 h 3923684"/>
                  <a:gd name="connsiteX1" fmla="*/ 2303925 w 3557693"/>
                  <a:gd name="connsiteY1" fmla="*/ 2293832 h 3923684"/>
                  <a:gd name="connsiteX2" fmla="*/ 2628053 w 3557693"/>
                  <a:gd name="connsiteY2" fmla="*/ 2067791 h 3923684"/>
                  <a:gd name="connsiteX3" fmla="*/ 3014133 w 3557693"/>
                  <a:gd name="connsiteY3" fmla="*/ 1844271 h 3923684"/>
                  <a:gd name="connsiteX4" fmla="*/ 3288453 w 3557693"/>
                  <a:gd name="connsiteY4" fmla="*/ 1732511 h 3923684"/>
                  <a:gd name="connsiteX5" fmla="*/ 3471333 w 3557693"/>
                  <a:gd name="connsiteY5" fmla="*/ 1620751 h 3923684"/>
                  <a:gd name="connsiteX6" fmla="*/ 3552613 w 3557693"/>
                  <a:gd name="connsiteY6" fmla="*/ 1508991 h 3923684"/>
                  <a:gd name="connsiteX7" fmla="*/ 3501813 w 3557693"/>
                  <a:gd name="connsiteY7" fmla="*/ 1498831 h 3923684"/>
                  <a:gd name="connsiteX8" fmla="*/ 3430693 w 3557693"/>
                  <a:gd name="connsiteY8" fmla="*/ 1600431 h 3923684"/>
                  <a:gd name="connsiteX9" fmla="*/ 3237653 w 3557693"/>
                  <a:gd name="connsiteY9" fmla="*/ 1702031 h 3923684"/>
                  <a:gd name="connsiteX10" fmla="*/ 2922693 w 3557693"/>
                  <a:gd name="connsiteY10" fmla="*/ 1834111 h 3923684"/>
                  <a:gd name="connsiteX11" fmla="*/ 2892213 w 3557693"/>
                  <a:gd name="connsiteY11" fmla="*/ 1823951 h 3923684"/>
                  <a:gd name="connsiteX12" fmla="*/ 2922693 w 3557693"/>
                  <a:gd name="connsiteY12" fmla="*/ 1712191 h 3923684"/>
                  <a:gd name="connsiteX13" fmla="*/ 2983653 w 3557693"/>
                  <a:gd name="connsiteY13" fmla="*/ 1549631 h 3923684"/>
                  <a:gd name="connsiteX14" fmla="*/ 2983653 w 3557693"/>
                  <a:gd name="connsiteY14" fmla="*/ 1498831 h 3923684"/>
                  <a:gd name="connsiteX15" fmla="*/ 2932853 w 3557693"/>
                  <a:gd name="connsiteY15" fmla="*/ 1508991 h 3923684"/>
                  <a:gd name="connsiteX16" fmla="*/ 2902373 w 3557693"/>
                  <a:gd name="connsiteY16" fmla="*/ 1590271 h 3923684"/>
                  <a:gd name="connsiteX17" fmla="*/ 2821093 w 3557693"/>
                  <a:gd name="connsiteY17" fmla="*/ 1813791 h 3923684"/>
                  <a:gd name="connsiteX18" fmla="*/ 2790613 w 3557693"/>
                  <a:gd name="connsiteY18" fmla="*/ 1895071 h 3923684"/>
                  <a:gd name="connsiteX19" fmla="*/ 2591957 w 3557693"/>
                  <a:gd name="connsiteY19" fmla="*/ 2005800 h 3923684"/>
                  <a:gd name="connsiteX20" fmla="*/ 2374053 w 3557693"/>
                  <a:gd name="connsiteY20" fmla="*/ 2128751 h 3923684"/>
                  <a:gd name="connsiteX21" fmla="*/ 2231813 w 3557693"/>
                  <a:gd name="connsiteY21" fmla="*/ 2240511 h 3923684"/>
                  <a:gd name="connsiteX22" fmla="*/ 2313093 w 3557693"/>
                  <a:gd name="connsiteY22" fmla="*/ 1895071 h 3923684"/>
                  <a:gd name="connsiteX23" fmla="*/ 2384213 w 3557693"/>
                  <a:gd name="connsiteY23" fmla="*/ 1508991 h 3923684"/>
                  <a:gd name="connsiteX24" fmla="*/ 2597573 w 3557693"/>
                  <a:gd name="connsiteY24" fmla="*/ 1285471 h 3923684"/>
                  <a:gd name="connsiteX25" fmla="*/ 2668693 w 3557693"/>
                  <a:gd name="connsiteY25" fmla="*/ 1122911 h 3923684"/>
                  <a:gd name="connsiteX26" fmla="*/ 2628053 w 3557693"/>
                  <a:gd name="connsiteY26" fmla="*/ 1122911 h 3923684"/>
                  <a:gd name="connsiteX27" fmla="*/ 2567093 w 3557693"/>
                  <a:gd name="connsiteY27" fmla="*/ 1254991 h 3923684"/>
                  <a:gd name="connsiteX28" fmla="*/ 2414693 w 3557693"/>
                  <a:gd name="connsiteY28" fmla="*/ 1376911 h 3923684"/>
                  <a:gd name="connsiteX29" fmla="*/ 2465493 w 3557693"/>
                  <a:gd name="connsiteY29" fmla="*/ 1204191 h 3923684"/>
                  <a:gd name="connsiteX30" fmla="*/ 2546773 w 3557693"/>
                  <a:gd name="connsiteY30" fmla="*/ 909551 h 3923684"/>
                  <a:gd name="connsiteX31" fmla="*/ 2648373 w 3557693"/>
                  <a:gd name="connsiteY31" fmla="*/ 818111 h 3923684"/>
                  <a:gd name="connsiteX32" fmla="*/ 2729653 w 3557693"/>
                  <a:gd name="connsiteY32" fmla="*/ 726671 h 3923684"/>
                  <a:gd name="connsiteX33" fmla="*/ 2739813 w 3557693"/>
                  <a:gd name="connsiteY33" fmla="*/ 675871 h 3923684"/>
                  <a:gd name="connsiteX34" fmla="*/ 2699173 w 3557693"/>
                  <a:gd name="connsiteY34" fmla="*/ 696191 h 3923684"/>
                  <a:gd name="connsiteX35" fmla="*/ 2628053 w 3557693"/>
                  <a:gd name="connsiteY35" fmla="*/ 777471 h 3923684"/>
                  <a:gd name="connsiteX36" fmla="*/ 2567093 w 3557693"/>
                  <a:gd name="connsiteY36" fmla="*/ 807951 h 3923684"/>
                  <a:gd name="connsiteX37" fmla="*/ 2678853 w 3557693"/>
                  <a:gd name="connsiteY37" fmla="*/ 503151 h 3923684"/>
                  <a:gd name="connsiteX38" fmla="*/ 2729653 w 3557693"/>
                  <a:gd name="connsiteY38" fmla="*/ 269471 h 3923684"/>
                  <a:gd name="connsiteX39" fmla="*/ 2689013 w 3557693"/>
                  <a:gd name="connsiteY39" fmla="*/ 259311 h 3923684"/>
                  <a:gd name="connsiteX40" fmla="*/ 2668693 w 3557693"/>
                  <a:gd name="connsiteY40" fmla="*/ 371071 h 3923684"/>
                  <a:gd name="connsiteX41" fmla="*/ 2617893 w 3557693"/>
                  <a:gd name="connsiteY41" fmla="*/ 543791 h 3923684"/>
                  <a:gd name="connsiteX42" fmla="*/ 2597573 w 3557693"/>
                  <a:gd name="connsiteY42" fmla="*/ 543791 h 3923684"/>
                  <a:gd name="connsiteX43" fmla="*/ 2556933 w 3557693"/>
                  <a:gd name="connsiteY43" fmla="*/ 401551 h 3923684"/>
                  <a:gd name="connsiteX44" fmla="*/ 2526453 w 3557693"/>
                  <a:gd name="connsiteY44" fmla="*/ 310111 h 3923684"/>
                  <a:gd name="connsiteX45" fmla="*/ 2495973 w 3557693"/>
                  <a:gd name="connsiteY45" fmla="*/ 340591 h 3923684"/>
                  <a:gd name="connsiteX46" fmla="*/ 2516293 w 3557693"/>
                  <a:gd name="connsiteY46" fmla="*/ 401551 h 3923684"/>
                  <a:gd name="connsiteX47" fmla="*/ 2546773 w 3557693"/>
                  <a:gd name="connsiteY47" fmla="*/ 513311 h 3923684"/>
                  <a:gd name="connsiteX48" fmla="*/ 2567093 w 3557693"/>
                  <a:gd name="connsiteY48" fmla="*/ 604751 h 3923684"/>
                  <a:gd name="connsiteX49" fmla="*/ 2577253 w 3557693"/>
                  <a:gd name="connsiteY49" fmla="*/ 635231 h 3923684"/>
                  <a:gd name="connsiteX50" fmla="*/ 2495973 w 3557693"/>
                  <a:gd name="connsiteY50" fmla="*/ 868911 h 3923684"/>
                  <a:gd name="connsiteX51" fmla="*/ 2424853 w 3557693"/>
                  <a:gd name="connsiteY51" fmla="*/ 1122911 h 3923684"/>
                  <a:gd name="connsiteX52" fmla="*/ 2363893 w 3557693"/>
                  <a:gd name="connsiteY52" fmla="*/ 1092431 h 3923684"/>
                  <a:gd name="connsiteX53" fmla="*/ 2262293 w 3557693"/>
                  <a:gd name="connsiteY53" fmla="*/ 919711 h 3923684"/>
                  <a:gd name="connsiteX54" fmla="*/ 2221653 w 3557693"/>
                  <a:gd name="connsiteY54" fmla="*/ 838431 h 3923684"/>
                  <a:gd name="connsiteX55" fmla="*/ 2201333 w 3557693"/>
                  <a:gd name="connsiteY55" fmla="*/ 868911 h 3923684"/>
                  <a:gd name="connsiteX56" fmla="*/ 2241973 w 3557693"/>
                  <a:gd name="connsiteY56" fmla="*/ 970511 h 3923684"/>
                  <a:gd name="connsiteX57" fmla="*/ 2302933 w 3557693"/>
                  <a:gd name="connsiteY57" fmla="*/ 1082271 h 3923684"/>
                  <a:gd name="connsiteX58" fmla="*/ 2353733 w 3557693"/>
                  <a:gd name="connsiteY58" fmla="*/ 1163551 h 3923684"/>
                  <a:gd name="connsiteX59" fmla="*/ 2384213 w 3557693"/>
                  <a:gd name="connsiteY59" fmla="*/ 1194031 h 3923684"/>
                  <a:gd name="connsiteX60" fmla="*/ 2363893 w 3557693"/>
                  <a:gd name="connsiteY60" fmla="*/ 1305791 h 3923684"/>
                  <a:gd name="connsiteX61" fmla="*/ 2262293 w 3557693"/>
                  <a:gd name="connsiteY61" fmla="*/ 1651231 h 3923684"/>
                  <a:gd name="connsiteX62" fmla="*/ 2211493 w 3557693"/>
                  <a:gd name="connsiteY62" fmla="*/ 1905231 h 3923684"/>
                  <a:gd name="connsiteX63" fmla="*/ 2160693 w 3557693"/>
                  <a:gd name="connsiteY63" fmla="*/ 2047471 h 3923684"/>
                  <a:gd name="connsiteX64" fmla="*/ 2089573 w 3557693"/>
                  <a:gd name="connsiteY64" fmla="*/ 2067791 h 3923684"/>
                  <a:gd name="connsiteX65" fmla="*/ 2048933 w 3557693"/>
                  <a:gd name="connsiteY65" fmla="*/ 1915391 h 3923684"/>
                  <a:gd name="connsiteX66" fmla="*/ 1957493 w 3557693"/>
                  <a:gd name="connsiteY66" fmla="*/ 1580111 h 3923684"/>
                  <a:gd name="connsiteX67" fmla="*/ 1845733 w 3557693"/>
                  <a:gd name="connsiteY67" fmla="*/ 1122911 h 3923684"/>
                  <a:gd name="connsiteX68" fmla="*/ 1805093 w 3557693"/>
                  <a:gd name="connsiteY68" fmla="*/ 665711 h 3923684"/>
                  <a:gd name="connsiteX69" fmla="*/ 1872208 w 3557693"/>
                  <a:gd name="connsiteY69" fmla="*/ 84815 h 3923684"/>
                  <a:gd name="connsiteX70" fmla="*/ 1800200 w 3557693"/>
                  <a:gd name="connsiteY70" fmla="*/ 156823 h 3923684"/>
                  <a:gd name="connsiteX71" fmla="*/ 1764453 w 3557693"/>
                  <a:gd name="connsiteY71" fmla="*/ 594591 h 3923684"/>
                  <a:gd name="connsiteX72" fmla="*/ 1764453 w 3557693"/>
                  <a:gd name="connsiteY72" fmla="*/ 787631 h 3923684"/>
                  <a:gd name="connsiteX73" fmla="*/ 1774613 w 3557693"/>
                  <a:gd name="connsiteY73" fmla="*/ 899391 h 3923684"/>
                  <a:gd name="connsiteX74" fmla="*/ 1733973 w 3557693"/>
                  <a:gd name="connsiteY74" fmla="*/ 838431 h 3923684"/>
                  <a:gd name="connsiteX75" fmla="*/ 1622213 w 3557693"/>
                  <a:gd name="connsiteY75" fmla="*/ 635231 h 3923684"/>
                  <a:gd name="connsiteX76" fmla="*/ 1571413 w 3557693"/>
                  <a:gd name="connsiteY76" fmla="*/ 371071 h 3923684"/>
                  <a:gd name="connsiteX77" fmla="*/ 1540933 w 3557693"/>
                  <a:gd name="connsiteY77" fmla="*/ 289791 h 3923684"/>
                  <a:gd name="connsiteX78" fmla="*/ 1520613 w 3557693"/>
                  <a:gd name="connsiteY78" fmla="*/ 350751 h 3923684"/>
                  <a:gd name="connsiteX79" fmla="*/ 1551093 w 3557693"/>
                  <a:gd name="connsiteY79" fmla="*/ 594591 h 3923684"/>
                  <a:gd name="connsiteX80" fmla="*/ 1571413 w 3557693"/>
                  <a:gd name="connsiteY80" fmla="*/ 655551 h 3923684"/>
                  <a:gd name="connsiteX81" fmla="*/ 1540933 w 3557693"/>
                  <a:gd name="connsiteY81" fmla="*/ 645391 h 3923684"/>
                  <a:gd name="connsiteX82" fmla="*/ 1439333 w 3557693"/>
                  <a:gd name="connsiteY82" fmla="*/ 564111 h 3923684"/>
                  <a:gd name="connsiteX83" fmla="*/ 1327573 w 3557693"/>
                  <a:gd name="connsiteY83" fmla="*/ 503151 h 3923684"/>
                  <a:gd name="connsiteX84" fmla="*/ 1317413 w 3557693"/>
                  <a:gd name="connsiteY84" fmla="*/ 533631 h 3923684"/>
                  <a:gd name="connsiteX85" fmla="*/ 1429173 w 3557693"/>
                  <a:gd name="connsiteY85" fmla="*/ 625071 h 3923684"/>
                  <a:gd name="connsiteX86" fmla="*/ 1571413 w 3557693"/>
                  <a:gd name="connsiteY86" fmla="*/ 706351 h 3923684"/>
                  <a:gd name="connsiteX87" fmla="*/ 1601893 w 3557693"/>
                  <a:gd name="connsiteY87" fmla="*/ 726671 h 3923684"/>
                  <a:gd name="connsiteX88" fmla="*/ 1683173 w 3557693"/>
                  <a:gd name="connsiteY88" fmla="*/ 858751 h 3923684"/>
                  <a:gd name="connsiteX89" fmla="*/ 1764453 w 3557693"/>
                  <a:gd name="connsiteY89" fmla="*/ 960351 h 3923684"/>
                  <a:gd name="connsiteX90" fmla="*/ 1784773 w 3557693"/>
                  <a:gd name="connsiteY90" fmla="*/ 1072111 h 3923684"/>
                  <a:gd name="connsiteX91" fmla="*/ 1815253 w 3557693"/>
                  <a:gd name="connsiteY91" fmla="*/ 1265151 h 3923684"/>
                  <a:gd name="connsiteX92" fmla="*/ 1876213 w 3557693"/>
                  <a:gd name="connsiteY92" fmla="*/ 1539471 h 3923684"/>
                  <a:gd name="connsiteX93" fmla="*/ 1855893 w 3557693"/>
                  <a:gd name="connsiteY93" fmla="*/ 1539471 h 3923684"/>
                  <a:gd name="connsiteX94" fmla="*/ 1591733 w 3557693"/>
                  <a:gd name="connsiteY94" fmla="*/ 1366751 h 3923684"/>
                  <a:gd name="connsiteX95" fmla="*/ 1408853 w 3557693"/>
                  <a:gd name="connsiteY95" fmla="*/ 1143231 h 3923684"/>
                  <a:gd name="connsiteX96" fmla="*/ 1327573 w 3557693"/>
                  <a:gd name="connsiteY96" fmla="*/ 1011151 h 3923684"/>
                  <a:gd name="connsiteX97" fmla="*/ 1307253 w 3557693"/>
                  <a:gd name="connsiteY97" fmla="*/ 848591 h 3923684"/>
                  <a:gd name="connsiteX98" fmla="*/ 1286933 w 3557693"/>
                  <a:gd name="connsiteY98" fmla="*/ 818111 h 3923684"/>
                  <a:gd name="connsiteX99" fmla="*/ 1256453 w 3557693"/>
                  <a:gd name="connsiteY99" fmla="*/ 899391 h 3923684"/>
                  <a:gd name="connsiteX100" fmla="*/ 1266613 w 3557693"/>
                  <a:gd name="connsiteY100" fmla="*/ 1000991 h 3923684"/>
                  <a:gd name="connsiteX101" fmla="*/ 1185333 w 3557693"/>
                  <a:gd name="connsiteY101" fmla="*/ 919711 h 3923684"/>
                  <a:gd name="connsiteX102" fmla="*/ 1012613 w 3557693"/>
                  <a:gd name="connsiteY102" fmla="*/ 736831 h 3923684"/>
                  <a:gd name="connsiteX103" fmla="*/ 941493 w 3557693"/>
                  <a:gd name="connsiteY103" fmla="*/ 604751 h 3923684"/>
                  <a:gd name="connsiteX104" fmla="*/ 890693 w 3557693"/>
                  <a:gd name="connsiteY104" fmla="*/ 523471 h 3923684"/>
                  <a:gd name="connsiteX105" fmla="*/ 860213 w 3557693"/>
                  <a:gd name="connsiteY105" fmla="*/ 523471 h 3923684"/>
                  <a:gd name="connsiteX106" fmla="*/ 880533 w 3557693"/>
                  <a:gd name="connsiteY106" fmla="*/ 594591 h 3923684"/>
                  <a:gd name="connsiteX107" fmla="*/ 982133 w 3557693"/>
                  <a:gd name="connsiteY107" fmla="*/ 777471 h 3923684"/>
                  <a:gd name="connsiteX108" fmla="*/ 1083733 w 3557693"/>
                  <a:gd name="connsiteY108" fmla="*/ 879071 h 3923684"/>
                  <a:gd name="connsiteX109" fmla="*/ 1012613 w 3557693"/>
                  <a:gd name="connsiteY109" fmla="*/ 879071 h 3923684"/>
                  <a:gd name="connsiteX110" fmla="*/ 850053 w 3557693"/>
                  <a:gd name="connsiteY110" fmla="*/ 807951 h 3923684"/>
                  <a:gd name="connsiteX111" fmla="*/ 829733 w 3557693"/>
                  <a:gd name="connsiteY111" fmla="*/ 828271 h 3923684"/>
                  <a:gd name="connsiteX112" fmla="*/ 921173 w 3557693"/>
                  <a:gd name="connsiteY112" fmla="*/ 879071 h 3923684"/>
                  <a:gd name="connsiteX113" fmla="*/ 1073573 w 3557693"/>
                  <a:gd name="connsiteY113" fmla="*/ 940031 h 3923684"/>
                  <a:gd name="connsiteX114" fmla="*/ 1124373 w 3557693"/>
                  <a:gd name="connsiteY114" fmla="*/ 950191 h 3923684"/>
                  <a:gd name="connsiteX115" fmla="*/ 1246293 w 3557693"/>
                  <a:gd name="connsiteY115" fmla="*/ 1051791 h 3923684"/>
                  <a:gd name="connsiteX116" fmla="*/ 1286933 w 3557693"/>
                  <a:gd name="connsiteY116" fmla="*/ 1082271 h 3923684"/>
                  <a:gd name="connsiteX117" fmla="*/ 1398693 w 3557693"/>
                  <a:gd name="connsiteY117" fmla="*/ 1214351 h 3923684"/>
                  <a:gd name="connsiteX118" fmla="*/ 1500293 w 3557693"/>
                  <a:gd name="connsiteY118" fmla="*/ 1346431 h 3923684"/>
                  <a:gd name="connsiteX119" fmla="*/ 1683173 w 3557693"/>
                  <a:gd name="connsiteY119" fmla="*/ 1519151 h 3923684"/>
                  <a:gd name="connsiteX120" fmla="*/ 1845733 w 3557693"/>
                  <a:gd name="connsiteY120" fmla="*/ 1651231 h 3923684"/>
                  <a:gd name="connsiteX121" fmla="*/ 1866053 w 3557693"/>
                  <a:gd name="connsiteY121" fmla="*/ 1702031 h 3923684"/>
                  <a:gd name="connsiteX122" fmla="*/ 1886373 w 3557693"/>
                  <a:gd name="connsiteY122" fmla="*/ 1854431 h 3923684"/>
                  <a:gd name="connsiteX123" fmla="*/ 1896533 w 3557693"/>
                  <a:gd name="connsiteY123" fmla="*/ 1945871 h 3923684"/>
                  <a:gd name="connsiteX124" fmla="*/ 1886373 w 3557693"/>
                  <a:gd name="connsiteY124" fmla="*/ 2108431 h 3923684"/>
                  <a:gd name="connsiteX125" fmla="*/ 1774613 w 3557693"/>
                  <a:gd name="connsiteY125" fmla="*/ 2057631 h 3923684"/>
                  <a:gd name="connsiteX126" fmla="*/ 1500293 w 3557693"/>
                  <a:gd name="connsiteY126" fmla="*/ 2006831 h 3923684"/>
                  <a:gd name="connsiteX127" fmla="*/ 1256453 w 3557693"/>
                  <a:gd name="connsiteY127" fmla="*/ 1935711 h 3923684"/>
                  <a:gd name="connsiteX128" fmla="*/ 900853 w 3557693"/>
                  <a:gd name="connsiteY128" fmla="*/ 1803631 h 3923684"/>
                  <a:gd name="connsiteX129" fmla="*/ 667173 w 3557693"/>
                  <a:gd name="connsiteY129" fmla="*/ 1569951 h 3923684"/>
                  <a:gd name="connsiteX130" fmla="*/ 514773 w 3557693"/>
                  <a:gd name="connsiteY130" fmla="*/ 1366751 h 3923684"/>
                  <a:gd name="connsiteX131" fmla="*/ 423333 w 3557693"/>
                  <a:gd name="connsiteY131" fmla="*/ 1265151 h 3923684"/>
                  <a:gd name="connsiteX132" fmla="*/ 362373 w 3557693"/>
                  <a:gd name="connsiteY132" fmla="*/ 1275311 h 3923684"/>
                  <a:gd name="connsiteX133" fmla="*/ 443653 w 3557693"/>
                  <a:gd name="connsiteY133" fmla="*/ 1366751 h 3923684"/>
                  <a:gd name="connsiteX134" fmla="*/ 565573 w 3557693"/>
                  <a:gd name="connsiteY134" fmla="*/ 1549631 h 3923684"/>
                  <a:gd name="connsiteX135" fmla="*/ 626533 w 3557693"/>
                  <a:gd name="connsiteY135" fmla="*/ 1630911 h 3923684"/>
                  <a:gd name="connsiteX136" fmla="*/ 555413 w 3557693"/>
                  <a:gd name="connsiteY136" fmla="*/ 1620751 h 3923684"/>
                  <a:gd name="connsiteX137" fmla="*/ 382693 w 3557693"/>
                  <a:gd name="connsiteY137" fmla="*/ 1529311 h 3923684"/>
                  <a:gd name="connsiteX138" fmla="*/ 209973 w 3557693"/>
                  <a:gd name="connsiteY138" fmla="*/ 1407391 h 3923684"/>
                  <a:gd name="connsiteX139" fmla="*/ 47413 w 3557693"/>
                  <a:gd name="connsiteY139" fmla="*/ 1275311 h 3923684"/>
                  <a:gd name="connsiteX140" fmla="*/ 6773 w 3557693"/>
                  <a:gd name="connsiteY140" fmla="*/ 1285471 h 3923684"/>
                  <a:gd name="connsiteX141" fmla="*/ 88053 w 3557693"/>
                  <a:gd name="connsiteY141" fmla="*/ 1356591 h 3923684"/>
                  <a:gd name="connsiteX142" fmla="*/ 362373 w 3557693"/>
                  <a:gd name="connsiteY142" fmla="*/ 1580111 h 3923684"/>
                  <a:gd name="connsiteX143" fmla="*/ 606213 w 3557693"/>
                  <a:gd name="connsiteY143" fmla="*/ 1691871 h 3923684"/>
                  <a:gd name="connsiteX144" fmla="*/ 707813 w 3557693"/>
                  <a:gd name="connsiteY144" fmla="*/ 1712191 h 3923684"/>
                  <a:gd name="connsiteX145" fmla="*/ 758613 w 3557693"/>
                  <a:gd name="connsiteY145" fmla="*/ 1773151 h 3923684"/>
                  <a:gd name="connsiteX146" fmla="*/ 819573 w 3557693"/>
                  <a:gd name="connsiteY146" fmla="*/ 1823951 h 3923684"/>
                  <a:gd name="connsiteX147" fmla="*/ 911013 w 3557693"/>
                  <a:gd name="connsiteY147" fmla="*/ 1874751 h 3923684"/>
                  <a:gd name="connsiteX148" fmla="*/ 1236133 w 3557693"/>
                  <a:gd name="connsiteY148" fmla="*/ 1996671 h 3923684"/>
                  <a:gd name="connsiteX149" fmla="*/ 1540933 w 3557693"/>
                  <a:gd name="connsiteY149" fmla="*/ 2108431 h 3923684"/>
                  <a:gd name="connsiteX150" fmla="*/ 1652693 w 3557693"/>
                  <a:gd name="connsiteY150" fmla="*/ 2179551 h 3923684"/>
                  <a:gd name="connsiteX151" fmla="*/ 1469813 w 3557693"/>
                  <a:gd name="connsiteY151" fmla="*/ 2149071 h 3923684"/>
                  <a:gd name="connsiteX152" fmla="*/ 1286933 w 3557693"/>
                  <a:gd name="connsiteY152" fmla="*/ 2149071 h 3923684"/>
                  <a:gd name="connsiteX153" fmla="*/ 1053253 w 3557693"/>
                  <a:gd name="connsiteY153" fmla="*/ 2128751 h 3923684"/>
                  <a:gd name="connsiteX154" fmla="*/ 809413 w 3557693"/>
                  <a:gd name="connsiteY154" fmla="*/ 2057631 h 3923684"/>
                  <a:gd name="connsiteX155" fmla="*/ 545253 w 3557693"/>
                  <a:gd name="connsiteY155" fmla="*/ 1966191 h 3923684"/>
                  <a:gd name="connsiteX156" fmla="*/ 514773 w 3557693"/>
                  <a:gd name="connsiteY156" fmla="*/ 1956031 h 3923684"/>
                  <a:gd name="connsiteX157" fmla="*/ 382693 w 3557693"/>
                  <a:gd name="connsiteY157" fmla="*/ 1864591 h 3923684"/>
                  <a:gd name="connsiteX158" fmla="*/ 342053 w 3557693"/>
                  <a:gd name="connsiteY158" fmla="*/ 1874751 h 3923684"/>
                  <a:gd name="connsiteX159" fmla="*/ 474133 w 3557693"/>
                  <a:gd name="connsiteY159" fmla="*/ 1996671 h 3923684"/>
                  <a:gd name="connsiteX160" fmla="*/ 728133 w 3557693"/>
                  <a:gd name="connsiteY160" fmla="*/ 2077951 h 3923684"/>
                  <a:gd name="connsiteX161" fmla="*/ 606213 w 3557693"/>
                  <a:gd name="connsiteY161" fmla="*/ 2077951 h 3923684"/>
                  <a:gd name="connsiteX162" fmla="*/ 474133 w 3557693"/>
                  <a:gd name="connsiteY162" fmla="*/ 2067791 h 3923684"/>
                  <a:gd name="connsiteX163" fmla="*/ 474133 w 3557693"/>
                  <a:gd name="connsiteY163" fmla="*/ 2118591 h 3923684"/>
                  <a:gd name="connsiteX164" fmla="*/ 585893 w 3557693"/>
                  <a:gd name="connsiteY164" fmla="*/ 2118591 h 3923684"/>
                  <a:gd name="connsiteX165" fmla="*/ 789093 w 3557693"/>
                  <a:gd name="connsiteY165" fmla="*/ 2118591 h 3923684"/>
                  <a:gd name="connsiteX166" fmla="*/ 992293 w 3557693"/>
                  <a:gd name="connsiteY166" fmla="*/ 2159231 h 3923684"/>
                  <a:gd name="connsiteX167" fmla="*/ 1266613 w 3557693"/>
                  <a:gd name="connsiteY167" fmla="*/ 2179551 h 3923684"/>
                  <a:gd name="connsiteX168" fmla="*/ 1583845 w 3557693"/>
                  <a:gd name="connsiteY168" fmla="*/ 2221824 h 3923684"/>
                  <a:gd name="connsiteX169" fmla="*/ 1744133 w 3557693"/>
                  <a:gd name="connsiteY169" fmla="*/ 2352271 h 3923684"/>
                  <a:gd name="connsiteX170" fmla="*/ 1794933 w 3557693"/>
                  <a:gd name="connsiteY170" fmla="*/ 2484351 h 3923684"/>
                  <a:gd name="connsiteX171" fmla="*/ 1805093 w 3557693"/>
                  <a:gd name="connsiteY171" fmla="*/ 2728191 h 3923684"/>
                  <a:gd name="connsiteX172" fmla="*/ 1784773 w 3557693"/>
                  <a:gd name="connsiteY172" fmla="*/ 2982191 h 3923684"/>
                  <a:gd name="connsiteX173" fmla="*/ 1733973 w 3557693"/>
                  <a:gd name="connsiteY173" fmla="*/ 3276831 h 3923684"/>
                  <a:gd name="connsiteX174" fmla="*/ 1683173 w 3557693"/>
                  <a:gd name="connsiteY174" fmla="*/ 3571471 h 3923684"/>
                  <a:gd name="connsiteX175" fmla="*/ 1632373 w 3557693"/>
                  <a:gd name="connsiteY175" fmla="*/ 3815311 h 3923684"/>
                  <a:gd name="connsiteX176" fmla="*/ 1825413 w 3557693"/>
                  <a:gd name="connsiteY176" fmla="*/ 3896591 h 3923684"/>
                  <a:gd name="connsiteX177" fmla="*/ 2120053 w 3557693"/>
                  <a:gd name="connsiteY177" fmla="*/ 3906751 h 3923684"/>
                  <a:gd name="connsiteX178" fmla="*/ 2191173 w 3557693"/>
                  <a:gd name="connsiteY178" fmla="*/ 3855951 h 3923684"/>
                  <a:gd name="connsiteX179" fmla="*/ 2181013 w 3557693"/>
                  <a:gd name="connsiteY179" fmla="*/ 3500351 h 3923684"/>
                  <a:gd name="connsiteX180" fmla="*/ 2159909 w 3557693"/>
                  <a:gd name="connsiteY180" fmla="*/ 2581864 h 3923684"/>
                  <a:gd name="connsiteX0" fmla="*/ 2154830 w 3548024"/>
                  <a:gd name="connsiteY0" fmla="*/ 2535050 h 3863723"/>
                  <a:gd name="connsiteX1" fmla="*/ 2198719 w 3548024"/>
                  <a:gd name="connsiteY1" fmla="*/ 2548406 h 3863723"/>
                  <a:gd name="connsiteX2" fmla="*/ 2298846 w 3548024"/>
                  <a:gd name="connsiteY2" fmla="*/ 2247018 h 3863723"/>
                  <a:gd name="connsiteX3" fmla="*/ 2622974 w 3548024"/>
                  <a:gd name="connsiteY3" fmla="*/ 2020977 h 3863723"/>
                  <a:gd name="connsiteX4" fmla="*/ 3009054 w 3548024"/>
                  <a:gd name="connsiteY4" fmla="*/ 1797457 h 3863723"/>
                  <a:gd name="connsiteX5" fmla="*/ 3283374 w 3548024"/>
                  <a:gd name="connsiteY5" fmla="*/ 1685697 h 3863723"/>
                  <a:gd name="connsiteX6" fmla="*/ 3466254 w 3548024"/>
                  <a:gd name="connsiteY6" fmla="*/ 1573937 h 3863723"/>
                  <a:gd name="connsiteX7" fmla="*/ 3547534 w 3548024"/>
                  <a:gd name="connsiteY7" fmla="*/ 1462177 h 3863723"/>
                  <a:gd name="connsiteX8" fmla="*/ 3496734 w 3548024"/>
                  <a:gd name="connsiteY8" fmla="*/ 1452017 h 3863723"/>
                  <a:gd name="connsiteX9" fmla="*/ 3425614 w 3548024"/>
                  <a:gd name="connsiteY9" fmla="*/ 1553617 h 3863723"/>
                  <a:gd name="connsiteX10" fmla="*/ 3232574 w 3548024"/>
                  <a:gd name="connsiteY10" fmla="*/ 1655217 h 3863723"/>
                  <a:gd name="connsiteX11" fmla="*/ 2917614 w 3548024"/>
                  <a:gd name="connsiteY11" fmla="*/ 1787297 h 3863723"/>
                  <a:gd name="connsiteX12" fmla="*/ 2887134 w 3548024"/>
                  <a:gd name="connsiteY12" fmla="*/ 1777137 h 3863723"/>
                  <a:gd name="connsiteX13" fmla="*/ 2917614 w 3548024"/>
                  <a:gd name="connsiteY13" fmla="*/ 1665377 h 3863723"/>
                  <a:gd name="connsiteX14" fmla="*/ 2978574 w 3548024"/>
                  <a:gd name="connsiteY14" fmla="*/ 1502817 h 3863723"/>
                  <a:gd name="connsiteX15" fmla="*/ 2978574 w 3548024"/>
                  <a:gd name="connsiteY15" fmla="*/ 1452017 h 3863723"/>
                  <a:gd name="connsiteX16" fmla="*/ 2927774 w 3548024"/>
                  <a:gd name="connsiteY16" fmla="*/ 1462177 h 3863723"/>
                  <a:gd name="connsiteX17" fmla="*/ 2897294 w 3548024"/>
                  <a:gd name="connsiteY17" fmla="*/ 1543457 h 3863723"/>
                  <a:gd name="connsiteX18" fmla="*/ 2816014 w 3548024"/>
                  <a:gd name="connsiteY18" fmla="*/ 1766977 h 3863723"/>
                  <a:gd name="connsiteX19" fmla="*/ 2785534 w 3548024"/>
                  <a:gd name="connsiteY19" fmla="*/ 1848257 h 3863723"/>
                  <a:gd name="connsiteX20" fmla="*/ 2586878 w 3548024"/>
                  <a:gd name="connsiteY20" fmla="*/ 1958986 h 3863723"/>
                  <a:gd name="connsiteX21" fmla="*/ 2368974 w 3548024"/>
                  <a:gd name="connsiteY21" fmla="*/ 2081937 h 3863723"/>
                  <a:gd name="connsiteX22" fmla="*/ 2226734 w 3548024"/>
                  <a:gd name="connsiteY22" fmla="*/ 2193697 h 3863723"/>
                  <a:gd name="connsiteX23" fmla="*/ 2308014 w 3548024"/>
                  <a:gd name="connsiteY23" fmla="*/ 1848257 h 3863723"/>
                  <a:gd name="connsiteX24" fmla="*/ 2379134 w 3548024"/>
                  <a:gd name="connsiteY24" fmla="*/ 1462177 h 3863723"/>
                  <a:gd name="connsiteX25" fmla="*/ 2592494 w 3548024"/>
                  <a:gd name="connsiteY25" fmla="*/ 1238657 h 3863723"/>
                  <a:gd name="connsiteX26" fmla="*/ 2663614 w 3548024"/>
                  <a:gd name="connsiteY26" fmla="*/ 1076097 h 3863723"/>
                  <a:gd name="connsiteX27" fmla="*/ 2622974 w 3548024"/>
                  <a:gd name="connsiteY27" fmla="*/ 1076097 h 3863723"/>
                  <a:gd name="connsiteX28" fmla="*/ 2562014 w 3548024"/>
                  <a:gd name="connsiteY28" fmla="*/ 1208177 h 3863723"/>
                  <a:gd name="connsiteX29" fmla="*/ 2409614 w 3548024"/>
                  <a:gd name="connsiteY29" fmla="*/ 1330097 h 3863723"/>
                  <a:gd name="connsiteX30" fmla="*/ 2460414 w 3548024"/>
                  <a:gd name="connsiteY30" fmla="*/ 1157377 h 3863723"/>
                  <a:gd name="connsiteX31" fmla="*/ 2541694 w 3548024"/>
                  <a:gd name="connsiteY31" fmla="*/ 862737 h 3863723"/>
                  <a:gd name="connsiteX32" fmla="*/ 2643294 w 3548024"/>
                  <a:gd name="connsiteY32" fmla="*/ 771297 h 3863723"/>
                  <a:gd name="connsiteX33" fmla="*/ 2724574 w 3548024"/>
                  <a:gd name="connsiteY33" fmla="*/ 679857 h 3863723"/>
                  <a:gd name="connsiteX34" fmla="*/ 2734734 w 3548024"/>
                  <a:gd name="connsiteY34" fmla="*/ 629057 h 3863723"/>
                  <a:gd name="connsiteX35" fmla="*/ 2694094 w 3548024"/>
                  <a:gd name="connsiteY35" fmla="*/ 649377 h 3863723"/>
                  <a:gd name="connsiteX36" fmla="*/ 2622974 w 3548024"/>
                  <a:gd name="connsiteY36" fmla="*/ 730657 h 3863723"/>
                  <a:gd name="connsiteX37" fmla="*/ 2562014 w 3548024"/>
                  <a:gd name="connsiteY37" fmla="*/ 761137 h 3863723"/>
                  <a:gd name="connsiteX38" fmla="*/ 2673774 w 3548024"/>
                  <a:gd name="connsiteY38" fmla="*/ 456337 h 3863723"/>
                  <a:gd name="connsiteX39" fmla="*/ 2724574 w 3548024"/>
                  <a:gd name="connsiteY39" fmla="*/ 222657 h 3863723"/>
                  <a:gd name="connsiteX40" fmla="*/ 2683934 w 3548024"/>
                  <a:gd name="connsiteY40" fmla="*/ 212497 h 3863723"/>
                  <a:gd name="connsiteX41" fmla="*/ 2663614 w 3548024"/>
                  <a:gd name="connsiteY41" fmla="*/ 324257 h 3863723"/>
                  <a:gd name="connsiteX42" fmla="*/ 2612814 w 3548024"/>
                  <a:gd name="connsiteY42" fmla="*/ 496977 h 3863723"/>
                  <a:gd name="connsiteX43" fmla="*/ 2592494 w 3548024"/>
                  <a:gd name="connsiteY43" fmla="*/ 496977 h 3863723"/>
                  <a:gd name="connsiteX44" fmla="*/ 2551854 w 3548024"/>
                  <a:gd name="connsiteY44" fmla="*/ 354737 h 3863723"/>
                  <a:gd name="connsiteX45" fmla="*/ 2521374 w 3548024"/>
                  <a:gd name="connsiteY45" fmla="*/ 263297 h 3863723"/>
                  <a:gd name="connsiteX46" fmla="*/ 2490894 w 3548024"/>
                  <a:gd name="connsiteY46" fmla="*/ 293777 h 3863723"/>
                  <a:gd name="connsiteX47" fmla="*/ 2511214 w 3548024"/>
                  <a:gd name="connsiteY47" fmla="*/ 354737 h 3863723"/>
                  <a:gd name="connsiteX48" fmla="*/ 2541694 w 3548024"/>
                  <a:gd name="connsiteY48" fmla="*/ 466497 h 3863723"/>
                  <a:gd name="connsiteX49" fmla="*/ 2562014 w 3548024"/>
                  <a:gd name="connsiteY49" fmla="*/ 557937 h 3863723"/>
                  <a:gd name="connsiteX50" fmla="*/ 2572174 w 3548024"/>
                  <a:gd name="connsiteY50" fmla="*/ 588417 h 3863723"/>
                  <a:gd name="connsiteX51" fmla="*/ 2490894 w 3548024"/>
                  <a:gd name="connsiteY51" fmla="*/ 822097 h 3863723"/>
                  <a:gd name="connsiteX52" fmla="*/ 2419774 w 3548024"/>
                  <a:gd name="connsiteY52" fmla="*/ 1076097 h 3863723"/>
                  <a:gd name="connsiteX53" fmla="*/ 2358814 w 3548024"/>
                  <a:gd name="connsiteY53" fmla="*/ 1045617 h 3863723"/>
                  <a:gd name="connsiteX54" fmla="*/ 2257214 w 3548024"/>
                  <a:gd name="connsiteY54" fmla="*/ 872897 h 3863723"/>
                  <a:gd name="connsiteX55" fmla="*/ 2216574 w 3548024"/>
                  <a:gd name="connsiteY55" fmla="*/ 791617 h 3863723"/>
                  <a:gd name="connsiteX56" fmla="*/ 2196254 w 3548024"/>
                  <a:gd name="connsiteY56" fmla="*/ 822097 h 3863723"/>
                  <a:gd name="connsiteX57" fmla="*/ 2236894 w 3548024"/>
                  <a:gd name="connsiteY57" fmla="*/ 923697 h 3863723"/>
                  <a:gd name="connsiteX58" fmla="*/ 2297854 w 3548024"/>
                  <a:gd name="connsiteY58" fmla="*/ 1035457 h 3863723"/>
                  <a:gd name="connsiteX59" fmla="*/ 2348654 w 3548024"/>
                  <a:gd name="connsiteY59" fmla="*/ 1116737 h 3863723"/>
                  <a:gd name="connsiteX60" fmla="*/ 2379134 w 3548024"/>
                  <a:gd name="connsiteY60" fmla="*/ 1147217 h 3863723"/>
                  <a:gd name="connsiteX61" fmla="*/ 2358814 w 3548024"/>
                  <a:gd name="connsiteY61" fmla="*/ 1258977 h 3863723"/>
                  <a:gd name="connsiteX62" fmla="*/ 2257214 w 3548024"/>
                  <a:gd name="connsiteY62" fmla="*/ 1604417 h 3863723"/>
                  <a:gd name="connsiteX63" fmla="*/ 2206414 w 3548024"/>
                  <a:gd name="connsiteY63" fmla="*/ 1858417 h 3863723"/>
                  <a:gd name="connsiteX64" fmla="*/ 2155614 w 3548024"/>
                  <a:gd name="connsiteY64" fmla="*/ 2000657 h 3863723"/>
                  <a:gd name="connsiteX65" fmla="*/ 2084494 w 3548024"/>
                  <a:gd name="connsiteY65" fmla="*/ 2020977 h 3863723"/>
                  <a:gd name="connsiteX66" fmla="*/ 2043854 w 3548024"/>
                  <a:gd name="connsiteY66" fmla="*/ 1868577 h 3863723"/>
                  <a:gd name="connsiteX67" fmla="*/ 1952414 w 3548024"/>
                  <a:gd name="connsiteY67" fmla="*/ 1533297 h 3863723"/>
                  <a:gd name="connsiteX68" fmla="*/ 1840654 w 3548024"/>
                  <a:gd name="connsiteY68" fmla="*/ 1076097 h 3863723"/>
                  <a:gd name="connsiteX69" fmla="*/ 1800014 w 3548024"/>
                  <a:gd name="connsiteY69" fmla="*/ 618897 h 3863723"/>
                  <a:gd name="connsiteX70" fmla="*/ 1867129 w 3548024"/>
                  <a:gd name="connsiteY70" fmla="*/ 38001 h 3863723"/>
                  <a:gd name="connsiteX71" fmla="*/ 1795121 w 3548024"/>
                  <a:gd name="connsiteY71" fmla="*/ 110009 h 3863723"/>
                  <a:gd name="connsiteX72" fmla="*/ 1759374 w 3548024"/>
                  <a:gd name="connsiteY72" fmla="*/ 547777 h 3863723"/>
                  <a:gd name="connsiteX73" fmla="*/ 1759374 w 3548024"/>
                  <a:gd name="connsiteY73" fmla="*/ 740817 h 3863723"/>
                  <a:gd name="connsiteX74" fmla="*/ 1769534 w 3548024"/>
                  <a:gd name="connsiteY74" fmla="*/ 852577 h 3863723"/>
                  <a:gd name="connsiteX75" fmla="*/ 1728894 w 3548024"/>
                  <a:gd name="connsiteY75" fmla="*/ 791617 h 3863723"/>
                  <a:gd name="connsiteX76" fmla="*/ 1617134 w 3548024"/>
                  <a:gd name="connsiteY76" fmla="*/ 588417 h 3863723"/>
                  <a:gd name="connsiteX77" fmla="*/ 1566334 w 3548024"/>
                  <a:gd name="connsiteY77" fmla="*/ 324257 h 3863723"/>
                  <a:gd name="connsiteX78" fmla="*/ 1535854 w 3548024"/>
                  <a:gd name="connsiteY78" fmla="*/ 242977 h 3863723"/>
                  <a:gd name="connsiteX79" fmla="*/ 1515534 w 3548024"/>
                  <a:gd name="connsiteY79" fmla="*/ 303937 h 3863723"/>
                  <a:gd name="connsiteX80" fmla="*/ 1546014 w 3548024"/>
                  <a:gd name="connsiteY80" fmla="*/ 547777 h 3863723"/>
                  <a:gd name="connsiteX81" fmla="*/ 1566334 w 3548024"/>
                  <a:gd name="connsiteY81" fmla="*/ 608737 h 3863723"/>
                  <a:gd name="connsiteX82" fmla="*/ 1535854 w 3548024"/>
                  <a:gd name="connsiteY82" fmla="*/ 598577 h 3863723"/>
                  <a:gd name="connsiteX83" fmla="*/ 1434254 w 3548024"/>
                  <a:gd name="connsiteY83" fmla="*/ 517297 h 3863723"/>
                  <a:gd name="connsiteX84" fmla="*/ 1322494 w 3548024"/>
                  <a:gd name="connsiteY84" fmla="*/ 456337 h 3863723"/>
                  <a:gd name="connsiteX85" fmla="*/ 1312334 w 3548024"/>
                  <a:gd name="connsiteY85" fmla="*/ 486817 h 3863723"/>
                  <a:gd name="connsiteX86" fmla="*/ 1424094 w 3548024"/>
                  <a:gd name="connsiteY86" fmla="*/ 578257 h 3863723"/>
                  <a:gd name="connsiteX87" fmla="*/ 1566334 w 3548024"/>
                  <a:gd name="connsiteY87" fmla="*/ 659537 h 3863723"/>
                  <a:gd name="connsiteX88" fmla="*/ 1596814 w 3548024"/>
                  <a:gd name="connsiteY88" fmla="*/ 679857 h 3863723"/>
                  <a:gd name="connsiteX89" fmla="*/ 1678094 w 3548024"/>
                  <a:gd name="connsiteY89" fmla="*/ 811937 h 3863723"/>
                  <a:gd name="connsiteX90" fmla="*/ 1759374 w 3548024"/>
                  <a:gd name="connsiteY90" fmla="*/ 913537 h 3863723"/>
                  <a:gd name="connsiteX91" fmla="*/ 1779694 w 3548024"/>
                  <a:gd name="connsiteY91" fmla="*/ 1025297 h 3863723"/>
                  <a:gd name="connsiteX92" fmla="*/ 1810174 w 3548024"/>
                  <a:gd name="connsiteY92" fmla="*/ 1218337 h 3863723"/>
                  <a:gd name="connsiteX93" fmla="*/ 1871134 w 3548024"/>
                  <a:gd name="connsiteY93" fmla="*/ 1492657 h 3863723"/>
                  <a:gd name="connsiteX94" fmla="*/ 1850814 w 3548024"/>
                  <a:gd name="connsiteY94" fmla="*/ 1492657 h 3863723"/>
                  <a:gd name="connsiteX95" fmla="*/ 1586654 w 3548024"/>
                  <a:gd name="connsiteY95" fmla="*/ 1319937 h 3863723"/>
                  <a:gd name="connsiteX96" fmla="*/ 1403774 w 3548024"/>
                  <a:gd name="connsiteY96" fmla="*/ 1096417 h 3863723"/>
                  <a:gd name="connsiteX97" fmla="*/ 1322494 w 3548024"/>
                  <a:gd name="connsiteY97" fmla="*/ 964337 h 3863723"/>
                  <a:gd name="connsiteX98" fmla="*/ 1302174 w 3548024"/>
                  <a:gd name="connsiteY98" fmla="*/ 801777 h 3863723"/>
                  <a:gd name="connsiteX99" fmla="*/ 1281854 w 3548024"/>
                  <a:gd name="connsiteY99" fmla="*/ 771297 h 3863723"/>
                  <a:gd name="connsiteX100" fmla="*/ 1251374 w 3548024"/>
                  <a:gd name="connsiteY100" fmla="*/ 852577 h 3863723"/>
                  <a:gd name="connsiteX101" fmla="*/ 1261534 w 3548024"/>
                  <a:gd name="connsiteY101" fmla="*/ 954177 h 3863723"/>
                  <a:gd name="connsiteX102" fmla="*/ 1180254 w 3548024"/>
                  <a:gd name="connsiteY102" fmla="*/ 872897 h 3863723"/>
                  <a:gd name="connsiteX103" fmla="*/ 1007534 w 3548024"/>
                  <a:gd name="connsiteY103" fmla="*/ 690017 h 3863723"/>
                  <a:gd name="connsiteX104" fmla="*/ 936414 w 3548024"/>
                  <a:gd name="connsiteY104" fmla="*/ 557937 h 3863723"/>
                  <a:gd name="connsiteX105" fmla="*/ 885614 w 3548024"/>
                  <a:gd name="connsiteY105" fmla="*/ 476657 h 3863723"/>
                  <a:gd name="connsiteX106" fmla="*/ 855134 w 3548024"/>
                  <a:gd name="connsiteY106" fmla="*/ 476657 h 3863723"/>
                  <a:gd name="connsiteX107" fmla="*/ 875454 w 3548024"/>
                  <a:gd name="connsiteY107" fmla="*/ 547777 h 3863723"/>
                  <a:gd name="connsiteX108" fmla="*/ 977054 w 3548024"/>
                  <a:gd name="connsiteY108" fmla="*/ 730657 h 3863723"/>
                  <a:gd name="connsiteX109" fmla="*/ 1078654 w 3548024"/>
                  <a:gd name="connsiteY109" fmla="*/ 832257 h 3863723"/>
                  <a:gd name="connsiteX110" fmla="*/ 1007534 w 3548024"/>
                  <a:gd name="connsiteY110" fmla="*/ 832257 h 3863723"/>
                  <a:gd name="connsiteX111" fmla="*/ 844974 w 3548024"/>
                  <a:gd name="connsiteY111" fmla="*/ 761137 h 3863723"/>
                  <a:gd name="connsiteX112" fmla="*/ 824654 w 3548024"/>
                  <a:gd name="connsiteY112" fmla="*/ 781457 h 3863723"/>
                  <a:gd name="connsiteX113" fmla="*/ 916094 w 3548024"/>
                  <a:gd name="connsiteY113" fmla="*/ 832257 h 3863723"/>
                  <a:gd name="connsiteX114" fmla="*/ 1068494 w 3548024"/>
                  <a:gd name="connsiteY114" fmla="*/ 893217 h 3863723"/>
                  <a:gd name="connsiteX115" fmla="*/ 1119294 w 3548024"/>
                  <a:gd name="connsiteY115" fmla="*/ 903377 h 3863723"/>
                  <a:gd name="connsiteX116" fmla="*/ 1241214 w 3548024"/>
                  <a:gd name="connsiteY116" fmla="*/ 1004977 h 3863723"/>
                  <a:gd name="connsiteX117" fmla="*/ 1281854 w 3548024"/>
                  <a:gd name="connsiteY117" fmla="*/ 1035457 h 3863723"/>
                  <a:gd name="connsiteX118" fmla="*/ 1393614 w 3548024"/>
                  <a:gd name="connsiteY118" fmla="*/ 1167537 h 3863723"/>
                  <a:gd name="connsiteX119" fmla="*/ 1495214 w 3548024"/>
                  <a:gd name="connsiteY119" fmla="*/ 1299617 h 3863723"/>
                  <a:gd name="connsiteX120" fmla="*/ 1678094 w 3548024"/>
                  <a:gd name="connsiteY120" fmla="*/ 1472337 h 3863723"/>
                  <a:gd name="connsiteX121" fmla="*/ 1840654 w 3548024"/>
                  <a:gd name="connsiteY121" fmla="*/ 1604417 h 3863723"/>
                  <a:gd name="connsiteX122" fmla="*/ 1860974 w 3548024"/>
                  <a:gd name="connsiteY122" fmla="*/ 1655217 h 3863723"/>
                  <a:gd name="connsiteX123" fmla="*/ 1881294 w 3548024"/>
                  <a:gd name="connsiteY123" fmla="*/ 1807617 h 3863723"/>
                  <a:gd name="connsiteX124" fmla="*/ 1891454 w 3548024"/>
                  <a:gd name="connsiteY124" fmla="*/ 1899057 h 3863723"/>
                  <a:gd name="connsiteX125" fmla="*/ 1881294 w 3548024"/>
                  <a:gd name="connsiteY125" fmla="*/ 2061617 h 3863723"/>
                  <a:gd name="connsiteX126" fmla="*/ 1769534 w 3548024"/>
                  <a:gd name="connsiteY126" fmla="*/ 2010817 h 3863723"/>
                  <a:gd name="connsiteX127" fmla="*/ 1495214 w 3548024"/>
                  <a:gd name="connsiteY127" fmla="*/ 1960017 h 3863723"/>
                  <a:gd name="connsiteX128" fmla="*/ 1251374 w 3548024"/>
                  <a:gd name="connsiteY128" fmla="*/ 1888897 h 3863723"/>
                  <a:gd name="connsiteX129" fmla="*/ 895774 w 3548024"/>
                  <a:gd name="connsiteY129" fmla="*/ 1756817 h 3863723"/>
                  <a:gd name="connsiteX130" fmla="*/ 662094 w 3548024"/>
                  <a:gd name="connsiteY130" fmla="*/ 1523137 h 3863723"/>
                  <a:gd name="connsiteX131" fmla="*/ 509694 w 3548024"/>
                  <a:gd name="connsiteY131" fmla="*/ 1319937 h 3863723"/>
                  <a:gd name="connsiteX132" fmla="*/ 418254 w 3548024"/>
                  <a:gd name="connsiteY132" fmla="*/ 1218337 h 3863723"/>
                  <a:gd name="connsiteX133" fmla="*/ 357294 w 3548024"/>
                  <a:gd name="connsiteY133" fmla="*/ 1228497 h 3863723"/>
                  <a:gd name="connsiteX134" fmla="*/ 438574 w 3548024"/>
                  <a:gd name="connsiteY134" fmla="*/ 1319937 h 3863723"/>
                  <a:gd name="connsiteX135" fmla="*/ 560494 w 3548024"/>
                  <a:gd name="connsiteY135" fmla="*/ 1502817 h 3863723"/>
                  <a:gd name="connsiteX136" fmla="*/ 621454 w 3548024"/>
                  <a:gd name="connsiteY136" fmla="*/ 1584097 h 3863723"/>
                  <a:gd name="connsiteX137" fmla="*/ 550334 w 3548024"/>
                  <a:gd name="connsiteY137" fmla="*/ 1573937 h 3863723"/>
                  <a:gd name="connsiteX138" fmla="*/ 377614 w 3548024"/>
                  <a:gd name="connsiteY138" fmla="*/ 1482497 h 3863723"/>
                  <a:gd name="connsiteX139" fmla="*/ 204894 w 3548024"/>
                  <a:gd name="connsiteY139" fmla="*/ 1360577 h 3863723"/>
                  <a:gd name="connsiteX140" fmla="*/ 42334 w 3548024"/>
                  <a:gd name="connsiteY140" fmla="*/ 1228497 h 3863723"/>
                  <a:gd name="connsiteX141" fmla="*/ 1694 w 3548024"/>
                  <a:gd name="connsiteY141" fmla="*/ 1238657 h 3863723"/>
                  <a:gd name="connsiteX142" fmla="*/ 82974 w 3548024"/>
                  <a:gd name="connsiteY142" fmla="*/ 1309777 h 3863723"/>
                  <a:gd name="connsiteX143" fmla="*/ 357294 w 3548024"/>
                  <a:gd name="connsiteY143" fmla="*/ 1533297 h 3863723"/>
                  <a:gd name="connsiteX144" fmla="*/ 601134 w 3548024"/>
                  <a:gd name="connsiteY144" fmla="*/ 1645057 h 3863723"/>
                  <a:gd name="connsiteX145" fmla="*/ 702734 w 3548024"/>
                  <a:gd name="connsiteY145" fmla="*/ 1665377 h 3863723"/>
                  <a:gd name="connsiteX146" fmla="*/ 753534 w 3548024"/>
                  <a:gd name="connsiteY146" fmla="*/ 1726337 h 3863723"/>
                  <a:gd name="connsiteX147" fmla="*/ 814494 w 3548024"/>
                  <a:gd name="connsiteY147" fmla="*/ 1777137 h 3863723"/>
                  <a:gd name="connsiteX148" fmla="*/ 905934 w 3548024"/>
                  <a:gd name="connsiteY148" fmla="*/ 1827937 h 3863723"/>
                  <a:gd name="connsiteX149" fmla="*/ 1231054 w 3548024"/>
                  <a:gd name="connsiteY149" fmla="*/ 1949857 h 3863723"/>
                  <a:gd name="connsiteX150" fmla="*/ 1535854 w 3548024"/>
                  <a:gd name="connsiteY150" fmla="*/ 2061617 h 3863723"/>
                  <a:gd name="connsiteX151" fmla="*/ 1647614 w 3548024"/>
                  <a:gd name="connsiteY151" fmla="*/ 2132737 h 3863723"/>
                  <a:gd name="connsiteX152" fmla="*/ 1464734 w 3548024"/>
                  <a:gd name="connsiteY152" fmla="*/ 2102257 h 3863723"/>
                  <a:gd name="connsiteX153" fmla="*/ 1281854 w 3548024"/>
                  <a:gd name="connsiteY153" fmla="*/ 2102257 h 3863723"/>
                  <a:gd name="connsiteX154" fmla="*/ 1048174 w 3548024"/>
                  <a:gd name="connsiteY154" fmla="*/ 2081937 h 3863723"/>
                  <a:gd name="connsiteX155" fmla="*/ 804334 w 3548024"/>
                  <a:gd name="connsiteY155" fmla="*/ 2010817 h 3863723"/>
                  <a:gd name="connsiteX156" fmla="*/ 540174 w 3548024"/>
                  <a:gd name="connsiteY156" fmla="*/ 1919377 h 3863723"/>
                  <a:gd name="connsiteX157" fmla="*/ 509694 w 3548024"/>
                  <a:gd name="connsiteY157" fmla="*/ 1909217 h 3863723"/>
                  <a:gd name="connsiteX158" fmla="*/ 377614 w 3548024"/>
                  <a:gd name="connsiteY158" fmla="*/ 1817777 h 3863723"/>
                  <a:gd name="connsiteX159" fmla="*/ 336974 w 3548024"/>
                  <a:gd name="connsiteY159" fmla="*/ 1827937 h 3863723"/>
                  <a:gd name="connsiteX160" fmla="*/ 469054 w 3548024"/>
                  <a:gd name="connsiteY160" fmla="*/ 1949857 h 3863723"/>
                  <a:gd name="connsiteX161" fmla="*/ 723054 w 3548024"/>
                  <a:gd name="connsiteY161" fmla="*/ 2031137 h 3863723"/>
                  <a:gd name="connsiteX162" fmla="*/ 601134 w 3548024"/>
                  <a:gd name="connsiteY162" fmla="*/ 2031137 h 3863723"/>
                  <a:gd name="connsiteX163" fmla="*/ 469054 w 3548024"/>
                  <a:gd name="connsiteY163" fmla="*/ 2020977 h 3863723"/>
                  <a:gd name="connsiteX164" fmla="*/ 469054 w 3548024"/>
                  <a:gd name="connsiteY164" fmla="*/ 2071777 h 3863723"/>
                  <a:gd name="connsiteX165" fmla="*/ 580814 w 3548024"/>
                  <a:gd name="connsiteY165" fmla="*/ 2071777 h 3863723"/>
                  <a:gd name="connsiteX166" fmla="*/ 784014 w 3548024"/>
                  <a:gd name="connsiteY166" fmla="*/ 2071777 h 3863723"/>
                  <a:gd name="connsiteX167" fmla="*/ 987214 w 3548024"/>
                  <a:gd name="connsiteY167" fmla="*/ 2112417 h 3863723"/>
                  <a:gd name="connsiteX168" fmla="*/ 1261534 w 3548024"/>
                  <a:gd name="connsiteY168" fmla="*/ 2132737 h 3863723"/>
                  <a:gd name="connsiteX169" fmla="*/ 1578766 w 3548024"/>
                  <a:gd name="connsiteY169" fmla="*/ 2175010 h 3863723"/>
                  <a:gd name="connsiteX170" fmla="*/ 1739054 w 3548024"/>
                  <a:gd name="connsiteY170" fmla="*/ 2305457 h 3863723"/>
                  <a:gd name="connsiteX171" fmla="*/ 1789854 w 3548024"/>
                  <a:gd name="connsiteY171" fmla="*/ 2437537 h 3863723"/>
                  <a:gd name="connsiteX172" fmla="*/ 1800014 w 3548024"/>
                  <a:gd name="connsiteY172" fmla="*/ 2681377 h 3863723"/>
                  <a:gd name="connsiteX173" fmla="*/ 1779694 w 3548024"/>
                  <a:gd name="connsiteY173" fmla="*/ 2935377 h 3863723"/>
                  <a:gd name="connsiteX174" fmla="*/ 1728894 w 3548024"/>
                  <a:gd name="connsiteY174" fmla="*/ 3230017 h 3863723"/>
                  <a:gd name="connsiteX175" fmla="*/ 1678094 w 3548024"/>
                  <a:gd name="connsiteY175" fmla="*/ 3524657 h 3863723"/>
                  <a:gd name="connsiteX176" fmla="*/ 1627294 w 3548024"/>
                  <a:gd name="connsiteY176" fmla="*/ 3768497 h 3863723"/>
                  <a:gd name="connsiteX177" fmla="*/ 1820334 w 3548024"/>
                  <a:gd name="connsiteY177" fmla="*/ 3849777 h 3863723"/>
                  <a:gd name="connsiteX178" fmla="*/ 2114974 w 3548024"/>
                  <a:gd name="connsiteY178" fmla="*/ 3859937 h 3863723"/>
                  <a:gd name="connsiteX179" fmla="*/ 2186094 w 3548024"/>
                  <a:gd name="connsiteY179" fmla="*/ 3809137 h 3863723"/>
                  <a:gd name="connsiteX180" fmla="*/ 2175934 w 3548024"/>
                  <a:gd name="connsiteY180" fmla="*/ 3453537 h 3863723"/>
                  <a:gd name="connsiteX181" fmla="*/ 2154830 w 3548024"/>
                  <a:gd name="connsiteY181" fmla="*/ 2535050 h 3863723"/>
                  <a:gd name="connsiteX0" fmla="*/ 2154830 w 3548024"/>
                  <a:gd name="connsiteY0" fmla="*/ 2535050 h 3863723"/>
                  <a:gd name="connsiteX1" fmla="*/ 2198719 w 3548024"/>
                  <a:gd name="connsiteY1" fmla="*/ 2548406 h 3863723"/>
                  <a:gd name="connsiteX2" fmla="*/ 2298846 w 3548024"/>
                  <a:gd name="connsiteY2" fmla="*/ 2247018 h 3863723"/>
                  <a:gd name="connsiteX3" fmla="*/ 2622974 w 3548024"/>
                  <a:gd name="connsiteY3" fmla="*/ 2020977 h 3863723"/>
                  <a:gd name="connsiteX4" fmla="*/ 3009054 w 3548024"/>
                  <a:gd name="connsiteY4" fmla="*/ 1797457 h 3863723"/>
                  <a:gd name="connsiteX5" fmla="*/ 3283374 w 3548024"/>
                  <a:gd name="connsiteY5" fmla="*/ 1685697 h 3863723"/>
                  <a:gd name="connsiteX6" fmla="*/ 3466254 w 3548024"/>
                  <a:gd name="connsiteY6" fmla="*/ 1573937 h 3863723"/>
                  <a:gd name="connsiteX7" fmla="*/ 3547534 w 3548024"/>
                  <a:gd name="connsiteY7" fmla="*/ 1462177 h 3863723"/>
                  <a:gd name="connsiteX8" fmla="*/ 3496734 w 3548024"/>
                  <a:gd name="connsiteY8" fmla="*/ 1452017 h 3863723"/>
                  <a:gd name="connsiteX9" fmla="*/ 3425614 w 3548024"/>
                  <a:gd name="connsiteY9" fmla="*/ 1553617 h 3863723"/>
                  <a:gd name="connsiteX10" fmla="*/ 3232574 w 3548024"/>
                  <a:gd name="connsiteY10" fmla="*/ 1655217 h 3863723"/>
                  <a:gd name="connsiteX11" fmla="*/ 2917614 w 3548024"/>
                  <a:gd name="connsiteY11" fmla="*/ 1787297 h 3863723"/>
                  <a:gd name="connsiteX12" fmla="*/ 2887134 w 3548024"/>
                  <a:gd name="connsiteY12" fmla="*/ 1777137 h 3863723"/>
                  <a:gd name="connsiteX13" fmla="*/ 2917614 w 3548024"/>
                  <a:gd name="connsiteY13" fmla="*/ 1665377 h 3863723"/>
                  <a:gd name="connsiteX14" fmla="*/ 2978574 w 3548024"/>
                  <a:gd name="connsiteY14" fmla="*/ 1502817 h 3863723"/>
                  <a:gd name="connsiteX15" fmla="*/ 2978574 w 3548024"/>
                  <a:gd name="connsiteY15" fmla="*/ 1452017 h 3863723"/>
                  <a:gd name="connsiteX16" fmla="*/ 2927774 w 3548024"/>
                  <a:gd name="connsiteY16" fmla="*/ 1462177 h 3863723"/>
                  <a:gd name="connsiteX17" fmla="*/ 2897294 w 3548024"/>
                  <a:gd name="connsiteY17" fmla="*/ 1543457 h 3863723"/>
                  <a:gd name="connsiteX18" fmla="*/ 2816014 w 3548024"/>
                  <a:gd name="connsiteY18" fmla="*/ 1766977 h 3863723"/>
                  <a:gd name="connsiteX19" fmla="*/ 2785534 w 3548024"/>
                  <a:gd name="connsiteY19" fmla="*/ 1848257 h 3863723"/>
                  <a:gd name="connsiteX20" fmla="*/ 2586878 w 3548024"/>
                  <a:gd name="connsiteY20" fmla="*/ 1958986 h 3863723"/>
                  <a:gd name="connsiteX21" fmla="*/ 2368974 w 3548024"/>
                  <a:gd name="connsiteY21" fmla="*/ 2081937 h 3863723"/>
                  <a:gd name="connsiteX22" fmla="*/ 2226734 w 3548024"/>
                  <a:gd name="connsiteY22" fmla="*/ 2193697 h 3863723"/>
                  <a:gd name="connsiteX23" fmla="*/ 2308014 w 3548024"/>
                  <a:gd name="connsiteY23" fmla="*/ 1848257 h 3863723"/>
                  <a:gd name="connsiteX24" fmla="*/ 2379134 w 3548024"/>
                  <a:gd name="connsiteY24" fmla="*/ 1462177 h 3863723"/>
                  <a:gd name="connsiteX25" fmla="*/ 2592494 w 3548024"/>
                  <a:gd name="connsiteY25" fmla="*/ 1238657 h 3863723"/>
                  <a:gd name="connsiteX26" fmla="*/ 2663614 w 3548024"/>
                  <a:gd name="connsiteY26" fmla="*/ 1076097 h 3863723"/>
                  <a:gd name="connsiteX27" fmla="*/ 2622974 w 3548024"/>
                  <a:gd name="connsiteY27" fmla="*/ 1076097 h 3863723"/>
                  <a:gd name="connsiteX28" fmla="*/ 2562014 w 3548024"/>
                  <a:gd name="connsiteY28" fmla="*/ 1208177 h 3863723"/>
                  <a:gd name="connsiteX29" fmla="*/ 2409614 w 3548024"/>
                  <a:gd name="connsiteY29" fmla="*/ 1330097 h 3863723"/>
                  <a:gd name="connsiteX30" fmla="*/ 2460414 w 3548024"/>
                  <a:gd name="connsiteY30" fmla="*/ 1157377 h 3863723"/>
                  <a:gd name="connsiteX31" fmla="*/ 2541694 w 3548024"/>
                  <a:gd name="connsiteY31" fmla="*/ 862737 h 3863723"/>
                  <a:gd name="connsiteX32" fmla="*/ 2643294 w 3548024"/>
                  <a:gd name="connsiteY32" fmla="*/ 771297 h 3863723"/>
                  <a:gd name="connsiteX33" fmla="*/ 2724574 w 3548024"/>
                  <a:gd name="connsiteY33" fmla="*/ 679857 h 3863723"/>
                  <a:gd name="connsiteX34" fmla="*/ 2734734 w 3548024"/>
                  <a:gd name="connsiteY34" fmla="*/ 629057 h 3863723"/>
                  <a:gd name="connsiteX35" fmla="*/ 2694094 w 3548024"/>
                  <a:gd name="connsiteY35" fmla="*/ 649377 h 3863723"/>
                  <a:gd name="connsiteX36" fmla="*/ 2622974 w 3548024"/>
                  <a:gd name="connsiteY36" fmla="*/ 730657 h 3863723"/>
                  <a:gd name="connsiteX37" fmla="*/ 2562014 w 3548024"/>
                  <a:gd name="connsiteY37" fmla="*/ 761137 h 3863723"/>
                  <a:gd name="connsiteX38" fmla="*/ 2673774 w 3548024"/>
                  <a:gd name="connsiteY38" fmla="*/ 456337 h 3863723"/>
                  <a:gd name="connsiteX39" fmla="*/ 2724574 w 3548024"/>
                  <a:gd name="connsiteY39" fmla="*/ 222657 h 3863723"/>
                  <a:gd name="connsiteX40" fmla="*/ 2683934 w 3548024"/>
                  <a:gd name="connsiteY40" fmla="*/ 212497 h 3863723"/>
                  <a:gd name="connsiteX41" fmla="*/ 2663614 w 3548024"/>
                  <a:gd name="connsiteY41" fmla="*/ 324257 h 3863723"/>
                  <a:gd name="connsiteX42" fmla="*/ 2612814 w 3548024"/>
                  <a:gd name="connsiteY42" fmla="*/ 496977 h 3863723"/>
                  <a:gd name="connsiteX43" fmla="*/ 2592494 w 3548024"/>
                  <a:gd name="connsiteY43" fmla="*/ 496977 h 3863723"/>
                  <a:gd name="connsiteX44" fmla="*/ 2551854 w 3548024"/>
                  <a:gd name="connsiteY44" fmla="*/ 354737 h 3863723"/>
                  <a:gd name="connsiteX45" fmla="*/ 2521374 w 3548024"/>
                  <a:gd name="connsiteY45" fmla="*/ 263297 h 3863723"/>
                  <a:gd name="connsiteX46" fmla="*/ 2490894 w 3548024"/>
                  <a:gd name="connsiteY46" fmla="*/ 293777 h 3863723"/>
                  <a:gd name="connsiteX47" fmla="*/ 2511214 w 3548024"/>
                  <a:gd name="connsiteY47" fmla="*/ 354737 h 3863723"/>
                  <a:gd name="connsiteX48" fmla="*/ 2541694 w 3548024"/>
                  <a:gd name="connsiteY48" fmla="*/ 466497 h 3863723"/>
                  <a:gd name="connsiteX49" fmla="*/ 2562014 w 3548024"/>
                  <a:gd name="connsiteY49" fmla="*/ 557937 h 3863723"/>
                  <a:gd name="connsiteX50" fmla="*/ 2572174 w 3548024"/>
                  <a:gd name="connsiteY50" fmla="*/ 588417 h 3863723"/>
                  <a:gd name="connsiteX51" fmla="*/ 2490894 w 3548024"/>
                  <a:gd name="connsiteY51" fmla="*/ 822097 h 3863723"/>
                  <a:gd name="connsiteX52" fmla="*/ 2419774 w 3548024"/>
                  <a:gd name="connsiteY52" fmla="*/ 1076097 h 3863723"/>
                  <a:gd name="connsiteX53" fmla="*/ 2358814 w 3548024"/>
                  <a:gd name="connsiteY53" fmla="*/ 1045617 h 3863723"/>
                  <a:gd name="connsiteX54" fmla="*/ 2257214 w 3548024"/>
                  <a:gd name="connsiteY54" fmla="*/ 872897 h 3863723"/>
                  <a:gd name="connsiteX55" fmla="*/ 2216574 w 3548024"/>
                  <a:gd name="connsiteY55" fmla="*/ 791617 h 3863723"/>
                  <a:gd name="connsiteX56" fmla="*/ 2196254 w 3548024"/>
                  <a:gd name="connsiteY56" fmla="*/ 822097 h 3863723"/>
                  <a:gd name="connsiteX57" fmla="*/ 2236894 w 3548024"/>
                  <a:gd name="connsiteY57" fmla="*/ 923697 h 3863723"/>
                  <a:gd name="connsiteX58" fmla="*/ 2297854 w 3548024"/>
                  <a:gd name="connsiteY58" fmla="*/ 1035457 h 3863723"/>
                  <a:gd name="connsiteX59" fmla="*/ 2348654 w 3548024"/>
                  <a:gd name="connsiteY59" fmla="*/ 1116737 h 3863723"/>
                  <a:gd name="connsiteX60" fmla="*/ 2379134 w 3548024"/>
                  <a:gd name="connsiteY60" fmla="*/ 1147217 h 3863723"/>
                  <a:gd name="connsiteX61" fmla="*/ 2358814 w 3548024"/>
                  <a:gd name="connsiteY61" fmla="*/ 1258977 h 3863723"/>
                  <a:gd name="connsiteX62" fmla="*/ 2257214 w 3548024"/>
                  <a:gd name="connsiteY62" fmla="*/ 1604417 h 3863723"/>
                  <a:gd name="connsiteX63" fmla="*/ 2206414 w 3548024"/>
                  <a:gd name="connsiteY63" fmla="*/ 1858417 h 3863723"/>
                  <a:gd name="connsiteX64" fmla="*/ 2155614 w 3548024"/>
                  <a:gd name="connsiteY64" fmla="*/ 2000657 h 3863723"/>
                  <a:gd name="connsiteX65" fmla="*/ 2084494 w 3548024"/>
                  <a:gd name="connsiteY65" fmla="*/ 2020977 h 3863723"/>
                  <a:gd name="connsiteX66" fmla="*/ 2043854 w 3548024"/>
                  <a:gd name="connsiteY66" fmla="*/ 1868577 h 3863723"/>
                  <a:gd name="connsiteX67" fmla="*/ 1952414 w 3548024"/>
                  <a:gd name="connsiteY67" fmla="*/ 1533297 h 3863723"/>
                  <a:gd name="connsiteX68" fmla="*/ 1840654 w 3548024"/>
                  <a:gd name="connsiteY68" fmla="*/ 1076097 h 3863723"/>
                  <a:gd name="connsiteX69" fmla="*/ 1800014 w 3548024"/>
                  <a:gd name="connsiteY69" fmla="*/ 618897 h 3863723"/>
                  <a:gd name="connsiteX70" fmla="*/ 1867129 w 3548024"/>
                  <a:gd name="connsiteY70" fmla="*/ 38001 h 3863723"/>
                  <a:gd name="connsiteX71" fmla="*/ 1795121 w 3548024"/>
                  <a:gd name="connsiteY71" fmla="*/ 110009 h 3863723"/>
                  <a:gd name="connsiteX72" fmla="*/ 1759374 w 3548024"/>
                  <a:gd name="connsiteY72" fmla="*/ 547777 h 3863723"/>
                  <a:gd name="connsiteX73" fmla="*/ 1759374 w 3548024"/>
                  <a:gd name="connsiteY73" fmla="*/ 740817 h 3863723"/>
                  <a:gd name="connsiteX74" fmla="*/ 1769534 w 3548024"/>
                  <a:gd name="connsiteY74" fmla="*/ 852577 h 3863723"/>
                  <a:gd name="connsiteX75" fmla="*/ 1728894 w 3548024"/>
                  <a:gd name="connsiteY75" fmla="*/ 791617 h 3863723"/>
                  <a:gd name="connsiteX76" fmla="*/ 1617134 w 3548024"/>
                  <a:gd name="connsiteY76" fmla="*/ 588417 h 3863723"/>
                  <a:gd name="connsiteX77" fmla="*/ 1566334 w 3548024"/>
                  <a:gd name="connsiteY77" fmla="*/ 324257 h 3863723"/>
                  <a:gd name="connsiteX78" fmla="*/ 1535854 w 3548024"/>
                  <a:gd name="connsiteY78" fmla="*/ 242977 h 3863723"/>
                  <a:gd name="connsiteX79" fmla="*/ 1515534 w 3548024"/>
                  <a:gd name="connsiteY79" fmla="*/ 303937 h 3863723"/>
                  <a:gd name="connsiteX80" fmla="*/ 1546014 w 3548024"/>
                  <a:gd name="connsiteY80" fmla="*/ 547777 h 3863723"/>
                  <a:gd name="connsiteX81" fmla="*/ 1566334 w 3548024"/>
                  <a:gd name="connsiteY81" fmla="*/ 608737 h 3863723"/>
                  <a:gd name="connsiteX82" fmla="*/ 1535854 w 3548024"/>
                  <a:gd name="connsiteY82" fmla="*/ 598577 h 3863723"/>
                  <a:gd name="connsiteX83" fmla="*/ 1434254 w 3548024"/>
                  <a:gd name="connsiteY83" fmla="*/ 517297 h 3863723"/>
                  <a:gd name="connsiteX84" fmla="*/ 1322494 w 3548024"/>
                  <a:gd name="connsiteY84" fmla="*/ 456337 h 3863723"/>
                  <a:gd name="connsiteX85" fmla="*/ 1312334 w 3548024"/>
                  <a:gd name="connsiteY85" fmla="*/ 486817 h 3863723"/>
                  <a:gd name="connsiteX86" fmla="*/ 1424094 w 3548024"/>
                  <a:gd name="connsiteY86" fmla="*/ 578257 h 3863723"/>
                  <a:gd name="connsiteX87" fmla="*/ 1566334 w 3548024"/>
                  <a:gd name="connsiteY87" fmla="*/ 659537 h 3863723"/>
                  <a:gd name="connsiteX88" fmla="*/ 1596814 w 3548024"/>
                  <a:gd name="connsiteY88" fmla="*/ 679857 h 3863723"/>
                  <a:gd name="connsiteX89" fmla="*/ 1678094 w 3548024"/>
                  <a:gd name="connsiteY89" fmla="*/ 811937 h 3863723"/>
                  <a:gd name="connsiteX90" fmla="*/ 1759374 w 3548024"/>
                  <a:gd name="connsiteY90" fmla="*/ 913537 h 3863723"/>
                  <a:gd name="connsiteX91" fmla="*/ 1779694 w 3548024"/>
                  <a:gd name="connsiteY91" fmla="*/ 1025297 h 3863723"/>
                  <a:gd name="connsiteX92" fmla="*/ 1810174 w 3548024"/>
                  <a:gd name="connsiteY92" fmla="*/ 1218337 h 3863723"/>
                  <a:gd name="connsiteX93" fmla="*/ 1871134 w 3548024"/>
                  <a:gd name="connsiteY93" fmla="*/ 1492657 h 3863723"/>
                  <a:gd name="connsiteX94" fmla="*/ 1850814 w 3548024"/>
                  <a:gd name="connsiteY94" fmla="*/ 1492657 h 3863723"/>
                  <a:gd name="connsiteX95" fmla="*/ 1586654 w 3548024"/>
                  <a:gd name="connsiteY95" fmla="*/ 1319937 h 3863723"/>
                  <a:gd name="connsiteX96" fmla="*/ 1403774 w 3548024"/>
                  <a:gd name="connsiteY96" fmla="*/ 1096417 h 3863723"/>
                  <a:gd name="connsiteX97" fmla="*/ 1322494 w 3548024"/>
                  <a:gd name="connsiteY97" fmla="*/ 964337 h 3863723"/>
                  <a:gd name="connsiteX98" fmla="*/ 1302174 w 3548024"/>
                  <a:gd name="connsiteY98" fmla="*/ 801777 h 3863723"/>
                  <a:gd name="connsiteX99" fmla="*/ 1281854 w 3548024"/>
                  <a:gd name="connsiteY99" fmla="*/ 771297 h 3863723"/>
                  <a:gd name="connsiteX100" fmla="*/ 1251374 w 3548024"/>
                  <a:gd name="connsiteY100" fmla="*/ 852577 h 3863723"/>
                  <a:gd name="connsiteX101" fmla="*/ 1261534 w 3548024"/>
                  <a:gd name="connsiteY101" fmla="*/ 954177 h 3863723"/>
                  <a:gd name="connsiteX102" fmla="*/ 1180254 w 3548024"/>
                  <a:gd name="connsiteY102" fmla="*/ 872897 h 3863723"/>
                  <a:gd name="connsiteX103" fmla="*/ 1007534 w 3548024"/>
                  <a:gd name="connsiteY103" fmla="*/ 690017 h 3863723"/>
                  <a:gd name="connsiteX104" fmla="*/ 936414 w 3548024"/>
                  <a:gd name="connsiteY104" fmla="*/ 557937 h 3863723"/>
                  <a:gd name="connsiteX105" fmla="*/ 885614 w 3548024"/>
                  <a:gd name="connsiteY105" fmla="*/ 476657 h 3863723"/>
                  <a:gd name="connsiteX106" fmla="*/ 855134 w 3548024"/>
                  <a:gd name="connsiteY106" fmla="*/ 476657 h 3863723"/>
                  <a:gd name="connsiteX107" fmla="*/ 875454 w 3548024"/>
                  <a:gd name="connsiteY107" fmla="*/ 547777 h 3863723"/>
                  <a:gd name="connsiteX108" fmla="*/ 977054 w 3548024"/>
                  <a:gd name="connsiteY108" fmla="*/ 730657 h 3863723"/>
                  <a:gd name="connsiteX109" fmla="*/ 1078654 w 3548024"/>
                  <a:gd name="connsiteY109" fmla="*/ 832257 h 3863723"/>
                  <a:gd name="connsiteX110" fmla="*/ 1007534 w 3548024"/>
                  <a:gd name="connsiteY110" fmla="*/ 832257 h 3863723"/>
                  <a:gd name="connsiteX111" fmla="*/ 844974 w 3548024"/>
                  <a:gd name="connsiteY111" fmla="*/ 761137 h 3863723"/>
                  <a:gd name="connsiteX112" fmla="*/ 824654 w 3548024"/>
                  <a:gd name="connsiteY112" fmla="*/ 781457 h 3863723"/>
                  <a:gd name="connsiteX113" fmla="*/ 916094 w 3548024"/>
                  <a:gd name="connsiteY113" fmla="*/ 832257 h 3863723"/>
                  <a:gd name="connsiteX114" fmla="*/ 1068494 w 3548024"/>
                  <a:gd name="connsiteY114" fmla="*/ 893217 h 3863723"/>
                  <a:gd name="connsiteX115" fmla="*/ 1119294 w 3548024"/>
                  <a:gd name="connsiteY115" fmla="*/ 903377 h 3863723"/>
                  <a:gd name="connsiteX116" fmla="*/ 1241214 w 3548024"/>
                  <a:gd name="connsiteY116" fmla="*/ 1004977 h 3863723"/>
                  <a:gd name="connsiteX117" fmla="*/ 1281854 w 3548024"/>
                  <a:gd name="connsiteY117" fmla="*/ 1035457 h 3863723"/>
                  <a:gd name="connsiteX118" fmla="*/ 1393614 w 3548024"/>
                  <a:gd name="connsiteY118" fmla="*/ 1167537 h 3863723"/>
                  <a:gd name="connsiteX119" fmla="*/ 1495214 w 3548024"/>
                  <a:gd name="connsiteY119" fmla="*/ 1299617 h 3863723"/>
                  <a:gd name="connsiteX120" fmla="*/ 1678094 w 3548024"/>
                  <a:gd name="connsiteY120" fmla="*/ 1472337 h 3863723"/>
                  <a:gd name="connsiteX121" fmla="*/ 1840654 w 3548024"/>
                  <a:gd name="connsiteY121" fmla="*/ 1604417 h 3863723"/>
                  <a:gd name="connsiteX122" fmla="*/ 1860974 w 3548024"/>
                  <a:gd name="connsiteY122" fmla="*/ 1655217 h 3863723"/>
                  <a:gd name="connsiteX123" fmla="*/ 1881294 w 3548024"/>
                  <a:gd name="connsiteY123" fmla="*/ 1807617 h 3863723"/>
                  <a:gd name="connsiteX124" fmla="*/ 1891454 w 3548024"/>
                  <a:gd name="connsiteY124" fmla="*/ 1899057 h 3863723"/>
                  <a:gd name="connsiteX125" fmla="*/ 1881294 w 3548024"/>
                  <a:gd name="connsiteY125" fmla="*/ 2061617 h 3863723"/>
                  <a:gd name="connsiteX126" fmla="*/ 1769534 w 3548024"/>
                  <a:gd name="connsiteY126" fmla="*/ 2010817 h 3863723"/>
                  <a:gd name="connsiteX127" fmla="*/ 1495214 w 3548024"/>
                  <a:gd name="connsiteY127" fmla="*/ 1960017 h 3863723"/>
                  <a:gd name="connsiteX128" fmla="*/ 1251374 w 3548024"/>
                  <a:gd name="connsiteY128" fmla="*/ 1888897 h 3863723"/>
                  <a:gd name="connsiteX129" fmla="*/ 895774 w 3548024"/>
                  <a:gd name="connsiteY129" fmla="*/ 1756817 h 3863723"/>
                  <a:gd name="connsiteX130" fmla="*/ 662094 w 3548024"/>
                  <a:gd name="connsiteY130" fmla="*/ 1523137 h 3863723"/>
                  <a:gd name="connsiteX131" fmla="*/ 509694 w 3548024"/>
                  <a:gd name="connsiteY131" fmla="*/ 1319937 h 3863723"/>
                  <a:gd name="connsiteX132" fmla="*/ 418254 w 3548024"/>
                  <a:gd name="connsiteY132" fmla="*/ 1218337 h 3863723"/>
                  <a:gd name="connsiteX133" fmla="*/ 357294 w 3548024"/>
                  <a:gd name="connsiteY133" fmla="*/ 1228497 h 3863723"/>
                  <a:gd name="connsiteX134" fmla="*/ 438574 w 3548024"/>
                  <a:gd name="connsiteY134" fmla="*/ 1319937 h 3863723"/>
                  <a:gd name="connsiteX135" fmla="*/ 560494 w 3548024"/>
                  <a:gd name="connsiteY135" fmla="*/ 1502817 h 3863723"/>
                  <a:gd name="connsiteX136" fmla="*/ 621454 w 3548024"/>
                  <a:gd name="connsiteY136" fmla="*/ 1584097 h 3863723"/>
                  <a:gd name="connsiteX137" fmla="*/ 550334 w 3548024"/>
                  <a:gd name="connsiteY137" fmla="*/ 1573937 h 3863723"/>
                  <a:gd name="connsiteX138" fmla="*/ 377614 w 3548024"/>
                  <a:gd name="connsiteY138" fmla="*/ 1482497 h 3863723"/>
                  <a:gd name="connsiteX139" fmla="*/ 204894 w 3548024"/>
                  <a:gd name="connsiteY139" fmla="*/ 1360577 h 3863723"/>
                  <a:gd name="connsiteX140" fmla="*/ 42334 w 3548024"/>
                  <a:gd name="connsiteY140" fmla="*/ 1228497 h 3863723"/>
                  <a:gd name="connsiteX141" fmla="*/ 1694 w 3548024"/>
                  <a:gd name="connsiteY141" fmla="*/ 1238657 h 3863723"/>
                  <a:gd name="connsiteX142" fmla="*/ 82974 w 3548024"/>
                  <a:gd name="connsiteY142" fmla="*/ 1309777 h 3863723"/>
                  <a:gd name="connsiteX143" fmla="*/ 357294 w 3548024"/>
                  <a:gd name="connsiteY143" fmla="*/ 1533297 h 3863723"/>
                  <a:gd name="connsiteX144" fmla="*/ 601134 w 3548024"/>
                  <a:gd name="connsiteY144" fmla="*/ 1645057 h 3863723"/>
                  <a:gd name="connsiteX145" fmla="*/ 702734 w 3548024"/>
                  <a:gd name="connsiteY145" fmla="*/ 1665377 h 3863723"/>
                  <a:gd name="connsiteX146" fmla="*/ 753534 w 3548024"/>
                  <a:gd name="connsiteY146" fmla="*/ 1726337 h 3863723"/>
                  <a:gd name="connsiteX147" fmla="*/ 814494 w 3548024"/>
                  <a:gd name="connsiteY147" fmla="*/ 1777137 h 3863723"/>
                  <a:gd name="connsiteX148" fmla="*/ 905934 w 3548024"/>
                  <a:gd name="connsiteY148" fmla="*/ 1827937 h 3863723"/>
                  <a:gd name="connsiteX149" fmla="*/ 1231054 w 3548024"/>
                  <a:gd name="connsiteY149" fmla="*/ 1949857 h 3863723"/>
                  <a:gd name="connsiteX150" fmla="*/ 1535854 w 3548024"/>
                  <a:gd name="connsiteY150" fmla="*/ 2061617 h 3863723"/>
                  <a:gd name="connsiteX151" fmla="*/ 1647614 w 3548024"/>
                  <a:gd name="connsiteY151" fmla="*/ 2132737 h 3863723"/>
                  <a:gd name="connsiteX152" fmla="*/ 1464734 w 3548024"/>
                  <a:gd name="connsiteY152" fmla="*/ 2102257 h 3863723"/>
                  <a:gd name="connsiteX153" fmla="*/ 1281854 w 3548024"/>
                  <a:gd name="connsiteY153" fmla="*/ 2102257 h 3863723"/>
                  <a:gd name="connsiteX154" fmla="*/ 1048174 w 3548024"/>
                  <a:gd name="connsiteY154" fmla="*/ 2081937 h 3863723"/>
                  <a:gd name="connsiteX155" fmla="*/ 804334 w 3548024"/>
                  <a:gd name="connsiteY155" fmla="*/ 2010817 h 3863723"/>
                  <a:gd name="connsiteX156" fmla="*/ 540174 w 3548024"/>
                  <a:gd name="connsiteY156" fmla="*/ 1919377 h 3863723"/>
                  <a:gd name="connsiteX157" fmla="*/ 509694 w 3548024"/>
                  <a:gd name="connsiteY157" fmla="*/ 1909217 h 3863723"/>
                  <a:gd name="connsiteX158" fmla="*/ 377614 w 3548024"/>
                  <a:gd name="connsiteY158" fmla="*/ 1817777 h 3863723"/>
                  <a:gd name="connsiteX159" fmla="*/ 336974 w 3548024"/>
                  <a:gd name="connsiteY159" fmla="*/ 1827937 h 3863723"/>
                  <a:gd name="connsiteX160" fmla="*/ 469054 w 3548024"/>
                  <a:gd name="connsiteY160" fmla="*/ 1949857 h 3863723"/>
                  <a:gd name="connsiteX161" fmla="*/ 723054 w 3548024"/>
                  <a:gd name="connsiteY161" fmla="*/ 2031137 h 3863723"/>
                  <a:gd name="connsiteX162" fmla="*/ 601134 w 3548024"/>
                  <a:gd name="connsiteY162" fmla="*/ 2031137 h 3863723"/>
                  <a:gd name="connsiteX163" fmla="*/ 469054 w 3548024"/>
                  <a:gd name="connsiteY163" fmla="*/ 2020977 h 3863723"/>
                  <a:gd name="connsiteX164" fmla="*/ 469054 w 3548024"/>
                  <a:gd name="connsiteY164" fmla="*/ 2071777 h 3863723"/>
                  <a:gd name="connsiteX165" fmla="*/ 580814 w 3548024"/>
                  <a:gd name="connsiteY165" fmla="*/ 2071777 h 3863723"/>
                  <a:gd name="connsiteX166" fmla="*/ 784014 w 3548024"/>
                  <a:gd name="connsiteY166" fmla="*/ 2071777 h 3863723"/>
                  <a:gd name="connsiteX167" fmla="*/ 987214 w 3548024"/>
                  <a:gd name="connsiteY167" fmla="*/ 2112417 h 3863723"/>
                  <a:gd name="connsiteX168" fmla="*/ 1261534 w 3548024"/>
                  <a:gd name="connsiteY168" fmla="*/ 2132737 h 3863723"/>
                  <a:gd name="connsiteX169" fmla="*/ 1578766 w 3548024"/>
                  <a:gd name="connsiteY169" fmla="*/ 2175010 h 3863723"/>
                  <a:gd name="connsiteX170" fmla="*/ 1739054 w 3548024"/>
                  <a:gd name="connsiteY170" fmla="*/ 2305457 h 3863723"/>
                  <a:gd name="connsiteX171" fmla="*/ 1789854 w 3548024"/>
                  <a:gd name="connsiteY171" fmla="*/ 2437537 h 3863723"/>
                  <a:gd name="connsiteX172" fmla="*/ 1800014 w 3548024"/>
                  <a:gd name="connsiteY172" fmla="*/ 2681377 h 3863723"/>
                  <a:gd name="connsiteX173" fmla="*/ 1779694 w 3548024"/>
                  <a:gd name="connsiteY173" fmla="*/ 2935377 h 3863723"/>
                  <a:gd name="connsiteX174" fmla="*/ 1728894 w 3548024"/>
                  <a:gd name="connsiteY174" fmla="*/ 3230017 h 3863723"/>
                  <a:gd name="connsiteX175" fmla="*/ 1678094 w 3548024"/>
                  <a:gd name="connsiteY175" fmla="*/ 3524657 h 3863723"/>
                  <a:gd name="connsiteX176" fmla="*/ 1627294 w 3548024"/>
                  <a:gd name="connsiteY176" fmla="*/ 3768497 h 3863723"/>
                  <a:gd name="connsiteX177" fmla="*/ 1820334 w 3548024"/>
                  <a:gd name="connsiteY177" fmla="*/ 3849777 h 3863723"/>
                  <a:gd name="connsiteX178" fmla="*/ 2114974 w 3548024"/>
                  <a:gd name="connsiteY178" fmla="*/ 3859937 h 3863723"/>
                  <a:gd name="connsiteX179" fmla="*/ 2186094 w 3548024"/>
                  <a:gd name="connsiteY179" fmla="*/ 3809137 h 3863723"/>
                  <a:gd name="connsiteX180" fmla="*/ 2175934 w 3548024"/>
                  <a:gd name="connsiteY180" fmla="*/ 3453537 h 3863723"/>
                  <a:gd name="connsiteX0" fmla="*/ 2224448 w 3548024"/>
                  <a:gd name="connsiteY0" fmla="*/ 3383831 h 3863723"/>
                  <a:gd name="connsiteX1" fmla="*/ 2198719 w 3548024"/>
                  <a:gd name="connsiteY1" fmla="*/ 2548406 h 3863723"/>
                  <a:gd name="connsiteX2" fmla="*/ 2298846 w 3548024"/>
                  <a:gd name="connsiteY2" fmla="*/ 2247018 h 3863723"/>
                  <a:gd name="connsiteX3" fmla="*/ 2622974 w 3548024"/>
                  <a:gd name="connsiteY3" fmla="*/ 2020977 h 3863723"/>
                  <a:gd name="connsiteX4" fmla="*/ 3009054 w 3548024"/>
                  <a:gd name="connsiteY4" fmla="*/ 1797457 h 3863723"/>
                  <a:gd name="connsiteX5" fmla="*/ 3283374 w 3548024"/>
                  <a:gd name="connsiteY5" fmla="*/ 1685697 h 3863723"/>
                  <a:gd name="connsiteX6" fmla="*/ 3466254 w 3548024"/>
                  <a:gd name="connsiteY6" fmla="*/ 1573937 h 3863723"/>
                  <a:gd name="connsiteX7" fmla="*/ 3547534 w 3548024"/>
                  <a:gd name="connsiteY7" fmla="*/ 1462177 h 3863723"/>
                  <a:gd name="connsiteX8" fmla="*/ 3496734 w 3548024"/>
                  <a:gd name="connsiteY8" fmla="*/ 1452017 h 3863723"/>
                  <a:gd name="connsiteX9" fmla="*/ 3425614 w 3548024"/>
                  <a:gd name="connsiteY9" fmla="*/ 1553617 h 3863723"/>
                  <a:gd name="connsiteX10" fmla="*/ 3232574 w 3548024"/>
                  <a:gd name="connsiteY10" fmla="*/ 1655217 h 3863723"/>
                  <a:gd name="connsiteX11" fmla="*/ 2917614 w 3548024"/>
                  <a:gd name="connsiteY11" fmla="*/ 1787297 h 3863723"/>
                  <a:gd name="connsiteX12" fmla="*/ 2887134 w 3548024"/>
                  <a:gd name="connsiteY12" fmla="*/ 1777137 h 3863723"/>
                  <a:gd name="connsiteX13" fmla="*/ 2917614 w 3548024"/>
                  <a:gd name="connsiteY13" fmla="*/ 1665377 h 3863723"/>
                  <a:gd name="connsiteX14" fmla="*/ 2978574 w 3548024"/>
                  <a:gd name="connsiteY14" fmla="*/ 1502817 h 3863723"/>
                  <a:gd name="connsiteX15" fmla="*/ 2978574 w 3548024"/>
                  <a:gd name="connsiteY15" fmla="*/ 1452017 h 3863723"/>
                  <a:gd name="connsiteX16" fmla="*/ 2927774 w 3548024"/>
                  <a:gd name="connsiteY16" fmla="*/ 1462177 h 3863723"/>
                  <a:gd name="connsiteX17" fmla="*/ 2897294 w 3548024"/>
                  <a:gd name="connsiteY17" fmla="*/ 1543457 h 3863723"/>
                  <a:gd name="connsiteX18" fmla="*/ 2816014 w 3548024"/>
                  <a:gd name="connsiteY18" fmla="*/ 1766977 h 3863723"/>
                  <a:gd name="connsiteX19" fmla="*/ 2785534 w 3548024"/>
                  <a:gd name="connsiteY19" fmla="*/ 1848257 h 3863723"/>
                  <a:gd name="connsiteX20" fmla="*/ 2586878 w 3548024"/>
                  <a:gd name="connsiteY20" fmla="*/ 1958986 h 3863723"/>
                  <a:gd name="connsiteX21" fmla="*/ 2368974 w 3548024"/>
                  <a:gd name="connsiteY21" fmla="*/ 2081937 h 3863723"/>
                  <a:gd name="connsiteX22" fmla="*/ 2226734 w 3548024"/>
                  <a:gd name="connsiteY22" fmla="*/ 2193697 h 3863723"/>
                  <a:gd name="connsiteX23" fmla="*/ 2308014 w 3548024"/>
                  <a:gd name="connsiteY23" fmla="*/ 1848257 h 3863723"/>
                  <a:gd name="connsiteX24" fmla="*/ 2379134 w 3548024"/>
                  <a:gd name="connsiteY24" fmla="*/ 1462177 h 3863723"/>
                  <a:gd name="connsiteX25" fmla="*/ 2592494 w 3548024"/>
                  <a:gd name="connsiteY25" fmla="*/ 1238657 h 3863723"/>
                  <a:gd name="connsiteX26" fmla="*/ 2663614 w 3548024"/>
                  <a:gd name="connsiteY26" fmla="*/ 1076097 h 3863723"/>
                  <a:gd name="connsiteX27" fmla="*/ 2622974 w 3548024"/>
                  <a:gd name="connsiteY27" fmla="*/ 1076097 h 3863723"/>
                  <a:gd name="connsiteX28" fmla="*/ 2562014 w 3548024"/>
                  <a:gd name="connsiteY28" fmla="*/ 1208177 h 3863723"/>
                  <a:gd name="connsiteX29" fmla="*/ 2409614 w 3548024"/>
                  <a:gd name="connsiteY29" fmla="*/ 1330097 h 3863723"/>
                  <a:gd name="connsiteX30" fmla="*/ 2460414 w 3548024"/>
                  <a:gd name="connsiteY30" fmla="*/ 1157377 h 3863723"/>
                  <a:gd name="connsiteX31" fmla="*/ 2541694 w 3548024"/>
                  <a:gd name="connsiteY31" fmla="*/ 862737 h 3863723"/>
                  <a:gd name="connsiteX32" fmla="*/ 2643294 w 3548024"/>
                  <a:gd name="connsiteY32" fmla="*/ 771297 h 3863723"/>
                  <a:gd name="connsiteX33" fmla="*/ 2724574 w 3548024"/>
                  <a:gd name="connsiteY33" fmla="*/ 679857 h 3863723"/>
                  <a:gd name="connsiteX34" fmla="*/ 2734734 w 3548024"/>
                  <a:gd name="connsiteY34" fmla="*/ 629057 h 3863723"/>
                  <a:gd name="connsiteX35" fmla="*/ 2694094 w 3548024"/>
                  <a:gd name="connsiteY35" fmla="*/ 649377 h 3863723"/>
                  <a:gd name="connsiteX36" fmla="*/ 2622974 w 3548024"/>
                  <a:gd name="connsiteY36" fmla="*/ 730657 h 3863723"/>
                  <a:gd name="connsiteX37" fmla="*/ 2562014 w 3548024"/>
                  <a:gd name="connsiteY37" fmla="*/ 761137 h 3863723"/>
                  <a:gd name="connsiteX38" fmla="*/ 2673774 w 3548024"/>
                  <a:gd name="connsiteY38" fmla="*/ 456337 h 3863723"/>
                  <a:gd name="connsiteX39" fmla="*/ 2724574 w 3548024"/>
                  <a:gd name="connsiteY39" fmla="*/ 222657 h 3863723"/>
                  <a:gd name="connsiteX40" fmla="*/ 2683934 w 3548024"/>
                  <a:gd name="connsiteY40" fmla="*/ 212497 h 3863723"/>
                  <a:gd name="connsiteX41" fmla="*/ 2663614 w 3548024"/>
                  <a:gd name="connsiteY41" fmla="*/ 324257 h 3863723"/>
                  <a:gd name="connsiteX42" fmla="*/ 2612814 w 3548024"/>
                  <a:gd name="connsiteY42" fmla="*/ 496977 h 3863723"/>
                  <a:gd name="connsiteX43" fmla="*/ 2592494 w 3548024"/>
                  <a:gd name="connsiteY43" fmla="*/ 496977 h 3863723"/>
                  <a:gd name="connsiteX44" fmla="*/ 2551854 w 3548024"/>
                  <a:gd name="connsiteY44" fmla="*/ 354737 h 3863723"/>
                  <a:gd name="connsiteX45" fmla="*/ 2521374 w 3548024"/>
                  <a:gd name="connsiteY45" fmla="*/ 263297 h 3863723"/>
                  <a:gd name="connsiteX46" fmla="*/ 2490894 w 3548024"/>
                  <a:gd name="connsiteY46" fmla="*/ 293777 h 3863723"/>
                  <a:gd name="connsiteX47" fmla="*/ 2511214 w 3548024"/>
                  <a:gd name="connsiteY47" fmla="*/ 354737 h 3863723"/>
                  <a:gd name="connsiteX48" fmla="*/ 2541694 w 3548024"/>
                  <a:gd name="connsiteY48" fmla="*/ 466497 h 3863723"/>
                  <a:gd name="connsiteX49" fmla="*/ 2562014 w 3548024"/>
                  <a:gd name="connsiteY49" fmla="*/ 557937 h 3863723"/>
                  <a:gd name="connsiteX50" fmla="*/ 2572174 w 3548024"/>
                  <a:gd name="connsiteY50" fmla="*/ 588417 h 3863723"/>
                  <a:gd name="connsiteX51" fmla="*/ 2490894 w 3548024"/>
                  <a:gd name="connsiteY51" fmla="*/ 822097 h 3863723"/>
                  <a:gd name="connsiteX52" fmla="*/ 2419774 w 3548024"/>
                  <a:gd name="connsiteY52" fmla="*/ 1076097 h 3863723"/>
                  <a:gd name="connsiteX53" fmla="*/ 2358814 w 3548024"/>
                  <a:gd name="connsiteY53" fmla="*/ 1045617 h 3863723"/>
                  <a:gd name="connsiteX54" fmla="*/ 2257214 w 3548024"/>
                  <a:gd name="connsiteY54" fmla="*/ 872897 h 3863723"/>
                  <a:gd name="connsiteX55" fmla="*/ 2216574 w 3548024"/>
                  <a:gd name="connsiteY55" fmla="*/ 791617 h 3863723"/>
                  <a:gd name="connsiteX56" fmla="*/ 2196254 w 3548024"/>
                  <a:gd name="connsiteY56" fmla="*/ 822097 h 3863723"/>
                  <a:gd name="connsiteX57" fmla="*/ 2236894 w 3548024"/>
                  <a:gd name="connsiteY57" fmla="*/ 923697 h 3863723"/>
                  <a:gd name="connsiteX58" fmla="*/ 2297854 w 3548024"/>
                  <a:gd name="connsiteY58" fmla="*/ 1035457 h 3863723"/>
                  <a:gd name="connsiteX59" fmla="*/ 2348654 w 3548024"/>
                  <a:gd name="connsiteY59" fmla="*/ 1116737 h 3863723"/>
                  <a:gd name="connsiteX60" fmla="*/ 2379134 w 3548024"/>
                  <a:gd name="connsiteY60" fmla="*/ 1147217 h 3863723"/>
                  <a:gd name="connsiteX61" fmla="*/ 2358814 w 3548024"/>
                  <a:gd name="connsiteY61" fmla="*/ 1258977 h 3863723"/>
                  <a:gd name="connsiteX62" fmla="*/ 2257214 w 3548024"/>
                  <a:gd name="connsiteY62" fmla="*/ 1604417 h 3863723"/>
                  <a:gd name="connsiteX63" fmla="*/ 2206414 w 3548024"/>
                  <a:gd name="connsiteY63" fmla="*/ 1858417 h 3863723"/>
                  <a:gd name="connsiteX64" fmla="*/ 2155614 w 3548024"/>
                  <a:gd name="connsiteY64" fmla="*/ 2000657 h 3863723"/>
                  <a:gd name="connsiteX65" fmla="*/ 2084494 w 3548024"/>
                  <a:gd name="connsiteY65" fmla="*/ 2020977 h 3863723"/>
                  <a:gd name="connsiteX66" fmla="*/ 2043854 w 3548024"/>
                  <a:gd name="connsiteY66" fmla="*/ 1868577 h 3863723"/>
                  <a:gd name="connsiteX67" fmla="*/ 1952414 w 3548024"/>
                  <a:gd name="connsiteY67" fmla="*/ 1533297 h 3863723"/>
                  <a:gd name="connsiteX68" fmla="*/ 1840654 w 3548024"/>
                  <a:gd name="connsiteY68" fmla="*/ 1076097 h 3863723"/>
                  <a:gd name="connsiteX69" fmla="*/ 1800014 w 3548024"/>
                  <a:gd name="connsiteY69" fmla="*/ 618897 h 3863723"/>
                  <a:gd name="connsiteX70" fmla="*/ 1867129 w 3548024"/>
                  <a:gd name="connsiteY70" fmla="*/ 38001 h 3863723"/>
                  <a:gd name="connsiteX71" fmla="*/ 1795121 w 3548024"/>
                  <a:gd name="connsiteY71" fmla="*/ 110009 h 3863723"/>
                  <a:gd name="connsiteX72" fmla="*/ 1759374 w 3548024"/>
                  <a:gd name="connsiteY72" fmla="*/ 547777 h 3863723"/>
                  <a:gd name="connsiteX73" fmla="*/ 1759374 w 3548024"/>
                  <a:gd name="connsiteY73" fmla="*/ 740817 h 3863723"/>
                  <a:gd name="connsiteX74" fmla="*/ 1769534 w 3548024"/>
                  <a:gd name="connsiteY74" fmla="*/ 852577 h 3863723"/>
                  <a:gd name="connsiteX75" fmla="*/ 1728894 w 3548024"/>
                  <a:gd name="connsiteY75" fmla="*/ 791617 h 3863723"/>
                  <a:gd name="connsiteX76" fmla="*/ 1617134 w 3548024"/>
                  <a:gd name="connsiteY76" fmla="*/ 588417 h 3863723"/>
                  <a:gd name="connsiteX77" fmla="*/ 1566334 w 3548024"/>
                  <a:gd name="connsiteY77" fmla="*/ 324257 h 3863723"/>
                  <a:gd name="connsiteX78" fmla="*/ 1535854 w 3548024"/>
                  <a:gd name="connsiteY78" fmla="*/ 242977 h 3863723"/>
                  <a:gd name="connsiteX79" fmla="*/ 1515534 w 3548024"/>
                  <a:gd name="connsiteY79" fmla="*/ 303937 h 3863723"/>
                  <a:gd name="connsiteX80" fmla="*/ 1546014 w 3548024"/>
                  <a:gd name="connsiteY80" fmla="*/ 547777 h 3863723"/>
                  <a:gd name="connsiteX81" fmla="*/ 1566334 w 3548024"/>
                  <a:gd name="connsiteY81" fmla="*/ 608737 h 3863723"/>
                  <a:gd name="connsiteX82" fmla="*/ 1535854 w 3548024"/>
                  <a:gd name="connsiteY82" fmla="*/ 598577 h 3863723"/>
                  <a:gd name="connsiteX83" fmla="*/ 1434254 w 3548024"/>
                  <a:gd name="connsiteY83" fmla="*/ 517297 h 3863723"/>
                  <a:gd name="connsiteX84" fmla="*/ 1322494 w 3548024"/>
                  <a:gd name="connsiteY84" fmla="*/ 456337 h 3863723"/>
                  <a:gd name="connsiteX85" fmla="*/ 1312334 w 3548024"/>
                  <a:gd name="connsiteY85" fmla="*/ 486817 h 3863723"/>
                  <a:gd name="connsiteX86" fmla="*/ 1424094 w 3548024"/>
                  <a:gd name="connsiteY86" fmla="*/ 578257 h 3863723"/>
                  <a:gd name="connsiteX87" fmla="*/ 1566334 w 3548024"/>
                  <a:gd name="connsiteY87" fmla="*/ 659537 h 3863723"/>
                  <a:gd name="connsiteX88" fmla="*/ 1596814 w 3548024"/>
                  <a:gd name="connsiteY88" fmla="*/ 679857 h 3863723"/>
                  <a:gd name="connsiteX89" fmla="*/ 1678094 w 3548024"/>
                  <a:gd name="connsiteY89" fmla="*/ 811937 h 3863723"/>
                  <a:gd name="connsiteX90" fmla="*/ 1759374 w 3548024"/>
                  <a:gd name="connsiteY90" fmla="*/ 913537 h 3863723"/>
                  <a:gd name="connsiteX91" fmla="*/ 1779694 w 3548024"/>
                  <a:gd name="connsiteY91" fmla="*/ 1025297 h 3863723"/>
                  <a:gd name="connsiteX92" fmla="*/ 1810174 w 3548024"/>
                  <a:gd name="connsiteY92" fmla="*/ 1218337 h 3863723"/>
                  <a:gd name="connsiteX93" fmla="*/ 1871134 w 3548024"/>
                  <a:gd name="connsiteY93" fmla="*/ 1492657 h 3863723"/>
                  <a:gd name="connsiteX94" fmla="*/ 1850814 w 3548024"/>
                  <a:gd name="connsiteY94" fmla="*/ 1492657 h 3863723"/>
                  <a:gd name="connsiteX95" fmla="*/ 1586654 w 3548024"/>
                  <a:gd name="connsiteY95" fmla="*/ 1319937 h 3863723"/>
                  <a:gd name="connsiteX96" fmla="*/ 1403774 w 3548024"/>
                  <a:gd name="connsiteY96" fmla="*/ 1096417 h 3863723"/>
                  <a:gd name="connsiteX97" fmla="*/ 1322494 w 3548024"/>
                  <a:gd name="connsiteY97" fmla="*/ 964337 h 3863723"/>
                  <a:gd name="connsiteX98" fmla="*/ 1302174 w 3548024"/>
                  <a:gd name="connsiteY98" fmla="*/ 801777 h 3863723"/>
                  <a:gd name="connsiteX99" fmla="*/ 1281854 w 3548024"/>
                  <a:gd name="connsiteY99" fmla="*/ 771297 h 3863723"/>
                  <a:gd name="connsiteX100" fmla="*/ 1251374 w 3548024"/>
                  <a:gd name="connsiteY100" fmla="*/ 852577 h 3863723"/>
                  <a:gd name="connsiteX101" fmla="*/ 1261534 w 3548024"/>
                  <a:gd name="connsiteY101" fmla="*/ 954177 h 3863723"/>
                  <a:gd name="connsiteX102" fmla="*/ 1180254 w 3548024"/>
                  <a:gd name="connsiteY102" fmla="*/ 872897 h 3863723"/>
                  <a:gd name="connsiteX103" fmla="*/ 1007534 w 3548024"/>
                  <a:gd name="connsiteY103" fmla="*/ 690017 h 3863723"/>
                  <a:gd name="connsiteX104" fmla="*/ 936414 w 3548024"/>
                  <a:gd name="connsiteY104" fmla="*/ 557937 h 3863723"/>
                  <a:gd name="connsiteX105" fmla="*/ 885614 w 3548024"/>
                  <a:gd name="connsiteY105" fmla="*/ 476657 h 3863723"/>
                  <a:gd name="connsiteX106" fmla="*/ 855134 w 3548024"/>
                  <a:gd name="connsiteY106" fmla="*/ 476657 h 3863723"/>
                  <a:gd name="connsiteX107" fmla="*/ 875454 w 3548024"/>
                  <a:gd name="connsiteY107" fmla="*/ 547777 h 3863723"/>
                  <a:gd name="connsiteX108" fmla="*/ 977054 w 3548024"/>
                  <a:gd name="connsiteY108" fmla="*/ 730657 h 3863723"/>
                  <a:gd name="connsiteX109" fmla="*/ 1078654 w 3548024"/>
                  <a:gd name="connsiteY109" fmla="*/ 832257 h 3863723"/>
                  <a:gd name="connsiteX110" fmla="*/ 1007534 w 3548024"/>
                  <a:gd name="connsiteY110" fmla="*/ 832257 h 3863723"/>
                  <a:gd name="connsiteX111" fmla="*/ 844974 w 3548024"/>
                  <a:gd name="connsiteY111" fmla="*/ 761137 h 3863723"/>
                  <a:gd name="connsiteX112" fmla="*/ 824654 w 3548024"/>
                  <a:gd name="connsiteY112" fmla="*/ 781457 h 3863723"/>
                  <a:gd name="connsiteX113" fmla="*/ 916094 w 3548024"/>
                  <a:gd name="connsiteY113" fmla="*/ 832257 h 3863723"/>
                  <a:gd name="connsiteX114" fmla="*/ 1068494 w 3548024"/>
                  <a:gd name="connsiteY114" fmla="*/ 893217 h 3863723"/>
                  <a:gd name="connsiteX115" fmla="*/ 1119294 w 3548024"/>
                  <a:gd name="connsiteY115" fmla="*/ 903377 h 3863723"/>
                  <a:gd name="connsiteX116" fmla="*/ 1241214 w 3548024"/>
                  <a:gd name="connsiteY116" fmla="*/ 1004977 h 3863723"/>
                  <a:gd name="connsiteX117" fmla="*/ 1281854 w 3548024"/>
                  <a:gd name="connsiteY117" fmla="*/ 1035457 h 3863723"/>
                  <a:gd name="connsiteX118" fmla="*/ 1393614 w 3548024"/>
                  <a:gd name="connsiteY118" fmla="*/ 1167537 h 3863723"/>
                  <a:gd name="connsiteX119" fmla="*/ 1495214 w 3548024"/>
                  <a:gd name="connsiteY119" fmla="*/ 1299617 h 3863723"/>
                  <a:gd name="connsiteX120" fmla="*/ 1678094 w 3548024"/>
                  <a:gd name="connsiteY120" fmla="*/ 1472337 h 3863723"/>
                  <a:gd name="connsiteX121" fmla="*/ 1840654 w 3548024"/>
                  <a:gd name="connsiteY121" fmla="*/ 1604417 h 3863723"/>
                  <a:gd name="connsiteX122" fmla="*/ 1860974 w 3548024"/>
                  <a:gd name="connsiteY122" fmla="*/ 1655217 h 3863723"/>
                  <a:gd name="connsiteX123" fmla="*/ 1881294 w 3548024"/>
                  <a:gd name="connsiteY123" fmla="*/ 1807617 h 3863723"/>
                  <a:gd name="connsiteX124" fmla="*/ 1891454 w 3548024"/>
                  <a:gd name="connsiteY124" fmla="*/ 1899057 h 3863723"/>
                  <a:gd name="connsiteX125" fmla="*/ 1881294 w 3548024"/>
                  <a:gd name="connsiteY125" fmla="*/ 2061617 h 3863723"/>
                  <a:gd name="connsiteX126" fmla="*/ 1769534 w 3548024"/>
                  <a:gd name="connsiteY126" fmla="*/ 2010817 h 3863723"/>
                  <a:gd name="connsiteX127" fmla="*/ 1495214 w 3548024"/>
                  <a:gd name="connsiteY127" fmla="*/ 1960017 h 3863723"/>
                  <a:gd name="connsiteX128" fmla="*/ 1251374 w 3548024"/>
                  <a:gd name="connsiteY128" fmla="*/ 1888897 h 3863723"/>
                  <a:gd name="connsiteX129" fmla="*/ 895774 w 3548024"/>
                  <a:gd name="connsiteY129" fmla="*/ 1756817 h 3863723"/>
                  <a:gd name="connsiteX130" fmla="*/ 662094 w 3548024"/>
                  <a:gd name="connsiteY130" fmla="*/ 1523137 h 3863723"/>
                  <a:gd name="connsiteX131" fmla="*/ 509694 w 3548024"/>
                  <a:gd name="connsiteY131" fmla="*/ 1319937 h 3863723"/>
                  <a:gd name="connsiteX132" fmla="*/ 418254 w 3548024"/>
                  <a:gd name="connsiteY132" fmla="*/ 1218337 h 3863723"/>
                  <a:gd name="connsiteX133" fmla="*/ 357294 w 3548024"/>
                  <a:gd name="connsiteY133" fmla="*/ 1228497 h 3863723"/>
                  <a:gd name="connsiteX134" fmla="*/ 438574 w 3548024"/>
                  <a:gd name="connsiteY134" fmla="*/ 1319937 h 3863723"/>
                  <a:gd name="connsiteX135" fmla="*/ 560494 w 3548024"/>
                  <a:gd name="connsiteY135" fmla="*/ 1502817 h 3863723"/>
                  <a:gd name="connsiteX136" fmla="*/ 621454 w 3548024"/>
                  <a:gd name="connsiteY136" fmla="*/ 1584097 h 3863723"/>
                  <a:gd name="connsiteX137" fmla="*/ 550334 w 3548024"/>
                  <a:gd name="connsiteY137" fmla="*/ 1573937 h 3863723"/>
                  <a:gd name="connsiteX138" fmla="*/ 377614 w 3548024"/>
                  <a:gd name="connsiteY138" fmla="*/ 1482497 h 3863723"/>
                  <a:gd name="connsiteX139" fmla="*/ 204894 w 3548024"/>
                  <a:gd name="connsiteY139" fmla="*/ 1360577 h 3863723"/>
                  <a:gd name="connsiteX140" fmla="*/ 42334 w 3548024"/>
                  <a:gd name="connsiteY140" fmla="*/ 1228497 h 3863723"/>
                  <a:gd name="connsiteX141" fmla="*/ 1694 w 3548024"/>
                  <a:gd name="connsiteY141" fmla="*/ 1238657 h 3863723"/>
                  <a:gd name="connsiteX142" fmla="*/ 82974 w 3548024"/>
                  <a:gd name="connsiteY142" fmla="*/ 1309777 h 3863723"/>
                  <a:gd name="connsiteX143" fmla="*/ 357294 w 3548024"/>
                  <a:gd name="connsiteY143" fmla="*/ 1533297 h 3863723"/>
                  <a:gd name="connsiteX144" fmla="*/ 601134 w 3548024"/>
                  <a:gd name="connsiteY144" fmla="*/ 1645057 h 3863723"/>
                  <a:gd name="connsiteX145" fmla="*/ 702734 w 3548024"/>
                  <a:gd name="connsiteY145" fmla="*/ 1665377 h 3863723"/>
                  <a:gd name="connsiteX146" fmla="*/ 753534 w 3548024"/>
                  <a:gd name="connsiteY146" fmla="*/ 1726337 h 3863723"/>
                  <a:gd name="connsiteX147" fmla="*/ 814494 w 3548024"/>
                  <a:gd name="connsiteY147" fmla="*/ 1777137 h 3863723"/>
                  <a:gd name="connsiteX148" fmla="*/ 905934 w 3548024"/>
                  <a:gd name="connsiteY148" fmla="*/ 1827937 h 3863723"/>
                  <a:gd name="connsiteX149" fmla="*/ 1231054 w 3548024"/>
                  <a:gd name="connsiteY149" fmla="*/ 1949857 h 3863723"/>
                  <a:gd name="connsiteX150" fmla="*/ 1535854 w 3548024"/>
                  <a:gd name="connsiteY150" fmla="*/ 2061617 h 3863723"/>
                  <a:gd name="connsiteX151" fmla="*/ 1647614 w 3548024"/>
                  <a:gd name="connsiteY151" fmla="*/ 2132737 h 3863723"/>
                  <a:gd name="connsiteX152" fmla="*/ 1464734 w 3548024"/>
                  <a:gd name="connsiteY152" fmla="*/ 2102257 h 3863723"/>
                  <a:gd name="connsiteX153" fmla="*/ 1281854 w 3548024"/>
                  <a:gd name="connsiteY153" fmla="*/ 2102257 h 3863723"/>
                  <a:gd name="connsiteX154" fmla="*/ 1048174 w 3548024"/>
                  <a:gd name="connsiteY154" fmla="*/ 2081937 h 3863723"/>
                  <a:gd name="connsiteX155" fmla="*/ 804334 w 3548024"/>
                  <a:gd name="connsiteY155" fmla="*/ 2010817 h 3863723"/>
                  <a:gd name="connsiteX156" fmla="*/ 540174 w 3548024"/>
                  <a:gd name="connsiteY156" fmla="*/ 1919377 h 3863723"/>
                  <a:gd name="connsiteX157" fmla="*/ 509694 w 3548024"/>
                  <a:gd name="connsiteY157" fmla="*/ 1909217 h 3863723"/>
                  <a:gd name="connsiteX158" fmla="*/ 377614 w 3548024"/>
                  <a:gd name="connsiteY158" fmla="*/ 1817777 h 3863723"/>
                  <a:gd name="connsiteX159" fmla="*/ 336974 w 3548024"/>
                  <a:gd name="connsiteY159" fmla="*/ 1827937 h 3863723"/>
                  <a:gd name="connsiteX160" fmla="*/ 469054 w 3548024"/>
                  <a:gd name="connsiteY160" fmla="*/ 1949857 h 3863723"/>
                  <a:gd name="connsiteX161" fmla="*/ 723054 w 3548024"/>
                  <a:gd name="connsiteY161" fmla="*/ 2031137 h 3863723"/>
                  <a:gd name="connsiteX162" fmla="*/ 601134 w 3548024"/>
                  <a:gd name="connsiteY162" fmla="*/ 2031137 h 3863723"/>
                  <a:gd name="connsiteX163" fmla="*/ 469054 w 3548024"/>
                  <a:gd name="connsiteY163" fmla="*/ 2020977 h 3863723"/>
                  <a:gd name="connsiteX164" fmla="*/ 469054 w 3548024"/>
                  <a:gd name="connsiteY164" fmla="*/ 2071777 h 3863723"/>
                  <a:gd name="connsiteX165" fmla="*/ 580814 w 3548024"/>
                  <a:gd name="connsiteY165" fmla="*/ 2071777 h 3863723"/>
                  <a:gd name="connsiteX166" fmla="*/ 784014 w 3548024"/>
                  <a:gd name="connsiteY166" fmla="*/ 2071777 h 3863723"/>
                  <a:gd name="connsiteX167" fmla="*/ 987214 w 3548024"/>
                  <a:gd name="connsiteY167" fmla="*/ 2112417 h 3863723"/>
                  <a:gd name="connsiteX168" fmla="*/ 1261534 w 3548024"/>
                  <a:gd name="connsiteY168" fmla="*/ 2132737 h 3863723"/>
                  <a:gd name="connsiteX169" fmla="*/ 1578766 w 3548024"/>
                  <a:gd name="connsiteY169" fmla="*/ 2175010 h 3863723"/>
                  <a:gd name="connsiteX170" fmla="*/ 1739054 w 3548024"/>
                  <a:gd name="connsiteY170" fmla="*/ 2305457 h 3863723"/>
                  <a:gd name="connsiteX171" fmla="*/ 1789854 w 3548024"/>
                  <a:gd name="connsiteY171" fmla="*/ 2437537 h 3863723"/>
                  <a:gd name="connsiteX172" fmla="*/ 1800014 w 3548024"/>
                  <a:gd name="connsiteY172" fmla="*/ 2681377 h 3863723"/>
                  <a:gd name="connsiteX173" fmla="*/ 1779694 w 3548024"/>
                  <a:gd name="connsiteY173" fmla="*/ 2935377 h 3863723"/>
                  <a:gd name="connsiteX174" fmla="*/ 1728894 w 3548024"/>
                  <a:gd name="connsiteY174" fmla="*/ 3230017 h 3863723"/>
                  <a:gd name="connsiteX175" fmla="*/ 1678094 w 3548024"/>
                  <a:gd name="connsiteY175" fmla="*/ 3524657 h 3863723"/>
                  <a:gd name="connsiteX176" fmla="*/ 1627294 w 3548024"/>
                  <a:gd name="connsiteY176" fmla="*/ 3768497 h 3863723"/>
                  <a:gd name="connsiteX177" fmla="*/ 1820334 w 3548024"/>
                  <a:gd name="connsiteY177" fmla="*/ 3849777 h 3863723"/>
                  <a:gd name="connsiteX178" fmla="*/ 2114974 w 3548024"/>
                  <a:gd name="connsiteY178" fmla="*/ 3859937 h 3863723"/>
                  <a:gd name="connsiteX179" fmla="*/ 2186094 w 3548024"/>
                  <a:gd name="connsiteY179" fmla="*/ 3809137 h 3863723"/>
                  <a:gd name="connsiteX180" fmla="*/ 2175934 w 3548024"/>
                  <a:gd name="connsiteY180" fmla="*/ 3453537 h 3863723"/>
                  <a:gd name="connsiteX0" fmla="*/ 2224448 w 3548024"/>
                  <a:gd name="connsiteY0" fmla="*/ 3383831 h 3863723"/>
                  <a:gd name="connsiteX1" fmla="*/ 2198719 w 3548024"/>
                  <a:gd name="connsiteY1" fmla="*/ 2548406 h 3863723"/>
                  <a:gd name="connsiteX2" fmla="*/ 2298846 w 3548024"/>
                  <a:gd name="connsiteY2" fmla="*/ 2247018 h 3863723"/>
                  <a:gd name="connsiteX3" fmla="*/ 2622974 w 3548024"/>
                  <a:gd name="connsiteY3" fmla="*/ 2020977 h 3863723"/>
                  <a:gd name="connsiteX4" fmla="*/ 3009054 w 3548024"/>
                  <a:gd name="connsiteY4" fmla="*/ 1797457 h 3863723"/>
                  <a:gd name="connsiteX5" fmla="*/ 3283374 w 3548024"/>
                  <a:gd name="connsiteY5" fmla="*/ 1685697 h 3863723"/>
                  <a:gd name="connsiteX6" fmla="*/ 3466254 w 3548024"/>
                  <a:gd name="connsiteY6" fmla="*/ 1573937 h 3863723"/>
                  <a:gd name="connsiteX7" fmla="*/ 3547534 w 3548024"/>
                  <a:gd name="connsiteY7" fmla="*/ 1462177 h 3863723"/>
                  <a:gd name="connsiteX8" fmla="*/ 3496734 w 3548024"/>
                  <a:gd name="connsiteY8" fmla="*/ 1452017 h 3863723"/>
                  <a:gd name="connsiteX9" fmla="*/ 3425614 w 3548024"/>
                  <a:gd name="connsiteY9" fmla="*/ 1553617 h 3863723"/>
                  <a:gd name="connsiteX10" fmla="*/ 3232574 w 3548024"/>
                  <a:gd name="connsiteY10" fmla="*/ 1655217 h 3863723"/>
                  <a:gd name="connsiteX11" fmla="*/ 2917614 w 3548024"/>
                  <a:gd name="connsiteY11" fmla="*/ 1787297 h 3863723"/>
                  <a:gd name="connsiteX12" fmla="*/ 2887134 w 3548024"/>
                  <a:gd name="connsiteY12" fmla="*/ 1777137 h 3863723"/>
                  <a:gd name="connsiteX13" fmla="*/ 2917614 w 3548024"/>
                  <a:gd name="connsiteY13" fmla="*/ 1665377 h 3863723"/>
                  <a:gd name="connsiteX14" fmla="*/ 2978574 w 3548024"/>
                  <a:gd name="connsiteY14" fmla="*/ 1502817 h 3863723"/>
                  <a:gd name="connsiteX15" fmla="*/ 2978574 w 3548024"/>
                  <a:gd name="connsiteY15" fmla="*/ 1452017 h 3863723"/>
                  <a:gd name="connsiteX16" fmla="*/ 2927774 w 3548024"/>
                  <a:gd name="connsiteY16" fmla="*/ 1462177 h 3863723"/>
                  <a:gd name="connsiteX17" fmla="*/ 2897294 w 3548024"/>
                  <a:gd name="connsiteY17" fmla="*/ 1543457 h 3863723"/>
                  <a:gd name="connsiteX18" fmla="*/ 2816014 w 3548024"/>
                  <a:gd name="connsiteY18" fmla="*/ 1766977 h 3863723"/>
                  <a:gd name="connsiteX19" fmla="*/ 2785534 w 3548024"/>
                  <a:gd name="connsiteY19" fmla="*/ 1848257 h 3863723"/>
                  <a:gd name="connsiteX20" fmla="*/ 2586878 w 3548024"/>
                  <a:gd name="connsiteY20" fmla="*/ 1958986 h 3863723"/>
                  <a:gd name="connsiteX21" fmla="*/ 2368974 w 3548024"/>
                  <a:gd name="connsiteY21" fmla="*/ 2081937 h 3863723"/>
                  <a:gd name="connsiteX22" fmla="*/ 2226734 w 3548024"/>
                  <a:gd name="connsiteY22" fmla="*/ 2193697 h 3863723"/>
                  <a:gd name="connsiteX23" fmla="*/ 2308014 w 3548024"/>
                  <a:gd name="connsiteY23" fmla="*/ 1848257 h 3863723"/>
                  <a:gd name="connsiteX24" fmla="*/ 2379134 w 3548024"/>
                  <a:gd name="connsiteY24" fmla="*/ 1462177 h 3863723"/>
                  <a:gd name="connsiteX25" fmla="*/ 2592494 w 3548024"/>
                  <a:gd name="connsiteY25" fmla="*/ 1238657 h 3863723"/>
                  <a:gd name="connsiteX26" fmla="*/ 2663614 w 3548024"/>
                  <a:gd name="connsiteY26" fmla="*/ 1076097 h 3863723"/>
                  <a:gd name="connsiteX27" fmla="*/ 2622974 w 3548024"/>
                  <a:gd name="connsiteY27" fmla="*/ 1076097 h 3863723"/>
                  <a:gd name="connsiteX28" fmla="*/ 2562014 w 3548024"/>
                  <a:gd name="connsiteY28" fmla="*/ 1208177 h 3863723"/>
                  <a:gd name="connsiteX29" fmla="*/ 2409614 w 3548024"/>
                  <a:gd name="connsiteY29" fmla="*/ 1330097 h 3863723"/>
                  <a:gd name="connsiteX30" fmla="*/ 2460414 w 3548024"/>
                  <a:gd name="connsiteY30" fmla="*/ 1157377 h 3863723"/>
                  <a:gd name="connsiteX31" fmla="*/ 2541694 w 3548024"/>
                  <a:gd name="connsiteY31" fmla="*/ 862737 h 3863723"/>
                  <a:gd name="connsiteX32" fmla="*/ 2643294 w 3548024"/>
                  <a:gd name="connsiteY32" fmla="*/ 771297 h 3863723"/>
                  <a:gd name="connsiteX33" fmla="*/ 2724574 w 3548024"/>
                  <a:gd name="connsiteY33" fmla="*/ 679857 h 3863723"/>
                  <a:gd name="connsiteX34" fmla="*/ 2734734 w 3548024"/>
                  <a:gd name="connsiteY34" fmla="*/ 629057 h 3863723"/>
                  <a:gd name="connsiteX35" fmla="*/ 2694094 w 3548024"/>
                  <a:gd name="connsiteY35" fmla="*/ 649377 h 3863723"/>
                  <a:gd name="connsiteX36" fmla="*/ 2622974 w 3548024"/>
                  <a:gd name="connsiteY36" fmla="*/ 730657 h 3863723"/>
                  <a:gd name="connsiteX37" fmla="*/ 2562014 w 3548024"/>
                  <a:gd name="connsiteY37" fmla="*/ 761137 h 3863723"/>
                  <a:gd name="connsiteX38" fmla="*/ 2673774 w 3548024"/>
                  <a:gd name="connsiteY38" fmla="*/ 456337 h 3863723"/>
                  <a:gd name="connsiteX39" fmla="*/ 2724574 w 3548024"/>
                  <a:gd name="connsiteY39" fmla="*/ 222657 h 3863723"/>
                  <a:gd name="connsiteX40" fmla="*/ 2683934 w 3548024"/>
                  <a:gd name="connsiteY40" fmla="*/ 212497 h 3863723"/>
                  <a:gd name="connsiteX41" fmla="*/ 2663614 w 3548024"/>
                  <a:gd name="connsiteY41" fmla="*/ 324257 h 3863723"/>
                  <a:gd name="connsiteX42" fmla="*/ 2612814 w 3548024"/>
                  <a:gd name="connsiteY42" fmla="*/ 496977 h 3863723"/>
                  <a:gd name="connsiteX43" fmla="*/ 2592494 w 3548024"/>
                  <a:gd name="connsiteY43" fmla="*/ 496977 h 3863723"/>
                  <a:gd name="connsiteX44" fmla="*/ 2551854 w 3548024"/>
                  <a:gd name="connsiteY44" fmla="*/ 354737 h 3863723"/>
                  <a:gd name="connsiteX45" fmla="*/ 2521374 w 3548024"/>
                  <a:gd name="connsiteY45" fmla="*/ 263297 h 3863723"/>
                  <a:gd name="connsiteX46" fmla="*/ 2490894 w 3548024"/>
                  <a:gd name="connsiteY46" fmla="*/ 293777 h 3863723"/>
                  <a:gd name="connsiteX47" fmla="*/ 2511214 w 3548024"/>
                  <a:gd name="connsiteY47" fmla="*/ 354737 h 3863723"/>
                  <a:gd name="connsiteX48" fmla="*/ 2541694 w 3548024"/>
                  <a:gd name="connsiteY48" fmla="*/ 466497 h 3863723"/>
                  <a:gd name="connsiteX49" fmla="*/ 2562014 w 3548024"/>
                  <a:gd name="connsiteY49" fmla="*/ 557937 h 3863723"/>
                  <a:gd name="connsiteX50" fmla="*/ 2572174 w 3548024"/>
                  <a:gd name="connsiteY50" fmla="*/ 588417 h 3863723"/>
                  <a:gd name="connsiteX51" fmla="*/ 2490894 w 3548024"/>
                  <a:gd name="connsiteY51" fmla="*/ 822097 h 3863723"/>
                  <a:gd name="connsiteX52" fmla="*/ 2419774 w 3548024"/>
                  <a:gd name="connsiteY52" fmla="*/ 1076097 h 3863723"/>
                  <a:gd name="connsiteX53" fmla="*/ 2358814 w 3548024"/>
                  <a:gd name="connsiteY53" fmla="*/ 1045617 h 3863723"/>
                  <a:gd name="connsiteX54" fmla="*/ 2257214 w 3548024"/>
                  <a:gd name="connsiteY54" fmla="*/ 872897 h 3863723"/>
                  <a:gd name="connsiteX55" fmla="*/ 2216574 w 3548024"/>
                  <a:gd name="connsiteY55" fmla="*/ 791617 h 3863723"/>
                  <a:gd name="connsiteX56" fmla="*/ 2196254 w 3548024"/>
                  <a:gd name="connsiteY56" fmla="*/ 822097 h 3863723"/>
                  <a:gd name="connsiteX57" fmla="*/ 2236894 w 3548024"/>
                  <a:gd name="connsiteY57" fmla="*/ 923697 h 3863723"/>
                  <a:gd name="connsiteX58" fmla="*/ 2297854 w 3548024"/>
                  <a:gd name="connsiteY58" fmla="*/ 1035457 h 3863723"/>
                  <a:gd name="connsiteX59" fmla="*/ 2348654 w 3548024"/>
                  <a:gd name="connsiteY59" fmla="*/ 1116737 h 3863723"/>
                  <a:gd name="connsiteX60" fmla="*/ 2379134 w 3548024"/>
                  <a:gd name="connsiteY60" fmla="*/ 1147217 h 3863723"/>
                  <a:gd name="connsiteX61" fmla="*/ 2358814 w 3548024"/>
                  <a:gd name="connsiteY61" fmla="*/ 1258977 h 3863723"/>
                  <a:gd name="connsiteX62" fmla="*/ 2257214 w 3548024"/>
                  <a:gd name="connsiteY62" fmla="*/ 1604417 h 3863723"/>
                  <a:gd name="connsiteX63" fmla="*/ 2206414 w 3548024"/>
                  <a:gd name="connsiteY63" fmla="*/ 1858417 h 3863723"/>
                  <a:gd name="connsiteX64" fmla="*/ 2155614 w 3548024"/>
                  <a:gd name="connsiteY64" fmla="*/ 2000657 h 3863723"/>
                  <a:gd name="connsiteX65" fmla="*/ 2084494 w 3548024"/>
                  <a:gd name="connsiteY65" fmla="*/ 2020977 h 3863723"/>
                  <a:gd name="connsiteX66" fmla="*/ 2043854 w 3548024"/>
                  <a:gd name="connsiteY66" fmla="*/ 1868577 h 3863723"/>
                  <a:gd name="connsiteX67" fmla="*/ 1952414 w 3548024"/>
                  <a:gd name="connsiteY67" fmla="*/ 1533297 h 3863723"/>
                  <a:gd name="connsiteX68" fmla="*/ 1840654 w 3548024"/>
                  <a:gd name="connsiteY68" fmla="*/ 1076097 h 3863723"/>
                  <a:gd name="connsiteX69" fmla="*/ 1800014 w 3548024"/>
                  <a:gd name="connsiteY69" fmla="*/ 618897 h 3863723"/>
                  <a:gd name="connsiteX70" fmla="*/ 1867129 w 3548024"/>
                  <a:gd name="connsiteY70" fmla="*/ 38001 h 3863723"/>
                  <a:gd name="connsiteX71" fmla="*/ 1795121 w 3548024"/>
                  <a:gd name="connsiteY71" fmla="*/ 110009 h 3863723"/>
                  <a:gd name="connsiteX72" fmla="*/ 1759374 w 3548024"/>
                  <a:gd name="connsiteY72" fmla="*/ 547777 h 3863723"/>
                  <a:gd name="connsiteX73" fmla="*/ 1759374 w 3548024"/>
                  <a:gd name="connsiteY73" fmla="*/ 740817 h 3863723"/>
                  <a:gd name="connsiteX74" fmla="*/ 1769534 w 3548024"/>
                  <a:gd name="connsiteY74" fmla="*/ 852577 h 3863723"/>
                  <a:gd name="connsiteX75" fmla="*/ 1728894 w 3548024"/>
                  <a:gd name="connsiteY75" fmla="*/ 791617 h 3863723"/>
                  <a:gd name="connsiteX76" fmla="*/ 1617134 w 3548024"/>
                  <a:gd name="connsiteY76" fmla="*/ 588417 h 3863723"/>
                  <a:gd name="connsiteX77" fmla="*/ 1566334 w 3548024"/>
                  <a:gd name="connsiteY77" fmla="*/ 324257 h 3863723"/>
                  <a:gd name="connsiteX78" fmla="*/ 1535854 w 3548024"/>
                  <a:gd name="connsiteY78" fmla="*/ 242977 h 3863723"/>
                  <a:gd name="connsiteX79" fmla="*/ 1515534 w 3548024"/>
                  <a:gd name="connsiteY79" fmla="*/ 303937 h 3863723"/>
                  <a:gd name="connsiteX80" fmla="*/ 1546014 w 3548024"/>
                  <a:gd name="connsiteY80" fmla="*/ 547777 h 3863723"/>
                  <a:gd name="connsiteX81" fmla="*/ 1566334 w 3548024"/>
                  <a:gd name="connsiteY81" fmla="*/ 608737 h 3863723"/>
                  <a:gd name="connsiteX82" fmla="*/ 1535854 w 3548024"/>
                  <a:gd name="connsiteY82" fmla="*/ 598577 h 3863723"/>
                  <a:gd name="connsiteX83" fmla="*/ 1434254 w 3548024"/>
                  <a:gd name="connsiteY83" fmla="*/ 517297 h 3863723"/>
                  <a:gd name="connsiteX84" fmla="*/ 1322494 w 3548024"/>
                  <a:gd name="connsiteY84" fmla="*/ 456337 h 3863723"/>
                  <a:gd name="connsiteX85" fmla="*/ 1312334 w 3548024"/>
                  <a:gd name="connsiteY85" fmla="*/ 486817 h 3863723"/>
                  <a:gd name="connsiteX86" fmla="*/ 1424094 w 3548024"/>
                  <a:gd name="connsiteY86" fmla="*/ 578257 h 3863723"/>
                  <a:gd name="connsiteX87" fmla="*/ 1566334 w 3548024"/>
                  <a:gd name="connsiteY87" fmla="*/ 659537 h 3863723"/>
                  <a:gd name="connsiteX88" fmla="*/ 1596814 w 3548024"/>
                  <a:gd name="connsiteY88" fmla="*/ 679857 h 3863723"/>
                  <a:gd name="connsiteX89" fmla="*/ 1678094 w 3548024"/>
                  <a:gd name="connsiteY89" fmla="*/ 811937 h 3863723"/>
                  <a:gd name="connsiteX90" fmla="*/ 1759374 w 3548024"/>
                  <a:gd name="connsiteY90" fmla="*/ 913537 h 3863723"/>
                  <a:gd name="connsiteX91" fmla="*/ 1779694 w 3548024"/>
                  <a:gd name="connsiteY91" fmla="*/ 1025297 h 3863723"/>
                  <a:gd name="connsiteX92" fmla="*/ 1810174 w 3548024"/>
                  <a:gd name="connsiteY92" fmla="*/ 1218337 h 3863723"/>
                  <a:gd name="connsiteX93" fmla="*/ 1871134 w 3548024"/>
                  <a:gd name="connsiteY93" fmla="*/ 1492657 h 3863723"/>
                  <a:gd name="connsiteX94" fmla="*/ 1850814 w 3548024"/>
                  <a:gd name="connsiteY94" fmla="*/ 1492657 h 3863723"/>
                  <a:gd name="connsiteX95" fmla="*/ 1586654 w 3548024"/>
                  <a:gd name="connsiteY95" fmla="*/ 1319937 h 3863723"/>
                  <a:gd name="connsiteX96" fmla="*/ 1403774 w 3548024"/>
                  <a:gd name="connsiteY96" fmla="*/ 1096417 h 3863723"/>
                  <a:gd name="connsiteX97" fmla="*/ 1322494 w 3548024"/>
                  <a:gd name="connsiteY97" fmla="*/ 964337 h 3863723"/>
                  <a:gd name="connsiteX98" fmla="*/ 1302174 w 3548024"/>
                  <a:gd name="connsiteY98" fmla="*/ 801777 h 3863723"/>
                  <a:gd name="connsiteX99" fmla="*/ 1281854 w 3548024"/>
                  <a:gd name="connsiteY99" fmla="*/ 771297 h 3863723"/>
                  <a:gd name="connsiteX100" fmla="*/ 1251374 w 3548024"/>
                  <a:gd name="connsiteY100" fmla="*/ 852577 h 3863723"/>
                  <a:gd name="connsiteX101" fmla="*/ 1261534 w 3548024"/>
                  <a:gd name="connsiteY101" fmla="*/ 954177 h 3863723"/>
                  <a:gd name="connsiteX102" fmla="*/ 1180254 w 3548024"/>
                  <a:gd name="connsiteY102" fmla="*/ 872897 h 3863723"/>
                  <a:gd name="connsiteX103" fmla="*/ 1007534 w 3548024"/>
                  <a:gd name="connsiteY103" fmla="*/ 690017 h 3863723"/>
                  <a:gd name="connsiteX104" fmla="*/ 936414 w 3548024"/>
                  <a:gd name="connsiteY104" fmla="*/ 557937 h 3863723"/>
                  <a:gd name="connsiteX105" fmla="*/ 885614 w 3548024"/>
                  <a:gd name="connsiteY105" fmla="*/ 476657 h 3863723"/>
                  <a:gd name="connsiteX106" fmla="*/ 855134 w 3548024"/>
                  <a:gd name="connsiteY106" fmla="*/ 476657 h 3863723"/>
                  <a:gd name="connsiteX107" fmla="*/ 875454 w 3548024"/>
                  <a:gd name="connsiteY107" fmla="*/ 547777 h 3863723"/>
                  <a:gd name="connsiteX108" fmla="*/ 977054 w 3548024"/>
                  <a:gd name="connsiteY108" fmla="*/ 730657 h 3863723"/>
                  <a:gd name="connsiteX109" fmla="*/ 1078654 w 3548024"/>
                  <a:gd name="connsiteY109" fmla="*/ 832257 h 3863723"/>
                  <a:gd name="connsiteX110" fmla="*/ 1007534 w 3548024"/>
                  <a:gd name="connsiteY110" fmla="*/ 832257 h 3863723"/>
                  <a:gd name="connsiteX111" fmla="*/ 844974 w 3548024"/>
                  <a:gd name="connsiteY111" fmla="*/ 761137 h 3863723"/>
                  <a:gd name="connsiteX112" fmla="*/ 824654 w 3548024"/>
                  <a:gd name="connsiteY112" fmla="*/ 781457 h 3863723"/>
                  <a:gd name="connsiteX113" fmla="*/ 916094 w 3548024"/>
                  <a:gd name="connsiteY113" fmla="*/ 832257 h 3863723"/>
                  <a:gd name="connsiteX114" fmla="*/ 1068494 w 3548024"/>
                  <a:gd name="connsiteY114" fmla="*/ 893217 h 3863723"/>
                  <a:gd name="connsiteX115" fmla="*/ 1119294 w 3548024"/>
                  <a:gd name="connsiteY115" fmla="*/ 903377 h 3863723"/>
                  <a:gd name="connsiteX116" fmla="*/ 1241214 w 3548024"/>
                  <a:gd name="connsiteY116" fmla="*/ 1004977 h 3863723"/>
                  <a:gd name="connsiteX117" fmla="*/ 1281854 w 3548024"/>
                  <a:gd name="connsiteY117" fmla="*/ 1035457 h 3863723"/>
                  <a:gd name="connsiteX118" fmla="*/ 1393614 w 3548024"/>
                  <a:gd name="connsiteY118" fmla="*/ 1167537 h 3863723"/>
                  <a:gd name="connsiteX119" fmla="*/ 1495214 w 3548024"/>
                  <a:gd name="connsiteY119" fmla="*/ 1299617 h 3863723"/>
                  <a:gd name="connsiteX120" fmla="*/ 1678094 w 3548024"/>
                  <a:gd name="connsiteY120" fmla="*/ 1472337 h 3863723"/>
                  <a:gd name="connsiteX121" fmla="*/ 1840654 w 3548024"/>
                  <a:gd name="connsiteY121" fmla="*/ 1604417 h 3863723"/>
                  <a:gd name="connsiteX122" fmla="*/ 1860974 w 3548024"/>
                  <a:gd name="connsiteY122" fmla="*/ 1655217 h 3863723"/>
                  <a:gd name="connsiteX123" fmla="*/ 1881294 w 3548024"/>
                  <a:gd name="connsiteY123" fmla="*/ 1807617 h 3863723"/>
                  <a:gd name="connsiteX124" fmla="*/ 1891454 w 3548024"/>
                  <a:gd name="connsiteY124" fmla="*/ 1899057 h 3863723"/>
                  <a:gd name="connsiteX125" fmla="*/ 1881294 w 3548024"/>
                  <a:gd name="connsiteY125" fmla="*/ 2061617 h 3863723"/>
                  <a:gd name="connsiteX126" fmla="*/ 1769534 w 3548024"/>
                  <a:gd name="connsiteY126" fmla="*/ 2010817 h 3863723"/>
                  <a:gd name="connsiteX127" fmla="*/ 1495214 w 3548024"/>
                  <a:gd name="connsiteY127" fmla="*/ 1960017 h 3863723"/>
                  <a:gd name="connsiteX128" fmla="*/ 1251374 w 3548024"/>
                  <a:gd name="connsiteY128" fmla="*/ 1888897 h 3863723"/>
                  <a:gd name="connsiteX129" fmla="*/ 895774 w 3548024"/>
                  <a:gd name="connsiteY129" fmla="*/ 1756817 h 3863723"/>
                  <a:gd name="connsiteX130" fmla="*/ 662094 w 3548024"/>
                  <a:gd name="connsiteY130" fmla="*/ 1523137 h 3863723"/>
                  <a:gd name="connsiteX131" fmla="*/ 509694 w 3548024"/>
                  <a:gd name="connsiteY131" fmla="*/ 1319937 h 3863723"/>
                  <a:gd name="connsiteX132" fmla="*/ 418254 w 3548024"/>
                  <a:gd name="connsiteY132" fmla="*/ 1218337 h 3863723"/>
                  <a:gd name="connsiteX133" fmla="*/ 357294 w 3548024"/>
                  <a:gd name="connsiteY133" fmla="*/ 1228497 h 3863723"/>
                  <a:gd name="connsiteX134" fmla="*/ 438574 w 3548024"/>
                  <a:gd name="connsiteY134" fmla="*/ 1319937 h 3863723"/>
                  <a:gd name="connsiteX135" fmla="*/ 560494 w 3548024"/>
                  <a:gd name="connsiteY135" fmla="*/ 1502817 h 3863723"/>
                  <a:gd name="connsiteX136" fmla="*/ 621454 w 3548024"/>
                  <a:gd name="connsiteY136" fmla="*/ 1584097 h 3863723"/>
                  <a:gd name="connsiteX137" fmla="*/ 550334 w 3548024"/>
                  <a:gd name="connsiteY137" fmla="*/ 1573937 h 3863723"/>
                  <a:gd name="connsiteX138" fmla="*/ 377614 w 3548024"/>
                  <a:gd name="connsiteY138" fmla="*/ 1482497 h 3863723"/>
                  <a:gd name="connsiteX139" fmla="*/ 204894 w 3548024"/>
                  <a:gd name="connsiteY139" fmla="*/ 1360577 h 3863723"/>
                  <a:gd name="connsiteX140" fmla="*/ 42334 w 3548024"/>
                  <a:gd name="connsiteY140" fmla="*/ 1228497 h 3863723"/>
                  <a:gd name="connsiteX141" fmla="*/ 1694 w 3548024"/>
                  <a:gd name="connsiteY141" fmla="*/ 1238657 h 3863723"/>
                  <a:gd name="connsiteX142" fmla="*/ 82974 w 3548024"/>
                  <a:gd name="connsiteY142" fmla="*/ 1309777 h 3863723"/>
                  <a:gd name="connsiteX143" fmla="*/ 357294 w 3548024"/>
                  <a:gd name="connsiteY143" fmla="*/ 1533297 h 3863723"/>
                  <a:gd name="connsiteX144" fmla="*/ 601134 w 3548024"/>
                  <a:gd name="connsiteY144" fmla="*/ 1645057 h 3863723"/>
                  <a:gd name="connsiteX145" fmla="*/ 702734 w 3548024"/>
                  <a:gd name="connsiteY145" fmla="*/ 1665377 h 3863723"/>
                  <a:gd name="connsiteX146" fmla="*/ 753534 w 3548024"/>
                  <a:gd name="connsiteY146" fmla="*/ 1726337 h 3863723"/>
                  <a:gd name="connsiteX147" fmla="*/ 814494 w 3548024"/>
                  <a:gd name="connsiteY147" fmla="*/ 1777137 h 3863723"/>
                  <a:gd name="connsiteX148" fmla="*/ 905934 w 3548024"/>
                  <a:gd name="connsiteY148" fmla="*/ 1827937 h 3863723"/>
                  <a:gd name="connsiteX149" fmla="*/ 1231054 w 3548024"/>
                  <a:gd name="connsiteY149" fmla="*/ 1949857 h 3863723"/>
                  <a:gd name="connsiteX150" fmla="*/ 1535854 w 3548024"/>
                  <a:gd name="connsiteY150" fmla="*/ 2061617 h 3863723"/>
                  <a:gd name="connsiteX151" fmla="*/ 1647614 w 3548024"/>
                  <a:gd name="connsiteY151" fmla="*/ 2132737 h 3863723"/>
                  <a:gd name="connsiteX152" fmla="*/ 1464734 w 3548024"/>
                  <a:gd name="connsiteY152" fmla="*/ 2102257 h 3863723"/>
                  <a:gd name="connsiteX153" fmla="*/ 1281854 w 3548024"/>
                  <a:gd name="connsiteY153" fmla="*/ 2102257 h 3863723"/>
                  <a:gd name="connsiteX154" fmla="*/ 1048174 w 3548024"/>
                  <a:gd name="connsiteY154" fmla="*/ 2081937 h 3863723"/>
                  <a:gd name="connsiteX155" fmla="*/ 804334 w 3548024"/>
                  <a:gd name="connsiteY155" fmla="*/ 2010817 h 3863723"/>
                  <a:gd name="connsiteX156" fmla="*/ 540174 w 3548024"/>
                  <a:gd name="connsiteY156" fmla="*/ 1919377 h 3863723"/>
                  <a:gd name="connsiteX157" fmla="*/ 509694 w 3548024"/>
                  <a:gd name="connsiteY157" fmla="*/ 1909217 h 3863723"/>
                  <a:gd name="connsiteX158" fmla="*/ 377614 w 3548024"/>
                  <a:gd name="connsiteY158" fmla="*/ 1817777 h 3863723"/>
                  <a:gd name="connsiteX159" fmla="*/ 336974 w 3548024"/>
                  <a:gd name="connsiteY159" fmla="*/ 1827937 h 3863723"/>
                  <a:gd name="connsiteX160" fmla="*/ 469054 w 3548024"/>
                  <a:gd name="connsiteY160" fmla="*/ 1949857 h 3863723"/>
                  <a:gd name="connsiteX161" fmla="*/ 723054 w 3548024"/>
                  <a:gd name="connsiteY161" fmla="*/ 2031137 h 3863723"/>
                  <a:gd name="connsiteX162" fmla="*/ 601134 w 3548024"/>
                  <a:gd name="connsiteY162" fmla="*/ 2031137 h 3863723"/>
                  <a:gd name="connsiteX163" fmla="*/ 469054 w 3548024"/>
                  <a:gd name="connsiteY163" fmla="*/ 2020977 h 3863723"/>
                  <a:gd name="connsiteX164" fmla="*/ 469054 w 3548024"/>
                  <a:gd name="connsiteY164" fmla="*/ 2071777 h 3863723"/>
                  <a:gd name="connsiteX165" fmla="*/ 580814 w 3548024"/>
                  <a:gd name="connsiteY165" fmla="*/ 2071777 h 3863723"/>
                  <a:gd name="connsiteX166" fmla="*/ 784014 w 3548024"/>
                  <a:gd name="connsiteY166" fmla="*/ 2071777 h 3863723"/>
                  <a:gd name="connsiteX167" fmla="*/ 987214 w 3548024"/>
                  <a:gd name="connsiteY167" fmla="*/ 2112417 h 3863723"/>
                  <a:gd name="connsiteX168" fmla="*/ 1261534 w 3548024"/>
                  <a:gd name="connsiteY168" fmla="*/ 2132737 h 3863723"/>
                  <a:gd name="connsiteX169" fmla="*/ 1578766 w 3548024"/>
                  <a:gd name="connsiteY169" fmla="*/ 2175010 h 3863723"/>
                  <a:gd name="connsiteX170" fmla="*/ 1739054 w 3548024"/>
                  <a:gd name="connsiteY170" fmla="*/ 2305457 h 3863723"/>
                  <a:gd name="connsiteX171" fmla="*/ 1789854 w 3548024"/>
                  <a:gd name="connsiteY171" fmla="*/ 2437537 h 3863723"/>
                  <a:gd name="connsiteX172" fmla="*/ 1800014 w 3548024"/>
                  <a:gd name="connsiteY172" fmla="*/ 2681377 h 3863723"/>
                  <a:gd name="connsiteX173" fmla="*/ 1779694 w 3548024"/>
                  <a:gd name="connsiteY173" fmla="*/ 2935377 h 3863723"/>
                  <a:gd name="connsiteX174" fmla="*/ 1728894 w 3548024"/>
                  <a:gd name="connsiteY174" fmla="*/ 3230017 h 3863723"/>
                  <a:gd name="connsiteX175" fmla="*/ 1678094 w 3548024"/>
                  <a:gd name="connsiteY175" fmla="*/ 3524657 h 3863723"/>
                  <a:gd name="connsiteX176" fmla="*/ 1627294 w 3548024"/>
                  <a:gd name="connsiteY176" fmla="*/ 3768497 h 3863723"/>
                  <a:gd name="connsiteX177" fmla="*/ 1820334 w 3548024"/>
                  <a:gd name="connsiteY177" fmla="*/ 3849777 h 3863723"/>
                  <a:gd name="connsiteX178" fmla="*/ 2114974 w 3548024"/>
                  <a:gd name="connsiteY178" fmla="*/ 3859937 h 3863723"/>
                  <a:gd name="connsiteX179" fmla="*/ 2186094 w 3548024"/>
                  <a:gd name="connsiteY179" fmla="*/ 3809137 h 3863723"/>
                  <a:gd name="connsiteX180" fmla="*/ 2232894 w 3548024"/>
                  <a:gd name="connsiteY180" fmla="*/ 3374722 h 3863723"/>
                  <a:gd name="connsiteX0" fmla="*/ 2224448 w 3548024"/>
                  <a:gd name="connsiteY0" fmla="*/ 3383831 h 3861475"/>
                  <a:gd name="connsiteX1" fmla="*/ 2198719 w 3548024"/>
                  <a:gd name="connsiteY1" fmla="*/ 2548406 h 3861475"/>
                  <a:gd name="connsiteX2" fmla="*/ 2298846 w 3548024"/>
                  <a:gd name="connsiteY2" fmla="*/ 2247018 h 3861475"/>
                  <a:gd name="connsiteX3" fmla="*/ 2622974 w 3548024"/>
                  <a:gd name="connsiteY3" fmla="*/ 2020977 h 3861475"/>
                  <a:gd name="connsiteX4" fmla="*/ 3009054 w 3548024"/>
                  <a:gd name="connsiteY4" fmla="*/ 1797457 h 3861475"/>
                  <a:gd name="connsiteX5" fmla="*/ 3283374 w 3548024"/>
                  <a:gd name="connsiteY5" fmla="*/ 1685697 h 3861475"/>
                  <a:gd name="connsiteX6" fmla="*/ 3466254 w 3548024"/>
                  <a:gd name="connsiteY6" fmla="*/ 1573937 h 3861475"/>
                  <a:gd name="connsiteX7" fmla="*/ 3547534 w 3548024"/>
                  <a:gd name="connsiteY7" fmla="*/ 1462177 h 3861475"/>
                  <a:gd name="connsiteX8" fmla="*/ 3496734 w 3548024"/>
                  <a:gd name="connsiteY8" fmla="*/ 1452017 h 3861475"/>
                  <a:gd name="connsiteX9" fmla="*/ 3425614 w 3548024"/>
                  <a:gd name="connsiteY9" fmla="*/ 1553617 h 3861475"/>
                  <a:gd name="connsiteX10" fmla="*/ 3232574 w 3548024"/>
                  <a:gd name="connsiteY10" fmla="*/ 1655217 h 3861475"/>
                  <a:gd name="connsiteX11" fmla="*/ 2917614 w 3548024"/>
                  <a:gd name="connsiteY11" fmla="*/ 1787297 h 3861475"/>
                  <a:gd name="connsiteX12" fmla="*/ 2887134 w 3548024"/>
                  <a:gd name="connsiteY12" fmla="*/ 1777137 h 3861475"/>
                  <a:gd name="connsiteX13" fmla="*/ 2917614 w 3548024"/>
                  <a:gd name="connsiteY13" fmla="*/ 1665377 h 3861475"/>
                  <a:gd name="connsiteX14" fmla="*/ 2978574 w 3548024"/>
                  <a:gd name="connsiteY14" fmla="*/ 1502817 h 3861475"/>
                  <a:gd name="connsiteX15" fmla="*/ 2978574 w 3548024"/>
                  <a:gd name="connsiteY15" fmla="*/ 1452017 h 3861475"/>
                  <a:gd name="connsiteX16" fmla="*/ 2927774 w 3548024"/>
                  <a:gd name="connsiteY16" fmla="*/ 1462177 h 3861475"/>
                  <a:gd name="connsiteX17" fmla="*/ 2897294 w 3548024"/>
                  <a:gd name="connsiteY17" fmla="*/ 1543457 h 3861475"/>
                  <a:gd name="connsiteX18" fmla="*/ 2816014 w 3548024"/>
                  <a:gd name="connsiteY18" fmla="*/ 1766977 h 3861475"/>
                  <a:gd name="connsiteX19" fmla="*/ 2785534 w 3548024"/>
                  <a:gd name="connsiteY19" fmla="*/ 1848257 h 3861475"/>
                  <a:gd name="connsiteX20" fmla="*/ 2586878 w 3548024"/>
                  <a:gd name="connsiteY20" fmla="*/ 1958986 h 3861475"/>
                  <a:gd name="connsiteX21" fmla="*/ 2368974 w 3548024"/>
                  <a:gd name="connsiteY21" fmla="*/ 2081937 h 3861475"/>
                  <a:gd name="connsiteX22" fmla="*/ 2226734 w 3548024"/>
                  <a:gd name="connsiteY22" fmla="*/ 2193697 h 3861475"/>
                  <a:gd name="connsiteX23" fmla="*/ 2308014 w 3548024"/>
                  <a:gd name="connsiteY23" fmla="*/ 1848257 h 3861475"/>
                  <a:gd name="connsiteX24" fmla="*/ 2379134 w 3548024"/>
                  <a:gd name="connsiteY24" fmla="*/ 1462177 h 3861475"/>
                  <a:gd name="connsiteX25" fmla="*/ 2592494 w 3548024"/>
                  <a:gd name="connsiteY25" fmla="*/ 1238657 h 3861475"/>
                  <a:gd name="connsiteX26" fmla="*/ 2663614 w 3548024"/>
                  <a:gd name="connsiteY26" fmla="*/ 1076097 h 3861475"/>
                  <a:gd name="connsiteX27" fmla="*/ 2622974 w 3548024"/>
                  <a:gd name="connsiteY27" fmla="*/ 1076097 h 3861475"/>
                  <a:gd name="connsiteX28" fmla="*/ 2562014 w 3548024"/>
                  <a:gd name="connsiteY28" fmla="*/ 1208177 h 3861475"/>
                  <a:gd name="connsiteX29" fmla="*/ 2409614 w 3548024"/>
                  <a:gd name="connsiteY29" fmla="*/ 1330097 h 3861475"/>
                  <a:gd name="connsiteX30" fmla="*/ 2460414 w 3548024"/>
                  <a:gd name="connsiteY30" fmla="*/ 1157377 h 3861475"/>
                  <a:gd name="connsiteX31" fmla="*/ 2541694 w 3548024"/>
                  <a:gd name="connsiteY31" fmla="*/ 862737 h 3861475"/>
                  <a:gd name="connsiteX32" fmla="*/ 2643294 w 3548024"/>
                  <a:gd name="connsiteY32" fmla="*/ 771297 h 3861475"/>
                  <a:gd name="connsiteX33" fmla="*/ 2724574 w 3548024"/>
                  <a:gd name="connsiteY33" fmla="*/ 679857 h 3861475"/>
                  <a:gd name="connsiteX34" fmla="*/ 2734734 w 3548024"/>
                  <a:gd name="connsiteY34" fmla="*/ 629057 h 3861475"/>
                  <a:gd name="connsiteX35" fmla="*/ 2694094 w 3548024"/>
                  <a:gd name="connsiteY35" fmla="*/ 649377 h 3861475"/>
                  <a:gd name="connsiteX36" fmla="*/ 2622974 w 3548024"/>
                  <a:gd name="connsiteY36" fmla="*/ 730657 h 3861475"/>
                  <a:gd name="connsiteX37" fmla="*/ 2562014 w 3548024"/>
                  <a:gd name="connsiteY37" fmla="*/ 761137 h 3861475"/>
                  <a:gd name="connsiteX38" fmla="*/ 2673774 w 3548024"/>
                  <a:gd name="connsiteY38" fmla="*/ 456337 h 3861475"/>
                  <a:gd name="connsiteX39" fmla="*/ 2724574 w 3548024"/>
                  <a:gd name="connsiteY39" fmla="*/ 222657 h 3861475"/>
                  <a:gd name="connsiteX40" fmla="*/ 2683934 w 3548024"/>
                  <a:gd name="connsiteY40" fmla="*/ 212497 h 3861475"/>
                  <a:gd name="connsiteX41" fmla="*/ 2663614 w 3548024"/>
                  <a:gd name="connsiteY41" fmla="*/ 324257 h 3861475"/>
                  <a:gd name="connsiteX42" fmla="*/ 2612814 w 3548024"/>
                  <a:gd name="connsiteY42" fmla="*/ 496977 h 3861475"/>
                  <a:gd name="connsiteX43" fmla="*/ 2592494 w 3548024"/>
                  <a:gd name="connsiteY43" fmla="*/ 496977 h 3861475"/>
                  <a:gd name="connsiteX44" fmla="*/ 2551854 w 3548024"/>
                  <a:gd name="connsiteY44" fmla="*/ 354737 h 3861475"/>
                  <a:gd name="connsiteX45" fmla="*/ 2521374 w 3548024"/>
                  <a:gd name="connsiteY45" fmla="*/ 263297 h 3861475"/>
                  <a:gd name="connsiteX46" fmla="*/ 2490894 w 3548024"/>
                  <a:gd name="connsiteY46" fmla="*/ 293777 h 3861475"/>
                  <a:gd name="connsiteX47" fmla="*/ 2511214 w 3548024"/>
                  <a:gd name="connsiteY47" fmla="*/ 354737 h 3861475"/>
                  <a:gd name="connsiteX48" fmla="*/ 2541694 w 3548024"/>
                  <a:gd name="connsiteY48" fmla="*/ 466497 h 3861475"/>
                  <a:gd name="connsiteX49" fmla="*/ 2562014 w 3548024"/>
                  <a:gd name="connsiteY49" fmla="*/ 557937 h 3861475"/>
                  <a:gd name="connsiteX50" fmla="*/ 2572174 w 3548024"/>
                  <a:gd name="connsiteY50" fmla="*/ 588417 h 3861475"/>
                  <a:gd name="connsiteX51" fmla="*/ 2490894 w 3548024"/>
                  <a:gd name="connsiteY51" fmla="*/ 822097 h 3861475"/>
                  <a:gd name="connsiteX52" fmla="*/ 2419774 w 3548024"/>
                  <a:gd name="connsiteY52" fmla="*/ 1076097 h 3861475"/>
                  <a:gd name="connsiteX53" fmla="*/ 2358814 w 3548024"/>
                  <a:gd name="connsiteY53" fmla="*/ 1045617 h 3861475"/>
                  <a:gd name="connsiteX54" fmla="*/ 2257214 w 3548024"/>
                  <a:gd name="connsiteY54" fmla="*/ 872897 h 3861475"/>
                  <a:gd name="connsiteX55" fmla="*/ 2216574 w 3548024"/>
                  <a:gd name="connsiteY55" fmla="*/ 791617 h 3861475"/>
                  <a:gd name="connsiteX56" fmla="*/ 2196254 w 3548024"/>
                  <a:gd name="connsiteY56" fmla="*/ 822097 h 3861475"/>
                  <a:gd name="connsiteX57" fmla="*/ 2236894 w 3548024"/>
                  <a:gd name="connsiteY57" fmla="*/ 923697 h 3861475"/>
                  <a:gd name="connsiteX58" fmla="*/ 2297854 w 3548024"/>
                  <a:gd name="connsiteY58" fmla="*/ 1035457 h 3861475"/>
                  <a:gd name="connsiteX59" fmla="*/ 2348654 w 3548024"/>
                  <a:gd name="connsiteY59" fmla="*/ 1116737 h 3861475"/>
                  <a:gd name="connsiteX60" fmla="*/ 2379134 w 3548024"/>
                  <a:gd name="connsiteY60" fmla="*/ 1147217 h 3861475"/>
                  <a:gd name="connsiteX61" fmla="*/ 2358814 w 3548024"/>
                  <a:gd name="connsiteY61" fmla="*/ 1258977 h 3861475"/>
                  <a:gd name="connsiteX62" fmla="*/ 2257214 w 3548024"/>
                  <a:gd name="connsiteY62" fmla="*/ 1604417 h 3861475"/>
                  <a:gd name="connsiteX63" fmla="*/ 2206414 w 3548024"/>
                  <a:gd name="connsiteY63" fmla="*/ 1858417 h 3861475"/>
                  <a:gd name="connsiteX64" fmla="*/ 2155614 w 3548024"/>
                  <a:gd name="connsiteY64" fmla="*/ 2000657 h 3861475"/>
                  <a:gd name="connsiteX65" fmla="*/ 2084494 w 3548024"/>
                  <a:gd name="connsiteY65" fmla="*/ 2020977 h 3861475"/>
                  <a:gd name="connsiteX66" fmla="*/ 2043854 w 3548024"/>
                  <a:gd name="connsiteY66" fmla="*/ 1868577 h 3861475"/>
                  <a:gd name="connsiteX67" fmla="*/ 1952414 w 3548024"/>
                  <a:gd name="connsiteY67" fmla="*/ 1533297 h 3861475"/>
                  <a:gd name="connsiteX68" fmla="*/ 1840654 w 3548024"/>
                  <a:gd name="connsiteY68" fmla="*/ 1076097 h 3861475"/>
                  <a:gd name="connsiteX69" fmla="*/ 1800014 w 3548024"/>
                  <a:gd name="connsiteY69" fmla="*/ 618897 h 3861475"/>
                  <a:gd name="connsiteX70" fmla="*/ 1867129 w 3548024"/>
                  <a:gd name="connsiteY70" fmla="*/ 38001 h 3861475"/>
                  <a:gd name="connsiteX71" fmla="*/ 1795121 w 3548024"/>
                  <a:gd name="connsiteY71" fmla="*/ 110009 h 3861475"/>
                  <a:gd name="connsiteX72" fmla="*/ 1759374 w 3548024"/>
                  <a:gd name="connsiteY72" fmla="*/ 547777 h 3861475"/>
                  <a:gd name="connsiteX73" fmla="*/ 1759374 w 3548024"/>
                  <a:gd name="connsiteY73" fmla="*/ 740817 h 3861475"/>
                  <a:gd name="connsiteX74" fmla="*/ 1769534 w 3548024"/>
                  <a:gd name="connsiteY74" fmla="*/ 852577 h 3861475"/>
                  <a:gd name="connsiteX75" fmla="*/ 1728894 w 3548024"/>
                  <a:gd name="connsiteY75" fmla="*/ 791617 h 3861475"/>
                  <a:gd name="connsiteX76" fmla="*/ 1617134 w 3548024"/>
                  <a:gd name="connsiteY76" fmla="*/ 588417 h 3861475"/>
                  <a:gd name="connsiteX77" fmla="*/ 1566334 w 3548024"/>
                  <a:gd name="connsiteY77" fmla="*/ 324257 h 3861475"/>
                  <a:gd name="connsiteX78" fmla="*/ 1535854 w 3548024"/>
                  <a:gd name="connsiteY78" fmla="*/ 242977 h 3861475"/>
                  <a:gd name="connsiteX79" fmla="*/ 1515534 w 3548024"/>
                  <a:gd name="connsiteY79" fmla="*/ 303937 h 3861475"/>
                  <a:gd name="connsiteX80" fmla="*/ 1546014 w 3548024"/>
                  <a:gd name="connsiteY80" fmla="*/ 547777 h 3861475"/>
                  <a:gd name="connsiteX81" fmla="*/ 1566334 w 3548024"/>
                  <a:gd name="connsiteY81" fmla="*/ 608737 h 3861475"/>
                  <a:gd name="connsiteX82" fmla="*/ 1535854 w 3548024"/>
                  <a:gd name="connsiteY82" fmla="*/ 598577 h 3861475"/>
                  <a:gd name="connsiteX83" fmla="*/ 1434254 w 3548024"/>
                  <a:gd name="connsiteY83" fmla="*/ 517297 h 3861475"/>
                  <a:gd name="connsiteX84" fmla="*/ 1322494 w 3548024"/>
                  <a:gd name="connsiteY84" fmla="*/ 456337 h 3861475"/>
                  <a:gd name="connsiteX85" fmla="*/ 1312334 w 3548024"/>
                  <a:gd name="connsiteY85" fmla="*/ 486817 h 3861475"/>
                  <a:gd name="connsiteX86" fmla="*/ 1424094 w 3548024"/>
                  <a:gd name="connsiteY86" fmla="*/ 578257 h 3861475"/>
                  <a:gd name="connsiteX87" fmla="*/ 1566334 w 3548024"/>
                  <a:gd name="connsiteY87" fmla="*/ 659537 h 3861475"/>
                  <a:gd name="connsiteX88" fmla="*/ 1596814 w 3548024"/>
                  <a:gd name="connsiteY88" fmla="*/ 679857 h 3861475"/>
                  <a:gd name="connsiteX89" fmla="*/ 1678094 w 3548024"/>
                  <a:gd name="connsiteY89" fmla="*/ 811937 h 3861475"/>
                  <a:gd name="connsiteX90" fmla="*/ 1759374 w 3548024"/>
                  <a:gd name="connsiteY90" fmla="*/ 913537 h 3861475"/>
                  <a:gd name="connsiteX91" fmla="*/ 1779694 w 3548024"/>
                  <a:gd name="connsiteY91" fmla="*/ 1025297 h 3861475"/>
                  <a:gd name="connsiteX92" fmla="*/ 1810174 w 3548024"/>
                  <a:gd name="connsiteY92" fmla="*/ 1218337 h 3861475"/>
                  <a:gd name="connsiteX93" fmla="*/ 1871134 w 3548024"/>
                  <a:gd name="connsiteY93" fmla="*/ 1492657 h 3861475"/>
                  <a:gd name="connsiteX94" fmla="*/ 1850814 w 3548024"/>
                  <a:gd name="connsiteY94" fmla="*/ 1492657 h 3861475"/>
                  <a:gd name="connsiteX95" fmla="*/ 1586654 w 3548024"/>
                  <a:gd name="connsiteY95" fmla="*/ 1319937 h 3861475"/>
                  <a:gd name="connsiteX96" fmla="*/ 1403774 w 3548024"/>
                  <a:gd name="connsiteY96" fmla="*/ 1096417 h 3861475"/>
                  <a:gd name="connsiteX97" fmla="*/ 1322494 w 3548024"/>
                  <a:gd name="connsiteY97" fmla="*/ 964337 h 3861475"/>
                  <a:gd name="connsiteX98" fmla="*/ 1302174 w 3548024"/>
                  <a:gd name="connsiteY98" fmla="*/ 801777 h 3861475"/>
                  <a:gd name="connsiteX99" fmla="*/ 1281854 w 3548024"/>
                  <a:gd name="connsiteY99" fmla="*/ 771297 h 3861475"/>
                  <a:gd name="connsiteX100" fmla="*/ 1251374 w 3548024"/>
                  <a:gd name="connsiteY100" fmla="*/ 852577 h 3861475"/>
                  <a:gd name="connsiteX101" fmla="*/ 1261534 w 3548024"/>
                  <a:gd name="connsiteY101" fmla="*/ 954177 h 3861475"/>
                  <a:gd name="connsiteX102" fmla="*/ 1180254 w 3548024"/>
                  <a:gd name="connsiteY102" fmla="*/ 872897 h 3861475"/>
                  <a:gd name="connsiteX103" fmla="*/ 1007534 w 3548024"/>
                  <a:gd name="connsiteY103" fmla="*/ 690017 h 3861475"/>
                  <a:gd name="connsiteX104" fmla="*/ 936414 w 3548024"/>
                  <a:gd name="connsiteY104" fmla="*/ 557937 h 3861475"/>
                  <a:gd name="connsiteX105" fmla="*/ 885614 w 3548024"/>
                  <a:gd name="connsiteY105" fmla="*/ 476657 h 3861475"/>
                  <a:gd name="connsiteX106" fmla="*/ 855134 w 3548024"/>
                  <a:gd name="connsiteY106" fmla="*/ 476657 h 3861475"/>
                  <a:gd name="connsiteX107" fmla="*/ 875454 w 3548024"/>
                  <a:gd name="connsiteY107" fmla="*/ 547777 h 3861475"/>
                  <a:gd name="connsiteX108" fmla="*/ 977054 w 3548024"/>
                  <a:gd name="connsiteY108" fmla="*/ 730657 h 3861475"/>
                  <a:gd name="connsiteX109" fmla="*/ 1078654 w 3548024"/>
                  <a:gd name="connsiteY109" fmla="*/ 832257 h 3861475"/>
                  <a:gd name="connsiteX110" fmla="*/ 1007534 w 3548024"/>
                  <a:gd name="connsiteY110" fmla="*/ 832257 h 3861475"/>
                  <a:gd name="connsiteX111" fmla="*/ 844974 w 3548024"/>
                  <a:gd name="connsiteY111" fmla="*/ 761137 h 3861475"/>
                  <a:gd name="connsiteX112" fmla="*/ 824654 w 3548024"/>
                  <a:gd name="connsiteY112" fmla="*/ 781457 h 3861475"/>
                  <a:gd name="connsiteX113" fmla="*/ 916094 w 3548024"/>
                  <a:gd name="connsiteY113" fmla="*/ 832257 h 3861475"/>
                  <a:gd name="connsiteX114" fmla="*/ 1068494 w 3548024"/>
                  <a:gd name="connsiteY114" fmla="*/ 893217 h 3861475"/>
                  <a:gd name="connsiteX115" fmla="*/ 1119294 w 3548024"/>
                  <a:gd name="connsiteY115" fmla="*/ 903377 h 3861475"/>
                  <a:gd name="connsiteX116" fmla="*/ 1241214 w 3548024"/>
                  <a:gd name="connsiteY116" fmla="*/ 1004977 h 3861475"/>
                  <a:gd name="connsiteX117" fmla="*/ 1281854 w 3548024"/>
                  <a:gd name="connsiteY117" fmla="*/ 1035457 h 3861475"/>
                  <a:gd name="connsiteX118" fmla="*/ 1393614 w 3548024"/>
                  <a:gd name="connsiteY118" fmla="*/ 1167537 h 3861475"/>
                  <a:gd name="connsiteX119" fmla="*/ 1495214 w 3548024"/>
                  <a:gd name="connsiteY119" fmla="*/ 1299617 h 3861475"/>
                  <a:gd name="connsiteX120" fmla="*/ 1678094 w 3548024"/>
                  <a:gd name="connsiteY120" fmla="*/ 1472337 h 3861475"/>
                  <a:gd name="connsiteX121" fmla="*/ 1840654 w 3548024"/>
                  <a:gd name="connsiteY121" fmla="*/ 1604417 h 3861475"/>
                  <a:gd name="connsiteX122" fmla="*/ 1860974 w 3548024"/>
                  <a:gd name="connsiteY122" fmla="*/ 1655217 h 3861475"/>
                  <a:gd name="connsiteX123" fmla="*/ 1881294 w 3548024"/>
                  <a:gd name="connsiteY123" fmla="*/ 1807617 h 3861475"/>
                  <a:gd name="connsiteX124" fmla="*/ 1891454 w 3548024"/>
                  <a:gd name="connsiteY124" fmla="*/ 1899057 h 3861475"/>
                  <a:gd name="connsiteX125" fmla="*/ 1881294 w 3548024"/>
                  <a:gd name="connsiteY125" fmla="*/ 2061617 h 3861475"/>
                  <a:gd name="connsiteX126" fmla="*/ 1769534 w 3548024"/>
                  <a:gd name="connsiteY126" fmla="*/ 2010817 h 3861475"/>
                  <a:gd name="connsiteX127" fmla="*/ 1495214 w 3548024"/>
                  <a:gd name="connsiteY127" fmla="*/ 1960017 h 3861475"/>
                  <a:gd name="connsiteX128" fmla="*/ 1251374 w 3548024"/>
                  <a:gd name="connsiteY128" fmla="*/ 1888897 h 3861475"/>
                  <a:gd name="connsiteX129" fmla="*/ 895774 w 3548024"/>
                  <a:gd name="connsiteY129" fmla="*/ 1756817 h 3861475"/>
                  <a:gd name="connsiteX130" fmla="*/ 662094 w 3548024"/>
                  <a:gd name="connsiteY130" fmla="*/ 1523137 h 3861475"/>
                  <a:gd name="connsiteX131" fmla="*/ 509694 w 3548024"/>
                  <a:gd name="connsiteY131" fmla="*/ 1319937 h 3861475"/>
                  <a:gd name="connsiteX132" fmla="*/ 418254 w 3548024"/>
                  <a:gd name="connsiteY132" fmla="*/ 1218337 h 3861475"/>
                  <a:gd name="connsiteX133" fmla="*/ 357294 w 3548024"/>
                  <a:gd name="connsiteY133" fmla="*/ 1228497 h 3861475"/>
                  <a:gd name="connsiteX134" fmla="*/ 438574 w 3548024"/>
                  <a:gd name="connsiteY134" fmla="*/ 1319937 h 3861475"/>
                  <a:gd name="connsiteX135" fmla="*/ 560494 w 3548024"/>
                  <a:gd name="connsiteY135" fmla="*/ 1502817 h 3861475"/>
                  <a:gd name="connsiteX136" fmla="*/ 621454 w 3548024"/>
                  <a:gd name="connsiteY136" fmla="*/ 1584097 h 3861475"/>
                  <a:gd name="connsiteX137" fmla="*/ 550334 w 3548024"/>
                  <a:gd name="connsiteY137" fmla="*/ 1573937 h 3861475"/>
                  <a:gd name="connsiteX138" fmla="*/ 377614 w 3548024"/>
                  <a:gd name="connsiteY138" fmla="*/ 1482497 h 3861475"/>
                  <a:gd name="connsiteX139" fmla="*/ 204894 w 3548024"/>
                  <a:gd name="connsiteY139" fmla="*/ 1360577 h 3861475"/>
                  <a:gd name="connsiteX140" fmla="*/ 42334 w 3548024"/>
                  <a:gd name="connsiteY140" fmla="*/ 1228497 h 3861475"/>
                  <a:gd name="connsiteX141" fmla="*/ 1694 w 3548024"/>
                  <a:gd name="connsiteY141" fmla="*/ 1238657 h 3861475"/>
                  <a:gd name="connsiteX142" fmla="*/ 82974 w 3548024"/>
                  <a:gd name="connsiteY142" fmla="*/ 1309777 h 3861475"/>
                  <a:gd name="connsiteX143" fmla="*/ 357294 w 3548024"/>
                  <a:gd name="connsiteY143" fmla="*/ 1533297 h 3861475"/>
                  <a:gd name="connsiteX144" fmla="*/ 601134 w 3548024"/>
                  <a:gd name="connsiteY144" fmla="*/ 1645057 h 3861475"/>
                  <a:gd name="connsiteX145" fmla="*/ 702734 w 3548024"/>
                  <a:gd name="connsiteY145" fmla="*/ 1665377 h 3861475"/>
                  <a:gd name="connsiteX146" fmla="*/ 753534 w 3548024"/>
                  <a:gd name="connsiteY146" fmla="*/ 1726337 h 3861475"/>
                  <a:gd name="connsiteX147" fmla="*/ 814494 w 3548024"/>
                  <a:gd name="connsiteY147" fmla="*/ 1777137 h 3861475"/>
                  <a:gd name="connsiteX148" fmla="*/ 905934 w 3548024"/>
                  <a:gd name="connsiteY148" fmla="*/ 1827937 h 3861475"/>
                  <a:gd name="connsiteX149" fmla="*/ 1231054 w 3548024"/>
                  <a:gd name="connsiteY149" fmla="*/ 1949857 h 3861475"/>
                  <a:gd name="connsiteX150" fmla="*/ 1535854 w 3548024"/>
                  <a:gd name="connsiteY150" fmla="*/ 2061617 h 3861475"/>
                  <a:gd name="connsiteX151" fmla="*/ 1647614 w 3548024"/>
                  <a:gd name="connsiteY151" fmla="*/ 2132737 h 3861475"/>
                  <a:gd name="connsiteX152" fmla="*/ 1464734 w 3548024"/>
                  <a:gd name="connsiteY152" fmla="*/ 2102257 h 3861475"/>
                  <a:gd name="connsiteX153" fmla="*/ 1281854 w 3548024"/>
                  <a:gd name="connsiteY153" fmla="*/ 2102257 h 3861475"/>
                  <a:gd name="connsiteX154" fmla="*/ 1048174 w 3548024"/>
                  <a:gd name="connsiteY154" fmla="*/ 2081937 h 3861475"/>
                  <a:gd name="connsiteX155" fmla="*/ 804334 w 3548024"/>
                  <a:gd name="connsiteY155" fmla="*/ 2010817 h 3861475"/>
                  <a:gd name="connsiteX156" fmla="*/ 540174 w 3548024"/>
                  <a:gd name="connsiteY156" fmla="*/ 1919377 h 3861475"/>
                  <a:gd name="connsiteX157" fmla="*/ 509694 w 3548024"/>
                  <a:gd name="connsiteY157" fmla="*/ 1909217 h 3861475"/>
                  <a:gd name="connsiteX158" fmla="*/ 377614 w 3548024"/>
                  <a:gd name="connsiteY158" fmla="*/ 1817777 h 3861475"/>
                  <a:gd name="connsiteX159" fmla="*/ 336974 w 3548024"/>
                  <a:gd name="connsiteY159" fmla="*/ 1827937 h 3861475"/>
                  <a:gd name="connsiteX160" fmla="*/ 469054 w 3548024"/>
                  <a:gd name="connsiteY160" fmla="*/ 1949857 h 3861475"/>
                  <a:gd name="connsiteX161" fmla="*/ 723054 w 3548024"/>
                  <a:gd name="connsiteY161" fmla="*/ 2031137 h 3861475"/>
                  <a:gd name="connsiteX162" fmla="*/ 601134 w 3548024"/>
                  <a:gd name="connsiteY162" fmla="*/ 2031137 h 3861475"/>
                  <a:gd name="connsiteX163" fmla="*/ 469054 w 3548024"/>
                  <a:gd name="connsiteY163" fmla="*/ 2020977 h 3861475"/>
                  <a:gd name="connsiteX164" fmla="*/ 469054 w 3548024"/>
                  <a:gd name="connsiteY164" fmla="*/ 2071777 h 3861475"/>
                  <a:gd name="connsiteX165" fmla="*/ 580814 w 3548024"/>
                  <a:gd name="connsiteY165" fmla="*/ 2071777 h 3861475"/>
                  <a:gd name="connsiteX166" fmla="*/ 784014 w 3548024"/>
                  <a:gd name="connsiteY166" fmla="*/ 2071777 h 3861475"/>
                  <a:gd name="connsiteX167" fmla="*/ 987214 w 3548024"/>
                  <a:gd name="connsiteY167" fmla="*/ 2112417 h 3861475"/>
                  <a:gd name="connsiteX168" fmla="*/ 1261534 w 3548024"/>
                  <a:gd name="connsiteY168" fmla="*/ 2132737 h 3861475"/>
                  <a:gd name="connsiteX169" fmla="*/ 1578766 w 3548024"/>
                  <a:gd name="connsiteY169" fmla="*/ 2175010 h 3861475"/>
                  <a:gd name="connsiteX170" fmla="*/ 1739054 w 3548024"/>
                  <a:gd name="connsiteY170" fmla="*/ 2305457 h 3861475"/>
                  <a:gd name="connsiteX171" fmla="*/ 1789854 w 3548024"/>
                  <a:gd name="connsiteY171" fmla="*/ 2437537 h 3861475"/>
                  <a:gd name="connsiteX172" fmla="*/ 1800014 w 3548024"/>
                  <a:gd name="connsiteY172" fmla="*/ 2681377 h 3861475"/>
                  <a:gd name="connsiteX173" fmla="*/ 1779694 w 3548024"/>
                  <a:gd name="connsiteY173" fmla="*/ 2935377 h 3861475"/>
                  <a:gd name="connsiteX174" fmla="*/ 1728894 w 3548024"/>
                  <a:gd name="connsiteY174" fmla="*/ 3230017 h 3861475"/>
                  <a:gd name="connsiteX175" fmla="*/ 1678094 w 3548024"/>
                  <a:gd name="connsiteY175" fmla="*/ 3524657 h 3861475"/>
                  <a:gd name="connsiteX176" fmla="*/ 1627294 w 3548024"/>
                  <a:gd name="connsiteY176" fmla="*/ 3768497 h 3861475"/>
                  <a:gd name="connsiteX177" fmla="*/ 1820334 w 3548024"/>
                  <a:gd name="connsiteY177" fmla="*/ 3849777 h 3861475"/>
                  <a:gd name="connsiteX178" fmla="*/ 2114974 w 3548024"/>
                  <a:gd name="connsiteY178" fmla="*/ 3859937 h 3861475"/>
                  <a:gd name="connsiteX179" fmla="*/ 2274667 w 3548024"/>
                  <a:gd name="connsiteY179" fmla="*/ 3839765 h 3861475"/>
                  <a:gd name="connsiteX180" fmla="*/ 2186094 w 3548024"/>
                  <a:gd name="connsiteY180" fmla="*/ 3809137 h 3861475"/>
                  <a:gd name="connsiteX181" fmla="*/ 2232894 w 3548024"/>
                  <a:gd name="connsiteY181" fmla="*/ 3374722 h 3861475"/>
                  <a:gd name="connsiteX0" fmla="*/ 2224448 w 3548024"/>
                  <a:gd name="connsiteY0" fmla="*/ 3383831 h 3861475"/>
                  <a:gd name="connsiteX1" fmla="*/ 2198719 w 3548024"/>
                  <a:gd name="connsiteY1" fmla="*/ 2548406 h 3861475"/>
                  <a:gd name="connsiteX2" fmla="*/ 2298846 w 3548024"/>
                  <a:gd name="connsiteY2" fmla="*/ 2247018 h 3861475"/>
                  <a:gd name="connsiteX3" fmla="*/ 2622974 w 3548024"/>
                  <a:gd name="connsiteY3" fmla="*/ 2020977 h 3861475"/>
                  <a:gd name="connsiteX4" fmla="*/ 3009054 w 3548024"/>
                  <a:gd name="connsiteY4" fmla="*/ 1797457 h 3861475"/>
                  <a:gd name="connsiteX5" fmla="*/ 3283374 w 3548024"/>
                  <a:gd name="connsiteY5" fmla="*/ 1685697 h 3861475"/>
                  <a:gd name="connsiteX6" fmla="*/ 3466254 w 3548024"/>
                  <a:gd name="connsiteY6" fmla="*/ 1573937 h 3861475"/>
                  <a:gd name="connsiteX7" fmla="*/ 3547534 w 3548024"/>
                  <a:gd name="connsiteY7" fmla="*/ 1462177 h 3861475"/>
                  <a:gd name="connsiteX8" fmla="*/ 3496734 w 3548024"/>
                  <a:gd name="connsiteY8" fmla="*/ 1452017 h 3861475"/>
                  <a:gd name="connsiteX9" fmla="*/ 3425614 w 3548024"/>
                  <a:gd name="connsiteY9" fmla="*/ 1553617 h 3861475"/>
                  <a:gd name="connsiteX10" fmla="*/ 3232574 w 3548024"/>
                  <a:gd name="connsiteY10" fmla="*/ 1655217 h 3861475"/>
                  <a:gd name="connsiteX11" fmla="*/ 2917614 w 3548024"/>
                  <a:gd name="connsiteY11" fmla="*/ 1787297 h 3861475"/>
                  <a:gd name="connsiteX12" fmla="*/ 2887134 w 3548024"/>
                  <a:gd name="connsiteY12" fmla="*/ 1777137 h 3861475"/>
                  <a:gd name="connsiteX13" fmla="*/ 2917614 w 3548024"/>
                  <a:gd name="connsiteY13" fmla="*/ 1665377 h 3861475"/>
                  <a:gd name="connsiteX14" fmla="*/ 2978574 w 3548024"/>
                  <a:gd name="connsiteY14" fmla="*/ 1502817 h 3861475"/>
                  <a:gd name="connsiteX15" fmla="*/ 2978574 w 3548024"/>
                  <a:gd name="connsiteY15" fmla="*/ 1452017 h 3861475"/>
                  <a:gd name="connsiteX16" fmla="*/ 2927774 w 3548024"/>
                  <a:gd name="connsiteY16" fmla="*/ 1462177 h 3861475"/>
                  <a:gd name="connsiteX17" fmla="*/ 2897294 w 3548024"/>
                  <a:gd name="connsiteY17" fmla="*/ 1543457 h 3861475"/>
                  <a:gd name="connsiteX18" fmla="*/ 2816014 w 3548024"/>
                  <a:gd name="connsiteY18" fmla="*/ 1766977 h 3861475"/>
                  <a:gd name="connsiteX19" fmla="*/ 2785534 w 3548024"/>
                  <a:gd name="connsiteY19" fmla="*/ 1848257 h 3861475"/>
                  <a:gd name="connsiteX20" fmla="*/ 2586878 w 3548024"/>
                  <a:gd name="connsiteY20" fmla="*/ 1958986 h 3861475"/>
                  <a:gd name="connsiteX21" fmla="*/ 2368974 w 3548024"/>
                  <a:gd name="connsiteY21" fmla="*/ 2081937 h 3861475"/>
                  <a:gd name="connsiteX22" fmla="*/ 2226734 w 3548024"/>
                  <a:gd name="connsiteY22" fmla="*/ 2193697 h 3861475"/>
                  <a:gd name="connsiteX23" fmla="*/ 2308014 w 3548024"/>
                  <a:gd name="connsiteY23" fmla="*/ 1848257 h 3861475"/>
                  <a:gd name="connsiteX24" fmla="*/ 2379134 w 3548024"/>
                  <a:gd name="connsiteY24" fmla="*/ 1462177 h 3861475"/>
                  <a:gd name="connsiteX25" fmla="*/ 2592494 w 3548024"/>
                  <a:gd name="connsiteY25" fmla="*/ 1238657 h 3861475"/>
                  <a:gd name="connsiteX26" fmla="*/ 2663614 w 3548024"/>
                  <a:gd name="connsiteY26" fmla="*/ 1076097 h 3861475"/>
                  <a:gd name="connsiteX27" fmla="*/ 2622974 w 3548024"/>
                  <a:gd name="connsiteY27" fmla="*/ 1076097 h 3861475"/>
                  <a:gd name="connsiteX28" fmla="*/ 2562014 w 3548024"/>
                  <a:gd name="connsiteY28" fmla="*/ 1208177 h 3861475"/>
                  <a:gd name="connsiteX29" fmla="*/ 2409614 w 3548024"/>
                  <a:gd name="connsiteY29" fmla="*/ 1330097 h 3861475"/>
                  <a:gd name="connsiteX30" fmla="*/ 2460414 w 3548024"/>
                  <a:gd name="connsiteY30" fmla="*/ 1157377 h 3861475"/>
                  <a:gd name="connsiteX31" fmla="*/ 2541694 w 3548024"/>
                  <a:gd name="connsiteY31" fmla="*/ 862737 h 3861475"/>
                  <a:gd name="connsiteX32" fmla="*/ 2643294 w 3548024"/>
                  <a:gd name="connsiteY32" fmla="*/ 771297 h 3861475"/>
                  <a:gd name="connsiteX33" fmla="*/ 2724574 w 3548024"/>
                  <a:gd name="connsiteY33" fmla="*/ 679857 h 3861475"/>
                  <a:gd name="connsiteX34" fmla="*/ 2734734 w 3548024"/>
                  <a:gd name="connsiteY34" fmla="*/ 629057 h 3861475"/>
                  <a:gd name="connsiteX35" fmla="*/ 2694094 w 3548024"/>
                  <a:gd name="connsiteY35" fmla="*/ 649377 h 3861475"/>
                  <a:gd name="connsiteX36" fmla="*/ 2622974 w 3548024"/>
                  <a:gd name="connsiteY36" fmla="*/ 730657 h 3861475"/>
                  <a:gd name="connsiteX37" fmla="*/ 2562014 w 3548024"/>
                  <a:gd name="connsiteY37" fmla="*/ 761137 h 3861475"/>
                  <a:gd name="connsiteX38" fmla="*/ 2673774 w 3548024"/>
                  <a:gd name="connsiteY38" fmla="*/ 456337 h 3861475"/>
                  <a:gd name="connsiteX39" fmla="*/ 2724574 w 3548024"/>
                  <a:gd name="connsiteY39" fmla="*/ 222657 h 3861475"/>
                  <a:gd name="connsiteX40" fmla="*/ 2683934 w 3548024"/>
                  <a:gd name="connsiteY40" fmla="*/ 212497 h 3861475"/>
                  <a:gd name="connsiteX41" fmla="*/ 2663614 w 3548024"/>
                  <a:gd name="connsiteY41" fmla="*/ 324257 h 3861475"/>
                  <a:gd name="connsiteX42" fmla="*/ 2612814 w 3548024"/>
                  <a:gd name="connsiteY42" fmla="*/ 496977 h 3861475"/>
                  <a:gd name="connsiteX43" fmla="*/ 2592494 w 3548024"/>
                  <a:gd name="connsiteY43" fmla="*/ 496977 h 3861475"/>
                  <a:gd name="connsiteX44" fmla="*/ 2551854 w 3548024"/>
                  <a:gd name="connsiteY44" fmla="*/ 354737 h 3861475"/>
                  <a:gd name="connsiteX45" fmla="*/ 2521374 w 3548024"/>
                  <a:gd name="connsiteY45" fmla="*/ 263297 h 3861475"/>
                  <a:gd name="connsiteX46" fmla="*/ 2490894 w 3548024"/>
                  <a:gd name="connsiteY46" fmla="*/ 293777 h 3861475"/>
                  <a:gd name="connsiteX47" fmla="*/ 2511214 w 3548024"/>
                  <a:gd name="connsiteY47" fmla="*/ 354737 h 3861475"/>
                  <a:gd name="connsiteX48" fmla="*/ 2541694 w 3548024"/>
                  <a:gd name="connsiteY48" fmla="*/ 466497 h 3861475"/>
                  <a:gd name="connsiteX49" fmla="*/ 2562014 w 3548024"/>
                  <a:gd name="connsiteY49" fmla="*/ 557937 h 3861475"/>
                  <a:gd name="connsiteX50" fmla="*/ 2572174 w 3548024"/>
                  <a:gd name="connsiteY50" fmla="*/ 588417 h 3861475"/>
                  <a:gd name="connsiteX51" fmla="*/ 2490894 w 3548024"/>
                  <a:gd name="connsiteY51" fmla="*/ 822097 h 3861475"/>
                  <a:gd name="connsiteX52" fmla="*/ 2419774 w 3548024"/>
                  <a:gd name="connsiteY52" fmla="*/ 1076097 h 3861475"/>
                  <a:gd name="connsiteX53" fmla="*/ 2358814 w 3548024"/>
                  <a:gd name="connsiteY53" fmla="*/ 1045617 h 3861475"/>
                  <a:gd name="connsiteX54" fmla="*/ 2257214 w 3548024"/>
                  <a:gd name="connsiteY54" fmla="*/ 872897 h 3861475"/>
                  <a:gd name="connsiteX55" fmla="*/ 2216574 w 3548024"/>
                  <a:gd name="connsiteY55" fmla="*/ 791617 h 3861475"/>
                  <a:gd name="connsiteX56" fmla="*/ 2196254 w 3548024"/>
                  <a:gd name="connsiteY56" fmla="*/ 822097 h 3861475"/>
                  <a:gd name="connsiteX57" fmla="*/ 2236894 w 3548024"/>
                  <a:gd name="connsiteY57" fmla="*/ 923697 h 3861475"/>
                  <a:gd name="connsiteX58" fmla="*/ 2297854 w 3548024"/>
                  <a:gd name="connsiteY58" fmla="*/ 1035457 h 3861475"/>
                  <a:gd name="connsiteX59" fmla="*/ 2348654 w 3548024"/>
                  <a:gd name="connsiteY59" fmla="*/ 1116737 h 3861475"/>
                  <a:gd name="connsiteX60" fmla="*/ 2379134 w 3548024"/>
                  <a:gd name="connsiteY60" fmla="*/ 1147217 h 3861475"/>
                  <a:gd name="connsiteX61" fmla="*/ 2358814 w 3548024"/>
                  <a:gd name="connsiteY61" fmla="*/ 1258977 h 3861475"/>
                  <a:gd name="connsiteX62" fmla="*/ 2257214 w 3548024"/>
                  <a:gd name="connsiteY62" fmla="*/ 1604417 h 3861475"/>
                  <a:gd name="connsiteX63" fmla="*/ 2206414 w 3548024"/>
                  <a:gd name="connsiteY63" fmla="*/ 1858417 h 3861475"/>
                  <a:gd name="connsiteX64" fmla="*/ 2155614 w 3548024"/>
                  <a:gd name="connsiteY64" fmla="*/ 2000657 h 3861475"/>
                  <a:gd name="connsiteX65" fmla="*/ 2084494 w 3548024"/>
                  <a:gd name="connsiteY65" fmla="*/ 2020977 h 3861475"/>
                  <a:gd name="connsiteX66" fmla="*/ 2043854 w 3548024"/>
                  <a:gd name="connsiteY66" fmla="*/ 1868577 h 3861475"/>
                  <a:gd name="connsiteX67" fmla="*/ 1952414 w 3548024"/>
                  <a:gd name="connsiteY67" fmla="*/ 1533297 h 3861475"/>
                  <a:gd name="connsiteX68" fmla="*/ 1840654 w 3548024"/>
                  <a:gd name="connsiteY68" fmla="*/ 1076097 h 3861475"/>
                  <a:gd name="connsiteX69" fmla="*/ 1800014 w 3548024"/>
                  <a:gd name="connsiteY69" fmla="*/ 618897 h 3861475"/>
                  <a:gd name="connsiteX70" fmla="*/ 1867129 w 3548024"/>
                  <a:gd name="connsiteY70" fmla="*/ 38001 h 3861475"/>
                  <a:gd name="connsiteX71" fmla="*/ 1795121 w 3548024"/>
                  <a:gd name="connsiteY71" fmla="*/ 110009 h 3861475"/>
                  <a:gd name="connsiteX72" fmla="*/ 1759374 w 3548024"/>
                  <a:gd name="connsiteY72" fmla="*/ 547777 h 3861475"/>
                  <a:gd name="connsiteX73" fmla="*/ 1759374 w 3548024"/>
                  <a:gd name="connsiteY73" fmla="*/ 740817 h 3861475"/>
                  <a:gd name="connsiteX74" fmla="*/ 1769534 w 3548024"/>
                  <a:gd name="connsiteY74" fmla="*/ 852577 h 3861475"/>
                  <a:gd name="connsiteX75" fmla="*/ 1728894 w 3548024"/>
                  <a:gd name="connsiteY75" fmla="*/ 791617 h 3861475"/>
                  <a:gd name="connsiteX76" fmla="*/ 1617134 w 3548024"/>
                  <a:gd name="connsiteY76" fmla="*/ 588417 h 3861475"/>
                  <a:gd name="connsiteX77" fmla="*/ 1566334 w 3548024"/>
                  <a:gd name="connsiteY77" fmla="*/ 324257 h 3861475"/>
                  <a:gd name="connsiteX78" fmla="*/ 1535854 w 3548024"/>
                  <a:gd name="connsiteY78" fmla="*/ 242977 h 3861475"/>
                  <a:gd name="connsiteX79" fmla="*/ 1515534 w 3548024"/>
                  <a:gd name="connsiteY79" fmla="*/ 303937 h 3861475"/>
                  <a:gd name="connsiteX80" fmla="*/ 1546014 w 3548024"/>
                  <a:gd name="connsiteY80" fmla="*/ 547777 h 3861475"/>
                  <a:gd name="connsiteX81" fmla="*/ 1566334 w 3548024"/>
                  <a:gd name="connsiteY81" fmla="*/ 608737 h 3861475"/>
                  <a:gd name="connsiteX82" fmla="*/ 1535854 w 3548024"/>
                  <a:gd name="connsiteY82" fmla="*/ 598577 h 3861475"/>
                  <a:gd name="connsiteX83" fmla="*/ 1434254 w 3548024"/>
                  <a:gd name="connsiteY83" fmla="*/ 517297 h 3861475"/>
                  <a:gd name="connsiteX84" fmla="*/ 1322494 w 3548024"/>
                  <a:gd name="connsiteY84" fmla="*/ 456337 h 3861475"/>
                  <a:gd name="connsiteX85" fmla="*/ 1312334 w 3548024"/>
                  <a:gd name="connsiteY85" fmla="*/ 486817 h 3861475"/>
                  <a:gd name="connsiteX86" fmla="*/ 1424094 w 3548024"/>
                  <a:gd name="connsiteY86" fmla="*/ 578257 h 3861475"/>
                  <a:gd name="connsiteX87" fmla="*/ 1566334 w 3548024"/>
                  <a:gd name="connsiteY87" fmla="*/ 659537 h 3861475"/>
                  <a:gd name="connsiteX88" fmla="*/ 1596814 w 3548024"/>
                  <a:gd name="connsiteY88" fmla="*/ 679857 h 3861475"/>
                  <a:gd name="connsiteX89" fmla="*/ 1678094 w 3548024"/>
                  <a:gd name="connsiteY89" fmla="*/ 811937 h 3861475"/>
                  <a:gd name="connsiteX90" fmla="*/ 1759374 w 3548024"/>
                  <a:gd name="connsiteY90" fmla="*/ 913537 h 3861475"/>
                  <a:gd name="connsiteX91" fmla="*/ 1779694 w 3548024"/>
                  <a:gd name="connsiteY91" fmla="*/ 1025297 h 3861475"/>
                  <a:gd name="connsiteX92" fmla="*/ 1810174 w 3548024"/>
                  <a:gd name="connsiteY92" fmla="*/ 1218337 h 3861475"/>
                  <a:gd name="connsiteX93" fmla="*/ 1871134 w 3548024"/>
                  <a:gd name="connsiteY93" fmla="*/ 1492657 h 3861475"/>
                  <a:gd name="connsiteX94" fmla="*/ 1850814 w 3548024"/>
                  <a:gd name="connsiteY94" fmla="*/ 1492657 h 3861475"/>
                  <a:gd name="connsiteX95" fmla="*/ 1586654 w 3548024"/>
                  <a:gd name="connsiteY95" fmla="*/ 1319937 h 3861475"/>
                  <a:gd name="connsiteX96" fmla="*/ 1403774 w 3548024"/>
                  <a:gd name="connsiteY96" fmla="*/ 1096417 h 3861475"/>
                  <a:gd name="connsiteX97" fmla="*/ 1322494 w 3548024"/>
                  <a:gd name="connsiteY97" fmla="*/ 964337 h 3861475"/>
                  <a:gd name="connsiteX98" fmla="*/ 1302174 w 3548024"/>
                  <a:gd name="connsiteY98" fmla="*/ 801777 h 3861475"/>
                  <a:gd name="connsiteX99" fmla="*/ 1281854 w 3548024"/>
                  <a:gd name="connsiteY99" fmla="*/ 771297 h 3861475"/>
                  <a:gd name="connsiteX100" fmla="*/ 1251374 w 3548024"/>
                  <a:gd name="connsiteY100" fmla="*/ 852577 h 3861475"/>
                  <a:gd name="connsiteX101" fmla="*/ 1261534 w 3548024"/>
                  <a:gd name="connsiteY101" fmla="*/ 954177 h 3861475"/>
                  <a:gd name="connsiteX102" fmla="*/ 1180254 w 3548024"/>
                  <a:gd name="connsiteY102" fmla="*/ 872897 h 3861475"/>
                  <a:gd name="connsiteX103" fmla="*/ 1007534 w 3548024"/>
                  <a:gd name="connsiteY103" fmla="*/ 690017 h 3861475"/>
                  <a:gd name="connsiteX104" fmla="*/ 936414 w 3548024"/>
                  <a:gd name="connsiteY104" fmla="*/ 557937 h 3861475"/>
                  <a:gd name="connsiteX105" fmla="*/ 885614 w 3548024"/>
                  <a:gd name="connsiteY105" fmla="*/ 476657 h 3861475"/>
                  <a:gd name="connsiteX106" fmla="*/ 855134 w 3548024"/>
                  <a:gd name="connsiteY106" fmla="*/ 476657 h 3861475"/>
                  <a:gd name="connsiteX107" fmla="*/ 875454 w 3548024"/>
                  <a:gd name="connsiteY107" fmla="*/ 547777 h 3861475"/>
                  <a:gd name="connsiteX108" fmla="*/ 977054 w 3548024"/>
                  <a:gd name="connsiteY108" fmla="*/ 730657 h 3861475"/>
                  <a:gd name="connsiteX109" fmla="*/ 1078654 w 3548024"/>
                  <a:gd name="connsiteY109" fmla="*/ 832257 h 3861475"/>
                  <a:gd name="connsiteX110" fmla="*/ 1007534 w 3548024"/>
                  <a:gd name="connsiteY110" fmla="*/ 832257 h 3861475"/>
                  <a:gd name="connsiteX111" fmla="*/ 844974 w 3548024"/>
                  <a:gd name="connsiteY111" fmla="*/ 761137 h 3861475"/>
                  <a:gd name="connsiteX112" fmla="*/ 824654 w 3548024"/>
                  <a:gd name="connsiteY112" fmla="*/ 781457 h 3861475"/>
                  <a:gd name="connsiteX113" fmla="*/ 916094 w 3548024"/>
                  <a:gd name="connsiteY113" fmla="*/ 832257 h 3861475"/>
                  <a:gd name="connsiteX114" fmla="*/ 1068494 w 3548024"/>
                  <a:gd name="connsiteY114" fmla="*/ 893217 h 3861475"/>
                  <a:gd name="connsiteX115" fmla="*/ 1119294 w 3548024"/>
                  <a:gd name="connsiteY115" fmla="*/ 903377 h 3861475"/>
                  <a:gd name="connsiteX116" fmla="*/ 1241214 w 3548024"/>
                  <a:gd name="connsiteY116" fmla="*/ 1004977 h 3861475"/>
                  <a:gd name="connsiteX117" fmla="*/ 1281854 w 3548024"/>
                  <a:gd name="connsiteY117" fmla="*/ 1035457 h 3861475"/>
                  <a:gd name="connsiteX118" fmla="*/ 1393614 w 3548024"/>
                  <a:gd name="connsiteY118" fmla="*/ 1167537 h 3861475"/>
                  <a:gd name="connsiteX119" fmla="*/ 1495214 w 3548024"/>
                  <a:gd name="connsiteY119" fmla="*/ 1299617 h 3861475"/>
                  <a:gd name="connsiteX120" fmla="*/ 1678094 w 3548024"/>
                  <a:gd name="connsiteY120" fmla="*/ 1472337 h 3861475"/>
                  <a:gd name="connsiteX121" fmla="*/ 1840654 w 3548024"/>
                  <a:gd name="connsiteY121" fmla="*/ 1604417 h 3861475"/>
                  <a:gd name="connsiteX122" fmla="*/ 1860974 w 3548024"/>
                  <a:gd name="connsiteY122" fmla="*/ 1655217 h 3861475"/>
                  <a:gd name="connsiteX123" fmla="*/ 1881294 w 3548024"/>
                  <a:gd name="connsiteY123" fmla="*/ 1807617 h 3861475"/>
                  <a:gd name="connsiteX124" fmla="*/ 1891454 w 3548024"/>
                  <a:gd name="connsiteY124" fmla="*/ 1899057 h 3861475"/>
                  <a:gd name="connsiteX125" fmla="*/ 1881294 w 3548024"/>
                  <a:gd name="connsiteY125" fmla="*/ 2061617 h 3861475"/>
                  <a:gd name="connsiteX126" fmla="*/ 1769534 w 3548024"/>
                  <a:gd name="connsiteY126" fmla="*/ 2010817 h 3861475"/>
                  <a:gd name="connsiteX127" fmla="*/ 1495214 w 3548024"/>
                  <a:gd name="connsiteY127" fmla="*/ 1960017 h 3861475"/>
                  <a:gd name="connsiteX128" fmla="*/ 1251374 w 3548024"/>
                  <a:gd name="connsiteY128" fmla="*/ 1888897 h 3861475"/>
                  <a:gd name="connsiteX129" fmla="*/ 895774 w 3548024"/>
                  <a:gd name="connsiteY129" fmla="*/ 1756817 h 3861475"/>
                  <a:gd name="connsiteX130" fmla="*/ 662094 w 3548024"/>
                  <a:gd name="connsiteY130" fmla="*/ 1523137 h 3861475"/>
                  <a:gd name="connsiteX131" fmla="*/ 509694 w 3548024"/>
                  <a:gd name="connsiteY131" fmla="*/ 1319937 h 3861475"/>
                  <a:gd name="connsiteX132" fmla="*/ 418254 w 3548024"/>
                  <a:gd name="connsiteY132" fmla="*/ 1218337 h 3861475"/>
                  <a:gd name="connsiteX133" fmla="*/ 357294 w 3548024"/>
                  <a:gd name="connsiteY133" fmla="*/ 1228497 h 3861475"/>
                  <a:gd name="connsiteX134" fmla="*/ 438574 w 3548024"/>
                  <a:gd name="connsiteY134" fmla="*/ 1319937 h 3861475"/>
                  <a:gd name="connsiteX135" fmla="*/ 560494 w 3548024"/>
                  <a:gd name="connsiteY135" fmla="*/ 1502817 h 3861475"/>
                  <a:gd name="connsiteX136" fmla="*/ 621454 w 3548024"/>
                  <a:gd name="connsiteY136" fmla="*/ 1584097 h 3861475"/>
                  <a:gd name="connsiteX137" fmla="*/ 550334 w 3548024"/>
                  <a:gd name="connsiteY137" fmla="*/ 1573937 h 3861475"/>
                  <a:gd name="connsiteX138" fmla="*/ 377614 w 3548024"/>
                  <a:gd name="connsiteY138" fmla="*/ 1482497 h 3861475"/>
                  <a:gd name="connsiteX139" fmla="*/ 204894 w 3548024"/>
                  <a:gd name="connsiteY139" fmla="*/ 1360577 h 3861475"/>
                  <a:gd name="connsiteX140" fmla="*/ 42334 w 3548024"/>
                  <a:gd name="connsiteY140" fmla="*/ 1228497 h 3861475"/>
                  <a:gd name="connsiteX141" fmla="*/ 1694 w 3548024"/>
                  <a:gd name="connsiteY141" fmla="*/ 1238657 h 3861475"/>
                  <a:gd name="connsiteX142" fmla="*/ 82974 w 3548024"/>
                  <a:gd name="connsiteY142" fmla="*/ 1309777 h 3861475"/>
                  <a:gd name="connsiteX143" fmla="*/ 357294 w 3548024"/>
                  <a:gd name="connsiteY143" fmla="*/ 1533297 h 3861475"/>
                  <a:gd name="connsiteX144" fmla="*/ 601134 w 3548024"/>
                  <a:gd name="connsiteY144" fmla="*/ 1645057 h 3861475"/>
                  <a:gd name="connsiteX145" fmla="*/ 702734 w 3548024"/>
                  <a:gd name="connsiteY145" fmla="*/ 1665377 h 3861475"/>
                  <a:gd name="connsiteX146" fmla="*/ 753534 w 3548024"/>
                  <a:gd name="connsiteY146" fmla="*/ 1726337 h 3861475"/>
                  <a:gd name="connsiteX147" fmla="*/ 814494 w 3548024"/>
                  <a:gd name="connsiteY147" fmla="*/ 1777137 h 3861475"/>
                  <a:gd name="connsiteX148" fmla="*/ 905934 w 3548024"/>
                  <a:gd name="connsiteY148" fmla="*/ 1827937 h 3861475"/>
                  <a:gd name="connsiteX149" fmla="*/ 1231054 w 3548024"/>
                  <a:gd name="connsiteY149" fmla="*/ 1949857 h 3861475"/>
                  <a:gd name="connsiteX150" fmla="*/ 1535854 w 3548024"/>
                  <a:gd name="connsiteY150" fmla="*/ 2061617 h 3861475"/>
                  <a:gd name="connsiteX151" fmla="*/ 1647614 w 3548024"/>
                  <a:gd name="connsiteY151" fmla="*/ 2132737 h 3861475"/>
                  <a:gd name="connsiteX152" fmla="*/ 1464734 w 3548024"/>
                  <a:gd name="connsiteY152" fmla="*/ 2102257 h 3861475"/>
                  <a:gd name="connsiteX153" fmla="*/ 1281854 w 3548024"/>
                  <a:gd name="connsiteY153" fmla="*/ 2102257 h 3861475"/>
                  <a:gd name="connsiteX154" fmla="*/ 1048174 w 3548024"/>
                  <a:gd name="connsiteY154" fmla="*/ 2081937 h 3861475"/>
                  <a:gd name="connsiteX155" fmla="*/ 804334 w 3548024"/>
                  <a:gd name="connsiteY155" fmla="*/ 2010817 h 3861475"/>
                  <a:gd name="connsiteX156" fmla="*/ 540174 w 3548024"/>
                  <a:gd name="connsiteY156" fmla="*/ 1919377 h 3861475"/>
                  <a:gd name="connsiteX157" fmla="*/ 509694 w 3548024"/>
                  <a:gd name="connsiteY157" fmla="*/ 1909217 h 3861475"/>
                  <a:gd name="connsiteX158" fmla="*/ 377614 w 3548024"/>
                  <a:gd name="connsiteY158" fmla="*/ 1817777 h 3861475"/>
                  <a:gd name="connsiteX159" fmla="*/ 336974 w 3548024"/>
                  <a:gd name="connsiteY159" fmla="*/ 1827937 h 3861475"/>
                  <a:gd name="connsiteX160" fmla="*/ 469054 w 3548024"/>
                  <a:gd name="connsiteY160" fmla="*/ 1949857 h 3861475"/>
                  <a:gd name="connsiteX161" fmla="*/ 723054 w 3548024"/>
                  <a:gd name="connsiteY161" fmla="*/ 2031137 h 3861475"/>
                  <a:gd name="connsiteX162" fmla="*/ 601134 w 3548024"/>
                  <a:gd name="connsiteY162" fmla="*/ 2031137 h 3861475"/>
                  <a:gd name="connsiteX163" fmla="*/ 469054 w 3548024"/>
                  <a:gd name="connsiteY163" fmla="*/ 2020977 h 3861475"/>
                  <a:gd name="connsiteX164" fmla="*/ 469054 w 3548024"/>
                  <a:gd name="connsiteY164" fmla="*/ 2071777 h 3861475"/>
                  <a:gd name="connsiteX165" fmla="*/ 580814 w 3548024"/>
                  <a:gd name="connsiteY165" fmla="*/ 2071777 h 3861475"/>
                  <a:gd name="connsiteX166" fmla="*/ 784014 w 3548024"/>
                  <a:gd name="connsiteY166" fmla="*/ 2071777 h 3861475"/>
                  <a:gd name="connsiteX167" fmla="*/ 987214 w 3548024"/>
                  <a:gd name="connsiteY167" fmla="*/ 2112417 h 3861475"/>
                  <a:gd name="connsiteX168" fmla="*/ 1261534 w 3548024"/>
                  <a:gd name="connsiteY168" fmla="*/ 2132737 h 3861475"/>
                  <a:gd name="connsiteX169" fmla="*/ 1578766 w 3548024"/>
                  <a:gd name="connsiteY169" fmla="*/ 2175010 h 3861475"/>
                  <a:gd name="connsiteX170" fmla="*/ 1739054 w 3548024"/>
                  <a:gd name="connsiteY170" fmla="*/ 2305457 h 3861475"/>
                  <a:gd name="connsiteX171" fmla="*/ 1789854 w 3548024"/>
                  <a:gd name="connsiteY171" fmla="*/ 2437537 h 3861475"/>
                  <a:gd name="connsiteX172" fmla="*/ 1800014 w 3548024"/>
                  <a:gd name="connsiteY172" fmla="*/ 2681377 h 3861475"/>
                  <a:gd name="connsiteX173" fmla="*/ 1779694 w 3548024"/>
                  <a:gd name="connsiteY173" fmla="*/ 2935377 h 3861475"/>
                  <a:gd name="connsiteX174" fmla="*/ 1728894 w 3548024"/>
                  <a:gd name="connsiteY174" fmla="*/ 3230017 h 3861475"/>
                  <a:gd name="connsiteX175" fmla="*/ 1678094 w 3548024"/>
                  <a:gd name="connsiteY175" fmla="*/ 3524657 h 3861475"/>
                  <a:gd name="connsiteX176" fmla="*/ 1627294 w 3548024"/>
                  <a:gd name="connsiteY176" fmla="*/ 3768497 h 3861475"/>
                  <a:gd name="connsiteX177" fmla="*/ 1820334 w 3548024"/>
                  <a:gd name="connsiteY177" fmla="*/ 3849777 h 3861475"/>
                  <a:gd name="connsiteX178" fmla="*/ 2114974 w 3548024"/>
                  <a:gd name="connsiteY178" fmla="*/ 3859937 h 3861475"/>
                  <a:gd name="connsiteX179" fmla="*/ 2274667 w 3548024"/>
                  <a:gd name="connsiteY179" fmla="*/ 3839765 h 3861475"/>
                  <a:gd name="connsiteX180" fmla="*/ 2287356 w 3548024"/>
                  <a:gd name="connsiteY180" fmla="*/ 3742447 h 3861475"/>
                  <a:gd name="connsiteX181" fmla="*/ 2232894 w 3548024"/>
                  <a:gd name="connsiteY181" fmla="*/ 3374722 h 3861475"/>
                  <a:gd name="connsiteX0" fmla="*/ 2224448 w 3548024"/>
                  <a:gd name="connsiteY0" fmla="*/ 3383831 h 3861475"/>
                  <a:gd name="connsiteX1" fmla="*/ 2198719 w 3548024"/>
                  <a:gd name="connsiteY1" fmla="*/ 2548406 h 3861475"/>
                  <a:gd name="connsiteX2" fmla="*/ 2298846 w 3548024"/>
                  <a:gd name="connsiteY2" fmla="*/ 2247018 h 3861475"/>
                  <a:gd name="connsiteX3" fmla="*/ 2622974 w 3548024"/>
                  <a:gd name="connsiteY3" fmla="*/ 2020977 h 3861475"/>
                  <a:gd name="connsiteX4" fmla="*/ 3009054 w 3548024"/>
                  <a:gd name="connsiteY4" fmla="*/ 1797457 h 3861475"/>
                  <a:gd name="connsiteX5" fmla="*/ 3283374 w 3548024"/>
                  <a:gd name="connsiteY5" fmla="*/ 1685697 h 3861475"/>
                  <a:gd name="connsiteX6" fmla="*/ 3466254 w 3548024"/>
                  <a:gd name="connsiteY6" fmla="*/ 1573937 h 3861475"/>
                  <a:gd name="connsiteX7" fmla="*/ 3547534 w 3548024"/>
                  <a:gd name="connsiteY7" fmla="*/ 1462177 h 3861475"/>
                  <a:gd name="connsiteX8" fmla="*/ 3496734 w 3548024"/>
                  <a:gd name="connsiteY8" fmla="*/ 1452017 h 3861475"/>
                  <a:gd name="connsiteX9" fmla="*/ 3425614 w 3548024"/>
                  <a:gd name="connsiteY9" fmla="*/ 1553617 h 3861475"/>
                  <a:gd name="connsiteX10" fmla="*/ 3232574 w 3548024"/>
                  <a:gd name="connsiteY10" fmla="*/ 1655217 h 3861475"/>
                  <a:gd name="connsiteX11" fmla="*/ 2917614 w 3548024"/>
                  <a:gd name="connsiteY11" fmla="*/ 1787297 h 3861475"/>
                  <a:gd name="connsiteX12" fmla="*/ 2887134 w 3548024"/>
                  <a:gd name="connsiteY12" fmla="*/ 1777137 h 3861475"/>
                  <a:gd name="connsiteX13" fmla="*/ 2917614 w 3548024"/>
                  <a:gd name="connsiteY13" fmla="*/ 1665377 h 3861475"/>
                  <a:gd name="connsiteX14" fmla="*/ 2978574 w 3548024"/>
                  <a:gd name="connsiteY14" fmla="*/ 1502817 h 3861475"/>
                  <a:gd name="connsiteX15" fmla="*/ 2978574 w 3548024"/>
                  <a:gd name="connsiteY15" fmla="*/ 1452017 h 3861475"/>
                  <a:gd name="connsiteX16" fmla="*/ 2927774 w 3548024"/>
                  <a:gd name="connsiteY16" fmla="*/ 1462177 h 3861475"/>
                  <a:gd name="connsiteX17" fmla="*/ 2897294 w 3548024"/>
                  <a:gd name="connsiteY17" fmla="*/ 1543457 h 3861475"/>
                  <a:gd name="connsiteX18" fmla="*/ 2816014 w 3548024"/>
                  <a:gd name="connsiteY18" fmla="*/ 1766977 h 3861475"/>
                  <a:gd name="connsiteX19" fmla="*/ 2785534 w 3548024"/>
                  <a:gd name="connsiteY19" fmla="*/ 1848257 h 3861475"/>
                  <a:gd name="connsiteX20" fmla="*/ 2586878 w 3548024"/>
                  <a:gd name="connsiteY20" fmla="*/ 1958986 h 3861475"/>
                  <a:gd name="connsiteX21" fmla="*/ 2368974 w 3548024"/>
                  <a:gd name="connsiteY21" fmla="*/ 2081937 h 3861475"/>
                  <a:gd name="connsiteX22" fmla="*/ 2226734 w 3548024"/>
                  <a:gd name="connsiteY22" fmla="*/ 2193697 h 3861475"/>
                  <a:gd name="connsiteX23" fmla="*/ 2308014 w 3548024"/>
                  <a:gd name="connsiteY23" fmla="*/ 1848257 h 3861475"/>
                  <a:gd name="connsiteX24" fmla="*/ 2379134 w 3548024"/>
                  <a:gd name="connsiteY24" fmla="*/ 1462177 h 3861475"/>
                  <a:gd name="connsiteX25" fmla="*/ 2592494 w 3548024"/>
                  <a:gd name="connsiteY25" fmla="*/ 1238657 h 3861475"/>
                  <a:gd name="connsiteX26" fmla="*/ 2663614 w 3548024"/>
                  <a:gd name="connsiteY26" fmla="*/ 1076097 h 3861475"/>
                  <a:gd name="connsiteX27" fmla="*/ 2622974 w 3548024"/>
                  <a:gd name="connsiteY27" fmla="*/ 1076097 h 3861475"/>
                  <a:gd name="connsiteX28" fmla="*/ 2562014 w 3548024"/>
                  <a:gd name="connsiteY28" fmla="*/ 1208177 h 3861475"/>
                  <a:gd name="connsiteX29" fmla="*/ 2409614 w 3548024"/>
                  <a:gd name="connsiteY29" fmla="*/ 1330097 h 3861475"/>
                  <a:gd name="connsiteX30" fmla="*/ 2460414 w 3548024"/>
                  <a:gd name="connsiteY30" fmla="*/ 1157377 h 3861475"/>
                  <a:gd name="connsiteX31" fmla="*/ 2541694 w 3548024"/>
                  <a:gd name="connsiteY31" fmla="*/ 862737 h 3861475"/>
                  <a:gd name="connsiteX32" fmla="*/ 2643294 w 3548024"/>
                  <a:gd name="connsiteY32" fmla="*/ 771297 h 3861475"/>
                  <a:gd name="connsiteX33" fmla="*/ 2724574 w 3548024"/>
                  <a:gd name="connsiteY33" fmla="*/ 679857 h 3861475"/>
                  <a:gd name="connsiteX34" fmla="*/ 2734734 w 3548024"/>
                  <a:gd name="connsiteY34" fmla="*/ 629057 h 3861475"/>
                  <a:gd name="connsiteX35" fmla="*/ 2694094 w 3548024"/>
                  <a:gd name="connsiteY35" fmla="*/ 649377 h 3861475"/>
                  <a:gd name="connsiteX36" fmla="*/ 2622974 w 3548024"/>
                  <a:gd name="connsiteY36" fmla="*/ 730657 h 3861475"/>
                  <a:gd name="connsiteX37" fmla="*/ 2562014 w 3548024"/>
                  <a:gd name="connsiteY37" fmla="*/ 761137 h 3861475"/>
                  <a:gd name="connsiteX38" fmla="*/ 2673774 w 3548024"/>
                  <a:gd name="connsiteY38" fmla="*/ 456337 h 3861475"/>
                  <a:gd name="connsiteX39" fmla="*/ 2724574 w 3548024"/>
                  <a:gd name="connsiteY39" fmla="*/ 222657 h 3861475"/>
                  <a:gd name="connsiteX40" fmla="*/ 2683934 w 3548024"/>
                  <a:gd name="connsiteY40" fmla="*/ 212497 h 3861475"/>
                  <a:gd name="connsiteX41" fmla="*/ 2663614 w 3548024"/>
                  <a:gd name="connsiteY41" fmla="*/ 324257 h 3861475"/>
                  <a:gd name="connsiteX42" fmla="*/ 2612814 w 3548024"/>
                  <a:gd name="connsiteY42" fmla="*/ 496977 h 3861475"/>
                  <a:gd name="connsiteX43" fmla="*/ 2592494 w 3548024"/>
                  <a:gd name="connsiteY43" fmla="*/ 496977 h 3861475"/>
                  <a:gd name="connsiteX44" fmla="*/ 2551854 w 3548024"/>
                  <a:gd name="connsiteY44" fmla="*/ 354737 h 3861475"/>
                  <a:gd name="connsiteX45" fmla="*/ 2521374 w 3548024"/>
                  <a:gd name="connsiteY45" fmla="*/ 263297 h 3861475"/>
                  <a:gd name="connsiteX46" fmla="*/ 2490894 w 3548024"/>
                  <a:gd name="connsiteY46" fmla="*/ 293777 h 3861475"/>
                  <a:gd name="connsiteX47" fmla="*/ 2511214 w 3548024"/>
                  <a:gd name="connsiteY47" fmla="*/ 354737 h 3861475"/>
                  <a:gd name="connsiteX48" fmla="*/ 2541694 w 3548024"/>
                  <a:gd name="connsiteY48" fmla="*/ 466497 h 3861475"/>
                  <a:gd name="connsiteX49" fmla="*/ 2562014 w 3548024"/>
                  <a:gd name="connsiteY49" fmla="*/ 557937 h 3861475"/>
                  <a:gd name="connsiteX50" fmla="*/ 2572174 w 3548024"/>
                  <a:gd name="connsiteY50" fmla="*/ 588417 h 3861475"/>
                  <a:gd name="connsiteX51" fmla="*/ 2490894 w 3548024"/>
                  <a:gd name="connsiteY51" fmla="*/ 822097 h 3861475"/>
                  <a:gd name="connsiteX52" fmla="*/ 2419774 w 3548024"/>
                  <a:gd name="connsiteY52" fmla="*/ 1076097 h 3861475"/>
                  <a:gd name="connsiteX53" fmla="*/ 2358814 w 3548024"/>
                  <a:gd name="connsiteY53" fmla="*/ 1045617 h 3861475"/>
                  <a:gd name="connsiteX54" fmla="*/ 2257214 w 3548024"/>
                  <a:gd name="connsiteY54" fmla="*/ 872897 h 3861475"/>
                  <a:gd name="connsiteX55" fmla="*/ 2216574 w 3548024"/>
                  <a:gd name="connsiteY55" fmla="*/ 791617 h 3861475"/>
                  <a:gd name="connsiteX56" fmla="*/ 2196254 w 3548024"/>
                  <a:gd name="connsiteY56" fmla="*/ 822097 h 3861475"/>
                  <a:gd name="connsiteX57" fmla="*/ 2236894 w 3548024"/>
                  <a:gd name="connsiteY57" fmla="*/ 923697 h 3861475"/>
                  <a:gd name="connsiteX58" fmla="*/ 2297854 w 3548024"/>
                  <a:gd name="connsiteY58" fmla="*/ 1035457 h 3861475"/>
                  <a:gd name="connsiteX59" fmla="*/ 2348654 w 3548024"/>
                  <a:gd name="connsiteY59" fmla="*/ 1116737 h 3861475"/>
                  <a:gd name="connsiteX60" fmla="*/ 2379134 w 3548024"/>
                  <a:gd name="connsiteY60" fmla="*/ 1147217 h 3861475"/>
                  <a:gd name="connsiteX61" fmla="*/ 2358814 w 3548024"/>
                  <a:gd name="connsiteY61" fmla="*/ 1258977 h 3861475"/>
                  <a:gd name="connsiteX62" fmla="*/ 2257214 w 3548024"/>
                  <a:gd name="connsiteY62" fmla="*/ 1604417 h 3861475"/>
                  <a:gd name="connsiteX63" fmla="*/ 2206414 w 3548024"/>
                  <a:gd name="connsiteY63" fmla="*/ 1858417 h 3861475"/>
                  <a:gd name="connsiteX64" fmla="*/ 2155614 w 3548024"/>
                  <a:gd name="connsiteY64" fmla="*/ 2000657 h 3861475"/>
                  <a:gd name="connsiteX65" fmla="*/ 2084494 w 3548024"/>
                  <a:gd name="connsiteY65" fmla="*/ 2020977 h 3861475"/>
                  <a:gd name="connsiteX66" fmla="*/ 2043854 w 3548024"/>
                  <a:gd name="connsiteY66" fmla="*/ 1868577 h 3861475"/>
                  <a:gd name="connsiteX67" fmla="*/ 1952414 w 3548024"/>
                  <a:gd name="connsiteY67" fmla="*/ 1533297 h 3861475"/>
                  <a:gd name="connsiteX68" fmla="*/ 1840654 w 3548024"/>
                  <a:gd name="connsiteY68" fmla="*/ 1076097 h 3861475"/>
                  <a:gd name="connsiteX69" fmla="*/ 1800014 w 3548024"/>
                  <a:gd name="connsiteY69" fmla="*/ 618897 h 3861475"/>
                  <a:gd name="connsiteX70" fmla="*/ 1867129 w 3548024"/>
                  <a:gd name="connsiteY70" fmla="*/ 38001 h 3861475"/>
                  <a:gd name="connsiteX71" fmla="*/ 1795121 w 3548024"/>
                  <a:gd name="connsiteY71" fmla="*/ 110009 h 3861475"/>
                  <a:gd name="connsiteX72" fmla="*/ 1759374 w 3548024"/>
                  <a:gd name="connsiteY72" fmla="*/ 547777 h 3861475"/>
                  <a:gd name="connsiteX73" fmla="*/ 1759374 w 3548024"/>
                  <a:gd name="connsiteY73" fmla="*/ 740817 h 3861475"/>
                  <a:gd name="connsiteX74" fmla="*/ 1769534 w 3548024"/>
                  <a:gd name="connsiteY74" fmla="*/ 852577 h 3861475"/>
                  <a:gd name="connsiteX75" fmla="*/ 1728894 w 3548024"/>
                  <a:gd name="connsiteY75" fmla="*/ 791617 h 3861475"/>
                  <a:gd name="connsiteX76" fmla="*/ 1617134 w 3548024"/>
                  <a:gd name="connsiteY76" fmla="*/ 588417 h 3861475"/>
                  <a:gd name="connsiteX77" fmla="*/ 1566334 w 3548024"/>
                  <a:gd name="connsiteY77" fmla="*/ 324257 h 3861475"/>
                  <a:gd name="connsiteX78" fmla="*/ 1535854 w 3548024"/>
                  <a:gd name="connsiteY78" fmla="*/ 242977 h 3861475"/>
                  <a:gd name="connsiteX79" fmla="*/ 1515534 w 3548024"/>
                  <a:gd name="connsiteY79" fmla="*/ 303937 h 3861475"/>
                  <a:gd name="connsiteX80" fmla="*/ 1546014 w 3548024"/>
                  <a:gd name="connsiteY80" fmla="*/ 547777 h 3861475"/>
                  <a:gd name="connsiteX81" fmla="*/ 1566334 w 3548024"/>
                  <a:gd name="connsiteY81" fmla="*/ 608737 h 3861475"/>
                  <a:gd name="connsiteX82" fmla="*/ 1535854 w 3548024"/>
                  <a:gd name="connsiteY82" fmla="*/ 598577 h 3861475"/>
                  <a:gd name="connsiteX83" fmla="*/ 1434254 w 3548024"/>
                  <a:gd name="connsiteY83" fmla="*/ 517297 h 3861475"/>
                  <a:gd name="connsiteX84" fmla="*/ 1322494 w 3548024"/>
                  <a:gd name="connsiteY84" fmla="*/ 456337 h 3861475"/>
                  <a:gd name="connsiteX85" fmla="*/ 1312334 w 3548024"/>
                  <a:gd name="connsiteY85" fmla="*/ 486817 h 3861475"/>
                  <a:gd name="connsiteX86" fmla="*/ 1424094 w 3548024"/>
                  <a:gd name="connsiteY86" fmla="*/ 578257 h 3861475"/>
                  <a:gd name="connsiteX87" fmla="*/ 1566334 w 3548024"/>
                  <a:gd name="connsiteY87" fmla="*/ 659537 h 3861475"/>
                  <a:gd name="connsiteX88" fmla="*/ 1596814 w 3548024"/>
                  <a:gd name="connsiteY88" fmla="*/ 679857 h 3861475"/>
                  <a:gd name="connsiteX89" fmla="*/ 1678094 w 3548024"/>
                  <a:gd name="connsiteY89" fmla="*/ 811937 h 3861475"/>
                  <a:gd name="connsiteX90" fmla="*/ 1759374 w 3548024"/>
                  <a:gd name="connsiteY90" fmla="*/ 913537 h 3861475"/>
                  <a:gd name="connsiteX91" fmla="*/ 1779694 w 3548024"/>
                  <a:gd name="connsiteY91" fmla="*/ 1025297 h 3861475"/>
                  <a:gd name="connsiteX92" fmla="*/ 1810174 w 3548024"/>
                  <a:gd name="connsiteY92" fmla="*/ 1218337 h 3861475"/>
                  <a:gd name="connsiteX93" fmla="*/ 1871134 w 3548024"/>
                  <a:gd name="connsiteY93" fmla="*/ 1492657 h 3861475"/>
                  <a:gd name="connsiteX94" fmla="*/ 1850814 w 3548024"/>
                  <a:gd name="connsiteY94" fmla="*/ 1492657 h 3861475"/>
                  <a:gd name="connsiteX95" fmla="*/ 1586654 w 3548024"/>
                  <a:gd name="connsiteY95" fmla="*/ 1319937 h 3861475"/>
                  <a:gd name="connsiteX96" fmla="*/ 1403774 w 3548024"/>
                  <a:gd name="connsiteY96" fmla="*/ 1096417 h 3861475"/>
                  <a:gd name="connsiteX97" fmla="*/ 1322494 w 3548024"/>
                  <a:gd name="connsiteY97" fmla="*/ 964337 h 3861475"/>
                  <a:gd name="connsiteX98" fmla="*/ 1302174 w 3548024"/>
                  <a:gd name="connsiteY98" fmla="*/ 801777 h 3861475"/>
                  <a:gd name="connsiteX99" fmla="*/ 1281854 w 3548024"/>
                  <a:gd name="connsiteY99" fmla="*/ 771297 h 3861475"/>
                  <a:gd name="connsiteX100" fmla="*/ 1251374 w 3548024"/>
                  <a:gd name="connsiteY100" fmla="*/ 852577 h 3861475"/>
                  <a:gd name="connsiteX101" fmla="*/ 1261534 w 3548024"/>
                  <a:gd name="connsiteY101" fmla="*/ 954177 h 3861475"/>
                  <a:gd name="connsiteX102" fmla="*/ 1180254 w 3548024"/>
                  <a:gd name="connsiteY102" fmla="*/ 872897 h 3861475"/>
                  <a:gd name="connsiteX103" fmla="*/ 1007534 w 3548024"/>
                  <a:gd name="connsiteY103" fmla="*/ 690017 h 3861475"/>
                  <a:gd name="connsiteX104" fmla="*/ 936414 w 3548024"/>
                  <a:gd name="connsiteY104" fmla="*/ 557937 h 3861475"/>
                  <a:gd name="connsiteX105" fmla="*/ 885614 w 3548024"/>
                  <a:gd name="connsiteY105" fmla="*/ 476657 h 3861475"/>
                  <a:gd name="connsiteX106" fmla="*/ 855134 w 3548024"/>
                  <a:gd name="connsiteY106" fmla="*/ 476657 h 3861475"/>
                  <a:gd name="connsiteX107" fmla="*/ 875454 w 3548024"/>
                  <a:gd name="connsiteY107" fmla="*/ 547777 h 3861475"/>
                  <a:gd name="connsiteX108" fmla="*/ 977054 w 3548024"/>
                  <a:gd name="connsiteY108" fmla="*/ 730657 h 3861475"/>
                  <a:gd name="connsiteX109" fmla="*/ 1078654 w 3548024"/>
                  <a:gd name="connsiteY109" fmla="*/ 832257 h 3861475"/>
                  <a:gd name="connsiteX110" fmla="*/ 1007534 w 3548024"/>
                  <a:gd name="connsiteY110" fmla="*/ 832257 h 3861475"/>
                  <a:gd name="connsiteX111" fmla="*/ 844974 w 3548024"/>
                  <a:gd name="connsiteY111" fmla="*/ 761137 h 3861475"/>
                  <a:gd name="connsiteX112" fmla="*/ 824654 w 3548024"/>
                  <a:gd name="connsiteY112" fmla="*/ 781457 h 3861475"/>
                  <a:gd name="connsiteX113" fmla="*/ 916094 w 3548024"/>
                  <a:gd name="connsiteY113" fmla="*/ 832257 h 3861475"/>
                  <a:gd name="connsiteX114" fmla="*/ 1068494 w 3548024"/>
                  <a:gd name="connsiteY114" fmla="*/ 893217 h 3861475"/>
                  <a:gd name="connsiteX115" fmla="*/ 1119294 w 3548024"/>
                  <a:gd name="connsiteY115" fmla="*/ 903377 h 3861475"/>
                  <a:gd name="connsiteX116" fmla="*/ 1241214 w 3548024"/>
                  <a:gd name="connsiteY116" fmla="*/ 1004977 h 3861475"/>
                  <a:gd name="connsiteX117" fmla="*/ 1281854 w 3548024"/>
                  <a:gd name="connsiteY117" fmla="*/ 1035457 h 3861475"/>
                  <a:gd name="connsiteX118" fmla="*/ 1393614 w 3548024"/>
                  <a:gd name="connsiteY118" fmla="*/ 1167537 h 3861475"/>
                  <a:gd name="connsiteX119" fmla="*/ 1495214 w 3548024"/>
                  <a:gd name="connsiteY119" fmla="*/ 1299617 h 3861475"/>
                  <a:gd name="connsiteX120" fmla="*/ 1678094 w 3548024"/>
                  <a:gd name="connsiteY120" fmla="*/ 1472337 h 3861475"/>
                  <a:gd name="connsiteX121" fmla="*/ 1840654 w 3548024"/>
                  <a:gd name="connsiteY121" fmla="*/ 1604417 h 3861475"/>
                  <a:gd name="connsiteX122" fmla="*/ 1860974 w 3548024"/>
                  <a:gd name="connsiteY122" fmla="*/ 1655217 h 3861475"/>
                  <a:gd name="connsiteX123" fmla="*/ 1881294 w 3548024"/>
                  <a:gd name="connsiteY123" fmla="*/ 1807617 h 3861475"/>
                  <a:gd name="connsiteX124" fmla="*/ 1891454 w 3548024"/>
                  <a:gd name="connsiteY124" fmla="*/ 1899057 h 3861475"/>
                  <a:gd name="connsiteX125" fmla="*/ 1881294 w 3548024"/>
                  <a:gd name="connsiteY125" fmla="*/ 2061617 h 3861475"/>
                  <a:gd name="connsiteX126" fmla="*/ 1769534 w 3548024"/>
                  <a:gd name="connsiteY126" fmla="*/ 2010817 h 3861475"/>
                  <a:gd name="connsiteX127" fmla="*/ 1495214 w 3548024"/>
                  <a:gd name="connsiteY127" fmla="*/ 1960017 h 3861475"/>
                  <a:gd name="connsiteX128" fmla="*/ 1251374 w 3548024"/>
                  <a:gd name="connsiteY128" fmla="*/ 1888897 h 3861475"/>
                  <a:gd name="connsiteX129" fmla="*/ 895774 w 3548024"/>
                  <a:gd name="connsiteY129" fmla="*/ 1756817 h 3861475"/>
                  <a:gd name="connsiteX130" fmla="*/ 662094 w 3548024"/>
                  <a:gd name="connsiteY130" fmla="*/ 1523137 h 3861475"/>
                  <a:gd name="connsiteX131" fmla="*/ 509694 w 3548024"/>
                  <a:gd name="connsiteY131" fmla="*/ 1319937 h 3861475"/>
                  <a:gd name="connsiteX132" fmla="*/ 418254 w 3548024"/>
                  <a:gd name="connsiteY132" fmla="*/ 1218337 h 3861475"/>
                  <a:gd name="connsiteX133" fmla="*/ 357294 w 3548024"/>
                  <a:gd name="connsiteY133" fmla="*/ 1228497 h 3861475"/>
                  <a:gd name="connsiteX134" fmla="*/ 438574 w 3548024"/>
                  <a:gd name="connsiteY134" fmla="*/ 1319937 h 3861475"/>
                  <a:gd name="connsiteX135" fmla="*/ 560494 w 3548024"/>
                  <a:gd name="connsiteY135" fmla="*/ 1502817 h 3861475"/>
                  <a:gd name="connsiteX136" fmla="*/ 621454 w 3548024"/>
                  <a:gd name="connsiteY136" fmla="*/ 1584097 h 3861475"/>
                  <a:gd name="connsiteX137" fmla="*/ 550334 w 3548024"/>
                  <a:gd name="connsiteY137" fmla="*/ 1573937 h 3861475"/>
                  <a:gd name="connsiteX138" fmla="*/ 377614 w 3548024"/>
                  <a:gd name="connsiteY138" fmla="*/ 1482497 h 3861475"/>
                  <a:gd name="connsiteX139" fmla="*/ 204894 w 3548024"/>
                  <a:gd name="connsiteY139" fmla="*/ 1360577 h 3861475"/>
                  <a:gd name="connsiteX140" fmla="*/ 42334 w 3548024"/>
                  <a:gd name="connsiteY140" fmla="*/ 1228497 h 3861475"/>
                  <a:gd name="connsiteX141" fmla="*/ 1694 w 3548024"/>
                  <a:gd name="connsiteY141" fmla="*/ 1238657 h 3861475"/>
                  <a:gd name="connsiteX142" fmla="*/ 82974 w 3548024"/>
                  <a:gd name="connsiteY142" fmla="*/ 1309777 h 3861475"/>
                  <a:gd name="connsiteX143" fmla="*/ 357294 w 3548024"/>
                  <a:gd name="connsiteY143" fmla="*/ 1533297 h 3861475"/>
                  <a:gd name="connsiteX144" fmla="*/ 601134 w 3548024"/>
                  <a:gd name="connsiteY144" fmla="*/ 1645057 h 3861475"/>
                  <a:gd name="connsiteX145" fmla="*/ 702734 w 3548024"/>
                  <a:gd name="connsiteY145" fmla="*/ 1665377 h 3861475"/>
                  <a:gd name="connsiteX146" fmla="*/ 753534 w 3548024"/>
                  <a:gd name="connsiteY146" fmla="*/ 1726337 h 3861475"/>
                  <a:gd name="connsiteX147" fmla="*/ 814494 w 3548024"/>
                  <a:gd name="connsiteY147" fmla="*/ 1777137 h 3861475"/>
                  <a:gd name="connsiteX148" fmla="*/ 905934 w 3548024"/>
                  <a:gd name="connsiteY148" fmla="*/ 1827937 h 3861475"/>
                  <a:gd name="connsiteX149" fmla="*/ 1231054 w 3548024"/>
                  <a:gd name="connsiteY149" fmla="*/ 1949857 h 3861475"/>
                  <a:gd name="connsiteX150" fmla="*/ 1535854 w 3548024"/>
                  <a:gd name="connsiteY150" fmla="*/ 2061617 h 3861475"/>
                  <a:gd name="connsiteX151" fmla="*/ 1647614 w 3548024"/>
                  <a:gd name="connsiteY151" fmla="*/ 2132737 h 3861475"/>
                  <a:gd name="connsiteX152" fmla="*/ 1464734 w 3548024"/>
                  <a:gd name="connsiteY152" fmla="*/ 2102257 h 3861475"/>
                  <a:gd name="connsiteX153" fmla="*/ 1281854 w 3548024"/>
                  <a:gd name="connsiteY153" fmla="*/ 2102257 h 3861475"/>
                  <a:gd name="connsiteX154" fmla="*/ 1048174 w 3548024"/>
                  <a:gd name="connsiteY154" fmla="*/ 2081937 h 3861475"/>
                  <a:gd name="connsiteX155" fmla="*/ 804334 w 3548024"/>
                  <a:gd name="connsiteY155" fmla="*/ 2010817 h 3861475"/>
                  <a:gd name="connsiteX156" fmla="*/ 540174 w 3548024"/>
                  <a:gd name="connsiteY156" fmla="*/ 1919377 h 3861475"/>
                  <a:gd name="connsiteX157" fmla="*/ 509694 w 3548024"/>
                  <a:gd name="connsiteY157" fmla="*/ 1909217 h 3861475"/>
                  <a:gd name="connsiteX158" fmla="*/ 377614 w 3548024"/>
                  <a:gd name="connsiteY158" fmla="*/ 1817777 h 3861475"/>
                  <a:gd name="connsiteX159" fmla="*/ 336974 w 3548024"/>
                  <a:gd name="connsiteY159" fmla="*/ 1827937 h 3861475"/>
                  <a:gd name="connsiteX160" fmla="*/ 469054 w 3548024"/>
                  <a:gd name="connsiteY160" fmla="*/ 1949857 h 3861475"/>
                  <a:gd name="connsiteX161" fmla="*/ 723054 w 3548024"/>
                  <a:gd name="connsiteY161" fmla="*/ 2031137 h 3861475"/>
                  <a:gd name="connsiteX162" fmla="*/ 601134 w 3548024"/>
                  <a:gd name="connsiteY162" fmla="*/ 2031137 h 3861475"/>
                  <a:gd name="connsiteX163" fmla="*/ 469054 w 3548024"/>
                  <a:gd name="connsiteY163" fmla="*/ 2020977 h 3861475"/>
                  <a:gd name="connsiteX164" fmla="*/ 469054 w 3548024"/>
                  <a:gd name="connsiteY164" fmla="*/ 2071777 h 3861475"/>
                  <a:gd name="connsiteX165" fmla="*/ 580814 w 3548024"/>
                  <a:gd name="connsiteY165" fmla="*/ 2071777 h 3861475"/>
                  <a:gd name="connsiteX166" fmla="*/ 784014 w 3548024"/>
                  <a:gd name="connsiteY166" fmla="*/ 2071777 h 3861475"/>
                  <a:gd name="connsiteX167" fmla="*/ 987214 w 3548024"/>
                  <a:gd name="connsiteY167" fmla="*/ 2112417 h 3861475"/>
                  <a:gd name="connsiteX168" fmla="*/ 1261534 w 3548024"/>
                  <a:gd name="connsiteY168" fmla="*/ 2132737 h 3861475"/>
                  <a:gd name="connsiteX169" fmla="*/ 1578766 w 3548024"/>
                  <a:gd name="connsiteY169" fmla="*/ 2175010 h 3861475"/>
                  <a:gd name="connsiteX170" fmla="*/ 1739054 w 3548024"/>
                  <a:gd name="connsiteY170" fmla="*/ 2305457 h 3861475"/>
                  <a:gd name="connsiteX171" fmla="*/ 1789854 w 3548024"/>
                  <a:gd name="connsiteY171" fmla="*/ 2437537 h 3861475"/>
                  <a:gd name="connsiteX172" fmla="*/ 1800014 w 3548024"/>
                  <a:gd name="connsiteY172" fmla="*/ 2681377 h 3861475"/>
                  <a:gd name="connsiteX173" fmla="*/ 1779694 w 3548024"/>
                  <a:gd name="connsiteY173" fmla="*/ 2935377 h 3861475"/>
                  <a:gd name="connsiteX174" fmla="*/ 1728894 w 3548024"/>
                  <a:gd name="connsiteY174" fmla="*/ 3230017 h 3861475"/>
                  <a:gd name="connsiteX175" fmla="*/ 1678094 w 3548024"/>
                  <a:gd name="connsiteY175" fmla="*/ 3524657 h 3861475"/>
                  <a:gd name="connsiteX176" fmla="*/ 1627294 w 3548024"/>
                  <a:gd name="connsiteY176" fmla="*/ 3768497 h 3861475"/>
                  <a:gd name="connsiteX177" fmla="*/ 1820334 w 3548024"/>
                  <a:gd name="connsiteY177" fmla="*/ 3849777 h 3861475"/>
                  <a:gd name="connsiteX178" fmla="*/ 2114974 w 3548024"/>
                  <a:gd name="connsiteY178" fmla="*/ 3859937 h 3861475"/>
                  <a:gd name="connsiteX179" fmla="*/ 2274667 w 3548024"/>
                  <a:gd name="connsiteY179" fmla="*/ 3839765 h 3861475"/>
                  <a:gd name="connsiteX180" fmla="*/ 2287356 w 3548024"/>
                  <a:gd name="connsiteY180" fmla="*/ 3742447 h 3861475"/>
                  <a:gd name="connsiteX181" fmla="*/ 2232894 w 3548024"/>
                  <a:gd name="connsiteY181" fmla="*/ 3374722 h 3861475"/>
                  <a:gd name="connsiteX0" fmla="*/ 2224448 w 3548024"/>
                  <a:gd name="connsiteY0" fmla="*/ 3383831 h 3871568"/>
                  <a:gd name="connsiteX1" fmla="*/ 2198719 w 3548024"/>
                  <a:gd name="connsiteY1" fmla="*/ 2548406 h 3871568"/>
                  <a:gd name="connsiteX2" fmla="*/ 2298846 w 3548024"/>
                  <a:gd name="connsiteY2" fmla="*/ 2247018 h 3871568"/>
                  <a:gd name="connsiteX3" fmla="*/ 2622974 w 3548024"/>
                  <a:gd name="connsiteY3" fmla="*/ 2020977 h 3871568"/>
                  <a:gd name="connsiteX4" fmla="*/ 3009054 w 3548024"/>
                  <a:gd name="connsiteY4" fmla="*/ 1797457 h 3871568"/>
                  <a:gd name="connsiteX5" fmla="*/ 3283374 w 3548024"/>
                  <a:gd name="connsiteY5" fmla="*/ 1685697 h 3871568"/>
                  <a:gd name="connsiteX6" fmla="*/ 3466254 w 3548024"/>
                  <a:gd name="connsiteY6" fmla="*/ 1573937 h 3871568"/>
                  <a:gd name="connsiteX7" fmla="*/ 3547534 w 3548024"/>
                  <a:gd name="connsiteY7" fmla="*/ 1462177 h 3871568"/>
                  <a:gd name="connsiteX8" fmla="*/ 3496734 w 3548024"/>
                  <a:gd name="connsiteY8" fmla="*/ 1452017 h 3871568"/>
                  <a:gd name="connsiteX9" fmla="*/ 3425614 w 3548024"/>
                  <a:gd name="connsiteY9" fmla="*/ 1553617 h 3871568"/>
                  <a:gd name="connsiteX10" fmla="*/ 3232574 w 3548024"/>
                  <a:gd name="connsiteY10" fmla="*/ 1655217 h 3871568"/>
                  <a:gd name="connsiteX11" fmla="*/ 2917614 w 3548024"/>
                  <a:gd name="connsiteY11" fmla="*/ 1787297 h 3871568"/>
                  <a:gd name="connsiteX12" fmla="*/ 2887134 w 3548024"/>
                  <a:gd name="connsiteY12" fmla="*/ 1777137 h 3871568"/>
                  <a:gd name="connsiteX13" fmla="*/ 2917614 w 3548024"/>
                  <a:gd name="connsiteY13" fmla="*/ 1665377 h 3871568"/>
                  <a:gd name="connsiteX14" fmla="*/ 2978574 w 3548024"/>
                  <a:gd name="connsiteY14" fmla="*/ 1502817 h 3871568"/>
                  <a:gd name="connsiteX15" fmla="*/ 2978574 w 3548024"/>
                  <a:gd name="connsiteY15" fmla="*/ 1452017 h 3871568"/>
                  <a:gd name="connsiteX16" fmla="*/ 2927774 w 3548024"/>
                  <a:gd name="connsiteY16" fmla="*/ 1462177 h 3871568"/>
                  <a:gd name="connsiteX17" fmla="*/ 2897294 w 3548024"/>
                  <a:gd name="connsiteY17" fmla="*/ 1543457 h 3871568"/>
                  <a:gd name="connsiteX18" fmla="*/ 2816014 w 3548024"/>
                  <a:gd name="connsiteY18" fmla="*/ 1766977 h 3871568"/>
                  <a:gd name="connsiteX19" fmla="*/ 2785534 w 3548024"/>
                  <a:gd name="connsiteY19" fmla="*/ 1848257 h 3871568"/>
                  <a:gd name="connsiteX20" fmla="*/ 2586878 w 3548024"/>
                  <a:gd name="connsiteY20" fmla="*/ 1958986 h 3871568"/>
                  <a:gd name="connsiteX21" fmla="*/ 2368974 w 3548024"/>
                  <a:gd name="connsiteY21" fmla="*/ 2081937 h 3871568"/>
                  <a:gd name="connsiteX22" fmla="*/ 2226734 w 3548024"/>
                  <a:gd name="connsiteY22" fmla="*/ 2193697 h 3871568"/>
                  <a:gd name="connsiteX23" fmla="*/ 2308014 w 3548024"/>
                  <a:gd name="connsiteY23" fmla="*/ 1848257 h 3871568"/>
                  <a:gd name="connsiteX24" fmla="*/ 2379134 w 3548024"/>
                  <a:gd name="connsiteY24" fmla="*/ 1462177 h 3871568"/>
                  <a:gd name="connsiteX25" fmla="*/ 2592494 w 3548024"/>
                  <a:gd name="connsiteY25" fmla="*/ 1238657 h 3871568"/>
                  <a:gd name="connsiteX26" fmla="*/ 2663614 w 3548024"/>
                  <a:gd name="connsiteY26" fmla="*/ 1076097 h 3871568"/>
                  <a:gd name="connsiteX27" fmla="*/ 2622974 w 3548024"/>
                  <a:gd name="connsiteY27" fmla="*/ 1076097 h 3871568"/>
                  <a:gd name="connsiteX28" fmla="*/ 2562014 w 3548024"/>
                  <a:gd name="connsiteY28" fmla="*/ 1208177 h 3871568"/>
                  <a:gd name="connsiteX29" fmla="*/ 2409614 w 3548024"/>
                  <a:gd name="connsiteY29" fmla="*/ 1330097 h 3871568"/>
                  <a:gd name="connsiteX30" fmla="*/ 2460414 w 3548024"/>
                  <a:gd name="connsiteY30" fmla="*/ 1157377 h 3871568"/>
                  <a:gd name="connsiteX31" fmla="*/ 2541694 w 3548024"/>
                  <a:gd name="connsiteY31" fmla="*/ 862737 h 3871568"/>
                  <a:gd name="connsiteX32" fmla="*/ 2643294 w 3548024"/>
                  <a:gd name="connsiteY32" fmla="*/ 771297 h 3871568"/>
                  <a:gd name="connsiteX33" fmla="*/ 2724574 w 3548024"/>
                  <a:gd name="connsiteY33" fmla="*/ 679857 h 3871568"/>
                  <a:gd name="connsiteX34" fmla="*/ 2734734 w 3548024"/>
                  <a:gd name="connsiteY34" fmla="*/ 629057 h 3871568"/>
                  <a:gd name="connsiteX35" fmla="*/ 2694094 w 3548024"/>
                  <a:gd name="connsiteY35" fmla="*/ 649377 h 3871568"/>
                  <a:gd name="connsiteX36" fmla="*/ 2622974 w 3548024"/>
                  <a:gd name="connsiteY36" fmla="*/ 730657 h 3871568"/>
                  <a:gd name="connsiteX37" fmla="*/ 2562014 w 3548024"/>
                  <a:gd name="connsiteY37" fmla="*/ 761137 h 3871568"/>
                  <a:gd name="connsiteX38" fmla="*/ 2673774 w 3548024"/>
                  <a:gd name="connsiteY38" fmla="*/ 456337 h 3871568"/>
                  <a:gd name="connsiteX39" fmla="*/ 2724574 w 3548024"/>
                  <a:gd name="connsiteY39" fmla="*/ 222657 h 3871568"/>
                  <a:gd name="connsiteX40" fmla="*/ 2683934 w 3548024"/>
                  <a:gd name="connsiteY40" fmla="*/ 212497 h 3871568"/>
                  <a:gd name="connsiteX41" fmla="*/ 2663614 w 3548024"/>
                  <a:gd name="connsiteY41" fmla="*/ 324257 h 3871568"/>
                  <a:gd name="connsiteX42" fmla="*/ 2612814 w 3548024"/>
                  <a:gd name="connsiteY42" fmla="*/ 496977 h 3871568"/>
                  <a:gd name="connsiteX43" fmla="*/ 2592494 w 3548024"/>
                  <a:gd name="connsiteY43" fmla="*/ 496977 h 3871568"/>
                  <a:gd name="connsiteX44" fmla="*/ 2551854 w 3548024"/>
                  <a:gd name="connsiteY44" fmla="*/ 354737 h 3871568"/>
                  <a:gd name="connsiteX45" fmla="*/ 2521374 w 3548024"/>
                  <a:gd name="connsiteY45" fmla="*/ 263297 h 3871568"/>
                  <a:gd name="connsiteX46" fmla="*/ 2490894 w 3548024"/>
                  <a:gd name="connsiteY46" fmla="*/ 293777 h 3871568"/>
                  <a:gd name="connsiteX47" fmla="*/ 2511214 w 3548024"/>
                  <a:gd name="connsiteY47" fmla="*/ 354737 h 3871568"/>
                  <a:gd name="connsiteX48" fmla="*/ 2541694 w 3548024"/>
                  <a:gd name="connsiteY48" fmla="*/ 466497 h 3871568"/>
                  <a:gd name="connsiteX49" fmla="*/ 2562014 w 3548024"/>
                  <a:gd name="connsiteY49" fmla="*/ 557937 h 3871568"/>
                  <a:gd name="connsiteX50" fmla="*/ 2572174 w 3548024"/>
                  <a:gd name="connsiteY50" fmla="*/ 588417 h 3871568"/>
                  <a:gd name="connsiteX51" fmla="*/ 2490894 w 3548024"/>
                  <a:gd name="connsiteY51" fmla="*/ 822097 h 3871568"/>
                  <a:gd name="connsiteX52" fmla="*/ 2419774 w 3548024"/>
                  <a:gd name="connsiteY52" fmla="*/ 1076097 h 3871568"/>
                  <a:gd name="connsiteX53" fmla="*/ 2358814 w 3548024"/>
                  <a:gd name="connsiteY53" fmla="*/ 1045617 h 3871568"/>
                  <a:gd name="connsiteX54" fmla="*/ 2257214 w 3548024"/>
                  <a:gd name="connsiteY54" fmla="*/ 872897 h 3871568"/>
                  <a:gd name="connsiteX55" fmla="*/ 2216574 w 3548024"/>
                  <a:gd name="connsiteY55" fmla="*/ 791617 h 3871568"/>
                  <a:gd name="connsiteX56" fmla="*/ 2196254 w 3548024"/>
                  <a:gd name="connsiteY56" fmla="*/ 822097 h 3871568"/>
                  <a:gd name="connsiteX57" fmla="*/ 2236894 w 3548024"/>
                  <a:gd name="connsiteY57" fmla="*/ 923697 h 3871568"/>
                  <a:gd name="connsiteX58" fmla="*/ 2297854 w 3548024"/>
                  <a:gd name="connsiteY58" fmla="*/ 1035457 h 3871568"/>
                  <a:gd name="connsiteX59" fmla="*/ 2348654 w 3548024"/>
                  <a:gd name="connsiteY59" fmla="*/ 1116737 h 3871568"/>
                  <a:gd name="connsiteX60" fmla="*/ 2379134 w 3548024"/>
                  <a:gd name="connsiteY60" fmla="*/ 1147217 h 3871568"/>
                  <a:gd name="connsiteX61" fmla="*/ 2358814 w 3548024"/>
                  <a:gd name="connsiteY61" fmla="*/ 1258977 h 3871568"/>
                  <a:gd name="connsiteX62" fmla="*/ 2257214 w 3548024"/>
                  <a:gd name="connsiteY62" fmla="*/ 1604417 h 3871568"/>
                  <a:gd name="connsiteX63" fmla="*/ 2206414 w 3548024"/>
                  <a:gd name="connsiteY63" fmla="*/ 1858417 h 3871568"/>
                  <a:gd name="connsiteX64" fmla="*/ 2155614 w 3548024"/>
                  <a:gd name="connsiteY64" fmla="*/ 2000657 h 3871568"/>
                  <a:gd name="connsiteX65" fmla="*/ 2084494 w 3548024"/>
                  <a:gd name="connsiteY65" fmla="*/ 2020977 h 3871568"/>
                  <a:gd name="connsiteX66" fmla="*/ 2043854 w 3548024"/>
                  <a:gd name="connsiteY66" fmla="*/ 1868577 h 3871568"/>
                  <a:gd name="connsiteX67" fmla="*/ 1952414 w 3548024"/>
                  <a:gd name="connsiteY67" fmla="*/ 1533297 h 3871568"/>
                  <a:gd name="connsiteX68" fmla="*/ 1840654 w 3548024"/>
                  <a:gd name="connsiteY68" fmla="*/ 1076097 h 3871568"/>
                  <a:gd name="connsiteX69" fmla="*/ 1800014 w 3548024"/>
                  <a:gd name="connsiteY69" fmla="*/ 618897 h 3871568"/>
                  <a:gd name="connsiteX70" fmla="*/ 1867129 w 3548024"/>
                  <a:gd name="connsiteY70" fmla="*/ 38001 h 3871568"/>
                  <a:gd name="connsiteX71" fmla="*/ 1795121 w 3548024"/>
                  <a:gd name="connsiteY71" fmla="*/ 110009 h 3871568"/>
                  <a:gd name="connsiteX72" fmla="*/ 1759374 w 3548024"/>
                  <a:gd name="connsiteY72" fmla="*/ 547777 h 3871568"/>
                  <a:gd name="connsiteX73" fmla="*/ 1759374 w 3548024"/>
                  <a:gd name="connsiteY73" fmla="*/ 740817 h 3871568"/>
                  <a:gd name="connsiteX74" fmla="*/ 1769534 w 3548024"/>
                  <a:gd name="connsiteY74" fmla="*/ 852577 h 3871568"/>
                  <a:gd name="connsiteX75" fmla="*/ 1728894 w 3548024"/>
                  <a:gd name="connsiteY75" fmla="*/ 791617 h 3871568"/>
                  <a:gd name="connsiteX76" fmla="*/ 1617134 w 3548024"/>
                  <a:gd name="connsiteY76" fmla="*/ 588417 h 3871568"/>
                  <a:gd name="connsiteX77" fmla="*/ 1566334 w 3548024"/>
                  <a:gd name="connsiteY77" fmla="*/ 324257 h 3871568"/>
                  <a:gd name="connsiteX78" fmla="*/ 1535854 w 3548024"/>
                  <a:gd name="connsiteY78" fmla="*/ 242977 h 3871568"/>
                  <a:gd name="connsiteX79" fmla="*/ 1515534 w 3548024"/>
                  <a:gd name="connsiteY79" fmla="*/ 303937 h 3871568"/>
                  <a:gd name="connsiteX80" fmla="*/ 1546014 w 3548024"/>
                  <a:gd name="connsiteY80" fmla="*/ 547777 h 3871568"/>
                  <a:gd name="connsiteX81" fmla="*/ 1566334 w 3548024"/>
                  <a:gd name="connsiteY81" fmla="*/ 608737 h 3871568"/>
                  <a:gd name="connsiteX82" fmla="*/ 1535854 w 3548024"/>
                  <a:gd name="connsiteY82" fmla="*/ 598577 h 3871568"/>
                  <a:gd name="connsiteX83" fmla="*/ 1434254 w 3548024"/>
                  <a:gd name="connsiteY83" fmla="*/ 517297 h 3871568"/>
                  <a:gd name="connsiteX84" fmla="*/ 1322494 w 3548024"/>
                  <a:gd name="connsiteY84" fmla="*/ 456337 h 3871568"/>
                  <a:gd name="connsiteX85" fmla="*/ 1312334 w 3548024"/>
                  <a:gd name="connsiteY85" fmla="*/ 486817 h 3871568"/>
                  <a:gd name="connsiteX86" fmla="*/ 1424094 w 3548024"/>
                  <a:gd name="connsiteY86" fmla="*/ 578257 h 3871568"/>
                  <a:gd name="connsiteX87" fmla="*/ 1566334 w 3548024"/>
                  <a:gd name="connsiteY87" fmla="*/ 659537 h 3871568"/>
                  <a:gd name="connsiteX88" fmla="*/ 1596814 w 3548024"/>
                  <a:gd name="connsiteY88" fmla="*/ 679857 h 3871568"/>
                  <a:gd name="connsiteX89" fmla="*/ 1678094 w 3548024"/>
                  <a:gd name="connsiteY89" fmla="*/ 811937 h 3871568"/>
                  <a:gd name="connsiteX90" fmla="*/ 1759374 w 3548024"/>
                  <a:gd name="connsiteY90" fmla="*/ 913537 h 3871568"/>
                  <a:gd name="connsiteX91" fmla="*/ 1779694 w 3548024"/>
                  <a:gd name="connsiteY91" fmla="*/ 1025297 h 3871568"/>
                  <a:gd name="connsiteX92" fmla="*/ 1810174 w 3548024"/>
                  <a:gd name="connsiteY92" fmla="*/ 1218337 h 3871568"/>
                  <a:gd name="connsiteX93" fmla="*/ 1871134 w 3548024"/>
                  <a:gd name="connsiteY93" fmla="*/ 1492657 h 3871568"/>
                  <a:gd name="connsiteX94" fmla="*/ 1850814 w 3548024"/>
                  <a:gd name="connsiteY94" fmla="*/ 1492657 h 3871568"/>
                  <a:gd name="connsiteX95" fmla="*/ 1586654 w 3548024"/>
                  <a:gd name="connsiteY95" fmla="*/ 1319937 h 3871568"/>
                  <a:gd name="connsiteX96" fmla="*/ 1403774 w 3548024"/>
                  <a:gd name="connsiteY96" fmla="*/ 1096417 h 3871568"/>
                  <a:gd name="connsiteX97" fmla="*/ 1322494 w 3548024"/>
                  <a:gd name="connsiteY97" fmla="*/ 964337 h 3871568"/>
                  <a:gd name="connsiteX98" fmla="*/ 1302174 w 3548024"/>
                  <a:gd name="connsiteY98" fmla="*/ 801777 h 3871568"/>
                  <a:gd name="connsiteX99" fmla="*/ 1281854 w 3548024"/>
                  <a:gd name="connsiteY99" fmla="*/ 771297 h 3871568"/>
                  <a:gd name="connsiteX100" fmla="*/ 1251374 w 3548024"/>
                  <a:gd name="connsiteY100" fmla="*/ 852577 h 3871568"/>
                  <a:gd name="connsiteX101" fmla="*/ 1261534 w 3548024"/>
                  <a:gd name="connsiteY101" fmla="*/ 954177 h 3871568"/>
                  <a:gd name="connsiteX102" fmla="*/ 1180254 w 3548024"/>
                  <a:gd name="connsiteY102" fmla="*/ 872897 h 3871568"/>
                  <a:gd name="connsiteX103" fmla="*/ 1007534 w 3548024"/>
                  <a:gd name="connsiteY103" fmla="*/ 690017 h 3871568"/>
                  <a:gd name="connsiteX104" fmla="*/ 936414 w 3548024"/>
                  <a:gd name="connsiteY104" fmla="*/ 557937 h 3871568"/>
                  <a:gd name="connsiteX105" fmla="*/ 885614 w 3548024"/>
                  <a:gd name="connsiteY105" fmla="*/ 476657 h 3871568"/>
                  <a:gd name="connsiteX106" fmla="*/ 855134 w 3548024"/>
                  <a:gd name="connsiteY106" fmla="*/ 476657 h 3871568"/>
                  <a:gd name="connsiteX107" fmla="*/ 875454 w 3548024"/>
                  <a:gd name="connsiteY107" fmla="*/ 547777 h 3871568"/>
                  <a:gd name="connsiteX108" fmla="*/ 977054 w 3548024"/>
                  <a:gd name="connsiteY108" fmla="*/ 730657 h 3871568"/>
                  <a:gd name="connsiteX109" fmla="*/ 1078654 w 3548024"/>
                  <a:gd name="connsiteY109" fmla="*/ 832257 h 3871568"/>
                  <a:gd name="connsiteX110" fmla="*/ 1007534 w 3548024"/>
                  <a:gd name="connsiteY110" fmla="*/ 832257 h 3871568"/>
                  <a:gd name="connsiteX111" fmla="*/ 844974 w 3548024"/>
                  <a:gd name="connsiteY111" fmla="*/ 761137 h 3871568"/>
                  <a:gd name="connsiteX112" fmla="*/ 824654 w 3548024"/>
                  <a:gd name="connsiteY112" fmla="*/ 781457 h 3871568"/>
                  <a:gd name="connsiteX113" fmla="*/ 916094 w 3548024"/>
                  <a:gd name="connsiteY113" fmla="*/ 832257 h 3871568"/>
                  <a:gd name="connsiteX114" fmla="*/ 1068494 w 3548024"/>
                  <a:gd name="connsiteY114" fmla="*/ 893217 h 3871568"/>
                  <a:gd name="connsiteX115" fmla="*/ 1119294 w 3548024"/>
                  <a:gd name="connsiteY115" fmla="*/ 903377 h 3871568"/>
                  <a:gd name="connsiteX116" fmla="*/ 1241214 w 3548024"/>
                  <a:gd name="connsiteY116" fmla="*/ 1004977 h 3871568"/>
                  <a:gd name="connsiteX117" fmla="*/ 1281854 w 3548024"/>
                  <a:gd name="connsiteY117" fmla="*/ 1035457 h 3871568"/>
                  <a:gd name="connsiteX118" fmla="*/ 1393614 w 3548024"/>
                  <a:gd name="connsiteY118" fmla="*/ 1167537 h 3871568"/>
                  <a:gd name="connsiteX119" fmla="*/ 1495214 w 3548024"/>
                  <a:gd name="connsiteY119" fmla="*/ 1299617 h 3871568"/>
                  <a:gd name="connsiteX120" fmla="*/ 1678094 w 3548024"/>
                  <a:gd name="connsiteY120" fmla="*/ 1472337 h 3871568"/>
                  <a:gd name="connsiteX121" fmla="*/ 1840654 w 3548024"/>
                  <a:gd name="connsiteY121" fmla="*/ 1604417 h 3871568"/>
                  <a:gd name="connsiteX122" fmla="*/ 1860974 w 3548024"/>
                  <a:gd name="connsiteY122" fmla="*/ 1655217 h 3871568"/>
                  <a:gd name="connsiteX123" fmla="*/ 1881294 w 3548024"/>
                  <a:gd name="connsiteY123" fmla="*/ 1807617 h 3871568"/>
                  <a:gd name="connsiteX124" fmla="*/ 1891454 w 3548024"/>
                  <a:gd name="connsiteY124" fmla="*/ 1899057 h 3871568"/>
                  <a:gd name="connsiteX125" fmla="*/ 1881294 w 3548024"/>
                  <a:gd name="connsiteY125" fmla="*/ 2061617 h 3871568"/>
                  <a:gd name="connsiteX126" fmla="*/ 1769534 w 3548024"/>
                  <a:gd name="connsiteY126" fmla="*/ 2010817 h 3871568"/>
                  <a:gd name="connsiteX127" fmla="*/ 1495214 w 3548024"/>
                  <a:gd name="connsiteY127" fmla="*/ 1960017 h 3871568"/>
                  <a:gd name="connsiteX128" fmla="*/ 1251374 w 3548024"/>
                  <a:gd name="connsiteY128" fmla="*/ 1888897 h 3871568"/>
                  <a:gd name="connsiteX129" fmla="*/ 895774 w 3548024"/>
                  <a:gd name="connsiteY129" fmla="*/ 1756817 h 3871568"/>
                  <a:gd name="connsiteX130" fmla="*/ 662094 w 3548024"/>
                  <a:gd name="connsiteY130" fmla="*/ 1523137 h 3871568"/>
                  <a:gd name="connsiteX131" fmla="*/ 509694 w 3548024"/>
                  <a:gd name="connsiteY131" fmla="*/ 1319937 h 3871568"/>
                  <a:gd name="connsiteX132" fmla="*/ 418254 w 3548024"/>
                  <a:gd name="connsiteY132" fmla="*/ 1218337 h 3871568"/>
                  <a:gd name="connsiteX133" fmla="*/ 357294 w 3548024"/>
                  <a:gd name="connsiteY133" fmla="*/ 1228497 h 3871568"/>
                  <a:gd name="connsiteX134" fmla="*/ 438574 w 3548024"/>
                  <a:gd name="connsiteY134" fmla="*/ 1319937 h 3871568"/>
                  <a:gd name="connsiteX135" fmla="*/ 560494 w 3548024"/>
                  <a:gd name="connsiteY135" fmla="*/ 1502817 h 3871568"/>
                  <a:gd name="connsiteX136" fmla="*/ 621454 w 3548024"/>
                  <a:gd name="connsiteY136" fmla="*/ 1584097 h 3871568"/>
                  <a:gd name="connsiteX137" fmla="*/ 550334 w 3548024"/>
                  <a:gd name="connsiteY137" fmla="*/ 1573937 h 3871568"/>
                  <a:gd name="connsiteX138" fmla="*/ 377614 w 3548024"/>
                  <a:gd name="connsiteY138" fmla="*/ 1482497 h 3871568"/>
                  <a:gd name="connsiteX139" fmla="*/ 204894 w 3548024"/>
                  <a:gd name="connsiteY139" fmla="*/ 1360577 h 3871568"/>
                  <a:gd name="connsiteX140" fmla="*/ 42334 w 3548024"/>
                  <a:gd name="connsiteY140" fmla="*/ 1228497 h 3871568"/>
                  <a:gd name="connsiteX141" fmla="*/ 1694 w 3548024"/>
                  <a:gd name="connsiteY141" fmla="*/ 1238657 h 3871568"/>
                  <a:gd name="connsiteX142" fmla="*/ 82974 w 3548024"/>
                  <a:gd name="connsiteY142" fmla="*/ 1309777 h 3871568"/>
                  <a:gd name="connsiteX143" fmla="*/ 357294 w 3548024"/>
                  <a:gd name="connsiteY143" fmla="*/ 1533297 h 3871568"/>
                  <a:gd name="connsiteX144" fmla="*/ 601134 w 3548024"/>
                  <a:gd name="connsiteY144" fmla="*/ 1645057 h 3871568"/>
                  <a:gd name="connsiteX145" fmla="*/ 702734 w 3548024"/>
                  <a:gd name="connsiteY145" fmla="*/ 1665377 h 3871568"/>
                  <a:gd name="connsiteX146" fmla="*/ 753534 w 3548024"/>
                  <a:gd name="connsiteY146" fmla="*/ 1726337 h 3871568"/>
                  <a:gd name="connsiteX147" fmla="*/ 814494 w 3548024"/>
                  <a:gd name="connsiteY147" fmla="*/ 1777137 h 3871568"/>
                  <a:gd name="connsiteX148" fmla="*/ 905934 w 3548024"/>
                  <a:gd name="connsiteY148" fmla="*/ 1827937 h 3871568"/>
                  <a:gd name="connsiteX149" fmla="*/ 1231054 w 3548024"/>
                  <a:gd name="connsiteY149" fmla="*/ 1949857 h 3871568"/>
                  <a:gd name="connsiteX150" fmla="*/ 1535854 w 3548024"/>
                  <a:gd name="connsiteY150" fmla="*/ 2061617 h 3871568"/>
                  <a:gd name="connsiteX151" fmla="*/ 1647614 w 3548024"/>
                  <a:gd name="connsiteY151" fmla="*/ 2132737 h 3871568"/>
                  <a:gd name="connsiteX152" fmla="*/ 1464734 w 3548024"/>
                  <a:gd name="connsiteY152" fmla="*/ 2102257 h 3871568"/>
                  <a:gd name="connsiteX153" fmla="*/ 1281854 w 3548024"/>
                  <a:gd name="connsiteY153" fmla="*/ 2102257 h 3871568"/>
                  <a:gd name="connsiteX154" fmla="*/ 1048174 w 3548024"/>
                  <a:gd name="connsiteY154" fmla="*/ 2081937 h 3871568"/>
                  <a:gd name="connsiteX155" fmla="*/ 804334 w 3548024"/>
                  <a:gd name="connsiteY155" fmla="*/ 2010817 h 3871568"/>
                  <a:gd name="connsiteX156" fmla="*/ 540174 w 3548024"/>
                  <a:gd name="connsiteY156" fmla="*/ 1919377 h 3871568"/>
                  <a:gd name="connsiteX157" fmla="*/ 509694 w 3548024"/>
                  <a:gd name="connsiteY157" fmla="*/ 1909217 h 3871568"/>
                  <a:gd name="connsiteX158" fmla="*/ 377614 w 3548024"/>
                  <a:gd name="connsiteY158" fmla="*/ 1817777 h 3871568"/>
                  <a:gd name="connsiteX159" fmla="*/ 336974 w 3548024"/>
                  <a:gd name="connsiteY159" fmla="*/ 1827937 h 3871568"/>
                  <a:gd name="connsiteX160" fmla="*/ 469054 w 3548024"/>
                  <a:gd name="connsiteY160" fmla="*/ 1949857 h 3871568"/>
                  <a:gd name="connsiteX161" fmla="*/ 723054 w 3548024"/>
                  <a:gd name="connsiteY161" fmla="*/ 2031137 h 3871568"/>
                  <a:gd name="connsiteX162" fmla="*/ 601134 w 3548024"/>
                  <a:gd name="connsiteY162" fmla="*/ 2031137 h 3871568"/>
                  <a:gd name="connsiteX163" fmla="*/ 469054 w 3548024"/>
                  <a:gd name="connsiteY163" fmla="*/ 2020977 h 3871568"/>
                  <a:gd name="connsiteX164" fmla="*/ 469054 w 3548024"/>
                  <a:gd name="connsiteY164" fmla="*/ 2071777 h 3871568"/>
                  <a:gd name="connsiteX165" fmla="*/ 580814 w 3548024"/>
                  <a:gd name="connsiteY165" fmla="*/ 2071777 h 3871568"/>
                  <a:gd name="connsiteX166" fmla="*/ 784014 w 3548024"/>
                  <a:gd name="connsiteY166" fmla="*/ 2071777 h 3871568"/>
                  <a:gd name="connsiteX167" fmla="*/ 987214 w 3548024"/>
                  <a:gd name="connsiteY167" fmla="*/ 2112417 h 3871568"/>
                  <a:gd name="connsiteX168" fmla="*/ 1261534 w 3548024"/>
                  <a:gd name="connsiteY168" fmla="*/ 2132737 h 3871568"/>
                  <a:gd name="connsiteX169" fmla="*/ 1578766 w 3548024"/>
                  <a:gd name="connsiteY169" fmla="*/ 2175010 h 3871568"/>
                  <a:gd name="connsiteX170" fmla="*/ 1739054 w 3548024"/>
                  <a:gd name="connsiteY170" fmla="*/ 2305457 h 3871568"/>
                  <a:gd name="connsiteX171" fmla="*/ 1789854 w 3548024"/>
                  <a:gd name="connsiteY171" fmla="*/ 2437537 h 3871568"/>
                  <a:gd name="connsiteX172" fmla="*/ 1800014 w 3548024"/>
                  <a:gd name="connsiteY172" fmla="*/ 2681377 h 3871568"/>
                  <a:gd name="connsiteX173" fmla="*/ 1779694 w 3548024"/>
                  <a:gd name="connsiteY173" fmla="*/ 2935377 h 3871568"/>
                  <a:gd name="connsiteX174" fmla="*/ 1728894 w 3548024"/>
                  <a:gd name="connsiteY174" fmla="*/ 3230017 h 3871568"/>
                  <a:gd name="connsiteX175" fmla="*/ 1678094 w 3548024"/>
                  <a:gd name="connsiteY175" fmla="*/ 3524657 h 3871568"/>
                  <a:gd name="connsiteX176" fmla="*/ 1627294 w 3548024"/>
                  <a:gd name="connsiteY176" fmla="*/ 3847312 h 3871568"/>
                  <a:gd name="connsiteX177" fmla="*/ 1820334 w 3548024"/>
                  <a:gd name="connsiteY177" fmla="*/ 3849777 h 3871568"/>
                  <a:gd name="connsiteX178" fmla="*/ 2114974 w 3548024"/>
                  <a:gd name="connsiteY178" fmla="*/ 3859937 h 3871568"/>
                  <a:gd name="connsiteX179" fmla="*/ 2274667 w 3548024"/>
                  <a:gd name="connsiteY179" fmla="*/ 3839765 h 3871568"/>
                  <a:gd name="connsiteX180" fmla="*/ 2287356 w 3548024"/>
                  <a:gd name="connsiteY180" fmla="*/ 3742447 h 3871568"/>
                  <a:gd name="connsiteX181" fmla="*/ 2232894 w 3548024"/>
                  <a:gd name="connsiteY181" fmla="*/ 3374722 h 3871568"/>
                  <a:gd name="connsiteX0" fmla="*/ 2224448 w 3548024"/>
                  <a:gd name="connsiteY0" fmla="*/ 3383831 h 3871568"/>
                  <a:gd name="connsiteX1" fmla="*/ 2198719 w 3548024"/>
                  <a:gd name="connsiteY1" fmla="*/ 2548406 h 3871568"/>
                  <a:gd name="connsiteX2" fmla="*/ 2298846 w 3548024"/>
                  <a:gd name="connsiteY2" fmla="*/ 2247018 h 3871568"/>
                  <a:gd name="connsiteX3" fmla="*/ 2622974 w 3548024"/>
                  <a:gd name="connsiteY3" fmla="*/ 2020977 h 3871568"/>
                  <a:gd name="connsiteX4" fmla="*/ 3009054 w 3548024"/>
                  <a:gd name="connsiteY4" fmla="*/ 1797457 h 3871568"/>
                  <a:gd name="connsiteX5" fmla="*/ 3283374 w 3548024"/>
                  <a:gd name="connsiteY5" fmla="*/ 1685697 h 3871568"/>
                  <a:gd name="connsiteX6" fmla="*/ 3466254 w 3548024"/>
                  <a:gd name="connsiteY6" fmla="*/ 1573937 h 3871568"/>
                  <a:gd name="connsiteX7" fmla="*/ 3547534 w 3548024"/>
                  <a:gd name="connsiteY7" fmla="*/ 1462177 h 3871568"/>
                  <a:gd name="connsiteX8" fmla="*/ 3496734 w 3548024"/>
                  <a:gd name="connsiteY8" fmla="*/ 1452017 h 3871568"/>
                  <a:gd name="connsiteX9" fmla="*/ 3425614 w 3548024"/>
                  <a:gd name="connsiteY9" fmla="*/ 1553617 h 3871568"/>
                  <a:gd name="connsiteX10" fmla="*/ 3232574 w 3548024"/>
                  <a:gd name="connsiteY10" fmla="*/ 1655217 h 3871568"/>
                  <a:gd name="connsiteX11" fmla="*/ 2917614 w 3548024"/>
                  <a:gd name="connsiteY11" fmla="*/ 1787297 h 3871568"/>
                  <a:gd name="connsiteX12" fmla="*/ 2887134 w 3548024"/>
                  <a:gd name="connsiteY12" fmla="*/ 1777137 h 3871568"/>
                  <a:gd name="connsiteX13" fmla="*/ 2917614 w 3548024"/>
                  <a:gd name="connsiteY13" fmla="*/ 1665377 h 3871568"/>
                  <a:gd name="connsiteX14" fmla="*/ 2978574 w 3548024"/>
                  <a:gd name="connsiteY14" fmla="*/ 1502817 h 3871568"/>
                  <a:gd name="connsiteX15" fmla="*/ 2978574 w 3548024"/>
                  <a:gd name="connsiteY15" fmla="*/ 1452017 h 3871568"/>
                  <a:gd name="connsiteX16" fmla="*/ 2927774 w 3548024"/>
                  <a:gd name="connsiteY16" fmla="*/ 1462177 h 3871568"/>
                  <a:gd name="connsiteX17" fmla="*/ 2897294 w 3548024"/>
                  <a:gd name="connsiteY17" fmla="*/ 1543457 h 3871568"/>
                  <a:gd name="connsiteX18" fmla="*/ 2816014 w 3548024"/>
                  <a:gd name="connsiteY18" fmla="*/ 1766977 h 3871568"/>
                  <a:gd name="connsiteX19" fmla="*/ 2785534 w 3548024"/>
                  <a:gd name="connsiteY19" fmla="*/ 1848257 h 3871568"/>
                  <a:gd name="connsiteX20" fmla="*/ 2586878 w 3548024"/>
                  <a:gd name="connsiteY20" fmla="*/ 1958986 h 3871568"/>
                  <a:gd name="connsiteX21" fmla="*/ 2368974 w 3548024"/>
                  <a:gd name="connsiteY21" fmla="*/ 2081937 h 3871568"/>
                  <a:gd name="connsiteX22" fmla="*/ 2226734 w 3548024"/>
                  <a:gd name="connsiteY22" fmla="*/ 2193697 h 3871568"/>
                  <a:gd name="connsiteX23" fmla="*/ 2308014 w 3548024"/>
                  <a:gd name="connsiteY23" fmla="*/ 1848257 h 3871568"/>
                  <a:gd name="connsiteX24" fmla="*/ 2379134 w 3548024"/>
                  <a:gd name="connsiteY24" fmla="*/ 1462177 h 3871568"/>
                  <a:gd name="connsiteX25" fmla="*/ 2592494 w 3548024"/>
                  <a:gd name="connsiteY25" fmla="*/ 1238657 h 3871568"/>
                  <a:gd name="connsiteX26" fmla="*/ 2663614 w 3548024"/>
                  <a:gd name="connsiteY26" fmla="*/ 1076097 h 3871568"/>
                  <a:gd name="connsiteX27" fmla="*/ 2622974 w 3548024"/>
                  <a:gd name="connsiteY27" fmla="*/ 1076097 h 3871568"/>
                  <a:gd name="connsiteX28" fmla="*/ 2562014 w 3548024"/>
                  <a:gd name="connsiteY28" fmla="*/ 1208177 h 3871568"/>
                  <a:gd name="connsiteX29" fmla="*/ 2409614 w 3548024"/>
                  <a:gd name="connsiteY29" fmla="*/ 1330097 h 3871568"/>
                  <a:gd name="connsiteX30" fmla="*/ 2460414 w 3548024"/>
                  <a:gd name="connsiteY30" fmla="*/ 1157377 h 3871568"/>
                  <a:gd name="connsiteX31" fmla="*/ 2541694 w 3548024"/>
                  <a:gd name="connsiteY31" fmla="*/ 862737 h 3871568"/>
                  <a:gd name="connsiteX32" fmla="*/ 2643294 w 3548024"/>
                  <a:gd name="connsiteY32" fmla="*/ 771297 h 3871568"/>
                  <a:gd name="connsiteX33" fmla="*/ 2724574 w 3548024"/>
                  <a:gd name="connsiteY33" fmla="*/ 679857 h 3871568"/>
                  <a:gd name="connsiteX34" fmla="*/ 2734734 w 3548024"/>
                  <a:gd name="connsiteY34" fmla="*/ 629057 h 3871568"/>
                  <a:gd name="connsiteX35" fmla="*/ 2694094 w 3548024"/>
                  <a:gd name="connsiteY35" fmla="*/ 649377 h 3871568"/>
                  <a:gd name="connsiteX36" fmla="*/ 2622974 w 3548024"/>
                  <a:gd name="connsiteY36" fmla="*/ 730657 h 3871568"/>
                  <a:gd name="connsiteX37" fmla="*/ 2562014 w 3548024"/>
                  <a:gd name="connsiteY37" fmla="*/ 761137 h 3871568"/>
                  <a:gd name="connsiteX38" fmla="*/ 2673774 w 3548024"/>
                  <a:gd name="connsiteY38" fmla="*/ 456337 h 3871568"/>
                  <a:gd name="connsiteX39" fmla="*/ 2724574 w 3548024"/>
                  <a:gd name="connsiteY39" fmla="*/ 222657 h 3871568"/>
                  <a:gd name="connsiteX40" fmla="*/ 2683934 w 3548024"/>
                  <a:gd name="connsiteY40" fmla="*/ 212497 h 3871568"/>
                  <a:gd name="connsiteX41" fmla="*/ 2663614 w 3548024"/>
                  <a:gd name="connsiteY41" fmla="*/ 324257 h 3871568"/>
                  <a:gd name="connsiteX42" fmla="*/ 2612814 w 3548024"/>
                  <a:gd name="connsiteY42" fmla="*/ 496977 h 3871568"/>
                  <a:gd name="connsiteX43" fmla="*/ 2592494 w 3548024"/>
                  <a:gd name="connsiteY43" fmla="*/ 496977 h 3871568"/>
                  <a:gd name="connsiteX44" fmla="*/ 2551854 w 3548024"/>
                  <a:gd name="connsiteY44" fmla="*/ 354737 h 3871568"/>
                  <a:gd name="connsiteX45" fmla="*/ 2521374 w 3548024"/>
                  <a:gd name="connsiteY45" fmla="*/ 263297 h 3871568"/>
                  <a:gd name="connsiteX46" fmla="*/ 2490894 w 3548024"/>
                  <a:gd name="connsiteY46" fmla="*/ 293777 h 3871568"/>
                  <a:gd name="connsiteX47" fmla="*/ 2511214 w 3548024"/>
                  <a:gd name="connsiteY47" fmla="*/ 354737 h 3871568"/>
                  <a:gd name="connsiteX48" fmla="*/ 2541694 w 3548024"/>
                  <a:gd name="connsiteY48" fmla="*/ 466497 h 3871568"/>
                  <a:gd name="connsiteX49" fmla="*/ 2562014 w 3548024"/>
                  <a:gd name="connsiteY49" fmla="*/ 557937 h 3871568"/>
                  <a:gd name="connsiteX50" fmla="*/ 2572174 w 3548024"/>
                  <a:gd name="connsiteY50" fmla="*/ 588417 h 3871568"/>
                  <a:gd name="connsiteX51" fmla="*/ 2490894 w 3548024"/>
                  <a:gd name="connsiteY51" fmla="*/ 822097 h 3871568"/>
                  <a:gd name="connsiteX52" fmla="*/ 2419774 w 3548024"/>
                  <a:gd name="connsiteY52" fmla="*/ 1076097 h 3871568"/>
                  <a:gd name="connsiteX53" fmla="*/ 2358814 w 3548024"/>
                  <a:gd name="connsiteY53" fmla="*/ 1045617 h 3871568"/>
                  <a:gd name="connsiteX54" fmla="*/ 2257214 w 3548024"/>
                  <a:gd name="connsiteY54" fmla="*/ 872897 h 3871568"/>
                  <a:gd name="connsiteX55" fmla="*/ 2216574 w 3548024"/>
                  <a:gd name="connsiteY55" fmla="*/ 791617 h 3871568"/>
                  <a:gd name="connsiteX56" fmla="*/ 2196254 w 3548024"/>
                  <a:gd name="connsiteY56" fmla="*/ 822097 h 3871568"/>
                  <a:gd name="connsiteX57" fmla="*/ 2236894 w 3548024"/>
                  <a:gd name="connsiteY57" fmla="*/ 923697 h 3871568"/>
                  <a:gd name="connsiteX58" fmla="*/ 2297854 w 3548024"/>
                  <a:gd name="connsiteY58" fmla="*/ 1035457 h 3871568"/>
                  <a:gd name="connsiteX59" fmla="*/ 2348654 w 3548024"/>
                  <a:gd name="connsiteY59" fmla="*/ 1116737 h 3871568"/>
                  <a:gd name="connsiteX60" fmla="*/ 2379134 w 3548024"/>
                  <a:gd name="connsiteY60" fmla="*/ 1147217 h 3871568"/>
                  <a:gd name="connsiteX61" fmla="*/ 2358814 w 3548024"/>
                  <a:gd name="connsiteY61" fmla="*/ 1258977 h 3871568"/>
                  <a:gd name="connsiteX62" fmla="*/ 2257214 w 3548024"/>
                  <a:gd name="connsiteY62" fmla="*/ 1604417 h 3871568"/>
                  <a:gd name="connsiteX63" fmla="*/ 2206414 w 3548024"/>
                  <a:gd name="connsiteY63" fmla="*/ 1858417 h 3871568"/>
                  <a:gd name="connsiteX64" fmla="*/ 2155614 w 3548024"/>
                  <a:gd name="connsiteY64" fmla="*/ 2000657 h 3871568"/>
                  <a:gd name="connsiteX65" fmla="*/ 2084494 w 3548024"/>
                  <a:gd name="connsiteY65" fmla="*/ 2020977 h 3871568"/>
                  <a:gd name="connsiteX66" fmla="*/ 2043854 w 3548024"/>
                  <a:gd name="connsiteY66" fmla="*/ 1868577 h 3871568"/>
                  <a:gd name="connsiteX67" fmla="*/ 1952414 w 3548024"/>
                  <a:gd name="connsiteY67" fmla="*/ 1533297 h 3871568"/>
                  <a:gd name="connsiteX68" fmla="*/ 1840654 w 3548024"/>
                  <a:gd name="connsiteY68" fmla="*/ 1076097 h 3871568"/>
                  <a:gd name="connsiteX69" fmla="*/ 1800014 w 3548024"/>
                  <a:gd name="connsiteY69" fmla="*/ 618897 h 3871568"/>
                  <a:gd name="connsiteX70" fmla="*/ 1867129 w 3548024"/>
                  <a:gd name="connsiteY70" fmla="*/ 38001 h 3871568"/>
                  <a:gd name="connsiteX71" fmla="*/ 1795121 w 3548024"/>
                  <a:gd name="connsiteY71" fmla="*/ 110009 h 3871568"/>
                  <a:gd name="connsiteX72" fmla="*/ 1759374 w 3548024"/>
                  <a:gd name="connsiteY72" fmla="*/ 547777 h 3871568"/>
                  <a:gd name="connsiteX73" fmla="*/ 1759374 w 3548024"/>
                  <a:gd name="connsiteY73" fmla="*/ 740817 h 3871568"/>
                  <a:gd name="connsiteX74" fmla="*/ 1769534 w 3548024"/>
                  <a:gd name="connsiteY74" fmla="*/ 852577 h 3871568"/>
                  <a:gd name="connsiteX75" fmla="*/ 1728894 w 3548024"/>
                  <a:gd name="connsiteY75" fmla="*/ 791617 h 3871568"/>
                  <a:gd name="connsiteX76" fmla="*/ 1617134 w 3548024"/>
                  <a:gd name="connsiteY76" fmla="*/ 588417 h 3871568"/>
                  <a:gd name="connsiteX77" fmla="*/ 1566334 w 3548024"/>
                  <a:gd name="connsiteY77" fmla="*/ 324257 h 3871568"/>
                  <a:gd name="connsiteX78" fmla="*/ 1535854 w 3548024"/>
                  <a:gd name="connsiteY78" fmla="*/ 242977 h 3871568"/>
                  <a:gd name="connsiteX79" fmla="*/ 1515534 w 3548024"/>
                  <a:gd name="connsiteY79" fmla="*/ 303937 h 3871568"/>
                  <a:gd name="connsiteX80" fmla="*/ 1546014 w 3548024"/>
                  <a:gd name="connsiteY80" fmla="*/ 547777 h 3871568"/>
                  <a:gd name="connsiteX81" fmla="*/ 1566334 w 3548024"/>
                  <a:gd name="connsiteY81" fmla="*/ 608737 h 3871568"/>
                  <a:gd name="connsiteX82" fmla="*/ 1535854 w 3548024"/>
                  <a:gd name="connsiteY82" fmla="*/ 598577 h 3871568"/>
                  <a:gd name="connsiteX83" fmla="*/ 1434254 w 3548024"/>
                  <a:gd name="connsiteY83" fmla="*/ 517297 h 3871568"/>
                  <a:gd name="connsiteX84" fmla="*/ 1322494 w 3548024"/>
                  <a:gd name="connsiteY84" fmla="*/ 456337 h 3871568"/>
                  <a:gd name="connsiteX85" fmla="*/ 1312334 w 3548024"/>
                  <a:gd name="connsiteY85" fmla="*/ 486817 h 3871568"/>
                  <a:gd name="connsiteX86" fmla="*/ 1424094 w 3548024"/>
                  <a:gd name="connsiteY86" fmla="*/ 578257 h 3871568"/>
                  <a:gd name="connsiteX87" fmla="*/ 1566334 w 3548024"/>
                  <a:gd name="connsiteY87" fmla="*/ 659537 h 3871568"/>
                  <a:gd name="connsiteX88" fmla="*/ 1596814 w 3548024"/>
                  <a:gd name="connsiteY88" fmla="*/ 679857 h 3871568"/>
                  <a:gd name="connsiteX89" fmla="*/ 1678094 w 3548024"/>
                  <a:gd name="connsiteY89" fmla="*/ 811937 h 3871568"/>
                  <a:gd name="connsiteX90" fmla="*/ 1759374 w 3548024"/>
                  <a:gd name="connsiteY90" fmla="*/ 913537 h 3871568"/>
                  <a:gd name="connsiteX91" fmla="*/ 1779694 w 3548024"/>
                  <a:gd name="connsiteY91" fmla="*/ 1025297 h 3871568"/>
                  <a:gd name="connsiteX92" fmla="*/ 1810174 w 3548024"/>
                  <a:gd name="connsiteY92" fmla="*/ 1218337 h 3871568"/>
                  <a:gd name="connsiteX93" fmla="*/ 1871134 w 3548024"/>
                  <a:gd name="connsiteY93" fmla="*/ 1492657 h 3871568"/>
                  <a:gd name="connsiteX94" fmla="*/ 1850814 w 3548024"/>
                  <a:gd name="connsiteY94" fmla="*/ 1492657 h 3871568"/>
                  <a:gd name="connsiteX95" fmla="*/ 1586654 w 3548024"/>
                  <a:gd name="connsiteY95" fmla="*/ 1319937 h 3871568"/>
                  <a:gd name="connsiteX96" fmla="*/ 1403774 w 3548024"/>
                  <a:gd name="connsiteY96" fmla="*/ 1096417 h 3871568"/>
                  <a:gd name="connsiteX97" fmla="*/ 1322494 w 3548024"/>
                  <a:gd name="connsiteY97" fmla="*/ 964337 h 3871568"/>
                  <a:gd name="connsiteX98" fmla="*/ 1302174 w 3548024"/>
                  <a:gd name="connsiteY98" fmla="*/ 801777 h 3871568"/>
                  <a:gd name="connsiteX99" fmla="*/ 1281854 w 3548024"/>
                  <a:gd name="connsiteY99" fmla="*/ 771297 h 3871568"/>
                  <a:gd name="connsiteX100" fmla="*/ 1251374 w 3548024"/>
                  <a:gd name="connsiteY100" fmla="*/ 852577 h 3871568"/>
                  <a:gd name="connsiteX101" fmla="*/ 1261534 w 3548024"/>
                  <a:gd name="connsiteY101" fmla="*/ 954177 h 3871568"/>
                  <a:gd name="connsiteX102" fmla="*/ 1180254 w 3548024"/>
                  <a:gd name="connsiteY102" fmla="*/ 872897 h 3871568"/>
                  <a:gd name="connsiteX103" fmla="*/ 1007534 w 3548024"/>
                  <a:gd name="connsiteY103" fmla="*/ 690017 h 3871568"/>
                  <a:gd name="connsiteX104" fmla="*/ 936414 w 3548024"/>
                  <a:gd name="connsiteY104" fmla="*/ 557937 h 3871568"/>
                  <a:gd name="connsiteX105" fmla="*/ 885614 w 3548024"/>
                  <a:gd name="connsiteY105" fmla="*/ 476657 h 3871568"/>
                  <a:gd name="connsiteX106" fmla="*/ 855134 w 3548024"/>
                  <a:gd name="connsiteY106" fmla="*/ 476657 h 3871568"/>
                  <a:gd name="connsiteX107" fmla="*/ 875454 w 3548024"/>
                  <a:gd name="connsiteY107" fmla="*/ 547777 h 3871568"/>
                  <a:gd name="connsiteX108" fmla="*/ 977054 w 3548024"/>
                  <a:gd name="connsiteY108" fmla="*/ 730657 h 3871568"/>
                  <a:gd name="connsiteX109" fmla="*/ 1078654 w 3548024"/>
                  <a:gd name="connsiteY109" fmla="*/ 832257 h 3871568"/>
                  <a:gd name="connsiteX110" fmla="*/ 1007534 w 3548024"/>
                  <a:gd name="connsiteY110" fmla="*/ 832257 h 3871568"/>
                  <a:gd name="connsiteX111" fmla="*/ 844974 w 3548024"/>
                  <a:gd name="connsiteY111" fmla="*/ 761137 h 3871568"/>
                  <a:gd name="connsiteX112" fmla="*/ 824654 w 3548024"/>
                  <a:gd name="connsiteY112" fmla="*/ 781457 h 3871568"/>
                  <a:gd name="connsiteX113" fmla="*/ 916094 w 3548024"/>
                  <a:gd name="connsiteY113" fmla="*/ 832257 h 3871568"/>
                  <a:gd name="connsiteX114" fmla="*/ 1068494 w 3548024"/>
                  <a:gd name="connsiteY114" fmla="*/ 893217 h 3871568"/>
                  <a:gd name="connsiteX115" fmla="*/ 1119294 w 3548024"/>
                  <a:gd name="connsiteY115" fmla="*/ 903377 h 3871568"/>
                  <a:gd name="connsiteX116" fmla="*/ 1241214 w 3548024"/>
                  <a:gd name="connsiteY116" fmla="*/ 1004977 h 3871568"/>
                  <a:gd name="connsiteX117" fmla="*/ 1281854 w 3548024"/>
                  <a:gd name="connsiteY117" fmla="*/ 1035457 h 3871568"/>
                  <a:gd name="connsiteX118" fmla="*/ 1393614 w 3548024"/>
                  <a:gd name="connsiteY118" fmla="*/ 1167537 h 3871568"/>
                  <a:gd name="connsiteX119" fmla="*/ 1495214 w 3548024"/>
                  <a:gd name="connsiteY119" fmla="*/ 1299617 h 3871568"/>
                  <a:gd name="connsiteX120" fmla="*/ 1678094 w 3548024"/>
                  <a:gd name="connsiteY120" fmla="*/ 1472337 h 3871568"/>
                  <a:gd name="connsiteX121" fmla="*/ 1840654 w 3548024"/>
                  <a:gd name="connsiteY121" fmla="*/ 1604417 h 3871568"/>
                  <a:gd name="connsiteX122" fmla="*/ 1860974 w 3548024"/>
                  <a:gd name="connsiteY122" fmla="*/ 1655217 h 3871568"/>
                  <a:gd name="connsiteX123" fmla="*/ 1881294 w 3548024"/>
                  <a:gd name="connsiteY123" fmla="*/ 1807617 h 3871568"/>
                  <a:gd name="connsiteX124" fmla="*/ 1891454 w 3548024"/>
                  <a:gd name="connsiteY124" fmla="*/ 1899057 h 3871568"/>
                  <a:gd name="connsiteX125" fmla="*/ 1881294 w 3548024"/>
                  <a:gd name="connsiteY125" fmla="*/ 2061617 h 3871568"/>
                  <a:gd name="connsiteX126" fmla="*/ 1769534 w 3548024"/>
                  <a:gd name="connsiteY126" fmla="*/ 2010817 h 3871568"/>
                  <a:gd name="connsiteX127" fmla="*/ 1495214 w 3548024"/>
                  <a:gd name="connsiteY127" fmla="*/ 1960017 h 3871568"/>
                  <a:gd name="connsiteX128" fmla="*/ 1251374 w 3548024"/>
                  <a:gd name="connsiteY128" fmla="*/ 1888897 h 3871568"/>
                  <a:gd name="connsiteX129" fmla="*/ 895774 w 3548024"/>
                  <a:gd name="connsiteY129" fmla="*/ 1756817 h 3871568"/>
                  <a:gd name="connsiteX130" fmla="*/ 662094 w 3548024"/>
                  <a:gd name="connsiteY130" fmla="*/ 1523137 h 3871568"/>
                  <a:gd name="connsiteX131" fmla="*/ 509694 w 3548024"/>
                  <a:gd name="connsiteY131" fmla="*/ 1319937 h 3871568"/>
                  <a:gd name="connsiteX132" fmla="*/ 418254 w 3548024"/>
                  <a:gd name="connsiteY132" fmla="*/ 1218337 h 3871568"/>
                  <a:gd name="connsiteX133" fmla="*/ 357294 w 3548024"/>
                  <a:gd name="connsiteY133" fmla="*/ 1228497 h 3871568"/>
                  <a:gd name="connsiteX134" fmla="*/ 438574 w 3548024"/>
                  <a:gd name="connsiteY134" fmla="*/ 1319937 h 3871568"/>
                  <a:gd name="connsiteX135" fmla="*/ 560494 w 3548024"/>
                  <a:gd name="connsiteY135" fmla="*/ 1502817 h 3871568"/>
                  <a:gd name="connsiteX136" fmla="*/ 621454 w 3548024"/>
                  <a:gd name="connsiteY136" fmla="*/ 1584097 h 3871568"/>
                  <a:gd name="connsiteX137" fmla="*/ 550334 w 3548024"/>
                  <a:gd name="connsiteY137" fmla="*/ 1573937 h 3871568"/>
                  <a:gd name="connsiteX138" fmla="*/ 377614 w 3548024"/>
                  <a:gd name="connsiteY138" fmla="*/ 1482497 h 3871568"/>
                  <a:gd name="connsiteX139" fmla="*/ 204894 w 3548024"/>
                  <a:gd name="connsiteY139" fmla="*/ 1360577 h 3871568"/>
                  <a:gd name="connsiteX140" fmla="*/ 42334 w 3548024"/>
                  <a:gd name="connsiteY140" fmla="*/ 1228497 h 3871568"/>
                  <a:gd name="connsiteX141" fmla="*/ 1694 w 3548024"/>
                  <a:gd name="connsiteY141" fmla="*/ 1238657 h 3871568"/>
                  <a:gd name="connsiteX142" fmla="*/ 82974 w 3548024"/>
                  <a:gd name="connsiteY142" fmla="*/ 1309777 h 3871568"/>
                  <a:gd name="connsiteX143" fmla="*/ 357294 w 3548024"/>
                  <a:gd name="connsiteY143" fmla="*/ 1533297 h 3871568"/>
                  <a:gd name="connsiteX144" fmla="*/ 601134 w 3548024"/>
                  <a:gd name="connsiteY144" fmla="*/ 1645057 h 3871568"/>
                  <a:gd name="connsiteX145" fmla="*/ 702734 w 3548024"/>
                  <a:gd name="connsiteY145" fmla="*/ 1665377 h 3871568"/>
                  <a:gd name="connsiteX146" fmla="*/ 753534 w 3548024"/>
                  <a:gd name="connsiteY146" fmla="*/ 1726337 h 3871568"/>
                  <a:gd name="connsiteX147" fmla="*/ 814494 w 3548024"/>
                  <a:gd name="connsiteY147" fmla="*/ 1777137 h 3871568"/>
                  <a:gd name="connsiteX148" fmla="*/ 905934 w 3548024"/>
                  <a:gd name="connsiteY148" fmla="*/ 1827937 h 3871568"/>
                  <a:gd name="connsiteX149" fmla="*/ 1231054 w 3548024"/>
                  <a:gd name="connsiteY149" fmla="*/ 1949857 h 3871568"/>
                  <a:gd name="connsiteX150" fmla="*/ 1535854 w 3548024"/>
                  <a:gd name="connsiteY150" fmla="*/ 2061617 h 3871568"/>
                  <a:gd name="connsiteX151" fmla="*/ 1647614 w 3548024"/>
                  <a:gd name="connsiteY151" fmla="*/ 2132737 h 3871568"/>
                  <a:gd name="connsiteX152" fmla="*/ 1464734 w 3548024"/>
                  <a:gd name="connsiteY152" fmla="*/ 2102257 h 3871568"/>
                  <a:gd name="connsiteX153" fmla="*/ 1281854 w 3548024"/>
                  <a:gd name="connsiteY153" fmla="*/ 2102257 h 3871568"/>
                  <a:gd name="connsiteX154" fmla="*/ 1048174 w 3548024"/>
                  <a:gd name="connsiteY154" fmla="*/ 2081937 h 3871568"/>
                  <a:gd name="connsiteX155" fmla="*/ 804334 w 3548024"/>
                  <a:gd name="connsiteY155" fmla="*/ 2010817 h 3871568"/>
                  <a:gd name="connsiteX156" fmla="*/ 540174 w 3548024"/>
                  <a:gd name="connsiteY156" fmla="*/ 1919377 h 3871568"/>
                  <a:gd name="connsiteX157" fmla="*/ 509694 w 3548024"/>
                  <a:gd name="connsiteY157" fmla="*/ 1909217 h 3871568"/>
                  <a:gd name="connsiteX158" fmla="*/ 377614 w 3548024"/>
                  <a:gd name="connsiteY158" fmla="*/ 1817777 h 3871568"/>
                  <a:gd name="connsiteX159" fmla="*/ 336974 w 3548024"/>
                  <a:gd name="connsiteY159" fmla="*/ 1827937 h 3871568"/>
                  <a:gd name="connsiteX160" fmla="*/ 469054 w 3548024"/>
                  <a:gd name="connsiteY160" fmla="*/ 1949857 h 3871568"/>
                  <a:gd name="connsiteX161" fmla="*/ 723054 w 3548024"/>
                  <a:gd name="connsiteY161" fmla="*/ 2031137 h 3871568"/>
                  <a:gd name="connsiteX162" fmla="*/ 601134 w 3548024"/>
                  <a:gd name="connsiteY162" fmla="*/ 2031137 h 3871568"/>
                  <a:gd name="connsiteX163" fmla="*/ 469054 w 3548024"/>
                  <a:gd name="connsiteY163" fmla="*/ 2020977 h 3871568"/>
                  <a:gd name="connsiteX164" fmla="*/ 469054 w 3548024"/>
                  <a:gd name="connsiteY164" fmla="*/ 2071777 h 3871568"/>
                  <a:gd name="connsiteX165" fmla="*/ 580814 w 3548024"/>
                  <a:gd name="connsiteY165" fmla="*/ 2071777 h 3871568"/>
                  <a:gd name="connsiteX166" fmla="*/ 784014 w 3548024"/>
                  <a:gd name="connsiteY166" fmla="*/ 2071777 h 3871568"/>
                  <a:gd name="connsiteX167" fmla="*/ 987214 w 3548024"/>
                  <a:gd name="connsiteY167" fmla="*/ 2112417 h 3871568"/>
                  <a:gd name="connsiteX168" fmla="*/ 1261534 w 3548024"/>
                  <a:gd name="connsiteY168" fmla="*/ 2132737 h 3871568"/>
                  <a:gd name="connsiteX169" fmla="*/ 1578766 w 3548024"/>
                  <a:gd name="connsiteY169" fmla="*/ 2175010 h 3871568"/>
                  <a:gd name="connsiteX170" fmla="*/ 1739054 w 3548024"/>
                  <a:gd name="connsiteY170" fmla="*/ 2305457 h 3871568"/>
                  <a:gd name="connsiteX171" fmla="*/ 1789854 w 3548024"/>
                  <a:gd name="connsiteY171" fmla="*/ 2437537 h 3871568"/>
                  <a:gd name="connsiteX172" fmla="*/ 1800014 w 3548024"/>
                  <a:gd name="connsiteY172" fmla="*/ 2681377 h 3871568"/>
                  <a:gd name="connsiteX173" fmla="*/ 1779694 w 3548024"/>
                  <a:gd name="connsiteY173" fmla="*/ 2935377 h 3871568"/>
                  <a:gd name="connsiteX174" fmla="*/ 1728894 w 3548024"/>
                  <a:gd name="connsiteY174" fmla="*/ 3230017 h 3871568"/>
                  <a:gd name="connsiteX175" fmla="*/ 1678094 w 3548024"/>
                  <a:gd name="connsiteY175" fmla="*/ 3524657 h 3871568"/>
                  <a:gd name="connsiteX176" fmla="*/ 1627294 w 3548024"/>
                  <a:gd name="connsiteY176" fmla="*/ 3847312 h 3871568"/>
                  <a:gd name="connsiteX177" fmla="*/ 1820334 w 3548024"/>
                  <a:gd name="connsiteY177" fmla="*/ 3849777 h 3871568"/>
                  <a:gd name="connsiteX178" fmla="*/ 2114974 w 3548024"/>
                  <a:gd name="connsiteY178" fmla="*/ 3859937 h 3871568"/>
                  <a:gd name="connsiteX179" fmla="*/ 2274667 w 3548024"/>
                  <a:gd name="connsiteY179" fmla="*/ 3839765 h 3871568"/>
                  <a:gd name="connsiteX180" fmla="*/ 2287356 w 3548024"/>
                  <a:gd name="connsiteY180" fmla="*/ 3742447 h 3871568"/>
                  <a:gd name="connsiteX181" fmla="*/ 2232894 w 3548024"/>
                  <a:gd name="connsiteY181" fmla="*/ 3380785 h 38715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</a:cxnLst>
                <a:rect l="l" t="t" r="r" b="b"/>
                <a:pathLst>
                  <a:path w="3548024" h="3871568">
                    <a:moveTo>
                      <a:pt x="2224448" y="3383831"/>
                    </a:moveTo>
                    <a:cubicBezTo>
                      <a:pt x="2224379" y="3377973"/>
                      <a:pt x="2174716" y="2596411"/>
                      <a:pt x="2198719" y="2548406"/>
                    </a:cubicBezTo>
                    <a:cubicBezTo>
                      <a:pt x="2222722" y="2500401"/>
                      <a:pt x="2228137" y="2334923"/>
                      <a:pt x="2298846" y="2247018"/>
                    </a:cubicBezTo>
                    <a:cubicBezTo>
                      <a:pt x="2369555" y="2159113"/>
                      <a:pt x="2504606" y="2095904"/>
                      <a:pt x="2622974" y="2020977"/>
                    </a:cubicBezTo>
                    <a:cubicBezTo>
                      <a:pt x="2741342" y="1946050"/>
                      <a:pt x="2898987" y="1853337"/>
                      <a:pt x="3009054" y="1797457"/>
                    </a:cubicBezTo>
                    <a:cubicBezTo>
                      <a:pt x="3119121" y="1741577"/>
                      <a:pt x="3207174" y="1722950"/>
                      <a:pt x="3283374" y="1685697"/>
                    </a:cubicBezTo>
                    <a:cubicBezTo>
                      <a:pt x="3359574" y="1648444"/>
                      <a:pt x="3422227" y="1611190"/>
                      <a:pt x="3466254" y="1573937"/>
                    </a:cubicBezTo>
                    <a:cubicBezTo>
                      <a:pt x="3510281" y="1536684"/>
                      <a:pt x="3542454" y="1482497"/>
                      <a:pt x="3547534" y="1462177"/>
                    </a:cubicBezTo>
                    <a:cubicBezTo>
                      <a:pt x="3552614" y="1441857"/>
                      <a:pt x="3517054" y="1436777"/>
                      <a:pt x="3496734" y="1452017"/>
                    </a:cubicBezTo>
                    <a:cubicBezTo>
                      <a:pt x="3476414" y="1467257"/>
                      <a:pt x="3469641" y="1519750"/>
                      <a:pt x="3425614" y="1553617"/>
                    </a:cubicBezTo>
                    <a:cubicBezTo>
                      <a:pt x="3381587" y="1587484"/>
                      <a:pt x="3317241" y="1616270"/>
                      <a:pt x="3232574" y="1655217"/>
                    </a:cubicBezTo>
                    <a:cubicBezTo>
                      <a:pt x="3147907" y="1694164"/>
                      <a:pt x="2975187" y="1766977"/>
                      <a:pt x="2917614" y="1787297"/>
                    </a:cubicBezTo>
                    <a:cubicBezTo>
                      <a:pt x="2860041" y="1807617"/>
                      <a:pt x="2887134" y="1797457"/>
                      <a:pt x="2887134" y="1777137"/>
                    </a:cubicBezTo>
                    <a:cubicBezTo>
                      <a:pt x="2887134" y="1756817"/>
                      <a:pt x="2902374" y="1711097"/>
                      <a:pt x="2917614" y="1665377"/>
                    </a:cubicBezTo>
                    <a:cubicBezTo>
                      <a:pt x="2932854" y="1619657"/>
                      <a:pt x="2968414" y="1538377"/>
                      <a:pt x="2978574" y="1502817"/>
                    </a:cubicBezTo>
                    <a:cubicBezTo>
                      <a:pt x="2988734" y="1467257"/>
                      <a:pt x="2987041" y="1458790"/>
                      <a:pt x="2978574" y="1452017"/>
                    </a:cubicBezTo>
                    <a:cubicBezTo>
                      <a:pt x="2970107" y="1445244"/>
                      <a:pt x="2941321" y="1446937"/>
                      <a:pt x="2927774" y="1462177"/>
                    </a:cubicBezTo>
                    <a:cubicBezTo>
                      <a:pt x="2914227" y="1477417"/>
                      <a:pt x="2915921" y="1492657"/>
                      <a:pt x="2897294" y="1543457"/>
                    </a:cubicBezTo>
                    <a:cubicBezTo>
                      <a:pt x="2878667" y="1594257"/>
                      <a:pt x="2834641" y="1716177"/>
                      <a:pt x="2816014" y="1766977"/>
                    </a:cubicBezTo>
                    <a:cubicBezTo>
                      <a:pt x="2797387" y="1817777"/>
                      <a:pt x="2823723" y="1816256"/>
                      <a:pt x="2785534" y="1848257"/>
                    </a:cubicBezTo>
                    <a:cubicBezTo>
                      <a:pt x="2747345" y="1880258"/>
                      <a:pt x="2656305" y="1920039"/>
                      <a:pt x="2586878" y="1958986"/>
                    </a:cubicBezTo>
                    <a:cubicBezTo>
                      <a:pt x="2437603" y="2042593"/>
                      <a:pt x="2428998" y="2042819"/>
                      <a:pt x="2368974" y="2081937"/>
                    </a:cubicBezTo>
                    <a:cubicBezTo>
                      <a:pt x="2308950" y="2121055"/>
                      <a:pt x="2236894" y="2232644"/>
                      <a:pt x="2226734" y="2193697"/>
                    </a:cubicBezTo>
                    <a:cubicBezTo>
                      <a:pt x="2216574" y="2154750"/>
                      <a:pt x="2282614" y="1970177"/>
                      <a:pt x="2308014" y="1848257"/>
                    </a:cubicBezTo>
                    <a:cubicBezTo>
                      <a:pt x="2333414" y="1726337"/>
                      <a:pt x="2331721" y="1563777"/>
                      <a:pt x="2379134" y="1462177"/>
                    </a:cubicBezTo>
                    <a:cubicBezTo>
                      <a:pt x="2426547" y="1360577"/>
                      <a:pt x="2545081" y="1303004"/>
                      <a:pt x="2592494" y="1238657"/>
                    </a:cubicBezTo>
                    <a:cubicBezTo>
                      <a:pt x="2639907" y="1174310"/>
                      <a:pt x="2658534" y="1103190"/>
                      <a:pt x="2663614" y="1076097"/>
                    </a:cubicBezTo>
                    <a:cubicBezTo>
                      <a:pt x="2668694" y="1049004"/>
                      <a:pt x="2639907" y="1054084"/>
                      <a:pt x="2622974" y="1076097"/>
                    </a:cubicBezTo>
                    <a:cubicBezTo>
                      <a:pt x="2606041" y="1098110"/>
                      <a:pt x="2597574" y="1165844"/>
                      <a:pt x="2562014" y="1208177"/>
                    </a:cubicBezTo>
                    <a:cubicBezTo>
                      <a:pt x="2526454" y="1250510"/>
                      <a:pt x="2426547" y="1338564"/>
                      <a:pt x="2409614" y="1330097"/>
                    </a:cubicBezTo>
                    <a:cubicBezTo>
                      <a:pt x="2392681" y="1321630"/>
                      <a:pt x="2438401" y="1235270"/>
                      <a:pt x="2460414" y="1157377"/>
                    </a:cubicBezTo>
                    <a:cubicBezTo>
                      <a:pt x="2482427" y="1079484"/>
                      <a:pt x="2511214" y="927084"/>
                      <a:pt x="2541694" y="862737"/>
                    </a:cubicBezTo>
                    <a:cubicBezTo>
                      <a:pt x="2572174" y="798390"/>
                      <a:pt x="2612814" y="801777"/>
                      <a:pt x="2643294" y="771297"/>
                    </a:cubicBezTo>
                    <a:cubicBezTo>
                      <a:pt x="2673774" y="740817"/>
                      <a:pt x="2709334" y="703564"/>
                      <a:pt x="2724574" y="679857"/>
                    </a:cubicBezTo>
                    <a:cubicBezTo>
                      <a:pt x="2739814" y="656150"/>
                      <a:pt x="2739814" y="634137"/>
                      <a:pt x="2734734" y="629057"/>
                    </a:cubicBezTo>
                    <a:cubicBezTo>
                      <a:pt x="2729654" y="623977"/>
                      <a:pt x="2712721" y="632444"/>
                      <a:pt x="2694094" y="649377"/>
                    </a:cubicBezTo>
                    <a:cubicBezTo>
                      <a:pt x="2675467" y="666310"/>
                      <a:pt x="2644987" y="712030"/>
                      <a:pt x="2622974" y="730657"/>
                    </a:cubicBezTo>
                    <a:cubicBezTo>
                      <a:pt x="2600961" y="749284"/>
                      <a:pt x="2553547" y="806857"/>
                      <a:pt x="2562014" y="761137"/>
                    </a:cubicBezTo>
                    <a:cubicBezTo>
                      <a:pt x="2570481" y="715417"/>
                      <a:pt x="2646681" y="546084"/>
                      <a:pt x="2673774" y="456337"/>
                    </a:cubicBezTo>
                    <a:cubicBezTo>
                      <a:pt x="2700867" y="366590"/>
                      <a:pt x="2722881" y="263297"/>
                      <a:pt x="2724574" y="222657"/>
                    </a:cubicBezTo>
                    <a:cubicBezTo>
                      <a:pt x="2726267" y="182017"/>
                      <a:pt x="2694094" y="195564"/>
                      <a:pt x="2683934" y="212497"/>
                    </a:cubicBezTo>
                    <a:cubicBezTo>
                      <a:pt x="2673774" y="229430"/>
                      <a:pt x="2675467" y="276844"/>
                      <a:pt x="2663614" y="324257"/>
                    </a:cubicBezTo>
                    <a:cubicBezTo>
                      <a:pt x="2651761" y="371670"/>
                      <a:pt x="2624667" y="468190"/>
                      <a:pt x="2612814" y="496977"/>
                    </a:cubicBezTo>
                    <a:cubicBezTo>
                      <a:pt x="2600961" y="525764"/>
                      <a:pt x="2602654" y="520684"/>
                      <a:pt x="2592494" y="496977"/>
                    </a:cubicBezTo>
                    <a:cubicBezTo>
                      <a:pt x="2582334" y="473270"/>
                      <a:pt x="2563707" y="393684"/>
                      <a:pt x="2551854" y="354737"/>
                    </a:cubicBezTo>
                    <a:cubicBezTo>
                      <a:pt x="2540001" y="315790"/>
                      <a:pt x="2531534" y="273457"/>
                      <a:pt x="2521374" y="263297"/>
                    </a:cubicBezTo>
                    <a:cubicBezTo>
                      <a:pt x="2511214" y="253137"/>
                      <a:pt x="2492587" y="278537"/>
                      <a:pt x="2490894" y="293777"/>
                    </a:cubicBezTo>
                    <a:cubicBezTo>
                      <a:pt x="2489201" y="309017"/>
                      <a:pt x="2502747" y="325950"/>
                      <a:pt x="2511214" y="354737"/>
                    </a:cubicBezTo>
                    <a:cubicBezTo>
                      <a:pt x="2519681" y="383524"/>
                      <a:pt x="2533227" y="432630"/>
                      <a:pt x="2541694" y="466497"/>
                    </a:cubicBezTo>
                    <a:cubicBezTo>
                      <a:pt x="2550161" y="500364"/>
                      <a:pt x="2556934" y="537617"/>
                      <a:pt x="2562014" y="557937"/>
                    </a:cubicBezTo>
                    <a:cubicBezTo>
                      <a:pt x="2567094" y="578257"/>
                      <a:pt x="2584027" y="544390"/>
                      <a:pt x="2572174" y="588417"/>
                    </a:cubicBezTo>
                    <a:cubicBezTo>
                      <a:pt x="2560321" y="632444"/>
                      <a:pt x="2516294" y="740817"/>
                      <a:pt x="2490894" y="822097"/>
                    </a:cubicBezTo>
                    <a:cubicBezTo>
                      <a:pt x="2465494" y="903377"/>
                      <a:pt x="2441787" y="1038844"/>
                      <a:pt x="2419774" y="1076097"/>
                    </a:cubicBezTo>
                    <a:cubicBezTo>
                      <a:pt x="2397761" y="1113350"/>
                      <a:pt x="2385907" y="1079484"/>
                      <a:pt x="2358814" y="1045617"/>
                    </a:cubicBezTo>
                    <a:cubicBezTo>
                      <a:pt x="2331721" y="1011750"/>
                      <a:pt x="2280921" y="915230"/>
                      <a:pt x="2257214" y="872897"/>
                    </a:cubicBezTo>
                    <a:cubicBezTo>
                      <a:pt x="2233507" y="830564"/>
                      <a:pt x="2226734" y="800084"/>
                      <a:pt x="2216574" y="791617"/>
                    </a:cubicBezTo>
                    <a:cubicBezTo>
                      <a:pt x="2206414" y="783150"/>
                      <a:pt x="2192867" y="800084"/>
                      <a:pt x="2196254" y="822097"/>
                    </a:cubicBezTo>
                    <a:cubicBezTo>
                      <a:pt x="2199641" y="844110"/>
                      <a:pt x="2219961" y="888137"/>
                      <a:pt x="2236894" y="923697"/>
                    </a:cubicBezTo>
                    <a:cubicBezTo>
                      <a:pt x="2253827" y="959257"/>
                      <a:pt x="2279227" y="1003284"/>
                      <a:pt x="2297854" y="1035457"/>
                    </a:cubicBezTo>
                    <a:cubicBezTo>
                      <a:pt x="2316481" y="1067630"/>
                      <a:pt x="2335107" y="1098110"/>
                      <a:pt x="2348654" y="1116737"/>
                    </a:cubicBezTo>
                    <a:cubicBezTo>
                      <a:pt x="2362201" y="1135364"/>
                      <a:pt x="2377441" y="1123510"/>
                      <a:pt x="2379134" y="1147217"/>
                    </a:cubicBezTo>
                    <a:cubicBezTo>
                      <a:pt x="2380827" y="1170924"/>
                      <a:pt x="2379134" y="1182777"/>
                      <a:pt x="2358814" y="1258977"/>
                    </a:cubicBezTo>
                    <a:cubicBezTo>
                      <a:pt x="2338494" y="1335177"/>
                      <a:pt x="2282614" y="1504510"/>
                      <a:pt x="2257214" y="1604417"/>
                    </a:cubicBezTo>
                    <a:cubicBezTo>
                      <a:pt x="2231814" y="1704324"/>
                      <a:pt x="2223347" y="1792377"/>
                      <a:pt x="2206414" y="1858417"/>
                    </a:cubicBezTo>
                    <a:cubicBezTo>
                      <a:pt x="2189481" y="1924457"/>
                      <a:pt x="2175934" y="1973564"/>
                      <a:pt x="2155614" y="2000657"/>
                    </a:cubicBezTo>
                    <a:cubicBezTo>
                      <a:pt x="2135294" y="2027750"/>
                      <a:pt x="2103121" y="2042990"/>
                      <a:pt x="2084494" y="2020977"/>
                    </a:cubicBezTo>
                    <a:cubicBezTo>
                      <a:pt x="2065867" y="1998964"/>
                      <a:pt x="2065867" y="1949857"/>
                      <a:pt x="2043854" y="1868577"/>
                    </a:cubicBezTo>
                    <a:cubicBezTo>
                      <a:pt x="2021841" y="1787297"/>
                      <a:pt x="1986281" y="1665377"/>
                      <a:pt x="1952414" y="1533297"/>
                    </a:cubicBezTo>
                    <a:cubicBezTo>
                      <a:pt x="1918547" y="1401217"/>
                      <a:pt x="1866054" y="1228497"/>
                      <a:pt x="1840654" y="1076097"/>
                    </a:cubicBezTo>
                    <a:cubicBezTo>
                      <a:pt x="1815254" y="923697"/>
                      <a:pt x="1795602" y="791913"/>
                      <a:pt x="1800014" y="618897"/>
                    </a:cubicBezTo>
                    <a:cubicBezTo>
                      <a:pt x="1804426" y="445881"/>
                      <a:pt x="1827258" y="135654"/>
                      <a:pt x="1867129" y="38001"/>
                    </a:cubicBezTo>
                    <a:cubicBezTo>
                      <a:pt x="1866314" y="-46814"/>
                      <a:pt x="1813080" y="25046"/>
                      <a:pt x="1795121" y="110009"/>
                    </a:cubicBezTo>
                    <a:cubicBezTo>
                      <a:pt x="1777162" y="194972"/>
                      <a:pt x="1765332" y="442642"/>
                      <a:pt x="1759374" y="547777"/>
                    </a:cubicBezTo>
                    <a:cubicBezTo>
                      <a:pt x="1753416" y="652912"/>
                      <a:pt x="1757681" y="690017"/>
                      <a:pt x="1759374" y="740817"/>
                    </a:cubicBezTo>
                    <a:cubicBezTo>
                      <a:pt x="1761067" y="791617"/>
                      <a:pt x="1774614" y="844110"/>
                      <a:pt x="1769534" y="852577"/>
                    </a:cubicBezTo>
                    <a:cubicBezTo>
                      <a:pt x="1764454" y="861044"/>
                      <a:pt x="1754294" y="835644"/>
                      <a:pt x="1728894" y="791617"/>
                    </a:cubicBezTo>
                    <a:cubicBezTo>
                      <a:pt x="1703494" y="747590"/>
                      <a:pt x="1644227" y="666310"/>
                      <a:pt x="1617134" y="588417"/>
                    </a:cubicBezTo>
                    <a:cubicBezTo>
                      <a:pt x="1590041" y="510524"/>
                      <a:pt x="1579881" y="381830"/>
                      <a:pt x="1566334" y="324257"/>
                    </a:cubicBezTo>
                    <a:cubicBezTo>
                      <a:pt x="1552787" y="266684"/>
                      <a:pt x="1544321" y="246364"/>
                      <a:pt x="1535854" y="242977"/>
                    </a:cubicBezTo>
                    <a:cubicBezTo>
                      <a:pt x="1527387" y="239590"/>
                      <a:pt x="1513841" y="253137"/>
                      <a:pt x="1515534" y="303937"/>
                    </a:cubicBezTo>
                    <a:cubicBezTo>
                      <a:pt x="1517227" y="354737"/>
                      <a:pt x="1537547" y="496977"/>
                      <a:pt x="1546014" y="547777"/>
                    </a:cubicBezTo>
                    <a:cubicBezTo>
                      <a:pt x="1554481" y="598577"/>
                      <a:pt x="1568027" y="600270"/>
                      <a:pt x="1566334" y="608737"/>
                    </a:cubicBezTo>
                    <a:cubicBezTo>
                      <a:pt x="1564641" y="617204"/>
                      <a:pt x="1557867" y="613817"/>
                      <a:pt x="1535854" y="598577"/>
                    </a:cubicBezTo>
                    <a:cubicBezTo>
                      <a:pt x="1513841" y="583337"/>
                      <a:pt x="1469814" y="541004"/>
                      <a:pt x="1434254" y="517297"/>
                    </a:cubicBezTo>
                    <a:cubicBezTo>
                      <a:pt x="1398694" y="493590"/>
                      <a:pt x="1342814" y="461417"/>
                      <a:pt x="1322494" y="456337"/>
                    </a:cubicBezTo>
                    <a:cubicBezTo>
                      <a:pt x="1302174" y="451257"/>
                      <a:pt x="1295401" y="466497"/>
                      <a:pt x="1312334" y="486817"/>
                    </a:cubicBezTo>
                    <a:cubicBezTo>
                      <a:pt x="1329267" y="507137"/>
                      <a:pt x="1381761" y="549470"/>
                      <a:pt x="1424094" y="578257"/>
                    </a:cubicBezTo>
                    <a:cubicBezTo>
                      <a:pt x="1466427" y="607044"/>
                      <a:pt x="1537547" y="642604"/>
                      <a:pt x="1566334" y="659537"/>
                    </a:cubicBezTo>
                    <a:cubicBezTo>
                      <a:pt x="1595121" y="676470"/>
                      <a:pt x="1578187" y="654457"/>
                      <a:pt x="1596814" y="679857"/>
                    </a:cubicBezTo>
                    <a:cubicBezTo>
                      <a:pt x="1615441" y="705257"/>
                      <a:pt x="1651001" y="772990"/>
                      <a:pt x="1678094" y="811937"/>
                    </a:cubicBezTo>
                    <a:cubicBezTo>
                      <a:pt x="1705187" y="850884"/>
                      <a:pt x="1742441" y="877977"/>
                      <a:pt x="1759374" y="913537"/>
                    </a:cubicBezTo>
                    <a:cubicBezTo>
                      <a:pt x="1776307" y="949097"/>
                      <a:pt x="1771227" y="974497"/>
                      <a:pt x="1779694" y="1025297"/>
                    </a:cubicBezTo>
                    <a:cubicBezTo>
                      <a:pt x="1788161" y="1076097"/>
                      <a:pt x="1794934" y="1140444"/>
                      <a:pt x="1810174" y="1218337"/>
                    </a:cubicBezTo>
                    <a:cubicBezTo>
                      <a:pt x="1825414" y="1296230"/>
                      <a:pt x="1864361" y="1446937"/>
                      <a:pt x="1871134" y="1492657"/>
                    </a:cubicBezTo>
                    <a:cubicBezTo>
                      <a:pt x="1877907" y="1538377"/>
                      <a:pt x="1898227" y="1521444"/>
                      <a:pt x="1850814" y="1492657"/>
                    </a:cubicBezTo>
                    <a:cubicBezTo>
                      <a:pt x="1803401" y="1463870"/>
                      <a:pt x="1661161" y="1385977"/>
                      <a:pt x="1586654" y="1319937"/>
                    </a:cubicBezTo>
                    <a:cubicBezTo>
                      <a:pt x="1512147" y="1253897"/>
                      <a:pt x="1447801" y="1155684"/>
                      <a:pt x="1403774" y="1096417"/>
                    </a:cubicBezTo>
                    <a:cubicBezTo>
                      <a:pt x="1359747" y="1037150"/>
                      <a:pt x="1339427" y="1013444"/>
                      <a:pt x="1322494" y="964337"/>
                    </a:cubicBezTo>
                    <a:cubicBezTo>
                      <a:pt x="1305561" y="915230"/>
                      <a:pt x="1308947" y="833950"/>
                      <a:pt x="1302174" y="801777"/>
                    </a:cubicBezTo>
                    <a:cubicBezTo>
                      <a:pt x="1295401" y="769604"/>
                      <a:pt x="1290321" y="762830"/>
                      <a:pt x="1281854" y="771297"/>
                    </a:cubicBezTo>
                    <a:cubicBezTo>
                      <a:pt x="1273387" y="779764"/>
                      <a:pt x="1254761" y="822097"/>
                      <a:pt x="1251374" y="852577"/>
                    </a:cubicBezTo>
                    <a:cubicBezTo>
                      <a:pt x="1247987" y="883057"/>
                      <a:pt x="1273387" y="950790"/>
                      <a:pt x="1261534" y="954177"/>
                    </a:cubicBezTo>
                    <a:cubicBezTo>
                      <a:pt x="1249681" y="957564"/>
                      <a:pt x="1222587" y="916924"/>
                      <a:pt x="1180254" y="872897"/>
                    </a:cubicBezTo>
                    <a:cubicBezTo>
                      <a:pt x="1137921" y="828870"/>
                      <a:pt x="1048174" y="742510"/>
                      <a:pt x="1007534" y="690017"/>
                    </a:cubicBezTo>
                    <a:cubicBezTo>
                      <a:pt x="966894" y="637524"/>
                      <a:pt x="956734" y="593497"/>
                      <a:pt x="936414" y="557937"/>
                    </a:cubicBezTo>
                    <a:cubicBezTo>
                      <a:pt x="916094" y="522377"/>
                      <a:pt x="899161" y="490204"/>
                      <a:pt x="885614" y="476657"/>
                    </a:cubicBezTo>
                    <a:cubicBezTo>
                      <a:pt x="872067" y="463110"/>
                      <a:pt x="856827" y="464804"/>
                      <a:pt x="855134" y="476657"/>
                    </a:cubicBezTo>
                    <a:cubicBezTo>
                      <a:pt x="853441" y="488510"/>
                      <a:pt x="855134" y="505444"/>
                      <a:pt x="875454" y="547777"/>
                    </a:cubicBezTo>
                    <a:cubicBezTo>
                      <a:pt x="895774" y="590110"/>
                      <a:pt x="943187" y="683244"/>
                      <a:pt x="977054" y="730657"/>
                    </a:cubicBezTo>
                    <a:cubicBezTo>
                      <a:pt x="1010921" y="778070"/>
                      <a:pt x="1073574" y="815324"/>
                      <a:pt x="1078654" y="832257"/>
                    </a:cubicBezTo>
                    <a:cubicBezTo>
                      <a:pt x="1083734" y="849190"/>
                      <a:pt x="1046481" y="844110"/>
                      <a:pt x="1007534" y="832257"/>
                    </a:cubicBezTo>
                    <a:cubicBezTo>
                      <a:pt x="968587" y="820404"/>
                      <a:pt x="875454" y="769604"/>
                      <a:pt x="844974" y="761137"/>
                    </a:cubicBezTo>
                    <a:cubicBezTo>
                      <a:pt x="814494" y="752670"/>
                      <a:pt x="812801" y="769604"/>
                      <a:pt x="824654" y="781457"/>
                    </a:cubicBezTo>
                    <a:cubicBezTo>
                      <a:pt x="836507" y="793310"/>
                      <a:pt x="875454" y="813630"/>
                      <a:pt x="916094" y="832257"/>
                    </a:cubicBezTo>
                    <a:cubicBezTo>
                      <a:pt x="956734" y="850884"/>
                      <a:pt x="1034627" y="881364"/>
                      <a:pt x="1068494" y="893217"/>
                    </a:cubicBezTo>
                    <a:cubicBezTo>
                      <a:pt x="1102361" y="905070"/>
                      <a:pt x="1090507" y="884750"/>
                      <a:pt x="1119294" y="903377"/>
                    </a:cubicBezTo>
                    <a:cubicBezTo>
                      <a:pt x="1148081" y="922004"/>
                      <a:pt x="1214121" y="982964"/>
                      <a:pt x="1241214" y="1004977"/>
                    </a:cubicBezTo>
                    <a:cubicBezTo>
                      <a:pt x="1268307" y="1026990"/>
                      <a:pt x="1256454" y="1008364"/>
                      <a:pt x="1281854" y="1035457"/>
                    </a:cubicBezTo>
                    <a:cubicBezTo>
                      <a:pt x="1307254" y="1062550"/>
                      <a:pt x="1358054" y="1123510"/>
                      <a:pt x="1393614" y="1167537"/>
                    </a:cubicBezTo>
                    <a:cubicBezTo>
                      <a:pt x="1429174" y="1211564"/>
                      <a:pt x="1447801" y="1248817"/>
                      <a:pt x="1495214" y="1299617"/>
                    </a:cubicBezTo>
                    <a:cubicBezTo>
                      <a:pt x="1542627" y="1350417"/>
                      <a:pt x="1620521" y="1421537"/>
                      <a:pt x="1678094" y="1472337"/>
                    </a:cubicBezTo>
                    <a:cubicBezTo>
                      <a:pt x="1735667" y="1523137"/>
                      <a:pt x="1810174" y="1573937"/>
                      <a:pt x="1840654" y="1604417"/>
                    </a:cubicBezTo>
                    <a:cubicBezTo>
                      <a:pt x="1871134" y="1634897"/>
                      <a:pt x="1854201" y="1621350"/>
                      <a:pt x="1860974" y="1655217"/>
                    </a:cubicBezTo>
                    <a:cubicBezTo>
                      <a:pt x="1867747" y="1689084"/>
                      <a:pt x="1876214" y="1766977"/>
                      <a:pt x="1881294" y="1807617"/>
                    </a:cubicBezTo>
                    <a:cubicBezTo>
                      <a:pt x="1886374" y="1848257"/>
                      <a:pt x="1891454" y="1856724"/>
                      <a:pt x="1891454" y="1899057"/>
                    </a:cubicBezTo>
                    <a:cubicBezTo>
                      <a:pt x="1891454" y="1941390"/>
                      <a:pt x="1901614" y="2042990"/>
                      <a:pt x="1881294" y="2061617"/>
                    </a:cubicBezTo>
                    <a:cubicBezTo>
                      <a:pt x="1860974" y="2080244"/>
                      <a:pt x="1833881" y="2027750"/>
                      <a:pt x="1769534" y="2010817"/>
                    </a:cubicBezTo>
                    <a:cubicBezTo>
                      <a:pt x="1705187" y="1993884"/>
                      <a:pt x="1581574" y="1980337"/>
                      <a:pt x="1495214" y="1960017"/>
                    </a:cubicBezTo>
                    <a:cubicBezTo>
                      <a:pt x="1408854" y="1939697"/>
                      <a:pt x="1351281" y="1922764"/>
                      <a:pt x="1251374" y="1888897"/>
                    </a:cubicBezTo>
                    <a:cubicBezTo>
                      <a:pt x="1151467" y="1855030"/>
                      <a:pt x="993987" y="1817777"/>
                      <a:pt x="895774" y="1756817"/>
                    </a:cubicBezTo>
                    <a:cubicBezTo>
                      <a:pt x="797561" y="1695857"/>
                      <a:pt x="726441" y="1595950"/>
                      <a:pt x="662094" y="1523137"/>
                    </a:cubicBezTo>
                    <a:cubicBezTo>
                      <a:pt x="597747" y="1450324"/>
                      <a:pt x="550334" y="1370737"/>
                      <a:pt x="509694" y="1319937"/>
                    </a:cubicBezTo>
                    <a:cubicBezTo>
                      <a:pt x="469054" y="1269137"/>
                      <a:pt x="443654" y="1233577"/>
                      <a:pt x="418254" y="1218337"/>
                    </a:cubicBezTo>
                    <a:cubicBezTo>
                      <a:pt x="392854" y="1203097"/>
                      <a:pt x="353907" y="1211564"/>
                      <a:pt x="357294" y="1228497"/>
                    </a:cubicBezTo>
                    <a:cubicBezTo>
                      <a:pt x="360681" y="1245430"/>
                      <a:pt x="404707" y="1274217"/>
                      <a:pt x="438574" y="1319937"/>
                    </a:cubicBezTo>
                    <a:cubicBezTo>
                      <a:pt x="472441" y="1365657"/>
                      <a:pt x="530014" y="1458790"/>
                      <a:pt x="560494" y="1502817"/>
                    </a:cubicBezTo>
                    <a:cubicBezTo>
                      <a:pt x="590974" y="1546844"/>
                      <a:pt x="623147" y="1572244"/>
                      <a:pt x="621454" y="1584097"/>
                    </a:cubicBezTo>
                    <a:cubicBezTo>
                      <a:pt x="619761" y="1595950"/>
                      <a:pt x="590974" y="1590870"/>
                      <a:pt x="550334" y="1573937"/>
                    </a:cubicBezTo>
                    <a:cubicBezTo>
                      <a:pt x="509694" y="1557004"/>
                      <a:pt x="435187" y="1518057"/>
                      <a:pt x="377614" y="1482497"/>
                    </a:cubicBezTo>
                    <a:cubicBezTo>
                      <a:pt x="320041" y="1446937"/>
                      <a:pt x="260774" y="1402910"/>
                      <a:pt x="204894" y="1360577"/>
                    </a:cubicBezTo>
                    <a:cubicBezTo>
                      <a:pt x="149014" y="1318244"/>
                      <a:pt x="76201" y="1248817"/>
                      <a:pt x="42334" y="1228497"/>
                    </a:cubicBezTo>
                    <a:cubicBezTo>
                      <a:pt x="8467" y="1208177"/>
                      <a:pt x="-5079" y="1225110"/>
                      <a:pt x="1694" y="1238657"/>
                    </a:cubicBezTo>
                    <a:cubicBezTo>
                      <a:pt x="8467" y="1252204"/>
                      <a:pt x="23707" y="1260670"/>
                      <a:pt x="82974" y="1309777"/>
                    </a:cubicBezTo>
                    <a:cubicBezTo>
                      <a:pt x="142241" y="1358884"/>
                      <a:pt x="270934" y="1477417"/>
                      <a:pt x="357294" y="1533297"/>
                    </a:cubicBezTo>
                    <a:cubicBezTo>
                      <a:pt x="443654" y="1589177"/>
                      <a:pt x="543561" y="1623044"/>
                      <a:pt x="601134" y="1645057"/>
                    </a:cubicBezTo>
                    <a:cubicBezTo>
                      <a:pt x="658707" y="1667070"/>
                      <a:pt x="677334" y="1651830"/>
                      <a:pt x="702734" y="1665377"/>
                    </a:cubicBezTo>
                    <a:cubicBezTo>
                      <a:pt x="728134" y="1678924"/>
                      <a:pt x="734907" y="1707710"/>
                      <a:pt x="753534" y="1726337"/>
                    </a:cubicBezTo>
                    <a:cubicBezTo>
                      <a:pt x="772161" y="1744964"/>
                      <a:pt x="789094" y="1760204"/>
                      <a:pt x="814494" y="1777137"/>
                    </a:cubicBezTo>
                    <a:cubicBezTo>
                      <a:pt x="839894" y="1794070"/>
                      <a:pt x="836507" y="1799150"/>
                      <a:pt x="905934" y="1827937"/>
                    </a:cubicBezTo>
                    <a:cubicBezTo>
                      <a:pt x="975361" y="1856724"/>
                      <a:pt x="1231054" y="1949857"/>
                      <a:pt x="1231054" y="1949857"/>
                    </a:cubicBezTo>
                    <a:cubicBezTo>
                      <a:pt x="1336041" y="1988804"/>
                      <a:pt x="1466427" y="2031137"/>
                      <a:pt x="1535854" y="2061617"/>
                    </a:cubicBezTo>
                    <a:cubicBezTo>
                      <a:pt x="1605281" y="2092097"/>
                      <a:pt x="1659467" y="2125964"/>
                      <a:pt x="1647614" y="2132737"/>
                    </a:cubicBezTo>
                    <a:cubicBezTo>
                      <a:pt x="1635761" y="2139510"/>
                      <a:pt x="1525694" y="2107337"/>
                      <a:pt x="1464734" y="2102257"/>
                    </a:cubicBezTo>
                    <a:cubicBezTo>
                      <a:pt x="1403774" y="2097177"/>
                      <a:pt x="1351281" y="2105644"/>
                      <a:pt x="1281854" y="2102257"/>
                    </a:cubicBezTo>
                    <a:cubicBezTo>
                      <a:pt x="1212427" y="2098870"/>
                      <a:pt x="1127761" y="2097177"/>
                      <a:pt x="1048174" y="2081937"/>
                    </a:cubicBezTo>
                    <a:cubicBezTo>
                      <a:pt x="968587" y="2066697"/>
                      <a:pt x="889001" y="2037910"/>
                      <a:pt x="804334" y="2010817"/>
                    </a:cubicBezTo>
                    <a:cubicBezTo>
                      <a:pt x="719667" y="1983724"/>
                      <a:pt x="589281" y="1936310"/>
                      <a:pt x="540174" y="1919377"/>
                    </a:cubicBezTo>
                    <a:cubicBezTo>
                      <a:pt x="491067" y="1902444"/>
                      <a:pt x="536787" y="1926150"/>
                      <a:pt x="509694" y="1909217"/>
                    </a:cubicBezTo>
                    <a:cubicBezTo>
                      <a:pt x="482601" y="1892284"/>
                      <a:pt x="406401" y="1831324"/>
                      <a:pt x="377614" y="1817777"/>
                    </a:cubicBezTo>
                    <a:cubicBezTo>
                      <a:pt x="348827" y="1804230"/>
                      <a:pt x="321734" y="1805924"/>
                      <a:pt x="336974" y="1827937"/>
                    </a:cubicBezTo>
                    <a:cubicBezTo>
                      <a:pt x="352214" y="1849950"/>
                      <a:pt x="404707" y="1915990"/>
                      <a:pt x="469054" y="1949857"/>
                    </a:cubicBezTo>
                    <a:cubicBezTo>
                      <a:pt x="533401" y="1983724"/>
                      <a:pt x="701041" y="2017590"/>
                      <a:pt x="723054" y="2031137"/>
                    </a:cubicBezTo>
                    <a:cubicBezTo>
                      <a:pt x="745067" y="2044684"/>
                      <a:pt x="643467" y="2032830"/>
                      <a:pt x="601134" y="2031137"/>
                    </a:cubicBezTo>
                    <a:cubicBezTo>
                      <a:pt x="558801" y="2029444"/>
                      <a:pt x="491067" y="2014204"/>
                      <a:pt x="469054" y="2020977"/>
                    </a:cubicBezTo>
                    <a:cubicBezTo>
                      <a:pt x="447041" y="2027750"/>
                      <a:pt x="450427" y="2063310"/>
                      <a:pt x="469054" y="2071777"/>
                    </a:cubicBezTo>
                    <a:cubicBezTo>
                      <a:pt x="487681" y="2080244"/>
                      <a:pt x="580814" y="2071777"/>
                      <a:pt x="580814" y="2071777"/>
                    </a:cubicBezTo>
                    <a:cubicBezTo>
                      <a:pt x="633307" y="2071777"/>
                      <a:pt x="716281" y="2065004"/>
                      <a:pt x="784014" y="2071777"/>
                    </a:cubicBezTo>
                    <a:cubicBezTo>
                      <a:pt x="851747" y="2078550"/>
                      <a:pt x="907627" y="2102257"/>
                      <a:pt x="987214" y="2112417"/>
                    </a:cubicBezTo>
                    <a:cubicBezTo>
                      <a:pt x="1066801" y="2122577"/>
                      <a:pt x="1162942" y="2122305"/>
                      <a:pt x="1261534" y="2132737"/>
                    </a:cubicBezTo>
                    <a:cubicBezTo>
                      <a:pt x="1360126" y="2143169"/>
                      <a:pt x="1499179" y="2146223"/>
                      <a:pt x="1578766" y="2175010"/>
                    </a:cubicBezTo>
                    <a:cubicBezTo>
                      <a:pt x="1658353" y="2203797"/>
                      <a:pt x="1703873" y="2261703"/>
                      <a:pt x="1739054" y="2305457"/>
                    </a:cubicBezTo>
                    <a:cubicBezTo>
                      <a:pt x="1774235" y="2349211"/>
                      <a:pt x="1779694" y="2374884"/>
                      <a:pt x="1789854" y="2437537"/>
                    </a:cubicBezTo>
                    <a:cubicBezTo>
                      <a:pt x="1800014" y="2500190"/>
                      <a:pt x="1801707" y="2598404"/>
                      <a:pt x="1800014" y="2681377"/>
                    </a:cubicBezTo>
                    <a:cubicBezTo>
                      <a:pt x="1798321" y="2764350"/>
                      <a:pt x="1791547" y="2843937"/>
                      <a:pt x="1779694" y="2935377"/>
                    </a:cubicBezTo>
                    <a:cubicBezTo>
                      <a:pt x="1767841" y="3026817"/>
                      <a:pt x="1728894" y="3230017"/>
                      <a:pt x="1728894" y="3230017"/>
                    </a:cubicBezTo>
                    <a:cubicBezTo>
                      <a:pt x="1711961" y="3328230"/>
                      <a:pt x="1695027" y="3421775"/>
                      <a:pt x="1678094" y="3524657"/>
                    </a:cubicBezTo>
                    <a:cubicBezTo>
                      <a:pt x="1661161" y="3627539"/>
                      <a:pt x="1603587" y="3793125"/>
                      <a:pt x="1627294" y="3847312"/>
                    </a:cubicBezTo>
                    <a:cubicBezTo>
                      <a:pt x="1651001" y="3901499"/>
                      <a:pt x="1739054" y="3847673"/>
                      <a:pt x="1820334" y="3849777"/>
                    </a:cubicBezTo>
                    <a:cubicBezTo>
                      <a:pt x="1901614" y="3851881"/>
                      <a:pt x="2039252" y="3861606"/>
                      <a:pt x="2114974" y="3859937"/>
                    </a:cubicBezTo>
                    <a:cubicBezTo>
                      <a:pt x="2190696" y="3858268"/>
                      <a:pt x="2262814" y="3848232"/>
                      <a:pt x="2274667" y="3839765"/>
                    </a:cubicBezTo>
                    <a:cubicBezTo>
                      <a:pt x="2286520" y="3831298"/>
                      <a:pt x="2294318" y="3818944"/>
                      <a:pt x="2287356" y="3742447"/>
                    </a:cubicBezTo>
                    <a:cubicBezTo>
                      <a:pt x="2280394" y="3665950"/>
                      <a:pt x="2238105" y="3593133"/>
                      <a:pt x="2232894" y="3380785"/>
                    </a:cubicBezTo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6350">
                <a:noFill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78" name="자유형 77"/>
              <p:cNvSpPr/>
              <p:nvPr/>
            </p:nvSpPr>
            <p:spPr>
              <a:xfrm>
                <a:off x="6655684" y="2968777"/>
                <a:ext cx="316616" cy="810206"/>
              </a:xfrm>
              <a:custGeom>
                <a:avLst/>
                <a:gdLst>
                  <a:gd name="connsiteX0" fmla="*/ 10886 w 306615"/>
                  <a:gd name="connsiteY0" fmla="*/ 688823 h 779537"/>
                  <a:gd name="connsiteX1" fmla="*/ 21772 w 306615"/>
                  <a:gd name="connsiteY1" fmla="*/ 761394 h 779537"/>
                  <a:gd name="connsiteX2" fmla="*/ 43544 w 306615"/>
                  <a:gd name="connsiteY2" fmla="*/ 772280 h 779537"/>
                  <a:gd name="connsiteX3" fmla="*/ 65315 w 306615"/>
                  <a:gd name="connsiteY3" fmla="*/ 717852 h 779537"/>
                  <a:gd name="connsiteX4" fmla="*/ 116115 w 306615"/>
                  <a:gd name="connsiteY4" fmla="*/ 554566 h 779537"/>
                  <a:gd name="connsiteX5" fmla="*/ 148772 w 306615"/>
                  <a:gd name="connsiteY5" fmla="*/ 384023 h 779537"/>
                  <a:gd name="connsiteX6" fmla="*/ 214086 w 306615"/>
                  <a:gd name="connsiteY6" fmla="*/ 148166 h 779537"/>
                  <a:gd name="connsiteX7" fmla="*/ 293915 w 306615"/>
                  <a:gd name="connsiteY7" fmla="*/ 28423 h 779537"/>
                  <a:gd name="connsiteX8" fmla="*/ 290286 w 306615"/>
                  <a:gd name="connsiteY8" fmla="*/ 6652 h 779537"/>
                  <a:gd name="connsiteX9" fmla="*/ 268515 w 306615"/>
                  <a:gd name="connsiteY9" fmla="*/ 13909 h 779537"/>
                  <a:gd name="connsiteX10" fmla="*/ 214086 w 306615"/>
                  <a:gd name="connsiteY10" fmla="*/ 90109 h 779537"/>
                  <a:gd name="connsiteX11" fmla="*/ 170544 w 306615"/>
                  <a:gd name="connsiteY11" fmla="*/ 195337 h 779537"/>
                  <a:gd name="connsiteX12" fmla="*/ 127001 w 306615"/>
                  <a:gd name="connsiteY12" fmla="*/ 344109 h 779537"/>
                  <a:gd name="connsiteX13" fmla="*/ 87086 w 306615"/>
                  <a:gd name="connsiteY13" fmla="*/ 525537 h 779537"/>
                  <a:gd name="connsiteX14" fmla="*/ 10886 w 306615"/>
                  <a:gd name="connsiteY14" fmla="*/ 688823 h 7795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306615" h="779537">
                    <a:moveTo>
                      <a:pt x="10886" y="688823"/>
                    </a:moveTo>
                    <a:cubicBezTo>
                      <a:pt x="0" y="728132"/>
                      <a:pt x="16329" y="747485"/>
                      <a:pt x="21772" y="761394"/>
                    </a:cubicBezTo>
                    <a:cubicBezTo>
                      <a:pt x="27215" y="775304"/>
                      <a:pt x="36287" y="779537"/>
                      <a:pt x="43544" y="772280"/>
                    </a:cubicBezTo>
                    <a:cubicBezTo>
                      <a:pt x="50801" y="765023"/>
                      <a:pt x="53220" y="754138"/>
                      <a:pt x="65315" y="717852"/>
                    </a:cubicBezTo>
                    <a:cubicBezTo>
                      <a:pt x="77410" y="681566"/>
                      <a:pt x="102206" y="610204"/>
                      <a:pt x="116115" y="554566"/>
                    </a:cubicBezTo>
                    <a:cubicBezTo>
                      <a:pt x="130025" y="498928"/>
                      <a:pt x="132444" y="451756"/>
                      <a:pt x="148772" y="384023"/>
                    </a:cubicBezTo>
                    <a:cubicBezTo>
                      <a:pt x="165100" y="316290"/>
                      <a:pt x="189896" y="207433"/>
                      <a:pt x="214086" y="148166"/>
                    </a:cubicBezTo>
                    <a:cubicBezTo>
                      <a:pt x="238276" y="88899"/>
                      <a:pt x="281215" y="52009"/>
                      <a:pt x="293915" y="28423"/>
                    </a:cubicBezTo>
                    <a:cubicBezTo>
                      <a:pt x="306615" y="4837"/>
                      <a:pt x="294519" y="9071"/>
                      <a:pt x="290286" y="6652"/>
                    </a:cubicBezTo>
                    <a:cubicBezTo>
                      <a:pt x="286053" y="4233"/>
                      <a:pt x="281215" y="0"/>
                      <a:pt x="268515" y="13909"/>
                    </a:cubicBezTo>
                    <a:cubicBezTo>
                      <a:pt x="255815" y="27818"/>
                      <a:pt x="230415" y="59871"/>
                      <a:pt x="214086" y="90109"/>
                    </a:cubicBezTo>
                    <a:cubicBezTo>
                      <a:pt x="197758" y="120347"/>
                      <a:pt x="185058" y="153004"/>
                      <a:pt x="170544" y="195337"/>
                    </a:cubicBezTo>
                    <a:cubicBezTo>
                      <a:pt x="156030" y="237670"/>
                      <a:pt x="140911" y="289076"/>
                      <a:pt x="127001" y="344109"/>
                    </a:cubicBezTo>
                    <a:cubicBezTo>
                      <a:pt x="113091" y="399142"/>
                      <a:pt x="100995" y="473528"/>
                      <a:pt x="87086" y="525537"/>
                    </a:cubicBezTo>
                    <a:cubicBezTo>
                      <a:pt x="73177" y="577546"/>
                      <a:pt x="21772" y="649514"/>
                      <a:pt x="10886" y="688823"/>
                    </a:cubicBezTo>
                    <a:close/>
                  </a:path>
                </a:pathLst>
              </a:custGeom>
              <a:grpFill/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79" name="자유형 78"/>
              <p:cNvSpPr/>
              <p:nvPr/>
            </p:nvSpPr>
            <p:spPr>
              <a:xfrm rot="4200705">
                <a:off x="7895038" y="4360192"/>
                <a:ext cx="306615" cy="779537"/>
              </a:xfrm>
              <a:custGeom>
                <a:avLst/>
                <a:gdLst>
                  <a:gd name="connsiteX0" fmla="*/ 10886 w 306615"/>
                  <a:gd name="connsiteY0" fmla="*/ 688823 h 779537"/>
                  <a:gd name="connsiteX1" fmla="*/ 21772 w 306615"/>
                  <a:gd name="connsiteY1" fmla="*/ 761394 h 779537"/>
                  <a:gd name="connsiteX2" fmla="*/ 43544 w 306615"/>
                  <a:gd name="connsiteY2" fmla="*/ 772280 h 779537"/>
                  <a:gd name="connsiteX3" fmla="*/ 65315 w 306615"/>
                  <a:gd name="connsiteY3" fmla="*/ 717852 h 779537"/>
                  <a:gd name="connsiteX4" fmla="*/ 116115 w 306615"/>
                  <a:gd name="connsiteY4" fmla="*/ 554566 h 779537"/>
                  <a:gd name="connsiteX5" fmla="*/ 148772 w 306615"/>
                  <a:gd name="connsiteY5" fmla="*/ 384023 h 779537"/>
                  <a:gd name="connsiteX6" fmla="*/ 214086 w 306615"/>
                  <a:gd name="connsiteY6" fmla="*/ 148166 h 779537"/>
                  <a:gd name="connsiteX7" fmla="*/ 293915 w 306615"/>
                  <a:gd name="connsiteY7" fmla="*/ 28423 h 779537"/>
                  <a:gd name="connsiteX8" fmla="*/ 290286 w 306615"/>
                  <a:gd name="connsiteY8" fmla="*/ 6652 h 779537"/>
                  <a:gd name="connsiteX9" fmla="*/ 268515 w 306615"/>
                  <a:gd name="connsiteY9" fmla="*/ 13909 h 779537"/>
                  <a:gd name="connsiteX10" fmla="*/ 214086 w 306615"/>
                  <a:gd name="connsiteY10" fmla="*/ 90109 h 779537"/>
                  <a:gd name="connsiteX11" fmla="*/ 170544 w 306615"/>
                  <a:gd name="connsiteY11" fmla="*/ 195337 h 779537"/>
                  <a:gd name="connsiteX12" fmla="*/ 127001 w 306615"/>
                  <a:gd name="connsiteY12" fmla="*/ 344109 h 779537"/>
                  <a:gd name="connsiteX13" fmla="*/ 87086 w 306615"/>
                  <a:gd name="connsiteY13" fmla="*/ 525537 h 779537"/>
                  <a:gd name="connsiteX14" fmla="*/ 10886 w 306615"/>
                  <a:gd name="connsiteY14" fmla="*/ 688823 h 7795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306615" h="779537">
                    <a:moveTo>
                      <a:pt x="10886" y="688823"/>
                    </a:moveTo>
                    <a:cubicBezTo>
                      <a:pt x="0" y="728132"/>
                      <a:pt x="16329" y="747485"/>
                      <a:pt x="21772" y="761394"/>
                    </a:cubicBezTo>
                    <a:cubicBezTo>
                      <a:pt x="27215" y="775304"/>
                      <a:pt x="36287" y="779537"/>
                      <a:pt x="43544" y="772280"/>
                    </a:cubicBezTo>
                    <a:cubicBezTo>
                      <a:pt x="50801" y="765023"/>
                      <a:pt x="53220" y="754138"/>
                      <a:pt x="65315" y="717852"/>
                    </a:cubicBezTo>
                    <a:cubicBezTo>
                      <a:pt x="77410" y="681566"/>
                      <a:pt x="102206" y="610204"/>
                      <a:pt x="116115" y="554566"/>
                    </a:cubicBezTo>
                    <a:cubicBezTo>
                      <a:pt x="130025" y="498928"/>
                      <a:pt x="132444" y="451756"/>
                      <a:pt x="148772" y="384023"/>
                    </a:cubicBezTo>
                    <a:cubicBezTo>
                      <a:pt x="165100" y="316290"/>
                      <a:pt x="189896" y="207433"/>
                      <a:pt x="214086" y="148166"/>
                    </a:cubicBezTo>
                    <a:cubicBezTo>
                      <a:pt x="238276" y="88899"/>
                      <a:pt x="281215" y="52009"/>
                      <a:pt x="293915" y="28423"/>
                    </a:cubicBezTo>
                    <a:cubicBezTo>
                      <a:pt x="306615" y="4837"/>
                      <a:pt x="294519" y="9071"/>
                      <a:pt x="290286" y="6652"/>
                    </a:cubicBezTo>
                    <a:cubicBezTo>
                      <a:pt x="286053" y="4233"/>
                      <a:pt x="281215" y="0"/>
                      <a:pt x="268515" y="13909"/>
                    </a:cubicBezTo>
                    <a:cubicBezTo>
                      <a:pt x="255815" y="27818"/>
                      <a:pt x="230415" y="59871"/>
                      <a:pt x="214086" y="90109"/>
                    </a:cubicBezTo>
                    <a:cubicBezTo>
                      <a:pt x="197758" y="120347"/>
                      <a:pt x="185058" y="153004"/>
                      <a:pt x="170544" y="195337"/>
                    </a:cubicBezTo>
                    <a:cubicBezTo>
                      <a:pt x="156030" y="237670"/>
                      <a:pt x="140911" y="289076"/>
                      <a:pt x="127001" y="344109"/>
                    </a:cubicBezTo>
                    <a:cubicBezTo>
                      <a:pt x="113091" y="399142"/>
                      <a:pt x="100995" y="473528"/>
                      <a:pt x="87086" y="525537"/>
                    </a:cubicBezTo>
                    <a:cubicBezTo>
                      <a:pt x="73177" y="577546"/>
                      <a:pt x="21772" y="649514"/>
                      <a:pt x="10886" y="688823"/>
                    </a:cubicBezTo>
                    <a:close/>
                  </a:path>
                </a:pathLst>
              </a:custGeom>
              <a:grpFill/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</p:grpSp>
        <p:sp>
          <p:nvSpPr>
            <p:cNvPr id="63" name="자유형 62"/>
            <p:cNvSpPr/>
            <p:nvPr/>
          </p:nvSpPr>
          <p:spPr>
            <a:xfrm>
              <a:off x="5389030" y="4103207"/>
              <a:ext cx="144016" cy="144016"/>
            </a:xfrm>
            <a:custGeom>
              <a:avLst/>
              <a:gdLst>
                <a:gd name="connsiteX0" fmla="*/ 108857 w 117822"/>
                <a:gd name="connsiteY0" fmla="*/ 15368 h 113979"/>
                <a:gd name="connsiteX1" fmla="*/ 24333 w 117822"/>
                <a:gd name="connsiteY1" fmla="*/ 15368 h 113979"/>
                <a:gd name="connsiteX2" fmla="*/ 8965 w 117822"/>
                <a:gd name="connsiteY2" fmla="*/ 92208 h 113979"/>
                <a:gd name="connsiteX3" fmla="*/ 78121 w 117822"/>
                <a:gd name="connsiteY3" fmla="*/ 107576 h 113979"/>
                <a:gd name="connsiteX4" fmla="*/ 108857 w 117822"/>
                <a:gd name="connsiteY4" fmla="*/ 15368 h 113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7822" h="113979">
                  <a:moveTo>
                    <a:pt x="108857" y="15368"/>
                  </a:moveTo>
                  <a:cubicBezTo>
                    <a:pt x="99892" y="0"/>
                    <a:pt x="40982" y="2561"/>
                    <a:pt x="24333" y="15368"/>
                  </a:cubicBezTo>
                  <a:cubicBezTo>
                    <a:pt x="7684" y="28175"/>
                    <a:pt x="0" y="76840"/>
                    <a:pt x="8965" y="92208"/>
                  </a:cubicBezTo>
                  <a:cubicBezTo>
                    <a:pt x="17930" y="107576"/>
                    <a:pt x="60192" y="113979"/>
                    <a:pt x="78121" y="107576"/>
                  </a:cubicBezTo>
                  <a:cubicBezTo>
                    <a:pt x="96050" y="101173"/>
                    <a:pt x="117822" y="30736"/>
                    <a:pt x="108857" y="15368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0"/>
            </a:p>
          </p:txBody>
        </p:sp>
        <p:sp>
          <p:nvSpPr>
            <p:cNvPr id="64" name="자유형 63"/>
            <p:cNvSpPr/>
            <p:nvPr/>
          </p:nvSpPr>
          <p:spPr>
            <a:xfrm rot="6659760">
              <a:off x="5309421" y="4922457"/>
              <a:ext cx="108012" cy="108012"/>
            </a:xfrm>
            <a:custGeom>
              <a:avLst/>
              <a:gdLst>
                <a:gd name="connsiteX0" fmla="*/ 108857 w 117822"/>
                <a:gd name="connsiteY0" fmla="*/ 15368 h 113979"/>
                <a:gd name="connsiteX1" fmla="*/ 24333 w 117822"/>
                <a:gd name="connsiteY1" fmla="*/ 15368 h 113979"/>
                <a:gd name="connsiteX2" fmla="*/ 8965 w 117822"/>
                <a:gd name="connsiteY2" fmla="*/ 92208 h 113979"/>
                <a:gd name="connsiteX3" fmla="*/ 78121 w 117822"/>
                <a:gd name="connsiteY3" fmla="*/ 107576 h 113979"/>
                <a:gd name="connsiteX4" fmla="*/ 108857 w 117822"/>
                <a:gd name="connsiteY4" fmla="*/ 15368 h 113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7822" h="113979">
                  <a:moveTo>
                    <a:pt x="108857" y="15368"/>
                  </a:moveTo>
                  <a:cubicBezTo>
                    <a:pt x="99892" y="0"/>
                    <a:pt x="40982" y="2561"/>
                    <a:pt x="24333" y="15368"/>
                  </a:cubicBezTo>
                  <a:cubicBezTo>
                    <a:pt x="7684" y="28175"/>
                    <a:pt x="0" y="76840"/>
                    <a:pt x="8965" y="92208"/>
                  </a:cubicBezTo>
                  <a:cubicBezTo>
                    <a:pt x="17930" y="107576"/>
                    <a:pt x="60192" y="113979"/>
                    <a:pt x="78121" y="107576"/>
                  </a:cubicBezTo>
                  <a:cubicBezTo>
                    <a:pt x="96050" y="101173"/>
                    <a:pt x="117822" y="30736"/>
                    <a:pt x="108857" y="15368"/>
                  </a:cubicBez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0"/>
            </a:p>
          </p:txBody>
        </p:sp>
        <p:sp>
          <p:nvSpPr>
            <p:cNvPr id="65" name="자유형 64"/>
            <p:cNvSpPr/>
            <p:nvPr/>
          </p:nvSpPr>
          <p:spPr>
            <a:xfrm>
              <a:off x="5647765" y="3104350"/>
              <a:ext cx="167767" cy="153681"/>
            </a:xfrm>
            <a:custGeom>
              <a:avLst/>
              <a:gdLst>
                <a:gd name="connsiteX0" fmla="*/ 76840 w 167767"/>
                <a:gd name="connsiteY0" fmla="*/ 145997 h 153681"/>
                <a:gd name="connsiteX1" fmla="*/ 153680 w 167767"/>
                <a:gd name="connsiteY1" fmla="*/ 122945 h 153681"/>
                <a:gd name="connsiteX2" fmla="*/ 153680 w 167767"/>
                <a:gd name="connsiteY2" fmla="*/ 30736 h 153681"/>
                <a:gd name="connsiteX3" fmla="*/ 69156 w 167767"/>
                <a:gd name="connsiteY3" fmla="*/ 7684 h 153681"/>
                <a:gd name="connsiteX4" fmla="*/ 0 w 167767"/>
                <a:gd name="connsiteY4" fmla="*/ 76841 h 153681"/>
                <a:gd name="connsiteX5" fmla="*/ 76840 w 167767"/>
                <a:gd name="connsiteY5" fmla="*/ 145997 h 1536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67767" h="153681">
                  <a:moveTo>
                    <a:pt x="76840" y="145997"/>
                  </a:moveTo>
                  <a:cubicBezTo>
                    <a:pt x="102453" y="153681"/>
                    <a:pt x="140873" y="142155"/>
                    <a:pt x="153680" y="122945"/>
                  </a:cubicBezTo>
                  <a:cubicBezTo>
                    <a:pt x="166487" y="103735"/>
                    <a:pt x="167767" y="49946"/>
                    <a:pt x="153680" y="30736"/>
                  </a:cubicBezTo>
                  <a:cubicBezTo>
                    <a:pt x="139593" y="11526"/>
                    <a:pt x="94769" y="0"/>
                    <a:pt x="69156" y="7684"/>
                  </a:cubicBezTo>
                  <a:cubicBezTo>
                    <a:pt x="43543" y="15368"/>
                    <a:pt x="0" y="52508"/>
                    <a:pt x="0" y="76841"/>
                  </a:cubicBezTo>
                  <a:cubicBezTo>
                    <a:pt x="0" y="101174"/>
                    <a:pt x="51227" y="138313"/>
                    <a:pt x="76840" y="145997"/>
                  </a:cubicBez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0"/>
            </a:p>
          </p:txBody>
        </p:sp>
        <p:sp>
          <p:nvSpPr>
            <p:cNvPr id="66" name="자유형 65"/>
            <p:cNvSpPr/>
            <p:nvPr/>
          </p:nvSpPr>
          <p:spPr>
            <a:xfrm>
              <a:off x="6588224" y="2564904"/>
              <a:ext cx="197260" cy="209800"/>
            </a:xfrm>
            <a:custGeom>
              <a:avLst/>
              <a:gdLst>
                <a:gd name="connsiteX0" fmla="*/ 55069 w 142155"/>
                <a:gd name="connsiteY0" fmla="*/ 1281 h 161365"/>
                <a:gd name="connsiteX1" fmla="*/ 8965 w 142155"/>
                <a:gd name="connsiteY1" fmla="*/ 39701 h 161365"/>
                <a:gd name="connsiteX2" fmla="*/ 16649 w 142155"/>
                <a:gd name="connsiteY2" fmla="*/ 147278 h 161365"/>
                <a:gd name="connsiteX3" fmla="*/ 108857 w 142155"/>
                <a:gd name="connsiteY3" fmla="*/ 124226 h 161365"/>
                <a:gd name="connsiteX4" fmla="*/ 139594 w 142155"/>
                <a:gd name="connsiteY4" fmla="*/ 47385 h 161365"/>
                <a:gd name="connsiteX5" fmla="*/ 55069 w 142155"/>
                <a:gd name="connsiteY5" fmla="*/ 1281 h 1613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2155" h="161365">
                  <a:moveTo>
                    <a:pt x="55069" y="1281"/>
                  </a:moveTo>
                  <a:cubicBezTo>
                    <a:pt x="33298" y="0"/>
                    <a:pt x="15368" y="15368"/>
                    <a:pt x="8965" y="39701"/>
                  </a:cubicBezTo>
                  <a:cubicBezTo>
                    <a:pt x="2562" y="64034"/>
                    <a:pt x="0" y="133191"/>
                    <a:pt x="16649" y="147278"/>
                  </a:cubicBezTo>
                  <a:cubicBezTo>
                    <a:pt x="33298" y="161365"/>
                    <a:pt x="88366" y="140875"/>
                    <a:pt x="108857" y="124226"/>
                  </a:cubicBezTo>
                  <a:cubicBezTo>
                    <a:pt x="129348" y="107577"/>
                    <a:pt x="142155" y="70437"/>
                    <a:pt x="139594" y="47385"/>
                  </a:cubicBezTo>
                  <a:cubicBezTo>
                    <a:pt x="137033" y="24333"/>
                    <a:pt x="76840" y="2562"/>
                    <a:pt x="55069" y="1281"/>
                  </a:cubicBez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0"/>
            </a:p>
          </p:txBody>
        </p:sp>
        <p:sp>
          <p:nvSpPr>
            <p:cNvPr id="67" name="자유형 66"/>
            <p:cNvSpPr/>
            <p:nvPr/>
          </p:nvSpPr>
          <p:spPr>
            <a:xfrm>
              <a:off x="7727231" y="4243592"/>
              <a:ext cx="144016" cy="144016"/>
            </a:xfrm>
            <a:custGeom>
              <a:avLst/>
              <a:gdLst>
                <a:gd name="connsiteX0" fmla="*/ 55069 w 142155"/>
                <a:gd name="connsiteY0" fmla="*/ 1281 h 161365"/>
                <a:gd name="connsiteX1" fmla="*/ 8965 w 142155"/>
                <a:gd name="connsiteY1" fmla="*/ 39701 h 161365"/>
                <a:gd name="connsiteX2" fmla="*/ 16649 w 142155"/>
                <a:gd name="connsiteY2" fmla="*/ 147278 h 161365"/>
                <a:gd name="connsiteX3" fmla="*/ 108857 w 142155"/>
                <a:gd name="connsiteY3" fmla="*/ 124226 h 161365"/>
                <a:gd name="connsiteX4" fmla="*/ 139594 w 142155"/>
                <a:gd name="connsiteY4" fmla="*/ 47385 h 161365"/>
                <a:gd name="connsiteX5" fmla="*/ 55069 w 142155"/>
                <a:gd name="connsiteY5" fmla="*/ 1281 h 1613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2155" h="161365">
                  <a:moveTo>
                    <a:pt x="55069" y="1281"/>
                  </a:moveTo>
                  <a:cubicBezTo>
                    <a:pt x="33298" y="0"/>
                    <a:pt x="15368" y="15368"/>
                    <a:pt x="8965" y="39701"/>
                  </a:cubicBezTo>
                  <a:cubicBezTo>
                    <a:pt x="2562" y="64034"/>
                    <a:pt x="0" y="133191"/>
                    <a:pt x="16649" y="147278"/>
                  </a:cubicBezTo>
                  <a:cubicBezTo>
                    <a:pt x="33298" y="161365"/>
                    <a:pt x="88366" y="140875"/>
                    <a:pt x="108857" y="124226"/>
                  </a:cubicBezTo>
                  <a:cubicBezTo>
                    <a:pt x="129348" y="107577"/>
                    <a:pt x="142155" y="70437"/>
                    <a:pt x="139594" y="47385"/>
                  </a:cubicBezTo>
                  <a:cubicBezTo>
                    <a:pt x="137033" y="24333"/>
                    <a:pt x="76840" y="2562"/>
                    <a:pt x="55069" y="1281"/>
                  </a:cubicBez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0"/>
            </a:p>
          </p:txBody>
        </p:sp>
        <p:sp>
          <p:nvSpPr>
            <p:cNvPr id="68" name="자유형 67"/>
            <p:cNvSpPr/>
            <p:nvPr/>
          </p:nvSpPr>
          <p:spPr>
            <a:xfrm>
              <a:off x="7470060" y="2752647"/>
              <a:ext cx="216024" cy="216024"/>
            </a:xfrm>
            <a:custGeom>
              <a:avLst/>
              <a:gdLst>
                <a:gd name="connsiteX0" fmla="*/ 108857 w 117822"/>
                <a:gd name="connsiteY0" fmla="*/ 15368 h 113979"/>
                <a:gd name="connsiteX1" fmla="*/ 24333 w 117822"/>
                <a:gd name="connsiteY1" fmla="*/ 15368 h 113979"/>
                <a:gd name="connsiteX2" fmla="*/ 8965 w 117822"/>
                <a:gd name="connsiteY2" fmla="*/ 92208 h 113979"/>
                <a:gd name="connsiteX3" fmla="*/ 78121 w 117822"/>
                <a:gd name="connsiteY3" fmla="*/ 107576 h 113979"/>
                <a:gd name="connsiteX4" fmla="*/ 108857 w 117822"/>
                <a:gd name="connsiteY4" fmla="*/ 15368 h 113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7822" h="113979">
                  <a:moveTo>
                    <a:pt x="108857" y="15368"/>
                  </a:moveTo>
                  <a:cubicBezTo>
                    <a:pt x="99892" y="0"/>
                    <a:pt x="40982" y="2561"/>
                    <a:pt x="24333" y="15368"/>
                  </a:cubicBezTo>
                  <a:cubicBezTo>
                    <a:pt x="7684" y="28175"/>
                    <a:pt x="0" y="76840"/>
                    <a:pt x="8965" y="92208"/>
                  </a:cubicBezTo>
                  <a:cubicBezTo>
                    <a:pt x="17930" y="107576"/>
                    <a:pt x="60192" y="113979"/>
                    <a:pt x="78121" y="107576"/>
                  </a:cubicBezTo>
                  <a:cubicBezTo>
                    <a:pt x="96050" y="101173"/>
                    <a:pt x="117822" y="30736"/>
                    <a:pt x="108857" y="15368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0"/>
            </a:p>
          </p:txBody>
        </p:sp>
        <p:sp>
          <p:nvSpPr>
            <p:cNvPr id="69" name="자유형 68"/>
            <p:cNvSpPr/>
            <p:nvPr/>
          </p:nvSpPr>
          <p:spPr>
            <a:xfrm rot="6659760">
              <a:off x="6094538" y="3728736"/>
              <a:ext cx="324037" cy="324036"/>
            </a:xfrm>
            <a:custGeom>
              <a:avLst/>
              <a:gdLst>
                <a:gd name="connsiteX0" fmla="*/ 108857 w 117822"/>
                <a:gd name="connsiteY0" fmla="*/ 15368 h 113979"/>
                <a:gd name="connsiteX1" fmla="*/ 24333 w 117822"/>
                <a:gd name="connsiteY1" fmla="*/ 15368 h 113979"/>
                <a:gd name="connsiteX2" fmla="*/ 8965 w 117822"/>
                <a:gd name="connsiteY2" fmla="*/ 92208 h 113979"/>
                <a:gd name="connsiteX3" fmla="*/ 78121 w 117822"/>
                <a:gd name="connsiteY3" fmla="*/ 107576 h 113979"/>
                <a:gd name="connsiteX4" fmla="*/ 108857 w 117822"/>
                <a:gd name="connsiteY4" fmla="*/ 15368 h 113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7822" h="113979">
                  <a:moveTo>
                    <a:pt x="108857" y="15368"/>
                  </a:moveTo>
                  <a:cubicBezTo>
                    <a:pt x="99892" y="0"/>
                    <a:pt x="40982" y="2561"/>
                    <a:pt x="24333" y="15368"/>
                  </a:cubicBezTo>
                  <a:cubicBezTo>
                    <a:pt x="7684" y="28175"/>
                    <a:pt x="0" y="76840"/>
                    <a:pt x="8965" y="92208"/>
                  </a:cubicBezTo>
                  <a:cubicBezTo>
                    <a:pt x="17930" y="107576"/>
                    <a:pt x="60192" y="113979"/>
                    <a:pt x="78121" y="107576"/>
                  </a:cubicBezTo>
                  <a:cubicBezTo>
                    <a:pt x="96050" y="101173"/>
                    <a:pt x="117822" y="30736"/>
                    <a:pt x="108857" y="15368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0"/>
            </a:p>
          </p:txBody>
        </p:sp>
        <p:sp>
          <p:nvSpPr>
            <p:cNvPr id="70" name="자유형 69"/>
            <p:cNvSpPr/>
            <p:nvPr/>
          </p:nvSpPr>
          <p:spPr>
            <a:xfrm rot="19642681">
              <a:off x="6869993" y="2888188"/>
              <a:ext cx="251651" cy="230522"/>
            </a:xfrm>
            <a:custGeom>
              <a:avLst/>
              <a:gdLst>
                <a:gd name="connsiteX0" fmla="*/ 76840 w 167767"/>
                <a:gd name="connsiteY0" fmla="*/ 145997 h 153681"/>
                <a:gd name="connsiteX1" fmla="*/ 153680 w 167767"/>
                <a:gd name="connsiteY1" fmla="*/ 122945 h 153681"/>
                <a:gd name="connsiteX2" fmla="*/ 153680 w 167767"/>
                <a:gd name="connsiteY2" fmla="*/ 30736 h 153681"/>
                <a:gd name="connsiteX3" fmla="*/ 69156 w 167767"/>
                <a:gd name="connsiteY3" fmla="*/ 7684 h 153681"/>
                <a:gd name="connsiteX4" fmla="*/ 0 w 167767"/>
                <a:gd name="connsiteY4" fmla="*/ 76841 h 153681"/>
                <a:gd name="connsiteX5" fmla="*/ 76840 w 167767"/>
                <a:gd name="connsiteY5" fmla="*/ 145997 h 1536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67767" h="153681">
                  <a:moveTo>
                    <a:pt x="76840" y="145997"/>
                  </a:moveTo>
                  <a:cubicBezTo>
                    <a:pt x="102453" y="153681"/>
                    <a:pt x="140873" y="142155"/>
                    <a:pt x="153680" y="122945"/>
                  </a:cubicBezTo>
                  <a:cubicBezTo>
                    <a:pt x="166487" y="103735"/>
                    <a:pt x="167767" y="49946"/>
                    <a:pt x="153680" y="30736"/>
                  </a:cubicBezTo>
                  <a:cubicBezTo>
                    <a:pt x="139593" y="11526"/>
                    <a:pt x="94769" y="0"/>
                    <a:pt x="69156" y="7684"/>
                  </a:cubicBezTo>
                  <a:cubicBezTo>
                    <a:pt x="43543" y="15368"/>
                    <a:pt x="0" y="52508"/>
                    <a:pt x="0" y="76841"/>
                  </a:cubicBezTo>
                  <a:cubicBezTo>
                    <a:pt x="0" y="101174"/>
                    <a:pt x="51227" y="138313"/>
                    <a:pt x="76840" y="145997"/>
                  </a:cubicBez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0"/>
            </a:p>
          </p:txBody>
        </p:sp>
        <p:sp>
          <p:nvSpPr>
            <p:cNvPr id="71" name="자유형 70"/>
            <p:cNvSpPr/>
            <p:nvPr/>
          </p:nvSpPr>
          <p:spPr>
            <a:xfrm>
              <a:off x="7476229" y="3761121"/>
              <a:ext cx="217085" cy="196568"/>
            </a:xfrm>
            <a:custGeom>
              <a:avLst/>
              <a:gdLst>
                <a:gd name="connsiteX0" fmla="*/ 55069 w 142155"/>
                <a:gd name="connsiteY0" fmla="*/ 1281 h 161365"/>
                <a:gd name="connsiteX1" fmla="*/ 8965 w 142155"/>
                <a:gd name="connsiteY1" fmla="*/ 39701 h 161365"/>
                <a:gd name="connsiteX2" fmla="*/ 16649 w 142155"/>
                <a:gd name="connsiteY2" fmla="*/ 147278 h 161365"/>
                <a:gd name="connsiteX3" fmla="*/ 108857 w 142155"/>
                <a:gd name="connsiteY3" fmla="*/ 124226 h 161365"/>
                <a:gd name="connsiteX4" fmla="*/ 139594 w 142155"/>
                <a:gd name="connsiteY4" fmla="*/ 47385 h 161365"/>
                <a:gd name="connsiteX5" fmla="*/ 55069 w 142155"/>
                <a:gd name="connsiteY5" fmla="*/ 1281 h 1613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2155" h="161365">
                  <a:moveTo>
                    <a:pt x="55069" y="1281"/>
                  </a:moveTo>
                  <a:cubicBezTo>
                    <a:pt x="33298" y="0"/>
                    <a:pt x="15368" y="15368"/>
                    <a:pt x="8965" y="39701"/>
                  </a:cubicBezTo>
                  <a:cubicBezTo>
                    <a:pt x="2562" y="64034"/>
                    <a:pt x="0" y="133191"/>
                    <a:pt x="16649" y="147278"/>
                  </a:cubicBezTo>
                  <a:cubicBezTo>
                    <a:pt x="33298" y="161365"/>
                    <a:pt x="88366" y="140875"/>
                    <a:pt x="108857" y="124226"/>
                  </a:cubicBezTo>
                  <a:cubicBezTo>
                    <a:pt x="129348" y="107577"/>
                    <a:pt x="142155" y="70437"/>
                    <a:pt x="139594" y="47385"/>
                  </a:cubicBezTo>
                  <a:cubicBezTo>
                    <a:pt x="137033" y="24333"/>
                    <a:pt x="76840" y="2562"/>
                    <a:pt x="55069" y="1281"/>
                  </a:cubicBez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0"/>
            </a:p>
          </p:txBody>
        </p:sp>
        <p:sp>
          <p:nvSpPr>
            <p:cNvPr id="72" name="자유형 71"/>
            <p:cNvSpPr/>
            <p:nvPr/>
          </p:nvSpPr>
          <p:spPr>
            <a:xfrm>
              <a:off x="8241574" y="4153232"/>
              <a:ext cx="216024" cy="216024"/>
            </a:xfrm>
            <a:custGeom>
              <a:avLst/>
              <a:gdLst>
                <a:gd name="connsiteX0" fmla="*/ 55069 w 142155"/>
                <a:gd name="connsiteY0" fmla="*/ 1281 h 161365"/>
                <a:gd name="connsiteX1" fmla="*/ 8965 w 142155"/>
                <a:gd name="connsiteY1" fmla="*/ 39701 h 161365"/>
                <a:gd name="connsiteX2" fmla="*/ 16649 w 142155"/>
                <a:gd name="connsiteY2" fmla="*/ 147278 h 161365"/>
                <a:gd name="connsiteX3" fmla="*/ 108857 w 142155"/>
                <a:gd name="connsiteY3" fmla="*/ 124226 h 161365"/>
                <a:gd name="connsiteX4" fmla="*/ 139594 w 142155"/>
                <a:gd name="connsiteY4" fmla="*/ 47385 h 161365"/>
                <a:gd name="connsiteX5" fmla="*/ 55069 w 142155"/>
                <a:gd name="connsiteY5" fmla="*/ 1281 h 1613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2155" h="161365">
                  <a:moveTo>
                    <a:pt x="55069" y="1281"/>
                  </a:moveTo>
                  <a:cubicBezTo>
                    <a:pt x="33298" y="0"/>
                    <a:pt x="15368" y="15368"/>
                    <a:pt x="8965" y="39701"/>
                  </a:cubicBezTo>
                  <a:cubicBezTo>
                    <a:pt x="2562" y="64034"/>
                    <a:pt x="0" y="133191"/>
                    <a:pt x="16649" y="147278"/>
                  </a:cubicBezTo>
                  <a:cubicBezTo>
                    <a:pt x="33298" y="161365"/>
                    <a:pt x="88366" y="140875"/>
                    <a:pt x="108857" y="124226"/>
                  </a:cubicBezTo>
                  <a:cubicBezTo>
                    <a:pt x="129348" y="107577"/>
                    <a:pt x="142155" y="70437"/>
                    <a:pt x="139594" y="47385"/>
                  </a:cubicBezTo>
                  <a:cubicBezTo>
                    <a:pt x="137033" y="24333"/>
                    <a:pt x="76840" y="2562"/>
                    <a:pt x="55069" y="1281"/>
                  </a:cubicBezTo>
                  <a:close/>
                </a:path>
              </a:pathLst>
            </a:cu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0"/>
            </a:p>
          </p:txBody>
        </p:sp>
        <p:sp>
          <p:nvSpPr>
            <p:cNvPr id="73" name="자유형 72"/>
            <p:cNvSpPr/>
            <p:nvPr/>
          </p:nvSpPr>
          <p:spPr>
            <a:xfrm>
              <a:off x="7588170" y="3356001"/>
              <a:ext cx="105144" cy="117165"/>
            </a:xfrm>
            <a:custGeom>
              <a:avLst/>
              <a:gdLst>
                <a:gd name="connsiteX0" fmla="*/ 108857 w 117822"/>
                <a:gd name="connsiteY0" fmla="*/ 15368 h 113979"/>
                <a:gd name="connsiteX1" fmla="*/ 24333 w 117822"/>
                <a:gd name="connsiteY1" fmla="*/ 15368 h 113979"/>
                <a:gd name="connsiteX2" fmla="*/ 8965 w 117822"/>
                <a:gd name="connsiteY2" fmla="*/ 92208 h 113979"/>
                <a:gd name="connsiteX3" fmla="*/ 78121 w 117822"/>
                <a:gd name="connsiteY3" fmla="*/ 107576 h 113979"/>
                <a:gd name="connsiteX4" fmla="*/ 108857 w 117822"/>
                <a:gd name="connsiteY4" fmla="*/ 15368 h 113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7822" h="113979">
                  <a:moveTo>
                    <a:pt x="108857" y="15368"/>
                  </a:moveTo>
                  <a:cubicBezTo>
                    <a:pt x="99892" y="0"/>
                    <a:pt x="40982" y="2561"/>
                    <a:pt x="24333" y="15368"/>
                  </a:cubicBezTo>
                  <a:cubicBezTo>
                    <a:pt x="7684" y="28175"/>
                    <a:pt x="0" y="76840"/>
                    <a:pt x="8965" y="92208"/>
                  </a:cubicBezTo>
                  <a:cubicBezTo>
                    <a:pt x="17930" y="107576"/>
                    <a:pt x="60192" y="113979"/>
                    <a:pt x="78121" y="107576"/>
                  </a:cubicBezTo>
                  <a:cubicBezTo>
                    <a:pt x="96050" y="101173"/>
                    <a:pt x="117822" y="30736"/>
                    <a:pt x="108857" y="15368"/>
                  </a:cubicBez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0"/>
            </a:p>
          </p:txBody>
        </p:sp>
        <p:sp>
          <p:nvSpPr>
            <p:cNvPr id="74" name="자유형 73"/>
            <p:cNvSpPr/>
            <p:nvPr/>
          </p:nvSpPr>
          <p:spPr>
            <a:xfrm>
              <a:off x="5626997" y="3520710"/>
              <a:ext cx="122484" cy="125028"/>
            </a:xfrm>
            <a:custGeom>
              <a:avLst/>
              <a:gdLst>
                <a:gd name="connsiteX0" fmla="*/ 76840 w 167767"/>
                <a:gd name="connsiteY0" fmla="*/ 145997 h 153681"/>
                <a:gd name="connsiteX1" fmla="*/ 153680 w 167767"/>
                <a:gd name="connsiteY1" fmla="*/ 122945 h 153681"/>
                <a:gd name="connsiteX2" fmla="*/ 153680 w 167767"/>
                <a:gd name="connsiteY2" fmla="*/ 30736 h 153681"/>
                <a:gd name="connsiteX3" fmla="*/ 69156 w 167767"/>
                <a:gd name="connsiteY3" fmla="*/ 7684 h 153681"/>
                <a:gd name="connsiteX4" fmla="*/ 0 w 167767"/>
                <a:gd name="connsiteY4" fmla="*/ 76841 h 153681"/>
                <a:gd name="connsiteX5" fmla="*/ 76840 w 167767"/>
                <a:gd name="connsiteY5" fmla="*/ 145997 h 1536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67767" h="153681">
                  <a:moveTo>
                    <a:pt x="76840" y="145997"/>
                  </a:moveTo>
                  <a:cubicBezTo>
                    <a:pt x="102453" y="153681"/>
                    <a:pt x="140873" y="142155"/>
                    <a:pt x="153680" y="122945"/>
                  </a:cubicBezTo>
                  <a:cubicBezTo>
                    <a:pt x="166487" y="103735"/>
                    <a:pt x="167767" y="49946"/>
                    <a:pt x="153680" y="30736"/>
                  </a:cubicBezTo>
                  <a:cubicBezTo>
                    <a:pt x="139593" y="11526"/>
                    <a:pt x="94769" y="0"/>
                    <a:pt x="69156" y="7684"/>
                  </a:cubicBezTo>
                  <a:cubicBezTo>
                    <a:pt x="43543" y="15368"/>
                    <a:pt x="0" y="52508"/>
                    <a:pt x="0" y="76841"/>
                  </a:cubicBezTo>
                  <a:cubicBezTo>
                    <a:pt x="0" y="101174"/>
                    <a:pt x="51227" y="138313"/>
                    <a:pt x="76840" y="145997"/>
                  </a:cubicBez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0"/>
            </a:p>
          </p:txBody>
        </p:sp>
        <p:sp>
          <p:nvSpPr>
            <p:cNvPr id="75" name="자유형 74"/>
            <p:cNvSpPr/>
            <p:nvPr/>
          </p:nvSpPr>
          <p:spPr>
            <a:xfrm>
              <a:off x="5498411" y="4469492"/>
              <a:ext cx="144016" cy="170684"/>
            </a:xfrm>
            <a:custGeom>
              <a:avLst/>
              <a:gdLst>
                <a:gd name="connsiteX0" fmla="*/ 55069 w 142155"/>
                <a:gd name="connsiteY0" fmla="*/ 1281 h 161365"/>
                <a:gd name="connsiteX1" fmla="*/ 8965 w 142155"/>
                <a:gd name="connsiteY1" fmla="*/ 39701 h 161365"/>
                <a:gd name="connsiteX2" fmla="*/ 16649 w 142155"/>
                <a:gd name="connsiteY2" fmla="*/ 147278 h 161365"/>
                <a:gd name="connsiteX3" fmla="*/ 108857 w 142155"/>
                <a:gd name="connsiteY3" fmla="*/ 124226 h 161365"/>
                <a:gd name="connsiteX4" fmla="*/ 139594 w 142155"/>
                <a:gd name="connsiteY4" fmla="*/ 47385 h 161365"/>
                <a:gd name="connsiteX5" fmla="*/ 55069 w 142155"/>
                <a:gd name="connsiteY5" fmla="*/ 1281 h 1613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2155" h="161365">
                  <a:moveTo>
                    <a:pt x="55069" y="1281"/>
                  </a:moveTo>
                  <a:cubicBezTo>
                    <a:pt x="33298" y="0"/>
                    <a:pt x="15368" y="15368"/>
                    <a:pt x="8965" y="39701"/>
                  </a:cubicBezTo>
                  <a:cubicBezTo>
                    <a:pt x="2562" y="64034"/>
                    <a:pt x="0" y="133191"/>
                    <a:pt x="16649" y="147278"/>
                  </a:cubicBezTo>
                  <a:cubicBezTo>
                    <a:pt x="33298" y="161365"/>
                    <a:pt x="88366" y="140875"/>
                    <a:pt x="108857" y="124226"/>
                  </a:cubicBezTo>
                  <a:cubicBezTo>
                    <a:pt x="129348" y="107577"/>
                    <a:pt x="142155" y="70437"/>
                    <a:pt x="139594" y="47385"/>
                  </a:cubicBezTo>
                  <a:cubicBezTo>
                    <a:pt x="137033" y="24333"/>
                    <a:pt x="76840" y="2562"/>
                    <a:pt x="55069" y="1281"/>
                  </a:cubicBez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0"/>
            </a:p>
          </p:txBody>
        </p:sp>
        <p:sp>
          <p:nvSpPr>
            <p:cNvPr id="76" name="자유형 75"/>
            <p:cNvSpPr/>
            <p:nvPr/>
          </p:nvSpPr>
          <p:spPr>
            <a:xfrm>
              <a:off x="7040126" y="3517281"/>
              <a:ext cx="105144" cy="117165"/>
            </a:xfrm>
            <a:custGeom>
              <a:avLst/>
              <a:gdLst>
                <a:gd name="connsiteX0" fmla="*/ 55069 w 142155"/>
                <a:gd name="connsiteY0" fmla="*/ 1281 h 161365"/>
                <a:gd name="connsiteX1" fmla="*/ 8965 w 142155"/>
                <a:gd name="connsiteY1" fmla="*/ 39701 h 161365"/>
                <a:gd name="connsiteX2" fmla="*/ 16649 w 142155"/>
                <a:gd name="connsiteY2" fmla="*/ 147278 h 161365"/>
                <a:gd name="connsiteX3" fmla="*/ 108857 w 142155"/>
                <a:gd name="connsiteY3" fmla="*/ 124226 h 161365"/>
                <a:gd name="connsiteX4" fmla="*/ 139594 w 142155"/>
                <a:gd name="connsiteY4" fmla="*/ 47385 h 161365"/>
                <a:gd name="connsiteX5" fmla="*/ 55069 w 142155"/>
                <a:gd name="connsiteY5" fmla="*/ 1281 h 1613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2155" h="161365">
                  <a:moveTo>
                    <a:pt x="55069" y="1281"/>
                  </a:moveTo>
                  <a:cubicBezTo>
                    <a:pt x="33298" y="0"/>
                    <a:pt x="15368" y="15368"/>
                    <a:pt x="8965" y="39701"/>
                  </a:cubicBezTo>
                  <a:cubicBezTo>
                    <a:pt x="2562" y="64034"/>
                    <a:pt x="0" y="133191"/>
                    <a:pt x="16649" y="147278"/>
                  </a:cubicBezTo>
                  <a:cubicBezTo>
                    <a:pt x="33298" y="161365"/>
                    <a:pt x="88366" y="140875"/>
                    <a:pt x="108857" y="124226"/>
                  </a:cubicBezTo>
                  <a:cubicBezTo>
                    <a:pt x="129348" y="107577"/>
                    <a:pt x="142155" y="70437"/>
                    <a:pt x="139594" y="47385"/>
                  </a:cubicBezTo>
                  <a:cubicBezTo>
                    <a:pt x="137033" y="24333"/>
                    <a:pt x="76840" y="2562"/>
                    <a:pt x="55069" y="128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0"/>
            </a:p>
          </p:txBody>
        </p:sp>
      </p:grpSp>
      <p:sp>
        <p:nvSpPr>
          <p:cNvPr id="3" name="TextBox 2"/>
          <p:cNvSpPr txBox="1"/>
          <p:nvPr/>
        </p:nvSpPr>
        <p:spPr>
          <a:xfrm>
            <a:off x="171668" y="1159420"/>
            <a:ext cx="8871561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000" b="1" dirty="0">
                <a:solidFill>
                  <a:srgbClr val="00B0F0"/>
                </a:solidFill>
              </a:rPr>
              <a:t>방임</a:t>
            </a:r>
            <a:endParaRPr lang="en-US" altLang="ko-KR" sz="2000" b="1" dirty="0">
              <a:solidFill>
                <a:srgbClr val="00B0F0"/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ko-KR" dirty="0"/>
              <a:t>     </a:t>
            </a:r>
            <a:r>
              <a:rPr lang="ko-KR" altLang="en-US" sz="1600" dirty="0"/>
              <a:t>보호자로서 책임이나 의무를 거부</a:t>
            </a:r>
            <a:r>
              <a:rPr lang="en-US" altLang="ko-KR" sz="1600" dirty="0"/>
              <a:t>, </a:t>
            </a:r>
            <a:r>
              <a:rPr lang="ko-KR" altLang="en-US" sz="1600" dirty="0"/>
              <a:t>불이행 혹은 포기하여 노인의 의식주 및 의료를 적</a:t>
            </a:r>
            <a:endParaRPr lang="en-US" altLang="ko-KR" sz="1600" dirty="0"/>
          </a:p>
          <a:p>
            <a:pPr>
              <a:lnSpc>
                <a:spcPct val="150000"/>
              </a:lnSpc>
            </a:pPr>
            <a:r>
              <a:rPr lang="en-US" altLang="ko-KR" sz="1600" dirty="0"/>
              <a:t>     </a:t>
            </a:r>
            <a:r>
              <a:rPr lang="ko-KR" altLang="en-US" sz="1600" dirty="0"/>
              <a:t>절하게 제공하지 않는 행위</a:t>
            </a:r>
            <a:r>
              <a:rPr lang="en-US" altLang="ko-KR" sz="1600" dirty="0"/>
              <a:t>(*</a:t>
            </a:r>
            <a:r>
              <a:rPr lang="ko-KR" altLang="en-US" sz="1600" dirty="0" err="1"/>
              <a:t>노인스스로</a:t>
            </a:r>
            <a:r>
              <a:rPr lang="ko-KR" altLang="en-US" sz="1600" dirty="0"/>
              <a:t> 최소한의 자기보호 관련 행위를 포기하여  </a:t>
            </a:r>
            <a:endParaRPr lang="en-US" altLang="ko-KR" sz="1600" dirty="0"/>
          </a:p>
          <a:p>
            <a:pPr>
              <a:lnSpc>
                <a:spcPct val="150000"/>
              </a:lnSpc>
            </a:pPr>
            <a:r>
              <a:rPr lang="en-US" altLang="ko-KR" sz="1600" dirty="0"/>
              <a:t>     </a:t>
            </a:r>
            <a:r>
              <a:rPr lang="ko-KR" altLang="en-US" sz="1600" dirty="0"/>
              <a:t>심신이 위험한 상황</a:t>
            </a:r>
            <a:r>
              <a:rPr lang="en-US" altLang="ko-KR" sz="1600" dirty="0"/>
              <a:t>, </a:t>
            </a:r>
            <a:r>
              <a:rPr lang="ko-KR" altLang="en-US" sz="1600" dirty="0"/>
              <a:t>사망에 이르게 하는 자기방임 포함</a:t>
            </a:r>
            <a:r>
              <a:rPr lang="en-US" altLang="ko-KR" sz="1600" dirty="0"/>
              <a:t>)</a:t>
            </a:r>
            <a:endParaRPr lang="ko-KR" altLang="en-US" sz="1600" dirty="0"/>
          </a:p>
        </p:txBody>
      </p:sp>
      <p:sp>
        <p:nvSpPr>
          <p:cNvPr id="4" name="TextBox 3"/>
          <p:cNvSpPr txBox="1"/>
          <p:nvPr/>
        </p:nvSpPr>
        <p:spPr>
          <a:xfrm>
            <a:off x="251520" y="3011468"/>
            <a:ext cx="9031640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600" dirty="0" err="1"/>
              <a:t>얼마전부터</a:t>
            </a:r>
            <a:r>
              <a:rPr lang="ko-KR" altLang="en-US" sz="1600" dirty="0"/>
              <a:t> 말을 걸어보아도 대답도 </a:t>
            </a:r>
            <a:r>
              <a:rPr lang="ko-KR" altLang="en-US" sz="1600" dirty="0" err="1"/>
              <a:t>안하시고</a:t>
            </a:r>
            <a:r>
              <a:rPr lang="ko-KR" altLang="en-US" sz="1600" dirty="0"/>
              <a:t> 멍하니 창문만 바라보고 계신다</a:t>
            </a:r>
            <a:r>
              <a:rPr lang="en-US" altLang="ko-KR" sz="1600" dirty="0"/>
              <a:t>. </a:t>
            </a:r>
            <a:r>
              <a:rPr lang="ko-KR" altLang="en-US" sz="1600" dirty="0"/>
              <a:t>기존에 참여하셨던 </a:t>
            </a:r>
            <a:endParaRPr lang="en-US" altLang="ko-KR" sz="1600" dirty="0"/>
          </a:p>
          <a:p>
            <a:pPr>
              <a:lnSpc>
                <a:spcPct val="150000"/>
              </a:lnSpc>
            </a:pPr>
            <a:r>
              <a:rPr lang="ko-KR" altLang="en-US" sz="1600" dirty="0"/>
              <a:t>프로그램도 모두 싫다고 하시며</a:t>
            </a:r>
            <a:r>
              <a:rPr lang="en-US" altLang="ko-KR" sz="1600" dirty="0"/>
              <a:t>, </a:t>
            </a:r>
            <a:r>
              <a:rPr lang="ko-KR" altLang="en-US" sz="1600" dirty="0"/>
              <a:t>식사</a:t>
            </a:r>
            <a:r>
              <a:rPr lang="en-US" altLang="ko-KR" sz="1600" dirty="0"/>
              <a:t>, </a:t>
            </a:r>
            <a:r>
              <a:rPr lang="ko-KR" altLang="en-US" sz="1600" dirty="0"/>
              <a:t>약 복용도 거부하시는 </a:t>
            </a:r>
            <a:r>
              <a:rPr lang="en-US" altLang="ko-KR" sz="1600" dirty="0"/>
              <a:t>M</a:t>
            </a:r>
            <a:r>
              <a:rPr lang="ko-KR" altLang="en-US" sz="1600" dirty="0"/>
              <a:t>노인</a:t>
            </a:r>
            <a:r>
              <a:rPr lang="en-US" altLang="ko-KR" sz="1600" dirty="0"/>
              <a:t>… </a:t>
            </a:r>
            <a:r>
              <a:rPr lang="ko-KR" altLang="en-US" sz="1600" dirty="0"/>
              <a:t>이런 일이 반복되다 보니 </a:t>
            </a:r>
            <a:endParaRPr lang="en-US" altLang="ko-KR" sz="1600" dirty="0"/>
          </a:p>
          <a:p>
            <a:pPr>
              <a:lnSpc>
                <a:spcPct val="150000"/>
              </a:lnSpc>
            </a:pPr>
            <a:r>
              <a:rPr lang="ko-KR" altLang="en-US" sz="1600" dirty="0"/>
              <a:t>시설에서는 일손이 </a:t>
            </a:r>
            <a:r>
              <a:rPr lang="ko-KR" altLang="en-US" sz="1600" dirty="0" err="1"/>
              <a:t>부족할때에는</a:t>
            </a:r>
            <a:r>
              <a:rPr lang="ko-KR" altLang="en-US" sz="1600" dirty="0"/>
              <a:t> </a:t>
            </a:r>
            <a:r>
              <a:rPr lang="en-US" altLang="ko-KR" sz="1600" dirty="0"/>
              <a:t>M </a:t>
            </a:r>
            <a:r>
              <a:rPr lang="ko-KR" altLang="en-US" sz="1600" dirty="0"/>
              <a:t>노인에게 유동식을 제공하고 의료적 처치에도 점점 소홀해지기</a:t>
            </a:r>
            <a:endParaRPr lang="en-US" altLang="ko-KR" sz="1600" dirty="0"/>
          </a:p>
          <a:p>
            <a:pPr>
              <a:lnSpc>
                <a:spcPct val="150000"/>
              </a:lnSpc>
            </a:pPr>
            <a:r>
              <a:rPr lang="ko-KR" altLang="en-US" sz="1600" dirty="0"/>
              <a:t>시작하였다</a:t>
            </a:r>
            <a:r>
              <a:rPr lang="en-US" altLang="ko-KR" sz="1600" dirty="0"/>
              <a:t>.</a:t>
            </a:r>
            <a:endParaRPr lang="ko-KR" altLang="en-US" sz="1600" dirty="0"/>
          </a:p>
        </p:txBody>
      </p:sp>
      <p:sp>
        <p:nvSpPr>
          <p:cNvPr id="5" name="TextBox 4"/>
          <p:cNvSpPr txBox="1"/>
          <p:nvPr/>
        </p:nvSpPr>
        <p:spPr>
          <a:xfrm>
            <a:off x="179512" y="4653136"/>
            <a:ext cx="8905002" cy="20544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700" b="1" dirty="0">
                <a:solidFill>
                  <a:srgbClr val="FF0066"/>
                </a:solidFill>
              </a:rPr>
              <a:t>&lt;</a:t>
            </a:r>
            <a:r>
              <a:rPr lang="ko-KR" altLang="en-US" sz="1700" b="1" dirty="0">
                <a:solidFill>
                  <a:srgbClr val="FF0066"/>
                </a:solidFill>
              </a:rPr>
              <a:t>바람직한 대처방안</a:t>
            </a:r>
            <a:r>
              <a:rPr lang="en-US" altLang="ko-KR" sz="1700" b="1" dirty="0">
                <a:solidFill>
                  <a:srgbClr val="FF0066"/>
                </a:solidFill>
              </a:rPr>
              <a:t>&gt;</a:t>
            </a:r>
          </a:p>
          <a:p>
            <a:pPr>
              <a:lnSpc>
                <a:spcPct val="150000"/>
              </a:lnSpc>
            </a:pPr>
            <a:r>
              <a:rPr lang="ko-KR" altLang="en-US" sz="1700" b="1" dirty="0">
                <a:solidFill>
                  <a:srgbClr val="FF0066"/>
                </a:solidFill>
              </a:rPr>
              <a:t>먼저 보호자에게 노인의 상태를 알리고</a:t>
            </a:r>
            <a:r>
              <a:rPr lang="en-US" altLang="ko-KR" sz="1700" b="1" dirty="0">
                <a:solidFill>
                  <a:srgbClr val="FF0066"/>
                </a:solidFill>
              </a:rPr>
              <a:t>, </a:t>
            </a:r>
            <a:r>
              <a:rPr lang="ko-KR" altLang="en-US" sz="1700" b="1" dirty="0">
                <a:solidFill>
                  <a:srgbClr val="FF0066"/>
                </a:solidFill>
              </a:rPr>
              <a:t>우울 증상을 보이는 노인에 대해서는 그 증세 등을 </a:t>
            </a:r>
            <a:endParaRPr lang="en-US" altLang="ko-KR" sz="1700" b="1" dirty="0">
              <a:solidFill>
                <a:srgbClr val="FF0066"/>
              </a:solidFill>
            </a:endParaRPr>
          </a:p>
          <a:p>
            <a:pPr>
              <a:lnSpc>
                <a:spcPct val="150000"/>
              </a:lnSpc>
            </a:pPr>
            <a:r>
              <a:rPr lang="ko-KR" altLang="en-US" sz="1700" b="1" dirty="0">
                <a:solidFill>
                  <a:srgbClr val="FF0066"/>
                </a:solidFill>
              </a:rPr>
              <a:t>기록으로 남겨 추이를 살피고 전문가와 상담하여 치료를 제공해야 한다</a:t>
            </a:r>
            <a:r>
              <a:rPr lang="en-US" altLang="ko-KR" sz="1700" b="1" dirty="0">
                <a:solidFill>
                  <a:srgbClr val="FF0066"/>
                </a:solidFill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ko-KR" altLang="en-US" sz="1700" b="1" dirty="0">
                <a:solidFill>
                  <a:srgbClr val="FF0066"/>
                </a:solidFill>
              </a:rPr>
              <a:t>또한 시설의 편의를 위해 </a:t>
            </a:r>
            <a:r>
              <a:rPr lang="ko-KR" altLang="en-US" sz="1700" b="1" dirty="0" err="1">
                <a:solidFill>
                  <a:srgbClr val="FF0066"/>
                </a:solidFill>
              </a:rPr>
              <a:t>일반식</a:t>
            </a:r>
            <a:r>
              <a:rPr lang="ko-KR" altLang="en-US" sz="1700" b="1" dirty="0">
                <a:solidFill>
                  <a:srgbClr val="FF0066"/>
                </a:solidFill>
              </a:rPr>
              <a:t> 섭취가 가능한 노인에게 의사와 상관없이 유동식을 </a:t>
            </a:r>
            <a:endParaRPr lang="en-US" altLang="ko-KR" sz="1700" b="1" dirty="0">
              <a:solidFill>
                <a:srgbClr val="FF0066"/>
              </a:solidFill>
            </a:endParaRPr>
          </a:p>
          <a:p>
            <a:pPr>
              <a:lnSpc>
                <a:spcPct val="150000"/>
              </a:lnSpc>
            </a:pPr>
            <a:r>
              <a:rPr lang="ko-KR" altLang="en-US" sz="1700" b="1" dirty="0">
                <a:solidFill>
                  <a:srgbClr val="FF0066"/>
                </a:solidFill>
              </a:rPr>
              <a:t>제공해서는 안되며 혼자서 시간을 가지게 할 시에도 </a:t>
            </a:r>
            <a:r>
              <a:rPr lang="ko-KR" altLang="en-US" sz="1700" b="1" dirty="0" err="1">
                <a:solidFill>
                  <a:srgbClr val="FF0066"/>
                </a:solidFill>
              </a:rPr>
              <a:t>틈틈히</a:t>
            </a:r>
            <a:r>
              <a:rPr lang="ko-KR" altLang="en-US" sz="1700" b="1" dirty="0">
                <a:solidFill>
                  <a:srgbClr val="FF0066"/>
                </a:solidFill>
              </a:rPr>
              <a:t> 필요한 것이 없는지 살펴야 한다</a:t>
            </a:r>
            <a:r>
              <a:rPr lang="en-US" altLang="ko-KR" sz="1700" b="1" dirty="0">
                <a:solidFill>
                  <a:srgbClr val="FF0066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1535702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모서리가 둥근 직사각형 86"/>
          <p:cNvSpPr/>
          <p:nvPr/>
        </p:nvSpPr>
        <p:spPr>
          <a:xfrm>
            <a:off x="1204889" y="1714488"/>
            <a:ext cx="7200000" cy="428628"/>
          </a:xfrm>
          <a:prstGeom prst="roundRect">
            <a:avLst/>
          </a:prstGeom>
          <a:solidFill>
            <a:srgbClr val="6DAA2D"/>
          </a:solidFill>
          <a:ln w="25400" cap="flat" cmpd="sng" algn="ctr">
            <a:noFill/>
            <a:prstDash val="solid"/>
          </a:ln>
          <a:effectLst/>
          <a:scene3d>
            <a:camera prst="orthographicFront">
              <a:rot lat="0" lon="0" rev="0"/>
            </a:camera>
            <a:lightRig rig="threePt" dir="t">
              <a:rot lat="0" lon="0" rev="600000"/>
            </a:lightRig>
          </a:scene3d>
          <a:sp3d prstMaterial="clear">
            <a:bevelT w="381000" h="190500"/>
          </a:sp3d>
        </p:spPr>
        <p:txBody>
          <a:bodyPr anchor="ctr"/>
          <a:lstStyle/>
          <a:p>
            <a:pPr marL="449263" fontAlgn="auto" latinLnBrk="0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2800" b="1" kern="0" spc="-150" dirty="0">
              <a:ln w="3175">
                <a:noFill/>
              </a:ln>
              <a:solidFill>
                <a:sysClr val="window" lastClr="FFFFFF"/>
              </a:solidFill>
              <a:effectLst>
                <a:glow rad="101600">
                  <a:sysClr val="windowText" lastClr="000000">
                    <a:lumMod val="75000"/>
                    <a:lumOff val="25000"/>
                    <a:alpha val="60000"/>
                  </a:sysClr>
                </a:glow>
              </a:effectLst>
              <a:latin typeface="Tahoma" pitchFamily="34" charset="0"/>
              <a:cs typeface="Tahoma" pitchFamily="34" charset="0"/>
            </a:endParaRPr>
          </a:p>
        </p:txBody>
      </p:sp>
      <p:grpSp>
        <p:nvGrpSpPr>
          <p:cNvPr id="7174" name="Group 36"/>
          <p:cNvGrpSpPr>
            <a:grpSpLocks/>
          </p:cNvGrpSpPr>
          <p:nvPr/>
        </p:nvGrpSpPr>
        <p:grpSpPr bwMode="auto">
          <a:xfrm>
            <a:off x="847725" y="1785938"/>
            <a:ext cx="293688" cy="296862"/>
            <a:chOff x="1066" y="1525"/>
            <a:chExt cx="499" cy="504"/>
          </a:xfrm>
        </p:grpSpPr>
        <p:sp>
          <p:nvSpPr>
            <p:cNvPr id="89" name="AutoShape 32"/>
            <p:cNvSpPr>
              <a:spLocks noChangeArrowheads="1"/>
            </p:cNvSpPr>
            <p:nvPr/>
          </p:nvSpPr>
          <p:spPr bwMode="auto">
            <a:xfrm>
              <a:off x="1201" y="1525"/>
              <a:ext cx="229" cy="226"/>
            </a:xfrm>
            <a:prstGeom prst="diamond">
              <a:avLst/>
            </a:prstGeom>
            <a:solidFill>
              <a:srgbClr val="FF0000"/>
            </a:solidFill>
            <a:ln w="12700">
              <a:solidFill>
                <a:sysClr val="windowText" lastClr="000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90" name="AutoShape 33"/>
            <p:cNvSpPr>
              <a:spLocks noChangeArrowheads="1"/>
            </p:cNvSpPr>
            <p:nvPr/>
          </p:nvSpPr>
          <p:spPr bwMode="auto">
            <a:xfrm>
              <a:off x="1338" y="1660"/>
              <a:ext cx="227" cy="229"/>
            </a:xfrm>
            <a:prstGeom prst="diamond">
              <a:avLst/>
            </a:prstGeom>
            <a:solidFill>
              <a:srgbClr val="0000FF"/>
            </a:solidFill>
            <a:ln w="12700">
              <a:solidFill>
                <a:sysClr val="windowText" lastClr="000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algn="ctr"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ko-KR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91" name="AutoShape 34"/>
            <p:cNvSpPr>
              <a:spLocks noChangeArrowheads="1"/>
            </p:cNvSpPr>
            <p:nvPr/>
          </p:nvSpPr>
          <p:spPr bwMode="auto">
            <a:xfrm>
              <a:off x="1198" y="1803"/>
              <a:ext cx="227" cy="226"/>
            </a:xfrm>
            <a:prstGeom prst="diamond">
              <a:avLst/>
            </a:prstGeom>
            <a:solidFill>
              <a:srgbClr val="FF0000"/>
            </a:solidFill>
            <a:ln w="12700">
              <a:solidFill>
                <a:sysClr val="windowText" lastClr="000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92" name="AutoShape 35"/>
            <p:cNvSpPr>
              <a:spLocks noChangeArrowheads="1"/>
            </p:cNvSpPr>
            <p:nvPr/>
          </p:nvSpPr>
          <p:spPr bwMode="auto">
            <a:xfrm>
              <a:off x="1066" y="1660"/>
              <a:ext cx="227" cy="229"/>
            </a:xfrm>
            <a:prstGeom prst="diamond">
              <a:avLst/>
            </a:prstGeom>
            <a:solidFill>
              <a:srgbClr val="0000FF"/>
            </a:solidFill>
            <a:ln w="12700">
              <a:solidFill>
                <a:sysClr val="windowText" lastClr="000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kern="0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93" name="Text Box 44"/>
          <p:cNvSpPr txBox="1">
            <a:spLocks noChangeArrowheads="1"/>
          </p:cNvSpPr>
          <p:nvPr/>
        </p:nvSpPr>
        <p:spPr bwMode="auto">
          <a:xfrm>
            <a:off x="1177925" y="1714500"/>
            <a:ext cx="7170738" cy="40163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fontAlgn="auto" latinLnBrk="0">
              <a:spcBef>
                <a:spcPct val="50000"/>
              </a:spcBef>
              <a:spcAft>
                <a:spcPts val="0"/>
              </a:spcAft>
              <a:defRPr/>
            </a:pPr>
            <a:r>
              <a:rPr kumimoji="0" lang="en-US" altLang="ko-KR" sz="2000" b="1" kern="0" dirty="0">
                <a:solidFill>
                  <a:sysClr val="windowText" lastClr="000000"/>
                </a:solidFill>
              </a:rPr>
              <a:t>1. </a:t>
            </a:r>
            <a:r>
              <a:rPr kumimoji="0" lang="ko-KR" altLang="en-US" sz="2000" b="1" kern="0" dirty="0">
                <a:solidFill>
                  <a:sysClr val="windowText" lastClr="000000"/>
                </a:solidFill>
              </a:rPr>
              <a:t>제목입력</a:t>
            </a:r>
          </a:p>
        </p:txBody>
      </p:sp>
      <p:sp>
        <p:nvSpPr>
          <p:cNvPr id="94" name="모서리가 둥근 직사각형 93"/>
          <p:cNvSpPr/>
          <p:nvPr/>
        </p:nvSpPr>
        <p:spPr>
          <a:xfrm>
            <a:off x="1204889" y="2214554"/>
            <a:ext cx="7200000" cy="428628"/>
          </a:xfrm>
          <a:prstGeom prst="roundRect">
            <a:avLst/>
          </a:prstGeom>
          <a:solidFill>
            <a:srgbClr val="6DAA2D"/>
          </a:solidFill>
          <a:ln w="25400" cap="flat" cmpd="sng" algn="ctr">
            <a:noFill/>
            <a:prstDash val="solid"/>
          </a:ln>
          <a:effectLst/>
          <a:scene3d>
            <a:camera prst="orthographicFront">
              <a:rot lat="0" lon="0" rev="0"/>
            </a:camera>
            <a:lightRig rig="threePt" dir="t">
              <a:rot lat="0" lon="0" rev="600000"/>
            </a:lightRig>
          </a:scene3d>
          <a:sp3d prstMaterial="clear">
            <a:bevelT w="381000" h="190500"/>
          </a:sp3d>
        </p:spPr>
        <p:txBody>
          <a:bodyPr anchor="ctr"/>
          <a:lstStyle/>
          <a:p>
            <a:pPr marL="449263" fontAlgn="auto" latinLnBrk="0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2800" b="1" kern="0" spc="-150" dirty="0">
              <a:ln w="3175">
                <a:noFill/>
              </a:ln>
              <a:solidFill>
                <a:sysClr val="window" lastClr="FFFFFF"/>
              </a:solidFill>
              <a:effectLst>
                <a:glow rad="101600">
                  <a:sysClr val="windowText" lastClr="000000">
                    <a:lumMod val="75000"/>
                    <a:lumOff val="25000"/>
                    <a:alpha val="60000"/>
                  </a:sysClr>
                </a:glow>
              </a:effectLst>
              <a:latin typeface="Tahoma" pitchFamily="34" charset="0"/>
              <a:cs typeface="Tahoma" pitchFamily="34" charset="0"/>
            </a:endParaRPr>
          </a:p>
        </p:txBody>
      </p:sp>
      <p:grpSp>
        <p:nvGrpSpPr>
          <p:cNvPr id="7179" name="Group 36"/>
          <p:cNvGrpSpPr>
            <a:grpSpLocks/>
          </p:cNvGrpSpPr>
          <p:nvPr/>
        </p:nvGrpSpPr>
        <p:grpSpPr bwMode="auto">
          <a:xfrm>
            <a:off x="847725" y="2286000"/>
            <a:ext cx="293688" cy="296863"/>
            <a:chOff x="1066" y="1525"/>
            <a:chExt cx="499" cy="504"/>
          </a:xfrm>
        </p:grpSpPr>
        <p:sp>
          <p:nvSpPr>
            <p:cNvPr id="96" name="AutoShape 32"/>
            <p:cNvSpPr>
              <a:spLocks noChangeArrowheads="1"/>
            </p:cNvSpPr>
            <p:nvPr/>
          </p:nvSpPr>
          <p:spPr bwMode="auto">
            <a:xfrm>
              <a:off x="1201" y="1525"/>
              <a:ext cx="229" cy="226"/>
            </a:xfrm>
            <a:prstGeom prst="diamond">
              <a:avLst/>
            </a:prstGeom>
            <a:solidFill>
              <a:srgbClr val="FF0000"/>
            </a:solidFill>
            <a:ln w="12700">
              <a:solidFill>
                <a:sysClr val="windowText" lastClr="000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97" name="AutoShape 33"/>
            <p:cNvSpPr>
              <a:spLocks noChangeArrowheads="1"/>
            </p:cNvSpPr>
            <p:nvPr/>
          </p:nvSpPr>
          <p:spPr bwMode="auto">
            <a:xfrm>
              <a:off x="1338" y="1660"/>
              <a:ext cx="227" cy="229"/>
            </a:xfrm>
            <a:prstGeom prst="diamond">
              <a:avLst/>
            </a:prstGeom>
            <a:solidFill>
              <a:srgbClr val="0000FF"/>
            </a:solidFill>
            <a:ln w="12700">
              <a:solidFill>
                <a:sysClr val="windowText" lastClr="000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algn="ctr"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ko-KR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98" name="AutoShape 34"/>
            <p:cNvSpPr>
              <a:spLocks noChangeArrowheads="1"/>
            </p:cNvSpPr>
            <p:nvPr/>
          </p:nvSpPr>
          <p:spPr bwMode="auto">
            <a:xfrm>
              <a:off x="1198" y="1803"/>
              <a:ext cx="227" cy="226"/>
            </a:xfrm>
            <a:prstGeom prst="diamond">
              <a:avLst/>
            </a:prstGeom>
            <a:solidFill>
              <a:srgbClr val="FF0000"/>
            </a:solidFill>
            <a:ln w="12700">
              <a:solidFill>
                <a:sysClr val="windowText" lastClr="000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99" name="AutoShape 35"/>
            <p:cNvSpPr>
              <a:spLocks noChangeArrowheads="1"/>
            </p:cNvSpPr>
            <p:nvPr/>
          </p:nvSpPr>
          <p:spPr bwMode="auto">
            <a:xfrm>
              <a:off x="1066" y="1660"/>
              <a:ext cx="227" cy="229"/>
            </a:xfrm>
            <a:prstGeom prst="diamond">
              <a:avLst/>
            </a:prstGeom>
            <a:solidFill>
              <a:srgbClr val="0000FF"/>
            </a:solidFill>
            <a:ln w="12700">
              <a:solidFill>
                <a:sysClr val="windowText" lastClr="000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kern="0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100" name="Text Box 44"/>
          <p:cNvSpPr txBox="1">
            <a:spLocks noChangeArrowheads="1"/>
          </p:cNvSpPr>
          <p:nvPr/>
        </p:nvSpPr>
        <p:spPr bwMode="auto">
          <a:xfrm>
            <a:off x="1177925" y="2214563"/>
            <a:ext cx="7170738" cy="40163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fontAlgn="auto" latinLnBrk="0">
              <a:spcBef>
                <a:spcPct val="50000"/>
              </a:spcBef>
              <a:spcAft>
                <a:spcPts val="0"/>
              </a:spcAft>
              <a:defRPr/>
            </a:pPr>
            <a:r>
              <a:rPr kumimoji="0" lang="en-US" altLang="ko-KR" sz="2000" b="1" kern="0" dirty="0">
                <a:solidFill>
                  <a:sysClr val="windowText" lastClr="000000"/>
                </a:solidFill>
              </a:rPr>
              <a:t>2. </a:t>
            </a:r>
            <a:r>
              <a:rPr kumimoji="0" lang="ko-KR" altLang="en-US" sz="2000" b="1" kern="0" dirty="0">
                <a:solidFill>
                  <a:sysClr val="windowText" lastClr="000000"/>
                </a:solidFill>
              </a:rPr>
              <a:t>제목입력</a:t>
            </a:r>
          </a:p>
        </p:txBody>
      </p:sp>
      <p:sp>
        <p:nvSpPr>
          <p:cNvPr id="101" name="모서리가 둥근 직사각형 100"/>
          <p:cNvSpPr/>
          <p:nvPr/>
        </p:nvSpPr>
        <p:spPr>
          <a:xfrm>
            <a:off x="1204889" y="2714620"/>
            <a:ext cx="7200000" cy="428628"/>
          </a:xfrm>
          <a:prstGeom prst="roundRect">
            <a:avLst/>
          </a:prstGeom>
          <a:solidFill>
            <a:srgbClr val="6DAA2D"/>
          </a:solidFill>
          <a:ln w="25400" cap="flat" cmpd="sng" algn="ctr">
            <a:noFill/>
            <a:prstDash val="solid"/>
          </a:ln>
          <a:effectLst/>
          <a:scene3d>
            <a:camera prst="orthographicFront">
              <a:rot lat="0" lon="0" rev="0"/>
            </a:camera>
            <a:lightRig rig="threePt" dir="t">
              <a:rot lat="0" lon="0" rev="600000"/>
            </a:lightRig>
          </a:scene3d>
          <a:sp3d prstMaterial="clear">
            <a:bevelT w="381000" h="190500"/>
          </a:sp3d>
        </p:spPr>
        <p:txBody>
          <a:bodyPr anchor="ctr"/>
          <a:lstStyle/>
          <a:p>
            <a:pPr marL="449263" fontAlgn="auto" latinLnBrk="0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2800" b="1" kern="0" spc="-150" dirty="0">
              <a:ln w="3175">
                <a:noFill/>
              </a:ln>
              <a:solidFill>
                <a:sysClr val="window" lastClr="FFFFFF"/>
              </a:solidFill>
              <a:effectLst>
                <a:glow rad="101600">
                  <a:sysClr val="windowText" lastClr="000000">
                    <a:lumMod val="75000"/>
                    <a:lumOff val="25000"/>
                    <a:alpha val="60000"/>
                  </a:sysClr>
                </a:glow>
              </a:effectLst>
              <a:latin typeface="Tahoma" pitchFamily="34" charset="0"/>
              <a:cs typeface="Tahoma" pitchFamily="34" charset="0"/>
            </a:endParaRPr>
          </a:p>
        </p:txBody>
      </p:sp>
      <p:grpSp>
        <p:nvGrpSpPr>
          <p:cNvPr id="7184" name="Group 36"/>
          <p:cNvGrpSpPr>
            <a:grpSpLocks/>
          </p:cNvGrpSpPr>
          <p:nvPr/>
        </p:nvGrpSpPr>
        <p:grpSpPr bwMode="auto">
          <a:xfrm>
            <a:off x="847725" y="2786063"/>
            <a:ext cx="293688" cy="296862"/>
            <a:chOff x="1066" y="1525"/>
            <a:chExt cx="499" cy="504"/>
          </a:xfrm>
        </p:grpSpPr>
        <p:sp>
          <p:nvSpPr>
            <p:cNvPr id="103" name="AutoShape 32"/>
            <p:cNvSpPr>
              <a:spLocks noChangeArrowheads="1"/>
            </p:cNvSpPr>
            <p:nvPr/>
          </p:nvSpPr>
          <p:spPr bwMode="auto">
            <a:xfrm>
              <a:off x="1201" y="1525"/>
              <a:ext cx="229" cy="226"/>
            </a:xfrm>
            <a:prstGeom prst="diamond">
              <a:avLst/>
            </a:prstGeom>
            <a:solidFill>
              <a:srgbClr val="FF0000"/>
            </a:solidFill>
            <a:ln w="12700">
              <a:solidFill>
                <a:sysClr val="windowText" lastClr="000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04" name="AutoShape 33"/>
            <p:cNvSpPr>
              <a:spLocks noChangeArrowheads="1"/>
            </p:cNvSpPr>
            <p:nvPr/>
          </p:nvSpPr>
          <p:spPr bwMode="auto">
            <a:xfrm>
              <a:off x="1338" y="1660"/>
              <a:ext cx="227" cy="229"/>
            </a:xfrm>
            <a:prstGeom prst="diamond">
              <a:avLst/>
            </a:prstGeom>
            <a:solidFill>
              <a:srgbClr val="0000FF"/>
            </a:solidFill>
            <a:ln w="12700">
              <a:solidFill>
                <a:sysClr val="windowText" lastClr="000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algn="ctr"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ko-KR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05" name="AutoShape 34"/>
            <p:cNvSpPr>
              <a:spLocks noChangeArrowheads="1"/>
            </p:cNvSpPr>
            <p:nvPr/>
          </p:nvSpPr>
          <p:spPr bwMode="auto">
            <a:xfrm>
              <a:off x="1198" y="1803"/>
              <a:ext cx="227" cy="226"/>
            </a:xfrm>
            <a:prstGeom prst="diamond">
              <a:avLst/>
            </a:prstGeom>
            <a:solidFill>
              <a:srgbClr val="FF0000"/>
            </a:solidFill>
            <a:ln w="12700">
              <a:solidFill>
                <a:sysClr val="windowText" lastClr="000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06" name="AutoShape 35"/>
            <p:cNvSpPr>
              <a:spLocks noChangeArrowheads="1"/>
            </p:cNvSpPr>
            <p:nvPr/>
          </p:nvSpPr>
          <p:spPr bwMode="auto">
            <a:xfrm>
              <a:off x="1066" y="1660"/>
              <a:ext cx="227" cy="229"/>
            </a:xfrm>
            <a:prstGeom prst="diamond">
              <a:avLst/>
            </a:prstGeom>
            <a:solidFill>
              <a:srgbClr val="0000FF"/>
            </a:solidFill>
            <a:ln w="12700">
              <a:solidFill>
                <a:sysClr val="windowText" lastClr="000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kern="0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107" name="Text Box 44"/>
          <p:cNvSpPr txBox="1">
            <a:spLocks noChangeArrowheads="1"/>
          </p:cNvSpPr>
          <p:nvPr/>
        </p:nvSpPr>
        <p:spPr bwMode="auto">
          <a:xfrm>
            <a:off x="1177925" y="2714625"/>
            <a:ext cx="7170738" cy="40163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fontAlgn="auto" latinLnBrk="0">
              <a:spcBef>
                <a:spcPct val="50000"/>
              </a:spcBef>
              <a:spcAft>
                <a:spcPts val="0"/>
              </a:spcAft>
              <a:defRPr/>
            </a:pPr>
            <a:r>
              <a:rPr kumimoji="0" lang="en-US" altLang="ko-KR" sz="2000" b="1" kern="0" dirty="0">
                <a:solidFill>
                  <a:sysClr val="windowText" lastClr="000000"/>
                </a:solidFill>
              </a:rPr>
              <a:t>3. </a:t>
            </a:r>
            <a:r>
              <a:rPr kumimoji="0" lang="ko-KR" altLang="en-US" sz="2000" b="1" kern="0" dirty="0">
                <a:solidFill>
                  <a:sysClr val="windowText" lastClr="000000"/>
                </a:solidFill>
              </a:rPr>
              <a:t>제목입력</a:t>
            </a:r>
          </a:p>
        </p:txBody>
      </p:sp>
      <p:sp>
        <p:nvSpPr>
          <p:cNvPr id="108" name="모서리가 둥근 직사각형 107"/>
          <p:cNvSpPr/>
          <p:nvPr/>
        </p:nvSpPr>
        <p:spPr>
          <a:xfrm>
            <a:off x="1204889" y="3214686"/>
            <a:ext cx="7200000" cy="428628"/>
          </a:xfrm>
          <a:prstGeom prst="roundRect">
            <a:avLst/>
          </a:prstGeom>
          <a:solidFill>
            <a:srgbClr val="6DAA2D"/>
          </a:solidFill>
          <a:ln w="25400" cap="flat" cmpd="sng" algn="ctr">
            <a:noFill/>
            <a:prstDash val="solid"/>
          </a:ln>
          <a:effectLst/>
          <a:scene3d>
            <a:camera prst="orthographicFront">
              <a:rot lat="0" lon="0" rev="0"/>
            </a:camera>
            <a:lightRig rig="threePt" dir="t">
              <a:rot lat="0" lon="0" rev="600000"/>
            </a:lightRig>
          </a:scene3d>
          <a:sp3d prstMaterial="clear">
            <a:bevelT w="381000" h="190500"/>
          </a:sp3d>
        </p:spPr>
        <p:txBody>
          <a:bodyPr anchor="ctr"/>
          <a:lstStyle/>
          <a:p>
            <a:pPr marL="449263" fontAlgn="auto" latinLnBrk="0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2800" b="1" kern="0" spc="-150" dirty="0">
              <a:ln w="3175">
                <a:noFill/>
              </a:ln>
              <a:solidFill>
                <a:sysClr val="window" lastClr="FFFFFF"/>
              </a:solidFill>
              <a:effectLst>
                <a:glow rad="101600">
                  <a:sysClr val="windowText" lastClr="000000">
                    <a:lumMod val="75000"/>
                    <a:lumOff val="25000"/>
                    <a:alpha val="60000"/>
                  </a:sysClr>
                </a:glow>
              </a:effectLst>
              <a:latin typeface="Tahoma" pitchFamily="34" charset="0"/>
              <a:cs typeface="Tahoma" pitchFamily="34" charset="0"/>
            </a:endParaRPr>
          </a:p>
        </p:txBody>
      </p:sp>
      <p:grpSp>
        <p:nvGrpSpPr>
          <p:cNvPr id="7189" name="Group 36"/>
          <p:cNvGrpSpPr>
            <a:grpSpLocks/>
          </p:cNvGrpSpPr>
          <p:nvPr/>
        </p:nvGrpSpPr>
        <p:grpSpPr bwMode="auto">
          <a:xfrm>
            <a:off x="847725" y="3286125"/>
            <a:ext cx="293688" cy="296863"/>
            <a:chOff x="1066" y="1525"/>
            <a:chExt cx="499" cy="504"/>
          </a:xfrm>
        </p:grpSpPr>
        <p:sp>
          <p:nvSpPr>
            <p:cNvPr id="110" name="AutoShape 32"/>
            <p:cNvSpPr>
              <a:spLocks noChangeArrowheads="1"/>
            </p:cNvSpPr>
            <p:nvPr/>
          </p:nvSpPr>
          <p:spPr bwMode="auto">
            <a:xfrm>
              <a:off x="1201" y="1525"/>
              <a:ext cx="229" cy="226"/>
            </a:xfrm>
            <a:prstGeom prst="diamond">
              <a:avLst/>
            </a:prstGeom>
            <a:solidFill>
              <a:srgbClr val="FF0000"/>
            </a:solidFill>
            <a:ln w="12700">
              <a:solidFill>
                <a:sysClr val="windowText" lastClr="000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11" name="AutoShape 33"/>
            <p:cNvSpPr>
              <a:spLocks noChangeArrowheads="1"/>
            </p:cNvSpPr>
            <p:nvPr/>
          </p:nvSpPr>
          <p:spPr bwMode="auto">
            <a:xfrm>
              <a:off x="1338" y="1660"/>
              <a:ext cx="227" cy="229"/>
            </a:xfrm>
            <a:prstGeom prst="diamond">
              <a:avLst/>
            </a:prstGeom>
            <a:solidFill>
              <a:srgbClr val="0000FF"/>
            </a:solidFill>
            <a:ln w="12700">
              <a:solidFill>
                <a:sysClr val="windowText" lastClr="000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algn="ctr"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ko-KR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12" name="AutoShape 34"/>
            <p:cNvSpPr>
              <a:spLocks noChangeArrowheads="1"/>
            </p:cNvSpPr>
            <p:nvPr/>
          </p:nvSpPr>
          <p:spPr bwMode="auto">
            <a:xfrm>
              <a:off x="1198" y="1803"/>
              <a:ext cx="227" cy="226"/>
            </a:xfrm>
            <a:prstGeom prst="diamond">
              <a:avLst/>
            </a:prstGeom>
            <a:solidFill>
              <a:srgbClr val="FF0000"/>
            </a:solidFill>
            <a:ln w="12700">
              <a:solidFill>
                <a:sysClr val="windowText" lastClr="000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13" name="AutoShape 35"/>
            <p:cNvSpPr>
              <a:spLocks noChangeArrowheads="1"/>
            </p:cNvSpPr>
            <p:nvPr/>
          </p:nvSpPr>
          <p:spPr bwMode="auto">
            <a:xfrm>
              <a:off x="1066" y="1660"/>
              <a:ext cx="227" cy="229"/>
            </a:xfrm>
            <a:prstGeom prst="diamond">
              <a:avLst/>
            </a:prstGeom>
            <a:solidFill>
              <a:srgbClr val="0000FF"/>
            </a:solidFill>
            <a:ln w="12700">
              <a:solidFill>
                <a:sysClr val="windowText" lastClr="000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kern="0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114" name="Text Box 44"/>
          <p:cNvSpPr txBox="1">
            <a:spLocks noChangeArrowheads="1"/>
          </p:cNvSpPr>
          <p:nvPr/>
        </p:nvSpPr>
        <p:spPr bwMode="auto">
          <a:xfrm>
            <a:off x="1177925" y="3214688"/>
            <a:ext cx="7170738" cy="40163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fontAlgn="auto" latinLnBrk="0">
              <a:spcBef>
                <a:spcPct val="50000"/>
              </a:spcBef>
              <a:spcAft>
                <a:spcPts val="0"/>
              </a:spcAft>
              <a:defRPr/>
            </a:pPr>
            <a:r>
              <a:rPr kumimoji="0" lang="en-US" altLang="ko-KR" sz="2000" b="1" kern="0" dirty="0">
                <a:solidFill>
                  <a:sysClr val="windowText" lastClr="000000"/>
                </a:solidFill>
              </a:rPr>
              <a:t>4. </a:t>
            </a:r>
            <a:r>
              <a:rPr kumimoji="0" lang="ko-KR" altLang="en-US" sz="2000" b="1" kern="0" dirty="0">
                <a:solidFill>
                  <a:sysClr val="windowText" lastClr="000000"/>
                </a:solidFill>
              </a:rPr>
              <a:t>제목입력</a:t>
            </a:r>
          </a:p>
        </p:txBody>
      </p:sp>
      <p:sp>
        <p:nvSpPr>
          <p:cNvPr id="115" name="모서리가 둥근 직사각형 114"/>
          <p:cNvSpPr/>
          <p:nvPr/>
        </p:nvSpPr>
        <p:spPr>
          <a:xfrm>
            <a:off x="1204889" y="3714752"/>
            <a:ext cx="7200000" cy="428628"/>
          </a:xfrm>
          <a:prstGeom prst="roundRect">
            <a:avLst/>
          </a:prstGeom>
          <a:solidFill>
            <a:srgbClr val="6DAA2D"/>
          </a:solidFill>
          <a:ln w="25400" cap="flat" cmpd="sng" algn="ctr">
            <a:noFill/>
            <a:prstDash val="solid"/>
          </a:ln>
          <a:effectLst/>
          <a:scene3d>
            <a:camera prst="orthographicFront">
              <a:rot lat="0" lon="0" rev="0"/>
            </a:camera>
            <a:lightRig rig="threePt" dir="t">
              <a:rot lat="0" lon="0" rev="600000"/>
            </a:lightRig>
          </a:scene3d>
          <a:sp3d prstMaterial="clear">
            <a:bevelT w="381000" h="190500"/>
          </a:sp3d>
        </p:spPr>
        <p:txBody>
          <a:bodyPr anchor="ctr"/>
          <a:lstStyle/>
          <a:p>
            <a:pPr marL="449263" fontAlgn="auto" latinLnBrk="0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2800" b="1" kern="0" spc="-150" dirty="0">
              <a:ln w="3175">
                <a:noFill/>
              </a:ln>
              <a:solidFill>
                <a:sysClr val="window" lastClr="FFFFFF"/>
              </a:solidFill>
              <a:effectLst>
                <a:glow rad="101600">
                  <a:sysClr val="windowText" lastClr="000000">
                    <a:lumMod val="75000"/>
                    <a:lumOff val="25000"/>
                    <a:alpha val="60000"/>
                  </a:sysClr>
                </a:glow>
              </a:effectLst>
              <a:latin typeface="Tahoma" pitchFamily="34" charset="0"/>
              <a:cs typeface="Tahoma" pitchFamily="34" charset="0"/>
            </a:endParaRPr>
          </a:p>
        </p:txBody>
      </p:sp>
      <p:grpSp>
        <p:nvGrpSpPr>
          <p:cNvPr id="7194" name="Group 36"/>
          <p:cNvGrpSpPr>
            <a:grpSpLocks/>
          </p:cNvGrpSpPr>
          <p:nvPr/>
        </p:nvGrpSpPr>
        <p:grpSpPr bwMode="auto">
          <a:xfrm>
            <a:off x="847725" y="3786188"/>
            <a:ext cx="293688" cy="296862"/>
            <a:chOff x="1066" y="1525"/>
            <a:chExt cx="499" cy="504"/>
          </a:xfrm>
        </p:grpSpPr>
        <p:sp>
          <p:nvSpPr>
            <p:cNvPr id="117" name="AutoShape 32"/>
            <p:cNvSpPr>
              <a:spLocks noChangeArrowheads="1"/>
            </p:cNvSpPr>
            <p:nvPr/>
          </p:nvSpPr>
          <p:spPr bwMode="auto">
            <a:xfrm>
              <a:off x="1201" y="1525"/>
              <a:ext cx="229" cy="226"/>
            </a:xfrm>
            <a:prstGeom prst="diamond">
              <a:avLst/>
            </a:prstGeom>
            <a:solidFill>
              <a:srgbClr val="FF0000"/>
            </a:solidFill>
            <a:ln w="12700">
              <a:solidFill>
                <a:sysClr val="windowText" lastClr="000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18" name="AutoShape 33"/>
            <p:cNvSpPr>
              <a:spLocks noChangeArrowheads="1"/>
            </p:cNvSpPr>
            <p:nvPr/>
          </p:nvSpPr>
          <p:spPr bwMode="auto">
            <a:xfrm>
              <a:off x="1338" y="1660"/>
              <a:ext cx="227" cy="229"/>
            </a:xfrm>
            <a:prstGeom prst="diamond">
              <a:avLst/>
            </a:prstGeom>
            <a:solidFill>
              <a:srgbClr val="0000FF"/>
            </a:solidFill>
            <a:ln w="12700">
              <a:solidFill>
                <a:sysClr val="windowText" lastClr="000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algn="ctr"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ko-KR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19" name="AutoShape 34"/>
            <p:cNvSpPr>
              <a:spLocks noChangeArrowheads="1"/>
            </p:cNvSpPr>
            <p:nvPr/>
          </p:nvSpPr>
          <p:spPr bwMode="auto">
            <a:xfrm>
              <a:off x="1198" y="1803"/>
              <a:ext cx="227" cy="226"/>
            </a:xfrm>
            <a:prstGeom prst="diamond">
              <a:avLst/>
            </a:prstGeom>
            <a:solidFill>
              <a:srgbClr val="FF0000"/>
            </a:solidFill>
            <a:ln w="12700">
              <a:solidFill>
                <a:sysClr val="windowText" lastClr="000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20" name="AutoShape 35"/>
            <p:cNvSpPr>
              <a:spLocks noChangeArrowheads="1"/>
            </p:cNvSpPr>
            <p:nvPr/>
          </p:nvSpPr>
          <p:spPr bwMode="auto">
            <a:xfrm>
              <a:off x="1066" y="1660"/>
              <a:ext cx="227" cy="229"/>
            </a:xfrm>
            <a:prstGeom prst="diamond">
              <a:avLst/>
            </a:prstGeom>
            <a:solidFill>
              <a:srgbClr val="0000FF"/>
            </a:solidFill>
            <a:ln w="12700">
              <a:solidFill>
                <a:sysClr val="windowText" lastClr="000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kern="0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121" name="Text Box 44"/>
          <p:cNvSpPr txBox="1">
            <a:spLocks noChangeArrowheads="1"/>
          </p:cNvSpPr>
          <p:nvPr/>
        </p:nvSpPr>
        <p:spPr bwMode="auto">
          <a:xfrm>
            <a:off x="1177925" y="3714750"/>
            <a:ext cx="7170738" cy="40163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fontAlgn="auto" latinLnBrk="0">
              <a:spcBef>
                <a:spcPct val="50000"/>
              </a:spcBef>
              <a:spcAft>
                <a:spcPts val="0"/>
              </a:spcAft>
              <a:defRPr/>
            </a:pPr>
            <a:r>
              <a:rPr kumimoji="0" lang="en-US" altLang="ko-KR" sz="2000" b="1" kern="0" dirty="0">
                <a:solidFill>
                  <a:sysClr val="windowText" lastClr="000000"/>
                </a:solidFill>
              </a:rPr>
              <a:t>5. </a:t>
            </a:r>
            <a:r>
              <a:rPr kumimoji="0" lang="ko-KR" altLang="en-US" sz="2000" b="1" kern="0" dirty="0">
                <a:solidFill>
                  <a:sysClr val="windowText" lastClr="000000"/>
                </a:solidFill>
              </a:rPr>
              <a:t>제목입력</a:t>
            </a:r>
          </a:p>
        </p:txBody>
      </p:sp>
      <p:sp>
        <p:nvSpPr>
          <p:cNvPr id="122" name="모서리가 둥근 직사각형 121"/>
          <p:cNvSpPr/>
          <p:nvPr/>
        </p:nvSpPr>
        <p:spPr>
          <a:xfrm>
            <a:off x="1204889" y="4214818"/>
            <a:ext cx="7200000" cy="428628"/>
          </a:xfrm>
          <a:prstGeom prst="roundRect">
            <a:avLst/>
          </a:prstGeom>
          <a:solidFill>
            <a:srgbClr val="6DAA2D"/>
          </a:solidFill>
          <a:ln w="25400" cap="flat" cmpd="sng" algn="ctr">
            <a:noFill/>
            <a:prstDash val="solid"/>
          </a:ln>
          <a:effectLst/>
          <a:scene3d>
            <a:camera prst="orthographicFront">
              <a:rot lat="0" lon="0" rev="0"/>
            </a:camera>
            <a:lightRig rig="threePt" dir="t">
              <a:rot lat="0" lon="0" rev="600000"/>
            </a:lightRig>
          </a:scene3d>
          <a:sp3d prstMaterial="clear">
            <a:bevelT w="381000" h="190500"/>
          </a:sp3d>
        </p:spPr>
        <p:txBody>
          <a:bodyPr anchor="ctr"/>
          <a:lstStyle/>
          <a:p>
            <a:pPr marL="449263" fontAlgn="auto" latinLnBrk="0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2800" b="1" kern="0" spc="-150" dirty="0">
              <a:ln w="3175">
                <a:noFill/>
              </a:ln>
              <a:solidFill>
                <a:sysClr val="window" lastClr="FFFFFF"/>
              </a:solidFill>
              <a:effectLst>
                <a:glow rad="101600">
                  <a:sysClr val="windowText" lastClr="000000">
                    <a:lumMod val="75000"/>
                    <a:lumOff val="25000"/>
                    <a:alpha val="60000"/>
                  </a:sysClr>
                </a:glow>
              </a:effectLst>
              <a:latin typeface="Tahoma" pitchFamily="34" charset="0"/>
              <a:cs typeface="Tahoma" pitchFamily="34" charset="0"/>
            </a:endParaRPr>
          </a:p>
        </p:txBody>
      </p:sp>
      <p:grpSp>
        <p:nvGrpSpPr>
          <p:cNvPr id="7199" name="Group 36"/>
          <p:cNvGrpSpPr>
            <a:grpSpLocks/>
          </p:cNvGrpSpPr>
          <p:nvPr/>
        </p:nvGrpSpPr>
        <p:grpSpPr bwMode="auto">
          <a:xfrm>
            <a:off x="847725" y="4286250"/>
            <a:ext cx="293688" cy="296863"/>
            <a:chOff x="1066" y="1525"/>
            <a:chExt cx="499" cy="504"/>
          </a:xfrm>
        </p:grpSpPr>
        <p:sp>
          <p:nvSpPr>
            <p:cNvPr id="124" name="AutoShape 32"/>
            <p:cNvSpPr>
              <a:spLocks noChangeArrowheads="1"/>
            </p:cNvSpPr>
            <p:nvPr/>
          </p:nvSpPr>
          <p:spPr bwMode="auto">
            <a:xfrm>
              <a:off x="1201" y="1525"/>
              <a:ext cx="229" cy="226"/>
            </a:xfrm>
            <a:prstGeom prst="diamond">
              <a:avLst/>
            </a:prstGeom>
            <a:solidFill>
              <a:srgbClr val="FF0000"/>
            </a:solidFill>
            <a:ln w="12700">
              <a:solidFill>
                <a:sysClr val="windowText" lastClr="000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25" name="AutoShape 33"/>
            <p:cNvSpPr>
              <a:spLocks noChangeArrowheads="1"/>
            </p:cNvSpPr>
            <p:nvPr/>
          </p:nvSpPr>
          <p:spPr bwMode="auto">
            <a:xfrm>
              <a:off x="1338" y="1660"/>
              <a:ext cx="227" cy="229"/>
            </a:xfrm>
            <a:prstGeom prst="diamond">
              <a:avLst/>
            </a:prstGeom>
            <a:solidFill>
              <a:srgbClr val="0000FF"/>
            </a:solidFill>
            <a:ln w="12700">
              <a:solidFill>
                <a:sysClr val="windowText" lastClr="000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algn="ctr"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ko-KR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26" name="AutoShape 34"/>
            <p:cNvSpPr>
              <a:spLocks noChangeArrowheads="1"/>
            </p:cNvSpPr>
            <p:nvPr/>
          </p:nvSpPr>
          <p:spPr bwMode="auto">
            <a:xfrm>
              <a:off x="1198" y="1803"/>
              <a:ext cx="227" cy="226"/>
            </a:xfrm>
            <a:prstGeom prst="diamond">
              <a:avLst/>
            </a:prstGeom>
            <a:solidFill>
              <a:srgbClr val="FF0000"/>
            </a:solidFill>
            <a:ln w="12700">
              <a:solidFill>
                <a:sysClr val="windowText" lastClr="000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27" name="AutoShape 35"/>
            <p:cNvSpPr>
              <a:spLocks noChangeArrowheads="1"/>
            </p:cNvSpPr>
            <p:nvPr/>
          </p:nvSpPr>
          <p:spPr bwMode="auto">
            <a:xfrm>
              <a:off x="1066" y="1660"/>
              <a:ext cx="227" cy="229"/>
            </a:xfrm>
            <a:prstGeom prst="diamond">
              <a:avLst/>
            </a:prstGeom>
            <a:solidFill>
              <a:srgbClr val="0000FF"/>
            </a:solidFill>
            <a:ln w="12700">
              <a:solidFill>
                <a:sysClr val="windowText" lastClr="000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kern="0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128" name="Text Box 44"/>
          <p:cNvSpPr txBox="1">
            <a:spLocks noChangeArrowheads="1"/>
          </p:cNvSpPr>
          <p:nvPr/>
        </p:nvSpPr>
        <p:spPr bwMode="auto">
          <a:xfrm>
            <a:off x="1177925" y="4214813"/>
            <a:ext cx="7170738" cy="40163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fontAlgn="auto" latinLnBrk="0">
              <a:spcBef>
                <a:spcPct val="50000"/>
              </a:spcBef>
              <a:spcAft>
                <a:spcPts val="0"/>
              </a:spcAft>
              <a:defRPr/>
            </a:pPr>
            <a:r>
              <a:rPr kumimoji="0" lang="en-US" altLang="ko-KR" sz="2000" b="1" kern="0" dirty="0">
                <a:solidFill>
                  <a:sysClr val="windowText" lastClr="000000"/>
                </a:solidFill>
              </a:rPr>
              <a:t>6. </a:t>
            </a:r>
            <a:r>
              <a:rPr kumimoji="0" lang="ko-KR" altLang="en-US" sz="2000" b="1" kern="0" dirty="0">
                <a:solidFill>
                  <a:sysClr val="windowText" lastClr="000000"/>
                </a:solidFill>
              </a:rPr>
              <a:t>제목입력</a:t>
            </a:r>
          </a:p>
        </p:txBody>
      </p:sp>
      <p:sp>
        <p:nvSpPr>
          <p:cNvPr id="129" name="모서리가 둥근 직사각형 128"/>
          <p:cNvSpPr/>
          <p:nvPr/>
        </p:nvSpPr>
        <p:spPr>
          <a:xfrm>
            <a:off x="1204889" y="4714884"/>
            <a:ext cx="7200000" cy="428628"/>
          </a:xfrm>
          <a:prstGeom prst="roundRect">
            <a:avLst/>
          </a:prstGeom>
          <a:solidFill>
            <a:srgbClr val="6DAA2D"/>
          </a:solidFill>
          <a:ln w="25400" cap="flat" cmpd="sng" algn="ctr">
            <a:noFill/>
            <a:prstDash val="solid"/>
          </a:ln>
          <a:effectLst/>
          <a:scene3d>
            <a:camera prst="orthographicFront">
              <a:rot lat="0" lon="0" rev="0"/>
            </a:camera>
            <a:lightRig rig="threePt" dir="t">
              <a:rot lat="0" lon="0" rev="600000"/>
            </a:lightRig>
          </a:scene3d>
          <a:sp3d prstMaterial="clear">
            <a:bevelT w="381000" h="190500"/>
          </a:sp3d>
        </p:spPr>
        <p:txBody>
          <a:bodyPr anchor="ctr"/>
          <a:lstStyle/>
          <a:p>
            <a:pPr marL="449263" fontAlgn="auto" latinLnBrk="0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2800" b="1" kern="0" spc="-150" dirty="0">
              <a:ln w="3175">
                <a:noFill/>
              </a:ln>
              <a:solidFill>
                <a:sysClr val="window" lastClr="FFFFFF"/>
              </a:solidFill>
              <a:effectLst>
                <a:glow rad="101600">
                  <a:sysClr val="windowText" lastClr="000000">
                    <a:lumMod val="75000"/>
                    <a:lumOff val="25000"/>
                    <a:alpha val="60000"/>
                  </a:sysClr>
                </a:glow>
              </a:effectLst>
              <a:latin typeface="Tahoma" pitchFamily="34" charset="0"/>
              <a:cs typeface="Tahoma" pitchFamily="34" charset="0"/>
            </a:endParaRPr>
          </a:p>
        </p:txBody>
      </p:sp>
      <p:grpSp>
        <p:nvGrpSpPr>
          <p:cNvPr id="7204" name="Group 36"/>
          <p:cNvGrpSpPr>
            <a:grpSpLocks/>
          </p:cNvGrpSpPr>
          <p:nvPr/>
        </p:nvGrpSpPr>
        <p:grpSpPr bwMode="auto">
          <a:xfrm>
            <a:off x="847725" y="4786313"/>
            <a:ext cx="293688" cy="296862"/>
            <a:chOff x="1066" y="1525"/>
            <a:chExt cx="499" cy="504"/>
          </a:xfrm>
        </p:grpSpPr>
        <p:sp>
          <p:nvSpPr>
            <p:cNvPr id="131" name="AutoShape 32"/>
            <p:cNvSpPr>
              <a:spLocks noChangeArrowheads="1"/>
            </p:cNvSpPr>
            <p:nvPr/>
          </p:nvSpPr>
          <p:spPr bwMode="auto">
            <a:xfrm>
              <a:off x="1201" y="1525"/>
              <a:ext cx="229" cy="226"/>
            </a:xfrm>
            <a:prstGeom prst="diamond">
              <a:avLst/>
            </a:prstGeom>
            <a:solidFill>
              <a:srgbClr val="FF0000"/>
            </a:solidFill>
            <a:ln w="12700">
              <a:solidFill>
                <a:sysClr val="windowText" lastClr="000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32" name="AutoShape 33"/>
            <p:cNvSpPr>
              <a:spLocks noChangeArrowheads="1"/>
            </p:cNvSpPr>
            <p:nvPr/>
          </p:nvSpPr>
          <p:spPr bwMode="auto">
            <a:xfrm>
              <a:off x="1338" y="1660"/>
              <a:ext cx="227" cy="229"/>
            </a:xfrm>
            <a:prstGeom prst="diamond">
              <a:avLst/>
            </a:prstGeom>
            <a:solidFill>
              <a:srgbClr val="0000FF"/>
            </a:solidFill>
            <a:ln w="12700">
              <a:solidFill>
                <a:sysClr val="windowText" lastClr="000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algn="ctr"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ko-KR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33" name="AutoShape 34"/>
            <p:cNvSpPr>
              <a:spLocks noChangeArrowheads="1"/>
            </p:cNvSpPr>
            <p:nvPr/>
          </p:nvSpPr>
          <p:spPr bwMode="auto">
            <a:xfrm>
              <a:off x="1198" y="1803"/>
              <a:ext cx="227" cy="226"/>
            </a:xfrm>
            <a:prstGeom prst="diamond">
              <a:avLst/>
            </a:prstGeom>
            <a:solidFill>
              <a:srgbClr val="FF0000"/>
            </a:solidFill>
            <a:ln w="12700">
              <a:solidFill>
                <a:sysClr val="windowText" lastClr="000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34" name="AutoShape 35"/>
            <p:cNvSpPr>
              <a:spLocks noChangeArrowheads="1"/>
            </p:cNvSpPr>
            <p:nvPr/>
          </p:nvSpPr>
          <p:spPr bwMode="auto">
            <a:xfrm>
              <a:off x="1066" y="1660"/>
              <a:ext cx="227" cy="229"/>
            </a:xfrm>
            <a:prstGeom prst="diamond">
              <a:avLst/>
            </a:prstGeom>
            <a:solidFill>
              <a:srgbClr val="0000FF"/>
            </a:solidFill>
            <a:ln w="12700">
              <a:solidFill>
                <a:sysClr val="windowText" lastClr="000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kern="0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135" name="Text Box 44"/>
          <p:cNvSpPr txBox="1">
            <a:spLocks noChangeArrowheads="1"/>
          </p:cNvSpPr>
          <p:nvPr/>
        </p:nvSpPr>
        <p:spPr bwMode="auto">
          <a:xfrm>
            <a:off x="1177925" y="4714875"/>
            <a:ext cx="7170738" cy="40163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fontAlgn="auto" latinLnBrk="0">
              <a:spcBef>
                <a:spcPct val="50000"/>
              </a:spcBef>
              <a:spcAft>
                <a:spcPts val="0"/>
              </a:spcAft>
              <a:defRPr/>
            </a:pPr>
            <a:r>
              <a:rPr kumimoji="0" lang="en-US" altLang="ko-KR" sz="2000" b="1" kern="0" dirty="0">
                <a:solidFill>
                  <a:sysClr val="windowText" lastClr="000000"/>
                </a:solidFill>
              </a:rPr>
              <a:t>7. </a:t>
            </a:r>
            <a:r>
              <a:rPr kumimoji="0" lang="ko-KR" altLang="en-US" sz="2000" b="1" kern="0" dirty="0">
                <a:solidFill>
                  <a:sysClr val="windowText" lastClr="000000"/>
                </a:solidFill>
              </a:rPr>
              <a:t>제목입력</a:t>
            </a:r>
          </a:p>
        </p:txBody>
      </p:sp>
      <p:sp>
        <p:nvSpPr>
          <p:cNvPr id="136" name="모서리가 둥근 직사각형 135"/>
          <p:cNvSpPr/>
          <p:nvPr/>
        </p:nvSpPr>
        <p:spPr>
          <a:xfrm>
            <a:off x="1204889" y="5214950"/>
            <a:ext cx="7200000" cy="428628"/>
          </a:xfrm>
          <a:prstGeom prst="roundRect">
            <a:avLst/>
          </a:prstGeom>
          <a:solidFill>
            <a:srgbClr val="6DAA2D"/>
          </a:solidFill>
          <a:ln w="25400" cap="flat" cmpd="sng" algn="ctr">
            <a:noFill/>
            <a:prstDash val="solid"/>
          </a:ln>
          <a:effectLst/>
          <a:scene3d>
            <a:camera prst="orthographicFront">
              <a:rot lat="0" lon="0" rev="0"/>
            </a:camera>
            <a:lightRig rig="threePt" dir="t">
              <a:rot lat="0" lon="0" rev="600000"/>
            </a:lightRig>
          </a:scene3d>
          <a:sp3d prstMaterial="clear">
            <a:bevelT w="381000" h="190500"/>
          </a:sp3d>
        </p:spPr>
        <p:txBody>
          <a:bodyPr anchor="ctr"/>
          <a:lstStyle/>
          <a:p>
            <a:pPr marL="449263" fontAlgn="auto" latinLnBrk="0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2800" b="1" kern="0" spc="-150" dirty="0">
              <a:ln w="3175">
                <a:noFill/>
              </a:ln>
              <a:solidFill>
                <a:sysClr val="window" lastClr="FFFFFF"/>
              </a:solidFill>
              <a:effectLst>
                <a:glow rad="101600">
                  <a:sysClr val="windowText" lastClr="000000">
                    <a:lumMod val="75000"/>
                    <a:lumOff val="25000"/>
                    <a:alpha val="60000"/>
                  </a:sysClr>
                </a:glow>
              </a:effectLst>
              <a:latin typeface="Tahoma" pitchFamily="34" charset="0"/>
              <a:cs typeface="Tahoma" pitchFamily="34" charset="0"/>
            </a:endParaRPr>
          </a:p>
        </p:txBody>
      </p:sp>
      <p:grpSp>
        <p:nvGrpSpPr>
          <p:cNvPr id="7209" name="Group 36"/>
          <p:cNvGrpSpPr>
            <a:grpSpLocks/>
          </p:cNvGrpSpPr>
          <p:nvPr/>
        </p:nvGrpSpPr>
        <p:grpSpPr bwMode="auto">
          <a:xfrm>
            <a:off x="847725" y="5286375"/>
            <a:ext cx="293688" cy="296863"/>
            <a:chOff x="1066" y="1525"/>
            <a:chExt cx="499" cy="504"/>
          </a:xfrm>
        </p:grpSpPr>
        <p:sp>
          <p:nvSpPr>
            <p:cNvPr id="138" name="AutoShape 32"/>
            <p:cNvSpPr>
              <a:spLocks noChangeArrowheads="1"/>
            </p:cNvSpPr>
            <p:nvPr/>
          </p:nvSpPr>
          <p:spPr bwMode="auto">
            <a:xfrm>
              <a:off x="1201" y="1525"/>
              <a:ext cx="229" cy="226"/>
            </a:xfrm>
            <a:prstGeom prst="diamond">
              <a:avLst/>
            </a:prstGeom>
            <a:solidFill>
              <a:srgbClr val="FF0000"/>
            </a:solidFill>
            <a:ln w="12700">
              <a:solidFill>
                <a:sysClr val="windowText" lastClr="000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39" name="AutoShape 33"/>
            <p:cNvSpPr>
              <a:spLocks noChangeArrowheads="1"/>
            </p:cNvSpPr>
            <p:nvPr/>
          </p:nvSpPr>
          <p:spPr bwMode="auto">
            <a:xfrm>
              <a:off x="1338" y="1660"/>
              <a:ext cx="227" cy="229"/>
            </a:xfrm>
            <a:prstGeom prst="diamond">
              <a:avLst/>
            </a:prstGeom>
            <a:solidFill>
              <a:srgbClr val="0000FF"/>
            </a:solidFill>
            <a:ln w="12700">
              <a:solidFill>
                <a:sysClr val="windowText" lastClr="000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algn="ctr"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ko-KR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40" name="AutoShape 34"/>
            <p:cNvSpPr>
              <a:spLocks noChangeArrowheads="1"/>
            </p:cNvSpPr>
            <p:nvPr/>
          </p:nvSpPr>
          <p:spPr bwMode="auto">
            <a:xfrm>
              <a:off x="1198" y="1803"/>
              <a:ext cx="227" cy="226"/>
            </a:xfrm>
            <a:prstGeom prst="diamond">
              <a:avLst/>
            </a:prstGeom>
            <a:solidFill>
              <a:srgbClr val="FF0000"/>
            </a:solidFill>
            <a:ln w="12700">
              <a:solidFill>
                <a:sysClr val="windowText" lastClr="000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41" name="AutoShape 35"/>
            <p:cNvSpPr>
              <a:spLocks noChangeArrowheads="1"/>
            </p:cNvSpPr>
            <p:nvPr/>
          </p:nvSpPr>
          <p:spPr bwMode="auto">
            <a:xfrm>
              <a:off x="1066" y="1660"/>
              <a:ext cx="227" cy="229"/>
            </a:xfrm>
            <a:prstGeom prst="diamond">
              <a:avLst/>
            </a:prstGeom>
            <a:solidFill>
              <a:srgbClr val="0000FF"/>
            </a:solidFill>
            <a:ln w="12700">
              <a:solidFill>
                <a:sysClr val="windowText" lastClr="000000"/>
              </a:solidFill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kern="0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142" name="Text Box 44"/>
          <p:cNvSpPr txBox="1">
            <a:spLocks noChangeArrowheads="1"/>
          </p:cNvSpPr>
          <p:nvPr/>
        </p:nvSpPr>
        <p:spPr bwMode="auto">
          <a:xfrm>
            <a:off x="1177925" y="5214938"/>
            <a:ext cx="7170738" cy="40163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fontAlgn="auto" latinLnBrk="0">
              <a:spcBef>
                <a:spcPct val="50000"/>
              </a:spcBef>
              <a:spcAft>
                <a:spcPts val="0"/>
              </a:spcAft>
              <a:defRPr/>
            </a:pPr>
            <a:r>
              <a:rPr kumimoji="0" lang="en-US" altLang="ko-KR" sz="2000" b="1" kern="0" dirty="0">
                <a:solidFill>
                  <a:sysClr val="windowText" lastClr="000000"/>
                </a:solidFill>
              </a:rPr>
              <a:t>8. </a:t>
            </a:r>
            <a:r>
              <a:rPr kumimoji="0" lang="ko-KR" altLang="en-US" sz="2000" b="1" kern="0" dirty="0">
                <a:solidFill>
                  <a:sysClr val="windowText" lastClr="000000"/>
                </a:solidFill>
              </a:rPr>
              <a:t>제목입력</a:t>
            </a: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47663" y="-252413"/>
            <a:ext cx="9839325" cy="7362825"/>
          </a:xfrm>
          <a:prstGeom prst="rect">
            <a:avLst/>
          </a:prstGeom>
        </p:spPr>
      </p:pic>
      <p:sp>
        <p:nvSpPr>
          <p:cNvPr id="8" name="직사각형 7"/>
          <p:cNvSpPr/>
          <p:nvPr/>
        </p:nvSpPr>
        <p:spPr>
          <a:xfrm>
            <a:off x="719105" y="404664"/>
            <a:ext cx="507703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</a:rPr>
              <a:t>노인학대 사례와 바람직한 대처 방안</a:t>
            </a:r>
          </a:p>
        </p:txBody>
      </p:sp>
      <p:grpSp>
        <p:nvGrpSpPr>
          <p:cNvPr id="61" name="그룹 3"/>
          <p:cNvGrpSpPr/>
          <p:nvPr/>
        </p:nvGrpSpPr>
        <p:grpSpPr>
          <a:xfrm>
            <a:off x="5737390" y="2077668"/>
            <a:ext cx="4806534" cy="5231609"/>
            <a:chOff x="4865111" y="2564904"/>
            <a:chExt cx="3592487" cy="4383662"/>
          </a:xfrm>
          <a:solidFill>
            <a:schemeClr val="bg1">
              <a:lumMod val="95000"/>
            </a:schemeClr>
          </a:solidFill>
        </p:grpSpPr>
        <p:grpSp>
          <p:nvGrpSpPr>
            <p:cNvPr id="62" name="그룹 67"/>
            <p:cNvGrpSpPr/>
            <p:nvPr/>
          </p:nvGrpSpPr>
          <p:grpSpPr>
            <a:xfrm>
              <a:off x="4865111" y="2688424"/>
              <a:ext cx="3573003" cy="4260142"/>
              <a:chOff x="4865111" y="2675617"/>
              <a:chExt cx="3573003" cy="4260142"/>
            </a:xfrm>
            <a:grpFill/>
          </p:grpSpPr>
          <p:sp>
            <p:nvSpPr>
              <p:cNvPr id="77" name="자유형 76"/>
              <p:cNvSpPr/>
              <p:nvPr/>
            </p:nvSpPr>
            <p:spPr>
              <a:xfrm>
                <a:off x="4865111" y="2675617"/>
                <a:ext cx="3548024" cy="4260142"/>
              </a:xfrm>
              <a:custGeom>
                <a:avLst/>
                <a:gdLst>
                  <a:gd name="connsiteX0" fmla="*/ 2201333 w 3557693"/>
                  <a:gd name="connsiteY0" fmla="*/ 4043680 h 4043680"/>
                  <a:gd name="connsiteX1" fmla="*/ 2160693 w 3557693"/>
                  <a:gd name="connsiteY1" fmla="*/ 2987040 h 4043680"/>
                  <a:gd name="connsiteX2" fmla="*/ 2150533 w 3557693"/>
                  <a:gd name="connsiteY2" fmla="*/ 2387600 h 4043680"/>
                  <a:gd name="connsiteX3" fmla="*/ 2302933 w 3557693"/>
                  <a:gd name="connsiteY3" fmla="*/ 2103120 h 4043680"/>
                  <a:gd name="connsiteX4" fmla="*/ 2628053 w 3557693"/>
                  <a:gd name="connsiteY4" fmla="*/ 1838960 h 4043680"/>
                  <a:gd name="connsiteX5" fmla="*/ 3014133 w 3557693"/>
                  <a:gd name="connsiteY5" fmla="*/ 1615440 h 4043680"/>
                  <a:gd name="connsiteX6" fmla="*/ 3288453 w 3557693"/>
                  <a:gd name="connsiteY6" fmla="*/ 1503680 h 4043680"/>
                  <a:gd name="connsiteX7" fmla="*/ 3471333 w 3557693"/>
                  <a:gd name="connsiteY7" fmla="*/ 1391920 h 4043680"/>
                  <a:gd name="connsiteX8" fmla="*/ 3552613 w 3557693"/>
                  <a:gd name="connsiteY8" fmla="*/ 1280160 h 4043680"/>
                  <a:gd name="connsiteX9" fmla="*/ 3501813 w 3557693"/>
                  <a:gd name="connsiteY9" fmla="*/ 1270000 h 4043680"/>
                  <a:gd name="connsiteX10" fmla="*/ 3430693 w 3557693"/>
                  <a:gd name="connsiteY10" fmla="*/ 1371600 h 4043680"/>
                  <a:gd name="connsiteX11" fmla="*/ 3237653 w 3557693"/>
                  <a:gd name="connsiteY11" fmla="*/ 1473200 h 4043680"/>
                  <a:gd name="connsiteX12" fmla="*/ 2922693 w 3557693"/>
                  <a:gd name="connsiteY12" fmla="*/ 1605280 h 4043680"/>
                  <a:gd name="connsiteX13" fmla="*/ 2892213 w 3557693"/>
                  <a:gd name="connsiteY13" fmla="*/ 1595120 h 4043680"/>
                  <a:gd name="connsiteX14" fmla="*/ 2922693 w 3557693"/>
                  <a:gd name="connsiteY14" fmla="*/ 1483360 h 4043680"/>
                  <a:gd name="connsiteX15" fmla="*/ 2983653 w 3557693"/>
                  <a:gd name="connsiteY15" fmla="*/ 1320800 h 4043680"/>
                  <a:gd name="connsiteX16" fmla="*/ 2983653 w 3557693"/>
                  <a:gd name="connsiteY16" fmla="*/ 1270000 h 4043680"/>
                  <a:gd name="connsiteX17" fmla="*/ 2932853 w 3557693"/>
                  <a:gd name="connsiteY17" fmla="*/ 1280160 h 4043680"/>
                  <a:gd name="connsiteX18" fmla="*/ 2902373 w 3557693"/>
                  <a:gd name="connsiteY18" fmla="*/ 1361440 h 4043680"/>
                  <a:gd name="connsiteX19" fmla="*/ 2821093 w 3557693"/>
                  <a:gd name="connsiteY19" fmla="*/ 1584960 h 4043680"/>
                  <a:gd name="connsiteX20" fmla="*/ 2790613 w 3557693"/>
                  <a:gd name="connsiteY20" fmla="*/ 1666240 h 4043680"/>
                  <a:gd name="connsiteX21" fmla="*/ 2668693 w 3557693"/>
                  <a:gd name="connsiteY21" fmla="*/ 1737360 h 4043680"/>
                  <a:gd name="connsiteX22" fmla="*/ 2475653 w 3557693"/>
                  <a:gd name="connsiteY22" fmla="*/ 1838960 h 4043680"/>
                  <a:gd name="connsiteX23" fmla="*/ 2374053 w 3557693"/>
                  <a:gd name="connsiteY23" fmla="*/ 1899920 h 4043680"/>
                  <a:gd name="connsiteX24" fmla="*/ 2231813 w 3557693"/>
                  <a:gd name="connsiteY24" fmla="*/ 2011680 h 4043680"/>
                  <a:gd name="connsiteX25" fmla="*/ 2313093 w 3557693"/>
                  <a:gd name="connsiteY25" fmla="*/ 1666240 h 4043680"/>
                  <a:gd name="connsiteX26" fmla="*/ 2384213 w 3557693"/>
                  <a:gd name="connsiteY26" fmla="*/ 1280160 h 4043680"/>
                  <a:gd name="connsiteX27" fmla="*/ 2597573 w 3557693"/>
                  <a:gd name="connsiteY27" fmla="*/ 1056640 h 4043680"/>
                  <a:gd name="connsiteX28" fmla="*/ 2668693 w 3557693"/>
                  <a:gd name="connsiteY28" fmla="*/ 894080 h 4043680"/>
                  <a:gd name="connsiteX29" fmla="*/ 2628053 w 3557693"/>
                  <a:gd name="connsiteY29" fmla="*/ 894080 h 4043680"/>
                  <a:gd name="connsiteX30" fmla="*/ 2567093 w 3557693"/>
                  <a:gd name="connsiteY30" fmla="*/ 1026160 h 4043680"/>
                  <a:gd name="connsiteX31" fmla="*/ 2414693 w 3557693"/>
                  <a:gd name="connsiteY31" fmla="*/ 1148080 h 4043680"/>
                  <a:gd name="connsiteX32" fmla="*/ 2465493 w 3557693"/>
                  <a:gd name="connsiteY32" fmla="*/ 975360 h 4043680"/>
                  <a:gd name="connsiteX33" fmla="*/ 2546773 w 3557693"/>
                  <a:gd name="connsiteY33" fmla="*/ 680720 h 4043680"/>
                  <a:gd name="connsiteX34" fmla="*/ 2648373 w 3557693"/>
                  <a:gd name="connsiteY34" fmla="*/ 589280 h 4043680"/>
                  <a:gd name="connsiteX35" fmla="*/ 2729653 w 3557693"/>
                  <a:gd name="connsiteY35" fmla="*/ 497840 h 4043680"/>
                  <a:gd name="connsiteX36" fmla="*/ 2739813 w 3557693"/>
                  <a:gd name="connsiteY36" fmla="*/ 447040 h 4043680"/>
                  <a:gd name="connsiteX37" fmla="*/ 2699173 w 3557693"/>
                  <a:gd name="connsiteY37" fmla="*/ 467360 h 4043680"/>
                  <a:gd name="connsiteX38" fmla="*/ 2628053 w 3557693"/>
                  <a:gd name="connsiteY38" fmla="*/ 548640 h 4043680"/>
                  <a:gd name="connsiteX39" fmla="*/ 2567093 w 3557693"/>
                  <a:gd name="connsiteY39" fmla="*/ 579120 h 4043680"/>
                  <a:gd name="connsiteX40" fmla="*/ 2678853 w 3557693"/>
                  <a:gd name="connsiteY40" fmla="*/ 274320 h 4043680"/>
                  <a:gd name="connsiteX41" fmla="*/ 2729653 w 3557693"/>
                  <a:gd name="connsiteY41" fmla="*/ 40640 h 4043680"/>
                  <a:gd name="connsiteX42" fmla="*/ 2689013 w 3557693"/>
                  <a:gd name="connsiteY42" fmla="*/ 30480 h 4043680"/>
                  <a:gd name="connsiteX43" fmla="*/ 2668693 w 3557693"/>
                  <a:gd name="connsiteY43" fmla="*/ 142240 h 4043680"/>
                  <a:gd name="connsiteX44" fmla="*/ 2617893 w 3557693"/>
                  <a:gd name="connsiteY44" fmla="*/ 314960 h 4043680"/>
                  <a:gd name="connsiteX45" fmla="*/ 2597573 w 3557693"/>
                  <a:gd name="connsiteY45" fmla="*/ 314960 h 4043680"/>
                  <a:gd name="connsiteX46" fmla="*/ 2556933 w 3557693"/>
                  <a:gd name="connsiteY46" fmla="*/ 172720 h 4043680"/>
                  <a:gd name="connsiteX47" fmla="*/ 2526453 w 3557693"/>
                  <a:gd name="connsiteY47" fmla="*/ 81280 h 4043680"/>
                  <a:gd name="connsiteX48" fmla="*/ 2495973 w 3557693"/>
                  <a:gd name="connsiteY48" fmla="*/ 111760 h 4043680"/>
                  <a:gd name="connsiteX49" fmla="*/ 2516293 w 3557693"/>
                  <a:gd name="connsiteY49" fmla="*/ 172720 h 4043680"/>
                  <a:gd name="connsiteX50" fmla="*/ 2546773 w 3557693"/>
                  <a:gd name="connsiteY50" fmla="*/ 284480 h 4043680"/>
                  <a:gd name="connsiteX51" fmla="*/ 2567093 w 3557693"/>
                  <a:gd name="connsiteY51" fmla="*/ 375920 h 4043680"/>
                  <a:gd name="connsiteX52" fmla="*/ 2577253 w 3557693"/>
                  <a:gd name="connsiteY52" fmla="*/ 406400 h 4043680"/>
                  <a:gd name="connsiteX53" fmla="*/ 2495973 w 3557693"/>
                  <a:gd name="connsiteY53" fmla="*/ 640080 h 4043680"/>
                  <a:gd name="connsiteX54" fmla="*/ 2424853 w 3557693"/>
                  <a:gd name="connsiteY54" fmla="*/ 894080 h 4043680"/>
                  <a:gd name="connsiteX55" fmla="*/ 2363893 w 3557693"/>
                  <a:gd name="connsiteY55" fmla="*/ 863600 h 4043680"/>
                  <a:gd name="connsiteX56" fmla="*/ 2262293 w 3557693"/>
                  <a:gd name="connsiteY56" fmla="*/ 690880 h 4043680"/>
                  <a:gd name="connsiteX57" fmla="*/ 2221653 w 3557693"/>
                  <a:gd name="connsiteY57" fmla="*/ 609600 h 4043680"/>
                  <a:gd name="connsiteX58" fmla="*/ 2201333 w 3557693"/>
                  <a:gd name="connsiteY58" fmla="*/ 640080 h 4043680"/>
                  <a:gd name="connsiteX59" fmla="*/ 2241973 w 3557693"/>
                  <a:gd name="connsiteY59" fmla="*/ 741680 h 4043680"/>
                  <a:gd name="connsiteX60" fmla="*/ 2302933 w 3557693"/>
                  <a:gd name="connsiteY60" fmla="*/ 853440 h 4043680"/>
                  <a:gd name="connsiteX61" fmla="*/ 2353733 w 3557693"/>
                  <a:gd name="connsiteY61" fmla="*/ 934720 h 4043680"/>
                  <a:gd name="connsiteX62" fmla="*/ 2384213 w 3557693"/>
                  <a:gd name="connsiteY62" fmla="*/ 965200 h 4043680"/>
                  <a:gd name="connsiteX63" fmla="*/ 2363893 w 3557693"/>
                  <a:gd name="connsiteY63" fmla="*/ 1076960 h 4043680"/>
                  <a:gd name="connsiteX64" fmla="*/ 2262293 w 3557693"/>
                  <a:gd name="connsiteY64" fmla="*/ 1422400 h 4043680"/>
                  <a:gd name="connsiteX65" fmla="*/ 2211493 w 3557693"/>
                  <a:gd name="connsiteY65" fmla="*/ 1676400 h 4043680"/>
                  <a:gd name="connsiteX66" fmla="*/ 2160693 w 3557693"/>
                  <a:gd name="connsiteY66" fmla="*/ 1818640 h 4043680"/>
                  <a:gd name="connsiteX67" fmla="*/ 2089573 w 3557693"/>
                  <a:gd name="connsiteY67" fmla="*/ 1838960 h 4043680"/>
                  <a:gd name="connsiteX68" fmla="*/ 2048933 w 3557693"/>
                  <a:gd name="connsiteY68" fmla="*/ 1686560 h 4043680"/>
                  <a:gd name="connsiteX69" fmla="*/ 1957493 w 3557693"/>
                  <a:gd name="connsiteY69" fmla="*/ 1351280 h 4043680"/>
                  <a:gd name="connsiteX70" fmla="*/ 1845733 w 3557693"/>
                  <a:gd name="connsiteY70" fmla="*/ 894080 h 4043680"/>
                  <a:gd name="connsiteX71" fmla="*/ 1805093 w 3557693"/>
                  <a:gd name="connsiteY71" fmla="*/ 436880 h 4043680"/>
                  <a:gd name="connsiteX72" fmla="*/ 1815253 w 3557693"/>
                  <a:gd name="connsiteY72" fmla="*/ 254000 h 4043680"/>
                  <a:gd name="connsiteX73" fmla="*/ 1774613 w 3557693"/>
                  <a:gd name="connsiteY73" fmla="*/ 213360 h 4043680"/>
                  <a:gd name="connsiteX74" fmla="*/ 1764453 w 3557693"/>
                  <a:gd name="connsiteY74" fmla="*/ 365760 h 4043680"/>
                  <a:gd name="connsiteX75" fmla="*/ 1764453 w 3557693"/>
                  <a:gd name="connsiteY75" fmla="*/ 558800 h 4043680"/>
                  <a:gd name="connsiteX76" fmla="*/ 1774613 w 3557693"/>
                  <a:gd name="connsiteY76" fmla="*/ 670560 h 4043680"/>
                  <a:gd name="connsiteX77" fmla="*/ 1733973 w 3557693"/>
                  <a:gd name="connsiteY77" fmla="*/ 609600 h 4043680"/>
                  <a:gd name="connsiteX78" fmla="*/ 1622213 w 3557693"/>
                  <a:gd name="connsiteY78" fmla="*/ 406400 h 4043680"/>
                  <a:gd name="connsiteX79" fmla="*/ 1571413 w 3557693"/>
                  <a:gd name="connsiteY79" fmla="*/ 142240 h 4043680"/>
                  <a:gd name="connsiteX80" fmla="*/ 1540933 w 3557693"/>
                  <a:gd name="connsiteY80" fmla="*/ 60960 h 4043680"/>
                  <a:gd name="connsiteX81" fmla="*/ 1520613 w 3557693"/>
                  <a:gd name="connsiteY81" fmla="*/ 121920 h 4043680"/>
                  <a:gd name="connsiteX82" fmla="*/ 1551093 w 3557693"/>
                  <a:gd name="connsiteY82" fmla="*/ 365760 h 4043680"/>
                  <a:gd name="connsiteX83" fmla="*/ 1571413 w 3557693"/>
                  <a:gd name="connsiteY83" fmla="*/ 426720 h 4043680"/>
                  <a:gd name="connsiteX84" fmla="*/ 1540933 w 3557693"/>
                  <a:gd name="connsiteY84" fmla="*/ 416560 h 4043680"/>
                  <a:gd name="connsiteX85" fmla="*/ 1439333 w 3557693"/>
                  <a:gd name="connsiteY85" fmla="*/ 335280 h 4043680"/>
                  <a:gd name="connsiteX86" fmla="*/ 1327573 w 3557693"/>
                  <a:gd name="connsiteY86" fmla="*/ 274320 h 4043680"/>
                  <a:gd name="connsiteX87" fmla="*/ 1317413 w 3557693"/>
                  <a:gd name="connsiteY87" fmla="*/ 304800 h 4043680"/>
                  <a:gd name="connsiteX88" fmla="*/ 1429173 w 3557693"/>
                  <a:gd name="connsiteY88" fmla="*/ 396240 h 4043680"/>
                  <a:gd name="connsiteX89" fmla="*/ 1571413 w 3557693"/>
                  <a:gd name="connsiteY89" fmla="*/ 477520 h 4043680"/>
                  <a:gd name="connsiteX90" fmla="*/ 1601893 w 3557693"/>
                  <a:gd name="connsiteY90" fmla="*/ 497840 h 4043680"/>
                  <a:gd name="connsiteX91" fmla="*/ 1683173 w 3557693"/>
                  <a:gd name="connsiteY91" fmla="*/ 629920 h 4043680"/>
                  <a:gd name="connsiteX92" fmla="*/ 1764453 w 3557693"/>
                  <a:gd name="connsiteY92" fmla="*/ 731520 h 4043680"/>
                  <a:gd name="connsiteX93" fmla="*/ 1784773 w 3557693"/>
                  <a:gd name="connsiteY93" fmla="*/ 843280 h 4043680"/>
                  <a:gd name="connsiteX94" fmla="*/ 1815253 w 3557693"/>
                  <a:gd name="connsiteY94" fmla="*/ 1036320 h 4043680"/>
                  <a:gd name="connsiteX95" fmla="*/ 1876213 w 3557693"/>
                  <a:gd name="connsiteY95" fmla="*/ 1310640 h 4043680"/>
                  <a:gd name="connsiteX96" fmla="*/ 1855893 w 3557693"/>
                  <a:gd name="connsiteY96" fmla="*/ 1310640 h 4043680"/>
                  <a:gd name="connsiteX97" fmla="*/ 1591733 w 3557693"/>
                  <a:gd name="connsiteY97" fmla="*/ 1137920 h 4043680"/>
                  <a:gd name="connsiteX98" fmla="*/ 1408853 w 3557693"/>
                  <a:gd name="connsiteY98" fmla="*/ 914400 h 4043680"/>
                  <a:gd name="connsiteX99" fmla="*/ 1327573 w 3557693"/>
                  <a:gd name="connsiteY99" fmla="*/ 782320 h 4043680"/>
                  <a:gd name="connsiteX100" fmla="*/ 1307253 w 3557693"/>
                  <a:gd name="connsiteY100" fmla="*/ 619760 h 4043680"/>
                  <a:gd name="connsiteX101" fmla="*/ 1286933 w 3557693"/>
                  <a:gd name="connsiteY101" fmla="*/ 589280 h 4043680"/>
                  <a:gd name="connsiteX102" fmla="*/ 1256453 w 3557693"/>
                  <a:gd name="connsiteY102" fmla="*/ 670560 h 4043680"/>
                  <a:gd name="connsiteX103" fmla="*/ 1266613 w 3557693"/>
                  <a:gd name="connsiteY103" fmla="*/ 772160 h 4043680"/>
                  <a:gd name="connsiteX104" fmla="*/ 1185333 w 3557693"/>
                  <a:gd name="connsiteY104" fmla="*/ 690880 h 4043680"/>
                  <a:gd name="connsiteX105" fmla="*/ 1012613 w 3557693"/>
                  <a:gd name="connsiteY105" fmla="*/ 508000 h 4043680"/>
                  <a:gd name="connsiteX106" fmla="*/ 941493 w 3557693"/>
                  <a:gd name="connsiteY106" fmla="*/ 375920 h 4043680"/>
                  <a:gd name="connsiteX107" fmla="*/ 890693 w 3557693"/>
                  <a:gd name="connsiteY107" fmla="*/ 294640 h 4043680"/>
                  <a:gd name="connsiteX108" fmla="*/ 860213 w 3557693"/>
                  <a:gd name="connsiteY108" fmla="*/ 294640 h 4043680"/>
                  <a:gd name="connsiteX109" fmla="*/ 880533 w 3557693"/>
                  <a:gd name="connsiteY109" fmla="*/ 365760 h 4043680"/>
                  <a:gd name="connsiteX110" fmla="*/ 982133 w 3557693"/>
                  <a:gd name="connsiteY110" fmla="*/ 548640 h 4043680"/>
                  <a:gd name="connsiteX111" fmla="*/ 1083733 w 3557693"/>
                  <a:gd name="connsiteY111" fmla="*/ 650240 h 4043680"/>
                  <a:gd name="connsiteX112" fmla="*/ 1012613 w 3557693"/>
                  <a:gd name="connsiteY112" fmla="*/ 650240 h 4043680"/>
                  <a:gd name="connsiteX113" fmla="*/ 850053 w 3557693"/>
                  <a:gd name="connsiteY113" fmla="*/ 579120 h 4043680"/>
                  <a:gd name="connsiteX114" fmla="*/ 829733 w 3557693"/>
                  <a:gd name="connsiteY114" fmla="*/ 599440 h 4043680"/>
                  <a:gd name="connsiteX115" fmla="*/ 921173 w 3557693"/>
                  <a:gd name="connsiteY115" fmla="*/ 650240 h 4043680"/>
                  <a:gd name="connsiteX116" fmla="*/ 1073573 w 3557693"/>
                  <a:gd name="connsiteY116" fmla="*/ 711200 h 4043680"/>
                  <a:gd name="connsiteX117" fmla="*/ 1124373 w 3557693"/>
                  <a:gd name="connsiteY117" fmla="*/ 721360 h 4043680"/>
                  <a:gd name="connsiteX118" fmla="*/ 1246293 w 3557693"/>
                  <a:gd name="connsiteY118" fmla="*/ 822960 h 4043680"/>
                  <a:gd name="connsiteX119" fmla="*/ 1286933 w 3557693"/>
                  <a:gd name="connsiteY119" fmla="*/ 853440 h 4043680"/>
                  <a:gd name="connsiteX120" fmla="*/ 1398693 w 3557693"/>
                  <a:gd name="connsiteY120" fmla="*/ 985520 h 4043680"/>
                  <a:gd name="connsiteX121" fmla="*/ 1500293 w 3557693"/>
                  <a:gd name="connsiteY121" fmla="*/ 1117600 h 4043680"/>
                  <a:gd name="connsiteX122" fmla="*/ 1683173 w 3557693"/>
                  <a:gd name="connsiteY122" fmla="*/ 1290320 h 4043680"/>
                  <a:gd name="connsiteX123" fmla="*/ 1845733 w 3557693"/>
                  <a:gd name="connsiteY123" fmla="*/ 1422400 h 4043680"/>
                  <a:gd name="connsiteX124" fmla="*/ 1866053 w 3557693"/>
                  <a:gd name="connsiteY124" fmla="*/ 1473200 h 4043680"/>
                  <a:gd name="connsiteX125" fmla="*/ 1886373 w 3557693"/>
                  <a:gd name="connsiteY125" fmla="*/ 1625600 h 4043680"/>
                  <a:gd name="connsiteX126" fmla="*/ 1896533 w 3557693"/>
                  <a:gd name="connsiteY126" fmla="*/ 1717040 h 4043680"/>
                  <a:gd name="connsiteX127" fmla="*/ 1886373 w 3557693"/>
                  <a:gd name="connsiteY127" fmla="*/ 1879600 h 4043680"/>
                  <a:gd name="connsiteX128" fmla="*/ 1774613 w 3557693"/>
                  <a:gd name="connsiteY128" fmla="*/ 1828800 h 4043680"/>
                  <a:gd name="connsiteX129" fmla="*/ 1500293 w 3557693"/>
                  <a:gd name="connsiteY129" fmla="*/ 1778000 h 4043680"/>
                  <a:gd name="connsiteX130" fmla="*/ 1256453 w 3557693"/>
                  <a:gd name="connsiteY130" fmla="*/ 1706880 h 4043680"/>
                  <a:gd name="connsiteX131" fmla="*/ 900853 w 3557693"/>
                  <a:gd name="connsiteY131" fmla="*/ 1574800 h 4043680"/>
                  <a:gd name="connsiteX132" fmla="*/ 667173 w 3557693"/>
                  <a:gd name="connsiteY132" fmla="*/ 1341120 h 4043680"/>
                  <a:gd name="connsiteX133" fmla="*/ 514773 w 3557693"/>
                  <a:gd name="connsiteY133" fmla="*/ 1137920 h 4043680"/>
                  <a:gd name="connsiteX134" fmla="*/ 423333 w 3557693"/>
                  <a:gd name="connsiteY134" fmla="*/ 1036320 h 4043680"/>
                  <a:gd name="connsiteX135" fmla="*/ 362373 w 3557693"/>
                  <a:gd name="connsiteY135" fmla="*/ 1046480 h 4043680"/>
                  <a:gd name="connsiteX136" fmla="*/ 443653 w 3557693"/>
                  <a:gd name="connsiteY136" fmla="*/ 1137920 h 4043680"/>
                  <a:gd name="connsiteX137" fmla="*/ 565573 w 3557693"/>
                  <a:gd name="connsiteY137" fmla="*/ 1320800 h 4043680"/>
                  <a:gd name="connsiteX138" fmla="*/ 626533 w 3557693"/>
                  <a:gd name="connsiteY138" fmla="*/ 1402080 h 4043680"/>
                  <a:gd name="connsiteX139" fmla="*/ 555413 w 3557693"/>
                  <a:gd name="connsiteY139" fmla="*/ 1391920 h 4043680"/>
                  <a:gd name="connsiteX140" fmla="*/ 382693 w 3557693"/>
                  <a:gd name="connsiteY140" fmla="*/ 1300480 h 4043680"/>
                  <a:gd name="connsiteX141" fmla="*/ 209973 w 3557693"/>
                  <a:gd name="connsiteY141" fmla="*/ 1178560 h 4043680"/>
                  <a:gd name="connsiteX142" fmla="*/ 47413 w 3557693"/>
                  <a:gd name="connsiteY142" fmla="*/ 1046480 h 4043680"/>
                  <a:gd name="connsiteX143" fmla="*/ 6773 w 3557693"/>
                  <a:gd name="connsiteY143" fmla="*/ 1056640 h 4043680"/>
                  <a:gd name="connsiteX144" fmla="*/ 88053 w 3557693"/>
                  <a:gd name="connsiteY144" fmla="*/ 1127760 h 4043680"/>
                  <a:gd name="connsiteX145" fmla="*/ 362373 w 3557693"/>
                  <a:gd name="connsiteY145" fmla="*/ 1351280 h 4043680"/>
                  <a:gd name="connsiteX146" fmla="*/ 606213 w 3557693"/>
                  <a:gd name="connsiteY146" fmla="*/ 1463040 h 4043680"/>
                  <a:gd name="connsiteX147" fmla="*/ 707813 w 3557693"/>
                  <a:gd name="connsiteY147" fmla="*/ 1483360 h 4043680"/>
                  <a:gd name="connsiteX148" fmla="*/ 758613 w 3557693"/>
                  <a:gd name="connsiteY148" fmla="*/ 1544320 h 4043680"/>
                  <a:gd name="connsiteX149" fmla="*/ 819573 w 3557693"/>
                  <a:gd name="connsiteY149" fmla="*/ 1595120 h 4043680"/>
                  <a:gd name="connsiteX150" fmla="*/ 911013 w 3557693"/>
                  <a:gd name="connsiteY150" fmla="*/ 1645920 h 4043680"/>
                  <a:gd name="connsiteX151" fmla="*/ 1236133 w 3557693"/>
                  <a:gd name="connsiteY151" fmla="*/ 1767840 h 4043680"/>
                  <a:gd name="connsiteX152" fmla="*/ 1540933 w 3557693"/>
                  <a:gd name="connsiteY152" fmla="*/ 1879600 h 4043680"/>
                  <a:gd name="connsiteX153" fmla="*/ 1652693 w 3557693"/>
                  <a:gd name="connsiteY153" fmla="*/ 1950720 h 4043680"/>
                  <a:gd name="connsiteX154" fmla="*/ 1469813 w 3557693"/>
                  <a:gd name="connsiteY154" fmla="*/ 1920240 h 4043680"/>
                  <a:gd name="connsiteX155" fmla="*/ 1286933 w 3557693"/>
                  <a:gd name="connsiteY155" fmla="*/ 1920240 h 4043680"/>
                  <a:gd name="connsiteX156" fmla="*/ 1053253 w 3557693"/>
                  <a:gd name="connsiteY156" fmla="*/ 1899920 h 4043680"/>
                  <a:gd name="connsiteX157" fmla="*/ 809413 w 3557693"/>
                  <a:gd name="connsiteY157" fmla="*/ 1828800 h 4043680"/>
                  <a:gd name="connsiteX158" fmla="*/ 545253 w 3557693"/>
                  <a:gd name="connsiteY158" fmla="*/ 1737360 h 4043680"/>
                  <a:gd name="connsiteX159" fmla="*/ 514773 w 3557693"/>
                  <a:gd name="connsiteY159" fmla="*/ 1727200 h 4043680"/>
                  <a:gd name="connsiteX160" fmla="*/ 382693 w 3557693"/>
                  <a:gd name="connsiteY160" fmla="*/ 1635760 h 4043680"/>
                  <a:gd name="connsiteX161" fmla="*/ 342053 w 3557693"/>
                  <a:gd name="connsiteY161" fmla="*/ 1645920 h 4043680"/>
                  <a:gd name="connsiteX162" fmla="*/ 474133 w 3557693"/>
                  <a:gd name="connsiteY162" fmla="*/ 1767840 h 4043680"/>
                  <a:gd name="connsiteX163" fmla="*/ 728133 w 3557693"/>
                  <a:gd name="connsiteY163" fmla="*/ 1849120 h 4043680"/>
                  <a:gd name="connsiteX164" fmla="*/ 606213 w 3557693"/>
                  <a:gd name="connsiteY164" fmla="*/ 1849120 h 4043680"/>
                  <a:gd name="connsiteX165" fmla="*/ 474133 w 3557693"/>
                  <a:gd name="connsiteY165" fmla="*/ 1838960 h 4043680"/>
                  <a:gd name="connsiteX166" fmla="*/ 474133 w 3557693"/>
                  <a:gd name="connsiteY166" fmla="*/ 1889760 h 4043680"/>
                  <a:gd name="connsiteX167" fmla="*/ 585893 w 3557693"/>
                  <a:gd name="connsiteY167" fmla="*/ 1889760 h 4043680"/>
                  <a:gd name="connsiteX168" fmla="*/ 789093 w 3557693"/>
                  <a:gd name="connsiteY168" fmla="*/ 1889760 h 4043680"/>
                  <a:gd name="connsiteX169" fmla="*/ 992293 w 3557693"/>
                  <a:gd name="connsiteY169" fmla="*/ 1930400 h 4043680"/>
                  <a:gd name="connsiteX170" fmla="*/ 1266613 w 3557693"/>
                  <a:gd name="connsiteY170" fmla="*/ 1950720 h 4043680"/>
                  <a:gd name="connsiteX171" fmla="*/ 1520613 w 3557693"/>
                  <a:gd name="connsiteY171" fmla="*/ 1981200 h 4043680"/>
                  <a:gd name="connsiteX172" fmla="*/ 1693333 w 3557693"/>
                  <a:gd name="connsiteY172" fmla="*/ 2021840 h 4043680"/>
                  <a:gd name="connsiteX173" fmla="*/ 1744133 w 3557693"/>
                  <a:gd name="connsiteY173" fmla="*/ 2123440 h 4043680"/>
                  <a:gd name="connsiteX174" fmla="*/ 1794933 w 3557693"/>
                  <a:gd name="connsiteY174" fmla="*/ 2255520 h 4043680"/>
                  <a:gd name="connsiteX175" fmla="*/ 1805093 w 3557693"/>
                  <a:gd name="connsiteY175" fmla="*/ 2499360 h 4043680"/>
                  <a:gd name="connsiteX176" fmla="*/ 1784773 w 3557693"/>
                  <a:gd name="connsiteY176" fmla="*/ 2753360 h 4043680"/>
                  <a:gd name="connsiteX177" fmla="*/ 1733973 w 3557693"/>
                  <a:gd name="connsiteY177" fmla="*/ 3048000 h 4043680"/>
                  <a:gd name="connsiteX178" fmla="*/ 1683173 w 3557693"/>
                  <a:gd name="connsiteY178" fmla="*/ 3342640 h 4043680"/>
                  <a:gd name="connsiteX179" fmla="*/ 1632373 w 3557693"/>
                  <a:gd name="connsiteY179" fmla="*/ 3586480 h 4043680"/>
                  <a:gd name="connsiteX180" fmla="*/ 1825413 w 3557693"/>
                  <a:gd name="connsiteY180" fmla="*/ 3667760 h 4043680"/>
                  <a:gd name="connsiteX181" fmla="*/ 2120053 w 3557693"/>
                  <a:gd name="connsiteY181" fmla="*/ 3677920 h 4043680"/>
                  <a:gd name="connsiteX182" fmla="*/ 2191173 w 3557693"/>
                  <a:gd name="connsiteY182" fmla="*/ 3627120 h 4043680"/>
                  <a:gd name="connsiteX183" fmla="*/ 2181013 w 3557693"/>
                  <a:gd name="connsiteY183" fmla="*/ 3271520 h 4043680"/>
                  <a:gd name="connsiteX184" fmla="*/ 2140373 w 3557693"/>
                  <a:gd name="connsiteY184" fmla="*/ 2479040 h 4043680"/>
                  <a:gd name="connsiteX0" fmla="*/ 2160693 w 3557693"/>
                  <a:gd name="connsiteY0" fmla="*/ 2987040 h 3694853"/>
                  <a:gd name="connsiteX1" fmla="*/ 2150533 w 3557693"/>
                  <a:gd name="connsiteY1" fmla="*/ 2387600 h 3694853"/>
                  <a:gd name="connsiteX2" fmla="*/ 2302933 w 3557693"/>
                  <a:gd name="connsiteY2" fmla="*/ 2103120 h 3694853"/>
                  <a:gd name="connsiteX3" fmla="*/ 2628053 w 3557693"/>
                  <a:gd name="connsiteY3" fmla="*/ 1838960 h 3694853"/>
                  <a:gd name="connsiteX4" fmla="*/ 3014133 w 3557693"/>
                  <a:gd name="connsiteY4" fmla="*/ 1615440 h 3694853"/>
                  <a:gd name="connsiteX5" fmla="*/ 3288453 w 3557693"/>
                  <a:gd name="connsiteY5" fmla="*/ 1503680 h 3694853"/>
                  <a:gd name="connsiteX6" fmla="*/ 3471333 w 3557693"/>
                  <a:gd name="connsiteY6" fmla="*/ 1391920 h 3694853"/>
                  <a:gd name="connsiteX7" fmla="*/ 3552613 w 3557693"/>
                  <a:gd name="connsiteY7" fmla="*/ 1280160 h 3694853"/>
                  <a:gd name="connsiteX8" fmla="*/ 3501813 w 3557693"/>
                  <a:gd name="connsiteY8" fmla="*/ 1270000 h 3694853"/>
                  <a:gd name="connsiteX9" fmla="*/ 3430693 w 3557693"/>
                  <a:gd name="connsiteY9" fmla="*/ 1371600 h 3694853"/>
                  <a:gd name="connsiteX10" fmla="*/ 3237653 w 3557693"/>
                  <a:gd name="connsiteY10" fmla="*/ 1473200 h 3694853"/>
                  <a:gd name="connsiteX11" fmla="*/ 2922693 w 3557693"/>
                  <a:gd name="connsiteY11" fmla="*/ 1605280 h 3694853"/>
                  <a:gd name="connsiteX12" fmla="*/ 2892213 w 3557693"/>
                  <a:gd name="connsiteY12" fmla="*/ 1595120 h 3694853"/>
                  <a:gd name="connsiteX13" fmla="*/ 2922693 w 3557693"/>
                  <a:gd name="connsiteY13" fmla="*/ 1483360 h 3694853"/>
                  <a:gd name="connsiteX14" fmla="*/ 2983653 w 3557693"/>
                  <a:gd name="connsiteY14" fmla="*/ 1320800 h 3694853"/>
                  <a:gd name="connsiteX15" fmla="*/ 2983653 w 3557693"/>
                  <a:gd name="connsiteY15" fmla="*/ 1270000 h 3694853"/>
                  <a:gd name="connsiteX16" fmla="*/ 2932853 w 3557693"/>
                  <a:gd name="connsiteY16" fmla="*/ 1280160 h 3694853"/>
                  <a:gd name="connsiteX17" fmla="*/ 2902373 w 3557693"/>
                  <a:gd name="connsiteY17" fmla="*/ 1361440 h 3694853"/>
                  <a:gd name="connsiteX18" fmla="*/ 2821093 w 3557693"/>
                  <a:gd name="connsiteY18" fmla="*/ 1584960 h 3694853"/>
                  <a:gd name="connsiteX19" fmla="*/ 2790613 w 3557693"/>
                  <a:gd name="connsiteY19" fmla="*/ 1666240 h 3694853"/>
                  <a:gd name="connsiteX20" fmla="*/ 2668693 w 3557693"/>
                  <a:gd name="connsiteY20" fmla="*/ 1737360 h 3694853"/>
                  <a:gd name="connsiteX21" fmla="*/ 2475653 w 3557693"/>
                  <a:gd name="connsiteY21" fmla="*/ 1838960 h 3694853"/>
                  <a:gd name="connsiteX22" fmla="*/ 2374053 w 3557693"/>
                  <a:gd name="connsiteY22" fmla="*/ 1899920 h 3694853"/>
                  <a:gd name="connsiteX23" fmla="*/ 2231813 w 3557693"/>
                  <a:gd name="connsiteY23" fmla="*/ 2011680 h 3694853"/>
                  <a:gd name="connsiteX24" fmla="*/ 2313093 w 3557693"/>
                  <a:gd name="connsiteY24" fmla="*/ 1666240 h 3694853"/>
                  <a:gd name="connsiteX25" fmla="*/ 2384213 w 3557693"/>
                  <a:gd name="connsiteY25" fmla="*/ 1280160 h 3694853"/>
                  <a:gd name="connsiteX26" fmla="*/ 2597573 w 3557693"/>
                  <a:gd name="connsiteY26" fmla="*/ 1056640 h 3694853"/>
                  <a:gd name="connsiteX27" fmla="*/ 2668693 w 3557693"/>
                  <a:gd name="connsiteY27" fmla="*/ 894080 h 3694853"/>
                  <a:gd name="connsiteX28" fmla="*/ 2628053 w 3557693"/>
                  <a:gd name="connsiteY28" fmla="*/ 894080 h 3694853"/>
                  <a:gd name="connsiteX29" fmla="*/ 2567093 w 3557693"/>
                  <a:gd name="connsiteY29" fmla="*/ 1026160 h 3694853"/>
                  <a:gd name="connsiteX30" fmla="*/ 2414693 w 3557693"/>
                  <a:gd name="connsiteY30" fmla="*/ 1148080 h 3694853"/>
                  <a:gd name="connsiteX31" fmla="*/ 2465493 w 3557693"/>
                  <a:gd name="connsiteY31" fmla="*/ 975360 h 3694853"/>
                  <a:gd name="connsiteX32" fmla="*/ 2546773 w 3557693"/>
                  <a:gd name="connsiteY32" fmla="*/ 680720 h 3694853"/>
                  <a:gd name="connsiteX33" fmla="*/ 2648373 w 3557693"/>
                  <a:gd name="connsiteY33" fmla="*/ 589280 h 3694853"/>
                  <a:gd name="connsiteX34" fmla="*/ 2729653 w 3557693"/>
                  <a:gd name="connsiteY34" fmla="*/ 497840 h 3694853"/>
                  <a:gd name="connsiteX35" fmla="*/ 2739813 w 3557693"/>
                  <a:gd name="connsiteY35" fmla="*/ 447040 h 3694853"/>
                  <a:gd name="connsiteX36" fmla="*/ 2699173 w 3557693"/>
                  <a:gd name="connsiteY36" fmla="*/ 467360 h 3694853"/>
                  <a:gd name="connsiteX37" fmla="*/ 2628053 w 3557693"/>
                  <a:gd name="connsiteY37" fmla="*/ 548640 h 3694853"/>
                  <a:gd name="connsiteX38" fmla="*/ 2567093 w 3557693"/>
                  <a:gd name="connsiteY38" fmla="*/ 579120 h 3694853"/>
                  <a:gd name="connsiteX39" fmla="*/ 2678853 w 3557693"/>
                  <a:gd name="connsiteY39" fmla="*/ 274320 h 3694853"/>
                  <a:gd name="connsiteX40" fmla="*/ 2729653 w 3557693"/>
                  <a:gd name="connsiteY40" fmla="*/ 40640 h 3694853"/>
                  <a:gd name="connsiteX41" fmla="*/ 2689013 w 3557693"/>
                  <a:gd name="connsiteY41" fmla="*/ 30480 h 3694853"/>
                  <a:gd name="connsiteX42" fmla="*/ 2668693 w 3557693"/>
                  <a:gd name="connsiteY42" fmla="*/ 142240 h 3694853"/>
                  <a:gd name="connsiteX43" fmla="*/ 2617893 w 3557693"/>
                  <a:gd name="connsiteY43" fmla="*/ 314960 h 3694853"/>
                  <a:gd name="connsiteX44" fmla="*/ 2597573 w 3557693"/>
                  <a:gd name="connsiteY44" fmla="*/ 314960 h 3694853"/>
                  <a:gd name="connsiteX45" fmla="*/ 2556933 w 3557693"/>
                  <a:gd name="connsiteY45" fmla="*/ 172720 h 3694853"/>
                  <a:gd name="connsiteX46" fmla="*/ 2526453 w 3557693"/>
                  <a:gd name="connsiteY46" fmla="*/ 81280 h 3694853"/>
                  <a:gd name="connsiteX47" fmla="*/ 2495973 w 3557693"/>
                  <a:gd name="connsiteY47" fmla="*/ 111760 h 3694853"/>
                  <a:gd name="connsiteX48" fmla="*/ 2516293 w 3557693"/>
                  <a:gd name="connsiteY48" fmla="*/ 172720 h 3694853"/>
                  <a:gd name="connsiteX49" fmla="*/ 2546773 w 3557693"/>
                  <a:gd name="connsiteY49" fmla="*/ 284480 h 3694853"/>
                  <a:gd name="connsiteX50" fmla="*/ 2567093 w 3557693"/>
                  <a:gd name="connsiteY50" fmla="*/ 375920 h 3694853"/>
                  <a:gd name="connsiteX51" fmla="*/ 2577253 w 3557693"/>
                  <a:gd name="connsiteY51" fmla="*/ 406400 h 3694853"/>
                  <a:gd name="connsiteX52" fmla="*/ 2495973 w 3557693"/>
                  <a:gd name="connsiteY52" fmla="*/ 640080 h 3694853"/>
                  <a:gd name="connsiteX53" fmla="*/ 2424853 w 3557693"/>
                  <a:gd name="connsiteY53" fmla="*/ 894080 h 3694853"/>
                  <a:gd name="connsiteX54" fmla="*/ 2363893 w 3557693"/>
                  <a:gd name="connsiteY54" fmla="*/ 863600 h 3694853"/>
                  <a:gd name="connsiteX55" fmla="*/ 2262293 w 3557693"/>
                  <a:gd name="connsiteY55" fmla="*/ 690880 h 3694853"/>
                  <a:gd name="connsiteX56" fmla="*/ 2221653 w 3557693"/>
                  <a:gd name="connsiteY56" fmla="*/ 609600 h 3694853"/>
                  <a:gd name="connsiteX57" fmla="*/ 2201333 w 3557693"/>
                  <a:gd name="connsiteY57" fmla="*/ 640080 h 3694853"/>
                  <a:gd name="connsiteX58" fmla="*/ 2241973 w 3557693"/>
                  <a:gd name="connsiteY58" fmla="*/ 741680 h 3694853"/>
                  <a:gd name="connsiteX59" fmla="*/ 2302933 w 3557693"/>
                  <a:gd name="connsiteY59" fmla="*/ 853440 h 3694853"/>
                  <a:gd name="connsiteX60" fmla="*/ 2353733 w 3557693"/>
                  <a:gd name="connsiteY60" fmla="*/ 934720 h 3694853"/>
                  <a:gd name="connsiteX61" fmla="*/ 2384213 w 3557693"/>
                  <a:gd name="connsiteY61" fmla="*/ 965200 h 3694853"/>
                  <a:gd name="connsiteX62" fmla="*/ 2363893 w 3557693"/>
                  <a:gd name="connsiteY62" fmla="*/ 1076960 h 3694853"/>
                  <a:gd name="connsiteX63" fmla="*/ 2262293 w 3557693"/>
                  <a:gd name="connsiteY63" fmla="*/ 1422400 h 3694853"/>
                  <a:gd name="connsiteX64" fmla="*/ 2211493 w 3557693"/>
                  <a:gd name="connsiteY64" fmla="*/ 1676400 h 3694853"/>
                  <a:gd name="connsiteX65" fmla="*/ 2160693 w 3557693"/>
                  <a:gd name="connsiteY65" fmla="*/ 1818640 h 3694853"/>
                  <a:gd name="connsiteX66" fmla="*/ 2089573 w 3557693"/>
                  <a:gd name="connsiteY66" fmla="*/ 1838960 h 3694853"/>
                  <a:gd name="connsiteX67" fmla="*/ 2048933 w 3557693"/>
                  <a:gd name="connsiteY67" fmla="*/ 1686560 h 3694853"/>
                  <a:gd name="connsiteX68" fmla="*/ 1957493 w 3557693"/>
                  <a:gd name="connsiteY68" fmla="*/ 1351280 h 3694853"/>
                  <a:gd name="connsiteX69" fmla="*/ 1845733 w 3557693"/>
                  <a:gd name="connsiteY69" fmla="*/ 894080 h 3694853"/>
                  <a:gd name="connsiteX70" fmla="*/ 1805093 w 3557693"/>
                  <a:gd name="connsiteY70" fmla="*/ 436880 h 3694853"/>
                  <a:gd name="connsiteX71" fmla="*/ 1815253 w 3557693"/>
                  <a:gd name="connsiteY71" fmla="*/ 254000 h 3694853"/>
                  <a:gd name="connsiteX72" fmla="*/ 1774613 w 3557693"/>
                  <a:gd name="connsiteY72" fmla="*/ 213360 h 3694853"/>
                  <a:gd name="connsiteX73" fmla="*/ 1764453 w 3557693"/>
                  <a:gd name="connsiteY73" fmla="*/ 365760 h 3694853"/>
                  <a:gd name="connsiteX74" fmla="*/ 1764453 w 3557693"/>
                  <a:gd name="connsiteY74" fmla="*/ 558800 h 3694853"/>
                  <a:gd name="connsiteX75" fmla="*/ 1774613 w 3557693"/>
                  <a:gd name="connsiteY75" fmla="*/ 670560 h 3694853"/>
                  <a:gd name="connsiteX76" fmla="*/ 1733973 w 3557693"/>
                  <a:gd name="connsiteY76" fmla="*/ 609600 h 3694853"/>
                  <a:gd name="connsiteX77" fmla="*/ 1622213 w 3557693"/>
                  <a:gd name="connsiteY77" fmla="*/ 406400 h 3694853"/>
                  <a:gd name="connsiteX78" fmla="*/ 1571413 w 3557693"/>
                  <a:gd name="connsiteY78" fmla="*/ 142240 h 3694853"/>
                  <a:gd name="connsiteX79" fmla="*/ 1540933 w 3557693"/>
                  <a:gd name="connsiteY79" fmla="*/ 60960 h 3694853"/>
                  <a:gd name="connsiteX80" fmla="*/ 1520613 w 3557693"/>
                  <a:gd name="connsiteY80" fmla="*/ 121920 h 3694853"/>
                  <a:gd name="connsiteX81" fmla="*/ 1551093 w 3557693"/>
                  <a:gd name="connsiteY81" fmla="*/ 365760 h 3694853"/>
                  <a:gd name="connsiteX82" fmla="*/ 1571413 w 3557693"/>
                  <a:gd name="connsiteY82" fmla="*/ 426720 h 3694853"/>
                  <a:gd name="connsiteX83" fmla="*/ 1540933 w 3557693"/>
                  <a:gd name="connsiteY83" fmla="*/ 416560 h 3694853"/>
                  <a:gd name="connsiteX84" fmla="*/ 1439333 w 3557693"/>
                  <a:gd name="connsiteY84" fmla="*/ 335280 h 3694853"/>
                  <a:gd name="connsiteX85" fmla="*/ 1327573 w 3557693"/>
                  <a:gd name="connsiteY85" fmla="*/ 274320 h 3694853"/>
                  <a:gd name="connsiteX86" fmla="*/ 1317413 w 3557693"/>
                  <a:gd name="connsiteY86" fmla="*/ 304800 h 3694853"/>
                  <a:gd name="connsiteX87" fmla="*/ 1429173 w 3557693"/>
                  <a:gd name="connsiteY87" fmla="*/ 396240 h 3694853"/>
                  <a:gd name="connsiteX88" fmla="*/ 1571413 w 3557693"/>
                  <a:gd name="connsiteY88" fmla="*/ 477520 h 3694853"/>
                  <a:gd name="connsiteX89" fmla="*/ 1601893 w 3557693"/>
                  <a:gd name="connsiteY89" fmla="*/ 497840 h 3694853"/>
                  <a:gd name="connsiteX90" fmla="*/ 1683173 w 3557693"/>
                  <a:gd name="connsiteY90" fmla="*/ 629920 h 3694853"/>
                  <a:gd name="connsiteX91" fmla="*/ 1764453 w 3557693"/>
                  <a:gd name="connsiteY91" fmla="*/ 731520 h 3694853"/>
                  <a:gd name="connsiteX92" fmla="*/ 1784773 w 3557693"/>
                  <a:gd name="connsiteY92" fmla="*/ 843280 h 3694853"/>
                  <a:gd name="connsiteX93" fmla="*/ 1815253 w 3557693"/>
                  <a:gd name="connsiteY93" fmla="*/ 1036320 h 3694853"/>
                  <a:gd name="connsiteX94" fmla="*/ 1876213 w 3557693"/>
                  <a:gd name="connsiteY94" fmla="*/ 1310640 h 3694853"/>
                  <a:gd name="connsiteX95" fmla="*/ 1855893 w 3557693"/>
                  <a:gd name="connsiteY95" fmla="*/ 1310640 h 3694853"/>
                  <a:gd name="connsiteX96" fmla="*/ 1591733 w 3557693"/>
                  <a:gd name="connsiteY96" fmla="*/ 1137920 h 3694853"/>
                  <a:gd name="connsiteX97" fmla="*/ 1408853 w 3557693"/>
                  <a:gd name="connsiteY97" fmla="*/ 914400 h 3694853"/>
                  <a:gd name="connsiteX98" fmla="*/ 1327573 w 3557693"/>
                  <a:gd name="connsiteY98" fmla="*/ 782320 h 3694853"/>
                  <a:gd name="connsiteX99" fmla="*/ 1307253 w 3557693"/>
                  <a:gd name="connsiteY99" fmla="*/ 619760 h 3694853"/>
                  <a:gd name="connsiteX100" fmla="*/ 1286933 w 3557693"/>
                  <a:gd name="connsiteY100" fmla="*/ 589280 h 3694853"/>
                  <a:gd name="connsiteX101" fmla="*/ 1256453 w 3557693"/>
                  <a:gd name="connsiteY101" fmla="*/ 670560 h 3694853"/>
                  <a:gd name="connsiteX102" fmla="*/ 1266613 w 3557693"/>
                  <a:gd name="connsiteY102" fmla="*/ 772160 h 3694853"/>
                  <a:gd name="connsiteX103" fmla="*/ 1185333 w 3557693"/>
                  <a:gd name="connsiteY103" fmla="*/ 690880 h 3694853"/>
                  <a:gd name="connsiteX104" fmla="*/ 1012613 w 3557693"/>
                  <a:gd name="connsiteY104" fmla="*/ 508000 h 3694853"/>
                  <a:gd name="connsiteX105" fmla="*/ 941493 w 3557693"/>
                  <a:gd name="connsiteY105" fmla="*/ 375920 h 3694853"/>
                  <a:gd name="connsiteX106" fmla="*/ 890693 w 3557693"/>
                  <a:gd name="connsiteY106" fmla="*/ 294640 h 3694853"/>
                  <a:gd name="connsiteX107" fmla="*/ 860213 w 3557693"/>
                  <a:gd name="connsiteY107" fmla="*/ 294640 h 3694853"/>
                  <a:gd name="connsiteX108" fmla="*/ 880533 w 3557693"/>
                  <a:gd name="connsiteY108" fmla="*/ 365760 h 3694853"/>
                  <a:gd name="connsiteX109" fmla="*/ 982133 w 3557693"/>
                  <a:gd name="connsiteY109" fmla="*/ 548640 h 3694853"/>
                  <a:gd name="connsiteX110" fmla="*/ 1083733 w 3557693"/>
                  <a:gd name="connsiteY110" fmla="*/ 650240 h 3694853"/>
                  <a:gd name="connsiteX111" fmla="*/ 1012613 w 3557693"/>
                  <a:gd name="connsiteY111" fmla="*/ 650240 h 3694853"/>
                  <a:gd name="connsiteX112" fmla="*/ 850053 w 3557693"/>
                  <a:gd name="connsiteY112" fmla="*/ 579120 h 3694853"/>
                  <a:gd name="connsiteX113" fmla="*/ 829733 w 3557693"/>
                  <a:gd name="connsiteY113" fmla="*/ 599440 h 3694853"/>
                  <a:gd name="connsiteX114" fmla="*/ 921173 w 3557693"/>
                  <a:gd name="connsiteY114" fmla="*/ 650240 h 3694853"/>
                  <a:gd name="connsiteX115" fmla="*/ 1073573 w 3557693"/>
                  <a:gd name="connsiteY115" fmla="*/ 711200 h 3694853"/>
                  <a:gd name="connsiteX116" fmla="*/ 1124373 w 3557693"/>
                  <a:gd name="connsiteY116" fmla="*/ 721360 h 3694853"/>
                  <a:gd name="connsiteX117" fmla="*/ 1246293 w 3557693"/>
                  <a:gd name="connsiteY117" fmla="*/ 822960 h 3694853"/>
                  <a:gd name="connsiteX118" fmla="*/ 1286933 w 3557693"/>
                  <a:gd name="connsiteY118" fmla="*/ 853440 h 3694853"/>
                  <a:gd name="connsiteX119" fmla="*/ 1398693 w 3557693"/>
                  <a:gd name="connsiteY119" fmla="*/ 985520 h 3694853"/>
                  <a:gd name="connsiteX120" fmla="*/ 1500293 w 3557693"/>
                  <a:gd name="connsiteY120" fmla="*/ 1117600 h 3694853"/>
                  <a:gd name="connsiteX121" fmla="*/ 1683173 w 3557693"/>
                  <a:gd name="connsiteY121" fmla="*/ 1290320 h 3694853"/>
                  <a:gd name="connsiteX122" fmla="*/ 1845733 w 3557693"/>
                  <a:gd name="connsiteY122" fmla="*/ 1422400 h 3694853"/>
                  <a:gd name="connsiteX123" fmla="*/ 1866053 w 3557693"/>
                  <a:gd name="connsiteY123" fmla="*/ 1473200 h 3694853"/>
                  <a:gd name="connsiteX124" fmla="*/ 1886373 w 3557693"/>
                  <a:gd name="connsiteY124" fmla="*/ 1625600 h 3694853"/>
                  <a:gd name="connsiteX125" fmla="*/ 1896533 w 3557693"/>
                  <a:gd name="connsiteY125" fmla="*/ 1717040 h 3694853"/>
                  <a:gd name="connsiteX126" fmla="*/ 1886373 w 3557693"/>
                  <a:gd name="connsiteY126" fmla="*/ 1879600 h 3694853"/>
                  <a:gd name="connsiteX127" fmla="*/ 1774613 w 3557693"/>
                  <a:gd name="connsiteY127" fmla="*/ 1828800 h 3694853"/>
                  <a:gd name="connsiteX128" fmla="*/ 1500293 w 3557693"/>
                  <a:gd name="connsiteY128" fmla="*/ 1778000 h 3694853"/>
                  <a:gd name="connsiteX129" fmla="*/ 1256453 w 3557693"/>
                  <a:gd name="connsiteY129" fmla="*/ 1706880 h 3694853"/>
                  <a:gd name="connsiteX130" fmla="*/ 900853 w 3557693"/>
                  <a:gd name="connsiteY130" fmla="*/ 1574800 h 3694853"/>
                  <a:gd name="connsiteX131" fmla="*/ 667173 w 3557693"/>
                  <a:gd name="connsiteY131" fmla="*/ 1341120 h 3694853"/>
                  <a:gd name="connsiteX132" fmla="*/ 514773 w 3557693"/>
                  <a:gd name="connsiteY132" fmla="*/ 1137920 h 3694853"/>
                  <a:gd name="connsiteX133" fmla="*/ 423333 w 3557693"/>
                  <a:gd name="connsiteY133" fmla="*/ 1036320 h 3694853"/>
                  <a:gd name="connsiteX134" fmla="*/ 362373 w 3557693"/>
                  <a:gd name="connsiteY134" fmla="*/ 1046480 h 3694853"/>
                  <a:gd name="connsiteX135" fmla="*/ 443653 w 3557693"/>
                  <a:gd name="connsiteY135" fmla="*/ 1137920 h 3694853"/>
                  <a:gd name="connsiteX136" fmla="*/ 565573 w 3557693"/>
                  <a:gd name="connsiteY136" fmla="*/ 1320800 h 3694853"/>
                  <a:gd name="connsiteX137" fmla="*/ 626533 w 3557693"/>
                  <a:gd name="connsiteY137" fmla="*/ 1402080 h 3694853"/>
                  <a:gd name="connsiteX138" fmla="*/ 555413 w 3557693"/>
                  <a:gd name="connsiteY138" fmla="*/ 1391920 h 3694853"/>
                  <a:gd name="connsiteX139" fmla="*/ 382693 w 3557693"/>
                  <a:gd name="connsiteY139" fmla="*/ 1300480 h 3694853"/>
                  <a:gd name="connsiteX140" fmla="*/ 209973 w 3557693"/>
                  <a:gd name="connsiteY140" fmla="*/ 1178560 h 3694853"/>
                  <a:gd name="connsiteX141" fmla="*/ 47413 w 3557693"/>
                  <a:gd name="connsiteY141" fmla="*/ 1046480 h 3694853"/>
                  <a:gd name="connsiteX142" fmla="*/ 6773 w 3557693"/>
                  <a:gd name="connsiteY142" fmla="*/ 1056640 h 3694853"/>
                  <a:gd name="connsiteX143" fmla="*/ 88053 w 3557693"/>
                  <a:gd name="connsiteY143" fmla="*/ 1127760 h 3694853"/>
                  <a:gd name="connsiteX144" fmla="*/ 362373 w 3557693"/>
                  <a:gd name="connsiteY144" fmla="*/ 1351280 h 3694853"/>
                  <a:gd name="connsiteX145" fmla="*/ 606213 w 3557693"/>
                  <a:gd name="connsiteY145" fmla="*/ 1463040 h 3694853"/>
                  <a:gd name="connsiteX146" fmla="*/ 707813 w 3557693"/>
                  <a:gd name="connsiteY146" fmla="*/ 1483360 h 3694853"/>
                  <a:gd name="connsiteX147" fmla="*/ 758613 w 3557693"/>
                  <a:gd name="connsiteY147" fmla="*/ 1544320 h 3694853"/>
                  <a:gd name="connsiteX148" fmla="*/ 819573 w 3557693"/>
                  <a:gd name="connsiteY148" fmla="*/ 1595120 h 3694853"/>
                  <a:gd name="connsiteX149" fmla="*/ 911013 w 3557693"/>
                  <a:gd name="connsiteY149" fmla="*/ 1645920 h 3694853"/>
                  <a:gd name="connsiteX150" fmla="*/ 1236133 w 3557693"/>
                  <a:gd name="connsiteY150" fmla="*/ 1767840 h 3694853"/>
                  <a:gd name="connsiteX151" fmla="*/ 1540933 w 3557693"/>
                  <a:gd name="connsiteY151" fmla="*/ 1879600 h 3694853"/>
                  <a:gd name="connsiteX152" fmla="*/ 1652693 w 3557693"/>
                  <a:gd name="connsiteY152" fmla="*/ 1950720 h 3694853"/>
                  <a:gd name="connsiteX153" fmla="*/ 1469813 w 3557693"/>
                  <a:gd name="connsiteY153" fmla="*/ 1920240 h 3694853"/>
                  <a:gd name="connsiteX154" fmla="*/ 1286933 w 3557693"/>
                  <a:gd name="connsiteY154" fmla="*/ 1920240 h 3694853"/>
                  <a:gd name="connsiteX155" fmla="*/ 1053253 w 3557693"/>
                  <a:gd name="connsiteY155" fmla="*/ 1899920 h 3694853"/>
                  <a:gd name="connsiteX156" fmla="*/ 809413 w 3557693"/>
                  <a:gd name="connsiteY156" fmla="*/ 1828800 h 3694853"/>
                  <a:gd name="connsiteX157" fmla="*/ 545253 w 3557693"/>
                  <a:gd name="connsiteY157" fmla="*/ 1737360 h 3694853"/>
                  <a:gd name="connsiteX158" fmla="*/ 514773 w 3557693"/>
                  <a:gd name="connsiteY158" fmla="*/ 1727200 h 3694853"/>
                  <a:gd name="connsiteX159" fmla="*/ 382693 w 3557693"/>
                  <a:gd name="connsiteY159" fmla="*/ 1635760 h 3694853"/>
                  <a:gd name="connsiteX160" fmla="*/ 342053 w 3557693"/>
                  <a:gd name="connsiteY160" fmla="*/ 1645920 h 3694853"/>
                  <a:gd name="connsiteX161" fmla="*/ 474133 w 3557693"/>
                  <a:gd name="connsiteY161" fmla="*/ 1767840 h 3694853"/>
                  <a:gd name="connsiteX162" fmla="*/ 728133 w 3557693"/>
                  <a:gd name="connsiteY162" fmla="*/ 1849120 h 3694853"/>
                  <a:gd name="connsiteX163" fmla="*/ 606213 w 3557693"/>
                  <a:gd name="connsiteY163" fmla="*/ 1849120 h 3694853"/>
                  <a:gd name="connsiteX164" fmla="*/ 474133 w 3557693"/>
                  <a:gd name="connsiteY164" fmla="*/ 1838960 h 3694853"/>
                  <a:gd name="connsiteX165" fmla="*/ 474133 w 3557693"/>
                  <a:gd name="connsiteY165" fmla="*/ 1889760 h 3694853"/>
                  <a:gd name="connsiteX166" fmla="*/ 585893 w 3557693"/>
                  <a:gd name="connsiteY166" fmla="*/ 1889760 h 3694853"/>
                  <a:gd name="connsiteX167" fmla="*/ 789093 w 3557693"/>
                  <a:gd name="connsiteY167" fmla="*/ 1889760 h 3694853"/>
                  <a:gd name="connsiteX168" fmla="*/ 992293 w 3557693"/>
                  <a:gd name="connsiteY168" fmla="*/ 1930400 h 3694853"/>
                  <a:gd name="connsiteX169" fmla="*/ 1266613 w 3557693"/>
                  <a:gd name="connsiteY169" fmla="*/ 1950720 h 3694853"/>
                  <a:gd name="connsiteX170" fmla="*/ 1520613 w 3557693"/>
                  <a:gd name="connsiteY170" fmla="*/ 1981200 h 3694853"/>
                  <a:gd name="connsiteX171" fmla="*/ 1693333 w 3557693"/>
                  <a:gd name="connsiteY171" fmla="*/ 2021840 h 3694853"/>
                  <a:gd name="connsiteX172" fmla="*/ 1744133 w 3557693"/>
                  <a:gd name="connsiteY172" fmla="*/ 2123440 h 3694853"/>
                  <a:gd name="connsiteX173" fmla="*/ 1794933 w 3557693"/>
                  <a:gd name="connsiteY173" fmla="*/ 2255520 h 3694853"/>
                  <a:gd name="connsiteX174" fmla="*/ 1805093 w 3557693"/>
                  <a:gd name="connsiteY174" fmla="*/ 2499360 h 3694853"/>
                  <a:gd name="connsiteX175" fmla="*/ 1784773 w 3557693"/>
                  <a:gd name="connsiteY175" fmla="*/ 2753360 h 3694853"/>
                  <a:gd name="connsiteX176" fmla="*/ 1733973 w 3557693"/>
                  <a:gd name="connsiteY176" fmla="*/ 3048000 h 3694853"/>
                  <a:gd name="connsiteX177" fmla="*/ 1683173 w 3557693"/>
                  <a:gd name="connsiteY177" fmla="*/ 3342640 h 3694853"/>
                  <a:gd name="connsiteX178" fmla="*/ 1632373 w 3557693"/>
                  <a:gd name="connsiteY178" fmla="*/ 3586480 h 3694853"/>
                  <a:gd name="connsiteX179" fmla="*/ 1825413 w 3557693"/>
                  <a:gd name="connsiteY179" fmla="*/ 3667760 h 3694853"/>
                  <a:gd name="connsiteX180" fmla="*/ 2120053 w 3557693"/>
                  <a:gd name="connsiteY180" fmla="*/ 3677920 h 3694853"/>
                  <a:gd name="connsiteX181" fmla="*/ 2191173 w 3557693"/>
                  <a:gd name="connsiteY181" fmla="*/ 3627120 h 3694853"/>
                  <a:gd name="connsiteX182" fmla="*/ 2181013 w 3557693"/>
                  <a:gd name="connsiteY182" fmla="*/ 3271520 h 3694853"/>
                  <a:gd name="connsiteX183" fmla="*/ 2140373 w 3557693"/>
                  <a:gd name="connsiteY183" fmla="*/ 2479040 h 3694853"/>
                  <a:gd name="connsiteX0" fmla="*/ 2150533 w 3557693"/>
                  <a:gd name="connsiteY0" fmla="*/ 2387600 h 3694853"/>
                  <a:gd name="connsiteX1" fmla="*/ 2302933 w 3557693"/>
                  <a:gd name="connsiteY1" fmla="*/ 2103120 h 3694853"/>
                  <a:gd name="connsiteX2" fmla="*/ 2628053 w 3557693"/>
                  <a:gd name="connsiteY2" fmla="*/ 1838960 h 3694853"/>
                  <a:gd name="connsiteX3" fmla="*/ 3014133 w 3557693"/>
                  <a:gd name="connsiteY3" fmla="*/ 1615440 h 3694853"/>
                  <a:gd name="connsiteX4" fmla="*/ 3288453 w 3557693"/>
                  <a:gd name="connsiteY4" fmla="*/ 1503680 h 3694853"/>
                  <a:gd name="connsiteX5" fmla="*/ 3471333 w 3557693"/>
                  <a:gd name="connsiteY5" fmla="*/ 1391920 h 3694853"/>
                  <a:gd name="connsiteX6" fmla="*/ 3552613 w 3557693"/>
                  <a:gd name="connsiteY6" fmla="*/ 1280160 h 3694853"/>
                  <a:gd name="connsiteX7" fmla="*/ 3501813 w 3557693"/>
                  <a:gd name="connsiteY7" fmla="*/ 1270000 h 3694853"/>
                  <a:gd name="connsiteX8" fmla="*/ 3430693 w 3557693"/>
                  <a:gd name="connsiteY8" fmla="*/ 1371600 h 3694853"/>
                  <a:gd name="connsiteX9" fmla="*/ 3237653 w 3557693"/>
                  <a:gd name="connsiteY9" fmla="*/ 1473200 h 3694853"/>
                  <a:gd name="connsiteX10" fmla="*/ 2922693 w 3557693"/>
                  <a:gd name="connsiteY10" fmla="*/ 1605280 h 3694853"/>
                  <a:gd name="connsiteX11" fmla="*/ 2892213 w 3557693"/>
                  <a:gd name="connsiteY11" fmla="*/ 1595120 h 3694853"/>
                  <a:gd name="connsiteX12" fmla="*/ 2922693 w 3557693"/>
                  <a:gd name="connsiteY12" fmla="*/ 1483360 h 3694853"/>
                  <a:gd name="connsiteX13" fmla="*/ 2983653 w 3557693"/>
                  <a:gd name="connsiteY13" fmla="*/ 1320800 h 3694853"/>
                  <a:gd name="connsiteX14" fmla="*/ 2983653 w 3557693"/>
                  <a:gd name="connsiteY14" fmla="*/ 1270000 h 3694853"/>
                  <a:gd name="connsiteX15" fmla="*/ 2932853 w 3557693"/>
                  <a:gd name="connsiteY15" fmla="*/ 1280160 h 3694853"/>
                  <a:gd name="connsiteX16" fmla="*/ 2902373 w 3557693"/>
                  <a:gd name="connsiteY16" fmla="*/ 1361440 h 3694853"/>
                  <a:gd name="connsiteX17" fmla="*/ 2821093 w 3557693"/>
                  <a:gd name="connsiteY17" fmla="*/ 1584960 h 3694853"/>
                  <a:gd name="connsiteX18" fmla="*/ 2790613 w 3557693"/>
                  <a:gd name="connsiteY18" fmla="*/ 1666240 h 3694853"/>
                  <a:gd name="connsiteX19" fmla="*/ 2668693 w 3557693"/>
                  <a:gd name="connsiteY19" fmla="*/ 1737360 h 3694853"/>
                  <a:gd name="connsiteX20" fmla="*/ 2475653 w 3557693"/>
                  <a:gd name="connsiteY20" fmla="*/ 1838960 h 3694853"/>
                  <a:gd name="connsiteX21" fmla="*/ 2374053 w 3557693"/>
                  <a:gd name="connsiteY21" fmla="*/ 1899920 h 3694853"/>
                  <a:gd name="connsiteX22" fmla="*/ 2231813 w 3557693"/>
                  <a:gd name="connsiteY22" fmla="*/ 2011680 h 3694853"/>
                  <a:gd name="connsiteX23" fmla="*/ 2313093 w 3557693"/>
                  <a:gd name="connsiteY23" fmla="*/ 1666240 h 3694853"/>
                  <a:gd name="connsiteX24" fmla="*/ 2384213 w 3557693"/>
                  <a:gd name="connsiteY24" fmla="*/ 1280160 h 3694853"/>
                  <a:gd name="connsiteX25" fmla="*/ 2597573 w 3557693"/>
                  <a:gd name="connsiteY25" fmla="*/ 1056640 h 3694853"/>
                  <a:gd name="connsiteX26" fmla="*/ 2668693 w 3557693"/>
                  <a:gd name="connsiteY26" fmla="*/ 894080 h 3694853"/>
                  <a:gd name="connsiteX27" fmla="*/ 2628053 w 3557693"/>
                  <a:gd name="connsiteY27" fmla="*/ 894080 h 3694853"/>
                  <a:gd name="connsiteX28" fmla="*/ 2567093 w 3557693"/>
                  <a:gd name="connsiteY28" fmla="*/ 1026160 h 3694853"/>
                  <a:gd name="connsiteX29" fmla="*/ 2414693 w 3557693"/>
                  <a:gd name="connsiteY29" fmla="*/ 1148080 h 3694853"/>
                  <a:gd name="connsiteX30" fmla="*/ 2465493 w 3557693"/>
                  <a:gd name="connsiteY30" fmla="*/ 975360 h 3694853"/>
                  <a:gd name="connsiteX31" fmla="*/ 2546773 w 3557693"/>
                  <a:gd name="connsiteY31" fmla="*/ 680720 h 3694853"/>
                  <a:gd name="connsiteX32" fmla="*/ 2648373 w 3557693"/>
                  <a:gd name="connsiteY32" fmla="*/ 589280 h 3694853"/>
                  <a:gd name="connsiteX33" fmla="*/ 2729653 w 3557693"/>
                  <a:gd name="connsiteY33" fmla="*/ 497840 h 3694853"/>
                  <a:gd name="connsiteX34" fmla="*/ 2739813 w 3557693"/>
                  <a:gd name="connsiteY34" fmla="*/ 447040 h 3694853"/>
                  <a:gd name="connsiteX35" fmla="*/ 2699173 w 3557693"/>
                  <a:gd name="connsiteY35" fmla="*/ 467360 h 3694853"/>
                  <a:gd name="connsiteX36" fmla="*/ 2628053 w 3557693"/>
                  <a:gd name="connsiteY36" fmla="*/ 548640 h 3694853"/>
                  <a:gd name="connsiteX37" fmla="*/ 2567093 w 3557693"/>
                  <a:gd name="connsiteY37" fmla="*/ 579120 h 3694853"/>
                  <a:gd name="connsiteX38" fmla="*/ 2678853 w 3557693"/>
                  <a:gd name="connsiteY38" fmla="*/ 274320 h 3694853"/>
                  <a:gd name="connsiteX39" fmla="*/ 2729653 w 3557693"/>
                  <a:gd name="connsiteY39" fmla="*/ 40640 h 3694853"/>
                  <a:gd name="connsiteX40" fmla="*/ 2689013 w 3557693"/>
                  <a:gd name="connsiteY40" fmla="*/ 30480 h 3694853"/>
                  <a:gd name="connsiteX41" fmla="*/ 2668693 w 3557693"/>
                  <a:gd name="connsiteY41" fmla="*/ 142240 h 3694853"/>
                  <a:gd name="connsiteX42" fmla="*/ 2617893 w 3557693"/>
                  <a:gd name="connsiteY42" fmla="*/ 314960 h 3694853"/>
                  <a:gd name="connsiteX43" fmla="*/ 2597573 w 3557693"/>
                  <a:gd name="connsiteY43" fmla="*/ 314960 h 3694853"/>
                  <a:gd name="connsiteX44" fmla="*/ 2556933 w 3557693"/>
                  <a:gd name="connsiteY44" fmla="*/ 172720 h 3694853"/>
                  <a:gd name="connsiteX45" fmla="*/ 2526453 w 3557693"/>
                  <a:gd name="connsiteY45" fmla="*/ 81280 h 3694853"/>
                  <a:gd name="connsiteX46" fmla="*/ 2495973 w 3557693"/>
                  <a:gd name="connsiteY46" fmla="*/ 111760 h 3694853"/>
                  <a:gd name="connsiteX47" fmla="*/ 2516293 w 3557693"/>
                  <a:gd name="connsiteY47" fmla="*/ 172720 h 3694853"/>
                  <a:gd name="connsiteX48" fmla="*/ 2546773 w 3557693"/>
                  <a:gd name="connsiteY48" fmla="*/ 284480 h 3694853"/>
                  <a:gd name="connsiteX49" fmla="*/ 2567093 w 3557693"/>
                  <a:gd name="connsiteY49" fmla="*/ 375920 h 3694853"/>
                  <a:gd name="connsiteX50" fmla="*/ 2577253 w 3557693"/>
                  <a:gd name="connsiteY50" fmla="*/ 406400 h 3694853"/>
                  <a:gd name="connsiteX51" fmla="*/ 2495973 w 3557693"/>
                  <a:gd name="connsiteY51" fmla="*/ 640080 h 3694853"/>
                  <a:gd name="connsiteX52" fmla="*/ 2424853 w 3557693"/>
                  <a:gd name="connsiteY52" fmla="*/ 894080 h 3694853"/>
                  <a:gd name="connsiteX53" fmla="*/ 2363893 w 3557693"/>
                  <a:gd name="connsiteY53" fmla="*/ 863600 h 3694853"/>
                  <a:gd name="connsiteX54" fmla="*/ 2262293 w 3557693"/>
                  <a:gd name="connsiteY54" fmla="*/ 690880 h 3694853"/>
                  <a:gd name="connsiteX55" fmla="*/ 2221653 w 3557693"/>
                  <a:gd name="connsiteY55" fmla="*/ 609600 h 3694853"/>
                  <a:gd name="connsiteX56" fmla="*/ 2201333 w 3557693"/>
                  <a:gd name="connsiteY56" fmla="*/ 640080 h 3694853"/>
                  <a:gd name="connsiteX57" fmla="*/ 2241973 w 3557693"/>
                  <a:gd name="connsiteY57" fmla="*/ 741680 h 3694853"/>
                  <a:gd name="connsiteX58" fmla="*/ 2302933 w 3557693"/>
                  <a:gd name="connsiteY58" fmla="*/ 853440 h 3694853"/>
                  <a:gd name="connsiteX59" fmla="*/ 2353733 w 3557693"/>
                  <a:gd name="connsiteY59" fmla="*/ 934720 h 3694853"/>
                  <a:gd name="connsiteX60" fmla="*/ 2384213 w 3557693"/>
                  <a:gd name="connsiteY60" fmla="*/ 965200 h 3694853"/>
                  <a:gd name="connsiteX61" fmla="*/ 2363893 w 3557693"/>
                  <a:gd name="connsiteY61" fmla="*/ 1076960 h 3694853"/>
                  <a:gd name="connsiteX62" fmla="*/ 2262293 w 3557693"/>
                  <a:gd name="connsiteY62" fmla="*/ 1422400 h 3694853"/>
                  <a:gd name="connsiteX63" fmla="*/ 2211493 w 3557693"/>
                  <a:gd name="connsiteY63" fmla="*/ 1676400 h 3694853"/>
                  <a:gd name="connsiteX64" fmla="*/ 2160693 w 3557693"/>
                  <a:gd name="connsiteY64" fmla="*/ 1818640 h 3694853"/>
                  <a:gd name="connsiteX65" fmla="*/ 2089573 w 3557693"/>
                  <a:gd name="connsiteY65" fmla="*/ 1838960 h 3694853"/>
                  <a:gd name="connsiteX66" fmla="*/ 2048933 w 3557693"/>
                  <a:gd name="connsiteY66" fmla="*/ 1686560 h 3694853"/>
                  <a:gd name="connsiteX67" fmla="*/ 1957493 w 3557693"/>
                  <a:gd name="connsiteY67" fmla="*/ 1351280 h 3694853"/>
                  <a:gd name="connsiteX68" fmla="*/ 1845733 w 3557693"/>
                  <a:gd name="connsiteY68" fmla="*/ 894080 h 3694853"/>
                  <a:gd name="connsiteX69" fmla="*/ 1805093 w 3557693"/>
                  <a:gd name="connsiteY69" fmla="*/ 436880 h 3694853"/>
                  <a:gd name="connsiteX70" fmla="*/ 1815253 w 3557693"/>
                  <a:gd name="connsiteY70" fmla="*/ 254000 h 3694853"/>
                  <a:gd name="connsiteX71" fmla="*/ 1774613 w 3557693"/>
                  <a:gd name="connsiteY71" fmla="*/ 213360 h 3694853"/>
                  <a:gd name="connsiteX72" fmla="*/ 1764453 w 3557693"/>
                  <a:gd name="connsiteY72" fmla="*/ 365760 h 3694853"/>
                  <a:gd name="connsiteX73" fmla="*/ 1764453 w 3557693"/>
                  <a:gd name="connsiteY73" fmla="*/ 558800 h 3694853"/>
                  <a:gd name="connsiteX74" fmla="*/ 1774613 w 3557693"/>
                  <a:gd name="connsiteY74" fmla="*/ 670560 h 3694853"/>
                  <a:gd name="connsiteX75" fmla="*/ 1733973 w 3557693"/>
                  <a:gd name="connsiteY75" fmla="*/ 609600 h 3694853"/>
                  <a:gd name="connsiteX76" fmla="*/ 1622213 w 3557693"/>
                  <a:gd name="connsiteY76" fmla="*/ 406400 h 3694853"/>
                  <a:gd name="connsiteX77" fmla="*/ 1571413 w 3557693"/>
                  <a:gd name="connsiteY77" fmla="*/ 142240 h 3694853"/>
                  <a:gd name="connsiteX78" fmla="*/ 1540933 w 3557693"/>
                  <a:gd name="connsiteY78" fmla="*/ 60960 h 3694853"/>
                  <a:gd name="connsiteX79" fmla="*/ 1520613 w 3557693"/>
                  <a:gd name="connsiteY79" fmla="*/ 121920 h 3694853"/>
                  <a:gd name="connsiteX80" fmla="*/ 1551093 w 3557693"/>
                  <a:gd name="connsiteY80" fmla="*/ 365760 h 3694853"/>
                  <a:gd name="connsiteX81" fmla="*/ 1571413 w 3557693"/>
                  <a:gd name="connsiteY81" fmla="*/ 426720 h 3694853"/>
                  <a:gd name="connsiteX82" fmla="*/ 1540933 w 3557693"/>
                  <a:gd name="connsiteY82" fmla="*/ 416560 h 3694853"/>
                  <a:gd name="connsiteX83" fmla="*/ 1439333 w 3557693"/>
                  <a:gd name="connsiteY83" fmla="*/ 335280 h 3694853"/>
                  <a:gd name="connsiteX84" fmla="*/ 1327573 w 3557693"/>
                  <a:gd name="connsiteY84" fmla="*/ 274320 h 3694853"/>
                  <a:gd name="connsiteX85" fmla="*/ 1317413 w 3557693"/>
                  <a:gd name="connsiteY85" fmla="*/ 304800 h 3694853"/>
                  <a:gd name="connsiteX86" fmla="*/ 1429173 w 3557693"/>
                  <a:gd name="connsiteY86" fmla="*/ 396240 h 3694853"/>
                  <a:gd name="connsiteX87" fmla="*/ 1571413 w 3557693"/>
                  <a:gd name="connsiteY87" fmla="*/ 477520 h 3694853"/>
                  <a:gd name="connsiteX88" fmla="*/ 1601893 w 3557693"/>
                  <a:gd name="connsiteY88" fmla="*/ 497840 h 3694853"/>
                  <a:gd name="connsiteX89" fmla="*/ 1683173 w 3557693"/>
                  <a:gd name="connsiteY89" fmla="*/ 629920 h 3694853"/>
                  <a:gd name="connsiteX90" fmla="*/ 1764453 w 3557693"/>
                  <a:gd name="connsiteY90" fmla="*/ 731520 h 3694853"/>
                  <a:gd name="connsiteX91" fmla="*/ 1784773 w 3557693"/>
                  <a:gd name="connsiteY91" fmla="*/ 843280 h 3694853"/>
                  <a:gd name="connsiteX92" fmla="*/ 1815253 w 3557693"/>
                  <a:gd name="connsiteY92" fmla="*/ 1036320 h 3694853"/>
                  <a:gd name="connsiteX93" fmla="*/ 1876213 w 3557693"/>
                  <a:gd name="connsiteY93" fmla="*/ 1310640 h 3694853"/>
                  <a:gd name="connsiteX94" fmla="*/ 1855893 w 3557693"/>
                  <a:gd name="connsiteY94" fmla="*/ 1310640 h 3694853"/>
                  <a:gd name="connsiteX95" fmla="*/ 1591733 w 3557693"/>
                  <a:gd name="connsiteY95" fmla="*/ 1137920 h 3694853"/>
                  <a:gd name="connsiteX96" fmla="*/ 1408853 w 3557693"/>
                  <a:gd name="connsiteY96" fmla="*/ 914400 h 3694853"/>
                  <a:gd name="connsiteX97" fmla="*/ 1327573 w 3557693"/>
                  <a:gd name="connsiteY97" fmla="*/ 782320 h 3694853"/>
                  <a:gd name="connsiteX98" fmla="*/ 1307253 w 3557693"/>
                  <a:gd name="connsiteY98" fmla="*/ 619760 h 3694853"/>
                  <a:gd name="connsiteX99" fmla="*/ 1286933 w 3557693"/>
                  <a:gd name="connsiteY99" fmla="*/ 589280 h 3694853"/>
                  <a:gd name="connsiteX100" fmla="*/ 1256453 w 3557693"/>
                  <a:gd name="connsiteY100" fmla="*/ 670560 h 3694853"/>
                  <a:gd name="connsiteX101" fmla="*/ 1266613 w 3557693"/>
                  <a:gd name="connsiteY101" fmla="*/ 772160 h 3694853"/>
                  <a:gd name="connsiteX102" fmla="*/ 1185333 w 3557693"/>
                  <a:gd name="connsiteY102" fmla="*/ 690880 h 3694853"/>
                  <a:gd name="connsiteX103" fmla="*/ 1012613 w 3557693"/>
                  <a:gd name="connsiteY103" fmla="*/ 508000 h 3694853"/>
                  <a:gd name="connsiteX104" fmla="*/ 941493 w 3557693"/>
                  <a:gd name="connsiteY104" fmla="*/ 375920 h 3694853"/>
                  <a:gd name="connsiteX105" fmla="*/ 890693 w 3557693"/>
                  <a:gd name="connsiteY105" fmla="*/ 294640 h 3694853"/>
                  <a:gd name="connsiteX106" fmla="*/ 860213 w 3557693"/>
                  <a:gd name="connsiteY106" fmla="*/ 294640 h 3694853"/>
                  <a:gd name="connsiteX107" fmla="*/ 880533 w 3557693"/>
                  <a:gd name="connsiteY107" fmla="*/ 365760 h 3694853"/>
                  <a:gd name="connsiteX108" fmla="*/ 982133 w 3557693"/>
                  <a:gd name="connsiteY108" fmla="*/ 548640 h 3694853"/>
                  <a:gd name="connsiteX109" fmla="*/ 1083733 w 3557693"/>
                  <a:gd name="connsiteY109" fmla="*/ 650240 h 3694853"/>
                  <a:gd name="connsiteX110" fmla="*/ 1012613 w 3557693"/>
                  <a:gd name="connsiteY110" fmla="*/ 650240 h 3694853"/>
                  <a:gd name="connsiteX111" fmla="*/ 850053 w 3557693"/>
                  <a:gd name="connsiteY111" fmla="*/ 579120 h 3694853"/>
                  <a:gd name="connsiteX112" fmla="*/ 829733 w 3557693"/>
                  <a:gd name="connsiteY112" fmla="*/ 599440 h 3694853"/>
                  <a:gd name="connsiteX113" fmla="*/ 921173 w 3557693"/>
                  <a:gd name="connsiteY113" fmla="*/ 650240 h 3694853"/>
                  <a:gd name="connsiteX114" fmla="*/ 1073573 w 3557693"/>
                  <a:gd name="connsiteY114" fmla="*/ 711200 h 3694853"/>
                  <a:gd name="connsiteX115" fmla="*/ 1124373 w 3557693"/>
                  <a:gd name="connsiteY115" fmla="*/ 721360 h 3694853"/>
                  <a:gd name="connsiteX116" fmla="*/ 1246293 w 3557693"/>
                  <a:gd name="connsiteY116" fmla="*/ 822960 h 3694853"/>
                  <a:gd name="connsiteX117" fmla="*/ 1286933 w 3557693"/>
                  <a:gd name="connsiteY117" fmla="*/ 853440 h 3694853"/>
                  <a:gd name="connsiteX118" fmla="*/ 1398693 w 3557693"/>
                  <a:gd name="connsiteY118" fmla="*/ 985520 h 3694853"/>
                  <a:gd name="connsiteX119" fmla="*/ 1500293 w 3557693"/>
                  <a:gd name="connsiteY119" fmla="*/ 1117600 h 3694853"/>
                  <a:gd name="connsiteX120" fmla="*/ 1683173 w 3557693"/>
                  <a:gd name="connsiteY120" fmla="*/ 1290320 h 3694853"/>
                  <a:gd name="connsiteX121" fmla="*/ 1845733 w 3557693"/>
                  <a:gd name="connsiteY121" fmla="*/ 1422400 h 3694853"/>
                  <a:gd name="connsiteX122" fmla="*/ 1866053 w 3557693"/>
                  <a:gd name="connsiteY122" fmla="*/ 1473200 h 3694853"/>
                  <a:gd name="connsiteX123" fmla="*/ 1886373 w 3557693"/>
                  <a:gd name="connsiteY123" fmla="*/ 1625600 h 3694853"/>
                  <a:gd name="connsiteX124" fmla="*/ 1896533 w 3557693"/>
                  <a:gd name="connsiteY124" fmla="*/ 1717040 h 3694853"/>
                  <a:gd name="connsiteX125" fmla="*/ 1886373 w 3557693"/>
                  <a:gd name="connsiteY125" fmla="*/ 1879600 h 3694853"/>
                  <a:gd name="connsiteX126" fmla="*/ 1774613 w 3557693"/>
                  <a:gd name="connsiteY126" fmla="*/ 1828800 h 3694853"/>
                  <a:gd name="connsiteX127" fmla="*/ 1500293 w 3557693"/>
                  <a:gd name="connsiteY127" fmla="*/ 1778000 h 3694853"/>
                  <a:gd name="connsiteX128" fmla="*/ 1256453 w 3557693"/>
                  <a:gd name="connsiteY128" fmla="*/ 1706880 h 3694853"/>
                  <a:gd name="connsiteX129" fmla="*/ 900853 w 3557693"/>
                  <a:gd name="connsiteY129" fmla="*/ 1574800 h 3694853"/>
                  <a:gd name="connsiteX130" fmla="*/ 667173 w 3557693"/>
                  <a:gd name="connsiteY130" fmla="*/ 1341120 h 3694853"/>
                  <a:gd name="connsiteX131" fmla="*/ 514773 w 3557693"/>
                  <a:gd name="connsiteY131" fmla="*/ 1137920 h 3694853"/>
                  <a:gd name="connsiteX132" fmla="*/ 423333 w 3557693"/>
                  <a:gd name="connsiteY132" fmla="*/ 1036320 h 3694853"/>
                  <a:gd name="connsiteX133" fmla="*/ 362373 w 3557693"/>
                  <a:gd name="connsiteY133" fmla="*/ 1046480 h 3694853"/>
                  <a:gd name="connsiteX134" fmla="*/ 443653 w 3557693"/>
                  <a:gd name="connsiteY134" fmla="*/ 1137920 h 3694853"/>
                  <a:gd name="connsiteX135" fmla="*/ 565573 w 3557693"/>
                  <a:gd name="connsiteY135" fmla="*/ 1320800 h 3694853"/>
                  <a:gd name="connsiteX136" fmla="*/ 626533 w 3557693"/>
                  <a:gd name="connsiteY136" fmla="*/ 1402080 h 3694853"/>
                  <a:gd name="connsiteX137" fmla="*/ 555413 w 3557693"/>
                  <a:gd name="connsiteY137" fmla="*/ 1391920 h 3694853"/>
                  <a:gd name="connsiteX138" fmla="*/ 382693 w 3557693"/>
                  <a:gd name="connsiteY138" fmla="*/ 1300480 h 3694853"/>
                  <a:gd name="connsiteX139" fmla="*/ 209973 w 3557693"/>
                  <a:gd name="connsiteY139" fmla="*/ 1178560 h 3694853"/>
                  <a:gd name="connsiteX140" fmla="*/ 47413 w 3557693"/>
                  <a:gd name="connsiteY140" fmla="*/ 1046480 h 3694853"/>
                  <a:gd name="connsiteX141" fmla="*/ 6773 w 3557693"/>
                  <a:gd name="connsiteY141" fmla="*/ 1056640 h 3694853"/>
                  <a:gd name="connsiteX142" fmla="*/ 88053 w 3557693"/>
                  <a:gd name="connsiteY142" fmla="*/ 1127760 h 3694853"/>
                  <a:gd name="connsiteX143" fmla="*/ 362373 w 3557693"/>
                  <a:gd name="connsiteY143" fmla="*/ 1351280 h 3694853"/>
                  <a:gd name="connsiteX144" fmla="*/ 606213 w 3557693"/>
                  <a:gd name="connsiteY144" fmla="*/ 1463040 h 3694853"/>
                  <a:gd name="connsiteX145" fmla="*/ 707813 w 3557693"/>
                  <a:gd name="connsiteY145" fmla="*/ 1483360 h 3694853"/>
                  <a:gd name="connsiteX146" fmla="*/ 758613 w 3557693"/>
                  <a:gd name="connsiteY146" fmla="*/ 1544320 h 3694853"/>
                  <a:gd name="connsiteX147" fmla="*/ 819573 w 3557693"/>
                  <a:gd name="connsiteY147" fmla="*/ 1595120 h 3694853"/>
                  <a:gd name="connsiteX148" fmla="*/ 911013 w 3557693"/>
                  <a:gd name="connsiteY148" fmla="*/ 1645920 h 3694853"/>
                  <a:gd name="connsiteX149" fmla="*/ 1236133 w 3557693"/>
                  <a:gd name="connsiteY149" fmla="*/ 1767840 h 3694853"/>
                  <a:gd name="connsiteX150" fmla="*/ 1540933 w 3557693"/>
                  <a:gd name="connsiteY150" fmla="*/ 1879600 h 3694853"/>
                  <a:gd name="connsiteX151" fmla="*/ 1652693 w 3557693"/>
                  <a:gd name="connsiteY151" fmla="*/ 1950720 h 3694853"/>
                  <a:gd name="connsiteX152" fmla="*/ 1469813 w 3557693"/>
                  <a:gd name="connsiteY152" fmla="*/ 1920240 h 3694853"/>
                  <a:gd name="connsiteX153" fmla="*/ 1286933 w 3557693"/>
                  <a:gd name="connsiteY153" fmla="*/ 1920240 h 3694853"/>
                  <a:gd name="connsiteX154" fmla="*/ 1053253 w 3557693"/>
                  <a:gd name="connsiteY154" fmla="*/ 1899920 h 3694853"/>
                  <a:gd name="connsiteX155" fmla="*/ 809413 w 3557693"/>
                  <a:gd name="connsiteY155" fmla="*/ 1828800 h 3694853"/>
                  <a:gd name="connsiteX156" fmla="*/ 545253 w 3557693"/>
                  <a:gd name="connsiteY156" fmla="*/ 1737360 h 3694853"/>
                  <a:gd name="connsiteX157" fmla="*/ 514773 w 3557693"/>
                  <a:gd name="connsiteY157" fmla="*/ 1727200 h 3694853"/>
                  <a:gd name="connsiteX158" fmla="*/ 382693 w 3557693"/>
                  <a:gd name="connsiteY158" fmla="*/ 1635760 h 3694853"/>
                  <a:gd name="connsiteX159" fmla="*/ 342053 w 3557693"/>
                  <a:gd name="connsiteY159" fmla="*/ 1645920 h 3694853"/>
                  <a:gd name="connsiteX160" fmla="*/ 474133 w 3557693"/>
                  <a:gd name="connsiteY160" fmla="*/ 1767840 h 3694853"/>
                  <a:gd name="connsiteX161" fmla="*/ 728133 w 3557693"/>
                  <a:gd name="connsiteY161" fmla="*/ 1849120 h 3694853"/>
                  <a:gd name="connsiteX162" fmla="*/ 606213 w 3557693"/>
                  <a:gd name="connsiteY162" fmla="*/ 1849120 h 3694853"/>
                  <a:gd name="connsiteX163" fmla="*/ 474133 w 3557693"/>
                  <a:gd name="connsiteY163" fmla="*/ 1838960 h 3694853"/>
                  <a:gd name="connsiteX164" fmla="*/ 474133 w 3557693"/>
                  <a:gd name="connsiteY164" fmla="*/ 1889760 h 3694853"/>
                  <a:gd name="connsiteX165" fmla="*/ 585893 w 3557693"/>
                  <a:gd name="connsiteY165" fmla="*/ 1889760 h 3694853"/>
                  <a:gd name="connsiteX166" fmla="*/ 789093 w 3557693"/>
                  <a:gd name="connsiteY166" fmla="*/ 1889760 h 3694853"/>
                  <a:gd name="connsiteX167" fmla="*/ 992293 w 3557693"/>
                  <a:gd name="connsiteY167" fmla="*/ 1930400 h 3694853"/>
                  <a:gd name="connsiteX168" fmla="*/ 1266613 w 3557693"/>
                  <a:gd name="connsiteY168" fmla="*/ 1950720 h 3694853"/>
                  <a:gd name="connsiteX169" fmla="*/ 1520613 w 3557693"/>
                  <a:gd name="connsiteY169" fmla="*/ 1981200 h 3694853"/>
                  <a:gd name="connsiteX170" fmla="*/ 1693333 w 3557693"/>
                  <a:gd name="connsiteY170" fmla="*/ 2021840 h 3694853"/>
                  <a:gd name="connsiteX171" fmla="*/ 1744133 w 3557693"/>
                  <a:gd name="connsiteY171" fmla="*/ 2123440 h 3694853"/>
                  <a:gd name="connsiteX172" fmla="*/ 1794933 w 3557693"/>
                  <a:gd name="connsiteY172" fmla="*/ 2255520 h 3694853"/>
                  <a:gd name="connsiteX173" fmla="*/ 1805093 w 3557693"/>
                  <a:gd name="connsiteY173" fmla="*/ 2499360 h 3694853"/>
                  <a:gd name="connsiteX174" fmla="*/ 1784773 w 3557693"/>
                  <a:gd name="connsiteY174" fmla="*/ 2753360 h 3694853"/>
                  <a:gd name="connsiteX175" fmla="*/ 1733973 w 3557693"/>
                  <a:gd name="connsiteY175" fmla="*/ 3048000 h 3694853"/>
                  <a:gd name="connsiteX176" fmla="*/ 1683173 w 3557693"/>
                  <a:gd name="connsiteY176" fmla="*/ 3342640 h 3694853"/>
                  <a:gd name="connsiteX177" fmla="*/ 1632373 w 3557693"/>
                  <a:gd name="connsiteY177" fmla="*/ 3586480 h 3694853"/>
                  <a:gd name="connsiteX178" fmla="*/ 1825413 w 3557693"/>
                  <a:gd name="connsiteY178" fmla="*/ 3667760 h 3694853"/>
                  <a:gd name="connsiteX179" fmla="*/ 2120053 w 3557693"/>
                  <a:gd name="connsiteY179" fmla="*/ 3677920 h 3694853"/>
                  <a:gd name="connsiteX180" fmla="*/ 2191173 w 3557693"/>
                  <a:gd name="connsiteY180" fmla="*/ 3627120 h 3694853"/>
                  <a:gd name="connsiteX181" fmla="*/ 2181013 w 3557693"/>
                  <a:gd name="connsiteY181" fmla="*/ 3271520 h 3694853"/>
                  <a:gd name="connsiteX182" fmla="*/ 2140373 w 3557693"/>
                  <a:gd name="connsiteY182" fmla="*/ 2479040 h 3694853"/>
                  <a:gd name="connsiteX0" fmla="*/ 2150533 w 3557693"/>
                  <a:gd name="connsiteY0" fmla="*/ 2387600 h 3694853"/>
                  <a:gd name="connsiteX1" fmla="*/ 2302933 w 3557693"/>
                  <a:gd name="connsiteY1" fmla="*/ 2103120 h 3694853"/>
                  <a:gd name="connsiteX2" fmla="*/ 2628053 w 3557693"/>
                  <a:gd name="connsiteY2" fmla="*/ 1838960 h 3694853"/>
                  <a:gd name="connsiteX3" fmla="*/ 3014133 w 3557693"/>
                  <a:gd name="connsiteY3" fmla="*/ 1615440 h 3694853"/>
                  <a:gd name="connsiteX4" fmla="*/ 3288453 w 3557693"/>
                  <a:gd name="connsiteY4" fmla="*/ 1503680 h 3694853"/>
                  <a:gd name="connsiteX5" fmla="*/ 3471333 w 3557693"/>
                  <a:gd name="connsiteY5" fmla="*/ 1391920 h 3694853"/>
                  <a:gd name="connsiteX6" fmla="*/ 3552613 w 3557693"/>
                  <a:gd name="connsiteY6" fmla="*/ 1280160 h 3694853"/>
                  <a:gd name="connsiteX7" fmla="*/ 3501813 w 3557693"/>
                  <a:gd name="connsiteY7" fmla="*/ 1270000 h 3694853"/>
                  <a:gd name="connsiteX8" fmla="*/ 3430693 w 3557693"/>
                  <a:gd name="connsiteY8" fmla="*/ 1371600 h 3694853"/>
                  <a:gd name="connsiteX9" fmla="*/ 3237653 w 3557693"/>
                  <a:gd name="connsiteY9" fmla="*/ 1473200 h 3694853"/>
                  <a:gd name="connsiteX10" fmla="*/ 2922693 w 3557693"/>
                  <a:gd name="connsiteY10" fmla="*/ 1605280 h 3694853"/>
                  <a:gd name="connsiteX11" fmla="*/ 2892213 w 3557693"/>
                  <a:gd name="connsiteY11" fmla="*/ 1595120 h 3694853"/>
                  <a:gd name="connsiteX12" fmla="*/ 2922693 w 3557693"/>
                  <a:gd name="connsiteY12" fmla="*/ 1483360 h 3694853"/>
                  <a:gd name="connsiteX13" fmla="*/ 2983653 w 3557693"/>
                  <a:gd name="connsiteY13" fmla="*/ 1320800 h 3694853"/>
                  <a:gd name="connsiteX14" fmla="*/ 2983653 w 3557693"/>
                  <a:gd name="connsiteY14" fmla="*/ 1270000 h 3694853"/>
                  <a:gd name="connsiteX15" fmla="*/ 2932853 w 3557693"/>
                  <a:gd name="connsiteY15" fmla="*/ 1280160 h 3694853"/>
                  <a:gd name="connsiteX16" fmla="*/ 2902373 w 3557693"/>
                  <a:gd name="connsiteY16" fmla="*/ 1361440 h 3694853"/>
                  <a:gd name="connsiteX17" fmla="*/ 2821093 w 3557693"/>
                  <a:gd name="connsiteY17" fmla="*/ 1584960 h 3694853"/>
                  <a:gd name="connsiteX18" fmla="*/ 2790613 w 3557693"/>
                  <a:gd name="connsiteY18" fmla="*/ 1666240 h 3694853"/>
                  <a:gd name="connsiteX19" fmla="*/ 2668693 w 3557693"/>
                  <a:gd name="connsiteY19" fmla="*/ 1737360 h 3694853"/>
                  <a:gd name="connsiteX20" fmla="*/ 2475653 w 3557693"/>
                  <a:gd name="connsiteY20" fmla="*/ 1838960 h 3694853"/>
                  <a:gd name="connsiteX21" fmla="*/ 2374053 w 3557693"/>
                  <a:gd name="connsiteY21" fmla="*/ 1899920 h 3694853"/>
                  <a:gd name="connsiteX22" fmla="*/ 2231813 w 3557693"/>
                  <a:gd name="connsiteY22" fmla="*/ 2011680 h 3694853"/>
                  <a:gd name="connsiteX23" fmla="*/ 2313093 w 3557693"/>
                  <a:gd name="connsiteY23" fmla="*/ 1666240 h 3694853"/>
                  <a:gd name="connsiteX24" fmla="*/ 2384213 w 3557693"/>
                  <a:gd name="connsiteY24" fmla="*/ 1280160 h 3694853"/>
                  <a:gd name="connsiteX25" fmla="*/ 2597573 w 3557693"/>
                  <a:gd name="connsiteY25" fmla="*/ 1056640 h 3694853"/>
                  <a:gd name="connsiteX26" fmla="*/ 2668693 w 3557693"/>
                  <a:gd name="connsiteY26" fmla="*/ 894080 h 3694853"/>
                  <a:gd name="connsiteX27" fmla="*/ 2628053 w 3557693"/>
                  <a:gd name="connsiteY27" fmla="*/ 894080 h 3694853"/>
                  <a:gd name="connsiteX28" fmla="*/ 2567093 w 3557693"/>
                  <a:gd name="connsiteY28" fmla="*/ 1026160 h 3694853"/>
                  <a:gd name="connsiteX29" fmla="*/ 2414693 w 3557693"/>
                  <a:gd name="connsiteY29" fmla="*/ 1148080 h 3694853"/>
                  <a:gd name="connsiteX30" fmla="*/ 2465493 w 3557693"/>
                  <a:gd name="connsiteY30" fmla="*/ 975360 h 3694853"/>
                  <a:gd name="connsiteX31" fmla="*/ 2546773 w 3557693"/>
                  <a:gd name="connsiteY31" fmla="*/ 680720 h 3694853"/>
                  <a:gd name="connsiteX32" fmla="*/ 2648373 w 3557693"/>
                  <a:gd name="connsiteY32" fmla="*/ 589280 h 3694853"/>
                  <a:gd name="connsiteX33" fmla="*/ 2729653 w 3557693"/>
                  <a:gd name="connsiteY33" fmla="*/ 497840 h 3694853"/>
                  <a:gd name="connsiteX34" fmla="*/ 2739813 w 3557693"/>
                  <a:gd name="connsiteY34" fmla="*/ 447040 h 3694853"/>
                  <a:gd name="connsiteX35" fmla="*/ 2699173 w 3557693"/>
                  <a:gd name="connsiteY35" fmla="*/ 467360 h 3694853"/>
                  <a:gd name="connsiteX36" fmla="*/ 2628053 w 3557693"/>
                  <a:gd name="connsiteY36" fmla="*/ 548640 h 3694853"/>
                  <a:gd name="connsiteX37" fmla="*/ 2567093 w 3557693"/>
                  <a:gd name="connsiteY37" fmla="*/ 579120 h 3694853"/>
                  <a:gd name="connsiteX38" fmla="*/ 2678853 w 3557693"/>
                  <a:gd name="connsiteY38" fmla="*/ 274320 h 3694853"/>
                  <a:gd name="connsiteX39" fmla="*/ 2729653 w 3557693"/>
                  <a:gd name="connsiteY39" fmla="*/ 40640 h 3694853"/>
                  <a:gd name="connsiteX40" fmla="*/ 2689013 w 3557693"/>
                  <a:gd name="connsiteY40" fmla="*/ 30480 h 3694853"/>
                  <a:gd name="connsiteX41" fmla="*/ 2668693 w 3557693"/>
                  <a:gd name="connsiteY41" fmla="*/ 142240 h 3694853"/>
                  <a:gd name="connsiteX42" fmla="*/ 2617893 w 3557693"/>
                  <a:gd name="connsiteY42" fmla="*/ 314960 h 3694853"/>
                  <a:gd name="connsiteX43" fmla="*/ 2597573 w 3557693"/>
                  <a:gd name="connsiteY43" fmla="*/ 314960 h 3694853"/>
                  <a:gd name="connsiteX44" fmla="*/ 2556933 w 3557693"/>
                  <a:gd name="connsiteY44" fmla="*/ 172720 h 3694853"/>
                  <a:gd name="connsiteX45" fmla="*/ 2526453 w 3557693"/>
                  <a:gd name="connsiteY45" fmla="*/ 81280 h 3694853"/>
                  <a:gd name="connsiteX46" fmla="*/ 2495973 w 3557693"/>
                  <a:gd name="connsiteY46" fmla="*/ 111760 h 3694853"/>
                  <a:gd name="connsiteX47" fmla="*/ 2516293 w 3557693"/>
                  <a:gd name="connsiteY47" fmla="*/ 172720 h 3694853"/>
                  <a:gd name="connsiteX48" fmla="*/ 2546773 w 3557693"/>
                  <a:gd name="connsiteY48" fmla="*/ 284480 h 3694853"/>
                  <a:gd name="connsiteX49" fmla="*/ 2567093 w 3557693"/>
                  <a:gd name="connsiteY49" fmla="*/ 375920 h 3694853"/>
                  <a:gd name="connsiteX50" fmla="*/ 2577253 w 3557693"/>
                  <a:gd name="connsiteY50" fmla="*/ 406400 h 3694853"/>
                  <a:gd name="connsiteX51" fmla="*/ 2495973 w 3557693"/>
                  <a:gd name="connsiteY51" fmla="*/ 640080 h 3694853"/>
                  <a:gd name="connsiteX52" fmla="*/ 2424853 w 3557693"/>
                  <a:gd name="connsiteY52" fmla="*/ 894080 h 3694853"/>
                  <a:gd name="connsiteX53" fmla="*/ 2363893 w 3557693"/>
                  <a:gd name="connsiteY53" fmla="*/ 863600 h 3694853"/>
                  <a:gd name="connsiteX54" fmla="*/ 2262293 w 3557693"/>
                  <a:gd name="connsiteY54" fmla="*/ 690880 h 3694853"/>
                  <a:gd name="connsiteX55" fmla="*/ 2221653 w 3557693"/>
                  <a:gd name="connsiteY55" fmla="*/ 609600 h 3694853"/>
                  <a:gd name="connsiteX56" fmla="*/ 2201333 w 3557693"/>
                  <a:gd name="connsiteY56" fmla="*/ 640080 h 3694853"/>
                  <a:gd name="connsiteX57" fmla="*/ 2241973 w 3557693"/>
                  <a:gd name="connsiteY57" fmla="*/ 741680 h 3694853"/>
                  <a:gd name="connsiteX58" fmla="*/ 2302933 w 3557693"/>
                  <a:gd name="connsiteY58" fmla="*/ 853440 h 3694853"/>
                  <a:gd name="connsiteX59" fmla="*/ 2353733 w 3557693"/>
                  <a:gd name="connsiteY59" fmla="*/ 934720 h 3694853"/>
                  <a:gd name="connsiteX60" fmla="*/ 2384213 w 3557693"/>
                  <a:gd name="connsiteY60" fmla="*/ 965200 h 3694853"/>
                  <a:gd name="connsiteX61" fmla="*/ 2363893 w 3557693"/>
                  <a:gd name="connsiteY61" fmla="*/ 1076960 h 3694853"/>
                  <a:gd name="connsiteX62" fmla="*/ 2262293 w 3557693"/>
                  <a:gd name="connsiteY62" fmla="*/ 1422400 h 3694853"/>
                  <a:gd name="connsiteX63" fmla="*/ 2211493 w 3557693"/>
                  <a:gd name="connsiteY63" fmla="*/ 1676400 h 3694853"/>
                  <a:gd name="connsiteX64" fmla="*/ 2160693 w 3557693"/>
                  <a:gd name="connsiteY64" fmla="*/ 1818640 h 3694853"/>
                  <a:gd name="connsiteX65" fmla="*/ 2089573 w 3557693"/>
                  <a:gd name="connsiteY65" fmla="*/ 1838960 h 3694853"/>
                  <a:gd name="connsiteX66" fmla="*/ 2048933 w 3557693"/>
                  <a:gd name="connsiteY66" fmla="*/ 1686560 h 3694853"/>
                  <a:gd name="connsiteX67" fmla="*/ 1957493 w 3557693"/>
                  <a:gd name="connsiteY67" fmla="*/ 1351280 h 3694853"/>
                  <a:gd name="connsiteX68" fmla="*/ 1845733 w 3557693"/>
                  <a:gd name="connsiteY68" fmla="*/ 894080 h 3694853"/>
                  <a:gd name="connsiteX69" fmla="*/ 1805093 w 3557693"/>
                  <a:gd name="connsiteY69" fmla="*/ 436880 h 3694853"/>
                  <a:gd name="connsiteX70" fmla="*/ 1815253 w 3557693"/>
                  <a:gd name="connsiteY70" fmla="*/ 254000 h 3694853"/>
                  <a:gd name="connsiteX71" fmla="*/ 1774613 w 3557693"/>
                  <a:gd name="connsiteY71" fmla="*/ 213360 h 3694853"/>
                  <a:gd name="connsiteX72" fmla="*/ 1764453 w 3557693"/>
                  <a:gd name="connsiteY72" fmla="*/ 365760 h 3694853"/>
                  <a:gd name="connsiteX73" fmla="*/ 1764453 w 3557693"/>
                  <a:gd name="connsiteY73" fmla="*/ 558800 h 3694853"/>
                  <a:gd name="connsiteX74" fmla="*/ 1774613 w 3557693"/>
                  <a:gd name="connsiteY74" fmla="*/ 670560 h 3694853"/>
                  <a:gd name="connsiteX75" fmla="*/ 1733973 w 3557693"/>
                  <a:gd name="connsiteY75" fmla="*/ 609600 h 3694853"/>
                  <a:gd name="connsiteX76" fmla="*/ 1622213 w 3557693"/>
                  <a:gd name="connsiteY76" fmla="*/ 406400 h 3694853"/>
                  <a:gd name="connsiteX77" fmla="*/ 1571413 w 3557693"/>
                  <a:gd name="connsiteY77" fmla="*/ 142240 h 3694853"/>
                  <a:gd name="connsiteX78" fmla="*/ 1540933 w 3557693"/>
                  <a:gd name="connsiteY78" fmla="*/ 60960 h 3694853"/>
                  <a:gd name="connsiteX79" fmla="*/ 1520613 w 3557693"/>
                  <a:gd name="connsiteY79" fmla="*/ 121920 h 3694853"/>
                  <a:gd name="connsiteX80" fmla="*/ 1551093 w 3557693"/>
                  <a:gd name="connsiteY80" fmla="*/ 365760 h 3694853"/>
                  <a:gd name="connsiteX81" fmla="*/ 1571413 w 3557693"/>
                  <a:gd name="connsiteY81" fmla="*/ 426720 h 3694853"/>
                  <a:gd name="connsiteX82" fmla="*/ 1540933 w 3557693"/>
                  <a:gd name="connsiteY82" fmla="*/ 416560 h 3694853"/>
                  <a:gd name="connsiteX83" fmla="*/ 1439333 w 3557693"/>
                  <a:gd name="connsiteY83" fmla="*/ 335280 h 3694853"/>
                  <a:gd name="connsiteX84" fmla="*/ 1327573 w 3557693"/>
                  <a:gd name="connsiteY84" fmla="*/ 274320 h 3694853"/>
                  <a:gd name="connsiteX85" fmla="*/ 1317413 w 3557693"/>
                  <a:gd name="connsiteY85" fmla="*/ 304800 h 3694853"/>
                  <a:gd name="connsiteX86" fmla="*/ 1429173 w 3557693"/>
                  <a:gd name="connsiteY86" fmla="*/ 396240 h 3694853"/>
                  <a:gd name="connsiteX87" fmla="*/ 1571413 w 3557693"/>
                  <a:gd name="connsiteY87" fmla="*/ 477520 h 3694853"/>
                  <a:gd name="connsiteX88" fmla="*/ 1601893 w 3557693"/>
                  <a:gd name="connsiteY88" fmla="*/ 497840 h 3694853"/>
                  <a:gd name="connsiteX89" fmla="*/ 1683173 w 3557693"/>
                  <a:gd name="connsiteY89" fmla="*/ 629920 h 3694853"/>
                  <a:gd name="connsiteX90" fmla="*/ 1764453 w 3557693"/>
                  <a:gd name="connsiteY90" fmla="*/ 731520 h 3694853"/>
                  <a:gd name="connsiteX91" fmla="*/ 1784773 w 3557693"/>
                  <a:gd name="connsiteY91" fmla="*/ 843280 h 3694853"/>
                  <a:gd name="connsiteX92" fmla="*/ 1815253 w 3557693"/>
                  <a:gd name="connsiteY92" fmla="*/ 1036320 h 3694853"/>
                  <a:gd name="connsiteX93" fmla="*/ 1876213 w 3557693"/>
                  <a:gd name="connsiteY93" fmla="*/ 1310640 h 3694853"/>
                  <a:gd name="connsiteX94" fmla="*/ 1855893 w 3557693"/>
                  <a:gd name="connsiteY94" fmla="*/ 1310640 h 3694853"/>
                  <a:gd name="connsiteX95" fmla="*/ 1591733 w 3557693"/>
                  <a:gd name="connsiteY95" fmla="*/ 1137920 h 3694853"/>
                  <a:gd name="connsiteX96" fmla="*/ 1408853 w 3557693"/>
                  <a:gd name="connsiteY96" fmla="*/ 914400 h 3694853"/>
                  <a:gd name="connsiteX97" fmla="*/ 1327573 w 3557693"/>
                  <a:gd name="connsiteY97" fmla="*/ 782320 h 3694853"/>
                  <a:gd name="connsiteX98" fmla="*/ 1307253 w 3557693"/>
                  <a:gd name="connsiteY98" fmla="*/ 619760 h 3694853"/>
                  <a:gd name="connsiteX99" fmla="*/ 1286933 w 3557693"/>
                  <a:gd name="connsiteY99" fmla="*/ 589280 h 3694853"/>
                  <a:gd name="connsiteX100" fmla="*/ 1256453 w 3557693"/>
                  <a:gd name="connsiteY100" fmla="*/ 670560 h 3694853"/>
                  <a:gd name="connsiteX101" fmla="*/ 1266613 w 3557693"/>
                  <a:gd name="connsiteY101" fmla="*/ 772160 h 3694853"/>
                  <a:gd name="connsiteX102" fmla="*/ 1185333 w 3557693"/>
                  <a:gd name="connsiteY102" fmla="*/ 690880 h 3694853"/>
                  <a:gd name="connsiteX103" fmla="*/ 1012613 w 3557693"/>
                  <a:gd name="connsiteY103" fmla="*/ 508000 h 3694853"/>
                  <a:gd name="connsiteX104" fmla="*/ 941493 w 3557693"/>
                  <a:gd name="connsiteY104" fmla="*/ 375920 h 3694853"/>
                  <a:gd name="connsiteX105" fmla="*/ 890693 w 3557693"/>
                  <a:gd name="connsiteY105" fmla="*/ 294640 h 3694853"/>
                  <a:gd name="connsiteX106" fmla="*/ 860213 w 3557693"/>
                  <a:gd name="connsiteY106" fmla="*/ 294640 h 3694853"/>
                  <a:gd name="connsiteX107" fmla="*/ 880533 w 3557693"/>
                  <a:gd name="connsiteY107" fmla="*/ 365760 h 3694853"/>
                  <a:gd name="connsiteX108" fmla="*/ 982133 w 3557693"/>
                  <a:gd name="connsiteY108" fmla="*/ 548640 h 3694853"/>
                  <a:gd name="connsiteX109" fmla="*/ 1083733 w 3557693"/>
                  <a:gd name="connsiteY109" fmla="*/ 650240 h 3694853"/>
                  <a:gd name="connsiteX110" fmla="*/ 1012613 w 3557693"/>
                  <a:gd name="connsiteY110" fmla="*/ 650240 h 3694853"/>
                  <a:gd name="connsiteX111" fmla="*/ 850053 w 3557693"/>
                  <a:gd name="connsiteY111" fmla="*/ 579120 h 3694853"/>
                  <a:gd name="connsiteX112" fmla="*/ 829733 w 3557693"/>
                  <a:gd name="connsiteY112" fmla="*/ 599440 h 3694853"/>
                  <a:gd name="connsiteX113" fmla="*/ 921173 w 3557693"/>
                  <a:gd name="connsiteY113" fmla="*/ 650240 h 3694853"/>
                  <a:gd name="connsiteX114" fmla="*/ 1073573 w 3557693"/>
                  <a:gd name="connsiteY114" fmla="*/ 711200 h 3694853"/>
                  <a:gd name="connsiteX115" fmla="*/ 1124373 w 3557693"/>
                  <a:gd name="connsiteY115" fmla="*/ 721360 h 3694853"/>
                  <a:gd name="connsiteX116" fmla="*/ 1246293 w 3557693"/>
                  <a:gd name="connsiteY116" fmla="*/ 822960 h 3694853"/>
                  <a:gd name="connsiteX117" fmla="*/ 1286933 w 3557693"/>
                  <a:gd name="connsiteY117" fmla="*/ 853440 h 3694853"/>
                  <a:gd name="connsiteX118" fmla="*/ 1398693 w 3557693"/>
                  <a:gd name="connsiteY118" fmla="*/ 985520 h 3694853"/>
                  <a:gd name="connsiteX119" fmla="*/ 1500293 w 3557693"/>
                  <a:gd name="connsiteY119" fmla="*/ 1117600 h 3694853"/>
                  <a:gd name="connsiteX120" fmla="*/ 1683173 w 3557693"/>
                  <a:gd name="connsiteY120" fmla="*/ 1290320 h 3694853"/>
                  <a:gd name="connsiteX121" fmla="*/ 1845733 w 3557693"/>
                  <a:gd name="connsiteY121" fmla="*/ 1422400 h 3694853"/>
                  <a:gd name="connsiteX122" fmla="*/ 1866053 w 3557693"/>
                  <a:gd name="connsiteY122" fmla="*/ 1473200 h 3694853"/>
                  <a:gd name="connsiteX123" fmla="*/ 1886373 w 3557693"/>
                  <a:gd name="connsiteY123" fmla="*/ 1625600 h 3694853"/>
                  <a:gd name="connsiteX124" fmla="*/ 1896533 w 3557693"/>
                  <a:gd name="connsiteY124" fmla="*/ 1717040 h 3694853"/>
                  <a:gd name="connsiteX125" fmla="*/ 1886373 w 3557693"/>
                  <a:gd name="connsiteY125" fmla="*/ 1879600 h 3694853"/>
                  <a:gd name="connsiteX126" fmla="*/ 1774613 w 3557693"/>
                  <a:gd name="connsiteY126" fmla="*/ 1828800 h 3694853"/>
                  <a:gd name="connsiteX127" fmla="*/ 1500293 w 3557693"/>
                  <a:gd name="connsiteY127" fmla="*/ 1778000 h 3694853"/>
                  <a:gd name="connsiteX128" fmla="*/ 1256453 w 3557693"/>
                  <a:gd name="connsiteY128" fmla="*/ 1706880 h 3694853"/>
                  <a:gd name="connsiteX129" fmla="*/ 900853 w 3557693"/>
                  <a:gd name="connsiteY129" fmla="*/ 1574800 h 3694853"/>
                  <a:gd name="connsiteX130" fmla="*/ 667173 w 3557693"/>
                  <a:gd name="connsiteY130" fmla="*/ 1341120 h 3694853"/>
                  <a:gd name="connsiteX131" fmla="*/ 514773 w 3557693"/>
                  <a:gd name="connsiteY131" fmla="*/ 1137920 h 3694853"/>
                  <a:gd name="connsiteX132" fmla="*/ 423333 w 3557693"/>
                  <a:gd name="connsiteY132" fmla="*/ 1036320 h 3694853"/>
                  <a:gd name="connsiteX133" fmla="*/ 362373 w 3557693"/>
                  <a:gd name="connsiteY133" fmla="*/ 1046480 h 3694853"/>
                  <a:gd name="connsiteX134" fmla="*/ 443653 w 3557693"/>
                  <a:gd name="connsiteY134" fmla="*/ 1137920 h 3694853"/>
                  <a:gd name="connsiteX135" fmla="*/ 565573 w 3557693"/>
                  <a:gd name="connsiteY135" fmla="*/ 1320800 h 3694853"/>
                  <a:gd name="connsiteX136" fmla="*/ 626533 w 3557693"/>
                  <a:gd name="connsiteY136" fmla="*/ 1402080 h 3694853"/>
                  <a:gd name="connsiteX137" fmla="*/ 555413 w 3557693"/>
                  <a:gd name="connsiteY137" fmla="*/ 1391920 h 3694853"/>
                  <a:gd name="connsiteX138" fmla="*/ 382693 w 3557693"/>
                  <a:gd name="connsiteY138" fmla="*/ 1300480 h 3694853"/>
                  <a:gd name="connsiteX139" fmla="*/ 209973 w 3557693"/>
                  <a:gd name="connsiteY139" fmla="*/ 1178560 h 3694853"/>
                  <a:gd name="connsiteX140" fmla="*/ 47413 w 3557693"/>
                  <a:gd name="connsiteY140" fmla="*/ 1046480 h 3694853"/>
                  <a:gd name="connsiteX141" fmla="*/ 6773 w 3557693"/>
                  <a:gd name="connsiteY141" fmla="*/ 1056640 h 3694853"/>
                  <a:gd name="connsiteX142" fmla="*/ 88053 w 3557693"/>
                  <a:gd name="connsiteY142" fmla="*/ 1127760 h 3694853"/>
                  <a:gd name="connsiteX143" fmla="*/ 362373 w 3557693"/>
                  <a:gd name="connsiteY143" fmla="*/ 1351280 h 3694853"/>
                  <a:gd name="connsiteX144" fmla="*/ 606213 w 3557693"/>
                  <a:gd name="connsiteY144" fmla="*/ 1463040 h 3694853"/>
                  <a:gd name="connsiteX145" fmla="*/ 707813 w 3557693"/>
                  <a:gd name="connsiteY145" fmla="*/ 1483360 h 3694853"/>
                  <a:gd name="connsiteX146" fmla="*/ 758613 w 3557693"/>
                  <a:gd name="connsiteY146" fmla="*/ 1544320 h 3694853"/>
                  <a:gd name="connsiteX147" fmla="*/ 819573 w 3557693"/>
                  <a:gd name="connsiteY147" fmla="*/ 1595120 h 3694853"/>
                  <a:gd name="connsiteX148" fmla="*/ 911013 w 3557693"/>
                  <a:gd name="connsiteY148" fmla="*/ 1645920 h 3694853"/>
                  <a:gd name="connsiteX149" fmla="*/ 1236133 w 3557693"/>
                  <a:gd name="connsiteY149" fmla="*/ 1767840 h 3694853"/>
                  <a:gd name="connsiteX150" fmla="*/ 1540933 w 3557693"/>
                  <a:gd name="connsiteY150" fmla="*/ 1879600 h 3694853"/>
                  <a:gd name="connsiteX151" fmla="*/ 1652693 w 3557693"/>
                  <a:gd name="connsiteY151" fmla="*/ 1950720 h 3694853"/>
                  <a:gd name="connsiteX152" fmla="*/ 1469813 w 3557693"/>
                  <a:gd name="connsiteY152" fmla="*/ 1920240 h 3694853"/>
                  <a:gd name="connsiteX153" fmla="*/ 1286933 w 3557693"/>
                  <a:gd name="connsiteY153" fmla="*/ 1920240 h 3694853"/>
                  <a:gd name="connsiteX154" fmla="*/ 1053253 w 3557693"/>
                  <a:gd name="connsiteY154" fmla="*/ 1899920 h 3694853"/>
                  <a:gd name="connsiteX155" fmla="*/ 809413 w 3557693"/>
                  <a:gd name="connsiteY155" fmla="*/ 1828800 h 3694853"/>
                  <a:gd name="connsiteX156" fmla="*/ 545253 w 3557693"/>
                  <a:gd name="connsiteY156" fmla="*/ 1737360 h 3694853"/>
                  <a:gd name="connsiteX157" fmla="*/ 514773 w 3557693"/>
                  <a:gd name="connsiteY157" fmla="*/ 1727200 h 3694853"/>
                  <a:gd name="connsiteX158" fmla="*/ 382693 w 3557693"/>
                  <a:gd name="connsiteY158" fmla="*/ 1635760 h 3694853"/>
                  <a:gd name="connsiteX159" fmla="*/ 342053 w 3557693"/>
                  <a:gd name="connsiteY159" fmla="*/ 1645920 h 3694853"/>
                  <a:gd name="connsiteX160" fmla="*/ 474133 w 3557693"/>
                  <a:gd name="connsiteY160" fmla="*/ 1767840 h 3694853"/>
                  <a:gd name="connsiteX161" fmla="*/ 728133 w 3557693"/>
                  <a:gd name="connsiteY161" fmla="*/ 1849120 h 3694853"/>
                  <a:gd name="connsiteX162" fmla="*/ 606213 w 3557693"/>
                  <a:gd name="connsiteY162" fmla="*/ 1849120 h 3694853"/>
                  <a:gd name="connsiteX163" fmla="*/ 474133 w 3557693"/>
                  <a:gd name="connsiteY163" fmla="*/ 1838960 h 3694853"/>
                  <a:gd name="connsiteX164" fmla="*/ 474133 w 3557693"/>
                  <a:gd name="connsiteY164" fmla="*/ 1889760 h 3694853"/>
                  <a:gd name="connsiteX165" fmla="*/ 585893 w 3557693"/>
                  <a:gd name="connsiteY165" fmla="*/ 1889760 h 3694853"/>
                  <a:gd name="connsiteX166" fmla="*/ 789093 w 3557693"/>
                  <a:gd name="connsiteY166" fmla="*/ 1889760 h 3694853"/>
                  <a:gd name="connsiteX167" fmla="*/ 992293 w 3557693"/>
                  <a:gd name="connsiteY167" fmla="*/ 1930400 h 3694853"/>
                  <a:gd name="connsiteX168" fmla="*/ 1266613 w 3557693"/>
                  <a:gd name="connsiteY168" fmla="*/ 1950720 h 3694853"/>
                  <a:gd name="connsiteX169" fmla="*/ 1520613 w 3557693"/>
                  <a:gd name="connsiteY169" fmla="*/ 1981200 h 3694853"/>
                  <a:gd name="connsiteX170" fmla="*/ 1693333 w 3557693"/>
                  <a:gd name="connsiteY170" fmla="*/ 2021840 h 3694853"/>
                  <a:gd name="connsiteX171" fmla="*/ 1744133 w 3557693"/>
                  <a:gd name="connsiteY171" fmla="*/ 2123440 h 3694853"/>
                  <a:gd name="connsiteX172" fmla="*/ 1794933 w 3557693"/>
                  <a:gd name="connsiteY172" fmla="*/ 2255520 h 3694853"/>
                  <a:gd name="connsiteX173" fmla="*/ 1805093 w 3557693"/>
                  <a:gd name="connsiteY173" fmla="*/ 2499360 h 3694853"/>
                  <a:gd name="connsiteX174" fmla="*/ 1784773 w 3557693"/>
                  <a:gd name="connsiteY174" fmla="*/ 2753360 h 3694853"/>
                  <a:gd name="connsiteX175" fmla="*/ 1733973 w 3557693"/>
                  <a:gd name="connsiteY175" fmla="*/ 3048000 h 3694853"/>
                  <a:gd name="connsiteX176" fmla="*/ 1683173 w 3557693"/>
                  <a:gd name="connsiteY176" fmla="*/ 3342640 h 3694853"/>
                  <a:gd name="connsiteX177" fmla="*/ 1632373 w 3557693"/>
                  <a:gd name="connsiteY177" fmla="*/ 3586480 h 3694853"/>
                  <a:gd name="connsiteX178" fmla="*/ 1825413 w 3557693"/>
                  <a:gd name="connsiteY178" fmla="*/ 3667760 h 3694853"/>
                  <a:gd name="connsiteX179" fmla="*/ 2120053 w 3557693"/>
                  <a:gd name="connsiteY179" fmla="*/ 3677920 h 3694853"/>
                  <a:gd name="connsiteX180" fmla="*/ 2191173 w 3557693"/>
                  <a:gd name="connsiteY180" fmla="*/ 3627120 h 3694853"/>
                  <a:gd name="connsiteX181" fmla="*/ 2181013 w 3557693"/>
                  <a:gd name="connsiteY181" fmla="*/ 3271520 h 3694853"/>
                  <a:gd name="connsiteX182" fmla="*/ 2159909 w 3557693"/>
                  <a:gd name="connsiteY182" fmla="*/ 2425041 h 3694853"/>
                  <a:gd name="connsiteX0" fmla="*/ 2150533 w 3557693"/>
                  <a:gd name="connsiteY0" fmla="*/ 2387600 h 3694853"/>
                  <a:gd name="connsiteX1" fmla="*/ 2302933 w 3557693"/>
                  <a:gd name="connsiteY1" fmla="*/ 2103120 h 3694853"/>
                  <a:gd name="connsiteX2" fmla="*/ 2628053 w 3557693"/>
                  <a:gd name="connsiteY2" fmla="*/ 1838960 h 3694853"/>
                  <a:gd name="connsiteX3" fmla="*/ 3014133 w 3557693"/>
                  <a:gd name="connsiteY3" fmla="*/ 1615440 h 3694853"/>
                  <a:gd name="connsiteX4" fmla="*/ 3288453 w 3557693"/>
                  <a:gd name="connsiteY4" fmla="*/ 1503680 h 3694853"/>
                  <a:gd name="connsiteX5" fmla="*/ 3471333 w 3557693"/>
                  <a:gd name="connsiteY5" fmla="*/ 1391920 h 3694853"/>
                  <a:gd name="connsiteX6" fmla="*/ 3552613 w 3557693"/>
                  <a:gd name="connsiteY6" fmla="*/ 1280160 h 3694853"/>
                  <a:gd name="connsiteX7" fmla="*/ 3501813 w 3557693"/>
                  <a:gd name="connsiteY7" fmla="*/ 1270000 h 3694853"/>
                  <a:gd name="connsiteX8" fmla="*/ 3430693 w 3557693"/>
                  <a:gd name="connsiteY8" fmla="*/ 1371600 h 3694853"/>
                  <a:gd name="connsiteX9" fmla="*/ 3237653 w 3557693"/>
                  <a:gd name="connsiteY9" fmla="*/ 1473200 h 3694853"/>
                  <a:gd name="connsiteX10" fmla="*/ 2922693 w 3557693"/>
                  <a:gd name="connsiteY10" fmla="*/ 1605280 h 3694853"/>
                  <a:gd name="connsiteX11" fmla="*/ 2892213 w 3557693"/>
                  <a:gd name="connsiteY11" fmla="*/ 1595120 h 3694853"/>
                  <a:gd name="connsiteX12" fmla="*/ 2922693 w 3557693"/>
                  <a:gd name="connsiteY12" fmla="*/ 1483360 h 3694853"/>
                  <a:gd name="connsiteX13" fmla="*/ 2983653 w 3557693"/>
                  <a:gd name="connsiteY13" fmla="*/ 1320800 h 3694853"/>
                  <a:gd name="connsiteX14" fmla="*/ 2983653 w 3557693"/>
                  <a:gd name="connsiteY14" fmla="*/ 1270000 h 3694853"/>
                  <a:gd name="connsiteX15" fmla="*/ 2932853 w 3557693"/>
                  <a:gd name="connsiteY15" fmla="*/ 1280160 h 3694853"/>
                  <a:gd name="connsiteX16" fmla="*/ 2902373 w 3557693"/>
                  <a:gd name="connsiteY16" fmla="*/ 1361440 h 3694853"/>
                  <a:gd name="connsiteX17" fmla="*/ 2821093 w 3557693"/>
                  <a:gd name="connsiteY17" fmla="*/ 1584960 h 3694853"/>
                  <a:gd name="connsiteX18" fmla="*/ 2790613 w 3557693"/>
                  <a:gd name="connsiteY18" fmla="*/ 1666240 h 3694853"/>
                  <a:gd name="connsiteX19" fmla="*/ 2668693 w 3557693"/>
                  <a:gd name="connsiteY19" fmla="*/ 1737360 h 3694853"/>
                  <a:gd name="connsiteX20" fmla="*/ 2475653 w 3557693"/>
                  <a:gd name="connsiteY20" fmla="*/ 1838960 h 3694853"/>
                  <a:gd name="connsiteX21" fmla="*/ 2374053 w 3557693"/>
                  <a:gd name="connsiteY21" fmla="*/ 1899920 h 3694853"/>
                  <a:gd name="connsiteX22" fmla="*/ 2231813 w 3557693"/>
                  <a:gd name="connsiteY22" fmla="*/ 2011680 h 3694853"/>
                  <a:gd name="connsiteX23" fmla="*/ 2313093 w 3557693"/>
                  <a:gd name="connsiteY23" fmla="*/ 1666240 h 3694853"/>
                  <a:gd name="connsiteX24" fmla="*/ 2384213 w 3557693"/>
                  <a:gd name="connsiteY24" fmla="*/ 1280160 h 3694853"/>
                  <a:gd name="connsiteX25" fmla="*/ 2597573 w 3557693"/>
                  <a:gd name="connsiteY25" fmla="*/ 1056640 h 3694853"/>
                  <a:gd name="connsiteX26" fmla="*/ 2668693 w 3557693"/>
                  <a:gd name="connsiteY26" fmla="*/ 894080 h 3694853"/>
                  <a:gd name="connsiteX27" fmla="*/ 2628053 w 3557693"/>
                  <a:gd name="connsiteY27" fmla="*/ 894080 h 3694853"/>
                  <a:gd name="connsiteX28" fmla="*/ 2567093 w 3557693"/>
                  <a:gd name="connsiteY28" fmla="*/ 1026160 h 3694853"/>
                  <a:gd name="connsiteX29" fmla="*/ 2414693 w 3557693"/>
                  <a:gd name="connsiteY29" fmla="*/ 1148080 h 3694853"/>
                  <a:gd name="connsiteX30" fmla="*/ 2465493 w 3557693"/>
                  <a:gd name="connsiteY30" fmla="*/ 975360 h 3694853"/>
                  <a:gd name="connsiteX31" fmla="*/ 2546773 w 3557693"/>
                  <a:gd name="connsiteY31" fmla="*/ 680720 h 3694853"/>
                  <a:gd name="connsiteX32" fmla="*/ 2648373 w 3557693"/>
                  <a:gd name="connsiteY32" fmla="*/ 589280 h 3694853"/>
                  <a:gd name="connsiteX33" fmla="*/ 2729653 w 3557693"/>
                  <a:gd name="connsiteY33" fmla="*/ 497840 h 3694853"/>
                  <a:gd name="connsiteX34" fmla="*/ 2739813 w 3557693"/>
                  <a:gd name="connsiteY34" fmla="*/ 447040 h 3694853"/>
                  <a:gd name="connsiteX35" fmla="*/ 2699173 w 3557693"/>
                  <a:gd name="connsiteY35" fmla="*/ 467360 h 3694853"/>
                  <a:gd name="connsiteX36" fmla="*/ 2628053 w 3557693"/>
                  <a:gd name="connsiteY36" fmla="*/ 548640 h 3694853"/>
                  <a:gd name="connsiteX37" fmla="*/ 2567093 w 3557693"/>
                  <a:gd name="connsiteY37" fmla="*/ 579120 h 3694853"/>
                  <a:gd name="connsiteX38" fmla="*/ 2678853 w 3557693"/>
                  <a:gd name="connsiteY38" fmla="*/ 274320 h 3694853"/>
                  <a:gd name="connsiteX39" fmla="*/ 2729653 w 3557693"/>
                  <a:gd name="connsiteY39" fmla="*/ 40640 h 3694853"/>
                  <a:gd name="connsiteX40" fmla="*/ 2689013 w 3557693"/>
                  <a:gd name="connsiteY40" fmla="*/ 30480 h 3694853"/>
                  <a:gd name="connsiteX41" fmla="*/ 2668693 w 3557693"/>
                  <a:gd name="connsiteY41" fmla="*/ 142240 h 3694853"/>
                  <a:gd name="connsiteX42" fmla="*/ 2617893 w 3557693"/>
                  <a:gd name="connsiteY42" fmla="*/ 314960 h 3694853"/>
                  <a:gd name="connsiteX43" fmla="*/ 2597573 w 3557693"/>
                  <a:gd name="connsiteY43" fmla="*/ 314960 h 3694853"/>
                  <a:gd name="connsiteX44" fmla="*/ 2556933 w 3557693"/>
                  <a:gd name="connsiteY44" fmla="*/ 172720 h 3694853"/>
                  <a:gd name="connsiteX45" fmla="*/ 2526453 w 3557693"/>
                  <a:gd name="connsiteY45" fmla="*/ 81280 h 3694853"/>
                  <a:gd name="connsiteX46" fmla="*/ 2495973 w 3557693"/>
                  <a:gd name="connsiteY46" fmla="*/ 111760 h 3694853"/>
                  <a:gd name="connsiteX47" fmla="*/ 2516293 w 3557693"/>
                  <a:gd name="connsiteY47" fmla="*/ 172720 h 3694853"/>
                  <a:gd name="connsiteX48" fmla="*/ 2546773 w 3557693"/>
                  <a:gd name="connsiteY48" fmla="*/ 284480 h 3694853"/>
                  <a:gd name="connsiteX49" fmla="*/ 2567093 w 3557693"/>
                  <a:gd name="connsiteY49" fmla="*/ 375920 h 3694853"/>
                  <a:gd name="connsiteX50" fmla="*/ 2577253 w 3557693"/>
                  <a:gd name="connsiteY50" fmla="*/ 406400 h 3694853"/>
                  <a:gd name="connsiteX51" fmla="*/ 2495973 w 3557693"/>
                  <a:gd name="connsiteY51" fmla="*/ 640080 h 3694853"/>
                  <a:gd name="connsiteX52" fmla="*/ 2424853 w 3557693"/>
                  <a:gd name="connsiteY52" fmla="*/ 894080 h 3694853"/>
                  <a:gd name="connsiteX53" fmla="*/ 2363893 w 3557693"/>
                  <a:gd name="connsiteY53" fmla="*/ 863600 h 3694853"/>
                  <a:gd name="connsiteX54" fmla="*/ 2262293 w 3557693"/>
                  <a:gd name="connsiteY54" fmla="*/ 690880 h 3694853"/>
                  <a:gd name="connsiteX55" fmla="*/ 2221653 w 3557693"/>
                  <a:gd name="connsiteY55" fmla="*/ 609600 h 3694853"/>
                  <a:gd name="connsiteX56" fmla="*/ 2201333 w 3557693"/>
                  <a:gd name="connsiteY56" fmla="*/ 640080 h 3694853"/>
                  <a:gd name="connsiteX57" fmla="*/ 2241973 w 3557693"/>
                  <a:gd name="connsiteY57" fmla="*/ 741680 h 3694853"/>
                  <a:gd name="connsiteX58" fmla="*/ 2302933 w 3557693"/>
                  <a:gd name="connsiteY58" fmla="*/ 853440 h 3694853"/>
                  <a:gd name="connsiteX59" fmla="*/ 2353733 w 3557693"/>
                  <a:gd name="connsiteY59" fmla="*/ 934720 h 3694853"/>
                  <a:gd name="connsiteX60" fmla="*/ 2384213 w 3557693"/>
                  <a:gd name="connsiteY60" fmla="*/ 965200 h 3694853"/>
                  <a:gd name="connsiteX61" fmla="*/ 2363893 w 3557693"/>
                  <a:gd name="connsiteY61" fmla="*/ 1076960 h 3694853"/>
                  <a:gd name="connsiteX62" fmla="*/ 2262293 w 3557693"/>
                  <a:gd name="connsiteY62" fmla="*/ 1422400 h 3694853"/>
                  <a:gd name="connsiteX63" fmla="*/ 2211493 w 3557693"/>
                  <a:gd name="connsiteY63" fmla="*/ 1676400 h 3694853"/>
                  <a:gd name="connsiteX64" fmla="*/ 2160693 w 3557693"/>
                  <a:gd name="connsiteY64" fmla="*/ 1818640 h 3694853"/>
                  <a:gd name="connsiteX65" fmla="*/ 2089573 w 3557693"/>
                  <a:gd name="connsiteY65" fmla="*/ 1838960 h 3694853"/>
                  <a:gd name="connsiteX66" fmla="*/ 2048933 w 3557693"/>
                  <a:gd name="connsiteY66" fmla="*/ 1686560 h 3694853"/>
                  <a:gd name="connsiteX67" fmla="*/ 1957493 w 3557693"/>
                  <a:gd name="connsiteY67" fmla="*/ 1351280 h 3694853"/>
                  <a:gd name="connsiteX68" fmla="*/ 1845733 w 3557693"/>
                  <a:gd name="connsiteY68" fmla="*/ 894080 h 3694853"/>
                  <a:gd name="connsiteX69" fmla="*/ 1805093 w 3557693"/>
                  <a:gd name="connsiteY69" fmla="*/ 436880 h 3694853"/>
                  <a:gd name="connsiteX70" fmla="*/ 1815253 w 3557693"/>
                  <a:gd name="connsiteY70" fmla="*/ 254000 h 3694853"/>
                  <a:gd name="connsiteX71" fmla="*/ 1774613 w 3557693"/>
                  <a:gd name="connsiteY71" fmla="*/ 213360 h 3694853"/>
                  <a:gd name="connsiteX72" fmla="*/ 1764453 w 3557693"/>
                  <a:gd name="connsiteY72" fmla="*/ 365760 h 3694853"/>
                  <a:gd name="connsiteX73" fmla="*/ 1764453 w 3557693"/>
                  <a:gd name="connsiteY73" fmla="*/ 558800 h 3694853"/>
                  <a:gd name="connsiteX74" fmla="*/ 1774613 w 3557693"/>
                  <a:gd name="connsiteY74" fmla="*/ 670560 h 3694853"/>
                  <a:gd name="connsiteX75" fmla="*/ 1733973 w 3557693"/>
                  <a:gd name="connsiteY75" fmla="*/ 609600 h 3694853"/>
                  <a:gd name="connsiteX76" fmla="*/ 1622213 w 3557693"/>
                  <a:gd name="connsiteY76" fmla="*/ 406400 h 3694853"/>
                  <a:gd name="connsiteX77" fmla="*/ 1571413 w 3557693"/>
                  <a:gd name="connsiteY77" fmla="*/ 142240 h 3694853"/>
                  <a:gd name="connsiteX78" fmla="*/ 1540933 w 3557693"/>
                  <a:gd name="connsiteY78" fmla="*/ 60960 h 3694853"/>
                  <a:gd name="connsiteX79" fmla="*/ 1520613 w 3557693"/>
                  <a:gd name="connsiteY79" fmla="*/ 121920 h 3694853"/>
                  <a:gd name="connsiteX80" fmla="*/ 1551093 w 3557693"/>
                  <a:gd name="connsiteY80" fmla="*/ 365760 h 3694853"/>
                  <a:gd name="connsiteX81" fmla="*/ 1571413 w 3557693"/>
                  <a:gd name="connsiteY81" fmla="*/ 426720 h 3694853"/>
                  <a:gd name="connsiteX82" fmla="*/ 1540933 w 3557693"/>
                  <a:gd name="connsiteY82" fmla="*/ 416560 h 3694853"/>
                  <a:gd name="connsiteX83" fmla="*/ 1439333 w 3557693"/>
                  <a:gd name="connsiteY83" fmla="*/ 335280 h 3694853"/>
                  <a:gd name="connsiteX84" fmla="*/ 1327573 w 3557693"/>
                  <a:gd name="connsiteY84" fmla="*/ 274320 h 3694853"/>
                  <a:gd name="connsiteX85" fmla="*/ 1317413 w 3557693"/>
                  <a:gd name="connsiteY85" fmla="*/ 304800 h 3694853"/>
                  <a:gd name="connsiteX86" fmla="*/ 1429173 w 3557693"/>
                  <a:gd name="connsiteY86" fmla="*/ 396240 h 3694853"/>
                  <a:gd name="connsiteX87" fmla="*/ 1571413 w 3557693"/>
                  <a:gd name="connsiteY87" fmla="*/ 477520 h 3694853"/>
                  <a:gd name="connsiteX88" fmla="*/ 1601893 w 3557693"/>
                  <a:gd name="connsiteY88" fmla="*/ 497840 h 3694853"/>
                  <a:gd name="connsiteX89" fmla="*/ 1683173 w 3557693"/>
                  <a:gd name="connsiteY89" fmla="*/ 629920 h 3694853"/>
                  <a:gd name="connsiteX90" fmla="*/ 1764453 w 3557693"/>
                  <a:gd name="connsiteY90" fmla="*/ 731520 h 3694853"/>
                  <a:gd name="connsiteX91" fmla="*/ 1784773 w 3557693"/>
                  <a:gd name="connsiteY91" fmla="*/ 843280 h 3694853"/>
                  <a:gd name="connsiteX92" fmla="*/ 1815253 w 3557693"/>
                  <a:gd name="connsiteY92" fmla="*/ 1036320 h 3694853"/>
                  <a:gd name="connsiteX93" fmla="*/ 1876213 w 3557693"/>
                  <a:gd name="connsiteY93" fmla="*/ 1310640 h 3694853"/>
                  <a:gd name="connsiteX94" fmla="*/ 1855893 w 3557693"/>
                  <a:gd name="connsiteY94" fmla="*/ 1310640 h 3694853"/>
                  <a:gd name="connsiteX95" fmla="*/ 1591733 w 3557693"/>
                  <a:gd name="connsiteY95" fmla="*/ 1137920 h 3694853"/>
                  <a:gd name="connsiteX96" fmla="*/ 1408853 w 3557693"/>
                  <a:gd name="connsiteY96" fmla="*/ 914400 h 3694853"/>
                  <a:gd name="connsiteX97" fmla="*/ 1327573 w 3557693"/>
                  <a:gd name="connsiteY97" fmla="*/ 782320 h 3694853"/>
                  <a:gd name="connsiteX98" fmla="*/ 1307253 w 3557693"/>
                  <a:gd name="connsiteY98" fmla="*/ 619760 h 3694853"/>
                  <a:gd name="connsiteX99" fmla="*/ 1286933 w 3557693"/>
                  <a:gd name="connsiteY99" fmla="*/ 589280 h 3694853"/>
                  <a:gd name="connsiteX100" fmla="*/ 1256453 w 3557693"/>
                  <a:gd name="connsiteY100" fmla="*/ 670560 h 3694853"/>
                  <a:gd name="connsiteX101" fmla="*/ 1266613 w 3557693"/>
                  <a:gd name="connsiteY101" fmla="*/ 772160 h 3694853"/>
                  <a:gd name="connsiteX102" fmla="*/ 1185333 w 3557693"/>
                  <a:gd name="connsiteY102" fmla="*/ 690880 h 3694853"/>
                  <a:gd name="connsiteX103" fmla="*/ 1012613 w 3557693"/>
                  <a:gd name="connsiteY103" fmla="*/ 508000 h 3694853"/>
                  <a:gd name="connsiteX104" fmla="*/ 941493 w 3557693"/>
                  <a:gd name="connsiteY104" fmla="*/ 375920 h 3694853"/>
                  <a:gd name="connsiteX105" fmla="*/ 890693 w 3557693"/>
                  <a:gd name="connsiteY105" fmla="*/ 294640 h 3694853"/>
                  <a:gd name="connsiteX106" fmla="*/ 860213 w 3557693"/>
                  <a:gd name="connsiteY106" fmla="*/ 294640 h 3694853"/>
                  <a:gd name="connsiteX107" fmla="*/ 880533 w 3557693"/>
                  <a:gd name="connsiteY107" fmla="*/ 365760 h 3694853"/>
                  <a:gd name="connsiteX108" fmla="*/ 982133 w 3557693"/>
                  <a:gd name="connsiteY108" fmla="*/ 548640 h 3694853"/>
                  <a:gd name="connsiteX109" fmla="*/ 1083733 w 3557693"/>
                  <a:gd name="connsiteY109" fmla="*/ 650240 h 3694853"/>
                  <a:gd name="connsiteX110" fmla="*/ 1012613 w 3557693"/>
                  <a:gd name="connsiteY110" fmla="*/ 650240 h 3694853"/>
                  <a:gd name="connsiteX111" fmla="*/ 850053 w 3557693"/>
                  <a:gd name="connsiteY111" fmla="*/ 579120 h 3694853"/>
                  <a:gd name="connsiteX112" fmla="*/ 829733 w 3557693"/>
                  <a:gd name="connsiteY112" fmla="*/ 599440 h 3694853"/>
                  <a:gd name="connsiteX113" fmla="*/ 921173 w 3557693"/>
                  <a:gd name="connsiteY113" fmla="*/ 650240 h 3694853"/>
                  <a:gd name="connsiteX114" fmla="*/ 1073573 w 3557693"/>
                  <a:gd name="connsiteY114" fmla="*/ 711200 h 3694853"/>
                  <a:gd name="connsiteX115" fmla="*/ 1124373 w 3557693"/>
                  <a:gd name="connsiteY115" fmla="*/ 721360 h 3694853"/>
                  <a:gd name="connsiteX116" fmla="*/ 1246293 w 3557693"/>
                  <a:gd name="connsiteY116" fmla="*/ 822960 h 3694853"/>
                  <a:gd name="connsiteX117" fmla="*/ 1286933 w 3557693"/>
                  <a:gd name="connsiteY117" fmla="*/ 853440 h 3694853"/>
                  <a:gd name="connsiteX118" fmla="*/ 1398693 w 3557693"/>
                  <a:gd name="connsiteY118" fmla="*/ 985520 h 3694853"/>
                  <a:gd name="connsiteX119" fmla="*/ 1500293 w 3557693"/>
                  <a:gd name="connsiteY119" fmla="*/ 1117600 h 3694853"/>
                  <a:gd name="connsiteX120" fmla="*/ 1683173 w 3557693"/>
                  <a:gd name="connsiteY120" fmla="*/ 1290320 h 3694853"/>
                  <a:gd name="connsiteX121" fmla="*/ 1845733 w 3557693"/>
                  <a:gd name="connsiteY121" fmla="*/ 1422400 h 3694853"/>
                  <a:gd name="connsiteX122" fmla="*/ 1866053 w 3557693"/>
                  <a:gd name="connsiteY122" fmla="*/ 1473200 h 3694853"/>
                  <a:gd name="connsiteX123" fmla="*/ 1886373 w 3557693"/>
                  <a:gd name="connsiteY123" fmla="*/ 1625600 h 3694853"/>
                  <a:gd name="connsiteX124" fmla="*/ 1896533 w 3557693"/>
                  <a:gd name="connsiteY124" fmla="*/ 1717040 h 3694853"/>
                  <a:gd name="connsiteX125" fmla="*/ 1886373 w 3557693"/>
                  <a:gd name="connsiteY125" fmla="*/ 1879600 h 3694853"/>
                  <a:gd name="connsiteX126" fmla="*/ 1774613 w 3557693"/>
                  <a:gd name="connsiteY126" fmla="*/ 1828800 h 3694853"/>
                  <a:gd name="connsiteX127" fmla="*/ 1500293 w 3557693"/>
                  <a:gd name="connsiteY127" fmla="*/ 1778000 h 3694853"/>
                  <a:gd name="connsiteX128" fmla="*/ 1256453 w 3557693"/>
                  <a:gd name="connsiteY128" fmla="*/ 1706880 h 3694853"/>
                  <a:gd name="connsiteX129" fmla="*/ 900853 w 3557693"/>
                  <a:gd name="connsiteY129" fmla="*/ 1574800 h 3694853"/>
                  <a:gd name="connsiteX130" fmla="*/ 667173 w 3557693"/>
                  <a:gd name="connsiteY130" fmla="*/ 1341120 h 3694853"/>
                  <a:gd name="connsiteX131" fmla="*/ 514773 w 3557693"/>
                  <a:gd name="connsiteY131" fmla="*/ 1137920 h 3694853"/>
                  <a:gd name="connsiteX132" fmla="*/ 423333 w 3557693"/>
                  <a:gd name="connsiteY132" fmla="*/ 1036320 h 3694853"/>
                  <a:gd name="connsiteX133" fmla="*/ 362373 w 3557693"/>
                  <a:gd name="connsiteY133" fmla="*/ 1046480 h 3694853"/>
                  <a:gd name="connsiteX134" fmla="*/ 443653 w 3557693"/>
                  <a:gd name="connsiteY134" fmla="*/ 1137920 h 3694853"/>
                  <a:gd name="connsiteX135" fmla="*/ 565573 w 3557693"/>
                  <a:gd name="connsiteY135" fmla="*/ 1320800 h 3694853"/>
                  <a:gd name="connsiteX136" fmla="*/ 626533 w 3557693"/>
                  <a:gd name="connsiteY136" fmla="*/ 1402080 h 3694853"/>
                  <a:gd name="connsiteX137" fmla="*/ 555413 w 3557693"/>
                  <a:gd name="connsiteY137" fmla="*/ 1391920 h 3694853"/>
                  <a:gd name="connsiteX138" fmla="*/ 382693 w 3557693"/>
                  <a:gd name="connsiteY138" fmla="*/ 1300480 h 3694853"/>
                  <a:gd name="connsiteX139" fmla="*/ 209973 w 3557693"/>
                  <a:gd name="connsiteY139" fmla="*/ 1178560 h 3694853"/>
                  <a:gd name="connsiteX140" fmla="*/ 47413 w 3557693"/>
                  <a:gd name="connsiteY140" fmla="*/ 1046480 h 3694853"/>
                  <a:gd name="connsiteX141" fmla="*/ 6773 w 3557693"/>
                  <a:gd name="connsiteY141" fmla="*/ 1056640 h 3694853"/>
                  <a:gd name="connsiteX142" fmla="*/ 88053 w 3557693"/>
                  <a:gd name="connsiteY142" fmla="*/ 1127760 h 3694853"/>
                  <a:gd name="connsiteX143" fmla="*/ 362373 w 3557693"/>
                  <a:gd name="connsiteY143" fmla="*/ 1351280 h 3694853"/>
                  <a:gd name="connsiteX144" fmla="*/ 606213 w 3557693"/>
                  <a:gd name="connsiteY144" fmla="*/ 1463040 h 3694853"/>
                  <a:gd name="connsiteX145" fmla="*/ 707813 w 3557693"/>
                  <a:gd name="connsiteY145" fmla="*/ 1483360 h 3694853"/>
                  <a:gd name="connsiteX146" fmla="*/ 758613 w 3557693"/>
                  <a:gd name="connsiteY146" fmla="*/ 1544320 h 3694853"/>
                  <a:gd name="connsiteX147" fmla="*/ 819573 w 3557693"/>
                  <a:gd name="connsiteY147" fmla="*/ 1595120 h 3694853"/>
                  <a:gd name="connsiteX148" fmla="*/ 911013 w 3557693"/>
                  <a:gd name="connsiteY148" fmla="*/ 1645920 h 3694853"/>
                  <a:gd name="connsiteX149" fmla="*/ 1236133 w 3557693"/>
                  <a:gd name="connsiteY149" fmla="*/ 1767840 h 3694853"/>
                  <a:gd name="connsiteX150" fmla="*/ 1540933 w 3557693"/>
                  <a:gd name="connsiteY150" fmla="*/ 1879600 h 3694853"/>
                  <a:gd name="connsiteX151" fmla="*/ 1652693 w 3557693"/>
                  <a:gd name="connsiteY151" fmla="*/ 1950720 h 3694853"/>
                  <a:gd name="connsiteX152" fmla="*/ 1469813 w 3557693"/>
                  <a:gd name="connsiteY152" fmla="*/ 1920240 h 3694853"/>
                  <a:gd name="connsiteX153" fmla="*/ 1286933 w 3557693"/>
                  <a:gd name="connsiteY153" fmla="*/ 1920240 h 3694853"/>
                  <a:gd name="connsiteX154" fmla="*/ 1053253 w 3557693"/>
                  <a:gd name="connsiteY154" fmla="*/ 1899920 h 3694853"/>
                  <a:gd name="connsiteX155" fmla="*/ 809413 w 3557693"/>
                  <a:gd name="connsiteY155" fmla="*/ 1828800 h 3694853"/>
                  <a:gd name="connsiteX156" fmla="*/ 545253 w 3557693"/>
                  <a:gd name="connsiteY156" fmla="*/ 1737360 h 3694853"/>
                  <a:gd name="connsiteX157" fmla="*/ 514773 w 3557693"/>
                  <a:gd name="connsiteY157" fmla="*/ 1727200 h 3694853"/>
                  <a:gd name="connsiteX158" fmla="*/ 382693 w 3557693"/>
                  <a:gd name="connsiteY158" fmla="*/ 1635760 h 3694853"/>
                  <a:gd name="connsiteX159" fmla="*/ 342053 w 3557693"/>
                  <a:gd name="connsiteY159" fmla="*/ 1645920 h 3694853"/>
                  <a:gd name="connsiteX160" fmla="*/ 474133 w 3557693"/>
                  <a:gd name="connsiteY160" fmla="*/ 1767840 h 3694853"/>
                  <a:gd name="connsiteX161" fmla="*/ 728133 w 3557693"/>
                  <a:gd name="connsiteY161" fmla="*/ 1849120 h 3694853"/>
                  <a:gd name="connsiteX162" fmla="*/ 606213 w 3557693"/>
                  <a:gd name="connsiteY162" fmla="*/ 1849120 h 3694853"/>
                  <a:gd name="connsiteX163" fmla="*/ 474133 w 3557693"/>
                  <a:gd name="connsiteY163" fmla="*/ 1838960 h 3694853"/>
                  <a:gd name="connsiteX164" fmla="*/ 474133 w 3557693"/>
                  <a:gd name="connsiteY164" fmla="*/ 1889760 h 3694853"/>
                  <a:gd name="connsiteX165" fmla="*/ 585893 w 3557693"/>
                  <a:gd name="connsiteY165" fmla="*/ 1889760 h 3694853"/>
                  <a:gd name="connsiteX166" fmla="*/ 789093 w 3557693"/>
                  <a:gd name="connsiteY166" fmla="*/ 1889760 h 3694853"/>
                  <a:gd name="connsiteX167" fmla="*/ 992293 w 3557693"/>
                  <a:gd name="connsiteY167" fmla="*/ 1930400 h 3694853"/>
                  <a:gd name="connsiteX168" fmla="*/ 1266613 w 3557693"/>
                  <a:gd name="connsiteY168" fmla="*/ 1950720 h 3694853"/>
                  <a:gd name="connsiteX169" fmla="*/ 1520613 w 3557693"/>
                  <a:gd name="connsiteY169" fmla="*/ 1981200 h 3694853"/>
                  <a:gd name="connsiteX170" fmla="*/ 1693333 w 3557693"/>
                  <a:gd name="connsiteY170" fmla="*/ 2021840 h 3694853"/>
                  <a:gd name="connsiteX171" fmla="*/ 1744133 w 3557693"/>
                  <a:gd name="connsiteY171" fmla="*/ 2123440 h 3694853"/>
                  <a:gd name="connsiteX172" fmla="*/ 1794933 w 3557693"/>
                  <a:gd name="connsiteY172" fmla="*/ 2255520 h 3694853"/>
                  <a:gd name="connsiteX173" fmla="*/ 1805093 w 3557693"/>
                  <a:gd name="connsiteY173" fmla="*/ 2499360 h 3694853"/>
                  <a:gd name="connsiteX174" fmla="*/ 1784773 w 3557693"/>
                  <a:gd name="connsiteY174" fmla="*/ 2753360 h 3694853"/>
                  <a:gd name="connsiteX175" fmla="*/ 1733973 w 3557693"/>
                  <a:gd name="connsiteY175" fmla="*/ 3048000 h 3694853"/>
                  <a:gd name="connsiteX176" fmla="*/ 1683173 w 3557693"/>
                  <a:gd name="connsiteY176" fmla="*/ 3342640 h 3694853"/>
                  <a:gd name="connsiteX177" fmla="*/ 1632373 w 3557693"/>
                  <a:gd name="connsiteY177" fmla="*/ 3586480 h 3694853"/>
                  <a:gd name="connsiteX178" fmla="*/ 1825413 w 3557693"/>
                  <a:gd name="connsiteY178" fmla="*/ 3667760 h 3694853"/>
                  <a:gd name="connsiteX179" fmla="*/ 2120053 w 3557693"/>
                  <a:gd name="connsiteY179" fmla="*/ 3677920 h 3694853"/>
                  <a:gd name="connsiteX180" fmla="*/ 2191173 w 3557693"/>
                  <a:gd name="connsiteY180" fmla="*/ 3627120 h 3694853"/>
                  <a:gd name="connsiteX181" fmla="*/ 2181013 w 3557693"/>
                  <a:gd name="connsiteY181" fmla="*/ 3271520 h 3694853"/>
                  <a:gd name="connsiteX182" fmla="*/ 2159909 w 3557693"/>
                  <a:gd name="connsiteY182" fmla="*/ 2353033 h 3694853"/>
                  <a:gd name="connsiteX0" fmla="*/ 2150533 w 3557693"/>
                  <a:gd name="connsiteY0" fmla="*/ 2387600 h 3694853"/>
                  <a:gd name="connsiteX1" fmla="*/ 2302933 w 3557693"/>
                  <a:gd name="connsiteY1" fmla="*/ 2103120 h 3694853"/>
                  <a:gd name="connsiteX2" fmla="*/ 2628053 w 3557693"/>
                  <a:gd name="connsiteY2" fmla="*/ 1838960 h 3694853"/>
                  <a:gd name="connsiteX3" fmla="*/ 3014133 w 3557693"/>
                  <a:gd name="connsiteY3" fmla="*/ 1615440 h 3694853"/>
                  <a:gd name="connsiteX4" fmla="*/ 3288453 w 3557693"/>
                  <a:gd name="connsiteY4" fmla="*/ 1503680 h 3694853"/>
                  <a:gd name="connsiteX5" fmla="*/ 3471333 w 3557693"/>
                  <a:gd name="connsiteY5" fmla="*/ 1391920 h 3694853"/>
                  <a:gd name="connsiteX6" fmla="*/ 3552613 w 3557693"/>
                  <a:gd name="connsiteY6" fmla="*/ 1280160 h 3694853"/>
                  <a:gd name="connsiteX7" fmla="*/ 3501813 w 3557693"/>
                  <a:gd name="connsiteY7" fmla="*/ 1270000 h 3694853"/>
                  <a:gd name="connsiteX8" fmla="*/ 3430693 w 3557693"/>
                  <a:gd name="connsiteY8" fmla="*/ 1371600 h 3694853"/>
                  <a:gd name="connsiteX9" fmla="*/ 3237653 w 3557693"/>
                  <a:gd name="connsiteY9" fmla="*/ 1473200 h 3694853"/>
                  <a:gd name="connsiteX10" fmla="*/ 2922693 w 3557693"/>
                  <a:gd name="connsiteY10" fmla="*/ 1605280 h 3694853"/>
                  <a:gd name="connsiteX11" fmla="*/ 2892213 w 3557693"/>
                  <a:gd name="connsiteY11" fmla="*/ 1595120 h 3694853"/>
                  <a:gd name="connsiteX12" fmla="*/ 2922693 w 3557693"/>
                  <a:gd name="connsiteY12" fmla="*/ 1483360 h 3694853"/>
                  <a:gd name="connsiteX13" fmla="*/ 2983653 w 3557693"/>
                  <a:gd name="connsiteY13" fmla="*/ 1320800 h 3694853"/>
                  <a:gd name="connsiteX14" fmla="*/ 2983653 w 3557693"/>
                  <a:gd name="connsiteY14" fmla="*/ 1270000 h 3694853"/>
                  <a:gd name="connsiteX15" fmla="*/ 2932853 w 3557693"/>
                  <a:gd name="connsiteY15" fmla="*/ 1280160 h 3694853"/>
                  <a:gd name="connsiteX16" fmla="*/ 2902373 w 3557693"/>
                  <a:gd name="connsiteY16" fmla="*/ 1361440 h 3694853"/>
                  <a:gd name="connsiteX17" fmla="*/ 2821093 w 3557693"/>
                  <a:gd name="connsiteY17" fmla="*/ 1584960 h 3694853"/>
                  <a:gd name="connsiteX18" fmla="*/ 2790613 w 3557693"/>
                  <a:gd name="connsiteY18" fmla="*/ 1666240 h 3694853"/>
                  <a:gd name="connsiteX19" fmla="*/ 2668693 w 3557693"/>
                  <a:gd name="connsiteY19" fmla="*/ 1737360 h 3694853"/>
                  <a:gd name="connsiteX20" fmla="*/ 2475653 w 3557693"/>
                  <a:gd name="connsiteY20" fmla="*/ 1838960 h 3694853"/>
                  <a:gd name="connsiteX21" fmla="*/ 2374053 w 3557693"/>
                  <a:gd name="connsiteY21" fmla="*/ 1899920 h 3694853"/>
                  <a:gd name="connsiteX22" fmla="*/ 2231813 w 3557693"/>
                  <a:gd name="connsiteY22" fmla="*/ 2011680 h 3694853"/>
                  <a:gd name="connsiteX23" fmla="*/ 2313093 w 3557693"/>
                  <a:gd name="connsiteY23" fmla="*/ 1666240 h 3694853"/>
                  <a:gd name="connsiteX24" fmla="*/ 2384213 w 3557693"/>
                  <a:gd name="connsiteY24" fmla="*/ 1280160 h 3694853"/>
                  <a:gd name="connsiteX25" fmla="*/ 2597573 w 3557693"/>
                  <a:gd name="connsiteY25" fmla="*/ 1056640 h 3694853"/>
                  <a:gd name="connsiteX26" fmla="*/ 2668693 w 3557693"/>
                  <a:gd name="connsiteY26" fmla="*/ 894080 h 3694853"/>
                  <a:gd name="connsiteX27" fmla="*/ 2628053 w 3557693"/>
                  <a:gd name="connsiteY27" fmla="*/ 894080 h 3694853"/>
                  <a:gd name="connsiteX28" fmla="*/ 2567093 w 3557693"/>
                  <a:gd name="connsiteY28" fmla="*/ 1026160 h 3694853"/>
                  <a:gd name="connsiteX29" fmla="*/ 2414693 w 3557693"/>
                  <a:gd name="connsiteY29" fmla="*/ 1148080 h 3694853"/>
                  <a:gd name="connsiteX30" fmla="*/ 2465493 w 3557693"/>
                  <a:gd name="connsiteY30" fmla="*/ 975360 h 3694853"/>
                  <a:gd name="connsiteX31" fmla="*/ 2546773 w 3557693"/>
                  <a:gd name="connsiteY31" fmla="*/ 680720 h 3694853"/>
                  <a:gd name="connsiteX32" fmla="*/ 2648373 w 3557693"/>
                  <a:gd name="connsiteY32" fmla="*/ 589280 h 3694853"/>
                  <a:gd name="connsiteX33" fmla="*/ 2729653 w 3557693"/>
                  <a:gd name="connsiteY33" fmla="*/ 497840 h 3694853"/>
                  <a:gd name="connsiteX34" fmla="*/ 2739813 w 3557693"/>
                  <a:gd name="connsiteY34" fmla="*/ 447040 h 3694853"/>
                  <a:gd name="connsiteX35" fmla="*/ 2699173 w 3557693"/>
                  <a:gd name="connsiteY35" fmla="*/ 467360 h 3694853"/>
                  <a:gd name="connsiteX36" fmla="*/ 2628053 w 3557693"/>
                  <a:gd name="connsiteY36" fmla="*/ 548640 h 3694853"/>
                  <a:gd name="connsiteX37" fmla="*/ 2567093 w 3557693"/>
                  <a:gd name="connsiteY37" fmla="*/ 579120 h 3694853"/>
                  <a:gd name="connsiteX38" fmla="*/ 2678853 w 3557693"/>
                  <a:gd name="connsiteY38" fmla="*/ 274320 h 3694853"/>
                  <a:gd name="connsiteX39" fmla="*/ 2729653 w 3557693"/>
                  <a:gd name="connsiteY39" fmla="*/ 40640 h 3694853"/>
                  <a:gd name="connsiteX40" fmla="*/ 2689013 w 3557693"/>
                  <a:gd name="connsiteY40" fmla="*/ 30480 h 3694853"/>
                  <a:gd name="connsiteX41" fmla="*/ 2668693 w 3557693"/>
                  <a:gd name="connsiteY41" fmla="*/ 142240 h 3694853"/>
                  <a:gd name="connsiteX42" fmla="*/ 2617893 w 3557693"/>
                  <a:gd name="connsiteY42" fmla="*/ 314960 h 3694853"/>
                  <a:gd name="connsiteX43" fmla="*/ 2597573 w 3557693"/>
                  <a:gd name="connsiteY43" fmla="*/ 314960 h 3694853"/>
                  <a:gd name="connsiteX44" fmla="*/ 2556933 w 3557693"/>
                  <a:gd name="connsiteY44" fmla="*/ 172720 h 3694853"/>
                  <a:gd name="connsiteX45" fmla="*/ 2526453 w 3557693"/>
                  <a:gd name="connsiteY45" fmla="*/ 81280 h 3694853"/>
                  <a:gd name="connsiteX46" fmla="*/ 2495973 w 3557693"/>
                  <a:gd name="connsiteY46" fmla="*/ 111760 h 3694853"/>
                  <a:gd name="connsiteX47" fmla="*/ 2516293 w 3557693"/>
                  <a:gd name="connsiteY47" fmla="*/ 172720 h 3694853"/>
                  <a:gd name="connsiteX48" fmla="*/ 2546773 w 3557693"/>
                  <a:gd name="connsiteY48" fmla="*/ 284480 h 3694853"/>
                  <a:gd name="connsiteX49" fmla="*/ 2567093 w 3557693"/>
                  <a:gd name="connsiteY49" fmla="*/ 375920 h 3694853"/>
                  <a:gd name="connsiteX50" fmla="*/ 2577253 w 3557693"/>
                  <a:gd name="connsiteY50" fmla="*/ 406400 h 3694853"/>
                  <a:gd name="connsiteX51" fmla="*/ 2495973 w 3557693"/>
                  <a:gd name="connsiteY51" fmla="*/ 640080 h 3694853"/>
                  <a:gd name="connsiteX52" fmla="*/ 2424853 w 3557693"/>
                  <a:gd name="connsiteY52" fmla="*/ 894080 h 3694853"/>
                  <a:gd name="connsiteX53" fmla="*/ 2363893 w 3557693"/>
                  <a:gd name="connsiteY53" fmla="*/ 863600 h 3694853"/>
                  <a:gd name="connsiteX54" fmla="*/ 2262293 w 3557693"/>
                  <a:gd name="connsiteY54" fmla="*/ 690880 h 3694853"/>
                  <a:gd name="connsiteX55" fmla="*/ 2221653 w 3557693"/>
                  <a:gd name="connsiteY55" fmla="*/ 609600 h 3694853"/>
                  <a:gd name="connsiteX56" fmla="*/ 2201333 w 3557693"/>
                  <a:gd name="connsiteY56" fmla="*/ 640080 h 3694853"/>
                  <a:gd name="connsiteX57" fmla="*/ 2241973 w 3557693"/>
                  <a:gd name="connsiteY57" fmla="*/ 741680 h 3694853"/>
                  <a:gd name="connsiteX58" fmla="*/ 2302933 w 3557693"/>
                  <a:gd name="connsiteY58" fmla="*/ 853440 h 3694853"/>
                  <a:gd name="connsiteX59" fmla="*/ 2353733 w 3557693"/>
                  <a:gd name="connsiteY59" fmla="*/ 934720 h 3694853"/>
                  <a:gd name="connsiteX60" fmla="*/ 2384213 w 3557693"/>
                  <a:gd name="connsiteY60" fmla="*/ 965200 h 3694853"/>
                  <a:gd name="connsiteX61" fmla="*/ 2363893 w 3557693"/>
                  <a:gd name="connsiteY61" fmla="*/ 1076960 h 3694853"/>
                  <a:gd name="connsiteX62" fmla="*/ 2262293 w 3557693"/>
                  <a:gd name="connsiteY62" fmla="*/ 1422400 h 3694853"/>
                  <a:gd name="connsiteX63" fmla="*/ 2211493 w 3557693"/>
                  <a:gd name="connsiteY63" fmla="*/ 1676400 h 3694853"/>
                  <a:gd name="connsiteX64" fmla="*/ 2160693 w 3557693"/>
                  <a:gd name="connsiteY64" fmla="*/ 1818640 h 3694853"/>
                  <a:gd name="connsiteX65" fmla="*/ 2089573 w 3557693"/>
                  <a:gd name="connsiteY65" fmla="*/ 1838960 h 3694853"/>
                  <a:gd name="connsiteX66" fmla="*/ 2048933 w 3557693"/>
                  <a:gd name="connsiteY66" fmla="*/ 1686560 h 3694853"/>
                  <a:gd name="connsiteX67" fmla="*/ 1957493 w 3557693"/>
                  <a:gd name="connsiteY67" fmla="*/ 1351280 h 3694853"/>
                  <a:gd name="connsiteX68" fmla="*/ 1845733 w 3557693"/>
                  <a:gd name="connsiteY68" fmla="*/ 894080 h 3694853"/>
                  <a:gd name="connsiteX69" fmla="*/ 1805093 w 3557693"/>
                  <a:gd name="connsiteY69" fmla="*/ 436880 h 3694853"/>
                  <a:gd name="connsiteX70" fmla="*/ 1815253 w 3557693"/>
                  <a:gd name="connsiteY70" fmla="*/ 254000 h 3694853"/>
                  <a:gd name="connsiteX71" fmla="*/ 1774613 w 3557693"/>
                  <a:gd name="connsiteY71" fmla="*/ 213360 h 3694853"/>
                  <a:gd name="connsiteX72" fmla="*/ 1764453 w 3557693"/>
                  <a:gd name="connsiteY72" fmla="*/ 365760 h 3694853"/>
                  <a:gd name="connsiteX73" fmla="*/ 1764453 w 3557693"/>
                  <a:gd name="connsiteY73" fmla="*/ 558800 h 3694853"/>
                  <a:gd name="connsiteX74" fmla="*/ 1774613 w 3557693"/>
                  <a:gd name="connsiteY74" fmla="*/ 670560 h 3694853"/>
                  <a:gd name="connsiteX75" fmla="*/ 1733973 w 3557693"/>
                  <a:gd name="connsiteY75" fmla="*/ 609600 h 3694853"/>
                  <a:gd name="connsiteX76" fmla="*/ 1622213 w 3557693"/>
                  <a:gd name="connsiteY76" fmla="*/ 406400 h 3694853"/>
                  <a:gd name="connsiteX77" fmla="*/ 1571413 w 3557693"/>
                  <a:gd name="connsiteY77" fmla="*/ 142240 h 3694853"/>
                  <a:gd name="connsiteX78" fmla="*/ 1540933 w 3557693"/>
                  <a:gd name="connsiteY78" fmla="*/ 60960 h 3694853"/>
                  <a:gd name="connsiteX79" fmla="*/ 1520613 w 3557693"/>
                  <a:gd name="connsiteY79" fmla="*/ 121920 h 3694853"/>
                  <a:gd name="connsiteX80" fmla="*/ 1551093 w 3557693"/>
                  <a:gd name="connsiteY80" fmla="*/ 365760 h 3694853"/>
                  <a:gd name="connsiteX81" fmla="*/ 1571413 w 3557693"/>
                  <a:gd name="connsiteY81" fmla="*/ 426720 h 3694853"/>
                  <a:gd name="connsiteX82" fmla="*/ 1540933 w 3557693"/>
                  <a:gd name="connsiteY82" fmla="*/ 416560 h 3694853"/>
                  <a:gd name="connsiteX83" fmla="*/ 1439333 w 3557693"/>
                  <a:gd name="connsiteY83" fmla="*/ 335280 h 3694853"/>
                  <a:gd name="connsiteX84" fmla="*/ 1327573 w 3557693"/>
                  <a:gd name="connsiteY84" fmla="*/ 274320 h 3694853"/>
                  <a:gd name="connsiteX85" fmla="*/ 1317413 w 3557693"/>
                  <a:gd name="connsiteY85" fmla="*/ 304800 h 3694853"/>
                  <a:gd name="connsiteX86" fmla="*/ 1429173 w 3557693"/>
                  <a:gd name="connsiteY86" fmla="*/ 396240 h 3694853"/>
                  <a:gd name="connsiteX87" fmla="*/ 1571413 w 3557693"/>
                  <a:gd name="connsiteY87" fmla="*/ 477520 h 3694853"/>
                  <a:gd name="connsiteX88" fmla="*/ 1601893 w 3557693"/>
                  <a:gd name="connsiteY88" fmla="*/ 497840 h 3694853"/>
                  <a:gd name="connsiteX89" fmla="*/ 1683173 w 3557693"/>
                  <a:gd name="connsiteY89" fmla="*/ 629920 h 3694853"/>
                  <a:gd name="connsiteX90" fmla="*/ 1764453 w 3557693"/>
                  <a:gd name="connsiteY90" fmla="*/ 731520 h 3694853"/>
                  <a:gd name="connsiteX91" fmla="*/ 1784773 w 3557693"/>
                  <a:gd name="connsiteY91" fmla="*/ 843280 h 3694853"/>
                  <a:gd name="connsiteX92" fmla="*/ 1815253 w 3557693"/>
                  <a:gd name="connsiteY92" fmla="*/ 1036320 h 3694853"/>
                  <a:gd name="connsiteX93" fmla="*/ 1876213 w 3557693"/>
                  <a:gd name="connsiteY93" fmla="*/ 1310640 h 3694853"/>
                  <a:gd name="connsiteX94" fmla="*/ 1855893 w 3557693"/>
                  <a:gd name="connsiteY94" fmla="*/ 1310640 h 3694853"/>
                  <a:gd name="connsiteX95" fmla="*/ 1591733 w 3557693"/>
                  <a:gd name="connsiteY95" fmla="*/ 1137920 h 3694853"/>
                  <a:gd name="connsiteX96" fmla="*/ 1408853 w 3557693"/>
                  <a:gd name="connsiteY96" fmla="*/ 914400 h 3694853"/>
                  <a:gd name="connsiteX97" fmla="*/ 1327573 w 3557693"/>
                  <a:gd name="connsiteY97" fmla="*/ 782320 h 3694853"/>
                  <a:gd name="connsiteX98" fmla="*/ 1307253 w 3557693"/>
                  <a:gd name="connsiteY98" fmla="*/ 619760 h 3694853"/>
                  <a:gd name="connsiteX99" fmla="*/ 1286933 w 3557693"/>
                  <a:gd name="connsiteY99" fmla="*/ 589280 h 3694853"/>
                  <a:gd name="connsiteX100" fmla="*/ 1256453 w 3557693"/>
                  <a:gd name="connsiteY100" fmla="*/ 670560 h 3694853"/>
                  <a:gd name="connsiteX101" fmla="*/ 1266613 w 3557693"/>
                  <a:gd name="connsiteY101" fmla="*/ 772160 h 3694853"/>
                  <a:gd name="connsiteX102" fmla="*/ 1185333 w 3557693"/>
                  <a:gd name="connsiteY102" fmla="*/ 690880 h 3694853"/>
                  <a:gd name="connsiteX103" fmla="*/ 1012613 w 3557693"/>
                  <a:gd name="connsiteY103" fmla="*/ 508000 h 3694853"/>
                  <a:gd name="connsiteX104" fmla="*/ 941493 w 3557693"/>
                  <a:gd name="connsiteY104" fmla="*/ 375920 h 3694853"/>
                  <a:gd name="connsiteX105" fmla="*/ 890693 w 3557693"/>
                  <a:gd name="connsiteY105" fmla="*/ 294640 h 3694853"/>
                  <a:gd name="connsiteX106" fmla="*/ 860213 w 3557693"/>
                  <a:gd name="connsiteY106" fmla="*/ 294640 h 3694853"/>
                  <a:gd name="connsiteX107" fmla="*/ 880533 w 3557693"/>
                  <a:gd name="connsiteY107" fmla="*/ 365760 h 3694853"/>
                  <a:gd name="connsiteX108" fmla="*/ 982133 w 3557693"/>
                  <a:gd name="connsiteY108" fmla="*/ 548640 h 3694853"/>
                  <a:gd name="connsiteX109" fmla="*/ 1083733 w 3557693"/>
                  <a:gd name="connsiteY109" fmla="*/ 650240 h 3694853"/>
                  <a:gd name="connsiteX110" fmla="*/ 1012613 w 3557693"/>
                  <a:gd name="connsiteY110" fmla="*/ 650240 h 3694853"/>
                  <a:gd name="connsiteX111" fmla="*/ 850053 w 3557693"/>
                  <a:gd name="connsiteY111" fmla="*/ 579120 h 3694853"/>
                  <a:gd name="connsiteX112" fmla="*/ 829733 w 3557693"/>
                  <a:gd name="connsiteY112" fmla="*/ 599440 h 3694853"/>
                  <a:gd name="connsiteX113" fmla="*/ 921173 w 3557693"/>
                  <a:gd name="connsiteY113" fmla="*/ 650240 h 3694853"/>
                  <a:gd name="connsiteX114" fmla="*/ 1073573 w 3557693"/>
                  <a:gd name="connsiteY114" fmla="*/ 711200 h 3694853"/>
                  <a:gd name="connsiteX115" fmla="*/ 1124373 w 3557693"/>
                  <a:gd name="connsiteY115" fmla="*/ 721360 h 3694853"/>
                  <a:gd name="connsiteX116" fmla="*/ 1246293 w 3557693"/>
                  <a:gd name="connsiteY116" fmla="*/ 822960 h 3694853"/>
                  <a:gd name="connsiteX117" fmla="*/ 1286933 w 3557693"/>
                  <a:gd name="connsiteY117" fmla="*/ 853440 h 3694853"/>
                  <a:gd name="connsiteX118" fmla="*/ 1398693 w 3557693"/>
                  <a:gd name="connsiteY118" fmla="*/ 985520 h 3694853"/>
                  <a:gd name="connsiteX119" fmla="*/ 1500293 w 3557693"/>
                  <a:gd name="connsiteY119" fmla="*/ 1117600 h 3694853"/>
                  <a:gd name="connsiteX120" fmla="*/ 1683173 w 3557693"/>
                  <a:gd name="connsiteY120" fmla="*/ 1290320 h 3694853"/>
                  <a:gd name="connsiteX121" fmla="*/ 1845733 w 3557693"/>
                  <a:gd name="connsiteY121" fmla="*/ 1422400 h 3694853"/>
                  <a:gd name="connsiteX122" fmla="*/ 1866053 w 3557693"/>
                  <a:gd name="connsiteY122" fmla="*/ 1473200 h 3694853"/>
                  <a:gd name="connsiteX123" fmla="*/ 1886373 w 3557693"/>
                  <a:gd name="connsiteY123" fmla="*/ 1625600 h 3694853"/>
                  <a:gd name="connsiteX124" fmla="*/ 1896533 w 3557693"/>
                  <a:gd name="connsiteY124" fmla="*/ 1717040 h 3694853"/>
                  <a:gd name="connsiteX125" fmla="*/ 1886373 w 3557693"/>
                  <a:gd name="connsiteY125" fmla="*/ 1879600 h 3694853"/>
                  <a:gd name="connsiteX126" fmla="*/ 1774613 w 3557693"/>
                  <a:gd name="connsiteY126" fmla="*/ 1828800 h 3694853"/>
                  <a:gd name="connsiteX127" fmla="*/ 1500293 w 3557693"/>
                  <a:gd name="connsiteY127" fmla="*/ 1778000 h 3694853"/>
                  <a:gd name="connsiteX128" fmla="*/ 1256453 w 3557693"/>
                  <a:gd name="connsiteY128" fmla="*/ 1706880 h 3694853"/>
                  <a:gd name="connsiteX129" fmla="*/ 900853 w 3557693"/>
                  <a:gd name="connsiteY129" fmla="*/ 1574800 h 3694853"/>
                  <a:gd name="connsiteX130" fmla="*/ 667173 w 3557693"/>
                  <a:gd name="connsiteY130" fmla="*/ 1341120 h 3694853"/>
                  <a:gd name="connsiteX131" fmla="*/ 514773 w 3557693"/>
                  <a:gd name="connsiteY131" fmla="*/ 1137920 h 3694853"/>
                  <a:gd name="connsiteX132" fmla="*/ 423333 w 3557693"/>
                  <a:gd name="connsiteY132" fmla="*/ 1036320 h 3694853"/>
                  <a:gd name="connsiteX133" fmla="*/ 362373 w 3557693"/>
                  <a:gd name="connsiteY133" fmla="*/ 1046480 h 3694853"/>
                  <a:gd name="connsiteX134" fmla="*/ 443653 w 3557693"/>
                  <a:gd name="connsiteY134" fmla="*/ 1137920 h 3694853"/>
                  <a:gd name="connsiteX135" fmla="*/ 565573 w 3557693"/>
                  <a:gd name="connsiteY135" fmla="*/ 1320800 h 3694853"/>
                  <a:gd name="connsiteX136" fmla="*/ 626533 w 3557693"/>
                  <a:gd name="connsiteY136" fmla="*/ 1402080 h 3694853"/>
                  <a:gd name="connsiteX137" fmla="*/ 555413 w 3557693"/>
                  <a:gd name="connsiteY137" fmla="*/ 1391920 h 3694853"/>
                  <a:gd name="connsiteX138" fmla="*/ 382693 w 3557693"/>
                  <a:gd name="connsiteY138" fmla="*/ 1300480 h 3694853"/>
                  <a:gd name="connsiteX139" fmla="*/ 209973 w 3557693"/>
                  <a:gd name="connsiteY139" fmla="*/ 1178560 h 3694853"/>
                  <a:gd name="connsiteX140" fmla="*/ 47413 w 3557693"/>
                  <a:gd name="connsiteY140" fmla="*/ 1046480 h 3694853"/>
                  <a:gd name="connsiteX141" fmla="*/ 6773 w 3557693"/>
                  <a:gd name="connsiteY141" fmla="*/ 1056640 h 3694853"/>
                  <a:gd name="connsiteX142" fmla="*/ 88053 w 3557693"/>
                  <a:gd name="connsiteY142" fmla="*/ 1127760 h 3694853"/>
                  <a:gd name="connsiteX143" fmla="*/ 362373 w 3557693"/>
                  <a:gd name="connsiteY143" fmla="*/ 1351280 h 3694853"/>
                  <a:gd name="connsiteX144" fmla="*/ 606213 w 3557693"/>
                  <a:gd name="connsiteY144" fmla="*/ 1463040 h 3694853"/>
                  <a:gd name="connsiteX145" fmla="*/ 707813 w 3557693"/>
                  <a:gd name="connsiteY145" fmla="*/ 1483360 h 3694853"/>
                  <a:gd name="connsiteX146" fmla="*/ 758613 w 3557693"/>
                  <a:gd name="connsiteY146" fmla="*/ 1544320 h 3694853"/>
                  <a:gd name="connsiteX147" fmla="*/ 819573 w 3557693"/>
                  <a:gd name="connsiteY147" fmla="*/ 1595120 h 3694853"/>
                  <a:gd name="connsiteX148" fmla="*/ 911013 w 3557693"/>
                  <a:gd name="connsiteY148" fmla="*/ 1645920 h 3694853"/>
                  <a:gd name="connsiteX149" fmla="*/ 1236133 w 3557693"/>
                  <a:gd name="connsiteY149" fmla="*/ 1767840 h 3694853"/>
                  <a:gd name="connsiteX150" fmla="*/ 1540933 w 3557693"/>
                  <a:gd name="connsiteY150" fmla="*/ 1879600 h 3694853"/>
                  <a:gd name="connsiteX151" fmla="*/ 1652693 w 3557693"/>
                  <a:gd name="connsiteY151" fmla="*/ 1950720 h 3694853"/>
                  <a:gd name="connsiteX152" fmla="*/ 1469813 w 3557693"/>
                  <a:gd name="connsiteY152" fmla="*/ 1920240 h 3694853"/>
                  <a:gd name="connsiteX153" fmla="*/ 1286933 w 3557693"/>
                  <a:gd name="connsiteY153" fmla="*/ 1920240 h 3694853"/>
                  <a:gd name="connsiteX154" fmla="*/ 1053253 w 3557693"/>
                  <a:gd name="connsiteY154" fmla="*/ 1899920 h 3694853"/>
                  <a:gd name="connsiteX155" fmla="*/ 809413 w 3557693"/>
                  <a:gd name="connsiteY155" fmla="*/ 1828800 h 3694853"/>
                  <a:gd name="connsiteX156" fmla="*/ 545253 w 3557693"/>
                  <a:gd name="connsiteY156" fmla="*/ 1737360 h 3694853"/>
                  <a:gd name="connsiteX157" fmla="*/ 514773 w 3557693"/>
                  <a:gd name="connsiteY157" fmla="*/ 1727200 h 3694853"/>
                  <a:gd name="connsiteX158" fmla="*/ 382693 w 3557693"/>
                  <a:gd name="connsiteY158" fmla="*/ 1635760 h 3694853"/>
                  <a:gd name="connsiteX159" fmla="*/ 342053 w 3557693"/>
                  <a:gd name="connsiteY159" fmla="*/ 1645920 h 3694853"/>
                  <a:gd name="connsiteX160" fmla="*/ 474133 w 3557693"/>
                  <a:gd name="connsiteY160" fmla="*/ 1767840 h 3694853"/>
                  <a:gd name="connsiteX161" fmla="*/ 728133 w 3557693"/>
                  <a:gd name="connsiteY161" fmla="*/ 1849120 h 3694853"/>
                  <a:gd name="connsiteX162" fmla="*/ 606213 w 3557693"/>
                  <a:gd name="connsiteY162" fmla="*/ 1849120 h 3694853"/>
                  <a:gd name="connsiteX163" fmla="*/ 474133 w 3557693"/>
                  <a:gd name="connsiteY163" fmla="*/ 1838960 h 3694853"/>
                  <a:gd name="connsiteX164" fmla="*/ 474133 w 3557693"/>
                  <a:gd name="connsiteY164" fmla="*/ 1889760 h 3694853"/>
                  <a:gd name="connsiteX165" fmla="*/ 585893 w 3557693"/>
                  <a:gd name="connsiteY165" fmla="*/ 1889760 h 3694853"/>
                  <a:gd name="connsiteX166" fmla="*/ 789093 w 3557693"/>
                  <a:gd name="connsiteY166" fmla="*/ 1889760 h 3694853"/>
                  <a:gd name="connsiteX167" fmla="*/ 992293 w 3557693"/>
                  <a:gd name="connsiteY167" fmla="*/ 1930400 h 3694853"/>
                  <a:gd name="connsiteX168" fmla="*/ 1266613 w 3557693"/>
                  <a:gd name="connsiteY168" fmla="*/ 1950720 h 3694853"/>
                  <a:gd name="connsiteX169" fmla="*/ 1520613 w 3557693"/>
                  <a:gd name="connsiteY169" fmla="*/ 1981200 h 3694853"/>
                  <a:gd name="connsiteX170" fmla="*/ 1693333 w 3557693"/>
                  <a:gd name="connsiteY170" fmla="*/ 2021840 h 3694853"/>
                  <a:gd name="connsiteX171" fmla="*/ 1744133 w 3557693"/>
                  <a:gd name="connsiteY171" fmla="*/ 2123440 h 3694853"/>
                  <a:gd name="connsiteX172" fmla="*/ 1794933 w 3557693"/>
                  <a:gd name="connsiteY172" fmla="*/ 2255520 h 3694853"/>
                  <a:gd name="connsiteX173" fmla="*/ 1805093 w 3557693"/>
                  <a:gd name="connsiteY173" fmla="*/ 2499360 h 3694853"/>
                  <a:gd name="connsiteX174" fmla="*/ 1784773 w 3557693"/>
                  <a:gd name="connsiteY174" fmla="*/ 2753360 h 3694853"/>
                  <a:gd name="connsiteX175" fmla="*/ 1733973 w 3557693"/>
                  <a:gd name="connsiteY175" fmla="*/ 3048000 h 3694853"/>
                  <a:gd name="connsiteX176" fmla="*/ 1683173 w 3557693"/>
                  <a:gd name="connsiteY176" fmla="*/ 3342640 h 3694853"/>
                  <a:gd name="connsiteX177" fmla="*/ 1632373 w 3557693"/>
                  <a:gd name="connsiteY177" fmla="*/ 3586480 h 3694853"/>
                  <a:gd name="connsiteX178" fmla="*/ 1825413 w 3557693"/>
                  <a:gd name="connsiteY178" fmla="*/ 3667760 h 3694853"/>
                  <a:gd name="connsiteX179" fmla="*/ 2120053 w 3557693"/>
                  <a:gd name="connsiteY179" fmla="*/ 3677920 h 3694853"/>
                  <a:gd name="connsiteX180" fmla="*/ 2191173 w 3557693"/>
                  <a:gd name="connsiteY180" fmla="*/ 3627120 h 3694853"/>
                  <a:gd name="connsiteX181" fmla="*/ 2181013 w 3557693"/>
                  <a:gd name="connsiteY181" fmla="*/ 3271520 h 3694853"/>
                  <a:gd name="connsiteX182" fmla="*/ 2159909 w 3557693"/>
                  <a:gd name="connsiteY182" fmla="*/ 2497049 h 3694853"/>
                  <a:gd name="connsiteX0" fmla="*/ 2150533 w 3557693"/>
                  <a:gd name="connsiteY0" fmla="*/ 2387600 h 3694853"/>
                  <a:gd name="connsiteX1" fmla="*/ 2302933 w 3557693"/>
                  <a:gd name="connsiteY1" fmla="*/ 2103120 h 3694853"/>
                  <a:gd name="connsiteX2" fmla="*/ 2628053 w 3557693"/>
                  <a:gd name="connsiteY2" fmla="*/ 1838960 h 3694853"/>
                  <a:gd name="connsiteX3" fmla="*/ 3014133 w 3557693"/>
                  <a:gd name="connsiteY3" fmla="*/ 1615440 h 3694853"/>
                  <a:gd name="connsiteX4" fmla="*/ 3288453 w 3557693"/>
                  <a:gd name="connsiteY4" fmla="*/ 1503680 h 3694853"/>
                  <a:gd name="connsiteX5" fmla="*/ 3471333 w 3557693"/>
                  <a:gd name="connsiteY5" fmla="*/ 1391920 h 3694853"/>
                  <a:gd name="connsiteX6" fmla="*/ 3552613 w 3557693"/>
                  <a:gd name="connsiteY6" fmla="*/ 1280160 h 3694853"/>
                  <a:gd name="connsiteX7" fmla="*/ 3501813 w 3557693"/>
                  <a:gd name="connsiteY7" fmla="*/ 1270000 h 3694853"/>
                  <a:gd name="connsiteX8" fmla="*/ 3430693 w 3557693"/>
                  <a:gd name="connsiteY8" fmla="*/ 1371600 h 3694853"/>
                  <a:gd name="connsiteX9" fmla="*/ 3237653 w 3557693"/>
                  <a:gd name="connsiteY9" fmla="*/ 1473200 h 3694853"/>
                  <a:gd name="connsiteX10" fmla="*/ 2922693 w 3557693"/>
                  <a:gd name="connsiteY10" fmla="*/ 1605280 h 3694853"/>
                  <a:gd name="connsiteX11" fmla="*/ 2892213 w 3557693"/>
                  <a:gd name="connsiteY11" fmla="*/ 1595120 h 3694853"/>
                  <a:gd name="connsiteX12" fmla="*/ 2922693 w 3557693"/>
                  <a:gd name="connsiteY12" fmla="*/ 1483360 h 3694853"/>
                  <a:gd name="connsiteX13" fmla="*/ 2983653 w 3557693"/>
                  <a:gd name="connsiteY13" fmla="*/ 1320800 h 3694853"/>
                  <a:gd name="connsiteX14" fmla="*/ 2983653 w 3557693"/>
                  <a:gd name="connsiteY14" fmla="*/ 1270000 h 3694853"/>
                  <a:gd name="connsiteX15" fmla="*/ 2932853 w 3557693"/>
                  <a:gd name="connsiteY15" fmla="*/ 1280160 h 3694853"/>
                  <a:gd name="connsiteX16" fmla="*/ 2902373 w 3557693"/>
                  <a:gd name="connsiteY16" fmla="*/ 1361440 h 3694853"/>
                  <a:gd name="connsiteX17" fmla="*/ 2821093 w 3557693"/>
                  <a:gd name="connsiteY17" fmla="*/ 1584960 h 3694853"/>
                  <a:gd name="connsiteX18" fmla="*/ 2790613 w 3557693"/>
                  <a:gd name="connsiteY18" fmla="*/ 1666240 h 3694853"/>
                  <a:gd name="connsiteX19" fmla="*/ 2668693 w 3557693"/>
                  <a:gd name="connsiteY19" fmla="*/ 1737360 h 3694853"/>
                  <a:gd name="connsiteX20" fmla="*/ 2475653 w 3557693"/>
                  <a:gd name="connsiteY20" fmla="*/ 1838960 h 3694853"/>
                  <a:gd name="connsiteX21" fmla="*/ 2374053 w 3557693"/>
                  <a:gd name="connsiteY21" fmla="*/ 1899920 h 3694853"/>
                  <a:gd name="connsiteX22" fmla="*/ 2231813 w 3557693"/>
                  <a:gd name="connsiteY22" fmla="*/ 2011680 h 3694853"/>
                  <a:gd name="connsiteX23" fmla="*/ 2313093 w 3557693"/>
                  <a:gd name="connsiteY23" fmla="*/ 1666240 h 3694853"/>
                  <a:gd name="connsiteX24" fmla="*/ 2384213 w 3557693"/>
                  <a:gd name="connsiteY24" fmla="*/ 1280160 h 3694853"/>
                  <a:gd name="connsiteX25" fmla="*/ 2597573 w 3557693"/>
                  <a:gd name="connsiteY25" fmla="*/ 1056640 h 3694853"/>
                  <a:gd name="connsiteX26" fmla="*/ 2668693 w 3557693"/>
                  <a:gd name="connsiteY26" fmla="*/ 894080 h 3694853"/>
                  <a:gd name="connsiteX27" fmla="*/ 2628053 w 3557693"/>
                  <a:gd name="connsiteY27" fmla="*/ 894080 h 3694853"/>
                  <a:gd name="connsiteX28" fmla="*/ 2567093 w 3557693"/>
                  <a:gd name="connsiteY28" fmla="*/ 1026160 h 3694853"/>
                  <a:gd name="connsiteX29" fmla="*/ 2414693 w 3557693"/>
                  <a:gd name="connsiteY29" fmla="*/ 1148080 h 3694853"/>
                  <a:gd name="connsiteX30" fmla="*/ 2465493 w 3557693"/>
                  <a:gd name="connsiteY30" fmla="*/ 975360 h 3694853"/>
                  <a:gd name="connsiteX31" fmla="*/ 2546773 w 3557693"/>
                  <a:gd name="connsiteY31" fmla="*/ 680720 h 3694853"/>
                  <a:gd name="connsiteX32" fmla="*/ 2648373 w 3557693"/>
                  <a:gd name="connsiteY32" fmla="*/ 589280 h 3694853"/>
                  <a:gd name="connsiteX33" fmla="*/ 2729653 w 3557693"/>
                  <a:gd name="connsiteY33" fmla="*/ 497840 h 3694853"/>
                  <a:gd name="connsiteX34" fmla="*/ 2739813 w 3557693"/>
                  <a:gd name="connsiteY34" fmla="*/ 447040 h 3694853"/>
                  <a:gd name="connsiteX35" fmla="*/ 2699173 w 3557693"/>
                  <a:gd name="connsiteY35" fmla="*/ 467360 h 3694853"/>
                  <a:gd name="connsiteX36" fmla="*/ 2628053 w 3557693"/>
                  <a:gd name="connsiteY36" fmla="*/ 548640 h 3694853"/>
                  <a:gd name="connsiteX37" fmla="*/ 2567093 w 3557693"/>
                  <a:gd name="connsiteY37" fmla="*/ 579120 h 3694853"/>
                  <a:gd name="connsiteX38" fmla="*/ 2678853 w 3557693"/>
                  <a:gd name="connsiteY38" fmla="*/ 274320 h 3694853"/>
                  <a:gd name="connsiteX39" fmla="*/ 2729653 w 3557693"/>
                  <a:gd name="connsiteY39" fmla="*/ 40640 h 3694853"/>
                  <a:gd name="connsiteX40" fmla="*/ 2689013 w 3557693"/>
                  <a:gd name="connsiteY40" fmla="*/ 30480 h 3694853"/>
                  <a:gd name="connsiteX41" fmla="*/ 2668693 w 3557693"/>
                  <a:gd name="connsiteY41" fmla="*/ 142240 h 3694853"/>
                  <a:gd name="connsiteX42" fmla="*/ 2617893 w 3557693"/>
                  <a:gd name="connsiteY42" fmla="*/ 314960 h 3694853"/>
                  <a:gd name="connsiteX43" fmla="*/ 2597573 w 3557693"/>
                  <a:gd name="connsiteY43" fmla="*/ 314960 h 3694853"/>
                  <a:gd name="connsiteX44" fmla="*/ 2556933 w 3557693"/>
                  <a:gd name="connsiteY44" fmla="*/ 172720 h 3694853"/>
                  <a:gd name="connsiteX45" fmla="*/ 2526453 w 3557693"/>
                  <a:gd name="connsiteY45" fmla="*/ 81280 h 3694853"/>
                  <a:gd name="connsiteX46" fmla="*/ 2495973 w 3557693"/>
                  <a:gd name="connsiteY46" fmla="*/ 111760 h 3694853"/>
                  <a:gd name="connsiteX47" fmla="*/ 2516293 w 3557693"/>
                  <a:gd name="connsiteY47" fmla="*/ 172720 h 3694853"/>
                  <a:gd name="connsiteX48" fmla="*/ 2546773 w 3557693"/>
                  <a:gd name="connsiteY48" fmla="*/ 284480 h 3694853"/>
                  <a:gd name="connsiteX49" fmla="*/ 2567093 w 3557693"/>
                  <a:gd name="connsiteY49" fmla="*/ 375920 h 3694853"/>
                  <a:gd name="connsiteX50" fmla="*/ 2577253 w 3557693"/>
                  <a:gd name="connsiteY50" fmla="*/ 406400 h 3694853"/>
                  <a:gd name="connsiteX51" fmla="*/ 2495973 w 3557693"/>
                  <a:gd name="connsiteY51" fmla="*/ 640080 h 3694853"/>
                  <a:gd name="connsiteX52" fmla="*/ 2424853 w 3557693"/>
                  <a:gd name="connsiteY52" fmla="*/ 894080 h 3694853"/>
                  <a:gd name="connsiteX53" fmla="*/ 2363893 w 3557693"/>
                  <a:gd name="connsiteY53" fmla="*/ 863600 h 3694853"/>
                  <a:gd name="connsiteX54" fmla="*/ 2262293 w 3557693"/>
                  <a:gd name="connsiteY54" fmla="*/ 690880 h 3694853"/>
                  <a:gd name="connsiteX55" fmla="*/ 2221653 w 3557693"/>
                  <a:gd name="connsiteY55" fmla="*/ 609600 h 3694853"/>
                  <a:gd name="connsiteX56" fmla="*/ 2201333 w 3557693"/>
                  <a:gd name="connsiteY56" fmla="*/ 640080 h 3694853"/>
                  <a:gd name="connsiteX57" fmla="*/ 2241973 w 3557693"/>
                  <a:gd name="connsiteY57" fmla="*/ 741680 h 3694853"/>
                  <a:gd name="connsiteX58" fmla="*/ 2302933 w 3557693"/>
                  <a:gd name="connsiteY58" fmla="*/ 853440 h 3694853"/>
                  <a:gd name="connsiteX59" fmla="*/ 2353733 w 3557693"/>
                  <a:gd name="connsiteY59" fmla="*/ 934720 h 3694853"/>
                  <a:gd name="connsiteX60" fmla="*/ 2384213 w 3557693"/>
                  <a:gd name="connsiteY60" fmla="*/ 965200 h 3694853"/>
                  <a:gd name="connsiteX61" fmla="*/ 2363893 w 3557693"/>
                  <a:gd name="connsiteY61" fmla="*/ 1076960 h 3694853"/>
                  <a:gd name="connsiteX62" fmla="*/ 2262293 w 3557693"/>
                  <a:gd name="connsiteY62" fmla="*/ 1422400 h 3694853"/>
                  <a:gd name="connsiteX63" fmla="*/ 2211493 w 3557693"/>
                  <a:gd name="connsiteY63" fmla="*/ 1676400 h 3694853"/>
                  <a:gd name="connsiteX64" fmla="*/ 2160693 w 3557693"/>
                  <a:gd name="connsiteY64" fmla="*/ 1818640 h 3694853"/>
                  <a:gd name="connsiteX65" fmla="*/ 2089573 w 3557693"/>
                  <a:gd name="connsiteY65" fmla="*/ 1838960 h 3694853"/>
                  <a:gd name="connsiteX66" fmla="*/ 2048933 w 3557693"/>
                  <a:gd name="connsiteY66" fmla="*/ 1686560 h 3694853"/>
                  <a:gd name="connsiteX67" fmla="*/ 1957493 w 3557693"/>
                  <a:gd name="connsiteY67" fmla="*/ 1351280 h 3694853"/>
                  <a:gd name="connsiteX68" fmla="*/ 1845733 w 3557693"/>
                  <a:gd name="connsiteY68" fmla="*/ 894080 h 3694853"/>
                  <a:gd name="connsiteX69" fmla="*/ 1805093 w 3557693"/>
                  <a:gd name="connsiteY69" fmla="*/ 436880 h 3694853"/>
                  <a:gd name="connsiteX70" fmla="*/ 1815253 w 3557693"/>
                  <a:gd name="connsiteY70" fmla="*/ 254000 h 3694853"/>
                  <a:gd name="connsiteX71" fmla="*/ 1774613 w 3557693"/>
                  <a:gd name="connsiteY71" fmla="*/ 213360 h 3694853"/>
                  <a:gd name="connsiteX72" fmla="*/ 1764453 w 3557693"/>
                  <a:gd name="connsiteY72" fmla="*/ 365760 h 3694853"/>
                  <a:gd name="connsiteX73" fmla="*/ 1764453 w 3557693"/>
                  <a:gd name="connsiteY73" fmla="*/ 558800 h 3694853"/>
                  <a:gd name="connsiteX74" fmla="*/ 1774613 w 3557693"/>
                  <a:gd name="connsiteY74" fmla="*/ 670560 h 3694853"/>
                  <a:gd name="connsiteX75" fmla="*/ 1733973 w 3557693"/>
                  <a:gd name="connsiteY75" fmla="*/ 609600 h 3694853"/>
                  <a:gd name="connsiteX76" fmla="*/ 1622213 w 3557693"/>
                  <a:gd name="connsiteY76" fmla="*/ 406400 h 3694853"/>
                  <a:gd name="connsiteX77" fmla="*/ 1571413 w 3557693"/>
                  <a:gd name="connsiteY77" fmla="*/ 142240 h 3694853"/>
                  <a:gd name="connsiteX78" fmla="*/ 1540933 w 3557693"/>
                  <a:gd name="connsiteY78" fmla="*/ 60960 h 3694853"/>
                  <a:gd name="connsiteX79" fmla="*/ 1520613 w 3557693"/>
                  <a:gd name="connsiteY79" fmla="*/ 121920 h 3694853"/>
                  <a:gd name="connsiteX80" fmla="*/ 1551093 w 3557693"/>
                  <a:gd name="connsiteY80" fmla="*/ 365760 h 3694853"/>
                  <a:gd name="connsiteX81" fmla="*/ 1571413 w 3557693"/>
                  <a:gd name="connsiteY81" fmla="*/ 426720 h 3694853"/>
                  <a:gd name="connsiteX82" fmla="*/ 1540933 w 3557693"/>
                  <a:gd name="connsiteY82" fmla="*/ 416560 h 3694853"/>
                  <a:gd name="connsiteX83" fmla="*/ 1439333 w 3557693"/>
                  <a:gd name="connsiteY83" fmla="*/ 335280 h 3694853"/>
                  <a:gd name="connsiteX84" fmla="*/ 1327573 w 3557693"/>
                  <a:gd name="connsiteY84" fmla="*/ 274320 h 3694853"/>
                  <a:gd name="connsiteX85" fmla="*/ 1317413 w 3557693"/>
                  <a:gd name="connsiteY85" fmla="*/ 304800 h 3694853"/>
                  <a:gd name="connsiteX86" fmla="*/ 1429173 w 3557693"/>
                  <a:gd name="connsiteY86" fmla="*/ 396240 h 3694853"/>
                  <a:gd name="connsiteX87" fmla="*/ 1571413 w 3557693"/>
                  <a:gd name="connsiteY87" fmla="*/ 477520 h 3694853"/>
                  <a:gd name="connsiteX88" fmla="*/ 1601893 w 3557693"/>
                  <a:gd name="connsiteY88" fmla="*/ 497840 h 3694853"/>
                  <a:gd name="connsiteX89" fmla="*/ 1683173 w 3557693"/>
                  <a:gd name="connsiteY89" fmla="*/ 629920 h 3694853"/>
                  <a:gd name="connsiteX90" fmla="*/ 1764453 w 3557693"/>
                  <a:gd name="connsiteY90" fmla="*/ 731520 h 3694853"/>
                  <a:gd name="connsiteX91" fmla="*/ 1784773 w 3557693"/>
                  <a:gd name="connsiteY91" fmla="*/ 843280 h 3694853"/>
                  <a:gd name="connsiteX92" fmla="*/ 1815253 w 3557693"/>
                  <a:gd name="connsiteY92" fmla="*/ 1036320 h 3694853"/>
                  <a:gd name="connsiteX93" fmla="*/ 1876213 w 3557693"/>
                  <a:gd name="connsiteY93" fmla="*/ 1310640 h 3694853"/>
                  <a:gd name="connsiteX94" fmla="*/ 1855893 w 3557693"/>
                  <a:gd name="connsiteY94" fmla="*/ 1310640 h 3694853"/>
                  <a:gd name="connsiteX95" fmla="*/ 1591733 w 3557693"/>
                  <a:gd name="connsiteY95" fmla="*/ 1137920 h 3694853"/>
                  <a:gd name="connsiteX96" fmla="*/ 1408853 w 3557693"/>
                  <a:gd name="connsiteY96" fmla="*/ 914400 h 3694853"/>
                  <a:gd name="connsiteX97" fmla="*/ 1327573 w 3557693"/>
                  <a:gd name="connsiteY97" fmla="*/ 782320 h 3694853"/>
                  <a:gd name="connsiteX98" fmla="*/ 1307253 w 3557693"/>
                  <a:gd name="connsiteY98" fmla="*/ 619760 h 3694853"/>
                  <a:gd name="connsiteX99" fmla="*/ 1286933 w 3557693"/>
                  <a:gd name="connsiteY99" fmla="*/ 589280 h 3694853"/>
                  <a:gd name="connsiteX100" fmla="*/ 1256453 w 3557693"/>
                  <a:gd name="connsiteY100" fmla="*/ 670560 h 3694853"/>
                  <a:gd name="connsiteX101" fmla="*/ 1266613 w 3557693"/>
                  <a:gd name="connsiteY101" fmla="*/ 772160 h 3694853"/>
                  <a:gd name="connsiteX102" fmla="*/ 1185333 w 3557693"/>
                  <a:gd name="connsiteY102" fmla="*/ 690880 h 3694853"/>
                  <a:gd name="connsiteX103" fmla="*/ 1012613 w 3557693"/>
                  <a:gd name="connsiteY103" fmla="*/ 508000 h 3694853"/>
                  <a:gd name="connsiteX104" fmla="*/ 941493 w 3557693"/>
                  <a:gd name="connsiteY104" fmla="*/ 375920 h 3694853"/>
                  <a:gd name="connsiteX105" fmla="*/ 890693 w 3557693"/>
                  <a:gd name="connsiteY105" fmla="*/ 294640 h 3694853"/>
                  <a:gd name="connsiteX106" fmla="*/ 860213 w 3557693"/>
                  <a:gd name="connsiteY106" fmla="*/ 294640 h 3694853"/>
                  <a:gd name="connsiteX107" fmla="*/ 880533 w 3557693"/>
                  <a:gd name="connsiteY107" fmla="*/ 365760 h 3694853"/>
                  <a:gd name="connsiteX108" fmla="*/ 982133 w 3557693"/>
                  <a:gd name="connsiteY108" fmla="*/ 548640 h 3694853"/>
                  <a:gd name="connsiteX109" fmla="*/ 1083733 w 3557693"/>
                  <a:gd name="connsiteY109" fmla="*/ 650240 h 3694853"/>
                  <a:gd name="connsiteX110" fmla="*/ 1012613 w 3557693"/>
                  <a:gd name="connsiteY110" fmla="*/ 650240 h 3694853"/>
                  <a:gd name="connsiteX111" fmla="*/ 850053 w 3557693"/>
                  <a:gd name="connsiteY111" fmla="*/ 579120 h 3694853"/>
                  <a:gd name="connsiteX112" fmla="*/ 829733 w 3557693"/>
                  <a:gd name="connsiteY112" fmla="*/ 599440 h 3694853"/>
                  <a:gd name="connsiteX113" fmla="*/ 921173 w 3557693"/>
                  <a:gd name="connsiteY113" fmla="*/ 650240 h 3694853"/>
                  <a:gd name="connsiteX114" fmla="*/ 1073573 w 3557693"/>
                  <a:gd name="connsiteY114" fmla="*/ 711200 h 3694853"/>
                  <a:gd name="connsiteX115" fmla="*/ 1124373 w 3557693"/>
                  <a:gd name="connsiteY115" fmla="*/ 721360 h 3694853"/>
                  <a:gd name="connsiteX116" fmla="*/ 1246293 w 3557693"/>
                  <a:gd name="connsiteY116" fmla="*/ 822960 h 3694853"/>
                  <a:gd name="connsiteX117" fmla="*/ 1286933 w 3557693"/>
                  <a:gd name="connsiteY117" fmla="*/ 853440 h 3694853"/>
                  <a:gd name="connsiteX118" fmla="*/ 1398693 w 3557693"/>
                  <a:gd name="connsiteY118" fmla="*/ 985520 h 3694853"/>
                  <a:gd name="connsiteX119" fmla="*/ 1500293 w 3557693"/>
                  <a:gd name="connsiteY119" fmla="*/ 1117600 h 3694853"/>
                  <a:gd name="connsiteX120" fmla="*/ 1683173 w 3557693"/>
                  <a:gd name="connsiteY120" fmla="*/ 1290320 h 3694853"/>
                  <a:gd name="connsiteX121" fmla="*/ 1845733 w 3557693"/>
                  <a:gd name="connsiteY121" fmla="*/ 1422400 h 3694853"/>
                  <a:gd name="connsiteX122" fmla="*/ 1866053 w 3557693"/>
                  <a:gd name="connsiteY122" fmla="*/ 1473200 h 3694853"/>
                  <a:gd name="connsiteX123" fmla="*/ 1886373 w 3557693"/>
                  <a:gd name="connsiteY123" fmla="*/ 1625600 h 3694853"/>
                  <a:gd name="connsiteX124" fmla="*/ 1896533 w 3557693"/>
                  <a:gd name="connsiteY124" fmla="*/ 1717040 h 3694853"/>
                  <a:gd name="connsiteX125" fmla="*/ 1886373 w 3557693"/>
                  <a:gd name="connsiteY125" fmla="*/ 1879600 h 3694853"/>
                  <a:gd name="connsiteX126" fmla="*/ 1774613 w 3557693"/>
                  <a:gd name="connsiteY126" fmla="*/ 1828800 h 3694853"/>
                  <a:gd name="connsiteX127" fmla="*/ 1500293 w 3557693"/>
                  <a:gd name="connsiteY127" fmla="*/ 1778000 h 3694853"/>
                  <a:gd name="connsiteX128" fmla="*/ 1256453 w 3557693"/>
                  <a:gd name="connsiteY128" fmla="*/ 1706880 h 3694853"/>
                  <a:gd name="connsiteX129" fmla="*/ 900853 w 3557693"/>
                  <a:gd name="connsiteY129" fmla="*/ 1574800 h 3694853"/>
                  <a:gd name="connsiteX130" fmla="*/ 667173 w 3557693"/>
                  <a:gd name="connsiteY130" fmla="*/ 1341120 h 3694853"/>
                  <a:gd name="connsiteX131" fmla="*/ 514773 w 3557693"/>
                  <a:gd name="connsiteY131" fmla="*/ 1137920 h 3694853"/>
                  <a:gd name="connsiteX132" fmla="*/ 423333 w 3557693"/>
                  <a:gd name="connsiteY132" fmla="*/ 1036320 h 3694853"/>
                  <a:gd name="connsiteX133" fmla="*/ 362373 w 3557693"/>
                  <a:gd name="connsiteY133" fmla="*/ 1046480 h 3694853"/>
                  <a:gd name="connsiteX134" fmla="*/ 443653 w 3557693"/>
                  <a:gd name="connsiteY134" fmla="*/ 1137920 h 3694853"/>
                  <a:gd name="connsiteX135" fmla="*/ 565573 w 3557693"/>
                  <a:gd name="connsiteY135" fmla="*/ 1320800 h 3694853"/>
                  <a:gd name="connsiteX136" fmla="*/ 626533 w 3557693"/>
                  <a:gd name="connsiteY136" fmla="*/ 1402080 h 3694853"/>
                  <a:gd name="connsiteX137" fmla="*/ 555413 w 3557693"/>
                  <a:gd name="connsiteY137" fmla="*/ 1391920 h 3694853"/>
                  <a:gd name="connsiteX138" fmla="*/ 382693 w 3557693"/>
                  <a:gd name="connsiteY138" fmla="*/ 1300480 h 3694853"/>
                  <a:gd name="connsiteX139" fmla="*/ 209973 w 3557693"/>
                  <a:gd name="connsiteY139" fmla="*/ 1178560 h 3694853"/>
                  <a:gd name="connsiteX140" fmla="*/ 47413 w 3557693"/>
                  <a:gd name="connsiteY140" fmla="*/ 1046480 h 3694853"/>
                  <a:gd name="connsiteX141" fmla="*/ 6773 w 3557693"/>
                  <a:gd name="connsiteY141" fmla="*/ 1056640 h 3694853"/>
                  <a:gd name="connsiteX142" fmla="*/ 88053 w 3557693"/>
                  <a:gd name="connsiteY142" fmla="*/ 1127760 h 3694853"/>
                  <a:gd name="connsiteX143" fmla="*/ 362373 w 3557693"/>
                  <a:gd name="connsiteY143" fmla="*/ 1351280 h 3694853"/>
                  <a:gd name="connsiteX144" fmla="*/ 606213 w 3557693"/>
                  <a:gd name="connsiteY144" fmla="*/ 1463040 h 3694853"/>
                  <a:gd name="connsiteX145" fmla="*/ 707813 w 3557693"/>
                  <a:gd name="connsiteY145" fmla="*/ 1483360 h 3694853"/>
                  <a:gd name="connsiteX146" fmla="*/ 758613 w 3557693"/>
                  <a:gd name="connsiteY146" fmla="*/ 1544320 h 3694853"/>
                  <a:gd name="connsiteX147" fmla="*/ 819573 w 3557693"/>
                  <a:gd name="connsiteY147" fmla="*/ 1595120 h 3694853"/>
                  <a:gd name="connsiteX148" fmla="*/ 911013 w 3557693"/>
                  <a:gd name="connsiteY148" fmla="*/ 1645920 h 3694853"/>
                  <a:gd name="connsiteX149" fmla="*/ 1236133 w 3557693"/>
                  <a:gd name="connsiteY149" fmla="*/ 1767840 h 3694853"/>
                  <a:gd name="connsiteX150" fmla="*/ 1540933 w 3557693"/>
                  <a:gd name="connsiteY150" fmla="*/ 1879600 h 3694853"/>
                  <a:gd name="connsiteX151" fmla="*/ 1652693 w 3557693"/>
                  <a:gd name="connsiteY151" fmla="*/ 1950720 h 3694853"/>
                  <a:gd name="connsiteX152" fmla="*/ 1469813 w 3557693"/>
                  <a:gd name="connsiteY152" fmla="*/ 1920240 h 3694853"/>
                  <a:gd name="connsiteX153" fmla="*/ 1286933 w 3557693"/>
                  <a:gd name="connsiteY153" fmla="*/ 1920240 h 3694853"/>
                  <a:gd name="connsiteX154" fmla="*/ 1053253 w 3557693"/>
                  <a:gd name="connsiteY154" fmla="*/ 1899920 h 3694853"/>
                  <a:gd name="connsiteX155" fmla="*/ 809413 w 3557693"/>
                  <a:gd name="connsiteY155" fmla="*/ 1828800 h 3694853"/>
                  <a:gd name="connsiteX156" fmla="*/ 545253 w 3557693"/>
                  <a:gd name="connsiteY156" fmla="*/ 1737360 h 3694853"/>
                  <a:gd name="connsiteX157" fmla="*/ 514773 w 3557693"/>
                  <a:gd name="connsiteY157" fmla="*/ 1727200 h 3694853"/>
                  <a:gd name="connsiteX158" fmla="*/ 382693 w 3557693"/>
                  <a:gd name="connsiteY158" fmla="*/ 1635760 h 3694853"/>
                  <a:gd name="connsiteX159" fmla="*/ 342053 w 3557693"/>
                  <a:gd name="connsiteY159" fmla="*/ 1645920 h 3694853"/>
                  <a:gd name="connsiteX160" fmla="*/ 474133 w 3557693"/>
                  <a:gd name="connsiteY160" fmla="*/ 1767840 h 3694853"/>
                  <a:gd name="connsiteX161" fmla="*/ 728133 w 3557693"/>
                  <a:gd name="connsiteY161" fmla="*/ 1849120 h 3694853"/>
                  <a:gd name="connsiteX162" fmla="*/ 606213 w 3557693"/>
                  <a:gd name="connsiteY162" fmla="*/ 1849120 h 3694853"/>
                  <a:gd name="connsiteX163" fmla="*/ 474133 w 3557693"/>
                  <a:gd name="connsiteY163" fmla="*/ 1838960 h 3694853"/>
                  <a:gd name="connsiteX164" fmla="*/ 474133 w 3557693"/>
                  <a:gd name="connsiteY164" fmla="*/ 1889760 h 3694853"/>
                  <a:gd name="connsiteX165" fmla="*/ 585893 w 3557693"/>
                  <a:gd name="connsiteY165" fmla="*/ 1889760 h 3694853"/>
                  <a:gd name="connsiteX166" fmla="*/ 789093 w 3557693"/>
                  <a:gd name="connsiteY166" fmla="*/ 1889760 h 3694853"/>
                  <a:gd name="connsiteX167" fmla="*/ 992293 w 3557693"/>
                  <a:gd name="connsiteY167" fmla="*/ 1930400 h 3694853"/>
                  <a:gd name="connsiteX168" fmla="*/ 1266613 w 3557693"/>
                  <a:gd name="connsiteY168" fmla="*/ 1950720 h 3694853"/>
                  <a:gd name="connsiteX169" fmla="*/ 1520613 w 3557693"/>
                  <a:gd name="connsiteY169" fmla="*/ 1981200 h 3694853"/>
                  <a:gd name="connsiteX170" fmla="*/ 1693333 w 3557693"/>
                  <a:gd name="connsiteY170" fmla="*/ 2021840 h 3694853"/>
                  <a:gd name="connsiteX171" fmla="*/ 1744133 w 3557693"/>
                  <a:gd name="connsiteY171" fmla="*/ 2123440 h 3694853"/>
                  <a:gd name="connsiteX172" fmla="*/ 1794933 w 3557693"/>
                  <a:gd name="connsiteY172" fmla="*/ 2255520 h 3694853"/>
                  <a:gd name="connsiteX173" fmla="*/ 1805093 w 3557693"/>
                  <a:gd name="connsiteY173" fmla="*/ 2499360 h 3694853"/>
                  <a:gd name="connsiteX174" fmla="*/ 1784773 w 3557693"/>
                  <a:gd name="connsiteY174" fmla="*/ 2753360 h 3694853"/>
                  <a:gd name="connsiteX175" fmla="*/ 1733973 w 3557693"/>
                  <a:gd name="connsiteY175" fmla="*/ 3048000 h 3694853"/>
                  <a:gd name="connsiteX176" fmla="*/ 1683173 w 3557693"/>
                  <a:gd name="connsiteY176" fmla="*/ 3342640 h 3694853"/>
                  <a:gd name="connsiteX177" fmla="*/ 1632373 w 3557693"/>
                  <a:gd name="connsiteY177" fmla="*/ 3586480 h 3694853"/>
                  <a:gd name="connsiteX178" fmla="*/ 1825413 w 3557693"/>
                  <a:gd name="connsiteY178" fmla="*/ 3667760 h 3694853"/>
                  <a:gd name="connsiteX179" fmla="*/ 2120053 w 3557693"/>
                  <a:gd name="connsiteY179" fmla="*/ 3677920 h 3694853"/>
                  <a:gd name="connsiteX180" fmla="*/ 2191173 w 3557693"/>
                  <a:gd name="connsiteY180" fmla="*/ 3627120 h 3694853"/>
                  <a:gd name="connsiteX181" fmla="*/ 2181013 w 3557693"/>
                  <a:gd name="connsiteY181" fmla="*/ 3271520 h 3694853"/>
                  <a:gd name="connsiteX182" fmla="*/ 2159909 w 3557693"/>
                  <a:gd name="connsiteY182" fmla="*/ 2425041 h 3694853"/>
                  <a:gd name="connsiteX0" fmla="*/ 2150533 w 3557693"/>
                  <a:gd name="connsiteY0" fmla="*/ 2387600 h 3694853"/>
                  <a:gd name="connsiteX1" fmla="*/ 2302933 w 3557693"/>
                  <a:gd name="connsiteY1" fmla="*/ 2103120 h 3694853"/>
                  <a:gd name="connsiteX2" fmla="*/ 2628053 w 3557693"/>
                  <a:gd name="connsiteY2" fmla="*/ 1838960 h 3694853"/>
                  <a:gd name="connsiteX3" fmla="*/ 3014133 w 3557693"/>
                  <a:gd name="connsiteY3" fmla="*/ 1615440 h 3694853"/>
                  <a:gd name="connsiteX4" fmla="*/ 3288453 w 3557693"/>
                  <a:gd name="connsiteY4" fmla="*/ 1503680 h 3694853"/>
                  <a:gd name="connsiteX5" fmla="*/ 3471333 w 3557693"/>
                  <a:gd name="connsiteY5" fmla="*/ 1391920 h 3694853"/>
                  <a:gd name="connsiteX6" fmla="*/ 3552613 w 3557693"/>
                  <a:gd name="connsiteY6" fmla="*/ 1280160 h 3694853"/>
                  <a:gd name="connsiteX7" fmla="*/ 3501813 w 3557693"/>
                  <a:gd name="connsiteY7" fmla="*/ 1270000 h 3694853"/>
                  <a:gd name="connsiteX8" fmla="*/ 3430693 w 3557693"/>
                  <a:gd name="connsiteY8" fmla="*/ 1371600 h 3694853"/>
                  <a:gd name="connsiteX9" fmla="*/ 3237653 w 3557693"/>
                  <a:gd name="connsiteY9" fmla="*/ 1473200 h 3694853"/>
                  <a:gd name="connsiteX10" fmla="*/ 2922693 w 3557693"/>
                  <a:gd name="connsiteY10" fmla="*/ 1605280 h 3694853"/>
                  <a:gd name="connsiteX11" fmla="*/ 2892213 w 3557693"/>
                  <a:gd name="connsiteY11" fmla="*/ 1595120 h 3694853"/>
                  <a:gd name="connsiteX12" fmla="*/ 2922693 w 3557693"/>
                  <a:gd name="connsiteY12" fmla="*/ 1483360 h 3694853"/>
                  <a:gd name="connsiteX13" fmla="*/ 2983653 w 3557693"/>
                  <a:gd name="connsiteY13" fmla="*/ 1320800 h 3694853"/>
                  <a:gd name="connsiteX14" fmla="*/ 2983653 w 3557693"/>
                  <a:gd name="connsiteY14" fmla="*/ 1270000 h 3694853"/>
                  <a:gd name="connsiteX15" fmla="*/ 2932853 w 3557693"/>
                  <a:gd name="connsiteY15" fmla="*/ 1280160 h 3694853"/>
                  <a:gd name="connsiteX16" fmla="*/ 2902373 w 3557693"/>
                  <a:gd name="connsiteY16" fmla="*/ 1361440 h 3694853"/>
                  <a:gd name="connsiteX17" fmla="*/ 2821093 w 3557693"/>
                  <a:gd name="connsiteY17" fmla="*/ 1584960 h 3694853"/>
                  <a:gd name="connsiteX18" fmla="*/ 2790613 w 3557693"/>
                  <a:gd name="connsiteY18" fmla="*/ 1666240 h 3694853"/>
                  <a:gd name="connsiteX19" fmla="*/ 2668693 w 3557693"/>
                  <a:gd name="connsiteY19" fmla="*/ 1737360 h 3694853"/>
                  <a:gd name="connsiteX20" fmla="*/ 2475653 w 3557693"/>
                  <a:gd name="connsiteY20" fmla="*/ 1838960 h 3694853"/>
                  <a:gd name="connsiteX21" fmla="*/ 2374053 w 3557693"/>
                  <a:gd name="connsiteY21" fmla="*/ 1899920 h 3694853"/>
                  <a:gd name="connsiteX22" fmla="*/ 2231813 w 3557693"/>
                  <a:gd name="connsiteY22" fmla="*/ 2011680 h 3694853"/>
                  <a:gd name="connsiteX23" fmla="*/ 2313093 w 3557693"/>
                  <a:gd name="connsiteY23" fmla="*/ 1666240 h 3694853"/>
                  <a:gd name="connsiteX24" fmla="*/ 2384213 w 3557693"/>
                  <a:gd name="connsiteY24" fmla="*/ 1280160 h 3694853"/>
                  <a:gd name="connsiteX25" fmla="*/ 2597573 w 3557693"/>
                  <a:gd name="connsiteY25" fmla="*/ 1056640 h 3694853"/>
                  <a:gd name="connsiteX26" fmla="*/ 2668693 w 3557693"/>
                  <a:gd name="connsiteY26" fmla="*/ 894080 h 3694853"/>
                  <a:gd name="connsiteX27" fmla="*/ 2628053 w 3557693"/>
                  <a:gd name="connsiteY27" fmla="*/ 894080 h 3694853"/>
                  <a:gd name="connsiteX28" fmla="*/ 2567093 w 3557693"/>
                  <a:gd name="connsiteY28" fmla="*/ 1026160 h 3694853"/>
                  <a:gd name="connsiteX29" fmla="*/ 2414693 w 3557693"/>
                  <a:gd name="connsiteY29" fmla="*/ 1148080 h 3694853"/>
                  <a:gd name="connsiteX30" fmla="*/ 2465493 w 3557693"/>
                  <a:gd name="connsiteY30" fmla="*/ 975360 h 3694853"/>
                  <a:gd name="connsiteX31" fmla="*/ 2546773 w 3557693"/>
                  <a:gd name="connsiteY31" fmla="*/ 680720 h 3694853"/>
                  <a:gd name="connsiteX32" fmla="*/ 2648373 w 3557693"/>
                  <a:gd name="connsiteY32" fmla="*/ 589280 h 3694853"/>
                  <a:gd name="connsiteX33" fmla="*/ 2729653 w 3557693"/>
                  <a:gd name="connsiteY33" fmla="*/ 497840 h 3694853"/>
                  <a:gd name="connsiteX34" fmla="*/ 2739813 w 3557693"/>
                  <a:gd name="connsiteY34" fmla="*/ 447040 h 3694853"/>
                  <a:gd name="connsiteX35" fmla="*/ 2699173 w 3557693"/>
                  <a:gd name="connsiteY35" fmla="*/ 467360 h 3694853"/>
                  <a:gd name="connsiteX36" fmla="*/ 2628053 w 3557693"/>
                  <a:gd name="connsiteY36" fmla="*/ 548640 h 3694853"/>
                  <a:gd name="connsiteX37" fmla="*/ 2567093 w 3557693"/>
                  <a:gd name="connsiteY37" fmla="*/ 579120 h 3694853"/>
                  <a:gd name="connsiteX38" fmla="*/ 2678853 w 3557693"/>
                  <a:gd name="connsiteY38" fmla="*/ 274320 h 3694853"/>
                  <a:gd name="connsiteX39" fmla="*/ 2729653 w 3557693"/>
                  <a:gd name="connsiteY39" fmla="*/ 40640 h 3694853"/>
                  <a:gd name="connsiteX40" fmla="*/ 2689013 w 3557693"/>
                  <a:gd name="connsiteY40" fmla="*/ 30480 h 3694853"/>
                  <a:gd name="connsiteX41" fmla="*/ 2668693 w 3557693"/>
                  <a:gd name="connsiteY41" fmla="*/ 142240 h 3694853"/>
                  <a:gd name="connsiteX42" fmla="*/ 2617893 w 3557693"/>
                  <a:gd name="connsiteY42" fmla="*/ 314960 h 3694853"/>
                  <a:gd name="connsiteX43" fmla="*/ 2597573 w 3557693"/>
                  <a:gd name="connsiteY43" fmla="*/ 314960 h 3694853"/>
                  <a:gd name="connsiteX44" fmla="*/ 2556933 w 3557693"/>
                  <a:gd name="connsiteY44" fmla="*/ 172720 h 3694853"/>
                  <a:gd name="connsiteX45" fmla="*/ 2526453 w 3557693"/>
                  <a:gd name="connsiteY45" fmla="*/ 81280 h 3694853"/>
                  <a:gd name="connsiteX46" fmla="*/ 2495973 w 3557693"/>
                  <a:gd name="connsiteY46" fmla="*/ 111760 h 3694853"/>
                  <a:gd name="connsiteX47" fmla="*/ 2516293 w 3557693"/>
                  <a:gd name="connsiteY47" fmla="*/ 172720 h 3694853"/>
                  <a:gd name="connsiteX48" fmla="*/ 2546773 w 3557693"/>
                  <a:gd name="connsiteY48" fmla="*/ 284480 h 3694853"/>
                  <a:gd name="connsiteX49" fmla="*/ 2567093 w 3557693"/>
                  <a:gd name="connsiteY49" fmla="*/ 375920 h 3694853"/>
                  <a:gd name="connsiteX50" fmla="*/ 2577253 w 3557693"/>
                  <a:gd name="connsiteY50" fmla="*/ 406400 h 3694853"/>
                  <a:gd name="connsiteX51" fmla="*/ 2495973 w 3557693"/>
                  <a:gd name="connsiteY51" fmla="*/ 640080 h 3694853"/>
                  <a:gd name="connsiteX52" fmla="*/ 2424853 w 3557693"/>
                  <a:gd name="connsiteY52" fmla="*/ 894080 h 3694853"/>
                  <a:gd name="connsiteX53" fmla="*/ 2363893 w 3557693"/>
                  <a:gd name="connsiteY53" fmla="*/ 863600 h 3694853"/>
                  <a:gd name="connsiteX54" fmla="*/ 2262293 w 3557693"/>
                  <a:gd name="connsiteY54" fmla="*/ 690880 h 3694853"/>
                  <a:gd name="connsiteX55" fmla="*/ 2221653 w 3557693"/>
                  <a:gd name="connsiteY55" fmla="*/ 609600 h 3694853"/>
                  <a:gd name="connsiteX56" fmla="*/ 2201333 w 3557693"/>
                  <a:gd name="connsiteY56" fmla="*/ 640080 h 3694853"/>
                  <a:gd name="connsiteX57" fmla="*/ 2241973 w 3557693"/>
                  <a:gd name="connsiteY57" fmla="*/ 741680 h 3694853"/>
                  <a:gd name="connsiteX58" fmla="*/ 2302933 w 3557693"/>
                  <a:gd name="connsiteY58" fmla="*/ 853440 h 3694853"/>
                  <a:gd name="connsiteX59" fmla="*/ 2353733 w 3557693"/>
                  <a:gd name="connsiteY59" fmla="*/ 934720 h 3694853"/>
                  <a:gd name="connsiteX60" fmla="*/ 2384213 w 3557693"/>
                  <a:gd name="connsiteY60" fmla="*/ 965200 h 3694853"/>
                  <a:gd name="connsiteX61" fmla="*/ 2363893 w 3557693"/>
                  <a:gd name="connsiteY61" fmla="*/ 1076960 h 3694853"/>
                  <a:gd name="connsiteX62" fmla="*/ 2262293 w 3557693"/>
                  <a:gd name="connsiteY62" fmla="*/ 1422400 h 3694853"/>
                  <a:gd name="connsiteX63" fmla="*/ 2211493 w 3557693"/>
                  <a:gd name="connsiteY63" fmla="*/ 1676400 h 3694853"/>
                  <a:gd name="connsiteX64" fmla="*/ 2160693 w 3557693"/>
                  <a:gd name="connsiteY64" fmla="*/ 1818640 h 3694853"/>
                  <a:gd name="connsiteX65" fmla="*/ 2089573 w 3557693"/>
                  <a:gd name="connsiteY65" fmla="*/ 1838960 h 3694853"/>
                  <a:gd name="connsiteX66" fmla="*/ 2048933 w 3557693"/>
                  <a:gd name="connsiteY66" fmla="*/ 1686560 h 3694853"/>
                  <a:gd name="connsiteX67" fmla="*/ 1957493 w 3557693"/>
                  <a:gd name="connsiteY67" fmla="*/ 1351280 h 3694853"/>
                  <a:gd name="connsiteX68" fmla="*/ 1845733 w 3557693"/>
                  <a:gd name="connsiteY68" fmla="*/ 894080 h 3694853"/>
                  <a:gd name="connsiteX69" fmla="*/ 1805093 w 3557693"/>
                  <a:gd name="connsiteY69" fmla="*/ 436880 h 3694853"/>
                  <a:gd name="connsiteX70" fmla="*/ 1815253 w 3557693"/>
                  <a:gd name="connsiteY70" fmla="*/ 254000 h 3694853"/>
                  <a:gd name="connsiteX71" fmla="*/ 1774613 w 3557693"/>
                  <a:gd name="connsiteY71" fmla="*/ 213360 h 3694853"/>
                  <a:gd name="connsiteX72" fmla="*/ 1764453 w 3557693"/>
                  <a:gd name="connsiteY72" fmla="*/ 365760 h 3694853"/>
                  <a:gd name="connsiteX73" fmla="*/ 1764453 w 3557693"/>
                  <a:gd name="connsiteY73" fmla="*/ 558800 h 3694853"/>
                  <a:gd name="connsiteX74" fmla="*/ 1774613 w 3557693"/>
                  <a:gd name="connsiteY74" fmla="*/ 670560 h 3694853"/>
                  <a:gd name="connsiteX75" fmla="*/ 1733973 w 3557693"/>
                  <a:gd name="connsiteY75" fmla="*/ 609600 h 3694853"/>
                  <a:gd name="connsiteX76" fmla="*/ 1622213 w 3557693"/>
                  <a:gd name="connsiteY76" fmla="*/ 406400 h 3694853"/>
                  <a:gd name="connsiteX77" fmla="*/ 1571413 w 3557693"/>
                  <a:gd name="connsiteY77" fmla="*/ 142240 h 3694853"/>
                  <a:gd name="connsiteX78" fmla="*/ 1540933 w 3557693"/>
                  <a:gd name="connsiteY78" fmla="*/ 60960 h 3694853"/>
                  <a:gd name="connsiteX79" fmla="*/ 1520613 w 3557693"/>
                  <a:gd name="connsiteY79" fmla="*/ 121920 h 3694853"/>
                  <a:gd name="connsiteX80" fmla="*/ 1551093 w 3557693"/>
                  <a:gd name="connsiteY80" fmla="*/ 365760 h 3694853"/>
                  <a:gd name="connsiteX81" fmla="*/ 1571413 w 3557693"/>
                  <a:gd name="connsiteY81" fmla="*/ 426720 h 3694853"/>
                  <a:gd name="connsiteX82" fmla="*/ 1540933 w 3557693"/>
                  <a:gd name="connsiteY82" fmla="*/ 416560 h 3694853"/>
                  <a:gd name="connsiteX83" fmla="*/ 1439333 w 3557693"/>
                  <a:gd name="connsiteY83" fmla="*/ 335280 h 3694853"/>
                  <a:gd name="connsiteX84" fmla="*/ 1327573 w 3557693"/>
                  <a:gd name="connsiteY84" fmla="*/ 274320 h 3694853"/>
                  <a:gd name="connsiteX85" fmla="*/ 1317413 w 3557693"/>
                  <a:gd name="connsiteY85" fmla="*/ 304800 h 3694853"/>
                  <a:gd name="connsiteX86" fmla="*/ 1429173 w 3557693"/>
                  <a:gd name="connsiteY86" fmla="*/ 396240 h 3694853"/>
                  <a:gd name="connsiteX87" fmla="*/ 1571413 w 3557693"/>
                  <a:gd name="connsiteY87" fmla="*/ 477520 h 3694853"/>
                  <a:gd name="connsiteX88" fmla="*/ 1601893 w 3557693"/>
                  <a:gd name="connsiteY88" fmla="*/ 497840 h 3694853"/>
                  <a:gd name="connsiteX89" fmla="*/ 1683173 w 3557693"/>
                  <a:gd name="connsiteY89" fmla="*/ 629920 h 3694853"/>
                  <a:gd name="connsiteX90" fmla="*/ 1764453 w 3557693"/>
                  <a:gd name="connsiteY90" fmla="*/ 731520 h 3694853"/>
                  <a:gd name="connsiteX91" fmla="*/ 1784773 w 3557693"/>
                  <a:gd name="connsiteY91" fmla="*/ 843280 h 3694853"/>
                  <a:gd name="connsiteX92" fmla="*/ 1815253 w 3557693"/>
                  <a:gd name="connsiteY92" fmla="*/ 1036320 h 3694853"/>
                  <a:gd name="connsiteX93" fmla="*/ 1876213 w 3557693"/>
                  <a:gd name="connsiteY93" fmla="*/ 1310640 h 3694853"/>
                  <a:gd name="connsiteX94" fmla="*/ 1855893 w 3557693"/>
                  <a:gd name="connsiteY94" fmla="*/ 1310640 h 3694853"/>
                  <a:gd name="connsiteX95" fmla="*/ 1591733 w 3557693"/>
                  <a:gd name="connsiteY95" fmla="*/ 1137920 h 3694853"/>
                  <a:gd name="connsiteX96" fmla="*/ 1408853 w 3557693"/>
                  <a:gd name="connsiteY96" fmla="*/ 914400 h 3694853"/>
                  <a:gd name="connsiteX97" fmla="*/ 1327573 w 3557693"/>
                  <a:gd name="connsiteY97" fmla="*/ 782320 h 3694853"/>
                  <a:gd name="connsiteX98" fmla="*/ 1307253 w 3557693"/>
                  <a:gd name="connsiteY98" fmla="*/ 619760 h 3694853"/>
                  <a:gd name="connsiteX99" fmla="*/ 1286933 w 3557693"/>
                  <a:gd name="connsiteY99" fmla="*/ 589280 h 3694853"/>
                  <a:gd name="connsiteX100" fmla="*/ 1256453 w 3557693"/>
                  <a:gd name="connsiteY100" fmla="*/ 670560 h 3694853"/>
                  <a:gd name="connsiteX101" fmla="*/ 1266613 w 3557693"/>
                  <a:gd name="connsiteY101" fmla="*/ 772160 h 3694853"/>
                  <a:gd name="connsiteX102" fmla="*/ 1185333 w 3557693"/>
                  <a:gd name="connsiteY102" fmla="*/ 690880 h 3694853"/>
                  <a:gd name="connsiteX103" fmla="*/ 1012613 w 3557693"/>
                  <a:gd name="connsiteY103" fmla="*/ 508000 h 3694853"/>
                  <a:gd name="connsiteX104" fmla="*/ 941493 w 3557693"/>
                  <a:gd name="connsiteY104" fmla="*/ 375920 h 3694853"/>
                  <a:gd name="connsiteX105" fmla="*/ 890693 w 3557693"/>
                  <a:gd name="connsiteY105" fmla="*/ 294640 h 3694853"/>
                  <a:gd name="connsiteX106" fmla="*/ 860213 w 3557693"/>
                  <a:gd name="connsiteY106" fmla="*/ 294640 h 3694853"/>
                  <a:gd name="connsiteX107" fmla="*/ 880533 w 3557693"/>
                  <a:gd name="connsiteY107" fmla="*/ 365760 h 3694853"/>
                  <a:gd name="connsiteX108" fmla="*/ 982133 w 3557693"/>
                  <a:gd name="connsiteY108" fmla="*/ 548640 h 3694853"/>
                  <a:gd name="connsiteX109" fmla="*/ 1083733 w 3557693"/>
                  <a:gd name="connsiteY109" fmla="*/ 650240 h 3694853"/>
                  <a:gd name="connsiteX110" fmla="*/ 1012613 w 3557693"/>
                  <a:gd name="connsiteY110" fmla="*/ 650240 h 3694853"/>
                  <a:gd name="connsiteX111" fmla="*/ 850053 w 3557693"/>
                  <a:gd name="connsiteY111" fmla="*/ 579120 h 3694853"/>
                  <a:gd name="connsiteX112" fmla="*/ 829733 w 3557693"/>
                  <a:gd name="connsiteY112" fmla="*/ 599440 h 3694853"/>
                  <a:gd name="connsiteX113" fmla="*/ 921173 w 3557693"/>
                  <a:gd name="connsiteY113" fmla="*/ 650240 h 3694853"/>
                  <a:gd name="connsiteX114" fmla="*/ 1073573 w 3557693"/>
                  <a:gd name="connsiteY114" fmla="*/ 711200 h 3694853"/>
                  <a:gd name="connsiteX115" fmla="*/ 1124373 w 3557693"/>
                  <a:gd name="connsiteY115" fmla="*/ 721360 h 3694853"/>
                  <a:gd name="connsiteX116" fmla="*/ 1246293 w 3557693"/>
                  <a:gd name="connsiteY116" fmla="*/ 822960 h 3694853"/>
                  <a:gd name="connsiteX117" fmla="*/ 1286933 w 3557693"/>
                  <a:gd name="connsiteY117" fmla="*/ 853440 h 3694853"/>
                  <a:gd name="connsiteX118" fmla="*/ 1398693 w 3557693"/>
                  <a:gd name="connsiteY118" fmla="*/ 985520 h 3694853"/>
                  <a:gd name="connsiteX119" fmla="*/ 1500293 w 3557693"/>
                  <a:gd name="connsiteY119" fmla="*/ 1117600 h 3694853"/>
                  <a:gd name="connsiteX120" fmla="*/ 1683173 w 3557693"/>
                  <a:gd name="connsiteY120" fmla="*/ 1290320 h 3694853"/>
                  <a:gd name="connsiteX121" fmla="*/ 1845733 w 3557693"/>
                  <a:gd name="connsiteY121" fmla="*/ 1422400 h 3694853"/>
                  <a:gd name="connsiteX122" fmla="*/ 1866053 w 3557693"/>
                  <a:gd name="connsiteY122" fmla="*/ 1473200 h 3694853"/>
                  <a:gd name="connsiteX123" fmla="*/ 1886373 w 3557693"/>
                  <a:gd name="connsiteY123" fmla="*/ 1625600 h 3694853"/>
                  <a:gd name="connsiteX124" fmla="*/ 1896533 w 3557693"/>
                  <a:gd name="connsiteY124" fmla="*/ 1717040 h 3694853"/>
                  <a:gd name="connsiteX125" fmla="*/ 1886373 w 3557693"/>
                  <a:gd name="connsiteY125" fmla="*/ 1879600 h 3694853"/>
                  <a:gd name="connsiteX126" fmla="*/ 1774613 w 3557693"/>
                  <a:gd name="connsiteY126" fmla="*/ 1828800 h 3694853"/>
                  <a:gd name="connsiteX127" fmla="*/ 1500293 w 3557693"/>
                  <a:gd name="connsiteY127" fmla="*/ 1778000 h 3694853"/>
                  <a:gd name="connsiteX128" fmla="*/ 1256453 w 3557693"/>
                  <a:gd name="connsiteY128" fmla="*/ 1706880 h 3694853"/>
                  <a:gd name="connsiteX129" fmla="*/ 900853 w 3557693"/>
                  <a:gd name="connsiteY129" fmla="*/ 1574800 h 3694853"/>
                  <a:gd name="connsiteX130" fmla="*/ 667173 w 3557693"/>
                  <a:gd name="connsiteY130" fmla="*/ 1341120 h 3694853"/>
                  <a:gd name="connsiteX131" fmla="*/ 514773 w 3557693"/>
                  <a:gd name="connsiteY131" fmla="*/ 1137920 h 3694853"/>
                  <a:gd name="connsiteX132" fmla="*/ 423333 w 3557693"/>
                  <a:gd name="connsiteY132" fmla="*/ 1036320 h 3694853"/>
                  <a:gd name="connsiteX133" fmla="*/ 362373 w 3557693"/>
                  <a:gd name="connsiteY133" fmla="*/ 1046480 h 3694853"/>
                  <a:gd name="connsiteX134" fmla="*/ 443653 w 3557693"/>
                  <a:gd name="connsiteY134" fmla="*/ 1137920 h 3694853"/>
                  <a:gd name="connsiteX135" fmla="*/ 565573 w 3557693"/>
                  <a:gd name="connsiteY135" fmla="*/ 1320800 h 3694853"/>
                  <a:gd name="connsiteX136" fmla="*/ 626533 w 3557693"/>
                  <a:gd name="connsiteY136" fmla="*/ 1402080 h 3694853"/>
                  <a:gd name="connsiteX137" fmla="*/ 555413 w 3557693"/>
                  <a:gd name="connsiteY137" fmla="*/ 1391920 h 3694853"/>
                  <a:gd name="connsiteX138" fmla="*/ 382693 w 3557693"/>
                  <a:gd name="connsiteY138" fmla="*/ 1300480 h 3694853"/>
                  <a:gd name="connsiteX139" fmla="*/ 209973 w 3557693"/>
                  <a:gd name="connsiteY139" fmla="*/ 1178560 h 3694853"/>
                  <a:gd name="connsiteX140" fmla="*/ 47413 w 3557693"/>
                  <a:gd name="connsiteY140" fmla="*/ 1046480 h 3694853"/>
                  <a:gd name="connsiteX141" fmla="*/ 6773 w 3557693"/>
                  <a:gd name="connsiteY141" fmla="*/ 1056640 h 3694853"/>
                  <a:gd name="connsiteX142" fmla="*/ 88053 w 3557693"/>
                  <a:gd name="connsiteY142" fmla="*/ 1127760 h 3694853"/>
                  <a:gd name="connsiteX143" fmla="*/ 362373 w 3557693"/>
                  <a:gd name="connsiteY143" fmla="*/ 1351280 h 3694853"/>
                  <a:gd name="connsiteX144" fmla="*/ 606213 w 3557693"/>
                  <a:gd name="connsiteY144" fmla="*/ 1463040 h 3694853"/>
                  <a:gd name="connsiteX145" fmla="*/ 707813 w 3557693"/>
                  <a:gd name="connsiteY145" fmla="*/ 1483360 h 3694853"/>
                  <a:gd name="connsiteX146" fmla="*/ 758613 w 3557693"/>
                  <a:gd name="connsiteY146" fmla="*/ 1544320 h 3694853"/>
                  <a:gd name="connsiteX147" fmla="*/ 819573 w 3557693"/>
                  <a:gd name="connsiteY147" fmla="*/ 1595120 h 3694853"/>
                  <a:gd name="connsiteX148" fmla="*/ 911013 w 3557693"/>
                  <a:gd name="connsiteY148" fmla="*/ 1645920 h 3694853"/>
                  <a:gd name="connsiteX149" fmla="*/ 1236133 w 3557693"/>
                  <a:gd name="connsiteY149" fmla="*/ 1767840 h 3694853"/>
                  <a:gd name="connsiteX150" fmla="*/ 1540933 w 3557693"/>
                  <a:gd name="connsiteY150" fmla="*/ 1879600 h 3694853"/>
                  <a:gd name="connsiteX151" fmla="*/ 1652693 w 3557693"/>
                  <a:gd name="connsiteY151" fmla="*/ 1950720 h 3694853"/>
                  <a:gd name="connsiteX152" fmla="*/ 1469813 w 3557693"/>
                  <a:gd name="connsiteY152" fmla="*/ 1920240 h 3694853"/>
                  <a:gd name="connsiteX153" fmla="*/ 1286933 w 3557693"/>
                  <a:gd name="connsiteY153" fmla="*/ 1920240 h 3694853"/>
                  <a:gd name="connsiteX154" fmla="*/ 1053253 w 3557693"/>
                  <a:gd name="connsiteY154" fmla="*/ 1899920 h 3694853"/>
                  <a:gd name="connsiteX155" fmla="*/ 809413 w 3557693"/>
                  <a:gd name="connsiteY155" fmla="*/ 1828800 h 3694853"/>
                  <a:gd name="connsiteX156" fmla="*/ 545253 w 3557693"/>
                  <a:gd name="connsiteY156" fmla="*/ 1737360 h 3694853"/>
                  <a:gd name="connsiteX157" fmla="*/ 514773 w 3557693"/>
                  <a:gd name="connsiteY157" fmla="*/ 1727200 h 3694853"/>
                  <a:gd name="connsiteX158" fmla="*/ 382693 w 3557693"/>
                  <a:gd name="connsiteY158" fmla="*/ 1635760 h 3694853"/>
                  <a:gd name="connsiteX159" fmla="*/ 342053 w 3557693"/>
                  <a:gd name="connsiteY159" fmla="*/ 1645920 h 3694853"/>
                  <a:gd name="connsiteX160" fmla="*/ 474133 w 3557693"/>
                  <a:gd name="connsiteY160" fmla="*/ 1767840 h 3694853"/>
                  <a:gd name="connsiteX161" fmla="*/ 728133 w 3557693"/>
                  <a:gd name="connsiteY161" fmla="*/ 1849120 h 3694853"/>
                  <a:gd name="connsiteX162" fmla="*/ 606213 w 3557693"/>
                  <a:gd name="connsiteY162" fmla="*/ 1849120 h 3694853"/>
                  <a:gd name="connsiteX163" fmla="*/ 474133 w 3557693"/>
                  <a:gd name="connsiteY163" fmla="*/ 1838960 h 3694853"/>
                  <a:gd name="connsiteX164" fmla="*/ 474133 w 3557693"/>
                  <a:gd name="connsiteY164" fmla="*/ 1889760 h 3694853"/>
                  <a:gd name="connsiteX165" fmla="*/ 585893 w 3557693"/>
                  <a:gd name="connsiteY165" fmla="*/ 1889760 h 3694853"/>
                  <a:gd name="connsiteX166" fmla="*/ 789093 w 3557693"/>
                  <a:gd name="connsiteY166" fmla="*/ 1889760 h 3694853"/>
                  <a:gd name="connsiteX167" fmla="*/ 992293 w 3557693"/>
                  <a:gd name="connsiteY167" fmla="*/ 1930400 h 3694853"/>
                  <a:gd name="connsiteX168" fmla="*/ 1266613 w 3557693"/>
                  <a:gd name="connsiteY168" fmla="*/ 1950720 h 3694853"/>
                  <a:gd name="connsiteX169" fmla="*/ 1520613 w 3557693"/>
                  <a:gd name="connsiteY169" fmla="*/ 1981200 h 3694853"/>
                  <a:gd name="connsiteX170" fmla="*/ 1693333 w 3557693"/>
                  <a:gd name="connsiteY170" fmla="*/ 2021840 h 3694853"/>
                  <a:gd name="connsiteX171" fmla="*/ 1744133 w 3557693"/>
                  <a:gd name="connsiteY171" fmla="*/ 2123440 h 3694853"/>
                  <a:gd name="connsiteX172" fmla="*/ 1794933 w 3557693"/>
                  <a:gd name="connsiteY172" fmla="*/ 2255520 h 3694853"/>
                  <a:gd name="connsiteX173" fmla="*/ 1805093 w 3557693"/>
                  <a:gd name="connsiteY173" fmla="*/ 2499360 h 3694853"/>
                  <a:gd name="connsiteX174" fmla="*/ 1784773 w 3557693"/>
                  <a:gd name="connsiteY174" fmla="*/ 2753360 h 3694853"/>
                  <a:gd name="connsiteX175" fmla="*/ 1733973 w 3557693"/>
                  <a:gd name="connsiteY175" fmla="*/ 3048000 h 3694853"/>
                  <a:gd name="connsiteX176" fmla="*/ 1683173 w 3557693"/>
                  <a:gd name="connsiteY176" fmla="*/ 3342640 h 3694853"/>
                  <a:gd name="connsiteX177" fmla="*/ 1632373 w 3557693"/>
                  <a:gd name="connsiteY177" fmla="*/ 3586480 h 3694853"/>
                  <a:gd name="connsiteX178" fmla="*/ 1825413 w 3557693"/>
                  <a:gd name="connsiteY178" fmla="*/ 3667760 h 3694853"/>
                  <a:gd name="connsiteX179" fmla="*/ 2120053 w 3557693"/>
                  <a:gd name="connsiteY179" fmla="*/ 3677920 h 3694853"/>
                  <a:gd name="connsiteX180" fmla="*/ 2191173 w 3557693"/>
                  <a:gd name="connsiteY180" fmla="*/ 3627120 h 3694853"/>
                  <a:gd name="connsiteX181" fmla="*/ 2181013 w 3557693"/>
                  <a:gd name="connsiteY181" fmla="*/ 3271520 h 3694853"/>
                  <a:gd name="connsiteX182" fmla="*/ 2159909 w 3557693"/>
                  <a:gd name="connsiteY182" fmla="*/ 2353033 h 3694853"/>
                  <a:gd name="connsiteX0" fmla="*/ 2159909 w 3557693"/>
                  <a:gd name="connsiteY0" fmla="*/ 2353033 h 3694853"/>
                  <a:gd name="connsiteX1" fmla="*/ 2302933 w 3557693"/>
                  <a:gd name="connsiteY1" fmla="*/ 2103120 h 3694853"/>
                  <a:gd name="connsiteX2" fmla="*/ 2628053 w 3557693"/>
                  <a:gd name="connsiteY2" fmla="*/ 1838960 h 3694853"/>
                  <a:gd name="connsiteX3" fmla="*/ 3014133 w 3557693"/>
                  <a:gd name="connsiteY3" fmla="*/ 1615440 h 3694853"/>
                  <a:gd name="connsiteX4" fmla="*/ 3288453 w 3557693"/>
                  <a:gd name="connsiteY4" fmla="*/ 1503680 h 3694853"/>
                  <a:gd name="connsiteX5" fmla="*/ 3471333 w 3557693"/>
                  <a:gd name="connsiteY5" fmla="*/ 1391920 h 3694853"/>
                  <a:gd name="connsiteX6" fmla="*/ 3552613 w 3557693"/>
                  <a:gd name="connsiteY6" fmla="*/ 1280160 h 3694853"/>
                  <a:gd name="connsiteX7" fmla="*/ 3501813 w 3557693"/>
                  <a:gd name="connsiteY7" fmla="*/ 1270000 h 3694853"/>
                  <a:gd name="connsiteX8" fmla="*/ 3430693 w 3557693"/>
                  <a:gd name="connsiteY8" fmla="*/ 1371600 h 3694853"/>
                  <a:gd name="connsiteX9" fmla="*/ 3237653 w 3557693"/>
                  <a:gd name="connsiteY9" fmla="*/ 1473200 h 3694853"/>
                  <a:gd name="connsiteX10" fmla="*/ 2922693 w 3557693"/>
                  <a:gd name="connsiteY10" fmla="*/ 1605280 h 3694853"/>
                  <a:gd name="connsiteX11" fmla="*/ 2892213 w 3557693"/>
                  <a:gd name="connsiteY11" fmla="*/ 1595120 h 3694853"/>
                  <a:gd name="connsiteX12" fmla="*/ 2922693 w 3557693"/>
                  <a:gd name="connsiteY12" fmla="*/ 1483360 h 3694853"/>
                  <a:gd name="connsiteX13" fmla="*/ 2983653 w 3557693"/>
                  <a:gd name="connsiteY13" fmla="*/ 1320800 h 3694853"/>
                  <a:gd name="connsiteX14" fmla="*/ 2983653 w 3557693"/>
                  <a:gd name="connsiteY14" fmla="*/ 1270000 h 3694853"/>
                  <a:gd name="connsiteX15" fmla="*/ 2932853 w 3557693"/>
                  <a:gd name="connsiteY15" fmla="*/ 1280160 h 3694853"/>
                  <a:gd name="connsiteX16" fmla="*/ 2902373 w 3557693"/>
                  <a:gd name="connsiteY16" fmla="*/ 1361440 h 3694853"/>
                  <a:gd name="connsiteX17" fmla="*/ 2821093 w 3557693"/>
                  <a:gd name="connsiteY17" fmla="*/ 1584960 h 3694853"/>
                  <a:gd name="connsiteX18" fmla="*/ 2790613 w 3557693"/>
                  <a:gd name="connsiteY18" fmla="*/ 1666240 h 3694853"/>
                  <a:gd name="connsiteX19" fmla="*/ 2668693 w 3557693"/>
                  <a:gd name="connsiteY19" fmla="*/ 1737360 h 3694853"/>
                  <a:gd name="connsiteX20" fmla="*/ 2475653 w 3557693"/>
                  <a:gd name="connsiteY20" fmla="*/ 1838960 h 3694853"/>
                  <a:gd name="connsiteX21" fmla="*/ 2374053 w 3557693"/>
                  <a:gd name="connsiteY21" fmla="*/ 1899920 h 3694853"/>
                  <a:gd name="connsiteX22" fmla="*/ 2231813 w 3557693"/>
                  <a:gd name="connsiteY22" fmla="*/ 2011680 h 3694853"/>
                  <a:gd name="connsiteX23" fmla="*/ 2313093 w 3557693"/>
                  <a:gd name="connsiteY23" fmla="*/ 1666240 h 3694853"/>
                  <a:gd name="connsiteX24" fmla="*/ 2384213 w 3557693"/>
                  <a:gd name="connsiteY24" fmla="*/ 1280160 h 3694853"/>
                  <a:gd name="connsiteX25" fmla="*/ 2597573 w 3557693"/>
                  <a:gd name="connsiteY25" fmla="*/ 1056640 h 3694853"/>
                  <a:gd name="connsiteX26" fmla="*/ 2668693 w 3557693"/>
                  <a:gd name="connsiteY26" fmla="*/ 894080 h 3694853"/>
                  <a:gd name="connsiteX27" fmla="*/ 2628053 w 3557693"/>
                  <a:gd name="connsiteY27" fmla="*/ 894080 h 3694853"/>
                  <a:gd name="connsiteX28" fmla="*/ 2567093 w 3557693"/>
                  <a:gd name="connsiteY28" fmla="*/ 1026160 h 3694853"/>
                  <a:gd name="connsiteX29" fmla="*/ 2414693 w 3557693"/>
                  <a:gd name="connsiteY29" fmla="*/ 1148080 h 3694853"/>
                  <a:gd name="connsiteX30" fmla="*/ 2465493 w 3557693"/>
                  <a:gd name="connsiteY30" fmla="*/ 975360 h 3694853"/>
                  <a:gd name="connsiteX31" fmla="*/ 2546773 w 3557693"/>
                  <a:gd name="connsiteY31" fmla="*/ 680720 h 3694853"/>
                  <a:gd name="connsiteX32" fmla="*/ 2648373 w 3557693"/>
                  <a:gd name="connsiteY32" fmla="*/ 589280 h 3694853"/>
                  <a:gd name="connsiteX33" fmla="*/ 2729653 w 3557693"/>
                  <a:gd name="connsiteY33" fmla="*/ 497840 h 3694853"/>
                  <a:gd name="connsiteX34" fmla="*/ 2739813 w 3557693"/>
                  <a:gd name="connsiteY34" fmla="*/ 447040 h 3694853"/>
                  <a:gd name="connsiteX35" fmla="*/ 2699173 w 3557693"/>
                  <a:gd name="connsiteY35" fmla="*/ 467360 h 3694853"/>
                  <a:gd name="connsiteX36" fmla="*/ 2628053 w 3557693"/>
                  <a:gd name="connsiteY36" fmla="*/ 548640 h 3694853"/>
                  <a:gd name="connsiteX37" fmla="*/ 2567093 w 3557693"/>
                  <a:gd name="connsiteY37" fmla="*/ 579120 h 3694853"/>
                  <a:gd name="connsiteX38" fmla="*/ 2678853 w 3557693"/>
                  <a:gd name="connsiteY38" fmla="*/ 274320 h 3694853"/>
                  <a:gd name="connsiteX39" fmla="*/ 2729653 w 3557693"/>
                  <a:gd name="connsiteY39" fmla="*/ 40640 h 3694853"/>
                  <a:gd name="connsiteX40" fmla="*/ 2689013 w 3557693"/>
                  <a:gd name="connsiteY40" fmla="*/ 30480 h 3694853"/>
                  <a:gd name="connsiteX41" fmla="*/ 2668693 w 3557693"/>
                  <a:gd name="connsiteY41" fmla="*/ 142240 h 3694853"/>
                  <a:gd name="connsiteX42" fmla="*/ 2617893 w 3557693"/>
                  <a:gd name="connsiteY42" fmla="*/ 314960 h 3694853"/>
                  <a:gd name="connsiteX43" fmla="*/ 2597573 w 3557693"/>
                  <a:gd name="connsiteY43" fmla="*/ 314960 h 3694853"/>
                  <a:gd name="connsiteX44" fmla="*/ 2556933 w 3557693"/>
                  <a:gd name="connsiteY44" fmla="*/ 172720 h 3694853"/>
                  <a:gd name="connsiteX45" fmla="*/ 2526453 w 3557693"/>
                  <a:gd name="connsiteY45" fmla="*/ 81280 h 3694853"/>
                  <a:gd name="connsiteX46" fmla="*/ 2495973 w 3557693"/>
                  <a:gd name="connsiteY46" fmla="*/ 111760 h 3694853"/>
                  <a:gd name="connsiteX47" fmla="*/ 2516293 w 3557693"/>
                  <a:gd name="connsiteY47" fmla="*/ 172720 h 3694853"/>
                  <a:gd name="connsiteX48" fmla="*/ 2546773 w 3557693"/>
                  <a:gd name="connsiteY48" fmla="*/ 284480 h 3694853"/>
                  <a:gd name="connsiteX49" fmla="*/ 2567093 w 3557693"/>
                  <a:gd name="connsiteY49" fmla="*/ 375920 h 3694853"/>
                  <a:gd name="connsiteX50" fmla="*/ 2577253 w 3557693"/>
                  <a:gd name="connsiteY50" fmla="*/ 406400 h 3694853"/>
                  <a:gd name="connsiteX51" fmla="*/ 2495973 w 3557693"/>
                  <a:gd name="connsiteY51" fmla="*/ 640080 h 3694853"/>
                  <a:gd name="connsiteX52" fmla="*/ 2424853 w 3557693"/>
                  <a:gd name="connsiteY52" fmla="*/ 894080 h 3694853"/>
                  <a:gd name="connsiteX53" fmla="*/ 2363893 w 3557693"/>
                  <a:gd name="connsiteY53" fmla="*/ 863600 h 3694853"/>
                  <a:gd name="connsiteX54" fmla="*/ 2262293 w 3557693"/>
                  <a:gd name="connsiteY54" fmla="*/ 690880 h 3694853"/>
                  <a:gd name="connsiteX55" fmla="*/ 2221653 w 3557693"/>
                  <a:gd name="connsiteY55" fmla="*/ 609600 h 3694853"/>
                  <a:gd name="connsiteX56" fmla="*/ 2201333 w 3557693"/>
                  <a:gd name="connsiteY56" fmla="*/ 640080 h 3694853"/>
                  <a:gd name="connsiteX57" fmla="*/ 2241973 w 3557693"/>
                  <a:gd name="connsiteY57" fmla="*/ 741680 h 3694853"/>
                  <a:gd name="connsiteX58" fmla="*/ 2302933 w 3557693"/>
                  <a:gd name="connsiteY58" fmla="*/ 853440 h 3694853"/>
                  <a:gd name="connsiteX59" fmla="*/ 2353733 w 3557693"/>
                  <a:gd name="connsiteY59" fmla="*/ 934720 h 3694853"/>
                  <a:gd name="connsiteX60" fmla="*/ 2384213 w 3557693"/>
                  <a:gd name="connsiteY60" fmla="*/ 965200 h 3694853"/>
                  <a:gd name="connsiteX61" fmla="*/ 2363893 w 3557693"/>
                  <a:gd name="connsiteY61" fmla="*/ 1076960 h 3694853"/>
                  <a:gd name="connsiteX62" fmla="*/ 2262293 w 3557693"/>
                  <a:gd name="connsiteY62" fmla="*/ 1422400 h 3694853"/>
                  <a:gd name="connsiteX63" fmla="*/ 2211493 w 3557693"/>
                  <a:gd name="connsiteY63" fmla="*/ 1676400 h 3694853"/>
                  <a:gd name="connsiteX64" fmla="*/ 2160693 w 3557693"/>
                  <a:gd name="connsiteY64" fmla="*/ 1818640 h 3694853"/>
                  <a:gd name="connsiteX65" fmla="*/ 2089573 w 3557693"/>
                  <a:gd name="connsiteY65" fmla="*/ 1838960 h 3694853"/>
                  <a:gd name="connsiteX66" fmla="*/ 2048933 w 3557693"/>
                  <a:gd name="connsiteY66" fmla="*/ 1686560 h 3694853"/>
                  <a:gd name="connsiteX67" fmla="*/ 1957493 w 3557693"/>
                  <a:gd name="connsiteY67" fmla="*/ 1351280 h 3694853"/>
                  <a:gd name="connsiteX68" fmla="*/ 1845733 w 3557693"/>
                  <a:gd name="connsiteY68" fmla="*/ 894080 h 3694853"/>
                  <a:gd name="connsiteX69" fmla="*/ 1805093 w 3557693"/>
                  <a:gd name="connsiteY69" fmla="*/ 436880 h 3694853"/>
                  <a:gd name="connsiteX70" fmla="*/ 1815253 w 3557693"/>
                  <a:gd name="connsiteY70" fmla="*/ 254000 h 3694853"/>
                  <a:gd name="connsiteX71" fmla="*/ 1774613 w 3557693"/>
                  <a:gd name="connsiteY71" fmla="*/ 213360 h 3694853"/>
                  <a:gd name="connsiteX72" fmla="*/ 1764453 w 3557693"/>
                  <a:gd name="connsiteY72" fmla="*/ 365760 h 3694853"/>
                  <a:gd name="connsiteX73" fmla="*/ 1764453 w 3557693"/>
                  <a:gd name="connsiteY73" fmla="*/ 558800 h 3694853"/>
                  <a:gd name="connsiteX74" fmla="*/ 1774613 w 3557693"/>
                  <a:gd name="connsiteY74" fmla="*/ 670560 h 3694853"/>
                  <a:gd name="connsiteX75" fmla="*/ 1733973 w 3557693"/>
                  <a:gd name="connsiteY75" fmla="*/ 609600 h 3694853"/>
                  <a:gd name="connsiteX76" fmla="*/ 1622213 w 3557693"/>
                  <a:gd name="connsiteY76" fmla="*/ 406400 h 3694853"/>
                  <a:gd name="connsiteX77" fmla="*/ 1571413 w 3557693"/>
                  <a:gd name="connsiteY77" fmla="*/ 142240 h 3694853"/>
                  <a:gd name="connsiteX78" fmla="*/ 1540933 w 3557693"/>
                  <a:gd name="connsiteY78" fmla="*/ 60960 h 3694853"/>
                  <a:gd name="connsiteX79" fmla="*/ 1520613 w 3557693"/>
                  <a:gd name="connsiteY79" fmla="*/ 121920 h 3694853"/>
                  <a:gd name="connsiteX80" fmla="*/ 1551093 w 3557693"/>
                  <a:gd name="connsiteY80" fmla="*/ 365760 h 3694853"/>
                  <a:gd name="connsiteX81" fmla="*/ 1571413 w 3557693"/>
                  <a:gd name="connsiteY81" fmla="*/ 426720 h 3694853"/>
                  <a:gd name="connsiteX82" fmla="*/ 1540933 w 3557693"/>
                  <a:gd name="connsiteY82" fmla="*/ 416560 h 3694853"/>
                  <a:gd name="connsiteX83" fmla="*/ 1439333 w 3557693"/>
                  <a:gd name="connsiteY83" fmla="*/ 335280 h 3694853"/>
                  <a:gd name="connsiteX84" fmla="*/ 1327573 w 3557693"/>
                  <a:gd name="connsiteY84" fmla="*/ 274320 h 3694853"/>
                  <a:gd name="connsiteX85" fmla="*/ 1317413 w 3557693"/>
                  <a:gd name="connsiteY85" fmla="*/ 304800 h 3694853"/>
                  <a:gd name="connsiteX86" fmla="*/ 1429173 w 3557693"/>
                  <a:gd name="connsiteY86" fmla="*/ 396240 h 3694853"/>
                  <a:gd name="connsiteX87" fmla="*/ 1571413 w 3557693"/>
                  <a:gd name="connsiteY87" fmla="*/ 477520 h 3694853"/>
                  <a:gd name="connsiteX88" fmla="*/ 1601893 w 3557693"/>
                  <a:gd name="connsiteY88" fmla="*/ 497840 h 3694853"/>
                  <a:gd name="connsiteX89" fmla="*/ 1683173 w 3557693"/>
                  <a:gd name="connsiteY89" fmla="*/ 629920 h 3694853"/>
                  <a:gd name="connsiteX90" fmla="*/ 1764453 w 3557693"/>
                  <a:gd name="connsiteY90" fmla="*/ 731520 h 3694853"/>
                  <a:gd name="connsiteX91" fmla="*/ 1784773 w 3557693"/>
                  <a:gd name="connsiteY91" fmla="*/ 843280 h 3694853"/>
                  <a:gd name="connsiteX92" fmla="*/ 1815253 w 3557693"/>
                  <a:gd name="connsiteY92" fmla="*/ 1036320 h 3694853"/>
                  <a:gd name="connsiteX93" fmla="*/ 1876213 w 3557693"/>
                  <a:gd name="connsiteY93" fmla="*/ 1310640 h 3694853"/>
                  <a:gd name="connsiteX94" fmla="*/ 1855893 w 3557693"/>
                  <a:gd name="connsiteY94" fmla="*/ 1310640 h 3694853"/>
                  <a:gd name="connsiteX95" fmla="*/ 1591733 w 3557693"/>
                  <a:gd name="connsiteY95" fmla="*/ 1137920 h 3694853"/>
                  <a:gd name="connsiteX96" fmla="*/ 1408853 w 3557693"/>
                  <a:gd name="connsiteY96" fmla="*/ 914400 h 3694853"/>
                  <a:gd name="connsiteX97" fmla="*/ 1327573 w 3557693"/>
                  <a:gd name="connsiteY97" fmla="*/ 782320 h 3694853"/>
                  <a:gd name="connsiteX98" fmla="*/ 1307253 w 3557693"/>
                  <a:gd name="connsiteY98" fmla="*/ 619760 h 3694853"/>
                  <a:gd name="connsiteX99" fmla="*/ 1286933 w 3557693"/>
                  <a:gd name="connsiteY99" fmla="*/ 589280 h 3694853"/>
                  <a:gd name="connsiteX100" fmla="*/ 1256453 w 3557693"/>
                  <a:gd name="connsiteY100" fmla="*/ 670560 h 3694853"/>
                  <a:gd name="connsiteX101" fmla="*/ 1266613 w 3557693"/>
                  <a:gd name="connsiteY101" fmla="*/ 772160 h 3694853"/>
                  <a:gd name="connsiteX102" fmla="*/ 1185333 w 3557693"/>
                  <a:gd name="connsiteY102" fmla="*/ 690880 h 3694853"/>
                  <a:gd name="connsiteX103" fmla="*/ 1012613 w 3557693"/>
                  <a:gd name="connsiteY103" fmla="*/ 508000 h 3694853"/>
                  <a:gd name="connsiteX104" fmla="*/ 941493 w 3557693"/>
                  <a:gd name="connsiteY104" fmla="*/ 375920 h 3694853"/>
                  <a:gd name="connsiteX105" fmla="*/ 890693 w 3557693"/>
                  <a:gd name="connsiteY105" fmla="*/ 294640 h 3694853"/>
                  <a:gd name="connsiteX106" fmla="*/ 860213 w 3557693"/>
                  <a:gd name="connsiteY106" fmla="*/ 294640 h 3694853"/>
                  <a:gd name="connsiteX107" fmla="*/ 880533 w 3557693"/>
                  <a:gd name="connsiteY107" fmla="*/ 365760 h 3694853"/>
                  <a:gd name="connsiteX108" fmla="*/ 982133 w 3557693"/>
                  <a:gd name="connsiteY108" fmla="*/ 548640 h 3694853"/>
                  <a:gd name="connsiteX109" fmla="*/ 1083733 w 3557693"/>
                  <a:gd name="connsiteY109" fmla="*/ 650240 h 3694853"/>
                  <a:gd name="connsiteX110" fmla="*/ 1012613 w 3557693"/>
                  <a:gd name="connsiteY110" fmla="*/ 650240 h 3694853"/>
                  <a:gd name="connsiteX111" fmla="*/ 850053 w 3557693"/>
                  <a:gd name="connsiteY111" fmla="*/ 579120 h 3694853"/>
                  <a:gd name="connsiteX112" fmla="*/ 829733 w 3557693"/>
                  <a:gd name="connsiteY112" fmla="*/ 599440 h 3694853"/>
                  <a:gd name="connsiteX113" fmla="*/ 921173 w 3557693"/>
                  <a:gd name="connsiteY113" fmla="*/ 650240 h 3694853"/>
                  <a:gd name="connsiteX114" fmla="*/ 1073573 w 3557693"/>
                  <a:gd name="connsiteY114" fmla="*/ 711200 h 3694853"/>
                  <a:gd name="connsiteX115" fmla="*/ 1124373 w 3557693"/>
                  <a:gd name="connsiteY115" fmla="*/ 721360 h 3694853"/>
                  <a:gd name="connsiteX116" fmla="*/ 1246293 w 3557693"/>
                  <a:gd name="connsiteY116" fmla="*/ 822960 h 3694853"/>
                  <a:gd name="connsiteX117" fmla="*/ 1286933 w 3557693"/>
                  <a:gd name="connsiteY117" fmla="*/ 853440 h 3694853"/>
                  <a:gd name="connsiteX118" fmla="*/ 1398693 w 3557693"/>
                  <a:gd name="connsiteY118" fmla="*/ 985520 h 3694853"/>
                  <a:gd name="connsiteX119" fmla="*/ 1500293 w 3557693"/>
                  <a:gd name="connsiteY119" fmla="*/ 1117600 h 3694853"/>
                  <a:gd name="connsiteX120" fmla="*/ 1683173 w 3557693"/>
                  <a:gd name="connsiteY120" fmla="*/ 1290320 h 3694853"/>
                  <a:gd name="connsiteX121" fmla="*/ 1845733 w 3557693"/>
                  <a:gd name="connsiteY121" fmla="*/ 1422400 h 3694853"/>
                  <a:gd name="connsiteX122" fmla="*/ 1866053 w 3557693"/>
                  <a:gd name="connsiteY122" fmla="*/ 1473200 h 3694853"/>
                  <a:gd name="connsiteX123" fmla="*/ 1886373 w 3557693"/>
                  <a:gd name="connsiteY123" fmla="*/ 1625600 h 3694853"/>
                  <a:gd name="connsiteX124" fmla="*/ 1896533 w 3557693"/>
                  <a:gd name="connsiteY124" fmla="*/ 1717040 h 3694853"/>
                  <a:gd name="connsiteX125" fmla="*/ 1886373 w 3557693"/>
                  <a:gd name="connsiteY125" fmla="*/ 1879600 h 3694853"/>
                  <a:gd name="connsiteX126" fmla="*/ 1774613 w 3557693"/>
                  <a:gd name="connsiteY126" fmla="*/ 1828800 h 3694853"/>
                  <a:gd name="connsiteX127" fmla="*/ 1500293 w 3557693"/>
                  <a:gd name="connsiteY127" fmla="*/ 1778000 h 3694853"/>
                  <a:gd name="connsiteX128" fmla="*/ 1256453 w 3557693"/>
                  <a:gd name="connsiteY128" fmla="*/ 1706880 h 3694853"/>
                  <a:gd name="connsiteX129" fmla="*/ 900853 w 3557693"/>
                  <a:gd name="connsiteY129" fmla="*/ 1574800 h 3694853"/>
                  <a:gd name="connsiteX130" fmla="*/ 667173 w 3557693"/>
                  <a:gd name="connsiteY130" fmla="*/ 1341120 h 3694853"/>
                  <a:gd name="connsiteX131" fmla="*/ 514773 w 3557693"/>
                  <a:gd name="connsiteY131" fmla="*/ 1137920 h 3694853"/>
                  <a:gd name="connsiteX132" fmla="*/ 423333 w 3557693"/>
                  <a:gd name="connsiteY132" fmla="*/ 1036320 h 3694853"/>
                  <a:gd name="connsiteX133" fmla="*/ 362373 w 3557693"/>
                  <a:gd name="connsiteY133" fmla="*/ 1046480 h 3694853"/>
                  <a:gd name="connsiteX134" fmla="*/ 443653 w 3557693"/>
                  <a:gd name="connsiteY134" fmla="*/ 1137920 h 3694853"/>
                  <a:gd name="connsiteX135" fmla="*/ 565573 w 3557693"/>
                  <a:gd name="connsiteY135" fmla="*/ 1320800 h 3694853"/>
                  <a:gd name="connsiteX136" fmla="*/ 626533 w 3557693"/>
                  <a:gd name="connsiteY136" fmla="*/ 1402080 h 3694853"/>
                  <a:gd name="connsiteX137" fmla="*/ 555413 w 3557693"/>
                  <a:gd name="connsiteY137" fmla="*/ 1391920 h 3694853"/>
                  <a:gd name="connsiteX138" fmla="*/ 382693 w 3557693"/>
                  <a:gd name="connsiteY138" fmla="*/ 1300480 h 3694853"/>
                  <a:gd name="connsiteX139" fmla="*/ 209973 w 3557693"/>
                  <a:gd name="connsiteY139" fmla="*/ 1178560 h 3694853"/>
                  <a:gd name="connsiteX140" fmla="*/ 47413 w 3557693"/>
                  <a:gd name="connsiteY140" fmla="*/ 1046480 h 3694853"/>
                  <a:gd name="connsiteX141" fmla="*/ 6773 w 3557693"/>
                  <a:gd name="connsiteY141" fmla="*/ 1056640 h 3694853"/>
                  <a:gd name="connsiteX142" fmla="*/ 88053 w 3557693"/>
                  <a:gd name="connsiteY142" fmla="*/ 1127760 h 3694853"/>
                  <a:gd name="connsiteX143" fmla="*/ 362373 w 3557693"/>
                  <a:gd name="connsiteY143" fmla="*/ 1351280 h 3694853"/>
                  <a:gd name="connsiteX144" fmla="*/ 606213 w 3557693"/>
                  <a:gd name="connsiteY144" fmla="*/ 1463040 h 3694853"/>
                  <a:gd name="connsiteX145" fmla="*/ 707813 w 3557693"/>
                  <a:gd name="connsiteY145" fmla="*/ 1483360 h 3694853"/>
                  <a:gd name="connsiteX146" fmla="*/ 758613 w 3557693"/>
                  <a:gd name="connsiteY146" fmla="*/ 1544320 h 3694853"/>
                  <a:gd name="connsiteX147" fmla="*/ 819573 w 3557693"/>
                  <a:gd name="connsiteY147" fmla="*/ 1595120 h 3694853"/>
                  <a:gd name="connsiteX148" fmla="*/ 911013 w 3557693"/>
                  <a:gd name="connsiteY148" fmla="*/ 1645920 h 3694853"/>
                  <a:gd name="connsiteX149" fmla="*/ 1236133 w 3557693"/>
                  <a:gd name="connsiteY149" fmla="*/ 1767840 h 3694853"/>
                  <a:gd name="connsiteX150" fmla="*/ 1540933 w 3557693"/>
                  <a:gd name="connsiteY150" fmla="*/ 1879600 h 3694853"/>
                  <a:gd name="connsiteX151" fmla="*/ 1652693 w 3557693"/>
                  <a:gd name="connsiteY151" fmla="*/ 1950720 h 3694853"/>
                  <a:gd name="connsiteX152" fmla="*/ 1469813 w 3557693"/>
                  <a:gd name="connsiteY152" fmla="*/ 1920240 h 3694853"/>
                  <a:gd name="connsiteX153" fmla="*/ 1286933 w 3557693"/>
                  <a:gd name="connsiteY153" fmla="*/ 1920240 h 3694853"/>
                  <a:gd name="connsiteX154" fmla="*/ 1053253 w 3557693"/>
                  <a:gd name="connsiteY154" fmla="*/ 1899920 h 3694853"/>
                  <a:gd name="connsiteX155" fmla="*/ 809413 w 3557693"/>
                  <a:gd name="connsiteY155" fmla="*/ 1828800 h 3694853"/>
                  <a:gd name="connsiteX156" fmla="*/ 545253 w 3557693"/>
                  <a:gd name="connsiteY156" fmla="*/ 1737360 h 3694853"/>
                  <a:gd name="connsiteX157" fmla="*/ 514773 w 3557693"/>
                  <a:gd name="connsiteY157" fmla="*/ 1727200 h 3694853"/>
                  <a:gd name="connsiteX158" fmla="*/ 382693 w 3557693"/>
                  <a:gd name="connsiteY158" fmla="*/ 1635760 h 3694853"/>
                  <a:gd name="connsiteX159" fmla="*/ 342053 w 3557693"/>
                  <a:gd name="connsiteY159" fmla="*/ 1645920 h 3694853"/>
                  <a:gd name="connsiteX160" fmla="*/ 474133 w 3557693"/>
                  <a:gd name="connsiteY160" fmla="*/ 1767840 h 3694853"/>
                  <a:gd name="connsiteX161" fmla="*/ 728133 w 3557693"/>
                  <a:gd name="connsiteY161" fmla="*/ 1849120 h 3694853"/>
                  <a:gd name="connsiteX162" fmla="*/ 606213 w 3557693"/>
                  <a:gd name="connsiteY162" fmla="*/ 1849120 h 3694853"/>
                  <a:gd name="connsiteX163" fmla="*/ 474133 w 3557693"/>
                  <a:gd name="connsiteY163" fmla="*/ 1838960 h 3694853"/>
                  <a:gd name="connsiteX164" fmla="*/ 474133 w 3557693"/>
                  <a:gd name="connsiteY164" fmla="*/ 1889760 h 3694853"/>
                  <a:gd name="connsiteX165" fmla="*/ 585893 w 3557693"/>
                  <a:gd name="connsiteY165" fmla="*/ 1889760 h 3694853"/>
                  <a:gd name="connsiteX166" fmla="*/ 789093 w 3557693"/>
                  <a:gd name="connsiteY166" fmla="*/ 1889760 h 3694853"/>
                  <a:gd name="connsiteX167" fmla="*/ 992293 w 3557693"/>
                  <a:gd name="connsiteY167" fmla="*/ 1930400 h 3694853"/>
                  <a:gd name="connsiteX168" fmla="*/ 1266613 w 3557693"/>
                  <a:gd name="connsiteY168" fmla="*/ 1950720 h 3694853"/>
                  <a:gd name="connsiteX169" fmla="*/ 1520613 w 3557693"/>
                  <a:gd name="connsiteY169" fmla="*/ 1981200 h 3694853"/>
                  <a:gd name="connsiteX170" fmla="*/ 1693333 w 3557693"/>
                  <a:gd name="connsiteY170" fmla="*/ 2021840 h 3694853"/>
                  <a:gd name="connsiteX171" fmla="*/ 1744133 w 3557693"/>
                  <a:gd name="connsiteY171" fmla="*/ 2123440 h 3694853"/>
                  <a:gd name="connsiteX172" fmla="*/ 1794933 w 3557693"/>
                  <a:gd name="connsiteY172" fmla="*/ 2255520 h 3694853"/>
                  <a:gd name="connsiteX173" fmla="*/ 1805093 w 3557693"/>
                  <a:gd name="connsiteY173" fmla="*/ 2499360 h 3694853"/>
                  <a:gd name="connsiteX174" fmla="*/ 1784773 w 3557693"/>
                  <a:gd name="connsiteY174" fmla="*/ 2753360 h 3694853"/>
                  <a:gd name="connsiteX175" fmla="*/ 1733973 w 3557693"/>
                  <a:gd name="connsiteY175" fmla="*/ 3048000 h 3694853"/>
                  <a:gd name="connsiteX176" fmla="*/ 1683173 w 3557693"/>
                  <a:gd name="connsiteY176" fmla="*/ 3342640 h 3694853"/>
                  <a:gd name="connsiteX177" fmla="*/ 1632373 w 3557693"/>
                  <a:gd name="connsiteY177" fmla="*/ 3586480 h 3694853"/>
                  <a:gd name="connsiteX178" fmla="*/ 1825413 w 3557693"/>
                  <a:gd name="connsiteY178" fmla="*/ 3667760 h 3694853"/>
                  <a:gd name="connsiteX179" fmla="*/ 2120053 w 3557693"/>
                  <a:gd name="connsiteY179" fmla="*/ 3677920 h 3694853"/>
                  <a:gd name="connsiteX180" fmla="*/ 2191173 w 3557693"/>
                  <a:gd name="connsiteY180" fmla="*/ 3627120 h 3694853"/>
                  <a:gd name="connsiteX181" fmla="*/ 2181013 w 3557693"/>
                  <a:gd name="connsiteY181" fmla="*/ 3271520 h 3694853"/>
                  <a:gd name="connsiteX182" fmla="*/ 2159909 w 3557693"/>
                  <a:gd name="connsiteY182" fmla="*/ 2353033 h 3694853"/>
                  <a:gd name="connsiteX0" fmla="*/ 2159909 w 3557693"/>
                  <a:gd name="connsiteY0" fmla="*/ 2353033 h 3694853"/>
                  <a:gd name="connsiteX1" fmla="*/ 2302933 w 3557693"/>
                  <a:gd name="connsiteY1" fmla="*/ 2103120 h 3694853"/>
                  <a:gd name="connsiteX2" fmla="*/ 2628053 w 3557693"/>
                  <a:gd name="connsiteY2" fmla="*/ 1838960 h 3694853"/>
                  <a:gd name="connsiteX3" fmla="*/ 3014133 w 3557693"/>
                  <a:gd name="connsiteY3" fmla="*/ 1615440 h 3694853"/>
                  <a:gd name="connsiteX4" fmla="*/ 3288453 w 3557693"/>
                  <a:gd name="connsiteY4" fmla="*/ 1503680 h 3694853"/>
                  <a:gd name="connsiteX5" fmla="*/ 3471333 w 3557693"/>
                  <a:gd name="connsiteY5" fmla="*/ 1391920 h 3694853"/>
                  <a:gd name="connsiteX6" fmla="*/ 3552613 w 3557693"/>
                  <a:gd name="connsiteY6" fmla="*/ 1280160 h 3694853"/>
                  <a:gd name="connsiteX7" fmla="*/ 3501813 w 3557693"/>
                  <a:gd name="connsiteY7" fmla="*/ 1270000 h 3694853"/>
                  <a:gd name="connsiteX8" fmla="*/ 3430693 w 3557693"/>
                  <a:gd name="connsiteY8" fmla="*/ 1371600 h 3694853"/>
                  <a:gd name="connsiteX9" fmla="*/ 3237653 w 3557693"/>
                  <a:gd name="connsiteY9" fmla="*/ 1473200 h 3694853"/>
                  <a:gd name="connsiteX10" fmla="*/ 2922693 w 3557693"/>
                  <a:gd name="connsiteY10" fmla="*/ 1605280 h 3694853"/>
                  <a:gd name="connsiteX11" fmla="*/ 2892213 w 3557693"/>
                  <a:gd name="connsiteY11" fmla="*/ 1595120 h 3694853"/>
                  <a:gd name="connsiteX12" fmla="*/ 2922693 w 3557693"/>
                  <a:gd name="connsiteY12" fmla="*/ 1483360 h 3694853"/>
                  <a:gd name="connsiteX13" fmla="*/ 2983653 w 3557693"/>
                  <a:gd name="connsiteY13" fmla="*/ 1320800 h 3694853"/>
                  <a:gd name="connsiteX14" fmla="*/ 2983653 w 3557693"/>
                  <a:gd name="connsiteY14" fmla="*/ 1270000 h 3694853"/>
                  <a:gd name="connsiteX15" fmla="*/ 2932853 w 3557693"/>
                  <a:gd name="connsiteY15" fmla="*/ 1280160 h 3694853"/>
                  <a:gd name="connsiteX16" fmla="*/ 2902373 w 3557693"/>
                  <a:gd name="connsiteY16" fmla="*/ 1361440 h 3694853"/>
                  <a:gd name="connsiteX17" fmla="*/ 2821093 w 3557693"/>
                  <a:gd name="connsiteY17" fmla="*/ 1584960 h 3694853"/>
                  <a:gd name="connsiteX18" fmla="*/ 2790613 w 3557693"/>
                  <a:gd name="connsiteY18" fmla="*/ 1666240 h 3694853"/>
                  <a:gd name="connsiteX19" fmla="*/ 2668693 w 3557693"/>
                  <a:gd name="connsiteY19" fmla="*/ 1737360 h 3694853"/>
                  <a:gd name="connsiteX20" fmla="*/ 2475653 w 3557693"/>
                  <a:gd name="connsiteY20" fmla="*/ 1838960 h 3694853"/>
                  <a:gd name="connsiteX21" fmla="*/ 2374053 w 3557693"/>
                  <a:gd name="connsiteY21" fmla="*/ 1899920 h 3694853"/>
                  <a:gd name="connsiteX22" fmla="*/ 2231813 w 3557693"/>
                  <a:gd name="connsiteY22" fmla="*/ 2011680 h 3694853"/>
                  <a:gd name="connsiteX23" fmla="*/ 2313093 w 3557693"/>
                  <a:gd name="connsiteY23" fmla="*/ 1666240 h 3694853"/>
                  <a:gd name="connsiteX24" fmla="*/ 2384213 w 3557693"/>
                  <a:gd name="connsiteY24" fmla="*/ 1280160 h 3694853"/>
                  <a:gd name="connsiteX25" fmla="*/ 2597573 w 3557693"/>
                  <a:gd name="connsiteY25" fmla="*/ 1056640 h 3694853"/>
                  <a:gd name="connsiteX26" fmla="*/ 2668693 w 3557693"/>
                  <a:gd name="connsiteY26" fmla="*/ 894080 h 3694853"/>
                  <a:gd name="connsiteX27" fmla="*/ 2628053 w 3557693"/>
                  <a:gd name="connsiteY27" fmla="*/ 894080 h 3694853"/>
                  <a:gd name="connsiteX28" fmla="*/ 2567093 w 3557693"/>
                  <a:gd name="connsiteY28" fmla="*/ 1026160 h 3694853"/>
                  <a:gd name="connsiteX29" fmla="*/ 2414693 w 3557693"/>
                  <a:gd name="connsiteY29" fmla="*/ 1148080 h 3694853"/>
                  <a:gd name="connsiteX30" fmla="*/ 2465493 w 3557693"/>
                  <a:gd name="connsiteY30" fmla="*/ 975360 h 3694853"/>
                  <a:gd name="connsiteX31" fmla="*/ 2546773 w 3557693"/>
                  <a:gd name="connsiteY31" fmla="*/ 680720 h 3694853"/>
                  <a:gd name="connsiteX32" fmla="*/ 2648373 w 3557693"/>
                  <a:gd name="connsiteY32" fmla="*/ 589280 h 3694853"/>
                  <a:gd name="connsiteX33" fmla="*/ 2729653 w 3557693"/>
                  <a:gd name="connsiteY33" fmla="*/ 497840 h 3694853"/>
                  <a:gd name="connsiteX34" fmla="*/ 2739813 w 3557693"/>
                  <a:gd name="connsiteY34" fmla="*/ 447040 h 3694853"/>
                  <a:gd name="connsiteX35" fmla="*/ 2699173 w 3557693"/>
                  <a:gd name="connsiteY35" fmla="*/ 467360 h 3694853"/>
                  <a:gd name="connsiteX36" fmla="*/ 2628053 w 3557693"/>
                  <a:gd name="connsiteY36" fmla="*/ 548640 h 3694853"/>
                  <a:gd name="connsiteX37" fmla="*/ 2567093 w 3557693"/>
                  <a:gd name="connsiteY37" fmla="*/ 579120 h 3694853"/>
                  <a:gd name="connsiteX38" fmla="*/ 2678853 w 3557693"/>
                  <a:gd name="connsiteY38" fmla="*/ 274320 h 3694853"/>
                  <a:gd name="connsiteX39" fmla="*/ 2729653 w 3557693"/>
                  <a:gd name="connsiteY39" fmla="*/ 40640 h 3694853"/>
                  <a:gd name="connsiteX40" fmla="*/ 2689013 w 3557693"/>
                  <a:gd name="connsiteY40" fmla="*/ 30480 h 3694853"/>
                  <a:gd name="connsiteX41" fmla="*/ 2668693 w 3557693"/>
                  <a:gd name="connsiteY41" fmla="*/ 142240 h 3694853"/>
                  <a:gd name="connsiteX42" fmla="*/ 2617893 w 3557693"/>
                  <a:gd name="connsiteY42" fmla="*/ 314960 h 3694853"/>
                  <a:gd name="connsiteX43" fmla="*/ 2597573 w 3557693"/>
                  <a:gd name="connsiteY43" fmla="*/ 314960 h 3694853"/>
                  <a:gd name="connsiteX44" fmla="*/ 2556933 w 3557693"/>
                  <a:gd name="connsiteY44" fmla="*/ 172720 h 3694853"/>
                  <a:gd name="connsiteX45" fmla="*/ 2526453 w 3557693"/>
                  <a:gd name="connsiteY45" fmla="*/ 81280 h 3694853"/>
                  <a:gd name="connsiteX46" fmla="*/ 2495973 w 3557693"/>
                  <a:gd name="connsiteY46" fmla="*/ 111760 h 3694853"/>
                  <a:gd name="connsiteX47" fmla="*/ 2516293 w 3557693"/>
                  <a:gd name="connsiteY47" fmla="*/ 172720 h 3694853"/>
                  <a:gd name="connsiteX48" fmla="*/ 2546773 w 3557693"/>
                  <a:gd name="connsiteY48" fmla="*/ 284480 h 3694853"/>
                  <a:gd name="connsiteX49" fmla="*/ 2567093 w 3557693"/>
                  <a:gd name="connsiteY49" fmla="*/ 375920 h 3694853"/>
                  <a:gd name="connsiteX50" fmla="*/ 2577253 w 3557693"/>
                  <a:gd name="connsiteY50" fmla="*/ 406400 h 3694853"/>
                  <a:gd name="connsiteX51" fmla="*/ 2495973 w 3557693"/>
                  <a:gd name="connsiteY51" fmla="*/ 640080 h 3694853"/>
                  <a:gd name="connsiteX52" fmla="*/ 2424853 w 3557693"/>
                  <a:gd name="connsiteY52" fmla="*/ 894080 h 3694853"/>
                  <a:gd name="connsiteX53" fmla="*/ 2363893 w 3557693"/>
                  <a:gd name="connsiteY53" fmla="*/ 863600 h 3694853"/>
                  <a:gd name="connsiteX54" fmla="*/ 2262293 w 3557693"/>
                  <a:gd name="connsiteY54" fmla="*/ 690880 h 3694853"/>
                  <a:gd name="connsiteX55" fmla="*/ 2221653 w 3557693"/>
                  <a:gd name="connsiteY55" fmla="*/ 609600 h 3694853"/>
                  <a:gd name="connsiteX56" fmla="*/ 2201333 w 3557693"/>
                  <a:gd name="connsiteY56" fmla="*/ 640080 h 3694853"/>
                  <a:gd name="connsiteX57" fmla="*/ 2241973 w 3557693"/>
                  <a:gd name="connsiteY57" fmla="*/ 741680 h 3694853"/>
                  <a:gd name="connsiteX58" fmla="*/ 2302933 w 3557693"/>
                  <a:gd name="connsiteY58" fmla="*/ 853440 h 3694853"/>
                  <a:gd name="connsiteX59" fmla="*/ 2353733 w 3557693"/>
                  <a:gd name="connsiteY59" fmla="*/ 934720 h 3694853"/>
                  <a:gd name="connsiteX60" fmla="*/ 2384213 w 3557693"/>
                  <a:gd name="connsiteY60" fmla="*/ 965200 h 3694853"/>
                  <a:gd name="connsiteX61" fmla="*/ 2363893 w 3557693"/>
                  <a:gd name="connsiteY61" fmla="*/ 1076960 h 3694853"/>
                  <a:gd name="connsiteX62" fmla="*/ 2262293 w 3557693"/>
                  <a:gd name="connsiteY62" fmla="*/ 1422400 h 3694853"/>
                  <a:gd name="connsiteX63" fmla="*/ 2211493 w 3557693"/>
                  <a:gd name="connsiteY63" fmla="*/ 1676400 h 3694853"/>
                  <a:gd name="connsiteX64" fmla="*/ 2160693 w 3557693"/>
                  <a:gd name="connsiteY64" fmla="*/ 1818640 h 3694853"/>
                  <a:gd name="connsiteX65" fmla="*/ 2089573 w 3557693"/>
                  <a:gd name="connsiteY65" fmla="*/ 1838960 h 3694853"/>
                  <a:gd name="connsiteX66" fmla="*/ 2048933 w 3557693"/>
                  <a:gd name="connsiteY66" fmla="*/ 1686560 h 3694853"/>
                  <a:gd name="connsiteX67" fmla="*/ 1957493 w 3557693"/>
                  <a:gd name="connsiteY67" fmla="*/ 1351280 h 3694853"/>
                  <a:gd name="connsiteX68" fmla="*/ 1845733 w 3557693"/>
                  <a:gd name="connsiteY68" fmla="*/ 894080 h 3694853"/>
                  <a:gd name="connsiteX69" fmla="*/ 1805093 w 3557693"/>
                  <a:gd name="connsiteY69" fmla="*/ 436880 h 3694853"/>
                  <a:gd name="connsiteX70" fmla="*/ 1815253 w 3557693"/>
                  <a:gd name="connsiteY70" fmla="*/ 254000 h 3694853"/>
                  <a:gd name="connsiteX71" fmla="*/ 1774613 w 3557693"/>
                  <a:gd name="connsiteY71" fmla="*/ 213360 h 3694853"/>
                  <a:gd name="connsiteX72" fmla="*/ 1764453 w 3557693"/>
                  <a:gd name="connsiteY72" fmla="*/ 365760 h 3694853"/>
                  <a:gd name="connsiteX73" fmla="*/ 1764453 w 3557693"/>
                  <a:gd name="connsiteY73" fmla="*/ 558800 h 3694853"/>
                  <a:gd name="connsiteX74" fmla="*/ 1774613 w 3557693"/>
                  <a:gd name="connsiteY74" fmla="*/ 670560 h 3694853"/>
                  <a:gd name="connsiteX75" fmla="*/ 1733973 w 3557693"/>
                  <a:gd name="connsiteY75" fmla="*/ 609600 h 3694853"/>
                  <a:gd name="connsiteX76" fmla="*/ 1622213 w 3557693"/>
                  <a:gd name="connsiteY76" fmla="*/ 406400 h 3694853"/>
                  <a:gd name="connsiteX77" fmla="*/ 1571413 w 3557693"/>
                  <a:gd name="connsiteY77" fmla="*/ 142240 h 3694853"/>
                  <a:gd name="connsiteX78" fmla="*/ 1540933 w 3557693"/>
                  <a:gd name="connsiteY78" fmla="*/ 60960 h 3694853"/>
                  <a:gd name="connsiteX79" fmla="*/ 1520613 w 3557693"/>
                  <a:gd name="connsiteY79" fmla="*/ 121920 h 3694853"/>
                  <a:gd name="connsiteX80" fmla="*/ 1551093 w 3557693"/>
                  <a:gd name="connsiteY80" fmla="*/ 365760 h 3694853"/>
                  <a:gd name="connsiteX81" fmla="*/ 1571413 w 3557693"/>
                  <a:gd name="connsiteY81" fmla="*/ 426720 h 3694853"/>
                  <a:gd name="connsiteX82" fmla="*/ 1540933 w 3557693"/>
                  <a:gd name="connsiteY82" fmla="*/ 416560 h 3694853"/>
                  <a:gd name="connsiteX83" fmla="*/ 1439333 w 3557693"/>
                  <a:gd name="connsiteY83" fmla="*/ 335280 h 3694853"/>
                  <a:gd name="connsiteX84" fmla="*/ 1327573 w 3557693"/>
                  <a:gd name="connsiteY84" fmla="*/ 274320 h 3694853"/>
                  <a:gd name="connsiteX85" fmla="*/ 1317413 w 3557693"/>
                  <a:gd name="connsiteY85" fmla="*/ 304800 h 3694853"/>
                  <a:gd name="connsiteX86" fmla="*/ 1429173 w 3557693"/>
                  <a:gd name="connsiteY86" fmla="*/ 396240 h 3694853"/>
                  <a:gd name="connsiteX87" fmla="*/ 1571413 w 3557693"/>
                  <a:gd name="connsiteY87" fmla="*/ 477520 h 3694853"/>
                  <a:gd name="connsiteX88" fmla="*/ 1601893 w 3557693"/>
                  <a:gd name="connsiteY88" fmla="*/ 497840 h 3694853"/>
                  <a:gd name="connsiteX89" fmla="*/ 1683173 w 3557693"/>
                  <a:gd name="connsiteY89" fmla="*/ 629920 h 3694853"/>
                  <a:gd name="connsiteX90" fmla="*/ 1764453 w 3557693"/>
                  <a:gd name="connsiteY90" fmla="*/ 731520 h 3694853"/>
                  <a:gd name="connsiteX91" fmla="*/ 1784773 w 3557693"/>
                  <a:gd name="connsiteY91" fmla="*/ 843280 h 3694853"/>
                  <a:gd name="connsiteX92" fmla="*/ 1815253 w 3557693"/>
                  <a:gd name="connsiteY92" fmla="*/ 1036320 h 3694853"/>
                  <a:gd name="connsiteX93" fmla="*/ 1876213 w 3557693"/>
                  <a:gd name="connsiteY93" fmla="*/ 1310640 h 3694853"/>
                  <a:gd name="connsiteX94" fmla="*/ 1855893 w 3557693"/>
                  <a:gd name="connsiteY94" fmla="*/ 1310640 h 3694853"/>
                  <a:gd name="connsiteX95" fmla="*/ 1591733 w 3557693"/>
                  <a:gd name="connsiteY95" fmla="*/ 1137920 h 3694853"/>
                  <a:gd name="connsiteX96" fmla="*/ 1408853 w 3557693"/>
                  <a:gd name="connsiteY96" fmla="*/ 914400 h 3694853"/>
                  <a:gd name="connsiteX97" fmla="*/ 1327573 w 3557693"/>
                  <a:gd name="connsiteY97" fmla="*/ 782320 h 3694853"/>
                  <a:gd name="connsiteX98" fmla="*/ 1307253 w 3557693"/>
                  <a:gd name="connsiteY98" fmla="*/ 619760 h 3694853"/>
                  <a:gd name="connsiteX99" fmla="*/ 1286933 w 3557693"/>
                  <a:gd name="connsiteY99" fmla="*/ 589280 h 3694853"/>
                  <a:gd name="connsiteX100" fmla="*/ 1256453 w 3557693"/>
                  <a:gd name="connsiteY100" fmla="*/ 670560 h 3694853"/>
                  <a:gd name="connsiteX101" fmla="*/ 1266613 w 3557693"/>
                  <a:gd name="connsiteY101" fmla="*/ 772160 h 3694853"/>
                  <a:gd name="connsiteX102" fmla="*/ 1185333 w 3557693"/>
                  <a:gd name="connsiteY102" fmla="*/ 690880 h 3694853"/>
                  <a:gd name="connsiteX103" fmla="*/ 1012613 w 3557693"/>
                  <a:gd name="connsiteY103" fmla="*/ 508000 h 3694853"/>
                  <a:gd name="connsiteX104" fmla="*/ 941493 w 3557693"/>
                  <a:gd name="connsiteY104" fmla="*/ 375920 h 3694853"/>
                  <a:gd name="connsiteX105" fmla="*/ 890693 w 3557693"/>
                  <a:gd name="connsiteY105" fmla="*/ 294640 h 3694853"/>
                  <a:gd name="connsiteX106" fmla="*/ 860213 w 3557693"/>
                  <a:gd name="connsiteY106" fmla="*/ 294640 h 3694853"/>
                  <a:gd name="connsiteX107" fmla="*/ 880533 w 3557693"/>
                  <a:gd name="connsiteY107" fmla="*/ 365760 h 3694853"/>
                  <a:gd name="connsiteX108" fmla="*/ 982133 w 3557693"/>
                  <a:gd name="connsiteY108" fmla="*/ 548640 h 3694853"/>
                  <a:gd name="connsiteX109" fmla="*/ 1083733 w 3557693"/>
                  <a:gd name="connsiteY109" fmla="*/ 650240 h 3694853"/>
                  <a:gd name="connsiteX110" fmla="*/ 1012613 w 3557693"/>
                  <a:gd name="connsiteY110" fmla="*/ 650240 h 3694853"/>
                  <a:gd name="connsiteX111" fmla="*/ 850053 w 3557693"/>
                  <a:gd name="connsiteY111" fmla="*/ 579120 h 3694853"/>
                  <a:gd name="connsiteX112" fmla="*/ 829733 w 3557693"/>
                  <a:gd name="connsiteY112" fmla="*/ 599440 h 3694853"/>
                  <a:gd name="connsiteX113" fmla="*/ 921173 w 3557693"/>
                  <a:gd name="connsiteY113" fmla="*/ 650240 h 3694853"/>
                  <a:gd name="connsiteX114" fmla="*/ 1073573 w 3557693"/>
                  <a:gd name="connsiteY114" fmla="*/ 711200 h 3694853"/>
                  <a:gd name="connsiteX115" fmla="*/ 1124373 w 3557693"/>
                  <a:gd name="connsiteY115" fmla="*/ 721360 h 3694853"/>
                  <a:gd name="connsiteX116" fmla="*/ 1246293 w 3557693"/>
                  <a:gd name="connsiteY116" fmla="*/ 822960 h 3694853"/>
                  <a:gd name="connsiteX117" fmla="*/ 1286933 w 3557693"/>
                  <a:gd name="connsiteY117" fmla="*/ 853440 h 3694853"/>
                  <a:gd name="connsiteX118" fmla="*/ 1398693 w 3557693"/>
                  <a:gd name="connsiteY118" fmla="*/ 985520 h 3694853"/>
                  <a:gd name="connsiteX119" fmla="*/ 1500293 w 3557693"/>
                  <a:gd name="connsiteY119" fmla="*/ 1117600 h 3694853"/>
                  <a:gd name="connsiteX120" fmla="*/ 1683173 w 3557693"/>
                  <a:gd name="connsiteY120" fmla="*/ 1290320 h 3694853"/>
                  <a:gd name="connsiteX121" fmla="*/ 1845733 w 3557693"/>
                  <a:gd name="connsiteY121" fmla="*/ 1422400 h 3694853"/>
                  <a:gd name="connsiteX122" fmla="*/ 1866053 w 3557693"/>
                  <a:gd name="connsiteY122" fmla="*/ 1473200 h 3694853"/>
                  <a:gd name="connsiteX123" fmla="*/ 1886373 w 3557693"/>
                  <a:gd name="connsiteY123" fmla="*/ 1625600 h 3694853"/>
                  <a:gd name="connsiteX124" fmla="*/ 1896533 w 3557693"/>
                  <a:gd name="connsiteY124" fmla="*/ 1717040 h 3694853"/>
                  <a:gd name="connsiteX125" fmla="*/ 1886373 w 3557693"/>
                  <a:gd name="connsiteY125" fmla="*/ 1879600 h 3694853"/>
                  <a:gd name="connsiteX126" fmla="*/ 1774613 w 3557693"/>
                  <a:gd name="connsiteY126" fmla="*/ 1828800 h 3694853"/>
                  <a:gd name="connsiteX127" fmla="*/ 1500293 w 3557693"/>
                  <a:gd name="connsiteY127" fmla="*/ 1778000 h 3694853"/>
                  <a:gd name="connsiteX128" fmla="*/ 1256453 w 3557693"/>
                  <a:gd name="connsiteY128" fmla="*/ 1706880 h 3694853"/>
                  <a:gd name="connsiteX129" fmla="*/ 900853 w 3557693"/>
                  <a:gd name="connsiteY129" fmla="*/ 1574800 h 3694853"/>
                  <a:gd name="connsiteX130" fmla="*/ 667173 w 3557693"/>
                  <a:gd name="connsiteY130" fmla="*/ 1341120 h 3694853"/>
                  <a:gd name="connsiteX131" fmla="*/ 514773 w 3557693"/>
                  <a:gd name="connsiteY131" fmla="*/ 1137920 h 3694853"/>
                  <a:gd name="connsiteX132" fmla="*/ 423333 w 3557693"/>
                  <a:gd name="connsiteY132" fmla="*/ 1036320 h 3694853"/>
                  <a:gd name="connsiteX133" fmla="*/ 362373 w 3557693"/>
                  <a:gd name="connsiteY133" fmla="*/ 1046480 h 3694853"/>
                  <a:gd name="connsiteX134" fmla="*/ 443653 w 3557693"/>
                  <a:gd name="connsiteY134" fmla="*/ 1137920 h 3694853"/>
                  <a:gd name="connsiteX135" fmla="*/ 565573 w 3557693"/>
                  <a:gd name="connsiteY135" fmla="*/ 1320800 h 3694853"/>
                  <a:gd name="connsiteX136" fmla="*/ 626533 w 3557693"/>
                  <a:gd name="connsiteY136" fmla="*/ 1402080 h 3694853"/>
                  <a:gd name="connsiteX137" fmla="*/ 555413 w 3557693"/>
                  <a:gd name="connsiteY137" fmla="*/ 1391920 h 3694853"/>
                  <a:gd name="connsiteX138" fmla="*/ 382693 w 3557693"/>
                  <a:gd name="connsiteY138" fmla="*/ 1300480 h 3694853"/>
                  <a:gd name="connsiteX139" fmla="*/ 209973 w 3557693"/>
                  <a:gd name="connsiteY139" fmla="*/ 1178560 h 3694853"/>
                  <a:gd name="connsiteX140" fmla="*/ 47413 w 3557693"/>
                  <a:gd name="connsiteY140" fmla="*/ 1046480 h 3694853"/>
                  <a:gd name="connsiteX141" fmla="*/ 6773 w 3557693"/>
                  <a:gd name="connsiteY141" fmla="*/ 1056640 h 3694853"/>
                  <a:gd name="connsiteX142" fmla="*/ 88053 w 3557693"/>
                  <a:gd name="connsiteY142" fmla="*/ 1127760 h 3694853"/>
                  <a:gd name="connsiteX143" fmla="*/ 362373 w 3557693"/>
                  <a:gd name="connsiteY143" fmla="*/ 1351280 h 3694853"/>
                  <a:gd name="connsiteX144" fmla="*/ 606213 w 3557693"/>
                  <a:gd name="connsiteY144" fmla="*/ 1463040 h 3694853"/>
                  <a:gd name="connsiteX145" fmla="*/ 707813 w 3557693"/>
                  <a:gd name="connsiteY145" fmla="*/ 1483360 h 3694853"/>
                  <a:gd name="connsiteX146" fmla="*/ 758613 w 3557693"/>
                  <a:gd name="connsiteY146" fmla="*/ 1544320 h 3694853"/>
                  <a:gd name="connsiteX147" fmla="*/ 819573 w 3557693"/>
                  <a:gd name="connsiteY147" fmla="*/ 1595120 h 3694853"/>
                  <a:gd name="connsiteX148" fmla="*/ 911013 w 3557693"/>
                  <a:gd name="connsiteY148" fmla="*/ 1645920 h 3694853"/>
                  <a:gd name="connsiteX149" fmla="*/ 1236133 w 3557693"/>
                  <a:gd name="connsiteY149" fmla="*/ 1767840 h 3694853"/>
                  <a:gd name="connsiteX150" fmla="*/ 1540933 w 3557693"/>
                  <a:gd name="connsiteY150" fmla="*/ 1879600 h 3694853"/>
                  <a:gd name="connsiteX151" fmla="*/ 1652693 w 3557693"/>
                  <a:gd name="connsiteY151" fmla="*/ 1950720 h 3694853"/>
                  <a:gd name="connsiteX152" fmla="*/ 1469813 w 3557693"/>
                  <a:gd name="connsiteY152" fmla="*/ 1920240 h 3694853"/>
                  <a:gd name="connsiteX153" fmla="*/ 1286933 w 3557693"/>
                  <a:gd name="connsiteY153" fmla="*/ 1920240 h 3694853"/>
                  <a:gd name="connsiteX154" fmla="*/ 1053253 w 3557693"/>
                  <a:gd name="connsiteY154" fmla="*/ 1899920 h 3694853"/>
                  <a:gd name="connsiteX155" fmla="*/ 809413 w 3557693"/>
                  <a:gd name="connsiteY155" fmla="*/ 1828800 h 3694853"/>
                  <a:gd name="connsiteX156" fmla="*/ 545253 w 3557693"/>
                  <a:gd name="connsiteY156" fmla="*/ 1737360 h 3694853"/>
                  <a:gd name="connsiteX157" fmla="*/ 514773 w 3557693"/>
                  <a:gd name="connsiteY157" fmla="*/ 1727200 h 3694853"/>
                  <a:gd name="connsiteX158" fmla="*/ 382693 w 3557693"/>
                  <a:gd name="connsiteY158" fmla="*/ 1635760 h 3694853"/>
                  <a:gd name="connsiteX159" fmla="*/ 342053 w 3557693"/>
                  <a:gd name="connsiteY159" fmla="*/ 1645920 h 3694853"/>
                  <a:gd name="connsiteX160" fmla="*/ 474133 w 3557693"/>
                  <a:gd name="connsiteY160" fmla="*/ 1767840 h 3694853"/>
                  <a:gd name="connsiteX161" fmla="*/ 728133 w 3557693"/>
                  <a:gd name="connsiteY161" fmla="*/ 1849120 h 3694853"/>
                  <a:gd name="connsiteX162" fmla="*/ 606213 w 3557693"/>
                  <a:gd name="connsiteY162" fmla="*/ 1849120 h 3694853"/>
                  <a:gd name="connsiteX163" fmla="*/ 474133 w 3557693"/>
                  <a:gd name="connsiteY163" fmla="*/ 1838960 h 3694853"/>
                  <a:gd name="connsiteX164" fmla="*/ 474133 w 3557693"/>
                  <a:gd name="connsiteY164" fmla="*/ 1889760 h 3694853"/>
                  <a:gd name="connsiteX165" fmla="*/ 585893 w 3557693"/>
                  <a:gd name="connsiteY165" fmla="*/ 1889760 h 3694853"/>
                  <a:gd name="connsiteX166" fmla="*/ 789093 w 3557693"/>
                  <a:gd name="connsiteY166" fmla="*/ 1889760 h 3694853"/>
                  <a:gd name="connsiteX167" fmla="*/ 992293 w 3557693"/>
                  <a:gd name="connsiteY167" fmla="*/ 1930400 h 3694853"/>
                  <a:gd name="connsiteX168" fmla="*/ 1266613 w 3557693"/>
                  <a:gd name="connsiteY168" fmla="*/ 1950720 h 3694853"/>
                  <a:gd name="connsiteX169" fmla="*/ 1583845 w 3557693"/>
                  <a:gd name="connsiteY169" fmla="*/ 1992993 h 3694853"/>
                  <a:gd name="connsiteX170" fmla="*/ 1693333 w 3557693"/>
                  <a:gd name="connsiteY170" fmla="*/ 2021840 h 3694853"/>
                  <a:gd name="connsiteX171" fmla="*/ 1744133 w 3557693"/>
                  <a:gd name="connsiteY171" fmla="*/ 2123440 h 3694853"/>
                  <a:gd name="connsiteX172" fmla="*/ 1794933 w 3557693"/>
                  <a:gd name="connsiteY172" fmla="*/ 2255520 h 3694853"/>
                  <a:gd name="connsiteX173" fmla="*/ 1805093 w 3557693"/>
                  <a:gd name="connsiteY173" fmla="*/ 2499360 h 3694853"/>
                  <a:gd name="connsiteX174" fmla="*/ 1784773 w 3557693"/>
                  <a:gd name="connsiteY174" fmla="*/ 2753360 h 3694853"/>
                  <a:gd name="connsiteX175" fmla="*/ 1733973 w 3557693"/>
                  <a:gd name="connsiteY175" fmla="*/ 3048000 h 3694853"/>
                  <a:gd name="connsiteX176" fmla="*/ 1683173 w 3557693"/>
                  <a:gd name="connsiteY176" fmla="*/ 3342640 h 3694853"/>
                  <a:gd name="connsiteX177" fmla="*/ 1632373 w 3557693"/>
                  <a:gd name="connsiteY177" fmla="*/ 3586480 h 3694853"/>
                  <a:gd name="connsiteX178" fmla="*/ 1825413 w 3557693"/>
                  <a:gd name="connsiteY178" fmla="*/ 3667760 h 3694853"/>
                  <a:gd name="connsiteX179" fmla="*/ 2120053 w 3557693"/>
                  <a:gd name="connsiteY179" fmla="*/ 3677920 h 3694853"/>
                  <a:gd name="connsiteX180" fmla="*/ 2191173 w 3557693"/>
                  <a:gd name="connsiteY180" fmla="*/ 3627120 h 3694853"/>
                  <a:gd name="connsiteX181" fmla="*/ 2181013 w 3557693"/>
                  <a:gd name="connsiteY181" fmla="*/ 3271520 h 3694853"/>
                  <a:gd name="connsiteX182" fmla="*/ 2159909 w 3557693"/>
                  <a:gd name="connsiteY182" fmla="*/ 2353033 h 3694853"/>
                  <a:gd name="connsiteX0" fmla="*/ 2159909 w 3557693"/>
                  <a:gd name="connsiteY0" fmla="*/ 2353033 h 3694853"/>
                  <a:gd name="connsiteX1" fmla="*/ 2302933 w 3557693"/>
                  <a:gd name="connsiteY1" fmla="*/ 2103120 h 3694853"/>
                  <a:gd name="connsiteX2" fmla="*/ 2628053 w 3557693"/>
                  <a:gd name="connsiteY2" fmla="*/ 1838960 h 3694853"/>
                  <a:gd name="connsiteX3" fmla="*/ 3014133 w 3557693"/>
                  <a:gd name="connsiteY3" fmla="*/ 1615440 h 3694853"/>
                  <a:gd name="connsiteX4" fmla="*/ 3288453 w 3557693"/>
                  <a:gd name="connsiteY4" fmla="*/ 1503680 h 3694853"/>
                  <a:gd name="connsiteX5" fmla="*/ 3471333 w 3557693"/>
                  <a:gd name="connsiteY5" fmla="*/ 1391920 h 3694853"/>
                  <a:gd name="connsiteX6" fmla="*/ 3552613 w 3557693"/>
                  <a:gd name="connsiteY6" fmla="*/ 1280160 h 3694853"/>
                  <a:gd name="connsiteX7" fmla="*/ 3501813 w 3557693"/>
                  <a:gd name="connsiteY7" fmla="*/ 1270000 h 3694853"/>
                  <a:gd name="connsiteX8" fmla="*/ 3430693 w 3557693"/>
                  <a:gd name="connsiteY8" fmla="*/ 1371600 h 3694853"/>
                  <a:gd name="connsiteX9" fmla="*/ 3237653 w 3557693"/>
                  <a:gd name="connsiteY9" fmla="*/ 1473200 h 3694853"/>
                  <a:gd name="connsiteX10" fmla="*/ 2922693 w 3557693"/>
                  <a:gd name="connsiteY10" fmla="*/ 1605280 h 3694853"/>
                  <a:gd name="connsiteX11" fmla="*/ 2892213 w 3557693"/>
                  <a:gd name="connsiteY11" fmla="*/ 1595120 h 3694853"/>
                  <a:gd name="connsiteX12" fmla="*/ 2922693 w 3557693"/>
                  <a:gd name="connsiteY12" fmla="*/ 1483360 h 3694853"/>
                  <a:gd name="connsiteX13" fmla="*/ 2983653 w 3557693"/>
                  <a:gd name="connsiteY13" fmla="*/ 1320800 h 3694853"/>
                  <a:gd name="connsiteX14" fmla="*/ 2983653 w 3557693"/>
                  <a:gd name="connsiteY14" fmla="*/ 1270000 h 3694853"/>
                  <a:gd name="connsiteX15" fmla="*/ 2932853 w 3557693"/>
                  <a:gd name="connsiteY15" fmla="*/ 1280160 h 3694853"/>
                  <a:gd name="connsiteX16" fmla="*/ 2902373 w 3557693"/>
                  <a:gd name="connsiteY16" fmla="*/ 1361440 h 3694853"/>
                  <a:gd name="connsiteX17" fmla="*/ 2821093 w 3557693"/>
                  <a:gd name="connsiteY17" fmla="*/ 1584960 h 3694853"/>
                  <a:gd name="connsiteX18" fmla="*/ 2790613 w 3557693"/>
                  <a:gd name="connsiteY18" fmla="*/ 1666240 h 3694853"/>
                  <a:gd name="connsiteX19" fmla="*/ 2668693 w 3557693"/>
                  <a:gd name="connsiteY19" fmla="*/ 1737360 h 3694853"/>
                  <a:gd name="connsiteX20" fmla="*/ 2475653 w 3557693"/>
                  <a:gd name="connsiteY20" fmla="*/ 1838960 h 3694853"/>
                  <a:gd name="connsiteX21" fmla="*/ 2374053 w 3557693"/>
                  <a:gd name="connsiteY21" fmla="*/ 1899920 h 3694853"/>
                  <a:gd name="connsiteX22" fmla="*/ 2231813 w 3557693"/>
                  <a:gd name="connsiteY22" fmla="*/ 2011680 h 3694853"/>
                  <a:gd name="connsiteX23" fmla="*/ 2313093 w 3557693"/>
                  <a:gd name="connsiteY23" fmla="*/ 1666240 h 3694853"/>
                  <a:gd name="connsiteX24" fmla="*/ 2384213 w 3557693"/>
                  <a:gd name="connsiteY24" fmla="*/ 1280160 h 3694853"/>
                  <a:gd name="connsiteX25" fmla="*/ 2597573 w 3557693"/>
                  <a:gd name="connsiteY25" fmla="*/ 1056640 h 3694853"/>
                  <a:gd name="connsiteX26" fmla="*/ 2668693 w 3557693"/>
                  <a:gd name="connsiteY26" fmla="*/ 894080 h 3694853"/>
                  <a:gd name="connsiteX27" fmla="*/ 2628053 w 3557693"/>
                  <a:gd name="connsiteY27" fmla="*/ 894080 h 3694853"/>
                  <a:gd name="connsiteX28" fmla="*/ 2567093 w 3557693"/>
                  <a:gd name="connsiteY28" fmla="*/ 1026160 h 3694853"/>
                  <a:gd name="connsiteX29" fmla="*/ 2414693 w 3557693"/>
                  <a:gd name="connsiteY29" fmla="*/ 1148080 h 3694853"/>
                  <a:gd name="connsiteX30" fmla="*/ 2465493 w 3557693"/>
                  <a:gd name="connsiteY30" fmla="*/ 975360 h 3694853"/>
                  <a:gd name="connsiteX31" fmla="*/ 2546773 w 3557693"/>
                  <a:gd name="connsiteY31" fmla="*/ 680720 h 3694853"/>
                  <a:gd name="connsiteX32" fmla="*/ 2648373 w 3557693"/>
                  <a:gd name="connsiteY32" fmla="*/ 589280 h 3694853"/>
                  <a:gd name="connsiteX33" fmla="*/ 2729653 w 3557693"/>
                  <a:gd name="connsiteY33" fmla="*/ 497840 h 3694853"/>
                  <a:gd name="connsiteX34" fmla="*/ 2739813 w 3557693"/>
                  <a:gd name="connsiteY34" fmla="*/ 447040 h 3694853"/>
                  <a:gd name="connsiteX35" fmla="*/ 2699173 w 3557693"/>
                  <a:gd name="connsiteY35" fmla="*/ 467360 h 3694853"/>
                  <a:gd name="connsiteX36" fmla="*/ 2628053 w 3557693"/>
                  <a:gd name="connsiteY36" fmla="*/ 548640 h 3694853"/>
                  <a:gd name="connsiteX37" fmla="*/ 2567093 w 3557693"/>
                  <a:gd name="connsiteY37" fmla="*/ 579120 h 3694853"/>
                  <a:gd name="connsiteX38" fmla="*/ 2678853 w 3557693"/>
                  <a:gd name="connsiteY38" fmla="*/ 274320 h 3694853"/>
                  <a:gd name="connsiteX39" fmla="*/ 2729653 w 3557693"/>
                  <a:gd name="connsiteY39" fmla="*/ 40640 h 3694853"/>
                  <a:gd name="connsiteX40" fmla="*/ 2689013 w 3557693"/>
                  <a:gd name="connsiteY40" fmla="*/ 30480 h 3694853"/>
                  <a:gd name="connsiteX41" fmla="*/ 2668693 w 3557693"/>
                  <a:gd name="connsiteY41" fmla="*/ 142240 h 3694853"/>
                  <a:gd name="connsiteX42" fmla="*/ 2617893 w 3557693"/>
                  <a:gd name="connsiteY42" fmla="*/ 314960 h 3694853"/>
                  <a:gd name="connsiteX43" fmla="*/ 2597573 w 3557693"/>
                  <a:gd name="connsiteY43" fmla="*/ 314960 h 3694853"/>
                  <a:gd name="connsiteX44" fmla="*/ 2556933 w 3557693"/>
                  <a:gd name="connsiteY44" fmla="*/ 172720 h 3694853"/>
                  <a:gd name="connsiteX45" fmla="*/ 2526453 w 3557693"/>
                  <a:gd name="connsiteY45" fmla="*/ 81280 h 3694853"/>
                  <a:gd name="connsiteX46" fmla="*/ 2495973 w 3557693"/>
                  <a:gd name="connsiteY46" fmla="*/ 111760 h 3694853"/>
                  <a:gd name="connsiteX47" fmla="*/ 2516293 w 3557693"/>
                  <a:gd name="connsiteY47" fmla="*/ 172720 h 3694853"/>
                  <a:gd name="connsiteX48" fmla="*/ 2546773 w 3557693"/>
                  <a:gd name="connsiteY48" fmla="*/ 284480 h 3694853"/>
                  <a:gd name="connsiteX49" fmla="*/ 2567093 w 3557693"/>
                  <a:gd name="connsiteY49" fmla="*/ 375920 h 3694853"/>
                  <a:gd name="connsiteX50" fmla="*/ 2577253 w 3557693"/>
                  <a:gd name="connsiteY50" fmla="*/ 406400 h 3694853"/>
                  <a:gd name="connsiteX51" fmla="*/ 2495973 w 3557693"/>
                  <a:gd name="connsiteY51" fmla="*/ 640080 h 3694853"/>
                  <a:gd name="connsiteX52" fmla="*/ 2424853 w 3557693"/>
                  <a:gd name="connsiteY52" fmla="*/ 894080 h 3694853"/>
                  <a:gd name="connsiteX53" fmla="*/ 2363893 w 3557693"/>
                  <a:gd name="connsiteY53" fmla="*/ 863600 h 3694853"/>
                  <a:gd name="connsiteX54" fmla="*/ 2262293 w 3557693"/>
                  <a:gd name="connsiteY54" fmla="*/ 690880 h 3694853"/>
                  <a:gd name="connsiteX55" fmla="*/ 2221653 w 3557693"/>
                  <a:gd name="connsiteY55" fmla="*/ 609600 h 3694853"/>
                  <a:gd name="connsiteX56" fmla="*/ 2201333 w 3557693"/>
                  <a:gd name="connsiteY56" fmla="*/ 640080 h 3694853"/>
                  <a:gd name="connsiteX57" fmla="*/ 2241973 w 3557693"/>
                  <a:gd name="connsiteY57" fmla="*/ 741680 h 3694853"/>
                  <a:gd name="connsiteX58" fmla="*/ 2302933 w 3557693"/>
                  <a:gd name="connsiteY58" fmla="*/ 853440 h 3694853"/>
                  <a:gd name="connsiteX59" fmla="*/ 2353733 w 3557693"/>
                  <a:gd name="connsiteY59" fmla="*/ 934720 h 3694853"/>
                  <a:gd name="connsiteX60" fmla="*/ 2384213 w 3557693"/>
                  <a:gd name="connsiteY60" fmla="*/ 965200 h 3694853"/>
                  <a:gd name="connsiteX61" fmla="*/ 2363893 w 3557693"/>
                  <a:gd name="connsiteY61" fmla="*/ 1076960 h 3694853"/>
                  <a:gd name="connsiteX62" fmla="*/ 2262293 w 3557693"/>
                  <a:gd name="connsiteY62" fmla="*/ 1422400 h 3694853"/>
                  <a:gd name="connsiteX63" fmla="*/ 2211493 w 3557693"/>
                  <a:gd name="connsiteY63" fmla="*/ 1676400 h 3694853"/>
                  <a:gd name="connsiteX64" fmla="*/ 2160693 w 3557693"/>
                  <a:gd name="connsiteY64" fmla="*/ 1818640 h 3694853"/>
                  <a:gd name="connsiteX65" fmla="*/ 2089573 w 3557693"/>
                  <a:gd name="connsiteY65" fmla="*/ 1838960 h 3694853"/>
                  <a:gd name="connsiteX66" fmla="*/ 2048933 w 3557693"/>
                  <a:gd name="connsiteY66" fmla="*/ 1686560 h 3694853"/>
                  <a:gd name="connsiteX67" fmla="*/ 1957493 w 3557693"/>
                  <a:gd name="connsiteY67" fmla="*/ 1351280 h 3694853"/>
                  <a:gd name="connsiteX68" fmla="*/ 1845733 w 3557693"/>
                  <a:gd name="connsiteY68" fmla="*/ 894080 h 3694853"/>
                  <a:gd name="connsiteX69" fmla="*/ 1805093 w 3557693"/>
                  <a:gd name="connsiteY69" fmla="*/ 436880 h 3694853"/>
                  <a:gd name="connsiteX70" fmla="*/ 1815253 w 3557693"/>
                  <a:gd name="connsiteY70" fmla="*/ 254000 h 3694853"/>
                  <a:gd name="connsiteX71" fmla="*/ 1774613 w 3557693"/>
                  <a:gd name="connsiteY71" fmla="*/ 213360 h 3694853"/>
                  <a:gd name="connsiteX72" fmla="*/ 1764453 w 3557693"/>
                  <a:gd name="connsiteY72" fmla="*/ 365760 h 3694853"/>
                  <a:gd name="connsiteX73" fmla="*/ 1764453 w 3557693"/>
                  <a:gd name="connsiteY73" fmla="*/ 558800 h 3694853"/>
                  <a:gd name="connsiteX74" fmla="*/ 1774613 w 3557693"/>
                  <a:gd name="connsiteY74" fmla="*/ 670560 h 3694853"/>
                  <a:gd name="connsiteX75" fmla="*/ 1733973 w 3557693"/>
                  <a:gd name="connsiteY75" fmla="*/ 609600 h 3694853"/>
                  <a:gd name="connsiteX76" fmla="*/ 1622213 w 3557693"/>
                  <a:gd name="connsiteY76" fmla="*/ 406400 h 3694853"/>
                  <a:gd name="connsiteX77" fmla="*/ 1571413 w 3557693"/>
                  <a:gd name="connsiteY77" fmla="*/ 142240 h 3694853"/>
                  <a:gd name="connsiteX78" fmla="*/ 1540933 w 3557693"/>
                  <a:gd name="connsiteY78" fmla="*/ 60960 h 3694853"/>
                  <a:gd name="connsiteX79" fmla="*/ 1520613 w 3557693"/>
                  <a:gd name="connsiteY79" fmla="*/ 121920 h 3694853"/>
                  <a:gd name="connsiteX80" fmla="*/ 1551093 w 3557693"/>
                  <a:gd name="connsiteY80" fmla="*/ 365760 h 3694853"/>
                  <a:gd name="connsiteX81" fmla="*/ 1571413 w 3557693"/>
                  <a:gd name="connsiteY81" fmla="*/ 426720 h 3694853"/>
                  <a:gd name="connsiteX82" fmla="*/ 1540933 w 3557693"/>
                  <a:gd name="connsiteY82" fmla="*/ 416560 h 3694853"/>
                  <a:gd name="connsiteX83" fmla="*/ 1439333 w 3557693"/>
                  <a:gd name="connsiteY83" fmla="*/ 335280 h 3694853"/>
                  <a:gd name="connsiteX84" fmla="*/ 1327573 w 3557693"/>
                  <a:gd name="connsiteY84" fmla="*/ 274320 h 3694853"/>
                  <a:gd name="connsiteX85" fmla="*/ 1317413 w 3557693"/>
                  <a:gd name="connsiteY85" fmla="*/ 304800 h 3694853"/>
                  <a:gd name="connsiteX86" fmla="*/ 1429173 w 3557693"/>
                  <a:gd name="connsiteY86" fmla="*/ 396240 h 3694853"/>
                  <a:gd name="connsiteX87" fmla="*/ 1571413 w 3557693"/>
                  <a:gd name="connsiteY87" fmla="*/ 477520 h 3694853"/>
                  <a:gd name="connsiteX88" fmla="*/ 1601893 w 3557693"/>
                  <a:gd name="connsiteY88" fmla="*/ 497840 h 3694853"/>
                  <a:gd name="connsiteX89" fmla="*/ 1683173 w 3557693"/>
                  <a:gd name="connsiteY89" fmla="*/ 629920 h 3694853"/>
                  <a:gd name="connsiteX90" fmla="*/ 1764453 w 3557693"/>
                  <a:gd name="connsiteY90" fmla="*/ 731520 h 3694853"/>
                  <a:gd name="connsiteX91" fmla="*/ 1784773 w 3557693"/>
                  <a:gd name="connsiteY91" fmla="*/ 843280 h 3694853"/>
                  <a:gd name="connsiteX92" fmla="*/ 1815253 w 3557693"/>
                  <a:gd name="connsiteY92" fmla="*/ 1036320 h 3694853"/>
                  <a:gd name="connsiteX93" fmla="*/ 1876213 w 3557693"/>
                  <a:gd name="connsiteY93" fmla="*/ 1310640 h 3694853"/>
                  <a:gd name="connsiteX94" fmla="*/ 1855893 w 3557693"/>
                  <a:gd name="connsiteY94" fmla="*/ 1310640 h 3694853"/>
                  <a:gd name="connsiteX95" fmla="*/ 1591733 w 3557693"/>
                  <a:gd name="connsiteY95" fmla="*/ 1137920 h 3694853"/>
                  <a:gd name="connsiteX96" fmla="*/ 1408853 w 3557693"/>
                  <a:gd name="connsiteY96" fmla="*/ 914400 h 3694853"/>
                  <a:gd name="connsiteX97" fmla="*/ 1327573 w 3557693"/>
                  <a:gd name="connsiteY97" fmla="*/ 782320 h 3694853"/>
                  <a:gd name="connsiteX98" fmla="*/ 1307253 w 3557693"/>
                  <a:gd name="connsiteY98" fmla="*/ 619760 h 3694853"/>
                  <a:gd name="connsiteX99" fmla="*/ 1286933 w 3557693"/>
                  <a:gd name="connsiteY99" fmla="*/ 589280 h 3694853"/>
                  <a:gd name="connsiteX100" fmla="*/ 1256453 w 3557693"/>
                  <a:gd name="connsiteY100" fmla="*/ 670560 h 3694853"/>
                  <a:gd name="connsiteX101" fmla="*/ 1266613 w 3557693"/>
                  <a:gd name="connsiteY101" fmla="*/ 772160 h 3694853"/>
                  <a:gd name="connsiteX102" fmla="*/ 1185333 w 3557693"/>
                  <a:gd name="connsiteY102" fmla="*/ 690880 h 3694853"/>
                  <a:gd name="connsiteX103" fmla="*/ 1012613 w 3557693"/>
                  <a:gd name="connsiteY103" fmla="*/ 508000 h 3694853"/>
                  <a:gd name="connsiteX104" fmla="*/ 941493 w 3557693"/>
                  <a:gd name="connsiteY104" fmla="*/ 375920 h 3694853"/>
                  <a:gd name="connsiteX105" fmla="*/ 890693 w 3557693"/>
                  <a:gd name="connsiteY105" fmla="*/ 294640 h 3694853"/>
                  <a:gd name="connsiteX106" fmla="*/ 860213 w 3557693"/>
                  <a:gd name="connsiteY106" fmla="*/ 294640 h 3694853"/>
                  <a:gd name="connsiteX107" fmla="*/ 880533 w 3557693"/>
                  <a:gd name="connsiteY107" fmla="*/ 365760 h 3694853"/>
                  <a:gd name="connsiteX108" fmla="*/ 982133 w 3557693"/>
                  <a:gd name="connsiteY108" fmla="*/ 548640 h 3694853"/>
                  <a:gd name="connsiteX109" fmla="*/ 1083733 w 3557693"/>
                  <a:gd name="connsiteY109" fmla="*/ 650240 h 3694853"/>
                  <a:gd name="connsiteX110" fmla="*/ 1012613 w 3557693"/>
                  <a:gd name="connsiteY110" fmla="*/ 650240 h 3694853"/>
                  <a:gd name="connsiteX111" fmla="*/ 850053 w 3557693"/>
                  <a:gd name="connsiteY111" fmla="*/ 579120 h 3694853"/>
                  <a:gd name="connsiteX112" fmla="*/ 829733 w 3557693"/>
                  <a:gd name="connsiteY112" fmla="*/ 599440 h 3694853"/>
                  <a:gd name="connsiteX113" fmla="*/ 921173 w 3557693"/>
                  <a:gd name="connsiteY113" fmla="*/ 650240 h 3694853"/>
                  <a:gd name="connsiteX114" fmla="*/ 1073573 w 3557693"/>
                  <a:gd name="connsiteY114" fmla="*/ 711200 h 3694853"/>
                  <a:gd name="connsiteX115" fmla="*/ 1124373 w 3557693"/>
                  <a:gd name="connsiteY115" fmla="*/ 721360 h 3694853"/>
                  <a:gd name="connsiteX116" fmla="*/ 1246293 w 3557693"/>
                  <a:gd name="connsiteY116" fmla="*/ 822960 h 3694853"/>
                  <a:gd name="connsiteX117" fmla="*/ 1286933 w 3557693"/>
                  <a:gd name="connsiteY117" fmla="*/ 853440 h 3694853"/>
                  <a:gd name="connsiteX118" fmla="*/ 1398693 w 3557693"/>
                  <a:gd name="connsiteY118" fmla="*/ 985520 h 3694853"/>
                  <a:gd name="connsiteX119" fmla="*/ 1500293 w 3557693"/>
                  <a:gd name="connsiteY119" fmla="*/ 1117600 h 3694853"/>
                  <a:gd name="connsiteX120" fmla="*/ 1683173 w 3557693"/>
                  <a:gd name="connsiteY120" fmla="*/ 1290320 h 3694853"/>
                  <a:gd name="connsiteX121" fmla="*/ 1845733 w 3557693"/>
                  <a:gd name="connsiteY121" fmla="*/ 1422400 h 3694853"/>
                  <a:gd name="connsiteX122" fmla="*/ 1866053 w 3557693"/>
                  <a:gd name="connsiteY122" fmla="*/ 1473200 h 3694853"/>
                  <a:gd name="connsiteX123" fmla="*/ 1886373 w 3557693"/>
                  <a:gd name="connsiteY123" fmla="*/ 1625600 h 3694853"/>
                  <a:gd name="connsiteX124" fmla="*/ 1896533 w 3557693"/>
                  <a:gd name="connsiteY124" fmla="*/ 1717040 h 3694853"/>
                  <a:gd name="connsiteX125" fmla="*/ 1886373 w 3557693"/>
                  <a:gd name="connsiteY125" fmla="*/ 1879600 h 3694853"/>
                  <a:gd name="connsiteX126" fmla="*/ 1774613 w 3557693"/>
                  <a:gd name="connsiteY126" fmla="*/ 1828800 h 3694853"/>
                  <a:gd name="connsiteX127" fmla="*/ 1500293 w 3557693"/>
                  <a:gd name="connsiteY127" fmla="*/ 1778000 h 3694853"/>
                  <a:gd name="connsiteX128" fmla="*/ 1256453 w 3557693"/>
                  <a:gd name="connsiteY128" fmla="*/ 1706880 h 3694853"/>
                  <a:gd name="connsiteX129" fmla="*/ 900853 w 3557693"/>
                  <a:gd name="connsiteY129" fmla="*/ 1574800 h 3694853"/>
                  <a:gd name="connsiteX130" fmla="*/ 667173 w 3557693"/>
                  <a:gd name="connsiteY130" fmla="*/ 1341120 h 3694853"/>
                  <a:gd name="connsiteX131" fmla="*/ 514773 w 3557693"/>
                  <a:gd name="connsiteY131" fmla="*/ 1137920 h 3694853"/>
                  <a:gd name="connsiteX132" fmla="*/ 423333 w 3557693"/>
                  <a:gd name="connsiteY132" fmla="*/ 1036320 h 3694853"/>
                  <a:gd name="connsiteX133" fmla="*/ 362373 w 3557693"/>
                  <a:gd name="connsiteY133" fmla="*/ 1046480 h 3694853"/>
                  <a:gd name="connsiteX134" fmla="*/ 443653 w 3557693"/>
                  <a:gd name="connsiteY134" fmla="*/ 1137920 h 3694853"/>
                  <a:gd name="connsiteX135" fmla="*/ 565573 w 3557693"/>
                  <a:gd name="connsiteY135" fmla="*/ 1320800 h 3694853"/>
                  <a:gd name="connsiteX136" fmla="*/ 626533 w 3557693"/>
                  <a:gd name="connsiteY136" fmla="*/ 1402080 h 3694853"/>
                  <a:gd name="connsiteX137" fmla="*/ 555413 w 3557693"/>
                  <a:gd name="connsiteY137" fmla="*/ 1391920 h 3694853"/>
                  <a:gd name="connsiteX138" fmla="*/ 382693 w 3557693"/>
                  <a:gd name="connsiteY138" fmla="*/ 1300480 h 3694853"/>
                  <a:gd name="connsiteX139" fmla="*/ 209973 w 3557693"/>
                  <a:gd name="connsiteY139" fmla="*/ 1178560 h 3694853"/>
                  <a:gd name="connsiteX140" fmla="*/ 47413 w 3557693"/>
                  <a:gd name="connsiteY140" fmla="*/ 1046480 h 3694853"/>
                  <a:gd name="connsiteX141" fmla="*/ 6773 w 3557693"/>
                  <a:gd name="connsiteY141" fmla="*/ 1056640 h 3694853"/>
                  <a:gd name="connsiteX142" fmla="*/ 88053 w 3557693"/>
                  <a:gd name="connsiteY142" fmla="*/ 1127760 h 3694853"/>
                  <a:gd name="connsiteX143" fmla="*/ 362373 w 3557693"/>
                  <a:gd name="connsiteY143" fmla="*/ 1351280 h 3694853"/>
                  <a:gd name="connsiteX144" fmla="*/ 606213 w 3557693"/>
                  <a:gd name="connsiteY144" fmla="*/ 1463040 h 3694853"/>
                  <a:gd name="connsiteX145" fmla="*/ 707813 w 3557693"/>
                  <a:gd name="connsiteY145" fmla="*/ 1483360 h 3694853"/>
                  <a:gd name="connsiteX146" fmla="*/ 758613 w 3557693"/>
                  <a:gd name="connsiteY146" fmla="*/ 1544320 h 3694853"/>
                  <a:gd name="connsiteX147" fmla="*/ 819573 w 3557693"/>
                  <a:gd name="connsiteY147" fmla="*/ 1595120 h 3694853"/>
                  <a:gd name="connsiteX148" fmla="*/ 911013 w 3557693"/>
                  <a:gd name="connsiteY148" fmla="*/ 1645920 h 3694853"/>
                  <a:gd name="connsiteX149" fmla="*/ 1236133 w 3557693"/>
                  <a:gd name="connsiteY149" fmla="*/ 1767840 h 3694853"/>
                  <a:gd name="connsiteX150" fmla="*/ 1540933 w 3557693"/>
                  <a:gd name="connsiteY150" fmla="*/ 1879600 h 3694853"/>
                  <a:gd name="connsiteX151" fmla="*/ 1652693 w 3557693"/>
                  <a:gd name="connsiteY151" fmla="*/ 1950720 h 3694853"/>
                  <a:gd name="connsiteX152" fmla="*/ 1469813 w 3557693"/>
                  <a:gd name="connsiteY152" fmla="*/ 1920240 h 3694853"/>
                  <a:gd name="connsiteX153" fmla="*/ 1286933 w 3557693"/>
                  <a:gd name="connsiteY153" fmla="*/ 1920240 h 3694853"/>
                  <a:gd name="connsiteX154" fmla="*/ 1053253 w 3557693"/>
                  <a:gd name="connsiteY154" fmla="*/ 1899920 h 3694853"/>
                  <a:gd name="connsiteX155" fmla="*/ 809413 w 3557693"/>
                  <a:gd name="connsiteY155" fmla="*/ 1828800 h 3694853"/>
                  <a:gd name="connsiteX156" fmla="*/ 545253 w 3557693"/>
                  <a:gd name="connsiteY156" fmla="*/ 1737360 h 3694853"/>
                  <a:gd name="connsiteX157" fmla="*/ 514773 w 3557693"/>
                  <a:gd name="connsiteY157" fmla="*/ 1727200 h 3694853"/>
                  <a:gd name="connsiteX158" fmla="*/ 382693 w 3557693"/>
                  <a:gd name="connsiteY158" fmla="*/ 1635760 h 3694853"/>
                  <a:gd name="connsiteX159" fmla="*/ 342053 w 3557693"/>
                  <a:gd name="connsiteY159" fmla="*/ 1645920 h 3694853"/>
                  <a:gd name="connsiteX160" fmla="*/ 474133 w 3557693"/>
                  <a:gd name="connsiteY160" fmla="*/ 1767840 h 3694853"/>
                  <a:gd name="connsiteX161" fmla="*/ 728133 w 3557693"/>
                  <a:gd name="connsiteY161" fmla="*/ 1849120 h 3694853"/>
                  <a:gd name="connsiteX162" fmla="*/ 606213 w 3557693"/>
                  <a:gd name="connsiteY162" fmla="*/ 1849120 h 3694853"/>
                  <a:gd name="connsiteX163" fmla="*/ 474133 w 3557693"/>
                  <a:gd name="connsiteY163" fmla="*/ 1838960 h 3694853"/>
                  <a:gd name="connsiteX164" fmla="*/ 474133 w 3557693"/>
                  <a:gd name="connsiteY164" fmla="*/ 1889760 h 3694853"/>
                  <a:gd name="connsiteX165" fmla="*/ 585893 w 3557693"/>
                  <a:gd name="connsiteY165" fmla="*/ 1889760 h 3694853"/>
                  <a:gd name="connsiteX166" fmla="*/ 789093 w 3557693"/>
                  <a:gd name="connsiteY166" fmla="*/ 1889760 h 3694853"/>
                  <a:gd name="connsiteX167" fmla="*/ 992293 w 3557693"/>
                  <a:gd name="connsiteY167" fmla="*/ 1930400 h 3694853"/>
                  <a:gd name="connsiteX168" fmla="*/ 1266613 w 3557693"/>
                  <a:gd name="connsiteY168" fmla="*/ 1950720 h 3694853"/>
                  <a:gd name="connsiteX169" fmla="*/ 1583845 w 3557693"/>
                  <a:gd name="connsiteY169" fmla="*/ 1992993 h 3694853"/>
                  <a:gd name="connsiteX170" fmla="*/ 1655853 w 3557693"/>
                  <a:gd name="connsiteY170" fmla="*/ 2065001 h 3694853"/>
                  <a:gd name="connsiteX171" fmla="*/ 1744133 w 3557693"/>
                  <a:gd name="connsiteY171" fmla="*/ 2123440 h 3694853"/>
                  <a:gd name="connsiteX172" fmla="*/ 1794933 w 3557693"/>
                  <a:gd name="connsiteY172" fmla="*/ 2255520 h 3694853"/>
                  <a:gd name="connsiteX173" fmla="*/ 1805093 w 3557693"/>
                  <a:gd name="connsiteY173" fmla="*/ 2499360 h 3694853"/>
                  <a:gd name="connsiteX174" fmla="*/ 1784773 w 3557693"/>
                  <a:gd name="connsiteY174" fmla="*/ 2753360 h 3694853"/>
                  <a:gd name="connsiteX175" fmla="*/ 1733973 w 3557693"/>
                  <a:gd name="connsiteY175" fmla="*/ 3048000 h 3694853"/>
                  <a:gd name="connsiteX176" fmla="*/ 1683173 w 3557693"/>
                  <a:gd name="connsiteY176" fmla="*/ 3342640 h 3694853"/>
                  <a:gd name="connsiteX177" fmla="*/ 1632373 w 3557693"/>
                  <a:gd name="connsiteY177" fmla="*/ 3586480 h 3694853"/>
                  <a:gd name="connsiteX178" fmla="*/ 1825413 w 3557693"/>
                  <a:gd name="connsiteY178" fmla="*/ 3667760 h 3694853"/>
                  <a:gd name="connsiteX179" fmla="*/ 2120053 w 3557693"/>
                  <a:gd name="connsiteY179" fmla="*/ 3677920 h 3694853"/>
                  <a:gd name="connsiteX180" fmla="*/ 2191173 w 3557693"/>
                  <a:gd name="connsiteY180" fmla="*/ 3627120 h 3694853"/>
                  <a:gd name="connsiteX181" fmla="*/ 2181013 w 3557693"/>
                  <a:gd name="connsiteY181" fmla="*/ 3271520 h 3694853"/>
                  <a:gd name="connsiteX182" fmla="*/ 2159909 w 3557693"/>
                  <a:gd name="connsiteY182" fmla="*/ 2353033 h 3694853"/>
                  <a:gd name="connsiteX0" fmla="*/ 2159909 w 3557693"/>
                  <a:gd name="connsiteY0" fmla="*/ 2353033 h 3694853"/>
                  <a:gd name="connsiteX1" fmla="*/ 2302933 w 3557693"/>
                  <a:gd name="connsiteY1" fmla="*/ 2103120 h 3694853"/>
                  <a:gd name="connsiteX2" fmla="*/ 2628053 w 3557693"/>
                  <a:gd name="connsiteY2" fmla="*/ 1838960 h 3694853"/>
                  <a:gd name="connsiteX3" fmla="*/ 3014133 w 3557693"/>
                  <a:gd name="connsiteY3" fmla="*/ 1615440 h 3694853"/>
                  <a:gd name="connsiteX4" fmla="*/ 3288453 w 3557693"/>
                  <a:gd name="connsiteY4" fmla="*/ 1503680 h 3694853"/>
                  <a:gd name="connsiteX5" fmla="*/ 3471333 w 3557693"/>
                  <a:gd name="connsiteY5" fmla="*/ 1391920 h 3694853"/>
                  <a:gd name="connsiteX6" fmla="*/ 3552613 w 3557693"/>
                  <a:gd name="connsiteY6" fmla="*/ 1280160 h 3694853"/>
                  <a:gd name="connsiteX7" fmla="*/ 3501813 w 3557693"/>
                  <a:gd name="connsiteY7" fmla="*/ 1270000 h 3694853"/>
                  <a:gd name="connsiteX8" fmla="*/ 3430693 w 3557693"/>
                  <a:gd name="connsiteY8" fmla="*/ 1371600 h 3694853"/>
                  <a:gd name="connsiteX9" fmla="*/ 3237653 w 3557693"/>
                  <a:gd name="connsiteY9" fmla="*/ 1473200 h 3694853"/>
                  <a:gd name="connsiteX10" fmla="*/ 2922693 w 3557693"/>
                  <a:gd name="connsiteY10" fmla="*/ 1605280 h 3694853"/>
                  <a:gd name="connsiteX11" fmla="*/ 2892213 w 3557693"/>
                  <a:gd name="connsiteY11" fmla="*/ 1595120 h 3694853"/>
                  <a:gd name="connsiteX12" fmla="*/ 2922693 w 3557693"/>
                  <a:gd name="connsiteY12" fmla="*/ 1483360 h 3694853"/>
                  <a:gd name="connsiteX13" fmla="*/ 2983653 w 3557693"/>
                  <a:gd name="connsiteY13" fmla="*/ 1320800 h 3694853"/>
                  <a:gd name="connsiteX14" fmla="*/ 2983653 w 3557693"/>
                  <a:gd name="connsiteY14" fmla="*/ 1270000 h 3694853"/>
                  <a:gd name="connsiteX15" fmla="*/ 2932853 w 3557693"/>
                  <a:gd name="connsiteY15" fmla="*/ 1280160 h 3694853"/>
                  <a:gd name="connsiteX16" fmla="*/ 2902373 w 3557693"/>
                  <a:gd name="connsiteY16" fmla="*/ 1361440 h 3694853"/>
                  <a:gd name="connsiteX17" fmla="*/ 2821093 w 3557693"/>
                  <a:gd name="connsiteY17" fmla="*/ 1584960 h 3694853"/>
                  <a:gd name="connsiteX18" fmla="*/ 2790613 w 3557693"/>
                  <a:gd name="connsiteY18" fmla="*/ 1666240 h 3694853"/>
                  <a:gd name="connsiteX19" fmla="*/ 2668693 w 3557693"/>
                  <a:gd name="connsiteY19" fmla="*/ 1737360 h 3694853"/>
                  <a:gd name="connsiteX20" fmla="*/ 2475653 w 3557693"/>
                  <a:gd name="connsiteY20" fmla="*/ 1838960 h 3694853"/>
                  <a:gd name="connsiteX21" fmla="*/ 2374053 w 3557693"/>
                  <a:gd name="connsiteY21" fmla="*/ 1899920 h 3694853"/>
                  <a:gd name="connsiteX22" fmla="*/ 2231813 w 3557693"/>
                  <a:gd name="connsiteY22" fmla="*/ 2011680 h 3694853"/>
                  <a:gd name="connsiteX23" fmla="*/ 2313093 w 3557693"/>
                  <a:gd name="connsiteY23" fmla="*/ 1666240 h 3694853"/>
                  <a:gd name="connsiteX24" fmla="*/ 2384213 w 3557693"/>
                  <a:gd name="connsiteY24" fmla="*/ 1280160 h 3694853"/>
                  <a:gd name="connsiteX25" fmla="*/ 2597573 w 3557693"/>
                  <a:gd name="connsiteY25" fmla="*/ 1056640 h 3694853"/>
                  <a:gd name="connsiteX26" fmla="*/ 2668693 w 3557693"/>
                  <a:gd name="connsiteY26" fmla="*/ 894080 h 3694853"/>
                  <a:gd name="connsiteX27" fmla="*/ 2628053 w 3557693"/>
                  <a:gd name="connsiteY27" fmla="*/ 894080 h 3694853"/>
                  <a:gd name="connsiteX28" fmla="*/ 2567093 w 3557693"/>
                  <a:gd name="connsiteY28" fmla="*/ 1026160 h 3694853"/>
                  <a:gd name="connsiteX29" fmla="*/ 2414693 w 3557693"/>
                  <a:gd name="connsiteY29" fmla="*/ 1148080 h 3694853"/>
                  <a:gd name="connsiteX30" fmla="*/ 2465493 w 3557693"/>
                  <a:gd name="connsiteY30" fmla="*/ 975360 h 3694853"/>
                  <a:gd name="connsiteX31" fmla="*/ 2546773 w 3557693"/>
                  <a:gd name="connsiteY31" fmla="*/ 680720 h 3694853"/>
                  <a:gd name="connsiteX32" fmla="*/ 2648373 w 3557693"/>
                  <a:gd name="connsiteY32" fmla="*/ 589280 h 3694853"/>
                  <a:gd name="connsiteX33" fmla="*/ 2729653 w 3557693"/>
                  <a:gd name="connsiteY33" fmla="*/ 497840 h 3694853"/>
                  <a:gd name="connsiteX34" fmla="*/ 2739813 w 3557693"/>
                  <a:gd name="connsiteY34" fmla="*/ 447040 h 3694853"/>
                  <a:gd name="connsiteX35" fmla="*/ 2699173 w 3557693"/>
                  <a:gd name="connsiteY35" fmla="*/ 467360 h 3694853"/>
                  <a:gd name="connsiteX36" fmla="*/ 2628053 w 3557693"/>
                  <a:gd name="connsiteY36" fmla="*/ 548640 h 3694853"/>
                  <a:gd name="connsiteX37" fmla="*/ 2567093 w 3557693"/>
                  <a:gd name="connsiteY37" fmla="*/ 579120 h 3694853"/>
                  <a:gd name="connsiteX38" fmla="*/ 2678853 w 3557693"/>
                  <a:gd name="connsiteY38" fmla="*/ 274320 h 3694853"/>
                  <a:gd name="connsiteX39" fmla="*/ 2729653 w 3557693"/>
                  <a:gd name="connsiteY39" fmla="*/ 40640 h 3694853"/>
                  <a:gd name="connsiteX40" fmla="*/ 2689013 w 3557693"/>
                  <a:gd name="connsiteY40" fmla="*/ 30480 h 3694853"/>
                  <a:gd name="connsiteX41" fmla="*/ 2668693 w 3557693"/>
                  <a:gd name="connsiteY41" fmla="*/ 142240 h 3694853"/>
                  <a:gd name="connsiteX42" fmla="*/ 2617893 w 3557693"/>
                  <a:gd name="connsiteY42" fmla="*/ 314960 h 3694853"/>
                  <a:gd name="connsiteX43" fmla="*/ 2597573 w 3557693"/>
                  <a:gd name="connsiteY43" fmla="*/ 314960 h 3694853"/>
                  <a:gd name="connsiteX44" fmla="*/ 2556933 w 3557693"/>
                  <a:gd name="connsiteY44" fmla="*/ 172720 h 3694853"/>
                  <a:gd name="connsiteX45" fmla="*/ 2526453 w 3557693"/>
                  <a:gd name="connsiteY45" fmla="*/ 81280 h 3694853"/>
                  <a:gd name="connsiteX46" fmla="*/ 2495973 w 3557693"/>
                  <a:gd name="connsiteY46" fmla="*/ 111760 h 3694853"/>
                  <a:gd name="connsiteX47" fmla="*/ 2516293 w 3557693"/>
                  <a:gd name="connsiteY47" fmla="*/ 172720 h 3694853"/>
                  <a:gd name="connsiteX48" fmla="*/ 2546773 w 3557693"/>
                  <a:gd name="connsiteY48" fmla="*/ 284480 h 3694853"/>
                  <a:gd name="connsiteX49" fmla="*/ 2567093 w 3557693"/>
                  <a:gd name="connsiteY49" fmla="*/ 375920 h 3694853"/>
                  <a:gd name="connsiteX50" fmla="*/ 2577253 w 3557693"/>
                  <a:gd name="connsiteY50" fmla="*/ 406400 h 3694853"/>
                  <a:gd name="connsiteX51" fmla="*/ 2495973 w 3557693"/>
                  <a:gd name="connsiteY51" fmla="*/ 640080 h 3694853"/>
                  <a:gd name="connsiteX52" fmla="*/ 2424853 w 3557693"/>
                  <a:gd name="connsiteY52" fmla="*/ 894080 h 3694853"/>
                  <a:gd name="connsiteX53" fmla="*/ 2363893 w 3557693"/>
                  <a:gd name="connsiteY53" fmla="*/ 863600 h 3694853"/>
                  <a:gd name="connsiteX54" fmla="*/ 2262293 w 3557693"/>
                  <a:gd name="connsiteY54" fmla="*/ 690880 h 3694853"/>
                  <a:gd name="connsiteX55" fmla="*/ 2221653 w 3557693"/>
                  <a:gd name="connsiteY55" fmla="*/ 609600 h 3694853"/>
                  <a:gd name="connsiteX56" fmla="*/ 2201333 w 3557693"/>
                  <a:gd name="connsiteY56" fmla="*/ 640080 h 3694853"/>
                  <a:gd name="connsiteX57" fmla="*/ 2241973 w 3557693"/>
                  <a:gd name="connsiteY57" fmla="*/ 741680 h 3694853"/>
                  <a:gd name="connsiteX58" fmla="*/ 2302933 w 3557693"/>
                  <a:gd name="connsiteY58" fmla="*/ 853440 h 3694853"/>
                  <a:gd name="connsiteX59" fmla="*/ 2353733 w 3557693"/>
                  <a:gd name="connsiteY59" fmla="*/ 934720 h 3694853"/>
                  <a:gd name="connsiteX60" fmla="*/ 2384213 w 3557693"/>
                  <a:gd name="connsiteY60" fmla="*/ 965200 h 3694853"/>
                  <a:gd name="connsiteX61" fmla="*/ 2363893 w 3557693"/>
                  <a:gd name="connsiteY61" fmla="*/ 1076960 h 3694853"/>
                  <a:gd name="connsiteX62" fmla="*/ 2262293 w 3557693"/>
                  <a:gd name="connsiteY62" fmla="*/ 1422400 h 3694853"/>
                  <a:gd name="connsiteX63" fmla="*/ 2211493 w 3557693"/>
                  <a:gd name="connsiteY63" fmla="*/ 1676400 h 3694853"/>
                  <a:gd name="connsiteX64" fmla="*/ 2160693 w 3557693"/>
                  <a:gd name="connsiteY64" fmla="*/ 1818640 h 3694853"/>
                  <a:gd name="connsiteX65" fmla="*/ 2089573 w 3557693"/>
                  <a:gd name="connsiteY65" fmla="*/ 1838960 h 3694853"/>
                  <a:gd name="connsiteX66" fmla="*/ 2048933 w 3557693"/>
                  <a:gd name="connsiteY66" fmla="*/ 1686560 h 3694853"/>
                  <a:gd name="connsiteX67" fmla="*/ 1957493 w 3557693"/>
                  <a:gd name="connsiteY67" fmla="*/ 1351280 h 3694853"/>
                  <a:gd name="connsiteX68" fmla="*/ 1845733 w 3557693"/>
                  <a:gd name="connsiteY68" fmla="*/ 894080 h 3694853"/>
                  <a:gd name="connsiteX69" fmla="*/ 1805093 w 3557693"/>
                  <a:gd name="connsiteY69" fmla="*/ 436880 h 3694853"/>
                  <a:gd name="connsiteX70" fmla="*/ 1815253 w 3557693"/>
                  <a:gd name="connsiteY70" fmla="*/ 254000 h 3694853"/>
                  <a:gd name="connsiteX71" fmla="*/ 1774613 w 3557693"/>
                  <a:gd name="connsiteY71" fmla="*/ 213360 h 3694853"/>
                  <a:gd name="connsiteX72" fmla="*/ 1764453 w 3557693"/>
                  <a:gd name="connsiteY72" fmla="*/ 365760 h 3694853"/>
                  <a:gd name="connsiteX73" fmla="*/ 1764453 w 3557693"/>
                  <a:gd name="connsiteY73" fmla="*/ 558800 h 3694853"/>
                  <a:gd name="connsiteX74" fmla="*/ 1774613 w 3557693"/>
                  <a:gd name="connsiteY74" fmla="*/ 670560 h 3694853"/>
                  <a:gd name="connsiteX75" fmla="*/ 1733973 w 3557693"/>
                  <a:gd name="connsiteY75" fmla="*/ 609600 h 3694853"/>
                  <a:gd name="connsiteX76" fmla="*/ 1622213 w 3557693"/>
                  <a:gd name="connsiteY76" fmla="*/ 406400 h 3694853"/>
                  <a:gd name="connsiteX77" fmla="*/ 1571413 w 3557693"/>
                  <a:gd name="connsiteY77" fmla="*/ 142240 h 3694853"/>
                  <a:gd name="connsiteX78" fmla="*/ 1540933 w 3557693"/>
                  <a:gd name="connsiteY78" fmla="*/ 60960 h 3694853"/>
                  <a:gd name="connsiteX79" fmla="*/ 1520613 w 3557693"/>
                  <a:gd name="connsiteY79" fmla="*/ 121920 h 3694853"/>
                  <a:gd name="connsiteX80" fmla="*/ 1551093 w 3557693"/>
                  <a:gd name="connsiteY80" fmla="*/ 365760 h 3694853"/>
                  <a:gd name="connsiteX81" fmla="*/ 1571413 w 3557693"/>
                  <a:gd name="connsiteY81" fmla="*/ 426720 h 3694853"/>
                  <a:gd name="connsiteX82" fmla="*/ 1540933 w 3557693"/>
                  <a:gd name="connsiteY82" fmla="*/ 416560 h 3694853"/>
                  <a:gd name="connsiteX83" fmla="*/ 1439333 w 3557693"/>
                  <a:gd name="connsiteY83" fmla="*/ 335280 h 3694853"/>
                  <a:gd name="connsiteX84" fmla="*/ 1327573 w 3557693"/>
                  <a:gd name="connsiteY84" fmla="*/ 274320 h 3694853"/>
                  <a:gd name="connsiteX85" fmla="*/ 1317413 w 3557693"/>
                  <a:gd name="connsiteY85" fmla="*/ 304800 h 3694853"/>
                  <a:gd name="connsiteX86" fmla="*/ 1429173 w 3557693"/>
                  <a:gd name="connsiteY86" fmla="*/ 396240 h 3694853"/>
                  <a:gd name="connsiteX87" fmla="*/ 1571413 w 3557693"/>
                  <a:gd name="connsiteY87" fmla="*/ 477520 h 3694853"/>
                  <a:gd name="connsiteX88" fmla="*/ 1601893 w 3557693"/>
                  <a:gd name="connsiteY88" fmla="*/ 497840 h 3694853"/>
                  <a:gd name="connsiteX89" fmla="*/ 1683173 w 3557693"/>
                  <a:gd name="connsiteY89" fmla="*/ 629920 h 3694853"/>
                  <a:gd name="connsiteX90" fmla="*/ 1764453 w 3557693"/>
                  <a:gd name="connsiteY90" fmla="*/ 731520 h 3694853"/>
                  <a:gd name="connsiteX91" fmla="*/ 1784773 w 3557693"/>
                  <a:gd name="connsiteY91" fmla="*/ 843280 h 3694853"/>
                  <a:gd name="connsiteX92" fmla="*/ 1815253 w 3557693"/>
                  <a:gd name="connsiteY92" fmla="*/ 1036320 h 3694853"/>
                  <a:gd name="connsiteX93" fmla="*/ 1876213 w 3557693"/>
                  <a:gd name="connsiteY93" fmla="*/ 1310640 h 3694853"/>
                  <a:gd name="connsiteX94" fmla="*/ 1855893 w 3557693"/>
                  <a:gd name="connsiteY94" fmla="*/ 1310640 h 3694853"/>
                  <a:gd name="connsiteX95" fmla="*/ 1591733 w 3557693"/>
                  <a:gd name="connsiteY95" fmla="*/ 1137920 h 3694853"/>
                  <a:gd name="connsiteX96" fmla="*/ 1408853 w 3557693"/>
                  <a:gd name="connsiteY96" fmla="*/ 914400 h 3694853"/>
                  <a:gd name="connsiteX97" fmla="*/ 1327573 w 3557693"/>
                  <a:gd name="connsiteY97" fmla="*/ 782320 h 3694853"/>
                  <a:gd name="connsiteX98" fmla="*/ 1307253 w 3557693"/>
                  <a:gd name="connsiteY98" fmla="*/ 619760 h 3694853"/>
                  <a:gd name="connsiteX99" fmla="*/ 1286933 w 3557693"/>
                  <a:gd name="connsiteY99" fmla="*/ 589280 h 3694853"/>
                  <a:gd name="connsiteX100" fmla="*/ 1256453 w 3557693"/>
                  <a:gd name="connsiteY100" fmla="*/ 670560 h 3694853"/>
                  <a:gd name="connsiteX101" fmla="*/ 1266613 w 3557693"/>
                  <a:gd name="connsiteY101" fmla="*/ 772160 h 3694853"/>
                  <a:gd name="connsiteX102" fmla="*/ 1185333 w 3557693"/>
                  <a:gd name="connsiteY102" fmla="*/ 690880 h 3694853"/>
                  <a:gd name="connsiteX103" fmla="*/ 1012613 w 3557693"/>
                  <a:gd name="connsiteY103" fmla="*/ 508000 h 3694853"/>
                  <a:gd name="connsiteX104" fmla="*/ 941493 w 3557693"/>
                  <a:gd name="connsiteY104" fmla="*/ 375920 h 3694853"/>
                  <a:gd name="connsiteX105" fmla="*/ 890693 w 3557693"/>
                  <a:gd name="connsiteY105" fmla="*/ 294640 h 3694853"/>
                  <a:gd name="connsiteX106" fmla="*/ 860213 w 3557693"/>
                  <a:gd name="connsiteY106" fmla="*/ 294640 h 3694853"/>
                  <a:gd name="connsiteX107" fmla="*/ 880533 w 3557693"/>
                  <a:gd name="connsiteY107" fmla="*/ 365760 h 3694853"/>
                  <a:gd name="connsiteX108" fmla="*/ 982133 w 3557693"/>
                  <a:gd name="connsiteY108" fmla="*/ 548640 h 3694853"/>
                  <a:gd name="connsiteX109" fmla="*/ 1083733 w 3557693"/>
                  <a:gd name="connsiteY109" fmla="*/ 650240 h 3694853"/>
                  <a:gd name="connsiteX110" fmla="*/ 1012613 w 3557693"/>
                  <a:gd name="connsiteY110" fmla="*/ 650240 h 3694853"/>
                  <a:gd name="connsiteX111" fmla="*/ 850053 w 3557693"/>
                  <a:gd name="connsiteY111" fmla="*/ 579120 h 3694853"/>
                  <a:gd name="connsiteX112" fmla="*/ 829733 w 3557693"/>
                  <a:gd name="connsiteY112" fmla="*/ 599440 h 3694853"/>
                  <a:gd name="connsiteX113" fmla="*/ 921173 w 3557693"/>
                  <a:gd name="connsiteY113" fmla="*/ 650240 h 3694853"/>
                  <a:gd name="connsiteX114" fmla="*/ 1073573 w 3557693"/>
                  <a:gd name="connsiteY114" fmla="*/ 711200 h 3694853"/>
                  <a:gd name="connsiteX115" fmla="*/ 1124373 w 3557693"/>
                  <a:gd name="connsiteY115" fmla="*/ 721360 h 3694853"/>
                  <a:gd name="connsiteX116" fmla="*/ 1246293 w 3557693"/>
                  <a:gd name="connsiteY116" fmla="*/ 822960 h 3694853"/>
                  <a:gd name="connsiteX117" fmla="*/ 1286933 w 3557693"/>
                  <a:gd name="connsiteY117" fmla="*/ 853440 h 3694853"/>
                  <a:gd name="connsiteX118" fmla="*/ 1398693 w 3557693"/>
                  <a:gd name="connsiteY118" fmla="*/ 985520 h 3694853"/>
                  <a:gd name="connsiteX119" fmla="*/ 1500293 w 3557693"/>
                  <a:gd name="connsiteY119" fmla="*/ 1117600 h 3694853"/>
                  <a:gd name="connsiteX120" fmla="*/ 1683173 w 3557693"/>
                  <a:gd name="connsiteY120" fmla="*/ 1290320 h 3694853"/>
                  <a:gd name="connsiteX121" fmla="*/ 1845733 w 3557693"/>
                  <a:gd name="connsiteY121" fmla="*/ 1422400 h 3694853"/>
                  <a:gd name="connsiteX122" fmla="*/ 1866053 w 3557693"/>
                  <a:gd name="connsiteY122" fmla="*/ 1473200 h 3694853"/>
                  <a:gd name="connsiteX123" fmla="*/ 1886373 w 3557693"/>
                  <a:gd name="connsiteY123" fmla="*/ 1625600 h 3694853"/>
                  <a:gd name="connsiteX124" fmla="*/ 1896533 w 3557693"/>
                  <a:gd name="connsiteY124" fmla="*/ 1717040 h 3694853"/>
                  <a:gd name="connsiteX125" fmla="*/ 1886373 w 3557693"/>
                  <a:gd name="connsiteY125" fmla="*/ 1879600 h 3694853"/>
                  <a:gd name="connsiteX126" fmla="*/ 1774613 w 3557693"/>
                  <a:gd name="connsiteY126" fmla="*/ 1828800 h 3694853"/>
                  <a:gd name="connsiteX127" fmla="*/ 1500293 w 3557693"/>
                  <a:gd name="connsiteY127" fmla="*/ 1778000 h 3694853"/>
                  <a:gd name="connsiteX128" fmla="*/ 1256453 w 3557693"/>
                  <a:gd name="connsiteY128" fmla="*/ 1706880 h 3694853"/>
                  <a:gd name="connsiteX129" fmla="*/ 900853 w 3557693"/>
                  <a:gd name="connsiteY129" fmla="*/ 1574800 h 3694853"/>
                  <a:gd name="connsiteX130" fmla="*/ 667173 w 3557693"/>
                  <a:gd name="connsiteY130" fmla="*/ 1341120 h 3694853"/>
                  <a:gd name="connsiteX131" fmla="*/ 514773 w 3557693"/>
                  <a:gd name="connsiteY131" fmla="*/ 1137920 h 3694853"/>
                  <a:gd name="connsiteX132" fmla="*/ 423333 w 3557693"/>
                  <a:gd name="connsiteY132" fmla="*/ 1036320 h 3694853"/>
                  <a:gd name="connsiteX133" fmla="*/ 362373 w 3557693"/>
                  <a:gd name="connsiteY133" fmla="*/ 1046480 h 3694853"/>
                  <a:gd name="connsiteX134" fmla="*/ 443653 w 3557693"/>
                  <a:gd name="connsiteY134" fmla="*/ 1137920 h 3694853"/>
                  <a:gd name="connsiteX135" fmla="*/ 565573 w 3557693"/>
                  <a:gd name="connsiteY135" fmla="*/ 1320800 h 3694853"/>
                  <a:gd name="connsiteX136" fmla="*/ 626533 w 3557693"/>
                  <a:gd name="connsiteY136" fmla="*/ 1402080 h 3694853"/>
                  <a:gd name="connsiteX137" fmla="*/ 555413 w 3557693"/>
                  <a:gd name="connsiteY137" fmla="*/ 1391920 h 3694853"/>
                  <a:gd name="connsiteX138" fmla="*/ 382693 w 3557693"/>
                  <a:gd name="connsiteY138" fmla="*/ 1300480 h 3694853"/>
                  <a:gd name="connsiteX139" fmla="*/ 209973 w 3557693"/>
                  <a:gd name="connsiteY139" fmla="*/ 1178560 h 3694853"/>
                  <a:gd name="connsiteX140" fmla="*/ 47413 w 3557693"/>
                  <a:gd name="connsiteY140" fmla="*/ 1046480 h 3694853"/>
                  <a:gd name="connsiteX141" fmla="*/ 6773 w 3557693"/>
                  <a:gd name="connsiteY141" fmla="*/ 1056640 h 3694853"/>
                  <a:gd name="connsiteX142" fmla="*/ 88053 w 3557693"/>
                  <a:gd name="connsiteY142" fmla="*/ 1127760 h 3694853"/>
                  <a:gd name="connsiteX143" fmla="*/ 362373 w 3557693"/>
                  <a:gd name="connsiteY143" fmla="*/ 1351280 h 3694853"/>
                  <a:gd name="connsiteX144" fmla="*/ 606213 w 3557693"/>
                  <a:gd name="connsiteY144" fmla="*/ 1463040 h 3694853"/>
                  <a:gd name="connsiteX145" fmla="*/ 707813 w 3557693"/>
                  <a:gd name="connsiteY145" fmla="*/ 1483360 h 3694853"/>
                  <a:gd name="connsiteX146" fmla="*/ 758613 w 3557693"/>
                  <a:gd name="connsiteY146" fmla="*/ 1544320 h 3694853"/>
                  <a:gd name="connsiteX147" fmla="*/ 819573 w 3557693"/>
                  <a:gd name="connsiteY147" fmla="*/ 1595120 h 3694853"/>
                  <a:gd name="connsiteX148" fmla="*/ 911013 w 3557693"/>
                  <a:gd name="connsiteY148" fmla="*/ 1645920 h 3694853"/>
                  <a:gd name="connsiteX149" fmla="*/ 1236133 w 3557693"/>
                  <a:gd name="connsiteY149" fmla="*/ 1767840 h 3694853"/>
                  <a:gd name="connsiteX150" fmla="*/ 1540933 w 3557693"/>
                  <a:gd name="connsiteY150" fmla="*/ 1879600 h 3694853"/>
                  <a:gd name="connsiteX151" fmla="*/ 1652693 w 3557693"/>
                  <a:gd name="connsiteY151" fmla="*/ 1950720 h 3694853"/>
                  <a:gd name="connsiteX152" fmla="*/ 1469813 w 3557693"/>
                  <a:gd name="connsiteY152" fmla="*/ 1920240 h 3694853"/>
                  <a:gd name="connsiteX153" fmla="*/ 1286933 w 3557693"/>
                  <a:gd name="connsiteY153" fmla="*/ 1920240 h 3694853"/>
                  <a:gd name="connsiteX154" fmla="*/ 1053253 w 3557693"/>
                  <a:gd name="connsiteY154" fmla="*/ 1899920 h 3694853"/>
                  <a:gd name="connsiteX155" fmla="*/ 809413 w 3557693"/>
                  <a:gd name="connsiteY155" fmla="*/ 1828800 h 3694853"/>
                  <a:gd name="connsiteX156" fmla="*/ 545253 w 3557693"/>
                  <a:gd name="connsiteY156" fmla="*/ 1737360 h 3694853"/>
                  <a:gd name="connsiteX157" fmla="*/ 514773 w 3557693"/>
                  <a:gd name="connsiteY157" fmla="*/ 1727200 h 3694853"/>
                  <a:gd name="connsiteX158" fmla="*/ 382693 w 3557693"/>
                  <a:gd name="connsiteY158" fmla="*/ 1635760 h 3694853"/>
                  <a:gd name="connsiteX159" fmla="*/ 342053 w 3557693"/>
                  <a:gd name="connsiteY159" fmla="*/ 1645920 h 3694853"/>
                  <a:gd name="connsiteX160" fmla="*/ 474133 w 3557693"/>
                  <a:gd name="connsiteY160" fmla="*/ 1767840 h 3694853"/>
                  <a:gd name="connsiteX161" fmla="*/ 728133 w 3557693"/>
                  <a:gd name="connsiteY161" fmla="*/ 1849120 h 3694853"/>
                  <a:gd name="connsiteX162" fmla="*/ 606213 w 3557693"/>
                  <a:gd name="connsiteY162" fmla="*/ 1849120 h 3694853"/>
                  <a:gd name="connsiteX163" fmla="*/ 474133 w 3557693"/>
                  <a:gd name="connsiteY163" fmla="*/ 1838960 h 3694853"/>
                  <a:gd name="connsiteX164" fmla="*/ 474133 w 3557693"/>
                  <a:gd name="connsiteY164" fmla="*/ 1889760 h 3694853"/>
                  <a:gd name="connsiteX165" fmla="*/ 585893 w 3557693"/>
                  <a:gd name="connsiteY165" fmla="*/ 1889760 h 3694853"/>
                  <a:gd name="connsiteX166" fmla="*/ 789093 w 3557693"/>
                  <a:gd name="connsiteY166" fmla="*/ 1889760 h 3694853"/>
                  <a:gd name="connsiteX167" fmla="*/ 992293 w 3557693"/>
                  <a:gd name="connsiteY167" fmla="*/ 1930400 h 3694853"/>
                  <a:gd name="connsiteX168" fmla="*/ 1266613 w 3557693"/>
                  <a:gd name="connsiteY168" fmla="*/ 1950720 h 3694853"/>
                  <a:gd name="connsiteX169" fmla="*/ 1583845 w 3557693"/>
                  <a:gd name="connsiteY169" fmla="*/ 1992993 h 3694853"/>
                  <a:gd name="connsiteX170" fmla="*/ 1744133 w 3557693"/>
                  <a:gd name="connsiteY170" fmla="*/ 2123440 h 3694853"/>
                  <a:gd name="connsiteX171" fmla="*/ 1794933 w 3557693"/>
                  <a:gd name="connsiteY171" fmla="*/ 2255520 h 3694853"/>
                  <a:gd name="connsiteX172" fmla="*/ 1805093 w 3557693"/>
                  <a:gd name="connsiteY172" fmla="*/ 2499360 h 3694853"/>
                  <a:gd name="connsiteX173" fmla="*/ 1784773 w 3557693"/>
                  <a:gd name="connsiteY173" fmla="*/ 2753360 h 3694853"/>
                  <a:gd name="connsiteX174" fmla="*/ 1733973 w 3557693"/>
                  <a:gd name="connsiteY174" fmla="*/ 3048000 h 3694853"/>
                  <a:gd name="connsiteX175" fmla="*/ 1683173 w 3557693"/>
                  <a:gd name="connsiteY175" fmla="*/ 3342640 h 3694853"/>
                  <a:gd name="connsiteX176" fmla="*/ 1632373 w 3557693"/>
                  <a:gd name="connsiteY176" fmla="*/ 3586480 h 3694853"/>
                  <a:gd name="connsiteX177" fmla="*/ 1825413 w 3557693"/>
                  <a:gd name="connsiteY177" fmla="*/ 3667760 h 3694853"/>
                  <a:gd name="connsiteX178" fmla="*/ 2120053 w 3557693"/>
                  <a:gd name="connsiteY178" fmla="*/ 3677920 h 3694853"/>
                  <a:gd name="connsiteX179" fmla="*/ 2191173 w 3557693"/>
                  <a:gd name="connsiteY179" fmla="*/ 3627120 h 3694853"/>
                  <a:gd name="connsiteX180" fmla="*/ 2181013 w 3557693"/>
                  <a:gd name="connsiteY180" fmla="*/ 3271520 h 3694853"/>
                  <a:gd name="connsiteX181" fmla="*/ 2159909 w 3557693"/>
                  <a:gd name="connsiteY181" fmla="*/ 2353033 h 3694853"/>
                  <a:gd name="connsiteX0" fmla="*/ 2159909 w 3557693"/>
                  <a:gd name="connsiteY0" fmla="*/ 2353033 h 3694853"/>
                  <a:gd name="connsiteX1" fmla="*/ 2303925 w 3557693"/>
                  <a:gd name="connsiteY1" fmla="*/ 2065001 h 3694853"/>
                  <a:gd name="connsiteX2" fmla="*/ 2628053 w 3557693"/>
                  <a:gd name="connsiteY2" fmla="*/ 1838960 h 3694853"/>
                  <a:gd name="connsiteX3" fmla="*/ 3014133 w 3557693"/>
                  <a:gd name="connsiteY3" fmla="*/ 1615440 h 3694853"/>
                  <a:gd name="connsiteX4" fmla="*/ 3288453 w 3557693"/>
                  <a:gd name="connsiteY4" fmla="*/ 1503680 h 3694853"/>
                  <a:gd name="connsiteX5" fmla="*/ 3471333 w 3557693"/>
                  <a:gd name="connsiteY5" fmla="*/ 1391920 h 3694853"/>
                  <a:gd name="connsiteX6" fmla="*/ 3552613 w 3557693"/>
                  <a:gd name="connsiteY6" fmla="*/ 1280160 h 3694853"/>
                  <a:gd name="connsiteX7" fmla="*/ 3501813 w 3557693"/>
                  <a:gd name="connsiteY7" fmla="*/ 1270000 h 3694853"/>
                  <a:gd name="connsiteX8" fmla="*/ 3430693 w 3557693"/>
                  <a:gd name="connsiteY8" fmla="*/ 1371600 h 3694853"/>
                  <a:gd name="connsiteX9" fmla="*/ 3237653 w 3557693"/>
                  <a:gd name="connsiteY9" fmla="*/ 1473200 h 3694853"/>
                  <a:gd name="connsiteX10" fmla="*/ 2922693 w 3557693"/>
                  <a:gd name="connsiteY10" fmla="*/ 1605280 h 3694853"/>
                  <a:gd name="connsiteX11" fmla="*/ 2892213 w 3557693"/>
                  <a:gd name="connsiteY11" fmla="*/ 1595120 h 3694853"/>
                  <a:gd name="connsiteX12" fmla="*/ 2922693 w 3557693"/>
                  <a:gd name="connsiteY12" fmla="*/ 1483360 h 3694853"/>
                  <a:gd name="connsiteX13" fmla="*/ 2983653 w 3557693"/>
                  <a:gd name="connsiteY13" fmla="*/ 1320800 h 3694853"/>
                  <a:gd name="connsiteX14" fmla="*/ 2983653 w 3557693"/>
                  <a:gd name="connsiteY14" fmla="*/ 1270000 h 3694853"/>
                  <a:gd name="connsiteX15" fmla="*/ 2932853 w 3557693"/>
                  <a:gd name="connsiteY15" fmla="*/ 1280160 h 3694853"/>
                  <a:gd name="connsiteX16" fmla="*/ 2902373 w 3557693"/>
                  <a:gd name="connsiteY16" fmla="*/ 1361440 h 3694853"/>
                  <a:gd name="connsiteX17" fmla="*/ 2821093 w 3557693"/>
                  <a:gd name="connsiteY17" fmla="*/ 1584960 h 3694853"/>
                  <a:gd name="connsiteX18" fmla="*/ 2790613 w 3557693"/>
                  <a:gd name="connsiteY18" fmla="*/ 1666240 h 3694853"/>
                  <a:gd name="connsiteX19" fmla="*/ 2668693 w 3557693"/>
                  <a:gd name="connsiteY19" fmla="*/ 1737360 h 3694853"/>
                  <a:gd name="connsiteX20" fmla="*/ 2475653 w 3557693"/>
                  <a:gd name="connsiteY20" fmla="*/ 1838960 h 3694853"/>
                  <a:gd name="connsiteX21" fmla="*/ 2374053 w 3557693"/>
                  <a:gd name="connsiteY21" fmla="*/ 1899920 h 3694853"/>
                  <a:gd name="connsiteX22" fmla="*/ 2231813 w 3557693"/>
                  <a:gd name="connsiteY22" fmla="*/ 2011680 h 3694853"/>
                  <a:gd name="connsiteX23" fmla="*/ 2313093 w 3557693"/>
                  <a:gd name="connsiteY23" fmla="*/ 1666240 h 3694853"/>
                  <a:gd name="connsiteX24" fmla="*/ 2384213 w 3557693"/>
                  <a:gd name="connsiteY24" fmla="*/ 1280160 h 3694853"/>
                  <a:gd name="connsiteX25" fmla="*/ 2597573 w 3557693"/>
                  <a:gd name="connsiteY25" fmla="*/ 1056640 h 3694853"/>
                  <a:gd name="connsiteX26" fmla="*/ 2668693 w 3557693"/>
                  <a:gd name="connsiteY26" fmla="*/ 894080 h 3694853"/>
                  <a:gd name="connsiteX27" fmla="*/ 2628053 w 3557693"/>
                  <a:gd name="connsiteY27" fmla="*/ 894080 h 3694853"/>
                  <a:gd name="connsiteX28" fmla="*/ 2567093 w 3557693"/>
                  <a:gd name="connsiteY28" fmla="*/ 1026160 h 3694853"/>
                  <a:gd name="connsiteX29" fmla="*/ 2414693 w 3557693"/>
                  <a:gd name="connsiteY29" fmla="*/ 1148080 h 3694853"/>
                  <a:gd name="connsiteX30" fmla="*/ 2465493 w 3557693"/>
                  <a:gd name="connsiteY30" fmla="*/ 975360 h 3694853"/>
                  <a:gd name="connsiteX31" fmla="*/ 2546773 w 3557693"/>
                  <a:gd name="connsiteY31" fmla="*/ 680720 h 3694853"/>
                  <a:gd name="connsiteX32" fmla="*/ 2648373 w 3557693"/>
                  <a:gd name="connsiteY32" fmla="*/ 589280 h 3694853"/>
                  <a:gd name="connsiteX33" fmla="*/ 2729653 w 3557693"/>
                  <a:gd name="connsiteY33" fmla="*/ 497840 h 3694853"/>
                  <a:gd name="connsiteX34" fmla="*/ 2739813 w 3557693"/>
                  <a:gd name="connsiteY34" fmla="*/ 447040 h 3694853"/>
                  <a:gd name="connsiteX35" fmla="*/ 2699173 w 3557693"/>
                  <a:gd name="connsiteY35" fmla="*/ 467360 h 3694853"/>
                  <a:gd name="connsiteX36" fmla="*/ 2628053 w 3557693"/>
                  <a:gd name="connsiteY36" fmla="*/ 548640 h 3694853"/>
                  <a:gd name="connsiteX37" fmla="*/ 2567093 w 3557693"/>
                  <a:gd name="connsiteY37" fmla="*/ 579120 h 3694853"/>
                  <a:gd name="connsiteX38" fmla="*/ 2678853 w 3557693"/>
                  <a:gd name="connsiteY38" fmla="*/ 274320 h 3694853"/>
                  <a:gd name="connsiteX39" fmla="*/ 2729653 w 3557693"/>
                  <a:gd name="connsiteY39" fmla="*/ 40640 h 3694853"/>
                  <a:gd name="connsiteX40" fmla="*/ 2689013 w 3557693"/>
                  <a:gd name="connsiteY40" fmla="*/ 30480 h 3694853"/>
                  <a:gd name="connsiteX41" fmla="*/ 2668693 w 3557693"/>
                  <a:gd name="connsiteY41" fmla="*/ 142240 h 3694853"/>
                  <a:gd name="connsiteX42" fmla="*/ 2617893 w 3557693"/>
                  <a:gd name="connsiteY42" fmla="*/ 314960 h 3694853"/>
                  <a:gd name="connsiteX43" fmla="*/ 2597573 w 3557693"/>
                  <a:gd name="connsiteY43" fmla="*/ 314960 h 3694853"/>
                  <a:gd name="connsiteX44" fmla="*/ 2556933 w 3557693"/>
                  <a:gd name="connsiteY44" fmla="*/ 172720 h 3694853"/>
                  <a:gd name="connsiteX45" fmla="*/ 2526453 w 3557693"/>
                  <a:gd name="connsiteY45" fmla="*/ 81280 h 3694853"/>
                  <a:gd name="connsiteX46" fmla="*/ 2495973 w 3557693"/>
                  <a:gd name="connsiteY46" fmla="*/ 111760 h 3694853"/>
                  <a:gd name="connsiteX47" fmla="*/ 2516293 w 3557693"/>
                  <a:gd name="connsiteY47" fmla="*/ 172720 h 3694853"/>
                  <a:gd name="connsiteX48" fmla="*/ 2546773 w 3557693"/>
                  <a:gd name="connsiteY48" fmla="*/ 284480 h 3694853"/>
                  <a:gd name="connsiteX49" fmla="*/ 2567093 w 3557693"/>
                  <a:gd name="connsiteY49" fmla="*/ 375920 h 3694853"/>
                  <a:gd name="connsiteX50" fmla="*/ 2577253 w 3557693"/>
                  <a:gd name="connsiteY50" fmla="*/ 406400 h 3694853"/>
                  <a:gd name="connsiteX51" fmla="*/ 2495973 w 3557693"/>
                  <a:gd name="connsiteY51" fmla="*/ 640080 h 3694853"/>
                  <a:gd name="connsiteX52" fmla="*/ 2424853 w 3557693"/>
                  <a:gd name="connsiteY52" fmla="*/ 894080 h 3694853"/>
                  <a:gd name="connsiteX53" fmla="*/ 2363893 w 3557693"/>
                  <a:gd name="connsiteY53" fmla="*/ 863600 h 3694853"/>
                  <a:gd name="connsiteX54" fmla="*/ 2262293 w 3557693"/>
                  <a:gd name="connsiteY54" fmla="*/ 690880 h 3694853"/>
                  <a:gd name="connsiteX55" fmla="*/ 2221653 w 3557693"/>
                  <a:gd name="connsiteY55" fmla="*/ 609600 h 3694853"/>
                  <a:gd name="connsiteX56" fmla="*/ 2201333 w 3557693"/>
                  <a:gd name="connsiteY56" fmla="*/ 640080 h 3694853"/>
                  <a:gd name="connsiteX57" fmla="*/ 2241973 w 3557693"/>
                  <a:gd name="connsiteY57" fmla="*/ 741680 h 3694853"/>
                  <a:gd name="connsiteX58" fmla="*/ 2302933 w 3557693"/>
                  <a:gd name="connsiteY58" fmla="*/ 853440 h 3694853"/>
                  <a:gd name="connsiteX59" fmla="*/ 2353733 w 3557693"/>
                  <a:gd name="connsiteY59" fmla="*/ 934720 h 3694853"/>
                  <a:gd name="connsiteX60" fmla="*/ 2384213 w 3557693"/>
                  <a:gd name="connsiteY60" fmla="*/ 965200 h 3694853"/>
                  <a:gd name="connsiteX61" fmla="*/ 2363893 w 3557693"/>
                  <a:gd name="connsiteY61" fmla="*/ 1076960 h 3694853"/>
                  <a:gd name="connsiteX62" fmla="*/ 2262293 w 3557693"/>
                  <a:gd name="connsiteY62" fmla="*/ 1422400 h 3694853"/>
                  <a:gd name="connsiteX63" fmla="*/ 2211493 w 3557693"/>
                  <a:gd name="connsiteY63" fmla="*/ 1676400 h 3694853"/>
                  <a:gd name="connsiteX64" fmla="*/ 2160693 w 3557693"/>
                  <a:gd name="connsiteY64" fmla="*/ 1818640 h 3694853"/>
                  <a:gd name="connsiteX65" fmla="*/ 2089573 w 3557693"/>
                  <a:gd name="connsiteY65" fmla="*/ 1838960 h 3694853"/>
                  <a:gd name="connsiteX66" fmla="*/ 2048933 w 3557693"/>
                  <a:gd name="connsiteY66" fmla="*/ 1686560 h 3694853"/>
                  <a:gd name="connsiteX67" fmla="*/ 1957493 w 3557693"/>
                  <a:gd name="connsiteY67" fmla="*/ 1351280 h 3694853"/>
                  <a:gd name="connsiteX68" fmla="*/ 1845733 w 3557693"/>
                  <a:gd name="connsiteY68" fmla="*/ 894080 h 3694853"/>
                  <a:gd name="connsiteX69" fmla="*/ 1805093 w 3557693"/>
                  <a:gd name="connsiteY69" fmla="*/ 436880 h 3694853"/>
                  <a:gd name="connsiteX70" fmla="*/ 1815253 w 3557693"/>
                  <a:gd name="connsiteY70" fmla="*/ 254000 h 3694853"/>
                  <a:gd name="connsiteX71" fmla="*/ 1774613 w 3557693"/>
                  <a:gd name="connsiteY71" fmla="*/ 213360 h 3694853"/>
                  <a:gd name="connsiteX72" fmla="*/ 1764453 w 3557693"/>
                  <a:gd name="connsiteY72" fmla="*/ 365760 h 3694853"/>
                  <a:gd name="connsiteX73" fmla="*/ 1764453 w 3557693"/>
                  <a:gd name="connsiteY73" fmla="*/ 558800 h 3694853"/>
                  <a:gd name="connsiteX74" fmla="*/ 1774613 w 3557693"/>
                  <a:gd name="connsiteY74" fmla="*/ 670560 h 3694853"/>
                  <a:gd name="connsiteX75" fmla="*/ 1733973 w 3557693"/>
                  <a:gd name="connsiteY75" fmla="*/ 609600 h 3694853"/>
                  <a:gd name="connsiteX76" fmla="*/ 1622213 w 3557693"/>
                  <a:gd name="connsiteY76" fmla="*/ 406400 h 3694853"/>
                  <a:gd name="connsiteX77" fmla="*/ 1571413 w 3557693"/>
                  <a:gd name="connsiteY77" fmla="*/ 142240 h 3694853"/>
                  <a:gd name="connsiteX78" fmla="*/ 1540933 w 3557693"/>
                  <a:gd name="connsiteY78" fmla="*/ 60960 h 3694853"/>
                  <a:gd name="connsiteX79" fmla="*/ 1520613 w 3557693"/>
                  <a:gd name="connsiteY79" fmla="*/ 121920 h 3694853"/>
                  <a:gd name="connsiteX80" fmla="*/ 1551093 w 3557693"/>
                  <a:gd name="connsiteY80" fmla="*/ 365760 h 3694853"/>
                  <a:gd name="connsiteX81" fmla="*/ 1571413 w 3557693"/>
                  <a:gd name="connsiteY81" fmla="*/ 426720 h 3694853"/>
                  <a:gd name="connsiteX82" fmla="*/ 1540933 w 3557693"/>
                  <a:gd name="connsiteY82" fmla="*/ 416560 h 3694853"/>
                  <a:gd name="connsiteX83" fmla="*/ 1439333 w 3557693"/>
                  <a:gd name="connsiteY83" fmla="*/ 335280 h 3694853"/>
                  <a:gd name="connsiteX84" fmla="*/ 1327573 w 3557693"/>
                  <a:gd name="connsiteY84" fmla="*/ 274320 h 3694853"/>
                  <a:gd name="connsiteX85" fmla="*/ 1317413 w 3557693"/>
                  <a:gd name="connsiteY85" fmla="*/ 304800 h 3694853"/>
                  <a:gd name="connsiteX86" fmla="*/ 1429173 w 3557693"/>
                  <a:gd name="connsiteY86" fmla="*/ 396240 h 3694853"/>
                  <a:gd name="connsiteX87" fmla="*/ 1571413 w 3557693"/>
                  <a:gd name="connsiteY87" fmla="*/ 477520 h 3694853"/>
                  <a:gd name="connsiteX88" fmla="*/ 1601893 w 3557693"/>
                  <a:gd name="connsiteY88" fmla="*/ 497840 h 3694853"/>
                  <a:gd name="connsiteX89" fmla="*/ 1683173 w 3557693"/>
                  <a:gd name="connsiteY89" fmla="*/ 629920 h 3694853"/>
                  <a:gd name="connsiteX90" fmla="*/ 1764453 w 3557693"/>
                  <a:gd name="connsiteY90" fmla="*/ 731520 h 3694853"/>
                  <a:gd name="connsiteX91" fmla="*/ 1784773 w 3557693"/>
                  <a:gd name="connsiteY91" fmla="*/ 843280 h 3694853"/>
                  <a:gd name="connsiteX92" fmla="*/ 1815253 w 3557693"/>
                  <a:gd name="connsiteY92" fmla="*/ 1036320 h 3694853"/>
                  <a:gd name="connsiteX93" fmla="*/ 1876213 w 3557693"/>
                  <a:gd name="connsiteY93" fmla="*/ 1310640 h 3694853"/>
                  <a:gd name="connsiteX94" fmla="*/ 1855893 w 3557693"/>
                  <a:gd name="connsiteY94" fmla="*/ 1310640 h 3694853"/>
                  <a:gd name="connsiteX95" fmla="*/ 1591733 w 3557693"/>
                  <a:gd name="connsiteY95" fmla="*/ 1137920 h 3694853"/>
                  <a:gd name="connsiteX96" fmla="*/ 1408853 w 3557693"/>
                  <a:gd name="connsiteY96" fmla="*/ 914400 h 3694853"/>
                  <a:gd name="connsiteX97" fmla="*/ 1327573 w 3557693"/>
                  <a:gd name="connsiteY97" fmla="*/ 782320 h 3694853"/>
                  <a:gd name="connsiteX98" fmla="*/ 1307253 w 3557693"/>
                  <a:gd name="connsiteY98" fmla="*/ 619760 h 3694853"/>
                  <a:gd name="connsiteX99" fmla="*/ 1286933 w 3557693"/>
                  <a:gd name="connsiteY99" fmla="*/ 589280 h 3694853"/>
                  <a:gd name="connsiteX100" fmla="*/ 1256453 w 3557693"/>
                  <a:gd name="connsiteY100" fmla="*/ 670560 h 3694853"/>
                  <a:gd name="connsiteX101" fmla="*/ 1266613 w 3557693"/>
                  <a:gd name="connsiteY101" fmla="*/ 772160 h 3694853"/>
                  <a:gd name="connsiteX102" fmla="*/ 1185333 w 3557693"/>
                  <a:gd name="connsiteY102" fmla="*/ 690880 h 3694853"/>
                  <a:gd name="connsiteX103" fmla="*/ 1012613 w 3557693"/>
                  <a:gd name="connsiteY103" fmla="*/ 508000 h 3694853"/>
                  <a:gd name="connsiteX104" fmla="*/ 941493 w 3557693"/>
                  <a:gd name="connsiteY104" fmla="*/ 375920 h 3694853"/>
                  <a:gd name="connsiteX105" fmla="*/ 890693 w 3557693"/>
                  <a:gd name="connsiteY105" fmla="*/ 294640 h 3694853"/>
                  <a:gd name="connsiteX106" fmla="*/ 860213 w 3557693"/>
                  <a:gd name="connsiteY106" fmla="*/ 294640 h 3694853"/>
                  <a:gd name="connsiteX107" fmla="*/ 880533 w 3557693"/>
                  <a:gd name="connsiteY107" fmla="*/ 365760 h 3694853"/>
                  <a:gd name="connsiteX108" fmla="*/ 982133 w 3557693"/>
                  <a:gd name="connsiteY108" fmla="*/ 548640 h 3694853"/>
                  <a:gd name="connsiteX109" fmla="*/ 1083733 w 3557693"/>
                  <a:gd name="connsiteY109" fmla="*/ 650240 h 3694853"/>
                  <a:gd name="connsiteX110" fmla="*/ 1012613 w 3557693"/>
                  <a:gd name="connsiteY110" fmla="*/ 650240 h 3694853"/>
                  <a:gd name="connsiteX111" fmla="*/ 850053 w 3557693"/>
                  <a:gd name="connsiteY111" fmla="*/ 579120 h 3694853"/>
                  <a:gd name="connsiteX112" fmla="*/ 829733 w 3557693"/>
                  <a:gd name="connsiteY112" fmla="*/ 599440 h 3694853"/>
                  <a:gd name="connsiteX113" fmla="*/ 921173 w 3557693"/>
                  <a:gd name="connsiteY113" fmla="*/ 650240 h 3694853"/>
                  <a:gd name="connsiteX114" fmla="*/ 1073573 w 3557693"/>
                  <a:gd name="connsiteY114" fmla="*/ 711200 h 3694853"/>
                  <a:gd name="connsiteX115" fmla="*/ 1124373 w 3557693"/>
                  <a:gd name="connsiteY115" fmla="*/ 721360 h 3694853"/>
                  <a:gd name="connsiteX116" fmla="*/ 1246293 w 3557693"/>
                  <a:gd name="connsiteY116" fmla="*/ 822960 h 3694853"/>
                  <a:gd name="connsiteX117" fmla="*/ 1286933 w 3557693"/>
                  <a:gd name="connsiteY117" fmla="*/ 853440 h 3694853"/>
                  <a:gd name="connsiteX118" fmla="*/ 1398693 w 3557693"/>
                  <a:gd name="connsiteY118" fmla="*/ 985520 h 3694853"/>
                  <a:gd name="connsiteX119" fmla="*/ 1500293 w 3557693"/>
                  <a:gd name="connsiteY119" fmla="*/ 1117600 h 3694853"/>
                  <a:gd name="connsiteX120" fmla="*/ 1683173 w 3557693"/>
                  <a:gd name="connsiteY120" fmla="*/ 1290320 h 3694853"/>
                  <a:gd name="connsiteX121" fmla="*/ 1845733 w 3557693"/>
                  <a:gd name="connsiteY121" fmla="*/ 1422400 h 3694853"/>
                  <a:gd name="connsiteX122" fmla="*/ 1866053 w 3557693"/>
                  <a:gd name="connsiteY122" fmla="*/ 1473200 h 3694853"/>
                  <a:gd name="connsiteX123" fmla="*/ 1886373 w 3557693"/>
                  <a:gd name="connsiteY123" fmla="*/ 1625600 h 3694853"/>
                  <a:gd name="connsiteX124" fmla="*/ 1896533 w 3557693"/>
                  <a:gd name="connsiteY124" fmla="*/ 1717040 h 3694853"/>
                  <a:gd name="connsiteX125" fmla="*/ 1886373 w 3557693"/>
                  <a:gd name="connsiteY125" fmla="*/ 1879600 h 3694853"/>
                  <a:gd name="connsiteX126" fmla="*/ 1774613 w 3557693"/>
                  <a:gd name="connsiteY126" fmla="*/ 1828800 h 3694853"/>
                  <a:gd name="connsiteX127" fmla="*/ 1500293 w 3557693"/>
                  <a:gd name="connsiteY127" fmla="*/ 1778000 h 3694853"/>
                  <a:gd name="connsiteX128" fmla="*/ 1256453 w 3557693"/>
                  <a:gd name="connsiteY128" fmla="*/ 1706880 h 3694853"/>
                  <a:gd name="connsiteX129" fmla="*/ 900853 w 3557693"/>
                  <a:gd name="connsiteY129" fmla="*/ 1574800 h 3694853"/>
                  <a:gd name="connsiteX130" fmla="*/ 667173 w 3557693"/>
                  <a:gd name="connsiteY130" fmla="*/ 1341120 h 3694853"/>
                  <a:gd name="connsiteX131" fmla="*/ 514773 w 3557693"/>
                  <a:gd name="connsiteY131" fmla="*/ 1137920 h 3694853"/>
                  <a:gd name="connsiteX132" fmla="*/ 423333 w 3557693"/>
                  <a:gd name="connsiteY132" fmla="*/ 1036320 h 3694853"/>
                  <a:gd name="connsiteX133" fmla="*/ 362373 w 3557693"/>
                  <a:gd name="connsiteY133" fmla="*/ 1046480 h 3694853"/>
                  <a:gd name="connsiteX134" fmla="*/ 443653 w 3557693"/>
                  <a:gd name="connsiteY134" fmla="*/ 1137920 h 3694853"/>
                  <a:gd name="connsiteX135" fmla="*/ 565573 w 3557693"/>
                  <a:gd name="connsiteY135" fmla="*/ 1320800 h 3694853"/>
                  <a:gd name="connsiteX136" fmla="*/ 626533 w 3557693"/>
                  <a:gd name="connsiteY136" fmla="*/ 1402080 h 3694853"/>
                  <a:gd name="connsiteX137" fmla="*/ 555413 w 3557693"/>
                  <a:gd name="connsiteY137" fmla="*/ 1391920 h 3694853"/>
                  <a:gd name="connsiteX138" fmla="*/ 382693 w 3557693"/>
                  <a:gd name="connsiteY138" fmla="*/ 1300480 h 3694853"/>
                  <a:gd name="connsiteX139" fmla="*/ 209973 w 3557693"/>
                  <a:gd name="connsiteY139" fmla="*/ 1178560 h 3694853"/>
                  <a:gd name="connsiteX140" fmla="*/ 47413 w 3557693"/>
                  <a:gd name="connsiteY140" fmla="*/ 1046480 h 3694853"/>
                  <a:gd name="connsiteX141" fmla="*/ 6773 w 3557693"/>
                  <a:gd name="connsiteY141" fmla="*/ 1056640 h 3694853"/>
                  <a:gd name="connsiteX142" fmla="*/ 88053 w 3557693"/>
                  <a:gd name="connsiteY142" fmla="*/ 1127760 h 3694853"/>
                  <a:gd name="connsiteX143" fmla="*/ 362373 w 3557693"/>
                  <a:gd name="connsiteY143" fmla="*/ 1351280 h 3694853"/>
                  <a:gd name="connsiteX144" fmla="*/ 606213 w 3557693"/>
                  <a:gd name="connsiteY144" fmla="*/ 1463040 h 3694853"/>
                  <a:gd name="connsiteX145" fmla="*/ 707813 w 3557693"/>
                  <a:gd name="connsiteY145" fmla="*/ 1483360 h 3694853"/>
                  <a:gd name="connsiteX146" fmla="*/ 758613 w 3557693"/>
                  <a:gd name="connsiteY146" fmla="*/ 1544320 h 3694853"/>
                  <a:gd name="connsiteX147" fmla="*/ 819573 w 3557693"/>
                  <a:gd name="connsiteY147" fmla="*/ 1595120 h 3694853"/>
                  <a:gd name="connsiteX148" fmla="*/ 911013 w 3557693"/>
                  <a:gd name="connsiteY148" fmla="*/ 1645920 h 3694853"/>
                  <a:gd name="connsiteX149" fmla="*/ 1236133 w 3557693"/>
                  <a:gd name="connsiteY149" fmla="*/ 1767840 h 3694853"/>
                  <a:gd name="connsiteX150" fmla="*/ 1540933 w 3557693"/>
                  <a:gd name="connsiteY150" fmla="*/ 1879600 h 3694853"/>
                  <a:gd name="connsiteX151" fmla="*/ 1652693 w 3557693"/>
                  <a:gd name="connsiteY151" fmla="*/ 1950720 h 3694853"/>
                  <a:gd name="connsiteX152" fmla="*/ 1469813 w 3557693"/>
                  <a:gd name="connsiteY152" fmla="*/ 1920240 h 3694853"/>
                  <a:gd name="connsiteX153" fmla="*/ 1286933 w 3557693"/>
                  <a:gd name="connsiteY153" fmla="*/ 1920240 h 3694853"/>
                  <a:gd name="connsiteX154" fmla="*/ 1053253 w 3557693"/>
                  <a:gd name="connsiteY154" fmla="*/ 1899920 h 3694853"/>
                  <a:gd name="connsiteX155" fmla="*/ 809413 w 3557693"/>
                  <a:gd name="connsiteY155" fmla="*/ 1828800 h 3694853"/>
                  <a:gd name="connsiteX156" fmla="*/ 545253 w 3557693"/>
                  <a:gd name="connsiteY156" fmla="*/ 1737360 h 3694853"/>
                  <a:gd name="connsiteX157" fmla="*/ 514773 w 3557693"/>
                  <a:gd name="connsiteY157" fmla="*/ 1727200 h 3694853"/>
                  <a:gd name="connsiteX158" fmla="*/ 382693 w 3557693"/>
                  <a:gd name="connsiteY158" fmla="*/ 1635760 h 3694853"/>
                  <a:gd name="connsiteX159" fmla="*/ 342053 w 3557693"/>
                  <a:gd name="connsiteY159" fmla="*/ 1645920 h 3694853"/>
                  <a:gd name="connsiteX160" fmla="*/ 474133 w 3557693"/>
                  <a:gd name="connsiteY160" fmla="*/ 1767840 h 3694853"/>
                  <a:gd name="connsiteX161" fmla="*/ 728133 w 3557693"/>
                  <a:gd name="connsiteY161" fmla="*/ 1849120 h 3694853"/>
                  <a:gd name="connsiteX162" fmla="*/ 606213 w 3557693"/>
                  <a:gd name="connsiteY162" fmla="*/ 1849120 h 3694853"/>
                  <a:gd name="connsiteX163" fmla="*/ 474133 w 3557693"/>
                  <a:gd name="connsiteY163" fmla="*/ 1838960 h 3694853"/>
                  <a:gd name="connsiteX164" fmla="*/ 474133 w 3557693"/>
                  <a:gd name="connsiteY164" fmla="*/ 1889760 h 3694853"/>
                  <a:gd name="connsiteX165" fmla="*/ 585893 w 3557693"/>
                  <a:gd name="connsiteY165" fmla="*/ 1889760 h 3694853"/>
                  <a:gd name="connsiteX166" fmla="*/ 789093 w 3557693"/>
                  <a:gd name="connsiteY166" fmla="*/ 1889760 h 3694853"/>
                  <a:gd name="connsiteX167" fmla="*/ 992293 w 3557693"/>
                  <a:gd name="connsiteY167" fmla="*/ 1930400 h 3694853"/>
                  <a:gd name="connsiteX168" fmla="*/ 1266613 w 3557693"/>
                  <a:gd name="connsiteY168" fmla="*/ 1950720 h 3694853"/>
                  <a:gd name="connsiteX169" fmla="*/ 1583845 w 3557693"/>
                  <a:gd name="connsiteY169" fmla="*/ 1992993 h 3694853"/>
                  <a:gd name="connsiteX170" fmla="*/ 1744133 w 3557693"/>
                  <a:gd name="connsiteY170" fmla="*/ 2123440 h 3694853"/>
                  <a:gd name="connsiteX171" fmla="*/ 1794933 w 3557693"/>
                  <a:gd name="connsiteY171" fmla="*/ 2255520 h 3694853"/>
                  <a:gd name="connsiteX172" fmla="*/ 1805093 w 3557693"/>
                  <a:gd name="connsiteY172" fmla="*/ 2499360 h 3694853"/>
                  <a:gd name="connsiteX173" fmla="*/ 1784773 w 3557693"/>
                  <a:gd name="connsiteY173" fmla="*/ 2753360 h 3694853"/>
                  <a:gd name="connsiteX174" fmla="*/ 1733973 w 3557693"/>
                  <a:gd name="connsiteY174" fmla="*/ 3048000 h 3694853"/>
                  <a:gd name="connsiteX175" fmla="*/ 1683173 w 3557693"/>
                  <a:gd name="connsiteY175" fmla="*/ 3342640 h 3694853"/>
                  <a:gd name="connsiteX176" fmla="*/ 1632373 w 3557693"/>
                  <a:gd name="connsiteY176" fmla="*/ 3586480 h 3694853"/>
                  <a:gd name="connsiteX177" fmla="*/ 1825413 w 3557693"/>
                  <a:gd name="connsiteY177" fmla="*/ 3667760 h 3694853"/>
                  <a:gd name="connsiteX178" fmla="*/ 2120053 w 3557693"/>
                  <a:gd name="connsiteY178" fmla="*/ 3677920 h 3694853"/>
                  <a:gd name="connsiteX179" fmla="*/ 2191173 w 3557693"/>
                  <a:gd name="connsiteY179" fmla="*/ 3627120 h 3694853"/>
                  <a:gd name="connsiteX180" fmla="*/ 2181013 w 3557693"/>
                  <a:gd name="connsiteY180" fmla="*/ 3271520 h 3694853"/>
                  <a:gd name="connsiteX181" fmla="*/ 2159909 w 3557693"/>
                  <a:gd name="connsiteY181" fmla="*/ 2353033 h 3694853"/>
                  <a:gd name="connsiteX0" fmla="*/ 2159909 w 3557693"/>
                  <a:gd name="connsiteY0" fmla="*/ 2353033 h 3694853"/>
                  <a:gd name="connsiteX1" fmla="*/ 2303925 w 3557693"/>
                  <a:gd name="connsiteY1" fmla="*/ 2065001 h 3694853"/>
                  <a:gd name="connsiteX2" fmla="*/ 2628053 w 3557693"/>
                  <a:gd name="connsiteY2" fmla="*/ 1838960 h 3694853"/>
                  <a:gd name="connsiteX3" fmla="*/ 3014133 w 3557693"/>
                  <a:gd name="connsiteY3" fmla="*/ 1615440 h 3694853"/>
                  <a:gd name="connsiteX4" fmla="*/ 3288453 w 3557693"/>
                  <a:gd name="connsiteY4" fmla="*/ 1503680 h 3694853"/>
                  <a:gd name="connsiteX5" fmla="*/ 3471333 w 3557693"/>
                  <a:gd name="connsiteY5" fmla="*/ 1391920 h 3694853"/>
                  <a:gd name="connsiteX6" fmla="*/ 3552613 w 3557693"/>
                  <a:gd name="connsiteY6" fmla="*/ 1280160 h 3694853"/>
                  <a:gd name="connsiteX7" fmla="*/ 3501813 w 3557693"/>
                  <a:gd name="connsiteY7" fmla="*/ 1270000 h 3694853"/>
                  <a:gd name="connsiteX8" fmla="*/ 3430693 w 3557693"/>
                  <a:gd name="connsiteY8" fmla="*/ 1371600 h 3694853"/>
                  <a:gd name="connsiteX9" fmla="*/ 3237653 w 3557693"/>
                  <a:gd name="connsiteY9" fmla="*/ 1473200 h 3694853"/>
                  <a:gd name="connsiteX10" fmla="*/ 2922693 w 3557693"/>
                  <a:gd name="connsiteY10" fmla="*/ 1605280 h 3694853"/>
                  <a:gd name="connsiteX11" fmla="*/ 2892213 w 3557693"/>
                  <a:gd name="connsiteY11" fmla="*/ 1595120 h 3694853"/>
                  <a:gd name="connsiteX12" fmla="*/ 2922693 w 3557693"/>
                  <a:gd name="connsiteY12" fmla="*/ 1483360 h 3694853"/>
                  <a:gd name="connsiteX13" fmla="*/ 2983653 w 3557693"/>
                  <a:gd name="connsiteY13" fmla="*/ 1320800 h 3694853"/>
                  <a:gd name="connsiteX14" fmla="*/ 2983653 w 3557693"/>
                  <a:gd name="connsiteY14" fmla="*/ 1270000 h 3694853"/>
                  <a:gd name="connsiteX15" fmla="*/ 2932853 w 3557693"/>
                  <a:gd name="connsiteY15" fmla="*/ 1280160 h 3694853"/>
                  <a:gd name="connsiteX16" fmla="*/ 2902373 w 3557693"/>
                  <a:gd name="connsiteY16" fmla="*/ 1361440 h 3694853"/>
                  <a:gd name="connsiteX17" fmla="*/ 2821093 w 3557693"/>
                  <a:gd name="connsiteY17" fmla="*/ 1584960 h 3694853"/>
                  <a:gd name="connsiteX18" fmla="*/ 2790613 w 3557693"/>
                  <a:gd name="connsiteY18" fmla="*/ 1666240 h 3694853"/>
                  <a:gd name="connsiteX19" fmla="*/ 2668693 w 3557693"/>
                  <a:gd name="connsiteY19" fmla="*/ 1737360 h 3694853"/>
                  <a:gd name="connsiteX20" fmla="*/ 2519949 w 3557693"/>
                  <a:gd name="connsiteY20" fmla="*/ 1848977 h 3694853"/>
                  <a:gd name="connsiteX21" fmla="*/ 2374053 w 3557693"/>
                  <a:gd name="connsiteY21" fmla="*/ 1899920 h 3694853"/>
                  <a:gd name="connsiteX22" fmla="*/ 2231813 w 3557693"/>
                  <a:gd name="connsiteY22" fmla="*/ 2011680 h 3694853"/>
                  <a:gd name="connsiteX23" fmla="*/ 2313093 w 3557693"/>
                  <a:gd name="connsiteY23" fmla="*/ 1666240 h 3694853"/>
                  <a:gd name="connsiteX24" fmla="*/ 2384213 w 3557693"/>
                  <a:gd name="connsiteY24" fmla="*/ 1280160 h 3694853"/>
                  <a:gd name="connsiteX25" fmla="*/ 2597573 w 3557693"/>
                  <a:gd name="connsiteY25" fmla="*/ 1056640 h 3694853"/>
                  <a:gd name="connsiteX26" fmla="*/ 2668693 w 3557693"/>
                  <a:gd name="connsiteY26" fmla="*/ 894080 h 3694853"/>
                  <a:gd name="connsiteX27" fmla="*/ 2628053 w 3557693"/>
                  <a:gd name="connsiteY27" fmla="*/ 894080 h 3694853"/>
                  <a:gd name="connsiteX28" fmla="*/ 2567093 w 3557693"/>
                  <a:gd name="connsiteY28" fmla="*/ 1026160 h 3694853"/>
                  <a:gd name="connsiteX29" fmla="*/ 2414693 w 3557693"/>
                  <a:gd name="connsiteY29" fmla="*/ 1148080 h 3694853"/>
                  <a:gd name="connsiteX30" fmla="*/ 2465493 w 3557693"/>
                  <a:gd name="connsiteY30" fmla="*/ 975360 h 3694853"/>
                  <a:gd name="connsiteX31" fmla="*/ 2546773 w 3557693"/>
                  <a:gd name="connsiteY31" fmla="*/ 680720 h 3694853"/>
                  <a:gd name="connsiteX32" fmla="*/ 2648373 w 3557693"/>
                  <a:gd name="connsiteY32" fmla="*/ 589280 h 3694853"/>
                  <a:gd name="connsiteX33" fmla="*/ 2729653 w 3557693"/>
                  <a:gd name="connsiteY33" fmla="*/ 497840 h 3694853"/>
                  <a:gd name="connsiteX34" fmla="*/ 2739813 w 3557693"/>
                  <a:gd name="connsiteY34" fmla="*/ 447040 h 3694853"/>
                  <a:gd name="connsiteX35" fmla="*/ 2699173 w 3557693"/>
                  <a:gd name="connsiteY35" fmla="*/ 467360 h 3694853"/>
                  <a:gd name="connsiteX36" fmla="*/ 2628053 w 3557693"/>
                  <a:gd name="connsiteY36" fmla="*/ 548640 h 3694853"/>
                  <a:gd name="connsiteX37" fmla="*/ 2567093 w 3557693"/>
                  <a:gd name="connsiteY37" fmla="*/ 579120 h 3694853"/>
                  <a:gd name="connsiteX38" fmla="*/ 2678853 w 3557693"/>
                  <a:gd name="connsiteY38" fmla="*/ 274320 h 3694853"/>
                  <a:gd name="connsiteX39" fmla="*/ 2729653 w 3557693"/>
                  <a:gd name="connsiteY39" fmla="*/ 40640 h 3694853"/>
                  <a:gd name="connsiteX40" fmla="*/ 2689013 w 3557693"/>
                  <a:gd name="connsiteY40" fmla="*/ 30480 h 3694853"/>
                  <a:gd name="connsiteX41" fmla="*/ 2668693 w 3557693"/>
                  <a:gd name="connsiteY41" fmla="*/ 142240 h 3694853"/>
                  <a:gd name="connsiteX42" fmla="*/ 2617893 w 3557693"/>
                  <a:gd name="connsiteY42" fmla="*/ 314960 h 3694853"/>
                  <a:gd name="connsiteX43" fmla="*/ 2597573 w 3557693"/>
                  <a:gd name="connsiteY43" fmla="*/ 314960 h 3694853"/>
                  <a:gd name="connsiteX44" fmla="*/ 2556933 w 3557693"/>
                  <a:gd name="connsiteY44" fmla="*/ 172720 h 3694853"/>
                  <a:gd name="connsiteX45" fmla="*/ 2526453 w 3557693"/>
                  <a:gd name="connsiteY45" fmla="*/ 81280 h 3694853"/>
                  <a:gd name="connsiteX46" fmla="*/ 2495973 w 3557693"/>
                  <a:gd name="connsiteY46" fmla="*/ 111760 h 3694853"/>
                  <a:gd name="connsiteX47" fmla="*/ 2516293 w 3557693"/>
                  <a:gd name="connsiteY47" fmla="*/ 172720 h 3694853"/>
                  <a:gd name="connsiteX48" fmla="*/ 2546773 w 3557693"/>
                  <a:gd name="connsiteY48" fmla="*/ 284480 h 3694853"/>
                  <a:gd name="connsiteX49" fmla="*/ 2567093 w 3557693"/>
                  <a:gd name="connsiteY49" fmla="*/ 375920 h 3694853"/>
                  <a:gd name="connsiteX50" fmla="*/ 2577253 w 3557693"/>
                  <a:gd name="connsiteY50" fmla="*/ 406400 h 3694853"/>
                  <a:gd name="connsiteX51" fmla="*/ 2495973 w 3557693"/>
                  <a:gd name="connsiteY51" fmla="*/ 640080 h 3694853"/>
                  <a:gd name="connsiteX52" fmla="*/ 2424853 w 3557693"/>
                  <a:gd name="connsiteY52" fmla="*/ 894080 h 3694853"/>
                  <a:gd name="connsiteX53" fmla="*/ 2363893 w 3557693"/>
                  <a:gd name="connsiteY53" fmla="*/ 863600 h 3694853"/>
                  <a:gd name="connsiteX54" fmla="*/ 2262293 w 3557693"/>
                  <a:gd name="connsiteY54" fmla="*/ 690880 h 3694853"/>
                  <a:gd name="connsiteX55" fmla="*/ 2221653 w 3557693"/>
                  <a:gd name="connsiteY55" fmla="*/ 609600 h 3694853"/>
                  <a:gd name="connsiteX56" fmla="*/ 2201333 w 3557693"/>
                  <a:gd name="connsiteY56" fmla="*/ 640080 h 3694853"/>
                  <a:gd name="connsiteX57" fmla="*/ 2241973 w 3557693"/>
                  <a:gd name="connsiteY57" fmla="*/ 741680 h 3694853"/>
                  <a:gd name="connsiteX58" fmla="*/ 2302933 w 3557693"/>
                  <a:gd name="connsiteY58" fmla="*/ 853440 h 3694853"/>
                  <a:gd name="connsiteX59" fmla="*/ 2353733 w 3557693"/>
                  <a:gd name="connsiteY59" fmla="*/ 934720 h 3694853"/>
                  <a:gd name="connsiteX60" fmla="*/ 2384213 w 3557693"/>
                  <a:gd name="connsiteY60" fmla="*/ 965200 h 3694853"/>
                  <a:gd name="connsiteX61" fmla="*/ 2363893 w 3557693"/>
                  <a:gd name="connsiteY61" fmla="*/ 1076960 h 3694853"/>
                  <a:gd name="connsiteX62" fmla="*/ 2262293 w 3557693"/>
                  <a:gd name="connsiteY62" fmla="*/ 1422400 h 3694853"/>
                  <a:gd name="connsiteX63" fmla="*/ 2211493 w 3557693"/>
                  <a:gd name="connsiteY63" fmla="*/ 1676400 h 3694853"/>
                  <a:gd name="connsiteX64" fmla="*/ 2160693 w 3557693"/>
                  <a:gd name="connsiteY64" fmla="*/ 1818640 h 3694853"/>
                  <a:gd name="connsiteX65" fmla="*/ 2089573 w 3557693"/>
                  <a:gd name="connsiteY65" fmla="*/ 1838960 h 3694853"/>
                  <a:gd name="connsiteX66" fmla="*/ 2048933 w 3557693"/>
                  <a:gd name="connsiteY66" fmla="*/ 1686560 h 3694853"/>
                  <a:gd name="connsiteX67" fmla="*/ 1957493 w 3557693"/>
                  <a:gd name="connsiteY67" fmla="*/ 1351280 h 3694853"/>
                  <a:gd name="connsiteX68" fmla="*/ 1845733 w 3557693"/>
                  <a:gd name="connsiteY68" fmla="*/ 894080 h 3694853"/>
                  <a:gd name="connsiteX69" fmla="*/ 1805093 w 3557693"/>
                  <a:gd name="connsiteY69" fmla="*/ 436880 h 3694853"/>
                  <a:gd name="connsiteX70" fmla="*/ 1815253 w 3557693"/>
                  <a:gd name="connsiteY70" fmla="*/ 254000 h 3694853"/>
                  <a:gd name="connsiteX71" fmla="*/ 1774613 w 3557693"/>
                  <a:gd name="connsiteY71" fmla="*/ 213360 h 3694853"/>
                  <a:gd name="connsiteX72" fmla="*/ 1764453 w 3557693"/>
                  <a:gd name="connsiteY72" fmla="*/ 365760 h 3694853"/>
                  <a:gd name="connsiteX73" fmla="*/ 1764453 w 3557693"/>
                  <a:gd name="connsiteY73" fmla="*/ 558800 h 3694853"/>
                  <a:gd name="connsiteX74" fmla="*/ 1774613 w 3557693"/>
                  <a:gd name="connsiteY74" fmla="*/ 670560 h 3694853"/>
                  <a:gd name="connsiteX75" fmla="*/ 1733973 w 3557693"/>
                  <a:gd name="connsiteY75" fmla="*/ 609600 h 3694853"/>
                  <a:gd name="connsiteX76" fmla="*/ 1622213 w 3557693"/>
                  <a:gd name="connsiteY76" fmla="*/ 406400 h 3694853"/>
                  <a:gd name="connsiteX77" fmla="*/ 1571413 w 3557693"/>
                  <a:gd name="connsiteY77" fmla="*/ 142240 h 3694853"/>
                  <a:gd name="connsiteX78" fmla="*/ 1540933 w 3557693"/>
                  <a:gd name="connsiteY78" fmla="*/ 60960 h 3694853"/>
                  <a:gd name="connsiteX79" fmla="*/ 1520613 w 3557693"/>
                  <a:gd name="connsiteY79" fmla="*/ 121920 h 3694853"/>
                  <a:gd name="connsiteX80" fmla="*/ 1551093 w 3557693"/>
                  <a:gd name="connsiteY80" fmla="*/ 365760 h 3694853"/>
                  <a:gd name="connsiteX81" fmla="*/ 1571413 w 3557693"/>
                  <a:gd name="connsiteY81" fmla="*/ 426720 h 3694853"/>
                  <a:gd name="connsiteX82" fmla="*/ 1540933 w 3557693"/>
                  <a:gd name="connsiteY82" fmla="*/ 416560 h 3694853"/>
                  <a:gd name="connsiteX83" fmla="*/ 1439333 w 3557693"/>
                  <a:gd name="connsiteY83" fmla="*/ 335280 h 3694853"/>
                  <a:gd name="connsiteX84" fmla="*/ 1327573 w 3557693"/>
                  <a:gd name="connsiteY84" fmla="*/ 274320 h 3694853"/>
                  <a:gd name="connsiteX85" fmla="*/ 1317413 w 3557693"/>
                  <a:gd name="connsiteY85" fmla="*/ 304800 h 3694853"/>
                  <a:gd name="connsiteX86" fmla="*/ 1429173 w 3557693"/>
                  <a:gd name="connsiteY86" fmla="*/ 396240 h 3694853"/>
                  <a:gd name="connsiteX87" fmla="*/ 1571413 w 3557693"/>
                  <a:gd name="connsiteY87" fmla="*/ 477520 h 3694853"/>
                  <a:gd name="connsiteX88" fmla="*/ 1601893 w 3557693"/>
                  <a:gd name="connsiteY88" fmla="*/ 497840 h 3694853"/>
                  <a:gd name="connsiteX89" fmla="*/ 1683173 w 3557693"/>
                  <a:gd name="connsiteY89" fmla="*/ 629920 h 3694853"/>
                  <a:gd name="connsiteX90" fmla="*/ 1764453 w 3557693"/>
                  <a:gd name="connsiteY90" fmla="*/ 731520 h 3694853"/>
                  <a:gd name="connsiteX91" fmla="*/ 1784773 w 3557693"/>
                  <a:gd name="connsiteY91" fmla="*/ 843280 h 3694853"/>
                  <a:gd name="connsiteX92" fmla="*/ 1815253 w 3557693"/>
                  <a:gd name="connsiteY92" fmla="*/ 1036320 h 3694853"/>
                  <a:gd name="connsiteX93" fmla="*/ 1876213 w 3557693"/>
                  <a:gd name="connsiteY93" fmla="*/ 1310640 h 3694853"/>
                  <a:gd name="connsiteX94" fmla="*/ 1855893 w 3557693"/>
                  <a:gd name="connsiteY94" fmla="*/ 1310640 h 3694853"/>
                  <a:gd name="connsiteX95" fmla="*/ 1591733 w 3557693"/>
                  <a:gd name="connsiteY95" fmla="*/ 1137920 h 3694853"/>
                  <a:gd name="connsiteX96" fmla="*/ 1408853 w 3557693"/>
                  <a:gd name="connsiteY96" fmla="*/ 914400 h 3694853"/>
                  <a:gd name="connsiteX97" fmla="*/ 1327573 w 3557693"/>
                  <a:gd name="connsiteY97" fmla="*/ 782320 h 3694853"/>
                  <a:gd name="connsiteX98" fmla="*/ 1307253 w 3557693"/>
                  <a:gd name="connsiteY98" fmla="*/ 619760 h 3694853"/>
                  <a:gd name="connsiteX99" fmla="*/ 1286933 w 3557693"/>
                  <a:gd name="connsiteY99" fmla="*/ 589280 h 3694853"/>
                  <a:gd name="connsiteX100" fmla="*/ 1256453 w 3557693"/>
                  <a:gd name="connsiteY100" fmla="*/ 670560 h 3694853"/>
                  <a:gd name="connsiteX101" fmla="*/ 1266613 w 3557693"/>
                  <a:gd name="connsiteY101" fmla="*/ 772160 h 3694853"/>
                  <a:gd name="connsiteX102" fmla="*/ 1185333 w 3557693"/>
                  <a:gd name="connsiteY102" fmla="*/ 690880 h 3694853"/>
                  <a:gd name="connsiteX103" fmla="*/ 1012613 w 3557693"/>
                  <a:gd name="connsiteY103" fmla="*/ 508000 h 3694853"/>
                  <a:gd name="connsiteX104" fmla="*/ 941493 w 3557693"/>
                  <a:gd name="connsiteY104" fmla="*/ 375920 h 3694853"/>
                  <a:gd name="connsiteX105" fmla="*/ 890693 w 3557693"/>
                  <a:gd name="connsiteY105" fmla="*/ 294640 h 3694853"/>
                  <a:gd name="connsiteX106" fmla="*/ 860213 w 3557693"/>
                  <a:gd name="connsiteY106" fmla="*/ 294640 h 3694853"/>
                  <a:gd name="connsiteX107" fmla="*/ 880533 w 3557693"/>
                  <a:gd name="connsiteY107" fmla="*/ 365760 h 3694853"/>
                  <a:gd name="connsiteX108" fmla="*/ 982133 w 3557693"/>
                  <a:gd name="connsiteY108" fmla="*/ 548640 h 3694853"/>
                  <a:gd name="connsiteX109" fmla="*/ 1083733 w 3557693"/>
                  <a:gd name="connsiteY109" fmla="*/ 650240 h 3694853"/>
                  <a:gd name="connsiteX110" fmla="*/ 1012613 w 3557693"/>
                  <a:gd name="connsiteY110" fmla="*/ 650240 h 3694853"/>
                  <a:gd name="connsiteX111" fmla="*/ 850053 w 3557693"/>
                  <a:gd name="connsiteY111" fmla="*/ 579120 h 3694853"/>
                  <a:gd name="connsiteX112" fmla="*/ 829733 w 3557693"/>
                  <a:gd name="connsiteY112" fmla="*/ 599440 h 3694853"/>
                  <a:gd name="connsiteX113" fmla="*/ 921173 w 3557693"/>
                  <a:gd name="connsiteY113" fmla="*/ 650240 h 3694853"/>
                  <a:gd name="connsiteX114" fmla="*/ 1073573 w 3557693"/>
                  <a:gd name="connsiteY114" fmla="*/ 711200 h 3694853"/>
                  <a:gd name="connsiteX115" fmla="*/ 1124373 w 3557693"/>
                  <a:gd name="connsiteY115" fmla="*/ 721360 h 3694853"/>
                  <a:gd name="connsiteX116" fmla="*/ 1246293 w 3557693"/>
                  <a:gd name="connsiteY116" fmla="*/ 822960 h 3694853"/>
                  <a:gd name="connsiteX117" fmla="*/ 1286933 w 3557693"/>
                  <a:gd name="connsiteY117" fmla="*/ 853440 h 3694853"/>
                  <a:gd name="connsiteX118" fmla="*/ 1398693 w 3557693"/>
                  <a:gd name="connsiteY118" fmla="*/ 985520 h 3694853"/>
                  <a:gd name="connsiteX119" fmla="*/ 1500293 w 3557693"/>
                  <a:gd name="connsiteY119" fmla="*/ 1117600 h 3694853"/>
                  <a:gd name="connsiteX120" fmla="*/ 1683173 w 3557693"/>
                  <a:gd name="connsiteY120" fmla="*/ 1290320 h 3694853"/>
                  <a:gd name="connsiteX121" fmla="*/ 1845733 w 3557693"/>
                  <a:gd name="connsiteY121" fmla="*/ 1422400 h 3694853"/>
                  <a:gd name="connsiteX122" fmla="*/ 1866053 w 3557693"/>
                  <a:gd name="connsiteY122" fmla="*/ 1473200 h 3694853"/>
                  <a:gd name="connsiteX123" fmla="*/ 1886373 w 3557693"/>
                  <a:gd name="connsiteY123" fmla="*/ 1625600 h 3694853"/>
                  <a:gd name="connsiteX124" fmla="*/ 1896533 w 3557693"/>
                  <a:gd name="connsiteY124" fmla="*/ 1717040 h 3694853"/>
                  <a:gd name="connsiteX125" fmla="*/ 1886373 w 3557693"/>
                  <a:gd name="connsiteY125" fmla="*/ 1879600 h 3694853"/>
                  <a:gd name="connsiteX126" fmla="*/ 1774613 w 3557693"/>
                  <a:gd name="connsiteY126" fmla="*/ 1828800 h 3694853"/>
                  <a:gd name="connsiteX127" fmla="*/ 1500293 w 3557693"/>
                  <a:gd name="connsiteY127" fmla="*/ 1778000 h 3694853"/>
                  <a:gd name="connsiteX128" fmla="*/ 1256453 w 3557693"/>
                  <a:gd name="connsiteY128" fmla="*/ 1706880 h 3694853"/>
                  <a:gd name="connsiteX129" fmla="*/ 900853 w 3557693"/>
                  <a:gd name="connsiteY129" fmla="*/ 1574800 h 3694853"/>
                  <a:gd name="connsiteX130" fmla="*/ 667173 w 3557693"/>
                  <a:gd name="connsiteY130" fmla="*/ 1341120 h 3694853"/>
                  <a:gd name="connsiteX131" fmla="*/ 514773 w 3557693"/>
                  <a:gd name="connsiteY131" fmla="*/ 1137920 h 3694853"/>
                  <a:gd name="connsiteX132" fmla="*/ 423333 w 3557693"/>
                  <a:gd name="connsiteY132" fmla="*/ 1036320 h 3694853"/>
                  <a:gd name="connsiteX133" fmla="*/ 362373 w 3557693"/>
                  <a:gd name="connsiteY133" fmla="*/ 1046480 h 3694853"/>
                  <a:gd name="connsiteX134" fmla="*/ 443653 w 3557693"/>
                  <a:gd name="connsiteY134" fmla="*/ 1137920 h 3694853"/>
                  <a:gd name="connsiteX135" fmla="*/ 565573 w 3557693"/>
                  <a:gd name="connsiteY135" fmla="*/ 1320800 h 3694853"/>
                  <a:gd name="connsiteX136" fmla="*/ 626533 w 3557693"/>
                  <a:gd name="connsiteY136" fmla="*/ 1402080 h 3694853"/>
                  <a:gd name="connsiteX137" fmla="*/ 555413 w 3557693"/>
                  <a:gd name="connsiteY137" fmla="*/ 1391920 h 3694853"/>
                  <a:gd name="connsiteX138" fmla="*/ 382693 w 3557693"/>
                  <a:gd name="connsiteY138" fmla="*/ 1300480 h 3694853"/>
                  <a:gd name="connsiteX139" fmla="*/ 209973 w 3557693"/>
                  <a:gd name="connsiteY139" fmla="*/ 1178560 h 3694853"/>
                  <a:gd name="connsiteX140" fmla="*/ 47413 w 3557693"/>
                  <a:gd name="connsiteY140" fmla="*/ 1046480 h 3694853"/>
                  <a:gd name="connsiteX141" fmla="*/ 6773 w 3557693"/>
                  <a:gd name="connsiteY141" fmla="*/ 1056640 h 3694853"/>
                  <a:gd name="connsiteX142" fmla="*/ 88053 w 3557693"/>
                  <a:gd name="connsiteY142" fmla="*/ 1127760 h 3694853"/>
                  <a:gd name="connsiteX143" fmla="*/ 362373 w 3557693"/>
                  <a:gd name="connsiteY143" fmla="*/ 1351280 h 3694853"/>
                  <a:gd name="connsiteX144" fmla="*/ 606213 w 3557693"/>
                  <a:gd name="connsiteY144" fmla="*/ 1463040 h 3694853"/>
                  <a:gd name="connsiteX145" fmla="*/ 707813 w 3557693"/>
                  <a:gd name="connsiteY145" fmla="*/ 1483360 h 3694853"/>
                  <a:gd name="connsiteX146" fmla="*/ 758613 w 3557693"/>
                  <a:gd name="connsiteY146" fmla="*/ 1544320 h 3694853"/>
                  <a:gd name="connsiteX147" fmla="*/ 819573 w 3557693"/>
                  <a:gd name="connsiteY147" fmla="*/ 1595120 h 3694853"/>
                  <a:gd name="connsiteX148" fmla="*/ 911013 w 3557693"/>
                  <a:gd name="connsiteY148" fmla="*/ 1645920 h 3694853"/>
                  <a:gd name="connsiteX149" fmla="*/ 1236133 w 3557693"/>
                  <a:gd name="connsiteY149" fmla="*/ 1767840 h 3694853"/>
                  <a:gd name="connsiteX150" fmla="*/ 1540933 w 3557693"/>
                  <a:gd name="connsiteY150" fmla="*/ 1879600 h 3694853"/>
                  <a:gd name="connsiteX151" fmla="*/ 1652693 w 3557693"/>
                  <a:gd name="connsiteY151" fmla="*/ 1950720 h 3694853"/>
                  <a:gd name="connsiteX152" fmla="*/ 1469813 w 3557693"/>
                  <a:gd name="connsiteY152" fmla="*/ 1920240 h 3694853"/>
                  <a:gd name="connsiteX153" fmla="*/ 1286933 w 3557693"/>
                  <a:gd name="connsiteY153" fmla="*/ 1920240 h 3694853"/>
                  <a:gd name="connsiteX154" fmla="*/ 1053253 w 3557693"/>
                  <a:gd name="connsiteY154" fmla="*/ 1899920 h 3694853"/>
                  <a:gd name="connsiteX155" fmla="*/ 809413 w 3557693"/>
                  <a:gd name="connsiteY155" fmla="*/ 1828800 h 3694853"/>
                  <a:gd name="connsiteX156" fmla="*/ 545253 w 3557693"/>
                  <a:gd name="connsiteY156" fmla="*/ 1737360 h 3694853"/>
                  <a:gd name="connsiteX157" fmla="*/ 514773 w 3557693"/>
                  <a:gd name="connsiteY157" fmla="*/ 1727200 h 3694853"/>
                  <a:gd name="connsiteX158" fmla="*/ 382693 w 3557693"/>
                  <a:gd name="connsiteY158" fmla="*/ 1635760 h 3694853"/>
                  <a:gd name="connsiteX159" fmla="*/ 342053 w 3557693"/>
                  <a:gd name="connsiteY159" fmla="*/ 1645920 h 3694853"/>
                  <a:gd name="connsiteX160" fmla="*/ 474133 w 3557693"/>
                  <a:gd name="connsiteY160" fmla="*/ 1767840 h 3694853"/>
                  <a:gd name="connsiteX161" fmla="*/ 728133 w 3557693"/>
                  <a:gd name="connsiteY161" fmla="*/ 1849120 h 3694853"/>
                  <a:gd name="connsiteX162" fmla="*/ 606213 w 3557693"/>
                  <a:gd name="connsiteY162" fmla="*/ 1849120 h 3694853"/>
                  <a:gd name="connsiteX163" fmla="*/ 474133 w 3557693"/>
                  <a:gd name="connsiteY163" fmla="*/ 1838960 h 3694853"/>
                  <a:gd name="connsiteX164" fmla="*/ 474133 w 3557693"/>
                  <a:gd name="connsiteY164" fmla="*/ 1889760 h 3694853"/>
                  <a:gd name="connsiteX165" fmla="*/ 585893 w 3557693"/>
                  <a:gd name="connsiteY165" fmla="*/ 1889760 h 3694853"/>
                  <a:gd name="connsiteX166" fmla="*/ 789093 w 3557693"/>
                  <a:gd name="connsiteY166" fmla="*/ 1889760 h 3694853"/>
                  <a:gd name="connsiteX167" fmla="*/ 992293 w 3557693"/>
                  <a:gd name="connsiteY167" fmla="*/ 1930400 h 3694853"/>
                  <a:gd name="connsiteX168" fmla="*/ 1266613 w 3557693"/>
                  <a:gd name="connsiteY168" fmla="*/ 1950720 h 3694853"/>
                  <a:gd name="connsiteX169" fmla="*/ 1583845 w 3557693"/>
                  <a:gd name="connsiteY169" fmla="*/ 1992993 h 3694853"/>
                  <a:gd name="connsiteX170" fmla="*/ 1744133 w 3557693"/>
                  <a:gd name="connsiteY170" fmla="*/ 2123440 h 3694853"/>
                  <a:gd name="connsiteX171" fmla="*/ 1794933 w 3557693"/>
                  <a:gd name="connsiteY171" fmla="*/ 2255520 h 3694853"/>
                  <a:gd name="connsiteX172" fmla="*/ 1805093 w 3557693"/>
                  <a:gd name="connsiteY172" fmla="*/ 2499360 h 3694853"/>
                  <a:gd name="connsiteX173" fmla="*/ 1784773 w 3557693"/>
                  <a:gd name="connsiteY173" fmla="*/ 2753360 h 3694853"/>
                  <a:gd name="connsiteX174" fmla="*/ 1733973 w 3557693"/>
                  <a:gd name="connsiteY174" fmla="*/ 3048000 h 3694853"/>
                  <a:gd name="connsiteX175" fmla="*/ 1683173 w 3557693"/>
                  <a:gd name="connsiteY175" fmla="*/ 3342640 h 3694853"/>
                  <a:gd name="connsiteX176" fmla="*/ 1632373 w 3557693"/>
                  <a:gd name="connsiteY176" fmla="*/ 3586480 h 3694853"/>
                  <a:gd name="connsiteX177" fmla="*/ 1825413 w 3557693"/>
                  <a:gd name="connsiteY177" fmla="*/ 3667760 h 3694853"/>
                  <a:gd name="connsiteX178" fmla="*/ 2120053 w 3557693"/>
                  <a:gd name="connsiteY178" fmla="*/ 3677920 h 3694853"/>
                  <a:gd name="connsiteX179" fmla="*/ 2191173 w 3557693"/>
                  <a:gd name="connsiteY179" fmla="*/ 3627120 h 3694853"/>
                  <a:gd name="connsiteX180" fmla="*/ 2181013 w 3557693"/>
                  <a:gd name="connsiteY180" fmla="*/ 3271520 h 3694853"/>
                  <a:gd name="connsiteX181" fmla="*/ 2159909 w 3557693"/>
                  <a:gd name="connsiteY181" fmla="*/ 2353033 h 3694853"/>
                  <a:gd name="connsiteX0" fmla="*/ 2159909 w 3557693"/>
                  <a:gd name="connsiteY0" fmla="*/ 2353033 h 3694853"/>
                  <a:gd name="connsiteX1" fmla="*/ 2303925 w 3557693"/>
                  <a:gd name="connsiteY1" fmla="*/ 2065001 h 3694853"/>
                  <a:gd name="connsiteX2" fmla="*/ 2628053 w 3557693"/>
                  <a:gd name="connsiteY2" fmla="*/ 1838960 h 3694853"/>
                  <a:gd name="connsiteX3" fmla="*/ 3014133 w 3557693"/>
                  <a:gd name="connsiteY3" fmla="*/ 1615440 h 3694853"/>
                  <a:gd name="connsiteX4" fmla="*/ 3288453 w 3557693"/>
                  <a:gd name="connsiteY4" fmla="*/ 1503680 h 3694853"/>
                  <a:gd name="connsiteX5" fmla="*/ 3471333 w 3557693"/>
                  <a:gd name="connsiteY5" fmla="*/ 1391920 h 3694853"/>
                  <a:gd name="connsiteX6" fmla="*/ 3552613 w 3557693"/>
                  <a:gd name="connsiteY6" fmla="*/ 1280160 h 3694853"/>
                  <a:gd name="connsiteX7" fmla="*/ 3501813 w 3557693"/>
                  <a:gd name="connsiteY7" fmla="*/ 1270000 h 3694853"/>
                  <a:gd name="connsiteX8" fmla="*/ 3430693 w 3557693"/>
                  <a:gd name="connsiteY8" fmla="*/ 1371600 h 3694853"/>
                  <a:gd name="connsiteX9" fmla="*/ 3237653 w 3557693"/>
                  <a:gd name="connsiteY9" fmla="*/ 1473200 h 3694853"/>
                  <a:gd name="connsiteX10" fmla="*/ 2922693 w 3557693"/>
                  <a:gd name="connsiteY10" fmla="*/ 1605280 h 3694853"/>
                  <a:gd name="connsiteX11" fmla="*/ 2892213 w 3557693"/>
                  <a:gd name="connsiteY11" fmla="*/ 1595120 h 3694853"/>
                  <a:gd name="connsiteX12" fmla="*/ 2922693 w 3557693"/>
                  <a:gd name="connsiteY12" fmla="*/ 1483360 h 3694853"/>
                  <a:gd name="connsiteX13" fmla="*/ 2983653 w 3557693"/>
                  <a:gd name="connsiteY13" fmla="*/ 1320800 h 3694853"/>
                  <a:gd name="connsiteX14" fmla="*/ 2983653 w 3557693"/>
                  <a:gd name="connsiteY14" fmla="*/ 1270000 h 3694853"/>
                  <a:gd name="connsiteX15" fmla="*/ 2932853 w 3557693"/>
                  <a:gd name="connsiteY15" fmla="*/ 1280160 h 3694853"/>
                  <a:gd name="connsiteX16" fmla="*/ 2902373 w 3557693"/>
                  <a:gd name="connsiteY16" fmla="*/ 1361440 h 3694853"/>
                  <a:gd name="connsiteX17" fmla="*/ 2821093 w 3557693"/>
                  <a:gd name="connsiteY17" fmla="*/ 1584960 h 3694853"/>
                  <a:gd name="connsiteX18" fmla="*/ 2790613 w 3557693"/>
                  <a:gd name="connsiteY18" fmla="*/ 1666240 h 3694853"/>
                  <a:gd name="connsiteX19" fmla="*/ 2668693 w 3557693"/>
                  <a:gd name="connsiteY19" fmla="*/ 1737360 h 3694853"/>
                  <a:gd name="connsiteX20" fmla="*/ 2374053 w 3557693"/>
                  <a:gd name="connsiteY20" fmla="*/ 1899920 h 3694853"/>
                  <a:gd name="connsiteX21" fmla="*/ 2231813 w 3557693"/>
                  <a:gd name="connsiteY21" fmla="*/ 2011680 h 3694853"/>
                  <a:gd name="connsiteX22" fmla="*/ 2313093 w 3557693"/>
                  <a:gd name="connsiteY22" fmla="*/ 1666240 h 3694853"/>
                  <a:gd name="connsiteX23" fmla="*/ 2384213 w 3557693"/>
                  <a:gd name="connsiteY23" fmla="*/ 1280160 h 3694853"/>
                  <a:gd name="connsiteX24" fmla="*/ 2597573 w 3557693"/>
                  <a:gd name="connsiteY24" fmla="*/ 1056640 h 3694853"/>
                  <a:gd name="connsiteX25" fmla="*/ 2668693 w 3557693"/>
                  <a:gd name="connsiteY25" fmla="*/ 894080 h 3694853"/>
                  <a:gd name="connsiteX26" fmla="*/ 2628053 w 3557693"/>
                  <a:gd name="connsiteY26" fmla="*/ 894080 h 3694853"/>
                  <a:gd name="connsiteX27" fmla="*/ 2567093 w 3557693"/>
                  <a:gd name="connsiteY27" fmla="*/ 1026160 h 3694853"/>
                  <a:gd name="connsiteX28" fmla="*/ 2414693 w 3557693"/>
                  <a:gd name="connsiteY28" fmla="*/ 1148080 h 3694853"/>
                  <a:gd name="connsiteX29" fmla="*/ 2465493 w 3557693"/>
                  <a:gd name="connsiteY29" fmla="*/ 975360 h 3694853"/>
                  <a:gd name="connsiteX30" fmla="*/ 2546773 w 3557693"/>
                  <a:gd name="connsiteY30" fmla="*/ 680720 h 3694853"/>
                  <a:gd name="connsiteX31" fmla="*/ 2648373 w 3557693"/>
                  <a:gd name="connsiteY31" fmla="*/ 589280 h 3694853"/>
                  <a:gd name="connsiteX32" fmla="*/ 2729653 w 3557693"/>
                  <a:gd name="connsiteY32" fmla="*/ 497840 h 3694853"/>
                  <a:gd name="connsiteX33" fmla="*/ 2739813 w 3557693"/>
                  <a:gd name="connsiteY33" fmla="*/ 447040 h 3694853"/>
                  <a:gd name="connsiteX34" fmla="*/ 2699173 w 3557693"/>
                  <a:gd name="connsiteY34" fmla="*/ 467360 h 3694853"/>
                  <a:gd name="connsiteX35" fmla="*/ 2628053 w 3557693"/>
                  <a:gd name="connsiteY35" fmla="*/ 548640 h 3694853"/>
                  <a:gd name="connsiteX36" fmla="*/ 2567093 w 3557693"/>
                  <a:gd name="connsiteY36" fmla="*/ 579120 h 3694853"/>
                  <a:gd name="connsiteX37" fmla="*/ 2678853 w 3557693"/>
                  <a:gd name="connsiteY37" fmla="*/ 274320 h 3694853"/>
                  <a:gd name="connsiteX38" fmla="*/ 2729653 w 3557693"/>
                  <a:gd name="connsiteY38" fmla="*/ 40640 h 3694853"/>
                  <a:gd name="connsiteX39" fmla="*/ 2689013 w 3557693"/>
                  <a:gd name="connsiteY39" fmla="*/ 30480 h 3694853"/>
                  <a:gd name="connsiteX40" fmla="*/ 2668693 w 3557693"/>
                  <a:gd name="connsiteY40" fmla="*/ 142240 h 3694853"/>
                  <a:gd name="connsiteX41" fmla="*/ 2617893 w 3557693"/>
                  <a:gd name="connsiteY41" fmla="*/ 314960 h 3694853"/>
                  <a:gd name="connsiteX42" fmla="*/ 2597573 w 3557693"/>
                  <a:gd name="connsiteY42" fmla="*/ 314960 h 3694853"/>
                  <a:gd name="connsiteX43" fmla="*/ 2556933 w 3557693"/>
                  <a:gd name="connsiteY43" fmla="*/ 172720 h 3694853"/>
                  <a:gd name="connsiteX44" fmla="*/ 2526453 w 3557693"/>
                  <a:gd name="connsiteY44" fmla="*/ 81280 h 3694853"/>
                  <a:gd name="connsiteX45" fmla="*/ 2495973 w 3557693"/>
                  <a:gd name="connsiteY45" fmla="*/ 111760 h 3694853"/>
                  <a:gd name="connsiteX46" fmla="*/ 2516293 w 3557693"/>
                  <a:gd name="connsiteY46" fmla="*/ 172720 h 3694853"/>
                  <a:gd name="connsiteX47" fmla="*/ 2546773 w 3557693"/>
                  <a:gd name="connsiteY47" fmla="*/ 284480 h 3694853"/>
                  <a:gd name="connsiteX48" fmla="*/ 2567093 w 3557693"/>
                  <a:gd name="connsiteY48" fmla="*/ 375920 h 3694853"/>
                  <a:gd name="connsiteX49" fmla="*/ 2577253 w 3557693"/>
                  <a:gd name="connsiteY49" fmla="*/ 406400 h 3694853"/>
                  <a:gd name="connsiteX50" fmla="*/ 2495973 w 3557693"/>
                  <a:gd name="connsiteY50" fmla="*/ 640080 h 3694853"/>
                  <a:gd name="connsiteX51" fmla="*/ 2424853 w 3557693"/>
                  <a:gd name="connsiteY51" fmla="*/ 894080 h 3694853"/>
                  <a:gd name="connsiteX52" fmla="*/ 2363893 w 3557693"/>
                  <a:gd name="connsiteY52" fmla="*/ 863600 h 3694853"/>
                  <a:gd name="connsiteX53" fmla="*/ 2262293 w 3557693"/>
                  <a:gd name="connsiteY53" fmla="*/ 690880 h 3694853"/>
                  <a:gd name="connsiteX54" fmla="*/ 2221653 w 3557693"/>
                  <a:gd name="connsiteY54" fmla="*/ 609600 h 3694853"/>
                  <a:gd name="connsiteX55" fmla="*/ 2201333 w 3557693"/>
                  <a:gd name="connsiteY55" fmla="*/ 640080 h 3694853"/>
                  <a:gd name="connsiteX56" fmla="*/ 2241973 w 3557693"/>
                  <a:gd name="connsiteY56" fmla="*/ 741680 h 3694853"/>
                  <a:gd name="connsiteX57" fmla="*/ 2302933 w 3557693"/>
                  <a:gd name="connsiteY57" fmla="*/ 853440 h 3694853"/>
                  <a:gd name="connsiteX58" fmla="*/ 2353733 w 3557693"/>
                  <a:gd name="connsiteY58" fmla="*/ 934720 h 3694853"/>
                  <a:gd name="connsiteX59" fmla="*/ 2384213 w 3557693"/>
                  <a:gd name="connsiteY59" fmla="*/ 965200 h 3694853"/>
                  <a:gd name="connsiteX60" fmla="*/ 2363893 w 3557693"/>
                  <a:gd name="connsiteY60" fmla="*/ 1076960 h 3694853"/>
                  <a:gd name="connsiteX61" fmla="*/ 2262293 w 3557693"/>
                  <a:gd name="connsiteY61" fmla="*/ 1422400 h 3694853"/>
                  <a:gd name="connsiteX62" fmla="*/ 2211493 w 3557693"/>
                  <a:gd name="connsiteY62" fmla="*/ 1676400 h 3694853"/>
                  <a:gd name="connsiteX63" fmla="*/ 2160693 w 3557693"/>
                  <a:gd name="connsiteY63" fmla="*/ 1818640 h 3694853"/>
                  <a:gd name="connsiteX64" fmla="*/ 2089573 w 3557693"/>
                  <a:gd name="connsiteY64" fmla="*/ 1838960 h 3694853"/>
                  <a:gd name="connsiteX65" fmla="*/ 2048933 w 3557693"/>
                  <a:gd name="connsiteY65" fmla="*/ 1686560 h 3694853"/>
                  <a:gd name="connsiteX66" fmla="*/ 1957493 w 3557693"/>
                  <a:gd name="connsiteY66" fmla="*/ 1351280 h 3694853"/>
                  <a:gd name="connsiteX67" fmla="*/ 1845733 w 3557693"/>
                  <a:gd name="connsiteY67" fmla="*/ 894080 h 3694853"/>
                  <a:gd name="connsiteX68" fmla="*/ 1805093 w 3557693"/>
                  <a:gd name="connsiteY68" fmla="*/ 436880 h 3694853"/>
                  <a:gd name="connsiteX69" fmla="*/ 1815253 w 3557693"/>
                  <a:gd name="connsiteY69" fmla="*/ 254000 h 3694853"/>
                  <a:gd name="connsiteX70" fmla="*/ 1774613 w 3557693"/>
                  <a:gd name="connsiteY70" fmla="*/ 213360 h 3694853"/>
                  <a:gd name="connsiteX71" fmla="*/ 1764453 w 3557693"/>
                  <a:gd name="connsiteY71" fmla="*/ 365760 h 3694853"/>
                  <a:gd name="connsiteX72" fmla="*/ 1764453 w 3557693"/>
                  <a:gd name="connsiteY72" fmla="*/ 558800 h 3694853"/>
                  <a:gd name="connsiteX73" fmla="*/ 1774613 w 3557693"/>
                  <a:gd name="connsiteY73" fmla="*/ 670560 h 3694853"/>
                  <a:gd name="connsiteX74" fmla="*/ 1733973 w 3557693"/>
                  <a:gd name="connsiteY74" fmla="*/ 609600 h 3694853"/>
                  <a:gd name="connsiteX75" fmla="*/ 1622213 w 3557693"/>
                  <a:gd name="connsiteY75" fmla="*/ 406400 h 3694853"/>
                  <a:gd name="connsiteX76" fmla="*/ 1571413 w 3557693"/>
                  <a:gd name="connsiteY76" fmla="*/ 142240 h 3694853"/>
                  <a:gd name="connsiteX77" fmla="*/ 1540933 w 3557693"/>
                  <a:gd name="connsiteY77" fmla="*/ 60960 h 3694853"/>
                  <a:gd name="connsiteX78" fmla="*/ 1520613 w 3557693"/>
                  <a:gd name="connsiteY78" fmla="*/ 121920 h 3694853"/>
                  <a:gd name="connsiteX79" fmla="*/ 1551093 w 3557693"/>
                  <a:gd name="connsiteY79" fmla="*/ 365760 h 3694853"/>
                  <a:gd name="connsiteX80" fmla="*/ 1571413 w 3557693"/>
                  <a:gd name="connsiteY80" fmla="*/ 426720 h 3694853"/>
                  <a:gd name="connsiteX81" fmla="*/ 1540933 w 3557693"/>
                  <a:gd name="connsiteY81" fmla="*/ 416560 h 3694853"/>
                  <a:gd name="connsiteX82" fmla="*/ 1439333 w 3557693"/>
                  <a:gd name="connsiteY82" fmla="*/ 335280 h 3694853"/>
                  <a:gd name="connsiteX83" fmla="*/ 1327573 w 3557693"/>
                  <a:gd name="connsiteY83" fmla="*/ 274320 h 3694853"/>
                  <a:gd name="connsiteX84" fmla="*/ 1317413 w 3557693"/>
                  <a:gd name="connsiteY84" fmla="*/ 304800 h 3694853"/>
                  <a:gd name="connsiteX85" fmla="*/ 1429173 w 3557693"/>
                  <a:gd name="connsiteY85" fmla="*/ 396240 h 3694853"/>
                  <a:gd name="connsiteX86" fmla="*/ 1571413 w 3557693"/>
                  <a:gd name="connsiteY86" fmla="*/ 477520 h 3694853"/>
                  <a:gd name="connsiteX87" fmla="*/ 1601893 w 3557693"/>
                  <a:gd name="connsiteY87" fmla="*/ 497840 h 3694853"/>
                  <a:gd name="connsiteX88" fmla="*/ 1683173 w 3557693"/>
                  <a:gd name="connsiteY88" fmla="*/ 629920 h 3694853"/>
                  <a:gd name="connsiteX89" fmla="*/ 1764453 w 3557693"/>
                  <a:gd name="connsiteY89" fmla="*/ 731520 h 3694853"/>
                  <a:gd name="connsiteX90" fmla="*/ 1784773 w 3557693"/>
                  <a:gd name="connsiteY90" fmla="*/ 843280 h 3694853"/>
                  <a:gd name="connsiteX91" fmla="*/ 1815253 w 3557693"/>
                  <a:gd name="connsiteY91" fmla="*/ 1036320 h 3694853"/>
                  <a:gd name="connsiteX92" fmla="*/ 1876213 w 3557693"/>
                  <a:gd name="connsiteY92" fmla="*/ 1310640 h 3694853"/>
                  <a:gd name="connsiteX93" fmla="*/ 1855893 w 3557693"/>
                  <a:gd name="connsiteY93" fmla="*/ 1310640 h 3694853"/>
                  <a:gd name="connsiteX94" fmla="*/ 1591733 w 3557693"/>
                  <a:gd name="connsiteY94" fmla="*/ 1137920 h 3694853"/>
                  <a:gd name="connsiteX95" fmla="*/ 1408853 w 3557693"/>
                  <a:gd name="connsiteY95" fmla="*/ 914400 h 3694853"/>
                  <a:gd name="connsiteX96" fmla="*/ 1327573 w 3557693"/>
                  <a:gd name="connsiteY96" fmla="*/ 782320 h 3694853"/>
                  <a:gd name="connsiteX97" fmla="*/ 1307253 w 3557693"/>
                  <a:gd name="connsiteY97" fmla="*/ 619760 h 3694853"/>
                  <a:gd name="connsiteX98" fmla="*/ 1286933 w 3557693"/>
                  <a:gd name="connsiteY98" fmla="*/ 589280 h 3694853"/>
                  <a:gd name="connsiteX99" fmla="*/ 1256453 w 3557693"/>
                  <a:gd name="connsiteY99" fmla="*/ 670560 h 3694853"/>
                  <a:gd name="connsiteX100" fmla="*/ 1266613 w 3557693"/>
                  <a:gd name="connsiteY100" fmla="*/ 772160 h 3694853"/>
                  <a:gd name="connsiteX101" fmla="*/ 1185333 w 3557693"/>
                  <a:gd name="connsiteY101" fmla="*/ 690880 h 3694853"/>
                  <a:gd name="connsiteX102" fmla="*/ 1012613 w 3557693"/>
                  <a:gd name="connsiteY102" fmla="*/ 508000 h 3694853"/>
                  <a:gd name="connsiteX103" fmla="*/ 941493 w 3557693"/>
                  <a:gd name="connsiteY103" fmla="*/ 375920 h 3694853"/>
                  <a:gd name="connsiteX104" fmla="*/ 890693 w 3557693"/>
                  <a:gd name="connsiteY104" fmla="*/ 294640 h 3694853"/>
                  <a:gd name="connsiteX105" fmla="*/ 860213 w 3557693"/>
                  <a:gd name="connsiteY105" fmla="*/ 294640 h 3694853"/>
                  <a:gd name="connsiteX106" fmla="*/ 880533 w 3557693"/>
                  <a:gd name="connsiteY106" fmla="*/ 365760 h 3694853"/>
                  <a:gd name="connsiteX107" fmla="*/ 982133 w 3557693"/>
                  <a:gd name="connsiteY107" fmla="*/ 548640 h 3694853"/>
                  <a:gd name="connsiteX108" fmla="*/ 1083733 w 3557693"/>
                  <a:gd name="connsiteY108" fmla="*/ 650240 h 3694853"/>
                  <a:gd name="connsiteX109" fmla="*/ 1012613 w 3557693"/>
                  <a:gd name="connsiteY109" fmla="*/ 650240 h 3694853"/>
                  <a:gd name="connsiteX110" fmla="*/ 850053 w 3557693"/>
                  <a:gd name="connsiteY110" fmla="*/ 579120 h 3694853"/>
                  <a:gd name="connsiteX111" fmla="*/ 829733 w 3557693"/>
                  <a:gd name="connsiteY111" fmla="*/ 599440 h 3694853"/>
                  <a:gd name="connsiteX112" fmla="*/ 921173 w 3557693"/>
                  <a:gd name="connsiteY112" fmla="*/ 650240 h 3694853"/>
                  <a:gd name="connsiteX113" fmla="*/ 1073573 w 3557693"/>
                  <a:gd name="connsiteY113" fmla="*/ 711200 h 3694853"/>
                  <a:gd name="connsiteX114" fmla="*/ 1124373 w 3557693"/>
                  <a:gd name="connsiteY114" fmla="*/ 721360 h 3694853"/>
                  <a:gd name="connsiteX115" fmla="*/ 1246293 w 3557693"/>
                  <a:gd name="connsiteY115" fmla="*/ 822960 h 3694853"/>
                  <a:gd name="connsiteX116" fmla="*/ 1286933 w 3557693"/>
                  <a:gd name="connsiteY116" fmla="*/ 853440 h 3694853"/>
                  <a:gd name="connsiteX117" fmla="*/ 1398693 w 3557693"/>
                  <a:gd name="connsiteY117" fmla="*/ 985520 h 3694853"/>
                  <a:gd name="connsiteX118" fmla="*/ 1500293 w 3557693"/>
                  <a:gd name="connsiteY118" fmla="*/ 1117600 h 3694853"/>
                  <a:gd name="connsiteX119" fmla="*/ 1683173 w 3557693"/>
                  <a:gd name="connsiteY119" fmla="*/ 1290320 h 3694853"/>
                  <a:gd name="connsiteX120" fmla="*/ 1845733 w 3557693"/>
                  <a:gd name="connsiteY120" fmla="*/ 1422400 h 3694853"/>
                  <a:gd name="connsiteX121" fmla="*/ 1866053 w 3557693"/>
                  <a:gd name="connsiteY121" fmla="*/ 1473200 h 3694853"/>
                  <a:gd name="connsiteX122" fmla="*/ 1886373 w 3557693"/>
                  <a:gd name="connsiteY122" fmla="*/ 1625600 h 3694853"/>
                  <a:gd name="connsiteX123" fmla="*/ 1896533 w 3557693"/>
                  <a:gd name="connsiteY123" fmla="*/ 1717040 h 3694853"/>
                  <a:gd name="connsiteX124" fmla="*/ 1886373 w 3557693"/>
                  <a:gd name="connsiteY124" fmla="*/ 1879600 h 3694853"/>
                  <a:gd name="connsiteX125" fmla="*/ 1774613 w 3557693"/>
                  <a:gd name="connsiteY125" fmla="*/ 1828800 h 3694853"/>
                  <a:gd name="connsiteX126" fmla="*/ 1500293 w 3557693"/>
                  <a:gd name="connsiteY126" fmla="*/ 1778000 h 3694853"/>
                  <a:gd name="connsiteX127" fmla="*/ 1256453 w 3557693"/>
                  <a:gd name="connsiteY127" fmla="*/ 1706880 h 3694853"/>
                  <a:gd name="connsiteX128" fmla="*/ 900853 w 3557693"/>
                  <a:gd name="connsiteY128" fmla="*/ 1574800 h 3694853"/>
                  <a:gd name="connsiteX129" fmla="*/ 667173 w 3557693"/>
                  <a:gd name="connsiteY129" fmla="*/ 1341120 h 3694853"/>
                  <a:gd name="connsiteX130" fmla="*/ 514773 w 3557693"/>
                  <a:gd name="connsiteY130" fmla="*/ 1137920 h 3694853"/>
                  <a:gd name="connsiteX131" fmla="*/ 423333 w 3557693"/>
                  <a:gd name="connsiteY131" fmla="*/ 1036320 h 3694853"/>
                  <a:gd name="connsiteX132" fmla="*/ 362373 w 3557693"/>
                  <a:gd name="connsiteY132" fmla="*/ 1046480 h 3694853"/>
                  <a:gd name="connsiteX133" fmla="*/ 443653 w 3557693"/>
                  <a:gd name="connsiteY133" fmla="*/ 1137920 h 3694853"/>
                  <a:gd name="connsiteX134" fmla="*/ 565573 w 3557693"/>
                  <a:gd name="connsiteY134" fmla="*/ 1320800 h 3694853"/>
                  <a:gd name="connsiteX135" fmla="*/ 626533 w 3557693"/>
                  <a:gd name="connsiteY135" fmla="*/ 1402080 h 3694853"/>
                  <a:gd name="connsiteX136" fmla="*/ 555413 w 3557693"/>
                  <a:gd name="connsiteY136" fmla="*/ 1391920 h 3694853"/>
                  <a:gd name="connsiteX137" fmla="*/ 382693 w 3557693"/>
                  <a:gd name="connsiteY137" fmla="*/ 1300480 h 3694853"/>
                  <a:gd name="connsiteX138" fmla="*/ 209973 w 3557693"/>
                  <a:gd name="connsiteY138" fmla="*/ 1178560 h 3694853"/>
                  <a:gd name="connsiteX139" fmla="*/ 47413 w 3557693"/>
                  <a:gd name="connsiteY139" fmla="*/ 1046480 h 3694853"/>
                  <a:gd name="connsiteX140" fmla="*/ 6773 w 3557693"/>
                  <a:gd name="connsiteY140" fmla="*/ 1056640 h 3694853"/>
                  <a:gd name="connsiteX141" fmla="*/ 88053 w 3557693"/>
                  <a:gd name="connsiteY141" fmla="*/ 1127760 h 3694853"/>
                  <a:gd name="connsiteX142" fmla="*/ 362373 w 3557693"/>
                  <a:gd name="connsiteY142" fmla="*/ 1351280 h 3694853"/>
                  <a:gd name="connsiteX143" fmla="*/ 606213 w 3557693"/>
                  <a:gd name="connsiteY143" fmla="*/ 1463040 h 3694853"/>
                  <a:gd name="connsiteX144" fmla="*/ 707813 w 3557693"/>
                  <a:gd name="connsiteY144" fmla="*/ 1483360 h 3694853"/>
                  <a:gd name="connsiteX145" fmla="*/ 758613 w 3557693"/>
                  <a:gd name="connsiteY145" fmla="*/ 1544320 h 3694853"/>
                  <a:gd name="connsiteX146" fmla="*/ 819573 w 3557693"/>
                  <a:gd name="connsiteY146" fmla="*/ 1595120 h 3694853"/>
                  <a:gd name="connsiteX147" fmla="*/ 911013 w 3557693"/>
                  <a:gd name="connsiteY147" fmla="*/ 1645920 h 3694853"/>
                  <a:gd name="connsiteX148" fmla="*/ 1236133 w 3557693"/>
                  <a:gd name="connsiteY148" fmla="*/ 1767840 h 3694853"/>
                  <a:gd name="connsiteX149" fmla="*/ 1540933 w 3557693"/>
                  <a:gd name="connsiteY149" fmla="*/ 1879600 h 3694853"/>
                  <a:gd name="connsiteX150" fmla="*/ 1652693 w 3557693"/>
                  <a:gd name="connsiteY150" fmla="*/ 1950720 h 3694853"/>
                  <a:gd name="connsiteX151" fmla="*/ 1469813 w 3557693"/>
                  <a:gd name="connsiteY151" fmla="*/ 1920240 h 3694853"/>
                  <a:gd name="connsiteX152" fmla="*/ 1286933 w 3557693"/>
                  <a:gd name="connsiteY152" fmla="*/ 1920240 h 3694853"/>
                  <a:gd name="connsiteX153" fmla="*/ 1053253 w 3557693"/>
                  <a:gd name="connsiteY153" fmla="*/ 1899920 h 3694853"/>
                  <a:gd name="connsiteX154" fmla="*/ 809413 w 3557693"/>
                  <a:gd name="connsiteY154" fmla="*/ 1828800 h 3694853"/>
                  <a:gd name="connsiteX155" fmla="*/ 545253 w 3557693"/>
                  <a:gd name="connsiteY155" fmla="*/ 1737360 h 3694853"/>
                  <a:gd name="connsiteX156" fmla="*/ 514773 w 3557693"/>
                  <a:gd name="connsiteY156" fmla="*/ 1727200 h 3694853"/>
                  <a:gd name="connsiteX157" fmla="*/ 382693 w 3557693"/>
                  <a:gd name="connsiteY157" fmla="*/ 1635760 h 3694853"/>
                  <a:gd name="connsiteX158" fmla="*/ 342053 w 3557693"/>
                  <a:gd name="connsiteY158" fmla="*/ 1645920 h 3694853"/>
                  <a:gd name="connsiteX159" fmla="*/ 474133 w 3557693"/>
                  <a:gd name="connsiteY159" fmla="*/ 1767840 h 3694853"/>
                  <a:gd name="connsiteX160" fmla="*/ 728133 w 3557693"/>
                  <a:gd name="connsiteY160" fmla="*/ 1849120 h 3694853"/>
                  <a:gd name="connsiteX161" fmla="*/ 606213 w 3557693"/>
                  <a:gd name="connsiteY161" fmla="*/ 1849120 h 3694853"/>
                  <a:gd name="connsiteX162" fmla="*/ 474133 w 3557693"/>
                  <a:gd name="connsiteY162" fmla="*/ 1838960 h 3694853"/>
                  <a:gd name="connsiteX163" fmla="*/ 474133 w 3557693"/>
                  <a:gd name="connsiteY163" fmla="*/ 1889760 h 3694853"/>
                  <a:gd name="connsiteX164" fmla="*/ 585893 w 3557693"/>
                  <a:gd name="connsiteY164" fmla="*/ 1889760 h 3694853"/>
                  <a:gd name="connsiteX165" fmla="*/ 789093 w 3557693"/>
                  <a:gd name="connsiteY165" fmla="*/ 1889760 h 3694853"/>
                  <a:gd name="connsiteX166" fmla="*/ 992293 w 3557693"/>
                  <a:gd name="connsiteY166" fmla="*/ 1930400 h 3694853"/>
                  <a:gd name="connsiteX167" fmla="*/ 1266613 w 3557693"/>
                  <a:gd name="connsiteY167" fmla="*/ 1950720 h 3694853"/>
                  <a:gd name="connsiteX168" fmla="*/ 1583845 w 3557693"/>
                  <a:gd name="connsiteY168" fmla="*/ 1992993 h 3694853"/>
                  <a:gd name="connsiteX169" fmla="*/ 1744133 w 3557693"/>
                  <a:gd name="connsiteY169" fmla="*/ 2123440 h 3694853"/>
                  <a:gd name="connsiteX170" fmla="*/ 1794933 w 3557693"/>
                  <a:gd name="connsiteY170" fmla="*/ 2255520 h 3694853"/>
                  <a:gd name="connsiteX171" fmla="*/ 1805093 w 3557693"/>
                  <a:gd name="connsiteY171" fmla="*/ 2499360 h 3694853"/>
                  <a:gd name="connsiteX172" fmla="*/ 1784773 w 3557693"/>
                  <a:gd name="connsiteY172" fmla="*/ 2753360 h 3694853"/>
                  <a:gd name="connsiteX173" fmla="*/ 1733973 w 3557693"/>
                  <a:gd name="connsiteY173" fmla="*/ 3048000 h 3694853"/>
                  <a:gd name="connsiteX174" fmla="*/ 1683173 w 3557693"/>
                  <a:gd name="connsiteY174" fmla="*/ 3342640 h 3694853"/>
                  <a:gd name="connsiteX175" fmla="*/ 1632373 w 3557693"/>
                  <a:gd name="connsiteY175" fmla="*/ 3586480 h 3694853"/>
                  <a:gd name="connsiteX176" fmla="*/ 1825413 w 3557693"/>
                  <a:gd name="connsiteY176" fmla="*/ 3667760 h 3694853"/>
                  <a:gd name="connsiteX177" fmla="*/ 2120053 w 3557693"/>
                  <a:gd name="connsiteY177" fmla="*/ 3677920 h 3694853"/>
                  <a:gd name="connsiteX178" fmla="*/ 2191173 w 3557693"/>
                  <a:gd name="connsiteY178" fmla="*/ 3627120 h 3694853"/>
                  <a:gd name="connsiteX179" fmla="*/ 2181013 w 3557693"/>
                  <a:gd name="connsiteY179" fmla="*/ 3271520 h 3694853"/>
                  <a:gd name="connsiteX180" fmla="*/ 2159909 w 3557693"/>
                  <a:gd name="connsiteY180" fmla="*/ 2353033 h 3694853"/>
                  <a:gd name="connsiteX0" fmla="*/ 2159909 w 3557693"/>
                  <a:gd name="connsiteY0" fmla="*/ 2353033 h 3694853"/>
                  <a:gd name="connsiteX1" fmla="*/ 2303925 w 3557693"/>
                  <a:gd name="connsiteY1" fmla="*/ 2065001 h 3694853"/>
                  <a:gd name="connsiteX2" fmla="*/ 2628053 w 3557693"/>
                  <a:gd name="connsiteY2" fmla="*/ 1838960 h 3694853"/>
                  <a:gd name="connsiteX3" fmla="*/ 3014133 w 3557693"/>
                  <a:gd name="connsiteY3" fmla="*/ 1615440 h 3694853"/>
                  <a:gd name="connsiteX4" fmla="*/ 3288453 w 3557693"/>
                  <a:gd name="connsiteY4" fmla="*/ 1503680 h 3694853"/>
                  <a:gd name="connsiteX5" fmla="*/ 3471333 w 3557693"/>
                  <a:gd name="connsiteY5" fmla="*/ 1391920 h 3694853"/>
                  <a:gd name="connsiteX6" fmla="*/ 3552613 w 3557693"/>
                  <a:gd name="connsiteY6" fmla="*/ 1280160 h 3694853"/>
                  <a:gd name="connsiteX7" fmla="*/ 3501813 w 3557693"/>
                  <a:gd name="connsiteY7" fmla="*/ 1270000 h 3694853"/>
                  <a:gd name="connsiteX8" fmla="*/ 3430693 w 3557693"/>
                  <a:gd name="connsiteY8" fmla="*/ 1371600 h 3694853"/>
                  <a:gd name="connsiteX9" fmla="*/ 3237653 w 3557693"/>
                  <a:gd name="connsiteY9" fmla="*/ 1473200 h 3694853"/>
                  <a:gd name="connsiteX10" fmla="*/ 2922693 w 3557693"/>
                  <a:gd name="connsiteY10" fmla="*/ 1605280 h 3694853"/>
                  <a:gd name="connsiteX11" fmla="*/ 2892213 w 3557693"/>
                  <a:gd name="connsiteY11" fmla="*/ 1595120 h 3694853"/>
                  <a:gd name="connsiteX12" fmla="*/ 2922693 w 3557693"/>
                  <a:gd name="connsiteY12" fmla="*/ 1483360 h 3694853"/>
                  <a:gd name="connsiteX13" fmla="*/ 2983653 w 3557693"/>
                  <a:gd name="connsiteY13" fmla="*/ 1320800 h 3694853"/>
                  <a:gd name="connsiteX14" fmla="*/ 2983653 w 3557693"/>
                  <a:gd name="connsiteY14" fmla="*/ 1270000 h 3694853"/>
                  <a:gd name="connsiteX15" fmla="*/ 2932853 w 3557693"/>
                  <a:gd name="connsiteY15" fmla="*/ 1280160 h 3694853"/>
                  <a:gd name="connsiteX16" fmla="*/ 2902373 w 3557693"/>
                  <a:gd name="connsiteY16" fmla="*/ 1361440 h 3694853"/>
                  <a:gd name="connsiteX17" fmla="*/ 2821093 w 3557693"/>
                  <a:gd name="connsiteY17" fmla="*/ 1584960 h 3694853"/>
                  <a:gd name="connsiteX18" fmla="*/ 2790613 w 3557693"/>
                  <a:gd name="connsiteY18" fmla="*/ 1666240 h 3694853"/>
                  <a:gd name="connsiteX19" fmla="*/ 2668693 w 3557693"/>
                  <a:gd name="connsiteY19" fmla="*/ 1737360 h 3694853"/>
                  <a:gd name="connsiteX20" fmla="*/ 2374053 w 3557693"/>
                  <a:gd name="connsiteY20" fmla="*/ 1899920 h 3694853"/>
                  <a:gd name="connsiteX21" fmla="*/ 2231813 w 3557693"/>
                  <a:gd name="connsiteY21" fmla="*/ 2011680 h 3694853"/>
                  <a:gd name="connsiteX22" fmla="*/ 2313093 w 3557693"/>
                  <a:gd name="connsiteY22" fmla="*/ 1666240 h 3694853"/>
                  <a:gd name="connsiteX23" fmla="*/ 2384213 w 3557693"/>
                  <a:gd name="connsiteY23" fmla="*/ 1280160 h 3694853"/>
                  <a:gd name="connsiteX24" fmla="*/ 2597573 w 3557693"/>
                  <a:gd name="connsiteY24" fmla="*/ 1056640 h 3694853"/>
                  <a:gd name="connsiteX25" fmla="*/ 2668693 w 3557693"/>
                  <a:gd name="connsiteY25" fmla="*/ 894080 h 3694853"/>
                  <a:gd name="connsiteX26" fmla="*/ 2628053 w 3557693"/>
                  <a:gd name="connsiteY26" fmla="*/ 894080 h 3694853"/>
                  <a:gd name="connsiteX27" fmla="*/ 2567093 w 3557693"/>
                  <a:gd name="connsiteY27" fmla="*/ 1026160 h 3694853"/>
                  <a:gd name="connsiteX28" fmla="*/ 2414693 w 3557693"/>
                  <a:gd name="connsiteY28" fmla="*/ 1148080 h 3694853"/>
                  <a:gd name="connsiteX29" fmla="*/ 2465493 w 3557693"/>
                  <a:gd name="connsiteY29" fmla="*/ 975360 h 3694853"/>
                  <a:gd name="connsiteX30" fmla="*/ 2546773 w 3557693"/>
                  <a:gd name="connsiteY30" fmla="*/ 680720 h 3694853"/>
                  <a:gd name="connsiteX31" fmla="*/ 2648373 w 3557693"/>
                  <a:gd name="connsiteY31" fmla="*/ 589280 h 3694853"/>
                  <a:gd name="connsiteX32" fmla="*/ 2729653 w 3557693"/>
                  <a:gd name="connsiteY32" fmla="*/ 497840 h 3694853"/>
                  <a:gd name="connsiteX33" fmla="*/ 2739813 w 3557693"/>
                  <a:gd name="connsiteY33" fmla="*/ 447040 h 3694853"/>
                  <a:gd name="connsiteX34" fmla="*/ 2699173 w 3557693"/>
                  <a:gd name="connsiteY34" fmla="*/ 467360 h 3694853"/>
                  <a:gd name="connsiteX35" fmla="*/ 2628053 w 3557693"/>
                  <a:gd name="connsiteY35" fmla="*/ 548640 h 3694853"/>
                  <a:gd name="connsiteX36" fmla="*/ 2567093 w 3557693"/>
                  <a:gd name="connsiteY36" fmla="*/ 579120 h 3694853"/>
                  <a:gd name="connsiteX37" fmla="*/ 2678853 w 3557693"/>
                  <a:gd name="connsiteY37" fmla="*/ 274320 h 3694853"/>
                  <a:gd name="connsiteX38" fmla="*/ 2729653 w 3557693"/>
                  <a:gd name="connsiteY38" fmla="*/ 40640 h 3694853"/>
                  <a:gd name="connsiteX39" fmla="*/ 2689013 w 3557693"/>
                  <a:gd name="connsiteY39" fmla="*/ 30480 h 3694853"/>
                  <a:gd name="connsiteX40" fmla="*/ 2668693 w 3557693"/>
                  <a:gd name="connsiteY40" fmla="*/ 142240 h 3694853"/>
                  <a:gd name="connsiteX41" fmla="*/ 2617893 w 3557693"/>
                  <a:gd name="connsiteY41" fmla="*/ 314960 h 3694853"/>
                  <a:gd name="connsiteX42" fmla="*/ 2597573 w 3557693"/>
                  <a:gd name="connsiteY42" fmla="*/ 314960 h 3694853"/>
                  <a:gd name="connsiteX43" fmla="*/ 2556933 w 3557693"/>
                  <a:gd name="connsiteY43" fmla="*/ 172720 h 3694853"/>
                  <a:gd name="connsiteX44" fmla="*/ 2526453 w 3557693"/>
                  <a:gd name="connsiteY44" fmla="*/ 81280 h 3694853"/>
                  <a:gd name="connsiteX45" fmla="*/ 2495973 w 3557693"/>
                  <a:gd name="connsiteY45" fmla="*/ 111760 h 3694853"/>
                  <a:gd name="connsiteX46" fmla="*/ 2516293 w 3557693"/>
                  <a:gd name="connsiteY46" fmla="*/ 172720 h 3694853"/>
                  <a:gd name="connsiteX47" fmla="*/ 2546773 w 3557693"/>
                  <a:gd name="connsiteY47" fmla="*/ 284480 h 3694853"/>
                  <a:gd name="connsiteX48" fmla="*/ 2567093 w 3557693"/>
                  <a:gd name="connsiteY48" fmla="*/ 375920 h 3694853"/>
                  <a:gd name="connsiteX49" fmla="*/ 2577253 w 3557693"/>
                  <a:gd name="connsiteY49" fmla="*/ 406400 h 3694853"/>
                  <a:gd name="connsiteX50" fmla="*/ 2495973 w 3557693"/>
                  <a:gd name="connsiteY50" fmla="*/ 640080 h 3694853"/>
                  <a:gd name="connsiteX51" fmla="*/ 2424853 w 3557693"/>
                  <a:gd name="connsiteY51" fmla="*/ 894080 h 3694853"/>
                  <a:gd name="connsiteX52" fmla="*/ 2363893 w 3557693"/>
                  <a:gd name="connsiteY52" fmla="*/ 863600 h 3694853"/>
                  <a:gd name="connsiteX53" fmla="*/ 2262293 w 3557693"/>
                  <a:gd name="connsiteY53" fmla="*/ 690880 h 3694853"/>
                  <a:gd name="connsiteX54" fmla="*/ 2221653 w 3557693"/>
                  <a:gd name="connsiteY54" fmla="*/ 609600 h 3694853"/>
                  <a:gd name="connsiteX55" fmla="*/ 2201333 w 3557693"/>
                  <a:gd name="connsiteY55" fmla="*/ 640080 h 3694853"/>
                  <a:gd name="connsiteX56" fmla="*/ 2241973 w 3557693"/>
                  <a:gd name="connsiteY56" fmla="*/ 741680 h 3694853"/>
                  <a:gd name="connsiteX57" fmla="*/ 2302933 w 3557693"/>
                  <a:gd name="connsiteY57" fmla="*/ 853440 h 3694853"/>
                  <a:gd name="connsiteX58" fmla="*/ 2353733 w 3557693"/>
                  <a:gd name="connsiteY58" fmla="*/ 934720 h 3694853"/>
                  <a:gd name="connsiteX59" fmla="*/ 2384213 w 3557693"/>
                  <a:gd name="connsiteY59" fmla="*/ 965200 h 3694853"/>
                  <a:gd name="connsiteX60" fmla="*/ 2363893 w 3557693"/>
                  <a:gd name="connsiteY60" fmla="*/ 1076960 h 3694853"/>
                  <a:gd name="connsiteX61" fmla="*/ 2262293 w 3557693"/>
                  <a:gd name="connsiteY61" fmla="*/ 1422400 h 3694853"/>
                  <a:gd name="connsiteX62" fmla="*/ 2211493 w 3557693"/>
                  <a:gd name="connsiteY62" fmla="*/ 1676400 h 3694853"/>
                  <a:gd name="connsiteX63" fmla="*/ 2160693 w 3557693"/>
                  <a:gd name="connsiteY63" fmla="*/ 1818640 h 3694853"/>
                  <a:gd name="connsiteX64" fmla="*/ 2089573 w 3557693"/>
                  <a:gd name="connsiteY64" fmla="*/ 1838960 h 3694853"/>
                  <a:gd name="connsiteX65" fmla="*/ 2048933 w 3557693"/>
                  <a:gd name="connsiteY65" fmla="*/ 1686560 h 3694853"/>
                  <a:gd name="connsiteX66" fmla="*/ 1957493 w 3557693"/>
                  <a:gd name="connsiteY66" fmla="*/ 1351280 h 3694853"/>
                  <a:gd name="connsiteX67" fmla="*/ 1845733 w 3557693"/>
                  <a:gd name="connsiteY67" fmla="*/ 894080 h 3694853"/>
                  <a:gd name="connsiteX68" fmla="*/ 1805093 w 3557693"/>
                  <a:gd name="connsiteY68" fmla="*/ 436880 h 3694853"/>
                  <a:gd name="connsiteX69" fmla="*/ 1815253 w 3557693"/>
                  <a:gd name="connsiteY69" fmla="*/ 254000 h 3694853"/>
                  <a:gd name="connsiteX70" fmla="*/ 1774613 w 3557693"/>
                  <a:gd name="connsiteY70" fmla="*/ 213360 h 3694853"/>
                  <a:gd name="connsiteX71" fmla="*/ 1764453 w 3557693"/>
                  <a:gd name="connsiteY71" fmla="*/ 365760 h 3694853"/>
                  <a:gd name="connsiteX72" fmla="*/ 1764453 w 3557693"/>
                  <a:gd name="connsiteY72" fmla="*/ 558800 h 3694853"/>
                  <a:gd name="connsiteX73" fmla="*/ 1774613 w 3557693"/>
                  <a:gd name="connsiteY73" fmla="*/ 670560 h 3694853"/>
                  <a:gd name="connsiteX74" fmla="*/ 1733973 w 3557693"/>
                  <a:gd name="connsiteY74" fmla="*/ 609600 h 3694853"/>
                  <a:gd name="connsiteX75" fmla="*/ 1622213 w 3557693"/>
                  <a:gd name="connsiteY75" fmla="*/ 406400 h 3694853"/>
                  <a:gd name="connsiteX76" fmla="*/ 1571413 w 3557693"/>
                  <a:gd name="connsiteY76" fmla="*/ 142240 h 3694853"/>
                  <a:gd name="connsiteX77" fmla="*/ 1540933 w 3557693"/>
                  <a:gd name="connsiteY77" fmla="*/ 60960 h 3694853"/>
                  <a:gd name="connsiteX78" fmla="*/ 1520613 w 3557693"/>
                  <a:gd name="connsiteY78" fmla="*/ 121920 h 3694853"/>
                  <a:gd name="connsiteX79" fmla="*/ 1551093 w 3557693"/>
                  <a:gd name="connsiteY79" fmla="*/ 365760 h 3694853"/>
                  <a:gd name="connsiteX80" fmla="*/ 1571413 w 3557693"/>
                  <a:gd name="connsiteY80" fmla="*/ 426720 h 3694853"/>
                  <a:gd name="connsiteX81" fmla="*/ 1540933 w 3557693"/>
                  <a:gd name="connsiteY81" fmla="*/ 416560 h 3694853"/>
                  <a:gd name="connsiteX82" fmla="*/ 1439333 w 3557693"/>
                  <a:gd name="connsiteY82" fmla="*/ 335280 h 3694853"/>
                  <a:gd name="connsiteX83" fmla="*/ 1327573 w 3557693"/>
                  <a:gd name="connsiteY83" fmla="*/ 274320 h 3694853"/>
                  <a:gd name="connsiteX84" fmla="*/ 1317413 w 3557693"/>
                  <a:gd name="connsiteY84" fmla="*/ 304800 h 3694853"/>
                  <a:gd name="connsiteX85" fmla="*/ 1429173 w 3557693"/>
                  <a:gd name="connsiteY85" fmla="*/ 396240 h 3694853"/>
                  <a:gd name="connsiteX86" fmla="*/ 1571413 w 3557693"/>
                  <a:gd name="connsiteY86" fmla="*/ 477520 h 3694853"/>
                  <a:gd name="connsiteX87" fmla="*/ 1601893 w 3557693"/>
                  <a:gd name="connsiteY87" fmla="*/ 497840 h 3694853"/>
                  <a:gd name="connsiteX88" fmla="*/ 1683173 w 3557693"/>
                  <a:gd name="connsiteY88" fmla="*/ 629920 h 3694853"/>
                  <a:gd name="connsiteX89" fmla="*/ 1764453 w 3557693"/>
                  <a:gd name="connsiteY89" fmla="*/ 731520 h 3694853"/>
                  <a:gd name="connsiteX90" fmla="*/ 1784773 w 3557693"/>
                  <a:gd name="connsiteY90" fmla="*/ 843280 h 3694853"/>
                  <a:gd name="connsiteX91" fmla="*/ 1815253 w 3557693"/>
                  <a:gd name="connsiteY91" fmla="*/ 1036320 h 3694853"/>
                  <a:gd name="connsiteX92" fmla="*/ 1876213 w 3557693"/>
                  <a:gd name="connsiteY92" fmla="*/ 1310640 h 3694853"/>
                  <a:gd name="connsiteX93" fmla="*/ 1855893 w 3557693"/>
                  <a:gd name="connsiteY93" fmla="*/ 1310640 h 3694853"/>
                  <a:gd name="connsiteX94" fmla="*/ 1591733 w 3557693"/>
                  <a:gd name="connsiteY94" fmla="*/ 1137920 h 3694853"/>
                  <a:gd name="connsiteX95" fmla="*/ 1408853 w 3557693"/>
                  <a:gd name="connsiteY95" fmla="*/ 914400 h 3694853"/>
                  <a:gd name="connsiteX96" fmla="*/ 1327573 w 3557693"/>
                  <a:gd name="connsiteY96" fmla="*/ 782320 h 3694853"/>
                  <a:gd name="connsiteX97" fmla="*/ 1307253 w 3557693"/>
                  <a:gd name="connsiteY97" fmla="*/ 619760 h 3694853"/>
                  <a:gd name="connsiteX98" fmla="*/ 1286933 w 3557693"/>
                  <a:gd name="connsiteY98" fmla="*/ 589280 h 3694853"/>
                  <a:gd name="connsiteX99" fmla="*/ 1256453 w 3557693"/>
                  <a:gd name="connsiteY99" fmla="*/ 670560 h 3694853"/>
                  <a:gd name="connsiteX100" fmla="*/ 1266613 w 3557693"/>
                  <a:gd name="connsiteY100" fmla="*/ 772160 h 3694853"/>
                  <a:gd name="connsiteX101" fmla="*/ 1185333 w 3557693"/>
                  <a:gd name="connsiteY101" fmla="*/ 690880 h 3694853"/>
                  <a:gd name="connsiteX102" fmla="*/ 1012613 w 3557693"/>
                  <a:gd name="connsiteY102" fmla="*/ 508000 h 3694853"/>
                  <a:gd name="connsiteX103" fmla="*/ 941493 w 3557693"/>
                  <a:gd name="connsiteY103" fmla="*/ 375920 h 3694853"/>
                  <a:gd name="connsiteX104" fmla="*/ 890693 w 3557693"/>
                  <a:gd name="connsiteY104" fmla="*/ 294640 h 3694853"/>
                  <a:gd name="connsiteX105" fmla="*/ 860213 w 3557693"/>
                  <a:gd name="connsiteY105" fmla="*/ 294640 h 3694853"/>
                  <a:gd name="connsiteX106" fmla="*/ 880533 w 3557693"/>
                  <a:gd name="connsiteY106" fmla="*/ 365760 h 3694853"/>
                  <a:gd name="connsiteX107" fmla="*/ 982133 w 3557693"/>
                  <a:gd name="connsiteY107" fmla="*/ 548640 h 3694853"/>
                  <a:gd name="connsiteX108" fmla="*/ 1083733 w 3557693"/>
                  <a:gd name="connsiteY108" fmla="*/ 650240 h 3694853"/>
                  <a:gd name="connsiteX109" fmla="*/ 1012613 w 3557693"/>
                  <a:gd name="connsiteY109" fmla="*/ 650240 h 3694853"/>
                  <a:gd name="connsiteX110" fmla="*/ 850053 w 3557693"/>
                  <a:gd name="connsiteY110" fmla="*/ 579120 h 3694853"/>
                  <a:gd name="connsiteX111" fmla="*/ 829733 w 3557693"/>
                  <a:gd name="connsiteY111" fmla="*/ 599440 h 3694853"/>
                  <a:gd name="connsiteX112" fmla="*/ 921173 w 3557693"/>
                  <a:gd name="connsiteY112" fmla="*/ 650240 h 3694853"/>
                  <a:gd name="connsiteX113" fmla="*/ 1073573 w 3557693"/>
                  <a:gd name="connsiteY113" fmla="*/ 711200 h 3694853"/>
                  <a:gd name="connsiteX114" fmla="*/ 1124373 w 3557693"/>
                  <a:gd name="connsiteY114" fmla="*/ 721360 h 3694853"/>
                  <a:gd name="connsiteX115" fmla="*/ 1246293 w 3557693"/>
                  <a:gd name="connsiteY115" fmla="*/ 822960 h 3694853"/>
                  <a:gd name="connsiteX116" fmla="*/ 1286933 w 3557693"/>
                  <a:gd name="connsiteY116" fmla="*/ 853440 h 3694853"/>
                  <a:gd name="connsiteX117" fmla="*/ 1398693 w 3557693"/>
                  <a:gd name="connsiteY117" fmla="*/ 985520 h 3694853"/>
                  <a:gd name="connsiteX118" fmla="*/ 1500293 w 3557693"/>
                  <a:gd name="connsiteY118" fmla="*/ 1117600 h 3694853"/>
                  <a:gd name="connsiteX119" fmla="*/ 1683173 w 3557693"/>
                  <a:gd name="connsiteY119" fmla="*/ 1290320 h 3694853"/>
                  <a:gd name="connsiteX120" fmla="*/ 1845733 w 3557693"/>
                  <a:gd name="connsiteY120" fmla="*/ 1422400 h 3694853"/>
                  <a:gd name="connsiteX121" fmla="*/ 1866053 w 3557693"/>
                  <a:gd name="connsiteY121" fmla="*/ 1473200 h 3694853"/>
                  <a:gd name="connsiteX122" fmla="*/ 1886373 w 3557693"/>
                  <a:gd name="connsiteY122" fmla="*/ 1625600 h 3694853"/>
                  <a:gd name="connsiteX123" fmla="*/ 1896533 w 3557693"/>
                  <a:gd name="connsiteY123" fmla="*/ 1717040 h 3694853"/>
                  <a:gd name="connsiteX124" fmla="*/ 1886373 w 3557693"/>
                  <a:gd name="connsiteY124" fmla="*/ 1879600 h 3694853"/>
                  <a:gd name="connsiteX125" fmla="*/ 1774613 w 3557693"/>
                  <a:gd name="connsiteY125" fmla="*/ 1828800 h 3694853"/>
                  <a:gd name="connsiteX126" fmla="*/ 1500293 w 3557693"/>
                  <a:gd name="connsiteY126" fmla="*/ 1778000 h 3694853"/>
                  <a:gd name="connsiteX127" fmla="*/ 1256453 w 3557693"/>
                  <a:gd name="connsiteY127" fmla="*/ 1706880 h 3694853"/>
                  <a:gd name="connsiteX128" fmla="*/ 900853 w 3557693"/>
                  <a:gd name="connsiteY128" fmla="*/ 1574800 h 3694853"/>
                  <a:gd name="connsiteX129" fmla="*/ 667173 w 3557693"/>
                  <a:gd name="connsiteY129" fmla="*/ 1341120 h 3694853"/>
                  <a:gd name="connsiteX130" fmla="*/ 514773 w 3557693"/>
                  <a:gd name="connsiteY130" fmla="*/ 1137920 h 3694853"/>
                  <a:gd name="connsiteX131" fmla="*/ 423333 w 3557693"/>
                  <a:gd name="connsiteY131" fmla="*/ 1036320 h 3694853"/>
                  <a:gd name="connsiteX132" fmla="*/ 362373 w 3557693"/>
                  <a:gd name="connsiteY132" fmla="*/ 1046480 h 3694853"/>
                  <a:gd name="connsiteX133" fmla="*/ 443653 w 3557693"/>
                  <a:gd name="connsiteY133" fmla="*/ 1137920 h 3694853"/>
                  <a:gd name="connsiteX134" fmla="*/ 565573 w 3557693"/>
                  <a:gd name="connsiteY134" fmla="*/ 1320800 h 3694853"/>
                  <a:gd name="connsiteX135" fmla="*/ 626533 w 3557693"/>
                  <a:gd name="connsiteY135" fmla="*/ 1402080 h 3694853"/>
                  <a:gd name="connsiteX136" fmla="*/ 555413 w 3557693"/>
                  <a:gd name="connsiteY136" fmla="*/ 1391920 h 3694853"/>
                  <a:gd name="connsiteX137" fmla="*/ 382693 w 3557693"/>
                  <a:gd name="connsiteY137" fmla="*/ 1300480 h 3694853"/>
                  <a:gd name="connsiteX138" fmla="*/ 209973 w 3557693"/>
                  <a:gd name="connsiteY138" fmla="*/ 1178560 h 3694853"/>
                  <a:gd name="connsiteX139" fmla="*/ 47413 w 3557693"/>
                  <a:gd name="connsiteY139" fmla="*/ 1046480 h 3694853"/>
                  <a:gd name="connsiteX140" fmla="*/ 6773 w 3557693"/>
                  <a:gd name="connsiteY140" fmla="*/ 1056640 h 3694853"/>
                  <a:gd name="connsiteX141" fmla="*/ 88053 w 3557693"/>
                  <a:gd name="connsiteY141" fmla="*/ 1127760 h 3694853"/>
                  <a:gd name="connsiteX142" fmla="*/ 362373 w 3557693"/>
                  <a:gd name="connsiteY142" fmla="*/ 1351280 h 3694853"/>
                  <a:gd name="connsiteX143" fmla="*/ 606213 w 3557693"/>
                  <a:gd name="connsiteY143" fmla="*/ 1463040 h 3694853"/>
                  <a:gd name="connsiteX144" fmla="*/ 707813 w 3557693"/>
                  <a:gd name="connsiteY144" fmla="*/ 1483360 h 3694853"/>
                  <a:gd name="connsiteX145" fmla="*/ 758613 w 3557693"/>
                  <a:gd name="connsiteY145" fmla="*/ 1544320 h 3694853"/>
                  <a:gd name="connsiteX146" fmla="*/ 819573 w 3557693"/>
                  <a:gd name="connsiteY146" fmla="*/ 1595120 h 3694853"/>
                  <a:gd name="connsiteX147" fmla="*/ 911013 w 3557693"/>
                  <a:gd name="connsiteY147" fmla="*/ 1645920 h 3694853"/>
                  <a:gd name="connsiteX148" fmla="*/ 1236133 w 3557693"/>
                  <a:gd name="connsiteY148" fmla="*/ 1767840 h 3694853"/>
                  <a:gd name="connsiteX149" fmla="*/ 1540933 w 3557693"/>
                  <a:gd name="connsiteY149" fmla="*/ 1879600 h 3694853"/>
                  <a:gd name="connsiteX150" fmla="*/ 1652693 w 3557693"/>
                  <a:gd name="connsiteY150" fmla="*/ 1950720 h 3694853"/>
                  <a:gd name="connsiteX151" fmla="*/ 1469813 w 3557693"/>
                  <a:gd name="connsiteY151" fmla="*/ 1920240 h 3694853"/>
                  <a:gd name="connsiteX152" fmla="*/ 1286933 w 3557693"/>
                  <a:gd name="connsiteY152" fmla="*/ 1920240 h 3694853"/>
                  <a:gd name="connsiteX153" fmla="*/ 1053253 w 3557693"/>
                  <a:gd name="connsiteY153" fmla="*/ 1899920 h 3694853"/>
                  <a:gd name="connsiteX154" fmla="*/ 809413 w 3557693"/>
                  <a:gd name="connsiteY154" fmla="*/ 1828800 h 3694853"/>
                  <a:gd name="connsiteX155" fmla="*/ 545253 w 3557693"/>
                  <a:gd name="connsiteY155" fmla="*/ 1737360 h 3694853"/>
                  <a:gd name="connsiteX156" fmla="*/ 514773 w 3557693"/>
                  <a:gd name="connsiteY156" fmla="*/ 1727200 h 3694853"/>
                  <a:gd name="connsiteX157" fmla="*/ 382693 w 3557693"/>
                  <a:gd name="connsiteY157" fmla="*/ 1635760 h 3694853"/>
                  <a:gd name="connsiteX158" fmla="*/ 342053 w 3557693"/>
                  <a:gd name="connsiteY158" fmla="*/ 1645920 h 3694853"/>
                  <a:gd name="connsiteX159" fmla="*/ 474133 w 3557693"/>
                  <a:gd name="connsiteY159" fmla="*/ 1767840 h 3694853"/>
                  <a:gd name="connsiteX160" fmla="*/ 728133 w 3557693"/>
                  <a:gd name="connsiteY160" fmla="*/ 1849120 h 3694853"/>
                  <a:gd name="connsiteX161" fmla="*/ 606213 w 3557693"/>
                  <a:gd name="connsiteY161" fmla="*/ 1849120 h 3694853"/>
                  <a:gd name="connsiteX162" fmla="*/ 474133 w 3557693"/>
                  <a:gd name="connsiteY162" fmla="*/ 1838960 h 3694853"/>
                  <a:gd name="connsiteX163" fmla="*/ 474133 w 3557693"/>
                  <a:gd name="connsiteY163" fmla="*/ 1889760 h 3694853"/>
                  <a:gd name="connsiteX164" fmla="*/ 585893 w 3557693"/>
                  <a:gd name="connsiteY164" fmla="*/ 1889760 h 3694853"/>
                  <a:gd name="connsiteX165" fmla="*/ 789093 w 3557693"/>
                  <a:gd name="connsiteY165" fmla="*/ 1889760 h 3694853"/>
                  <a:gd name="connsiteX166" fmla="*/ 992293 w 3557693"/>
                  <a:gd name="connsiteY166" fmla="*/ 1930400 h 3694853"/>
                  <a:gd name="connsiteX167" fmla="*/ 1266613 w 3557693"/>
                  <a:gd name="connsiteY167" fmla="*/ 1950720 h 3694853"/>
                  <a:gd name="connsiteX168" fmla="*/ 1583845 w 3557693"/>
                  <a:gd name="connsiteY168" fmla="*/ 1992993 h 3694853"/>
                  <a:gd name="connsiteX169" fmla="*/ 1744133 w 3557693"/>
                  <a:gd name="connsiteY169" fmla="*/ 2123440 h 3694853"/>
                  <a:gd name="connsiteX170" fmla="*/ 1794933 w 3557693"/>
                  <a:gd name="connsiteY170" fmla="*/ 2255520 h 3694853"/>
                  <a:gd name="connsiteX171" fmla="*/ 1805093 w 3557693"/>
                  <a:gd name="connsiteY171" fmla="*/ 2499360 h 3694853"/>
                  <a:gd name="connsiteX172" fmla="*/ 1784773 w 3557693"/>
                  <a:gd name="connsiteY172" fmla="*/ 2753360 h 3694853"/>
                  <a:gd name="connsiteX173" fmla="*/ 1733973 w 3557693"/>
                  <a:gd name="connsiteY173" fmla="*/ 3048000 h 3694853"/>
                  <a:gd name="connsiteX174" fmla="*/ 1683173 w 3557693"/>
                  <a:gd name="connsiteY174" fmla="*/ 3342640 h 3694853"/>
                  <a:gd name="connsiteX175" fmla="*/ 1632373 w 3557693"/>
                  <a:gd name="connsiteY175" fmla="*/ 3586480 h 3694853"/>
                  <a:gd name="connsiteX176" fmla="*/ 1825413 w 3557693"/>
                  <a:gd name="connsiteY176" fmla="*/ 3667760 h 3694853"/>
                  <a:gd name="connsiteX177" fmla="*/ 2120053 w 3557693"/>
                  <a:gd name="connsiteY177" fmla="*/ 3677920 h 3694853"/>
                  <a:gd name="connsiteX178" fmla="*/ 2191173 w 3557693"/>
                  <a:gd name="connsiteY178" fmla="*/ 3627120 h 3694853"/>
                  <a:gd name="connsiteX179" fmla="*/ 2181013 w 3557693"/>
                  <a:gd name="connsiteY179" fmla="*/ 3271520 h 3694853"/>
                  <a:gd name="connsiteX180" fmla="*/ 2159909 w 3557693"/>
                  <a:gd name="connsiteY180" fmla="*/ 2353033 h 3694853"/>
                  <a:gd name="connsiteX0" fmla="*/ 2159909 w 3557693"/>
                  <a:gd name="connsiteY0" fmla="*/ 2353033 h 3694853"/>
                  <a:gd name="connsiteX1" fmla="*/ 2303925 w 3557693"/>
                  <a:gd name="connsiteY1" fmla="*/ 2065001 h 3694853"/>
                  <a:gd name="connsiteX2" fmla="*/ 2628053 w 3557693"/>
                  <a:gd name="connsiteY2" fmla="*/ 1838960 h 3694853"/>
                  <a:gd name="connsiteX3" fmla="*/ 3014133 w 3557693"/>
                  <a:gd name="connsiteY3" fmla="*/ 1615440 h 3694853"/>
                  <a:gd name="connsiteX4" fmla="*/ 3288453 w 3557693"/>
                  <a:gd name="connsiteY4" fmla="*/ 1503680 h 3694853"/>
                  <a:gd name="connsiteX5" fmla="*/ 3471333 w 3557693"/>
                  <a:gd name="connsiteY5" fmla="*/ 1391920 h 3694853"/>
                  <a:gd name="connsiteX6" fmla="*/ 3552613 w 3557693"/>
                  <a:gd name="connsiteY6" fmla="*/ 1280160 h 3694853"/>
                  <a:gd name="connsiteX7" fmla="*/ 3501813 w 3557693"/>
                  <a:gd name="connsiteY7" fmla="*/ 1270000 h 3694853"/>
                  <a:gd name="connsiteX8" fmla="*/ 3430693 w 3557693"/>
                  <a:gd name="connsiteY8" fmla="*/ 1371600 h 3694853"/>
                  <a:gd name="connsiteX9" fmla="*/ 3237653 w 3557693"/>
                  <a:gd name="connsiteY9" fmla="*/ 1473200 h 3694853"/>
                  <a:gd name="connsiteX10" fmla="*/ 2922693 w 3557693"/>
                  <a:gd name="connsiteY10" fmla="*/ 1605280 h 3694853"/>
                  <a:gd name="connsiteX11" fmla="*/ 2892213 w 3557693"/>
                  <a:gd name="connsiteY11" fmla="*/ 1595120 h 3694853"/>
                  <a:gd name="connsiteX12" fmla="*/ 2922693 w 3557693"/>
                  <a:gd name="connsiteY12" fmla="*/ 1483360 h 3694853"/>
                  <a:gd name="connsiteX13" fmla="*/ 2983653 w 3557693"/>
                  <a:gd name="connsiteY13" fmla="*/ 1320800 h 3694853"/>
                  <a:gd name="connsiteX14" fmla="*/ 2983653 w 3557693"/>
                  <a:gd name="connsiteY14" fmla="*/ 1270000 h 3694853"/>
                  <a:gd name="connsiteX15" fmla="*/ 2932853 w 3557693"/>
                  <a:gd name="connsiteY15" fmla="*/ 1280160 h 3694853"/>
                  <a:gd name="connsiteX16" fmla="*/ 2902373 w 3557693"/>
                  <a:gd name="connsiteY16" fmla="*/ 1361440 h 3694853"/>
                  <a:gd name="connsiteX17" fmla="*/ 2821093 w 3557693"/>
                  <a:gd name="connsiteY17" fmla="*/ 1584960 h 3694853"/>
                  <a:gd name="connsiteX18" fmla="*/ 2790613 w 3557693"/>
                  <a:gd name="connsiteY18" fmla="*/ 1666240 h 3694853"/>
                  <a:gd name="connsiteX19" fmla="*/ 2591957 w 3557693"/>
                  <a:gd name="connsiteY19" fmla="*/ 1776969 h 3694853"/>
                  <a:gd name="connsiteX20" fmla="*/ 2374053 w 3557693"/>
                  <a:gd name="connsiteY20" fmla="*/ 1899920 h 3694853"/>
                  <a:gd name="connsiteX21" fmla="*/ 2231813 w 3557693"/>
                  <a:gd name="connsiteY21" fmla="*/ 2011680 h 3694853"/>
                  <a:gd name="connsiteX22" fmla="*/ 2313093 w 3557693"/>
                  <a:gd name="connsiteY22" fmla="*/ 1666240 h 3694853"/>
                  <a:gd name="connsiteX23" fmla="*/ 2384213 w 3557693"/>
                  <a:gd name="connsiteY23" fmla="*/ 1280160 h 3694853"/>
                  <a:gd name="connsiteX24" fmla="*/ 2597573 w 3557693"/>
                  <a:gd name="connsiteY24" fmla="*/ 1056640 h 3694853"/>
                  <a:gd name="connsiteX25" fmla="*/ 2668693 w 3557693"/>
                  <a:gd name="connsiteY25" fmla="*/ 894080 h 3694853"/>
                  <a:gd name="connsiteX26" fmla="*/ 2628053 w 3557693"/>
                  <a:gd name="connsiteY26" fmla="*/ 894080 h 3694853"/>
                  <a:gd name="connsiteX27" fmla="*/ 2567093 w 3557693"/>
                  <a:gd name="connsiteY27" fmla="*/ 1026160 h 3694853"/>
                  <a:gd name="connsiteX28" fmla="*/ 2414693 w 3557693"/>
                  <a:gd name="connsiteY28" fmla="*/ 1148080 h 3694853"/>
                  <a:gd name="connsiteX29" fmla="*/ 2465493 w 3557693"/>
                  <a:gd name="connsiteY29" fmla="*/ 975360 h 3694853"/>
                  <a:gd name="connsiteX30" fmla="*/ 2546773 w 3557693"/>
                  <a:gd name="connsiteY30" fmla="*/ 680720 h 3694853"/>
                  <a:gd name="connsiteX31" fmla="*/ 2648373 w 3557693"/>
                  <a:gd name="connsiteY31" fmla="*/ 589280 h 3694853"/>
                  <a:gd name="connsiteX32" fmla="*/ 2729653 w 3557693"/>
                  <a:gd name="connsiteY32" fmla="*/ 497840 h 3694853"/>
                  <a:gd name="connsiteX33" fmla="*/ 2739813 w 3557693"/>
                  <a:gd name="connsiteY33" fmla="*/ 447040 h 3694853"/>
                  <a:gd name="connsiteX34" fmla="*/ 2699173 w 3557693"/>
                  <a:gd name="connsiteY34" fmla="*/ 467360 h 3694853"/>
                  <a:gd name="connsiteX35" fmla="*/ 2628053 w 3557693"/>
                  <a:gd name="connsiteY35" fmla="*/ 548640 h 3694853"/>
                  <a:gd name="connsiteX36" fmla="*/ 2567093 w 3557693"/>
                  <a:gd name="connsiteY36" fmla="*/ 579120 h 3694853"/>
                  <a:gd name="connsiteX37" fmla="*/ 2678853 w 3557693"/>
                  <a:gd name="connsiteY37" fmla="*/ 274320 h 3694853"/>
                  <a:gd name="connsiteX38" fmla="*/ 2729653 w 3557693"/>
                  <a:gd name="connsiteY38" fmla="*/ 40640 h 3694853"/>
                  <a:gd name="connsiteX39" fmla="*/ 2689013 w 3557693"/>
                  <a:gd name="connsiteY39" fmla="*/ 30480 h 3694853"/>
                  <a:gd name="connsiteX40" fmla="*/ 2668693 w 3557693"/>
                  <a:gd name="connsiteY40" fmla="*/ 142240 h 3694853"/>
                  <a:gd name="connsiteX41" fmla="*/ 2617893 w 3557693"/>
                  <a:gd name="connsiteY41" fmla="*/ 314960 h 3694853"/>
                  <a:gd name="connsiteX42" fmla="*/ 2597573 w 3557693"/>
                  <a:gd name="connsiteY42" fmla="*/ 314960 h 3694853"/>
                  <a:gd name="connsiteX43" fmla="*/ 2556933 w 3557693"/>
                  <a:gd name="connsiteY43" fmla="*/ 172720 h 3694853"/>
                  <a:gd name="connsiteX44" fmla="*/ 2526453 w 3557693"/>
                  <a:gd name="connsiteY44" fmla="*/ 81280 h 3694853"/>
                  <a:gd name="connsiteX45" fmla="*/ 2495973 w 3557693"/>
                  <a:gd name="connsiteY45" fmla="*/ 111760 h 3694853"/>
                  <a:gd name="connsiteX46" fmla="*/ 2516293 w 3557693"/>
                  <a:gd name="connsiteY46" fmla="*/ 172720 h 3694853"/>
                  <a:gd name="connsiteX47" fmla="*/ 2546773 w 3557693"/>
                  <a:gd name="connsiteY47" fmla="*/ 284480 h 3694853"/>
                  <a:gd name="connsiteX48" fmla="*/ 2567093 w 3557693"/>
                  <a:gd name="connsiteY48" fmla="*/ 375920 h 3694853"/>
                  <a:gd name="connsiteX49" fmla="*/ 2577253 w 3557693"/>
                  <a:gd name="connsiteY49" fmla="*/ 406400 h 3694853"/>
                  <a:gd name="connsiteX50" fmla="*/ 2495973 w 3557693"/>
                  <a:gd name="connsiteY50" fmla="*/ 640080 h 3694853"/>
                  <a:gd name="connsiteX51" fmla="*/ 2424853 w 3557693"/>
                  <a:gd name="connsiteY51" fmla="*/ 894080 h 3694853"/>
                  <a:gd name="connsiteX52" fmla="*/ 2363893 w 3557693"/>
                  <a:gd name="connsiteY52" fmla="*/ 863600 h 3694853"/>
                  <a:gd name="connsiteX53" fmla="*/ 2262293 w 3557693"/>
                  <a:gd name="connsiteY53" fmla="*/ 690880 h 3694853"/>
                  <a:gd name="connsiteX54" fmla="*/ 2221653 w 3557693"/>
                  <a:gd name="connsiteY54" fmla="*/ 609600 h 3694853"/>
                  <a:gd name="connsiteX55" fmla="*/ 2201333 w 3557693"/>
                  <a:gd name="connsiteY55" fmla="*/ 640080 h 3694853"/>
                  <a:gd name="connsiteX56" fmla="*/ 2241973 w 3557693"/>
                  <a:gd name="connsiteY56" fmla="*/ 741680 h 3694853"/>
                  <a:gd name="connsiteX57" fmla="*/ 2302933 w 3557693"/>
                  <a:gd name="connsiteY57" fmla="*/ 853440 h 3694853"/>
                  <a:gd name="connsiteX58" fmla="*/ 2353733 w 3557693"/>
                  <a:gd name="connsiteY58" fmla="*/ 934720 h 3694853"/>
                  <a:gd name="connsiteX59" fmla="*/ 2384213 w 3557693"/>
                  <a:gd name="connsiteY59" fmla="*/ 965200 h 3694853"/>
                  <a:gd name="connsiteX60" fmla="*/ 2363893 w 3557693"/>
                  <a:gd name="connsiteY60" fmla="*/ 1076960 h 3694853"/>
                  <a:gd name="connsiteX61" fmla="*/ 2262293 w 3557693"/>
                  <a:gd name="connsiteY61" fmla="*/ 1422400 h 3694853"/>
                  <a:gd name="connsiteX62" fmla="*/ 2211493 w 3557693"/>
                  <a:gd name="connsiteY62" fmla="*/ 1676400 h 3694853"/>
                  <a:gd name="connsiteX63" fmla="*/ 2160693 w 3557693"/>
                  <a:gd name="connsiteY63" fmla="*/ 1818640 h 3694853"/>
                  <a:gd name="connsiteX64" fmla="*/ 2089573 w 3557693"/>
                  <a:gd name="connsiteY64" fmla="*/ 1838960 h 3694853"/>
                  <a:gd name="connsiteX65" fmla="*/ 2048933 w 3557693"/>
                  <a:gd name="connsiteY65" fmla="*/ 1686560 h 3694853"/>
                  <a:gd name="connsiteX66" fmla="*/ 1957493 w 3557693"/>
                  <a:gd name="connsiteY66" fmla="*/ 1351280 h 3694853"/>
                  <a:gd name="connsiteX67" fmla="*/ 1845733 w 3557693"/>
                  <a:gd name="connsiteY67" fmla="*/ 894080 h 3694853"/>
                  <a:gd name="connsiteX68" fmla="*/ 1805093 w 3557693"/>
                  <a:gd name="connsiteY68" fmla="*/ 436880 h 3694853"/>
                  <a:gd name="connsiteX69" fmla="*/ 1815253 w 3557693"/>
                  <a:gd name="connsiteY69" fmla="*/ 254000 h 3694853"/>
                  <a:gd name="connsiteX70" fmla="*/ 1774613 w 3557693"/>
                  <a:gd name="connsiteY70" fmla="*/ 213360 h 3694853"/>
                  <a:gd name="connsiteX71" fmla="*/ 1764453 w 3557693"/>
                  <a:gd name="connsiteY71" fmla="*/ 365760 h 3694853"/>
                  <a:gd name="connsiteX72" fmla="*/ 1764453 w 3557693"/>
                  <a:gd name="connsiteY72" fmla="*/ 558800 h 3694853"/>
                  <a:gd name="connsiteX73" fmla="*/ 1774613 w 3557693"/>
                  <a:gd name="connsiteY73" fmla="*/ 670560 h 3694853"/>
                  <a:gd name="connsiteX74" fmla="*/ 1733973 w 3557693"/>
                  <a:gd name="connsiteY74" fmla="*/ 609600 h 3694853"/>
                  <a:gd name="connsiteX75" fmla="*/ 1622213 w 3557693"/>
                  <a:gd name="connsiteY75" fmla="*/ 406400 h 3694853"/>
                  <a:gd name="connsiteX76" fmla="*/ 1571413 w 3557693"/>
                  <a:gd name="connsiteY76" fmla="*/ 142240 h 3694853"/>
                  <a:gd name="connsiteX77" fmla="*/ 1540933 w 3557693"/>
                  <a:gd name="connsiteY77" fmla="*/ 60960 h 3694853"/>
                  <a:gd name="connsiteX78" fmla="*/ 1520613 w 3557693"/>
                  <a:gd name="connsiteY78" fmla="*/ 121920 h 3694853"/>
                  <a:gd name="connsiteX79" fmla="*/ 1551093 w 3557693"/>
                  <a:gd name="connsiteY79" fmla="*/ 365760 h 3694853"/>
                  <a:gd name="connsiteX80" fmla="*/ 1571413 w 3557693"/>
                  <a:gd name="connsiteY80" fmla="*/ 426720 h 3694853"/>
                  <a:gd name="connsiteX81" fmla="*/ 1540933 w 3557693"/>
                  <a:gd name="connsiteY81" fmla="*/ 416560 h 3694853"/>
                  <a:gd name="connsiteX82" fmla="*/ 1439333 w 3557693"/>
                  <a:gd name="connsiteY82" fmla="*/ 335280 h 3694853"/>
                  <a:gd name="connsiteX83" fmla="*/ 1327573 w 3557693"/>
                  <a:gd name="connsiteY83" fmla="*/ 274320 h 3694853"/>
                  <a:gd name="connsiteX84" fmla="*/ 1317413 w 3557693"/>
                  <a:gd name="connsiteY84" fmla="*/ 304800 h 3694853"/>
                  <a:gd name="connsiteX85" fmla="*/ 1429173 w 3557693"/>
                  <a:gd name="connsiteY85" fmla="*/ 396240 h 3694853"/>
                  <a:gd name="connsiteX86" fmla="*/ 1571413 w 3557693"/>
                  <a:gd name="connsiteY86" fmla="*/ 477520 h 3694853"/>
                  <a:gd name="connsiteX87" fmla="*/ 1601893 w 3557693"/>
                  <a:gd name="connsiteY87" fmla="*/ 497840 h 3694853"/>
                  <a:gd name="connsiteX88" fmla="*/ 1683173 w 3557693"/>
                  <a:gd name="connsiteY88" fmla="*/ 629920 h 3694853"/>
                  <a:gd name="connsiteX89" fmla="*/ 1764453 w 3557693"/>
                  <a:gd name="connsiteY89" fmla="*/ 731520 h 3694853"/>
                  <a:gd name="connsiteX90" fmla="*/ 1784773 w 3557693"/>
                  <a:gd name="connsiteY90" fmla="*/ 843280 h 3694853"/>
                  <a:gd name="connsiteX91" fmla="*/ 1815253 w 3557693"/>
                  <a:gd name="connsiteY91" fmla="*/ 1036320 h 3694853"/>
                  <a:gd name="connsiteX92" fmla="*/ 1876213 w 3557693"/>
                  <a:gd name="connsiteY92" fmla="*/ 1310640 h 3694853"/>
                  <a:gd name="connsiteX93" fmla="*/ 1855893 w 3557693"/>
                  <a:gd name="connsiteY93" fmla="*/ 1310640 h 3694853"/>
                  <a:gd name="connsiteX94" fmla="*/ 1591733 w 3557693"/>
                  <a:gd name="connsiteY94" fmla="*/ 1137920 h 3694853"/>
                  <a:gd name="connsiteX95" fmla="*/ 1408853 w 3557693"/>
                  <a:gd name="connsiteY95" fmla="*/ 914400 h 3694853"/>
                  <a:gd name="connsiteX96" fmla="*/ 1327573 w 3557693"/>
                  <a:gd name="connsiteY96" fmla="*/ 782320 h 3694853"/>
                  <a:gd name="connsiteX97" fmla="*/ 1307253 w 3557693"/>
                  <a:gd name="connsiteY97" fmla="*/ 619760 h 3694853"/>
                  <a:gd name="connsiteX98" fmla="*/ 1286933 w 3557693"/>
                  <a:gd name="connsiteY98" fmla="*/ 589280 h 3694853"/>
                  <a:gd name="connsiteX99" fmla="*/ 1256453 w 3557693"/>
                  <a:gd name="connsiteY99" fmla="*/ 670560 h 3694853"/>
                  <a:gd name="connsiteX100" fmla="*/ 1266613 w 3557693"/>
                  <a:gd name="connsiteY100" fmla="*/ 772160 h 3694853"/>
                  <a:gd name="connsiteX101" fmla="*/ 1185333 w 3557693"/>
                  <a:gd name="connsiteY101" fmla="*/ 690880 h 3694853"/>
                  <a:gd name="connsiteX102" fmla="*/ 1012613 w 3557693"/>
                  <a:gd name="connsiteY102" fmla="*/ 508000 h 3694853"/>
                  <a:gd name="connsiteX103" fmla="*/ 941493 w 3557693"/>
                  <a:gd name="connsiteY103" fmla="*/ 375920 h 3694853"/>
                  <a:gd name="connsiteX104" fmla="*/ 890693 w 3557693"/>
                  <a:gd name="connsiteY104" fmla="*/ 294640 h 3694853"/>
                  <a:gd name="connsiteX105" fmla="*/ 860213 w 3557693"/>
                  <a:gd name="connsiteY105" fmla="*/ 294640 h 3694853"/>
                  <a:gd name="connsiteX106" fmla="*/ 880533 w 3557693"/>
                  <a:gd name="connsiteY106" fmla="*/ 365760 h 3694853"/>
                  <a:gd name="connsiteX107" fmla="*/ 982133 w 3557693"/>
                  <a:gd name="connsiteY107" fmla="*/ 548640 h 3694853"/>
                  <a:gd name="connsiteX108" fmla="*/ 1083733 w 3557693"/>
                  <a:gd name="connsiteY108" fmla="*/ 650240 h 3694853"/>
                  <a:gd name="connsiteX109" fmla="*/ 1012613 w 3557693"/>
                  <a:gd name="connsiteY109" fmla="*/ 650240 h 3694853"/>
                  <a:gd name="connsiteX110" fmla="*/ 850053 w 3557693"/>
                  <a:gd name="connsiteY110" fmla="*/ 579120 h 3694853"/>
                  <a:gd name="connsiteX111" fmla="*/ 829733 w 3557693"/>
                  <a:gd name="connsiteY111" fmla="*/ 599440 h 3694853"/>
                  <a:gd name="connsiteX112" fmla="*/ 921173 w 3557693"/>
                  <a:gd name="connsiteY112" fmla="*/ 650240 h 3694853"/>
                  <a:gd name="connsiteX113" fmla="*/ 1073573 w 3557693"/>
                  <a:gd name="connsiteY113" fmla="*/ 711200 h 3694853"/>
                  <a:gd name="connsiteX114" fmla="*/ 1124373 w 3557693"/>
                  <a:gd name="connsiteY114" fmla="*/ 721360 h 3694853"/>
                  <a:gd name="connsiteX115" fmla="*/ 1246293 w 3557693"/>
                  <a:gd name="connsiteY115" fmla="*/ 822960 h 3694853"/>
                  <a:gd name="connsiteX116" fmla="*/ 1286933 w 3557693"/>
                  <a:gd name="connsiteY116" fmla="*/ 853440 h 3694853"/>
                  <a:gd name="connsiteX117" fmla="*/ 1398693 w 3557693"/>
                  <a:gd name="connsiteY117" fmla="*/ 985520 h 3694853"/>
                  <a:gd name="connsiteX118" fmla="*/ 1500293 w 3557693"/>
                  <a:gd name="connsiteY118" fmla="*/ 1117600 h 3694853"/>
                  <a:gd name="connsiteX119" fmla="*/ 1683173 w 3557693"/>
                  <a:gd name="connsiteY119" fmla="*/ 1290320 h 3694853"/>
                  <a:gd name="connsiteX120" fmla="*/ 1845733 w 3557693"/>
                  <a:gd name="connsiteY120" fmla="*/ 1422400 h 3694853"/>
                  <a:gd name="connsiteX121" fmla="*/ 1866053 w 3557693"/>
                  <a:gd name="connsiteY121" fmla="*/ 1473200 h 3694853"/>
                  <a:gd name="connsiteX122" fmla="*/ 1886373 w 3557693"/>
                  <a:gd name="connsiteY122" fmla="*/ 1625600 h 3694853"/>
                  <a:gd name="connsiteX123" fmla="*/ 1896533 w 3557693"/>
                  <a:gd name="connsiteY123" fmla="*/ 1717040 h 3694853"/>
                  <a:gd name="connsiteX124" fmla="*/ 1886373 w 3557693"/>
                  <a:gd name="connsiteY124" fmla="*/ 1879600 h 3694853"/>
                  <a:gd name="connsiteX125" fmla="*/ 1774613 w 3557693"/>
                  <a:gd name="connsiteY125" fmla="*/ 1828800 h 3694853"/>
                  <a:gd name="connsiteX126" fmla="*/ 1500293 w 3557693"/>
                  <a:gd name="connsiteY126" fmla="*/ 1778000 h 3694853"/>
                  <a:gd name="connsiteX127" fmla="*/ 1256453 w 3557693"/>
                  <a:gd name="connsiteY127" fmla="*/ 1706880 h 3694853"/>
                  <a:gd name="connsiteX128" fmla="*/ 900853 w 3557693"/>
                  <a:gd name="connsiteY128" fmla="*/ 1574800 h 3694853"/>
                  <a:gd name="connsiteX129" fmla="*/ 667173 w 3557693"/>
                  <a:gd name="connsiteY129" fmla="*/ 1341120 h 3694853"/>
                  <a:gd name="connsiteX130" fmla="*/ 514773 w 3557693"/>
                  <a:gd name="connsiteY130" fmla="*/ 1137920 h 3694853"/>
                  <a:gd name="connsiteX131" fmla="*/ 423333 w 3557693"/>
                  <a:gd name="connsiteY131" fmla="*/ 1036320 h 3694853"/>
                  <a:gd name="connsiteX132" fmla="*/ 362373 w 3557693"/>
                  <a:gd name="connsiteY132" fmla="*/ 1046480 h 3694853"/>
                  <a:gd name="connsiteX133" fmla="*/ 443653 w 3557693"/>
                  <a:gd name="connsiteY133" fmla="*/ 1137920 h 3694853"/>
                  <a:gd name="connsiteX134" fmla="*/ 565573 w 3557693"/>
                  <a:gd name="connsiteY134" fmla="*/ 1320800 h 3694853"/>
                  <a:gd name="connsiteX135" fmla="*/ 626533 w 3557693"/>
                  <a:gd name="connsiteY135" fmla="*/ 1402080 h 3694853"/>
                  <a:gd name="connsiteX136" fmla="*/ 555413 w 3557693"/>
                  <a:gd name="connsiteY136" fmla="*/ 1391920 h 3694853"/>
                  <a:gd name="connsiteX137" fmla="*/ 382693 w 3557693"/>
                  <a:gd name="connsiteY137" fmla="*/ 1300480 h 3694853"/>
                  <a:gd name="connsiteX138" fmla="*/ 209973 w 3557693"/>
                  <a:gd name="connsiteY138" fmla="*/ 1178560 h 3694853"/>
                  <a:gd name="connsiteX139" fmla="*/ 47413 w 3557693"/>
                  <a:gd name="connsiteY139" fmla="*/ 1046480 h 3694853"/>
                  <a:gd name="connsiteX140" fmla="*/ 6773 w 3557693"/>
                  <a:gd name="connsiteY140" fmla="*/ 1056640 h 3694853"/>
                  <a:gd name="connsiteX141" fmla="*/ 88053 w 3557693"/>
                  <a:gd name="connsiteY141" fmla="*/ 1127760 h 3694853"/>
                  <a:gd name="connsiteX142" fmla="*/ 362373 w 3557693"/>
                  <a:gd name="connsiteY142" fmla="*/ 1351280 h 3694853"/>
                  <a:gd name="connsiteX143" fmla="*/ 606213 w 3557693"/>
                  <a:gd name="connsiteY143" fmla="*/ 1463040 h 3694853"/>
                  <a:gd name="connsiteX144" fmla="*/ 707813 w 3557693"/>
                  <a:gd name="connsiteY144" fmla="*/ 1483360 h 3694853"/>
                  <a:gd name="connsiteX145" fmla="*/ 758613 w 3557693"/>
                  <a:gd name="connsiteY145" fmla="*/ 1544320 h 3694853"/>
                  <a:gd name="connsiteX146" fmla="*/ 819573 w 3557693"/>
                  <a:gd name="connsiteY146" fmla="*/ 1595120 h 3694853"/>
                  <a:gd name="connsiteX147" fmla="*/ 911013 w 3557693"/>
                  <a:gd name="connsiteY147" fmla="*/ 1645920 h 3694853"/>
                  <a:gd name="connsiteX148" fmla="*/ 1236133 w 3557693"/>
                  <a:gd name="connsiteY148" fmla="*/ 1767840 h 3694853"/>
                  <a:gd name="connsiteX149" fmla="*/ 1540933 w 3557693"/>
                  <a:gd name="connsiteY149" fmla="*/ 1879600 h 3694853"/>
                  <a:gd name="connsiteX150" fmla="*/ 1652693 w 3557693"/>
                  <a:gd name="connsiteY150" fmla="*/ 1950720 h 3694853"/>
                  <a:gd name="connsiteX151" fmla="*/ 1469813 w 3557693"/>
                  <a:gd name="connsiteY151" fmla="*/ 1920240 h 3694853"/>
                  <a:gd name="connsiteX152" fmla="*/ 1286933 w 3557693"/>
                  <a:gd name="connsiteY152" fmla="*/ 1920240 h 3694853"/>
                  <a:gd name="connsiteX153" fmla="*/ 1053253 w 3557693"/>
                  <a:gd name="connsiteY153" fmla="*/ 1899920 h 3694853"/>
                  <a:gd name="connsiteX154" fmla="*/ 809413 w 3557693"/>
                  <a:gd name="connsiteY154" fmla="*/ 1828800 h 3694853"/>
                  <a:gd name="connsiteX155" fmla="*/ 545253 w 3557693"/>
                  <a:gd name="connsiteY155" fmla="*/ 1737360 h 3694853"/>
                  <a:gd name="connsiteX156" fmla="*/ 514773 w 3557693"/>
                  <a:gd name="connsiteY156" fmla="*/ 1727200 h 3694853"/>
                  <a:gd name="connsiteX157" fmla="*/ 382693 w 3557693"/>
                  <a:gd name="connsiteY157" fmla="*/ 1635760 h 3694853"/>
                  <a:gd name="connsiteX158" fmla="*/ 342053 w 3557693"/>
                  <a:gd name="connsiteY158" fmla="*/ 1645920 h 3694853"/>
                  <a:gd name="connsiteX159" fmla="*/ 474133 w 3557693"/>
                  <a:gd name="connsiteY159" fmla="*/ 1767840 h 3694853"/>
                  <a:gd name="connsiteX160" fmla="*/ 728133 w 3557693"/>
                  <a:gd name="connsiteY160" fmla="*/ 1849120 h 3694853"/>
                  <a:gd name="connsiteX161" fmla="*/ 606213 w 3557693"/>
                  <a:gd name="connsiteY161" fmla="*/ 1849120 h 3694853"/>
                  <a:gd name="connsiteX162" fmla="*/ 474133 w 3557693"/>
                  <a:gd name="connsiteY162" fmla="*/ 1838960 h 3694853"/>
                  <a:gd name="connsiteX163" fmla="*/ 474133 w 3557693"/>
                  <a:gd name="connsiteY163" fmla="*/ 1889760 h 3694853"/>
                  <a:gd name="connsiteX164" fmla="*/ 585893 w 3557693"/>
                  <a:gd name="connsiteY164" fmla="*/ 1889760 h 3694853"/>
                  <a:gd name="connsiteX165" fmla="*/ 789093 w 3557693"/>
                  <a:gd name="connsiteY165" fmla="*/ 1889760 h 3694853"/>
                  <a:gd name="connsiteX166" fmla="*/ 992293 w 3557693"/>
                  <a:gd name="connsiteY166" fmla="*/ 1930400 h 3694853"/>
                  <a:gd name="connsiteX167" fmla="*/ 1266613 w 3557693"/>
                  <a:gd name="connsiteY167" fmla="*/ 1950720 h 3694853"/>
                  <a:gd name="connsiteX168" fmla="*/ 1583845 w 3557693"/>
                  <a:gd name="connsiteY168" fmla="*/ 1992993 h 3694853"/>
                  <a:gd name="connsiteX169" fmla="*/ 1744133 w 3557693"/>
                  <a:gd name="connsiteY169" fmla="*/ 2123440 h 3694853"/>
                  <a:gd name="connsiteX170" fmla="*/ 1794933 w 3557693"/>
                  <a:gd name="connsiteY170" fmla="*/ 2255520 h 3694853"/>
                  <a:gd name="connsiteX171" fmla="*/ 1805093 w 3557693"/>
                  <a:gd name="connsiteY171" fmla="*/ 2499360 h 3694853"/>
                  <a:gd name="connsiteX172" fmla="*/ 1784773 w 3557693"/>
                  <a:gd name="connsiteY172" fmla="*/ 2753360 h 3694853"/>
                  <a:gd name="connsiteX173" fmla="*/ 1733973 w 3557693"/>
                  <a:gd name="connsiteY173" fmla="*/ 3048000 h 3694853"/>
                  <a:gd name="connsiteX174" fmla="*/ 1683173 w 3557693"/>
                  <a:gd name="connsiteY174" fmla="*/ 3342640 h 3694853"/>
                  <a:gd name="connsiteX175" fmla="*/ 1632373 w 3557693"/>
                  <a:gd name="connsiteY175" fmla="*/ 3586480 h 3694853"/>
                  <a:gd name="connsiteX176" fmla="*/ 1825413 w 3557693"/>
                  <a:gd name="connsiteY176" fmla="*/ 3667760 h 3694853"/>
                  <a:gd name="connsiteX177" fmla="*/ 2120053 w 3557693"/>
                  <a:gd name="connsiteY177" fmla="*/ 3677920 h 3694853"/>
                  <a:gd name="connsiteX178" fmla="*/ 2191173 w 3557693"/>
                  <a:gd name="connsiteY178" fmla="*/ 3627120 h 3694853"/>
                  <a:gd name="connsiteX179" fmla="*/ 2181013 w 3557693"/>
                  <a:gd name="connsiteY179" fmla="*/ 3271520 h 3694853"/>
                  <a:gd name="connsiteX180" fmla="*/ 2159909 w 3557693"/>
                  <a:gd name="connsiteY180" fmla="*/ 2353033 h 3694853"/>
                  <a:gd name="connsiteX0" fmla="*/ 2159909 w 3557693"/>
                  <a:gd name="connsiteY0" fmla="*/ 2443668 h 3785488"/>
                  <a:gd name="connsiteX1" fmla="*/ 2303925 w 3557693"/>
                  <a:gd name="connsiteY1" fmla="*/ 2155636 h 3785488"/>
                  <a:gd name="connsiteX2" fmla="*/ 2628053 w 3557693"/>
                  <a:gd name="connsiteY2" fmla="*/ 1929595 h 3785488"/>
                  <a:gd name="connsiteX3" fmla="*/ 3014133 w 3557693"/>
                  <a:gd name="connsiteY3" fmla="*/ 1706075 h 3785488"/>
                  <a:gd name="connsiteX4" fmla="*/ 3288453 w 3557693"/>
                  <a:gd name="connsiteY4" fmla="*/ 1594315 h 3785488"/>
                  <a:gd name="connsiteX5" fmla="*/ 3471333 w 3557693"/>
                  <a:gd name="connsiteY5" fmla="*/ 1482555 h 3785488"/>
                  <a:gd name="connsiteX6" fmla="*/ 3552613 w 3557693"/>
                  <a:gd name="connsiteY6" fmla="*/ 1370795 h 3785488"/>
                  <a:gd name="connsiteX7" fmla="*/ 3501813 w 3557693"/>
                  <a:gd name="connsiteY7" fmla="*/ 1360635 h 3785488"/>
                  <a:gd name="connsiteX8" fmla="*/ 3430693 w 3557693"/>
                  <a:gd name="connsiteY8" fmla="*/ 1462235 h 3785488"/>
                  <a:gd name="connsiteX9" fmla="*/ 3237653 w 3557693"/>
                  <a:gd name="connsiteY9" fmla="*/ 1563835 h 3785488"/>
                  <a:gd name="connsiteX10" fmla="*/ 2922693 w 3557693"/>
                  <a:gd name="connsiteY10" fmla="*/ 1695915 h 3785488"/>
                  <a:gd name="connsiteX11" fmla="*/ 2892213 w 3557693"/>
                  <a:gd name="connsiteY11" fmla="*/ 1685755 h 3785488"/>
                  <a:gd name="connsiteX12" fmla="*/ 2922693 w 3557693"/>
                  <a:gd name="connsiteY12" fmla="*/ 1573995 h 3785488"/>
                  <a:gd name="connsiteX13" fmla="*/ 2983653 w 3557693"/>
                  <a:gd name="connsiteY13" fmla="*/ 1411435 h 3785488"/>
                  <a:gd name="connsiteX14" fmla="*/ 2983653 w 3557693"/>
                  <a:gd name="connsiteY14" fmla="*/ 1360635 h 3785488"/>
                  <a:gd name="connsiteX15" fmla="*/ 2932853 w 3557693"/>
                  <a:gd name="connsiteY15" fmla="*/ 1370795 h 3785488"/>
                  <a:gd name="connsiteX16" fmla="*/ 2902373 w 3557693"/>
                  <a:gd name="connsiteY16" fmla="*/ 1452075 h 3785488"/>
                  <a:gd name="connsiteX17" fmla="*/ 2821093 w 3557693"/>
                  <a:gd name="connsiteY17" fmla="*/ 1675595 h 3785488"/>
                  <a:gd name="connsiteX18" fmla="*/ 2790613 w 3557693"/>
                  <a:gd name="connsiteY18" fmla="*/ 1756875 h 3785488"/>
                  <a:gd name="connsiteX19" fmla="*/ 2591957 w 3557693"/>
                  <a:gd name="connsiteY19" fmla="*/ 1867604 h 3785488"/>
                  <a:gd name="connsiteX20" fmla="*/ 2374053 w 3557693"/>
                  <a:gd name="connsiteY20" fmla="*/ 1990555 h 3785488"/>
                  <a:gd name="connsiteX21" fmla="*/ 2231813 w 3557693"/>
                  <a:gd name="connsiteY21" fmla="*/ 2102315 h 3785488"/>
                  <a:gd name="connsiteX22" fmla="*/ 2313093 w 3557693"/>
                  <a:gd name="connsiteY22" fmla="*/ 1756875 h 3785488"/>
                  <a:gd name="connsiteX23" fmla="*/ 2384213 w 3557693"/>
                  <a:gd name="connsiteY23" fmla="*/ 1370795 h 3785488"/>
                  <a:gd name="connsiteX24" fmla="*/ 2597573 w 3557693"/>
                  <a:gd name="connsiteY24" fmla="*/ 1147275 h 3785488"/>
                  <a:gd name="connsiteX25" fmla="*/ 2668693 w 3557693"/>
                  <a:gd name="connsiteY25" fmla="*/ 984715 h 3785488"/>
                  <a:gd name="connsiteX26" fmla="*/ 2628053 w 3557693"/>
                  <a:gd name="connsiteY26" fmla="*/ 984715 h 3785488"/>
                  <a:gd name="connsiteX27" fmla="*/ 2567093 w 3557693"/>
                  <a:gd name="connsiteY27" fmla="*/ 1116795 h 3785488"/>
                  <a:gd name="connsiteX28" fmla="*/ 2414693 w 3557693"/>
                  <a:gd name="connsiteY28" fmla="*/ 1238715 h 3785488"/>
                  <a:gd name="connsiteX29" fmla="*/ 2465493 w 3557693"/>
                  <a:gd name="connsiteY29" fmla="*/ 1065995 h 3785488"/>
                  <a:gd name="connsiteX30" fmla="*/ 2546773 w 3557693"/>
                  <a:gd name="connsiteY30" fmla="*/ 771355 h 3785488"/>
                  <a:gd name="connsiteX31" fmla="*/ 2648373 w 3557693"/>
                  <a:gd name="connsiteY31" fmla="*/ 679915 h 3785488"/>
                  <a:gd name="connsiteX32" fmla="*/ 2729653 w 3557693"/>
                  <a:gd name="connsiteY32" fmla="*/ 588475 h 3785488"/>
                  <a:gd name="connsiteX33" fmla="*/ 2739813 w 3557693"/>
                  <a:gd name="connsiteY33" fmla="*/ 537675 h 3785488"/>
                  <a:gd name="connsiteX34" fmla="*/ 2699173 w 3557693"/>
                  <a:gd name="connsiteY34" fmla="*/ 557995 h 3785488"/>
                  <a:gd name="connsiteX35" fmla="*/ 2628053 w 3557693"/>
                  <a:gd name="connsiteY35" fmla="*/ 639275 h 3785488"/>
                  <a:gd name="connsiteX36" fmla="*/ 2567093 w 3557693"/>
                  <a:gd name="connsiteY36" fmla="*/ 669755 h 3785488"/>
                  <a:gd name="connsiteX37" fmla="*/ 2678853 w 3557693"/>
                  <a:gd name="connsiteY37" fmla="*/ 364955 h 3785488"/>
                  <a:gd name="connsiteX38" fmla="*/ 2729653 w 3557693"/>
                  <a:gd name="connsiteY38" fmla="*/ 131275 h 3785488"/>
                  <a:gd name="connsiteX39" fmla="*/ 2689013 w 3557693"/>
                  <a:gd name="connsiteY39" fmla="*/ 121115 h 3785488"/>
                  <a:gd name="connsiteX40" fmla="*/ 2668693 w 3557693"/>
                  <a:gd name="connsiteY40" fmla="*/ 232875 h 3785488"/>
                  <a:gd name="connsiteX41" fmla="*/ 2617893 w 3557693"/>
                  <a:gd name="connsiteY41" fmla="*/ 405595 h 3785488"/>
                  <a:gd name="connsiteX42" fmla="*/ 2597573 w 3557693"/>
                  <a:gd name="connsiteY42" fmla="*/ 405595 h 3785488"/>
                  <a:gd name="connsiteX43" fmla="*/ 2556933 w 3557693"/>
                  <a:gd name="connsiteY43" fmla="*/ 263355 h 3785488"/>
                  <a:gd name="connsiteX44" fmla="*/ 2526453 w 3557693"/>
                  <a:gd name="connsiteY44" fmla="*/ 171915 h 3785488"/>
                  <a:gd name="connsiteX45" fmla="*/ 2495973 w 3557693"/>
                  <a:gd name="connsiteY45" fmla="*/ 202395 h 3785488"/>
                  <a:gd name="connsiteX46" fmla="*/ 2516293 w 3557693"/>
                  <a:gd name="connsiteY46" fmla="*/ 263355 h 3785488"/>
                  <a:gd name="connsiteX47" fmla="*/ 2546773 w 3557693"/>
                  <a:gd name="connsiteY47" fmla="*/ 375115 h 3785488"/>
                  <a:gd name="connsiteX48" fmla="*/ 2567093 w 3557693"/>
                  <a:gd name="connsiteY48" fmla="*/ 466555 h 3785488"/>
                  <a:gd name="connsiteX49" fmla="*/ 2577253 w 3557693"/>
                  <a:gd name="connsiteY49" fmla="*/ 497035 h 3785488"/>
                  <a:gd name="connsiteX50" fmla="*/ 2495973 w 3557693"/>
                  <a:gd name="connsiteY50" fmla="*/ 730715 h 3785488"/>
                  <a:gd name="connsiteX51" fmla="*/ 2424853 w 3557693"/>
                  <a:gd name="connsiteY51" fmla="*/ 984715 h 3785488"/>
                  <a:gd name="connsiteX52" fmla="*/ 2363893 w 3557693"/>
                  <a:gd name="connsiteY52" fmla="*/ 954235 h 3785488"/>
                  <a:gd name="connsiteX53" fmla="*/ 2262293 w 3557693"/>
                  <a:gd name="connsiteY53" fmla="*/ 781515 h 3785488"/>
                  <a:gd name="connsiteX54" fmla="*/ 2221653 w 3557693"/>
                  <a:gd name="connsiteY54" fmla="*/ 700235 h 3785488"/>
                  <a:gd name="connsiteX55" fmla="*/ 2201333 w 3557693"/>
                  <a:gd name="connsiteY55" fmla="*/ 730715 h 3785488"/>
                  <a:gd name="connsiteX56" fmla="*/ 2241973 w 3557693"/>
                  <a:gd name="connsiteY56" fmla="*/ 832315 h 3785488"/>
                  <a:gd name="connsiteX57" fmla="*/ 2302933 w 3557693"/>
                  <a:gd name="connsiteY57" fmla="*/ 944075 h 3785488"/>
                  <a:gd name="connsiteX58" fmla="*/ 2353733 w 3557693"/>
                  <a:gd name="connsiteY58" fmla="*/ 1025355 h 3785488"/>
                  <a:gd name="connsiteX59" fmla="*/ 2384213 w 3557693"/>
                  <a:gd name="connsiteY59" fmla="*/ 1055835 h 3785488"/>
                  <a:gd name="connsiteX60" fmla="*/ 2363893 w 3557693"/>
                  <a:gd name="connsiteY60" fmla="*/ 1167595 h 3785488"/>
                  <a:gd name="connsiteX61" fmla="*/ 2262293 w 3557693"/>
                  <a:gd name="connsiteY61" fmla="*/ 1513035 h 3785488"/>
                  <a:gd name="connsiteX62" fmla="*/ 2211493 w 3557693"/>
                  <a:gd name="connsiteY62" fmla="*/ 1767035 h 3785488"/>
                  <a:gd name="connsiteX63" fmla="*/ 2160693 w 3557693"/>
                  <a:gd name="connsiteY63" fmla="*/ 1909275 h 3785488"/>
                  <a:gd name="connsiteX64" fmla="*/ 2089573 w 3557693"/>
                  <a:gd name="connsiteY64" fmla="*/ 1929595 h 3785488"/>
                  <a:gd name="connsiteX65" fmla="*/ 2048933 w 3557693"/>
                  <a:gd name="connsiteY65" fmla="*/ 1777195 h 3785488"/>
                  <a:gd name="connsiteX66" fmla="*/ 1957493 w 3557693"/>
                  <a:gd name="connsiteY66" fmla="*/ 1441915 h 3785488"/>
                  <a:gd name="connsiteX67" fmla="*/ 1845733 w 3557693"/>
                  <a:gd name="connsiteY67" fmla="*/ 984715 h 3785488"/>
                  <a:gd name="connsiteX68" fmla="*/ 1805093 w 3557693"/>
                  <a:gd name="connsiteY68" fmla="*/ 527515 h 3785488"/>
                  <a:gd name="connsiteX69" fmla="*/ 1815253 w 3557693"/>
                  <a:gd name="connsiteY69" fmla="*/ 344635 h 3785488"/>
                  <a:gd name="connsiteX70" fmla="*/ 1800200 w 3557693"/>
                  <a:gd name="connsiteY70" fmla="*/ 18627 h 3785488"/>
                  <a:gd name="connsiteX71" fmla="*/ 1764453 w 3557693"/>
                  <a:gd name="connsiteY71" fmla="*/ 456395 h 3785488"/>
                  <a:gd name="connsiteX72" fmla="*/ 1764453 w 3557693"/>
                  <a:gd name="connsiteY72" fmla="*/ 649435 h 3785488"/>
                  <a:gd name="connsiteX73" fmla="*/ 1774613 w 3557693"/>
                  <a:gd name="connsiteY73" fmla="*/ 761195 h 3785488"/>
                  <a:gd name="connsiteX74" fmla="*/ 1733973 w 3557693"/>
                  <a:gd name="connsiteY74" fmla="*/ 700235 h 3785488"/>
                  <a:gd name="connsiteX75" fmla="*/ 1622213 w 3557693"/>
                  <a:gd name="connsiteY75" fmla="*/ 497035 h 3785488"/>
                  <a:gd name="connsiteX76" fmla="*/ 1571413 w 3557693"/>
                  <a:gd name="connsiteY76" fmla="*/ 232875 h 3785488"/>
                  <a:gd name="connsiteX77" fmla="*/ 1540933 w 3557693"/>
                  <a:gd name="connsiteY77" fmla="*/ 151595 h 3785488"/>
                  <a:gd name="connsiteX78" fmla="*/ 1520613 w 3557693"/>
                  <a:gd name="connsiteY78" fmla="*/ 212555 h 3785488"/>
                  <a:gd name="connsiteX79" fmla="*/ 1551093 w 3557693"/>
                  <a:gd name="connsiteY79" fmla="*/ 456395 h 3785488"/>
                  <a:gd name="connsiteX80" fmla="*/ 1571413 w 3557693"/>
                  <a:gd name="connsiteY80" fmla="*/ 517355 h 3785488"/>
                  <a:gd name="connsiteX81" fmla="*/ 1540933 w 3557693"/>
                  <a:gd name="connsiteY81" fmla="*/ 507195 h 3785488"/>
                  <a:gd name="connsiteX82" fmla="*/ 1439333 w 3557693"/>
                  <a:gd name="connsiteY82" fmla="*/ 425915 h 3785488"/>
                  <a:gd name="connsiteX83" fmla="*/ 1327573 w 3557693"/>
                  <a:gd name="connsiteY83" fmla="*/ 364955 h 3785488"/>
                  <a:gd name="connsiteX84" fmla="*/ 1317413 w 3557693"/>
                  <a:gd name="connsiteY84" fmla="*/ 395435 h 3785488"/>
                  <a:gd name="connsiteX85" fmla="*/ 1429173 w 3557693"/>
                  <a:gd name="connsiteY85" fmla="*/ 486875 h 3785488"/>
                  <a:gd name="connsiteX86" fmla="*/ 1571413 w 3557693"/>
                  <a:gd name="connsiteY86" fmla="*/ 568155 h 3785488"/>
                  <a:gd name="connsiteX87" fmla="*/ 1601893 w 3557693"/>
                  <a:gd name="connsiteY87" fmla="*/ 588475 h 3785488"/>
                  <a:gd name="connsiteX88" fmla="*/ 1683173 w 3557693"/>
                  <a:gd name="connsiteY88" fmla="*/ 720555 h 3785488"/>
                  <a:gd name="connsiteX89" fmla="*/ 1764453 w 3557693"/>
                  <a:gd name="connsiteY89" fmla="*/ 822155 h 3785488"/>
                  <a:gd name="connsiteX90" fmla="*/ 1784773 w 3557693"/>
                  <a:gd name="connsiteY90" fmla="*/ 933915 h 3785488"/>
                  <a:gd name="connsiteX91" fmla="*/ 1815253 w 3557693"/>
                  <a:gd name="connsiteY91" fmla="*/ 1126955 h 3785488"/>
                  <a:gd name="connsiteX92" fmla="*/ 1876213 w 3557693"/>
                  <a:gd name="connsiteY92" fmla="*/ 1401275 h 3785488"/>
                  <a:gd name="connsiteX93" fmla="*/ 1855893 w 3557693"/>
                  <a:gd name="connsiteY93" fmla="*/ 1401275 h 3785488"/>
                  <a:gd name="connsiteX94" fmla="*/ 1591733 w 3557693"/>
                  <a:gd name="connsiteY94" fmla="*/ 1228555 h 3785488"/>
                  <a:gd name="connsiteX95" fmla="*/ 1408853 w 3557693"/>
                  <a:gd name="connsiteY95" fmla="*/ 1005035 h 3785488"/>
                  <a:gd name="connsiteX96" fmla="*/ 1327573 w 3557693"/>
                  <a:gd name="connsiteY96" fmla="*/ 872955 h 3785488"/>
                  <a:gd name="connsiteX97" fmla="*/ 1307253 w 3557693"/>
                  <a:gd name="connsiteY97" fmla="*/ 710395 h 3785488"/>
                  <a:gd name="connsiteX98" fmla="*/ 1286933 w 3557693"/>
                  <a:gd name="connsiteY98" fmla="*/ 679915 h 3785488"/>
                  <a:gd name="connsiteX99" fmla="*/ 1256453 w 3557693"/>
                  <a:gd name="connsiteY99" fmla="*/ 761195 h 3785488"/>
                  <a:gd name="connsiteX100" fmla="*/ 1266613 w 3557693"/>
                  <a:gd name="connsiteY100" fmla="*/ 862795 h 3785488"/>
                  <a:gd name="connsiteX101" fmla="*/ 1185333 w 3557693"/>
                  <a:gd name="connsiteY101" fmla="*/ 781515 h 3785488"/>
                  <a:gd name="connsiteX102" fmla="*/ 1012613 w 3557693"/>
                  <a:gd name="connsiteY102" fmla="*/ 598635 h 3785488"/>
                  <a:gd name="connsiteX103" fmla="*/ 941493 w 3557693"/>
                  <a:gd name="connsiteY103" fmla="*/ 466555 h 3785488"/>
                  <a:gd name="connsiteX104" fmla="*/ 890693 w 3557693"/>
                  <a:gd name="connsiteY104" fmla="*/ 385275 h 3785488"/>
                  <a:gd name="connsiteX105" fmla="*/ 860213 w 3557693"/>
                  <a:gd name="connsiteY105" fmla="*/ 385275 h 3785488"/>
                  <a:gd name="connsiteX106" fmla="*/ 880533 w 3557693"/>
                  <a:gd name="connsiteY106" fmla="*/ 456395 h 3785488"/>
                  <a:gd name="connsiteX107" fmla="*/ 982133 w 3557693"/>
                  <a:gd name="connsiteY107" fmla="*/ 639275 h 3785488"/>
                  <a:gd name="connsiteX108" fmla="*/ 1083733 w 3557693"/>
                  <a:gd name="connsiteY108" fmla="*/ 740875 h 3785488"/>
                  <a:gd name="connsiteX109" fmla="*/ 1012613 w 3557693"/>
                  <a:gd name="connsiteY109" fmla="*/ 740875 h 3785488"/>
                  <a:gd name="connsiteX110" fmla="*/ 850053 w 3557693"/>
                  <a:gd name="connsiteY110" fmla="*/ 669755 h 3785488"/>
                  <a:gd name="connsiteX111" fmla="*/ 829733 w 3557693"/>
                  <a:gd name="connsiteY111" fmla="*/ 690075 h 3785488"/>
                  <a:gd name="connsiteX112" fmla="*/ 921173 w 3557693"/>
                  <a:gd name="connsiteY112" fmla="*/ 740875 h 3785488"/>
                  <a:gd name="connsiteX113" fmla="*/ 1073573 w 3557693"/>
                  <a:gd name="connsiteY113" fmla="*/ 801835 h 3785488"/>
                  <a:gd name="connsiteX114" fmla="*/ 1124373 w 3557693"/>
                  <a:gd name="connsiteY114" fmla="*/ 811995 h 3785488"/>
                  <a:gd name="connsiteX115" fmla="*/ 1246293 w 3557693"/>
                  <a:gd name="connsiteY115" fmla="*/ 913595 h 3785488"/>
                  <a:gd name="connsiteX116" fmla="*/ 1286933 w 3557693"/>
                  <a:gd name="connsiteY116" fmla="*/ 944075 h 3785488"/>
                  <a:gd name="connsiteX117" fmla="*/ 1398693 w 3557693"/>
                  <a:gd name="connsiteY117" fmla="*/ 1076155 h 3785488"/>
                  <a:gd name="connsiteX118" fmla="*/ 1500293 w 3557693"/>
                  <a:gd name="connsiteY118" fmla="*/ 1208235 h 3785488"/>
                  <a:gd name="connsiteX119" fmla="*/ 1683173 w 3557693"/>
                  <a:gd name="connsiteY119" fmla="*/ 1380955 h 3785488"/>
                  <a:gd name="connsiteX120" fmla="*/ 1845733 w 3557693"/>
                  <a:gd name="connsiteY120" fmla="*/ 1513035 h 3785488"/>
                  <a:gd name="connsiteX121" fmla="*/ 1866053 w 3557693"/>
                  <a:gd name="connsiteY121" fmla="*/ 1563835 h 3785488"/>
                  <a:gd name="connsiteX122" fmla="*/ 1886373 w 3557693"/>
                  <a:gd name="connsiteY122" fmla="*/ 1716235 h 3785488"/>
                  <a:gd name="connsiteX123" fmla="*/ 1896533 w 3557693"/>
                  <a:gd name="connsiteY123" fmla="*/ 1807675 h 3785488"/>
                  <a:gd name="connsiteX124" fmla="*/ 1886373 w 3557693"/>
                  <a:gd name="connsiteY124" fmla="*/ 1970235 h 3785488"/>
                  <a:gd name="connsiteX125" fmla="*/ 1774613 w 3557693"/>
                  <a:gd name="connsiteY125" fmla="*/ 1919435 h 3785488"/>
                  <a:gd name="connsiteX126" fmla="*/ 1500293 w 3557693"/>
                  <a:gd name="connsiteY126" fmla="*/ 1868635 h 3785488"/>
                  <a:gd name="connsiteX127" fmla="*/ 1256453 w 3557693"/>
                  <a:gd name="connsiteY127" fmla="*/ 1797515 h 3785488"/>
                  <a:gd name="connsiteX128" fmla="*/ 900853 w 3557693"/>
                  <a:gd name="connsiteY128" fmla="*/ 1665435 h 3785488"/>
                  <a:gd name="connsiteX129" fmla="*/ 667173 w 3557693"/>
                  <a:gd name="connsiteY129" fmla="*/ 1431755 h 3785488"/>
                  <a:gd name="connsiteX130" fmla="*/ 514773 w 3557693"/>
                  <a:gd name="connsiteY130" fmla="*/ 1228555 h 3785488"/>
                  <a:gd name="connsiteX131" fmla="*/ 423333 w 3557693"/>
                  <a:gd name="connsiteY131" fmla="*/ 1126955 h 3785488"/>
                  <a:gd name="connsiteX132" fmla="*/ 362373 w 3557693"/>
                  <a:gd name="connsiteY132" fmla="*/ 1137115 h 3785488"/>
                  <a:gd name="connsiteX133" fmla="*/ 443653 w 3557693"/>
                  <a:gd name="connsiteY133" fmla="*/ 1228555 h 3785488"/>
                  <a:gd name="connsiteX134" fmla="*/ 565573 w 3557693"/>
                  <a:gd name="connsiteY134" fmla="*/ 1411435 h 3785488"/>
                  <a:gd name="connsiteX135" fmla="*/ 626533 w 3557693"/>
                  <a:gd name="connsiteY135" fmla="*/ 1492715 h 3785488"/>
                  <a:gd name="connsiteX136" fmla="*/ 555413 w 3557693"/>
                  <a:gd name="connsiteY136" fmla="*/ 1482555 h 3785488"/>
                  <a:gd name="connsiteX137" fmla="*/ 382693 w 3557693"/>
                  <a:gd name="connsiteY137" fmla="*/ 1391115 h 3785488"/>
                  <a:gd name="connsiteX138" fmla="*/ 209973 w 3557693"/>
                  <a:gd name="connsiteY138" fmla="*/ 1269195 h 3785488"/>
                  <a:gd name="connsiteX139" fmla="*/ 47413 w 3557693"/>
                  <a:gd name="connsiteY139" fmla="*/ 1137115 h 3785488"/>
                  <a:gd name="connsiteX140" fmla="*/ 6773 w 3557693"/>
                  <a:gd name="connsiteY140" fmla="*/ 1147275 h 3785488"/>
                  <a:gd name="connsiteX141" fmla="*/ 88053 w 3557693"/>
                  <a:gd name="connsiteY141" fmla="*/ 1218395 h 3785488"/>
                  <a:gd name="connsiteX142" fmla="*/ 362373 w 3557693"/>
                  <a:gd name="connsiteY142" fmla="*/ 1441915 h 3785488"/>
                  <a:gd name="connsiteX143" fmla="*/ 606213 w 3557693"/>
                  <a:gd name="connsiteY143" fmla="*/ 1553675 h 3785488"/>
                  <a:gd name="connsiteX144" fmla="*/ 707813 w 3557693"/>
                  <a:gd name="connsiteY144" fmla="*/ 1573995 h 3785488"/>
                  <a:gd name="connsiteX145" fmla="*/ 758613 w 3557693"/>
                  <a:gd name="connsiteY145" fmla="*/ 1634955 h 3785488"/>
                  <a:gd name="connsiteX146" fmla="*/ 819573 w 3557693"/>
                  <a:gd name="connsiteY146" fmla="*/ 1685755 h 3785488"/>
                  <a:gd name="connsiteX147" fmla="*/ 911013 w 3557693"/>
                  <a:gd name="connsiteY147" fmla="*/ 1736555 h 3785488"/>
                  <a:gd name="connsiteX148" fmla="*/ 1236133 w 3557693"/>
                  <a:gd name="connsiteY148" fmla="*/ 1858475 h 3785488"/>
                  <a:gd name="connsiteX149" fmla="*/ 1540933 w 3557693"/>
                  <a:gd name="connsiteY149" fmla="*/ 1970235 h 3785488"/>
                  <a:gd name="connsiteX150" fmla="*/ 1652693 w 3557693"/>
                  <a:gd name="connsiteY150" fmla="*/ 2041355 h 3785488"/>
                  <a:gd name="connsiteX151" fmla="*/ 1469813 w 3557693"/>
                  <a:gd name="connsiteY151" fmla="*/ 2010875 h 3785488"/>
                  <a:gd name="connsiteX152" fmla="*/ 1286933 w 3557693"/>
                  <a:gd name="connsiteY152" fmla="*/ 2010875 h 3785488"/>
                  <a:gd name="connsiteX153" fmla="*/ 1053253 w 3557693"/>
                  <a:gd name="connsiteY153" fmla="*/ 1990555 h 3785488"/>
                  <a:gd name="connsiteX154" fmla="*/ 809413 w 3557693"/>
                  <a:gd name="connsiteY154" fmla="*/ 1919435 h 3785488"/>
                  <a:gd name="connsiteX155" fmla="*/ 545253 w 3557693"/>
                  <a:gd name="connsiteY155" fmla="*/ 1827995 h 3785488"/>
                  <a:gd name="connsiteX156" fmla="*/ 514773 w 3557693"/>
                  <a:gd name="connsiteY156" fmla="*/ 1817835 h 3785488"/>
                  <a:gd name="connsiteX157" fmla="*/ 382693 w 3557693"/>
                  <a:gd name="connsiteY157" fmla="*/ 1726395 h 3785488"/>
                  <a:gd name="connsiteX158" fmla="*/ 342053 w 3557693"/>
                  <a:gd name="connsiteY158" fmla="*/ 1736555 h 3785488"/>
                  <a:gd name="connsiteX159" fmla="*/ 474133 w 3557693"/>
                  <a:gd name="connsiteY159" fmla="*/ 1858475 h 3785488"/>
                  <a:gd name="connsiteX160" fmla="*/ 728133 w 3557693"/>
                  <a:gd name="connsiteY160" fmla="*/ 1939755 h 3785488"/>
                  <a:gd name="connsiteX161" fmla="*/ 606213 w 3557693"/>
                  <a:gd name="connsiteY161" fmla="*/ 1939755 h 3785488"/>
                  <a:gd name="connsiteX162" fmla="*/ 474133 w 3557693"/>
                  <a:gd name="connsiteY162" fmla="*/ 1929595 h 3785488"/>
                  <a:gd name="connsiteX163" fmla="*/ 474133 w 3557693"/>
                  <a:gd name="connsiteY163" fmla="*/ 1980395 h 3785488"/>
                  <a:gd name="connsiteX164" fmla="*/ 585893 w 3557693"/>
                  <a:gd name="connsiteY164" fmla="*/ 1980395 h 3785488"/>
                  <a:gd name="connsiteX165" fmla="*/ 789093 w 3557693"/>
                  <a:gd name="connsiteY165" fmla="*/ 1980395 h 3785488"/>
                  <a:gd name="connsiteX166" fmla="*/ 992293 w 3557693"/>
                  <a:gd name="connsiteY166" fmla="*/ 2021035 h 3785488"/>
                  <a:gd name="connsiteX167" fmla="*/ 1266613 w 3557693"/>
                  <a:gd name="connsiteY167" fmla="*/ 2041355 h 3785488"/>
                  <a:gd name="connsiteX168" fmla="*/ 1583845 w 3557693"/>
                  <a:gd name="connsiteY168" fmla="*/ 2083628 h 3785488"/>
                  <a:gd name="connsiteX169" fmla="*/ 1744133 w 3557693"/>
                  <a:gd name="connsiteY169" fmla="*/ 2214075 h 3785488"/>
                  <a:gd name="connsiteX170" fmla="*/ 1794933 w 3557693"/>
                  <a:gd name="connsiteY170" fmla="*/ 2346155 h 3785488"/>
                  <a:gd name="connsiteX171" fmla="*/ 1805093 w 3557693"/>
                  <a:gd name="connsiteY171" fmla="*/ 2589995 h 3785488"/>
                  <a:gd name="connsiteX172" fmla="*/ 1784773 w 3557693"/>
                  <a:gd name="connsiteY172" fmla="*/ 2843995 h 3785488"/>
                  <a:gd name="connsiteX173" fmla="*/ 1733973 w 3557693"/>
                  <a:gd name="connsiteY173" fmla="*/ 3138635 h 3785488"/>
                  <a:gd name="connsiteX174" fmla="*/ 1683173 w 3557693"/>
                  <a:gd name="connsiteY174" fmla="*/ 3433275 h 3785488"/>
                  <a:gd name="connsiteX175" fmla="*/ 1632373 w 3557693"/>
                  <a:gd name="connsiteY175" fmla="*/ 3677115 h 3785488"/>
                  <a:gd name="connsiteX176" fmla="*/ 1825413 w 3557693"/>
                  <a:gd name="connsiteY176" fmla="*/ 3758395 h 3785488"/>
                  <a:gd name="connsiteX177" fmla="*/ 2120053 w 3557693"/>
                  <a:gd name="connsiteY177" fmla="*/ 3768555 h 3785488"/>
                  <a:gd name="connsiteX178" fmla="*/ 2191173 w 3557693"/>
                  <a:gd name="connsiteY178" fmla="*/ 3717755 h 3785488"/>
                  <a:gd name="connsiteX179" fmla="*/ 2181013 w 3557693"/>
                  <a:gd name="connsiteY179" fmla="*/ 3362155 h 3785488"/>
                  <a:gd name="connsiteX180" fmla="*/ 2159909 w 3557693"/>
                  <a:gd name="connsiteY180" fmla="*/ 2443668 h 3785488"/>
                  <a:gd name="connsiteX0" fmla="*/ 2159909 w 3557693"/>
                  <a:gd name="connsiteY0" fmla="*/ 2581864 h 3923684"/>
                  <a:gd name="connsiteX1" fmla="*/ 2303925 w 3557693"/>
                  <a:gd name="connsiteY1" fmla="*/ 2293832 h 3923684"/>
                  <a:gd name="connsiteX2" fmla="*/ 2628053 w 3557693"/>
                  <a:gd name="connsiteY2" fmla="*/ 2067791 h 3923684"/>
                  <a:gd name="connsiteX3" fmla="*/ 3014133 w 3557693"/>
                  <a:gd name="connsiteY3" fmla="*/ 1844271 h 3923684"/>
                  <a:gd name="connsiteX4" fmla="*/ 3288453 w 3557693"/>
                  <a:gd name="connsiteY4" fmla="*/ 1732511 h 3923684"/>
                  <a:gd name="connsiteX5" fmla="*/ 3471333 w 3557693"/>
                  <a:gd name="connsiteY5" fmla="*/ 1620751 h 3923684"/>
                  <a:gd name="connsiteX6" fmla="*/ 3552613 w 3557693"/>
                  <a:gd name="connsiteY6" fmla="*/ 1508991 h 3923684"/>
                  <a:gd name="connsiteX7" fmla="*/ 3501813 w 3557693"/>
                  <a:gd name="connsiteY7" fmla="*/ 1498831 h 3923684"/>
                  <a:gd name="connsiteX8" fmla="*/ 3430693 w 3557693"/>
                  <a:gd name="connsiteY8" fmla="*/ 1600431 h 3923684"/>
                  <a:gd name="connsiteX9" fmla="*/ 3237653 w 3557693"/>
                  <a:gd name="connsiteY9" fmla="*/ 1702031 h 3923684"/>
                  <a:gd name="connsiteX10" fmla="*/ 2922693 w 3557693"/>
                  <a:gd name="connsiteY10" fmla="*/ 1834111 h 3923684"/>
                  <a:gd name="connsiteX11" fmla="*/ 2892213 w 3557693"/>
                  <a:gd name="connsiteY11" fmla="*/ 1823951 h 3923684"/>
                  <a:gd name="connsiteX12" fmla="*/ 2922693 w 3557693"/>
                  <a:gd name="connsiteY12" fmla="*/ 1712191 h 3923684"/>
                  <a:gd name="connsiteX13" fmla="*/ 2983653 w 3557693"/>
                  <a:gd name="connsiteY13" fmla="*/ 1549631 h 3923684"/>
                  <a:gd name="connsiteX14" fmla="*/ 2983653 w 3557693"/>
                  <a:gd name="connsiteY14" fmla="*/ 1498831 h 3923684"/>
                  <a:gd name="connsiteX15" fmla="*/ 2932853 w 3557693"/>
                  <a:gd name="connsiteY15" fmla="*/ 1508991 h 3923684"/>
                  <a:gd name="connsiteX16" fmla="*/ 2902373 w 3557693"/>
                  <a:gd name="connsiteY16" fmla="*/ 1590271 h 3923684"/>
                  <a:gd name="connsiteX17" fmla="*/ 2821093 w 3557693"/>
                  <a:gd name="connsiteY17" fmla="*/ 1813791 h 3923684"/>
                  <a:gd name="connsiteX18" fmla="*/ 2790613 w 3557693"/>
                  <a:gd name="connsiteY18" fmla="*/ 1895071 h 3923684"/>
                  <a:gd name="connsiteX19" fmla="*/ 2591957 w 3557693"/>
                  <a:gd name="connsiteY19" fmla="*/ 2005800 h 3923684"/>
                  <a:gd name="connsiteX20" fmla="*/ 2374053 w 3557693"/>
                  <a:gd name="connsiteY20" fmla="*/ 2128751 h 3923684"/>
                  <a:gd name="connsiteX21" fmla="*/ 2231813 w 3557693"/>
                  <a:gd name="connsiteY21" fmla="*/ 2240511 h 3923684"/>
                  <a:gd name="connsiteX22" fmla="*/ 2313093 w 3557693"/>
                  <a:gd name="connsiteY22" fmla="*/ 1895071 h 3923684"/>
                  <a:gd name="connsiteX23" fmla="*/ 2384213 w 3557693"/>
                  <a:gd name="connsiteY23" fmla="*/ 1508991 h 3923684"/>
                  <a:gd name="connsiteX24" fmla="*/ 2597573 w 3557693"/>
                  <a:gd name="connsiteY24" fmla="*/ 1285471 h 3923684"/>
                  <a:gd name="connsiteX25" fmla="*/ 2668693 w 3557693"/>
                  <a:gd name="connsiteY25" fmla="*/ 1122911 h 3923684"/>
                  <a:gd name="connsiteX26" fmla="*/ 2628053 w 3557693"/>
                  <a:gd name="connsiteY26" fmla="*/ 1122911 h 3923684"/>
                  <a:gd name="connsiteX27" fmla="*/ 2567093 w 3557693"/>
                  <a:gd name="connsiteY27" fmla="*/ 1254991 h 3923684"/>
                  <a:gd name="connsiteX28" fmla="*/ 2414693 w 3557693"/>
                  <a:gd name="connsiteY28" fmla="*/ 1376911 h 3923684"/>
                  <a:gd name="connsiteX29" fmla="*/ 2465493 w 3557693"/>
                  <a:gd name="connsiteY29" fmla="*/ 1204191 h 3923684"/>
                  <a:gd name="connsiteX30" fmla="*/ 2546773 w 3557693"/>
                  <a:gd name="connsiteY30" fmla="*/ 909551 h 3923684"/>
                  <a:gd name="connsiteX31" fmla="*/ 2648373 w 3557693"/>
                  <a:gd name="connsiteY31" fmla="*/ 818111 h 3923684"/>
                  <a:gd name="connsiteX32" fmla="*/ 2729653 w 3557693"/>
                  <a:gd name="connsiteY32" fmla="*/ 726671 h 3923684"/>
                  <a:gd name="connsiteX33" fmla="*/ 2739813 w 3557693"/>
                  <a:gd name="connsiteY33" fmla="*/ 675871 h 3923684"/>
                  <a:gd name="connsiteX34" fmla="*/ 2699173 w 3557693"/>
                  <a:gd name="connsiteY34" fmla="*/ 696191 h 3923684"/>
                  <a:gd name="connsiteX35" fmla="*/ 2628053 w 3557693"/>
                  <a:gd name="connsiteY35" fmla="*/ 777471 h 3923684"/>
                  <a:gd name="connsiteX36" fmla="*/ 2567093 w 3557693"/>
                  <a:gd name="connsiteY36" fmla="*/ 807951 h 3923684"/>
                  <a:gd name="connsiteX37" fmla="*/ 2678853 w 3557693"/>
                  <a:gd name="connsiteY37" fmla="*/ 503151 h 3923684"/>
                  <a:gd name="connsiteX38" fmla="*/ 2729653 w 3557693"/>
                  <a:gd name="connsiteY38" fmla="*/ 269471 h 3923684"/>
                  <a:gd name="connsiteX39" fmla="*/ 2689013 w 3557693"/>
                  <a:gd name="connsiteY39" fmla="*/ 259311 h 3923684"/>
                  <a:gd name="connsiteX40" fmla="*/ 2668693 w 3557693"/>
                  <a:gd name="connsiteY40" fmla="*/ 371071 h 3923684"/>
                  <a:gd name="connsiteX41" fmla="*/ 2617893 w 3557693"/>
                  <a:gd name="connsiteY41" fmla="*/ 543791 h 3923684"/>
                  <a:gd name="connsiteX42" fmla="*/ 2597573 w 3557693"/>
                  <a:gd name="connsiteY42" fmla="*/ 543791 h 3923684"/>
                  <a:gd name="connsiteX43" fmla="*/ 2556933 w 3557693"/>
                  <a:gd name="connsiteY43" fmla="*/ 401551 h 3923684"/>
                  <a:gd name="connsiteX44" fmla="*/ 2526453 w 3557693"/>
                  <a:gd name="connsiteY44" fmla="*/ 310111 h 3923684"/>
                  <a:gd name="connsiteX45" fmla="*/ 2495973 w 3557693"/>
                  <a:gd name="connsiteY45" fmla="*/ 340591 h 3923684"/>
                  <a:gd name="connsiteX46" fmla="*/ 2516293 w 3557693"/>
                  <a:gd name="connsiteY46" fmla="*/ 401551 h 3923684"/>
                  <a:gd name="connsiteX47" fmla="*/ 2546773 w 3557693"/>
                  <a:gd name="connsiteY47" fmla="*/ 513311 h 3923684"/>
                  <a:gd name="connsiteX48" fmla="*/ 2567093 w 3557693"/>
                  <a:gd name="connsiteY48" fmla="*/ 604751 h 3923684"/>
                  <a:gd name="connsiteX49" fmla="*/ 2577253 w 3557693"/>
                  <a:gd name="connsiteY49" fmla="*/ 635231 h 3923684"/>
                  <a:gd name="connsiteX50" fmla="*/ 2495973 w 3557693"/>
                  <a:gd name="connsiteY50" fmla="*/ 868911 h 3923684"/>
                  <a:gd name="connsiteX51" fmla="*/ 2424853 w 3557693"/>
                  <a:gd name="connsiteY51" fmla="*/ 1122911 h 3923684"/>
                  <a:gd name="connsiteX52" fmla="*/ 2363893 w 3557693"/>
                  <a:gd name="connsiteY52" fmla="*/ 1092431 h 3923684"/>
                  <a:gd name="connsiteX53" fmla="*/ 2262293 w 3557693"/>
                  <a:gd name="connsiteY53" fmla="*/ 919711 h 3923684"/>
                  <a:gd name="connsiteX54" fmla="*/ 2221653 w 3557693"/>
                  <a:gd name="connsiteY54" fmla="*/ 838431 h 3923684"/>
                  <a:gd name="connsiteX55" fmla="*/ 2201333 w 3557693"/>
                  <a:gd name="connsiteY55" fmla="*/ 868911 h 3923684"/>
                  <a:gd name="connsiteX56" fmla="*/ 2241973 w 3557693"/>
                  <a:gd name="connsiteY56" fmla="*/ 970511 h 3923684"/>
                  <a:gd name="connsiteX57" fmla="*/ 2302933 w 3557693"/>
                  <a:gd name="connsiteY57" fmla="*/ 1082271 h 3923684"/>
                  <a:gd name="connsiteX58" fmla="*/ 2353733 w 3557693"/>
                  <a:gd name="connsiteY58" fmla="*/ 1163551 h 3923684"/>
                  <a:gd name="connsiteX59" fmla="*/ 2384213 w 3557693"/>
                  <a:gd name="connsiteY59" fmla="*/ 1194031 h 3923684"/>
                  <a:gd name="connsiteX60" fmla="*/ 2363893 w 3557693"/>
                  <a:gd name="connsiteY60" fmla="*/ 1305791 h 3923684"/>
                  <a:gd name="connsiteX61" fmla="*/ 2262293 w 3557693"/>
                  <a:gd name="connsiteY61" fmla="*/ 1651231 h 3923684"/>
                  <a:gd name="connsiteX62" fmla="*/ 2211493 w 3557693"/>
                  <a:gd name="connsiteY62" fmla="*/ 1905231 h 3923684"/>
                  <a:gd name="connsiteX63" fmla="*/ 2160693 w 3557693"/>
                  <a:gd name="connsiteY63" fmla="*/ 2047471 h 3923684"/>
                  <a:gd name="connsiteX64" fmla="*/ 2089573 w 3557693"/>
                  <a:gd name="connsiteY64" fmla="*/ 2067791 h 3923684"/>
                  <a:gd name="connsiteX65" fmla="*/ 2048933 w 3557693"/>
                  <a:gd name="connsiteY65" fmla="*/ 1915391 h 3923684"/>
                  <a:gd name="connsiteX66" fmla="*/ 1957493 w 3557693"/>
                  <a:gd name="connsiteY66" fmla="*/ 1580111 h 3923684"/>
                  <a:gd name="connsiteX67" fmla="*/ 1845733 w 3557693"/>
                  <a:gd name="connsiteY67" fmla="*/ 1122911 h 3923684"/>
                  <a:gd name="connsiteX68" fmla="*/ 1805093 w 3557693"/>
                  <a:gd name="connsiteY68" fmla="*/ 665711 h 3923684"/>
                  <a:gd name="connsiteX69" fmla="*/ 1872208 w 3557693"/>
                  <a:gd name="connsiteY69" fmla="*/ 84815 h 3923684"/>
                  <a:gd name="connsiteX70" fmla="*/ 1800200 w 3557693"/>
                  <a:gd name="connsiteY70" fmla="*/ 156823 h 3923684"/>
                  <a:gd name="connsiteX71" fmla="*/ 1764453 w 3557693"/>
                  <a:gd name="connsiteY71" fmla="*/ 594591 h 3923684"/>
                  <a:gd name="connsiteX72" fmla="*/ 1764453 w 3557693"/>
                  <a:gd name="connsiteY72" fmla="*/ 787631 h 3923684"/>
                  <a:gd name="connsiteX73" fmla="*/ 1774613 w 3557693"/>
                  <a:gd name="connsiteY73" fmla="*/ 899391 h 3923684"/>
                  <a:gd name="connsiteX74" fmla="*/ 1733973 w 3557693"/>
                  <a:gd name="connsiteY74" fmla="*/ 838431 h 3923684"/>
                  <a:gd name="connsiteX75" fmla="*/ 1622213 w 3557693"/>
                  <a:gd name="connsiteY75" fmla="*/ 635231 h 3923684"/>
                  <a:gd name="connsiteX76" fmla="*/ 1571413 w 3557693"/>
                  <a:gd name="connsiteY76" fmla="*/ 371071 h 3923684"/>
                  <a:gd name="connsiteX77" fmla="*/ 1540933 w 3557693"/>
                  <a:gd name="connsiteY77" fmla="*/ 289791 h 3923684"/>
                  <a:gd name="connsiteX78" fmla="*/ 1520613 w 3557693"/>
                  <a:gd name="connsiteY78" fmla="*/ 350751 h 3923684"/>
                  <a:gd name="connsiteX79" fmla="*/ 1551093 w 3557693"/>
                  <a:gd name="connsiteY79" fmla="*/ 594591 h 3923684"/>
                  <a:gd name="connsiteX80" fmla="*/ 1571413 w 3557693"/>
                  <a:gd name="connsiteY80" fmla="*/ 655551 h 3923684"/>
                  <a:gd name="connsiteX81" fmla="*/ 1540933 w 3557693"/>
                  <a:gd name="connsiteY81" fmla="*/ 645391 h 3923684"/>
                  <a:gd name="connsiteX82" fmla="*/ 1439333 w 3557693"/>
                  <a:gd name="connsiteY82" fmla="*/ 564111 h 3923684"/>
                  <a:gd name="connsiteX83" fmla="*/ 1327573 w 3557693"/>
                  <a:gd name="connsiteY83" fmla="*/ 503151 h 3923684"/>
                  <a:gd name="connsiteX84" fmla="*/ 1317413 w 3557693"/>
                  <a:gd name="connsiteY84" fmla="*/ 533631 h 3923684"/>
                  <a:gd name="connsiteX85" fmla="*/ 1429173 w 3557693"/>
                  <a:gd name="connsiteY85" fmla="*/ 625071 h 3923684"/>
                  <a:gd name="connsiteX86" fmla="*/ 1571413 w 3557693"/>
                  <a:gd name="connsiteY86" fmla="*/ 706351 h 3923684"/>
                  <a:gd name="connsiteX87" fmla="*/ 1601893 w 3557693"/>
                  <a:gd name="connsiteY87" fmla="*/ 726671 h 3923684"/>
                  <a:gd name="connsiteX88" fmla="*/ 1683173 w 3557693"/>
                  <a:gd name="connsiteY88" fmla="*/ 858751 h 3923684"/>
                  <a:gd name="connsiteX89" fmla="*/ 1764453 w 3557693"/>
                  <a:gd name="connsiteY89" fmla="*/ 960351 h 3923684"/>
                  <a:gd name="connsiteX90" fmla="*/ 1784773 w 3557693"/>
                  <a:gd name="connsiteY90" fmla="*/ 1072111 h 3923684"/>
                  <a:gd name="connsiteX91" fmla="*/ 1815253 w 3557693"/>
                  <a:gd name="connsiteY91" fmla="*/ 1265151 h 3923684"/>
                  <a:gd name="connsiteX92" fmla="*/ 1876213 w 3557693"/>
                  <a:gd name="connsiteY92" fmla="*/ 1539471 h 3923684"/>
                  <a:gd name="connsiteX93" fmla="*/ 1855893 w 3557693"/>
                  <a:gd name="connsiteY93" fmla="*/ 1539471 h 3923684"/>
                  <a:gd name="connsiteX94" fmla="*/ 1591733 w 3557693"/>
                  <a:gd name="connsiteY94" fmla="*/ 1366751 h 3923684"/>
                  <a:gd name="connsiteX95" fmla="*/ 1408853 w 3557693"/>
                  <a:gd name="connsiteY95" fmla="*/ 1143231 h 3923684"/>
                  <a:gd name="connsiteX96" fmla="*/ 1327573 w 3557693"/>
                  <a:gd name="connsiteY96" fmla="*/ 1011151 h 3923684"/>
                  <a:gd name="connsiteX97" fmla="*/ 1307253 w 3557693"/>
                  <a:gd name="connsiteY97" fmla="*/ 848591 h 3923684"/>
                  <a:gd name="connsiteX98" fmla="*/ 1286933 w 3557693"/>
                  <a:gd name="connsiteY98" fmla="*/ 818111 h 3923684"/>
                  <a:gd name="connsiteX99" fmla="*/ 1256453 w 3557693"/>
                  <a:gd name="connsiteY99" fmla="*/ 899391 h 3923684"/>
                  <a:gd name="connsiteX100" fmla="*/ 1266613 w 3557693"/>
                  <a:gd name="connsiteY100" fmla="*/ 1000991 h 3923684"/>
                  <a:gd name="connsiteX101" fmla="*/ 1185333 w 3557693"/>
                  <a:gd name="connsiteY101" fmla="*/ 919711 h 3923684"/>
                  <a:gd name="connsiteX102" fmla="*/ 1012613 w 3557693"/>
                  <a:gd name="connsiteY102" fmla="*/ 736831 h 3923684"/>
                  <a:gd name="connsiteX103" fmla="*/ 941493 w 3557693"/>
                  <a:gd name="connsiteY103" fmla="*/ 604751 h 3923684"/>
                  <a:gd name="connsiteX104" fmla="*/ 890693 w 3557693"/>
                  <a:gd name="connsiteY104" fmla="*/ 523471 h 3923684"/>
                  <a:gd name="connsiteX105" fmla="*/ 860213 w 3557693"/>
                  <a:gd name="connsiteY105" fmla="*/ 523471 h 3923684"/>
                  <a:gd name="connsiteX106" fmla="*/ 880533 w 3557693"/>
                  <a:gd name="connsiteY106" fmla="*/ 594591 h 3923684"/>
                  <a:gd name="connsiteX107" fmla="*/ 982133 w 3557693"/>
                  <a:gd name="connsiteY107" fmla="*/ 777471 h 3923684"/>
                  <a:gd name="connsiteX108" fmla="*/ 1083733 w 3557693"/>
                  <a:gd name="connsiteY108" fmla="*/ 879071 h 3923684"/>
                  <a:gd name="connsiteX109" fmla="*/ 1012613 w 3557693"/>
                  <a:gd name="connsiteY109" fmla="*/ 879071 h 3923684"/>
                  <a:gd name="connsiteX110" fmla="*/ 850053 w 3557693"/>
                  <a:gd name="connsiteY110" fmla="*/ 807951 h 3923684"/>
                  <a:gd name="connsiteX111" fmla="*/ 829733 w 3557693"/>
                  <a:gd name="connsiteY111" fmla="*/ 828271 h 3923684"/>
                  <a:gd name="connsiteX112" fmla="*/ 921173 w 3557693"/>
                  <a:gd name="connsiteY112" fmla="*/ 879071 h 3923684"/>
                  <a:gd name="connsiteX113" fmla="*/ 1073573 w 3557693"/>
                  <a:gd name="connsiteY113" fmla="*/ 940031 h 3923684"/>
                  <a:gd name="connsiteX114" fmla="*/ 1124373 w 3557693"/>
                  <a:gd name="connsiteY114" fmla="*/ 950191 h 3923684"/>
                  <a:gd name="connsiteX115" fmla="*/ 1246293 w 3557693"/>
                  <a:gd name="connsiteY115" fmla="*/ 1051791 h 3923684"/>
                  <a:gd name="connsiteX116" fmla="*/ 1286933 w 3557693"/>
                  <a:gd name="connsiteY116" fmla="*/ 1082271 h 3923684"/>
                  <a:gd name="connsiteX117" fmla="*/ 1398693 w 3557693"/>
                  <a:gd name="connsiteY117" fmla="*/ 1214351 h 3923684"/>
                  <a:gd name="connsiteX118" fmla="*/ 1500293 w 3557693"/>
                  <a:gd name="connsiteY118" fmla="*/ 1346431 h 3923684"/>
                  <a:gd name="connsiteX119" fmla="*/ 1683173 w 3557693"/>
                  <a:gd name="connsiteY119" fmla="*/ 1519151 h 3923684"/>
                  <a:gd name="connsiteX120" fmla="*/ 1845733 w 3557693"/>
                  <a:gd name="connsiteY120" fmla="*/ 1651231 h 3923684"/>
                  <a:gd name="connsiteX121" fmla="*/ 1866053 w 3557693"/>
                  <a:gd name="connsiteY121" fmla="*/ 1702031 h 3923684"/>
                  <a:gd name="connsiteX122" fmla="*/ 1886373 w 3557693"/>
                  <a:gd name="connsiteY122" fmla="*/ 1854431 h 3923684"/>
                  <a:gd name="connsiteX123" fmla="*/ 1896533 w 3557693"/>
                  <a:gd name="connsiteY123" fmla="*/ 1945871 h 3923684"/>
                  <a:gd name="connsiteX124" fmla="*/ 1886373 w 3557693"/>
                  <a:gd name="connsiteY124" fmla="*/ 2108431 h 3923684"/>
                  <a:gd name="connsiteX125" fmla="*/ 1774613 w 3557693"/>
                  <a:gd name="connsiteY125" fmla="*/ 2057631 h 3923684"/>
                  <a:gd name="connsiteX126" fmla="*/ 1500293 w 3557693"/>
                  <a:gd name="connsiteY126" fmla="*/ 2006831 h 3923684"/>
                  <a:gd name="connsiteX127" fmla="*/ 1256453 w 3557693"/>
                  <a:gd name="connsiteY127" fmla="*/ 1935711 h 3923684"/>
                  <a:gd name="connsiteX128" fmla="*/ 900853 w 3557693"/>
                  <a:gd name="connsiteY128" fmla="*/ 1803631 h 3923684"/>
                  <a:gd name="connsiteX129" fmla="*/ 667173 w 3557693"/>
                  <a:gd name="connsiteY129" fmla="*/ 1569951 h 3923684"/>
                  <a:gd name="connsiteX130" fmla="*/ 514773 w 3557693"/>
                  <a:gd name="connsiteY130" fmla="*/ 1366751 h 3923684"/>
                  <a:gd name="connsiteX131" fmla="*/ 423333 w 3557693"/>
                  <a:gd name="connsiteY131" fmla="*/ 1265151 h 3923684"/>
                  <a:gd name="connsiteX132" fmla="*/ 362373 w 3557693"/>
                  <a:gd name="connsiteY132" fmla="*/ 1275311 h 3923684"/>
                  <a:gd name="connsiteX133" fmla="*/ 443653 w 3557693"/>
                  <a:gd name="connsiteY133" fmla="*/ 1366751 h 3923684"/>
                  <a:gd name="connsiteX134" fmla="*/ 565573 w 3557693"/>
                  <a:gd name="connsiteY134" fmla="*/ 1549631 h 3923684"/>
                  <a:gd name="connsiteX135" fmla="*/ 626533 w 3557693"/>
                  <a:gd name="connsiteY135" fmla="*/ 1630911 h 3923684"/>
                  <a:gd name="connsiteX136" fmla="*/ 555413 w 3557693"/>
                  <a:gd name="connsiteY136" fmla="*/ 1620751 h 3923684"/>
                  <a:gd name="connsiteX137" fmla="*/ 382693 w 3557693"/>
                  <a:gd name="connsiteY137" fmla="*/ 1529311 h 3923684"/>
                  <a:gd name="connsiteX138" fmla="*/ 209973 w 3557693"/>
                  <a:gd name="connsiteY138" fmla="*/ 1407391 h 3923684"/>
                  <a:gd name="connsiteX139" fmla="*/ 47413 w 3557693"/>
                  <a:gd name="connsiteY139" fmla="*/ 1275311 h 3923684"/>
                  <a:gd name="connsiteX140" fmla="*/ 6773 w 3557693"/>
                  <a:gd name="connsiteY140" fmla="*/ 1285471 h 3923684"/>
                  <a:gd name="connsiteX141" fmla="*/ 88053 w 3557693"/>
                  <a:gd name="connsiteY141" fmla="*/ 1356591 h 3923684"/>
                  <a:gd name="connsiteX142" fmla="*/ 362373 w 3557693"/>
                  <a:gd name="connsiteY142" fmla="*/ 1580111 h 3923684"/>
                  <a:gd name="connsiteX143" fmla="*/ 606213 w 3557693"/>
                  <a:gd name="connsiteY143" fmla="*/ 1691871 h 3923684"/>
                  <a:gd name="connsiteX144" fmla="*/ 707813 w 3557693"/>
                  <a:gd name="connsiteY144" fmla="*/ 1712191 h 3923684"/>
                  <a:gd name="connsiteX145" fmla="*/ 758613 w 3557693"/>
                  <a:gd name="connsiteY145" fmla="*/ 1773151 h 3923684"/>
                  <a:gd name="connsiteX146" fmla="*/ 819573 w 3557693"/>
                  <a:gd name="connsiteY146" fmla="*/ 1823951 h 3923684"/>
                  <a:gd name="connsiteX147" fmla="*/ 911013 w 3557693"/>
                  <a:gd name="connsiteY147" fmla="*/ 1874751 h 3923684"/>
                  <a:gd name="connsiteX148" fmla="*/ 1236133 w 3557693"/>
                  <a:gd name="connsiteY148" fmla="*/ 1996671 h 3923684"/>
                  <a:gd name="connsiteX149" fmla="*/ 1540933 w 3557693"/>
                  <a:gd name="connsiteY149" fmla="*/ 2108431 h 3923684"/>
                  <a:gd name="connsiteX150" fmla="*/ 1652693 w 3557693"/>
                  <a:gd name="connsiteY150" fmla="*/ 2179551 h 3923684"/>
                  <a:gd name="connsiteX151" fmla="*/ 1469813 w 3557693"/>
                  <a:gd name="connsiteY151" fmla="*/ 2149071 h 3923684"/>
                  <a:gd name="connsiteX152" fmla="*/ 1286933 w 3557693"/>
                  <a:gd name="connsiteY152" fmla="*/ 2149071 h 3923684"/>
                  <a:gd name="connsiteX153" fmla="*/ 1053253 w 3557693"/>
                  <a:gd name="connsiteY153" fmla="*/ 2128751 h 3923684"/>
                  <a:gd name="connsiteX154" fmla="*/ 809413 w 3557693"/>
                  <a:gd name="connsiteY154" fmla="*/ 2057631 h 3923684"/>
                  <a:gd name="connsiteX155" fmla="*/ 545253 w 3557693"/>
                  <a:gd name="connsiteY155" fmla="*/ 1966191 h 3923684"/>
                  <a:gd name="connsiteX156" fmla="*/ 514773 w 3557693"/>
                  <a:gd name="connsiteY156" fmla="*/ 1956031 h 3923684"/>
                  <a:gd name="connsiteX157" fmla="*/ 382693 w 3557693"/>
                  <a:gd name="connsiteY157" fmla="*/ 1864591 h 3923684"/>
                  <a:gd name="connsiteX158" fmla="*/ 342053 w 3557693"/>
                  <a:gd name="connsiteY158" fmla="*/ 1874751 h 3923684"/>
                  <a:gd name="connsiteX159" fmla="*/ 474133 w 3557693"/>
                  <a:gd name="connsiteY159" fmla="*/ 1996671 h 3923684"/>
                  <a:gd name="connsiteX160" fmla="*/ 728133 w 3557693"/>
                  <a:gd name="connsiteY160" fmla="*/ 2077951 h 3923684"/>
                  <a:gd name="connsiteX161" fmla="*/ 606213 w 3557693"/>
                  <a:gd name="connsiteY161" fmla="*/ 2077951 h 3923684"/>
                  <a:gd name="connsiteX162" fmla="*/ 474133 w 3557693"/>
                  <a:gd name="connsiteY162" fmla="*/ 2067791 h 3923684"/>
                  <a:gd name="connsiteX163" fmla="*/ 474133 w 3557693"/>
                  <a:gd name="connsiteY163" fmla="*/ 2118591 h 3923684"/>
                  <a:gd name="connsiteX164" fmla="*/ 585893 w 3557693"/>
                  <a:gd name="connsiteY164" fmla="*/ 2118591 h 3923684"/>
                  <a:gd name="connsiteX165" fmla="*/ 789093 w 3557693"/>
                  <a:gd name="connsiteY165" fmla="*/ 2118591 h 3923684"/>
                  <a:gd name="connsiteX166" fmla="*/ 992293 w 3557693"/>
                  <a:gd name="connsiteY166" fmla="*/ 2159231 h 3923684"/>
                  <a:gd name="connsiteX167" fmla="*/ 1266613 w 3557693"/>
                  <a:gd name="connsiteY167" fmla="*/ 2179551 h 3923684"/>
                  <a:gd name="connsiteX168" fmla="*/ 1583845 w 3557693"/>
                  <a:gd name="connsiteY168" fmla="*/ 2221824 h 3923684"/>
                  <a:gd name="connsiteX169" fmla="*/ 1744133 w 3557693"/>
                  <a:gd name="connsiteY169" fmla="*/ 2352271 h 3923684"/>
                  <a:gd name="connsiteX170" fmla="*/ 1794933 w 3557693"/>
                  <a:gd name="connsiteY170" fmla="*/ 2484351 h 3923684"/>
                  <a:gd name="connsiteX171" fmla="*/ 1805093 w 3557693"/>
                  <a:gd name="connsiteY171" fmla="*/ 2728191 h 3923684"/>
                  <a:gd name="connsiteX172" fmla="*/ 1784773 w 3557693"/>
                  <a:gd name="connsiteY172" fmla="*/ 2982191 h 3923684"/>
                  <a:gd name="connsiteX173" fmla="*/ 1733973 w 3557693"/>
                  <a:gd name="connsiteY173" fmla="*/ 3276831 h 3923684"/>
                  <a:gd name="connsiteX174" fmla="*/ 1683173 w 3557693"/>
                  <a:gd name="connsiteY174" fmla="*/ 3571471 h 3923684"/>
                  <a:gd name="connsiteX175" fmla="*/ 1632373 w 3557693"/>
                  <a:gd name="connsiteY175" fmla="*/ 3815311 h 3923684"/>
                  <a:gd name="connsiteX176" fmla="*/ 1825413 w 3557693"/>
                  <a:gd name="connsiteY176" fmla="*/ 3896591 h 3923684"/>
                  <a:gd name="connsiteX177" fmla="*/ 2120053 w 3557693"/>
                  <a:gd name="connsiteY177" fmla="*/ 3906751 h 3923684"/>
                  <a:gd name="connsiteX178" fmla="*/ 2191173 w 3557693"/>
                  <a:gd name="connsiteY178" fmla="*/ 3855951 h 3923684"/>
                  <a:gd name="connsiteX179" fmla="*/ 2181013 w 3557693"/>
                  <a:gd name="connsiteY179" fmla="*/ 3500351 h 3923684"/>
                  <a:gd name="connsiteX180" fmla="*/ 2159909 w 3557693"/>
                  <a:gd name="connsiteY180" fmla="*/ 2581864 h 3923684"/>
                  <a:gd name="connsiteX0" fmla="*/ 2159909 w 3557693"/>
                  <a:gd name="connsiteY0" fmla="*/ 2581864 h 3923684"/>
                  <a:gd name="connsiteX1" fmla="*/ 2303925 w 3557693"/>
                  <a:gd name="connsiteY1" fmla="*/ 2293832 h 3923684"/>
                  <a:gd name="connsiteX2" fmla="*/ 2628053 w 3557693"/>
                  <a:gd name="connsiteY2" fmla="*/ 2067791 h 3923684"/>
                  <a:gd name="connsiteX3" fmla="*/ 3014133 w 3557693"/>
                  <a:gd name="connsiteY3" fmla="*/ 1844271 h 3923684"/>
                  <a:gd name="connsiteX4" fmla="*/ 3288453 w 3557693"/>
                  <a:gd name="connsiteY4" fmla="*/ 1732511 h 3923684"/>
                  <a:gd name="connsiteX5" fmla="*/ 3471333 w 3557693"/>
                  <a:gd name="connsiteY5" fmla="*/ 1620751 h 3923684"/>
                  <a:gd name="connsiteX6" fmla="*/ 3552613 w 3557693"/>
                  <a:gd name="connsiteY6" fmla="*/ 1508991 h 3923684"/>
                  <a:gd name="connsiteX7" fmla="*/ 3501813 w 3557693"/>
                  <a:gd name="connsiteY7" fmla="*/ 1498831 h 3923684"/>
                  <a:gd name="connsiteX8" fmla="*/ 3430693 w 3557693"/>
                  <a:gd name="connsiteY8" fmla="*/ 1600431 h 3923684"/>
                  <a:gd name="connsiteX9" fmla="*/ 3237653 w 3557693"/>
                  <a:gd name="connsiteY9" fmla="*/ 1702031 h 3923684"/>
                  <a:gd name="connsiteX10" fmla="*/ 2922693 w 3557693"/>
                  <a:gd name="connsiteY10" fmla="*/ 1834111 h 3923684"/>
                  <a:gd name="connsiteX11" fmla="*/ 2892213 w 3557693"/>
                  <a:gd name="connsiteY11" fmla="*/ 1823951 h 3923684"/>
                  <a:gd name="connsiteX12" fmla="*/ 2922693 w 3557693"/>
                  <a:gd name="connsiteY12" fmla="*/ 1712191 h 3923684"/>
                  <a:gd name="connsiteX13" fmla="*/ 2983653 w 3557693"/>
                  <a:gd name="connsiteY13" fmla="*/ 1549631 h 3923684"/>
                  <a:gd name="connsiteX14" fmla="*/ 2983653 w 3557693"/>
                  <a:gd name="connsiteY14" fmla="*/ 1498831 h 3923684"/>
                  <a:gd name="connsiteX15" fmla="*/ 2932853 w 3557693"/>
                  <a:gd name="connsiteY15" fmla="*/ 1508991 h 3923684"/>
                  <a:gd name="connsiteX16" fmla="*/ 2902373 w 3557693"/>
                  <a:gd name="connsiteY16" fmla="*/ 1590271 h 3923684"/>
                  <a:gd name="connsiteX17" fmla="*/ 2821093 w 3557693"/>
                  <a:gd name="connsiteY17" fmla="*/ 1813791 h 3923684"/>
                  <a:gd name="connsiteX18" fmla="*/ 2790613 w 3557693"/>
                  <a:gd name="connsiteY18" fmla="*/ 1895071 h 3923684"/>
                  <a:gd name="connsiteX19" fmla="*/ 2591957 w 3557693"/>
                  <a:gd name="connsiteY19" fmla="*/ 2005800 h 3923684"/>
                  <a:gd name="connsiteX20" fmla="*/ 2374053 w 3557693"/>
                  <a:gd name="connsiteY20" fmla="*/ 2128751 h 3923684"/>
                  <a:gd name="connsiteX21" fmla="*/ 2231813 w 3557693"/>
                  <a:gd name="connsiteY21" fmla="*/ 2240511 h 3923684"/>
                  <a:gd name="connsiteX22" fmla="*/ 2313093 w 3557693"/>
                  <a:gd name="connsiteY22" fmla="*/ 1895071 h 3923684"/>
                  <a:gd name="connsiteX23" fmla="*/ 2384213 w 3557693"/>
                  <a:gd name="connsiteY23" fmla="*/ 1508991 h 3923684"/>
                  <a:gd name="connsiteX24" fmla="*/ 2597573 w 3557693"/>
                  <a:gd name="connsiteY24" fmla="*/ 1285471 h 3923684"/>
                  <a:gd name="connsiteX25" fmla="*/ 2668693 w 3557693"/>
                  <a:gd name="connsiteY25" fmla="*/ 1122911 h 3923684"/>
                  <a:gd name="connsiteX26" fmla="*/ 2628053 w 3557693"/>
                  <a:gd name="connsiteY26" fmla="*/ 1122911 h 3923684"/>
                  <a:gd name="connsiteX27" fmla="*/ 2567093 w 3557693"/>
                  <a:gd name="connsiteY27" fmla="*/ 1254991 h 3923684"/>
                  <a:gd name="connsiteX28" fmla="*/ 2414693 w 3557693"/>
                  <a:gd name="connsiteY28" fmla="*/ 1376911 h 3923684"/>
                  <a:gd name="connsiteX29" fmla="*/ 2465493 w 3557693"/>
                  <a:gd name="connsiteY29" fmla="*/ 1204191 h 3923684"/>
                  <a:gd name="connsiteX30" fmla="*/ 2546773 w 3557693"/>
                  <a:gd name="connsiteY30" fmla="*/ 909551 h 3923684"/>
                  <a:gd name="connsiteX31" fmla="*/ 2648373 w 3557693"/>
                  <a:gd name="connsiteY31" fmla="*/ 818111 h 3923684"/>
                  <a:gd name="connsiteX32" fmla="*/ 2729653 w 3557693"/>
                  <a:gd name="connsiteY32" fmla="*/ 726671 h 3923684"/>
                  <a:gd name="connsiteX33" fmla="*/ 2739813 w 3557693"/>
                  <a:gd name="connsiteY33" fmla="*/ 675871 h 3923684"/>
                  <a:gd name="connsiteX34" fmla="*/ 2699173 w 3557693"/>
                  <a:gd name="connsiteY34" fmla="*/ 696191 h 3923684"/>
                  <a:gd name="connsiteX35" fmla="*/ 2628053 w 3557693"/>
                  <a:gd name="connsiteY35" fmla="*/ 777471 h 3923684"/>
                  <a:gd name="connsiteX36" fmla="*/ 2567093 w 3557693"/>
                  <a:gd name="connsiteY36" fmla="*/ 807951 h 3923684"/>
                  <a:gd name="connsiteX37" fmla="*/ 2678853 w 3557693"/>
                  <a:gd name="connsiteY37" fmla="*/ 503151 h 3923684"/>
                  <a:gd name="connsiteX38" fmla="*/ 2729653 w 3557693"/>
                  <a:gd name="connsiteY38" fmla="*/ 269471 h 3923684"/>
                  <a:gd name="connsiteX39" fmla="*/ 2689013 w 3557693"/>
                  <a:gd name="connsiteY39" fmla="*/ 259311 h 3923684"/>
                  <a:gd name="connsiteX40" fmla="*/ 2668693 w 3557693"/>
                  <a:gd name="connsiteY40" fmla="*/ 371071 h 3923684"/>
                  <a:gd name="connsiteX41" fmla="*/ 2617893 w 3557693"/>
                  <a:gd name="connsiteY41" fmla="*/ 543791 h 3923684"/>
                  <a:gd name="connsiteX42" fmla="*/ 2597573 w 3557693"/>
                  <a:gd name="connsiteY42" fmla="*/ 543791 h 3923684"/>
                  <a:gd name="connsiteX43" fmla="*/ 2556933 w 3557693"/>
                  <a:gd name="connsiteY43" fmla="*/ 401551 h 3923684"/>
                  <a:gd name="connsiteX44" fmla="*/ 2526453 w 3557693"/>
                  <a:gd name="connsiteY44" fmla="*/ 310111 h 3923684"/>
                  <a:gd name="connsiteX45" fmla="*/ 2495973 w 3557693"/>
                  <a:gd name="connsiteY45" fmla="*/ 340591 h 3923684"/>
                  <a:gd name="connsiteX46" fmla="*/ 2516293 w 3557693"/>
                  <a:gd name="connsiteY46" fmla="*/ 401551 h 3923684"/>
                  <a:gd name="connsiteX47" fmla="*/ 2546773 w 3557693"/>
                  <a:gd name="connsiteY47" fmla="*/ 513311 h 3923684"/>
                  <a:gd name="connsiteX48" fmla="*/ 2567093 w 3557693"/>
                  <a:gd name="connsiteY48" fmla="*/ 604751 h 3923684"/>
                  <a:gd name="connsiteX49" fmla="*/ 2577253 w 3557693"/>
                  <a:gd name="connsiteY49" fmla="*/ 635231 h 3923684"/>
                  <a:gd name="connsiteX50" fmla="*/ 2495973 w 3557693"/>
                  <a:gd name="connsiteY50" fmla="*/ 868911 h 3923684"/>
                  <a:gd name="connsiteX51" fmla="*/ 2424853 w 3557693"/>
                  <a:gd name="connsiteY51" fmla="*/ 1122911 h 3923684"/>
                  <a:gd name="connsiteX52" fmla="*/ 2363893 w 3557693"/>
                  <a:gd name="connsiteY52" fmla="*/ 1092431 h 3923684"/>
                  <a:gd name="connsiteX53" fmla="*/ 2262293 w 3557693"/>
                  <a:gd name="connsiteY53" fmla="*/ 919711 h 3923684"/>
                  <a:gd name="connsiteX54" fmla="*/ 2221653 w 3557693"/>
                  <a:gd name="connsiteY54" fmla="*/ 838431 h 3923684"/>
                  <a:gd name="connsiteX55" fmla="*/ 2201333 w 3557693"/>
                  <a:gd name="connsiteY55" fmla="*/ 868911 h 3923684"/>
                  <a:gd name="connsiteX56" fmla="*/ 2241973 w 3557693"/>
                  <a:gd name="connsiteY56" fmla="*/ 970511 h 3923684"/>
                  <a:gd name="connsiteX57" fmla="*/ 2302933 w 3557693"/>
                  <a:gd name="connsiteY57" fmla="*/ 1082271 h 3923684"/>
                  <a:gd name="connsiteX58" fmla="*/ 2353733 w 3557693"/>
                  <a:gd name="connsiteY58" fmla="*/ 1163551 h 3923684"/>
                  <a:gd name="connsiteX59" fmla="*/ 2384213 w 3557693"/>
                  <a:gd name="connsiteY59" fmla="*/ 1194031 h 3923684"/>
                  <a:gd name="connsiteX60" fmla="*/ 2363893 w 3557693"/>
                  <a:gd name="connsiteY60" fmla="*/ 1305791 h 3923684"/>
                  <a:gd name="connsiteX61" fmla="*/ 2262293 w 3557693"/>
                  <a:gd name="connsiteY61" fmla="*/ 1651231 h 3923684"/>
                  <a:gd name="connsiteX62" fmla="*/ 2211493 w 3557693"/>
                  <a:gd name="connsiteY62" fmla="*/ 1905231 h 3923684"/>
                  <a:gd name="connsiteX63" fmla="*/ 2160693 w 3557693"/>
                  <a:gd name="connsiteY63" fmla="*/ 2047471 h 3923684"/>
                  <a:gd name="connsiteX64" fmla="*/ 2089573 w 3557693"/>
                  <a:gd name="connsiteY64" fmla="*/ 2067791 h 3923684"/>
                  <a:gd name="connsiteX65" fmla="*/ 2048933 w 3557693"/>
                  <a:gd name="connsiteY65" fmla="*/ 1915391 h 3923684"/>
                  <a:gd name="connsiteX66" fmla="*/ 1957493 w 3557693"/>
                  <a:gd name="connsiteY66" fmla="*/ 1580111 h 3923684"/>
                  <a:gd name="connsiteX67" fmla="*/ 1845733 w 3557693"/>
                  <a:gd name="connsiteY67" fmla="*/ 1122911 h 3923684"/>
                  <a:gd name="connsiteX68" fmla="*/ 1805093 w 3557693"/>
                  <a:gd name="connsiteY68" fmla="*/ 665711 h 3923684"/>
                  <a:gd name="connsiteX69" fmla="*/ 1872208 w 3557693"/>
                  <a:gd name="connsiteY69" fmla="*/ 84815 h 3923684"/>
                  <a:gd name="connsiteX70" fmla="*/ 1800200 w 3557693"/>
                  <a:gd name="connsiteY70" fmla="*/ 156823 h 3923684"/>
                  <a:gd name="connsiteX71" fmla="*/ 1764453 w 3557693"/>
                  <a:gd name="connsiteY71" fmla="*/ 594591 h 3923684"/>
                  <a:gd name="connsiteX72" fmla="*/ 1764453 w 3557693"/>
                  <a:gd name="connsiteY72" fmla="*/ 787631 h 3923684"/>
                  <a:gd name="connsiteX73" fmla="*/ 1774613 w 3557693"/>
                  <a:gd name="connsiteY73" fmla="*/ 899391 h 3923684"/>
                  <a:gd name="connsiteX74" fmla="*/ 1733973 w 3557693"/>
                  <a:gd name="connsiteY74" fmla="*/ 838431 h 3923684"/>
                  <a:gd name="connsiteX75" fmla="*/ 1622213 w 3557693"/>
                  <a:gd name="connsiteY75" fmla="*/ 635231 h 3923684"/>
                  <a:gd name="connsiteX76" fmla="*/ 1571413 w 3557693"/>
                  <a:gd name="connsiteY76" fmla="*/ 371071 h 3923684"/>
                  <a:gd name="connsiteX77" fmla="*/ 1540933 w 3557693"/>
                  <a:gd name="connsiteY77" fmla="*/ 289791 h 3923684"/>
                  <a:gd name="connsiteX78" fmla="*/ 1520613 w 3557693"/>
                  <a:gd name="connsiteY78" fmla="*/ 350751 h 3923684"/>
                  <a:gd name="connsiteX79" fmla="*/ 1551093 w 3557693"/>
                  <a:gd name="connsiteY79" fmla="*/ 594591 h 3923684"/>
                  <a:gd name="connsiteX80" fmla="*/ 1571413 w 3557693"/>
                  <a:gd name="connsiteY80" fmla="*/ 655551 h 3923684"/>
                  <a:gd name="connsiteX81" fmla="*/ 1540933 w 3557693"/>
                  <a:gd name="connsiteY81" fmla="*/ 645391 h 3923684"/>
                  <a:gd name="connsiteX82" fmla="*/ 1439333 w 3557693"/>
                  <a:gd name="connsiteY82" fmla="*/ 564111 h 3923684"/>
                  <a:gd name="connsiteX83" fmla="*/ 1327573 w 3557693"/>
                  <a:gd name="connsiteY83" fmla="*/ 503151 h 3923684"/>
                  <a:gd name="connsiteX84" fmla="*/ 1317413 w 3557693"/>
                  <a:gd name="connsiteY84" fmla="*/ 533631 h 3923684"/>
                  <a:gd name="connsiteX85" fmla="*/ 1429173 w 3557693"/>
                  <a:gd name="connsiteY85" fmla="*/ 625071 h 3923684"/>
                  <a:gd name="connsiteX86" fmla="*/ 1571413 w 3557693"/>
                  <a:gd name="connsiteY86" fmla="*/ 706351 h 3923684"/>
                  <a:gd name="connsiteX87" fmla="*/ 1601893 w 3557693"/>
                  <a:gd name="connsiteY87" fmla="*/ 726671 h 3923684"/>
                  <a:gd name="connsiteX88" fmla="*/ 1683173 w 3557693"/>
                  <a:gd name="connsiteY88" fmla="*/ 858751 h 3923684"/>
                  <a:gd name="connsiteX89" fmla="*/ 1764453 w 3557693"/>
                  <a:gd name="connsiteY89" fmla="*/ 960351 h 3923684"/>
                  <a:gd name="connsiteX90" fmla="*/ 1784773 w 3557693"/>
                  <a:gd name="connsiteY90" fmla="*/ 1072111 h 3923684"/>
                  <a:gd name="connsiteX91" fmla="*/ 1815253 w 3557693"/>
                  <a:gd name="connsiteY91" fmla="*/ 1265151 h 3923684"/>
                  <a:gd name="connsiteX92" fmla="*/ 1876213 w 3557693"/>
                  <a:gd name="connsiteY92" fmla="*/ 1539471 h 3923684"/>
                  <a:gd name="connsiteX93" fmla="*/ 1855893 w 3557693"/>
                  <a:gd name="connsiteY93" fmla="*/ 1539471 h 3923684"/>
                  <a:gd name="connsiteX94" fmla="*/ 1591733 w 3557693"/>
                  <a:gd name="connsiteY94" fmla="*/ 1366751 h 3923684"/>
                  <a:gd name="connsiteX95" fmla="*/ 1408853 w 3557693"/>
                  <a:gd name="connsiteY95" fmla="*/ 1143231 h 3923684"/>
                  <a:gd name="connsiteX96" fmla="*/ 1327573 w 3557693"/>
                  <a:gd name="connsiteY96" fmla="*/ 1011151 h 3923684"/>
                  <a:gd name="connsiteX97" fmla="*/ 1307253 w 3557693"/>
                  <a:gd name="connsiteY97" fmla="*/ 848591 h 3923684"/>
                  <a:gd name="connsiteX98" fmla="*/ 1286933 w 3557693"/>
                  <a:gd name="connsiteY98" fmla="*/ 818111 h 3923684"/>
                  <a:gd name="connsiteX99" fmla="*/ 1256453 w 3557693"/>
                  <a:gd name="connsiteY99" fmla="*/ 899391 h 3923684"/>
                  <a:gd name="connsiteX100" fmla="*/ 1266613 w 3557693"/>
                  <a:gd name="connsiteY100" fmla="*/ 1000991 h 3923684"/>
                  <a:gd name="connsiteX101" fmla="*/ 1185333 w 3557693"/>
                  <a:gd name="connsiteY101" fmla="*/ 919711 h 3923684"/>
                  <a:gd name="connsiteX102" fmla="*/ 1012613 w 3557693"/>
                  <a:gd name="connsiteY102" fmla="*/ 736831 h 3923684"/>
                  <a:gd name="connsiteX103" fmla="*/ 941493 w 3557693"/>
                  <a:gd name="connsiteY103" fmla="*/ 604751 h 3923684"/>
                  <a:gd name="connsiteX104" fmla="*/ 890693 w 3557693"/>
                  <a:gd name="connsiteY104" fmla="*/ 523471 h 3923684"/>
                  <a:gd name="connsiteX105" fmla="*/ 860213 w 3557693"/>
                  <a:gd name="connsiteY105" fmla="*/ 523471 h 3923684"/>
                  <a:gd name="connsiteX106" fmla="*/ 880533 w 3557693"/>
                  <a:gd name="connsiteY106" fmla="*/ 594591 h 3923684"/>
                  <a:gd name="connsiteX107" fmla="*/ 982133 w 3557693"/>
                  <a:gd name="connsiteY107" fmla="*/ 777471 h 3923684"/>
                  <a:gd name="connsiteX108" fmla="*/ 1083733 w 3557693"/>
                  <a:gd name="connsiteY108" fmla="*/ 879071 h 3923684"/>
                  <a:gd name="connsiteX109" fmla="*/ 1012613 w 3557693"/>
                  <a:gd name="connsiteY109" fmla="*/ 879071 h 3923684"/>
                  <a:gd name="connsiteX110" fmla="*/ 850053 w 3557693"/>
                  <a:gd name="connsiteY110" fmla="*/ 807951 h 3923684"/>
                  <a:gd name="connsiteX111" fmla="*/ 829733 w 3557693"/>
                  <a:gd name="connsiteY111" fmla="*/ 828271 h 3923684"/>
                  <a:gd name="connsiteX112" fmla="*/ 921173 w 3557693"/>
                  <a:gd name="connsiteY112" fmla="*/ 879071 h 3923684"/>
                  <a:gd name="connsiteX113" fmla="*/ 1073573 w 3557693"/>
                  <a:gd name="connsiteY113" fmla="*/ 940031 h 3923684"/>
                  <a:gd name="connsiteX114" fmla="*/ 1124373 w 3557693"/>
                  <a:gd name="connsiteY114" fmla="*/ 950191 h 3923684"/>
                  <a:gd name="connsiteX115" fmla="*/ 1246293 w 3557693"/>
                  <a:gd name="connsiteY115" fmla="*/ 1051791 h 3923684"/>
                  <a:gd name="connsiteX116" fmla="*/ 1286933 w 3557693"/>
                  <a:gd name="connsiteY116" fmla="*/ 1082271 h 3923684"/>
                  <a:gd name="connsiteX117" fmla="*/ 1398693 w 3557693"/>
                  <a:gd name="connsiteY117" fmla="*/ 1214351 h 3923684"/>
                  <a:gd name="connsiteX118" fmla="*/ 1500293 w 3557693"/>
                  <a:gd name="connsiteY118" fmla="*/ 1346431 h 3923684"/>
                  <a:gd name="connsiteX119" fmla="*/ 1683173 w 3557693"/>
                  <a:gd name="connsiteY119" fmla="*/ 1519151 h 3923684"/>
                  <a:gd name="connsiteX120" fmla="*/ 1845733 w 3557693"/>
                  <a:gd name="connsiteY120" fmla="*/ 1651231 h 3923684"/>
                  <a:gd name="connsiteX121" fmla="*/ 1866053 w 3557693"/>
                  <a:gd name="connsiteY121" fmla="*/ 1702031 h 3923684"/>
                  <a:gd name="connsiteX122" fmla="*/ 1886373 w 3557693"/>
                  <a:gd name="connsiteY122" fmla="*/ 1854431 h 3923684"/>
                  <a:gd name="connsiteX123" fmla="*/ 1896533 w 3557693"/>
                  <a:gd name="connsiteY123" fmla="*/ 1945871 h 3923684"/>
                  <a:gd name="connsiteX124" fmla="*/ 1886373 w 3557693"/>
                  <a:gd name="connsiteY124" fmla="*/ 2108431 h 3923684"/>
                  <a:gd name="connsiteX125" fmla="*/ 1774613 w 3557693"/>
                  <a:gd name="connsiteY125" fmla="*/ 2057631 h 3923684"/>
                  <a:gd name="connsiteX126" fmla="*/ 1500293 w 3557693"/>
                  <a:gd name="connsiteY126" fmla="*/ 2006831 h 3923684"/>
                  <a:gd name="connsiteX127" fmla="*/ 1256453 w 3557693"/>
                  <a:gd name="connsiteY127" fmla="*/ 1935711 h 3923684"/>
                  <a:gd name="connsiteX128" fmla="*/ 900853 w 3557693"/>
                  <a:gd name="connsiteY128" fmla="*/ 1803631 h 3923684"/>
                  <a:gd name="connsiteX129" fmla="*/ 667173 w 3557693"/>
                  <a:gd name="connsiteY129" fmla="*/ 1569951 h 3923684"/>
                  <a:gd name="connsiteX130" fmla="*/ 514773 w 3557693"/>
                  <a:gd name="connsiteY130" fmla="*/ 1366751 h 3923684"/>
                  <a:gd name="connsiteX131" fmla="*/ 423333 w 3557693"/>
                  <a:gd name="connsiteY131" fmla="*/ 1265151 h 3923684"/>
                  <a:gd name="connsiteX132" fmla="*/ 362373 w 3557693"/>
                  <a:gd name="connsiteY132" fmla="*/ 1275311 h 3923684"/>
                  <a:gd name="connsiteX133" fmla="*/ 443653 w 3557693"/>
                  <a:gd name="connsiteY133" fmla="*/ 1366751 h 3923684"/>
                  <a:gd name="connsiteX134" fmla="*/ 565573 w 3557693"/>
                  <a:gd name="connsiteY134" fmla="*/ 1549631 h 3923684"/>
                  <a:gd name="connsiteX135" fmla="*/ 626533 w 3557693"/>
                  <a:gd name="connsiteY135" fmla="*/ 1630911 h 3923684"/>
                  <a:gd name="connsiteX136" fmla="*/ 555413 w 3557693"/>
                  <a:gd name="connsiteY136" fmla="*/ 1620751 h 3923684"/>
                  <a:gd name="connsiteX137" fmla="*/ 382693 w 3557693"/>
                  <a:gd name="connsiteY137" fmla="*/ 1529311 h 3923684"/>
                  <a:gd name="connsiteX138" fmla="*/ 209973 w 3557693"/>
                  <a:gd name="connsiteY138" fmla="*/ 1407391 h 3923684"/>
                  <a:gd name="connsiteX139" fmla="*/ 47413 w 3557693"/>
                  <a:gd name="connsiteY139" fmla="*/ 1275311 h 3923684"/>
                  <a:gd name="connsiteX140" fmla="*/ 6773 w 3557693"/>
                  <a:gd name="connsiteY140" fmla="*/ 1285471 h 3923684"/>
                  <a:gd name="connsiteX141" fmla="*/ 88053 w 3557693"/>
                  <a:gd name="connsiteY141" fmla="*/ 1356591 h 3923684"/>
                  <a:gd name="connsiteX142" fmla="*/ 362373 w 3557693"/>
                  <a:gd name="connsiteY142" fmla="*/ 1580111 h 3923684"/>
                  <a:gd name="connsiteX143" fmla="*/ 606213 w 3557693"/>
                  <a:gd name="connsiteY143" fmla="*/ 1691871 h 3923684"/>
                  <a:gd name="connsiteX144" fmla="*/ 707813 w 3557693"/>
                  <a:gd name="connsiteY144" fmla="*/ 1712191 h 3923684"/>
                  <a:gd name="connsiteX145" fmla="*/ 758613 w 3557693"/>
                  <a:gd name="connsiteY145" fmla="*/ 1773151 h 3923684"/>
                  <a:gd name="connsiteX146" fmla="*/ 819573 w 3557693"/>
                  <a:gd name="connsiteY146" fmla="*/ 1823951 h 3923684"/>
                  <a:gd name="connsiteX147" fmla="*/ 911013 w 3557693"/>
                  <a:gd name="connsiteY147" fmla="*/ 1874751 h 3923684"/>
                  <a:gd name="connsiteX148" fmla="*/ 1236133 w 3557693"/>
                  <a:gd name="connsiteY148" fmla="*/ 1996671 h 3923684"/>
                  <a:gd name="connsiteX149" fmla="*/ 1540933 w 3557693"/>
                  <a:gd name="connsiteY149" fmla="*/ 2108431 h 3923684"/>
                  <a:gd name="connsiteX150" fmla="*/ 1652693 w 3557693"/>
                  <a:gd name="connsiteY150" fmla="*/ 2179551 h 3923684"/>
                  <a:gd name="connsiteX151" fmla="*/ 1469813 w 3557693"/>
                  <a:gd name="connsiteY151" fmla="*/ 2149071 h 3923684"/>
                  <a:gd name="connsiteX152" fmla="*/ 1286933 w 3557693"/>
                  <a:gd name="connsiteY152" fmla="*/ 2149071 h 3923684"/>
                  <a:gd name="connsiteX153" fmla="*/ 1053253 w 3557693"/>
                  <a:gd name="connsiteY153" fmla="*/ 2128751 h 3923684"/>
                  <a:gd name="connsiteX154" fmla="*/ 809413 w 3557693"/>
                  <a:gd name="connsiteY154" fmla="*/ 2057631 h 3923684"/>
                  <a:gd name="connsiteX155" fmla="*/ 545253 w 3557693"/>
                  <a:gd name="connsiteY155" fmla="*/ 1966191 h 3923684"/>
                  <a:gd name="connsiteX156" fmla="*/ 514773 w 3557693"/>
                  <a:gd name="connsiteY156" fmla="*/ 1956031 h 3923684"/>
                  <a:gd name="connsiteX157" fmla="*/ 382693 w 3557693"/>
                  <a:gd name="connsiteY157" fmla="*/ 1864591 h 3923684"/>
                  <a:gd name="connsiteX158" fmla="*/ 342053 w 3557693"/>
                  <a:gd name="connsiteY158" fmla="*/ 1874751 h 3923684"/>
                  <a:gd name="connsiteX159" fmla="*/ 474133 w 3557693"/>
                  <a:gd name="connsiteY159" fmla="*/ 1996671 h 3923684"/>
                  <a:gd name="connsiteX160" fmla="*/ 728133 w 3557693"/>
                  <a:gd name="connsiteY160" fmla="*/ 2077951 h 3923684"/>
                  <a:gd name="connsiteX161" fmla="*/ 606213 w 3557693"/>
                  <a:gd name="connsiteY161" fmla="*/ 2077951 h 3923684"/>
                  <a:gd name="connsiteX162" fmla="*/ 474133 w 3557693"/>
                  <a:gd name="connsiteY162" fmla="*/ 2067791 h 3923684"/>
                  <a:gd name="connsiteX163" fmla="*/ 474133 w 3557693"/>
                  <a:gd name="connsiteY163" fmla="*/ 2118591 h 3923684"/>
                  <a:gd name="connsiteX164" fmla="*/ 585893 w 3557693"/>
                  <a:gd name="connsiteY164" fmla="*/ 2118591 h 3923684"/>
                  <a:gd name="connsiteX165" fmla="*/ 789093 w 3557693"/>
                  <a:gd name="connsiteY165" fmla="*/ 2118591 h 3923684"/>
                  <a:gd name="connsiteX166" fmla="*/ 992293 w 3557693"/>
                  <a:gd name="connsiteY166" fmla="*/ 2159231 h 3923684"/>
                  <a:gd name="connsiteX167" fmla="*/ 1266613 w 3557693"/>
                  <a:gd name="connsiteY167" fmla="*/ 2179551 h 3923684"/>
                  <a:gd name="connsiteX168" fmla="*/ 1583845 w 3557693"/>
                  <a:gd name="connsiteY168" fmla="*/ 2221824 h 3923684"/>
                  <a:gd name="connsiteX169" fmla="*/ 1744133 w 3557693"/>
                  <a:gd name="connsiteY169" fmla="*/ 2352271 h 3923684"/>
                  <a:gd name="connsiteX170" fmla="*/ 1794933 w 3557693"/>
                  <a:gd name="connsiteY170" fmla="*/ 2484351 h 3923684"/>
                  <a:gd name="connsiteX171" fmla="*/ 1805093 w 3557693"/>
                  <a:gd name="connsiteY171" fmla="*/ 2728191 h 3923684"/>
                  <a:gd name="connsiteX172" fmla="*/ 1784773 w 3557693"/>
                  <a:gd name="connsiteY172" fmla="*/ 2982191 h 3923684"/>
                  <a:gd name="connsiteX173" fmla="*/ 1733973 w 3557693"/>
                  <a:gd name="connsiteY173" fmla="*/ 3276831 h 3923684"/>
                  <a:gd name="connsiteX174" fmla="*/ 1683173 w 3557693"/>
                  <a:gd name="connsiteY174" fmla="*/ 3571471 h 3923684"/>
                  <a:gd name="connsiteX175" fmla="*/ 1632373 w 3557693"/>
                  <a:gd name="connsiteY175" fmla="*/ 3815311 h 3923684"/>
                  <a:gd name="connsiteX176" fmla="*/ 1825413 w 3557693"/>
                  <a:gd name="connsiteY176" fmla="*/ 3896591 h 3923684"/>
                  <a:gd name="connsiteX177" fmla="*/ 2120053 w 3557693"/>
                  <a:gd name="connsiteY177" fmla="*/ 3906751 h 3923684"/>
                  <a:gd name="connsiteX178" fmla="*/ 2191173 w 3557693"/>
                  <a:gd name="connsiteY178" fmla="*/ 3855951 h 3923684"/>
                  <a:gd name="connsiteX179" fmla="*/ 2181013 w 3557693"/>
                  <a:gd name="connsiteY179" fmla="*/ 3500351 h 3923684"/>
                  <a:gd name="connsiteX180" fmla="*/ 2159909 w 3557693"/>
                  <a:gd name="connsiteY180" fmla="*/ 2581864 h 3923684"/>
                  <a:gd name="connsiteX0" fmla="*/ 2159909 w 3557693"/>
                  <a:gd name="connsiteY0" fmla="*/ 2581864 h 3923684"/>
                  <a:gd name="connsiteX1" fmla="*/ 2303925 w 3557693"/>
                  <a:gd name="connsiteY1" fmla="*/ 2293832 h 3923684"/>
                  <a:gd name="connsiteX2" fmla="*/ 2628053 w 3557693"/>
                  <a:gd name="connsiteY2" fmla="*/ 2067791 h 3923684"/>
                  <a:gd name="connsiteX3" fmla="*/ 3014133 w 3557693"/>
                  <a:gd name="connsiteY3" fmla="*/ 1844271 h 3923684"/>
                  <a:gd name="connsiteX4" fmla="*/ 3288453 w 3557693"/>
                  <a:gd name="connsiteY4" fmla="*/ 1732511 h 3923684"/>
                  <a:gd name="connsiteX5" fmla="*/ 3471333 w 3557693"/>
                  <a:gd name="connsiteY5" fmla="*/ 1620751 h 3923684"/>
                  <a:gd name="connsiteX6" fmla="*/ 3552613 w 3557693"/>
                  <a:gd name="connsiteY6" fmla="*/ 1508991 h 3923684"/>
                  <a:gd name="connsiteX7" fmla="*/ 3501813 w 3557693"/>
                  <a:gd name="connsiteY7" fmla="*/ 1498831 h 3923684"/>
                  <a:gd name="connsiteX8" fmla="*/ 3430693 w 3557693"/>
                  <a:gd name="connsiteY8" fmla="*/ 1600431 h 3923684"/>
                  <a:gd name="connsiteX9" fmla="*/ 3237653 w 3557693"/>
                  <a:gd name="connsiteY9" fmla="*/ 1702031 h 3923684"/>
                  <a:gd name="connsiteX10" fmla="*/ 2922693 w 3557693"/>
                  <a:gd name="connsiteY10" fmla="*/ 1834111 h 3923684"/>
                  <a:gd name="connsiteX11" fmla="*/ 2892213 w 3557693"/>
                  <a:gd name="connsiteY11" fmla="*/ 1823951 h 3923684"/>
                  <a:gd name="connsiteX12" fmla="*/ 2922693 w 3557693"/>
                  <a:gd name="connsiteY12" fmla="*/ 1712191 h 3923684"/>
                  <a:gd name="connsiteX13" fmla="*/ 2983653 w 3557693"/>
                  <a:gd name="connsiteY13" fmla="*/ 1549631 h 3923684"/>
                  <a:gd name="connsiteX14" fmla="*/ 2983653 w 3557693"/>
                  <a:gd name="connsiteY14" fmla="*/ 1498831 h 3923684"/>
                  <a:gd name="connsiteX15" fmla="*/ 2932853 w 3557693"/>
                  <a:gd name="connsiteY15" fmla="*/ 1508991 h 3923684"/>
                  <a:gd name="connsiteX16" fmla="*/ 2902373 w 3557693"/>
                  <a:gd name="connsiteY16" fmla="*/ 1590271 h 3923684"/>
                  <a:gd name="connsiteX17" fmla="*/ 2821093 w 3557693"/>
                  <a:gd name="connsiteY17" fmla="*/ 1813791 h 3923684"/>
                  <a:gd name="connsiteX18" fmla="*/ 2790613 w 3557693"/>
                  <a:gd name="connsiteY18" fmla="*/ 1895071 h 3923684"/>
                  <a:gd name="connsiteX19" fmla="*/ 2591957 w 3557693"/>
                  <a:gd name="connsiteY19" fmla="*/ 2005800 h 3923684"/>
                  <a:gd name="connsiteX20" fmla="*/ 2374053 w 3557693"/>
                  <a:gd name="connsiteY20" fmla="*/ 2128751 h 3923684"/>
                  <a:gd name="connsiteX21" fmla="*/ 2231813 w 3557693"/>
                  <a:gd name="connsiteY21" fmla="*/ 2240511 h 3923684"/>
                  <a:gd name="connsiteX22" fmla="*/ 2313093 w 3557693"/>
                  <a:gd name="connsiteY22" fmla="*/ 1895071 h 3923684"/>
                  <a:gd name="connsiteX23" fmla="*/ 2384213 w 3557693"/>
                  <a:gd name="connsiteY23" fmla="*/ 1508991 h 3923684"/>
                  <a:gd name="connsiteX24" fmla="*/ 2597573 w 3557693"/>
                  <a:gd name="connsiteY24" fmla="*/ 1285471 h 3923684"/>
                  <a:gd name="connsiteX25" fmla="*/ 2668693 w 3557693"/>
                  <a:gd name="connsiteY25" fmla="*/ 1122911 h 3923684"/>
                  <a:gd name="connsiteX26" fmla="*/ 2628053 w 3557693"/>
                  <a:gd name="connsiteY26" fmla="*/ 1122911 h 3923684"/>
                  <a:gd name="connsiteX27" fmla="*/ 2567093 w 3557693"/>
                  <a:gd name="connsiteY27" fmla="*/ 1254991 h 3923684"/>
                  <a:gd name="connsiteX28" fmla="*/ 2414693 w 3557693"/>
                  <a:gd name="connsiteY28" fmla="*/ 1376911 h 3923684"/>
                  <a:gd name="connsiteX29" fmla="*/ 2465493 w 3557693"/>
                  <a:gd name="connsiteY29" fmla="*/ 1204191 h 3923684"/>
                  <a:gd name="connsiteX30" fmla="*/ 2546773 w 3557693"/>
                  <a:gd name="connsiteY30" fmla="*/ 909551 h 3923684"/>
                  <a:gd name="connsiteX31" fmla="*/ 2648373 w 3557693"/>
                  <a:gd name="connsiteY31" fmla="*/ 818111 h 3923684"/>
                  <a:gd name="connsiteX32" fmla="*/ 2729653 w 3557693"/>
                  <a:gd name="connsiteY32" fmla="*/ 726671 h 3923684"/>
                  <a:gd name="connsiteX33" fmla="*/ 2739813 w 3557693"/>
                  <a:gd name="connsiteY33" fmla="*/ 675871 h 3923684"/>
                  <a:gd name="connsiteX34" fmla="*/ 2699173 w 3557693"/>
                  <a:gd name="connsiteY34" fmla="*/ 696191 h 3923684"/>
                  <a:gd name="connsiteX35" fmla="*/ 2628053 w 3557693"/>
                  <a:gd name="connsiteY35" fmla="*/ 777471 h 3923684"/>
                  <a:gd name="connsiteX36" fmla="*/ 2567093 w 3557693"/>
                  <a:gd name="connsiteY36" fmla="*/ 807951 h 3923684"/>
                  <a:gd name="connsiteX37" fmla="*/ 2678853 w 3557693"/>
                  <a:gd name="connsiteY37" fmla="*/ 503151 h 3923684"/>
                  <a:gd name="connsiteX38" fmla="*/ 2729653 w 3557693"/>
                  <a:gd name="connsiteY38" fmla="*/ 269471 h 3923684"/>
                  <a:gd name="connsiteX39" fmla="*/ 2689013 w 3557693"/>
                  <a:gd name="connsiteY39" fmla="*/ 259311 h 3923684"/>
                  <a:gd name="connsiteX40" fmla="*/ 2668693 w 3557693"/>
                  <a:gd name="connsiteY40" fmla="*/ 371071 h 3923684"/>
                  <a:gd name="connsiteX41" fmla="*/ 2617893 w 3557693"/>
                  <a:gd name="connsiteY41" fmla="*/ 543791 h 3923684"/>
                  <a:gd name="connsiteX42" fmla="*/ 2597573 w 3557693"/>
                  <a:gd name="connsiteY42" fmla="*/ 543791 h 3923684"/>
                  <a:gd name="connsiteX43" fmla="*/ 2556933 w 3557693"/>
                  <a:gd name="connsiteY43" fmla="*/ 401551 h 3923684"/>
                  <a:gd name="connsiteX44" fmla="*/ 2526453 w 3557693"/>
                  <a:gd name="connsiteY44" fmla="*/ 310111 h 3923684"/>
                  <a:gd name="connsiteX45" fmla="*/ 2495973 w 3557693"/>
                  <a:gd name="connsiteY45" fmla="*/ 340591 h 3923684"/>
                  <a:gd name="connsiteX46" fmla="*/ 2516293 w 3557693"/>
                  <a:gd name="connsiteY46" fmla="*/ 401551 h 3923684"/>
                  <a:gd name="connsiteX47" fmla="*/ 2546773 w 3557693"/>
                  <a:gd name="connsiteY47" fmla="*/ 513311 h 3923684"/>
                  <a:gd name="connsiteX48" fmla="*/ 2567093 w 3557693"/>
                  <a:gd name="connsiteY48" fmla="*/ 604751 h 3923684"/>
                  <a:gd name="connsiteX49" fmla="*/ 2577253 w 3557693"/>
                  <a:gd name="connsiteY49" fmla="*/ 635231 h 3923684"/>
                  <a:gd name="connsiteX50" fmla="*/ 2495973 w 3557693"/>
                  <a:gd name="connsiteY50" fmla="*/ 868911 h 3923684"/>
                  <a:gd name="connsiteX51" fmla="*/ 2424853 w 3557693"/>
                  <a:gd name="connsiteY51" fmla="*/ 1122911 h 3923684"/>
                  <a:gd name="connsiteX52" fmla="*/ 2363893 w 3557693"/>
                  <a:gd name="connsiteY52" fmla="*/ 1092431 h 3923684"/>
                  <a:gd name="connsiteX53" fmla="*/ 2262293 w 3557693"/>
                  <a:gd name="connsiteY53" fmla="*/ 919711 h 3923684"/>
                  <a:gd name="connsiteX54" fmla="*/ 2221653 w 3557693"/>
                  <a:gd name="connsiteY54" fmla="*/ 838431 h 3923684"/>
                  <a:gd name="connsiteX55" fmla="*/ 2201333 w 3557693"/>
                  <a:gd name="connsiteY55" fmla="*/ 868911 h 3923684"/>
                  <a:gd name="connsiteX56" fmla="*/ 2241973 w 3557693"/>
                  <a:gd name="connsiteY56" fmla="*/ 970511 h 3923684"/>
                  <a:gd name="connsiteX57" fmla="*/ 2302933 w 3557693"/>
                  <a:gd name="connsiteY57" fmla="*/ 1082271 h 3923684"/>
                  <a:gd name="connsiteX58" fmla="*/ 2353733 w 3557693"/>
                  <a:gd name="connsiteY58" fmla="*/ 1163551 h 3923684"/>
                  <a:gd name="connsiteX59" fmla="*/ 2384213 w 3557693"/>
                  <a:gd name="connsiteY59" fmla="*/ 1194031 h 3923684"/>
                  <a:gd name="connsiteX60" fmla="*/ 2363893 w 3557693"/>
                  <a:gd name="connsiteY60" fmla="*/ 1305791 h 3923684"/>
                  <a:gd name="connsiteX61" fmla="*/ 2262293 w 3557693"/>
                  <a:gd name="connsiteY61" fmla="*/ 1651231 h 3923684"/>
                  <a:gd name="connsiteX62" fmla="*/ 2211493 w 3557693"/>
                  <a:gd name="connsiteY62" fmla="*/ 1905231 h 3923684"/>
                  <a:gd name="connsiteX63" fmla="*/ 2160693 w 3557693"/>
                  <a:gd name="connsiteY63" fmla="*/ 2047471 h 3923684"/>
                  <a:gd name="connsiteX64" fmla="*/ 2089573 w 3557693"/>
                  <a:gd name="connsiteY64" fmla="*/ 2067791 h 3923684"/>
                  <a:gd name="connsiteX65" fmla="*/ 2048933 w 3557693"/>
                  <a:gd name="connsiteY65" fmla="*/ 1915391 h 3923684"/>
                  <a:gd name="connsiteX66" fmla="*/ 1957493 w 3557693"/>
                  <a:gd name="connsiteY66" fmla="*/ 1580111 h 3923684"/>
                  <a:gd name="connsiteX67" fmla="*/ 1845733 w 3557693"/>
                  <a:gd name="connsiteY67" fmla="*/ 1122911 h 3923684"/>
                  <a:gd name="connsiteX68" fmla="*/ 1805093 w 3557693"/>
                  <a:gd name="connsiteY68" fmla="*/ 665711 h 3923684"/>
                  <a:gd name="connsiteX69" fmla="*/ 1872208 w 3557693"/>
                  <a:gd name="connsiteY69" fmla="*/ 84815 h 3923684"/>
                  <a:gd name="connsiteX70" fmla="*/ 1800200 w 3557693"/>
                  <a:gd name="connsiteY70" fmla="*/ 156823 h 3923684"/>
                  <a:gd name="connsiteX71" fmla="*/ 1764453 w 3557693"/>
                  <a:gd name="connsiteY71" fmla="*/ 594591 h 3923684"/>
                  <a:gd name="connsiteX72" fmla="*/ 1764453 w 3557693"/>
                  <a:gd name="connsiteY72" fmla="*/ 787631 h 3923684"/>
                  <a:gd name="connsiteX73" fmla="*/ 1774613 w 3557693"/>
                  <a:gd name="connsiteY73" fmla="*/ 899391 h 3923684"/>
                  <a:gd name="connsiteX74" fmla="*/ 1733973 w 3557693"/>
                  <a:gd name="connsiteY74" fmla="*/ 838431 h 3923684"/>
                  <a:gd name="connsiteX75" fmla="*/ 1622213 w 3557693"/>
                  <a:gd name="connsiteY75" fmla="*/ 635231 h 3923684"/>
                  <a:gd name="connsiteX76" fmla="*/ 1571413 w 3557693"/>
                  <a:gd name="connsiteY76" fmla="*/ 371071 h 3923684"/>
                  <a:gd name="connsiteX77" fmla="*/ 1540933 w 3557693"/>
                  <a:gd name="connsiteY77" fmla="*/ 289791 h 3923684"/>
                  <a:gd name="connsiteX78" fmla="*/ 1520613 w 3557693"/>
                  <a:gd name="connsiteY78" fmla="*/ 350751 h 3923684"/>
                  <a:gd name="connsiteX79" fmla="*/ 1551093 w 3557693"/>
                  <a:gd name="connsiteY79" fmla="*/ 594591 h 3923684"/>
                  <a:gd name="connsiteX80" fmla="*/ 1571413 w 3557693"/>
                  <a:gd name="connsiteY80" fmla="*/ 655551 h 3923684"/>
                  <a:gd name="connsiteX81" fmla="*/ 1540933 w 3557693"/>
                  <a:gd name="connsiteY81" fmla="*/ 645391 h 3923684"/>
                  <a:gd name="connsiteX82" fmla="*/ 1439333 w 3557693"/>
                  <a:gd name="connsiteY82" fmla="*/ 564111 h 3923684"/>
                  <a:gd name="connsiteX83" fmla="*/ 1327573 w 3557693"/>
                  <a:gd name="connsiteY83" fmla="*/ 503151 h 3923684"/>
                  <a:gd name="connsiteX84" fmla="*/ 1317413 w 3557693"/>
                  <a:gd name="connsiteY84" fmla="*/ 533631 h 3923684"/>
                  <a:gd name="connsiteX85" fmla="*/ 1429173 w 3557693"/>
                  <a:gd name="connsiteY85" fmla="*/ 625071 h 3923684"/>
                  <a:gd name="connsiteX86" fmla="*/ 1571413 w 3557693"/>
                  <a:gd name="connsiteY86" fmla="*/ 706351 h 3923684"/>
                  <a:gd name="connsiteX87" fmla="*/ 1601893 w 3557693"/>
                  <a:gd name="connsiteY87" fmla="*/ 726671 h 3923684"/>
                  <a:gd name="connsiteX88" fmla="*/ 1683173 w 3557693"/>
                  <a:gd name="connsiteY88" fmla="*/ 858751 h 3923684"/>
                  <a:gd name="connsiteX89" fmla="*/ 1764453 w 3557693"/>
                  <a:gd name="connsiteY89" fmla="*/ 960351 h 3923684"/>
                  <a:gd name="connsiteX90" fmla="*/ 1784773 w 3557693"/>
                  <a:gd name="connsiteY90" fmla="*/ 1072111 h 3923684"/>
                  <a:gd name="connsiteX91" fmla="*/ 1815253 w 3557693"/>
                  <a:gd name="connsiteY91" fmla="*/ 1265151 h 3923684"/>
                  <a:gd name="connsiteX92" fmla="*/ 1876213 w 3557693"/>
                  <a:gd name="connsiteY92" fmla="*/ 1539471 h 3923684"/>
                  <a:gd name="connsiteX93" fmla="*/ 1855893 w 3557693"/>
                  <a:gd name="connsiteY93" fmla="*/ 1539471 h 3923684"/>
                  <a:gd name="connsiteX94" fmla="*/ 1591733 w 3557693"/>
                  <a:gd name="connsiteY94" fmla="*/ 1366751 h 3923684"/>
                  <a:gd name="connsiteX95" fmla="*/ 1408853 w 3557693"/>
                  <a:gd name="connsiteY95" fmla="*/ 1143231 h 3923684"/>
                  <a:gd name="connsiteX96" fmla="*/ 1327573 w 3557693"/>
                  <a:gd name="connsiteY96" fmla="*/ 1011151 h 3923684"/>
                  <a:gd name="connsiteX97" fmla="*/ 1307253 w 3557693"/>
                  <a:gd name="connsiteY97" fmla="*/ 848591 h 3923684"/>
                  <a:gd name="connsiteX98" fmla="*/ 1286933 w 3557693"/>
                  <a:gd name="connsiteY98" fmla="*/ 818111 h 3923684"/>
                  <a:gd name="connsiteX99" fmla="*/ 1256453 w 3557693"/>
                  <a:gd name="connsiteY99" fmla="*/ 899391 h 3923684"/>
                  <a:gd name="connsiteX100" fmla="*/ 1266613 w 3557693"/>
                  <a:gd name="connsiteY100" fmla="*/ 1000991 h 3923684"/>
                  <a:gd name="connsiteX101" fmla="*/ 1185333 w 3557693"/>
                  <a:gd name="connsiteY101" fmla="*/ 919711 h 3923684"/>
                  <a:gd name="connsiteX102" fmla="*/ 1012613 w 3557693"/>
                  <a:gd name="connsiteY102" fmla="*/ 736831 h 3923684"/>
                  <a:gd name="connsiteX103" fmla="*/ 941493 w 3557693"/>
                  <a:gd name="connsiteY103" fmla="*/ 604751 h 3923684"/>
                  <a:gd name="connsiteX104" fmla="*/ 890693 w 3557693"/>
                  <a:gd name="connsiteY104" fmla="*/ 523471 h 3923684"/>
                  <a:gd name="connsiteX105" fmla="*/ 860213 w 3557693"/>
                  <a:gd name="connsiteY105" fmla="*/ 523471 h 3923684"/>
                  <a:gd name="connsiteX106" fmla="*/ 880533 w 3557693"/>
                  <a:gd name="connsiteY106" fmla="*/ 594591 h 3923684"/>
                  <a:gd name="connsiteX107" fmla="*/ 982133 w 3557693"/>
                  <a:gd name="connsiteY107" fmla="*/ 777471 h 3923684"/>
                  <a:gd name="connsiteX108" fmla="*/ 1083733 w 3557693"/>
                  <a:gd name="connsiteY108" fmla="*/ 879071 h 3923684"/>
                  <a:gd name="connsiteX109" fmla="*/ 1012613 w 3557693"/>
                  <a:gd name="connsiteY109" fmla="*/ 879071 h 3923684"/>
                  <a:gd name="connsiteX110" fmla="*/ 850053 w 3557693"/>
                  <a:gd name="connsiteY110" fmla="*/ 807951 h 3923684"/>
                  <a:gd name="connsiteX111" fmla="*/ 829733 w 3557693"/>
                  <a:gd name="connsiteY111" fmla="*/ 828271 h 3923684"/>
                  <a:gd name="connsiteX112" fmla="*/ 921173 w 3557693"/>
                  <a:gd name="connsiteY112" fmla="*/ 879071 h 3923684"/>
                  <a:gd name="connsiteX113" fmla="*/ 1073573 w 3557693"/>
                  <a:gd name="connsiteY113" fmla="*/ 940031 h 3923684"/>
                  <a:gd name="connsiteX114" fmla="*/ 1124373 w 3557693"/>
                  <a:gd name="connsiteY114" fmla="*/ 950191 h 3923684"/>
                  <a:gd name="connsiteX115" fmla="*/ 1246293 w 3557693"/>
                  <a:gd name="connsiteY115" fmla="*/ 1051791 h 3923684"/>
                  <a:gd name="connsiteX116" fmla="*/ 1286933 w 3557693"/>
                  <a:gd name="connsiteY116" fmla="*/ 1082271 h 3923684"/>
                  <a:gd name="connsiteX117" fmla="*/ 1398693 w 3557693"/>
                  <a:gd name="connsiteY117" fmla="*/ 1214351 h 3923684"/>
                  <a:gd name="connsiteX118" fmla="*/ 1500293 w 3557693"/>
                  <a:gd name="connsiteY118" fmla="*/ 1346431 h 3923684"/>
                  <a:gd name="connsiteX119" fmla="*/ 1683173 w 3557693"/>
                  <a:gd name="connsiteY119" fmla="*/ 1519151 h 3923684"/>
                  <a:gd name="connsiteX120" fmla="*/ 1845733 w 3557693"/>
                  <a:gd name="connsiteY120" fmla="*/ 1651231 h 3923684"/>
                  <a:gd name="connsiteX121" fmla="*/ 1866053 w 3557693"/>
                  <a:gd name="connsiteY121" fmla="*/ 1702031 h 3923684"/>
                  <a:gd name="connsiteX122" fmla="*/ 1886373 w 3557693"/>
                  <a:gd name="connsiteY122" fmla="*/ 1854431 h 3923684"/>
                  <a:gd name="connsiteX123" fmla="*/ 1896533 w 3557693"/>
                  <a:gd name="connsiteY123" fmla="*/ 1945871 h 3923684"/>
                  <a:gd name="connsiteX124" fmla="*/ 1886373 w 3557693"/>
                  <a:gd name="connsiteY124" fmla="*/ 2108431 h 3923684"/>
                  <a:gd name="connsiteX125" fmla="*/ 1774613 w 3557693"/>
                  <a:gd name="connsiteY125" fmla="*/ 2057631 h 3923684"/>
                  <a:gd name="connsiteX126" fmla="*/ 1500293 w 3557693"/>
                  <a:gd name="connsiteY126" fmla="*/ 2006831 h 3923684"/>
                  <a:gd name="connsiteX127" fmla="*/ 1256453 w 3557693"/>
                  <a:gd name="connsiteY127" fmla="*/ 1935711 h 3923684"/>
                  <a:gd name="connsiteX128" fmla="*/ 900853 w 3557693"/>
                  <a:gd name="connsiteY128" fmla="*/ 1803631 h 3923684"/>
                  <a:gd name="connsiteX129" fmla="*/ 667173 w 3557693"/>
                  <a:gd name="connsiteY129" fmla="*/ 1569951 h 3923684"/>
                  <a:gd name="connsiteX130" fmla="*/ 514773 w 3557693"/>
                  <a:gd name="connsiteY130" fmla="*/ 1366751 h 3923684"/>
                  <a:gd name="connsiteX131" fmla="*/ 423333 w 3557693"/>
                  <a:gd name="connsiteY131" fmla="*/ 1265151 h 3923684"/>
                  <a:gd name="connsiteX132" fmla="*/ 362373 w 3557693"/>
                  <a:gd name="connsiteY132" fmla="*/ 1275311 h 3923684"/>
                  <a:gd name="connsiteX133" fmla="*/ 443653 w 3557693"/>
                  <a:gd name="connsiteY133" fmla="*/ 1366751 h 3923684"/>
                  <a:gd name="connsiteX134" fmla="*/ 565573 w 3557693"/>
                  <a:gd name="connsiteY134" fmla="*/ 1549631 h 3923684"/>
                  <a:gd name="connsiteX135" fmla="*/ 626533 w 3557693"/>
                  <a:gd name="connsiteY135" fmla="*/ 1630911 h 3923684"/>
                  <a:gd name="connsiteX136" fmla="*/ 555413 w 3557693"/>
                  <a:gd name="connsiteY136" fmla="*/ 1620751 h 3923684"/>
                  <a:gd name="connsiteX137" fmla="*/ 382693 w 3557693"/>
                  <a:gd name="connsiteY137" fmla="*/ 1529311 h 3923684"/>
                  <a:gd name="connsiteX138" fmla="*/ 209973 w 3557693"/>
                  <a:gd name="connsiteY138" fmla="*/ 1407391 h 3923684"/>
                  <a:gd name="connsiteX139" fmla="*/ 47413 w 3557693"/>
                  <a:gd name="connsiteY139" fmla="*/ 1275311 h 3923684"/>
                  <a:gd name="connsiteX140" fmla="*/ 6773 w 3557693"/>
                  <a:gd name="connsiteY140" fmla="*/ 1285471 h 3923684"/>
                  <a:gd name="connsiteX141" fmla="*/ 88053 w 3557693"/>
                  <a:gd name="connsiteY141" fmla="*/ 1356591 h 3923684"/>
                  <a:gd name="connsiteX142" fmla="*/ 362373 w 3557693"/>
                  <a:gd name="connsiteY142" fmla="*/ 1580111 h 3923684"/>
                  <a:gd name="connsiteX143" fmla="*/ 606213 w 3557693"/>
                  <a:gd name="connsiteY143" fmla="*/ 1691871 h 3923684"/>
                  <a:gd name="connsiteX144" fmla="*/ 707813 w 3557693"/>
                  <a:gd name="connsiteY144" fmla="*/ 1712191 h 3923684"/>
                  <a:gd name="connsiteX145" fmla="*/ 758613 w 3557693"/>
                  <a:gd name="connsiteY145" fmla="*/ 1773151 h 3923684"/>
                  <a:gd name="connsiteX146" fmla="*/ 819573 w 3557693"/>
                  <a:gd name="connsiteY146" fmla="*/ 1823951 h 3923684"/>
                  <a:gd name="connsiteX147" fmla="*/ 911013 w 3557693"/>
                  <a:gd name="connsiteY147" fmla="*/ 1874751 h 3923684"/>
                  <a:gd name="connsiteX148" fmla="*/ 1236133 w 3557693"/>
                  <a:gd name="connsiteY148" fmla="*/ 1996671 h 3923684"/>
                  <a:gd name="connsiteX149" fmla="*/ 1540933 w 3557693"/>
                  <a:gd name="connsiteY149" fmla="*/ 2108431 h 3923684"/>
                  <a:gd name="connsiteX150" fmla="*/ 1652693 w 3557693"/>
                  <a:gd name="connsiteY150" fmla="*/ 2179551 h 3923684"/>
                  <a:gd name="connsiteX151" fmla="*/ 1469813 w 3557693"/>
                  <a:gd name="connsiteY151" fmla="*/ 2149071 h 3923684"/>
                  <a:gd name="connsiteX152" fmla="*/ 1286933 w 3557693"/>
                  <a:gd name="connsiteY152" fmla="*/ 2149071 h 3923684"/>
                  <a:gd name="connsiteX153" fmla="*/ 1053253 w 3557693"/>
                  <a:gd name="connsiteY153" fmla="*/ 2128751 h 3923684"/>
                  <a:gd name="connsiteX154" fmla="*/ 809413 w 3557693"/>
                  <a:gd name="connsiteY154" fmla="*/ 2057631 h 3923684"/>
                  <a:gd name="connsiteX155" fmla="*/ 545253 w 3557693"/>
                  <a:gd name="connsiteY155" fmla="*/ 1966191 h 3923684"/>
                  <a:gd name="connsiteX156" fmla="*/ 514773 w 3557693"/>
                  <a:gd name="connsiteY156" fmla="*/ 1956031 h 3923684"/>
                  <a:gd name="connsiteX157" fmla="*/ 382693 w 3557693"/>
                  <a:gd name="connsiteY157" fmla="*/ 1864591 h 3923684"/>
                  <a:gd name="connsiteX158" fmla="*/ 342053 w 3557693"/>
                  <a:gd name="connsiteY158" fmla="*/ 1874751 h 3923684"/>
                  <a:gd name="connsiteX159" fmla="*/ 474133 w 3557693"/>
                  <a:gd name="connsiteY159" fmla="*/ 1996671 h 3923684"/>
                  <a:gd name="connsiteX160" fmla="*/ 728133 w 3557693"/>
                  <a:gd name="connsiteY160" fmla="*/ 2077951 h 3923684"/>
                  <a:gd name="connsiteX161" fmla="*/ 606213 w 3557693"/>
                  <a:gd name="connsiteY161" fmla="*/ 2077951 h 3923684"/>
                  <a:gd name="connsiteX162" fmla="*/ 474133 w 3557693"/>
                  <a:gd name="connsiteY162" fmla="*/ 2067791 h 3923684"/>
                  <a:gd name="connsiteX163" fmla="*/ 474133 w 3557693"/>
                  <a:gd name="connsiteY163" fmla="*/ 2118591 h 3923684"/>
                  <a:gd name="connsiteX164" fmla="*/ 585893 w 3557693"/>
                  <a:gd name="connsiteY164" fmla="*/ 2118591 h 3923684"/>
                  <a:gd name="connsiteX165" fmla="*/ 789093 w 3557693"/>
                  <a:gd name="connsiteY165" fmla="*/ 2118591 h 3923684"/>
                  <a:gd name="connsiteX166" fmla="*/ 992293 w 3557693"/>
                  <a:gd name="connsiteY166" fmla="*/ 2159231 h 3923684"/>
                  <a:gd name="connsiteX167" fmla="*/ 1266613 w 3557693"/>
                  <a:gd name="connsiteY167" fmla="*/ 2179551 h 3923684"/>
                  <a:gd name="connsiteX168" fmla="*/ 1583845 w 3557693"/>
                  <a:gd name="connsiteY168" fmla="*/ 2221824 h 3923684"/>
                  <a:gd name="connsiteX169" fmla="*/ 1744133 w 3557693"/>
                  <a:gd name="connsiteY169" fmla="*/ 2352271 h 3923684"/>
                  <a:gd name="connsiteX170" fmla="*/ 1794933 w 3557693"/>
                  <a:gd name="connsiteY170" fmla="*/ 2484351 h 3923684"/>
                  <a:gd name="connsiteX171" fmla="*/ 1805093 w 3557693"/>
                  <a:gd name="connsiteY171" fmla="*/ 2728191 h 3923684"/>
                  <a:gd name="connsiteX172" fmla="*/ 1784773 w 3557693"/>
                  <a:gd name="connsiteY172" fmla="*/ 2982191 h 3923684"/>
                  <a:gd name="connsiteX173" fmla="*/ 1733973 w 3557693"/>
                  <a:gd name="connsiteY173" fmla="*/ 3276831 h 3923684"/>
                  <a:gd name="connsiteX174" fmla="*/ 1683173 w 3557693"/>
                  <a:gd name="connsiteY174" fmla="*/ 3571471 h 3923684"/>
                  <a:gd name="connsiteX175" fmla="*/ 1632373 w 3557693"/>
                  <a:gd name="connsiteY175" fmla="*/ 3815311 h 3923684"/>
                  <a:gd name="connsiteX176" fmla="*/ 1825413 w 3557693"/>
                  <a:gd name="connsiteY176" fmla="*/ 3896591 h 3923684"/>
                  <a:gd name="connsiteX177" fmla="*/ 2120053 w 3557693"/>
                  <a:gd name="connsiteY177" fmla="*/ 3906751 h 3923684"/>
                  <a:gd name="connsiteX178" fmla="*/ 2191173 w 3557693"/>
                  <a:gd name="connsiteY178" fmla="*/ 3855951 h 3923684"/>
                  <a:gd name="connsiteX179" fmla="*/ 2181013 w 3557693"/>
                  <a:gd name="connsiteY179" fmla="*/ 3500351 h 3923684"/>
                  <a:gd name="connsiteX180" fmla="*/ 2159909 w 3557693"/>
                  <a:gd name="connsiteY180" fmla="*/ 2581864 h 3923684"/>
                  <a:gd name="connsiteX0" fmla="*/ 2154830 w 3548024"/>
                  <a:gd name="connsiteY0" fmla="*/ 2535050 h 3863723"/>
                  <a:gd name="connsiteX1" fmla="*/ 2198719 w 3548024"/>
                  <a:gd name="connsiteY1" fmla="*/ 2548406 h 3863723"/>
                  <a:gd name="connsiteX2" fmla="*/ 2298846 w 3548024"/>
                  <a:gd name="connsiteY2" fmla="*/ 2247018 h 3863723"/>
                  <a:gd name="connsiteX3" fmla="*/ 2622974 w 3548024"/>
                  <a:gd name="connsiteY3" fmla="*/ 2020977 h 3863723"/>
                  <a:gd name="connsiteX4" fmla="*/ 3009054 w 3548024"/>
                  <a:gd name="connsiteY4" fmla="*/ 1797457 h 3863723"/>
                  <a:gd name="connsiteX5" fmla="*/ 3283374 w 3548024"/>
                  <a:gd name="connsiteY5" fmla="*/ 1685697 h 3863723"/>
                  <a:gd name="connsiteX6" fmla="*/ 3466254 w 3548024"/>
                  <a:gd name="connsiteY6" fmla="*/ 1573937 h 3863723"/>
                  <a:gd name="connsiteX7" fmla="*/ 3547534 w 3548024"/>
                  <a:gd name="connsiteY7" fmla="*/ 1462177 h 3863723"/>
                  <a:gd name="connsiteX8" fmla="*/ 3496734 w 3548024"/>
                  <a:gd name="connsiteY8" fmla="*/ 1452017 h 3863723"/>
                  <a:gd name="connsiteX9" fmla="*/ 3425614 w 3548024"/>
                  <a:gd name="connsiteY9" fmla="*/ 1553617 h 3863723"/>
                  <a:gd name="connsiteX10" fmla="*/ 3232574 w 3548024"/>
                  <a:gd name="connsiteY10" fmla="*/ 1655217 h 3863723"/>
                  <a:gd name="connsiteX11" fmla="*/ 2917614 w 3548024"/>
                  <a:gd name="connsiteY11" fmla="*/ 1787297 h 3863723"/>
                  <a:gd name="connsiteX12" fmla="*/ 2887134 w 3548024"/>
                  <a:gd name="connsiteY12" fmla="*/ 1777137 h 3863723"/>
                  <a:gd name="connsiteX13" fmla="*/ 2917614 w 3548024"/>
                  <a:gd name="connsiteY13" fmla="*/ 1665377 h 3863723"/>
                  <a:gd name="connsiteX14" fmla="*/ 2978574 w 3548024"/>
                  <a:gd name="connsiteY14" fmla="*/ 1502817 h 3863723"/>
                  <a:gd name="connsiteX15" fmla="*/ 2978574 w 3548024"/>
                  <a:gd name="connsiteY15" fmla="*/ 1452017 h 3863723"/>
                  <a:gd name="connsiteX16" fmla="*/ 2927774 w 3548024"/>
                  <a:gd name="connsiteY16" fmla="*/ 1462177 h 3863723"/>
                  <a:gd name="connsiteX17" fmla="*/ 2897294 w 3548024"/>
                  <a:gd name="connsiteY17" fmla="*/ 1543457 h 3863723"/>
                  <a:gd name="connsiteX18" fmla="*/ 2816014 w 3548024"/>
                  <a:gd name="connsiteY18" fmla="*/ 1766977 h 3863723"/>
                  <a:gd name="connsiteX19" fmla="*/ 2785534 w 3548024"/>
                  <a:gd name="connsiteY19" fmla="*/ 1848257 h 3863723"/>
                  <a:gd name="connsiteX20" fmla="*/ 2586878 w 3548024"/>
                  <a:gd name="connsiteY20" fmla="*/ 1958986 h 3863723"/>
                  <a:gd name="connsiteX21" fmla="*/ 2368974 w 3548024"/>
                  <a:gd name="connsiteY21" fmla="*/ 2081937 h 3863723"/>
                  <a:gd name="connsiteX22" fmla="*/ 2226734 w 3548024"/>
                  <a:gd name="connsiteY22" fmla="*/ 2193697 h 3863723"/>
                  <a:gd name="connsiteX23" fmla="*/ 2308014 w 3548024"/>
                  <a:gd name="connsiteY23" fmla="*/ 1848257 h 3863723"/>
                  <a:gd name="connsiteX24" fmla="*/ 2379134 w 3548024"/>
                  <a:gd name="connsiteY24" fmla="*/ 1462177 h 3863723"/>
                  <a:gd name="connsiteX25" fmla="*/ 2592494 w 3548024"/>
                  <a:gd name="connsiteY25" fmla="*/ 1238657 h 3863723"/>
                  <a:gd name="connsiteX26" fmla="*/ 2663614 w 3548024"/>
                  <a:gd name="connsiteY26" fmla="*/ 1076097 h 3863723"/>
                  <a:gd name="connsiteX27" fmla="*/ 2622974 w 3548024"/>
                  <a:gd name="connsiteY27" fmla="*/ 1076097 h 3863723"/>
                  <a:gd name="connsiteX28" fmla="*/ 2562014 w 3548024"/>
                  <a:gd name="connsiteY28" fmla="*/ 1208177 h 3863723"/>
                  <a:gd name="connsiteX29" fmla="*/ 2409614 w 3548024"/>
                  <a:gd name="connsiteY29" fmla="*/ 1330097 h 3863723"/>
                  <a:gd name="connsiteX30" fmla="*/ 2460414 w 3548024"/>
                  <a:gd name="connsiteY30" fmla="*/ 1157377 h 3863723"/>
                  <a:gd name="connsiteX31" fmla="*/ 2541694 w 3548024"/>
                  <a:gd name="connsiteY31" fmla="*/ 862737 h 3863723"/>
                  <a:gd name="connsiteX32" fmla="*/ 2643294 w 3548024"/>
                  <a:gd name="connsiteY32" fmla="*/ 771297 h 3863723"/>
                  <a:gd name="connsiteX33" fmla="*/ 2724574 w 3548024"/>
                  <a:gd name="connsiteY33" fmla="*/ 679857 h 3863723"/>
                  <a:gd name="connsiteX34" fmla="*/ 2734734 w 3548024"/>
                  <a:gd name="connsiteY34" fmla="*/ 629057 h 3863723"/>
                  <a:gd name="connsiteX35" fmla="*/ 2694094 w 3548024"/>
                  <a:gd name="connsiteY35" fmla="*/ 649377 h 3863723"/>
                  <a:gd name="connsiteX36" fmla="*/ 2622974 w 3548024"/>
                  <a:gd name="connsiteY36" fmla="*/ 730657 h 3863723"/>
                  <a:gd name="connsiteX37" fmla="*/ 2562014 w 3548024"/>
                  <a:gd name="connsiteY37" fmla="*/ 761137 h 3863723"/>
                  <a:gd name="connsiteX38" fmla="*/ 2673774 w 3548024"/>
                  <a:gd name="connsiteY38" fmla="*/ 456337 h 3863723"/>
                  <a:gd name="connsiteX39" fmla="*/ 2724574 w 3548024"/>
                  <a:gd name="connsiteY39" fmla="*/ 222657 h 3863723"/>
                  <a:gd name="connsiteX40" fmla="*/ 2683934 w 3548024"/>
                  <a:gd name="connsiteY40" fmla="*/ 212497 h 3863723"/>
                  <a:gd name="connsiteX41" fmla="*/ 2663614 w 3548024"/>
                  <a:gd name="connsiteY41" fmla="*/ 324257 h 3863723"/>
                  <a:gd name="connsiteX42" fmla="*/ 2612814 w 3548024"/>
                  <a:gd name="connsiteY42" fmla="*/ 496977 h 3863723"/>
                  <a:gd name="connsiteX43" fmla="*/ 2592494 w 3548024"/>
                  <a:gd name="connsiteY43" fmla="*/ 496977 h 3863723"/>
                  <a:gd name="connsiteX44" fmla="*/ 2551854 w 3548024"/>
                  <a:gd name="connsiteY44" fmla="*/ 354737 h 3863723"/>
                  <a:gd name="connsiteX45" fmla="*/ 2521374 w 3548024"/>
                  <a:gd name="connsiteY45" fmla="*/ 263297 h 3863723"/>
                  <a:gd name="connsiteX46" fmla="*/ 2490894 w 3548024"/>
                  <a:gd name="connsiteY46" fmla="*/ 293777 h 3863723"/>
                  <a:gd name="connsiteX47" fmla="*/ 2511214 w 3548024"/>
                  <a:gd name="connsiteY47" fmla="*/ 354737 h 3863723"/>
                  <a:gd name="connsiteX48" fmla="*/ 2541694 w 3548024"/>
                  <a:gd name="connsiteY48" fmla="*/ 466497 h 3863723"/>
                  <a:gd name="connsiteX49" fmla="*/ 2562014 w 3548024"/>
                  <a:gd name="connsiteY49" fmla="*/ 557937 h 3863723"/>
                  <a:gd name="connsiteX50" fmla="*/ 2572174 w 3548024"/>
                  <a:gd name="connsiteY50" fmla="*/ 588417 h 3863723"/>
                  <a:gd name="connsiteX51" fmla="*/ 2490894 w 3548024"/>
                  <a:gd name="connsiteY51" fmla="*/ 822097 h 3863723"/>
                  <a:gd name="connsiteX52" fmla="*/ 2419774 w 3548024"/>
                  <a:gd name="connsiteY52" fmla="*/ 1076097 h 3863723"/>
                  <a:gd name="connsiteX53" fmla="*/ 2358814 w 3548024"/>
                  <a:gd name="connsiteY53" fmla="*/ 1045617 h 3863723"/>
                  <a:gd name="connsiteX54" fmla="*/ 2257214 w 3548024"/>
                  <a:gd name="connsiteY54" fmla="*/ 872897 h 3863723"/>
                  <a:gd name="connsiteX55" fmla="*/ 2216574 w 3548024"/>
                  <a:gd name="connsiteY55" fmla="*/ 791617 h 3863723"/>
                  <a:gd name="connsiteX56" fmla="*/ 2196254 w 3548024"/>
                  <a:gd name="connsiteY56" fmla="*/ 822097 h 3863723"/>
                  <a:gd name="connsiteX57" fmla="*/ 2236894 w 3548024"/>
                  <a:gd name="connsiteY57" fmla="*/ 923697 h 3863723"/>
                  <a:gd name="connsiteX58" fmla="*/ 2297854 w 3548024"/>
                  <a:gd name="connsiteY58" fmla="*/ 1035457 h 3863723"/>
                  <a:gd name="connsiteX59" fmla="*/ 2348654 w 3548024"/>
                  <a:gd name="connsiteY59" fmla="*/ 1116737 h 3863723"/>
                  <a:gd name="connsiteX60" fmla="*/ 2379134 w 3548024"/>
                  <a:gd name="connsiteY60" fmla="*/ 1147217 h 3863723"/>
                  <a:gd name="connsiteX61" fmla="*/ 2358814 w 3548024"/>
                  <a:gd name="connsiteY61" fmla="*/ 1258977 h 3863723"/>
                  <a:gd name="connsiteX62" fmla="*/ 2257214 w 3548024"/>
                  <a:gd name="connsiteY62" fmla="*/ 1604417 h 3863723"/>
                  <a:gd name="connsiteX63" fmla="*/ 2206414 w 3548024"/>
                  <a:gd name="connsiteY63" fmla="*/ 1858417 h 3863723"/>
                  <a:gd name="connsiteX64" fmla="*/ 2155614 w 3548024"/>
                  <a:gd name="connsiteY64" fmla="*/ 2000657 h 3863723"/>
                  <a:gd name="connsiteX65" fmla="*/ 2084494 w 3548024"/>
                  <a:gd name="connsiteY65" fmla="*/ 2020977 h 3863723"/>
                  <a:gd name="connsiteX66" fmla="*/ 2043854 w 3548024"/>
                  <a:gd name="connsiteY66" fmla="*/ 1868577 h 3863723"/>
                  <a:gd name="connsiteX67" fmla="*/ 1952414 w 3548024"/>
                  <a:gd name="connsiteY67" fmla="*/ 1533297 h 3863723"/>
                  <a:gd name="connsiteX68" fmla="*/ 1840654 w 3548024"/>
                  <a:gd name="connsiteY68" fmla="*/ 1076097 h 3863723"/>
                  <a:gd name="connsiteX69" fmla="*/ 1800014 w 3548024"/>
                  <a:gd name="connsiteY69" fmla="*/ 618897 h 3863723"/>
                  <a:gd name="connsiteX70" fmla="*/ 1867129 w 3548024"/>
                  <a:gd name="connsiteY70" fmla="*/ 38001 h 3863723"/>
                  <a:gd name="connsiteX71" fmla="*/ 1795121 w 3548024"/>
                  <a:gd name="connsiteY71" fmla="*/ 110009 h 3863723"/>
                  <a:gd name="connsiteX72" fmla="*/ 1759374 w 3548024"/>
                  <a:gd name="connsiteY72" fmla="*/ 547777 h 3863723"/>
                  <a:gd name="connsiteX73" fmla="*/ 1759374 w 3548024"/>
                  <a:gd name="connsiteY73" fmla="*/ 740817 h 3863723"/>
                  <a:gd name="connsiteX74" fmla="*/ 1769534 w 3548024"/>
                  <a:gd name="connsiteY74" fmla="*/ 852577 h 3863723"/>
                  <a:gd name="connsiteX75" fmla="*/ 1728894 w 3548024"/>
                  <a:gd name="connsiteY75" fmla="*/ 791617 h 3863723"/>
                  <a:gd name="connsiteX76" fmla="*/ 1617134 w 3548024"/>
                  <a:gd name="connsiteY76" fmla="*/ 588417 h 3863723"/>
                  <a:gd name="connsiteX77" fmla="*/ 1566334 w 3548024"/>
                  <a:gd name="connsiteY77" fmla="*/ 324257 h 3863723"/>
                  <a:gd name="connsiteX78" fmla="*/ 1535854 w 3548024"/>
                  <a:gd name="connsiteY78" fmla="*/ 242977 h 3863723"/>
                  <a:gd name="connsiteX79" fmla="*/ 1515534 w 3548024"/>
                  <a:gd name="connsiteY79" fmla="*/ 303937 h 3863723"/>
                  <a:gd name="connsiteX80" fmla="*/ 1546014 w 3548024"/>
                  <a:gd name="connsiteY80" fmla="*/ 547777 h 3863723"/>
                  <a:gd name="connsiteX81" fmla="*/ 1566334 w 3548024"/>
                  <a:gd name="connsiteY81" fmla="*/ 608737 h 3863723"/>
                  <a:gd name="connsiteX82" fmla="*/ 1535854 w 3548024"/>
                  <a:gd name="connsiteY82" fmla="*/ 598577 h 3863723"/>
                  <a:gd name="connsiteX83" fmla="*/ 1434254 w 3548024"/>
                  <a:gd name="connsiteY83" fmla="*/ 517297 h 3863723"/>
                  <a:gd name="connsiteX84" fmla="*/ 1322494 w 3548024"/>
                  <a:gd name="connsiteY84" fmla="*/ 456337 h 3863723"/>
                  <a:gd name="connsiteX85" fmla="*/ 1312334 w 3548024"/>
                  <a:gd name="connsiteY85" fmla="*/ 486817 h 3863723"/>
                  <a:gd name="connsiteX86" fmla="*/ 1424094 w 3548024"/>
                  <a:gd name="connsiteY86" fmla="*/ 578257 h 3863723"/>
                  <a:gd name="connsiteX87" fmla="*/ 1566334 w 3548024"/>
                  <a:gd name="connsiteY87" fmla="*/ 659537 h 3863723"/>
                  <a:gd name="connsiteX88" fmla="*/ 1596814 w 3548024"/>
                  <a:gd name="connsiteY88" fmla="*/ 679857 h 3863723"/>
                  <a:gd name="connsiteX89" fmla="*/ 1678094 w 3548024"/>
                  <a:gd name="connsiteY89" fmla="*/ 811937 h 3863723"/>
                  <a:gd name="connsiteX90" fmla="*/ 1759374 w 3548024"/>
                  <a:gd name="connsiteY90" fmla="*/ 913537 h 3863723"/>
                  <a:gd name="connsiteX91" fmla="*/ 1779694 w 3548024"/>
                  <a:gd name="connsiteY91" fmla="*/ 1025297 h 3863723"/>
                  <a:gd name="connsiteX92" fmla="*/ 1810174 w 3548024"/>
                  <a:gd name="connsiteY92" fmla="*/ 1218337 h 3863723"/>
                  <a:gd name="connsiteX93" fmla="*/ 1871134 w 3548024"/>
                  <a:gd name="connsiteY93" fmla="*/ 1492657 h 3863723"/>
                  <a:gd name="connsiteX94" fmla="*/ 1850814 w 3548024"/>
                  <a:gd name="connsiteY94" fmla="*/ 1492657 h 3863723"/>
                  <a:gd name="connsiteX95" fmla="*/ 1586654 w 3548024"/>
                  <a:gd name="connsiteY95" fmla="*/ 1319937 h 3863723"/>
                  <a:gd name="connsiteX96" fmla="*/ 1403774 w 3548024"/>
                  <a:gd name="connsiteY96" fmla="*/ 1096417 h 3863723"/>
                  <a:gd name="connsiteX97" fmla="*/ 1322494 w 3548024"/>
                  <a:gd name="connsiteY97" fmla="*/ 964337 h 3863723"/>
                  <a:gd name="connsiteX98" fmla="*/ 1302174 w 3548024"/>
                  <a:gd name="connsiteY98" fmla="*/ 801777 h 3863723"/>
                  <a:gd name="connsiteX99" fmla="*/ 1281854 w 3548024"/>
                  <a:gd name="connsiteY99" fmla="*/ 771297 h 3863723"/>
                  <a:gd name="connsiteX100" fmla="*/ 1251374 w 3548024"/>
                  <a:gd name="connsiteY100" fmla="*/ 852577 h 3863723"/>
                  <a:gd name="connsiteX101" fmla="*/ 1261534 w 3548024"/>
                  <a:gd name="connsiteY101" fmla="*/ 954177 h 3863723"/>
                  <a:gd name="connsiteX102" fmla="*/ 1180254 w 3548024"/>
                  <a:gd name="connsiteY102" fmla="*/ 872897 h 3863723"/>
                  <a:gd name="connsiteX103" fmla="*/ 1007534 w 3548024"/>
                  <a:gd name="connsiteY103" fmla="*/ 690017 h 3863723"/>
                  <a:gd name="connsiteX104" fmla="*/ 936414 w 3548024"/>
                  <a:gd name="connsiteY104" fmla="*/ 557937 h 3863723"/>
                  <a:gd name="connsiteX105" fmla="*/ 885614 w 3548024"/>
                  <a:gd name="connsiteY105" fmla="*/ 476657 h 3863723"/>
                  <a:gd name="connsiteX106" fmla="*/ 855134 w 3548024"/>
                  <a:gd name="connsiteY106" fmla="*/ 476657 h 3863723"/>
                  <a:gd name="connsiteX107" fmla="*/ 875454 w 3548024"/>
                  <a:gd name="connsiteY107" fmla="*/ 547777 h 3863723"/>
                  <a:gd name="connsiteX108" fmla="*/ 977054 w 3548024"/>
                  <a:gd name="connsiteY108" fmla="*/ 730657 h 3863723"/>
                  <a:gd name="connsiteX109" fmla="*/ 1078654 w 3548024"/>
                  <a:gd name="connsiteY109" fmla="*/ 832257 h 3863723"/>
                  <a:gd name="connsiteX110" fmla="*/ 1007534 w 3548024"/>
                  <a:gd name="connsiteY110" fmla="*/ 832257 h 3863723"/>
                  <a:gd name="connsiteX111" fmla="*/ 844974 w 3548024"/>
                  <a:gd name="connsiteY111" fmla="*/ 761137 h 3863723"/>
                  <a:gd name="connsiteX112" fmla="*/ 824654 w 3548024"/>
                  <a:gd name="connsiteY112" fmla="*/ 781457 h 3863723"/>
                  <a:gd name="connsiteX113" fmla="*/ 916094 w 3548024"/>
                  <a:gd name="connsiteY113" fmla="*/ 832257 h 3863723"/>
                  <a:gd name="connsiteX114" fmla="*/ 1068494 w 3548024"/>
                  <a:gd name="connsiteY114" fmla="*/ 893217 h 3863723"/>
                  <a:gd name="connsiteX115" fmla="*/ 1119294 w 3548024"/>
                  <a:gd name="connsiteY115" fmla="*/ 903377 h 3863723"/>
                  <a:gd name="connsiteX116" fmla="*/ 1241214 w 3548024"/>
                  <a:gd name="connsiteY116" fmla="*/ 1004977 h 3863723"/>
                  <a:gd name="connsiteX117" fmla="*/ 1281854 w 3548024"/>
                  <a:gd name="connsiteY117" fmla="*/ 1035457 h 3863723"/>
                  <a:gd name="connsiteX118" fmla="*/ 1393614 w 3548024"/>
                  <a:gd name="connsiteY118" fmla="*/ 1167537 h 3863723"/>
                  <a:gd name="connsiteX119" fmla="*/ 1495214 w 3548024"/>
                  <a:gd name="connsiteY119" fmla="*/ 1299617 h 3863723"/>
                  <a:gd name="connsiteX120" fmla="*/ 1678094 w 3548024"/>
                  <a:gd name="connsiteY120" fmla="*/ 1472337 h 3863723"/>
                  <a:gd name="connsiteX121" fmla="*/ 1840654 w 3548024"/>
                  <a:gd name="connsiteY121" fmla="*/ 1604417 h 3863723"/>
                  <a:gd name="connsiteX122" fmla="*/ 1860974 w 3548024"/>
                  <a:gd name="connsiteY122" fmla="*/ 1655217 h 3863723"/>
                  <a:gd name="connsiteX123" fmla="*/ 1881294 w 3548024"/>
                  <a:gd name="connsiteY123" fmla="*/ 1807617 h 3863723"/>
                  <a:gd name="connsiteX124" fmla="*/ 1891454 w 3548024"/>
                  <a:gd name="connsiteY124" fmla="*/ 1899057 h 3863723"/>
                  <a:gd name="connsiteX125" fmla="*/ 1881294 w 3548024"/>
                  <a:gd name="connsiteY125" fmla="*/ 2061617 h 3863723"/>
                  <a:gd name="connsiteX126" fmla="*/ 1769534 w 3548024"/>
                  <a:gd name="connsiteY126" fmla="*/ 2010817 h 3863723"/>
                  <a:gd name="connsiteX127" fmla="*/ 1495214 w 3548024"/>
                  <a:gd name="connsiteY127" fmla="*/ 1960017 h 3863723"/>
                  <a:gd name="connsiteX128" fmla="*/ 1251374 w 3548024"/>
                  <a:gd name="connsiteY128" fmla="*/ 1888897 h 3863723"/>
                  <a:gd name="connsiteX129" fmla="*/ 895774 w 3548024"/>
                  <a:gd name="connsiteY129" fmla="*/ 1756817 h 3863723"/>
                  <a:gd name="connsiteX130" fmla="*/ 662094 w 3548024"/>
                  <a:gd name="connsiteY130" fmla="*/ 1523137 h 3863723"/>
                  <a:gd name="connsiteX131" fmla="*/ 509694 w 3548024"/>
                  <a:gd name="connsiteY131" fmla="*/ 1319937 h 3863723"/>
                  <a:gd name="connsiteX132" fmla="*/ 418254 w 3548024"/>
                  <a:gd name="connsiteY132" fmla="*/ 1218337 h 3863723"/>
                  <a:gd name="connsiteX133" fmla="*/ 357294 w 3548024"/>
                  <a:gd name="connsiteY133" fmla="*/ 1228497 h 3863723"/>
                  <a:gd name="connsiteX134" fmla="*/ 438574 w 3548024"/>
                  <a:gd name="connsiteY134" fmla="*/ 1319937 h 3863723"/>
                  <a:gd name="connsiteX135" fmla="*/ 560494 w 3548024"/>
                  <a:gd name="connsiteY135" fmla="*/ 1502817 h 3863723"/>
                  <a:gd name="connsiteX136" fmla="*/ 621454 w 3548024"/>
                  <a:gd name="connsiteY136" fmla="*/ 1584097 h 3863723"/>
                  <a:gd name="connsiteX137" fmla="*/ 550334 w 3548024"/>
                  <a:gd name="connsiteY137" fmla="*/ 1573937 h 3863723"/>
                  <a:gd name="connsiteX138" fmla="*/ 377614 w 3548024"/>
                  <a:gd name="connsiteY138" fmla="*/ 1482497 h 3863723"/>
                  <a:gd name="connsiteX139" fmla="*/ 204894 w 3548024"/>
                  <a:gd name="connsiteY139" fmla="*/ 1360577 h 3863723"/>
                  <a:gd name="connsiteX140" fmla="*/ 42334 w 3548024"/>
                  <a:gd name="connsiteY140" fmla="*/ 1228497 h 3863723"/>
                  <a:gd name="connsiteX141" fmla="*/ 1694 w 3548024"/>
                  <a:gd name="connsiteY141" fmla="*/ 1238657 h 3863723"/>
                  <a:gd name="connsiteX142" fmla="*/ 82974 w 3548024"/>
                  <a:gd name="connsiteY142" fmla="*/ 1309777 h 3863723"/>
                  <a:gd name="connsiteX143" fmla="*/ 357294 w 3548024"/>
                  <a:gd name="connsiteY143" fmla="*/ 1533297 h 3863723"/>
                  <a:gd name="connsiteX144" fmla="*/ 601134 w 3548024"/>
                  <a:gd name="connsiteY144" fmla="*/ 1645057 h 3863723"/>
                  <a:gd name="connsiteX145" fmla="*/ 702734 w 3548024"/>
                  <a:gd name="connsiteY145" fmla="*/ 1665377 h 3863723"/>
                  <a:gd name="connsiteX146" fmla="*/ 753534 w 3548024"/>
                  <a:gd name="connsiteY146" fmla="*/ 1726337 h 3863723"/>
                  <a:gd name="connsiteX147" fmla="*/ 814494 w 3548024"/>
                  <a:gd name="connsiteY147" fmla="*/ 1777137 h 3863723"/>
                  <a:gd name="connsiteX148" fmla="*/ 905934 w 3548024"/>
                  <a:gd name="connsiteY148" fmla="*/ 1827937 h 3863723"/>
                  <a:gd name="connsiteX149" fmla="*/ 1231054 w 3548024"/>
                  <a:gd name="connsiteY149" fmla="*/ 1949857 h 3863723"/>
                  <a:gd name="connsiteX150" fmla="*/ 1535854 w 3548024"/>
                  <a:gd name="connsiteY150" fmla="*/ 2061617 h 3863723"/>
                  <a:gd name="connsiteX151" fmla="*/ 1647614 w 3548024"/>
                  <a:gd name="connsiteY151" fmla="*/ 2132737 h 3863723"/>
                  <a:gd name="connsiteX152" fmla="*/ 1464734 w 3548024"/>
                  <a:gd name="connsiteY152" fmla="*/ 2102257 h 3863723"/>
                  <a:gd name="connsiteX153" fmla="*/ 1281854 w 3548024"/>
                  <a:gd name="connsiteY153" fmla="*/ 2102257 h 3863723"/>
                  <a:gd name="connsiteX154" fmla="*/ 1048174 w 3548024"/>
                  <a:gd name="connsiteY154" fmla="*/ 2081937 h 3863723"/>
                  <a:gd name="connsiteX155" fmla="*/ 804334 w 3548024"/>
                  <a:gd name="connsiteY155" fmla="*/ 2010817 h 3863723"/>
                  <a:gd name="connsiteX156" fmla="*/ 540174 w 3548024"/>
                  <a:gd name="connsiteY156" fmla="*/ 1919377 h 3863723"/>
                  <a:gd name="connsiteX157" fmla="*/ 509694 w 3548024"/>
                  <a:gd name="connsiteY157" fmla="*/ 1909217 h 3863723"/>
                  <a:gd name="connsiteX158" fmla="*/ 377614 w 3548024"/>
                  <a:gd name="connsiteY158" fmla="*/ 1817777 h 3863723"/>
                  <a:gd name="connsiteX159" fmla="*/ 336974 w 3548024"/>
                  <a:gd name="connsiteY159" fmla="*/ 1827937 h 3863723"/>
                  <a:gd name="connsiteX160" fmla="*/ 469054 w 3548024"/>
                  <a:gd name="connsiteY160" fmla="*/ 1949857 h 3863723"/>
                  <a:gd name="connsiteX161" fmla="*/ 723054 w 3548024"/>
                  <a:gd name="connsiteY161" fmla="*/ 2031137 h 3863723"/>
                  <a:gd name="connsiteX162" fmla="*/ 601134 w 3548024"/>
                  <a:gd name="connsiteY162" fmla="*/ 2031137 h 3863723"/>
                  <a:gd name="connsiteX163" fmla="*/ 469054 w 3548024"/>
                  <a:gd name="connsiteY163" fmla="*/ 2020977 h 3863723"/>
                  <a:gd name="connsiteX164" fmla="*/ 469054 w 3548024"/>
                  <a:gd name="connsiteY164" fmla="*/ 2071777 h 3863723"/>
                  <a:gd name="connsiteX165" fmla="*/ 580814 w 3548024"/>
                  <a:gd name="connsiteY165" fmla="*/ 2071777 h 3863723"/>
                  <a:gd name="connsiteX166" fmla="*/ 784014 w 3548024"/>
                  <a:gd name="connsiteY166" fmla="*/ 2071777 h 3863723"/>
                  <a:gd name="connsiteX167" fmla="*/ 987214 w 3548024"/>
                  <a:gd name="connsiteY167" fmla="*/ 2112417 h 3863723"/>
                  <a:gd name="connsiteX168" fmla="*/ 1261534 w 3548024"/>
                  <a:gd name="connsiteY168" fmla="*/ 2132737 h 3863723"/>
                  <a:gd name="connsiteX169" fmla="*/ 1578766 w 3548024"/>
                  <a:gd name="connsiteY169" fmla="*/ 2175010 h 3863723"/>
                  <a:gd name="connsiteX170" fmla="*/ 1739054 w 3548024"/>
                  <a:gd name="connsiteY170" fmla="*/ 2305457 h 3863723"/>
                  <a:gd name="connsiteX171" fmla="*/ 1789854 w 3548024"/>
                  <a:gd name="connsiteY171" fmla="*/ 2437537 h 3863723"/>
                  <a:gd name="connsiteX172" fmla="*/ 1800014 w 3548024"/>
                  <a:gd name="connsiteY172" fmla="*/ 2681377 h 3863723"/>
                  <a:gd name="connsiteX173" fmla="*/ 1779694 w 3548024"/>
                  <a:gd name="connsiteY173" fmla="*/ 2935377 h 3863723"/>
                  <a:gd name="connsiteX174" fmla="*/ 1728894 w 3548024"/>
                  <a:gd name="connsiteY174" fmla="*/ 3230017 h 3863723"/>
                  <a:gd name="connsiteX175" fmla="*/ 1678094 w 3548024"/>
                  <a:gd name="connsiteY175" fmla="*/ 3524657 h 3863723"/>
                  <a:gd name="connsiteX176" fmla="*/ 1627294 w 3548024"/>
                  <a:gd name="connsiteY176" fmla="*/ 3768497 h 3863723"/>
                  <a:gd name="connsiteX177" fmla="*/ 1820334 w 3548024"/>
                  <a:gd name="connsiteY177" fmla="*/ 3849777 h 3863723"/>
                  <a:gd name="connsiteX178" fmla="*/ 2114974 w 3548024"/>
                  <a:gd name="connsiteY178" fmla="*/ 3859937 h 3863723"/>
                  <a:gd name="connsiteX179" fmla="*/ 2186094 w 3548024"/>
                  <a:gd name="connsiteY179" fmla="*/ 3809137 h 3863723"/>
                  <a:gd name="connsiteX180" fmla="*/ 2175934 w 3548024"/>
                  <a:gd name="connsiteY180" fmla="*/ 3453537 h 3863723"/>
                  <a:gd name="connsiteX181" fmla="*/ 2154830 w 3548024"/>
                  <a:gd name="connsiteY181" fmla="*/ 2535050 h 3863723"/>
                  <a:gd name="connsiteX0" fmla="*/ 2154830 w 3548024"/>
                  <a:gd name="connsiteY0" fmla="*/ 2535050 h 3863723"/>
                  <a:gd name="connsiteX1" fmla="*/ 2198719 w 3548024"/>
                  <a:gd name="connsiteY1" fmla="*/ 2548406 h 3863723"/>
                  <a:gd name="connsiteX2" fmla="*/ 2298846 w 3548024"/>
                  <a:gd name="connsiteY2" fmla="*/ 2247018 h 3863723"/>
                  <a:gd name="connsiteX3" fmla="*/ 2622974 w 3548024"/>
                  <a:gd name="connsiteY3" fmla="*/ 2020977 h 3863723"/>
                  <a:gd name="connsiteX4" fmla="*/ 3009054 w 3548024"/>
                  <a:gd name="connsiteY4" fmla="*/ 1797457 h 3863723"/>
                  <a:gd name="connsiteX5" fmla="*/ 3283374 w 3548024"/>
                  <a:gd name="connsiteY5" fmla="*/ 1685697 h 3863723"/>
                  <a:gd name="connsiteX6" fmla="*/ 3466254 w 3548024"/>
                  <a:gd name="connsiteY6" fmla="*/ 1573937 h 3863723"/>
                  <a:gd name="connsiteX7" fmla="*/ 3547534 w 3548024"/>
                  <a:gd name="connsiteY7" fmla="*/ 1462177 h 3863723"/>
                  <a:gd name="connsiteX8" fmla="*/ 3496734 w 3548024"/>
                  <a:gd name="connsiteY8" fmla="*/ 1452017 h 3863723"/>
                  <a:gd name="connsiteX9" fmla="*/ 3425614 w 3548024"/>
                  <a:gd name="connsiteY9" fmla="*/ 1553617 h 3863723"/>
                  <a:gd name="connsiteX10" fmla="*/ 3232574 w 3548024"/>
                  <a:gd name="connsiteY10" fmla="*/ 1655217 h 3863723"/>
                  <a:gd name="connsiteX11" fmla="*/ 2917614 w 3548024"/>
                  <a:gd name="connsiteY11" fmla="*/ 1787297 h 3863723"/>
                  <a:gd name="connsiteX12" fmla="*/ 2887134 w 3548024"/>
                  <a:gd name="connsiteY12" fmla="*/ 1777137 h 3863723"/>
                  <a:gd name="connsiteX13" fmla="*/ 2917614 w 3548024"/>
                  <a:gd name="connsiteY13" fmla="*/ 1665377 h 3863723"/>
                  <a:gd name="connsiteX14" fmla="*/ 2978574 w 3548024"/>
                  <a:gd name="connsiteY14" fmla="*/ 1502817 h 3863723"/>
                  <a:gd name="connsiteX15" fmla="*/ 2978574 w 3548024"/>
                  <a:gd name="connsiteY15" fmla="*/ 1452017 h 3863723"/>
                  <a:gd name="connsiteX16" fmla="*/ 2927774 w 3548024"/>
                  <a:gd name="connsiteY16" fmla="*/ 1462177 h 3863723"/>
                  <a:gd name="connsiteX17" fmla="*/ 2897294 w 3548024"/>
                  <a:gd name="connsiteY17" fmla="*/ 1543457 h 3863723"/>
                  <a:gd name="connsiteX18" fmla="*/ 2816014 w 3548024"/>
                  <a:gd name="connsiteY18" fmla="*/ 1766977 h 3863723"/>
                  <a:gd name="connsiteX19" fmla="*/ 2785534 w 3548024"/>
                  <a:gd name="connsiteY19" fmla="*/ 1848257 h 3863723"/>
                  <a:gd name="connsiteX20" fmla="*/ 2586878 w 3548024"/>
                  <a:gd name="connsiteY20" fmla="*/ 1958986 h 3863723"/>
                  <a:gd name="connsiteX21" fmla="*/ 2368974 w 3548024"/>
                  <a:gd name="connsiteY21" fmla="*/ 2081937 h 3863723"/>
                  <a:gd name="connsiteX22" fmla="*/ 2226734 w 3548024"/>
                  <a:gd name="connsiteY22" fmla="*/ 2193697 h 3863723"/>
                  <a:gd name="connsiteX23" fmla="*/ 2308014 w 3548024"/>
                  <a:gd name="connsiteY23" fmla="*/ 1848257 h 3863723"/>
                  <a:gd name="connsiteX24" fmla="*/ 2379134 w 3548024"/>
                  <a:gd name="connsiteY24" fmla="*/ 1462177 h 3863723"/>
                  <a:gd name="connsiteX25" fmla="*/ 2592494 w 3548024"/>
                  <a:gd name="connsiteY25" fmla="*/ 1238657 h 3863723"/>
                  <a:gd name="connsiteX26" fmla="*/ 2663614 w 3548024"/>
                  <a:gd name="connsiteY26" fmla="*/ 1076097 h 3863723"/>
                  <a:gd name="connsiteX27" fmla="*/ 2622974 w 3548024"/>
                  <a:gd name="connsiteY27" fmla="*/ 1076097 h 3863723"/>
                  <a:gd name="connsiteX28" fmla="*/ 2562014 w 3548024"/>
                  <a:gd name="connsiteY28" fmla="*/ 1208177 h 3863723"/>
                  <a:gd name="connsiteX29" fmla="*/ 2409614 w 3548024"/>
                  <a:gd name="connsiteY29" fmla="*/ 1330097 h 3863723"/>
                  <a:gd name="connsiteX30" fmla="*/ 2460414 w 3548024"/>
                  <a:gd name="connsiteY30" fmla="*/ 1157377 h 3863723"/>
                  <a:gd name="connsiteX31" fmla="*/ 2541694 w 3548024"/>
                  <a:gd name="connsiteY31" fmla="*/ 862737 h 3863723"/>
                  <a:gd name="connsiteX32" fmla="*/ 2643294 w 3548024"/>
                  <a:gd name="connsiteY32" fmla="*/ 771297 h 3863723"/>
                  <a:gd name="connsiteX33" fmla="*/ 2724574 w 3548024"/>
                  <a:gd name="connsiteY33" fmla="*/ 679857 h 3863723"/>
                  <a:gd name="connsiteX34" fmla="*/ 2734734 w 3548024"/>
                  <a:gd name="connsiteY34" fmla="*/ 629057 h 3863723"/>
                  <a:gd name="connsiteX35" fmla="*/ 2694094 w 3548024"/>
                  <a:gd name="connsiteY35" fmla="*/ 649377 h 3863723"/>
                  <a:gd name="connsiteX36" fmla="*/ 2622974 w 3548024"/>
                  <a:gd name="connsiteY36" fmla="*/ 730657 h 3863723"/>
                  <a:gd name="connsiteX37" fmla="*/ 2562014 w 3548024"/>
                  <a:gd name="connsiteY37" fmla="*/ 761137 h 3863723"/>
                  <a:gd name="connsiteX38" fmla="*/ 2673774 w 3548024"/>
                  <a:gd name="connsiteY38" fmla="*/ 456337 h 3863723"/>
                  <a:gd name="connsiteX39" fmla="*/ 2724574 w 3548024"/>
                  <a:gd name="connsiteY39" fmla="*/ 222657 h 3863723"/>
                  <a:gd name="connsiteX40" fmla="*/ 2683934 w 3548024"/>
                  <a:gd name="connsiteY40" fmla="*/ 212497 h 3863723"/>
                  <a:gd name="connsiteX41" fmla="*/ 2663614 w 3548024"/>
                  <a:gd name="connsiteY41" fmla="*/ 324257 h 3863723"/>
                  <a:gd name="connsiteX42" fmla="*/ 2612814 w 3548024"/>
                  <a:gd name="connsiteY42" fmla="*/ 496977 h 3863723"/>
                  <a:gd name="connsiteX43" fmla="*/ 2592494 w 3548024"/>
                  <a:gd name="connsiteY43" fmla="*/ 496977 h 3863723"/>
                  <a:gd name="connsiteX44" fmla="*/ 2551854 w 3548024"/>
                  <a:gd name="connsiteY44" fmla="*/ 354737 h 3863723"/>
                  <a:gd name="connsiteX45" fmla="*/ 2521374 w 3548024"/>
                  <a:gd name="connsiteY45" fmla="*/ 263297 h 3863723"/>
                  <a:gd name="connsiteX46" fmla="*/ 2490894 w 3548024"/>
                  <a:gd name="connsiteY46" fmla="*/ 293777 h 3863723"/>
                  <a:gd name="connsiteX47" fmla="*/ 2511214 w 3548024"/>
                  <a:gd name="connsiteY47" fmla="*/ 354737 h 3863723"/>
                  <a:gd name="connsiteX48" fmla="*/ 2541694 w 3548024"/>
                  <a:gd name="connsiteY48" fmla="*/ 466497 h 3863723"/>
                  <a:gd name="connsiteX49" fmla="*/ 2562014 w 3548024"/>
                  <a:gd name="connsiteY49" fmla="*/ 557937 h 3863723"/>
                  <a:gd name="connsiteX50" fmla="*/ 2572174 w 3548024"/>
                  <a:gd name="connsiteY50" fmla="*/ 588417 h 3863723"/>
                  <a:gd name="connsiteX51" fmla="*/ 2490894 w 3548024"/>
                  <a:gd name="connsiteY51" fmla="*/ 822097 h 3863723"/>
                  <a:gd name="connsiteX52" fmla="*/ 2419774 w 3548024"/>
                  <a:gd name="connsiteY52" fmla="*/ 1076097 h 3863723"/>
                  <a:gd name="connsiteX53" fmla="*/ 2358814 w 3548024"/>
                  <a:gd name="connsiteY53" fmla="*/ 1045617 h 3863723"/>
                  <a:gd name="connsiteX54" fmla="*/ 2257214 w 3548024"/>
                  <a:gd name="connsiteY54" fmla="*/ 872897 h 3863723"/>
                  <a:gd name="connsiteX55" fmla="*/ 2216574 w 3548024"/>
                  <a:gd name="connsiteY55" fmla="*/ 791617 h 3863723"/>
                  <a:gd name="connsiteX56" fmla="*/ 2196254 w 3548024"/>
                  <a:gd name="connsiteY56" fmla="*/ 822097 h 3863723"/>
                  <a:gd name="connsiteX57" fmla="*/ 2236894 w 3548024"/>
                  <a:gd name="connsiteY57" fmla="*/ 923697 h 3863723"/>
                  <a:gd name="connsiteX58" fmla="*/ 2297854 w 3548024"/>
                  <a:gd name="connsiteY58" fmla="*/ 1035457 h 3863723"/>
                  <a:gd name="connsiteX59" fmla="*/ 2348654 w 3548024"/>
                  <a:gd name="connsiteY59" fmla="*/ 1116737 h 3863723"/>
                  <a:gd name="connsiteX60" fmla="*/ 2379134 w 3548024"/>
                  <a:gd name="connsiteY60" fmla="*/ 1147217 h 3863723"/>
                  <a:gd name="connsiteX61" fmla="*/ 2358814 w 3548024"/>
                  <a:gd name="connsiteY61" fmla="*/ 1258977 h 3863723"/>
                  <a:gd name="connsiteX62" fmla="*/ 2257214 w 3548024"/>
                  <a:gd name="connsiteY62" fmla="*/ 1604417 h 3863723"/>
                  <a:gd name="connsiteX63" fmla="*/ 2206414 w 3548024"/>
                  <a:gd name="connsiteY63" fmla="*/ 1858417 h 3863723"/>
                  <a:gd name="connsiteX64" fmla="*/ 2155614 w 3548024"/>
                  <a:gd name="connsiteY64" fmla="*/ 2000657 h 3863723"/>
                  <a:gd name="connsiteX65" fmla="*/ 2084494 w 3548024"/>
                  <a:gd name="connsiteY65" fmla="*/ 2020977 h 3863723"/>
                  <a:gd name="connsiteX66" fmla="*/ 2043854 w 3548024"/>
                  <a:gd name="connsiteY66" fmla="*/ 1868577 h 3863723"/>
                  <a:gd name="connsiteX67" fmla="*/ 1952414 w 3548024"/>
                  <a:gd name="connsiteY67" fmla="*/ 1533297 h 3863723"/>
                  <a:gd name="connsiteX68" fmla="*/ 1840654 w 3548024"/>
                  <a:gd name="connsiteY68" fmla="*/ 1076097 h 3863723"/>
                  <a:gd name="connsiteX69" fmla="*/ 1800014 w 3548024"/>
                  <a:gd name="connsiteY69" fmla="*/ 618897 h 3863723"/>
                  <a:gd name="connsiteX70" fmla="*/ 1867129 w 3548024"/>
                  <a:gd name="connsiteY70" fmla="*/ 38001 h 3863723"/>
                  <a:gd name="connsiteX71" fmla="*/ 1795121 w 3548024"/>
                  <a:gd name="connsiteY71" fmla="*/ 110009 h 3863723"/>
                  <a:gd name="connsiteX72" fmla="*/ 1759374 w 3548024"/>
                  <a:gd name="connsiteY72" fmla="*/ 547777 h 3863723"/>
                  <a:gd name="connsiteX73" fmla="*/ 1759374 w 3548024"/>
                  <a:gd name="connsiteY73" fmla="*/ 740817 h 3863723"/>
                  <a:gd name="connsiteX74" fmla="*/ 1769534 w 3548024"/>
                  <a:gd name="connsiteY74" fmla="*/ 852577 h 3863723"/>
                  <a:gd name="connsiteX75" fmla="*/ 1728894 w 3548024"/>
                  <a:gd name="connsiteY75" fmla="*/ 791617 h 3863723"/>
                  <a:gd name="connsiteX76" fmla="*/ 1617134 w 3548024"/>
                  <a:gd name="connsiteY76" fmla="*/ 588417 h 3863723"/>
                  <a:gd name="connsiteX77" fmla="*/ 1566334 w 3548024"/>
                  <a:gd name="connsiteY77" fmla="*/ 324257 h 3863723"/>
                  <a:gd name="connsiteX78" fmla="*/ 1535854 w 3548024"/>
                  <a:gd name="connsiteY78" fmla="*/ 242977 h 3863723"/>
                  <a:gd name="connsiteX79" fmla="*/ 1515534 w 3548024"/>
                  <a:gd name="connsiteY79" fmla="*/ 303937 h 3863723"/>
                  <a:gd name="connsiteX80" fmla="*/ 1546014 w 3548024"/>
                  <a:gd name="connsiteY80" fmla="*/ 547777 h 3863723"/>
                  <a:gd name="connsiteX81" fmla="*/ 1566334 w 3548024"/>
                  <a:gd name="connsiteY81" fmla="*/ 608737 h 3863723"/>
                  <a:gd name="connsiteX82" fmla="*/ 1535854 w 3548024"/>
                  <a:gd name="connsiteY82" fmla="*/ 598577 h 3863723"/>
                  <a:gd name="connsiteX83" fmla="*/ 1434254 w 3548024"/>
                  <a:gd name="connsiteY83" fmla="*/ 517297 h 3863723"/>
                  <a:gd name="connsiteX84" fmla="*/ 1322494 w 3548024"/>
                  <a:gd name="connsiteY84" fmla="*/ 456337 h 3863723"/>
                  <a:gd name="connsiteX85" fmla="*/ 1312334 w 3548024"/>
                  <a:gd name="connsiteY85" fmla="*/ 486817 h 3863723"/>
                  <a:gd name="connsiteX86" fmla="*/ 1424094 w 3548024"/>
                  <a:gd name="connsiteY86" fmla="*/ 578257 h 3863723"/>
                  <a:gd name="connsiteX87" fmla="*/ 1566334 w 3548024"/>
                  <a:gd name="connsiteY87" fmla="*/ 659537 h 3863723"/>
                  <a:gd name="connsiteX88" fmla="*/ 1596814 w 3548024"/>
                  <a:gd name="connsiteY88" fmla="*/ 679857 h 3863723"/>
                  <a:gd name="connsiteX89" fmla="*/ 1678094 w 3548024"/>
                  <a:gd name="connsiteY89" fmla="*/ 811937 h 3863723"/>
                  <a:gd name="connsiteX90" fmla="*/ 1759374 w 3548024"/>
                  <a:gd name="connsiteY90" fmla="*/ 913537 h 3863723"/>
                  <a:gd name="connsiteX91" fmla="*/ 1779694 w 3548024"/>
                  <a:gd name="connsiteY91" fmla="*/ 1025297 h 3863723"/>
                  <a:gd name="connsiteX92" fmla="*/ 1810174 w 3548024"/>
                  <a:gd name="connsiteY92" fmla="*/ 1218337 h 3863723"/>
                  <a:gd name="connsiteX93" fmla="*/ 1871134 w 3548024"/>
                  <a:gd name="connsiteY93" fmla="*/ 1492657 h 3863723"/>
                  <a:gd name="connsiteX94" fmla="*/ 1850814 w 3548024"/>
                  <a:gd name="connsiteY94" fmla="*/ 1492657 h 3863723"/>
                  <a:gd name="connsiteX95" fmla="*/ 1586654 w 3548024"/>
                  <a:gd name="connsiteY95" fmla="*/ 1319937 h 3863723"/>
                  <a:gd name="connsiteX96" fmla="*/ 1403774 w 3548024"/>
                  <a:gd name="connsiteY96" fmla="*/ 1096417 h 3863723"/>
                  <a:gd name="connsiteX97" fmla="*/ 1322494 w 3548024"/>
                  <a:gd name="connsiteY97" fmla="*/ 964337 h 3863723"/>
                  <a:gd name="connsiteX98" fmla="*/ 1302174 w 3548024"/>
                  <a:gd name="connsiteY98" fmla="*/ 801777 h 3863723"/>
                  <a:gd name="connsiteX99" fmla="*/ 1281854 w 3548024"/>
                  <a:gd name="connsiteY99" fmla="*/ 771297 h 3863723"/>
                  <a:gd name="connsiteX100" fmla="*/ 1251374 w 3548024"/>
                  <a:gd name="connsiteY100" fmla="*/ 852577 h 3863723"/>
                  <a:gd name="connsiteX101" fmla="*/ 1261534 w 3548024"/>
                  <a:gd name="connsiteY101" fmla="*/ 954177 h 3863723"/>
                  <a:gd name="connsiteX102" fmla="*/ 1180254 w 3548024"/>
                  <a:gd name="connsiteY102" fmla="*/ 872897 h 3863723"/>
                  <a:gd name="connsiteX103" fmla="*/ 1007534 w 3548024"/>
                  <a:gd name="connsiteY103" fmla="*/ 690017 h 3863723"/>
                  <a:gd name="connsiteX104" fmla="*/ 936414 w 3548024"/>
                  <a:gd name="connsiteY104" fmla="*/ 557937 h 3863723"/>
                  <a:gd name="connsiteX105" fmla="*/ 885614 w 3548024"/>
                  <a:gd name="connsiteY105" fmla="*/ 476657 h 3863723"/>
                  <a:gd name="connsiteX106" fmla="*/ 855134 w 3548024"/>
                  <a:gd name="connsiteY106" fmla="*/ 476657 h 3863723"/>
                  <a:gd name="connsiteX107" fmla="*/ 875454 w 3548024"/>
                  <a:gd name="connsiteY107" fmla="*/ 547777 h 3863723"/>
                  <a:gd name="connsiteX108" fmla="*/ 977054 w 3548024"/>
                  <a:gd name="connsiteY108" fmla="*/ 730657 h 3863723"/>
                  <a:gd name="connsiteX109" fmla="*/ 1078654 w 3548024"/>
                  <a:gd name="connsiteY109" fmla="*/ 832257 h 3863723"/>
                  <a:gd name="connsiteX110" fmla="*/ 1007534 w 3548024"/>
                  <a:gd name="connsiteY110" fmla="*/ 832257 h 3863723"/>
                  <a:gd name="connsiteX111" fmla="*/ 844974 w 3548024"/>
                  <a:gd name="connsiteY111" fmla="*/ 761137 h 3863723"/>
                  <a:gd name="connsiteX112" fmla="*/ 824654 w 3548024"/>
                  <a:gd name="connsiteY112" fmla="*/ 781457 h 3863723"/>
                  <a:gd name="connsiteX113" fmla="*/ 916094 w 3548024"/>
                  <a:gd name="connsiteY113" fmla="*/ 832257 h 3863723"/>
                  <a:gd name="connsiteX114" fmla="*/ 1068494 w 3548024"/>
                  <a:gd name="connsiteY114" fmla="*/ 893217 h 3863723"/>
                  <a:gd name="connsiteX115" fmla="*/ 1119294 w 3548024"/>
                  <a:gd name="connsiteY115" fmla="*/ 903377 h 3863723"/>
                  <a:gd name="connsiteX116" fmla="*/ 1241214 w 3548024"/>
                  <a:gd name="connsiteY116" fmla="*/ 1004977 h 3863723"/>
                  <a:gd name="connsiteX117" fmla="*/ 1281854 w 3548024"/>
                  <a:gd name="connsiteY117" fmla="*/ 1035457 h 3863723"/>
                  <a:gd name="connsiteX118" fmla="*/ 1393614 w 3548024"/>
                  <a:gd name="connsiteY118" fmla="*/ 1167537 h 3863723"/>
                  <a:gd name="connsiteX119" fmla="*/ 1495214 w 3548024"/>
                  <a:gd name="connsiteY119" fmla="*/ 1299617 h 3863723"/>
                  <a:gd name="connsiteX120" fmla="*/ 1678094 w 3548024"/>
                  <a:gd name="connsiteY120" fmla="*/ 1472337 h 3863723"/>
                  <a:gd name="connsiteX121" fmla="*/ 1840654 w 3548024"/>
                  <a:gd name="connsiteY121" fmla="*/ 1604417 h 3863723"/>
                  <a:gd name="connsiteX122" fmla="*/ 1860974 w 3548024"/>
                  <a:gd name="connsiteY122" fmla="*/ 1655217 h 3863723"/>
                  <a:gd name="connsiteX123" fmla="*/ 1881294 w 3548024"/>
                  <a:gd name="connsiteY123" fmla="*/ 1807617 h 3863723"/>
                  <a:gd name="connsiteX124" fmla="*/ 1891454 w 3548024"/>
                  <a:gd name="connsiteY124" fmla="*/ 1899057 h 3863723"/>
                  <a:gd name="connsiteX125" fmla="*/ 1881294 w 3548024"/>
                  <a:gd name="connsiteY125" fmla="*/ 2061617 h 3863723"/>
                  <a:gd name="connsiteX126" fmla="*/ 1769534 w 3548024"/>
                  <a:gd name="connsiteY126" fmla="*/ 2010817 h 3863723"/>
                  <a:gd name="connsiteX127" fmla="*/ 1495214 w 3548024"/>
                  <a:gd name="connsiteY127" fmla="*/ 1960017 h 3863723"/>
                  <a:gd name="connsiteX128" fmla="*/ 1251374 w 3548024"/>
                  <a:gd name="connsiteY128" fmla="*/ 1888897 h 3863723"/>
                  <a:gd name="connsiteX129" fmla="*/ 895774 w 3548024"/>
                  <a:gd name="connsiteY129" fmla="*/ 1756817 h 3863723"/>
                  <a:gd name="connsiteX130" fmla="*/ 662094 w 3548024"/>
                  <a:gd name="connsiteY130" fmla="*/ 1523137 h 3863723"/>
                  <a:gd name="connsiteX131" fmla="*/ 509694 w 3548024"/>
                  <a:gd name="connsiteY131" fmla="*/ 1319937 h 3863723"/>
                  <a:gd name="connsiteX132" fmla="*/ 418254 w 3548024"/>
                  <a:gd name="connsiteY132" fmla="*/ 1218337 h 3863723"/>
                  <a:gd name="connsiteX133" fmla="*/ 357294 w 3548024"/>
                  <a:gd name="connsiteY133" fmla="*/ 1228497 h 3863723"/>
                  <a:gd name="connsiteX134" fmla="*/ 438574 w 3548024"/>
                  <a:gd name="connsiteY134" fmla="*/ 1319937 h 3863723"/>
                  <a:gd name="connsiteX135" fmla="*/ 560494 w 3548024"/>
                  <a:gd name="connsiteY135" fmla="*/ 1502817 h 3863723"/>
                  <a:gd name="connsiteX136" fmla="*/ 621454 w 3548024"/>
                  <a:gd name="connsiteY136" fmla="*/ 1584097 h 3863723"/>
                  <a:gd name="connsiteX137" fmla="*/ 550334 w 3548024"/>
                  <a:gd name="connsiteY137" fmla="*/ 1573937 h 3863723"/>
                  <a:gd name="connsiteX138" fmla="*/ 377614 w 3548024"/>
                  <a:gd name="connsiteY138" fmla="*/ 1482497 h 3863723"/>
                  <a:gd name="connsiteX139" fmla="*/ 204894 w 3548024"/>
                  <a:gd name="connsiteY139" fmla="*/ 1360577 h 3863723"/>
                  <a:gd name="connsiteX140" fmla="*/ 42334 w 3548024"/>
                  <a:gd name="connsiteY140" fmla="*/ 1228497 h 3863723"/>
                  <a:gd name="connsiteX141" fmla="*/ 1694 w 3548024"/>
                  <a:gd name="connsiteY141" fmla="*/ 1238657 h 3863723"/>
                  <a:gd name="connsiteX142" fmla="*/ 82974 w 3548024"/>
                  <a:gd name="connsiteY142" fmla="*/ 1309777 h 3863723"/>
                  <a:gd name="connsiteX143" fmla="*/ 357294 w 3548024"/>
                  <a:gd name="connsiteY143" fmla="*/ 1533297 h 3863723"/>
                  <a:gd name="connsiteX144" fmla="*/ 601134 w 3548024"/>
                  <a:gd name="connsiteY144" fmla="*/ 1645057 h 3863723"/>
                  <a:gd name="connsiteX145" fmla="*/ 702734 w 3548024"/>
                  <a:gd name="connsiteY145" fmla="*/ 1665377 h 3863723"/>
                  <a:gd name="connsiteX146" fmla="*/ 753534 w 3548024"/>
                  <a:gd name="connsiteY146" fmla="*/ 1726337 h 3863723"/>
                  <a:gd name="connsiteX147" fmla="*/ 814494 w 3548024"/>
                  <a:gd name="connsiteY147" fmla="*/ 1777137 h 3863723"/>
                  <a:gd name="connsiteX148" fmla="*/ 905934 w 3548024"/>
                  <a:gd name="connsiteY148" fmla="*/ 1827937 h 3863723"/>
                  <a:gd name="connsiteX149" fmla="*/ 1231054 w 3548024"/>
                  <a:gd name="connsiteY149" fmla="*/ 1949857 h 3863723"/>
                  <a:gd name="connsiteX150" fmla="*/ 1535854 w 3548024"/>
                  <a:gd name="connsiteY150" fmla="*/ 2061617 h 3863723"/>
                  <a:gd name="connsiteX151" fmla="*/ 1647614 w 3548024"/>
                  <a:gd name="connsiteY151" fmla="*/ 2132737 h 3863723"/>
                  <a:gd name="connsiteX152" fmla="*/ 1464734 w 3548024"/>
                  <a:gd name="connsiteY152" fmla="*/ 2102257 h 3863723"/>
                  <a:gd name="connsiteX153" fmla="*/ 1281854 w 3548024"/>
                  <a:gd name="connsiteY153" fmla="*/ 2102257 h 3863723"/>
                  <a:gd name="connsiteX154" fmla="*/ 1048174 w 3548024"/>
                  <a:gd name="connsiteY154" fmla="*/ 2081937 h 3863723"/>
                  <a:gd name="connsiteX155" fmla="*/ 804334 w 3548024"/>
                  <a:gd name="connsiteY155" fmla="*/ 2010817 h 3863723"/>
                  <a:gd name="connsiteX156" fmla="*/ 540174 w 3548024"/>
                  <a:gd name="connsiteY156" fmla="*/ 1919377 h 3863723"/>
                  <a:gd name="connsiteX157" fmla="*/ 509694 w 3548024"/>
                  <a:gd name="connsiteY157" fmla="*/ 1909217 h 3863723"/>
                  <a:gd name="connsiteX158" fmla="*/ 377614 w 3548024"/>
                  <a:gd name="connsiteY158" fmla="*/ 1817777 h 3863723"/>
                  <a:gd name="connsiteX159" fmla="*/ 336974 w 3548024"/>
                  <a:gd name="connsiteY159" fmla="*/ 1827937 h 3863723"/>
                  <a:gd name="connsiteX160" fmla="*/ 469054 w 3548024"/>
                  <a:gd name="connsiteY160" fmla="*/ 1949857 h 3863723"/>
                  <a:gd name="connsiteX161" fmla="*/ 723054 w 3548024"/>
                  <a:gd name="connsiteY161" fmla="*/ 2031137 h 3863723"/>
                  <a:gd name="connsiteX162" fmla="*/ 601134 w 3548024"/>
                  <a:gd name="connsiteY162" fmla="*/ 2031137 h 3863723"/>
                  <a:gd name="connsiteX163" fmla="*/ 469054 w 3548024"/>
                  <a:gd name="connsiteY163" fmla="*/ 2020977 h 3863723"/>
                  <a:gd name="connsiteX164" fmla="*/ 469054 w 3548024"/>
                  <a:gd name="connsiteY164" fmla="*/ 2071777 h 3863723"/>
                  <a:gd name="connsiteX165" fmla="*/ 580814 w 3548024"/>
                  <a:gd name="connsiteY165" fmla="*/ 2071777 h 3863723"/>
                  <a:gd name="connsiteX166" fmla="*/ 784014 w 3548024"/>
                  <a:gd name="connsiteY166" fmla="*/ 2071777 h 3863723"/>
                  <a:gd name="connsiteX167" fmla="*/ 987214 w 3548024"/>
                  <a:gd name="connsiteY167" fmla="*/ 2112417 h 3863723"/>
                  <a:gd name="connsiteX168" fmla="*/ 1261534 w 3548024"/>
                  <a:gd name="connsiteY168" fmla="*/ 2132737 h 3863723"/>
                  <a:gd name="connsiteX169" fmla="*/ 1578766 w 3548024"/>
                  <a:gd name="connsiteY169" fmla="*/ 2175010 h 3863723"/>
                  <a:gd name="connsiteX170" fmla="*/ 1739054 w 3548024"/>
                  <a:gd name="connsiteY170" fmla="*/ 2305457 h 3863723"/>
                  <a:gd name="connsiteX171" fmla="*/ 1789854 w 3548024"/>
                  <a:gd name="connsiteY171" fmla="*/ 2437537 h 3863723"/>
                  <a:gd name="connsiteX172" fmla="*/ 1800014 w 3548024"/>
                  <a:gd name="connsiteY172" fmla="*/ 2681377 h 3863723"/>
                  <a:gd name="connsiteX173" fmla="*/ 1779694 w 3548024"/>
                  <a:gd name="connsiteY173" fmla="*/ 2935377 h 3863723"/>
                  <a:gd name="connsiteX174" fmla="*/ 1728894 w 3548024"/>
                  <a:gd name="connsiteY174" fmla="*/ 3230017 h 3863723"/>
                  <a:gd name="connsiteX175" fmla="*/ 1678094 w 3548024"/>
                  <a:gd name="connsiteY175" fmla="*/ 3524657 h 3863723"/>
                  <a:gd name="connsiteX176" fmla="*/ 1627294 w 3548024"/>
                  <a:gd name="connsiteY176" fmla="*/ 3768497 h 3863723"/>
                  <a:gd name="connsiteX177" fmla="*/ 1820334 w 3548024"/>
                  <a:gd name="connsiteY177" fmla="*/ 3849777 h 3863723"/>
                  <a:gd name="connsiteX178" fmla="*/ 2114974 w 3548024"/>
                  <a:gd name="connsiteY178" fmla="*/ 3859937 h 3863723"/>
                  <a:gd name="connsiteX179" fmla="*/ 2186094 w 3548024"/>
                  <a:gd name="connsiteY179" fmla="*/ 3809137 h 3863723"/>
                  <a:gd name="connsiteX180" fmla="*/ 2175934 w 3548024"/>
                  <a:gd name="connsiteY180" fmla="*/ 3453537 h 3863723"/>
                  <a:gd name="connsiteX0" fmla="*/ 2224448 w 3548024"/>
                  <a:gd name="connsiteY0" fmla="*/ 3383831 h 3863723"/>
                  <a:gd name="connsiteX1" fmla="*/ 2198719 w 3548024"/>
                  <a:gd name="connsiteY1" fmla="*/ 2548406 h 3863723"/>
                  <a:gd name="connsiteX2" fmla="*/ 2298846 w 3548024"/>
                  <a:gd name="connsiteY2" fmla="*/ 2247018 h 3863723"/>
                  <a:gd name="connsiteX3" fmla="*/ 2622974 w 3548024"/>
                  <a:gd name="connsiteY3" fmla="*/ 2020977 h 3863723"/>
                  <a:gd name="connsiteX4" fmla="*/ 3009054 w 3548024"/>
                  <a:gd name="connsiteY4" fmla="*/ 1797457 h 3863723"/>
                  <a:gd name="connsiteX5" fmla="*/ 3283374 w 3548024"/>
                  <a:gd name="connsiteY5" fmla="*/ 1685697 h 3863723"/>
                  <a:gd name="connsiteX6" fmla="*/ 3466254 w 3548024"/>
                  <a:gd name="connsiteY6" fmla="*/ 1573937 h 3863723"/>
                  <a:gd name="connsiteX7" fmla="*/ 3547534 w 3548024"/>
                  <a:gd name="connsiteY7" fmla="*/ 1462177 h 3863723"/>
                  <a:gd name="connsiteX8" fmla="*/ 3496734 w 3548024"/>
                  <a:gd name="connsiteY8" fmla="*/ 1452017 h 3863723"/>
                  <a:gd name="connsiteX9" fmla="*/ 3425614 w 3548024"/>
                  <a:gd name="connsiteY9" fmla="*/ 1553617 h 3863723"/>
                  <a:gd name="connsiteX10" fmla="*/ 3232574 w 3548024"/>
                  <a:gd name="connsiteY10" fmla="*/ 1655217 h 3863723"/>
                  <a:gd name="connsiteX11" fmla="*/ 2917614 w 3548024"/>
                  <a:gd name="connsiteY11" fmla="*/ 1787297 h 3863723"/>
                  <a:gd name="connsiteX12" fmla="*/ 2887134 w 3548024"/>
                  <a:gd name="connsiteY12" fmla="*/ 1777137 h 3863723"/>
                  <a:gd name="connsiteX13" fmla="*/ 2917614 w 3548024"/>
                  <a:gd name="connsiteY13" fmla="*/ 1665377 h 3863723"/>
                  <a:gd name="connsiteX14" fmla="*/ 2978574 w 3548024"/>
                  <a:gd name="connsiteY14" fmla="*/ 1502817 h 3863723"/>
                  <a:gd name="connsiteX15" fmla="*/ 2978574 w 3548024"/>
                  <a:gd name="connsiteY15" fmla="*/ 1452017 h 3863723"/>
                  <a:gd name="connsiteX16" fmla="*/ 2927774 w 3548024"/>
                  <a:gd name="connsiteY16" fmla="*/ 1462177 h 3863723"/>
                  <a:gd name="connsiteX17" fmla="*/ 2897294 w 3548024"/>
                  <a:gd name="connsiteY17" fmla="*/ 1543457 h 3863723"/>
                  <a:gd name="connsiteX18" fmla="*/ 2816014 w 3548024"/>
                  <a:gd name="connsiteY18" fmla="*/ 1766977 h 3863723"/>
                  <a:gd name="connsiteX19" fmla="*/ 2785534 w 3548024"/>
                  <a:gd name="connsiteY19" fmla="*/ 1848257 h 3863723"/>
                  <a:gd name="connsiteX20" fmla="*/ 2586878 w 3548024"/>
                  <a:gd name="connsiteY20" fmla="*/ 1958986 h 3863723"/>
                  <a:gd name="connsiteX21" fmla="*/ 2368974 w 3548024"/>
                  <a:gd name="connsiteY21" fmla="*/ 2081937 h 3863723"/>
                  <a:gd name="connsiteX22" fmla="*/ 2226734 w 3548024"/>
                  <a:gd name="connsiteY22" fmla="*/ 2193697 h 3863723"/>
                  <a:gd name="connsiteX23" fmla="*/ 2308014 w 3548024"/>
                  <a:gd name="connsiteY23" fmla="*/ 1848257 h 3863723"/>
                  <a:gd name="connsiteX24" fmla="*/ 2379134 w 3548024"/>
                  <a:gd name="connsiteY24" fmla="*/ 1462177 h 3863723"/>
                  <a:gd name="connsiteX25" fmla="*/ 2592494 w 3548024"/>
                  <a:gd name="connsiteY25" fmla="*/ 1238657 h 3863723"/>
                  <a:gd name="connsiteX26" fmla="*/ 2663614 w 3548024"/>
                  <a:gd name="connsiteY26" fmla="*/ 1076097 h 3863723"/>
                  <a:gd name="connsiteX27" fmla="*/ 2622974 w 3548024"/>
                  <a:gd name="connsiteY27" fmla="*/ 1076097 h 3863723"/>
                  <a:gd name="connsiteX28" fmla="*/ 2562014 w 3548024"/>
                  <a:gd name="connsiteY28" fmla="*/ 1208177 h 3863723"/>
                  <a:gd name="connsiteX29" fmla="*/ 2409614 w 3548024"/>
                  <a:gd name="connsiteY29" fmla="*/ 1330097 h 3863723"/>
                  <a:gd name="connsiteX30" fmla="*/ 2460414 w 3548024"/>
                  <a:gd name="connsiteY30" fmla="*/ 1157377 h 3863723"/>
                  <a:gd name="connsiteX31" fmla="*/ 2541694 w 3548024"/>
                  <a:gd name="connsiteY31" fmla="*/ 862737 h 3863723"/>
                  <a:gd name="connsiteX32" fmla="*/ 2643294 w 3548024"/>
                  <a:gd name="connsiteY32" fmla="*/ 771297 h 3863723"/>
                  <a:gd name="connsiteX33" fmla="*/ 2724574 w 3548024"/>
                  <a:gd name="connsiteY33" fmla="*/ 679857 h 3863723"/>
                  <a:gd name="connsiteX34" fmla="*/ 2734734 w 3548024"/>
                  <a:gd name="connsiteY34" fmla="*/ 629057 h 3863723"/>
                  <a:gd name="connsiteX35" fmla="*/ 2694094 w 3548024"/>
                  <a:gd name="connsiteY35" fmla="*/ 649377 h 3863723"/>
                  <a:gd name="connsiteX36" fmla="*/ 2622974 w 3548024"/>
                  <a:gd name="connsiteY36" fmla="*/ 730657 h 3863723"/>
                  <a:gd name="connsiteX37" fmla="*/ 2562014 w 3548024"/>
                  <a:gd name="connsiteY37" fmla="*/ 761137 h 3863723"/>
                  <a:gd name="connsiteX38" fmla="*/ 2673774 w 3548024"/>
                  <a:gd name="connsiteY38" fmla="*/ 456337 h 3863723"/>
                  <a:gd name="connsiteX39" fmla="*/ 2724574 w 3548024"/>
                  <a:gd name="connsiteY39" fmla="*/ 222657 h 3863723"/>
                  <a:gd name="connsiteX40" fmla="*/ 2683934 w 3548024"/>
                  <a:gd name="connsiteY40" fmla="*/ 212497 h 3863723"/>
                  <a:gd name="connsiteX41" fmla="*/ 2663614 w 3548024"/>
                  <a:gd name="connsiteY41" fmla="*/ 324257 h 3863723"/>
                  <a:gd name="connsiteX42" fmla="*/ 2612814 w 3548024"/>
                  <a:gd name="connsiteY42" fmla="*/ 496977 h 3863723"/>
                  <a:gd name="connsiteX43" fmla="*/ 2592494 w 3548024"/>
                  <a:gd name="connsiteY43" fmla="*/ 496977 h 3863723"/>
                  <a:gd name="connsiteX44" fmla="*/ 2551854 w 3548024"/>
                  <a:gd name="connsiteY44" fmla="*/ 354737 h 3863723"/>
                  <a:gd name="connsiteX45" fmla="*/ 2521374 w 3548024"/>
                  <a:gd name="connsiteY45" fmla="*/ 263297 h 3863723"/>
                  <a:gd name="connsiteX46" fmla="*/ 2490894 w 3548024"/>
                  <a:gd name="connsiteY46" fmla="*/ 293777 h 3863723"/>
                  <a:gd name="connsiteX47" fmla="*/ 2511214 w 3548024"/>
                  <a:gd name="connsiteY47" fmla="*/ 354737 h 3863723"/>
                  <a:gd name="connsiteX48" fmla="*/ 2541694 w 3548024"/>
                  <a:gd name="connsiteY48" fmla="*/ 466497 h 3863723"/>
                  <a:gd name="connsiteX49" fmla="*/ 2562014 w 3548024"/>
                  <a:gd name="connsiteY49" fmla="*/ 557937 h 3863723"/>
                  <a:gd name="connsiteX50" fmla="*/ 2572174 w 3548024"/>
                  <a:gd name="connsiteY50" fmla="*/ 588417 h 3863723"/>
                  <a:gd name="connsiteX51" fmla="*/ 2490894 w 3548024"/>
                  <a:gd name="connsiteY51" fmla="*/ 822097 h 3863723"/>
                  <a:gd name="connsiteX52" fmla="*/ 2419774 w 3548024"/>
                  <a:gd name="connsiteY52" fmla="*/ 1076097 h 3863723"/>
                  <a:gd name="connsiteX53" fmla="*/ 2358814 w 3548024"/>
                  <a:gd name="connsiteY53" fmla="*/ 1045617 h 3863723"/>
                  <a:gd name="connsiteX54" fmla="*/ 2257214 w 3548024"/>
                  <a:gd name="connsiteY54" fmla="*/ 872897 h 3863723"/>
                  <a:gd name="connsiteX55" fmla="*/ 2216574 w 3548024"/>
                  <a:gd name="connsiteY55" fmla="*/ 791617 h 3863723"/>
                  <a:gd name="connsiteX56" fmla="*/ 2196254 w 3548024"/>
                  <a:gd name="connsiteY56" fmla="*/ 822097 h 3863723"/>
                  <a:gd name="connsiteX57" fmla="*/ 2236894 w 3548024"/>
                  <a:gd name="connsiteY57" fmla="*/ 923697 h 3863723"/>
                  <a:gd name="connsiteX58" fmla="*/ 2297854 w 3548024"/>
                  <a:gd name="connsiteY58" fmla="*/ 1035457 h 3863723"/>
                  <a:gd name="connsiteX59" fmla="*/ 2348654 w 3548024"/>
                  <a:gd name="connsiteY59" fmla="*/ 1116737 h 3863723"/>
                  <a:gd name="connsiteX60" fmla="*/ 2379134 w 3548024"/>
                  <a:gd name="connsiteY60" fmla="*/ 1147217 h 3863723"/>
                  <a:gd name="connsiteX61" fmla="*/ 2358814 w 3548024"/>
                  <a:gd name="connsiteY61" fmla="*/ 1258977 h 3863723"/>
                  <a:gd name="connsiteX62" fmla="*/ 2257214 w 3548024"/>
                  <a:gd name="connsiteY62" fmla="*/ 1604417 h 3863723"/>
                  <a:gd name="connsiteX63" fmla="*/ 2206414 w 3548024"/>
                  <a:gd name="connsiteY63" fmla="*/ 1858417 h 3863723"/>
                  <a:gd name="connsiteX64" fmla="*/ 2155614 w 3548024"/>
                  <a:gd name="connsiteY64" fmla="*/ 2000657 h 3863723"/>
                  <a:gd name="connsiteX65" fmla="*/ 2084494 w 3548024"/>
                  <a:gd name="connsiteY65" fmla="*/ 2020977 h 3863723"/>
                  <a:gd name="connsiteX66" fmla="*/ 2043854 w 3548024"/>
                  <a:gd name="connsiteY66" fmla="*/ 1868577 h 3863723"/>
                  <a:gd name="connsiteX67" fmla="*/ 1952414 w 3548024"/>
                  <a:gd name="connsiteY67" fmla="*/ 1533297 h 3863723"/>
                  <a:gd name="connsiteX68" fmla="*/ 1840654 w 3548024"/>
                  <a:gd name="connsiteY68" fmla="*/ 1076097 h 3863723"/>
                  <a:gd name="connsiteX69" fmla="*/ 1800014 w 3548024"/>
                  <a:gd name="connsiteY69" fmla="*/ 618897 h 3863723"/>
                  <a:gd name="connsiteX70" fmla="*/ 1867129 w 3548024"/>
                  <a:gd name="connsiteY70" fmla="*/ 38001 h 3863723"/>
                  <a:gd name="connsiteX71" fmla="*/ 1795121 w 3548024"/>
                  <a:gd name="connsiteY71" fmla="*/ 110009 h 3863723"/>
                  <a:gd name="connsiteX72" fmla="*/ 1759374 w 3548024"/>
                  <a:gd name="connsiteY72" fmla="*/ 547777 h 3863723"/>
                  <a:gd name="connsiteX73" fmla="*/ 1759374 w 3548024"/>
                  <a:gd name="connsiteY73" fmla="*/ 740817 h 3863723"/>
                  <a:gd name="connsiteX74" fmla="*/ 1769534 w 3548024"/>
                  <a:gd name="connsiteY74" fmla="*/ 852577 h 3863723"/>
                  <a:gd name="connsiteX75" fmla="*/ 1728894 w 3548024"/>
                  <a:gd name="connsiteY75" fmla="*/ 791617 h 3863723"/>
                  <a:gd name="connsiteX76" fmla="*/ 1617134 w 3548024"/>
                  <a:gd name="connsiteY76" fmla="*/ 588417 h 3863723"/>
                  <a:gd name="connsiteX77" fmla="*/ 1566334 w 3548024"/>
                  <a:gd name="connsiteY77" fmla="*/ 324257 h 3863723"/>
                  <a:gd name="connsiteX78" fmla="*/ 1535854 w 3548024"/>
                  <a:gd name="connsiteY78" fmla="*/ 242977 h 3863723"/>
                  <a:gd name="connsiteX79" fmla="*/ 1515534 w 3548024"/>
                  <a:gd name="connsiteY79" fmla="*/ 303937 h 3863723"/>
                  <a:gd name="connsiteX80" fmla="*/ 1546014 w 3548024"/>
                  <a:gd name="connsiteY80" fmla="*/ 547777 h 3863723"/>
                  <a:gd name="connsiteX81" fmla="*/ 1566334 w 3548024"/>
                  <a:gd name="connsiteY81" fmla="*/ 608737 h 3863723"/>
                  <a:gd name="connsiteX82" fmla="*/ 1535854 w 3548024"/>
                  <a:gd name="connsiteY82" fmla="*/ 598577 h 3863723"/>
                  <a:gd name="connsiteX83" fmla="*/ 1434254 w 3548024"/>
                  <a:gd name="connsiteY83" fmla="*/ 517297 h 3863723"/>
                  <a:gd name="connsiteX84" fmla="*/ 1322494 w 3548024"/>
                  <a:gd name="connsiteY84" fmla="*/ 456337 h 3863723"/>
                  <a:gd name="connsiteX85" fmla="*/ 1312334 w 3548024"/>
                  <a:gd name="connsiteY85" fmla="*/ 486817 h 3863723"/>
                  <a:gd name="connsiteX86" fmla="*/ 1424094 w 3548024"/>
                  <a:gd name="connsiteY86" fmla="*/ 578257 h 3863723"/>
                  <a:gd name="connsiteX87" fmla="*/ 1566334 w 3548024"/>
                  <a:gd name="connsiteY87" fmla="*/ 659537 h 3863723"/>
                  <a:gd name="connsiteX88" fmla="*/ 1596814 w 3548024"/>
                  <a:gd name="connsiteY88" fmla="*/ 679857 h 3863723"/>
                  <a:gd name="connsiteX89" fmla="*/ 1678094 w 3548024"/>
                  <a:gd name="connsiteY89" fmla="*/ 811937 h 3863723"/>
                  <a:gd name="connsiteX90" fmla="*/ 1759374 w 3548024"/>
                  <a:gd name="connsiteY90" fmla="*/ 913537 h 3863723"/>
                  <a:gd name="connsiteX91" fmla="*/ 1779694 w 3548024"/>
                  <a:gd name="connsiteY91" fmla="*/ 1025297 h 3863723"/>
                  <a:gd name="connsiteX92" fmla="*/ 1810174 w 3548024"/>
                  <a:gd name="connsiteY92" fmla="*/ 1218337 h 3863723"/>
                  <a:gd name="connsiteX93" fmla="*/ 1871134 w 3548024"/>
                  <a:gd name="connsiteY93" fmla="*/ 1492657 h 3863723"/>
                  <a:gd name="connsiteX94" fmla="*/ 1850814 w 3548024"/>
                  <a:gd name="connsiteY94" fmla="*/ 1492657 h 3863723"/>
                  <a:gd name="connsiteX95" fmla="*/ 1586654 w 3548024"/>
                  <a:gd name="connsiteY95" fmla="*/ 1319937 h 3863723"/>
                  <a:gd name="connsiteX96" fmla="*/ 1403774 w 3548024"/>
                  <a:gd name="connsiteY96" fmla="*/ 1096417 h 3863723"/>
                  <a:gd name="connsiteX97" fmla="*/ 1322494 w 3548024"/>
                  <a:gd name="connsiteY97" fmla="*/ 964337 h 3863723"/>
                  <a:gd name="connsiteX98" fmla="*/ 1302174 w 3548024"/>
                  <a:gd name="connsiteY98" fmla="*/ 801777 h 3863723"/>
                  <a:gd name="connsiteX99" fmla="*/ 1281854 w 3548024"/>
                  <a:gd name="connsiteY99" fmla="*/ 771297 h 3863723"/>
                  <a:gd name="connsiteX100" fmla="*/ 1251374 w 3548024"/>
                  <a:gd name="connsiteY100" fmla="*/ 852577 h 3863723"/>
                  <a:gd name="connsiteX101" fmla="*/ 1261534 w 3548024"/>
                  <a:gd name="connsiteY101" fmla="*/ 954177 h 3863723"/>
                  <a:gd name="connsiteX102" fmla="*/ 1180254 w 3548024"/>
                  <a:gd name="connsiteY102" fmla="*/ 872897 h 3863723"/>
                  <a:gd name="connsiteX103" fmla="*/ 1007534 w 3548024"/>
                  <a:gd name="connsiteY103" fmla="*/ 690017 h 3863723"/>
                  <a:gd name="connsiteX104" fmla="*/ 936414 w 3548024"/>
                  <a:gd name="connsiteY104" fmla="*/ 557937 h 3863723"/>
                  <a:gd name="connsiteX105" fmla="*/ 885614 w 3548024"/>
                  <a:gd name="connsiteY105" fmla="*/ 476657 h 3863723"/>
                  <a:gd name="connsiteX106" fmla="*/ 855134 w 3548024"/>
                  <a:gd name="connsiteY106" fmla="*/ 476657 h 3863723"/>
                  <a:gd name="connsiteX107" fmla="*/ 875454 w 3548024"/>
                  <a:gd name="connsiteY107" fmla="*/ 547777 h 3863723"/>
                  <a:gd name="connsiteX108" fmla="*/ 977054 w 3548024"/>
                  <a:gd name="connsiteY108" fmla="*/ 730657 h 3863723"/>
                  <a:gd name="connsiteX109" fmla="*/ 1078654 w 3548024"/>
                  <a:gd name="connsiteY109" fmla="*/ 832257 h 3863723"/>
                  <a:gd name="connsiteX110" fmla="*/ 1007534 w 3548024"/>
                  <a:gd name="connsiteY110" fmla="*/ 832257 h 3863723"/>
                  <a:gd name="connsiteX111" fmla="*/ 844974 w 3548024"/>
                  <a:gd name="connsiteY111" fmla="*/ 761137 h 3863723"/>
                  <a:gd name="connsiteX112" fmla="*/ 824654 w 3548024"/>
                  <a:gd name="connsiteY112" fmla="*/ 781457 h 3863723"/>
                  <a:gd name="connsiteX113" fmla="*/ 916094 w 3548024"/>
                  <a:gd name="connsiteY113" fmla="*/ 832257 h 3863723"/>
                  <a:gd name="connsiteX114" fmla="*/ 1068494 w 3548024"/>
                  <a:gd name="connsiteY114" fmla="*/ 893217 h 3863723"/>
                  <a:gd name="connsiteX115" fmla="*/ 1119294 w 3548024"/>
                  <a:gd name="connsiteY115" fmla="*/ 903377 h 3863723"/>
                  <a:gd name="connsiteX116" fmla="*/ 1241214 w 3548024"/>
                  <a:gd name="connsiteY116" fmla="*/ 1004977 h 3863723"/>
                  <a:gd name="connsiteX117" fmla="*/ 1281854 w 3548024"/>
                  <a:gd name="connsiteY117" fmla="*/ 1035457 h 3863723"/>
                  <a:gd name="connsiteX118" fmla="*/ 1393614 w 3548024"/>
                  <a:gd name="connsiteY118" fmla="*/ 1167537 h 3863723"/>
                  <a:gd name="connsiteX119" fmla="*/ 1495214 w 3548024"/>
                  <a:gd name="connsiteY119" fmla="*/ 1299617 h 3863723"/>
                  <a:gd name="connsiteX120" fmla="*/ 1678094 w 3548024"/>
                  <a:gd name="connsiteY120" fmla="*/ 1472337 h 3863723"/>
                  <a:gd name="connsiteX121" fmla="*/ 1840654 w 3548024"/>
                  <a:gd name="connsiteY121" fmla="*/ 1604417 h 3863723"/>
                  <a:gd name="connsiteX122" fmla="*/ 1860974 w 3548024"/>
                  <a:gd name="connsiteY122" fmla="*/ 1655217 h 3863723"/>
                  <a:gd name="connsiteX123" fmla="*/ 1881294 w 3548024"/>
                  <a:gd name="connsiteY123" fmla="*/ 1807617 h 3863723"/>
                  <a:gd name="connsiteX124" fmla="*/ 1891454 w 3548024"/>
                  <a:gd name="connsiteY124" fmla="*/ 1899057 h 3863723"/>
                  <a:gd name="connsiteX125" fmla="*/ 1881294 w 3548024"/>
                  <a:gd name="connsiteY125" fmla="*/ 2061617 h 3863723"/>
                  <a:gd name="connsiteX126" fmla="*/ 1769534 w 3548024"/>
                  <a:gd name="connsiteY126" fmla="*/ 2010817 h 3863723"/>
                  <a:gd name="connsiteX127" fmla="*/ 1495214 w 3548024"/>
                  <a:gd name="connsiteY127" fmla="*/ 1960017 h 3863723"/>
                  <a:gd name="connsiteX128" fmla="*/ 1251374 w 3548024"/>
                  <a:gd name="connsiteY128" fmla="*/ 1888897 h 3863723"/>
                  <a:gd name="connsiteX129" fmla="*/ 895774 w 3548024"/>
                  <a:gd name="connsiteY129" fmla="*/ 1756817 h 3863723"/>
                  <a:gd name="connsiteX130" fmla="*/ 662094 w 3548024"/>
                  <a:gd name="connsiteY130" fmla="*/ 1523137 h 3863723"/>
                  <a:gd name="connsiteX131" fmla="*/ 509694 w 3548024"/>
                  <a:gd name="connsiteY131" fmla="*/ 1319937 h 3863723"/>
                  <a:gd name="connsiteX132" fmla="*/ 418254 w 3548024"/>
                  <a:gd name="connsiteY132" fmla="*/ 1218337 h 3863723"/>
                  <a:gd name="connsiteX133" fmla="*/ 357294 w 3548024"/>
                  <a:gd name="connsiteY133" fmla="*/ 1228497 h 3863723"/>
                  <a:gd name="connsiteX134" fmla="*/ 438574 w 3548024"/>
                  <a:gd name="connsiteY134" fmla="*/ 1319937 h 3863723"/>
                  <a:gd name="connsiteX135" fmla="*/ 560494 w 3548024"/>
                  <a:gd name="connsiteY135" fmla="*/ 1502817 h 3863723"/>
                  <a:gd name="connsiteX136" fmla="*/ 621454 w 3548024"/>
                  <a:gd name="connsiteY136" fmla="*/ 1584097 h 3863723"/>
                  <a:gd name="connsiteX137" fmla="*/ 550334 w 3548024"/>
                  <a:gd name="connsiteY137" fmla="*/ 1573937 h 3863723"/>
                  <a:gd name="connsiteX138" fmla="*/ 377614 w 3548024"/>
                  <a:gd name="connsiteY138" fmla="*/ 1482497 h 3863723"/>
                  <a:gd name="connsiteX139" fmla="*/ 204894 w 3548024"/>
                  <a:gd name="connsiteY139" fmla="*/ 1360577 h 3863723"/>
                  <a:gd name="connsiteX140" fmla="*/ 42334 w 3548024"/>
                  <a:gd name="connsiteY140" fmla="*/ 1228497 h 3863723"/>
                  <a:gd name="connsiteX141" fmla="*/ 1694 w 3548024"/>
                  <a:gd name="connsiteY141" fmla="*/ 1238657 h 3863723"/>
                  <a:gd name="connsiteX142" fmla="*/ 82974 w 3548024"/>
                  <a:gd name="connsiteY142" fmla="*/ 1309777 h 3863723"/>
                  <a:gd name="connsiteX143" fmla="*/ 357294 w 3548024"/>
                  <a:gd name="connsiteY143" fmla="*/ 1533297 h 3863723"/>
                  <a:gd name="connsiteX144" fmla="*/ 601134 w 3548024"/>
                  <a:gd name="connsiteY144" fmla="*/ 1645057 h 3863723"/>
                  <a:gd name="connsiteX145" fmla="*/ 702734 w 3548024"/>
                  <a:gd name="connsiteY145" fmla="*/ 1665377 h 3863723"/>
                  <a:gd name="connsiteX146" fmla="*/ 753534 w 3548024"/>
                  <a:gd name="connsiteY146" fmla="*/ 1726337 h 3863723"/>
                  <a:gd name="connsiteX147" fmla="*/ 814494 w 3548024"/>
                  <a:gd name="connsiteY147" fmla="*/ 1777137 h 3863723"/>
                  <a:gd name="connsiteX148" fmla="*/ 905934 w 3548024"/>
                  <a:gd name="connsiteY148" fmla="*/ 1827937 h 3863723"/>
                  <a:gd name="connsiteX149" fmla="*/ 1231054 w 3548024"/>
                  <a:gd name="connsiteY149" fmla="*/ 1949857 h 3863723"/>
                  <a:gd name="connsiteX150" fmla="*/ 1535854 w 3548024"/>
                  <a:gd name="connsiteY150" fmla="*/ 2061617 h 3863723"/>
                  <a:gd name="connsiteX151" fmla="*/ 1647614 w 3548024"/>
                  <a:gd name="connsiteY151" fmla="*/ 2132737 h 3863723"/>
                  <a:gd name="connsiteX152" fmla="*/ 1464734 w 3548024"/>
                  <a:gd name="connsiteY152" fmla="*/ 2102257 h 3863723"/>
                  <a:gd name="connsiteX153" fmla="*/ 1281854 w 3548024"/>
                  <a:gd name="connsiteY153" fmla="*/ 2102257 h 3863723"/>
                  <a:gd name="connsiteX154" fmla="*/ 1048174 w 3548024"/>
                  <a:gd name="connsiteY154" fmla="*/ 2081937 h 3863723"/>
                  <a:gd name="connsiteX155" fmla="*/ 804334 w 3548024"/>
                  <a:gd name="connsiteY155" fmla="*/ 2010817 h 3863723"/>
                  <a:gd name="connsiteX156" fmla="*/ 540174 w 3548024"/>
                  <a:gd name="connsiteY156" fmla="*/ 1919377 h 3863723"/>
                  <a:gd name="connsiteX157" fmla="*/ 509694 w 3548024"/>
                  <a:gd name="connsiteY157" fmla="*/ 1909217 h 3863723"/>
                  <a:gd name="connsiteX158" fmla="*/ 377614 w 3548024"/>
                  <a:gd name="connsiteY158" fmla="*/ 1817777 h 3863723"/>
                  <a:gd name="connsiteX159" fmla="*/ 336974 w 3548024"/>
                  <a:gd name="connsiteY159" fmla="*/ 1827937 h 3863723"/>
                  <a:gd name="connsiteX160" fmla="*/ 469054 w 3548024"/>
                  <a:gd name="connsiteY160" fmla="*/ 1949857 h 3863723"/>
                  <a:gd name="connsiteX161" fmla="*/ 723054 w 3548024"/>
                  <a:gd name="connsiteY161" fmla="*/ 2031137 h 3863723"/>
                  <a:gd name="connsiteX162" fmla="*/ 601134 w 3548024"/>
                  <a:gd name="connsiteY162" fmla="*/ 2031137 h 3863723"/>
                  <a:gd name="connsiteX163" fmla="*/ 469054 w 3548024"/>
                  <a:gd name="connsiteY163" fmla="*/ 2020977 h 3863723"/>
                  <a:gd name="connsiteX164" fmla="*/ 469054 w 3548024"/>
                  <a:gd name="connsiteY164" fmla="*/ 2071777 h 3863723"/>
                  <a:gd name="connsiteX165" fmla="*/ 580814 w 3548024"/>
                  <a:gd name="connsiteY165" fmla="*/ 2071777 h 3863723"/>
                  <a:gd name="connsiteX166" fmla="*/ 784014 w 3548024"/>
                  <a:gd name="connsiteY166" fmla="*/ 2071777 h 3863723"/>
                  <a:gd name="connsiteX167" fmla="*/ 987214 w 3548024"/>
                  <a:gd name="connsiteY167" fmla="*/ 2112417 h 3863723"/>
                  <a:gd name="connsiteX168" fmla="*/ 1261534 w 3548024"/>
                  <a:gd name="connsiteY168" fmla="*/ 2132737 h 3863723"/>
                  <a:gd name="connsiteX169" fmla="*/ 1578766 w 3548024"/>
                  <a:gd name="connsiteY169" fmla="*/ 2175010 h 3863723"/>
                  <a:gd name="connsiteX170" fmla="*/ 1739054 w 3548024"/>
                  <a:gd name="connsiteY170" fmla="*/ 2305457 h 3863723"/>
                  <a:gd name="connsiteX171" fmla="*/ 1789854 w 3548024"/>
                  <a:gd name="connsiteY171" fmla="*/ 2437537 h 3863723"/>
                  <a:gd name="connsiteX172" fmla="*/ 1800014 w 3548024"/>
                  <a:gd name="connsiteY172" fmla="*/ 2681377 h 3863723"/>
                  <a:gd name="connsiteX173" fmla="*/ 1779694 w 3548024"/>
                  <a:gd name="connsiteY173" fmla="*/ 2935377 h 3863723"/>
                  <a:gd name="connsiteX174" fmla="*/ 1728894 w 3548024"/>
                  <a:gd name="connsiteY174" fmla="*/ 3230017 h 3863723"/>
                  <a:gd name="connsiteX175" fmla="*/ 1678094 w 3548024"/>
                  <a:gd name="connsiteY175" fmla="*/ 3524657 h 3863723"/>
                  <a:gd name="connsiteX176" fmla="*/ 1627294 w 3548024"/>
                  <a:gd name="connsiteY176" fmla="*/ 3768497 h 3863723"/>
                  <a:gd name="connsiteX177" fmla="*/ 1820334 w 3548024"/>
                  <a:gd name="connsiteY177" fmla="*/ 3849777 h 3863723"/>
                  <a:gd name="connsiteX178" fmla="*/ 2114974 w 3548024"/>
                  <a:gd name="connsiteY178" fmla="*/ 3859937 h 3863723"/>
                  <a:gd name="connsiteX179" fmla="*/ 2186094 w 3548024"/>
                  <a:gd name="connsiteY179" fmla="*/ 3809137 h 3863723"/>
                  <a:gd name="connsiteX180" fmla="*/ 2175934 w 3548024"/>
                  <a:gd name="connsiteY180" fmla="*/ 3453537 h 3863723"/>
                  <a:gd name="connsiteX0" fmla="*/ 2224448 w 3548024"/>
                  <a:gd name="connsiteY0" fmla="*/ 3383831 h 3863723"/>
                  <a:gd name="connsiteX1" fmla="*/ 2198719 w 3548024"/>
                  <a:gd name="connsiteY1" fmla="*/ 2548406 h 3863723"/>
                  <a:gd name="connsiteX2" fmla="*/ 2298846 w 3548024"/>
                  <a:gd name="connsiteY2" fmla="*/ 2247018 h 3863723"/>
                  <a:gd name="connsiteX3" fmla="*/ 2622974 w 3548024"/>
                  <a:gd name="connsiteY3" fmla="*/ 2020977 h 3863723"/>
                  <a:gd name="connsiteX4" fmla="*/ 3009054 w 3548024"/>
                  <a:gd name="connsiteY4" fmla="*/ 1797457 h 3863723"/>
                  <a:gd name="connsiteX5" fmla="*/ 3283374 w 3548024"/>
                  <a:gd name="connsiteY5" fmla="*/ 1685697 h 3863723"/>
                  <a:gd name="connsiteX6" fmla="*/ 3466254 w 3548024"/>
                  <a:gd name="connsiteY6" fmla="*/ 1573937 h 3863723"/>
                  <a:gd name="connsiteX7" fmla="*/ 3547534 w 3548024"/>
                  <a:gd name="connsiteY7" fmla="*/ 1462177 h 3863723"/>
                  <a:gd name="connsiteX8" fmla="*/ 3496734 w 3548024"/>
                  <a:gd name="connsiteY8" fmla="*/ 1452017 h 3863723"/>
                  <a:gd name="connsiteX9" fmla="*/ 3425614 w 3548024"/>
                  <a:gd name="connsiteY9" fmla="*/ 1553617 h 3863723"/>
                  <a:gd name="connsiteX10" fmla="*/ 3232574 w 3548024"/>
                  <a:gd name="connsiteY10" fmla="*/ 1655217 h 3863723"/>
                  <a:gd name="connsiteX11" fmla="*/ 2917614 w 3548024"/>
                  <a:gd name="connsiteY11" fmla="*/ 1787297 h 3863723"/>
                  <a:gd name="connsiteX12" fmla="*/ 2887134 w 3548024"/>
                  <a:gd name="connsiteY12" fmla="*/ 1777137 h 3863723"/>
                  <a:gd name="connsiteX13" fmla="*/ 2917614 w 3548024"/>
                  <a:gd name="connsiteY13" fmla="*/ 1665377 h 3863723"/>
                  <a:gd name="connsiteX14" fmla="*/ 2978574 w 3548024"/>
                  <a:gd name="connsiteY14" fmla="*/ 1502817 h 3863723"/>
                  <a:gd name="connsiteX15" fmla="*/ 2978574 w 3548024"/>
                  <a:gd name="connsiteY15" fmla="*/ 1452017 h 3863723"/>
                  <a:gd name="connsiteX16" fmla="*/ 2927774 w 3548024"/>
                  <a:gd name="connsiteY16" fmla="*/ 1462177 h 3863723"/>
                  <a:gd name="connsiteX17" fmla="*/ 2897294 w 3548024"/>
                  <a:gd name="connsiteY17" fmla="*/ 1543457 h 3863723"/>
                  <a:gd name="connsiteX18" fmla="*/ 2816014 w 3548024"/>
                  <a:gd name="connsiteY18" fmla="*/ 1766977 h 3863723"/>
                  <a:gd name="connsiteX19" fmla="*/ 2785534 w 3548024"/>
                  <a:gd name="connsiteY19" fmla="*/ 1848257 h 3863723"/>
                  <a:gd name="connsiteX20" fmla="*/ 2586878 w 3548024"/>
                  <a:gd name="connsiteY20" fmla="*/ 1958986 h 3863723"/>
                  <a:gd name="connsiteX21" fmla="*/ 2368974 w 3548024"/>
                  <a:gd name="connsiteY21" fmla="*/ 2081937 h 3863723"/>
                  <a:gd name="connsiteX22" fmla="*/ 2226734 w 3548024"/>
                  <a:gd name="connsiteY22" fmla="*/ 2193697 h 3863723"/>
                  <a:gd name="connsiteX23" fmla="*/ 2308014 w 3548024"/>
                  <a:gd name="connsiteY23" fmla="*/ 1848257 h 3863723"/>
                  <a:gd name="connsiteX24" fmla="*/ 2379134 w 3548024"/>
                  <a:gd name="connsiteY24" fmla="*/ 1462177 h 3863723"/>
                  <a:gd name="connsiteX25" fmla="*/ 2592494 w 3548024"/>
                  <a:gd name="connsiteY25" fmla="*/ 1238657 h 3863723"/>
                  <a:gd name="connsiteX26" fmla="*/ 2663614 w 3548024"/>
                  <a:gd name="connsiteY26" fmla="*/ 1076097 h 3863723"/>
                  <a:gd name="connsiteX27" fmla="*/ 2622974 w 3548024"/>
                  <a:gd name="connsiteY27" fmla="*/ 1076097 h 3863723"/>
                  <a:gd name="connsiteX28" fmla="*/ 2562014 w 3548024"/>
                  <a:gd name="connsiteY28" fmla="*/ 1208177 h 3863723"/>
                  <a:gd name="connsiteX29" fmla="*/ 2409614 w 3548024"/>
                  <a:gd name="connsiteY29" fmla="*/ 1330097 h 3863723"/>
                  <a:gd name="connsiteX30" fmla="*/ 2460414 w 3548024"/>
                  <a:gd name="connsiteY30" fmla="*/ 1157377 h 3863723"/>
                  <a:gd name="connsiteX31" fmla="*/ 2541694 w 3548024"/>
                  <a:gd name="connsiteY31" fmla="*/ 862737 h 3863723"/>
                  <a:gd name="connsiteX32" fmla="*/ 2643294 w 3548024"/>
                  <a:gd name="connsiteY32" fmla="*/ 771297 h 3863723"/>
                  <a:gd name="connsiteX33" fmla="*/ 2724574 w 3548024"/>
                  <a:gd name="connsiteY33" fmla="*/ 679857 h 3863723"/>
                  <a:gd name="connsiteX34" fmla="*/ 2734734 w 3548024"/>
                  <a:gd name="connsiteY34" fmla="*/ 629057 h 3863723"/>
                  <a:gd name="connsiteX35" fmla="*/ 2694094 w 3548024"/>
                  <a:gd name="connsiteY35" fmla="*/ 649377 h 3863723"/>
                  <a:gd name="connsiteX36" fmla="*/ 2622974 w 3548024"/>
                  <a:gd name="connsiteY36" fmla="*/ 730657 h 3863723"/>
                  <a:gd name="connsiteX37" fmla="*/ 2562014 w 3548024"/>
                  <a:gd name="connsiteY37" fmla="*/ 761137 h 3863723"/>
                  <a:gd name="connsiteX38" fmla="*/ 2673774 w 3548024"/>
                  <a:gd name="connsiteY38" fmla="*/ 456337 h 3863723"/>
                  <a:gd name="connsiteX39" fmla="*/ 2724574 w 3548024"/>
                  <a:gd name="connsiteY39" fmla="*/ 222657 h 3863723"/>
                  <a:gd name="connsiteX40" fmla="*/ 2683934 w 3548024"/>
                  <a:gd name="connsiteY40" fmla="*/ 212497 h 3863723"/>
                  <a:gd name="connsiteX41" fmla="*/ 2663614 w 3548024"/>
                  <a:gd name="connsiteY41" fmla="*/ 324257 h 3863723"/>
                  <a:gd name="connsiteX42" fmla="*/ 2612814 w 3548024"/>
                  <a:gd name="connsiteY42" fmla="*/ 496977 h 3863723"/>
                  <a:gd name="connsiteX43" fmla="*/ 2592494 w 3548024"/>
                  <a:gd name="connsiteY43" fmla="*/ 496977 h 3863723"/>
                  <a:gd name="connsiteX44" fmla="*/ 2551854 w 3548024"/>
                  <a:gd name="connsiteY44" fmla="*/ 354737 h 3863723"/>
                  <a:gd name="connsiteX45" fmla="*/ 2521374 w 3548024"/>
                  <a:gd name="connsiteY45" fmla="*/ 263297 h 3863723"/>
                  <a:gd name="connsiteX46" fmla="*/ 2490894 w 3548024"/>
                  <a:gd name="connsiteY46" fmla="*/ 293777 h 3863723"/>
                  <a:gd name="connsiteX47" fmla="*/ 2511214 w 3548024"/>
                  <a:gd name="connsiteY47" fmla="*/ 354737 h 3863723"/>
                  <a:gd name="connsiteX48" fmla="*/ 2541694 w 3548024"/>
                  <a:gd name="connsiteY48" fmla="*/ 466497 h 3863723"/>
                  <a:gd name="connsiteX49" fmla="*/ 2562014 w 3548024"/>
                  <a:gd name="connsiteY49" fmla="*/ 557937 h 3863723"/>
                  <a:gd name="connsiteX50" fmla="*/ 2572174 w 3548024"/>
                  <a:gd name="connsiteY50" fmla="*/ 588417 h 3863723"/>
                  <a:gd name="connsiteX51" fmla="*/ 2490894 w 3548024"/>
                  <a:gd name="connsiteY51" fmla="*/ 822097 h 3863723"/>
                  <a:gd name="connsiteX52" fmla="*/ 2419774 w 3548024"/>
                  <a:gd name="connsiteY52" fmla="*/ 1076097 h 3863723"/>
                  <a:gd name="connsiteX53" fmla="*/ 2358814 w 3548024"/>
                  <a:gd name="connsiteY53" fmla="*/ 1045617 h 3863723"/>
                  <a:gd name="connsiteX54" fmla="*/ 2257214 w 3548024"/>
                  <a:gd name="connsiteY54" fmla="*/ 872897 h 3863723"/>
                  <a:gd name="connsiteX55" fmla="*/ 2216574 w 3548024"/>
                  <a:gd name="connsiteY55" fmla="*/ 791617 h 3863723"/>
                  <a:gd name="connsiteX56" fmla="*/ 2196254 w 3548024"/>
                  <a:gd name="connsiteY56" fmla="*/ 822097 h 3863723"/>
                  <a:gd name="connsiteX57" fmla="*/ 2236894 w 3548024"/>
                  <a:gd name="connsiteY57" fmla="*/ 923697 h 3863723"/>
                  <a:gd name="connsiteX58" fmla="*/ 2297854 w 3548024"/>
                  <a:gd name="connsiteY58" fmla="*/ 1035457 h 3863723"/>
                  <a:gd name="connsiteX59" fmla="*/ 2348654 w 3548024"/>
                  <a:gd name="connsiteY59" fmla="*/ 1116737 h 3863723"/>
                  <a:gd name="connsiteX60" fmla="*/ 2379134 w 3548024"/>
                  <a:gd name="connsiteY60" fmla="*/ 1147217 h 3863723"/>
                  <a:gd name="connsiteX61" fmla="*/ 2358814 w 3548024"/>
                  <a:gd name="connsiteY61" fmla="*/ 1258977 h 3863723"/>
                  <a:gd name="connsiteX62" fmla="*/ 2257214 w 3548024"/>
                  <a:gd name="connsiteY62" fmla="*/ 1604417 h 3863723"/>
                  <a:gd name="connsiteX63" fmla="*/ 2206414 w 3548024"/>
                  <a:gd name="connsiteY63" fmla="*/ 1858417 h 3863723"/>
                  <a:gd name="connsiteX64" fmla="*/ 2155614 w 3548024"/>
                  <a:gd name="connsiteY64" fmla="*/ 2000657 h 3863723"/>
                  <a:gd name="connsiteX65" fmla="*/ 2084494 w 3548024"/>
                  <a:gd name="connsiteY65" fmla="*/ 2020977 h 3863723"/>
                  <a:gd name="connsiteX66" fmla="*/ 2043854 w 3548024"/>
                  <a:gd name="connsiteY66" fmla="*/ 1868577 h 3863723"/>
                  <a:gd name="connsiteX67" fmla="*/ 1952414 w 3548024"/>
                  <a:gd name="connsiteY67" fmla="*/ 1533297 h 3863723"/>
                  <a:gd name="connsiteX68" fmla="*/ 1840654 w 3548024"/>
                  <a:gd name="connsiteY68" fmla="*/ 1076097 h 3863723"/>
                  <a:gd name="connsiteX69" fmla="*/ 1800014 w 3548024"/>
                  <a:gd name="connsiteY69" fmla="*/ 618897 h 3863723"/>
                  <a:gd name="connsiteX70" fmla="*/ 1867129 w 3548024"/>
                  <a:gd name="connsiteY70" fmla="*/ 38001 h 3863723"/>
                  <a:gd name="connsiteX71" fmla="*/ 1795121 w 3548024"/>
                  <a:gd name="connsiteY71" fmla="*/ 110009 h 3863723"/>
                  <a:gd name="connsiteX72" fmla="*/ 1759374 w 3548024"/>
                  <a:gd name="connsiteY72" fmla="*/ 547777 h 3863723"/>
                  <a:gd name="connsiteX73" fmla="*/ 1759374 w 3548024"/>
                  <a:gd name="connsiteY73" fmla="*/ 740817 h 3863723"/>
                  <a:gd name="connsiteX74" fmla="*/ 1769534 w 3548024"/>
                  <a:gd name="connsiteY74" fmla="*/ 852577 h 3863723"/>
                  <a:gd name="connsiteX75" fmla="*/ 1728894 w 3548024"/>
                  <a:gd name="connsiteY75" fmla="*/ 791617 h 3863723"/>
                  <a:gd name="connsiteX76" fmla="*/ 1617134 w 3548024"/>
                  <a:gd name="connsiteY76" fmla="*/ 588417 h 3863723"/>
                  <a:gd name="connsiteX77" fmla="*/ 1566334 w 3548024"/>
                  <a:gd name="connsiteY77" fmla="*/ 324257 h 3863723"/>
                  <a:gd name="connsiteX78" fmla="*/ 1535854 w 3548024"/>
                  <a:gd name="connsiteY78" fmla="*/ 242977 h 3863723"/>
                  <a:gd name="connsiteX79" fmla="*/ 1515534 w 3548024"/>
                  <a:gd name="connsiteY79" fmla="*/ 303937 h 3863723"/>
                  <a:gd name="connsiteX80" fmla="*/ 1546014 w 3548024"/>
                  <a:gd name="connsiteY80" fmla="*/ 547777 h 3863723"/>
                  <a:gd name="connsiteX81" fmla="*/ 1566334 w 3548024"/>
                  <a:gd name="connsiteY81" fmla="*/ 608737 h 3863723"/>
                  <a:gd name="connsiteX82" fmla="*/ 1535854 w 3548024"/>
                  <a:gd name="connsiteY82" fmla="*/ 598577 h 3863723"/>
                  <a:gd name="connsiteX83" fmla="*/ 1434254 w 3548024"/>
                  <a:gd name="connsiteY83" fmla="*/ 517297 h 3863723"/>
                  <a:gd name="connsiteX84" fmla="*/ 1322494 w 3548024"/>
                  <a:gd name="connsiteY84" fmla="*/ 456337 h 3863723"/>
                  <a:gd name="connsiteX85" fmla="*/ 1312334 w 3548024"/>
                  <a:gd name="connsiteY85" fmla="*/ 486817 h 3863723"/>
                  <a:gd name="connsiteX86" fmla="*/ 1424094 w 3548024"/>
                  <a:gd name="connsiteY86" fmla="*/ 578257 h 3863723"/>
                  <a:gd name="connsiteX87" fmla="*/ 1566334 w 3548024"/>
                  <a:gd name="connsiteY87" fmla="*/ 659537 h 3863723"/>
                  <a:gd name="connsiteX88" fmla="*/ 1596814 w 3548024"/>
                  <a:gd name="connsiteY88" fmla="*/ 679857 h 3863723"/>
                  <a:gd name="connsiteX89" fmla="*/ 1678094 w 3548024"/>
                  <a:gd name="connsiteY89" fmla="*/ 811937 h 3863723"/>
                  <a:gd name="connsiteX90" fmla="*/ 1759374 w 3548024"/>
                  <a:gd name="connsiteY90" fmla="*/ 913537 h 3863723"/>
                  <a:gd name="connsiteX91" fmla="*/ 1779694 w 3548024"/>
                  <a:gd name="connsiteY91" fmla="*/ 1025297 h 3863723"/>
                  <a:gd name="connsiteX92" fmla="*/ 1810174 w 3548024"/>
                  <a:gd name="connsiteY92" fmla="*/ 1218337 h 3863723"/>
                  <a:gd name="connsiteX93" fmla="*/ 1871134 w 3548024"/>
                  <a:gd name="connsiteY93" fmla="*/ 1492657 h 3863723"/>
                  <a:gd name="connsiteX94" fmla="*/ 1850814 w 3548024"/>
                  <a:gd name="connsiteY94" fmla="*/ 1492657 h 3863723"/>
                  <a:gd name="connsiteX95" fmla="*/ 1586654 w 3548024"/>
                  <a:gd name="connsiteY95" fmla="*/ 1319937 h 3863723"/>
                  <a:gd name="connsiteX96" fmla="*/ 1403774 w 3548024"/>
                  <a:gd name="connsiteY96" fmla="*/ 1096417 h 3863723"/>
                  <a:gd name="connsiteX97" fmla="*/ 1322494 w 3548024"/>
                  <a:gd name="connsiteY97" fmla="*/ 964337 h 3863723"/>
                  <a:gd name="connsiteX98" fmla="*/ 1302174 w 3548024"/>
                  <a:gd name="connsiteY98" fmla="*/ 801777 h 3863723"/>
                  <a:gd name="connsiteX99" fmla="*/ 1281854 w 3548024"/>
                  <a:gd name="connsiteY99" fmla="*/ 771297 h 3863723"/>
                  <a:gd name="connsiteX100" fmla="*/ 1251374 w 3548024"/>
                  <a:gd name="connsiteY100" fmla="*/ 852577 h 3863723"/>
                  <a:gd name="connsiteX101" fmla="*/ 1261534 w 3548024"/>
                  <a:gd name="connsiteY101" fmla="*/ 954177 h 3863723"/>
                  <a:gd name="connsiteX102" fmla="*/ 1180254 w 3548024"/>
                  <a:gd name="connsiteY102" fmla="*/ 872897 h 3863723"/>
                  <a:gd name="connsiteX103" fmla="*/ 1007534 w 3548024"/>
                  <a:gd name="connsiteY103" fmla="*/ 690017 h 3863723"/>
                  <a:gd name="connsiteX104" fmla="*/ 936414 w 3548024"/>
                  <a:gd name="connsiteY104" fmla="*/ 557937 h 3863723"/>
                  <a:gd name="connsiteX105" fmla="*/ 885614 w 3548024"/>
                  <a:gd name="connsiteY105" fmla="*/ 476657 h 3863723"/>
                  <a:gd name="connsiteX106" fmla="*/ 855134 w 3548024"/>
                  <a:gd name="connsiteY106" fmla="*/ 476657 h 3863723"/>
                  <a:gd name="connsiteX107" fmla="*/ 875454 w 3548024"/>
                  <a:gd name="connsiteY107" fmla="*/ 547777 h 3863723"/>
                  <a:gd name="connsiteX108" fmla="*/ 977054 w 3548024"/>
                  <a:gd name="connsiteY108" fmla="*/ 730657 h 3863723"/>
                  <a:gd name="connsiteX109" fmla="*/ 1078654 w 3548024"/>
                  <a:gd name="connsiteY109" fmla="*/ 832257 h 3863723"/>
                  <a:gd name="connsiteX110" fmla="*/ 1007534 w 3548024"/>
                  <a:gd name="connsiteY110" fmla="*/ 832257 h 3863723"/>
                  <a:gd name="connsiteX111" fmla="*/ 844974 w 3548024"/>
                  <a:gd name="connsiteY111" fmla="*/ 761137 h 3863723"/>
                  <a:gd name="connsiteX112" fmla="*/ 824654 w 3548024"/>
                  <a:gd name="connsiteY112" fmla="*/ 781457 h 3863723"/>
                  <a:gd name="connsiteX113" fmla="*/ 916094 w 3548024"/>
                  <a:gd name="connsiteY113" fmla="*/ 832257 h 3863723"/>
                  <a:gd name="connsiteX114" fmla="*/ 1068494 w 3548024"/>
                  <a:gd name="connsiteY114" fmla="*/ 893217 h 3863723"/>
                  <a:gd name="connsiteX115" fmla="*/ 1119294 w 3548024"/>
                  <a:gd name="connsiteY115" fmla="*/ 903377 h 3863723"/>
                  <a:gd name="connsiteX116" fmla="*/ 1241214 w 3548024"/>
                  <a:gd name="connsiteY116" fmla="*/ 1004977 h 3863723"/>
                  <a:gd name="connsiteX117" fmla="*/ 1281854 w 3548024"/>
                  <a:gd name="connsiteY117" fmla="*/ 1035457 h 3863723"/>
                  <a:gd name="connsiteX118" fmla="*/ 1393614 w 3548024"/>
                  <a:gd name="connsiteY118" fmla="*/ 1167537 h 3863723"/>
                  <a:gd name="connsiteX119" fmla="*/ 1495214 w 3548024"/>
                  <a:gd name="connsiteY119" fmla="*/ 1299617 h 3863723"/>
                  <a:gd name="connsiteX120" fmla="*/ 1678094 w 3548024"/>
                  <a:gd name="connsiteY120" fmla="*/ 1472337 h 3863723"/>
                  <a:gd name="connsiteX121" fmla="*/ 1840654 w 3548024"/>
                  <a:gd name="connsiteY121" fmla="*/ 1604417 h 3863723"/>
                  <a:gd name="connsiteX122" fmla="*/ 1860974 w 3548024"/>
                  <a:gd name="connsiteY122" fmla="*/ 1655217 h 3863723"/>
                  <a:gd name="connsiteX123" fmla="*/ 1881294 w 3548024"/>
                  <a:gd name="connsiteY123" fmla="*/ 1807617 h 3863723"/>
                  <a:gd name="connsiteX124" fmla="*/ 1891454 w 3548024"/>
                  <a:gd name="connsiteY124" fmla="*/ 1899057 h 3863723"/>
                  <a:gd name="connsiteX125" fmla="*/ 1881294 w 3548024"/>
                  <a:gd name="connsiteY125" fmla="*/ 2061617 h 3863723"/>
                  <a:gd name="connsiteX126" fmla="*/ 1769534 w 3548024"/>
                  <a:gd name="connsiteY126" fmla="*/ 2010817 h 3863723"/>
                  <a:gd name="connsiteX127" fmla="*/ 1495214 w 3548024"/>
                  <a:gd name="connsiteY127" fmla="*/ 1960017 h 3863723"/>
                  <a:gd name="connsiteX128" fmla="*/ 1251374 w 3548024"/>
                  <a:gd name="connsiteY128" fmla="*/ 1888897 h 3863723"/>
                  <a:gd name="connsiteX129" fmla="*/ 895774 w 3548024"/>
                  <a:gd name="connsiteY129" fmla="*/ 1756817 h 3863723"/>
                  <a:gd name="connsiteX130" fmla="*/ 662094 w 3548024"/>
                  <a:gd name="connsiteY130" fmla="*/ 1523137 h 3863723"/>
                  <a:gd name="connsiteX131" fmla="*/ 509694 w 3548024"/>
                  <a:gd name="connsiteY131" fmla="*/ 1319937 h 3863723"/>
                  <a:gd name="connsiteX132" fmla="*/ 418254 w 3548024"/>
                  <a:gd name="connsiteY132" fmla="*/ 1218337 h 3863723"/>
                  <a:gd name="connsiteX133" fmla="*/ 357294 w 3548024"/>
                  <a:gd name="connsiteY133" fmla="*/ 1228497 h 3863723"/>
                  <a:gd name="connsiteX134" fmla="*/ 438574 w 3548024"/>
                  <a:gd name="connsiteY134" fmla="*/ 1319937 h 3863723"/>
                  <a:gd name="connsiteX135" fmla="*/ 560494 w 3548024"/>
                  <a:gd name="connsiteY135" fmla="*/ 1502817 h 3863723"/>
                  <a:gd name="connsiteX136" fmla="*/ 621454 w 3548024"/>
                  <a:gd name="connsiteY136" fmla="*/ 1584097 h 3863723"/>
                  <a:gd name="connsiteX137" fmla="*/ 550334 w 3548024"/>
                  <a:gd name="connsiteY137" fmla="*/ 1573937 h 3863723"/>
                  <a:gd name="connsiteX138" fmla="*/ 377614 w 3548024"/>
                  <a:gd name="connsiteY138" fmla="*/ 1482497 h 3863723"/>
                  <a:gd name="connsiteX139" fmla="*/ 204894 w 3548024"/>
                  <a:gd name="connsiteY139" fmla="*/ 1360577 h 3863723"/>
                  <a:gd name="connsiteX140" fmla="*/ 42334 w 3548024"/>
                  <a:gd name="connsiteY140" fmla="*/ 1228497 h 3863723"/>
                  <a:gd name="connsiteX141" fmla="*/ 1694 w 3548024"/>
                  <a:gd name="connsiteY141" fmla="*/ 1238657 h 3863723"/>
                  <a:gd name="connsiteX142" fmla="*/ 82974 w 3548024"/>
                  <a:gd name="connsiteY142" fmla="*/ 1309777 h 3863723"/>
                  <a:gd name="connsiteX143" fmla="*/ 357294 w 3548024"/>
                  <a:gd name="connsiteY143" fmla="*/ 1533297 h 3863723"/>
                  <a:gd name="connsiteX144" fmla="*/ 601134 w 3548024"/>
                  <a:gd name="connsiteY144" fmla="*/ 1645057 h 3863723"/>
                  <a:gd name="connsiteX145" fmla="*/ 702734 w 3548024"/>
                  <a:gd name="connsiteY145" fmla="*/ 1665377 h 3863723"/>
                  <a:gd name="connsiteX146" fmla="*/ 753534 w 3548024"/>
                  <a:gd name="connsiteY146" fmla="*/ 1726337 h 3863723"/>
                  <a:gd name="connsiteX147" fmla="*/ 814494 w 3548024"/>
                  <a:gd name="connsiteY147" fmla="*/ 1777137 h 3863723"/>
                  <a:gd name="connsiteX148" fmla="*/ 905934 w 3548024"/>
                  <a:gd name="connsiteY148" fmla="*/ 1827937 h 3863723"/>
                  <a:gd name="connsiteX149" fmla="*/ 1231054 w 3548024"/>
                  <a:gd name="connsiteY149" fmla="*/ 1949857 h 3863723"/>
                  <a:gd name="connsiteX150" fmla="*/ 1535854 w 3548024"/>
                  <a:gd name="connsiteY150" fmla="*/ 2061617 h 3863723"/>
                  <a:gd name="connsiteX151" fmla="*/ 1647614 w 3548024"/>
                  <a:gd name="connsiteY151" fmla="*/ 2132737 h 3863723"/>
                  <a:gd name="connsiteX152" fmla="*/ 1464734 w 3548024"/>
                  <a:gd name="connsiteY152" fmla="*/ 2102257 h 3863723"/>
                  <a:gd name="connsiteX153" fmla="*/ 1281854 w 3548024"/>
                  <a:gd name="connsiteY153" fmla="*/ 2102257 h 3863723"/>
                  <a:gd name="connsiteX154" fmla="*/ 1048174 w 3548024"/>
                  <a:gd name="connsiteY154" fmla="*/ 2081937 h 3863723"/>
                  <a:gd name="connsiteX155" fmla="*/ 804334 w 3548024"/>
                  <a:gd name="connsiteY155" fmla="*/ 2010817 h 3863723"/>
                  <a:gd name="connsiteX156" fmla="*/ 540174 w 3548024"/>
                  <a:gd name="connsiteY156" fmla="*/ 1919377 h 3863723"/>
                  <a:gd name="connsiteX157" fmla="*/ 509694 w 3548024"/>
                  <a:gd name="connsiteY157" fmla="*/ 1909217 h 3863723"/>
                  <a:gd name="connsiteX158" fmla="*/ 377614 w 3548024"/>
                  <a:gd name="connsiteY158" fmla="*/ 1817777 h 3863723"/>
                  <a:gd name="connsiteX159" fmla="*/ 336974 w 3548024"/>
                  <a:gd name="connsiteY159" fmla="*/ 1827937 h 3863723"/>
                  <a:gd name="connsiteX160" fmla="*/ 469054 w 3548024"/>
                  <a:gd name="connsiteY160" fmla="*/ 1949857 h 3863723"/>
                  <a:gd name="connsiteX161" fmla="*/ 723054 w 3548024"/>
                  <a:gd name="connsiteY161" fmla="*/ 2031137 h 3863723"/>
                  <a:gd name="connsiteX162" fmla="*/ 601134 w 3548024"/>
                  <a:gd name="connsiteY162" fmla="*/ 2031137 h 3863723"/>
                  <a:gd name="connsiteX163" fmla="*/ 469054 w 3548024"/>
                  <a:gd name="connsiteY163" fmla="*/ 2020977 h 3863723"/>
                  <a:gd name="connsiteX164" fmla="*/ 469054 w 3548024"/>
                  <a:gd name="connsiteY164" fmla="*/ 2071777 h 3863723"/>
                  <a:gd name="connsiteX165" fmla="*/ 580814 w 3548024"/>
                  <a:gd name="connsiteY165" fmla="*/ 2071777 h 3863723"/>
                  <a:gd name="connsiteX166" fmla="*/ 784014 w 3548024"/>
                  <a:gd name="connsiteY166" fmla="*/ 2071777 h 3863723"/>
                  <a:gd name="connsiteX167" fmla="*/ 987214 w 3548024"/>
                  <a:gd name="connsiteY167" fmla="*/ 2112417 h 3863723"/>
                  <a:gd name="connsiteX168" fmla="*/ 1261534 w 3548024"/>
                  <a:gd name="connsiteY168" fmla="*/ 2132737 h 3863723"/>
                  <a:gd name="connsiteX169" fmla="*/ 1578766 w 3548024"/>
                  <a:gd name="connsiteY169" fmla="*/ 2175010 h 3863723"/>
                  <a:gd name="connsiteX170" fmla="*/ 1739054 w 3548024"/>
                  <a:gd name="connsiteY170" fmla="*/ 2305457 h 3863723"/>
                  <a:gd name="connsiteX171" fmla="*/ 1789854 w 3548024"/>
                  <a:gd name="connsiteY171" fmla="*/ 2437537 h 3863723"/>
                  <a:gd name="connsiteX172" fmla="*/ 1800014 w 3548024"/>
                  <a:gd name="connsiteY172" fmla="*/ 2681377 h 3863723"/>
                  <a:gd name="connsiteX173" fmla="*/ 1779694 w 3548024"/>
                  <a:gd name="connsiteY173" fmla="*/ 2935377 h 3863723"/>
                  <a:gd name="connsiteX174" fmla="*/ 1728894 w 3548024"/>
                  <a:gd name="connsiteY174" fmla="*/ 3230017 h 3863723"/>
                  <a:gd name="connsiteX175" fmla="*/ 1678094 w 3548024"/>
                  <a:gd name="connsiteY175" fmla="*/ 3524657 h 3863723"/>
                  <a:gd name="connsiteX176" fmla="*/ 1627294 w 3548024"/>
                  <a:gd name="connsiteY176" fmla="*/ 3768497 h 3863723"/>
                  <a:gd name="connsiteX177" fmla="*/ 1820334 w 3548024"/>
                  <a:gd name="connsiteY177" fmla="*/ 3849777 h 3863723"/>
                  <a:gd name="connsiteX178" fmla="*/ 2114974 w 3548024"/>
                  <a:gd name="connsiteY178" fmla="*/ 3859937 h 3863723"/>
                  <a:gd name="connsiteX179" fmla="*/ 2186094 w 3548024"/>
                  <a:gd name="connsiteY179" fmla="*/ 3809137 h 3863723"/>
                  <a:gd name="connsiteX180" fmla="*/ 2232894 w 3548024"/>
                  <a:gd name="connsiteY180" fmla="*/ 3374722 h 3863723"/>
                  <a:gd name="connsiteX0" fmla="*/ 2224448 w 3548024"/>
                  <a:gd name="connsiteY0" fmla="*/ 3383831 h 3861475"/>
                  <a:gd name="connsiteX1" fmla="*/ 2198719 w 3548024"/>
                  <a:gd name="connsiteY1" fmla="*/ 2548406 h 3861475"/>
                  <a:gd name="connsiteX2" fmla="*/ 2298846 w 3548024"/>
                  <a:gd name="connsiteY2" fmla="*/ 2247018 h 3861475"/>
                  <a:gd name="connsiteX3" fmla="*/ 2622974 w 3548024"/>
                  <a:gd name="connsiteY3" fmla="*/ 2020977 h 3861475"/>
                  <a:gd name="connsiteX4" fmla="*/ 3009054 w 3548024"/>
                  <a:gd name="connsiteY4" fmla="*/ 1797457 h 3861475"/>
                  <a:gd name="connsiteX5" fmla="*/ 3283374 w 3548024"/>
                  <a:gd name="connsiteY5" fmla="*/ 1685697 h 3861475"/>
                  <a:gd name="connsiteX6" fmla="*/ 3466254 w 3548024"/>
                  <a:gd name="connsiteY6" fmla="*/ 1573937 h 3861475"/>
                  <a:gd name="connsiteX7" fmla="*/ 3547534 w 3548024"/>
                  <a:gd name="connsiteY7" fmla="*/ 1462177 h 3861475"/>
                  <a:gd name="connsiteX8" fmla="*/ 3496734 w 3548024"/>
                  <a:gd name="connsiteY8" fmla="*/ 1452017 h 3861475"/>
                  <a:gd name="connsiteX9" fmla="*/ 3425614 w 3548024"/>
                  <a:gd name="connsiteY9" fmla="*/ 1553617 h 3861475"/>
                  <a:gd name="connsiteX10" fmla="*/ 3232574 w 3548024"/>
                  <a:gd name="connsiteY10" fmla="*/ 1655217 h 3861475"/>
                  <a:gd name="connsiteX11" fmla="*/ 2917614 w 3548024"/>
                  <a:gd name="connsiteY11" fmla="*/ 1787297 h 3861475"/>
                  <a:gd name="connsiteX12" fmla="*/ 2887134 w 3548024"/>
                  <a:gd name="connsiteY12" fmla="*/ 1777137 h 3861475"/>
                  <a:gd name="connsiteX13" fmla="*/ 2917614 w 3548024"/>
                  <a:gd name="connsiteY13" fmla="*/ 1665377 h 3861475"/>
                  <a:gd name="connsiteX14" fmla="*/ 2978574 w 3548024"/>
                  <a:gd name="connsiteY14" fmla="*/ 1502817 h 3861475"/>
                  <a:gd name="connsiteX15" fmla="*/ 2978574 w 3548024"/>
                  <a:gd name="connsiteY15" fmla="*/ 1452017 h 3861475"/>
                  <a:gd name="connsiteX16" fmla="*/ 2927774 w 3548024"/>
                  <a:gd name="connsiteY16" fmla="*/ 1462177 h 3861475"/>
                  <a:gd name="connsiteX17" fmla="*/ 2897294 w 3548024"/>
                  <a:gd name="connsiteY17" fmla="*/ 1543457 h 3861475"/>
                  <a:gd name="connsiteX18" fmla="*/ 2816014 w 3548024"/>
                  <a:gd name="connsiteY18" fmla="*/ 1766977 h 3861475"/>
                  <a:gd name="connsiteX19" fmla="*/ 2785534 w 3548024"/>
                  <a:gd name="connsiteY19" fmla="*/ 1848257 h 3861475"/>
                  <a:gd name="connsiteX20" fmla="*/ 2586878 w 3548024"/>
                  <a:gd name="connsiteY20" fmla="*/ 1958986 h 3861475"/>
                  <a:gd name="connsiteX21" fmla="*/ 2368974 w 3548024"/>
                  <a:gd name="connsiteY21" fmla="*/ 2081937 h 3861475"/>
                  <a:gd name="connsiteX22" fmla="*/ 2226734 w 3548024"/>
                  <a:gd name="connsiteY22" fmla="*/ 2193697 h 3861475"/>
                  <a:gd name="connsiteX23" fmla="*/ 2308014 w 3548024"/>
                  <a:gd name="connsiteY23" fmla="*/ 1848257 h 3861475"/>
                  <a:gd name="connsiteX24" fmla="*/ 2379134 w 3548024"/>
                  <a:gd name="connsiteY24" fmla="*/ 1462177 h 3861475"/>
                  <a:gd name="connsiteX25" fmla="*/ 2592494 w 3548024"/>
                  <a:gd name="connsiteY25" fmla="*/ 1238657 h 3861475"/>
                  <a:gd name="connsiteX26" fmla="*/ 2663614 w 3548024"/>
                  <a:gd name="connsiteY26" fmla="*/ 1076097 h 3861475"/>
                  <a:gd name="connsiteX27" fmla="*/ 2622974 w 3548024"/>
                  <a:gd name="connsiteY27" fmla="*/ 1076097 h 3861475"/>
                  <a:gd name="connsiteX28" fmla="*/ 2562014 w 3548024"/>
                  <a:gd name="connsiteY28" fmla="*/ 1208177 h 3861475"/>
                  <a:gd name="connsiteX29" fmla="*/ 2409614 w 3548024"/>
                  <a:gd name="connsiteY29" fmla="*/ 1330097 h 3861475"/>
                  <a:gd name="connsiteX30" fmla="*/ 2460414 w 3548024"/>
                  <a:gd name="connsiteY30" fmla="*/ 1157377 h 3861475"/>
                  <a:gd name="connsiteX31" fmla="*/ 2541694 w 3548024"/>
                  <a:gd name="connsiteY31" fmla="*/ 862737 h 3861475"/>
                  <a:gd name="connsiteX32" fmla="*/ 2643294 w 3548024"/>
                  <a:gd name="connsiteY32" fmla="*/ 771297 h 3861475"/>
                  <a:gd name="connsiteX33" fmla="*/ 2724574 w 3548024"/>
                  <a:gd name="connsiteY33" fmla="*/ 679857 h 3861475"/>
                  <a:gd name="connsiteX34" fmla="*/ 2734734 w 3548024"/>
                  <a:gd name="connsiteY34" fmla="*/ 629057 h 3861475"/>
                  <a:gd name="connsiteX35" fmla="*/ 2694094 w 3548024"/>
                  <a:gd name="connsiteY35" fmla="*/ 649377 h 3861475"/>
                  <a:gd name="connsiteX36" fmla="*/ 2622974 w 3548024"/>
                  <a:gd name="connsiteY36" fmla="*/ 730657 h 3861475"/>
                  <a:gd name="connsiteX37" fmla="*/ 2562014 w 3548024"/>
                  <a:gd name="connsiteY37" fmla="*/ 761137 h 3861475"/>
                  <a:gd name="connsiteX38" fmla="*/ 2673774 w 3548024"/>
                  <a:gd name="connsiteY38" fmla="*/ 456337 h 3861475"/>
                  <a:gd name="connsiteX39" fmla="*/ 2724574 w 3548024"/>
                  <a:gd name="connsiteY39" fmla="*/ 222657 h 3861475"/>
                  <a:gd name="connsiteX40" fmla="*/ 2683934 w 3548024"/>
                  <a:gd name="connsiteY40" fmla="*/ 212497 h 3861475"/>
                  <a:gd name="connsiteX41" fmla="*/ 2663614 w 3548024"/>
                  <a:gd name="connsiteY41" fmla="*/ 324257 h 3861475"/>
                  <a:gd name="connsiteX42" fmla="*/ 2612814 w 3548024"/>
                  <a:gd name="connsiteY42" fmla="*/ 496977 h 3861475"/>
                  <a:gd name="connsiteX43" fmla="*/ 2592494 w 3548024"/>
                  <a:gd name="connsiteY43" fmla="*/ 496977 h 3861475"/>
                  <a:gd name="connsiteX44" fmla="*/ 2551854 w 3548024"/>
                  <a:gd name="connsiteY44" fmla="*/ 354737 h 3861475"/>
                  <a:gd name="connsiteX45" fmla="*/ 2521374 w 3548024"/>
                  <a:gd name="connsiteY45" fmla="*/ 263297 h 3861475"/>
                  <a:gd name="connsiteX46" fmla="*/ 2490894 w 3548024"/>
                  <a:gd name="connsiteY46" fmla="*/ 293777 h 3861475"/>
                  <a:gd name="connsiteX47" fmla="*/ 2511214 w 3548024"/>
                  <a:gd name="connsiteY47" fmla="*/ 354737 h 3861475"/>
                  <a:gd name="connsiteX48" fmla="*/ 2541694 w 3548024"/>
                  <a:gd name="connsiteY48" fmla="*/ 466497 h 3861475"/>
                  <a:gd name="connsiteX49" fmla="*/ 2562014 w 3548024"/>
                  <a:gd name="connsiteY49" fmla="*/ 557937 h 3861475"/>
                  <a:gd name="connsiteX50" fmla="*/ 2572174 w 3548024"/>
                  <a:gd name="connsiteY50" fmla="*/ 588417 h 3861475"/>
                  <a:gd name="connsiteX51" fmla="*/ 2490894 w 3548024"/>
                  <a:gd name="connsiteY51" fmla="*/ 822097 h 3861475"/>
                  <a:gd name="connsiteX52" fmla="*/ 2419774 w 3548024"/>
                  <a:gd name="connsiteY52" fmla="*/ 1076097 h 3861475"/>
                  <a:gd name="connsiteX53" fmla="*/ 2358814 w 3548024"/>
                  <a:gd name="connsiteY53" fmla="*/ 1045617 h 3861475"/>
                  <a:gd name="connsiteX54" fmla="*/ 2257214 w 3548024"/>
                  <a:gd name="connsiteY54" fmla="*/ 872897 h 3861475"/>
                  <a:gd name="connsiteX55" fmla="*/ 2216574 w 3548024"/>
                  <a:gd name="connsiteY55" fmla="*/ 791617 h 3861475"/>
                  <a:gd name="connsiteX56" fmla="*/ 2196254 w 3548024"/>
                  <a:gd name="connsiteY56" fmla="*/ 822097 h 3861475"/>
                  <a:gd name="connsiteX57" fmla="*/ 2236894 w 3548024"/>
                  <a:gd name="connsiteY57" fmla="*/ 923697 h 3861475"/>
                  <a:gd name="connsiteX58" fmla="*/ 2297854 w 3548024"/>
                  <a:gd name="connsiteY58" fmla="*/ 1035457 h 3861475"/>
                  <a:gd name="connsiteX59" fmla="*/ 2348654 w 3548024"/>
                  <a:gd name="connsiteY59" fmla="*/ 1116737 h 3861475"/>
                  <a:gd name="connsiteX60" fmla="*/ 2379134 w 3548024"/>
                  <a:gd name="connsiteY60" fmla="*/ 1147217 h 3861475"/>
                  <a:gd name="connsiteX61" fmla="*/ 2358814 w 3548024"/>
                  <a:gd name="connsiteY61" fmla="*/ 1258977 h 3861475"/>
                  <a:gd name="connsiteX62" fmla="*/ 2257214 w 3548024"/>
                  <a:gd name="connsiteY62" fmla="*/ 1604417 h 3861475"/>
                  <a:gd name="connsiteX63" fmla="*/ 2206414 w 3548024"/>
                  <a:gd name="connsiteY63" fmla="*/ 1858417 h 3861475"/>
                  <a:gd name="connsiteX64" fmla="*/ 2155614 w 3548024"/>
                  <a:gd name="connsiteY64" fmla="*/ 2000657 h 3861475"/>
                  <a:gd name="connsiteX65" fmla="*/ 2084494 w 3548024"/>
                  <a:gd name="connsiteY65" fmla="*/ 2020977 h 3861475"/>
                  <a:gd name="connsiteX66" fmla="*/ 2043854 w 3548024"/>
                  <a:gd name="connsiteY66" fmla="*/ 1868577 h 3861475"/>
                  <a:gd name="connsiteX67" fmla="*/ 1952414 w 3548024"/>
                  <a:gd name="connsiteY67" fmla="*/ 1533297 h 3861475"/>
                  <a:gd name="connsiteX68" fmla="*/ 1840654 w 3548024"/>
                  <a:gd name="connsiteY68" fmla="*/ 1076097 h 3861475"/>
                  <a:gd name="connsiteX69" fmla="*/ 1800014 w 3548024"/>
                  <a:gd name="connsiteY69" fmla="*/ 618897 h 3861475"/>
                  <a:gd name="connsiteX70" fmla="*/ 1867129 w 3548024"/>
                  <a:gd name="connsiteY70" fmla="*/ 38001 h 3861475"/>
                  <a:gd name="connsiteX71" fmla="*/ 1795121 w 3548024"/>
                  <a:gd name="connsiteY71" fmla="*/ 110009 h 3861475"/>
                  <a:gd name="connsiteX72" fmla="*/ 1759374 w 3548024"/>
                  <a:gd name="connsiteY72" fmla="*/ 547777 h 3861475"/>
                  <a:gd name="connsiteX73" fmla="*/ 1759374 w 3548024"/>
                  <a:gd name="connsiteY73" fmla="*/ 740817 h 3861475"/>
                  <a:gd name="connsiteX74" fmla="*/ 1769534 w 3548024"/>
                  <a:gd name="connsiteY74" fmla="*/ 852577 h 3861475"/>
                  <a:gd name="connsiteX75" fmla="*/ 1728894 w 3548024"/>
                  <a:gd name="connsiteY75" fmla="*/ 791617 h 3861475"/>
                  <a:gd name="connsiteX76" fmla="*/ 1617134 w 3548024"/>
                  <a:gd name="connsiteY76" fmla="*/ 588417 h 3861475"/>
                  <a:gd name="connsiteX77" fmla="*/ 1566334 w 3548024"/>
                  <a:gd name="connsiteY77" fmla="*/ 324257 h 3861475"/>
                  <a:gd name="connsiteX78" fmla="*/ 1535854 w 3548024"/>
                  <a:gd name="connsiteY78" fmla="*/ 242977 h 3861475"/>
                  <a:gd name="connsiteX79" fmla="*/ 1515534 w 3548024"/>
                  <a:gd name="connsiteY79" fmla="*/ 303937 h 3861475"/>
                  <a:gd name="connsiteX80" fmla="*/ 1546014 w 3548024"/>
                  <a:gd name="connsiteY80" fmla="*/ 547777 h 3861475"/>
                  <a:gd name="connsiteX81" fmla="*/ 1566334 w 3548024"/>
                  <a:gd name="connsiteY81" fmla="*/ 608737 h 3861475"/>
                  <a:gd name="connsiteX82" fmla="*/ 1535854 w 3548024"/>
                  <a:gd name="connsiteY82" fmla="*/ 598577 h 3861475"/>
                  <a:gd name="connsiteX83" fmla="*/ 1434254 w 3548024"/>
                  <a:gd name="connsiteY83" fmla="*/ 517297 h 3861475"/>
                  <a:gd name="connsiteX84" fmla="*/ 1322494 w 3548024"/>
                  <a:gd name="connsiteY84" fmla="*/ 456337 h 3861475"/>
                  <a:gd name="connsiteX85" fmla="*/ 1312334 w 3548024"/>
                  <a:gd name="connsiteY85" fmla="*/ 486817 h 3861475"/>
                  <a:gd name="connsiteX86" fmla="*/ 1424094 w 3548024"/>
                  <a:gd name="connsiteY86" fmla="*/ 578257 h 3861475"/>
                  <a:gd name="connsiteX87" fmla="*/ 1566334 w 3548024"/>
                  <a:gd name="connsiteY87" fmla="*/ 659537 h 3861475"/>
                  <a:gd name="connsiteX88" fmla="*/ 1596814 w 3548024"/>
                  <a:gd name="connsiteY88" fmla="*/ 679857 h 3861475"/>
                  <a:gd name="connsiteX89" fmla="*/ 1678094 w 3548024"/>
                  <a:gd name="connsiteY89" fmla="*/ 811937 h 3861475"/>
                  <a:gd name="connsiteX90" fmla="*/ 1759374 w 3548024"/>
                  <a:gd name="connsiteY90" fmla="*/ 913537 h 3861475"/>
                  <a:gd name="connsiteX91" fmla="*/ 1779694 w 3548024"/>
                  <a:gd name="connsiteY91" fmla="*/ 1025297 h 3861475"/>
                  <a:gd name="connsiteX92" fmla="*/ 1810174 w 3548024"/>
                  <a:gd name="connsiteY92" fmla="*/ 1218337 h 3861475"/>
                  <a:gd name="connsiteX93" fmla="*/ 1871134 w 3548024"/>
                  <a:gd name="connsiteY93" fmla="*/ 1492657 h 3861475"/>
                  <a:gd name="connsiteX94" fmla="*/ 1850814 w 3548024"/>
                  <a:gd name="connsiteY94" fmla="*/ 1492657 h 3861475"/>
                  <a:gd name="connsiteX95" fmla="*/ 1586654 w 3548024"/>
                  <a:gd name="connsiteY95" fmla="*/ 1319937 h 3861475"/>
                  <a:gd name="connsiteX96" fmla="*/ 1403774 w 3548024"/>
                  <a:gd name="connsiteY96" fmla="*/ 1096417 h 3861475"/>
                  <a:gd name="connsiteX97" fmla="*/ 1322494 w 3548024"/>
                  <a:gd name="connsiteY97" fmla="*/ 964337 h 3861475"/>
                  <a:gd name="connsiteX98" fmla="*/ 1302174 w 3548024"/>
                  <a:gd name="connsiteY98" fmla="*/ 801777 h 3861475"/>
                  <a:gd name="connsiteX99" fmla="*/ 1281854 w 3548024"/>
                  <a:gd name="connsiteY99" fmla="*/ 771297 h 3861475"/>
                  <a:gd name="connsiteX100" fmla="*/ 1251374 w 3548024"/>
                  <a:gd name="connsiteY100" fmla="*/ 852577 h 3861475"/>
                  <a:gd name="connsiteX101" fmla="*/ 1261534 w 3548024"/>
                  <a:gd name="connsiteY101" fmla="*/ 954177 h 3861475"/>
                  <a:gd name="connsiteX102" fmla="*/ 1180254 w 3548024"/>
                  <a:gd name="connsiteY102" fmla="*/ 872897 h 3861475"/>
                  <a:gd name="connsiteX103" fmla="*/ 1007534 w 3548024"/>
                  <a:gd name="connsiteY103" fmla="*/ 690017 h 3861475"/>
                  <a:gd name="connsiteX104" fmla="*/ 936414 w 3548024"/>
                  <a:gd name="connsiteY104" fmla="*/ 557937 h 3861475"/>
                  <a:gd name="connsiteX105" fmla="*/ 885614 w 3548024"/>
                  <a:gd name="connsiteY105" fmla="*/ 476657 h 3861475"/>
                  <a:gd name="connsiteX106" fmla="*/ 855134 w 3548024"/>
                  <a:gd name="connsiteY106" fmla="*/ 476657 h 3861475"/>
                  <a:gd name="connsiteX107" fmla="*/ 875454 w 3548024"/>
                  <a:gd name="connsiteY107" fmla="*/ 547777 h 3861475"/>
                  <a:gd name="connsiteX108" fmla="*/ 977054 w 3548024"/>
                  <a:gd name="connsiteY108" fmla="*/ 730657 h 3861475"/>
                  <a:gd name="connsiteX109" fmla="*/ 1078654 w 3548024"/>
                  <a:gd name="connsiteY109" fmla="*/ 832257 h 3861475"/>
                  <a:gd name="connsiteX110" fmla="*/ 1007534 w 3548024"/>
                  <a:gd name="connsiteY110" fmla="*/ 832257 h 3861475"/>
                  <a:gd name="connsiteX111" fmla="*/ 844974 w 3548024"/>
                  <a:gd name="connsiteY111" fmla="*/ 761137 h 3861475"/>
                  <a:gd name="connsiteX112" fmla="*/ 824654 w 3548024"/>
                  <a:gd name="connsiteY112" fmla="*/ 781457 h 3861475"/>
                  <a:gd name="connsiteX113" fmla="*/ 916094 w 3548024"/>
                  <a:gd name="connsiteY113" fmla="*/ 832257 h 3861475"/>
                  <a:gd name="connsiteX114" fmla="*/ 1068494 w 3548024"/>
                  <a:gd name="connsiteY114" fmla="*/ 893217 h 3861475"/>
                  <a:gd name="connsiteX115" fmla="*/ 1119294 w 3548024"/>
                  <a:gd name="connsiteY115" fmla="*/ 903377 h 3861475"/>
                  <a:gd name="connsiteX116" fmla="*/ 1241214 w 3548024"/>
                  <a:gd name="connsiteY116" fmla="*/ 1004977 h 3861475"/>
                  <a:gd name="connsiteX117" fmla="*/ 1281854 w 3548024"/>
                  <a:gd name="connsiteY117" fmla="*/ 1035457 h 3861475"/>
                  <a:gd name="connsiteX118" fmla="*/ 1393614 w 3548024"/>
                  <a:gd name="connsiteY118" fmla="*/ 1167537 h 3861475"/>
                  <a:gd name="connsiteX119" fmla="*/ 1495214 w 3548024"/>
                  <a:gd name="connsiteY119" fmla="*/ 1299617 h 3861475"/>
                  <a:gd name="connsiteX120" fmla="*/ 1678094 w 3548024"/>
                  <a:gd name="connsiteY120" fmla="*/ 1472337 h 3861475"/>
                  <a:gd name="connsiteX121" fmla="*/ 1840654 w 3548024"/>
                  <a:gd name="connsiteY121" fmla="*/ 1604417 h 3861475"/>
                  <a:gd name="connsiteX122" fmla="*/ 1860974 w 3548024"/>
                  <a:gd name="connsiteY122" fmla="*/ 1655217 h 3861475"/>
                  <a:gd name="connsiteX123" fmla="*/ 1881294 w 3548024"/>
                  <a:gd name="connsiteY123" fmla="*/ 1807617 h 3861475"/>
                  <a:gd name="connsiteX124" fmla="*/ 1891454 w 3548024"/>
                  <a:gd name="connsiteY124" fmla="*/ 1899057 h 3861475"/>
                  <a:gd name="connsiteX125" fmla="*/ 1881294 w 3548024"/>
                  <a:gd name="connsiteY125" fmla="*/ 2061617 h 3861475"/>
                  <a:gd name="connsiteX126" fmla="*/ 1769534 w 3548024"/>
                  <a:gd name="connsiteY126" fmla="*/ 2010817 h 3861475"/>
                  <a:gd name="connsiteX127" fmla="*/ 1495214 w 3548024"/>
                  <a:gd name="connsiteY127" fmla="*/ 1960017 h 3861475"/>
                  <a:gd name="connsiteX128" fmla="*/ 1251374 w 3548024"/>
                  <a:gd name="connsiteY128" fmla="*/ 1888897 h 3861475"/>
                  <a:gd name="connsiteX129" fmla="*/ 895774 w 3548024"/>
                  <a:gd name="connsiteY129" fmla="*/ 1756817 h 3861475"/>
                  <a:gd name="connsiteX130" fmla="*/ 662094 w 3548024"/>
                  <a:gd name="connsiteY130" fmla="*/ 1523137 h 3861475"/>
                  <a:gd name="connsiteX131" fmla="*/ 509694 w 3548024"/>
                  <a:gd name="connsiteY131" fmla="*/ 1319937 h 3861475"/>
                  <a:gd name="connsiteX132" fmla="*/ 418254 w 3548024"/>
                  <a:gd name="connsiteY132" fmla="*/ 1218337 h 3861475"/>
                  <a:gd name="connsiteX133" fmla="*/ 357294 w 3548024"/>
                  <a:gd name="connsiteY133" fmla="*/ 1228497 h 3861475"/>
                  <a:gd name="connsiteX134" fmla="*/ 438574 w 3548024"/>
                  <a:gd name="connsiteY134" fmla="*/ 1319937 h 3861475"/>
                  <a:gd name="connsiteX135" fmla="*/ 560494 w 3548024"/>
                  <a:gd name="connsiteY135" fmla="*/ 1502817 h 3861475"/>
                  <a:gd name="connsiteX136" fmla="*/ 621454 w 3548024"/>
                  <a:gd name="connsiteY136" fmla="*/ 1584097 h 3861475"/>
                  <a:gd name="connsiteX137" fmla="*/ 550334 w 3548024"/>
                  <a:gd name="connsiteY137" fmla="*/ 1573937 h 3861475"/>
                  <a:gd name="connsiteX138" fmla="*/ 377614 w 3548024"/>
                  <a:gd name="connsiteY138" fmla="*/ 1482497 h 3861475"/>
                  <a:gd name="connsiteX139" fmla="*/ 204894 w 3548024"/>
                  <a:gd name="connsiteY139" fmla="*/ 1360577 h 3861475"/>
                  <a:gd name="connsiteX140" fmla="*/ 42334 w 3548024"/>
                  <a:gd name="connsiteY140" fmla="*/ 1228497 h 3861475"/>
                  <a:gd name="connsiteX141" fmla="*/ 1694 w 3548024"/>
                  <a:gd name="connsiteY141" fmla="*/ 1238657 h 3861475"/>
                  <a:gd name="connsiteX142" fmla="*/ 82974 w 3548024"/>
                  <a:gd name="connsiteY142" fmla="*/ 1309777 h 3861475"/>
                  <a:gd name="connsiteX143" fmla="*/ 357294 w 3548024"/>
                  <a:gd name="connsiteY143" fmla="*/ 1533297 h 3861475"/>
                  <a:gd name="connsiteX144" fmla="*/ 601134 w 3548024"/>
                  <a:gd name="connsiteY144" fmla="*/ 1645057 h 3861475"/>
                  <a:gd name="connsiteX145" fmla="*/ 702734 w 3548024"/>
                  <a:gd name="connsiteY145" fmla="*/ 1665377 h 3861475"/>
                  <a:gd name="connsiteX146" fmla="*/ 753534 w 3548024"/>
                  <a:gd name="connsiteY146" fmla="*/ 1726337 h 3861475"/>
                  <a:gd name="connsiteX147" fmla="*/ 814494 w 3548024"/>
                  <a:gd name="connsiteY147" fmla="*/ 1777137 h 3861475"/>
                  <a:gd name="connsiteX148" fmla="*/ 905934 w 3548024"/>
                  <a:gd name="connsiteY148" fmla="*/ 1827937 h 3861475"/>
                  <a:gd name="connsiteX149" fmla="*/ 1231054 w 3548024"/>
                  <a:gd name="connsiteY149" fmla="*/ 1949857 h 3861475"/>
                  <a:gd name="connsiteX150" fmla="*/ 1535854 w 3548024"/>
                  <a:gd name="connsiteY150" fmla="*/ 2061617 h 3861475"/>
                  <a:gd name="connsiteX151" fmla="*/ 1647614 w 3548024"/>
                  <a:gd name="connsiteY151" fmla="*/ 2132737 h 3861475"/>
                  <a:gd name="connsiteX152" fmla="*/ 1464734 w 3548024"/>
                  <a:gd name="connsiteY152" fmla="*/ 2102257 h 3861475"/>
                  <a:gd name="connsiteX153" fmla="*/ 1281854 w 3548024"/>
                  <a:gd name="connsiteY153" fmla="*/ 2102257 h 3861475"/>
                  <a:gd name="connsiteX154" fmla="*/ 1048174 w 3548024"/>
                  <a:gd name="connsiteY154" fmla="*/ 2081937 h 3861475"/>
                  <a:gd name="connsiteX155" fmla="*/ 804334 w 3548024"/>
                  <a:gd name="connsiteY155" fmla="*/ 2010817 h 3861475"/>
                  <a:gd name="connsiteX156" fmla="*/ 540174 w 3548024"/>
                  <a:gd name="connsiteY156" fmla="*/ 1919377 h 3861475"/>
                  <a:gd name="connsiteX157" fmla="*/ 509694 w 3548024"/>
                  <a:gd name="connsiteY157" fmla="*/ 1909217 h 3861475"/>
                  <a:gd name="connsiteX158" fmla="*/ 377614 w 3548024"/>
                  <a:gd name="connsiteY158" fmla="*/ 1817777 h 3861475"/>
                  <a:gd name="connsiteX159" fmla="*/ 336974 w 3548024"/>
                  <a:gd name="connsiteY159" fmla="*/ 1827937 h 3861475"/>
                  <a:gd name="connsiteX160" fmla="*/ 469054 w 3548024"/>
                  <a:gd name="connsiteY160" fmla="*/ 1949857 h 3861475"/>
                  <a:gd name="connsiteX161" fmla="*/ 723054 w 3548024"/>
                  <a:gd name="connsiteY161" fmla="*/ 2031137 h 3861475"/>
                  <a:gd name="connsiteX162" fmla="*/ 601134 w 3548024"/>
                  <a:gd name="connsiteY162" fmla="*/ 2031137 h 3861475"/>
                  <a:gd name="connsiteX163" fmla="*/ 469054 w 3548024"/>
                  <a:gd name="connsiteY163" fmla="*/ 2020977 h 3861475"/>
                  <a:gd name="connsiteX164" fmla="*/ 469054 w 3548024"/>
                  <a:gd name="connsiteY164" fmla="*/ 2071777 h 3861475"/>
                  <a:gd name="connsiteX165" fmla="*/ 580814 w 3548024"/>
                  <a:gd name="connsiteY165" fmla="*/ 2071777 h 3861475"/>
                  <a:gd name="connsiteX166" fmla="*/ 784014 w 3548024"/>
                  <a:gd name="connsiteY166" fmla="*/ 2071777 h 3861475"/>
                  <a:gd name="connsiteX167" fmla="*/ 987214 w 3548024"/>
                  <a:gd name="connsiteY167" fmla="*/ 2112417 h 3861475"/>
                  <a:gd name="connsiteX168" fmla="*/ 1261534 w 3548024"/>
                  <a:gd name="connsiteY168" fmla="*/ 2132737 h 3861475"/>
                  <a:gd name="connsiteX169" fmla="*/ 1578766 w 3548024"/>
                  <a:gd name="connsiteY169" fmla="*/ 2175010 h 3861475"/>
                  <a:gd name="connsiteX170" fmla="*/ 1739054 w 3548024"/>
                  <a:gd name="connsiteY170" fmla="*/ 2305457 h 3861475"/>
                  <a:gd name="connsiteX171" fmla="*/ 1789854 w 3548024"/>
                  <a:gd name="connsiteY171" fmla="*/ 2437537 h 3861475"/>
                  <a:gd name="connsiteX172" fmla="*/ 1800014 w 3548024"/>
                  <a:gd name="connsiteY172" fmla="*/ 2681377 h 3861475"/>
                  <a:gd name="connsiteX173" fmla="*/ 1779694 w 3548024"/>
                  <a:gd name="connsiteY173" fmla="*/ 2935377 h 3861475"/>
                  <a:gd name="connsiteX174" fmla="*/ 1728894 w 3548024"/>
                  <a:gd name="connsiteY174" fmla="*/ 3230017 h 3861475"/>
                  <a:gd name="connsiteX175" fmla="*/ 1678094 w 3548024"/>
                  <a:gd name="connsiteY175" fmla="*/ 3524657 h 3861475"/>
                  <a:gd name="connsiteX176" fmla="*/ 1627294 w 3548024"/>
                  <a:gd name="connsiteY176" fmla="*/ 3768497 h 3861475"/>
                  <a:gd name="connsiteX177" fmla="*/ 1820334 w 3548024"/>
                  <a:gd name="connsiteY177" fmla="*/ 3849777 h 3861475"/>
                  <a:gd name="connsiteX178" fmla="*/ 2114974 w 3548024"/>
                  <a:gd name="connsiteY178" fmla="*/ 3859937 h 3861475"/>
                  <a:gd name="connsiteX179" fmla="*/ 2274667 w 3548024"/>
                  <a:gd name="connsiteY179" fmla="*/ 3839765 h 3861475"/>
                  <a:gd name="connsiteX180" fmla="*/ 2186094 w 3548024"/>
                  <a:gd name="connsiteY180" fmla="*/ 3809137 h 3861475"/>
                  <a:gd name="connsiteX181" fmla="*/ 2232894 w 3548024"/>
                  <a:gd name="connsiteY181" fmla="*/ 3374722 h 3861475"/>
                  <a:gd name="connsiteX0" fmla="*/ 2224448 w 3548024"/>
                  <a:gd name="connsiteY0" fmla="*/ 3383831 h 3861475"/>
                  <a:gd name="connsiteX1" fmla="*/ 2198719 w 3548024"/>
                  <a:gd name="connsiteY1" fmla="*/ 2548406 h 3861475"/>
                  <a:gd name="connsiteX2" fmla="*/ 2298846 w 3548024"/>
                  <a:gd name="connsiteY2" fmla="*/ 2247018 h 3861475"/>
                  <a:gd name="connsiteX3" fmla="*/ 2622974 w 3548024"/>
                  <a:gd name="connsiteY3" fmla="*/ 2020977 h 3861475"/>
                  <a:gd name="connsiteX4" fmla="*/ 3009054 w 3548024"/>
                  <a:gd name="connsiteY4" fmla="*/ 1797457 h 3861475"/>
                  <a:gd name="connsiteX5" fmla="*/ 3283374 w 3548024"/>
                  <a:gd name="connsiteY5" fmla="*/ 1685697 h 3861475"/>
                  <a:gd name="connsiteX6" fmla="*/ 3466254 w 3548024"/>
                  <a:gd name="connsiteY6" fmla="*/ 1573937 h 3861475"/>
                  <a:gd name="connsiteX7" fmla="*/ 3547534 w 3548024"/>
                  <a:gd name="connsiteY7" fmla="*/ 1462177 h 3861475"/>
                  <a:gd name="connsiteX8" fmla="*/ 3496734 w 3548024"/>
                  <a:gd name="connsiteY8" fmla="*/ 1452017 h 3861475"/>
                  <a:gd name="connsiteX9" fmla="*/ 3425614 w 3548024"/>
                  <a:gd name="connsiteY9" fmla="*/ 1553617 h 3861475"/>
                  <a:gd name="connsiteX10" fmla="*/ 3232574 w 3548024"/>
                  <a:gd name="connsiteY10" fmla="*/ 1655217 h 3861475"/>
                  <a:gd name="connsiteX11" fmla="*/ 2917614 w 3548024"/>
                  <a:gd name="connsiteY11" fmla="*/ 1787297 h 3861475"/>
                  <a:gd name="connsiteX12" fmla="*/ 2887134 w 3548024"/>
                  <a:gd name="connsiteY12" fmla="*/ 1777137 h 3861475"/>
                  <a:gd name="connsiteX13" fmla="*/ 2917614 w 3548024"/>
                  <a:gd name="connsiteY13" fmla="*/ 1665377 h 3861475"/>
                  <a:gd name="connsiteX14" fmla="*/ 2978574 w 3548024"/>
                  <a:gd name="connsiteY14" fmla="*/ 1502817 h 3861475"/>
                  <a:gd name="connsiteX15" fmla="*/ 2978574 w 3548024"/>
                  <a:gd name="connsiteY15" fmla="*/ 1452017 h 3861475"/>
                  <a:gd name="connsiteX16" fmla="*/ 2927774 w 3548024"/>
                  <a:gd name="connsiteY16" fmla="*/ 1462177 h 3861475"/>
                  <a:gd name="connsiteX17" fmla="*/ 2897294 w 3548024"/>
                  <a:gd name="connsiteY17" fmla="*/ 1543457 h 3861475"/>
                  <a:gd name="connsiteX18" fmla="*/ 2816014 w 3548024"/>
                  <a:gd name="connsiteY18" fmla="*/ 1766977 h 3861475"/>
                  <a:gd name="connsiteX19" fmla="*/ 2785534 w 3548024"/>
                  <a:gd name="connsiteY19" fmla="*/ 1848257 h 3861475"/>
                  <a:gd name="connsiteX20" fmla="*/ 2586878 w 3548024"/>
                  <a:gd name="connsiteY20" fmla="*/ 1958986 h 3861475"/>
                  <a:gd name="connsiteX21" fmla="*/ 2368974 w 3548024"/>
                  <a:gd name="connsiteY21" fmla="*/ 2081937 h 3861475"/>
                  <a:gd name="connsiteX22" fmla="*/ 2226734 w 3548024"/>
                  <a:gd name="connsiteY22" fmla="*/ 2193697 h 3861475"/>
                  <a:gd name="connsiteX23" fmla="*/ 2308014 w 3548024"/>
                  <a:gd name="connsiteY23" fmla="*/ 1848257 h 3861475"/>
                  <a:gd name="connsiteX24" fmla="*/ 2379134 w 3548024"/>
                  <a:gd name="connsiteY24" fmla="*/ 1462177 h 3861475"/>
                  <a:gd name="connsiteX25" fmla="*/ 2592494 w 3548024"/>
                  <a:gd name="connsiteY25" fmla="*/ 1238657 h 3861475"/>
                  <a:gd name="connsiteX26" fmla="*/ 2663614 w 3548024"/>
                  <a:gd name="connsiteY26" fmla="*/ 1076097 h 3861475"/>
                  <a:gd name="connsiteX27" fmla="*/ 2622974 w 3548024"/>
                  <a:gd name="connsiteY27" fmla="*/ 1076097 h 3861475"/>
                  <a:gd name="connsiteX28" fmla="*/ 2562014 w 3548024"/>
                  <a:gd name="connsiteY28" fmla="*/ 1208177 h 3861475"/>
                  <a:gd name="connsiteX29" fmla="*/ 2409614 w 3548024"/>
                  <a:gd name="connsiteY29" fmla="*/ 1330097 h 3861475"/>
                  <a:gd name="connsiteX30" fmla="*/ 2460414 w 3548024"/>
                  <a:gd name="connsiteY30" fmla="*/ 1157377 h 3861475"/>
                  <a:gd name="connsiteX31" fmla="*/ 2541694 w 3548024"/>
                  <a:gd name="connsiteY31" fmla="*/ 862737 h 3861475"/>
                  <a:gd name="connsiteX32" fmla="*/ 2643294 w 3548024"/>
                  <a:gd name="connsiteY32" fmla="*/ 771297 h 3861475"/>
                  <a:gd name="connsiteX33" fmla="*/ 2724574 w 3548024"/>
                  <a:gd name="connsiteY33" fmla="*/ 679857 h 3861475"/>
                  <a:gd name="connsiteX34" fmla="*/ 2734734 w 3548024"/>
                  <a:gd name="connsiteY34" fmla="*/ 629057 h 3861475"/>
                  <a:gd name="connsiteX35" fmla="*/ 2694094 w 3548024"/>
                  <a:gd name="connsiteY35" fmla="*/ 649377 h 3861475"/>
                  <a:gd name="connsiteX36" fmla="*/ 2622974 w 3548024"/>
                  <a:gd name="connsiteY36" fmla="*/ 730657 h 3861475"/>
                  <a:gd name="connsiteX37" fmla="*/ 2562014 w 3548024"/>
                  <a:gd name="connsiteY37" fmla="*/ 761137 h 3861475"/>
                  <a:gd name="connsiteX38" fmla="*/ 2673774 w 3548024"/>
                  <a:gd name="connsiteY38" fmla="*/ 456337 h 3861475"/>
                  <a:gd name="connsiteX39" fmla="*/ 2724574 w 3548024"/>
                  <a:gd name="connsiteY39" fmla="*/ 222657 h 3861475"/>
                  <a:gd name="connsiteX40" fmla="*/ 2683934 w 3548024"/>
                  <a:gd name="connsiteY40" fmla="*/ 212497 h 3861475"/>
                  <a:gd name="connsiteX41" fmla="*/ 2663614 w 3548024"/>
                  <a:gd name="connsiteY41" fmla="*/ 324257 h 3861475"/>
                  <a:gd name="connsiteX42" fmla="*/ 2612814 w 3548024"/>
                  <a:gd name="connsiteY42" fmla="*/ 496977 h 3861475"/>
                  <a:gd name="connsiteX43" fmla="*/ 2592494 w 3548024"/>
                  <a:gd name="connsiteY43" fmla="*/ 496977 h 3861475"/>
                  <a:gd name="connsiteX44" fmla="*/ 2551854 w 3548024"/>
                  <a:gd name="connsiteY44" fmla="*/ 354737 h 3861475"/>
                  <a:gd name="connsiteX45" fmla="*/ 2521374 w 3548024"/>
                  <a:gd name="connsiteY45" fmla="*/ 263297 h 3861475"/>
                  <a:gd name="connsiteX46" fmla="*/ 2490894 w 3548024"/>
                  <a:gd name="connsiteY46" fmla="*/ 293777 h 3861475"/>
                  <a:gd name="connsiteX47" fmla="*/ 2511214 w 3548024"/>
                  <a:gd name="connsiteY47" fmla="*/ 354737 h 3861475"/>
                  <a:gd name="connsiteX48" fmla="*/ 2541694 w 3548024"/>
                  <a:gd name="connsiteY48" fmla="*/ 466497 h 3861475"/>
                  <a:gd name="connsiteX49" fmla="*/ 2562014 w 3548024"/>
                  <a:gd name="connsiteY49" fmla="*/ 557937 h 3861475"/>
                  <a:gd name="connsiteX50" fmla="*/ 2572174 w 3548024"/>
                  <a:gd name="connsiteY50" fmla="*/ 588417 h 3861475"/>
                  <a:gd name="connsiteX51" fmla="*/ 2490894 w 3548024"/>
                  <a:gd name="connsiteY51" fmla="*/ 822097 h 3861475"/>
                  <a:gd name="connsiteX52" fmla="*/ 2419774 w 3548024"/>
                  <a:gd name="connsiteY52" fmla="*/ 1076097 h 3861475"/>
                  <a:gd name="connsiteX53" fmla="*/ 2358814 w 3548024"/>
                  <a:gd name="connsiteY53" fmla="*/ 1045617 h 3861475"/>
                  <a:gd name="connsiteX54" fmla="*/ 2257214 w 3548024"/>
                  <a:gd name="connsiteY54" fmla="*/ 872897 h 3861475"/>
                  <a:gd name="connsiteX55" fmla="*/ 2216574 w 3548024"/>
                  <a:gd name="connsiteY55" fmla="*/ 791617 h 3861475"/>
                  <a:gd name="connsiteX56" fmla="*/ 2196254 w 3548024"/>
                  <a:gd name="connsiteY56" fmla="*/ 822097 h 3861475"/>
                  <a:gd name="connsiteX57" fmla="*/ 2236894 w 3548024"/>
                  <a:gd name="connsiteY57" fmla="*/ 923697 h 3861475"/>
                  <a:gd name="connsiteX58" fmla="*/ 2297854 w 3548024"/>
                  <a:gd name="connsiteY58" fmla="*/ 1035457 h 3861475"/>
                  <a:gd name="connsiteX59" fmla="*/ 2348654 w 3548024"/>
                  <a:gd name="connsiteY59" fmla="*/ 1116737 h 3861475"/>
                  <a:gd name="connsiteX60" fmla="*/ 2379134 w 3548024"/>
                  <a:gd name="connsiteY60" fmla="*/ 1147217 h 3861475"/>
                  <a:gd name="connsiteX61" fmla="*/ 2358814 w 3548024"/>
                  <a:gd name="connsiteY61" fmla="*/ 1258977 h 3861475"/>
                  <a:gd name="connsiteX62" fmla="*/ 2257214 w 3548024"/>
                  <a:gd name="connsiteY62" fmla="*/ 1604417 h 3861475"/>
                  <a:gd name="connsiteX63" fmla="*/ 2206414 w 3548024"/>
                  <a:gd name="connsiteY63" fmla="*/ 1858417 h 3861475"/>
                  <a:gd name="connsiteX64" fmla="*/ 2155614 w 3548024"/>
                  <a:gd name="connsiteY64" fmla="*/ 2000657 h 3861475"/>
                  <a:gd name="connsiteX65" fmla="*/ 2084494 w 3548024"/>
                  <a:gd name="connsiteY65" fmla="*/ 2020977 h 3861475"/>
                  <a:gd name="connsiteX66" fmla="*/ 2043854 w 3548024"/>
                  <a:gd name="connsiteY66" fmla="*/ 1868577 h 3861475"/>
                  <a:gd name="connsiteX67" fmla="*/ 1952414 w 3548024"/>
                  <a:gd name="connsiteY67" fmla="*/ 1533297 h 3861475"/>
                  <a:gd name="connsiteX68" fmla="*/ 1840654 w 3548024"/>
                  <a:gd name="connsiteY68" fmla="*/ 1076097 h 3861475"/>
                  <a:gd name="connsiteX69" fmla="*/ 1800014 w 3548024"/>
                  <a:gd name="connsiteY69" fmla="*/ 618897 h 3861475"/>
                  <a:gd name="connsiteX70" fmla="*/ 1867129 w 3548024"/>
                  <a:gd name="connsiteY70" fmla="*/ 38001 h 3861475"/>
                  <a:gd name="connsiteX71" fmla="*/ 1795121 w 3548024"/>
                  <a:gd name="connsiteY71" fmla="*/ 110009 h 3861475"/>
                  <a:gd name="connsiteX72" fmla="*/ 1759374 w 3548024"/>
                  <a:gd name="connsiteY72" fmla="*/ 547777 h 3861475"/>
                  <a:gd name="connsiteX73" fmla="*/ 1759374 w 3548024"/>
                  <a:gd name="connsiteY73" fmla="*/ 740817 h 3861475"/>
                  <a:gd name="connsiteX74" fmla="*/ 1769534 w 3548024"/>
                  <a:gd name="connsiteY74" fmla="*/ 852577 h 3861475"/>
                  <a:gd name="connsiteX75" fmla="*/ 1728894 w 3548024"/>
                  <a:gd name="connsiteY75" fmla="*/ 791617 h 3861475"/>
                  <a:gd name="connsiteX76" fmla="*/ 1617134 w 3548024"/>
                  <a:gd name="connsiteY76" fmla="*/ 588417 h 3861475"/>
                  <a:gd name="connsiteX77" fmla="*/ 1566334 w 3548024"/>
                  <a:gd name="connsiteY77" fmla="*/ 324257 h 3861475"/>
                  <a:gd name="connsiteX78" fmla="*/ 1535854 w 3548024"/>
                  <a:gd name="connsiteY78" fmla="*/ 242977 h 3861475"/>
                  <a:gd name="connsiteX79" fmla="*/ 1515534 w 3548024"/>
                  <a:gd name="connsiteY79" fmla="*/ 303937 h 3861475"/>
                  <a:gd name="connsiteX80" fmla="*/ 1546014 w 3548024"/>
                  <a:gd name="connsiteY80" fmla="*/ 547777 h 3861475"/>
                  <a:gd name="connsiteX81" fmla="*/ 1566334 w 3548024"/>
                  <a:gd name="connsiteY81" fmla="*/ 608737 h 3861475"/>
                  <a:gd name="connsiteX82" fmla="*/ 1535854 w 3548024"/>
                  <a:gd name="connsiteY82" fmla="*/ 598577 h 3861475"/>
                  <a:gd name="connsiteX83" fmla="*/ 1434254 w 3548024"/>
                  <a:gd name="connsiteY83" fmla="*/ 517297 h 3861475"/>
                  <a:gd name="connsiteX84" fmla="*/ 1322494 w 3548024"/>
                  <a:gd name="connsiteY84" fmla="*/ 456337 h 3861475"/>
                  <a:gd name="connsiteX85" fmla="*/ 1312334 w 3548024"/>
                  <a:gd name="connsiteY85" fmla="*/ 486817 h 3861475"/>
                  <a:gd name="connsiteX86" fmla="*/ 1424094 w 3548024"/>
                  <a:gd name="connsiteY86" fmla="*/ 578257 h 3861475"/>
                  <a:gd name="connsiteX87" fmla="*/ 1566334 w 3548024"/>
                  <a:gd name="connsiteY87" fmla="*/ 659537 h 3861475"/>
                  <a:gd name="connsiteX88" fmla="*/ 1596814 w 3548024"/>
                  <a:gd name="connsiteY88" fmla="*/ 679857 h 3861475"/>
                  <a:gd name="connsiteX89" fmla="*/ 1678094 w 3548024"/>
                  <a:gd name="connsiteY89" fmla="*/ 811937 h 3861475"/>
                  <a:gd name="connsiteX90" fmla="*/ 1759374 w 3548024"/>
                  <a:gd name="connsiteY90" fmla="*/ 913537 h 3861475"/>
                  <a:gd name="connsiteX91" fmla="*/ 1779694 w 3548024"/>
                  <a:gd name="connsiteY91" fmla="*/ 1025297 h 3861475"/>
                  <a:gd name="connsiteX92" fmla="*/ 1810174 w 3548024"/>
                  <a:gd name="connsiteY92" fmla="*/ 1218337 h 3861475"/>
                  <a:gd name="connsiteX93" fmla="*/ 1871134 w 3548024"/>
                  <a:gd name="connsiteY93" fmla="*/ 1492657 h 3861475"/>
                  <a:gd name="connsiteX94" fmla="*/ 1850814 w 3548024"/>
                  <a:gd name="connsiteY94" fmla="*/ 1492657 h 3861475"/>
                  <a:gd name="connsiteX95" fmla="*/ 1586654 w 3548024"/>
                  <a:gd name="connsiteY95" fmla="*/ 1319937 h 3861475"/>
                  <a:gd name="connsiteX96" fmla="*/ 1403774 w 3548024"/>
                  <a:gd name="connsiteY96" fmla="*/ 1096417 h 3861475"/>
                  <a:gd name="connsiteX97" fmla="*/ 1322494 w 3548024"/>
                  <a:gd name="connsiteY97" fmla="*/ 964337 h 3861475"/>
                  <a:gd name="connsiteX98" fmla="*/ 1302174 w 3548024"/>
                  <a:gd name="connsiteY98" fmla="*/ 801777 h 3861475"/>
                  <a:gd name="connsiteX99" fmla="*/ 1281854 w 3548024"/>
                  <a:gd name="connsiteY99" fmla="*/ 771297 h 3861475"/>
                  <a:gd name="connsiteX100" fmla="*/ 1251374 w 3548024"/>
                  <a:gd name="connsiteY100" fmla="*/ 852577 h 3861475"/>
                  <a:gd name="connsiteX101" fmla="*/ 1261534 w 3548024"/>
                  <a:gd name="connsiteY101" fmla="*/ 954177 h 3861475"/>
                  <a:gd name="connsiteX102" fmla="*/ 1180254 w 3548024"/>
                  <a:gd name="connsiteY102" fmla="*/ 872897 h 3861475"/>
                  <a:gd name="connsiteX103" fmla="*/ 1007534 w 3548024"/>
                  <a:gd name="connsiteY103" fmla="*/ 690017 h 3861475"/>
                  <a:gd name="connsiteX104" fmla="*/ 936414 w 3548024"/>
                  <a:gd name="connsiteY104" fmla="*/ 557937 h 3861475"/>
                  <a:gd name="connsiteX105" fmla="*/ 885614 w 3548024"/>
                  <a:gd name="connsiteY105" fmla="*/ 476657 h 3861475"/>
                  <a:gd name="connsiteX106" fmla="*/ 855134 w 3548024"/>
                  <a:gd name="connsiteY106" fmla="*/ 476657 h 3861475"/>
                  <a:gd name="connsiteX107" fmla="*/ 875454 w 3548024"/>
                  <a:gd name="connsiteY107" fmla="*/ 547777 h 3861475"/>
                  <a:gd name="connsiteX108" fmla="*/ 977054 w 3548024"/>
                  <a:gd name="connsiteY108" fmla="*/ 730657 h 3861475"/>
                  <a:gd name="connsiteX109" fmla="*/ 1078654 w 3548024"/>
                  <a:gd name="connsiteY109" fmla="*/ 832257 h 3861475"/>
                  <a:gd name="connsiteX110" fmla="*/ 1007534 w 3548024"/>
                  <a:gd name="connsiteY110" fmla="*/ 832257 h 3861475"/>
                  <a:gd name="connsiteX111" fmla="*/ 844974 w 3548024"/>
                  <a:gd name="connsiteY111" fmla="*/ 761137 h 3861475"/>
                  <a:gd name="connsiteX112" fmla="*/ 824654 w 3548024"/>
                  <a:gd name="connsiteY112" fmla="*/ 781457 h 3861475"/>
                  <a:gd name="connsiteX113" fmla="*/ 916094 w 3548024"/>
                  <a:gd name="connsiteY113" fmla="*/ 832257 h 3861475"/>
                  <a:gd name="connsiteX114" fmla="*/ 1068494 w 3548024"/>
                  <a:gd name="connsiteY114" fmla="*/ 893217 h 3861475"/>
                  <a:gd name="connsiteX115" fmla="*/ 1119294 w 3548024"/>
                  <a:gd name="connsiteY115" fmla="*/ 903377 h 3861475"/>
                  <a:gd name="connsiteX116" fmla="*/ 1241214 w 3548024"/>
                  <a:gd name="connsiteY116" fmla="*/ 1004977 h 3861475"/>
                  <a:gd name="connsiteX117" fmla="*/ 1281854 w 3548024"/>
                  <a:gd name="connsiteY117" fmla="*/ 1035457 h 3861475"/>
                  <a:gd name="connsiteX118" fmla="*/ 1393614 w 3548024"/>
                  <a:gd name="connsiteY118" fmla="*/ 1167537 h 3861475"/>
                  <a:gd name="connsiteX119" fmla="*/ 1495214 w 3548024"/>
                  <a:gd name="connsiteY119" fmla="*/ 1299617 h 3861475"/>
                  <a:gd name="connsiteX120" fmla="*/ 1678094 w 3548024"/>
                  <a:gd name="connsiteY120" fmla="*/ 1472337 h 3861475"/>
                  <a:gd name="connsiteX121" fmla="*/ 1840654 w 3548024"/>
                  <a:gd name="connsiteY121" fmla="*/ 1604417 h 3861475"/>
                  <a:gd name="connsiteX122" fmla="*/ 1860974 w 3548024"/>
                  <a:gd name="connsiteY122" fmla="*/ 1655217 h 3861475"/>
                  <a:gd name="connsiteX123" fmla="*/ 1881294 w 3548024"/>
                  <a:gd name="connsiteY123" fmla="*/ 1807617 h 3861475"/>
                  <a:gd name="connsiteX124" fmla="*/ 1891454 w 3548024"/>
                  <a:gd name="connsiteY124" fmla="*/ 1899057 h 3861475"/>
                  <a:gd name="connsiteX125" fmla="*/ 1881294 w 3548024"/>
                  <a:gd name="connsiteY125" fmla="*/ 2061617 h 3861475"/>
                  <a:gd name="connsiteX126" fmla="*/ 1769534 w 3548024"/>
                  <a:gd name="connsiteY126" fmla="*/ 2010817 h 3861475"/>
                  <a:gd name="connsiteX127" fmla="*/ 1495214 w 3548024"/>
                  <a:gd name="connsiteY127" fmla="*/ 1960017 h 3861475"/>
                  <a:gd name="connsiteX128" fmla="*/ 1251374 w 3548024"/>
                  <a:gd name="connsiteY128" fmla="*/ 1888897 h 3861475"/>
                  <a:gd name="connsiteX129" fmla="*/ 895774 w 3548024"/>
                  <a:gd name="connsiteY129" fmla="*/ 1756817 h 3861475"/>
                  <a:gd name="connsiteX130" fmla="*/ 662094 w 3548024"/>
                  <a:gd name="connsiteY130" fmla="*/ 1523137 h 3861475"/>
                  <a:gd name="connsiteX131" fmla="*/ 509694 w 3548024"/>
                  <a:gd name="connsiteY131" fmla="*/ 1319937 h 3861475"/>
                  <a:gd name="connsiteX132" fmla="*/ 418254 w 3548024"/>
                  <a:gd name="connsiteY132" fmla="*/ 1218337 h 3861475"/>
                  <a:gd name="connsiteX133" fmla="*/ 357294 w 3548024"/>
                  <a:gd name="connsiteY133" fmla="*/ 1228497 h 3861475"/>
                  <a:gd name="connsiteX134" fmla="*/ 438574 w 3548024"/>
                  <a:gd name="connsiteY134" fmla="*/ 1319937 h 3861475"/>
                  <a:gd name="connsiteX135" fmla="*/ 560494 w 3548024"/>
                  <a:gd name="connsiteY135" fmla="*/ 1502817 h 3861475"/>
                  <a:gd name="connsiteX136" fmla="*/ 621454 w 3548024"/>
                  <a:gd name="connsiteY136" fmla="*/ 1584097 h 3861475"/>
                  <a:gd name="connsiteX137" fmla="*/ 550334 w 3548024"/>
                  <a:gd name="connsiteY137" fmla="*/ 1573937 h 3861475"/>
                  <a:gd name="connsiteX138" fmla="*/ 377614 w 3548024"/>
                  <a:gd name="connsiteY138" fmla="*/ 1482497 h 3861475"/>
                  <a:gd name="connsiteX139" fmla="*/ 204894 w 3548024"/>
                  <a:gd name="connsiteY139" fmla="*/ 1360577 h 3861475"/>
                  <a:gd name="connsiteX140" fmla="*/ 42334 w 3548024"/>
                  <a:gd name="connsiteY140" fmla="*/ 1228497 h 3861475"/>
                  <a:gd name="connsiteX141" fmla="*/ 1694 w 3548024"/>
                  <a:gd name="connsiteY141" fmla="*/ 1238657 h 3861475"/>
                  <a:gd name="connsiteX142" fmla="*/ 82974 w 3548024"/>
                  <a:gd name="connsiteY142" fmla="*/ 1309777 h 3861475"/>
                  <a:gd name="connsiteX143" fmla="*/ 357294 w 3548024"/>
                  <a:gd name="connsiteY143" fmla="*/ 1533297 h 3861475"/>
                  <a:gd name="connsiteX144" fmla="*/ 601134 w 3548024"/>
                  <a:gd name="connsiteY144" fmla="*/ 1645057 h 3861475"/>
                  <a:gd name="connsiteX145" fmla="*/ 702734 w 3548024"/>
                  <a:gd name="connsiteY145" fmla="*/ 1665377 h 3861475"/>
                  <a:gd name="connsiteX146" fmla="*/ 753534 w 3548024"/>
                  <a:gd name="connsiteY146" fmla="*/ 1726337 h 3861475"/>
                  <a:gd name="connsiteX147" fmla="*/ 814494 w 3548024"/>
                  <a:gd name="connsiteY147" fmla="*/ 1777137 h 3861475"/>
                  <a:gd name="connsiteX148" fmla="*/ 905934 w 3548024"/>
                  <a:gd name="connsiteY148" fmla="*/ 1827937 h 3861475"/>
                  <a:gd name="connsiteX149" fmla="*/ 1231054 w 3548024"/>
                  <a:gd name="connsiteY149" fmla="*/ 1949857 h 3861475"/>
                  <a:gd name="connsiteX150" fmla="*/ 1535854 w 3548024"/>
                  <a:gd name="connsiteY150" fmla="*/ 2061617 h 3861475"/>
                  <a:gd name="connsiteX151" fmla="*/ 1647614 w 3548024"/>
                  <a:gd name="connsiteY151" fmla="*/ 2132737 h 3861475"/>
                  <a:gd name="connsiteX152" fmla="*/ 1464734 w 3548024"/>
                  <a:gd name="connsiteY152" fmla="*/ 2102257 h 3861475"/>
                  <a:gd name="connsiteX153" fmla="*/ 1281854 w 3548024"/>
                  <a:gd name="connsiteY153" fmla="*/ 2102257 h 3861475"/>
                  <a:gd name="connsiteX154" fmla="*/ 1048174 w 3548024"/>
                  <a:gd name="connsiteY154" fmla="*/ 2081937 h 3861475"/>
                  <a:gd name="connsiteX155" fmla="*/ 804334 w 3548024"/>
                  <a:gd name="connsiteY155" fmla="*/ 2010817 h 3861475"/>
                  <a:gd name="connsiteX156" fmla="*/ 540174 w 3548024"/>
                  <a:gd name="connsiteY156" fmla="*/ 1919377 h 3861475"/>
                  <a:gd name="connsiteX157" fmla="*/ 509694 w 3548024"/>
                  <a:gd name="connsiteY157" fmla="*/ 1909217 h 3861475"/>
                  <a:gd name="connsiteX158" fmla="*/ 377614 w 3548024"/>
                  <a:gd name="connsiteY158" fmla="*/ 1817777 h 3861475"/>
                  <a:gd name="connsiteX159" fmla="*/ 336974 w 3548024"/>
                  <a:gd name="connsiteY159" fmla="*/ 1827937 h 3861475"/>
                  <a:gd name="connsiteX160" fmla="*/ 469054 w 3548024"/>
                  <a:gd name="connsiteY160" fmla="*/ 1949857 h 3861475"/>
                  <a:gd name="connsiteX161" fmla="*/ 723054 w 3548024"/>
                  <a:gd name="connsiteY161" fmla="*/ 2031137 h 3861475"/>
                  <a:gd name="connsiteX162" fmla="*/ 601134 w 3548024"/>
                  <a:gd name="connsiteY162" fmla="*/ 2031137 h 3861475"/>
                  <a:gd name="connsiteX163" fmla="*/ 469054 w 3548024"/>
                  <a:gd name="connsiteY163" fmla="*/ 2020977 h 3861475"/>
                  <a:gd name="connsiteX164" fmla="*/ 469054 w 3548024"/>
                  <a:gd name="connsiteY164" fmla="*/ 2071777 h 3861475"/>
                  <a:gd name="connsiteX165" fmla="*/ 580814 w 3548024"/>
                  <a:gd name="connsiteY165" fmla="*/ 2071777 h 3861475"/>
                  <a:gd name="connsiteX166" fmla="*/ 784014 w 3548024"/>
                  <a:gd name="connsiteY166" fmla="*/ 2071777 h 3861475"/>
                  <a:gd name="connsiteX167" fmla="*/ 987214 w 3548024"/>
                  <a:gd name="connsiteY167" fmla="*/ 2112417 h 3861475"/>
                  <a:gd name="connsiteX168" fmla="*/ 1261534 w 3548024"/>
                  <a:gd name="connsiteY168" fmla="*/ 2132737 h 3861475"/>
                  <a:gd name="connsiteX169" fmla="*/ 1578766 w 3548024"/>
                  <a:gd name="connsiteY169" fmla="*/ 2175010 h 3861475"/>
                  <a:gd name="connsiteX170" fmla="*/ 1739054 w 3548024"/>
                  <a:gd name="connsiteY170" fmla="*/ 2305457 h 3861475"/>
                  <a:gd name="connsiteX171" fmla="*/ 1789854 w 3548024"/>
                  <a:gd name="connsiteY171" fmla="*/ 2437537 h 3861475"/>
                  <a:gd name="connsiteX172" fmla="*/ 1800014 w 3548024"/>
                  <a:gd name="connsiteY172" fmla="*/ 2681377 h 3861475"/>
                  <a:gd name="connsiteX173" fmla="*/ 1779694 w 3548024"/>
                  <a:gd name="connsiteY173" fmla="*/ 2935377 h 3861475"/>
                  <a:gd name="connsiteX174" fmla="*/ 1728894 w 3548024"/>
                  <a:gd name="connsiteY174" fmla="*/ 3230017 h 3861475"/>
                  <a:gd name="connsiteX175" fmla="*/ 1678094 w 3548024"/>
                  <a:gd name="connsiteY175" fmla="*/ 3524657 h 3861475"/>
                  <a:gd name="connsiteX176" fmla="*/ 1627294 w 3548024"/>
                  <a:gd name="connsiteY176" fmla="*/ 3768497 h 3861475"/>
                  <a:gd name="connsiteX177" fmla="*/ 1820334 w 3548024"/>
                  <a:gd name="connsiteY177" fmla="*/ 3849777 h 3861475"/>
                  <a:gd name="connsiteX178" fmla="*/ 2114974 w 3548024"/>
                  <a:gd name="connsiteY178" fmla="*/ 3859937 h 3861475"/>
                  <a:gd name="connsiteX179" fmla="*/ 2274667 w 3548024"/>
                  <a:gd name="connsiteY179" fmla="*/ 3839765 h 3861475"/>
                  <a:gd name="connsiteX180" fmla="*/ 2287356 w 3548024"/>
                  <a:gd name="connsiteY180" fmla="*/ 3742447 h 3861475"/>
                  <a:gd name="connsiteX181" fmla="*/ 2232894 w 3548024"/>
                  <a:gd name="connsiteY181" fmla="*/ 3374722 h 3861475"/>
                  <a:gd name="connsiteX0" fmla="*/ 2224448 w 3548024"/>
                  <a:gd name="connsiteY0" fmla="*/ 3383831 h 3861475"/>
                  <a:gd name="connsiteX1" fmla="*/ 2198719 w 3548024"/>
                  <a:gd name="connsiteY1" fmla="*/ 2548406 h 3861475"/>
                  <a:gd name="connsiteX2" fmla="*/ 2298846 w 3548024"/>
                  <a:gd name="connsiteY2" fmla="*/ 2247018 h 3861475"/>
                  <a:gd name="connsiteX3" fmla="*/ 2622974 w 3548024"/>
                  <a:gd name="connsiteY3" fmla="*/ 2020977 h 3861475"/>
                  <a:gd name="connsiteX4" fmla="*/ 3009054 w 3548024"/>
                  <a:gd name="connsiteY4" fmla="*/ 1797457 h 3861475"/>
                  <a:gd name="connsiteX5" fmla="*/ 3283374 w 3548024"/>
                  <a:gd name="connsiteY5" fmla="*/ 1685697 h 3861475"/>
                  <a:gd name="connsiteX6" fmla="*/ 3466254 w 3548024"/>
                  <a:gd name="connsiteY6" fmla="*/ 1573937 h 3861475"/>
                  <a:gd name="connsiteX7" fmla="*/ 3547534 w 3548024"/>
                  <a:gd name="connsiteY7" fmla="*/ 1462177 h 3861475"/>
                  <a:gd name="connsiteX8" fmla="*/ 3496734 w 3548024"/>
                  <a:gd name="connsiteY8" fmla="*/ 1452017 h 3861475"/>
                  <a:gd name="connsiteX9" fmla="*/ 3425614 w 3548024"/>
                  <a:gd name="connsiteY9" fmla="*/ 1553617 h 3861475"/>
                  <a:gd name="connsiteX10" fmla="*/ 3232574 w 3548024"/>
                  <a:gd name="connsiteY10" fmla="*/ 1655217 h 3861475"/>
                  <a:gd name="connsiteX11" fmla="*/ 2917614 w 3548024"/>
                  <a:gd name="connsiteY11" fmla="*/ 1787297 h 3861475"/>
                  <a:gd name="connsiteX12" fmla="*/ 2887134 w 3548024"/>
                  <a:gd name="connsiteY12" fmla="*/ 1777137 h 3861475"/>
                  <a:gd name="connsiteX13" fmla="*/ 2917614 w 3548024"/>
                  <a:gd name="connsiteY13" fmla="*/ 1665377 h 3861475"/>
                  <a:gd name="connsiteX14" fmla="*/ 2978574 w 3548024"/>
                  <a:gd name="connsiteY14" fmla="*/ 1502817 h 3861475"/>
                  <a:gd name="connsiteX15" fmla="*/ 2978574 w 3548024"/>
                  <a:gd name="connsiteY15" fmla="*/ 1452017 h 3861475"/>
                  <a:gd name="connsiteX16" fmla="*/ 2927774 w 3548024"/>
                  <a:gd name="connsiteY16" fmla="*/ 1462177 h 3861475"/>
                  <a:gd name="connsiteX17" fmla="*/ 2897294 w 3548024"/>
                  <a:gd name="connsiteY17" fmla="*/ 1543457 h 3861475"/>
                  <a:gd name="connsiteX18" fmla="*/ 2816014 w 3548024"/>
                  <a:gd name="connsiteY18" fmla="*/ 1766977 h 3861475"/>
                  <a:gd name="connsiteX19" fmla="*/ 2785534 w 3548024"/>
                  <a:gd name="connsiteY19" fmla="*/ 1848257 h 3861475"/>
                  <a:gd name="connsiteX20" fmla="*/ 2586878 w 3548024"/>
                  <a:gd name="connsiteY20" fmla="*/ 1958986 h 3861475"/>
                  <a:gd name="connsiteX21" fmla="*/ 2368974 w 3548024"/>
                  <a:gd name="connsiteY21" fmla="*/ 2081937 h 3861475"/>
                  <a:gd name="connsiteX22" fmla="*/ 2226734 w 3548024"/>
                  <a:gd name="connsiteY22" fmla="*/ 2193697 h 3861475"/>
                  <a:gd name="connsiteX23" fmla="*/ 2308014 w 3548024"/>
                  <a:gd name="connsiteY23" fmla="*/ 1848257 h 3861475"/>
                  <a:gd name="connsiteX24" fmla="*/ 2379134 w 3548024"/>
                  <a:gd name="connsiteY24" fmla="*/ 1462177 h 3861475"/>
                  <a:gd name="connsiteX25" fmla="*/ 2592494 w 3548024"/>
                  <a:gd name="connsiteY25" fmla="*/ 1238657 h 3861475"/>
                  <a:gd name="connsiteX26" fmla="*/ 2663614 w 3548024"/>
                  <a:gd name="connsiteY26" fmla="*/ 1076097 h 3861475"/>
                  <a:gd name="connsiteX27" fmla="*/ 2622974 w 3548024"/>
                  <a:gd name="connsiteY27" fmla="*/ 1076097 h 3861475"/>
                  <a:gd name="connsiteX28" fmla="*/ 2562014 w 3548024"/>
                  <a:gd name="connsiteY28" fmla="*/ 1208177 h 3861475"/>
                  <a:gd name="connsiteX29" fmla="*/ 2409614 w 3548024"/>
                  <a:gd name="connsiteY29" fmla="*/ 1330097 h 3861475"/>
                  <a:gd name="connsiteX30" fmla="*/ 2460414 w 3548024"/>
                  <a:gd name="connsiteY30" fmla="*/ 1157377 h 3861475"/>
                  <a:gd name="connsiteX31" fmla="*/ 2541694 w 3548024"/>
                  <a:gd name="connsiteY31" fmla="*/ 862737 h 3861475"/>
                  <a:gd name="connsiteX32" fmla="*/ 2643294 w 3548024"/>
                  <a:gd name="connsiteY32" fmla="*/ 771297 h 3861475"/>
                  <a:gd name="connsiteX33" fmla="*/ 2724574 w 3548024"/>
                  <a:gd name="connsiteY33" fmla="*/ 679857 h 3861475"/>
                  <a:gd name="connsiteX34" fmla="*/ 2734734 w 3548024"/>
                  <a:gd name="connsiteY34" fmla="*/ 629057 h 3861475"/>
                  <a:gd name="connsiteX35" fmla="*/ 2694094 w 3548024"/>
                  <a:gd name="connsiteY35" fmla="*/ 649377 h 3861475"/>
                  <a:gd name="connsiteX36" fmla="*/ 2622974 w 3548024"/>
                  <a:gd name="connsiteY36" fmla="*/ 730657 h 3861475"/>
                  <a:gd name="connsiteX37" fmla="*/ 2562014 w 3548024"/>
                  <a:gd name="connsiteY37" fmla="*/ 761137 h 3861475"/>
                  <a:gd name="connsiteX38" fmla="*/ 2673774 w 3548024"/>
                  <a:gd name="connsiteY38" fmla="*/ 456337 h 3861475"/>
                  <a:gd name="connsiteX39" fmla="*/ 2724574 w 3548024"/>
                  <a:gd name="connsiteY39" fmla="*/ 222657 h 3861475"/>
                  <a:gd name="connsiteX40" fmla="*/ 2683934 w 3548024"/>
                  <a:gd name="connsiteY40" fmla="*/ 212497 h 3861475"/>
                  <a:gd name="connsiteX41" fmla="*/ 2663614 w 3548024"/>
                  <a:gd name="connsiteY41" fmla="*/ 324257 h 3861475"/>
                  <a:gd name="connsiteX42" fmla="*/ 2612814 w 3548024"/>
                  <a:gd name="connsiteY42" fmla="*/ 496977 h 3861475"/>
                  <a:gd name="connsiteX43" fmla="*/ 2592494 w 3548024"/>
                  <a:gd name="connsiteY43" fmla="*/ 496977 h 3861475"/>
                  <a:gd name="connsiteX44" fmla="*/ 2551854 w 3548024"/>
                  <a:gd name="connsiteY44" fmla="*/ 354737 h 3861475"/>
                  <a:gd name="connsiteX45" fmla="*/ 2521374 w 3548024"/>
                  <a:gd name="connsiteY45" fmla="*/ 263297 h 3861475"/>
                  <a:gd name="connsiteX46" fmla="*/ 2490894 w 3548024"/>
                  <a:gd name="connsiteY46" fmla="*/ 293777 h 3861475"/>
                  <a:gd name="connsiteX47" fmla="*/ 2511214 w 3548024"/>
                  <a:gd name="connsiteY47" fmla="*/ 354737 h 3861475"/>
                  <a:gd name="connsiteX48" fmla="*/ 2541694 w 3548024"/>
                  <a:gd name="connsiteY48" fmla="*/ 466497 h 3861475"/>
                  <a:gd name="connsiteX49" fmla="*/ 2562014 w 3548024"/>
                  <a:gd name="connsiteY49" fmla="*/ 557937 h 3861475"/>
                  <a:gd name="connsiteX50" fmla="*/ 2572174 w 3548024"/>
                  <a:gd name="connsiteY50" fmla="*/ 588417 h 3861475"/>
                  <a:gd name="connsiteX51" fmla="*/ 2490894 w 3548024"/>
                  <a:gd name="connsiteY51" fmla="*/ 822097 h 3861475"/>
                  <a:gd name="connsiteX52" fmla="*/ 2419774 w 3548024"/>
                  <a:gd name="connsiteY52" fmla="*/ 1076097 h 3861475"/>
                  <a:gd name="connsiteX53" fmla="*/ 2358814 w 3548024"/>
                  <a:gd name="connsiteY53" fmla="*/ 1045617 h 3861475"/>
                  <a:gd name="connsiteX54" fmla="*/ 2257214 w 3548024"/>
                  <a:gd name="connsiteY54" fmla="*/ 872897 h 3861475"/>
                  <a:gd name="connsiteX55" fmla="*/ 2216574 w 3548024"/>
                  <a:gd name="connsiteY55" fmla="*/ 791617 h 3861475"/>
                  <a:gd name="connsiteX56" fmla="*/ 2196254 w 3548024"/>
                  <a:gd name="connsiteY56" fmla="*/ 822097 h 3861475"/>
                  <a:gd name="connsiteX57" fmla="*/ 2236894 w 3548024"/>
                  <a:gd name="connsiteY57" fmla="*/ 923697 h 3861475"/>
                  <a:gd name="connsiteX58" fmla="*/ 2297854 w 3548024"/>
                  <a:gd name="connsiteY58" fmla="*/ 1035457 h 3861475"/>
                  <a:gd name="connsiteX59" fmla="*/ 2348654 w 3548024"/>
                  <a:gd name="connsiteY59" fmla="*/ 1116737 h 3861475"/>
                  <a:gd name="connsiteX60" fmla="*/ 2379134 w 3548024"/>
                  <a:gd name="connsiteY60" fmla="*/ 1147217 h 3861475"/>
                  <a:gd name="connsiteX61" fmla="*/ 2358814 w 3548024"/>
                  <a:gd name="connsiteY61" fmla="*/ 1258977 h 3861475"/>
                  <a:gd name="connsiteX62" fmla="*/ 2257214 w 3548024"/>
                  <a:gd name="connsiteY62" fmla="*/ 1604417 h 3861475"/>
                  <a:gd name="connsiteX63" fmla="*/ 2206414 w 3548024"/>
                  <a:gd name="connsiteY63" fmla="*/ 1858417 h 3861475"/>
                  <a:gd name="connsiteX64" fmla="*/ 2155614 w 3548024"/>
                  <a:gd name="connsiteY64" fmla="*/ 2000657 h 3861475"/>
                  <a:gd name="connsiteX65" fmla="*/ 2084494 w 3548024"/>
                  <a:gd name="connsiteY65" fmla="*/ 2020977 h 3861475"/>
                  <a:gd name="connsiteX66" fmla="*/ 2043854 w 3548024"/>
                  <a:gd name="connsiteY66" fmla="*/ 1868577 h 3861475"/>
                  <a:gd name="connsiteX67" fmla="*/ 1952414 w 3548024"/>
                  <a:gd name="connsiteY67" fmla="*/ 1533297 h 3861475"/>
                  <a:gd name="connsiteX68" fmla="*/ 1840654 w 3548024"/>
                  <a:gd name="connsiteY68" fmla="*/ 1076097 h 3861475"/>
                  <a:gd name="connsiteX69" fmla="*/ 1800014 w 3548024"/>
                  <a:gd name="connsiteY69" fmla="*/ 618897 h 3861475"/>
                  <a:gd name="connsiteX70" fmla="*/ 1867129 w 3548024"/>
                  <a:gd name="connsiteY70" fmla="*/ 38001 h 3861475"/>
                  <a:gd name="connsiteX71" fmla="*/ 1795121 w 3548024"/>
                  <a:gd name="connsiteY71" fmla="*/ 110009 h 3861475"/>
                  <a:gd name="connsiteX72" fmla="*/ 1759374 w 3548024"/>
                  <a:gd name="connsiteY72" fmla="*/ 547777 h 3861475"/>
                  <a:gd name="connsiteX73" fmla="*/ 1759374 w 3548024"/>
                  <a:gd name="connsiteY73" fmla="*/ 740817 h 3861475"/>
                  <a:gd name="connsiteX74" fmla="*/ 1769534 w 3548024"/>
                  <a:gd name="connsiteY74" fmla="*/ 852577 h 3861475"/>
                  <a:gd name="connsiteX75" fmla="*/ 1728894 w 3548024"/>
                  <a:gd name="connsiteY75" fmla="*/ 791617 h 3861475"/>
                  <a:gd name="connsiteX76" fmla="*/ 1617134 w 3548024"/>
                  <a:gd name="connsiteY76" fmla="*/ 588417 h 3861475"/>
                  <a:gd name="connsiteX77" fmla="*/ 1566334 w 3548024"/>
                  <a:gd name="connsiteY77" fmla="*/ 324257 h 3861475"/>
                  <a:gd name="connsiteX78" fmla="*/ 1535854 w 3548024"/>
                  <a:gd name="connsiteY78" fmla="*/ 242977 h 3861475"/>
                  <a:gd name="connsiteX79" fmla="*/ 1515534 w 3548024"/>
                  <a:gd name="connsiteY79" fmla="*/ 303937 h 3861475"/>
                  <a:gd name="connsiteX80" fmla="*/ 1546014 w 3548024"/>
                  <a:gd name="connsiteY80" fmla="*/ 547777 h 3861475"/>
                  <a:gd name="connsiteX81" fmla="*/ 1566334 w 3548024"/>
                  <a:gd name="connsiteY81" fmla="*/ 608737 h 3861475"/>
                  <a:gd name="connsiteX82" fmla="*/ 1535854 w 3548024"/>
                  <a:gd name="connsiteY82" fmla="*/ 598577 h 3861475"/>
                  <a:gd name="connsiteX83" fmla="*/ 1434254 w 3548024"/>
                  <a:gd name="connsiteY83" fmla="*/ 517297 h 3861475"/>
                  <a:gd name="connsiteX84" fmla="*/ 1322494 w 3548024"/>
                  <a:gd name="connsiteY84" fmla="*/ 456337 h 3861475"/>
                  <a:gd name="connsiteX85" fmla="*/ 1312334 w 3548024"/>
                  <a:gd name="connsiteY85" fmla="*/ 486817 h 3861475"/>
                  <a:gd name="connsiteX86" fmla="*/ 1424094 w 3548024"/>
                  <a:gd name="connsiteY86" fmla="*/ 578257 h 3861475"/>
                  <a:gd name="connsiteX87" fmla="*/ 1566334 w 3548024"/>
                  <a:gd name="connsiteY87" fmla="*/ 659537 h 3861475"/>
                  <a:gd name="connsiteX88" fmla="*/ 1596814 w 3548024"/>
                  <a:gd name="connsiteY88" fmla="*/ 679857 h 3861475"/>
                  <a:gd name="connsiteX89" fmla="*/ 1678094 w 3548024"/>
                  <a:gd name="connsiteY89" fmla="*/ 811937 h 3861475"/>
                  <a:gd name="connsiteX90" fmla="*/ 1759374 w 3548024"/>
                  <a:gd name="connsiteY90" fmla="*/ 913537 h 3861475"/>
                  <a:gd name="connsiteX91" fmla="*/ 1779694 w 3548024"/>
                  <a:gd name="connsiteY91" fmla="*/ 1025297 h 3861475"/>
                  <a:gd name="connsiteX92" fmla="*/ 1810174 w 3548024"/>
                  <a:gd name="connsiteY92" fmla="*/ 1218337 h 3861475"/>
                  <a:gd name="connsiteX93" fmla="*/ 1871134 w 3548024"/>
                  <a:gd name="connsiteY93" fmla="*/ 1492657 h 3861475"/>
                  <a:gd name="connsiteX94" fmla="*/ 1850814 w 3548024"/>
                  <a:gd name="connsiteY94" fmla="*/ 1492657 h 3861475"/>
                  <a:gd name="connsiteX95" fmla="*/ 1586654 w 3548024"/>
                  <a:gd name="connsiteY95" fmla="*/ 1319937 h 3861475"/>
                  <a:gd name="connsiteX96" fmla="*/ 1403774 w 3548024"/>
                  <a:gd name="connsiteY96" fmla="*/ 1096417 h 3861475"/>
                  <a:gd name="connsiteX97" fmla="*/ 1322494 w 3548024"/>
                  <a:gd name="connsiteY97" fmla="*/ 964337 h 3861475"/>
                  <a:gd name="connsiteX98" fmla="*/ 1302174 w 3548024"/>
                  <a:gd name="connsiteY98" fmla="*/ 801777 h 3861475"/>
                  <a:gd name="connsiteX99" fmla="*/ 1281854 w 3548024"/>
                  <a:gd name="connsiteY99" fmla="*/ 771297 h 3861475"/>
                  <a:gd name="connsiteX100" fmla="*/ 1251374 w 3548024"/>
                  <a:gd name="connsiteY100" fmla="*/ 852577 h 3861475"/>
                  <a:gd name="connsiteX101" fmla="*/ 1261534 w 3548024"/>
                  <a:gd name="connsiteY101" fmla="*/ 954177 h 3861475"/>
                  <a:gd name="connsiteX102" fmla="*/ 1180254 w 3548024"/>
                  <a:gd name="connsiteY102" fmla="*/ 872897 h 3861475"/>
                  <a:gd name="connsiteX103" fmla="*/ 1007534 w 3548024"/>
                  <a:gd name="connsiteY103" fmla="*/ 690017 h 3861475"/>
                  <a:gd name="connsiteX104" fmla="*/ 936414 w 3548024"/>
                  <a:gd name="connsiteY104" fmla="*/ 557937 h 3861475"/>
                  <a:gd name="connsiteX105" fmla="*/ 885614 w 3548024"/>
                  <a:gd name="connsiteY105" fmla="*/ 476657 h 3861475"/>
                  <a:gd name="connsiteX106" fmla="*/ 855134 w 3548024"/>
                  <a:gd name="connsiteY106" fmla="*/ 476657 h 3861475"/>
                  <a:gd name="connsiteX107" fmla="*/ 875454 w 3548024"/>
                  <a:gd name="connsiteY107" fmla="*/ 547777 h 3861475"/>
                  <a:gd name="connsiteX108" fmla="*/ 977054 w 3548024"/>
                  <a:gd name="connsiteY108" fmla="*/ 730657 h 3861475"/>
                  <a:gd name="connsiteX109" fmla="*/ 1078654 w 3548024"/>
                  <a:gd name="connsiteY109" fmla="*/ 832257 h 3861475"/>
                  <a:gd name="connsiteX110" fmla="*/ 1007534 w 3548024"/>
                  <a:gd name="connsiteY110" fmla="*/ 832257 h 3861475"/>
                  <a:gd name="connsiteX111" fmla="*/ 844974 w 3548024"/>
                  <a:gd name="connsiteY111" fmla="*/ 761137 h 3861475"/>
                  <a:gd name="connsiteX112" fmla="*/ 824654 w 3548024"/>
                  <a:gd name="connsiteY112" fmla="*/ 781457 h 3861475"/>
                  <a:gd name="connsiteX113" fmla="*/ 916094 w 3548024"/>
                  <a:gd name="connsiteY113" fmla="*/ 832257 h 3861475"/>
                  <a:gd name="connsiteX114" fmla="*/ 1068494 w 3548024"/>
                  <a:gd name="connsiteY114" fmla="*/ 893217 h 3861475"/>
                  <a:gd name="connsiteX115" fmla="*/ 1119294 w 3548024"/>
                  <a:gd name="connsiteY115" fmla="*/ 903377 h 3861475"/>
                  <a:gd name="connsiteX116" fmla="*/ 1241214 w 3548024"/>
                  <a:gd name="connsiteY116" fmla="*/ 1004977 h 3861475"/>
                  <a:gd name="connsiteX117" fmla="*/ 1281854 w 3548024"/>
                  <a:gd name="connsiteY117" fmla="*/ 1035457 h 3861475"/>
                  <a:gd name="connsiteX118" fmla="*/ 1393614 w 3548024"/>
                  <a:gd name="connsiteY118" fmla="*/ 1167537 h 3861475"/>
                  <a:gd name="connsiteX119" fmla="*/ 1495214 w 3548024"/>
                  <a:gd name="connsiteY119" fmla="*/ 1299617 h 3861475"/>
                  <a:gd name="connsiteX120" fmla="*/ 1678094 w 3548024"/>
                  <a:gd name="connsiteY120" fmla="*/ 1472337 h 3861475"/>
                  <a:gd name="connsiteX121" fmla="*/ 1840654 w 3548024"/>
                  <a:gd name="connsiteY121" fmla="*/ 1604417 h 3861475"/>
                  <a:gd name="connsiteX122" fmla="*/ 1860974 w 3548024"/>
                  <a:gd name="connsiteY122" fmla="*/ 1655217 h 3861475"/>
                  <a:gd name="connsiteX123" fmla="*/ 1881294 w 3548024"/>
                  <a:gd name="connsiteY123" fmla="*/ 1807617 h 3861475"/>
                  <a:gd name="connsiteX124" fmla="*/ 1891454 w 3548024"/>
                  <a:gd name="connsiteY124" fmla="*/ 1899057 h 3861475"/>
                  <a:gd name="connsiteX125" fmla="*/ 1881294 w 3548024"/>
                  <a:gd name="connsiteY125" fmla="*/ 2061617 h 3861475"/>
                  <a:gd name="connsiteX126" fmla="*/ 1769534 w 3548024"/>
                  <a:gd name="connsiteY126" fmla="*/ 2010817 h 3861475"/>
                  <a:gd name="connsiteX127" fmla="*/ 1495214 w 3548024"/>
                  <a:gd name="connsiteY127" fmla="*/ 1960017 h 3861475"/>
                  <a:gd name="connsiteX128" fmla="*/ 1251374 w 3548024"/>
                  <a:gd name="connsiteY128" fmla="*/ 1888897 h 3861475"/>
                  <a:gd name="connsiteX129" fmla="*/ 895774 w 3548024"/>
                  <a:gd name="connsiteY129" fmla="*/ 1756817 h 3861475"/>
                  <a:gd name="connsiteX130" fmla="*/ 662094 w 3548024"/>
                  <a:gd name="connsiteY130" fmla="*/ 1523137 h 3861475"/>
                  <a:gd name="connsiteX131" fmla="*/ 509694 w 3548024"/>
                  <a:gd name="connsiteY131" fmla="*/ 1319937 h 3861475"/>
                  <a:gd name="connsiteX132" fmla="*/ 418254 w 3548024"/>
                  <a:gd name="connsiteY132" fmla="*/ 1218337 h 3861475"/>
                  <a:gd name="connsiteX133" fmla="*/ 357294 w 3548024"/>
                  <a:gd name="connsiteY133" fmla="*/ 1228497 h 3861475"/>
                  <a:gd name="connsiteX134" fmla="*/ 438574 w 3548024"/>
                  <a:gd name="connsiteY134" fmla="*/ 1319937 h 3861475"/>
                  <a:gd name="connsiteX135" fmla="*/ 560494 w 3548024"/>
                  <a:gd name="connsiteY135" fmla="*/ 1502817 h 3861475"/>
                  <a:gd name="connsiteX136" fmla="*/ 621454 w 3548024"/>
                  <a:gd name="connsiteY136" fmla="*/ 1584097 h 3861475"/>
                  <a:gd name="connsiteX137" fmla="*/ 550334 w 3548024"/>
                  <a:gd name="connsiteY137" fmla="*/ 1573937 h 3861475"/>
                  <a:gd name="connsiteX138" fmla="*/ 377614 w 3548024"/>
                  <a:gd name="connsiteY138" fmla="*/ 1482497 h 3861475"/>
                  <a:gd name="connsiteX139" fmla="*/ 204894 w 3548024"/>
                  <a:gd name="connsiteY139" fmla="*/ 1360577 h 3861475"/>
                  <a:gd name="connsiteX140" fmla="*/ 42334 w 3548024"/>
                  <a:gd name="connsiteY140" fmla="*/ 1228497 h 3861475"/>
                  <a:gd name="connsiteX141" fmla="*/ 1694 w 3548024"/>
                  <a:gd name="connsiteY141" fmla="*/ 1238657 h 3861475"/>
                  <a:gd name="connsiteX142" fmla="*/ 82974 w 3548024"/>
                  <a:gd name="connsiteY142" fmla="*/ 1309777 h 3861475"/>
                  <a:gd name="connsiteX143" fmla="*/ 357294 w 3548024"/>
                  <a:gd name="connsiteY143" fmla="*/ 1533297 h 3861475"/>
                  <a:gd name="connsiteX144" fmla="*/ 601134 w 3548024"/>
                  <a:gd name="connsiteY144" fmla="*/ 1645057 h 3861475"/>
                  <a:gd name="connsiteX145" fmla="*/ 702734 w 3548024"/>
                  <a:gd name="connsiteY145" fmla="*/ 1665377 h 3861475"/>
                  <a:gd name="connsiteX146" fmla="*/ 753534 w 3548024"/>
                  <a:gd name="connsiteY146" fmla="*/ 1726337 h 3861475"/>
                  <a:gd name="connsiteX147" fmla="*/ 814494 w 3548024"/>
                  <a:gd name="connsiteY147" fmla="*/ 1777137 h 3861475"/>
                  <a:gd name="connsiteX148" fmla="*/ 905934 w 3548024"/>
                  <a:gd name="connsiteY148" fmla="*/ 1827937 h 3861475"/>
                  <a:gd name="connsiteX149" fmla="*/ 1231054 w 3548024"/>
                  <a:gd name="connsiteY149" fmla="*/ 1949857 h 3861475"/>
                  <a:gd name="connsiteX150" fmla="*/ 1535854 w 3548024"/>
                  <a:gd name="connsiteY150" fmla="*/ 2061617 h 3861475"/>
                  <a:gd name="connsiteX151" fmla="*/ 1647614 w 3548024"/>
                  <a:gd name="connsiteY151" fmla="*/ 2132737 h 3861475"/>
                  <a:gd name="connsiteX152" fmla="*/ 1464734 w 3548024"/>
                  <a:gd name="connsiteY152" fmla="*/ 2102257 h 3861475"/>
                  <a:gd name="connsiteX153" fmla="*/ 1281854 w 3548024"/>
                  <a:gd name="connsiteY153" fmla="*/ 2102257 h 3861475"/>
                  <a:gd name="connsiteX154" fmla="*/ 1048174 w 3548024"/>
                  <a:gd name="connsiteY154" fmla="*/ 2081937 h 3861475"/>
                  <a:gd name="connsiteX155" fmla="*/ 804334 w 3548024"/>
                  <a:gd name="connsiteY155" fmla="*/ 2010817 h 3861475"/>
                  <a:gd name="connsiteX156" fmla="*/ 540174 w 3548024"/>
                  <a:gd name="connsiteY156" fmla="*/ 1919377 h 3861475"/>
                  <a:gd name="connsiteX157" fmla="*/ 509694 w 3548024"/>
                  <a:gd name="connsiteY157" fmla="*/ 1909217 h 3861475"/>
                  <a:gd name="connsiteX158" fmla="*/ 377614 w 3548024"/>
                  <a:gd name="connsiteY158" fmla="*/ 1817777 h 3861475"/>
                  <a:gd name="connsiteX159" fmla="*/ 336974 w 3548024"/>
                  <a:gd name="connsiteY159" fmla="*/ 1827937 h 3861475"/>
                  <a:gd name="connsiteX160" fmla="*/ 469054 w 3548024"/>
                  <a:gd name="connsiteY160" fmla="*/ 1949857 h 3861475"/>
                  <a:gd name="connsiteX161" fmla="*/ 723054 w 3548024"/>
                  <a:gd name="connsiteY161" fmla="*/ 2031137 h 3861475"/>
                  <a:gd name="connsiteX162" fmla="*/ 601134 w 3548024"/>
                  <a:gd name="connsiteY162" fmla="*/ 2031137 h 3861475"/>
                  <a:gd name="connsiteX163" fmla="*/ 469054 w 3548024"/>
                  <a:gd name="connsiteY163" fmla="*/ 2020977 h 3861475"/>
                  <a:gd name="connsiteX164" fmla="*/ 469054 w 3548024"/>
                  <a:gd name="connsiteY164" fmla="*/ 2071777 h 3861475"/>
                  <a:gd name="connsiteX165" fmla="*/ 580814 w 3548024"/>
                  <a:gd name="connsiteY165" fmla="*/ 2071777 h 3861475"/>
                  <a:gd name="connsiteX166" fmla="*/ 784014 w 3548024"/>
                  <a:gd name="connsiteY166" fmla="*/ 2071777 h 3861475"/>
                  <a:gd name="connsiteX167" fmla="*/ 987214 w 3548024"/>
                  <a:gd name="connsiteY167" fmla="*/ 2112417 h 3861475"/>
                  <a:gd name="connsiteX168" fmla="*/ 1261534 w 3548024"/>
                  <a:gd name="connsiteY168" fmla="*/ 2132737 h 3861475"/>
                  <a:gd name="connsiteX169" fmla="*/ 1578766 w 3548024"/>
                  <a:gd name="connsiteY169" fmla="*/ 2175010 h 3861475"/>
                  <a:gd name="connsiteX170" fmla="*/ 1739054 w 3548024"/>
                  <a:gd name="connsiteY170" fmla="*/ 2305457 h 3861475"/>
                  <a:gd name="connsiteX171" fmla="*/ 1789854 w 3548024"/>
                  <a:gd name="connsiteY171" fmla="*/ 2437537 h 3861475"/>
                  <a:gd name="connsiteX172" fmla="*/ 1800014 w 3548024"/>
                  <a:gd name="connsiteY172" fmla="*/ 2681377 h 3861475"/>
                  <a:gd name="connsiteX173" fmla="*/ 1779694 w 3548024"/>
                  <a:gd name="connsiteY173" fmla="*/ 2935377 h 3861475"/>
                  <a:gd name="connsiteX174" fmla="*/ 1728894 w 3548024"/>
                  <a:gd name="connsiteY174" fmla="*/ 3230017 h 3861475"/>
                  <a:gd name="connsiteX175" fmla="*/ 1678094 w 3548024"/>
                  <a:gd name="connsiteY175" fmla="*/ 3524657 h 3861475"/>
                  <a:gd name="connsiteX176" fmla="*/ 1627294 w 3548024"/>
                  <a:gd name="connsiteY176" fmla="*/ 3768497 h 3861475"/>
                  <a:gd name="connsiteX177" fmla="*/ 1820334 w 3548024"/>
                  <a:gd name="connsiteY177" fmla="*/ 3849777 h 3861475"/>
                  <a:gd name="connsiteX178" fmla="*/ 2114974 w 3548024"/>
                  <a:gd name="connsiteY178" fmla="*/ 3859937 h 3861475"/>
                  <a:gd name="connsiteX179" fmla="*/ 2274667 w 3548024"/>
                  <a:gd name="connsiteY179" fmla="*/ 3839765 h 3861475"/>
                  <a:gd name="connsiteX180" fmla="*/ 2287356 w 3548024"/>
                  <a:gd name="connsiteY180" fmla="*/ 3742447 h 3861475"/>
                  <a:gd name="connsiteX181" fmla="*/ 2232894 w 3548024"/>
                  <a:gd name="connsiteY181" fmla="*/ 3374722 h 3861475"/>
                  <a:gd name="connsiteX0" fmla="*/ 2224448 w 3548024"/>
                  <a:gd name="connsiteY0" fmla="*/ 3383831 h 3871568"/>
                  <a:gd name="connsiteX1" fmla="*/ 2198719 w 3548024"/>
                  <a:gd name="connsiteY1" fmla="*/ 2548406 h 3871568"/>
                  <a:gd name="connsiteX2" fmla="*/ 2298846 w 3548024"/>
                  <a:gd name="connsiteY2" fmla="*/ 2247018 h 3871568"/>
                  <a:gd name="connsiteX3" fmla="*/ 2622974 w 3548024"/>
                  <a:gd name="connsiteY3" fmla="*/ 2020977 h 3871568"/>
                  <a:gd name="connsiteX4" fmla="*/ 3009054 w 3548024"/>
                  <a:gd name="connsiteY4" fmla="*/ 1797457 h 3871568"/>
                  <a:gd name="connsiteX5" fmla="*/ 3283374 w 3548024"/>
                  <a:gd name="connsiteY5" fmla="*/ 1685697 h 3871568"/>
                  <a:gd name="connsiteX6" fmla="*/ 3466254 w 3548024"/>
                  <a:gd name="connsiteY6" fmla="*/ 1573937 h 3871568"/>
                  <a:gd name="connsiteX7" fmla="*/ 3547534 w 3548024"/>
                  <a:gd name="connsiteY7" fmla="*/ 1462177 h 3871568"/>
                  <a:gd name="connsiteX8" fmla="*/ 3496734 w 3548024"/>
                  <a:gd name="connsiteY8" fmla="*/ 1452017 h 3871568"/>
                  <a:gd name="connsiteX9" fmla="*/ 3425614 w 3548024"/>
                  <a:gd name="connsiteY9" fmla="*/ 1553617 h 3871568"/>
                  <a:gd name="connsiteX10" fmla="*/ 3232574 w 3548024"/>
                  <a:gd name="connsiteY10" fmla="*/ 1655217 h 3871568"/>
                  <a:gd name="connsiteX11" fmla="*/ 2917614 w 3548024"/>
                  <a:gd name="connsiteY11" fmla="*/ 1787297 h 3871568"/>
                  <a:gd name="connsiteX12" fmla="*/ 2887134 w 3548024"/>
                  <a:gd name="connsiteY12" fmla="*/ 1777137 h 3871568"/>
                  <a:gd name="connsiteX13" fmla="*/ 2917614 w 3548024"/>
                  <a:gd name="connsiteY13" fmla="*/ 1665377 h 3871568"/>
                  <a:gd name="connsiteX14" fmla="*/ 2978574 w 3548024"/>
                  <a:gd name="connsiteY14" fmla="*/ 1502817 h 3871568"/>
                  <a:gd name="connsiteX15" fmla="*/ 2978574 w 3548024"/>
                  <a:gd name="connsiteY15" fmla="*/ 1452017 h 3871568"/>
                  <a:gd name="connsiteX16" fmla="*/ 2927774 w 3548024"/>
                  <a:gd name="connsiteY16" fmla="*/ 1462177 h 3871568"/>
                  <a:gd name="connsiteX17" fmla="*/ 2897294 w 3548024"/>
                  <a:gd name="connsiteY17" fmla="*/ 1543457 h 3871568"/>
                  <a:gd name="connsiteX18" fmla="*/ 2816014 w 3548024"/>
                  <a:gd name="connsiteY18" fmla="*/ 1766977 h 3871568"/>
                  <a:gd name="connsiteX19" fmla="*/ 2785534 w 3548024"/>
                  <a:gd name="connsiteY19" fmla="*/ 1848257 h 3871568"/>
                  <a:gd name="connsiteX20" fmla="*/ 2586878 w 3548024"/>
                  <a:gd name="connsiteY20" fmla="*/ 1958986 h 3871568"/>
                  <a:gd name="connsiteX21" fmla="*/ 2368974 w 3548024"/>
                  <a:gd name="connsiteY21" fmla="*/ 2081937 h 3871568"/>
                  <a:gd name="connsiteX22" fmla="*/ 2226734 w 3548024"/>
                  <a:gd name="connsiteY22" fmla="*/ 2193697 h 3871568"/>
                  <a:gd name="connsiteX23" fmla="*/ 2308014 w 3548024"/>
                  <a:gd name="connsiteY23" fmla="*/ 1848257 h 3871568"/>
                  <a:gd name="connsiteX24" fmla="*/ 2379134 w 3548024"/>
                  <a:gd name="connsiteY24" fmla="*/ 1462177 h 3871568"/>
                  <a:gd name="connsiteX25" fmla="*/ 2592494 w 3548024"/>
                  <a:gd name="connsiteY25" fmla="*/ 1238657 h 3871568"/>
                  <a:gd name="connsiteX26" fmla="*/ 2663614 w 3548024"/>
                  <a:gd name="connsiteY26" fmla="*/ 1076097 h 3871568"/>
                  <a:gd name="connsiteX27" fmla="*/ 2622974 w 3548024"/>
                  <a:gd name="connsiteY27" fmla="*/ 1076097 h 3871568"/>
                  <a:gd name="connsiteX28" fmla="*/ 2562014 w 3548024"/>
                  <a:gd name="connsiteY28" fmla="*/ 1208177 h 3871568"/>
                  <a:gd name="connsiteX29" fmla="*/ 2409614 w 3548024"/>
                  <a:gd name="connsiteY29" fmla="*/ 1330097 h 3871568"/>
                  <a:gd name="connsiteX30" fmla="*/ 2460414 w 3548024"/>
                  <a:gd name="connsiteY30" fmla="*/ 1157377 h 3871568"/>
                  <a:gd name="connsiteX31" fmla="*/ 2541694 w 3548024"/>
                  <a:gd name="connsiteY31" fmla="*/ 862737 h 3871568"/>
                  <a:gd name="connsiteX32" fmla="*/ 2643294 w 3548024"/>
                  <a:gd name="connsiteY32" fmla="*/ 771297 h 3871568"/>
                  <a:gd name="connsiteX33" fmla="*/ 2724574 w 3548024"/>
                  <a:gd name="connsiteY33" fmla="*/ 679857 h 3871568"/>
                  <a:gd name="connsiteX34" fmla="*/ 2734734 w 3548024"/>
                  <a:gd name="connsiteY34" fmla="*/ 629057 h 3871568"/>
                  <a:gd name="connsiteX35" fmla="*/ 2694094 w 3548024"/>
                  <a:gd name="connsiteY35" fmla="*/ 649377 h 3871568"/>
                  <a:gd name="connsiteX36" fmla="*/ 2622974 w 3548024"/>
                  <a:gd name="connsiteY36" fmla="*/ 730657 h 3871568"/>
                  <a:gd name="connsiteX37" fmla="*/ 2562014 w 3548024"/>
                  <a:gd name="connsiteY37" fmla="*/ 761137 h 3871568"/>
                  <a:gd name="connsiteX38" fmla="*/ 2673774 w 3548024"/>
                  <a:gd name="connsiteY38" fmla="*/ 456337 h 3871568"/>
                  <a:gd name="connsiteX39" fmla="*/ 2724574 w 3548024"/>
                  <a:gd name="connsiteY39" fmla="*/ 222657 h 3871568"/>
                  <a:gd name="connsiteX40" fmla="*/ 2683934 w 3548024"/>
                  <a:gd name="connsiteY40" fmla="*/ 212497 h 3871568"/>
                  <a:gd name="connsiteX41" fmla="*/ 2663614 w 3548024"/>
                  <a:gd name="connsiteY41" fmla="*/ 324257 h 3871568"/>
                  <a:gd name="connsiteX42" fmla="*/ 2612814 w 3548024"/>
                  <a:gd name="connsiteY42" fmla="*/ 496977 h 3871568"/>
                  <a:gd name="connsiteX43" fmla="*/ 2592494 w 3548024"/>
                  <a:gd name="connsiteY43" fmla="*/ 496977 h 3871568"/>
                  <a:gd name="connsiteX44" fmla="*/ 2551854 w 3548024"/>
                  <a:gd name="connsiteY44" fmla="*/ 354737 h 3871568"/>
                  <a:gd name="connsiteX45" fmla="*/ 2521374 w 3548024"/>
                  <a:gd name="connsiteY45" fmla="*/ 263297 h 3871568"/>
                  <a:gd name="connsiteX46" fmla="*/ 2490894 w 3548024"/>
                  <a:gd name="connsiteY46" fmla="*/ 293777 h 3871568"/>
                  <a:gd name="connsiteX47" fmla="*/ 2511214 w 3548024"/>
                  <a:gd name="connsiteY47" fmla="*/ 354737 h 3871568"/>
                  <a:gd name="connsiteX48" fmla="*/ 2541694 w 3548024"/>
                  <a:gd name="connsiteY48" fmla="*/ 466497 h 3871568"/>
                  <a:gd name="connsiteX49" fmla="*/ 2562014 w 3548024"/>
                  <a:gd name="connsiteY49" fmla="*/ 557937 h 3871568"/>
                  <a:gd name="connsiteX50" fmla="*/ 2572174 w 3548024"/>
                  <a:gd name="connsiteY50" fmla="*/ 588417 h 3871568"/>
                  <a:gd name="connsiteX51" fmla="*/ 2490894 w 3548024"/>
                  <a:gd name="connsiteY51" fmla="*/ 822097 h 3871568"/>
                  <a:gd name="connsiteX52" fmla="*/ 2419774 w 3548024"/>
                  <a:gd name="connsiteY52" fmla="*/ 1076097 h 3871568"/>
                  <a:gd name="connsiteX53" fmla="*/ 2358814 w 3548024"/>
                  <a:gd name="connsiteY53" fmla="*/ 1045617 h 3871568"/>
                  <a:gd name="connsiteX54" fmla="*/ 2257214 w 3548024"/>
                  <a:gd name="connsiteY54" fmla="*/ 872897 h 3871568"/>
                  <a:gd name="connsiteX55" fmla="*/ 2216574 w 3548024"/>
                  <a:gd name="connsiteY55" fmla="*/ 791617 h 3871568"/>
                  <a:gd name="connsiteX56" fmla="*/ 2196254 w 3548024"/>
                  <a:gd name="connsiteY56" fmla="*/ 822097 h 3871568"/>
                  <a:gd name="connsiteX57" fmla="*/ 2236894 w 3548024"/>
                  <a:gd name="connsiteY57" fmla="*/ 923697 h 3871568"/>
                  <a:gd name="connsiteX58" fmla="*/ 2297854 w 3548024"/>
                  <a:gd name="connsiteY58" fmla="*/ 1035457 h 3871568"/>
                  <a:gd name="connsiteX59" fmla="*/ 2348654 w 3548024"/>
                  <a:gd name="connsiteY59" fmla="*/ 1116737 h 3871568"/>
                  <a:gd name="connsiteX60" fmla="*/ 2379134 w 3548024"/>
                  <a:gd name="connsiteY60" fmla="*/ 1147217 h 3871568"/>
                  <a:gd name="connsiteX61" fmla="*/ 2358814 w 3548024"/>
                  <a:gd name="connsiteY61" fmla="*/ 1258977 h 3871568"/>
                  <a:gd name="connsiteX62" fmla="*/ 2257214 w 3548024"/>
                  <a:gd name="connsiteY62" fmla="*/ 1604417 h 3871568"/>
                  <a:gd name="connsiteX63" fmla="*/ 2206414 w 3548024"/>
                  <a:gd name="connsiteY63" fmla="*/ 1858417 h 3871568"/>
                  <a:gd name="connsiteX64" fmla="*/ 2155614 w 3548024"/>
                  <a:gd name="connsiteY64" fmla="*/ 2000657 h 3871568"/>
                  <a:gd name="connsiteX65" fmla="*/ 2084494 w 3548024"/>
                  <a:gd name="connsiteY65" fmla="*/ 2020977 h 3871568"/>
                  <a:gd name="connsiteX66" fmla="*/ 2043854 w 3548024"/>
                  <a:gd name="connsiteY66" fmla="*/ 1868577 h 3871568"/>
                  <a:gd name="connsiteX67" fmla="*/ 1952414 w 3548024"/>
                  <a:gd name="connsiteY67" fmla="*/ 1533297 h 3871568"/>
                  <a:gd name="connsiteX68" fmla="*/ 1840654 w 3548024"/>
                  <a:gd name="connsiteY68" fmla="*/ 1076097 h 3871568"/>
                  <a:gd name="connsiteX69" fmla="*/ 1800014 w 3548024"/>
                  <a:gd name="connsiteY69" fmla="*/ 618897 h 3871568"/>
                  <a:gd name="connsiteX70" fmla="*/ 1867129 w 3548024"/>
                  <a:gd name="connsiteY70" fmla="*/ 38001 h 3871568"/>
                  <a:gd name="connsiteX71" fmla="*/ 1795121 w 3548024"/>
                  <a:gd name="connsiteY71" fmla="*/ 110009 h 3871568"/>
                  <a:gd name="connsiteX72" fmla="*/ 1759374 w 3548024"/>
                  <a:gd name="connsiteY72" fmla="*/ 547777 h 3871568"/>
                  <a:gd name="connsiteX73" fmla="*/ 1759374 w 3548024"/>
                  <a:gd name="connsiteY73" fmla="*/ 740817 h 3871568"/>
                  <a:gd name="connsiteX74" fmla="*/ 1769534 w 3548024"/>
                  <a:gd name="connsiteY74" fmla="*/ 852577 h 3871568"/>
                  <a:gd name="connsiteX75" fmla="*/ 1728894 w 3548024"/>
                  <a:gd name="connsiteY75" fmla="*/ 791617 h 3871568"/>
                  <a:gd name="connsiteX76" fmla="*/ 1617134 w 3548024"/>
                  <a:gd name="connsiteY76" fmla="*/ 588417 h 3871568"/>
                  <a:gd name="connsiteX77" fmla="*/ 1566334 w 3548024"/>
                  <a:gd name="connsiteY77" fmla="*/ 324257 h 3871568"/>
                  <a:gd name="connsiteX78" fmla="*/ 1535854 w 3548024"/>
                  <a:gd name="connsiteY78" fmla="*/ 242977 h 3871568"/>
                  <a:gd name="connsiteX79" fmla="*/ 1515534 w 3548024"/>
                  <a:gd name="connsiteY79" fmla="*/ 303937 h 3871568"/>
                  <a:gd name="connsiteX80" fmla="*/ 1546014 w 3548024"/>
                  <a:gd name="connsiteY80" fmla="*/ 547777 h 3871568"/>
                  <a:gd name="connsiteX81" fmla="*/ 1566334 w 3548024"/>
                  <a:gd name="connsiteY81" fmla="*/ 608737 h 3871568"/>
                  <a:gd name="connsiteX82" fmla="*/ 1535854 w 3548024"/>
                  <a:gd name="connsiteY82" fmla="*/ 598577 h 3871568"/>
                  <a:gd name="connsiteX83" fmla="*/ 1434254 w 3548024"/>
                  <a:gd name="connsiteY83" fmla="*/ 517297 h 3871568"/>
                  <a:gd name="connsiteX84" fmla="*/ 1322494 w 3548024"/>
                  <a:gd name="connsiteY84" fmla="*/ 456337 h 3871568"/>
                  <a:gd name="connsiteX85" fmla="*/ 1312334 w 3548024"/>
                  <a:gd name="connsiteY85" fmla="*/ 486817 h 3871568"/>
                  <a:gd name="connsiteX86" fmla="*/ 1424094 w 3548024"/>
                  <a:gd name="connsiteY86" fmla="*/ 578257 h 3871568"/>
                  <a:gd name="connsiteX87" fmla="*/ 1566334 w 3548024"/>
                  <a:gd name="connsiteY87" fmla="*/ 659537 h 3871568"/>
                  <a:gd name="connsiteX88" fmla="*/ 1596814 w 3548024"/>
                  <a:gd name="connsiteY88" fmla="*/ 679857 h 3871568"/>
                  <a:gd name="connsiteX89" fmla="*/ 1678094 w 3548024"/>
                  <a:gd name="connsiteY89" fmla="*/ 811937 h 3871568"/>
                  <a:gd name="connsiteX90" fmla="*/ 1759374 w 3548024"/>
                  <a:gd name="connsiteY90" fmla="*/ 913537 h 3871568"/>
                  <a:gd name="connsiteX91" fmla="*/ 1779694 w 3548024"/>
                  <a:gd name="connsiteY91" fmla="*/ 1025297 h 3871568"/>
                  <a:gd name="connsiteX92" fmla="*/ 1810174 w 3548024"/>
                  <a:gd name="connsiteY92" fmla="*/ 1218337 h 3871568"/>
                  <a:gd name="connsiteX93" fmla="*/ 1871134 w 3548024"/>
                  <a:gd name="connsiteY93" fmla="*/ 1492657 h 3871568"/>
                  <a:gd name="connsiteX94" fmla="*/ 1850814 w 3548024"/>
                  <a:gd name="connsiteY94" fmla="*/ 1492657 h 3871568"/>
                  <a:gd name="connsiteX95" fmla="*/ 1586654 w 3548024"/>
                  <a:gd name="connsiteY95" fmla="*/ 1319937 h 3871568"/>
                  <a:gd name="connsiteX96" fmla="*/ 1403774 w 3548024"/>
                  <a:gd name="connsiteY96" fmla="*/ 1096417 h 3871568"/>
                  <a:gd name="connsiteX97" fmla="*/ 1322494 w 3548024"/>
                  <a:gd name="connsiteY97" fmla="*/ 964337 h 3871568"/>
                  <a:gd name="connsiteX98" fmla="*/ 1302174 w 3548024"/>
                  <a:gd name="connsiteY98" fmla="*/ 801777 h 3871568"/>
                  <a:gd name="connsiteX99" fmla="*/ 1281854 w 3548024"/>
                  <a:gd name="connsiteY99" fmla="*/ 771297 h 3871568"/>
                  <a:gd name="connsiteX100" fmla="*/ 1251374 w 3548024"/>
                  <a:gd name="connsiteY100" fmla="*/ 852577 h 3871568"/>
                  <a:gd name="connsiteX101" fmla="*/ 1261534 w 3548024"/>
                  <a:gd name="connsiteY101" fmla="*/ 954177 h 3871568"/>
                  <a:gd name="connsiteX102" fmla="*/ 1180254 w 3548024"/>
                  <a:gd name="connsiteY102" fmla="*/ 872897 h 3871568"/>
                  <a:gd name="connsiteX103" fmla="*/ 1007534 w 3548024"/>
                  <a:gd name="connsiteY103" fmla="*/ 690017 h 3871568"/>
                  <a:gd name="connsiteX104" fmla="*/ 936414 w 3548024"/>
                  <a:gd name="connsiteY104" fmla="*/ 557937 h 3871568"/>
                  <a:gd name="connsiteX105" fmla="*/ 885614 w 3548024"/>
                  <a:gd name="connsiteY105" fmla="*/ 476657 h 3871568"/>
                  <a:gd name="connsiteX106" fmla="*/ 855134 w 3548024"/>
                  <a:gd name="connsiteY106" fmla="*/ 476657 h 3871568"/>
                  <a:gd name="connsiteX107" fmla="*/ 875454 w 3548024"/>
                  <a:gd name="connsiteY107" fmla="*/ 547777 h 3871568"/>
                  <a:gd name="connsiteX108" fmla="*/ 977054 w 3548024"/>
                  <a:gd name="connsiteY108" fmla="*/ 730657 h 3871568"/>
                  <a:gd name="connsiteX109" fmla="*/ 1078654 w 3548024"/>
                  <a:gd name="connsiteY109" fmla="*/ 832257 h 3871568"/>
                  <a:gd name="connsiteX110" fmla="*/ 1007534 w 3548024"/>
                  <a:gd name="connsiteY110" fmla="*/ 832257 h 3871568"/>
                  <a:gd name="connsiteX111" fmla="*/ 844974 w 3548024"/>
                  <a:gd name="connsiteY111" fmla="*/ 761137 h 3871568"/>
                  <a:gd name="connsiteX112" fmla="*/ 824654 w 3548024"/>
                  <a:gd name="connsiteY112" fmla="*/ 781457 h 3871568"/>
                  <a:gd name="connsiteX113" fmla="*/ 916094 w 3548024"/>
                  <a:gd name="connsiteY113" fmla="*/ 832257 h 3871568"/>
                  <a:gd name="connsiteX114" fmla="*/ 1068494 w 3548024"/>
                  <a:gd name="connsiteY114" fmla="*/ 893217 h 3871568"/>
                  <a:gd name="connsiteX115" fmla="*/ 1119294 w 3548024"/>
                  <a:gd name="connsiteY115" fmla="*/ 903377 h 3871568"/>
                  <a:gd name="connsiteX116" fmla="*/ 1241214 w 3548024"/>
                  <a:gd name="connsiteY116" fmla="*/ 1004977 h 3871568"/>
                  <a:gd name="connsiteX117" fmla="*/ 1281854 w 3548024"/>
                  <a:gd name="connsiteY117" fmla="*/ 1035457 h 3871568"/>
                  <a:gd name="connsiteX118" fmla="*/ 1393614 w 3548024"/>
                  <a:gd name="connsiteY118" fmla="*/ 1167537 h 3871568"/>
                  <a:gd name="connsiteX119" fmla="*/ 1495214 w 3548024"/>
                  <a:gd name="connsiteY119" fmla="*/ 1299617 h 3871568"/>
                  <a:gd name="connsiteX120" fmla="*/ 1678094 w 3548024"/>
                  <a:gd name="connsiteY120" fmla="*/ 1472337 h 3871568"/>
                  <a:gd name="connsiteX121" fmla="*/ 1840654 w 3548024"/>
                  <a:gd name="connsiteY121" fmla="*/ 1604417 h 3871568"/>
                  <a:gd name="connsiteX122" fmla="*/ 1860974 w 3548024"/>
                  <a:gd name="connsiteY122" fmla="*/ 1655217 h 3871568"/>
                  <a:gd name="connsiteX123" fmla="*/ 1881294 w 3548024"/>
                  <a:gd name="connsiteY123" fmla="*/ 1807617 h 3871568"/>
                  <a:gd name="connsiteX124" fmla="*/ 1891454 w 3548024"/>
                  <a:gd name="connsiteY124" fmla="*/ 1899057 h 3871568"/>
                  <a:gd name="connsiteX125" fmla="*/ 1881294 w 3548024"/>
                  <a:gd name="connsiteY125" fmla="*/ 2061617 h 3871568"/>
                  <a:gd name="connsiteX126" fmla="*/ 1769534 w 3548024"/>
                  <a:gd name="connsiteY126" fmla="*/ 2010817 h 3871568"/>
                  <a:gd name="connsiteX127" fmla="*/ 1495214 w 3548024"/>
                  <a:gd name="connsiteY127" fmla="*/ 1960017 h 3871568"/>
                  <a:gd name="connsiteX128" fmla="*/ 1251374 w 3548024"/>
                  <a:gd name="connsiteY128" fmla="*/ 1888897 h 3871568"/>
                  <a:gd name="connsiteX129" fmla="*/ 895774 w 3548024"/>
                  <a:gd name="connsiteY129" fmla="*/ 1756817 h 3871568"/>
                  <a:gd name="connsiteX130" fmla="*/ 662094 w 3548024"/>
                  <a:gd name="connsiteY130" fmla="*/ 1523137 h 3871568"/>
                  <a:gd name="connsiteX131" fmla="*/ 509694 w 3548024"/>
                  <a:gd name="connsiteY131" fmla="*/ 1319937 h 3871568"/>
                  <a:gd name="connsiteX132" fmla="*/ 418254 w 3548024"/>
                  <a:gd name="connsiteY132" fmla="*/ 1218337 h 3871568"/>
                  <a:gd name="connsiteX133" fmla="*/ 357294 w 3548024"/>
                  <a:gd name="connsiteY133" fmla="*/ 1228497 h 3871568"/>
                  <a:gd name="connsiteX134" fmla="*/ 438574 w 3548024"/>
                  <a:gd name="connsiteY134" fmla="*/ 1319937 h 3871568"/>
                  <a:gd name="connsiteX135" fmla="*/ 560494 w 3548024"/>
                  <a:gd name="connsiteY135" fmla="*/ 1502817 h 3871568"/>
                  <a:gd name="connsiteX136" fmla="*/ 621454 w 3548024"/>
                  <a:gd name="connsiteY136" fmla="*/ 1584097 h 3871568"/>
                  <a:gd name="connsiteX137" fmla="*/ 550334 w 3548024"/>
                  <a:gd name="connsiteY137" fmla="*/ 1573937 h 3871568"/>
                  <a:gd name="connsiteX138" fmla="*/ 377614 w 3548024"/>
                  <a:gd name="connsiteY138" fmla="*/ 1482497 h 3871568"/>
                  <a:gd name="connsiteX139" fmla="*/ 204894 w 3548024"/>
                  <a:gd name="connsiteY139" fmla="*/ 1360577 h 3871568"/>
                  <a:gd name="connsiteX140" fmla="*/ 42334 w 3548024"/>
                  <a:gd name="connsiteY140" fmla="*/ 1228497 h 3871568"/>
                  <a:gd name="connsiteX141" fmla="*/ 1694 w 3548024"/>
                  <a:gd name="connsiteY141" fmla="*/ 1238657 h 3871568"/>
                  <a:gd name="connsiteX142" fmla="*/ 82974 w 3548024"/>
                  <a:gd name="connsiteY142" fmla="*/ 1309777 h 3871568"/>
                  <a:gd name="connsiteX143" fmla="*/ 357294 w 3548024"/>
                  <a:gd name="connsiteY143" fmla="*/ 1533297 h 3871568"/>
                  <a:gd name="connsiteX144" fmla="*/ 601134 w 3548024"/>
                  <a:gd name="connsiteY144" fmla="*/ 1645057 h 3871568"/>
                  <a:gd name="connsiteX145" fmla="*/ 702734 w 3548024"/>
                  <a:gd name="connsiteY145" fmla="*/ 1665377 h 3871568"/>
                  <a:gd name="connsiteX146" fmla="*/ 753534 w 3548024"/>
                  <a:gd name="connsiteY146" fmla="*/ 1726337 h 3871568"/>
                  <a:gd name="connsiteX147" fmla="*/ 814494 w 3548024"/>
                  <a:gd name="connsiteY147" fmla="*/ 1777137 h 3871568"/>
                  <a:gd name="connsiteX148" fmla="*/ 905934 w 3548024"/>
                  <a:gd name="connsiteY148" fmla="*/ 1827937 h 3871568"/>
                  <a:gd name="connsiteX149" fmla="*/ 1231054 w 3548024"/>
                  <a:gd name="connsiteY149" fmla="*/ 1949857 h 3871568"/>
                  <a:gd name="connsiteX150" fmla="*/ 1535854 w 3548024"/>
                  <a:gd name="connsiteY150" fmla="*/ 2061617 h 3871568"/>
                  <a:gd name="connsiteX151" fmla="*/ 1647614 w 3548024"/>
                  <a:gd name="connsiteY151" fmla="*/ 2132737 h 3871568"/>
                  <a:gd name="connsiteX152" fmla="*/ 1464734 w 3548024"/>
                  <a:gd name="connsiteY152" fmla="*/ 2102257 h 3871568"/>
                  <a:gd name="connsiteX153" fmla="*/ 1281854 w 3548024"/>
                  <a:gd name="connsiteY153" fmla="*/ 2102257 h 3871568"/>
                  <a:gd name="connsiteX154" fmla="*/ 1048174 w 3548024"/>
                  <a:gd name="connsiteY154" fmla="*/ 2081937 h 3871568"/>
                  <a:gd name="connsiteX155" fmla="*/ 804334 w 3548024"/>
                  <a:gd name="connsiteY155" fmla="*/ 2010817 h 3871568"/>
                  <a:gd name="connsiteX156" fmla="*/ 540174 w 3548024"/>
                  <a:gd name="connsiteY156" fmla="*/ 1919377 h 3871568"/>
                  <a:gd name="connsiteX157" fmla="*/ 509694 w 3548024"/>
                  <a:gd name="connsiteY157" fmla="*/ 1909217 h 3871568"/>
                  <a:gd name="connsiteX158" fmla="*/ 377614 w 3548024"/>
                  <a:gd name="connsiteY158" fmla="*/ 1817777 h 3871568"/>
                  <a:gd name="connsiteX159" fmla="*/ 336974 w 3548024"/>
                  <a:gd name="connsiteY159" fmla="*/ 1827937 h 3871568"/>
                  <a:gd name="connsiteX160" fmla="*/ 469054 w 3548024"/>
                  <a:gd name="connsiteY160" fmla="*/ 1949857 h 3871568"/>
                  <a:gd name="connsiteX161" fmla="*/ 723054 w 3548024"/>
                  <a:gd name="connsiteY161" fmla="*/ 2031137 h 3871568"/>
                  <a:gd name="connsiteX162" fmla="*/ 601134 w 3548024"/>
                  <a:gd name="connsiteY162" fmla="*/ 2031137 h 3871568"/>
                  <a:gd name="connsiteX163" fmla="*/ 469054 w 3548024"/>
                  <a:gd name="connsiteY163" fmla="*/ 2020977 h 3871568"/>
                  <a:gd name="connsiteX164" fmla="*/ 469054 w 3548024"/>
                  <a:gd name="connsiteY164" fmla="*/ 2071777 h 3871568"/>
                  <a:gd name="connsiteX165" fmla="*/ 580814 w 3548024"/>
                  <a:gd name="connsiteY165" fmla="*/ 2071777 h 3871568"/>
                  <a:gd name="connsiteX166" fmla="*/ 784014 w 3548024"/>
                  <a:gd name="connsiteY166" fmla="*/ 2071777 h 3871568"/>
                  <a:gd name="connsiteX167" fmla="*/ 987214 w 3548024"/>
                  <a:gd name="connsiteY167" fmla="*/ 2112417 h 3871568"/>
                  <a:gd name="connsiteX168" fmla="*/ 1261534 w 3548024"/>
                  <a:gd name="connsiteY168" fmla="*/ 2132737 h 3871568"/>
                  <a:gd name="connsiteX169" fmla="*/ 1578766 w 3548024"/>
                  <a:gd name="connsiteY169" fmla="*/ 2175010 h 3871568"/>
                  <a:gd name="connsiteX170" fmla="*/ 1739054 w 3548024"/>
                  <a:gd name="connsiteY170" fmla="*/ 2305457 h 3871568"/>
                  <a:gd name="connsiteX171" fmla="*/ 1789854 w 3548024"/>
                  <a:gd name="connsiteY171" fmla="*/ 2437537 h 3871568"/>
                  <a:gd name="connsiteX172" fmla="*/ 1800014 w 3548024"/>
                  <a:gd name="connsiteY172" fmla="*/ 2681377 h 3871568"/>
                  <a:gd name="connsiteX173" fmla="*/ 1779694 w 3548024"/>
                  <a:gd name="connsiteY173" fmla="*/ 2935377 h 3871568"/>
                  <a:gd name="connsiteX174" fmla="*/ 1728894 w 3548024"/>
                  <a:gd name="connsiteY174" fmla="*/ 3230017 h 3871568"/>
                  <a:gd name="connsiteX175" fmla="*/ 1678094 w 3548024"/>
                  <a:gd name="connsiteY175" fmla="*/ 3524657 h 3871568"/>
                  <a:gd name="connsiteX176" fmla="*/ 1627294 w 3548024"/>
                  <a:gd name="connsiteY176" fmla="*/ 3847312 h 3871568"/>
                  <a:gd name="connsiteX177" fmla="*/ 1820334 w 3548024"/>
                  <a:gd name="connsiteY177" fmla="*/ 3849777 h 3871568"/>
                  <a:gd name="connsiteX178" fmla="*/ 2114974 w 3548024"/>
                  <a:gd name="connsiteY178" fmla="*/ 3859937 h 3871568"/>
                  <a:gd name="connsiteX179" fmla="*/ 2274667 w 3548024"/>
                  <a:gd name="connsiteY179" fmla="*/ 3839765 h 3871568"/>
                  <a:gd name="connsiteX180" fmla="*/ 2287356 w 3548024"/>
                  <a:gd name="connsiteY180" fmla="*/ 3742447 h 3871568"/>
                  <a:gd name="connsiteX181" fmla="*/ 2232894 w 3548024"/>
                  <a:gd name="connsiteY181" fmla="*/ 3374722 h 3871568"/>
                  <a:gd name="connsiteX0" fmla="*/ 2224448 w 3548024"/>
                  <a:gd name="connsiteY0" fmla="*/ 3383831 h 3871568"/>
                  <a:gd name="connsiteX1" fmla="*/ 2198719 w 3548024"/>
                  <a:gd name="connsiteY1" fmla="*/ 2548406 h 3871568"/>
                  <a:gd name="connsiteX2" fmla="*/ 2298846 w 3548024"/>
                  <a:gd name="connsiteY2" fmla="*/ 2247018 h 3871568"/>
                  <a:gd name="connsiteX3" fmla="*/ 2622974 w 3548024"/>
                  <a:gd name="connsiteY3" fmla="*/ 2020977 h 3871568"/>
                  <a:gd name="connsiteX4" fmla="*/ 3009054 w 3548024"/>
                  <a:gd name="connsiteY4" fmla="*/ 1797457 h 3871568"/>
                  <a:gd name="connsiteX5" fmla="*/ 3283374 w 3548024"/>
                  <a:gd name="connsiteY5" fmla="*/ 1685697 h 3871568"/>
                  <a:gd name="connsiteX6" fmla="*/ 3466254 w 3548024"/>
                  <a:gd name="connsiteY6" fmla="*/ 1573937 h 3871568"/>
                  <a:gd name="connsiteX7" fmla="*/ 3547534 w 3548024"/>
                  <a:gd name="connsiteY7" fmla="*/ 1462177 h 3871568"/>
                  <a:gd name="connsiteX8" fmla="*/ 3496734 w 3548024"/>
                  <a:gd name="connsiteY8" fmla="*/ 1452017 h 3871568"/>
                  <a:gd name="connsiteX9" fmla="*/ 3425614 w 3548024"/>
                  <a:gd name="connsiteY9" fmla="*/ 1553617 h 3871568"/>
                  <a:gd name="connsiteX10" fmla="*/ 3232574 w 3548024"/>
                  <a:gd name="connsiteY10" fmla="*/ 1655217 h 3871568"/>
                  <a:gd name="connsiteX11" fmla="*/ 2917614 w 3548024"/>
                  <a:gd name="connsiteY11" fmla="*/ 1787297 h 3871568"/>
                  <a:gd name="connsiteX12" fmla="*/ 2887134 w 3548024"/>
                  <a:gd name="connsiteY12" fmla="*/ 1777137 h 3871568"/>
                  <a:gd name="connsiteX13" fmla="*/ 2917614 w 3548024"/>
                  <a:gd name="connsiteY13" fmla="*/ 1665377 h 3871568"/>
                  <a:gd name="connsiteX14" fmla="*/ 2978574 w 3548024"/>
                  <a:gd name="connsiteY14" fmla="*/ 1502817 h 3871568"/>
                  <a:gd name="connsiteX15" fmla="*/ 2978574 w 3548024"/>
                  <a:gd name="connsiteY15" fmla="*/ 1452017 h 3871568"/>
                  <a:gd name="connsiteX16" fmla="*/ 2927774 w 3548024"/>
                  <a:gd name="connsiteY16" fmla="*/ 1462177 h 3871568"/>
                  <a:gd name="connsiteX17" fmla="*/ 2897294 w 3548024"/>
                  <a:gd name="connsiteY17" fmla="*/ 1543457 h 3871568"/>
                  <a:gd name="connsiteX18" fmla="*/ 2816014 w 3548024"/>
                  <a:gd name="connsiteY18" fmla="*/ 1766977 h 3871568"/>
                  <a:gd name="connsiteX19" fmla="*/ 2785534 w 3548024"/>
                  <a:gd name="connsiteY19" fmla="*/ 1848257 h 3871568"/>
                  <a:gd name="connsiteX20" fmla="*/ 2586878 w 3548024"/>
                  <a:gd name="connsiteY20" fmla="*/ 1958986 h 3871568"/>
                  <a:gd name="connsiteX21" fmla="*/ 2368974 w 3548024"/>
                  <a:gd name="connsiteY21" fmla="*/ 2081937 h 3871568"/>
                  <a:gd name="connsiteX22" fmla="*/ 2226734 w 3548024"/>
                  <a:gd name="connsiteY22" fmla="*/ 2193697 h 3871568"/>
                  <a:gd name="connsiteX23" fmla="*/ 2308014 w 3548024"/>
                  <a:gd name="connsiteY23" fmla="*/ 1848257 h 3871568"/>
                  <a:gd name="connsiteX24" fmla="*/ 2379134 w 3548024"/>
                  <a:gd name="connsiteY24" fmla="*/ 1462177 h 3871568"/>
                  <a:gd name="connsiteX25" fmla="*/ 2592494 w 3548024"/>
                  <a:gd name="connsiteY25" fmla="*/ 1238657 h 3871568"/>
                  <a:gd name="connsiteX26" fmla="*/ 2663614 w 3548024"/>
                  <a:gd name="connsiteY26" fmla="*/ 1076097 h 3871568"/>
                  <a:gd name="connsiteX27" fmla="*/ 2622974 w 3548024"/>
                  <a:gd name="connsiteY27" fmla="*/ 1076097 h 3871568"/>
                  <a:gd name="connsiteX28" fmla="*/ 2562014 w 3548024"/>
                  <a:gd name="connsiteY28" fmla="*/ 1208177 h 3871568"/>
                  <a:gd name="connsiteX29" fmla="*/ 2409614 w 3548024"/>
                  <a:gd name="connsiteY29" fmla="*/ 1330097 h 3871568"/>
                  <a:gd name="connsiteX30" fmla="*/ 2460414 w 3548024"/>
                  <a:gd name="connsiteY30" fmla="*/ 1157377 h 3871568"/>
                  <a:gd name="connsiteX31" fmla="*/ 2541694 w 3548024"/>
                  <a:gd name="connsiteY31" fmla="*/ 862737 h 3871568"/>
                  <a:gd name="connsiteX32" fmla="*/ 2643294 w 3548024"/>
                  <a:gd name="connsiteY32" fmla="*/ 771297 h 3871568"/>
                  <a:gd name="connsiteX33" fmla="*/ 2724574 w 3548024"/>
                  <a:gd name="connsiteY33" fmla="*/ 679857 h 3871568"/>
                  <a:gd name="connsiteX34" fmla="*/ 2734734 w 3548024"/>
                  <a:gd name="connsiteY34" fmla="*/ 629057 h 3871568"/>
                  <a:gd name="connsiteX35" fmla="*/ 2694094 w 3548024"/>
                  <a:gd name="connsiteY35" fmla="*/ 649377 h 3871568"/>
                  <a:gd name="connsiteX36" fmla="*/ 2622974 w 3548024"/>
                  <a:gd name="connsiteY36" fmla="*/ 730657 h 3871568"/>
                  <a:gd name="connsiteX37" fmla="*/ 2562014 w 3548024"/>
                  <a:gd name="connsiteY37" fmla="*/ 761137 h 3871568"/>
                  <a:gd name="connsiteX38" fmla="*/ 2673774 w 3548024"/>
                  <a:gd name="connsiteY38" fmla="*/ 456337 h 3871568"/>
                  <a:gd name="connsiteX39" fmla="*/ 2724574 w 3548024"/>
                  <a:gd name="connsiteY39" fmla="*/ 222657 h 3871568"/>
                  <a:gd name="connsiteX40" fmla="*/ 2683934 w 3548024"/>
                  <a:gd name="connsiteY40" fmla="*/ 212497 h 3871568"/>
                  <a:gd name="connsiteX41" fmla="*/ 2663614 w 3548024"/>
                  <a:gd name="connsiteY41" fmla="*/ 324257 h 3871568"/>
                  <a:gd name="connsiteX42" fmla="*/ 2612814 w 3548024"/>
                  <a:gd name="connsiteY42" fmla="*/ 496977 h 3871568"/>
                  <a:gd name="connsiteX43" fmla="*/ 2592494 w 3548024"/>
                  <a:gd name="connsiteY43" fmla="*/ 496977 h 3871568"/>
                  <a:gd name="connsiteX44" fmla="*/ 2551854 w 3548024"/>
                  <a:gd name="connsiteY44" fmla="*/ 354737 h 3871568"/>
                  <a:gd name="connsiteX45" fmla="*/ 2521374 w 3548024"/>
                  <a:gd name="connsiteY45" fmla="*/ 263297 h 3871568"/>
                  <a:gd name="connsiteX46" fmla="*/ 2490894 w 3548024"/>
                  <a:gd name="connsiteY46" fmla="*/ 293777 h 3871568"/>
                  <a:gd name="connsiteX47" fmla="*/ 2511214 w 3548024"/>
                  <a:gd name="connsiteY47" fmla="*/ 354737 h 3871568"/>
                  <a:gd name="connsiteX48" fmla="*/ 2541694 w 3548024"/>
                  <a:gd name="connsiteY48" fmla="*/ 466497 h 3871568"/>
                  <a:gd name="connsiteX49" fmla="*/ 2562014 w 3548024"/>
                  <a:gd name="connsiteY49" fmla="*/ 557937 h 3871568"/>
                  <a:gd name="connsiteX50" fmla="*/ 2572174 w 3548024"/>
                  <a:gd name="connsiteY50" fmla="*/ 588417 h 3871568"/>
                  <a:gd name="connsiteX51" fmla="*/ 2490894 w 3548024"/>
                  <a:gd name="connsiteY51" fmla="*/ 822097 h 3871568"/>
                  <a:gd name="connsiteX52" fmla="*/ 2419774 w 3548024"/>
                  <a:gd name="connsiteY52" fmla="*/ 1076097 h 3871568"/>
                  <a:gd name="connsiteX53" fmla="*/ 2358814 w 3548024"/>
                  <a:gd name="connsiteY53" fmla="*/ 1045617 h 3871568"/>
                  <a:gd name="connsiteX54" fmla="*/ 2257214 w 3548024"/>
                  <a:gd name="connsiteY54" fmla="*/ 872897 h 3871568"/>
                  <a:gd name="connsiteX55" fmla="*/ 2216574 w 3548024"/>
                  <a:gd name="connsiteY55" fmla="*/ 791617 h 3871568"/>
                  <a:gd name="connsiteX56" fmla="*/ 2196254 w 3548024"/>
                  <a:gd name="connsiteY56" fmla="*/ 822097 h 3871568"/>
                  <a:gd name="connsiteX57" fmla="*/ 2236894 w 3548024"/>
                  <a:gd name="connsiteY57" fmla="*/ 923697 h 3871568"/>
                  <a:gd name="connsiteX58" fmla="*/ 2297854 w 3548024"/>
                  <a:gd name="connsiteY58" fmla="*/ 1035457 h 3871568"/>
                  <a:gd name="connsiteX59" fmla="*/ 2348654 w 3548024"/>
                  <a:gd name="connsiteY59" fmla="*/ 1116737 h 3871568"/>
                  <a:gd name="connsiteX60" fmla="*/ 2379134 w 3548024"/>
                  <a:gd name="connsiteY60" fmla="*/ 1147217 h 3871568"/>
                  <a:gd name="connsiteX61" fmla="*/ 2358814 w 3548024"/>
                  <a:gd name="connsiteY61" fmla="*/ 1258977 h 3871568"/>
                  <a:gd name="connsiteX62" fmla="*/ 2257214 w 3548024"/>
                  <a:gd name="connsiteY62" fmla="*/ 1604417 h 3871568"/>
                  <a:gd name="connsiteX63" fmla="*/ 2206414 w 3548024"/>
                  <a:gd name="connsiteY63" fmla="*/ 1858417 h 3871568"/>
                  <a:gd name="connsiteX64" fmla="*/ 2155614 w 3548024"/>
                  <a:gd name="connsiteY64" fmla="*/ 2000657 h 3871568"/>
                  <a:gd name="connsiteX65" fmla="*/ 2084494 w 3548024"/>
                  <a:gd name="connsiteY65" fmla="*/ 2020977 h 3871568"/>
                  <a:gd name="connsiteX66" fmla="*/ 2043854 w 3548024"/>
                  <a:gd name="connsiteY66" fmla="*/ 1868577 h 3871568"/>
                  <a:gd name="connsiteX67" fmla="*/ 1952414 w 3548024"/>
                  <a:gd name="connsiteY67" fmla="*/ 1533297 h 3871568"/>
                  <a:gd name="connsiteX68" fmla="*/ 1840654 w 3548024"/>
                  <a:gd name="connsiteY68" fmla="*/ 1076097 h 3871568"/>
                  <a:gd name="connsiteX69" fmla="*/ 1800014 w 3548024"/>
                  <a:gd name="connsiteY69" fmla="*/ 618897 h 3871568"/>
                  <a:gd name="connsiteX70" fmla="*/ 1867129 w 3548024"/>
                  <a:gd name="connsiteY70" fmla="*/ 38001 h 3871568"/>
                  <a:gd name="connsiteX71" fmla="*/ 1795121 w 3548024"/>
                  <a:gd name="connsiteY71" fmla="*/ 110009 h 3871568"/>
                  <a:gd name="connsiteX72" fmla="*/ 1759374 w 3548024"/>
                  <a:gd name="connsiteY72" fmla="*/ 547777 h 3871568"/>
                  <a:gd name="connsiteX73" fmla="*/ 1759374 w 3548024"/>
                  <a:gd name="connsiteY73" fmla="*/ 740817 h 3871568"/>
                  <a:gd name="connsiteX74" fmla="*/ 1769534 w 3548024"/>
                  <a:gd name="connsiteY74" fmla="*/ 852577 h 3871568"/>
                  <a:gd name="connsiteX75" fmla="*/ 1728894 w 3548024"/>
                  <a:gd name="connsiteY75" fmla="*/ 791617 h 3871568"/>
                  <a:gd name="connsiteX76" fmla="*/ 1617134 w 3548024"/>
                  <a:gd name="connsiteY76" fmla="*/ 588417 h 3871568"/>
                  <a:gd name="connsiteX77" fmla="*/ 1566334 w 3548024"/>
                  <a:gd name="connsiteY77" fmla="*/ 324257 h 3871568"/>
                  <a:gd name="connsiteX78" fmla="*/ 1535854 w 3548024"/>
                  <a:gd name="connsiteY78" fmla="*/ 242977 h 3871568"/>
                  <a:gd name="connsiteX79" fmla="*/ 1515534 w 3548024"/>
                  <a:gd name="connsiteY79" fmla="*/ 303937 h 3871568"/>
                  <a:gd name="connsiteX80" fmla="*/ 1546014 w 3548024"/>
                  <a:gd name="connsiteY80" fmla="*/ 547777 h 3871568"/>
                  <a:gd name="connsiteX81" fmla="*/ 1566334 w 3548024"/>
                  <a:gd name="connsiteY81" fmla="*/ 608737 h 3871568"/>
                  <a:gd name="connsiteX82" fmla="*/ 1535854 w 3548024"/>
                  <a:gd name="connsiteY82" fmla="*/ 598577 h 3871568"/>
                  <a:gd name="connsiteX83" fmla="*/ 1434254 w 3548024"/>
                  <a:gd name="connsiteY83" fmla="*/ 517297 h 3871568"/>
                  <a:gd name="connsiteX84" fmla="*/ 1322494 w 3548024"/>
                  <a:gd name="connsiteY84" fmla="*/ 456337 h 3871568"/>
                  <a:gd name="connsiteX85" fmla="*/ 1312334 w 3548024"/>
                  <a:gd name="connsiteY85" fmla="*/ 486817 h 3871568"/>
                  <a:gd name="connsiteX86" fmla="*/ 1424094 w 3548024"/>
                  <a:gd name="connsiteY86" fmla="*/ 578257 h 3871568"/>
                  <a:gd name="connsiteX87" fmla="*/ 1566334 w 3548024"/>
                  <a:gd name="connsiteY87" fmla="*/ 659537 h 3871568"/>
                  <a:gd name="connsiteX88" fmla="*/ 1596814 w 3548024"/>
                  <a:gd name="connsiteY88" fmla="*/ 679857 h 3871568"/>
                  <a:gd name="connsiteX89" fmla="*/ 1678094 w 3548024"/>
                  <a:gd name="connsiteY89" fmla="*/ 811937 h 3871568"/>
                  <a:gd name="connsiteX90" fmla="*/ 1759374 w 3548024"/>
                  <a:gd name="connsiteY90" fmla="*/ 913537 h 3871568"/>
                  <a:gd name="connsiteX91" fmla="*/ 1779694 w 3548024"/>
                  <a:gd name="connsiteY91" fmla="*/ 1025297 h 3871568"/>
                  <a:gd name="connsiteX92" fmla="*/ 1810174 w 3548024"/>
                  <a:gd name="connsiteY92" fmla="*/ 1218337 h 3871568"/>
                  <a:gd name="connsiteX93" fmla="*/ 1871134 w 3548024"/>
                  <a:gd name="connsiteY93" fmla="*/ 1492657 h 3871568"/>
                  <a:gd name="connsiteX94" fmla="*/ 1850814 w 3548024"/>
                  <a:gd name="connsiteY94" fmla="*/ 1492657 h 3871568"/>
                  <a:gd name="connsiteX95" fmla="*/ 1586654 w 3548024"/>
                  <a:gd name="connsiteY95" fmla="*/ 1319937 h 3871568"/>
                  <a:gd name="connsiteX96" fmla="*/ 1403774 w 3548024"/>
                  <a:gd name="connsiteY96" fmla="*/ 1096417 h 3871568"/>
                  <a:gd name="connsiteX97" fmla="*/ 1322494 w 3548024"/>
                  <a:gd name="connsiteY97" fmla="*/ 964337 h 3871568"/>
                  <a:gd name="connsiteX98" fmla="*/ 1302174 w 3548024"/>
                  <a:gd name="connsiteY98" fmla="*/ 801777 h 3871568"/>
                  <a:gd name="connsiteX99" fmla="*/ 1281854 w 3548024"/>
                  <a:gd name="connsiteY99" fmla="*/ 771297 h 3871568"/>
                  <a:gd name="connsiteX100" fmla="*/ 1251374 w 3548024"/>
                  <a:gd name="connsiteY100" fmla="*/ 852577 h 3871568"/>
                  <a:gd name="connsiteX101" fmla="*/ 1261534 w 3548024"/>
                  <a:gd name="connsiteY101" fmla="*/ 954177 h 3871568"/>
                  <a:gd name="connsiteX102" fmla="*/ 1180254 w 3548024"/>
                  <a:gd name="connsiteY102" fmla="*/ 872897 h 3871568"/>
                  <a:gd name="connsiteX103" fmla="*/ 1007534 w 3548024"/>
                  <a:gd name="connsiteY103" fmla="*/ 690017 h 3871568"/>
                  <a:gd name="connsiteX104" fmla="*/ 936414 w 3548024"/>
                  <a:gd name="connsiteY104" fmla="*/ 557937 h 3871568"/>
                  <a:gd name="connsiteX105" fmla="*/ 885614 w 3548024"/>
                  <a:gd name="connsiteY105" fmla="*/ 476657 h 3871568"/>
                  <a:gd name="connsiteX106" fmla="*/ 855134 w 3548024"/>
                  <a:gd name="connsiteY106" fmla="*/ 476657 h 3871568"/>
                  <a:gd name="connsiteX107" fmla="*/ 875454 w 3548024"/>
                  <a:gd name="connsiteY107" fmla="*/ 547777 h 3871568"/>
                  <a:gd name="connsiteX108" fmla="*/ 977054 w 3548024"/>
                  <a:gd name="connsiteY108" fmla="*/ 730657 h 3871568"/>
                  <a:gd name="connsiteX109" fmla="*/ 1078654 w 3548024"/>
                  <a:gd name="connsiteY109" fmla="*/ 832257 h 3871568"/>
                  <a:gd name="connsiteX110" fmla="*/ 1007534 w 3548024"/>
                  <a:gd name="connsiteY110" fmla="*/ 832257 h 3871568"/>
                  <a:gd name="connsiteX111" fmla="*/ 844974 w 3548024"/>
                  <a:gd name="connsiteY111" fmla="*/ 761137 h 3871568"/>
                  <a:gd name="connsiteX112" fmla="*/ 824654 w 3548024"/>
                  <a:gd name="connsiteY112" fmla="*/ 781457 h 3871568"/>
                  <a:gd name="connsiteX113" fmla="*/ 916094 w 3548024"/>
                  <a:gd name="connsiteY113" fmla="*/ 832257 h 3871568"/>
                  <a:gd name="connsiteX114" fmla="*/ 1068494 w 3548024"/>
                  <a:gd name="connsiteY114" fmla="*/ 893217 h 3871568"/>
                  <a:gd name="connsiteX115" fmla="*/ 1119294 w 3548024"/>
                  <a:gd name="connsiteY115" fmla="*/ 903377 h 3871568"/>
                  <a:gd name="connsiteX116" fmla="*/ 1241214 w 3548024"/>
                  <a:gd name="connsiteY116" fmla="*/ 1004977 h 3871568"/>
                  <a:gd name="connsiteX117" fmla="*/ 1281854 w 3548024"/>
                  <a:gd name="connsiteY117" fmla="*/ 1035457 h 3871568"/>
                  <a:gd name="connsiteX118" fmla="*/ 1393614 w 3548024"/>
                  <a:gd name="connsiteY118" fmla="*/ 1167537 h 3871568"/>
                  <a:gd name="connsiteX119" fmla="*/ 1495214 w 3548024"/>
                  <a:gd name="connsiteY119" fmla="*/ 1299617 h 3871568"/>
                  <a:gd name="connsiteX120" fmla="*/ 1678094 w 3548024"/>
                  <a:gd name="connsiteY120" fmla="*/ 1472337 h 3871568"/>
                  <a:gd name="connsiteX121" fmla="*/ 1840654 w 3548024"/>
                  <a:gd name="connsiteY121" fmla="*/ 1604417 h 3871568"/>
                  <a:gd name="connsiteX122" fmla="*/ 1860974 w 3548024"/>
                  <a:gd name="connsiteY122" fmla="*/ 1655217 h 3871568"/>
                  <a:gd name="connsiteX123" fmla="*/ 1881294 w 3548024"/>
                  <a:gd name="connsiteY123" fmla="*/ 1807617 h 3871568"/>
                  <a:gd name="connsiteX124" fmla="*/ 1891454 w 3548024"/>
                  <a:gd name="connsiteY124" fmla="*/ 1899057 h 3871568"/>
                  <a:gd name="connsiteX125" fmla="*/ 1881294 w 3548024"/>
                  <a:gd name="connsiteY125" fmla="*/ 2061617 h 3871568"/>
                  <a:gd name="connsiteX126" fmla="*/ 1769534 w 3548024"/>
                  <a:gd name="connsiteY126" fmla="*/ 2010817 h 3871568"/>
                  <a:gd name="connsiteX127" fmla="*/ 1495214 w 3548024"/>
                  <a:gd name="connsiteY127" fmla="*/ 1960017 h 3871568"/>
                  <a:gd name="connsiteX128" fmla="*/ 1251374 w 3548024"/>
                  <a:gd name="connsiteY128" fmla="*/ 1888897 h 3871568"/>
                  <a:gd name="connsiteX129" fmla="*/ 895774 w 3548024"/>
                  <a:gd name="connsiteY129" fmla="*/ 1756817 h 3871568"/>
                  <a:gd name="connsiteX130" fmla="*/ 662094 w 3548024"/>
                  <a:gd name="connsiteY130" fmla="*/ 1523137 h 3871568"/>
                  <a:gd name="connsiteX131" fmla="*/ 509694 w 3548024"/>
                  <a:gd name="connsiteY131" fmla="*/ 1319937 h 3871568"/>
                  <a:gd name="connsiteX132" fmla="*/ 418254 w 3548024"/>
                  <a:gd name="connsiteY132" fmla="*/ 1218337 h 3871568"/>
                  <a:gd name="connsiteX133" fmla="*/ 357294 w 3548024"/>
                  <a:gd name="connsiteY133" fmla="*/ 1228497 h 3871568"/>
                  <a:gd name="connsiteX134" fmla="*/ 438574 w 3548024"/>
                  <a:gd name="connsiteY134" fmla="*/ 1319937 h 3871568"/>
                  <a:gd name="connsiteX135" fmla="*/ 560494 w 3548024"/>
                  <a:gd name="connsiteY135" fmla="*/ 1502817 h 3871568"/>
                  <a:gd name="connsiteX136" fmla="*/ 621454 w 3548024"/>
                  <a:gd name="connsiteY136" fmla="*/ 1584097 h 3871568"/>
                  <a:gd name="connsiteX137" fmla="*/ 550334 w 3548024"/>
                  <a:gd name="connsiteY137" fmla="*/ 1573937 h 3871568"/>
                  <a:gd name="connsiteX138" fmla="*/ 377614 w 3548024"/>
                  <a:gd name="connsiteY138" fmla="*/ 1482497 h 3871568"/>
                  <a:gd name="connsiteX139" fmla="*/ 204894 w 3548024"/>
                  <a:gd name="connsiteY139" fmla="*/ 1360577 h 3871568"/>
                  <a:gd name="connsiteX140" fmla="*/ 42334 w 3548024"/>
                  <a:gd name="connsiteY140" fmla="*/ 1228497 h 3871568"/>
                  <a:gd name="connsiteX141" fmla="*/ 1694 w 3548024"/>
                  <a:gd name="connsiteY141" fmla="*/ 1238657 h 3871568"/>
                  <a:gd name="connsiteX142" fmla="*/ 82974 w 3548024"/>
                  <a:gd name="connsiteY142" fmla="*/ 1309777 h 3871568"/>
                  <a:gd name="connsiteX143" fmla="*/ 357294 w 3548024"/>
                  <a:gd name="connsiteY143" fmla="*/ 1533297 h 3871568"/>
                  <a:gd name="connsiteX144" fmla="*/ 601134 w 3548024"/>
                  <a:gd name="connsiteY144" fmla="*/ 1645057 h 3871568"/>
                  <a:gd name="connsiteX145" fmla="*/ 702734 w 3548024"/>
                  <a:gd name="connsiteY145" fmla="*/ 1665377 h 3871568"/>
                  <a:gd name="connsiteX146" fmla="*/ 753534 w 3548024"/>
                  <a:gd name="connsiteY146" fmla="*/ 1726337 h 3871568"/>
                  <a:gd name="connsiteX147" fmla="*/ 814494 w 3548024"/>
                  <a:gd name="connsiteY147" fmla="*/ 1777137 h 3871568"/>
                  <a:gd name="connsiteX148" fmla="*/ 905934 w 3548024"/>
                  <a:gd name="connsiteY148" fmla="*/ 1827937 h 3871568"/>
                  <a:gd name="connsiteX149" fmla="*/ 1231054 w 3548024"/>
                  <a:gd name="connsiteY149" fmla="*/ 1949857 h 3871568"/>
                  <a:gd name="connsiteX150" fmla="*/ 1535854 w 3548024"/>
                  <a:gd name="connsiteY150" fmla="*/ 2061617 h 3871568"/>
                  <a:gd name="connsiteX151" fmla="*/ 1647614 w 3548024"/>
                  <a:gd name="connsiteY151" fmla="*/ 2132737 h 3871568"/>
                  <a:gd name="connsiteX152" fmla="*/ 1464734 w 3548024"/>
                  <a:gd name="connsiteY152" fmla="*/ 2102257 h 3871568"/>
                  <a:gd name="connsiteX153" fmla="*/ 1281854 w 3548024"/>
                  <a:gd name="connsiteY153" fmla="*/ 2102257 h 3871568"/>
                  <a:gd name="connsiteX154" fmla="*/ 1048174 w 3548024"/>
                  <a:gd name="connsiteY154" fmla="*/ 2081937 h 3871568"/>
                  <a:gd name="connsiteX155" fmla="*/ 804334 w 3548024"/>
                  <a:gd name="connsiteY155" fmla="*/ 2010817 h 3871568"/>
                  <a:gd name="connsiteX156" fmla="*/ 540174 w 3548024"/>
                  <a:gd name="connsiteY156" fmla="*/ 1919377 h 3871568"/>
                  <a:gd name="connsiteX157" fmla="*/ 509694 w 3548024"/>
                  <a:gd name="connsiteY157" fmla="*/ 1909217 h 3871568"/>
                  <a:gd name="connsiteX158" fmla="*/ 377614 w 3548024"/>
                  <a:gd name="connsiteY158" fmla="*/ 1817777 h 3871568"/>
                  <a:gd name="connsiteX159" fmla="*/ 336974 w 3548024"/>
                  <a:gd name="connsiteY159" fmla="*/ 1827937 h 3871568"/>
                  <a:gd name="connsiteX160" fmla="*/ 469054 w 3548024"/>
                  <a:gd name="connsiteY160" fmla="*/ 1949857 h 3871568"/>
                  <a:gd name="connsiteX161" fmla="*/ 723054 w 3548024"/>
                  <a:gd name="connsiteY161" fmla="*/ 2031137 h 3871568"/>
                  <a:gd name="connsiteX162" fmla="*/ 601134 w 3548024"/>
                  <a:gd name="connsiteY162" fmla="*/ 2031137 h 3871568"/>
                  <a:gd name="connsiteX163" fmla="*/ 469054 w 3548024"/>
                  <a:gd name="connsiteY163" fmla="*/ 2020977 h 3871568"/>
                  <a:gd name="connsiteX164" fmla="*/ 469054 w 3548024"/>
                  <a:gd name="connsiteY164" fmla="*/ 2071777 h 3871568"/>
                  <a:gd name="connsiteX165" fmla="*/ 580814 w 3548024"/>
                  <a:gd name="connsiteY165" fmla="*/ 2071777 h 3871568"/>
                  <a:gd name="connsiteX166" fmla="*/ 784014 w 3548024"/>
                  <a:gd name="connsiteY166" fmla="*/ 2071777 h 3871568"/>
                  <a:gd name="connsiteX167" fmla="*/ 987214 w 3548024"/>
                  <a:gd name="connsiteY167" fmla="*/ 2112417 h 3871568"/>
                  <a:gd name="connsiteX168" fmla="*/ 1261534 w 3548024"/>
                  <a:gd name="connsiteY168" fmla="*/ 2132737 h 3871568"/>
                  <a:gd name="connsiteX169" fmla="*/ 1578766 w 3548024"/>
                  <a:gd name="connsiteY169" fmla="*/ 2175010 h 3871568"/>
                  <a:gd name="connsiteX170" fmla="*/ 1739054 w 3548024"/>
                  <a:gd name="connsiteY170" fmla="*/ 2305457 h 3871568"/>
                  <a:gd name="connsiteX171" fmla="*/ 1789854 w 3548024"/>
                  <a:gd name="connsiteY171" fmla="*/ 2437537 h 3871568"/>
                  <a:gd name="connsiteX172" fmla="*/ 1800014 w 3548024"/>
                  <a:gd name="connsiteY172" fmla="*/ 2681377 h 3871568"/>
                  <a:gd name="connsiteX173" fmla="*/ 1779694 w 3548024"/>
                  <a:gd name="connsiteY173" fmla="*/ 2935377 h 3871568"/>
                  <a:gd name="connsiteX174" fmla="*/ 1728894 w 3548024"/>
                  <a:gd name="connsiteY174" fmla="*/ 3230017 h 3871568"/>
                  <a:gd name="connsiteX175" fmla="*/ 1678094 w 3548024"/>
                  <a:gd name="connsiteY175" fmla="*/ 3524657 h 3871568"/>
                  <a:gd name="connsiteX176" fmla="*/ 1627294 w 3548024"/>
                  <a:gd name="connsiteY176" fmla="*/ 3847312 h 3871568"/>
                  <a:gd name="connsiteX177" fmla="*/ 1820334 w 3548024"/>
                  <a:gd name="connsiteY177" fmla="*/ 3849777 h 3871568"/>
                  <a:gd name="connsiteX178" fmla="*/ 2114974 w 3548024"/>
                  <a:gd name="connsiteY178" fmla="*/ 3859937 h 3871568"/>
                  <a:gd name="connsiteX179" fmla="*/ 2274667 w 3548024"/>
                  <a:gd name="connsiteY179" fmla="*/ 3839765 h 3871568"/>
                  <a:gd name="connsiteX180" fmla="*/ 2287356 w 3548024"/>
                  <a:gd name="connsiteY180" fmla="*/ 3742447 h 3871568"/>
                  <a:gd name="connsiteX181" fmla="*/ 2232894 w 3548024"/>
                  <a:gd name="connsiteY181" fmla="*/ 3380785 h 38715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</a:cxnLst>
                <a:rect l="l" t="t" r="r" b="b"/>
                <a:pathLst>
                  <a:path w="3548024" h="3871568">
                    <a:moveTo>
                      <a:pt x="2224448" y="3383831"/>
                    </a:moveTo>
                    <a:cubicBezTo>
                      <a:pt x="2224379" y="3377973"/>
                      <a:pt x="2174716" y="2596411"/>
                      <a:pt x="2198719" y="2548406"/>
                    </a:cubicBezTo>
                    <a:cubicBezTo>
                      <a:pt x="2222722" y="2500401"/>
                      <a:pt x="2228137" y="2334923"/>
                      <a:pt x="2298846" y="2247018"/>
                    </a:cubicBezTo>
                    <a:cubicBezTo>
                      <a:pt x="2369555" y="2159113"/>
                      <a:pt x="2504606" y="2095904"/>
                      <a:pt x="2622974" y="2020977"/>
                    </a:cubicBezTo>
                    <a:cubicBezTo>
                      <a:pt x="2741342" y="1946050"/>
                      <a:pt x="2898987" y="1853337"/>
                      <a:pt x="3009054" y="1797457"/>
                    </a:cubicBezTo>
                    <a:cubicBezTo>
                      <a:pt x="3119121" y="1741577"/>
                      <a:pt x="3207174" y="1722950"/>
                      <a:pt x="3283374" y="1685697"/>
                    </a:cubicBezTo>
                    <a:cubicBezTo>
                      <a:pt x="3359574" y="1648444"/>
                      <a:pt x="3422227" y="1611190"/>
                      <a:pt x="3466254" y="1573937"/>
                    </a:cubicBezTo>
                    <a:cubicBezTo>
                      <a:pt x="3510281" y="1536684"/>
                      <a:pt x="3542454" y="1482497"/>
                      <a:pt x="3547534" y="1462177"/>
                    </a:cubicBezTo>
                    <a:cubicBezTo>
                      <a:pt x="3552614" y="1441857"/>
                      <a:pt x="3517054" y="1436777"/>
                      <a:pt x="3496734" y="1452017"/>
                    </a:cubicBezTo>
                    <a:cubicBezTo>
                      <a:pt x="3476414" y="1467257"/>
                      <a:pt x="3469641" y="1519750"/>
                      <a:pt x="3425614" y="1553617"/>
                    </a:cubicBezTo>
                    <a:cubicBezTo>
                      <a:pt x="3381587" y="1587484"/>
                      <a:pt x="3317241" y="1616270"/>
                      <a:pt x="3232574" y="1655217"/>
                    </a:cubicBezTo>
                    <a:cubicBezTo>
                      <a:pt x="3147907" y="1694164"/>
                      <a:pt x="2975187" y="1766977"/>
                      <a:pt x="2917614" y="1787297"/>
                    </a:cubicBezTo>
                    <a:cubicBezTo>
                      <a:pt x="2860041" y="1807617"/>
                      <a:pt x="2887134" y="1797457"/>
                      <a:pt x="2887134" y="1777137"/>
                    </a:cubicBezTo>
                    <a:cubicBezTo>
                      <a:pt x="2887134" y="1756817"/>
                      <a:pt x="2902374" y="1711097"/>
                      <a:pt x="2917614" y="1665377"/>
                    </a:cubicBezTo>
                    <a:cubicBezTo>
                      <a:pt x="2932854" y="1619657"/>
                      <a:pt x="2968414" y="1538377"/>
                      <a:pt x="2978574" y="1502817"/>
                    </a:cubicBezTo>
                    <a:cubicBezTo>
                      <a:pt x="2988734" y="1467257"/>
                      <a:pt x="2987041" y="1458790"/>
                      <a:pt x="2978574" y="1452017"/>
                    </a:cubicBezTo>
                    <a:cubicBezTo>
                      <a:pt x="2970107" y="1445244"/>
                      <a:pt x="2941321" y="1446937"/>
                      <a:pt x="2927774" y="1462177"/>
                    </a:cubicBezTo>
                    <a:cubicBezTo>
                      <a:pt x="2914227" y="1477417"/>
                      <a:pt x="2915921" y="1492657"/>
                      <a:pt x="2897294" y="1543457"/>
                    </a:cubicBezTo>
                    <a:cubicBezTo>
                      <a:pt x="2878667" y="1594257"/>
                      <a:pt x="2834641" y="1716177"/>
                      <a:pt x="2816014" y="1766977"/>
                    </a:cubicBezTo>
                    <a:cubicBezTo>
                      <a:pt x="2797387" y="1817777"/>
                      <a:pt x="2823723" y="1816256"/>
                      <a:pt x="2785534" y="1848257"/>
                    </a:cubicBezTo>
                    <a:cubicBezTo>
                      <a:pt x="2747345" y="1880258"/>
                      <a:pt x="2656305" y="1920039"/>
                      <a:pt x="2586878" y="1958986"/>
                    </a:cubicBezTo>
                    <a:cubicBezTo>
                      <a:pt x="2437603" y="2042593"/>
                      <a:pt x="2428998" y="2042819"/>
                      <a:pt x="2368974" y="2081937"/>
                    </a:cubicBezTo>
                    <a:cubicBezTo>
                      <a:pt x="2308950" y="2121055"/>
                      <a:pt x="2236894" y="2232644"/>
                      <a:pt x="2226734" y="2193697"/>
                    </a:cubicBezTo>
                    <a:cubicBezTo>
                      <a:pt x="2216574" y="2154750"/>
                      <a:pt x="2282614" y="1970177"/>
                      <a:pt x="2308014" y="1848257"/>
                    </a:cubicBezTo>
                    <a:cubicBezTo>
                      <a:pt x="2333414" y="1726337"/>
                      <a:pt x="2331721" y="1563777"/>
                      <a:pt x="2379134" y="1462177"/>
                    </a:cubicBezTo>
                    <a:cubicBezTo>
                      <a:pt x="2426547" y="1360577"/>
                      <a:pt x="2545081" y="1303004"/>
                      <a:pt x="2592494" y="1238657"/>
                    </a:cubicBezTo>
                    <a:cubicBezTo>
                      <a:pt x="2639907" y="1174310"/>
                      <a:pt x="2658534" y="1103190"/>
                      <a:pt x="2663614" y="1076097"/>
                    </a:cubicBezTo>
                    <a:cubicBezTo>
                      <a:pt x="2668694" y="1049004"/>
                      <a:pt x="2639907" y="1054084"/>
                      <a:pt x="2622974" y="1076097"/>
                    </a:cubicBezTo>
                    <a:cubicBezTo>
                      <a:pt x="2606041" y="1098110"/>
                      <a:pt x="2597574" y="1165844"/>
                      <a:pt x="2562014" y="1208177"/>
                    </a:cubicBezTo>
                    <a:cubicBezTo>
                      <a:pt x="2526454" y="1250510"/>
                      <a:pt x="2426547" y="1338564"/>
                      <a:pt x="2409614" y="1330097"/>
                    </a:cubicBezTo>
                    <a:cubicBezTo>
                      <a:pt x="2392681" y="1321630"/>
                      <a:pt x="2438401" y="1235270"/>
                      <a:pt x="2460414" y="1157377"/>
                    </a:cubicBezTo>
                    <a:cubicBezTo>
                      <a:pt x="2482427" y="1079484"/>
                      <a:pt x="2511214" y="927084"/>
                      <a:pt x="2541694" y="862737"/>
                    </a:cubicBezTo>
                    <a:cubicBezTo>
                      <a:pt x="2572174" y="798390"/>
                      <a:pt x="2612814" y="801777"/>
                      <a:pt x="2643294" y="771297"/>
                    </a:cubicBezTo>
                    <a:cubicBezTo>
                      <a:pt x="2673774" y="740817"/>
                      <a:pt x="2709334" y="703564"/>
                      <a:pt x="2724574" y="679857"/>
                    </a:cubicBezTo>
                    <a:cubicBezTo>
                      <a:pt x="2739814" y="656150"/>
                      <a:pt x="2739814" y="634137"/>
                      <a:pt x="2734734" y="629057"/>
                    </a:cubicBezTo>
                    <a:cubicBezTo>
                      <a:pt x="2729654" y="623977"/>
                      <a:pt x="2712721" y="632444"/>
                      <a:pt x="2694094" y="649377"/>
                    </a:cubicBezTo>
                    <a:cubicBezTo>
                      <a:pt x="2675467" y="666310"/>
                      <a:pt x="2644987" y="712030"/>
                      <a:pt x="2622974" y="730657"/>
                    </a:cubicBezTo>
                    <a:cubicBezTo>
                      <a:pt x="2600961" y="749284"/>
                      <a:pt x="2553547" y="806857"/>
                      <a:pt x="2562014" y="761137"/>
                    </a:cubicBezTo>
                    <a:cubicBezTo>
                      <a:pt x="2570481" y="715417"/>
                      <a:pt x="2646681" y="546084"/>
                      <a:pt x="2673774" y="456337"/>
                    </a:cubicBezTo>
                    <a:cubicBezTo>
                      <a:pt x="2700867" y="366590"/>
                      <a:pt x="2722881" y="263297"/>
                      <a:pt x="2724574" y="222657"/>
                    </a:cubicBezTo>
                    <a:cubicBezTo>
                      <a:pt x="2726267" y="182017"/>
                      <a:pt x="2694094" y="195564"/>
                      <a:pt x="2683934" y="212497"/>
                    </a:cubicBezTo>
                    <a:cubicBezTo>
                      <a:pt x="2673774" y="229430"/>
                      <a:pt x="2675467" y="276844"/>
                      <a:pt x="2663614" y="324257"/>
                    </a:cubicBezTo>
                    <a:cubicBezTo>
                      <a:pt x="2651761" y="371670"/>
                      <a:pt x="2624667" y="468190"/>
                      <a:pt x="2612814" y="496977"/>
                    </a:cubicBezTo>
                    <a:cubicBezTo>
                      <a:pt x="2600961" y="525764"/>
                      <a:pt x="2602654" y="520684"/>
                      <a:pt x="2592494" y="496977"/>
                    </a:cubicBezTo>
                    <a:cubicBezTo>
                      <a:pt x="2582334" y="473270"/>
                      <a:pt x="2563707" y="393684"/>
                      <a:pt x="2551854" y="354737"/>
                    </a:cubicBezTo>
                    <a:cubicBezTo>
                      <a:pt x="2540001" y="315790"/>
                      <a:pt x="2531534" y="273457"/>
                      <a:pt x="2521374" y="263297"/>
                    </a:cubicBezTo>
                    <a:cubicBezTo>
                      <a:pt x="2511214" y="253137"/>
                      <a:pt x="2492587" y="278537"/>
                      <a:pt x="2490894" y="293777"/>
                    </a:cubicBezTo>
                    <a:cubicBezTo>
                      <a:pt x="2489201" y="309017"/>
                      <a:pt x="2502747" y="325950"/>
                      <a:pt x="2511214" y="354737"/>
                    </a:cubicBezTo>
                    <a:cubicBezTo>
                      <a:pt x="2519681" y="383524"/>
                      <a:pt x="2533227" y="432630"/>
                      <a:pt x="2541694" y="466497"/>
                    </a:cubicBezTo>
                    <a:cubicBezTo>
                      <a:pt x="2550161" y="500364"/>
                      <a:pt x="2556934" y="537617"/>
                      <a:pt x="2562014" y="557937"/>
                    </a:cubicBezTo>
                    <a:cubicBezTo>
                      <a:pt x="2567094" y="578257"/>
                      <a:pt x="2584027" y="544390"/>
                      <a:pt x="2572174" y="588417"/>
                    </a:cubicBezTo>
                    <a:cubicBezTo>
                      <a:pt x="2560321" y="632444"/>
                      <a:pt x="2516294" y="740817"/>
                      <a:pt x="2490894" y="822097"/>
                    </a:cubicBezTo>
                    <a:cubicBezTo>
                      <a:pt x="2465494" y="903377"/>
                      <a:pt x="2441787" y="1038844"/>
                      <a:pt x="2419774" y="1076097"/>
                    </a:cubicBezTo>
                    <a:cubicBezTo>
                      <a:pt x="2397761" y="1113350"/>
                      <a:pt x="2385907" y="1079484"/>
                      <a:pt x="2358814" y="1045617"/>
                    </a:cubicBezTo>
                    <a:cubicBezTo>
                      <a:pt x="2331721" y="1011750"/>
                      <a:pt x="2280921" y="915230"/>
                      <a:pt x="2257214" y="872897"/>
                    </a:cubicBezTo>
                    <a:cubicBezTo>
                      <a:pt x="2233507" y="830564"/>
                      <a:pt x="2226734" y="800084"/>
                      <a:pt x="2216574" y="791617"/>
                    </a:cubicBezTo>
                    <a:cubicBezTo>
                      <a:pt x="2206414" y="783150"/>
                      <a:pt x="2192867" y="800084"/>
                      <a:pt x="2196254" y="822097"/>
                    </a:cubicBezTo>
                    <a:cubicBezTo>
                      <a:pt x="2199641" y="844110"/>
                      <a:pt x="2219961" y="888137"/>
                      <a:pt x="2236894" y="923697"/>
                    </a:cubicBezTo>
                    <a:cubicBezTo>
                      <a:pt x="2253827" y="959257"/>
                      <a:pt x="2279227" y="1003284"/>
                      <a:pt x="2297854" y="1035457"/>
                    </a:cubicBezTo>
                    <a:cubicBezTo>
                      <a:pt x="2316481" y="1067630"/>
                      <a:pt x="2335107" y="1098110"/>
                      <a:pt x="2348654" y="1116737"/>
                    </a:cubicBezTo>
                    <a:cubicBezTo>
                      <a:pt x="2362201" y="1135364"/>
                      <a:pt x="2377441" y="1123510"/>
                      <a:pt x="2379134" y="1147217"/>
                    </a:cubicBezTo>
                    <a:cubicBezTo>
                      <a:pt x="2380827" y="1170924"/>
                      <a:pt x="2379134" y="1182777"/>
                      <a:pt x="2358814" y="1258977"/>
                    </a:cubicBezTo>
                    <a:cubicBezTo>
                      <a:pt x="2338494" y="1335177"/>
                      <a:pt x="2282614" y="1504510"/>
                      <a:pt x="2257214" y="1604417"/>
                    </a:cubicBezTo>
                    <a:cubicBezTo>
                      <a:pt x="2231814" y="1704324"/>
                      <a:pt x="2223347" y="1792377"/>
                      <a:pt x="2206414" y="1858417"/>
                    </a:cubicBezTo>
                    <a:cubicBezTo>
                      <a:pt x="2189481" y="1924457"/>
                      <a:pt x="2175934" y="1973564"/>
                      <a:pt x="2155614" y="2000657"/>
                    </a:cubicBezTo>
                    <a:cubicBezTo>
                      <a:pt x="2135294" y="2027750"/>
                      <a:pt x="2103121" y="2042990"/>
                      <a:pt x="2084494" y="2020977"/>
                    </a:cubicBezTo>
                    <a:cubicBezTo>
                      <a:pt x="2065867" y="1998964"/>
                      <a:pt x="2065867" y="1949857"/>
                      <a:pt x="2043854" y="1868577"/>
                    </a:cubicBezTo>
                    <a:cubicBezTo>
                      <a:pt x="2021841" y="1787297"/>
                      <a:pt x="1986281" y="1665377"/>
                      <a:pt x="1952414" y="1533297"/>
                    </a:cubicBezTo>
                    <a:cubicBezTo>
                      <a:pt x="1918547" y="1401217"/>
                      <a:pt x="1866054" y="1228497"/>
                      <a:pt x="1840654" y="1076097"/>
                    </a:cubicBezTo>
                    <a:cubicBezTo>
                      <a:pt x="1815254" y="923697"/>
                      <a:pt x="1795602" y="791913"/>
                      <a:pt x="1800014" y="618897"/>
                    </a:cubicBezTo>
                    <a:cubicBezTo>
                      <a:pt x="1804426" y="445881"/>
                      <a:pt x="1827258" y="135654"/>
                      <a:pt x="1867129" y="38001"/>
                    </a:cubicBezTo>
                    <a:cubicBezTo>
                      <a:pt x="1866314" y="-46814"/>
                      <a:pt x="1813080" y="25046"/>
                      <a:pt x="1795121" y="110009"/>
                    </a:cubicBezTo>
                    <a:cubicBezTo>
                      <a:pt x="1777162" y="194972"/>
                      <a:pt x="1765332" y="442642"/>
                      <a:pt x="1759374" y="547777"/>
                    </a:cubicBezTo>
                    <a:cubicBezTo>
                      <a:pt x="1753416" y="652912"/>
                      <a:pt x="1757681" y="690017"/>
                      <a:pt x="1759374" y="740817"/>
                    </a:cubicBezTo>
                    <a:cubicBezTo>
                      <a:pt x="1761067" y="791617"/>
                      <a:pt x="1774614" y="844110"/>
                      <a:pt x="1769534" y="852577"/>
                    </a:cubicBezTo>
                    <a:cubicBezTo>
                      <a:pt x="1764454" y="861044"/>
                      <a:pt x="1754294" y="835644"/>
                      <a:pt x="1728894" y="791617"/>
                    </a:cubicBezTo>
                    <a:cubicBezTo>
                      <a:pt x="1703494" y="747590"/>
                      <a:pt x="1644227" y="666310"/>
                      <a:pt x="1617134" y="588417"/>
                    </a:cubicBezTo>
                    <a:cubicBezTo>
                      <a:pt x="1590041" y="510524"/>
                      <a:pt x="1579881" y="381830"/>
                      <a:pt x="1566334" y="324257"/>
                    </a:cubicBezTo>
                    <a:cubicBezTo>
                      <a:pt x="1552787" y="266684"/>
                      <a:pt x="1544321" y="246364"/>
                      <a:pt x="1535854" y="242977"/>
                    </a:cubicBezTo>
                    <a:cubicBezTo>
                      <a:pt x="1527387" y="239590"/>
                      <a:pt x="1513841" y="253137"/>
                      <a:pt x="1515534" y="303937"/>
                    </a:cubicBezTo>
                    <a:cubicBezTo>
                      <a:pt x="1517227" y="354737"/>
                      <a:pt x="1537547" y="496977"/>
                      <a:pt x="1546014" y="547777"/>
                    </a:cubicBezTo>
                    <a:cubicBezTo>
                      <a:pt x="1554481" y="598577"/>
                      <a:pt x="1568027" y="600270"/>
                      <a:pt x="1566334" y="608737"/>
                    </a:cubicBezTo>
                    <a:cubicBezTo>
                      <a:pt x="1564641" y="617204"/>
                      <a:pt x="1557867" y="613817"/>
                      <a:pt x="1535854" y="598577"/>
                    </a:cubicBezTo>
                    <a:cubicBezTo>
                      <a:pt x="1513841" y="583337"/>
                      <a:pt x="1469814" y="541004"/>
                      <a:pt x="1434254" y="517297"/>
                    </a:cubicBezTo>
                    <a:cubicBezTo>
                      <a:pt x="1398694" y="493590"/>
                      <a:pt x="1342814" y="461417"/>
                      <a:pt x="1322494" y="456337"/>
                    </a:cubicBezTo>
                    <a:cubicBezTo>
                      <a:pt x="1302174" y="451257"/>
                      <a:pt x="1295401" y="466497"/>
                      <a:pt x="1312334" y="486817"/>
                    </a:cubicBezTo>
                    <a:cubicBezTo>
                      <a:pt x="1329267" y="507137"/>
                      <a:pt x="1381761" y="549470"/>
                      <a:pt x="1424094" y="578257"/>
                    </a:cubicBezTo>
                    <a:cubicBezTo>
                      <a:pt x="1466427" y="607044"/>
                      <a:pt x="1537547" y="642604"/>
                      <a:pt x="1566334" y="659537"/>
                    </a:cubicBezTo>
                    <a:cubicBezTo>
                      <a:pt x="1595121" y="676470"/>
                      <a:pt x="1578187" y="654457"/>
                      <a:pt x="1596814" y="679857"/>
                    </a:cubicBezTo>
                    <a:cubicBezTo>
                      <a:pt x="1615441" y="705257"/>
                      <a:pt x="1651001" y="772990"/>
                      <a:pt x="1678094" y="811937"/>
                    </a:cubicBezTo>
                    <a:cubicBezTo>
                      <a:pt x="1705187" y="850884"/>
                      <a:pt x="1742441" y="877977"/>
                      <a:pt x="1759374" y="913537"/>
                    </a:cubicBezTo>
                    <a:cubicBezTo>
                      <a:pt x="1776307" y="949097"/>
                      <a:pt x="1771227" y="974497"/>
                      <a:pt x="1779694" y="1025297"/>
                    </a:cubicBezTo>
                    <a:cubicBezTo>
                      <a:pt x="1788161" y="1076097"/>
                      <a:pt x="1794934" y="1140444"/>
                      <a:pt x="1810174" y="1218337"/>
                    </a:cubicBezTo>
                    <a:cubicBezTo>
                      <a:pt x="1825414" y="1296230"/>
                      <a:pt x="1864361" y="1446937"/>
                      <a:pt x="1871134" y="1492657"/>
                    </a:cubicBezTo>
                    <a:cubicBezTo>
                      <a:pt x="1877907" y="1538377"/>
                      <a:pt x="1898227" y="1521444"/>
                      <a:pt x="1850814" y="1492657"/>
                    </a:cubicBezTo>
                    <a:cubicBezTo>
                      <a:pt x="1803401" y="1463870"/>
                      <a:pt x="1661161" y="1385977"/>
                      <a:pt x="1586654" y="1319937"/>
                    </a:cubicBezTo>
                    <a:cubicBezTo>
                      <a:pt x="1512147" y="1253897"/>
                      <a:pt x="1447801" y="1155684"/>
                      <a:pt x="1403774" y="1096417"/>
                    </a:cubicBezTo>
                    <a:cubicBezTo>
                      <a:pt x="1359747" y="1037150"/>
                      <a:pt x="1339427" y="1013444"/>
                      <a:pt x="1322494" y="964337"/>
                    </a:cubicBezTo>
                    <a:cubicBezTo>
                      <a:pt x="1305561" y="915230"/>
                      <a:pt x="1308947" y="833950"/>
                      <a:pt x="1302174" y="801777"/>
                    </a:cubicBezTo>
                    <a:cubicBezTo>
                      <a:pt x="1295401" y="769604"/>
                      <a:pt x="1290321" y="762830"/>
                      <a:pt x="1281854" y="771297"/>
                    </a:cubicBezTo>
                    <a:cubicBezTo>
                      <a:pt x="1273387" y="779764"/>
                      <a:pt x="1254761" y="822097"/>
                      <a:pt x="1251374" y="852577"/>
                    </a:cubicBezTo>
                    <a:cubicBezTo>
                      <a:pt x="1247987" y="883057"/>
                      <a:pt x="1273387" y="950790"/>
                      <a:pt x="1261534" y="954177"/>
                    </a:cubicBezTo>
                    <a:cubicBezTo>
                      <a:pt x="1249681" y="957564"/>
                      <a:pt x="1222587" y="916924"/>
                      <a:pt x="1180254" y="872897"/>
                    </a:cubicBezTo>
                    <a:cubicBezTo>
                      <a:pt x="1137921" y="828870"/>
                      <a:pt x="1048174" y="742510"/>
                      <a:pt x="1007534" y="690017"/>
                    </a:cubicBezTo>
                    <a:cubicBezTo>
                      <a:pt x="966894" y="637524"/>
                      <a:pt x="956734" y="593497"/>
                      <a:pt x="936414" y="557937"/>
                    </a:cubicBezTo>
                    <a:cubicBezTo>
                      <a:pt x="916094" y="522377"/>
                      <a:pt x="899161" y="490204"/>
                      <a:pt x="885614" y="476657"/>
                    </a:cubicBezTo>
                    <a:cubicBezTo>
                      <a:pt x="872067" y="463110"/>
                      <a:pt x="856827" y="464804"/>
                      <a:pt x="855134" y="476657"/>
                    </a:cubicBezTo>
                    <a:cubicBezTo>
                      <a:pt x="853441" y="488510"/>
                      <a:pt x="855134" y="505444"/>
                      <a:pt x="875454" y="547777"/>
                    </a:cubicBezTo>
                    <a:cubicBezTo>
                      <a:pt x="895774" y="590110"/>
                      <a:pt x="943187" y="683244"/>
                      <a:pt x="977054" y="730657"/>
                    </a:cubicBezTo>
                    <a:cubicBezTo>
                      <a:pt x="1010921" y="778070"/>
                      <a:pt x="1073574" y="815324"/>
                      <a:pt x="1078654" y="832257"/>
                    </a:cubicBezTo>
                    <a:cubicBezTo>
                      <a:pt x="1083734" y="849190"/>
                      <a:pt x="1046481" y="844110"/>
                      <a:pt x="1007534" y="832257"/>
                    </a:cubicBezTo>
                    <a:cubicBezTo>
                      <a:pt x="968587" y="820404"/>
                      <a:pt x="875454" y="769604"/>
                      <a:pt x="844974" y="761137"/>
                    </a:cubicBezTo>
                    <a:cubicBezTo>
                      <a:pt x="814494" y="752670"/>
                      <a:pt x="812801" y="769604"/>
                      <a:pt x="824654" y="781457"/>
                    </a:cubicBezTo>
                    <a:cubicBezTo>
                      <a:pt x="836507" y="793310"/>
                      <a:pt x="875454" y="813630"/>
                      <a:pt x="916094" y="832257"/>
                    </a:cubicBezTo>
                    <a:cubicBezTo>
                      <a:pt x="956734" y="850884"/>
                      <a:pt x="1034627" y="881364"/>
                      <a:pt x="1068494" y="893217"/>
                    </a:cubicBezTo>
                    <a:cubicBezTo>
                      <a:pt x="1102361" y="905070"/>
                      <a:pt x="1090507" y="884750"/>
                      <a:pt x="1119294" y="903377"/>
                    </a:cubicBezTo>
                    <a:cubicBezTo>
                      <a:pt x="1148081" y="922004"/>
                      <a:pt x="1214121" y="982964"/>
                      <a:pt x="1241214" y="1004977"/>
                    </a:cubicBezTo>
                    <a:cubicBezTo>
                      <a:pt x="1268307" y="1026990"/>
                      <a:pt x="1256454" y="1008364"/>
                      <a:pt x="1281854" y="1035457"/>
                    </a:cubicBezTo>
                    <a:cubicBezTo>
                      <a:pt x="1307254" y="1062550"/>
                      <a:pt x="1358054" y="1123510"/>
                      <a:pt x="1393614" y="1167537"/>
                    </a:cubicBezTo>
                    <a:cubicBezTo>
                      <a:pt x="1429174" y="1211564"/>
                      <a:pt x="1447801" y="1248817"/>
                      <a:pt x="1495214" y="1299617"/>
                    </a:cubicBezTo>
                    <a:cubicBezTo>
                      <a:pt x="1542627" y="1350417"/>
                      <a:pt x="1620521" y="1421537"/>
                      <a:pt x="1678094" y="1472337"/>
                    </a:cubicBezTo>
                    <a:cubicBezTo>
                      <a:pt x="1735667" y="1523137"/>
                      <a:pt x="1810174" y="1573937"/>
                      <a:pt x="1840654" y="1604417"/>
                    </a:cubicBezTo>
                    <a:cubicBezTo>
                      <a:pt x="1871134" y="1634897"/>
                      <a:pt x="1854201" y="1621350"/>
                      <a:pt x="1860974" y="1655217"/>
                    </a:cubicBezTo>
                    <a:cubicBezTo>
                      <a:pt x="1867747" y="1689084"/>
                      <a:pt x="1876214" y="1766977"/>
                      <a:pt x="1881294" y="1807617"/>
                    </a:cubicBezTo>
                    <a:cubicBezTo>
                      <a:pt x="1886374" y="1848257"/>
                      <a:pt x="1891454" y="1856724"/>
                      <a:pt x="1891454" y="1899057"/>
                    </a:cubicBezTo>
                    <a:cubicBezTo>
                      <a:pt x="1891454" y="1941390"/>
                      <a:pt x="1901614" y="2042990"/>
                      <a:pt x="1881294" y="2061617"/>
                    </a:cubicBezTo>
                    <a:cubicBezTo>
                      <a:pt x="1860974" y="2080244"/>
                      <a:pt x="1833881" y="2027750"/>
                      <a:pt x="1769534" y="2010817"/>
                    </a:cubicBezTo>
                    <a:cubicBezTo>
                      <a:pt x="1705187" y="1993884"/>
                      <a:pt x="1581574" y="1980337"/>
                      <a:pt x="1495214" y="1960017"/>
                    </a:cubicBezTo>
                    <a:cubicBezTo>
                      <a:pt x="1408854" y="1939697"/>
                      <a:pt x="1351281" y="1922764"/>
                      <a:pt x="1251374" y="1888897"/>
                    </a:cubicBezTo>
                    <a:cubicBezTo>
                      <a:pt x="1151467" y="1855030"/>
                      <a:pt x="993987" y="1817777"/>
                      <a:pt x="895774" y="1756817"/>
                    </a:cubicBezTo>
                    <a:cubicBezTo>
                      <a:pt x="797561" y="1695857"/>
                      <a:pt x="726441" y="1595950"/>
                      <a:pt x="662094" y="1523137"/>
                    </a:cubicBezTo>
                    <a:cubicBezTo>
                      <a:pt x="597747" y="1450324"/>
                      <a:pt x="550334" y="1370737"/>
                      <a:pt x="509694" y="1319937"/>
                    </a:cubicBezTo>
                    <a:cubicBezTo>
                      <a:pt x="469054" y="1269137"/>
                      <a:pt x="443654" y="1233577"/>
                      <a:pt x="418254" y="1218337"/>
                    </a:cubicBezTo>
                    <a:cubicBezTo>
                      <a:pt x="392854" y="1203097"/>
                      <a:pt x="353907" y="1211564"/>
                      <a:pt x="357294" y="1228497"/>
                    </a:cubicBezTo>
                    <a:cubicBezTo>
                      <a:pt x="360681" y="1245430"/>
                      <a:pt x="404707" y="1274217"/>
                      <a:pt x="438574" y="1319937"/>
                    </a:cubicBezTo>
                    <a:cubicBezTo>
                      <a:pt x="472441" y="1365657"/>
                      <a:pt x="530014" y="1458790"/>
                      <a:pt x="560494" y="1502817"/>
                    </a:cubicBezTo>
                    <a:cubicBezTo>
                      <a:pt x="590974" y="1546844"/>
                      <a:pt x="623147" y="1572244"/>
                      <a:pt x="621454" y="1584097"/>
                    </a:cubicBezTo>
                    <a:cubicBezTo>
                      <a:pt x="619761" y="1595950"/>
                      <a:pt x="590974" y="1590870"/>
                      <a:pt x="550334" y="1573937"/>
                    </a:cubicBezTo>
                    <a:cubicBezTo>
                      <a:pt x="509694" y="1557004"/>
                      <a:pt x="435187" y="1518057"/>
                      <a:pt x="377614" y="1482497"/>
                    </a:cubicBezTo>
                    <a:cubicBezTo>
                      <a:pt x="320041" y="1446937"/>
                      <a:pt x="260774" y="1402910"/>
                      <a:pt x="204894" y="1360577"/>
                    </a:cubicBezTo>
                    <a:cubicBezTo>
                      <a:pt x="149014" y="1318244"/>
                      <a:pt x="76201" y="1248817"/>
                      <a:pt x="42334" y="1228497"/>
                    </a:cubicBezTo>
                    <a:cubicBezTo>
                      <a:pt x="8467" y="1208177"/>
                      <a:pt x="-5079" y="1225110"/>
                      <a:pt x="1694" y="1238657"/>
                    </a:cubicBezTo>
                    <a:cubicBezTo>
                      <a:pt x="8467" y="1252204"/>
                      <a:pt x="23707" y="1260670"/>
                      <a:pt x="82974" y="1309777"/>
                    </a:cubicBezTo>
                    <a:cubicBezTo>
                      <a:pt x="142241" y="1358884"/>
                      <a:pt x="270934" y="1477417"/>
                      <a:pt x="357294" y="1533297"/>
                    </a:cubicBezTo>
                    <a:cubicBezTo>
                      <a:pt x="443654" y="1589177"/>
                      <a:pt x="543561" y="1623044"/>
                      <a:pt x="601134" y="1645057"/>
                    </a:cubicBezTo>
                    <a:cubicBezTo>
                      <a:pt x="658707" y="1667070"/>
                      <a:pt x="677334" y="1651830"/>
                      <a:pt x="702734" y="1665377"/>
                    </a:cubicBezTo>
                    <a:cubicBezTo>
                      <a:pt x="728134" y="1678924"/>
                      <a:pt x="734907" y="1707710"/>
                      <a:pt x="753534" y="1726337"/>
                    </a:cubicBezTo>
                    <a:cubicBezTo>
                      <a:pt x="772161" y="1744964"/>
                      <a:pt x="789094" y="1760204"/>
                      <a:pt x="814494" y="1777137"/>
                    </a:cubicBezTo>
                    <a:cubicBezTo>
                      <a:pt x="839894" y="1794070"/>
                      <a:pt x="836507" y="1799150"/>
                      <a:pt x="905934" y="1827937"/>
                    </a:cubicBezTo>
                    <a:cubicBezTo>
                      <a:pt x="975361" y="1856724"/>
                      <a:pt x="1231054" y="1949857"/>
                      <a:pt x="1231054" y="1949857"/>
                    </a:cubicBezTo>
                    <a:cubicBezTo>
                      <a:pt x="1336041" y="1988804"/>
                      <a:pt x="1466427" y="2031137"/>
                      <a:pt x="1535854" y="2061617"/>
                    </a:cubicBezTo>
                    <a:cubicBezTo>
                      <a:pt x="1605281" y="2092097"/>
                      <a:pt x="1659467" y="2125964"/>
                      <a:pt x="1647614" y="2132737"/>
                    </a:cubicBezTo>
                    <a:cubicBezTo>
                      <a:pt x="1635761" y="2139510"/>
                      <a:pt x="1525694" y="2107337"/>
                      <a:pt x="1464734" y="2102257"/>
                    </a:cubicBezTo>
                    <a:cubicBezTo>
                      <a:pt x="1403774" y="2097177"/>
                      <a:pt x="1351281" y="2105644"/>
                      <a:pt x="1281854" y="2102257"/>
                    </a:cubicBezTo>
                    <a:cubicBezTo>
                      <a:pt x="1212427" y="2098870"/>
                      <a:pt x="1127761" y="2097177"/>
                      <a:pt x="1048174" y="2081937"/>
                    </a:cubicBezTo>
                    <a:cubicBezTo>
                      <a:pt x="968587" y="2066697"/>
                      <a:pt x="889001" y="2037910"/>
                      <a:pt x="804334" y="2010817"/>
                    </a:cubicBezTo>
                    <a:cubicBezTo>
                      <a:pt x="719667" y="1983724"/>
                      <a:pt x="589281" y="1936310"/>
                      <a:pt x="540174" y="1919377"/>
                    </a:cubicBezTo>
                    <a:cubicBezTo>
                      <a:pt x="491067" y="1902444"/>
                      <a:pt x="536787" y="1926150"/>
                      <a:pt x="509694" y="1909217"/>
                    </a:cubicBezTo>
                    <a:cubicBezTo>
                      <a:pt x="482601" y="1892284"/>
                      <a:pt x="406401" y="1831324"/>
                      <a:pt x="377614" y="1817777"/>
                    </a:cubicBezTo>
                    <a:cubicBezTo>
                      <a:pt x="348827" y="1804230"/>
                      <a:pt x="321734" y="1805924"/>
                      <a:pt x="336974" y="1827937"/>
                    </a:cubicBezTo>
                    <a:cubicBezTo>
                      <a:pt x="352214" y="1849950"/>
                      <a:pt x="404707" y="1915990"/>
                      <a:pt x="469054" y="1949857"/>
                    </a:cubicBezTo>
                    <a:cubicBezTo>
                      <a:pt x="533401" y="1983724"/>
                      <a:pt x="701041" y="2017590"/>
                      <a:pt x="723054" y="2031137"/>
                    </a:cubicBezTo>
                    <a:cubicBezTo>
                      <a:pt x="745067" y="2044684"/>
                      <a:pt x="643467" y="2032830"/>
                      <a:pt x="601134" y="2031137"/>
                    </a:cubicBezTo>
                    <a:cubicBezTo>
                      <a:pt x="558801" y="2029444"/>
                      <a:pt x="491067" y="2014204"/>
                      <a:pt x="469054" y="2020977"/>
                    </a:cubicBezTo>
                    <a:cubicBezTo>
                      <a:pt x="447041" y="2027750"/>
                      <a:pt x="450427" y="2063310"/>
                      <a:pt x="469054" y="2071777"/>
                    </a:cubicBezTo>
                    <a:cubicBezTo>
                      <a:pt x="487681" y="2080244"/>
                      <a:pt x="580814" y="2071777"/>
                      <a:pt x="580814" y="2071777"/>
                    </a:cubicBezTo>
                    <a:cubicBezTo>
                      <a:pt x="633307" y="2071777"/>
                      <a:pt x="716281" y="2065004"/>
                      <a:pt x="784014" y="2071777"/>
                    </a:cubicBezTo>
                    <a:cubicBezTo>
                      <a:pt x="851747" y="2078550"/>
                      <a:pt x="907627" y="2102257"/>
                      <a:pt x="987214" y="2112417"/>
                    </a:cubicBezTo>
                    <a:cubicBezTo>
                      <a:pt x="1066801" y="2122577"/>
                      <a:pt x="1162942" y="2122305"/>
                      <a:pt x="1261534" y="2132737"/>
                    </a:cubicBezTo>
                    <a:cubicBezTo>
                      <a:pt x="1360126" y="2143169"/>
                      <a:pt x="1499179" y="2146223"/>
                      <a:pt x="1578766" y="2175010"/>
                    </a:cubicBezTo>
                    <a:cubicBezTo>
                      <a:pt x="1658353" y="2203797"/>
                      <a:pt x="1703873" y="2261703"/>
                      <a:pt x="1739054" y="2305457"/>
                    </a:cubicBezTo>
                    <a:cubicBezTo>
                      <a:pt x="1774235" y="2349211"/>
                      <a:pt x="1779694" y="2374884"/>
                      <a:pt x="1789854" y="2437537"/>
                    </a:cubicBezTo>
                    <a:cubicBezTo>
                      <a:pt x="1800014" y="2500190"/>
                      <a:pt x="1801707" y="2598404"/>
                      <a:pt x="1800014" y="2681377"/>
                    </a:cubicBezTo>
                    <a:cubicBezTo>
                      <a:pt x="1798321" y="2764350"/>
                      <a:pt x="1791547" y="2843937"/>
                      <a:pt x="1779694" y="2935377"/>
                    </a:cubicBezTo>
                    <a:cubicBezTo>
                      <a:pt x="1767841" y="3026817"/>
                      <a:pt x="1728894" y="3230017"/>
                      <a:pt x="1728894" y="3230017"/>
                    </a:cubicBezTo>
                    <a:cubicBezTo>
                      <a:pt x="1711961" y="3328230"/>
                      <a:pt x="1695027" y="3421775"/>
                      <a:pt x="1678094" y="3524657"/>
                    </a:cubicBezTo>
                    <a:cubicBezTo>
                      <a:pt x="1661161" y="3627539"/>
                      <a:pt x="1603587" y="3793125"/>
                      <a:pt x="1627294" y="3847312"/>
                    </a:cubicBezTo>
                    <a:cubicBezTo>
                      <a:pt x="1651001" y="3901499"/>
                      <a:pt x="1739054" y="3847673"/>
                      <a:pt x="1820334" y="3849777"/>
                    </a:cubicBezTo>
                    <a:cubicBezTo>
                      <a:pt x="1901614" y="3851881"/>
                      <a:pt x="2039252" y="3861606"/>
                      <a:pt x="2114974" y="3859937"/>
                    </a:cubicBezTo>
                    <a:cubicBezTo>
                      <a:pt x="2190696" y="3858268"/>
                      <a:pt x="2262814" y="3848232"/>
                      <a:pt x="2274667" y="3839765"/>
                    </a:cubicBezTo>
                    <a:cubicBezTo>
                      <a:pt x="2286520" y="3831298"/>
                      <a:pt x="2294318" y="3818944"/>
                      <a:pt x="2287356" y="3742447"/>
                    </a:cubicBezTo>
                    <a:cubicBezTo>
                      <a:pt x="2280394" y="3665950"/>
                      <a:pt x="2238105" y="3593133"/>
                      <a:pt x="2232894" y="3380785"/>
                    </a:cubicBezTo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6350">
                <a:noFill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78" name="자유형 77"/>
              <p:cNvSpPr/>
              <p:nvPr/>
            </p:nvSpPr>
            <p:spPr>
              <a:xfrm>
                <a:off x="6655684" y="2968777"/>
                <a:ext cx="316616" cy="810206"/>
              </a:xfrm>
              <a:custGeom>
                <a:avLst/>
                <a:gdLst>
                  <a:gd name="connsiteX0" fmla="*/ 10886 w 306615"/>
                  <a:gd name="connsiteY0" fmla="*/ 688823 h 779537"/>
                  <a:gd name="connsiteX1" fmla="*/ 21772 w 306615"/>
                  <a:gd name="connsiteY1" fmla="*/ 761394 h 779537"/>
                  <a:gd name="connsiteX2" fmla="*/ 43544 w 306615"/>
                  <a:gd name="connsiteY2" fmla="*/ 772280 h 779537"/>
                  <a:gd name="connsiteX3" fmla="*/ 65315 w 306615"/>
                  <a:gd name="connsiteY3" fmla="*/ 717852 h 779537"/>
                  <a:gd name="connsiteX4" fmla="*/ 116115 w 306615"/>
                  <a:gd name="connsiteY4" fmla="*/ 554566 h 779537"/>
                  <a:gd name="connsiteX5" fmla="*/ 148772 w 306615"/>
                  <a:gd name="connsiteY5" fmla="*/ 384023 h 779537"/>
                  <a:gd name="connsiteX6" fmla="*/ 214086 w 306615"/>
                  <a:gd name="connsiteY6" fmla="*/ 148166 h 779537"/>
                  <a:gd name="connsiteX7" fmla="*/ 293915 w 306615"/>
                  <a:gd name="connsiteY7" fmla="*/ 28423 h 779537"/>
                  <a:gd name="connsiteX8" fmla="*/ 290286 w 306615"/>
                  <a:gd name="connsiteY8" fmla="*/ 6652 h 779537"/>
                  <a:gd name="connsiteX9" fmla="*/ 268515 w 306615"/>
                  <a:gd name="connsiteY9" fmla="*/ 13909 h 779537"/>
                  <a:gd name="connsiteX10" fmla="*/ 214086 w 306615"/>
                  <a:gd name="connsiteY10" fmla="*/ 90109 h 779537"/>
                  <a:gd name="connsiteX11" fmla="*/ 170544 w 306615"/>
                  <a:gd name="connsiteY11" fmla="*/ 195337 h 779537"/>
                  <a:gd name="connsiteX12" fmla="*/ 127001 w 306615"/>
                  <a:gd name="connsiteY12" fmla="*/ 344109 h 779537"/>
                  <a:gd name="connsiteX13" fmla="*/ 87086 w 306615"/>
                  <a:gd name="connsiteY13" fmla="*/ 525537 h 779537"/>
                  <a:gd name="connsiteX14" fmla="*/ 10886 w 306615"/>
                  <a:gd name="connsiteY14" fmla="*/ 688823 h 7795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306615" h="779537">
                    <a:moveTo>
                      <a:pt x="10886" y="688823"/>
                    </a:moveTo>
                    <a:cubicBezTo>
                      <a:pt x="0" y="728132"/>
                      <a:pt x="16329" y="747485"/>
                      <a:pt x="21772" y="761394"/>
                    </a:cubicBezTo>
                    <a:cubicBezTo>
                      <a:pt x="27215" y="775304"/>
                      <a:pt x="36287" y="779537"/>
                      <a:pt x="43544" y="772280"/>
                    </a:cubicBezTo>
                    <a:cubicBezTo>
                      <a:pt x="50801" y="765023"/>
                      <a:pt x="53220" y="754138"/>
                      <a:pt x="65315" y="717852"/>
                    </a:cubicBezTo>
                    <a:cubicBezTo>
                      <a:pt x="77410" y="681566"/>
                      <a:pt x="102206" y="610204"/>
                      <a:pt x="116115" y="554566"/>
                    </a:cubicBezTo>
                    <a:cubicBezTo>
                      <a:pt x="130025" y="498928"/>
                      <a:pt x="132444" y="451756"/>
                      <a:pt x="148772" y="384023"/>
                    </a:cubicBezTo>
                    <a:cubicBezTo>
                      <a:pt x="165100" y="316290"/>
                      <a:pt x="189896" y="207433"/>
                      <a:pt x="214086" y="148166"/>
                    </a:cubicBezTo>
                    <a:cubicBezTo>
                      <a:pt x="238276" y="88899"/>
                      <a:pt x="281215" y="52009"/>
                      <a:pt x="293915" y="28423"/>
                    </a:cubicBezTo>
                    <a:cubicBezTo>
                      <a:pt x="306615" y="4837"/>
                      <a:pt x="294519" y="9071"/>
                      <a:pt x="290286" y="6652"/>
                    </a:cubicBezTo>
                    <a:cubicBezTo>
                      <a:pt x="286053" y="4233"/>
                      <a:pt x="281215" y="0"/>
                      <a:pt x="268515" y="13909"/>
                    </a:cubicBezTo>
                    <a:cubicBezTo>
                      <a:pt x="255815" y="27818"/>
                      <a:pt x="230415" y="59871"/>
                      <a:pt x="214086" y="90109"/>
                    </a:cubicBezTo>
                    <a:cubicBezTo>
                      <a:pt x="197758" y="120347"/>
                      <a:pt x="185058" y="153004"/>
                      <a:pt x="170544" y="195337"/>
                    </a:cubicBezTo>
                    <a:cubicBezTo>
                      <a:pt x="156030" y="237670"/>
                      <a:pt x="140911" y="289076"/>
                      <a:pt x="127001" y="344109"/>
                    </a:cubicBezTo>
                    <a:cubicBezTo>
                      <a:pt x="113091" y="399142"/>
                      <a:pt x="100995" y="473528"/>
                      <a:pt x="87086" y="525537"/>
                    </a:cubicBezTo>
                    <a:cubicBezTo>
                      <a:pt x="73177" y="577546"/>
                      <a:pt x="21772" y="649514"/>
                      <a:pt x="10886" y="688823"/>
                    </a:cubicBezTo>
                    <a:close/>
                  </a:path>
                </a:pathLst>
              </a:custGeom>
              <a:grpFill/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79" name="자유형 78"/>
              <p:cNvSpPr/>
              <p:nvPr/>
            </p:nvSpPr>
            <p:spPr>
              <a:xfrm rot="4200705">
                <a:off x="7895038" y="4360192"/>
                <a:ext cx="306615" cy="779537"/>
              </a:xfrm>
              <a:custGeom>
                <a:avLst/>
                <a:gdLst>
                  <a:gd name="connsiteX0" fmla="*/ 10886 w 306615"/>
                  <a:gd name="connsiteY0" fmla="*/ 688823 h 779537"/>
                  <a:gd name="connsiteX1" fmla="*/ 21772 w 306615"/>
                  <a:gd name="connsiteY1" fmla="*/ 761394 h 779537"/>
                  <a:gd name="connsiteX2" fmla="*/ 43544 w 306615"/>
                  <a:gd name="connsiteY2" fmla="*/ 772280 h 779537"/>
                  <a:gd name="connsiteX3" fmla="*/ 65315 w 306615"/>
                  <a:gd name="connsiteY3" fmla="*/ 717852 h 779537"/>
                  <a:gd name="connsiteX4" fmla="*/ 116115 w 306615"/>
                  <a:gd name="connsiteY4" fmla="*/ 554566 h 779537"/>
                  <a:gd name="connsiteX5" fmla="*/ 148772 w 306615"/>
                  <a:gd name="connsiteY5" fmla="*/ 384023 h 779537"/>
                  <a:gd name="connsiteX6" fmla="*/ 214086 w 306615"/>
                  <a:gd name="connsiteY6" fmla="*/ 148166 h 779537"/>
                  <a:gd name="connsiteX7" fmla="*/ 293915 w 306615"/>
                  <a:gd name="connsiteY7" fmla="*/ 28423 h 779537"/>
                  <a:gd name="connsiteX8" fmla="*/ 290286 w 306615"/>
                  <a:gd name="connsiteY8" fmla="*/ 6652 h 779537"/>
                  <a:gd name="connsiteX9" fmla="*/ 268515 w 306615"/>
                  <a:gd name="connsiteY9" fmla="*/ 13909 h 779537"/>
                  <a:gd name="connsiteX10" fmla="*/ 214086 w 306615"/>
                  <a:gd name="connsiteY10" fmla="*/ 90109 h 779537"/>
                  <a:gd name="connsiteX11" fmla="*/ 170544 w 306615"/>
                  <a:gd name="connsiteY11" fmla="*/ 195337 h 779537"/>
                  <a:gd name="connsiteX12" fmla="*/ 127001 w 306615"/>
                  <a:gd name="connsiteY12" fmla="*/ 344109 h 779537"/>
                  <a:gd name="connsiteX13" fmla="*/ 87086 w 306615"/>
                  <a:gd name="connsiteY13" fmla="*/ 525537 h 779537"/>
                  <a:gd name="connsiteX14" fmla="*/ 10886 w 306615"/>
                  <a:gd name="connsiteY14" fmla="*/ 688823 h 7795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306615" h="779537">
                    <a:moveTo>
                      <a:pt x="10886" y="688823"/>
                    </a:moveTo>
                    <a:cubicBezTo>
                      <a:pt x="0" y="728132"/>
                      <a:pt x="16329" y="747485"/>
                      <a:pt x="21772" y="761394"/>
                    </a:cubicBezTo>
                    <a:cubicBezTo>
                      <a:pt x="27215" y="775304"/>
                      <a:pt x="36287" y="779537"/>
                      <a:pt x="43544" y="772280"/>
                    </a:cubicBezTo>
                    <a:cubicBezTo>
                      <a:pt x="50801" y="765023"/>
                      <a:pt x="53220" y="754138"/>
                      <a:pt x="65315" y="717852"/>
                    </a:cubicBezTo>
                    <a:cubicBezTo>
                      <a:pt x="77410" y="681566"/>
                      <a:pt x="102206" y="610204"/>
                      <a:pt x="116115" y="554566"/>
                    </a:cubicBezTo>
                    <a:cubicBezTo>
                      <a:pt x="130025" y="498928"/>
                      <a:pt x="132444" y="451756"/>
                      <a:pt x="148772" y="384023"/>
                    </a:cubicBezTo>
                    <a:cubicBezTo>
                      <a:pt x="165100" y="316290"/>
                      <a:pt x="189896" y="207433"/>
                      <a:pt x="214086" y="148166"/>
                    </a:cubicBezTo>
                    <a:cubicBezTo>
                      <a:pt x="238276" y="88899"/>
                      <a:pt x="281215" y="52009"/>
                      <a:pt x="293915" y="28423"/>
                    </a:cubicBezTo>
                    <a:cubicBezTo>
                      <a:pt x="306615" y="4837"/>
                      <a:pt x="294519" y="9071"/>
                      <a:pt x="290286" y="6652"/>
                    </a:cubicBezTo>
                    <a:cubicBezTo>
                      <a:pt x="286053" y="4233"/>
                      <a:pt x="281215" y="0"/>
                      <a:pt x="268515" y="13909"/>
                    </a:cubicBezTo>
                    <a:cubicBezTo>
                      <a:pt x="255815" y="27818"/>
                      <a:pt x="230415" y="59871"/>
                      <a:pt x="214086" y="90109"/>
                    </a:cubicBezTo>
                    <a:cubicBezTo>
                      <a:pt x="197758" y="120347"/>
                      <a:pt x="185058" y="153004"/>
                      <a:pt x="170544" y="195337"/>
                    </a:cubicBezTo>
                    <a:cubicBezTo>
                      <a:pt x="156030" y="237670"/>
                      <a:pt x="140911" y="289076"/>
                      <a:pt x="127001" y="344109"/>
                    </a:cubicBezTo>
                    <a:cubicBezTo>
                      <a:pt x="113091" y="399142"/>
                      <a:pt x="100995" y="473528"/>
                      <a:pt x="87086" y="525537"/>
                    </a:cubicBezTo>
                    <a:cubicBezTo>
                      <a:pt x="73177" y="577546"/>
                      <a:pt x="21772" y="649514"/>
                      <a:pt x="10886" y="688823"/>
                    </a:cubicBezTo>
                    <a:close/>
                  </a:path>
                </a:pathLst>
              </a:custGeom>
              <a:grpFill/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</p:grpSp>
        <p:sp>
          <p:nvSpPr>
            <p:cNvPr id="63" name="자유형 62"/>
            <p:cNvSpPr/>
            <p:nvPr/>
          </p:nvSpPr>
          <p:spPr>
            <a:xfrm>
              <a:off x="5389030" y="4103207"/>
              <a:ext cx="144016" cy="144016"/>
            </a:xfrm>
            <a:custGeom>
              <a:avLst/>
              <a:gdLst>
                <a:gd name="connsiteX0" fmla="*/ 108857 w 117822"/>
                <a:gd name="connsiteY0" fmla="*/ 15368 h 113979"/>
                <a:gd name="connsiteX1" fmla="*/ 24333 w 117822"/>
                <a:gd name="connsiteY1" fmla="*/ 15368 h 113979"/>
                <a:gd name="connsiteX2" fmla="*/ 8965 w 117822"/>
                <a:gd name="connsiteY2" fmla="*/ 92208 h 113979"/>
                <a:gd name="connsiteX3" fmla="*/ 78121 w 117822"/>
                <a:gd name="connsiteY3" fmla="*/ 107576 h 113979"/>
                <a:gd name="connsiteX4" fmla="*/ 108857 w 117822"/>
                <a:gd name="connsiteY4" fmla="*/ 15368 h 113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7822" h="113979">
                  <a:moveTo>
                    <a:pt x="108857" y="15368"/>
                  </a:moveTo>
                  <a:cubicBezTo>
                    <a:pt x="99892" y="0"/>
                    <a:pt x="40982" y="2561"/>
                    <a:pt x="24333" y="15368"/>
                  </a:cubicBezTo>
                  <a:cubicBezTo>
                    <a:pt x="7684" y="28175"/>
                    <a:pt x="0" y="76840"/>
                    <a:pt x="8965" y="92208"/>
                  </a:cubicBezTo>
                  <a:cubicBezTo>
                    <a:pt x="17930" y="107576"/>
                    <a:pt x="60192" y="113979"/>
                    <a:pt x="78121" y="107576"/>
                  </a:cubicBezTo>
                  <a:cubicBezTo>
                    <a:pt x="96050" y="101173"/>
                    <a:pt x="117822" y="30736"/>
                    <a:pt x="108857" y="15368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0"/>
            </a:p>
          </p:txBody>
        </p:sp>
        <p:sp>
          <p:nvSpPr>
            <p:cNvPr id="64" name="자유형 63"/>
            <p:cNvSpPr/>
            <p:nvPr/>
          </p:nvSpPr>
          <p:spPr>
            <a:xfrm rot="6659760">
              <a:off x="5309421" y="4922457"/>
              <a:ext cx="108012" cy="108012"/>
            </a:xfrm>
            <a:custGeom>
              <a:avLst/>
              <a:gdLst>
                <a:gd name="connsiteX0" fmla="*/ 108857 w 117822"/>
                <a:gd name="connsiteY0" fmla="*/ 15368 h 113979"/>
                <a:gd name="connsiteX1" fmla="*/ 24333 w 117822"/>
                <a:gd name="connsiteY1" fmla="*/ 15368 h 113979"/>
                <a:gd name="connsiteX2" fmla="*/ 8965 w 117822"/>
                <a:gd name="connsiteY2" fmla="*/ 92208 h 113979"/>
                <a:gd name="connsiteX3" fmla="*/ 78121 w 117822"/>
                <a:gd name="connsiteY3" fmla="*/ 107576 h 113979"/>
                <a:gd name="connsiteX4" fmla="*/ 108857 w 117822"/>
                <a:gd name="connsiteY4" fmla="*/ 15368 h 113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7822" h="113979">
                  <a:moveTo>
                    <a:pt x="108857" y="15368"/>
                  </a:moveTo>
                  <a:cubicBezTo>
                    <a:pt x="99892" y="0"/>
                    <a:pt x="40982" y="2561"/>
                    <a:pt x="24333" y="15368"/>
                  </a:cubicBezTo>
                  <a:cubicBezTo>
                    <a:pt x="7684" y="28175"/>
                    <a:pt x="0" y="76840"/>
                    <a:pt x="8965" y="92208"/>
                  </a:cubicBezTo>
                  <a:cubicBezTo>
                    <a:pt x="17930" y="107576"/>
                    <a:pt x="60192" y="113979"/>
                    <a:pt x="78121" y="107576"/>
                  </a:cubicBezTo>
                  <a:cubicBezTo>
                    <a:pt x="96050" y="101173"/>
                    <a:pt x="117822" y="30736"/>
                    <a:pt x="108857" y="15368"/>
                  </a:cubicBez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0"/>
            </a:p>
          </p:txBody>
        </p:sp>
        <p:sp>
          <p:nvSpPr>
            <p:cNvPr id="65" name="자유형 64"/>
            <p:cNvSpPr/>
            <p:nvPr/>
          </p:nvSpPr>
          <p:spPr>
            <a:xfrm>
              <a:off x="5647765" y="3104350"/>
              <a:ext cx="167767" cy="153681"/>
            </a:xfrm>
            <a:custGeom>
              <a:avLst/>
              <a:gdLst>
                <a:gd name="connsiteX0" fmla="*/ 76840 w 167767"/>
                <a:gd name="connsiteY0" fmla="*/ 145997 h 153681"/>
                <a:gd name="connsiteX1" fmla="*/ 153680 w 167767"/>
                <a:gd name="connsiteY1" fmla="*/ 122945 h 153681"/>
                <a:gd name="connsiteX2" fmla="*/ 153680 w 167767"/>
                <a:gd name="connsiteY2" fmla="*/ 30736 h 153681"/>
                <a:gd name="connsiteX3" fmla="*/ 69156 w 167767"/>
                <a:gd name="connsiteY3" fmla="*/ 7684 h 153681"/>
                <a:gd name="connsiteX4" fmla="*/ 0 w 167767"/>
                <a:gd name="connsiteY4" fmla="*/ 76841 h 153681"/>
                <a:gd name="connsiteX5" fmla="*/ 76840 w 167767"/>
                <a:gd name="connsiteY5" fmla="*/ 145997 h 1536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67767" h="153681">
                  <a:moveTo>
                    <a:pt x="76840" y="145997"/>
                  </a:moveTo>
                  <a:cubicBezTo>
                    <a:pt x="102453" y="153681"/>
                    <a:pt x="140873" y="142155"/>
                    <a:pt x="153680" y="122945"/>
                  </a:cubicBezTo>
                  <a:cubicBezTo>
                    <a:pt x="166487" y="103735"/>
                    <a:pt x="167767" y="49946"/>
                    <a:pt x="153680" y="30736"/>
                  </a:cubicBezTo>
                  <a:cubicBezTo>
                    <a:pt x="139593" y="11526"/>
                    <a:pt x="94769" y="0"/>
                    <a:pt x="69156" y="7684"/>
                  </a:cubicBezTo>
                  <a:cubicBezTo>
                    <a:pt x="43543" y="15368"/>
                    <a:pt x="0" y="52508"/>
                    <a:pt x="0" y="76841"/>
                  </a:cubicBezTo>
                  <a:cubicBezTo>
                    <a:pt x="0" y="101174"/>
                    <a:pt x="51227" y="138313"/>
                    <a:pt x="76840" y="145997"/>
                  </a:cubicBez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0"/>
            </a:p>
          </p:txBody>
        </p:sp>
        <p:sp>
          <p:nvSpPr>
            <p:cNvPr id="66" name="자유형 65"/>
            <p:cNvSpPr/>
            <p:nvPr/>
          </p:nvSpPr>
          <p:spPr>
            <a:xfrm>
              <a:off x="6588224" y="2564904"/>
              <a:ext cx="197260" cy="209800"/>
            </a:xfrm>
            <a:custGeom>
              <a:avLst/>
              <a:gdLst>
                <a:gd name="connsiteX0" fmla="*/ 55069 w 142155"/>
                <a:gd name="connsiteY0" fmla="*/ 1281 h 161365"/>
                <a:gd name="connsiteX1" fmla="*/ 8965 w 142155"/>
                <a:gd name="connsiteY1" fmla="*/ 39701 h 161365"/>
                <a:gd name="connsiteX2" fmla="*/ 16649 w 142155"/>
                <a:gd name="connsiteY2" fmla="*/ 147278 h 161365"/>
                <a:gd name="connsiteX3" fmla="*/ 108857 w 142155"/>
                <a:gd name="connsiteY3" fmla="*/ 124226 h 161365"/>
                <a:gd name="connsiteX4" fmla="*/ 139594 w 142155"/>
                <a:gd name="connsiteY4" fmla="*/ 47385 h 161365"/>
                <a:gd name="connsiteX5" fmla="*/ 55069 w 142155"/>
                <a:gd name="connsiteY5" fmla="*/ 1281 h 1613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2155" h="161365">
                  <a:moveTo>
                    <a:pt x="55069" y="1281"/>
                  </a:moveTo>
                  <a:cubicBezTo>
                    <a:pt x="33298" y="0"/>
                    <a:pt x="15368" y="15368"/>
                    <a:pt x="8965" y="39701"/>
                  </a:cubicBezTo>
                  <a:cubicBezTo>
                    <a:pt x="2562" y="64034"/>
                    <a:pt x="0" y="133191"/>
                    <a:pt x="16649" y="147278"/>
                  </a:cubicBezTo>
                  <a:cubicBezTo>
                    <a:pt x="33298" y="161365"/>
                    <a:pt x="88366" y="140875"/>
                    <a:pt x="108857" y="124226"/>
                  </a:cubicBezTo>
                  <a:cubicBezTo>
                    <a:pt x="129348" y="107577"/>
                    <a:pt x="142155" y="70437"/>
                    <a:pt x="139594" y="47385"/>
                  </a:cubicBezTo>
                  <a:cubicBezTo>
                    <a:pt x="137033" y="24333"/>
                    <a:pt x="76840" y="2562"/>
                    <a:pt x="55069" y="1281"/>
                  </a:cubicBez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0"/>
            </a:p>
          </p:txBody>
        </p:sp>
        <p:sp>
          <p:nvSpPr>
            <p:cNvPr id="67" name="자유형 66"/>
            <p:cNvSpPr/>
            <p:nvPr/>
          </p:nvSpPr>
          <p:spPr>
            <a:xfrm>
              <a:off x="7727231" y="4243592"/>
              <a:ext cx="144016" cy="144016"/>
            </a:xfrm>
            <a:custGeom>
              <a:avLst/>
              <a:gdLst>
                <a:gd name="connsiteX0" fmla="*/ 55069 w 142155"/>
                <a:gd name="connsiteY0" fmla="*/ 1281 h 161365"/>
                <a:gd name="connsiteX1" fmla="*/ 8965 w 142155"/>
                <a:gd name="connsiteY1" fmla="*/ 39701 h 161365"/>
                <a:gd name="connsiteX2" fmla="*/ 16649 w 142155"/>
                <a:gd name="connsiteY2" fmla="*/ 147278 h 161365"/>
                <a:gd name="connsiteX3" fmla="*/ 108857 w 142155"/>
                <a:gd name="connsiteY3" fmla="*/ 124226 h 161365"/>
                <a:gd name="connsiteX4" fmla="*/ 139594 w 142155"/>
                <a:gd name="connsiteY4" fmla="*/ 47385 h 161365"/>
                <a:gd name="connsiteX5" fmla="*/ 55069 w 142155"/>
                <a:gd name="connsiteY5" fmla="*/ 1281 h 1613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2155" h="161365">
                  <a:moveTo>
                    <a:pt x="55069" y="1281"/>
                  </a:moveTo>
                  <a:cubicBezTo>
                    <a:pt x="33298" y="0"/>
                    <a:pt x="15368" y="15368"/>
                    <a:pt x="8965" y="39701"/>
                  </a:cubicBezTo>
                  <a:cubicBezTo>
                    <a:pt x="2562" y="64034"/>
                    <a:pt x="0" y="133191"/>
                    <a:pt x="16649" y="147278"/>
                  </a:cubicBezTo>
                  <a:cubicBezTo>
                    <a:pt x="33298" y="161365"/>
                    <a:pt x="88366" y="140875"/>
                    <a:pt x="108857" y="124226"/>
                  </a:cubicBezTo>
                  <a:cubicBezTo>
                    <a:pt x="129348" y="107577"/>
                    <a:pt x="142155" y="70437"/>
                    <a:pt x="139594" y="47385"/>
                  </a:cubicBezTo>
                  <a:cubicBezTo>
                    <a:pt x="137033" y="24333"/>
                    <a:pt x="76840" y="2562"/>
                    <a:pt x="55069" y="1281"/>
                  </a:cubicBez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0"/>
            </a:p>
          </p:txBody>
        </p:sp>
        <p:sp>
          <p:nvSpPr>
            <p:cNvPr id="68" name="자유형 67"/>
            <p:cNvSpPr/>
            <p:nvPr/>
          </p:nvSpPr>
          <p:spPr>
            <a:xfrm>
              <a:off x="7470060" y="2752647"/>
              <a:ext cx="216024" cy="216024"/>
            </a:xfrm>
            <a:custGeom>
              <a:avLst/>
              <a:gdLst>
                <a:gd name="connsiteX0" fmla="*/ 108857 w 117822"/>
                <a:gd name="connsiteY0" fmla="*/ 15368 h 113979"/>
                <a:gd name="connsiteX1" fmla="*/ 24333 w 117822"/>
                <a:gd name="connsiteY1" fmla="*/ 15368 h 113979"/>
                <a:gd name="connsiteX2" fmla="*/ 8965 w 117822"/>
                <a:gd name="connsiteY2" fmla="*/ 92208 h 113979"/>
                <a:gd name="connsiteX3" fmla="*/ 78121 w 117822"/>
                <a:gd name="connsiteY3" fmla="*/ 107576 h 113979"/>
                <a:gd name="connsiteX4" fmla="*/ 108857 w 117822"/>
                <a:gd name="connsiteY4" fmla="*/ 15368 h 113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7822" h="113979">
                  <a:moveTo>
                    <a:pt x="108857" y="15368"/>
                  </a:moveTo>
                  <a:cubicBezTo>
                    <a:pt x="99892" y="0"/>
                    <a:pt x="40982" y="2561"/>
                    <a:pt x="24333" y="15368"/>
                  </a:cubicBezTo>
                  <a:cubicBezTo>
                    <a:pt x="7684" y="28175"/>
                    <a:pt x="0" y="76840"/>
                    <a:pt x="8965" y="92208"/>
                  </a:cubicBezTo>
                  <a:cubicBezTo>
                    <a:pt x="17930" y="107576"/>
                    <a:pt x="60192" y="113979"/>
                    <a:pt x="78121" y="107576"/>
                  </a:cubicBezTo>
                  <a:cubicBezTo>
                    <a:pt x="96050" y="101173"/>
                    <a:pt x="117822" y="30736"/>
                    <a:pt x="108857" y="15368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0"/>
            </a:p>
          </p:txBody>
        </p:sp>
        <p:sp>
          <p:nvSpPr>
            <p:cNvPr id="69" name="자유형 68"/>
            <p:cNvSpPr/>
            <p:nvPr/>
          </p:nvSpPr>
          <p:spPr>
            <a:xfrm rot="6659760">
              <a:off x="6094538" y="3728736"/>
              <a:ext cx="324037" cy="324036"/>
            </a:xfrm>
            <a:custGeom>
              <a:avLst/>
              <a:gdLst>
                <a:gd name="connsiteX0" fmla="*/ 108857 w 117822"/>
                <a:gd name="connsiteY0" fmla="*/ 15368 h 113979"/>
                <a:gd name="connsiteX1" fmla="*/ 24333 w 117822"/>
                <a:gd name="connsiteY1" fmla="*/ 15368 h 113979"/>
                <a:gd name="connsiteX2" fmla="*/ 8965 w 117822"/>
                <a:gd name="connsiteY2" fmla="*/ 92208 h 113979"/>
                <a:gd name="connsiteX3" fmla="*/ 78121 w 117822"/>
                <a:gd name="connsiteY3" fmla="*/ 107576 h 113979"/>
                <a:gd name="connsiteX4" fmla="*/ 108857 w 117822"/>
                <a:gd name="connsiteY4" fmla="*/ 15368 h 113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7822" h="113979">
                  <a:moveTo>
                    <a:pt x="108857" y="15368"/>
                  </a:moveTo>
                  <a:cubicBezTo>
                    <a:pt x="99892" y="0"/>
                    <a:pt x="40982" y="2561"/>
                    <a:pt x="24333" y="15368"/>
                  </a:cubicBezTo>
                  <a:cubicBezTo>
                    <a:pt x="7684" y="28175"/>
                    <a:pt x="0" y="76840"/>
                    <a:pt x="8965" y="92208"/>
                  </a:cubicBezTo>
                  <a:cubicBezTo>
                    <a:pt x="17930" y="107576"/>
                    <a:pt x="60192" y="113979"/>
                    <a:pt x="78121" y="107576"/>
                  </a:cubicBezTo>
                  <a:cubicBezTo>
                    <a:pt x="96050" y="101173"/>
                    <a:pt x="117822" y="30736"/>
                    <a:pt x="108857" y="15368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0"/>
            </a:p>
          </p:txBody>
        </p:sp>
        <p:sp>
          <p:nvSpPr>
            <p:cNvPr id="70" name="자유형 69"/>
            <p:cNvSpPr/>
            <p:nvPr/>
          </p:nvSpPr>
          <p:spPr>
            <a:xfrm rot="19642681">
              <a:off x="6869993" y="2888188"/>
              <a:ext cx="251651" cy="230522"/>
            </a:xfrm>
            <a:custGeom>
              <a:avLst/>
              <a:gdLst>
                <a:gd name="connsiteX0" fmla="*/ 76840 w 167767"/>
                <a:gd name="connsiteY0" fmla="*/ 145997 h 153681"/>
                <a:gd name="connsiteX1" fmla="*/ 153680 w 167767"/>
                <a:gd name="connsiteY1" fmla="*/ 122945 h 153681"/>
                <a:gd name="connsiteX2" fmla="*/ 153680 w 167767"/>
                <a:gd name="connsiteY2" fmla="*/ 30736 h 153681"/>
                <a:gd name="connsiteX3" fmla="*/ 69156 w 167767"/>
                <a:gd name="connsiteY3" fmla="*/ 7684 h 153681"/>
                <a:gd name="connsiteX4" fmla="*/ 0 w 167767"/>
                <a:gd name="connsiteY4" fmla="*/ 76841 h 153681"/>
                <a:gd name="connsiteX5" fmla="*/ 76840 w 167767"/>
                <a:gd name="connsiteY5" fmla="*/ 145997 h 1536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67767" h="153681">
                  <a:moveTo>
                    <a:pt x="76840" y="145997"/>
                  </a:moveTo>
                  <a:cubicBezTo>
                    <a:pt x="102453" y="153681"/>
                    <a:pt x="140873" y="142155"/>
                    <a:pt x="153680" y="122945"/>
                  </a:cubicBezTo>
                  <a:cubicBezTo>
                    <a:pt x="166487" y="103735"/>
                    <a:pt x="167767" y="49946"/>
                    <a:pt x="153680" y="30736"/>
                  </a:cubicBezTo>
                  <a:cubicBezTo>
                    <a:pt x="139593" y="11526"/>
                    <a:pt x="94769" y="0"/>
                    <a:pt x="69156" y="7684"/>
                  </a:cubicBezTo>
                  <a:cubicBezTo>
                    <a:pt x="43543" y="15368"/>
                    <a:pt x="0" y="52508"/>
                    <a:pt x="0" y="76841"/>
                  </a:cubicBezTo>
                  <a:cubicBezTo>
                    <a:pt x="0" y="101174"/>
                    <a:pt x="51227" y="138313"/>
                    <a:pt x="76840" y="145997"/>
                  </a:cubicBez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0"/>
            </a:p>
          </p:txBody>
        </p:sp>
        <p:sp>
          <p:nvSpPr>
            <p:cNvPr id="71" name="자유형 70"/>
            <p:cNvSpPr/>
            <p:nvPr/>
          </p:nvSpPr>
          <p:spPr>
            <a:xfrm>
              <a:off x="7476229" y="3761121"/>
              <a:ext cx="217085" cy="196568"/>
            </a:xfrm>
            <a:custGeom>
              <a:avLst/>
              <a:gdLst>
                <a:gd name="connsiteX0" fmla="*/ 55069 w 142155"/>
                <a:gd name="connsiteY0" fmla="*/ 1281 h 161365"/>
                <a:gd name="connsiteX1" fmla="*/ 8965 w 142155"/>
                <a:gd name="connsiteY1" fmla="*/ 39701 h 161365"/>
                <a:gd name="connsiteX2" fmla="*/ 16649 w 142155"/>
                <a:gd name="connsiteY2" fmla="*/ 147278 h 161365"/>
                <a:gd name="connsiteX3" fmla="*/ 108857 w 142155"/>
                <a:gd name="connsiteY3" fmla="*/ 124226 h 161365"/>
                <a:gd name="connsiteX4" fmla="*/ 139594 w 142155"/>
                <a:gd name="connsiteY4" fmla="*/ 47385 h 161365"/>
                <a:gd name="connsiteX5" fmla="*/ 55069 w 142155"/>
                <a:gd name="connsiteY5" fmla="*/ 1281 h 1613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2155" h="161365">
                  <a:moveTo>
                    <a:pt x="55069" y="1281"/>
                  </a:moveTo>
                  <a:cubicBezTo>
                    <a:pt x="33298" y="0"/>
                    <a:pt x="15368" y="15368"/>
                    <a:pt x="8965" y="39701"/>
                  </a:cubicBezTo>
                  <a:cubicBezTo>
                    <a:pt x="2562" y="64034"/>
                    <a:pt x="0" y="133191"/>
                    <a:pt x="16649" y="147278"/>
                  </a:cubicBezTo>
                  <a:cubicBezTo>
                    <a:pt x="33298" y="161365"/>
                    <a:pt x="88366" y="140875"/>
                    <a:pt x="108857" y="124226"/>
                  </a:cubicBezTo>
                  <a:cubicBezTo>
                    <a:pt x="129348" y="107577"/>
                    <a:pt x="142155" y="70437"/>
                    <a:pt x="139594" y="47385"/>
                  </a:cubicBezTo>
                  <a:cubicBezTo>
                    <a:pt x="137033" y="24333"/>
                    <a:pt x="76840" y="2562"/>
                    <a:pt x="55069" y="1281"/>
                  </a:cubicBez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0"/>
            </a:p>
          </p:txBody>
        </p:sp>
        <p:sp>
          <p:nvSpPr>
            <p:cNvPr id="72" name="자유형 71"/>
            <p:cNvSpPr/>
            <p:nvPr/>
          </p:nvSpPr>
          <p:spPr>
            <a:xfrm>
              <a:off x="8241574" y="4153232"/>
              <a:ext cx="216024" cy="216024"/>
            </a:xfrm>
            <a:custGeom>
              <a:avLst/>
              <a:gdLst>
                <a:gd name="connsiteX0" fmla="*/ 55069 w 142155"/>
                <a:gd name="connsiteY0" fmla="*/ 1281 h 161365"/>
                <a:gd name="connsiteX1" fmla="*/ 8965 w 142155"/>
                <a:gd name="connsiteY1" fmla="*/ 39701 h 161365"/>
                <a:gd name="connsiteX2" fmla="*/ 16649 w 142155"/>
                <a:gd name="connsiteY2" fmla="*/ 147278 h 161365"/>
                <a:gd name="connsiteX3" fmla="*/ 108857 w 142155"/>
                <a:gd name="connsiteY3" fmla="*/ 124226 h 161365"/>
                <a:gd name="connsiteX4" fmla="*/ 139594 w 142155"/>
                <a:gd name="connsiteY4" fmla="*/ 47385 h 161365"/>
                <a:gd name="connsiteX5" fmla="*/ 55069 w 142155"/>
                <a:gd name="connsiteY5" fmla="*/ 1281 h 1613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2155" h="161365">
                  <a:moveTo>
                    <a:pt x="55069" y="1281"/>
                  </a:moveTo>
                  <a:cubicBezTo>
                    <a:pt x="33298" y="0"/>
                    <a:pt x="15368" y="15368"/>
                    <a:pt x="8965" y="39701"/>
                  </a:cubicBezTo>
                  <a:cubicBezTo>
                    <a:pt x="2562" y="64034"/>
                    <a:pt x="0" y="133191"/>
                    <a:pt x="16649" y="147278"/>
                  </a:cubicBezTo>
                  <a:cubicBezTo>
                    <a:pt x="33298" y="161365"/>
                    <a:pt x="88366" y="140875"/>
                    <a:pt x="108857" y="124226"/>
                  </a:cubicBezTo>
                  <a:cubicBezTo>
                    <a:pt x="129348" y="107577"/>
                    <a:pt x="142155" y="70437"/>
                    <a:pt x="139594" y="47385"/>
                  </a:cubicBezTo>
                  <a:cubicBezTo>
                    <a:pt x="137033" y="24333"/>
                    <a:pt x="76840" y="2562"/>
                    <a:pt x="55069" y="1281"/>
                  </a:cubicBezTo>
                  <a:close/>
                </a:path>
              </a:pathLst>
            </a:cu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0"/>
            </a:p>
          </p:txBody>
        </p:sp>
        <p:sp>
          <p:nvSpPr>
            <p:cNvPr id="73" name="자유형 72"/>
            <p:cNvSpPr/>
            <p:nvPr/>
          </p:nvSpPr>
          <p:spPr>
            <a:xfrm>
              <a:off x="7588170" y="3356001"/>
              <a:ext cx="105144" cy="117165"/>
            </a:xfrm>
            <a:custGeom>
              <a:avLst/>
              <a:gdLst>
                <a:gd name="connsiteX0" fmla="*/ 108857 w 117822"/>
                <a:gd name="connsiteY0" fmla="*/ 15368 h 113979"/>
                <a:gd name="connsiteX1" fmla="*/ 24333 w 117822"/>
                <a:gd name="connsiteY1" fmla="*/ 15368 h 113979"/>
                <a:gd name="connsiteX2" fmla="*/ 8965 w 117822"/>
                <a:gd name="connsiteY2" fmla="*/ 92208 h 113979"/>
                <a:gd name="connsiteX3" fmla="*/ 78121 w 117822"/>
                <a:gd name="connsiteY3" fmla="*/ 107576 h 113979"/>
                <a:gd name="connsiteX4" fmla="*/ 108857 w 117822"/>
                <a:gd name="connsiteY4" fmla="*/ 15368 h 113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7822" h="113979">
                  <a:moveTo>
                    <a:pt x="108857" y="15368"/>
                  </a:moveTo>
                  <a:cubicBezTo>
                    <a:pt x="99892" y="0"/>
                    <a:pt x="40982" y="2561"/>
                    <a:pt x="24333" y="15368"/>
                  </a:cubicBezTo>
                  <a:cubicBezTo>
                    <a:pt x="7684" y="28175"/>
                    <a:pt x="0" y="76840"/>
                    <a:pt x="8965" y="92208"/>
                  </a:cubicBezTo>
                  <a:cubicBezTo>
                    <a:pt x="17930" y="107576"/>
                    <a:pt x="60192" y="113979"/>
                    <a:pt x="78121" y="107576"/>
                  </a:cubicBezTo>
                  <a:cubicBezTo>
                    <a:pt x="96050" y="101173"/>
                    <a:pt x="117822" y="30736"/>
                    <a:pt x="108857" y="15368"/>
                  </a:cubicBez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0"/>
            </a:p>
          </p:txBody>
        </p:sp>
        <p:sp>
          <p:nvSpPr>
            <p:cNvPr id="74" name="자유형 73"/>
            <p:cNvSpPr/>
            <p:nvPr/>
          </p:nvSpPr>
          <p:spPr>
            <a:xfrm>
              <a:off x="5626997" y="3520710"/>
              <a:ext cx="122484" cy="125028"/>
            </a:xfrm>
            <a:custGeom>
              <a:avLst/>
              <a:gdLst>
                <a:gd name="connsiteX0" fmla="*/ 76840 w 167767"/>
                <a:gd name="connsiteY0" fmla="*/ 145997 h 153681"/>
                <a:gd name="connsiteX1" fmla="*/ 153680 w 167767"/>
                <a:gd name="connsiteY1" fmla="*/ 122945 h 153681"/>
                <a:gd name="connsiteX2" fmla="*/ 153680 w 167767"/>
                <a:gd name="connsiteY2" fmla="*/ 30736 h 153681"/>
                <a:gd name="connsiteX3" fmla="*/ 69156 w 167767"/>
                <a:gd name="connsiteY3" fmla="*/ 7684 h 153681"/>
                <a:gd name="connsiteX4" fmla="*/ 0 w 167767"/>
                <a:gd name="connsiteY4" fmla="*/ 76841 h 153681"/>
                <a:gd name="connsiteX5" fmla="*/ 76840 w 167767"/>
                <a:gd name="connsiteY5" fmla="*/ 145997 h 1536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67767" h="153681">
                  <a:moveTo>
                    <a:pt x="76840" y="145997"/>
                  </a:moveTo>
                  <a:cubicBezTo>
                    <a:pt x="102453" y="153681"/>
                    <a:pt x="140873" y="142155"/>
                    <a:pt x="153680" y="122945"/>
                  </a:cubicBezTo>
                  <a:cubicBezTo>
                    <a:pt x="166487" y="103735"/>
                    <a:pt x="167767" y="49946"/>
                    <a:pt x="153680" y="30736"/>
                  </a:cubicBezTo>
                  <a:cubicBezTo>
                    <a:pt x="139593" y="11526"/>
                    <a:pt x="94769" y="0"/>
                    <a:pt x="69156" y="7684"/>
                  </a:cubicBezTo>
                  <a:cubicBezTo>
                    <a:pt x="43543" y="15368"/>
                    <a:pt x="0" y="52508"/>
                    <a:pt x="0" y="76841"/>
                  </a:cubicBezTo>
                  <a:cubicBezTo>
                    <a:pt x="0" y="101174"/>
                    <a:pt x="51227" y="138313"/>
                    <a:pt x="76840" y="145997"/>
                  </a:cubicBez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0"/>
            </a:p>
          </p:txBody>
        </p:sp>
        <p:sp>
          <p:nvSpPr>
            <p:cNvPr id="75" name="자유형 74"/>
            <p:cNvSpPr/>
            <p:nvPr/>
          </p:nvSpPr>
          <p:spPr>
            <a:xfrm>
              <a:off x="5498411" y="4469492"/>
              <a:ext cx="144016" cy="170684"/>
            </a:xfrm>
            <a:custGeom>
              <a:avLst/>
              <a:gdLst>
                <a:gd name="connsiteX0" fmla="*/ 55069 w 142155"/>
                <a:gd name="connsiteY0" fmla="*/ 1281 h 161365"/>
                <a:gd name="connsiteX1" fmla="*/ 8965 w 142155"/>
                <a:gd name="connsiteY1" fmla="*/ 39701 h 161365"/>
                <a:gd name="connsiteX2" fmla="*/ 16649 w 142155"/>
                <a:gd name="connsiteY2" fmla="*/ 147278 h 161365"/>
                <a:gd name="connsiteX3" fmla="*/ 108857 w 142155"/>
                <a:gd name="connsiteY3" fmla="*/ 124226 h 161365"/>
                <a:gd name="connsiteX4" fmla="*/ 139594 w 142155"/>
                <a:gd name="connsiteY4" fmla="*/ 47385 h 161365"/>
                <a:gd name="connsiteX5" fmla="*/ 55069 w 142155"/>
                <a:gd name="connsiteY5" fmla="*/ 1281 h 1613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2155" h="161365">
                  <a:moveTo>
                    <a:pt x="55069" y="1281"/>
                  </a:moveTo>
                  <a:cubicBezTo>
                    <a:pt x="33298" y="0"/>
                    <a:pt x="15368" y="15368"/>
                    <a:pt x="8965" y="39701"/>
                  </a:cubicBezTo>
                  <a:cubicBezTo>
                    <a:pt x="2562" y="64034"/>
                    <a:pt x="0" y="133191"/>
                    <a:pt x="16649" y="147278"/>
                  </a:cubicBezTo>
                  <a:cubicBezTo>
                    <a:pt x="33298" y="161365"/>
                    <a:pt x="88366" y="140875"/>
                    <a:pt x="108857" y="124226"/>
                  </a:cubicBezTo>
                  <a:cubicBezTo>
                    <a:pt x="129348" y="107577"/>
                    <a:pt x="142155" y="70437"/>
                    <a:pt x="139594" y="47385"/>
                  </a:cubicBezTo>
                  <a:cubicBezTo>
                    <a:pt x="137033" y="24333"/>
                    <a:pt x="76840" y="2562"/>
                    <a:pt x="55069" y="1281"/>
                  </a:cubicBez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0"/>
            </a:p>
          </p:txBody>
        </p:sp>
        <p:sp>
          <p:nvSpPr>
            <p:cNvPr id="76" name="자유형 75"/>
            <p:cNvSpPr/>
            <p:nvPr/>
          </p:nvSpPr>
          <p:spPr>
            <a:xfrm>
              <a:off x="7040126" y="3517281"/>
              <a:ext cx="105144" cy="117165"/>
            </a:xfrm>
            <a:custGeom>
              <a:avLst/>
              <a:gdLst>
                <a:gd name="connsiteX0" fmla="*/ 55069 w 142155"/>
                <a:gd name="connsiteY0" fmla="*/ 1281 h 161365"/>
                <a:gd name="connsiteX1" fmla="*/ 8965 w 142155"/>
                <a:gd name="connsiteY1" fmla="*/ 39701 h 161365"/>
                <a:gd name="connsiteX2" fmla="*/ 16649 w 142155"/>
                <a:gd name="connsiteY2" fmla="*/ 147278 h 161365"/>
                <a:gd name="connsiteX3" fmla="*/ 108857 w 142155"/>
                <a:gd name="connsiteY3" fmla="*/ 124226 h 161365"/>
                <a:gd name="connsiteX4" fmla="*/ 139594 w 142155"/>
                <a:gd name="connsiteY4" fmla="*/ 47385 h 161365"/>
                <a:gd name="connsiteX5" fmla="*/ 55069 w 142155"/>
                <a:gd name="connsiteY5" fmla="*/ 1281 h 1613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2155" h="161365">
                  <a:moveTo>
                    <a:pt x="55069" y="1281"/>
                  </a:moveTo>
                  <a:cubicBezTo>
                    <a:pt x="33298" y="0"/>
                    <a:pt x="15368" y="15368"/>
                    <a:pt x="8965" y="39701"/>
                  </a:cubicBezTo>
                  <a:cubicBezTo>
                    <a:pt x="2562" y="64034"/>
                    <a:pt x="0" y="133191"/>
                    <a:pt x="16649" y="147278"/>
                  </a:cubicBezTo>
                  <a:cubicBezTo>
                    <a:pt x="33298" y="161365"/>
                    <a:pt x="88366" y="140875"/>
                    <a:pt x="108857" y="124226"/>
                  </a:cubicBezTo>
                  <a:cubicBezTo>
                    <a:pt x="129348" y="107577"/>
                    <a:pt x="142155" y="70437"/>
                    <a:pt x="139594" y="47385"/>
                  </a:cubicBezTo>
                  <a:cubicBezTo>
                    <a:pt x="137033" y="24333"/>
                    <a:pt x="76840" y="2562"/>
                    <a:pt x="55069" y="128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0"/>
            </a:p>
          </p:txBody>
        </p:sp>
      </p:grpSp>
      <p:sp>
        <p:nvSpPr>
          <p:cNvPr id="3" name="TextBox 2"/>
          <p:cNvSpPr txBox="1"/>
          <p:nvPr/>
        </p:nvSpPr>
        <p:spPr>
          <a:xfrm>
            <a:off x="171668" y="1159420"/>
            <a:ext cx="8871561" cy="969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000" b="1" dirty="0">
                <a:solidFill>
                  <a:srgbClr val="00B0F0"/>
                </a:solidFill>
              </a:rPr>
              <a:t>유기</a:t>
            </a:r>
            <a:endParaRPr lang="en-US" altLang="ko-KR" sz="2000" b="1" dirty="0">
              <a:solidFill>
                <a:srgbClr val="00B0F0"/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ko-KR" dirty="0"/>
              <a:t>     </a:t>
            </a:r>
            <a:r>
              <a:rPr lang="ko-KR" altLang="en-US" dirty="0"/>
              <a:t>보호자 또는 부양의무자가 노인을 버리는 행위</a:t>
            </a:r>
            <a:endParaRPr lang="ko-KR" altLang="en-US" sz="1600" dirty="0"/>
          </a:p>
        </p:txBody>
      </p:sp>
      <p:sp>
        <p:nvSpPr>
          <p:cNvPr id="4" name="TextBox 3"/>
          <p:cNvSpPr txBox="1"/>
          <p:nvPr/>
        </p:nvSpPr>
        <p:spPr>
          <a:xfrm>
            <a:off x="251520" y="2708920"/>
            <a:ext cx="803938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600" dirty="0"/>
              <a:t>A </a:t>
            </a:r>
            <a:r>
              <a:rPr lang="ko-KR" altLang="en-US" sz="1600" dirty="0"/>
              <a:t>어르신의 보호자가 연락이 끊긴지 벌써 </a:t>
            </a:r>
            <a:r>
              <a:rPr lang="en-US" altLang="ko-KR" sz="1600" dirty="0"/>
              <a:t>3</a:t>
            </a:r>
            <a:r>
              <a:rPr lang="ko-KR" altLang="en-US" sz="1600" dirty="0"/>
              <a:t>달이 다 되어 간다</a:t>
            </a:r>
            <a:r>
              <a:rPr lang="en-US" altLang="ko-KR" sz="1600" dirty="0"/>
              <a:t>. </a:t>
            </a:r>
            <a:r>
              <a:rPr lang="ko-KR" altLang="en-US" sz="1600" dirty="0"/>
              <a:t>어르신이 노인요양시설에  </a:t>
            </a:r>
            <a:endParaRPr lang="en-US" altLang="ko-KR" sz="1600" dirty="0"/>
          </a:p>
          <a:p>
            <a:pPr>
              <a:lnSpc>
                <a:spcPct val="150000"/>
              </a:lnSpc>
            </a:pPr>
            <a:r>
              <a:rPr lang="ko-KR" altLang="en-US" sz="1600" dirty="0"/>
              <a:t>입소하신 후 연락이 점점 더 뜸해지더니 어느 날부터는 기관의 전화도 받지 않고</a:t>
            </a:r>
            <a:r>
              <a:rPr lang="en-US" altLang="ko-KR" sz="1600" dirty="0"/>
              <a:t>, </a:t>
            </a:r>
          </a:p>
          <a:p>
            <a:pPr>
              <a:lnSpc>
                <a:spcPct val="150000"/>
              </a:lnSpc>
            </a:pPr>
            <a:r>
              <a:rPr lang="ko-KR" altLang="en-US" sz="1600" dirty="0" err="1"/>
              <a:t>본인일부부담금도</a:t>
            </a:r>
            <a:r>
              <a:rPr lang="ko-KR" altLang="en-US" sz="1600"/>
              <a:t>  장기 </a:t>
            </a:r>
            <a:r>
              <a:rPr lang="ko-KR" altLang="en-US" sz="1600" dirty="0" err="1"/>
              <a:t>체납중이다</a:t>
            </a:r>
            <a:r>
              <a:rPr lang="en-US" altLang="ko-KR" sz="1600" dirty="0"/>
              <a:t>.</a:t>
            </a:r>
            <a:endParaRPr lang="ko-KR" altLang="en-US" sz="1600" dirty="0"/>
          </a:p>
        </p:txBody>
      </p:sp>
      <p:sp>
        <p:nvSpPr>
          <p:cNvPr id="5" name="TextBox 4"/>
          <p:cNvSpPr txBox="1"/>
          <p:nvPr/>
        </p:nvSpPr>
        <p:spPr>
          <a:xfrm>
            <a:off x="179512" y="4653136"/>
            <a:ext cx="8916223" cy="166199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700" b="1" dirty="0">
                <a:solidFill>
                  <a:srgbClr val="FF0066"/>
                </a:solidFill>
              </a:rPr>
              <a:t>&lt;</a:t>
            </a:r>
            <a:r>
              <a:rPr lang="ko-KR" altLang="en-US" sz="1700" b="1" dirty="0">
                <a:solidFill>
                  <a:srgbClr val="FF0066"/>
                </a:solidFill>
              </a:rPr>
              <a:t>바람직한 대처방안</a:t>
            </a:r>
            <a:r>
              <a:rPr lang="en-US" altLang="ko-KR" sz="1700" b="1" dirty="0">
                <a:solidFill>
                  <a:srgbClr val="FF0066"/>
                </a:solidFill>
              </a:rPr>
              <a:t>&gt;</a:t>
            </a:r>
          </a:p>
          <a:p>
            <a:pPr>
              <a:lnSpc>
                <a:spcPct val="150000"/>
              </a:lnSpc>
            </a:pPr>
            <a:r>
              <a:rPr lang="ko-KR" altLang="en-US" sz="1700" b="1" dirty="0">
                <a:solidFill>
                  <a:srgbClr val="FF0066"/>
                </a:solidFill>
              </a:rPr>
              <a:t>보호자에게 전화</a:t>
            </a:r>
            <a:r>
              <a:rPr lang="en-US" altLang="ko-KR" sz="1700" b="1" dirty="0">
                <a:solidFill>
                  <a:srgbClr val="FF0066"/>
                </a:solidFill>
              </a:rPr>
              <a:t>, </a:t>
            </a:r>
            <a:r>
              <a:rPr lang="ko-KR" altLang="en-US" sz="1700" b="1" dirty="0" err="1">
                <a:solidFill>
                  <a:srgbClr val="FF0066"/>
                </a:solidFill>
              </a:rPr>
              <a:t>우편등을</a:t>
            </a:r>
            <a:r>
              <a:rPr lang="ko-KR" altLang="en-US" sz="1700" b="1" dirty="0">
                <a:solidFill>
                  <a:srgbClr val="FF0066"/>
                </a:solidFill>
              </a:rPr>
              <a:t> 통하여 보호자로서 </a:t>
            </a:r>
            <a:r>
              <a:rPr lang="ko-KR" altLang="en-US" sz="1700" b="1" dirty="0" err="1">
                <a:solidFill>
                  <a:srgbClr val="FF0066"/>
                </a:solidFill>
              </a:rPr>
              <a:t>의무등의</a:t>
            </a:r>
            <a:r>
              <a:rPr lang="ko-KR" altLang="en-US" sz="1700" b="1" dirty="0">
                <a:solidFill>
                  <a:srgbClr val="FF0066"/>
                </a:solidFill>
              </a:rPr>
              <a:t> 내용을 안내하고</a:t>
            </a:r>
            <a:r>
              <a:rPr lang="en-US" altLang="ko-KR" sz="1700" b="1" dirty="0">
                <a:solidFill>
                  <a:srgbClr val="FF0066"/>
                </a:solidFill>
              </a:rPr>
              <a:t>, </a:t>
            </a:r>
            <a:r>
              <a:rPr lang="ko-KR" altLang="en-US" sz="1700" b="1" dirty="0">
                <a:solidFill>
                  <a:srgbClr val="FF0066"/>
                </a:solidFill>
              </a:rPr>
              <a:t>면회</a:t>
            </a:r>
            <a:r>
              <a:rPr lang="en-US" altLang="ko-KR" sz="1700" b="1" dirty="0">
                <a:solidFill>
                  <a:srgbClr val="FF0066"/>
                </a:solidFill>
              </a:rPr>
              <a:t>, </a:t>
            </a:r>
            <a:r>
              <a:rPr lang="ko-KR" altLang="en-US" sz="1700" b="1" dirty="0" err="1">
                <a:solidFill>
                  <a:srgbClr val="FF0066"/>
                </a:solidFill>
              </a:rPr>
              <a:t>전화통화등</a:t>
            </a:r>
            <a:r>
              <a:rPr lang="ko-KR" altLang="en-US" sz="1700" b="1" dirty="0">
                <a:solidFill>
                  <a:srgbClr val="FF0066"/>
                </a:solidFill>
              </a:rPr>
              <a:t> </a:t>
            </a:r>
            <a:endParaRPr lang="en-US" altLang="ko-KR" sz="1700" b="1" dirty="0">
              <a:solidFill>
                <a:srgbClr val="FF0066"/>
              </a:solidFill>
            </a:endParaRPr>
          </a:p>
          <a:p>
            <a:pPr>
              <a:lnSpc>
                <a:spcPct val="150000"/>
              </a:lnSpc>
            </a:pPr>
            <a:r>
              <a:rPr lang="ko-KR" altLang="en-US" sz="1700" b="1" dirty="0">
                <a:solidFill>
                  <a:srgbClr val="FF0066"/>
                </a:solidFill>
              </a:rPr>
              <a:t>어르신과 보호자와의 유대관계를 이어가도록 유도해야 하며</a:t>
            </a:r>
            <a:r>
              <a:rPr lang="en-US" altLang="ko-KR" sz="1700" b="1" dirty="0">
                <a:solidFill>
                  <a:srgbClr val="FF0066"/>
                </a:solidFill>
              </a:rPr>
              <a:t>, </a:t>
            </a:r>
            <a:r>
              <a:rPr lang="ko-KR" altLang="en-US" sz="1700" b="1" dirty="0">
                <a:solidFill>
                  <a:srgbClr val="FF0066"/>
                </a:solidFill>
              </a:rPr>
              <a:t>어르신의 전원 및 </a:t>
            </a:r>
            <a:r>
              <a:rPr lang="ko-KR" altLang="en-US" sz="1700" b="1" dirty="0" err="1">
                <a:solidFill>
                  <a:srgbClr val="FF0066"/>
                </a:solidFill>
              </a:rPr>
              <a:t>퇴소시까지</a:t>
            </a:r>
            <a:endParaRPr lang="en-US" altLang="ko-KR" sz="1700" b="1" dirty="0">
              <a:solidFill>
                <a:srgbClr val="FF0066"/>
              </a:solidFill>
            </a:endParaRPr>
          </a:p>
          <a:p>
            <a:pPr>
              <a:lnSpc>
                <a:spcPct val="150000"/>
              </a:lnSpc>
            </a:pPr>
            <a:r>
              <a:rPr lang="ko-KR" altLang="en-US" sz="1700" b="1" dirty="0">
                <a:solidFill>
                  <a:srgbClr val="FF0066"/>
                </a:solidFill>
              </a:rPr>
              <a:t>최선의 서비스를 제공해야 한다</a:t>
            </a:r>
            <a:r>
              <a:rPr lang="en-US" altLang="ko-KR" sz="1700" b="1" dirty="0">
                <a:solidFill>
                  <a:srgbClr val="FF0066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8773552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그룹 3"/>
          <p:cNvGrpSpPr/>
          <p:nvPr/>
        </p:nvGrpSpPr>
        <p:grpSpPr>
          <a:xfrm>
            <a:off x="4499992" y="1700808"/>
            <a:ext cx="4806534" cy="5231609"/>
            <a:chOff x="4865111" y="2564904"/>
            <a:chExt cx="3592487" cy="4383662"/>
          </a:xfrm>
          <a:solidFill>
            <a:schemeClr val="bg1">
              <a:lumMod val="95000"/>
            </a:schemeClr>
          </a:solidFill>
        </p:grpSpPr>
        <p:grpSp>
          <p:nvGrpSpPr>
            <p:cNvPr id="24" name="그룹 67"/>
            <p:cNvGrpSpPr/>
            <p:nvPr/>
          </p:nvGrpSpPr>
          <p:grpSpPr>
            <a:xfrm>
              <a:off x="4865111" y="2688424"/>
              <a:ext cx="3573003" cy="4260142"/>
              <a:chOff x="4865111" y="2675617"/>
              <a:chExt cx="3573003" cy="4260142"/>
            </a:xfrm>
            <a:grpFill/>
          </p:grpSpPr>
          <p:sp>
            <p:nvSpPr>
              <p:cNvPr id="39" name="자유형 38"/>
              <p:cNvSpPr/>
              <p:nvPr/>
            </p:nvSpPr>
            <p:spPr>
              <a:xfrm>
                <a:off x="4865111" y="2675617"/>
                <a:ext cx="3548024" cy="4260142"/>
              </a:xfrm>
              <a:custGeom>
                <a:avLst/>
                <a:gdLst>
                  <a:gd name="connsiteX0" fmla="*/ 2201333 w 3557693"/>
                  <a:gd name="connsiteY0" fmla="*/ 4043680 h 4043680"/>
                  <a:gd name="connsiteX1" fmla="*/ 2160693 w 3557693"/>
                  <a:gd name="connsiteY1" fmla="*/ 2987040 h 4043680"/>
                  <a:gd name="connsiteX2" fmla="*/ 2150533 w 3557693"/>
                  <a:gd name="connsiteY2" fmla="*/ 2387600 h 4043680"/>
                  <a:gd name="connsiteX3" fmla="*/ 2302933 w 3557693"/>
                  <a:gd name="connsiteY3" fmla="*/ 2103120 h 4043680"/>
                  <a:gd name="connsiteX4" fmla="*/ 2628053 w 3557693"/>
                  <a:gd name="connsiteY4" fmla="*/ 1838960 h 4043680"/>
                  <a:gd name="connsiteX5" fmla="*/ 3014133 w 3557693"/>
                  <a:gd name="connsiteY5" fmla="*/ 1615440 h 4043680"/>
                  <a:gd name="connsiteX6" fmla="*/ 3288453 w 3557693"/>
                  <a:gd name="connsiteY6" fmla="*/ 1503680 h 4043680"/>
                  <a:gd name="connsiteX7" fmla="*/ 3471333 w 3557693"/>
                  <a:gd name="connsiteY7" fmla="*/ 1391920 h 4043680"/>
                  <a:gd name="connsiteX8" fmla="*/ 3552613 w 3557693"/>
                  <a:gd name="connsiteY8" fmla="*/ 1280160 h 4043680"/>
                  <a:gd name="connsiteX9" fmla="*/ 3501813 w 3557693"/>
                  <a:gd name="connsiteY9" fmla="*/ 1270000 h 4043680"/>
                  <a:gd name="connsiteX10" fmla="*/ 3430693 w 3557693"/>
                  <a:gd name="connsiteY10" fmla="*/ 1371600 h 4043680"/>
                  <a:gd name="connsiteX11" fmla="*/ 3237653 w 3557693"/>
                  <a:gd name="connsiteY11" fmla="*/ 1473200 h 4043680"/>
                  <a:gd name="connsiteX12" fmla="*/ 2922693 w 3557693"/>
                  <a:gd name="connsiteY12" fmla="*/ 1605280 h 4043680"/>
                  <a:gd name="connsiteX13" fmla="*/ 2892213 w 3557693"/>
                  <a:gd name="connsiteY13" fmla="*/ 1595120 h 4043680"/>
                  <a:gd name="connsiteX14" fmla="*/ 2922693 w 3557693"/>
                  <a:gd name="connsiteY14" fmla="*/ 1483360 h 4043680"/>
                  <a:gd name="connsiteX15" fmla="*/ 2983653 w 3557693"/>
                  <a:gd name="connsiteY15" fmla="*/ 1320800 h 4043680"/>
                  <a:gd name="connsiteX16" fmla="*/ 2983653 w 3557693"/>
                  <a:gd name="connsiteY16" fmla="*/ 1270000 h 4043680"/>
                  <a:gd name="connsiteX17" fmla="*/ 2932853 w 3557693"/>
                  <a:gd name="connsiteY17" fmla="*/ 1280160 h 4043680"/>
                  <a:gd name="connsiteX18" fmla="*/ 2902373 w 3557693"/>
                  <a:gd name="connsiteY18" fmla="*/ 1361440 h 4043680"/>
                  <a:gd name="connsiteX19" fmla="*/ 2821093 w 3557693"/>
                  <a:gd name="connsiteY19" fmla="*/ 1584960 h 4043680"/>
                  <a:gd name="connsiteX20" fmla="*/ 2790613 w 3557693"/>
                  <a:gd name="connsiteY20" fmla="*/ 1666240 h 4043680"/>
                  <a:gd name="connsiteX21" fmla="*/ 2668693 w 3557693"/>
                  <a:gd name="connsiteY21" fmla="*/ 1737360 h 4043680"/>
                  <a:gd name="connsiteX22" fmla="*/ 2475653 w 3557693"/>
                  <a:gd name="connsiteY22" fmla="*/ 1838960 h 4043680"/>
                  <a:gd name="connsiteX23" fmla="*/ 2374053 w 3557693"/>
                  <a:gd name="connsiteY23" fmla="*/ 1899920 h 4043680"/>
                  <a:gd name="connsiteX24" fmla="*/ 2231813 w 3557693"/>
                  <a:gd name="connsiteY24" fmla="*/ 2011680 h 4043680"/>
                  <a:gd name="connsiteX25" fmla="*/ 2313093 w 3557693"/>
                  <a:gd name="connsiteY25" fmla="*/ 1666240 h 4043680"/>
                  <a:gd name="connsiteX26" fmla="*/ 2384213 w 3557693"/>
                  <a:gd name="connsiteY26" fmla="*/ 1280160 h 4043680"/>
                  <a:gd name="connsiteX27" fmla="*/ 2597573 w 3557693"/>
                  <a:gd name="connsiteY27" fmla="*/ 1056640 h 4043680"/>
                  <a:gd name="connsiteX28" fmla="*/ 2668693 w 3557693"/>
                  <a:gd name="connsiteY28" fmla="*/ 894080 h 4043680"/>
                  <a:gd name="connsiteX29" fmla="*/ 2628053 w 3557693"/>
                  <a:gd name="connsiteY29" fmla="*/ 894080 h 4043680"/>
                  <a:gd name="connsiteX30" fmla="*/ 2567093 w 3557693"/>
                  <a:gd name="connsiteY30" fmla="*/ 1026160 h 4043680"/>
                  <a:gd name="connsiteX31" fmla="*/ 2414693 w 3557693"/>
                  <a:gd name="connsiteY31" fmla="*/ 1148080 h 4043680"/>
                  <a:gd name="connsiteX32" fmla="*/ 2465493 w 3557693"/>
                  <a:gd name="connsiteY32" fmla="*/ 975360 h 4043680"/>
                  <a:gd name="connsiteX33" fmla="*/ 2546773 w 3557693"/>
                  <a:gd name="connsiteY33" fmla="*/ 680720 h 4043680"/>
                  <a:gd name="connsiteX34" fmla="*/ 2648373 w 3557693"/>
                  <a:gd name="connsiteY34" fmla="*/ 589280 h 4043680"/>
                  <a:gd name="connsiteX35" fmla="*/ 2729653 w 3557693"/>
                  <a:gd name="connsiteY35" fmla="*/ 497840 h 4043680"/>
                  <a:gd name="connsiteX36" fmla="*/ 2739813 w 3557693"/>
                  <a:gd name="connsiteY36" fmla="*/ 447040 h 4043680"/>
                  <a:gd name="connsiteX37" fmla="*/ 2699173 w 3557693"/>
                  <a:gd name="connsiteY37" fmla="*/ 467360 h 4043680"/>
                  <a:gd name="connsiteX38" fmla="*/ 2628053 w 3557693"/>
                  <a:gd name="connsiteY38" fmla="*/ 548640 h 4043680"/>
                  <a:gd name="connsiteX39" fmla="*/ 2567093 w 3557693"/>
                  <a:gd name="connsiteY39" fmla="*/ 579120 h 4043680"/>
                  <a:gd name="connsiteX40" fmla="*/ 2678853 w 3557693"/>
                  <a:gd name="connsiteY40" fmla="*/ 274320 h 4043680"/>
                  <a:gd name="connsiteX41" fmla="*/ 2729653 w 3557693"/>
                  <a:gd name="connsiteY41" fmla="*/ 40640 h 4043680"/>
                  <a:gd name="connsiteX42" fmla="*/ 2689013 w 3557693"/>
                  <a:gd name="connsiteY42" fmla="*/ 30480 h 4043680"/>
                  <a:gd name="connsiteX43" fmla="*/ 2668693 w 3557693"/>
                  <a:gd name="connsiteY43" fmla="*/ 142240 h 4043680"/>
                  <a:gd name="connsiteX44" fmla="*/ 2617893 w 3557693"/>
                  <a:gd name="connsiteY44" fmla="*/ 314960 h 4043680"/>
                  <a:gd name="connsiteX45" fmla="*/ 2597573 w 3557693"/>
                  <a:gd name="connsiteY45" fmla="*/ 314960 h 4043680"/>
                  <a:gd name="connsiteX46" fmla="*/ 2556933 w 3557693"/>
                  <a:gd name="connsiteY46" fmla="*/ 172720 h 4043680"/>
                  <a:gd name="connsiteX47" fmla="*/ 2526453 w 3557693"/>
                  <a:gd name="connsiteY47" fmla="*/ 81280 h 4043680"/>
                  <a:gd name="connsiteX48" fmla="*/ 2495973 w 3557693"/>
                  <a:gd name="connsiteY48" fmla="*/ 111760 h 4043680"/>
                  <a:gd name="connsiteX49" fmla="*/ 2516293 w 3557693"/>
                  <a:gd name="connsiteY49" fmla="*/ 172720 h 4043680"/>
                  <a:gd name="connsiteX50" fmla="*/ 2546773 w 3557693"/>
                  <a:gd name="connsiteY50" fmla="*/ 284480 h 4043680"/>
                  <a:gd name="connsiteX51" fmla="*/ 2567093 w 3557693"/>
                  <a:gd name="connsiteY51" fmla="*/ 375920 h 4043680"/>
                  <a:gd name="connsiteX52" fmla="*/ 2577253 w 3557693"/>
                  <a:gd name="connsiteY52" fmla="*/ 406400 h 4043680"/>
                  <a:gd name="connsiteX53" fmla="*/ 2495973 w 3557693"/>
                  <a:gd name="connsiteY53" fmla="*/ 640080 h 4043680"/>
                  <a:gd name="connsiteX54" fmla="*/ 2424853 w 3557693"/>
                  <a:gd name="connsiteY54" fmla="*/ 894080 h 4043680"/>
                  <a:gd name="connsiteX55" fmla="*/ 2363893 w 3557693"/>
                  <a:gd name="connsiteY55" fmla="*/ 863600 h 4043680"/>
                  <a:gd name="connsiteX56" fmla="*/ 2262293 w 3557693"/>
                  <a:gd name="connsiteY56" fmla="*/ 690880 h 4043680"/>
                  <a:gd name="connsiteX57" fmla="*/ 2221653 w 3557693"/>
                  <a:gd name="connsiteY57" fmla="*/ 609600 h 4043680"/>
                  <a:gd name="connsiteX58" fmla="*/ 2201333 w 3557693"/>
                  <a:gd name="connsiteY58" fmla="*/ 640080 h 4043680"/>
                  <a:gd name="connsiteX59" fmla="*/ 2241973 w 3557693"/>
                  <a:gd name="connsiteY59" fmla="*/ 741680 h 4043680"/>
                  <a:gd name="connsiteX60" fmla="*/ 2302933 w 3557693"/>
                  <a:gd name="connsiteY60" fmla="*/ 853440 h 4043680"/>
                  <a:gd name="connsiteX61" fmla="*/ 2353733 w 3557693"/>
                  <a:gd name="connsiteY61" fmla="*/ 934720 h 4043680"/>
                  <a:gd name="connsiteX62" fmla="*/ 2384213 w 3557693"/>
                  <a:gd name="connsiteY62" fmla="*/ 965200 h 4043680"/>
                  <a:gd name="connsiteX63" fmla="*/ 2363893 w 3557693"/>
                  <a:gd name="connsiteY63" fmla="*/ 1076960 h 4043680"/>
                  <a:gd name="connsiteX64" fmla="*/ 2262293 w 3557693"/>
                  <a:gd name="connsiteY64" fmla="*/ 1422400 h 4043680"/>
                  <a:gd name="connsiteX65" fmla="*/ 2211493 w 3557693"/>
                  <a:gd name="connsiteY65" fmla="*/ 1676400 h 4043680"/>
                  <a:gd name="connsiteX66" fmla="*/ 2160693 w 3557693"/>
                  <a:gd name="connsiteY66" fmla="*/ 1818640 h 4043680"/>
                  <a:gd name="connsiteX67" fmla="*/ 2089573 w 3557693"/>
                  <a:gd name="connsiteY67" fmla="*/ 1838960 h 4043680"/>
                  <a:gd name="connsiteX68" fmla="*/ 2048933 w 3557693"/>
                  <a:gd name="connsiteY68" fmla="*/ 1686560 h 4043680"/>
                  <a:gd name="connsiteX69" fmla="*/ 1957493 w 3557693"/>
                  <a:gd name="connsiteY69" fmla="*/ 1351280 h 4043680"/>
                  <a:gd name="connsiteX70" fmla="*/ 1845733 w 3557693"/>
                  <a:gd name="connsiteY70" fmla="*/ 894080 h 4043680"/>
                  <a:gd name="connsiteX71" fmla="*/ 1805093 w 3557693"/>
                  <a:gd name="connsiteY71" fmla="*/ 436880 h 4043680"/>
                  <a:gd name="connsiteX72" fmla="*/ 1815253 w 3557693"/>
                  <a:gd name="connsiteY72" fmla="*/ 254000 h 4043680"/>
                  <a:gd name="connsiteX73" fmla="*/ 1774613 w 3557693"/>
                  <a:gd name="connsiteY73" fmla="*/ 213360 h 4043680"/>
                  <a:gd name="connsiteX74" fmla="*/ 1764453 w 3557693"/>
                  <a:gd name="connsiteY74" fmla="*/ 365760 h 4043680"/>
                  <a:gd name="connsiteX75" fmla="*/ 1764453 w 3557693"/>
                  <a:gd name="connsiteY75" fmla="*/ 558800 h 4043680"/>
                  <a:gd name="connsiteX76" fmla="*/ 1774613 w 3557693"/>
                  <a:gd name="connsiteY76" fmla="*/ 670560 h 4043680"/>
                  <a:gd name="connsiteX77" fmla="*/ 1733973 w 3557693"/>
                  <a:gd name="connsiteY77" fmla="*/ 609600 h 4043680"/>
                  <a:gd name="connsiteX78" fmla="*/ 1622213 w 3557693"/>
                  <a:gd name="connsiteY78" fmla="*/ 406400 h 4043680"/>
                  <a:gd name="connsiteX79" fmla="*/ 1571413 w 3557693"/>
                  <a:gd name="connsiteY79" fmla="*/ 142240 h 4043680"/>
                  <a:gd name="connsiteX80" fmla="*/ 1540933 w 3557693"/>
                  <a:gd name="connsiteY80" fmla="*/ 60960 h 4043680"/>
                  <a:gd name="connsiteX81" fmla="*/ 1520613 w 3557693"/>
                  <a:gd name="connsiteY81" fmla="*/ 121920 h 4043680"/>
                  <a:gd name="connsiteX82" fmla="*/ 1551093 w 3557693"/>
                  <a:gd name="connsiteY82" fmla="*/ 365760 h 4043680"/>
                  <a:gd name="connsiteX83" fmla="*/ 1571413 w 3557693"/>
                  <a:gd name="connsiteY83" fmla="*/ 426720 h 4043680"/>
                  <a:gd name="connsiteX84" fmla="*/ 1540933 w 3557693"/>
                  <a:gd name="connsiteY84" fmla="*/ 416560 h 4043680"/>
                  <a:gd name="connsiteX85" fmla="*/ 1439333 w 3557693"/>
                  <a:gd name="connsiteY85" fmla="*/ 335280 h 4043680"/>
                  <a:gd name="connsiteX86" fmla="*/ 1327573 w 3557693"/>
                  <a:gd name="connsiteY86" fmla="*/ 274320 h 4043680"/>
                  <a:gd name="connsiteX87" fmla="*/ 1317413 w 3557693"/>
                  <a:gd name="connsiteY87" fmla="*/ 304800 h 4043680"/>
                  <a:gd name="connsiteX88" fmla="*/ 1429173 w 3557693"/>
                  <a:gd name="connsiteY88" fmla="*/ 396240 h 4043680"/>
                  <a:gd name="connsiteX89" fmla="*/ 1571413 w 3557693"/>
                  <a:gd name="connsiteY89" fmla="*/ 477520 h 4043680"/>
                  <a:gd name="connsiteX90" fmla="*/ 1601893 w 3557693"/>
                  <a:gd name="connsiteY90" fmla="*/ 497840 h 4043680"/>
                  <a:gd name="connsiteX91" fmla="*/ 1683173 w 3557693"/>
                  <a:gd name="connsiteY91" fmla="*/ 629920 h 4043680"/>
                  <a:gd name="connsiteX92" fmla="*/ 1764453 w 3557693"/>
                  <a:gd name="connsiteY92" fmla="*/ 731520 h 4043680"/>
                  <a:gd name="connsiteX93" fmla="*/ 1784773 w 3557693"/>
                  <a:gd name="connsiteY93" fmla="*/ 843280 h 4043680"/>
                  <a:gd name="connsiteX94" fmla="*/ 1815253 w 3557693"/>
                  <a:gd name="connsiteY94" fmla="*/ 1036320 h 4043680"/>
                  <a:gd name="connsiteX95" fmla="*/ 1876213 w 3557693"/>
                  <a:gd name="connsiteY95" fmla="*/ 1310640 h 4043680"/>
                  <a:gd name="connsiteX96" fmla="*/ 1855893 w 3557693"/>
                  <a:gd name="connsiteY96" fmla="*/ 1310640 h 4043680"/>
                  <a:gd name="connsiteX97" fmla="*/ 1591733 w 3557693"/>
                  <a:gd name="connsiteY97" fmla="*/ 1137920 h 4043680"/>
                  <a:gd name="connsiteX98" fmla="*/ 1408853 w 3557693"/>
                  <a:gd name="connsiteY98" fmla="*/ 914400 h 4043680"/>
                  <a:gd name="connsiteX99" fmla="*/ 1327573 w 3557693"/>
                  <a:gd name="connsiteY99" fmla="*/ 782320 h 4043680"/>
                  <a:gd name="connsiteX100" fmla="*/ 1307253 w 3557693"/>
                  <a:gd name="connsiteY100" fmla="*/ 619760 h 4043680"/>
                  <a:gd name="connsiteX101" fmla="*/ 1286933 w 3557693"/>
                  <a:gd name="connsiteY101" fmla="*/ 589280 h 4043680"/>
                  <a:gd name="connsiteX102" fmla="*/ 1256453 w 3557693"/>
                  <a:gd name="connsiteY102" fmla="*/ 670560 h 4043680"/>
                  <a:gd name="connsiteX103" fmla="*/ 1266613 w 3557693"/>
                  <a:gd name="connsiteY103" fmla="*/ 772160 h 4043680"/>
                  <a:gd name="connsiteX104" fmla="*/ 1185333 w 3557693"/>
                  <a:gd name="connsiteY104" fmla="*/ 690880 h 4043680"/>
                  <a:gd name="connsiteX105" fmla="*/ 1012613 w 3557693"/>
                  <a:gd name="connsiteY105" fmla="*/ 508000 h 4043680"/>
                  <a:gd name="connsiteX106" fmla="*/ 941493 w 3557693"/>
                  <a:gd name="connsiteY106" fmla="*/ 375920 h 4043680"/>
                  <a:gd name="connsiteX107" fmla="*/ 890693 w 3557693"/>
                  <a:gd name="connsiteY107" fmla="*/ 294640 h 4043680"/>
                  <a:gd name="connsiteX108" fmla="*/ 860213 w 3557693"/>
                  <a:gd name="connsiteY108" fmla="*/ 294640 h 4043680"/>
                  <a:gd name="connsiteX109" fmla="*/ 880533 w 3557693"/>
                  <a:gd name="connsiteY109" fmla="*/ 365760 h 4043680"/>
                  <a:gd name="connsiteX110" fmla="*/ 982133 w 3557693"/>
                  <a:gd name="connsiteY110" fmla="*/ 548640 h 4043680"/>
                  <a:gd name="connsiteX111" fmla="*/ 1083733 w 3557693"/>
                  <a:gd name="connsiteY111" fmla="*/ 650240 h 4043680"/>
                  <a:gd name="connsiteX112" fmla="*/ 1012613 w 3557693"/>
                  <a:gd name="connsiteY112" fmla="*/ 650240 h 4043680"/>
                  <a:gd name="connsiteX113" fmla="*/ 850053 w 3557693"/>
                  <a:gd name="connsiteY113" fmla="*/ 579120 h 4043680"/>
                  <a:gd name="connsiteX114" fmla="*/ 829733 w 3557693"/>
                  <a:gd name="connsiteY114" fmla="*/ 599440 h 4043680"/>
                  <a:gd name="connsiteX115" fmla="*/ 921173 w 3557693"/>
                  <a:gd name="connsiteY115" fmla="*/ 650240 h 4043680"/>
                  <a:gd name="connsiteX116" fmla="*/ 1073573 w 3557693"/>
                  <a:gd name="connsiteY116" fmla="*/ 711200 h 4043680"/>
                  <a:gd name="connsiteX117" fmla="*/ 1124373 w 3557693"/>
                  <a:gd name="connsiteY117" fmla="*/ 721360 h 4043680"/>
                  <a:gd name="connsiteX118" fmla="*/ 1246293 w 3557693"/>
                  <a:gd name="connsiteY118" fmla="*/ 822960 h 4043680"/>
                  <a:gd name="connsiteX119" fmla="*/ 1286933 w 3557693"/>
                  <a:gd name="connsiteY119" fmla="*/ 853440 h 4043680"/>
                  <a:gd name="connsiteX120" fmla="*/ 1398693 w 3557693"/>
                  <a:gd name="connsiteY120" fmla="*/ 985520 h 4043680"/>
                  <a:gd name="connsiteX121" fmla="*/ 1500293 w 3557693"/>
                  <a:gd name="connsiteY121" fmla="*/ 1117600 h 4043680"/>
                  <a:gd name="connsiteX122" fmla="*/ 1683173 w 3557693"/>
                  <a:gd name="connsiteY122" fmla="*/ 1290320 h 4043680"/>
                  <a:gd name="connsiteX123" fmla="*/ 1845733 w 3557693"/>
                  <a:gd name="connsiteY123" fmla="*/ 1422400 h 4043680"/>
                  <a:gd name="connsiteX124" fmla="*/ 1866053 w 3557693"/>
                  <a:gd name="connsiteY124" fmla="*/ 1473200 h 4043680"/>
                  <a:gd name="connsiteX125" fmla="*/ 1886373 w 3557693"/>
                  <a:gd name="connsiteY125" fmla="*/ 1625600 h 4043680"/>
                  <a:gd name="connsiteX126" fmla="*/ 1896533 w 3557693"/>
                  <a:gd name="connsiteY126" fmla="*/ 1717040 h 4043680"/>
                  <a:gd name="connsiteX127" fmla="*/ 1886373 w 3557693"/>
                  <a:gd name="connsiteY127" fmla="*/ 1879600 h 4043680"/>
                  <a:gd name="connsiteX128" fmla="*/ 1774613 w 3557693"/>
                  <a:gd name="connsiteY128" fmla="*/ 1828800 h 4043680"/>
                  <a:gd name="connsiteX129" fmla="*/ 1500293 w 3557693"/>
                  <a:gd name="connsiteY129" fmla="*/ 1778000 h 4043680"/>
                  <a:gd name="connsiteX130" fmla="*/ 1256453 w 3557693"/>
                  <a:gd name="connsiteY130" fmla="*/ 1706880 h 4043680"/>
                  <a:gd name="connsiteX131" fmla="*/ 900853 w 3557693"/>
                  <a:gd name="connsiteY131" fmla="*/ 1574800 h 4043680"/>
                  <a:gd name="connsiteX132" fmla="*/ 667173 w 3557693"/>
                  <a:gd name="connsiteY132" fmla="*/ 1341120 h 4043680"/>
                  <a:gd name="connsiteX133" fmla="*/ 514773 w 3557693"/>
                  <a:gd name="connsiteY133" fmla="*/ 1137920 h 4043680"/>
                  <a:gd name="connsiteX134" fmla="*/ 423333 w 3557693"/>
                  <a:gd name="connsiteY134" fmla="*/ 1036320 h 4043680"/>
                  <a:gd name="connsiteX135" fmla="*/ 362373 w 3557693"/>
                  <a:gd name="connsiteY135" fmla="*/ 1046480 h 4043680"/>
                  <a:gd name="connsiteX136" fmla="*/ 443653 w 3557693"/>
                  <a:gd name="connsiteY136" fmla="*/ 1137920 h 4043680"/>
                  <a:gd name="connsiteX137" fmla="*/ 565573 w 3557693"/>
                  <a:gd name="connsiteY137" fmla="*/ 1320800 h 4043680"/>
                  <a:gd name="connsiteX138" fmla="*/ 626533 w 3557693"/>
                  <a:gd name="connsiteY138" fmla="*/ 1402080 h 4043680"/>
                  <a:gd name="connsiteX139" fmla="*/ 555413 w 3557693"/>
                  <a:gd name="connsiteY139" fmla="*/ 1391920 h 4043680"/>
                  <a:gd name="connsiteX140" fmla="*/ 382693 w 3557693"/>
                  <a:gd name="connsiteY140" fmla="*/ 1300480 h 4043680"/>
                  <a:gd name="connsiteX141" fmla="*/ 209973 w 3557693"/>
                  <a:gd name="connsiteY141" fmla="*/ 1178560 h 4043680"/>
                  <a:gd name="connsiteX142" fmla="*/ 47413 w 3557693"/>
                  <a:gd name="connsiteY142" fmla="*/ 1046480 h 4043680"/>
                  <a:gd name="connsiteX143" fmla="*/ 6773 w 3557693"/>
                  <a:gd name="connsiteY143" fmla="*/ 1056640 h 4043680"/>
                  <a:gd name="connsiteX144" fmla="*/ 88053 w 3557693"/>
                  <a:gd name="connsiteY144" fmla="*/ 1127760 h 4043680"/>
                  <a:gd name="connsiteX145" fmla="*/ 362373 w 3557693"/>
                  <a:gd name="connsiteY145" fmla="*/ 1351280 h 4043680"/>
                  <a:gd name="connsiteX146" fmla="*/ 606213 w 3557693"/>
                  <a:gd name="connsiteY146" fmla="*/ 1463040 h 4043680"/>
                  <a:gd name="connsiteX147" fmla="*/ 707813 w 3557693"/>
                  <a:gd name="connsiteY147" fmla="*/ 1483360 h 4043680"/>
                  <a:gd name="connsiteX148" fmla="*/ 758613 w 3557693"/>
                  <a:gd name="connsiteY148" fmla="*/ 1544320 h 4043680"/>
                  <a:gd name="connsiteX149" fmla="*/ 819573 w 3557693"/>
                  <a:gd name="connsiteY149" fmla="*/ 1595120 h 4043680"/>
                  <a:gd name="connsiteX150" fmla="*/ 911013 w 3557693"/>
                  <a:gd name="connsiteY150" fmla="*/ 1645920 h 4043680"/>
                  <a:gd name="connsiteX151" fmla="*/ 1236133 w 3557693"/>
                  <a:gd name="connsiteY151" fmla="*/ 1767840 h 4043680"/>
                  <a:gd name="connsiteX152" fmla="*/ 1540933 w 3557693"/>
                  <a:gd name="connsiteY152" fmla="*/ 1879600 h 4043680"/>
                  <a:gd name="connsiteX153" fmla="*/ 1652693 w 3557693"/>
                  <a:gd name="connsiteY153" fmla="*/ 1950720 h 4043680"/>
                  <a:gd name="connsiteX154" fmla="*/ 1469813 w 3557693"/>
                  <a:gd name="connsiteY154" fmla="*/ 1920240 h 4043680"/>
                  <a:gd name="connsiteX155" fmla="*/ 1286933 w 3557693"/>
                  <a:gd name="connsiteY155" fmla="*/ 1920240 h 4043680"/>
                  <a:gd name="connsiteX156" fmla="*/ 1053253 w 3557693"/>
                  <a:gd name="connsiteY156" fmla="*/ 1899920 h 4043680"/>
                  <a:gd name="connsiteX157" fmla="*/ 809413 w 3557693"/>
                  <a:gd name="connsiteY157" fmla="*/ 1828800 h 4043680"/>
                  <a:gd name="connsiteX158" fmla="*/ 545253 w 3557693"/>
                  <a:gd name="connsiteY158" fmla="*/ 1737360 h 4043680"/>
                  <a:gd name="connsiteX159" fmla="*/ 514773 w 3557693"/>
                  <a:gd name="connsiteY159" fmla="*/ 1727200 h 4043680"/>
                  <a:gd name="connsiteX160" fmla="*/ 382693 w 3557693"/>
                  <a:gd name="connsiteY160" fmla="*/ 1635760 h 4043680"/>
                  <a:gd name="connsiteX161" fmla="*/ 342053 w 3557693"/>
                  <a:gd name="connsiteY161" fmla="*/ 1645920 h 4043680"/>
                  <a:gd name="connsiteX162" fmla="*/ 474133 w 3557693"/>
                  <a:gd name="connsiteY162" fmla="*/ 1767840 h 4043680"/>
                  <a:gd name="connsiteX163" fmla="*/ 728133 w 3557693"/>
                  <a:gd name="connsiteY163" fmla="*/ 1849120 h 4043680"/>
                  <a:gd name="connsiteX164" fmla="*/ 606213 w 3557693"/>
                  <a:gd name="connsiteY164" fmla="*/ 1849120 h 4043680"/>
                  <a:gd name="connsiteX165" fmla="*/ 474133 w 3557693"/>
                  <a:gd name="connsiteY165" fmla="*/ 1838960 h 4043680"/>
                  <a:gd name="connsiteX166" fmla="*/ 474133 w 3557693"/>
                  <a:gd name="connsiteY166" fmla="*/ 1889760 h 4043680"/>
                  <a:gd name="connsiteX167" fmla="*/ 585893 w 3557693"/>
                  <a:gd name="connsiteY167" fmla="*/ 1889760 h 4043680"/>
                  <a:gd name="connsiteX168" fmla="*/ 789093 w 3557693"/>
                  <a:gd name="connsiteY168" fmla="*/ 1889760 h 4043680"/>
                  <a:gd name="connsiteX169" fmla="*/ 992293 w 3557693"/>
                  <a:gd name="connsiteY169" fmla="*/ 1930400 h 4043680"/>
                  <a:gd name="connsiteX170" fmla="*/ 1266613 w 3557693"/>
                  <a:gd name="connsiteY170" fmla="*/ 1950720 h 4043680"/>
                  <a:gd name="connsiteX171" fmla="*/ 1520613 w 3557693"/>
                  <a:gd name="connsiteY171" fmla="*/ 1981200 h 4043680"/>
                  <a:gd name="connsiteX172" fmla="*/ 1693333 w 3557693"/>
                  <a:gd name="connsiteY172" fmla="*/ 2021840 h 4043680"/>
                  <a:gd name="connsiteX173" fmla="*/ 1744133 w 3557693"/>
                  <a:gd name="connsiteY173" fmla="*/ 2123440 h 4043680"/>
                  <a:gd name="connsiteX174" fmla="*/ 1794933 w 3557693"/>
                  <a:gd name="connsiteY174" fmla="*/ 2255520 h 4043680"/>
                  <a:gd name="connsiteX175" fmla="*/ 1805093 w 3557693"/>
                  <a:gd name="connsiteY175" fmla="*/ 2499360 h 4043680"/>
                  <a:gd name="connsiteX176" fmla="*/ 1784773 w 3557693"/>
                  <a:gd name="connsiteY176" fmla="*/ 2753360 h 4043680"/>
                  <a:gd name="connsiteX177" fmla="*/ 1733973 w 3557693"/>
                  <a:gd name="connsiteY177" fmla="*/ 3048000 h 4043680"/>
                  <a:gd name="connsiteX178" fmla="*/ 1683173 w 3557693"/>
                  <a:gd name="connsiteY178" fmla="*/ 3342640 h 4043680"/>
                  <a:gd name="connsiteX179" fmla="*/ 1632373 w 3557693"/>
                  <a:gd name="connsiteY179" fmla="*/ 3586480 h 4043680"/>
                  <a:gd name="connsiteX180" fmla="*/ 1825413 w 3557693"/>
                  <a:gd name="connsiteY180" fmla="*/ 3667760 h 4043680"/>
                  <a:gd name="connsiteX181" fmla="*/ 2120053 w 3557693"/>
                  <a:gd name="connsiteY181" fmla="*/ 3677920 h 4043680"/>
                  <a:gd name="connsiteX182" fmla="*/ 2191173 w 3557693"/>
                  <a:gd name="connsiteY182" fmla="*/ 3627120 h 4043680"/>
                  <a:gd name="connsiteX183" fmla="*/ 2181013 w 3557693"/>
                  <a:gd name="connsiteY183" fmla="*/ 3271520 h 4043680"/>
                  <a:gd name="connsiteX184" fmla="*/ 2140373 w 3557693"/>
                  <a:gd name="connsiteY184" fmla="*/ 2479040 h 4043680"/>
                  <a:gd name="connsiteX0" fmla="*/ 2160693 w 3557693"/>
                  <a:gd name="connsiteY0" fmla="*/ 2987040 h 3694853"/>
                  <a:gd name="connsiteX1" fmla="*/ 2150533 w 3557693"/>
                  <a:gd name="connsiteY1" fmla="*/ 2387600 h 3694853"/>
                  <a:gd name="connsiteX2" fmla="*/ 2302933 w 3557693"/>
                  <a:gd name="connsiteY2" fmla="*/ 2103120 h 3694853"/>
                  <a:gd name="connsiteX3" fmla="*/ 2628053 w 3557693"/>
                  <a:gd name="connsiteY3" fmla="*/ 1838960 h 3694853"/>
                  <a:gd name="connsiteX4" fmla="*/ 3014133 w 3557693"/>
                  <a:gd name="connsiteY4" fmla="*/ 1615440 h 3694853"/>
                  <a:gd name="connsiteX5" fmla="*/ 3288453 w 3557693"/>
                  <a:gd name="connsiteY5" fmla="*/ 1503680 h 3694853"/>
                  <a:gd name="connsiteX6" fmla="*/ 3471333 w 3557693"/>
                  <a:gd name="connsiteY6" fmla="*/ 1391920 h 3694853"/>
                  <a:gd name="connsiteX7" fmla="*/ 3552613 w 3557693"/>
                  <a:gd name="connsiteY7" fmla="*/ 1280160 h 3694853"/>
                  <a:gd name="connsiteX8" fmla="*/ 3501813 w 3557693"/>
                  <a:gd name="connsiteY8" fmla="*/ 1270000 h 3694853"/>
                  <a:gd name="connsiteX9" fmla="*/ 3430693 w 3557693"/>
                  <a:gd name="connsiteY9" fmla="*/ 1371600 h 3694853"/>
                  <a:gd name="connsiteX10" fmla="*/ 3237653 w 3557693"/>
                  <a:gd name="connsiteY10" fmla="*/ 1473200 h 3694853"/>
                  <a:gd name="connsiteX11" fmla="*/ 2922693 w 3557693"/>
                  <a:gd name="connsiteY11" fmla="*/ 1605280 h 3694853"/>
                  <a:gd name="connsiteX12" fmla="*/ 2892213 w 3557693"/>
                  <a:gd name="connsiteY12" fmla="*/ 1595120 h 3694853"/>
                  <a:gd name="connsiteX13" fmla="*/ 2922693 w 3557693"/>
                  <a:gd name="connsiteY13" fmla="*/ 1483360 h 3694853"/>
                  <a:gd name="connsiteX14" fmla="*/ 2983653 w 3557693"/>
                  <a:gd name="connsiteY14" fmla="*/ 1320800 h 3694853"/>
                  <a:gd name="connsiteX15" fmla="*/ 2983653 w 3557693"/>
                  <a:gd name="connsiteY15" fmla="*/ 1270000 h 3694853"/>
                  <a:gd name="connsiteX16" fmla="*/ 2932853 w 3557693"/>
                  <a:gd name="connsiteY16" fmla="*/ 1280160 h 3694853"/>
                  <a:gd name="connsiteX17" fmla="*/ 2902373 w 3557693"/>
                  <a:gd name="connsiteY17" fmla="*/ 1361440 h 3694853"/>
                  <a:gd name="connsiteX18" fmla="*/ 2821093 w 3557693"/>
                  <a:gd name="connsiteY18" fmla="*/ 1584960 h 3694853"/>
                  <a:gd name="connsiteX19" fmla="*/ 2790613 w 3557693"/>
                  <a:gd name="connsiteY19" fmla="*/ 1666240 h 3694853"/>
                  <a:gd name="connsiteX20" fmla="*/ 2668693 w 3557693"/>
                  <a:gd name="connsiteY20" fmla="*/ 1737360 h 3694853"/>
                  <a:gd name="connsiteX21" fmla="*/ 2475653 w 3557693"/>
                  <a:gd name="connsiteY21" fmla="*/ 1838960 h 3694853"/>
                  <a:gd name="connsiteX22" fmla="*/ 2374053 w 3557693"/>
                  <a:gd name="connsiteY22" fmla="*/ 1899920 h 3694853"/>
                  <a:gd name="connsiteX23" fmla="*/ 2231813 w 3557693"/>
                  <a:gd name="connsiteY23" fmla="*/ 2011680 h 3694853"/>
                  <a:gd name="connsiteX24" fmla="*/ 2313093 w 3557693"/>
                  <a:gd name="connsiteY24" fmla="*/ 1666240 h 3694853"/>
                  <a:gd name="connsiteX25" fmla="*/ 2384213 w 3557693"/>
                  <a:gd name="connsiteY25" fmla="*/ 1280160 h 3694853"/>
                  <a:gd name="connsiteX26" fmla="*/ 2597573 w 3557693"/>
                  <a:gd name="connsiteY26" fmla="*/ 1056640 h 3694853"/>
                  <a:gd name="connsiteX27" fmla="*/ 2668693 w 3557693"/>
                  <a:gd name="connsiteY27" fmla="*/ 894080 h 3694853"/>
                  <a:gd name="connsiteX28" fmla="*/ 2628053 w 3557693"/>
                  <a:gd name="connsiteY28" fmla="*/ 894080 h 3694853"/>
                  <a:gd name="connsiteX29" fmla="*/ 2567093 w 3557693"/>
                  <a:gd name="connsiteY29" fmla="*/ 1026160 h 3694853"/>
                  <a:gd name="connsiteX30" fmla="*/ 2414693 w 3557693"/>
                  <a:gd name="connsiteY30" fmla="*/ 1148080 h 3694853"/>
                  <a:gd name="connsiteX31" fmla="*/ 2465493 w 3557693"/>
                  <a:gd name="connsiteY31" fmla="*/ 975360 h 3694853"/>
                  <a:gd name="connsiteX32" fmla="*/ 2546773 w 3557693"/>
                  <a:gd name="connsiteY32" fmla="*/ 680720 h 3694853"/>
                  <a:gd name="connsiteX33" fmla="*/ 2648373 w 3557693"/>
                  <a:gd name="connsiteY33" fmla="*/ 589280 h 3694853"/>
                  <a:gd name="connsiteX34" fmla="*/ 2729653 w 3557693"/>
                  <a:gd name="connsiteY34" fmla="*/ 497840 h 3694853"/>
                  <a:gd name="connsiteX35" fmla="*/ 2739813 w 3557693"/>
                  <a:gd name="connsiteY35" fmla="*/ 447040 h 3694853"/>
                  <a:gd name="connsiteX36" fmla="*/ 2699173 w 3557693"/>
                  <a:gd name="connsiteY36" fmla="*/ 467360 h 3694853"/>
                  <a:gd name="connsiteX37" fmla="*/ 2628053 w 3557693"/>
                  <a:gd name="connsiteY37" fmla="*/ 548640 h 3694853"/>
                  <a:gd name="connsiteX38" fmla="*/ 2567093 w 3557693"/>
                  <a:gd name="connsiteY38" fmla="*/ 579120 h 3694853"/>
                  <a:gd name="connsiteX39" fmla="*/ 2678853 w 3557693"/>
                  <a:gd name="connsiteY39" fmla="*/ 274320 h 3694853"/>
                  <a:gd name="connsiteX40" fmla="*/ 2729653 w 3557693"/>
                  <a:gd name="connsiteY40" fmla="*/ 40640 h 3694853"/>
                  <a:gd name="connsiteX41" fmla="*/ 2689013 w 3557693"/>
                  <a:gd name="connsiteY41" fmla="*/ 30480 h 3694853"/>
                  <a:gd name="connsiteX42" fmla="*/ 2668693 w 3557693"/>
                  <a:gd name="connsiteY42" fmla="*/ 142240 h 3694853"/>
                  <a:gd name="connsiteX43" fmla="*/ 2617893 w 3557693"/>
                  <a:gd name="connsiteY43" fmla="*/ 314960 h 3694853"/>
                  <a:gd name="connsiteX44" fmla="*/ 2597573 w 3557693"/>
                  <a:gd name="connsiteY44" fmla="*/ 314960 h 3694853"/>
                  <a:gd name="connsiteX45" fmla="*/ 2556933 w 3557693"/>
                  <a:gd name="connsiteY45" fmla="*/ 172720 h 3694853"/>
                  <a:gd name="connsiteX46" fmla="*/ 2526453 w 3557693"/>
                  <a:gd name="connsiteY46" fmla="*/ 81280 h 3694853"/>
                  <a:gd name="connsiteX47" fmla="*/ 2495973 w 3557693"/>
                  <a:gd name="connsiteY47" fmla="*/ 111760 h 3694853"/>
                  <a:gd name="connsiteX48" fmla="*/ 2516293 w 3557693"/>
                  <a:gd name="connsiteY48" fmla="*/ 172720 h 3694853"/>
                  <a:gd name="connsiteX49" fmla="*/ 2546773 w 3557693"/>
                  <a:gd name="connsiteY49" fmla="*/ 284480 h 3694853"/>
                  <a:gd name="connsiteX50" fmla="*/ 2567093 w 3557693"/>
                  <a:gd name="connsiteY50" fmla="*/ 375920 h 3694853"/>
                  <a:gd name="connsiteX51" fmla="*/ 2577253 w 3557693"/>
                  <a:gd name="connsiteY51" fmla="*/ 406400 h 3694853"/>
                  <a:gd name="connsiteX52" fmla="*/ 2495973 w 3557693"/>
                  <a:gd name="connsiteY52" fmla="*/ 640080 h 3694853"/>
                  <a:gd name="connsiteX53" fmla="*/ 2424853 w 3557693"/>
                  <a:gd name="connsiteY53" fmla="*/ 894080 h 3694853"/>
                  <a:gd name="connsiteX54" fmla="*/ 2363893 w 3557693"/>
                  <a:gd name="connsiteY54" fmla="*/ 863600 h 3694853"/>
                  <a:gd name="connsiteX55" fmla="*/ 2262293 w 3557693"/>
                  <a:gd name="connsiteY55" fmla="*/ 690880 h 3694853"/>
                  <a:gd name="connsiteX56" fmla="*/ 2221653 w 3557693"/>
                  <a:gd name="connsiteY56" fmla="*/ 609600 h 3694853"/>
                  <a:gd name="connsiteX57" fmla="*/ 2201333 w 3557693"/>
                  <a:gd name="connsiteY57" fmla="*/ 640080 h 3694853"/>
                  <a:gd name="connsiteX58" fmla="*/ 2241973 w 3557693"/>
                  <a:gd name="connsiteY58" fmla="*/ 741680 h 3694853"/>
                  <a:gd name="connsiteX59" fmla="*/ 2302933 w 3557693"/>
                  <a:gd name="connsiteY59" fmla="*/ 853440 h 3694853"/>
                  <a:gd name="connsiteX60" fmla="*/ 2353733 w 3557693"/>
                  <a:gd name="connsiteY60" fmla="*/ 934720 h 3694853"/>
                  <a:gd name="connsiteX61" fmla="*/ 2384213 w 3557693"/>
                  <a:gd name="connsiteY61" fmla="*/ 965200 h 3694853"/>
                  <a:gd name="connsiteX62" fmla="*/ 2363893 w 3557693"/>
                  <a:gd name="connsiteY62" fmla="*/ 1076960 h 3694853"/>
                  <a:gd name="connsiteX63" fmla="*/ 2262293 w 3557693"/>
                  <a:gd name="connsiteY63" fmla="*/ 1422400 h 3694853"/>
                  <a:gd name="connsiteX64" fmla="*/ 2211493 w 3557693"/>
                  <a:gd name="connsiteY64" fmla="*/ 1676400 h 3694853"/>
                  <a:gd name="connsiteX65" fmla="*/ 2160693 w 3557693"/>
                  <a:gd name="connsiteY65" fmla="*/ 1818640 h 3694853"/>
                  <a:gd name="connsiteX66" fmla="*/ 2089573 w 3557693"/>
                  <a:gd name="connsiteY66" fmla="*/ 1838960 h 3694853"/>
                  <a:gd name="connsiteX67" fmla="*/ 2048933 w 3557693"/>
                  <a:gd name="connsiteY67" fmla="*/ 1686560 h 3694853"/>
                  <a:gd name="connsiteX68" fmla="*/ 1957493 w 3557693"/>
                  <a:gd name="connsiteY68" fmla="*/ 1351280 h 3694853"/>
                  <a:gd name="connsiteX69" fmla="*/ 1845733 w 3557693"/>
                  <a:gd name="connsiteY69" fmla="*/ 894080 h 3694853"/>
                  <a:gd name="connsiteX70" fmla="*/ 1805093 w 3557693"/>
                  <a:gd name="connsiteY70" fmla="*/ 436880 h 3694853"/>
                  <a:gd name="connsiteX71" fmla="*/ 1815253 w 3557693"/>
                  <a:gd name="connsiteY71" fmla="*/ 254000 h 3694853"/>
                  <a:gd name="connsiteX72" fmla="*/ 1774613 w 3557693"/>
                  <a:gd name="connsiteY72" fmla="*/ 213360 h 3694853"/>
                  <a:gd name="connsiteX73" fmla="*/ 1764453 w 3557693"/>
                  <a:gd name="connsiteY73" fmla="*/ 365760 h 3694853"/>
                  <a:gd name="connsiteX74" fmla="*/ 1764453 w 3557693"/>
                  <a:gd name="connsiteY74" fmla="*/ 558800 h 3694853"/>
                  <a:gd name="connsiteX75" fmla="*/ 1774613 w 3557693"/>
                  <a:gd name="connsiteY75" fmla="*/ 670560 h 3694853"/>
                  <a:gd name="connsiteX76" fmla="*/ 1733973 w 3557693"/>
                  <a:gd name="connsiteY76" fmla="*/ 609600 h 3694853"/>
                  <a:gd name="connsiteX77" fmla="*/ 1622213 w 3557693"/>
                  <a:gd name="connsiteY77" fmla="*/ 406400 h 3694853"/>
                  <a:gd name="connsiteX78" fmla="*/ 1571413 w 3557693"/>
                  <a:gd name="connsiteY78" fmla="*/ 142240 h 3694853"/>
                  <a:gd name="connsiteX79" fmla="*/ 1540933 w 3557693"/>
                  <a:gd name="connsiteY79" fmla="*/ 60960 h 3694853"/>
                  <a:gd name="connsiteX80" fmla="*/ 1520613 w 3557693"/>
                  <a:gd name="connsiteY80" fmla="*/ 121920 h 3694853"/>
                  <a:gd name="connsiteX81" fmla="*/ 1551093 w 3557693"/>
                  <a:gd name="connsiteY81" fmla="*/ 365760 h 3694853"/>
                  <a:gd name="connsiteX82" fmla="*/ 1571413 w 3557693"/>
                  <a:gd name="connsiteY82" fmla="*/ 426720 h 3694853"/>
                  <a:gd name="connsiteX83" fmla="*/ 1540933 w 3557693"/>
                  <a:gd name="connsiteY83" fmla="*/ 416560 h 3694853"/>
                  <a:gd name="connsiteX84" fmla="*/ 1439333 w 3557693"/>
                  <a:gd name="connsiteY84" fmla="*/ 335280 h 3694853"/>
                  <a:gd name="connsiteX85" fmla="*/ 1327573 w 3557693"/>
                  <a:gd name="connsiteY85" fmla="*/ 274320 h 3694853"/>
                  <a:gd name="connsiteX86" fmla="*/ 1317413 w 3557693"/>
                  <a:gd name="connsiteY86" fmla="*/ 304800 h 3694853"/>
                  <a:gd name="connsiteX87" fmla="*/ 1429173 w 3557693"/>
                  <a:gd name="connsiteY87" fmla="*/ 396240 h 3694853"/>
                  <a:gd name="connsiteX88" fmla="*/ 1571413 w 3557693"/>
                  <a:gd name="connsiteY88" fmla="*/ 477520 h 3694853"/>
                  <a:gd name="connsiteX89" fmla="*/ 1601893 w 3557693"/>
                  <a:gd name="connsiteY89" fmla="*/ 497840 h 3694853"/>
                  <a:gd name="connsiteX90" fmla="*/ 1683173 w 3557693"/>
                  <a:gd name="connsiteY90" fmla="*/ 629920 h 3694853"/>
                  <a:gd name="connsiteX91" fmla="*/ 1764453 w 3557693"/>
                  <a:gd name="connsiteY91" fmla="*/ 731520 h 3694853"/>
                  <a:gd name="connsiteX92" fmla="*/ 1784773 w 3557693"/>
                  <a:gd name="connsiteY92" fmla="*/ 843280 h 3694853"/>
                  <a:gd name="connsiteX93" fmla="*/ 1815253 w 3557693"/>
                  <a:gd name="connsiteY93" fmla="*/ 1036320 h 3694853"/>
                  <a:gd name="connsiteX94" fmla="*/ 1876213 w 3557693"/>
                  <a:gd name="connsiteY94" fmla="*/ 1310640 h 3694853"/>
                  <a:gd name="connsiteX95" fmla="*/ 1855893 w 3557693"/>
                  <a:gd name="connsiteY95" fmla="*/ 1310640 h 3694853"/>
                  <a:gd name="connsiteX96" fmla="*/ 1591733 w 3557693"/>
                  <a:gd name="connsiteY96" fmla="*/ 1137920 h 3694853"/>
                  <a:gd name="connsiteX97" fmla="*/ 1408853 w 3557693"/>
                  <a:gd name="connsiteY97" fmla="*/ 914400 h 3694853"/>
                  <a:gd name="connsiteX98" fmla="*/ 1327573 w 3557693"/>
                  <a:gd name="connsiteY98" fmla="*/ 782320 h 3694853"/>
                  <a:gd name="connsiteX99" fmla="*/ 1307253 w 3557693"/>
                  <a:gd name="connsiteY99" fmla="*/ 619760 h 3694853"/>
                  <a:gd name="connsiteX100" fmla="*/ 1286933 w 3557693"/>
                  <a:gd name="connsiteY100" fmla="*/ 589280 h 3694853"/>
                  <a:gd name="connsiteX101" fmla="*/ 1256453 w 3557693"/>
                  <a:gd name="connsiteY101" fmla="*/ 670560 h 3694853"/>
                  <a:gd name="connsiteX102" fmla="*/ 1266613 w 3557693"/>
                  <a:gd name="connsiteY102" fmla="*/ 772160 h 3694853"/>
                  <a:gd name="connsiteX103" fmla="*/ 1185333 w 3557693"/>
                  <a:gd name="connsiteY103" fmla="*/ 690880 h 3694853"/>
                  <a:gd name="connsiteX104" fmla="*/ 1012613 w 3557693"/>
                  <a:gd name="connsiteY104" fmla="*/ 508000 h 3694853"/>
                  <a:gd name="connsiteX105" fmla="*/ 941493 w 3557693"/>
                  <a:gd name="connsiteY105" fmla="*/ 375920 h 3694853"/>
                  <a:gd name="connsiteX106" fmla="*/ 890693 w 3557693"/>
                  <a:gd name="connsiteY106" fmla="*/ 294640 h 3694853"/>
                  <a:gd name="connsiteX107" fmla="*/ 860213 w 3557693"/>
                  <a:gd name="connsiteY107" fmla="*/ 294640 h 3694853"/>
                  <a:gd name="connsiteX108" fmla="*/ 880533 w 3557693"/>
                  <a:gd name="connsiteY108" fmla="*/ 365760 h 3694853"/>
                  <a:gd name="connsiteX109" fmla="*/ 982133 w 3557693"/>
                  <a:gd name="connsiteY109" fmla="*/ 548640 h 3694853"/>
                  <a:gd name="connsiteX110" fmla="*/ 1083733 w 3557693"/>
                  <a:gd name="connsiteY110" fmla="*/ 650240 h 3694853"/>
                  <a:gd name="connsiteX111" fmla="*/ 1012613 w 3557693"/>
                  <a:gd name="connsiteY111" fmla="*/ 650240 h 3694853"/>
                  <a:gd name="connsiteX112" fmla="*/ 850053 w 3557693"/>
                  <a:gd name="connsiteY112" fmla="*/ 579120 h 3694853"/>
                  <a:gd name="connsiteX113" fmla="*/ 829733 w 3557693"/>
                  <a:gd name="connsiteY113" fmla="*/ 599440 h 3694853"/>
                  <a:gd name="connsiteX114" fmla="*/ 921173 w 3557693"/>
                  <a:gd name="connsiteY114" fmla="*/ 650240 h 3694853"/>
                  <a:gd name="connsiteX115" fmla="*/ 1073573 w 3557693"/>
                  <a:gd name="connsiteY115" fmla="*/ 711200 h 3694853"/>
                  <a:gd name="connsiteX116" fmla="*/ 1124373 w 3557693"/>
                  <a:gd name="connsiteY116" fmla="*/ 721360 h 3694853"/>
                  <a:gd name="connsiteX117" fmla="*/ 1246293 w 3557693"/>
                  <a:gd name="connsiteY117" fmla="*/ 822960 h 3694853"/>
                  <a:gd name="connsiteX118" fmla="*/ 1286933 w 3557693"/>
                  <a:gd name="connsiteY118" fmla="*/ 853440 h 3694853"/>
                  <a:gd name="connsiteX119" fmla="*/ 1398693 w 3557693"/>
                  <a:gd name="connsiteY119" fmla="*/ 985520 h 3694853"/>
                  <a:gd name="connsiteX120" fmla="*/ 1500293 w 3557693"/>
                  <a:gd name="connsiteY120" fmla="*/ 1117600 h 3694853"/>
                  <a:gd name="connsiteX121" fmla="*/ 1683173 w 3557693"/>
                  <a:gd name="connsiteY121" fmla="*/ 1290320 h 3694853"/>
                  <a:gd name="connsiteX122" fmla="*/ 1845733 w 3557693"/>
                  <a:gd name="connsiteY122" fmla="*/ 1422400 h 3694853"/>
                  <a:gd name="connsiteX123" fmla="*/ 1866053 w 3557693"/>
                  <a:gd name="connsiteY123" fmla="*/ 1473200 h 3694853"/>
                  <a:gd name="connsiteX124" fmla="*/ 1886373 w 3557693"/>
                  <a:gd name="connsiteY124" fmla="*/ 1625600 h 3694853"/>
                  <a:gd name="connsiteX125" fmla="*/ 1896533 w 3557693"/>
                  <a:gd name="connsiteY125" fmla="*/ 1717040 h 3694853"/>
                  <a:gd name="connsiteX126" fmla="*/ 1886373 w 3557693"/>
                  <a:gd name="connsiteY126" fmla="*/ 1879600 h 3694853"/>
                  <a:gd name="connsiteX127" fmla="*/ 1774613 w 3557693"/>
                  <a:gd name="connsiteY127" fmla="*/ 1828800 h 3694853"/>
                  <a:gd name="connsiteX128" fmla="*/ 1500293 w 3557693"/>
                  <a:gd name="connsiteY128" fmla="*/ 1778000 h 3694853"/>
                  <a:gd name="connsiteX129" fmla="*/ 1256453 w 3557693"/>
                  <a:gd name="connsiteY129" fmla="*/ 1706880 h 3694853"/>
                  <a:gd name="connsiteX130" fmla="*/ 900853 w 3557693"/>
                  <a:gd name="connsiteY130" fmla="*/ 1574800 h 3694853"/>
                  <a:gd name="connsiteX131" fmla="*/ 667173 w 3557693"/>
                  <a:gd name="connsiteY131" fmla="*/ 1341120 h 3694853"/>
                  <a:gd name="connsiteX132" fmla="*/ 514773 w 3557693"/>
                  <a:gd name="connsiteY132" fmla="*/ 1137920 h 3694853"/>
                  <a:gd name="connsiteX133" fmla="*/ 423333 w 3557693"/>
                  <a:gd name="connsiteY133" fmla="*/ 1036320 h 3694853"/>
                  <a:gd name="connsiteX134" fmla="*/ 362373 w 3557693"/>
                  <a:gd name="connsiteY134" fmla="*/ 1046480 h 3694853"/>
                  <a:gd name="connsiteX135" fmla="*/ 443653 w 3557693"/>
                  <a:gd name="connsiteY135" fmla="*/ 1137920 h 3694853"/>
                  <a:gd name="connsiteX136" fmla="*/ 565573 w 3557693"/>
                  <a:gd name="connsiteY136" fmla="*/ 1320800 h 3694853"/>
                  <a:gd name="connsiteX137" fmla="*/ 626533 w 3557693"/>
                  <a:gd name="connsiteY137" fmla="*/ 1402080 h 3694853"/>
                  <a:gd name="connsiteX138" fmla="*/ 555413 w 3557693"/>
                  <a:gd name="connsiteY138" fmla="*/ 1391920 h 3694853"/>
                  <a:gd name="connsiteX139" fmla="*/ 382693 w 3557693"/>
                  <a:gd name="connsiteY139" fmla="*/ 1300480 h 3694853"/>
                  <a:gd name="connsiteX140" fmla="*/ 209973 w 3557693"/>
                  <a:gd name="connsiteY140" fmla="*/ 1178560 h 3694853"/>
                  <a:gd name="connsiteX141" fmla="*/ 47413 w 3557693"/>
                  <a:gd name="connsiteY141" fmla="*/ 1046480 h 3694853"/>
                  <a:gd name="connsiteX142" fmla="*/ 6773 w 3557693"/>
                  <a:gd name="connsiteY142" fmla="*/ 1056640 h 3694853"/>
                  <a:gd name="connsiteX143" fmla="*/ 88053 w 3557693"/>
                  <a:gd name="connsiteY143" fmla="*/ 1127760 h 3694853"/>
                  <a:gd name="connsiteX144" fmla="*/ 362373 w 3557693"/>
                  <a:gd name="connsiteY144" fmla="*/ 1351280 h 3694853"/>
                  <a:gd name="connsiteX145" fmla="*/ 606213 w 3557693"/>
                  <a:gd name="connsiteY145" fmla="*/ 1463040 h 3694853"/>
                  <a:gd name="connsiteX146" fmla="*/ 707813 w 3557693"/>
                  <a:gd name="connsiteY146" fmla="*/ 1483360 h 3694853"/>
                  <a:gd name="connsiteX147" fmla="*/ 758613 w 3557693"/>
                  <a:gd name="connsiteY147" fmla="*/ 1544320 h 3694853"/>
                  <a:gd name="connsiteX148" fmla="*/ 819573 w 3557693"/>
                  <a:gd name="connsiteY148" fmla="*/ 1595120 h 3694853"/>
                  <a:gd name="connsiteX149" fmla="*/ 911013 w 3557693"/>
                  <a:gd name="connsiteY149" fmla="*/ 1645920 h 3694853"/>
                  <a:gd name="connsiteX150" fmla="*/ 1236133 w 3557693"/>
                  <a:gd name="connsiteY150" fmla="*/ 1767840 h 3694853"/>
                  <a:gd name="connsiteX151" fmla="*/ 1540933 w 3557693"/>
                  <a:gd name="connsiteY151" fmla="*/ 1879600 h 3694853"/>
                  <a:gd name="connsiteX152" fmla="*/ 1652693 w 3557693"/>
                  <a:gd name="connsiteY152" fmla="*/ 1950720 h 3694853"/>
                  <a:gd name="connsiteX153" fmla="*/ 1469813 w 3557693"/>
                  <a:gd name="connsiteY153" fmla="*/ 1920240 h 3694853"/>
                  <a:gd name="connsiteX154" fmla="*/ 1286933 w 3557693"/>
                  <a:gd name="connsiteY154" fmla="*/ 1920240 h 3694853"/>
                  <a:gd name="connsiteX155" fmla="*/ 1053253 w 3557693"/>
                  <a:gd name="connsiteY155" fmla="*/ 1899920 h 3694853"/>
                  <a:gd name="connsiteX156" fmla="*/ 809413 w 3557693"/>
                  <a:gd name="connsiteY156" fmla="*/ 1828800 h 3694853"/>
                  <a:gd name="connsiteX157" fmla="*/ 545253 w 3557693"/>
                  <a:gd name="connsiteY157" fmla="*/ 1737360 h 3694853"/>
                  <a:gd name="connsiteX158" fmla="*/ 514773 w 3557693"/>
                  <a:gd name="connsiteY158" fmla="*/ 1727200 h 3694853"/>
                  <a:gd name="connsiteX159" fmla="*/ 382693 w 3557693"/>
                  <a:gd name="connsiteY159" fmla="*/ 1635760 h 3694853"/>
                  <a:gd name="connsiteX160" fmla="*/ 342053 w 3557693"/>
                  <a:gd name="connsiteY160" fmla="*/ 1645920 h 3694853"/>
                  <a:gd name="connsiteX161" fmla="*/ 474133 w 3557693"/>
                  <a:gd name="connsiteY161" fmla="*/ 1767840 h 3694853"/>
                  <a:gd name="connsiteX162" fmla="*/ 728133 w 3557693"/>
                  <a:gd name="connsiteY162" fmla="*/ 1849120 h 3694853"/>
                  <a:gd name="connsiteX163" fmla="*/ 606213 w 3557693"/>
                  <a:gd name="connsiteY163" fmla="*/ 1849120 h 3694853"/>
                  <a:gd name="connsiteX164" fmla="*/ 474133 w 3557693"/>
                  <a:gd name="connsiteY164" fmla="*/ 1838960 h 3694853"/>
                  <a:gd name="connsiteX165" fmla="*/ 474133 w 3557693"/>
                  <a:gd name="connsiteY165" fmla="*/ 1889760 h 3694853"/>
                  <a:gd name="connsiteX166" fmla="*/ 585893 w 3557693"/>
                  <a:gd name="connsiteY166" fmla="*/ 1889760 h 3694853"/>
                  <a:gd name="connsiteX167" fmla="*/ 789093 w 3557693"/>
                  <a:gd name="connsiteY167" fmla="*/ 1889760 h 3694853"/>
                  <a:gd name="connsiteX168" fmla="*/ 992293 w 3557693"/>
                  <a:gd name="connsiteY168" fmla="*/ 1930400 h 3694853"/>
                  <a:gd name="connsiteX169" fmla="*/ 1266613 w 3557693"/>
                  <a:gd name="connsiteY169" fmla="*/ 1950720 h 3694853"/>
                  <a:gd name="connsiteX170" fmla="*/ 1520613 w 3557693"/>
                  <a:gd name="connsiteY170" fmla="*/ 1981200 h 3694853"/>
                  <a:gd name="connsiteX171" fmla="*/ 1693333 w 3557693"/>
                  <a:gd name="connsiteY171" fmla="*/ 2021840 h 3694853"/>
                  <a:gd name="connsiteX172" fmla="*/ 1744133 w 3557693"/>
                  <a:gd name="connsiteY172" fmla="*/ 2123440 h 3694853"/>
                  <a:gd name="connsiteX173" fmla="*/ 1794933 w 3557693"/>
                  <a:gd name="connsiteY173" fmla="*/ 2255520 h 3694853"/>
                  <a:gd name="connsiteX174" fmla="*/ 1805093 w 3557693"/>
                  <a:gd name="connsiteY174" fmla="*/ 2499360 h 3694853"/>
                  <a:gd name="connsiteX175" fmla="*/ 1784773 w 3557693"/>
                  <a:gd name="connsiteY175" fmla="*/ 2753360 h 3694853"/>
                  <a:gd name="connsiteX176" fmla="*/ 1733973 w 3557693"/>
                  <a:gd name="connsiteY176" fmla="*/ 3048000 h 3694853"/>
                  <a:gd name="connsiteX177" fmla="*/ 1683173 w 3557693"/>
                  <a:gd name="connsiteY177" fmla="*/ 3342640 h 3694853"/>
                  <a:gd name="connsiteX178" fmla="*/ 1632373 w 3557693"/>
                  <a:gd name="connsiteY178" fmla="*/ 3586480 h 3694853"/>
                  <a:gd name="connsiteX179" fmla="*/ 1825413 w 3557693"/>
                  <a:gd name="connsiteY179" fmla="*/ 3667760 h 3694853"/>
                  <a:gd name="connsiteX180" fmla="*/ 2120053 w 3557693"/>
                  <a:gd name="connsiteY180" fmla="*/ 3677920 h 3694853"/>
                  <a:gd name="connsiteX181" fmla="*/ 2191173 w 3557693"/>
                  <a:gd name="connsiteY181" fmla="*/ 3627120 h 3694853"/>
                  <a:gd name="connsiteX182" fmla="*/ 2181013 w 3557693"/>
                  <a:gd name="connsiteY182" fmla="*/ 3271520 h 3694853"/>
                  <a:gd name="connsiteX183" fmla="*/ 2140373 w 3557693"/>
                  <a:gd name="connsiteY183" fmla="*/ 2479040 h 3694853"/>
                  <a:gd name="connsiteX0" fmla="*/ 2150533 w 3557693"/>
                  <a:gd name="connsiteY0" fmla="*/ 2387600 h 3694853"/>
                  <a:gd name="connsiteX1" fmla="*/ 2302933 w 3557693"/>
                  <a:gd name="connsiteY1" fmla="*/ 2103120 h 3694853"/>
                  <a:gd name="connsiteX2" fmla="*/ 2628053 w 3557693"/>
                  <a:gd name="connsiteY2" fmla="*/ 1838960 h 3694853"/>
                  <a:gd name="connsiteX3" fmla="*/ 3014133 w 3557693"/>
                  <a:gd name="connsiteY3" fmla="*/ 1615440 h 3694853"/>
                  <a:gd name="connsiteX4" fmla="*/ 3288453 w 3557693"/>
                  <a:gd name="connsiteY4" fmla="*/ 1503680 h 3694853"/>
                  <a:gd name="connsiteX5" fmla="*/ 3471333 w 3557693"/>
                  <a:gd name="connsiteY5" fmla="*/ 1391920 h 3694853"/>
                  <a:gd name="connsiteX6" fmla="*/ 3552613 w 3557693"/>
                  <a:gd name="connsiteY6" fmla="*/ 1280160 h 3694853"/>
                  <a:gd name="connsiteX7" fmla="*/ 3501813 w 3557693"/>
                  <a:gd name="connsiteY7" fmla="*/ 1270000 h 3694853"/>
                  <a:gd name="connsiteX8" fmla="*/ 3430693 w 3557693"/>
                  <a:gd name="connsiteY8" fmla="*/ 1371600 h 3694853"/>
                  <a:gd name="connsiteX9" fmla="*/ 3237653 w 3557693"/>
                  <a:gd name="connsiteY9" fmla="*/ 1473200 h 3694853"/>
                  <a:gd name="connsiteX10" fmla="*/ 2922693 w 3557693"/>
                  <a:gd name="connsiteY10" fmla="*/ 1605280 h 3694853"/>
                  <a:gd name="connsiteX11" fmla="*/ 2892213 w 3557693"/>
                  <a:gd name="connsiteY11" fmla="*/ 1595120 h 3694853"/>
                  <a:gd name="connsiteX12" fmla="*/ 2922693 w 3557693"/>
                  <a:gd name="connsiteY12" fmla="*/ 1483360 h 3694853"/>
                  <a:gd name="connsiteX13" fmla="*/ 2983653 w 3557693"/>
                  <a:gd name="connsiteY13" fmla="*/ 1320800 h 3694853"/>
                  <a:gd name="connsiteX14" fmla="*/ 2983653 w 3557693"/>
                  <a:gd name="connsiteY14" fmla="*/ 1270000 h 3694853"/>
                  <a:gd name="connsiteX15" fmla="*/ 2932853 w 3557693"/>
                  <a:gd name="connsiteY15" fmla="*/ 1280160 h 3694853"/>
                  <a:gd name="connsiteX16" fmla="*/ 2902373 w 3557693"/>
                  <a:gd name="connsiteY16" fmla="*/ 1361440 h 3694853"/>
                  <a:gd name="connsiteX17" fmla="*/ 2821093 w 3557693"/>
                  <a:gd name="connsiteY17" fmla="*/ 1584960 h 3694853"/>
                  <a:gd name="connsiteX18" fmla="*/ 2790613 w 3557693"/>
                  <a:gd name="connsiteY18" fmla="*/ 1666240 h 3694853"/>
                  <a:gd name="connsiteX19" fmla="*/ 2668693 w 3557693"/>
                  <a:gd name="connsiteY19" fmla="*/ 1737360 h 3694853"/>
                  <a:gd name="connsiteX20" fmla="*/ 2475653 w 3557693"/>
                  <a:gd name="connsiteY20" fmla="*/ 1838960 h 3694853"/>
                  <a:gd name="connsiteX21" fmla="*/ 2374053 w 3557693"/>
                  <a:gd name="connsiteY21" fmla="*/ 1899920 h 3694853"/>
                  <a:gd name="connsiteX22" fmla="*/ 2231813 w 3557693"/>
                  <a:gd name="connsiteY22" fmla="*/ 2011680 h 3694853"/>
                  <a:gd name="connsiteX23" fmla="*/ 2313093 w 3557693"/>
                  <a:gd name="connsiteY23" fmla="*/ 1666240 h 3694853"/>
                  <a:gd name="connsiteX24" fmla="*/ 2384213 w 3557693"/>
                  <a:gd name="connsiteY24" fmla="*/ 1280160 h 3694853"/>
                  <a:gd name="connsiteX25" fmla="*/ 2597573 w 3557693"/>
                  <a:gd name="connsiteY25" fmla="*/ 1056640 h 3694853"/>
                  <a:gd name="connsiteX26" fmla="*/ 2668693 w 3557693"/>
                  <a:gd name="connsiteY26" fmla="*/ 894080 h 3694853"/>
                  <a:gd name="connsiteX27" fmla="*/ 2628053 w 3557693"/>
                  <a:gd name="connsiteY27" fmla="*/ 894080 h 3694853"/>
                  <a:gd name="connsiteX28" fmla="*/ 2567093 w 3557693"/>
                  <a:gd name="connsiteY28" fmla="*/ 1026160 h 3694853"/>
                  <a:gd name="connsiteX29" fmla="*/ 2414693 w 3557693"/>
                  <a:gd name="connsiteY29" fmla="*/ 1148080 h 3694853"/>
                  <a:gd name="connsiteX30" fmla="*/ 2465493 w 3557693"/>
                  <a:gd name="connsiteY30" fmla="*/ 975360 h 3694853"/>
                  <a:gd name="connsiteX31" fmla="*/ 2546773 w 3557693"/>
                  <a:gd name="connsiteY31" fmla="*/ 680720 h 3694853"/>
                  <a:gd name="connsiteX32" fmla="*/ 2648373 w 3557693"/>
                  <a:gd name="connsiteY32" fmla="*/ 589280 h 3694853"/>
                  <a:gd name="connsiteX33" fmla="*/ 2729653 w 3557693"/>
                  <a:gd name="connsiteY33" fmla="*/ 497840 h 3694853"/>
                  <a:gd name="connsiteX34" fmla="*/ 2739813 w 3557693"/>
                  <a:gd name="connsiteY34" fmla="*/ 447040 h 3694853"/>
                  <a:gd name="connsiteX35" fmla="*/ 2699173 w 3557693"/>
                  <a:gd name="connsiteY35" fmla="*/ 467360 h 3694853"/>
                  <a:gd name="connsiteX36" fmla="*/ 2628053 w 3557693"/>
                  <a:gd name="connsiteY36" fmla="*/ 548640 h 3694853"/>
                  <a:gd name="connsiteX37" fmla="*/ 2567093 w 3557693"/>
                  <a:gd name="connsiteY37" fmla="*/ 579120 h 3694853"/>
                  <a:gd name="connsiteX38" fmla="*/ 2678853 w 3557693"/>
                  <a:gd name="connsiteY38" fmla="*/ 274320 h 3694853"/>
                  <a:gd name="connsiteX39" fmla="*/ 2729653 w 3557693"/>
                  <a:gd name="connsiteY39" fmla="*/ 40640 h 3694853"/>
                  <a:gd name="connsiteX40" fmla="*/ 2689013 w 3557693"/>
                  <a:gd name="connsiteY40" fmla="*/ 30480 h 3694853"/>
                  <a:gd name="connsiteX41" fmla="*/ 2668693 w 3557693"/>
                  <a:gd name="connsiteY41" fmla="*/ 142240 h 3694853"/>
                  <a:gd name="connsiteX42" fmla="*/ 2617893 w 3557693"/>
                  <a:gd name="connsiteY42" fmla="*/ 314960 h 3694853"/>
                  <a:gd name="connsiteX43" fmla="*/ 2597573 w 3557693"/>
                  <a:gd name="connsiteY43" fmla="*/ 314960 h 3694853"/>
                  <a:gd name="connsiteX44" fmla="*/ 2556933 w 3557693"/>
                  <a:gd name="connsiteY44" fmla="*/ 172720 h 3694853"/>
                  <a:gd name="connsiteX45" fmla="*/ 2526453 w 3557693"/>
                  <a:gd name="connsiteY45" fmla="*/ 81280 h 3694853"/>
                  <a:gd name="connsiteX46" fmla="*/ 2495973 w 3557693"/>
                  <a:gd name="connsiteY46" fmla="*/ 111760 h 3694853"/>
                  <a:gd name="connsiteX47" fmla="*/ 2516293 w 3557693"/>
                  <a:gd name="connsiteY47" fmla="*/ 172720 h 3694853"/>
                  <a:gd name="connsiteX48" fmla="*/ 2546773 w 3557693"/>
                  <a:gd name="connsiteY48" fmla="*/ 284480 h 3694853"/>
                  <a:gd name="connsiteX49" fmla="*/ 2567093 w 3557693"/>
                  <a:gd name="connsiteY49" fmla="*/ 375920 h 3694853"/>
                  <a:gd name="connsiteX50" fmla="*/ 2577253 w 3557693"/>
                  <a:gd name="connsiteY50" fmla="*/ 406400 h 3694853"/>
                  <a:gd name="connsiteX51" fmla="*/ 2495973 w 3557693"/>
                  <a:gd name="connsiteY51" fmla="*/ 640080 h 3694853"/>
                  <a:gd name="connsiteX52" fmla="*/ 2424853 w 3557693"/>
                  <a:gd name="connsiteY52" fmla="*/ 894080 h 3694853"/>
                  <a:gd name="connsiteX53" fmla="*/ 2363893 w 3557693"/>
                  <a:gd name="connsiteY53" fmla="*/ 863600 h 3694853"/>
                  <a:gd name="connsiteX54" fmla="*/ 2262293 w 3557693"/>
                  <a:gd name="connsiteY54" fmla="*/ 690880 h 3694853"/>
                  <a:gd name="connsiteX55" fmla="*/ 2221653 w 3557693"/>
                  <a:gd name="connsiteY55" fmla="*/ 609600 h 3694853"/>
                  <a:gd name="connsiteX56" fmla="*/ 2201333 w 3557693"/>
                  <a:gd name="connsiteY56" fmla="*/ 640080 h 3694853"/>
                  <a:gd name="connsiteX57" fmla="*/ 2241973 w 3557693"/>
                  <a:gd name="connsiteY57" fmla="*/ 741680 h 3694853"/>
                  <a:gd name="connsiteX58" fmla="*/ 2302933 w 3557693"/>
                  <a:gd name="connsiteY58" fmla="*/ 853440 h 3694853"/>
                  <a:gd name="connsiteX59" fmla="*/ 2353733 w 3557693"/>
                  <a:gd name="connsiteY59" fmla="*/ 934720 h 3694853"/>
                  <a:gd name="connsiteX60" fmla="*/ 2384213 w 3557693"/>
                  <a:gd name="connsiteY60" fmla="*/ 965200 h 3694853"/>
                  <a:gd name="connsiteX61" fmla="*/ 2363893 w 3557693"/>
                  <a:gd name="connsiteY61" fmla="*/ 1076960 h 3694853"/>
                  <a:gd name="connsiteX62" fmla="*/ 2262293 w 3557693"/>
                  <a:gd name="connsiteY62" fmla="*/ 1422400 h 3694853"/>
                  <a:gd name="connsiteX63" fmla="*/ 2211493 w 3557693"/>
                  <a:gd name="connsiteY63" fmla="*/ 1676400 h 3694853"/>
                  <a:gd name="connsiteX64" fmla="*/ 2160693 w 3557693"/>
                  <a:gd name="connsiteY64" fmla="*/ 1818640 h 3694853"/>
                  <a:gd name="connsiteX65" fmla="*/ 2089573 w 3557693"/>
                  <a:gd name="connsiteY65" fmla="*/ 1838960 h 3694853"/>
                  <a:gd name="connsiteX66" fmla="*/ 2048933 w 3557693"/>
                  <a:gd name="connsiteY66" fmla="*/ 1686560 h 3694853"/>
                  <a:gd name="connsiteX67" fmla="*/ 1957493 w 3557693"/>
                  <a:gd name="connsiteY67" fmla="*/ 1351280 h 3694853"/>
                  <a:gd name="connsiteX68" fmla="*/ 1845733 w 3557693"/>
                  <a:gd name="connsiteY68" fmla="*/ 894080 h 3694853"/>
                  <a:gd name="connsiteX69" fmla="*/ 1805093 w 3557693"/>
                  <a:gd name="connsiteY69" fmla="*/ 436880 h 3694853"/>
                  <a:gd name="connsiteX70" fmla="*/ 1815253 w 3557693"/>
                  <a:gd name="connsiteY70" fmla="*/ 254000 h 3694853"/>
                  <a:gd name="connsiteX71" fmla="*/ 1774613 w 3557693"/>
                  <a:gd name="connsiteY71" fmla="*/ 213360 h 3694853"/>
                  <a:gd name="connsiteX72" fmla="*/ 1764453 w 3557693"/>
                  <a:gd name="connsiteY72" fmla="*/ 365760 h 3694853"/>
                  <a:gd name="connsiteX73" fmla="*/ 1764453 w 3557693"/>
                  <a:gd name="connsiteY73" fmla="*/ 558800 h 3694853"/>
                  <a:gd name="connsiteX74" fmla="*/ 1774613 w 3557693"/>
                  <a:gd name="connsiteY74" fmla="*/ 670560 h 3694853"/>
                  <a:gd name="connsiteX75" fmla="*/ 1733973 w 3557693"/>
                  <a:gd name="connsiteY75" fmla="*/ 609600 h 3694853"/>
                  <a:gd name="connsiteX76" fmla="*/ 1622213 w 3557693"/>
                  <a:gd name="connsiteY76" fmla="*/ 406400 h 3694853"/>
                  <a:gd name="connsiteX77" fmla="*/ 1571413 w 3557693"/>
                  <a:gd name="connsiteY77" fmla="*/ 142240 h 3694853"/>
                  <a:gd name="connsiteX78" fmla="*/ 1540933 w 3557693"/>
                  <a:gd name="connsiteY78" fmla="*/ 60960 h 3694853"/>
                  <a:gd name="connsiteX79" fmla="*/ 1520613 w 3557693"/>
                  <a:gd name="connsiteY79" fmla="*/ 121920 h 3694853"/>
                  <a:gd name="connsiteX80" fmla="*/ 1551093 w 3557693"/>
                  <a:gd name="connsiteY80" fmla="*/ 365760 h 3694853"/>
                  <a:gd name="connsiteX81" fmla="*/ 1571413 w 3557693"/>
                  <a:gd name="connsiteY81" fmla="*/ 426720 h 3694853"/>
                  <a:gd name="connsiteX82" fmla="*/ 1540933 w 3557693"/>
                  <a:gd name="connsiteY82" fmla="*/ 416560 h 3694853"/>
                  <a:gd name="connsiteX83" fmla="*/ 1439333 w 3557693"/>
                  <a:gd name="connsiteY83" fmla="*/ 335280 h 3694853"/>
                  <a:gd name="connsiteX84" fmla="*/ 1327573 w 3557693"/>
                  <a:gd name="connsiteY84" fmla="*/ 274320 h 3694853"/>
                  <a:gd name="connsiteX85" fmla="*/ 1317413 w 3557693"/>
                  <a:gd name="connsiteY85" fmla="*/ 304800 h 3694853"/>
                  <a:gd name="connsiteX86" fmla="*/ 1429173 w 3557693"/>
                  <a:gd name="connsiteY86" fmla="*/ 396240 h 3694853"/>
                  <a:gd name="connsiteX87" fmla="*/ 1571413 w 3557693"/>
                  <a:gd name="connsiteY87" fmla="*/ 477520 h 3694853"/>
                  <a:gd name="connsiteX88" fmla="*/ 1601893 w 3557693"/>
                  <a:gd name="connsiteY88" fmla="*/ 497840 h 3694853"/>
                  <a:gd name="connsiteX89" fmla="*/ 1683173 w 3557693"/>
                  <a:gd name="connsiteY89" fmla="*/ 629920 h 3694853"/>
                  <a:gd name="connsiteX90" fmla="*/ 1764453 w 3557693"/>
                  <a:gd name="connsiteY90" fmla="*/ 731520 h 3694853"/>
                  <a:gd name="connsiteX91" fmla="*/ 1784773 w 3557693"/>
                  <a:gd name="connsiteY91" fmla="*/ 843280 h 3694853"/>
                  <a:gd name="connsiteX92" fmla="*/ 1815253 w 3557693"/>
                  <a:gd name="connsiteY92" fmla="*/ 1036320 h 3694853"/>
                  <a:gd name="connsiteX93" fmla="*/ 1876213 w 3557693"/>
                  <a:gd name="connsiteY93" fmla="*/ 1310640 h 3694853"/>
                  <a:gd name="connsiteX94" fmla="*/ 1855893 w 3557693"/>
                  <a:gd name="connsiteY94" fmla="*/ 1310640 h 3694853"/>
                  <a:gd name="connsiteX95" fmla="*/ 1591733 w 3557693"/>
                  <a:gd name="connsiteY95" fmla="*/ 1137920 h 3694853"/>
                  <a:gd name="connsiteX96" fmla="*/ 1408853 w 3557693"/>
                  <a:gd name="connsiteY96" fmla="*/ 914400 h 3694853"/>
                  <a:gd name="connsiteX97" fmla="*/ 1327573 w 3557693"/>
                  <a:gd name="connsiteY97" fmla="*/ 782320 h 3694853"/>
                  <a:gd name="connsiteX98" fmla="*/ 1307253 w 3557693"/>
                  <a:gd name="connsiteY98" fmla="*/ 619760 h 3694853"/>
                  <a:gd name="connsiteX99" fmla="*/ 1286933 w 3557693"/>
                  <a:gd name="connsiteY99" fmla="*/ 589280 h 3694853"/>
                  <a:gd name="connsiteX100" fmla="*/ 1256453 w 3557693"/>
                  <a:gd name="connsiteY100" fmla="*/ 670560 h 3694853"/>
                  <a:gd name="connsiteX101" fmla="*/ 1266613 w 3557693"/>
                  <a:gd name="connsiteY101" fmla="*/ 772160 h 3694853"/>
                  <a:gd name="connsiteX102" fmla="*/ 1185333 w 3557693"/>
                  <a:gd name="connsiteY102" fmla="*/ 690880 h 3694853"/>
                  <a:gd name="connsiteX103" fmla="*/ 1012613 w 3557693"/>
                  <a:gd name="connsiteY103" fmla="*/ 508000 h 3694853"/>
                  <a:gd name="connsiteX104" fmla="*/ 941493 w 3557693"/>
                  <a:gd name="connsiteY104" fmla="*/ 375920 h 3694853"/>
                  <a:gd name="connsiteX105" fmla="*/ 890693 w 3557693"/>
                  <a:gd name="connsiteY105" fmla="*/ 294640 h 3694853"/>
                  <a:gd name="connsiteX106" fmla="*/ 860213 w 3557693"/>
                  <a:gd name="connsiteY106" fmla="*/ 294640 h 3694853"/>
                  <a:gd name="connsiteX107" fmla="*/ 880533 w 3557693"/>
                  <a:gd name="connsiteY107" fmla="*/ 365760 h 3694853"/>
                  <a:gd name="connsiteX108" fmla="*/ 982133 w 3557693"/>
                  <a:gd name="connsiteY108" fmla="*/ 548640 h 3694853"/>
                  <a:gd name="connsiteX109" fmla="*/ 1083733 w 3557693"/>
                  <a:gd name="connsiteY109" fmla="*/ 650240 h 3694853"/>
                  <a:gd name="connsiteX110" fmla="*/ 1012613 w 3557693"/>
                  <a:gd name="connsiteY110" fmla="*/ 650240 h 3694853"/>
                  <a:gd name="connsiteX111" fmla="*/ 850053 w 3557693"/>
                  <a:gd name="connsiteY111" fmla="*/ 579120 h 3694853"/>
                  <a:gd name="connsiteX112" fmla="*/ 829733 w 3557693"/>
                  <a:gd name="connsiteY112" fmla="*/ 599440 h 3694853"/>
                  <a:gd name="connsiteX113" fmla="*/ 921173 w 3557693"/>
                  <a:gd name="connsiteY113" fmla="*/ 650240 h 3694853"/>
                  <a:gd name="connsiteX114" fmla="*/ 1073573 w 3557693"/>
                  <a:gd name="connsiteY114" fmla="*/ 711200 h 3694853"/>
                  <a:gd name="connsiteX115" fmla="*/ 1124373 w 3557693"/>
                  <a:gd name="connsiteY115" fmla="*/ 721360 h 3694853"/>
                  <a:gd name="connsiteX116" fmla="*/ 1246293 w 3557693"/>
                  <a:gd name="connsiteY116" fmla="*/ 822960 h 3694853"/>
                  <a:gd name="connsiteX117" fmla="*/ 1286933 w 3557693"/>
                  <a:gd name="connsiteY117" fmla="*/ 853440 h 3694853"/>
                  <a:gd name="connsiteX118" fmla="*/ 1398693 w 3557693"/>
                  <a:gd name="connsiteY118" fmla="*/ 985520 h 3694853"/>
                  <a:gd name="connsiteX119" fmla="*/ 1500293 w 3557693"/>
                  <a:gd name="connsiteY119" fmla="*/ 1117600 h 3694853"/>
                  <a:gd name="connsiteX120" fmla="*/ 1683173 w 3557693"/>
                  <a:gd name="connsiteY120" fmla="*/ 1290320 h 3694853"/>
                  <a:gd name="connsiteX121" fmla="*/ 1845733 w 3557693"/>
                  <a:gd name="connsiteY121" fmla="*/ 1422400 h 3694853"/>
                  <a:gd name="connsiteX122" fmla="*/ 1866053 w 3557693"/>
                  <a:gd name="connsiteY122" fmla="*/ 1473200 h 3694853"/>
                  <a:gd name="connsiteX123" fmla="*/ 1886373 w 3557693"/>
                  <a:gd name="connsiteY123" fmla="*/ 1625600 h 3694853"/>
                  <a:gd name="connsiteX124" fmla="*/ 1896533 w 3557693"/>
                  <a:gd name="connsiteY124" fmla="*/ 1717040 h 3694853"/>
                  <a:gd name="connsiteX125" fmla="*/ 1886373 w 3557693"/>
                  <a:gd name="connsiteY125" fmla="*/ 1879600 h 3694853"/>
                  <a:gd name="connsiteX126" fmla="*/ 1774613 w 3557693"/>
                  <a:gd name="connsiteY126" fmla="*/ 1828800 h 3694853"/>
                  <a:gd name="connsiteX127" fmla="*/ 1500293 w 3557693"/>
                  <a:gd name="connsiteY127" fmla="*/ 1778000 h 3694853"/>
                  <a:gd name="connsiteX128" fmla="*/ 1256453 w 3557693"/>
                  <a:gd name="connsiteY128" fmla="*/ 1706880 h 3694853"/>
                  <a:gd name="connsiteX129" fmla="*/ 900853 w 3557693"/>
                  <a:gd name="connsiteY129" fmla="*/ 1574800 h 3694853"/>
                  <a:gd name="connsiteX130" fmla="*/ 667173 w 3557693"/>
                  <a:gd name="connsiteY130" fmla="*/ 1341120 h 3694853"/>
                  <a:gd name="connsiteX131" fmla="*/ 514773 w 3557693"/>
                  <a:gd name="connsiteY131" fmla="*/ 1137920 h 3694853"/>
                  <a:gd name="connsiteX132" fmla="*/ 423333 w 3557693"/>
                  <a:gd name="connsiteY132" fmla="*/ 1036320 h 3694853"/>
                  <a:gd name="connsiteX133" fmla="*/ 362373 w 3557693"/>
                  <a:gd name="connsiteY133" fmla="*/ 1046480 h 3694853"/>
                  <a:gd name="connsiteX134" fmla="*/ 443653 w 3557693"/>
                  <a:gd name="connsiteY134" fmla="*/ 1137920 h 3694853"/>
                  <a:gd name="connsiteX135" fmla="*/ 565573 w 3557693"/>
                  <a:gd name="connsiteY135" fmla="*/ 1320800 h 3694853"/>
                  <a:gd name="connsiteX136" fmla="*/ 626533 w 3557693"/>
                  <a:gd name="connsiteY136" fmla="*/ 1402080 h 3694853"/>
                  <a:gd name="connsiteX137" fmla="*/ 555413 w 3557693"/>
                  <a:gd name="connsiteY137" fmla="*/ 1391920 h 3694853"/>
                  <a:gd name="connsiteX138" fmla="*/ 382693 w 3557693"/>
                  <a:gd name="connsiteY138" fmla="*/ 1300480 h 3694853"/>
                  <a:gd name="connsiteX139" fmla="*/ 209973 w 3557693"/>
                  <a:gd name="connsiteY139" fmla="*/ 1178560 h 3694853"/>
                  <a:gd name="connsiteX140" fmla="*/ 47413 w 3557693"/>
                  <a:gd name="connsiteY140" fmla="*/ 1046480 h 3694853"/>
                  <a:gd name="connsiteX141" fmla="*/ 6773 w 3557693"/>
                  <a:gd name="connsiteY141" fmla="*/ 1056640 h 3694853"/>
                  <a:gd name="connsiteX142" fmla="*/ 88053 w 3557693"/>
                  <a:gd name="connsiteY142" fmla="*/ 1127760 h 3694853"/>
                  <a:gd name="connsiteX143" fmla="*/ 362373 w 3557693"/>
                  <a:gd name="connsiteY143" fmla="*/ 1351280 h 3694853"/>
                  <a:gd name="connsiteX144" fmla="*/ 606213 w 3557693"/>
                  <a:gd name="connsiteY144" fmla="*/ 1463040 h 3694853"/>
                  <a:gd name="connsiteX145" fmla="*/ 707813 w 3557693"/>
                  <a:gd name="connsiteY145" fmla="*/ 1483360 h 3694853"/>
                  <a:gd name="connsiteX146" fmla="*/ 758613 w 3557693"/>
                  <a:gd name="connsiteY146" fmla="*/ 1544320 h 3694853"/>
                  <a:gd name="connsiteX147" fmla="*/ 819573 w 3557693"/>
                  <a:gd name="connsiteY147" fmla="*/ 1595120 h 3694853"/>
                  <a:gd name="connsiteX148" fmla="*/ 911013 w 3557693"/>
                  <a:gd name="connsiteY148" fmla="*/ 1645920 h 3694853"/>
                  <a:gd name="connsiteX149" fmla="*/ 1236133 w 3557693"/>
                  <a:gd name="connsiteY149" fmla="*/ 1767840 h 3694853"/>
                  <a:gd name="connsiteX150" fmla="*/ 1540933 w 3557693"/>
                  <a:gd name="connsiteY150" fmla="*/ 1879600 h 3694853"/>
                  <a:gd name="connsiteX151" fmla="*/ 1652693 w 3557693"/>
                  <a:gd name="connsiteY151" fmla="*/ 1950720 h 3694853"/>
                  <a:gd name="connsiteX152" fmla="*/ 1469813 w 3557693"/>
                  <a:gd name="connsiteY152" fmla="*/ 1920240 h 3694853"/>
                  <a:gd name="connsiteX153" fmla="*/ 1286933 w 3557693"/>
                  <a:gd name="connsiteY153" fmla="*/ 1920240 h 3694853"/>
                  <a:gd name="connsiteX154" fmla="*/ 1053253 w 3557693"/>
                  <a:gd name="connsiteY154" fmla="*/ 1899920 h 3694853"/>
                  <a:gd name="connsiteX155" fmla="*/ 809413 w 3557693"/>
                  <a:gd name="connsiteY155" fmla="*/ 1828800 h 3694853"/>
                  <a:gd name="connsiteX156" fmla="*/ 545253 w 3557693"/>
                  <a:gd name="connsiteY156" fmla="*/ 1737360 h 3694853"/>
                  <a:gd name="connsiteX157" fmla="*/ 514773 w 3557693"/>
                  <a:gd name="connsiteY157" fmla="*/ 1727200 h 3694853"/>
                  <a:gd name="connsiteX158" fmla="*/ 382693 w 3557693"/>
                  <a:gd name="connsiteY158" fmla="*/ 1635760 h 3694853"/>
                  <a:gd name="connsiteX159" fmla="*/ 342053 w 3557693"/>
                  <a:gd name="connsiteY159" fmla="*/ 1645920 h 3694853"/>
                  <a:gd name="connsiteX160" fmla="*/ 474133 w 3557693"/>
                  <a:gd name="connsiteY160" fmla="*/ 1767840 h 3694853"/>
                  <a:gd name="connsiteX161" fmla="*/ 728133 w 3557693"/>
                  <a:gd name="connsiteY161" fmla="*/ 1849120 h 3694853"/>
                  <a:gd name="connsiteX162" fmla="*/ 606213 w 3557693"/>
                  <a:gd name="connsiteY162" fmla="*/ 1849120 h 3694853"/>
                  <a:gd name="connsiteX163" fmla="*/ 474133 w 3557693"/>
                  <a:gd name="connsiteY163" fmla="*/ 1838960 h 3694853"/>
                  <a:gd name="connsiteX164" fmla="*/ 474133 w 3557693"/>
                  <a:gd name="connsiteY164" fmla="*/ 1889760 h 3694853"/>
                  <a:gd name="connsiteX165" fmla="*/ 585893 w 3557693"/>
                  <a:gd name="connsiteY165" fmla="*/ 1889760 h 3694853"/>
                  <a:gd name="connsiteX166" fmla="*/ 789093 w 3557693"/>
                  <a:gd name="connsiteY166" fmla="*/ 1889760 h 3694853"/>
                  <a:gd name="connsiteX167" fmla="*/ 992293 w 3557693"/>
                  <a:gd name="connsiteY167" fmla="*/ 1930400 h 3694853"/>
                  <a:gd name="connsiteX168" fmla="*/ 1266613 w 3557693"/>
                  <a:gd name="connsiteY168" fmla="*/ 1950720 h 3694853"/>
                  <a:gd name="connsiteX169" fmla="*/ 1520613 w 3557693"/>
                  <a:gd name="connsiteY169" fmla="*/ 1981200 h 3694853"/>
                  <a:gd name="connsiteX170" fmla="*/ 1693333 w 3557693"/>
                  <a:gd name="connsiteY170" fmla="*/ 2021840 h 3694853"/>
                  <a:gd name="connsiteX171" fmla="*/ 1744133 w 3557693"/>
                  <a:gd name="connsiteY171" fmla="*/ 2123440 h 3694853"/>
                  <a:gd name="connsiteX172" fmla="*/ 1794933 w 3557693"/>
                  <a:gd name="connsiteY172" fmla="*/ 2255520 h 3694853"/>
                  <a:gd name="connsiteX173" fmla="*/ 1805093 w 3557693"/>
                  <a:gd name="connsiteY173" fmla="*/ 2499360 h 3694853"/>
                  <a:gd name="connsiteX174" fmla="*/ 1784773 w 3557693"/>
                  <a:gd name="connsiteY174" fmla="*/ 2753360 h 3694853"/>
                  <a:gd name="connsiteX175" fmla="*/ 1733973 w 3557693"/>
                  <a:gd name="connsiteY175" fmla="*/ 3048000 h 3694853"/>
                  <a:gd name="connsiteX176" fmla="*/ 1683173 w 3557693"/>
                  <a:gd name="connsiteY176" fmla="*/ 3342640 h 3694853"/>
                  <a:gd name="connsiteX177" fmla="*/ 1632373 w 3557693"/>
                  <a:gd name="connsiteY177" fmla="*/ 3586480 h 3694853"/>
                  <a:gd name="connsiteX178" fmla="*/ 1825413 w 3557693"/>
                  <a:gd name="connsiteY178" fmla="*/ 3667760 h 3694853"/>
                  <a:gd name="connsiteX179" fmla="*/ 2120053 w 3557693"/>
                  <a:gd name="connsiteY179" fmla="*/ 3677920 h 3694853"/>
                  <a:gd name="connsiteX180" fmla="*/ 2191173 w 3557693"/>
                  <a:gd name="connsiteY180" fmla="*/ 3627120 h 3694853"/>
                  <a:gd name="connsiteX181" fmla="*/ 2181013 w 3557693"/>
                  <a:gd name="connsiteY181" fmla="*/ 3271520 h 3694853"/>
                  <a:gd name="connsiteX182" fmla="*/ 2140373 w 3557693"/>
                  <a:gd name="connsiteY182" fmla="*/ 2479040 h 3694853"/>
                  <a:gd name="connsiteX0" fmla="*/ 2150533 w 3557693"/>
                  <a:gd name="connsiteY0" fmla="*/ 2387600 h 3694853"/>
                  <a:gd name="connsiteX1" fmla="*/ 2302933 w 3557693"/>
                  <a:gd name="connsiteY1" fmla="*/ 2103120 h 3694853"/>
                  <a:gd name="connsiteX2" fmla="*/ 2628053 w 3557693"/>
                  <a:gd name="connsiteY2" fmla="*/ 1838960 h 3694853"/>
                  <a:gd name="connsiteX3" fmla="*/ 3014133 w 3557693"/>
                  <a:gd name="connsiteY3" fmla="*/ 1615440 h 3694853"/>
                  <a:gd name="connsiteX4" fmla="*/ 3288453 w 3557693"/>
                  <a:gd name="connsiteY4" fmla="*/ 1503680 h 3694853"/>
                  <a:gd name="connsiteX5" fmla="*/ 3471333 w 3557693"/>
                  <a:gd name="connsiteY5" fmla="*/ 1391920 h 3694853"/>
                  <a:gd name="connsiteX6" fmla="*/ 3552613 w 3557693"/>
                  <a:gd name="connsiteY6" fmla="*/ 1280160 h 3694853"/>
                  <a:gd name="connsiteX7" fmla="*/ 3501813 w 3557693"/>
                  <a:gd name="connsiteY7" fmla="*/ 1270000 h 3694853"/>
                  <a:gd name="connsiteX8" fmla="*/ 3430693 w 3557693"/>
                  <a:gd name="connsiteY8" fmla="*/ 1371600 h 3694853"/>
                  <a:gd name="connsiteX9" fmla="*/ 3237653 w 3557693"/>
                  <a:gd name="connsiteY9" fmla="*/ 1473200 h 3694853"/>
                  <a:gd name="connsiteX10" fmla="*/ 2922693 w 3557693"/>
                  <a:gd name="connsiteY10" fmla="*/ 1605280 h 3694853"/>
                  <a:gd name="connsiteX11" fmla="*/ 2892213 w 3557693"/>
                  <a:gd name="connsiteY11" fmla="*/ 1595120 h 3694853"/>
                  <a:gd name="connsiteX12" fmla="*/ 2922693 w 3557693"/>
                  <a:gd name="connsiteY12" fmla="*/ 1483360 h 3694853"/>
                  <a:gd name="connsiteX13" fmla="*/ 2983653 w 3557693"/>
                  <a:gd name="connsiteY13" fmla="*/ 1320800 h 3694853"/>
                  <a:gd name="connsiteX14" fmla="*/ 2983653 w 3557693"/>
                  <a:gd name="connsiteY14" fmla="*/ 1270000 h 3694853"/>
                  <a:gd name="connsiteX15" fmla="*/ 2932853 w 3557693"/>
                  <a:gd name="connsiteY15" fmla="*/ 1280160 h 3694853"/>
                  <a:gd name="connsiteX16" fmla="*/ 2902373 w 3557693"/>
                  <a:gd name="connsiteY16" fmla="*/ 1361440 h 3694853"/>
                  <a:gd name="connsiteX17" fmla="*/ 2821093 w 3557693"/>
                  <a:gd name="connsiteY17" fmla="*/ 1584960 h 3694853"/>
                  <a:gd name="connsiteX18" fmla="*/ 2790613 w 3557693"/>
                  <a:gd name="connsiteY18" fmla="*/ 1666240 h 3694853"/>
                  <a:gd name="connsiteX19" fmla="*/ 2668693 w 3557693"/>
                  <a:gd name="connsiteY19" fmla="*/ 1737360 h 3694853"/>
                  <a:gd name="connsiteX20" fmla="*/ 2475653 w 3557693"/>
                  <a:gd name="connsiteY20" fmla="*/ 1838960 h 3694853"/>
                  <a:gd name="connsiteX21" fmla="*/ 2374053 w 3557693"/>
                  <a:gd name="connsiteY21" fmla="*/ 1899920 h 3694853"/>
                  <a:gd name="connsiteX22" fmla="*/ 2231813 w 3557693"/>
                  <a:gd name="connsiteY22" fmla="*/ 2011680 h 3694853"/>
                  <a:gd name="connsiteX23" fmla="*/ 2313093 w 3557693"/>
                  <a:gd name="connsiteY23" fmla="*/ 1666240 h 3694853"/>
                  <a:gd name="connsiteX24" fmla="*/ 2384213 w 3557693"/>
                  <a:gd name="connsiteY24" fmla="*/ 1280160 h 3694853"/>
                  <a:gd name="connsiteX25" fmla="*/ 2597573 w 3557693"/>
                  <a:gd name="connsiteY25" fmla="*/ 1056640 h 3694853"/>
                  <a:gd name="connsiteX26" fmla="*/ 2668693 w 3557693"/>
                  <a:gd name="connsiteY26" fmla="*/ 894080 h 3694853"/>
                  <a:gd name="connsiteX27" fmla="*/ 2628053 w 3557693"/>
                  <a:gd name="connsiteY27" fmla="*/ 894080 h 3694853"/>
                  <a:gd name="connsiteX28" fmla="*/ 2567093 w 3557693"/>
                  <a:gd name="connsiteY28" fmla="*/ 1026160 h 3694853"/>
                  <a:gd name="connsiteX29" fmla="*/ 2414693 w 3557693"/>
                  <a:gd name="connsiteY29" fmla="*/ 1148080 h 3694853"/>
                  <a:gd name="connsiteX30" fmla="*/ 2465493 w 3557693"/>
                  <a:gd name="connsiteY30" fmla="*/ 975360 h 3694853"/>
                  <a:gd name="connsiteX31" fmla="*/ 2546773 w 3557693"/>
                  <a:gd name="connsiteY31" fmla="*/ 680720 h 3694853"/>
                  <a:gd name="connsiteX32" fmla="*/ 2648373 w 3557693"/>
                  <a:gd name="connsiteY32" fmla="*/ 589280 h 3694853"/>
                  <a:gd name="connsiteX33" fmla="*/ 2729653 w 3557693"/>
                  <a:gd name="connsiteY33" fmla="*/ 497840 h 3694853"/>
                  <a:gd name="connsiteX34" fmla="*/ 2739813 w 3557693"/>
                  <a:gd name="connsiteY34" fmla="*/ 447040 h 3694853"/>
                  <a:gd name="connsiteX35" fmla="*/ 2699173 w 3557693"/>
                  <a:gd name="connsiteY35" fmla="*/ 467360 h 3694853"/>
                  <a:gd name="connsiteX36" fmla="*/ 2628053 w 3557693"/>
                  <a:gd name="connsiteY36" fmla="*/ 548640 h 3694853"/>
                  <a:gd name="connsiteX37" fmla="*/ 2567093 w 3557693"/>
                  <a:gd name="connsiteY37" fmla="*/ 579120 h 3694853"/>
                  <a:gd name="connsiteX38" fmla="*/ 2678853 w 3557693"/>
                  <a:gd name="connsiteY38" fmla="*/ 274320 h 3694853"/>
                  <a:gd name="connsiteX39" fmla="*/ 2729653 w 3557693"/>
                  <a:gd name="connsiteY39" fmla="*/ 40640 h 3694853"/>
                  <a:gd name="connsiteX40" fmla="*/ 2689013 w 3557693"/>
                  <a:gd name="connsiteY40" fmla="*/ 30480 h 3694853"/>
                  <a:gd name="connsiteX41" fmla="*/ 2668693 w 3557693"/>
                  <a:gd name="connsiteY41" fmla="*/ 142240 h 3694853"/>
                  <a:gd name="connsiteX42" fmla="*/ 2617893 w 3557693"/>
                  <a:gd name="connsiteY42" fmla="*/ 314960 h 3694853"/>
                  <a:gd name="connsiteX43" fmla="*/ 2597573 w 3557693"/>
                  <a:gd name="connsiteY43" fmla="*/ 314960 h 3694853"/>
                  <a:gd name="connsiteX44" fmla="*/ 2556933 w 3557693"/>
                  <a:gd name="connsiteY44" fmla="*/ 172720 h 3694853"/>
                  <a:gd name="connsiteX45" fmla="*/ 2526453 w 3557693"/>
                  <a:gd name="connsiteY45" fmla="*/ 81280 h 3694853"/>
                  <a:gd name="connsiteX46" fmla="*/ 2495973 w 3557693"/>
                  <a:gd name="connsiteY46" fmla="*/ 111760 h 3694853"/>
                  <a:gd name="connsiteX47" fmla="*/ 2516293 w 3557693"/>
                  <a:gd name="connsiteY47" fmla="*/ 172720 h 3694853"/>
                  <a:gd name="connsiteX48" fmla="*/ 2546773 w 3557693"/>
                  <a:gd name="connsiteY48" fmla="*/ 284480 h 3694853"/>
                  <a:gd name="connsiteX49" fmla="*/ 2567093 w 3557693"/>
                  <a:gd name="connsiteY49" fmla="*/ 375920 h 3694853"/>
                  <a:gd name="connsiteX50" fmla="*/ 2577253 w 3557693"/>
                  <a:gd name="connsiteY50" fmla="*/ 406400 h 3694853"/>
                  <a:gd name="connsiteX51" fmla="*/ 2495973 w 3557693"/>
                  <a:gd name="connsiteY51" fmla="*/ 640080 h 3694853"/>
                  <a:gd name="connsiteX52" fmla="*/ 2424853 w 3557693"/>
                  <a:gd name="connsiteY52" fmla="*/ 894080 h 3694853"/>
                  <a:gd name="connsiteX53" fmla="*/ 2363893 w 3557693"/>
                  <a:gd name="connsiteY53" fmla="*/ 863600 h 3694853"/>
                  <a:gd name="connsiteX54" fmla="*/ 2262293 w 3557693"/>
                  <a:gd name="connsiteY54" fmla="*/ 690880 h 3694853"/>
                  <a:gd name="connsiteX55" fmla="*/ 2221653 w 3557693"/>
                  <a:gd name="connsiteY55" fmla="*/ 609600 h 3694853"/>
                  <a:gd name="connsiteX56" fmla="*/ 2201333 w 3557693"/>
                  <a:gd name="connsiteY56" fmla="*/ 640080 h 3694853"/>
                  <a:gd name="connsiteX57" fmla="*/ 2241973 w 3557693"/>
                  <a:gd name="connsiteY57" fmla="*/ 741680 h 3694853"/>
                  <a:gd name="connsiteX58" fmla="*/ 2302933 w 3557693"/>
                  <a:gd name="connsiteY58" fmla="*/ 853440 h 3694853"/>
                  <a:gd name="connsiteX59" fmla="*/ 2353733 w 3557693"/>
                  <a:gd name="connsiteY59" fmla="*/ 934720 h 3694853"/>
                  <a:gd name="connsiteX60" fmla="*/ 2384213 w 3557693"/>
                  <a:gd name="connsiteY60" fmla="*/ 965200 h 3694853"/>
                  <a:gd name="connsiteX61" fmla="*/ 2363893 w 3557693"/>
                  <a:gd name="connsiteY61" fmla="*/ 1076960 h 3694853"/>
                  <a:gd name="connsiteX62" fmla="*/ 2262293 w 3557693"/>
                  <a:gd name="connsiteY62" fmla="*/ 1422400 h 3694853"/>
                  <a:gd name="connsiteX63" fmla="*/ 2211493 w 3557693"/>
                  <a:gd name="connsiteY63" fmla="*/ 1676400 h 3694853"/>
                  <a:gd name="connsiteX64" fmla="*/ 2160693 w 3557693"/>
                  <a:gd name="connsiteY64" fmla="*/ 1818640 h 3694853"/>
                  <a:gd name="connsiteX65" fmla="*/ 2089573 w 3557693"/>
                  <a:gd name="connsiteY65" fmla="*/ 1838960 h 3694853"/>
                  <a:gd name="connsiteX66" fmla="*/ 2048933 w 3557693"/>
                  <a:gd name="connsiteY66" fmla="*/ 1686560 h 3694853"/>
                  <a:gd name="connsiteX67" fmla="*/ 1957493 w 3557693"/>
                  <a:gd name="connsiteY67" fmla="*/ 1351280 h 3694853"/>
                  <a:gd name="connsiteX68" fmla="*/ 1845733 w 3557693"/>
                  <a:gd name="connsiteY68" fmla="*/ 894080 h 3694853"/>
                  <a:gd name="connsiteX69" fmla="*/ 1805093 w 3557693"/>
                  <a:gd name="connsiteY69" fmla="*/ 436880 h 3694853"/>
                  <a:gd name="connsiteX70" fmla="*/ 1815253 w 3557693"/>
                  <a:gd name="connsiteY70" fmla="*/ 254000 h 3694853"/>
                  <a:gd name="connsiteX71" fmla="*/ 1774613 w 3557693"/>
                  <a:gd name="connsiteY71" fmla="*/ 213360 h 3694853"/>
                  <a:gd name="connsiteX72" fmla="*/ 1764453 w 3557693"/>
                  <a:gd name="connsiteY72" fmla="*/ 365760 h 3694853"/>
                  <a:gd name="connsiteX73" fmla="*/ 1764453 w 3557693"/>
                  <a:gd name="connsiteY73" fmla="*/ 558800 h 3694853"/>
                  <a:gd name="connsiteX74" fmla="*/ 1774613 w 3557693"/>
                  <a:gd name="connsiteY74" fmla="*/ 670560 h 3694853"/>
                  <a:gd name="connsiteX75" fmla="*/ 1733973 w 3557693"/>
                  <a:gd name="connsiteY75" fmla="*/ 609600 h 3694853"/>
                  <a:gd name="connsiteX76" fmla="*/ 1622213 w 3557693"/>
                  <a:gd name="connsiteY76" fmla="*/ 406400 h 3694853"/>
                  <a:gd name="connsiteX77" fmla="*/ 1571413 w 3557693"/>
                  <a:gd name="connsiteY77" fmla="*/ 142240 h 3694853"/>
                  <a:gd name="connsiteX78" fmla="*/ 1540933 w 3557693"/>
                  <a:gd name="connsiteY78" fmla="*/ 60960 h 3694853"/>
                  <a:gd name="connsiteX79" fmla="*/ 1520613 w 3557693"/>
                  <a:gd name="connsiteY79" fmla="*/ 121920 h 3694853"/>
                  <a:gd name="connsiteX80" fmla="*/ 1551093 w 3557693"/>
                  <a:gd name="connsiteY80" fmla="*/ 365760 h 3694853"/>
                  <a:gd name="connsiteX81" fmla="*/ 1571413 w 3557693"/>
                  <a:gd name="connsiteY81" fmla="*/ 426720 h 3694853"/>
                  <a:gd name="connsiteX82" fmla="*/ 1540933 w 3557693"/>
                  <a:gd name="connsiteY82" fmla="*/ 416560 h 3694853"/>
                  <a:gd name="connsiteX83" fmla="*/ 1439333 w 3557693"/>
                  <a:gd name="connsiteY83" fmla="*/ 335280 h 3694853"/>
                  <a:gd name="connsiteX84" fmla="*/ 1327573 w 3557693"/>
                  <a:gd name="connsiteY84" fmla="*/ 274320 h 3694853"/>
                  <a:gd name="connsiteX85" fmla="*/ 1317413 w 3557693"/>
                  <a:gd name="connsiteY85" fmla="*/ 304800 h 3694853"/>
                  <a:gd name="connsiteX86" fmla="*/ 1429173 w 3557693"/>
                  <a:gd name="connsiteY86" fmla="*/ 396240 h 3694853"/>
                  <a:gd name="connsiteX87" fmla="*/ 1571413 w 3557693"/>
                  <a:gd name="connsiteY87" fmla="*/ 477520 h 3694853"/>
                  <a:gd name="connsiteX88" fmla="*/ 1601893 w 3557693"/>
                  <a:gd name="connsiteY88" fmla="*/ 497840 h 3694853"/>
                  <a:gd name="connsiteX89" fmla="*/ 1683173 w 3557693"/>
                  <a:gd name="connsiteY89" fmla="*/ 629920 h 3694853"/>
                  <a:gd name="connsiteX90" fmla="*/ 1764453 w 3557693"/>
                  <a:gd name="connsiteY90" fmla="*/ 731520 h 3694853"/>
                  <a:gd name="connsiteX91" fmla="*/ 1784773 w 3557693"/>
                  <a:gd name="connsiteY91" fmla="*/ 843280 h 3694853"/>
                  <a:gd name="connsiteX92" fmla="*/ 1815253 w 3557693"/>
                  <a:gd name="connsiteY92" fmla="*/ 1036320 h 3694853"/>
                  <a:gd name="connsiteX93" fmla="*/ 1876213 w 3557693"/>
                  <a:gd name="connsiteY93" fmla="*/ 1310640 h 3694853"/>
                  <a:gd name="connsiteX94" fmla="*/ 1855893 w 3557693"/>
                  <a:gd name="connsiteY94" fmla="*/ 1310640 h 3694853"/>
                  <a:gd name="connsiteX95" fmla="*/ 1591733 w 3557693"/>
                  <a:gd name="connsiteY95" fmla="*/ 1137920 h 3694853"/>
                  <a:gd name="connsiteX96" fmla="*/ 1408853 w 3557693"/>
                  <a:gd name="connsiteY96" fmla="*/ 914400 h 3694853"/>
                  <a:gd name="connsiteX97" fmla="*/ 1327573 w 3557693"/>
                  <a:gd name="connsiteY97" fmla="*/ 782320 h 3694853"/>
                  <a:gd name="connsiteX98" fmla="*/ 1307253 w 3557693"/>
                  <a:gd name="connsiteY98" fmla="*/ 619760 h 3694853"/>
                  <a:gd name="connsiteX99" fmla="*/ 1286933 w 3557693"/>
                  <a:gd name="connsiteY99" fmla="*/ 589280 h 3694853"/>
                  <a:gd name="connsiteX100" fmla="*/ 1256453 w 3557693"/>
                  <a:gd name="connsiteY100" fmla="*/ 670560 h 3694853"/>
                  <a:gd name="connsiteX101" fmla="*/ 1266613 w 3557693"/>
                  <a:gd name="connsiteY101" fmla="*/ 772160 h 3694853"/>
                  <a:gd name="connsiteX102" fmla="*/ 1185333 w 3557693"/>
                  <a:gd name="connsiteY102" fmla="*/ 690880 h 3694853"/>
                  <a:gd name="connsiteX103" fmla="*/ 1012613 w 3557693"/>
                  <a:gd name="connsiteY103" fmla="*/ 508000 h 3694853"/>
                  <a:gd name="connsiteX104" fmla="*/ 941493 w 3557693"/>
                  <a:gd name="connsiteY104" fmla="*/ 375920 h 3694853"/>
                  <a:gd name="connsiteX105" fmla="*/ 890693 w 3557693"/>
                  <a:gd name="connsiteY105" fmla="*/ 294640 h 3694853"/>
                  <a:gd name="connsiteX106" fmla="*/ 860213 w 3557693"/>
                  <a:gd name="connsiteY106" fmla="*/ 294640 h 3694853"/>
                  <a:gd name="connsiteX107" fmla="*/ 880533 w 3557693"/>
                  <a:gd name="connsiteY107" fmla="*/ 365760 h 3694853"/>
                  <a:gd name="connsiteX108" fmla="*/ 982133 w 3557693"/>
                  <a:gd name="connsiteY108" fmla="*/ 548640 h 3694853"/>
                  <a:gd name="connsiteX109" fmla="*/ 1083733 w 3557693"/>
                  <a:gd name="connsiteY109" fmla="*/ 650240 h 3694853"/>
                  <a:gd name="connsiteX110" fmla="*/ 1012613 w 3557693"/>
                  <a:gd name="connsiteY110" fmla="*/ 650240 h 3694853"/>
                  <a:gd name="connsiteX111" fmla="*/ 850053 w 3557693"/>
                  <a:gd name="connsiteY111" fmla="*/ 579120 h 3694853"/>
                  <a:gd name="connsiteX112" fmla="*/ 829733 w 3557693"/>
                  <a:gd name="connsiteY112" fmla="*/ 599440 h 3694853"/>
                  <a:gd name="connsiteX113" fmla="*/ 921173 w 3557693"/>
                  <a:gd name="connsiteY113" fmla="*/ 650240 h 3694853"/>
                  <a:gd name="connsiteX114" fmla="*/ 1073573 w 3557693"/>
                  <a:gd name="connsiteY114" fmla="*/ 711200 h 3694853"/>
                  <a:gd name="connsiteX115" fmla="*/ 1124373 w 3557693"/>
                  <a:gd name="connsiteY115" fmla="*/ 721360 h 3694853"/>
                  <a:gd name="connsiteX116" fmla="*/ 1246293 w 3557693"/>
                  <a:gd name="connsiteY116" fmla="*/ 822960 h 3694853"/>
                  <a:gd name="connsiteX117" fmla="*/ 1286933 w 3557693"/>
                  <a:gd name="connsiteY117" fmla="*/ 853440 h 3694853"/>
                  <a:gd name="connsiteX118" fmla="*/ 1398693 w 3557693"/>
                  <a:gd name="connsiteY118" fmla="*/ 985520 h 3694853"/>
                  <a:gd name="connsiteX119" fmla="*/ 1500293 w 3557693"/>
                  <a:gd name="connsiteY119" fmla="*/ 1117600 h 3694853"/>
                  <a:gd name="connsiteX120" fmla="*/ 1683173 w 3557693"/>
                  <a:gd name="connsiteY120" fmla="*/ 1290320 h 3694853"/>
                  <a:gd name="connsiteX121" fmla="*/ 1845733 w 3557693"/>
                  <a:gd name="connsiteY121" fmla="*/ 1422400 h 3694853"/>
                  <a:gd name="connsiteX122" fmla="*/ 1866053 w 3557693"/>
                  <a:gd name="connsiteY122" fmla="*/ 1473200 h 3694853"/>
                  <a:gd name="connsiteX123" fmla="*/ 1886373 w 3557693"/>
                  <a:gd name="connsiteY123" fmla="*/ 1625600 h 3694853"/>
                  <a:gd name="connsiteX124" fmla="*/ 1896533 w 3557693"/>
                  <a:gd name="connsiteY124" fmla="*/ 1717040 h 3694853"/>
                  <a:gd name="connsiteX125" fmla="*/ 1886373 w 3557693"/>
                  <a:gd name="connsiteY125" fmla="*/ 1879600 h 3694853"/>
                  <a:gd name="connsiteX126" fmla="*/ 1774613 w 3557693"/>
                  <a:gd name="connsiteY126" fmla="*/ 1828800 h 3694853"/>
                  <a:gd name="connsiteX127" fmla="*/ 1500293 w 3557693"/>
                  <a:gd name="connsiteY127" fmla="*/ 1778000 h 3694853"/>
                  <a:gd name="connsiteX128" fmla="*/ 1256453 w 3557693"/>
                  <a:gd name="connsiteY128" fmla="*/ 1706880 h 3694853"/>
                  <a:gd name="connsiteX129" fmla="*/ 900853 w 3557693"/>
                  <a:gd name="connsiteY129" fmla="*/ 1574800 h 3694853"/>
                  <a:gd name="connsiteX130" fmla="*/ 667173 w 3557693"/>
                  <a:gd name="connsiteY130" fmla="*/ 1341120 h 3694853"/>
                  <a:gd name="connsiteX131" fmla="*/ 514773 w 3557693"/>
                  <a:gd name="connsiteY131" fmla="*/ 1137920 h 3694853"/>
                  <a:gd name="connsiteX132" fmla="*/ 423333 w 3557693"/>
                  <a:gd name="connsiteY132" fmla="*/ 1036320 h 3694853"/>
                  <a:gd name="connsiteX133" fmla="*/ 362373 w 3557693"/>
                  <a:gd name="connsiteY133" fmla="*/ 1046480 h 3694853"/>
                  <a:gd name="connsiteX134" fmla="*/ 443653 w 3557693"/>
                  <a:gd name="connsiteY134" fmla="*/ 1137920 h 3694853"/>
                  <a:gd name="connsiteX135" fmla="*/ 565573 w 3557693"/>
                  <a:gd name="connsiteY135" fmla="*/ 1320800 h 3694853"/>
                  <a:gd name="connsiteX136" fmla="*/ 626533 w 3557693"/>
                  <a:gd name="connsiteY136" fmla="*/ 1402080 h 3694853"/>
                  <a:gd name="connsiteX137" fmla="*/ 555413 w 3557693"/>
                  <a:gd name="connsiteY137" fmla="*/ 1391920 h 3694853"/>
                  <a:gd name="connsiteX138" fmla="*/ 382693 w 3557693"/>
                  <a:gd name="connsiteY138" fmla="*/ 1300480 h 3694853"/>
                  <a:gd name="connsiteX139" fmla="*/ 209973 w 3557693"/>
                  <a:gd name="connsiteY139" fmla="*/ 1178560 h 3694853"/>
                  <a:gd name="connsiteX140" fmla="*/ 47413 w 3557693"/>
                  <a:gd name="connsiteY140" fmla="*/ 1046480 h 3694853"/>
                  <a:gd name="connsiteX141" fmla="*/ 6773 w 3557693"/>
                  <a:gd name="connsiteY141" fmla="*/ 1056640 h 3694853"/>
                  <a:gd name="connsiteX142" fmla="*/ 88053 w 3557693"/>
                  <a:gd name="connsiteY142" fmla="*/ 1127760 h 3694853"/>
                  <a:gd name="connsiteX143" fmla="*/ 362373 w 3557693"/>
                  <a:gd name="connsiteY143" fmla="*/ 1351280 h 3694853"/>
                  <a:gd name="connsiteX144" fmla="*/ 606213 w 3557693"/>
                  <a:gd name="connsiteY144" fmla="*/ 1463040 h 3694853"/>
                  <a:gd name="connsiteX145" fmla="*/ 707813 w 3557693"/>
                  <a:gd name="connsiteY145" fmla="*/ 1483360 h 3694853"/>
                  <a:gd name="connsiteX146" fmla="*/ 758613 w 3557693"/>
                  <a:gd name="connsiteY146" fmla="*/ 1544320 h 3694853"/>
                  <a:gd name="connsiteX147" fmla="*/ 819573 w 3557693"/>
                  <a:gd name="connsiteY147" fmla="*/ 1595120 h 3694853"/>
                  <a:gd name="connsiteX148" fmla="*/ 911013 w 3557693"/>
                  <a:gd name="connsiteY148" fmla="*/ 1645920 h 3694853"/>
                  <a:gd name="connsiteX149" fmla="*/ 1236133 w 3557693"/>
                  <a:gd name="connsiteY149" fmla="*/ 1767840 h 3694853"/>
                  <a:gd name="connsiteX150" fmla="*/ 1540933 w 3557693"/>
                  <a:gd name="connsiteY150" fmla="*/ 1879600 h 3694853"/>
                  <a:gd name="connsiteX151" fmla="*/ 1652693 w 3557693"/>
                  <a:gd name="connsiteY151" fmla="*/ 1950720 h 3694853"/>
                  <a:gd name="connsiteX152" fmla="*/ 1469813 w 3557693"/>
                  <a:gd name="connsiteY152" fmla="*/ 1920240 h 3694853"/>
                  <a:gd name="connsiteX153" fmla="*/ 1286933 w 3557693"/>
                  <a:gd name="connsiteY153" fmla="*/ 1920240 h 3694853"/>
                  <a:gd name="connsiteX154" fmla="*/ 1053253 w 3557693"/>
                  <a:gd name="connsiteY154" fmla="*/ 1899920 h 3694853"/>
                  <a:gd name="connsiteX155" fmla="*/ 809413 w 3557693"/>
                  <a:gd name="connsiteY155" fmla="*/ 1828800 h 3694853"/>
                  <a:gd name="connsiteX156" fmla="*/ 545253 w 3557693"/>
                  <a:gd name="connsiteY156" fmla="*/ 1737360 h 3694853"/>
                  <a:gd name="connsiteX157" fmla="*/ 514773 w 3557693"/>
                  <a:gd name="connsiteY157" fmla="*/ 1727200 h 3694853"/>
                  <a:gd name="connsiteX158" fmla="*/ 382693 w 3557693"/>
                  <a:gd name="connsiteY158" fmla="*/ 1635760 h 3694853"/>
                  <a:gd name="connsiteX159" fmla="*/ 342053 w 3557693"/>
                  <a:gd name="connsiteY159" fmla="*/ 1645920 h 3694853"/>
                  <a:gd name="connsiteX160" fmla="*/ 474133 w 3557693"/>
                  <a:gd name="connsiteY160" fmla="*/ 1767840 h 3694853"/>
                  <a:gd name="connsiteX161" fmla="*/ 728133 w 3557693"/>
                  <a:gd name="connsiteY161" fmla="*/ 1849120 h 3694853"/>
                  <a:gd name="connsiteX162" fmla="*/ 606213 w 3557693"/>
                  <a:gd name="connsiteY162" fmla="*/ 1849120 h 3694853"/>
                  <a:gd name="connsiteX163" fmla="*/ 474133 w 3557693"/>
                  <a:gd name="connsiteY163" fmla="*/ 1838960 h 3694853"/>
                  <a:gd name="connsiteX164" fmla="*/ 474133 w 3557693"/>
                  <a:gd name="connsiteY164" fmla="*/ 1889760 h 3694853"/>
                  <a:gd name="connsiteX165" fmla="*/ 585893 w 3557693"/>
                  <a:gd name="connsiteY165" fmla="*/ 1889760 h 3694853"/>
                  <a:gd name="connsiteX166" fmla="*/ 789093 w 3557693"/>
                  <a:gd name="connsiteY166" fmla="*/ 1889760 h 3694853"/>
                  <a:gd name="connsiteX167" fmla="*/ 992293 w 3557693"/>
                  <a:gd name="connsiteY167" fmla="*/ 1930400 h 3694853"/>
                  <a:gd name="connsiteX168" fmla="*/ 1266613 w 3557693"/>
                  <a:gd name="connsiteY168" fmla="*/ 1950720 h 3694853"/>
                  <a:gd name="connsiteX169" fmla="*/ 1520613 w 3557693"/>
                  <a:gd name="connsiteY169" fmla="*/ 1981200 h 3694853"/>
                  <a:gd name="connsiteX170" fmla="*/ 1693333 w 3557693"/>
                  <a:gd name="connsiteY170" fmla="*/ 2021840 h 3694853"/>
                  <a:gd name="connsiteX171" fmla="*/ 1744133 w 3557693"/>
                  <a:gd name="connsiteY171" fmla="*/ 2123440 h 3694853"/>
                  <a:gd name="connsiteX172" fmla="*/ 1794933 w 3557693"/>
                  <a:gd name="connsiteY172" fmla="*/ 2255520 h 3694853"/>
                  <a:gd name="connsiteX173" fmla="*/ 1805093 w 3557693"/>
                  <a:gd name="connsiteY173" fmla="*/ 2499360 h 3694853"/>
                  <a:gd name="connsiteX174" fmla="*/ 1784773 w 3557693"/>
                  <a:gd name="connsiteY174" fmla="*/ 2753360 h 3694853"/>
                  <a:gd name="connsiteX175" fmla="*/ 1733973 w 3557693"/>
                  <a:gd name="connsiteY175" fmla="*/ 3048000 h 3694853"/>
                  <a:gd name="connsiteX176" fmla="*/ 1683173 w 3557693"/>
                  <a:gd name="connsiteY176" fmla="*/ 3342640 h 3694853"/>
                  <a:gd name="connsiteX177" fmla="*/ 1632373 w 3557693"/>
                  <a:gd name="connsiteY177" fmla="*/ 3586480 h 3694853"/>
                  <a:gd name="connsiteX178" fmla="*/ 1825413 w 3557693"/>
                  <a:gd name="connsiteY178" fmla="*/ 3667760 h 3694853"/>
                  <a:gd name="connsiteX179" fmla="*/ 2120053 w 3557693"/>
                  <a:gd name="connsiteY179" fmla="*/ 3677920 h 3694853"/>
                  <a:gd name="connsiteX180" fmla="*/ 2191173 w 3557693"/>
                  <a:gd name="connsiteY180" fmla="*/ 3627120 h 3694853"/>
                  <a:gd name="connsiteX181" fmla="*/ 2181013 w 3557693"/>
                  <a:gd name="connsiteY181" fmla="*/ 3271520 h 3694853"/>
                  <a:gd name="connsiteX182" fmla="*/ 2159909 w 3557693"/>
                  <a:gd name="connsiteY182" fmla="*/ 2425041 h 3694853"/>
                  <a:gd name="connsiteX0" fmla="*/ 2150533 w 3557693"/>
                  <a:gd name="connsiteY0" fmla="*/ 2387600 h 3694853"/>
                  <a:gd name="connsiteX1" fmla="*/ 2302933 w 3557693"/>
                  <a:gd name="connsiteY1" fmla="*/ 2103120 h 3694853"/>
                  <a:gd name="connsiteX2" fmla="*/ 2628053 w 3557693"/>
                  <a:gd name="connsiteY2" fmla="*/ 1838960 h 3694853"/>
                  <a:gd name="connsiteX3" fmla="*/ 3014133 w 3557693"/>
                  <a:gd name="connsiteY3" fmla="*/ 1615440 h 3694853"/>
                  <a:gd name="connsiteX4" fmla="*/ 3288453 w 3557693"/>
                  <a:gd name="connsiteY4" fmla="*/ 1503680 h 3694853"/>
                  <a:gd name="connsiteX5" fmla="*/ 3471333 w 3557693"/>
                  <a:gd name="connsiteY5" fmla="*/ 1391920 h 3694853"/>
                  <a:gd name="connsiteX6" fmla="*/ 3552613 w 3557693"/>
                  <a:gd name="connsiteY6" fmla="*/ 1280160 h 3694853"/>
                  <a:gd name="connsiteX7" fmla="*/ 3501813 w 3557693"/>
                  <a:gd name="connsiteY7" fmla="*/ 1270000 h 3694853"/>
                  <a:gd name="connsiteX8" fmla="*/ 3430693 w 3557693"/>
                  <a:gd name="connsiteY8" fmla="*/ 1371600 h 3694853"/>
                  <a:gd name="connsiteX9" fmla="*/ 3237653 w 3557693"/>
                  <a:gd name="connsiteY9" fmla="*/ 1473200 h 3694853"/>
                  <a:gd name="connsiteX10" fmla="*/ 2922693 w 3557693"/>
                  <a:gd name="connsiteY10" fmla="*/ 1605280 h 3694853"/>
                  <a:gd name="connsiteX11" fmla="*/ 2892213 w 3557693"/>
                  <a:gd name="connsiteY11" fmla="*/ 1595120 h 3694853"/>
                  <a:gd name="connsiteX12" fmla="*/ 2922693 w 3557693"/>
                  <a:gd name="connsiteY12" fmla="*/ 1483360 h 3694853"/>
                  <a:gd name="connsiteX13" fmla="*/ 2983653 w 3557693"/>
                  <a:gd name="connsiteY13" fmla="*/ 1320800 h 3694853"/>
                  <a:gd name="connsiteX14" fmla="*/ 2983653 w 3557693"/>
                  <a:gd name="connsiteY14" fmla="*/ 1270000 h 3694853"/>
                  <a:gd name="connsiteX15" fmla="*/ 2932853 w 3557693"/>
                  <a:gd name="connsiteY15" fmla="*/ 1280160 h 3694853"/>
                  <a:gd name="connsiteX16" fmla="*/ 2902373 w 3557693"/>
                  <a:gd name="connsiteY16" fmla="*/ 1361440 h 3694853"/>
                  <a:gd name="connsiteX17" fmla="*/ 2821093 w 3557693"/>
                  <a:gd name="connsiteY17" fmla="*/ 1584960 h 3694853"/>
                  <a:gd name="connsiteX18" fmla="*/ 2790613 w 3557693"/>
                  <a:gd name="connsiteY18" fmla="*/ 1666240 h 3694853"/>
                  <a:gd name="connsiteX19" fmla="*/ 2668693 w 3557693"/>
                  <a:gd name="connsiteY19" fmla="*/ 1737360 h 3694853"/>
                  <a:gd name="connsiteX20" fmla="*/ 2475653 w 3557693"/>
                  <a:gd name="connsiteY20" fmla="*/ 1838960 h 3694853"/>
                  <a:gd name="connsiteX21" fmla="*/ 2374053 w 3557693"/>
                  <a:gd name="connsiteY21" fmla="*/ 1899920 h 3694853"/>
                  <a:gd name="connsiteX22" fmla="*/ 2231813 w 3557693"/>
                  <a:gd name="connsiteY22" fmla="*/ 2011680 h 3694853"/>
                  <a:gd name="connsiteX23" fmla="*/ 2313093 w 3557693"/>
                  <a:gd name="connsiteY23" fmla="*/ 1666240 h 3694853"/>
                  <a:gd name="connsiteX24" fmla="*/ 2384213 w 3557693"/>
                  <a:gd name="connsiteY24" fmla="*/ 1280160 h 3694853"/>
                  <a:gd name="connsiteX25" fmla="*/ 2597573 w 3557693"/>
                  <a:gd name="connsiteY25" fmla="*/ 1056640 h 3694853"/>
                  <a:gd name="connsiteX26" fmla="*/ 2668693 w 3557693"/>
                  <a:gd name="connsiteY26" fmla="*/ 894080 h 3694853"/>
                  <a:gd name="connsiteX27" fmla="*/ 2628053 w 3557693"/>
                  <a:gd name="connsiteY27" fmla="*/ 894080 h 3694853"/>
                  <a:gd name="connsiteX28" fmla="*/ 2567093 w 3557693"/>
                  <a:gd name="connsiteY28" fmla="*/ 1026160 h 3694853"/>
                  <a:gd name="connsiteX29" fmla="*/ 2414693 w 3557693"/>
                  <a:gd name="connsiteY29" fmla="*/ 1148080 h 3694853"/>
                  <a:gd name="connsiteX30" fmla="*/ 2465493 w 3557693"/>
                  <a:gd name="connsiteY30" fmla="*/ 975360 h 3694853"/>
                  <a:gd name="connsiteX31" fmla="*/ 2546773 w 3557693"/>
                  <a:gd name="connsiteY31" fmla="*/ 680720 h 3694853"/>
                  <a:gd name="connsiteX32" fmla="*/ 2648373 w 3557693"/>
                  <a:gd name="connsiteY32" fmla="*/ 589280 h 3694853"/>
                  <a:gd name="connsiteX33" fmla="*/ 2729653 w 3557693"/>
                  <a:gd name="connsiteY33" fmla="*/ 497840 h 3694853"/>
                  <a:gd name="connsiteX34" fmla="*/ 2739813 w 3557693"/>
                  <a:gd name="connsiteY34" fmla="*/ 447040 h 3694853"/>
                  <a:gd name="connsiteX35" fmla="*/ 2699173 w 3557693"/>
                  <a:gd name="connsiteY35" fmla="*/ 467360 h 3694853"/>
                  <a:gd name="connsiteX36" fmla="*/ 2628053 w 3557693"/>
                  <a:gd name="connsiteY36" fmla="*/ 548640 h 3694853"/>
                  <a:gd name="connsiteX37" fmla="*/ 2567093 w 3557693"/>
                  <a:gd name="connsiteY37" fmla="*/ 579120 h 3694853"/>
                  <a:gd name="connsiteX38" fmla="*/ 2678853 w 3557693"/>
                  <a:gd name="connsiteY38" fmla="*/ 274320 h 3694853"/>
                  <a:gd name="connsiteX39" fmla="*/ 2729653 w 3557693"/>
                  <a:gd name="connsiteY39" fmla="*/ 40640 h 3694853"/>
                  <a:gd name="connsiteX40" fmla="*/ 2689013 w 3557693"/>
                  <a:gd name="connsiteY40" fmla="*/ 30480 h 3694853"/>
                  <a:gd name="connsiteX41" fmla="*/ 2668693 w 3557693"/>
                  <a:gd name="connsiteY41" fmla="*/ 142240 h 3694853"/>
                  <a:gd name="connsiteX42" fmla="*/ 2617893 w 3557693"/>
                  <a:gd name="connsiteY42" fmla="*/ 314960 h 3694853"/>
                  <a:gd name="connsiteX43" fmla="*/ 2597573 w 3557693"/>
                  <a:gd name="connsiteY43" fmla="*/ 314960 h 3694853"/>
                  <a:gd name="connsiteX44" fmla="*/ 2556933 w 3557693"/>
                  <a:gd name="connsiteY44" fmla="*/ 172720 h 3694853"/>
                  <a:gd name="connsiteX45" fmla="*/ 2526453 w 3557693"/>
                  <a:gd name="connsiteY45" fmla="*/ 81280 h 3694853"/>
                  <a:gd name="connsiteX46" fmla="*/ 2495973 w 3557693"/>
                  <a:gd name="connsiteY46" fmla="*/ 111760 h 3694853"/>
                  <a:gd name="connsiteX47" fmla="*/ 2516293 w 3557693"/>
                  <a:gd name="connsiteY47" fmla="*/ 172720 h 3694853"/>
                  <a:gd name="connsiteX48" fmla="*/ 2546773 w 3557693"/>
                  <a:gd name="connsiteY48" fmla="*/ 284480 h 3694853"/>
                  <a:gd name="connsiteX49" fmla="*/ 2567093 w 3557693"/>
                  <a:gd name="connsiteY49" fmla="*/ 375920 h 3694853"/>
                  <a:gd name="connsiteX50" fmla="*/ 2577253 w 3557693"/>
                  <a:gd name="connsiteY50" fmla="*/ 406400 h 3694853"/>
                  <a:gd name="connsiteX51" fmla="*/ 2495973 w 3557693"/>
                  <a:gd name="connsiteY51" fmla="*/ 640080 h 3694853"/>
                  <a:gd name="connsiteX52" fmla="*/ 2424853 w 3557693"/>
                  <a:gd name="connsiteY52" fmla="*/ 894080 h 3694853"/>
                  <a:gd name="connsiteX53" fmla="*/ 2363893 w 3557693"/>
                  <a:gd name="connsiteY53" fmla="*/ 863600 h 3694853"/>
                  <a:gd name="connsiteX54" fmla="*/ 2262293 w 3557693"/>
                  <a:gd name="connsiteY54" fmla="*/ 690880 h 3694853"/>
                  <a:gd name="connsiteX55" fmla="*/ 2221653 w 3557693"/>
                  <a:gd name="connsiteY55" fmla="*/ 609600 h 3694853"/>
                  <a:gd name="connsiteX56" fmla="*/ 2201333 w 3557693"/>
                  <a:gd name="connsiteY56" fmla="*/ 640080 h 3694853"/>
                  <a:gd name="connsiteX57" fmla="*/ 2241973 w 3557693"/>
                  <a:gd name="connsiteY57" fmla="*/ 741680 h 3694853"/>
                  <a:gd name="connsiteX58" fmla="*/ 2302933 w 3557693"/>
                  <a:gd name="connsiteY58" fmla="*/ 853440 h 3694853"/>
                  <a:gd name="connsiteX59" fmla="*/ 2353733 w 3557693"/>
                  <a:gd name="connsiteY59" fmla="*/ 934720 h 3694853"/>
                  <a:gd name="connsiteX60" fmla="*/ 2384213 w 3557693"/>
                  <a:gd name="connsiteY60" fmla="*/ 965200 h 3694853"/>
                  <a:gd name="connsiteX61" fmla="*/ 2363893 w 3557693"/>
                  <a:gd name="connsiteY61" fmla="*/ 1076960 h 3694853"/>
                  <a:gd name="connsiteX62" fmla="*/ 2262293 w 3557693"/>
                  <a:gd name="connsiteY62" fmla="*/ 1422400 h 3694853"/>
                  <a:gd name="connsiteX63" fmla="*/ 2211493 w 3557693"/>
                  <a:gd name="connsiteY63" fmla="*/ 1676400 h 3694853"/>
                  <a:gd name="connsiteX64" fmla="*/ 2160693 w 3557693"/>
                  <a:gd name="connsiteY64" fmla="*/ 1818640 h 3694853"/>
                  <a:gd name="connsiteX65" fmla="*/ 2089573 w 3557693"/>
                  <a:gd name="connsiteY65" fmla="*/ 1838960 h 3694853"/>
                  <a:gd name="connsiteX66" fmla="*/ 2048933 w 3557693"/>
                  <a:gd name="connsiteY66" fmla="*/ 1686560 h 3694853"/>
                  <a:gd name="connsiteX67" fmla="*/ 1957493 w 3557693"/>
                  <a:gd name="connsiteY67" fmla="*/ 1351280 h 3694853"/>
                  <a:gd name="connsiteX68" fmla="*/ 1845733 w 3557693"/>
                  <a:gd name="connsiteY68" fmla="*/ 894080 h 3694853"/>
                  <a:gd name="connsiteX69" fmla="*/ 1805093 w 3557693"/>
                  <a:gd name="connsiteY69" fmla="*/ 436880 h 3694853"/>
                  <a:gd name="connsiteX70" fmla="*/ 1815253 w 3557693"/>
                  <a:gd name="connsiteY70" fmla="*/ 254000 h 3694853"/>
                  <a:gd name="connsiteX71" fmla="*/ 1774613 w 3557693"/>
                  <a:gd name="connsiteY71" fmla="*/ 213360 h 3694853"/>
                  <a:gd name="connsiteX72" fmla="*/ 1764453 w 3557693"/>
                  <a:gd name="connsiteY72" fmla="*/ 365760 h 3694853"/>
                  <a:gd name="connsiteX73" fmla="*/ 1764453 w 3557693"/>
                  <a:gd name="connsiteY73" fmla="*/ 558800 h 3694853"/>
                  <a:gd name="connsiteX74" fmla="*/ 1774613 w 3557693"/>
                  <a:gd name="connsiteY74" fmla="*/ 670560 h 3694853"/>
                  <a:gd name="connsiteX75" fmla="*/ 1733973 w 3557693"/>
                  <a:gd name="connsiteY75" fmla="*/ 609600 h 3694853"/>
                  <a:gd name="connsiteX76" fmla="*/ 1622213 w 3557693"/>
                  <a:gd name="connsiteY76" fmla="*/ 406400 h 3694853"/>
                  <a:gd name="connsiteX77" fmla="*/ 1571413 w 3557693"/>
                  <a:gd name="connsiteY77" fmla="*/ 142240 h 3694853"/>
                  <a:gd name="connsiteX78" fmla="*/ 1540933 w 3557693"/>
                  <a:gd name="connsiteY78" fmla="*/ 60960 h 3694853"/>
                  <a:gd name="connsiteX79" fmla="*/ 1520613 w 3557693"/>
                  <a:gd name="connsiteY79" fmla="*/ 121920 h 3694853"/>
                  <a:gd name="connsiteX80" fmla="*/ 1551093 w 3557693"/>
                  <a:gd name="connsiteY80" fmla="*/ 365760 h 3694853"/>
                  <a:gd name="connsiteX81" fmla="*/ 1571413 w 3557693"/>
                  <a:gd name="connsiteY81" fmla="*/ 426720 h 3694853"/>
                  <a:gd name="connsiteX82" fmla="*/ 1540933 w 3557693"/>
                  <a:gd name="connsiteY82" fmla="*/ 416560 h 3694853"/>
                  <a:gd name="connsiteX83" fmla="*/ 1439333 w 3557693"/>
                  <a:gd name="connsiteY83" fmla="*/ 335280 h 3694853"/>
                  <a:gd name="connsiteX84" fmla="*/ 1327573 w 3557693"/>
                  <a:gd name="connsiteY84" fmla="*/ 274320 h 3694853"/>
                  <a:gd name="connsiteX85" fmla="*/ 1317413 w 3557693"/>
                  <a:gd name="connsiteY85" fmla="*/ 304800 h 3694853"/>
                  <a:gd name="connsiteX86" fmla="*/ 1429173 w 3557693"/>
                  <a:gd name="connsiteY86" fmla="*/ 396240 h 3694853"/>
                  <a:gd name="connsiteX87" fmla="*/ 1571413 w 3557693"/>
                  <a:gd name="connsiteY87" fmla="*/ 477520 h 3694853"/>
                  <a:gd name="connsiteX88" fmla="*/ 1601893 w 3557693"/>
                  <a:gd name="connsiteY88" fmla="*/ 497840 h 3694853"/>
                  <a:gd name="connsiteX89" fmla="*/ 1683173 w 3557693"/>
                  <a:gd name="connsiteY89" fmla="*/ 629920 h 3694853"/>
                  <a:gd name="connsiteX90" fmla="*/ 1764453 w 3557693"/>
                  <a:gd name="connsiteY90" fmla="*/ 731520 h 3694853"/>
                  <a:gd name="connsiteX91" fmla="*/ 1784773 w 3557693"/>
                  <a:gd name="connsiteY91" fmla="*/ 843280 h 3694853"/>
                  <a:gd name="connsiteX92" fmla="*/ 1815253 w 3557693"/>
                  <a:gd name="connsiteY92" fmla="*/ 1036320 h 3694853"/>
                  <a:gd name="connsiteX93" fmla="*/ 1876213 w 3557693"/>
                  <a:gd name="connsiteY93" fmla="*/ 1310640 h 3694853"/>
                  <a:gd name="connsiteX94" fmla="*/ 1855893 w 3557693"/>
                  <a:gd name="connsiteY94" fmla="*/ 1310640 h 3694853"/>
                  <a:gd name="connsiteX95" fmla="*/ 1591733 w 3557693"/>
                  <a:gd name="connsiteY95" fmla="*/ 1137920 h 3694853"/>
                  <a:gd name="connsiteX96" fmla="*/ 1408853 w 3557693"/>
                  <a:gd name="connsiteY96" fmla="*/ 914400 h 3694853"/>
                  <a:gd name="connsiteX97" fmla="*/ 1327573 w 3557693"/>
                  <a:gd name="connsiteY97" fmla="*/ 782320 h 3694853"/>
                  <a:gd name="connsiteX98" fmla="*/ 1307253 w 3557693"/>
                  <a:gd name="connsiteY98" fmla="*/ 619760 h 3694853"/>
                  <a:gd name="connsiteX99" fmla="*/ 1286933 w 3557693"/>
                  <a:gd name="connsiteY99" fmla="*/ 589280 h 3694853"/>
                  <a:gd name="connsiteX100" fmla="*/ 1256453 w 3557693"/>
                  <a:gd name="connsiteY100" fmla="*/ 670560 h 3694853"/>
                  <a:gd name="connsiteX101" fmla="*/ 1266613 w 3557693"/>
                  <a:gd name="connsiteY101" fmla="*/ 772160 h 3694853"/>
                  <a:gd name="connsiteX102" fmla="*/ 1185333 w 3557693"/>
                  <a:gd name="connsiteY102" fmla="*/ 690880 h 3694853"/>
                  <a:gd name="connsiteX103" fmla="*/ 1012613 w 3557693"/>
                  <a:gd name="connsiteY103" fmla="*/ 508000 h 3694853"/>
                  <a:gd name="connsiteX104" fmla="*/ 941493 w 3557693"/>
                  <a:gd name="connsiteY104" fmla="*/ 375920 h 3694853"/>
                  <a:gd name="connsiteX105" fmla="*/ 890693 w 3557693"/>
                  <a:gd name="connsiteY105" fmla="*/ 294640 h 3694853"/>
                  <a:gd name="connsiteX106" fmla="*/ 860213 w 3557693"/>
                  <a:gd name="connsiteY106" fmla="*/ 294640 h 3694853"/>
                  <a:gd name="connsiteX107" fmla="*/ 880533 w 3557693"/>
                  <a:gd name="connsiteY107" fmla="*/ 365760 h 3694853"/>
                  <a:gd name="connsiteX108" fmla="*/ 982133 w 3557693"/>
                  <a:gd name="connsiteY108" fmla="*/ 548640 h 3694853"/>
                  <a:gd name="connsiteX109" fmla="*/ 1083733 w 3557693"/>
                  <a:gd name="connsiteY109" fmla="*/ 650240 h 3694853"/>
                  <a:gd name="connsiteX110" fmla="*/ 1012613 w 3557693"/>
                  <a:gd name="connsiteY110" fmla="*/ 650240 h 3694853"/>
                  <a:gd name="connsiteX111" fmla="*/ 850053 w 3557693"/>
                  <a:gd name="connsiteY111" fmla="*/ 579120 h 3694853"/>
                  <a:gd name="connsiteX112" fmla="*/ 829733 w 3557693"/>
                  <a:gd name="connsiteY112" fmla="*/ 599440 h 3694853"/>
                  <a:gd name="connsiteX113" fmla="*/ 921173 w 3557693"/>
                  <a:gd name="connsiteY113" fmla="*/ 650240 h 3694853"/>
                  <a:gd name="connsiteX114" fmla="*/ 1073573 w 3557693"/>
                  <a:gd name="connsiteY114" fmla="*/ 711200 h 3694853"/>
                  <a:gd name="connsiteX115" fmla="*/ 1124373 w 3557693"/>
                  <a:gd name="connsiteY115" fmla="*/ 721360 h 3694853"/>
                  <a:gd name="connsiteX116" fmla="*/ 1246293 w 3557693"/>
                  <a:gd name="connsiteY116" fmla="*/ 822960 h 3694853"/>
                  <a:gd name="connsiteX117" fmla="*/ 1286933 w 3557693"/>
                  <a:gd name="connsiteY117" fmla="*/ 853440 h 3694853"/>
                  <a:gd name="connsiteX118" fmla="*/ 1398693 w 3557693"/>
                  <a:gd name="connsiteY118" fmla="*/ 985520 h 3694853"/>
                  <a:gd name="connsiteX119" fmla="*/ 1500293 w 3557693"/>
                  <a:gd name="connsiteY119" fmla="*/ 1117600 h 3694853"/>
                  <a:gd name="connsiteX120" fmla="*/ 1683173 w 3557693"/>
                  <a:gd name="connsiteY120" fmla="*/ 1290320 h 3694853"/>
                  <a:gd name="connsiteX121" fmla="*/ 1845733 w 3557693"/>
                  <a:gd name="connsiteY121" fmla="*/ 1422400 h 3694853"/>
                  <a:gd name="connsiteX122" fmla="*/ 1866053 w 3557693"/>
                  <a:gd name="connsiteY122" fmla="*/ 1473200 h 3694853"/>
                  <a:gd name="connsiteX123" fmla="*/ 1886373 w 3557693"/>
                  <a:gd name="connsiteY123" fmla="*/ 1625600 h 3694853"/>
                  <a:gd name="connsiteX124" fmla="*/ 1896533 w 3557693"/>
                  <a:gd name="connsiteY124" fmla="*/ 1717040 h 3694853"/>
                  <a:gd name="connsiteX125" fmla="*/ 1886373 w 3557693"/>
                  <a:gd name="connsiteY125" fmla="*/ 1879600 h 3694853"/>
                  <a:gd name="connsiteX126" fmla="*/ 1774613 w 3557693"/>
                  <a:gd name="connsiteY126" fmla="*/ 1828800 h 3694853"/>
                  <a:gd name="connsiteX127" fmla="*/ 1500293 w 3557693"/>
                  <a:gd name="connsiteY127" fmla="*/ 1778000 h 3694853"/>
                  <a:gd name="connsiteX128" fmla="*/ 1256453 w 3557693"/>
                  <a:gd name="connsiteY128" fmla="*/ 1706880 h 3694853"/>
                  <a:gd name="connsiteX129" fmla="*/ 900853 w 3557693"/>
                  <a:gd name="connsiteY129" fmla="*/ 1574800 h 3694853"/>
                  <a:gd name="connsiteX130" fmla="*/ 667173 w 3557693"/>
                  <a:gd name="connsiteY130" fmla="*/ 1341120 h 3694853"/>
                  <a:gd name="connsiteX131" fmla="*/ 514773 w 3557693"/>
                  <a:gd name="connsiteY131" fmla="*/ 1137920 h 3694853"/>
                  <a:gd name="connsiteX132" fmla="*/ 423333 w 3557693"/>
                  <a:gd name="connsiteY132" fmla="*/ 1036320 h 3694853"/>
                  <a:gd name="connsiteX133" fmla="*/ 362373 w 3557693"/>
                  <a:gd name="connsiteY133" fmla="*/ 1046480 h 3694853"/>
                  <a:gd name="connsiteX134" fmla="*/ 443653 w 3557693"/>
                  <a:gd name="connsiteY134" fmla="*/ 1137920 h 3694853"/>
                  <a:gd name="connsiteX135" fmla="*/ 565573 w 3557693"/>
                  <a:gd name="connsiteY135" fmla="*/ 1320800 h 3694853"/>
                  <a:gd name="connsiteX136" fmla="*/ 626533 w 3557693"/>
                  <a:gd name="connsiteY136" fmla="*/ 1402080 h 3694853"/>
                  <a:gd name="connsiteX137" fmla="*/ 555413 w 3557693"/>
                  <a:gd name="connsiteY137" fmla="*/ 1391920 h 3694853"/>
                  <a:gd name="connsiteX138" fmla="*/ 382693 w 3557693"/>
                  <a:gd name="connsiteY138" fmla="*/ 1300480 h 3694853"/>
                  <a:gd name="connsiteX139" fmla="*/ 209973 w 3557693"/>
                  <a:gd name="connsiteY139" fmla="*/ 1178560 h 3694853"/>
                  <a:gd name="connsiteX140" fmla="*/ 47413 w 3557693"/>
                  <a:gd name="connsiteY140" fmla="*/ 1046480 h 3694853"/>
                  <a:gd name="connsiteX141" fmla="*/ 6773 w 3557693"/>
                  <a:gd name="connsiteY141" fmla="*/ 1056640 h 3694853"/>
                  <a:gd name="connsiteX142" fmla="*/ 88053 w 3557693"/>
                  <a:gd name="connsiteY142" fmla="*/ 1127760 h 3694853"/>
                  <a:gd name="connsiteX143" fmla="*/ 362373 w 3557693"/>
                  <a:gd name="connsiteY143" fmla="*/ 1351280 h 3694853"/>
                  <a:gd name="connsiteX144" fmla="*/ 606213 w 3557693"/>
                  <a:gd name="connsiteY144" fmla="*/ 1463040 h 3694853"/>
                  <a:gd name="connsiteX145" fmla="*/ 707813 w 3557693"/>
                  <a:gd name="connsiteY145" fmla="*/ 1483360 h 3694853"/>
                  <a:gd name="connsiteX146" fmla="*/ 758613 w 3557693"/>
                  <a:gd name="connsiteY146" fmla="*/ 1544320 h 3694853"/>
                  <a:gd name="connsiteX147" fmla="*/ 819573 w 3557693"/>
                  <a:gd name="connsiteY147" fmla="*/ 1595120 h 3694853"/>
                  <a:gd name="connsiteX148" fmla="*/ 911013 w 3557693"/>
                  <a:gd name="connsiteY148" fmla="*/ 1645920 h 3694853"/>
                  <a:gd name="connsiteX149" fmla="*/ 1236133 w 3557693"/>
                  <a:gd name="connsiteY149" fmla="*/ 1767840 h 3694853"/>
                  <a:gd name="connsiteX150" fmla="*/ 1540933 w 3557693"/>
                  <a:gd name="connsiteY150" fmla="*/ 1879600 h 3694853"/>
                  <a:gd name="connsiteX151" fmla="*/ 1652693 w 3557693"/>
                  <a:gd name="connsiteY151" fmla="*/ 1950720 h 3694853"/>
                  <a:gd name="connsiteX152" fmla="*/ 1469813 w 3557693"/>
                  <a:gd name="connsiteY152" fmla="*/ 1920240 h 3694853"/>
                  <a:gd name="connsiteX153" fmla="*/ 1286933 w 3557693"/>
                  <a:gd name="connsiteY153" fmla="*/ 1920240 h 3694853"/>
                  <a:gd name="connsiteX154" fmla="*/ 1053253 w 3557693"/>
                  <a:gd name="connsiteY154" fmla="*/ 1899920 h 3694853"/>
                  <a:gd name="connsiteX155" fmla="*/ 809413 w 3557693"/>
                  <a:gd name="connsiteY155" fmla="*/ 1828800 h 3694853"/>
                  <a:gd name="connsiteX156" fmla="*/ 545253 w 3557693"/>
                  <a:gd name="connsiteY156" fmla="*/ 1737360 h 3694853"/>
                  <a:gd name="connsiteX157" fmla="*/ 514773 w 3557693"/>
                  <a:gd name="connsiteY157" fmla="*/ 1727200 h 3694853"/>
                  <a:gd name="connsiteX158" fmla="*/ 382693 w 3557693"/>
                  <a:gd name="connsiteY158" fmla="*/ 1635760 h 3694853"/>
                  <a:gd name="connsiteX159" fmla="*/ 342053 w 3557693"/>
                  <a:gd name="connsiteY159" fmla="*/ 1645920 h 3694853"/>
                  <a:gd name="connsiteX160" fmla="*/ 474133 w 3557693"/>
                  <a:gd name="connsiteY160" fmla="*/ 1767840 h 3694853"/>
                  <a:gd name="connsiteX161" fmla="*/ 728133 w 3557693"/>
                  <a:gd name="connsiteY161" fmla="*/ 1849120 h 3694853"/>
                  <a:gd name="connsiteX162" fmla="*/ 606213 w 3557693"/>
                  <a:gd name="connsiteY162" fmla="*/ 1849120 h 3694853"/>
                  <a:gd name="connsiteX163" fmla="*/ 474133 w 3557693"/>
                  <a:gd name="connsiteY163" fmla="*/ 1838960 h 3694853"/>
                  <a:gd name="connsiteX164" fmla="*/ 474133 w 3557693"/>
                  <a:gd name="connsiteY164" fmla="*/ 1889760 h 3694853"/>
                  <a:gd name="connsiteX165" fmla="*/ 585893 w 3557693"/>
                  <a:gd name="connsiteY165" fmla="*/ 1889760 h 3694853"/>
                  <a:gd name="connsiteX166" fmla="*/ 789093 w 3557693"/>
                  <a:gd name="connsiteY166" fmla="*/ 1889760 h 3694853"/>
                  <a:gd name="connsiteX167" fmla="*/ 992293 w 3557693"/>
                  <a:gd name="connsiteY167" fmla="*/ 1930400 h 3694853"/>
                  <a:gd name="connsiteX168" fmla="*/ 1266613 w 3557693"/>
                  <a:gd name="connsiteY168" fmla="*/ 1950720 h 3694853"/>
                  <a:gd name="connsiteX169" fmla="*/ 1520613 w 3557693"/>
                  <a:gd name="connsiteY169" fmla="*/ 1981200 h 3694853"/>
                  <a:gd name="connsiteX170" fmla="*/ 1693333 w 3557693"/>
                  <a:gd name="connsiteY170" fmla="*/ 2021840 h 3694853"/>
                  <a:gd name="connsiteX171" fmla="*/ 1744133 w 3557693"/>
                  <a:gd name="connsiteY171" fmla="*/ 2123440 h 3694853"/>
                  <a:gd name="connsiteX172" fmla="*/ 1794933 w 3557693"/>
                  <a:gd name="connsiteY172" fmla="*/ 2255520 h 3694853"/>
                  <a:gd name="connsiteX173" fmla="*/ 1805093 w 3557693"/>
                  <a:gd name="connsiteY173" fmla="*/ 2499360 h 3694853"/>
                  <a:gd name="connsiteX174" fmla="*/ 1784773 w 3557693"/>
                  <a:gd name="connsiteY174" fmla="*/ 2753360 h 3694853"/>
                  <a:gd name="connsiteX175" fmla="*/ 1733973 w 3557693"/>
                  <a:gd name="connsiteY175" fmla="*/ 3048000 h 3694853"/>
                  <a:gd name="connsiteX176" fmla="*/ 1683173 w 3557693"/>
                  <a:gd name="connsiteY176" fmla="*/ 3342640 h 3694853"/>
                  <a:gd name="connsiteX177" fmla="*/ 1632373 w 3557693"/>
                  <a:gd name="connsiteY177" fmla="*/ 3586480 h 3694853"/>
                  <a:gd name="connsiteX178" fmla="*/ 1825413 w 3557693"/>
                  <a:gd name="connsiteY178" fmla="*/ 3667760 h 3694853"/>
                  <a:gd name="connsiteX179" fmla="*/ 2120053 w 3557693"/>
                  <a:gd name="connsiteY179" fmla="*/ 3677920 h 3694853"/>
                  <a:gd name="connsiteX180" fmla="*/ 2191173 w 3557693"/>
                  <a:gd name="connsiteY180" fmla="*/ 3627120 h 3694853"/>
                  <a:gd name="connsiteX181" fmla="*/ 2181013 w 3557693"/>
                  <a:gd name="connsiteY181" fmla="*/ 3271520 h 3694853"/>
                  <a:gd name="connsiteX182" fmla="*/ 2159909 w 3557693"/>
                  <a:gd name="connsiteY182" fmla="*/ 2353033 h 3694853"/>
                  <a:gd name="connsiteX0" fmla="*/ 2150533 w 3557693"/>
                  <a:gd name="connsiteY0" fmla="*/ 2387600 h 3694853"/>
                  <a:gd name="connsiteX1" fmla="*/ 2302933 w 3557693"/>
                  <a:gd name="connsiteY1" fmla="*/ 2103120 h 3694853"/>
                  <a:gd name="connsiteX2" fmla="*/ 2628053 w 3557693"/>
                  <a:gd name="connsiteY2" fmla="*/ 1838960 h 3694853"/>
                  <a:gd name="connsiteX3" fmla="*/ 3014133 w 3557693"/>
                  <a:gd name="connsiteY3" fmla="*/ 1615440 h 3694853"/>
                  <a:gd name="connsiteX4" fmla="*/ 3288453 w 3557693"/>
                  <a:gd name="connsiteY4" fmla="*/ 1503680 h 3694853"/>
                  <a:gd name="connsiteX5" fmla="*/ 3471333 w 3557693"/>
                  <a:gd name="connsiteY5" fmla="*/ 1391920 h 3694853"/>
                  <a:gd name="connsiteX6" fmla="*/ 3552613 w 3557693"/>
                  <a:gd name="connsiteY6" fmla="*/ 1280160 h 3694853"/>
                  <a:gd name="connsiteX7" fmla="*/ 3501813 w 3557693"/>
                  <a:gd name="connsiteY7" fmla="*/ 1270000 h 3694853"/>
                  <a:gd name="connsiteX8" fmla="*/ 3430693 w 3557693"/>
                  <a:gd name="connsiteY8" fmla="*/ 1371600 h 3694853"/>
                  <a:gd name="connsiteX9" fmla="*/ 3237653 w 3557693"/>
                  <a:gd name="connsiteY9" fmla="*/ 1473200 h 3694853"/>
                  <a:gd name="connsiteX10" fmla="*/ 2922693 w 3557693"/>
                  <a:gd name="connsiteY10" fmla="*/ 1605280 h 3694853"/>
                  <a:gd name="connsiteX11" fmla="*/ 2892213 w 3557693"/>
                  <a:gd name="connsiteY11" fmla="*/ 1595120 h 3694853"/>
                  <a:gd name="connsiteX12" fmla="*/ 2922693 w 3557693"/>
                  <a:gd name="connsiteY12" fmla="*/ 1483360 h 3694853"/>
                  <a:gd name="connsiteX13" fmla="*/ 2983653 w 3557693"/>
                  <a:gd name="connsiteY13" fmla="*/ 1320800 h 3694853"/>
                  <a:gd name="connsiteX14" fmla="*/ 2983653 w 3557693"/>
                  <a:gd name="connsiteY14" fmla="*/ 1270000 h 3694853"/>
                  <a:gd name="connsiteX15" fmla="*/ 2932853 w 3557693"/>
                  <a:gd name="connsiteY15" fmla="*/ 1280160 h 3694853"/>
                  <a:gd name="connsiteX16" fmla="*/ 2902373 w 3557693"/>
                  <a:gd name="connsiteY16" fmla="*/ 1361440 h 3694853"/>
                  <a:gd name="connsiteX17" fmla="*/ 2821093 w 3557693"/>
                  <a:gd name="connsiteY17" fmla="*/ 1584960 h 3694853"/>
                  <a:gd name="connsiteX18" fmla="*/ 2790613 w 3557693"/>
                  <a:gd name="connsiteY18" fmla="*/ 1666240 h 3694853"/>
                  <a:gd name="connsiteX19" fmla="*/ 2668693 w 3557693"/>
                  <a:gd name="connsiteY19" fmla="*/ 1737360 h 3694853"/>
                  <a:gd name="connsiteX20" fmla="*/ 2475653 w 3557693"/>
                  <a:gd name="connsiteY20" fmla="*/ 1838960 h 3694853"/>
                  <a:gd name="connsiteX21" fmla="*/ 2374053 w 3557693"/>
                  <a:gd name="connsiteY21" fmla="*/ 1899920 h 3694853"/>
                  <a:gd name="connsiteX22" fmla="*/ 2231813 w 3557693"/>
                  <a:gd name="connsiteY22" fmla="*/ 2011680 h 3694853"/>
                  <a:gd name="connsiteX23" fmla="*/ 2313093 w 3557693"/>
                  <a:gd name="connsiteY23" fmla="*/ 1666240 h 3694853"/>
                  <a:gd name="connsiteX24" fmla="*/ 2384213 w 3557693"/>
                  <a:gd name="connsiteY24" fmla="*/ 1280160 h 3694853"/>
                  <a:gd name="connsiteX25" fmla="*/ 2597573 w 3557693"/>
                  <a:gd name="connsiteY25" fmla="*/ 1056640 h 3694853"/>
                  <a:gd name="connsiteX26" fmla="*/ 2668693 w 3557693"/>
                  <a:gd name="connsiteY26" fmla="*/ 894080 h 3694853"/>
                  <a:gd name="connsiteX27" fmla="*/ 2628053 w 3557693"/>
                  <a:gd name="connsiteY27" fmla="*/ 894080 h 3694853"/>
                  <a:gd name="connsiteX28" fmla="*/ 2567093 w 3557693"/>
                  <a:gd name="connsiteY28" fmla="*/ 1026160 h 3694853"/>
                  <a:gd name="connsiteX29" fmla="*/ 2414693 w 3557693"/>
                  <a:gd name="connsiteY29" fmla="*/ 1148080 h 3694853"/>
                  <a:gd name="connsiteX30" fmla="*/ 2465493 w 3557693"/>
                  <a:gd name="connsiteY30" fmla="*/ 975360 h 3694853"/>
                  <a:gd name="connsiteX31" fmla="*/ 2546773 w 3557693"/>
                  <a:gd name="connsiteY31" fmla="*/ 680720 h 3694853"/>
                  <a:gd name="connsiteX32" fmla="*/ 2648373 w 3557693"/>
                  <a:gd name="connsiteY32" fmla="*/ 589280 h 3694853"/>
                  <a:gd name="connsiteX33" fmla="*/ 2729653 w 3557693"/>
                  <a:gd name="connsiteY33" fmla="*/ 497840 h 3694853"/>
                  <a:gd name="connsiteX34" fmla="*/ 2739813 w 3557693"/>
                  <a:gd name="connsiteY34" fmla="*/ 447040 h 3694853"/>
                  <a:gd name="connsiteX35" fmla="*/ 2699173 w 3557693"/>
                  <a:gd name="connsiteY35" fmla="*/ 467360 h 3694853"/>
                  <a:gd name="connsiteX36" fmla="*/ 2628053 w 3557693"/>
                  <a:gd name="connsiteY36" fmla="*/ 548640 h 3694853"/>
                  <a:gd name="connsiteX37" fmla="*/ 2567093 w 3557693"/>
                  <a:gd name="connsiteY37" fmla="*/ 579120 h 3694853"/>
                  <a:gd name="connsiteX38" fmla="*/ 2678853 w 3557693"/>
                  <a:gd name="connsiteY38" fmla="*/ 274320 h 3694853"/>
                  <a:gd name="connsiteX39" fmla="*/ 2729653 w 3557693"/>
                  <a:gd name="connsiteY39" fmla="*/ 40640 h 3694853"/>
                  <a:gd name="connsiteX40" fmla="*/ 2689013 w 3557693"/>
                  <a:gd name="connsiteY40" fmla="*/ 30480 h 3694853"/>
                  <a:gd name="connsiteX41" fmla="*/ 2668693 w 3557693"/>
                  <a:gd name="connsiteY41" fmla="*/ 142240 h 3694853"/>
                  <a:gd name="connsiteX42" fmla="*/ 2617893 w 3557693"/>
                  <a:gd name="connsiteY42" fmla="*/ 314960 h 3694853"/>
                  <a:gd name="connsiteX43" fmla="*/ 2597573 w 3557693"/>
                  <a:gd name="connsiteY43" fmla="*/ 314960 h 3694853"/>
                  <a:gd name="connsiteX44" fmla="*/ 2556933 w 3557693"/>
                  <a:gd name="connsiteY44" fmla="*/ 172720 h 3694853"/>
                  <a:gd name="connsiteX45" fmla="*/ 2526453 w 3557693"/>
                  <a:gd name="connsiteY45" fmla="*/ 81280 h 3694853"/>
                  <a:gd name="connsiteX46" fmla="*/ 2495973 w 3557693"/>
                  <a:gd name="connsiteY46" fmla="*/ 111760 h 3694853"/>
                  <a:gd name="connsiteX47" fmla="*/ 2516293 w 3557693"/>
                  <a:gd name="connsiteY47" fmla="*/ 172720 h 3694853"/>
                  <a:gd name="connsiteX48" fmla="*/ 2546773 w 3557693"/>
                  <a:gd name="connsiteY48" fmla="*/ 284480 h 3694853"/>
                  <a:gd name="connsiteX49" fmla="*/ 2567093 w 3557693"/>
                  <a:gd name="connsiteY49" fmla="*/ 375920 h 3694853"/>
                  <a:gd name="connsiteX50" fmla="*/ 2577253 w 3557693"/>
                  <a:gd name="connsiteY50" fmla="*/ 406400 h 3694853"/>
                  <a:gd name="connsiteX51" fmla="*/ 2495973 w 3557693"/>
                  <a:gd name="connsiteY51" fmla="*/ 640080 h 3694853"/>
                  <a:gd name="connsiteX52" fmla="*/ 2424853 w 3557693"/>
                  <a:gd name="connsiteY52" fmla="*/ 894080 h 3694853"/>
                  <a:gd name="connsiteX53" fmla="*/ 2363893 w 3557693"/>
                  <a:gd name="connsiteY53" fmla="*/ 863600 h 3694853"/>
                  <a:gd name="connsiteX54" fmla="*/ 2262293 w 3557693"/>
                  <a:gd name="connsiteY54" fmla="*/ 690880 h 3694853"/>
                  <a:gd name="connsiteX55" fmla="*/ 2221653 w 3557693"/>
                  <a:gd name="connsiteY55" fmla="*/ 609600 h 3694853"/>
                  <a:gd name="connsiteX56" fmla="*/ 2201333 w 3557693"/>
                  <a:gd name="connsiteY56" fmla="*/ 640080 h 3694853"/>
                  <a:gd name="connsiteX57" fmla="*/ 2241973 w 3557693"/>
                  <a:gd name="connsiteY57" fmla="*/ 741680 h 3694853"/>
                  <a:gd name="connsiteX58" fmla="*/ 2302933 w 3557693"/>
                  <a:gd name="connsiteY58" fmla="*/ 853440 h 3694853"/>
                  <a:gd name="connsiteX59" fmla="*/ 2353733 w 3557693"/>
                  <a:gd name="connsiteY59" fmla="*/ 934720 h 3694853"/>
                  <a:gd name="connsiteX60" fmla="*/ 2384213 w 3557693"/>
                  <a:gd name="connsiteY60" fmla="*/ 965200 h 3694853"/>
                  <a:gd name="connsiteX61" fmla="*/ 2363893 w 3557693"/>
                  <a:gd name="connsiteY61" fmla="*/ 1076960 h 3694853"/>
                  <a:gd name="connsiteX62" fmla="*/ 2262293 w 3557693"/>
                  <a:gd name="connsiteY62" fmla="*/ 1422400 h 3694853"/>
                  <a:gd name="connsiteX63" fmla="*/ 2211493 w 3557693"/>
                  <a:gd name="connsiteY63" fmla="*/ 1676400 h 3694853"/>
                  <a:gd name="connsiteX64" fmla="*/ 2160693 w 3557693"/>
                  <a:gd name="connsiteY64" fmla="*/ 1818640 h 3694853"/>
                  <a:gd name="connsiteX65" fmla="*/ 2089573 w 3557693"/>
                  <a:gd name="connsiteY65" fmla="*/ 1838960 h 3694853"/>
                  <a:gd name="connsiteX66" fmla="*/ 2048933 w 3557693"/>
                  <a:gd name="connsiteY66" fmla="*/ 1686560 h 3694853"/>
                  <a:gd name="connsiteX67" fmla="*/ 1957493 w 3557693"/>
                  <a:gd name="connsiteY67" fmla="*/ 1351280 h 3694853"/>
                  <a:gd name="connsiteX68" fmla="*/ 1845733 w 3557693"/>
                  <a:gd name="connsiteY68" fmla="*/ 894080 h 3694853"/>
                  <a:gd name="connsiteX69" fmla="*/ 1805093 w 3557693"/>
                  <a:gd name="connsiteY69" fmla="*/ 436880 h 3694853"/>
                  <a:gd name="connsiteX70" fmla="*/ 1815253 w 3557693"/>
                  <a:gd name="connsiteY70" fmla="*/ 254000 h 3694853"/>
                  <a:gd name="connsiteX71" fmla="*/ 1774613 w 3557693"/>
                  <a:gd name="connsiteY71" fmla="*/ 213360 h 3694853"/>
                  <a:gd name="connsiteX72" fmla="*/ 1764453 w 3557693"/>
                  <a:gd name="connsiteY72" fmla="*/ 365760 h 3694853"/>
                  <a:gd name="connsiteX73" fmla="*/ 1764453 w 3557693"/>
                  <a:gd name="connsiteY73" fmla="*/ 558800 h 3694853"/>
                  <a:gd name="connsiteX74" fmla="*/ 1774613 w 3557693"/>
                  <a:gd name="connsiteY74" fmla="*/ 670560 h 3694853"/>
                  <a:gd name="connsiteX75" fmla="*/ 1733973 w 3557693"/>
                  <a:gd name="connsiteY75" fmla="*/ 609600 h 3694853"/>
                  <a:gd name="connsiteX76" fmla="*/ 1622213 w 3557693"/>
                  <a:gd name="connsiteY76" fmla="*/ 406400 h 3694853"/>
                  <a:gd name="connsiteX77" fmla="*/ 1571413 w 3557693"/>
                  <a:gd name="connsiteY77" fmla="*/ 142240 h 3694853"/>
                  <a:gd name="connsiteX78" fmla="*/ 1540933 w 3557693"/>
                  <a:gd name="connsiteY78" fmla="*/ 60960 h 3694853"/>
                  <a:gd name="connsiteX79" fmla="*/ 1520613 w 3557693"/>
                  <a:gd name="connsiteY79" fmla="*/ 121920 h 3694853"/>
                  <a:gd name="connsiteX80" fmla="*/ 1551093 w 3557693"/>
                  <a:gd name="connsiteY80" fmla="*/ 365760 h 3694853"/>
                  <a:gd name="connsiteX81" fmla="*/ 1571413 w 3557693"/>
                  <a:gd name="connsiteY81" fmla="*/ 426720 h 3694853"/>
                  <a:gd name="connsiteX82" fmla="*/ 1540933 w 3557693"/>
                  <a:gd name="connsiteY82" fmla="*/ 416560 h 3694853"/>
                  <a:gd name="connsiteX83" fmla="*/ 1439333 w 3557693"/>
                  <a:gd name="connsiteY83" fmla="*/ 335280 h 3694853"/>
                  <a:gd name="connsiteX84" fmla="*/ 1327573 w 3557693"/>
                  <a:gd name="connsiteY84" fmla="*/ 274320 h 3694853"/>
                  <a:gd name="connsiteX85" fmla="*/ 1317413 w 3557693"/>
                  <a:gd name="connsiteY85" fmla="*/ 304800 h 3694853"/>
                  <a:gd name="connsiteX86" fmla="*/ 1429173 w 3557693"/>
                  <a:gd name="connsiteY86" fmla="*/ 396240 h 3694853"/>
                  <a:gd name="connsiteX87" fmla="*/ 1571413 w 3557693"/>
                  <a:gd name="connsiteY87" fmla="*/ 477520 h 3694853"/>
                  <a:gd name="connsiteX88" fmla="*/ 1601893 w 3557693"/>
                  <a:gd name="connsiteY88" fmla="*/ 497840 h 3694853"/>
                  <a:gd name="connsiteX89" fmla="*/ 1683173 w 3557693"/>
                  <a:gd name="connsiteY89" fmla="*/ 629920 h 3694853"/>
                  <a:gd name="connsiteX90" fmla="*/ 1764453 w 3557693"/>
                  <a:gd name="connsiteY90" fmla="*/ 731520 h 3694853"/>
                  <a:gd name="connsiteX91" fmla="*/ 1784773 w 3557693"/>
                  <a:gd name="connsiteY91" fmla="*/ 843280 h 3694853"/>
                  <a:gd name="connsiteX92" fmla="*/ 1815253 w 3557693"/>
                  <a:gd name="connsiteY92" fmla="*/ 1036320 h 3694853"/>
                  <a:gd name="connsiteX93" fmla="*/ 1876213 w 3557693"/>
                  <a:gd name="connsiteY93" fmla="*/ 1310640 h 3694853"/>
                  <a:gd name="connsiteX94" fmla="*/ 1855893 w 3557693"/>
                  <a:gd name="connsiteY94" fmla="*/ 1310640 h 3694853"/>
                  <a:gd name="connsiteX95" fmla="*/ 1591733 w 3557693"/>
                  <a:gd name="connsiteY95" fmla="*/ 1137920 h 3694853"/>
                  <a:gd name="connsiteX96" fmla="*/ 1408853 w 3557693"/>
                  <a:gd name="connsiteY96" fmla="*/ 914400 h 3694853"/>
                  <a:gd name="connsiteX97" fmla="*/ 1327573 w 3557693"/>
                  <a:gd name="connsiteY97" fmla="*/ 782320 h 3694853"/>
                  <a:gd name="connsiteX98" fmla="*/ 1307253 w 3557693"/>
                  <a:gd name="connsiteY98" fmla="*/ 619760 h 3694853"/>
                  <a:gd name="connsiteX99" fmla="*/ 1286933 w 3557693"/>
                  <a:gd name="connsiteY99" fmla="*/ 589280 h 3694853"/>
                  <a:gd name="connsiteX100" fmla="*/ 1256453 w 3557693"/>
                  <a:gd name="connsiteY100" fmla="*/ 670560 h 3694853"/>
                  <a:gd name="connsiteX101" fmla="*/ 1266613 w 3557693"/>
                  <a:gd name="connsiteY101" fmla="*/ 772160 h 3694853"/>
                  <a:gd name="connsiteX102" fmla="*/ 1185333 w 3557693"/>
                  <a:gd name="connsiteY102" fmla="*/ 690880 h 3694853"/>
                  <a:gd name="connsiteX103" fmla="*/ 1012613 w 3557693"/>
                  <a:gd name="connsiteY103" fmla="*/ 508000 h 3694853"/>
                  <a:gd name="connsiteX104" fmla="*/ 941493 w 3557693"/>
                  <a:gd name="connsiteY104" fmla="*/ 375920 h 3694853"/>
                  <a:gd name="connsiteX105" fmla="*/ 890693 w 3557693"/>
                  <a:gd name="connsiteY105" fmla="*/ 294640 h 3694853"/>
                  <a:gd name="connsiteX106" fmla="*/ 860213 w 3557693"/>
                  <a:gd name="connsiteY106" fmla="*/ 294640 h 3694853"/>
                  <a:gd name="connsiteX107" fmla="*/ 880533 w 3557693"/>
                  <a:gd name="connsiteY107" fmla="*/ 365760 h 3694853"/>
                  <a:gd name="connsiteX108" fmla="*/ 982133 w 3557693"/>
                  <a:gd name="connsiteY108" fmla="*/ 548640 h 3694853"/>
                  <a:gd name="connsiteX109" fmla="*/ 1083733 w 3557693"/>
                  <a:gd name="connsiteY109" fmla="*/ 650240 h 3694853"/>
                  <a:gd name="connsiteX110" fmla="*/ 1012613 w 3557693"/>
                  <a:gd name="connsiteY110" fmla="*/ 650240 h 3694853"/>
                  <a:gd name="connsiteX111" fmla="*/ 850053 w 3557693"/>
                  <a:gd name="connsiteY111" fmla="*/ 579120 h 3694853"/>
                  <a:gd name="connsiteX112" fmla="*/ 829733 w 3557693"/>
                  <a:gd name="connsiteY112" fmla="*/ 599440 h 3694853"/>
                  <a:gd name="connsiteX113" fmla="*/ 921173 w 3557693"/>
                  <a:gd name="connsiteY113" fmla="*/ 650240 h 3694853"/>
                  <a:gd name="connsiteX114" fmla="*/ 1073573 w 3557693"/>
                  <a:gd name="connsiteY114" fmla="*/ 711200 h 3694853"/>
                  <a:gd name="connsiteX115" fmla="*/ 1124373 w 3557693"/>
                  <a:gd name="connsiteY115" fmla="*/ 721360 h 3694853"/>
                  <a:gd name="connsiteX116" fmla="*/ 1246293 w 3557693"/>
                  <a:gd name="connsiteY116" fmla="*/ 822960 h 3694853"/>
                  <a:gd name="connsiteX117" fmla="*/ 1286933 w 3557693"/>
                  <a:gd name="connsiteY117" fmla="*/ 853440 h 3694853"/>
                  <a:gd name="connsiteX118" fmla="*/ 1398693 w 3557693"/>
                  <a:gd name="connsiteY118" fmla="*/ 985520 h 3694853"/>
                  <a:gd name="connsiteX119" fmla="*/ 1500293 w 3557693"/>
                  <a:gd name="connsiteY119" fmla="*/ 1117600 h 3694853"/>
                  <a:gd name="connsiteX120" fmla="*/ 1683173 w 3557693"/>
                  <a:gd name="connsiteY120" fmla="*/ 1290320 h 3694853"/>
                  <a:gd name="connsiteX121" fmla="*/ 1845733 w 3557693"/>
                  <a:gd name="connsiteY121" fmla="*/ 1422400 h 3694853"/>
                  <a:gd name="connsiteX122" fmla="*/ 1866053 w 3557693"/>
                  <a:gd name="connsiteY122" fmla="*/ 1473200 h 3694853"/>
                  <a:gd name="connsiteX123" fmla="*/ 1886373 w 3557693"/>
                  <a:gd name="connsiteY123" fmla="*/ 1625600 h 3694853"/>
                  <a:gd name="connsiteX124" fmla="*/ 1896533 w 3557693"/>
                  <a:gd name="connsiteY124" fmla="*/ 1717040 h 3694853"/>
                  <a:gd name="connsiteX125" fmla="*/ 1886373 w 3557693"/>
                  <a:gd name="connsiteY125" fmla="*/ 1879600 h 3694853"/>
                  <a:gd name="connsiteX126" fmla="*/ 1774613 w 3557693"/>
                  <a:gd name="connsiteY126" fmla="*/ 1828800 h 3694853"/>
                  <a:gd name="connsiteX127" fmla="*/ 1500293 w 3557693"/>
                  <a:gd name="connsiteY127" fmla="*/ 1778000 h 3694853"/>
                  <a:gd name="connsiteX128" fmla="*/ 1256453 w 3557693"/>
                  <a:gd name="connsiteY128" fmla="*/ 1706880 h 3694853"/>
                  <a:gd name="connsiteX129" fmla="*/ 900853 w 3557693"/>
                  <a:gd name="connsiteY129" fmla="*/ 1574800 h 3694853"/>
                  <a:gd name="connsiteX130" fmla="*/ 667173 w 3557693"/>
                  <a:gd name="connsiteY130" fmla="*/ 1341120 h 3694853"/>
                  <a:gd name="connsiteX131" fmla="*/ 514773 w 3557693"/>
                  <a:gd name="connsiteY131" fmla="*/ 1137920 h 3694853"/>
                  <a:gd name="connsiteX132" fmla="*/ 423333 w 3557693"/>
                  <a:gd name="connsiteY132" fmla="*/ 1036320 h 3694853"/>
                  <a:gd name="connsiteX133" fmla="*/ 362373 w 3557693"/>
                  <a:gd name="connsiteY133" fmla="*/ 1046480 h 3694853"/>
                  <a:gd name="connsiteX134" fmla="*/ 443653 w 3557693"/>
                  <a:gd name="connsiteY134" fmla="*/ 1137920 h 3694853"/>
                  <a:gd name="connsiteX135" fmla="*/ 565573 w 3557693"/>
                  <a:gd name="connsiteY135" fmla="*/ 1320800 h 3694853"/>
                  <a:gd name="connsiteX136" fmla="*/ 626533 w 3557693"/>
                  <a:gd name="connsiteY136" fmla="*/ 1402080 h 3694853"/>
                  <a:gd name="connsiteX137" fmla="*/ 555413 w 3557693"/>
                  <a:gd name="connsiteY137" fmla="*/ 1391920 h 3694853"/>
                  <a:gd name="connsiteX138" fmla="*/ 382693 w 3557693"/>
                  <a:gd name="connsiteY138" fmla="*/ 1300480 h 3694853"/>
                  <a:gd name="connsiteX139" fmla="*/ 209973 w 3557693"/>
                  <a:gd name="connsiteY139" fmla="*/ 1178560 h 3694853"/>
                  <a:gd name="connsiteX140" fmla="*/ 47413 w 3557693"/>
                  <a:gd name="connsiteY140" fmla="*/ 1046480 h 3694853"/>
                  <a:gd name="connsiteX141" fmla="*/ 6773 w 3557693"/>
                  <a:gd name="connsiteY141" fmla="*/ 1056640 h 3694853"/>
                  <a:gd name="connsiteX142" fmla="*/ 88053 w 3557693"/>
                  <a:gd name="connsiteY142" fmla="*/ 1127760 h 3694853"/>
                  <a:gd name="connsiteX143" fmla="*/ 362373 w 3557693"/>
                  <a:gd name="connsiteY143" fmla="*/ 1351280 h 3694853"/>
                  <a:gd name="connsiteX144" fmla="*/ 606213 w 3557693"/>
                  <a:gd name="connsiteY144" fmla="*/ 1463040 h 3694853"/>
                  <a:gd name="connsiteX145" fmla="*/ 707813 w 3557693"/>
                  <a:gd name="connsiteY145" fmla="*/ 1483360 h 3694853"/>
                  <a:gd name="connsiteX146" fmla="*/ 758613 w 3557693"/>
                  <a:gd name="connsiteY146" fmla="*/ 1544320 h 3694853"/>
                  <a:gd name="connsiteX147" fmla="*/ 819573 w 3557693"/>
                  <a:gd name="connsiteY147" fmla="*/ 1595120 h 3694853"/>
                  <a:gd name="connsiteX148" fmla="*/ 911013 w 3557693"/>
                  <a:gd name="connsiteY148" fmla="*/ 1645920 h 3694853"/>
                  <a:gd name="connsiteX149" fmla="*/ 1236133 w 3557693"/>
                  <a:gd name="connsiteY149" fmla="*/ 1767840 h 3694853"/>
                  <a:gd name="connsiteX150" fmla="*/ 1540933 w 3557693"/>
                  <a:gd name="connsiteY150" fmla="*/ 1879600 h 3694853"/>
                  <a:gd name="connsiteX151" fmla="*/ 1652693 w 3557693"/>
                  <a:gd name="connsiteY151" fmla="*/ 1950720 h 3694853"/>
                  <a:gd name="connsiteX152" fmla="*/ 1469813 w 3557693"/>
                  <a:gd name="connsiteY152" fmla="*/ 1920240 h 3694853"/>
                  <a:gd name="connsiteX153" fmla="*/ 1286933 w 3557693"/>
                  <a:gd name="connsiteY153" fmla="*/ 1920240 h 3694853"/>
                  <a:gd name="connsiteX154" fmla="*/ 1053253 w 3557693"/>
                  <a:gd name="connsiteY154" fmla="*/ 1899920 h 3694853"/>
                  <a:gd name="connsiteX155" fmla="*/ 809413 w 3557693"/>
                  <a:gd name="connsiteY155" fmla="*/ 1828800 h 3694853"/>
                  <a:gd name="connsiteX156" fmla="*/ 545253 w 3557693"/>
                  <a:gd name="connsiteY156" fmla="*/ 1737360 h 3694853"/>
                  <a:gd name="connsiteX157" fmla="*/ 514773 w 3557693"/>
                  <a:gd name="connsiteY157" fmla="*/ 1727200 h 3694853"/>
                  <a:gd name="connsiteX158" fmla="*/ 382693 w 3557693"/>
                  <a:gd name="connsiteY158" fmla="*/ 1635760 h 3694853"/>
                  <a:gd name="connsiteX159" fmla="*/ 342053 w 3557693"/>
                  <a:gd name="connsiteY159" fmla="*/ 1645920 h 3694853"/>
                  <a:gd name="connsiteX160" fmla="*/ 474133 w 3557693"/>
                  <a:gd name="connsiteY160" fmla="*/ 1767840 h 3694853"/>
                  <a:gd name="connsiteX161" fmla="*/ 728133 w 3557693"/>
                  <a:gd name="connsiteY161" fmla="*/ 1849120 h 3694853"/>
                  <a:gd name="connsiteX162" fmla="*/ 606213 w 3557693"/>
                  <a:gd name="connsiteY162" fmla="*/ 1849120 h 3694853"/>
                  <a:gd name="connsiteX163" fmla="*/ 474133 w 3557693"/>
                  <a:gd name="connsiteY163" fmla="*/ 1838960 h 3694853"/>
                  <a:gd name="connsiteX164" fmla="*/ 474133 w 3557693"/>
                  <a:gd name="connsiteY164" fmla="*/ 1889760 h 3694853"/>
                  <a:gd name="connsiteX165" fmla="*/ 585893 w 3557693"/>
                  <a:gd name="connsiteY165" fmla="*/ 1889760 h 3694853"/>
                  <a:gd name="connsiteX166" fmla="*/ 789093 w 3557693"/>
                  <a:gd name="connsiteY166" fmla="*/ 1889760 h 3694853"/>
                  <a:gd name="connsiteX167" fmla="*/ 992293 w 3557693"/>
                  <a:gd name="connsiteY167" fmla="*/ 1930400 h 3694853"/>
                  <a:gd name="connsiteX168" fmla="*/ 1266613 w 3557693"/>
                  <a:gd name="connsiteY168" fmla="*/ 1950720 h 3694853"/>
                  <a:gd name="connsiteX169" fmla="*/ 1520613 w 3557693"/>
                  <a:gd name="connsiteY169" fmla="*/ 1981200 h 3694853"/>
                  <a:gd name="connsiteX170" fmla="*/ 1693333 w 3557693"/>
                  <a:gd name="connsiteY170" fmla="*/ 2021840 h 3694853"/>
                  <a:gd name="connsiteX171" fmla="*/ 1744133 w 3557693"/>
                  <a:gd name="connsiteY171" fmla="*/ 2123440 h 3694853"/>
                  <a:gd name="connsiteX172" fmla="*/ 1794933 w 3557693"/>
                  <a:gd name="connsiteY172" fmla="*/ 2255520 h 3694853"/>
                  <a:gd name="connsiteX173" fmla="*/ 1805093 w 3557693"/>
                  <a:gd name="connsiteY173" fmla="*/ 2499360 h 3694853"/>
                  <a:gd name="connsiteX174" fmla="*/ 1784773 w 3557693"/>
                  <a:gd name="connsiteY174" fmla="*/ 2753360 h 3694853"/>
                  <a:gd name="connsiteX175" fmla="*/ 1733973 w 3557693"/>
                  <a:gd name="connsiteY175" fmla="*/ 3048000 h 3694853"/>
                  <a:gd name="connsiteX176" fmla="*/ 1683173 w 3557693"/>
                  <a:gd name="connsiteY176" fmla="*/ 3342640 h 3694853"/>
                  <a:gd name="connsiteX177" fmla="*/ 1632373 w 3557693"/>
                  <a:gd name="connsiteY177" fmla="*/ 3586480 h 3694853"/>
                  <a:gd name="connsiteX178" fmla="*/ 1825413 w 3557693"/>
                  <a:gd name="connsiteY178" fmla="*/ 3667760 h 3694853"/>
                  <a:gd name="connsiteX179" fmla="*/ 2120053 w 3557693"/>
                  <a:gd name="connsiteY179" fmla="*/ 3677920 h 3694853"/>
                  <a:gd name="connsiteX180" fmla="*/ 2191173 w 3557693"/>
                  <a:gd name="connsiteY180" fmla="*/ 3627120 h 3694853"/>
                  <a:gd name="connsiteX181" fmla="*/ 2181013 w 3557693"/>
                  <a:gd name="connsiteY181" fmla="*/ 3271520 h 3694853"/>
                  <a:gd name="connsiteX182" fmla="*/ 2159909 w 3557693"/>
                  <a:gd name="connsiteY182" fmla="*/ 2497049 h 3694853"/>
                  <a:gd name="connsiteX0" fmla="*/ 2150533 w 3557693"/>
                  <a:gd name="connsiteY0" fmla="*/ 2387600 h 3694853"/>
                  <a:gd name="connsiteX1" fmla="*/ 2302933 w 3557693"/>
                  <a:gd name="connsiteY1" fmla="*/ 2103120 h 3694853"/>
                  <a:gd name="connsiteX2" fmla="*/ 2628053 w 3557693"/>
                  <a:gd name="connsiteY2" fmla="*/ 1838960 h 3694853"/>
                  <a:gd name="connsiteX3" fmla="*/ 3014133 w 3557693"/>
                  <a:gd name="connsiteY3" fmla="*/ 1615440 h 3694853"/>
                  <a:gd name="connsiteX4" fmla="*/ 3288453 w 3557693"/>
                  <a:gd name="connsiteY4" fmla="*/ 1503680 h 3694853"/>
                  <a:gd name="connsiteX5" fmla="*/ 3471333 w 3557693"/>
                  <a:gd name="connsiteY5" fmla="*/ 1391920 h 3694853"/>
                  <a:gd name="connsiteX6" fmla="*/ 3552613 w 3557693"/>
                  <a:gd name="connsiteY6" fmla="*/ 1280160 h 3694853"/>
                  <a:gd name="connsiteX7" fmla="*/ 3501813 w 3557693"/>
                  <a:gd name="connsiteY7" fmla="*/ 1270000 h 3694853"/>
                  <a:gd name="connsiteX8" fmla="*/ 3430693 w 3557693"/>
                  <a:gd name="connsiteY8" fmla="*/ 1371600 h 3694853"/>
                  <a:gd name="connsiteX9" fmla="*/ 3237653 w 3557693"/>
                  <a:gd name="connsiteY9" fmla="*/ 1473200 h 3694853"/>
                  <a:gd name="connsiteX10" fmla="*/ 2922693 w 3557693"/>
                  <a:gd name="connsiteY10" fmla="*/ 1605280 h 3694853"/>
                  <a:gd name="connsiteX11" fmla="*/ 2892213 w 3557693"/>
                  <a:gd name="connsiteY11" fmla="*/ 1595120 h 3694853"/>
                  <a:gd name="connsiteX12" fmla="*/ 2922693 w 3557693"/>
                  <a:gd name="connsiteY12" fmla="*/ 1483360 h 3694853"/>
                  <a:gd name="connsiteX13" fmla="*/ 2983653 w 3557693"/>
                  <a:gd name="connsiteY13" fmla="*/ 1320800 h 3694853"/>
                  <a:gd name="connsiteX14" fmla="*/ 2983653 w 3557693"/>
                  <a:gd name="connsiteY14" fmla="*/ 1270000 h 3694853"/>
                  <a:gd name="connsiteX15" fmla="*/ 2932853 w 3557693"/>
                  <a:gd name="connsiteY15" fmla="*/ 1280160 h 3694853"/>
                  <a:gd name="connsiteX16" fmla="*/ 2902373 w 3557693"/>
                  <a:gd name="connsiteY16" fmla="*/ 1361440 h 3694853"/>
                  <a:gd name="connsiteX17" fmla="*/ 2821093 w 3557693"/>
                  <a:gd name="connsiteY17" fmla="*/ 1584960 h 3694853"/>
                  <a:gd name="connsiteX18" fmla="*/ 2790613 w 3557693"/>
                  <a:gd name="connsiteY18" fmla="*/ 1666240 h 3694853"/>
                  <a:gd name="connsiteX19" fmla="*/ 2668693 w 3557693"/>
                  <a:gd name="connsiteY19" fmla="*/ 1737360 h 3694853"/>
                  <a:gd name="connsiteX20" fmla="*/ 2475653 w 3557693"/>
                  <a:gd name="connsiteY20" fmla="*/ 1838960 h 3694853"/>
                  <a:gd name="connsiteX21" fmla="*/ 2374053 w 3557693"/>
                  <a:gd name="connsiteY21" fmla="*/ 1899920 h 3694853"/>
                  <a:gd name="connsiteX22" fmla="*/ 2231813 w 3557693"/>
                  <a:gd name="connsiteY22" fmla="*/ 2011680 h 3694853"/>
                  <a:gd name="connsiteX23" fmla="*/ 2313093 w 3557693"/>
                  <a:gd name="connsiteY23" fmla="*/ 1666240 h 3694853"/>
                  <a:gd name="connsiteX24" fmla="*/ 2384213 w 3557693"/>
                  <a:gd name="connsiteY24" fmla="*/ 1280160 h 3694853"/>
                  <a:gd name="connsiteX25" fmla="*/ 2597573 w 3557693"/>
                  <a:gd name="connsiteY25" fmla="*/ 1056640 h 3694853"/>
                  <a:gd name="connsiteX26" fmla="*/ 2668693 w 3557693"/>
                  <a:gd name="connsiteY26" fmla="*/ 894080 h 3694853"/>
                  <a:gd name="connsiteX27" fmla="*/ 2628053 w 3557693"/>
                  <a:gd name="connsiteY27" fmla="*/ 894080 h 3694853"/>
                  <a:gd name="connsiteX28" fmla="*/ 2567093 w 3557693"/>
                  <a:gd name="connsiteY28" fmla="*/ 1026160 h 3694853"/>
                  <a:gd name="connsiteX29" fmla="*/ 2414693 w 3557693"/>
                  <a:gd name="connsiteY29" fmla="*/ 1148080 h 3694853"/>
                  <a:gd name="connsiteX30" fmla="*/ 2465493 w 3557693"/>
                  <a:gd name="connsiteY30" fmla="*/ 975360 h 3694853"/>
                  <a:gd name="connsiteX31" fmla="*/ 2546773 w 3557693"/>
                  <a:gd name="connsiteY31" fmla="*/ 680720 h 3694853"/>
                  <a:gd name="connsiteX32" fmla="*/ 2648373 w 3557693"/>
                  <a:gd name="connsiteY32" fmla="*/ 589280 h 3694853"/>
                  <a:gd name="connsiteX33" fmla="*/ 2729653 w 3557693"/>
                  <a:gd name="connsiteY33" fmla="*/ 497840 h 3694853"/>
                  <a:gd name="connsiteX34" fmla="*/ 2739813 w 3557693"/>
                  <a:gd name="connsiteY34" fmla="*/ 447040 h 3694853"/>
                  <a:gd name="connsiteX35" fmla="*/ 2699173 w 3557693"/>
                  <a:gd name="connsiteY35" fmla="*/ 467360 h 3694853"/>
                  <a:gd name="connsiteX36" fmla="*/ 2628053 w 3557693"/>
                  <a:gd name="connsiteY36" fmla="*/ 548640 h 3694853"/>
                  <a:gd name="connsiteX37" fmla="*/ 2567093 w 3557693"/>
                  <a:gd name="connsiteY37" fmla="*/ 579120 h 3694853"/>
                  <a:gd name="connsiteX38" fmla="*/ 2678853 w 3557693"/>
                  <a:gd name="connsiteY38" fmla="*/ 274320 h 3694853"/>
                  <a:gd name="connsiteX39" fmla="*/ 2729653 w 3557693"/>
                  <a:gd name="connsiteY39" fmla="*/ 40640 h 3694853"/>
                  <a:gd name="connsiteX40" fmla="*/ 2689013 w 3557693"/>
                  <a:gd name="connsiteY40" fmla="*/ 30480 h 3694853"/>
                  <a:gd name="connsiteX41" fmla="*/ 2668693 w 3557693"/>
                  <a:gd name="connsiteY41" fmla="*/ 142240 h 3694853"/>
                  <a:gd name="connsiteX42" fmla="*/ 2617893 w 3557693"/>
                  <a:gd name="connsiteY42" fmla="*/ 314960 h 3694853"/>
                  <a:gd name="connsiteX43" fmla="*/ 2597573 w 3557693"/>
                  <a:gd name="connsiteY43" fmla="*/ 314960 h 3694853"/>
                  <a:gd name="connsiteX44" fmla="*/ 2556933 w 3557693"/>
                  <a:gd name="connsiteY44" fmla="*/ 172720 h 3694853"/>
                  <a:gd name="connsiteX45" fmla="*/ 2526453 w 3557693"/>
                  <a:gd name="connsiteY45" fmla="*/ 81280 h 3694853"/>
                  <a:gd name="connsiteX46" fmla="*/ 2495973 w 3557693"/>
                  <a:gd name="connsiteY46" fmla="*/ 111760 h 3694853"/>
                  <a:gd name="connsiteX47" fmla="*/ 2516293 w 3557693"/>
                  <a:gd name="connsiteY47" fmla="*/ 172720 h 3694853"/>
                  <a:gd name="connsiteX48" fmla="*/ 2546773 w 3557693"/>
                  <a:gd name="connsiteY48" fmla="*/ 284480 h 3694853"/>
                  <a:gd name="connsiteX49" fmla="*/ 2567093 w 3557693"/>
                  <a:gd name="connsiteY49" fmla="*/ 375920 h 3694853"/>
                  <a:gd name="connsiteX50" fmla="*/ 2577253 w 3557693"/>
                  <a:gd name="connsiteY50" fmla="*/ 406400 h 3694853"/>
                  <a:gd name="connsiteX51" fmla="*/ 2495973 w 3557693"/>
                  <a:gd name="connsiteY51" fmla="*/ 640080 h 3694853"/>
                  <a:gd name="connsiteX52" fmla="*/ 2424853 w 3557693"/>
                  <a:gd name="connsiteY52" fmla="*/ 894080 h 3694853"/>
                  <a:gd name="connsiteX53" fmla="*/ 2363893 w 3557693"/>
                  <a:gd name="connsiteY53" fmla="*/ 863600 h 3694853"/>
                  <a:gd name="connsiteX54" fmla="*/ 2262293 w 3557693"/>
                  <a:gd name="connsiteY54" fmla="*/ 690880 h 3694853"/>
                  <a:gd name="connsiteX55" fmla="*/ 2221653 w 3557693"/>
                  <a:gd name="connsiteY55" fmla="*/ 609600 h 3694853"/>
                  <a:gd name="connsiteX56" fmla="*/ 2201333 w 3557693"/>
                  <a:gd name="connsiteY56" fmla="*/ 640080 h 3694853"/>
                  <a:gd name="connsiteX57" fmla="*/ 2241973 w 3557693"/>
                  <a:gd name="connsiteY57" fmla="*/ 741680 h 3694853"/>
                  <a:gd name="connsiteX58" fmla="*/ 2302933 w 3557693"/>
                  <a:gd name="connsiteY58" fmla="*/ 853440 h 3694853"/>
                  <a:gd name="connsiteX59" fmla="*/ 2353733 w 3557693"/>
                  <a:gd name="connsiteY59" fmla="*/ 934720 h 3694853"/>
                  <a:gd name="connsiteX60" fmla="*/ 2384213 w 3557693"/>
                  <a:gd name="connsiteY60" fmla="*/ 965200 h 3694853"/>
                  <a:gd name="connsiteX61" fmla="*/ 2363893 w 3557693"/>
                  <a:gd name="connsiteY61" fmla="*/ 1076960 h 3694853"/>
                  <a:gd name="connsiteX62" fmla="*/ 2262293 w 3557693"/>
                  <a:gd name="connsiteY62" fmla="*/ 1422400 h 3694853"/>
                  <a:gd name="connsiteX63" fmla="*/ 2211493 w 3557693"/>
                  <a:gd name="connsiteY63" fmla="*/ 1676400 h 3694853"/>
                  <a:gd name="connsiteX64" fmla="*/ 2160693 w 3557693"/>
                  <a:gd name="connsiteY64" fmla="*/ 1818640 h 3694853"/>
                  <a:gd name="connsiteX65" fmla="*/ 2089573 w 3557693"/>
                  <a:gd name="connsiteY65" fmla="*/ 1838960 h 3694853"/>
                  <a:gd name="connsiteX66" fmla="*/ 2048933 w 3557693"/>
                  <a:gd name="connsiteY66" fmla="*/ 1686560 h 3694853"/>
                  <a:gd name="connsiteX67" fmla="*/ 1957493 w 3557693"/>
                  <a:gd name="connsiteY67" fmla="*/ 1351280 h 3694853"/>
                  <a:gd name="connsiteX68" fmla="*/ 1845733 w 3557693"/>
                  <a:gd name="connsiteY68" fmla="*/ 894080 h 3694853"/>
                  <a:gd name="connsiteX69" fmla="*/ 1805093 w 3557693"/>
                  <a:gd name="connsiteY69" fmla="*/ 436880 h 3694853"/>
                  <a:gd name="connsiteX70" fmla="*/ 1815253 w 3557693"/>
                  <a:gd name="connsiteY70" fmla="*/ 254000 h 3694853"/>
                  <a:gd name="connsiteX71" fmla="*/ 1774613 w 3557693"/>
                  <a:gd name="connsiteY71" fmla="*/ 213360 h 3694853"/>
                  <a:gd name="connsiteX72" fmla="*/ 1764453 w 3557693"/>
                  <a:gd name="connsiteY72" fmla="*/ 365760 h 3694853"/>
                  <a:gd name="connsiteX73" fmla="*/ 1764453 w 3557693"/>
                  <a:gd name="connsiteY73" fmla="*/ 558800 h 3694853"/>
                  <a:gd name="connsiteX74" fmla="*/ 1774613 w 3557693"/>
                  <a:gd name="connsiteY74" fmla="*/ 670560 h 3694853"/>
                  <a:gd name="connsiteX75" fmla="*/ 1733973 w 3557693"/>
                  <a:gd name="connsiteY75" fmla="*/ 609600 h 3694853"/>
                  <a:gd name="connsiteX76" fmla="*/ 1622213 w 3557693"/>
                  <a:gd name="connsiteY76" fmla="*/ 406400 h 3694853"/>
                  <a:gd name="connsiteX77" fmla="*/ 1571413 w 3557693"/>
                  <a:gd name="connsiteY77" fmla="*/ 142240 h 3694853"/>
                  <a:gd name="connsiteX78" fmla="*/ 1540933 w 3557693"/>
                  <a:gd name="connsiteY78" fmla="*/ 60960 h 3694853"/>
                  <a:gd name="connsiteX79" fmla="*/ 1520613 w 3557693"/>
                  <a:gd name="connsiteY79" fmla="*/ 121920 h 3694853"/>
                  <a:gd name="connsiteX80" fmla="*/ 1551093 w 3557693"/>
                  <a:gd name="connsiteY80" fmla="*/ 365760 h 3694853"/>
                  <a:gd name="connsiteX81" fmla="*/ 1571413 w 3557693"/>
                  <a:gd name="connsiteY81" fmla="*/ 426720 h 3694853"/>
                  <a:gd name="connsiteX82" fmla="*/ 1540933 w 3557693"/>
                  <a:gd name="connsiteY82" fmla="*/ 416560 h 3694853"/>
                  <a:gd name="connsiteX83" fmla="*/ 1439333 w 3557693"/>
                  <a:gd name="connsiteY83" fmla="*/ 335280 h 3694853"/>
                  <a:gd name="connsiteX84" fmla="*/ 1327573 w 3557693"/>
                  <a:gd name="connsiteY84" fmla="*/ 274320 h 3694853"/>
                  <a:gd name="connsiteX85" fmla="*/ 1317413 w 3557693"/>
                  <a:gd name="connsiteY85" fmla="*/ 304800 h 3694853"/>
                  <a:gd name="connsiteX86" fmla="*/ 1429173 w 3557693"/>
                  <a:gd name="connsiteY86" fmla="*/ 396240 h 3694853"/>
                  <a:gd name="connsiteX87" fmla="*/ 1571413 w 3557693"/>
                  <a:gd name="connsiteY87" fmla="*/ 477520 h 3694853"/>
                  <a:gd name="connsiteX88" fmla="*/ 1601893 w 3557693"/>
                  <a:gd name="connsiteY88" fmla="*/ 497840 h 3694853"/>
                  <a:gd name="connsiteX89" fmla="*/ 1683173 w 3557693"/>
                  <a:gd name="connsiteY89" fmla="*/ 629920 h 3694853"/>
                  <a:gd name="connsiteX90" fmla="*/ 1764453 w 3557693"/>
                  <a:gd name="connsiteY90" fmla="*/ 731520 h 3694853"/>
                  <a:gd name="connsiteX91" fmla="*/ 1784773 w 3557693"/>
                  <a:gd name="connsiteY91" fmla="*/ 843280 h 3694853"/>
                  <a:gd name="connsiteX92" fmla="*/ 1815253 w 3557693"/>
                  <a:gd name="connsiteY92" fmla="*/ 1036320 h 3694853"/>
                  <a:gd name="connsiteX93" fmla="*/ 1876213 w 3557693"/>
                  <a:gd name="connsiteY93" fmla="*/ 1310640 h 3694853"/>
                  <a:gd name="connsiteX94" fmla="*/ 1855893 w 3557693"/>
                  <a:gd name="connsiteY94" fmla="*/ 1310640 h 3694853"/>
                  <a:gd name="connsiteX95" fmla="*/ 1591733 w 3557693"/>
                  <a:gd name="connsiteY95" fmla="*/ 1137920 h 3694853"/>
                  <a:gd name="connsiteX96" fmla="*/ 1408853 w 3557693"/>
                  <a:gd name="connsiteY96" fmla="*/ 914400 h 3694853"/>
                  <a:gd name="connsiteX97" fmla="*/ 1327573 w 3557693"/>
                  <a:gd name="connsiteY97" fmla="*/ 782320 h 3694853"/>
                  <a:gd name="connsiteX98" fmla="*/ 1307253 w 3557693"/>
                  <a:gd name="connsiteY98" fmla="*/ 619760 h 3694853"/>
                  <a:gd name="connsiteX99" fmla="*/ 1286933 w 3557693"/>
                  <a:gd name="connsiteY99" fmla="*/ 589280 h 3694853"/>
                  <a:gd name="connsiteX100" fmla="*/ 1256453 w 3557693"/>
                  <a:gd name="connsiteY100" fmla="*/ 670560 h 3694853"/>
                  <a:gd name="connsiteX101" fmla="*/ 1266613 w 3557693"/>
                  <a:gd name="connsiteY101" fmla="*/ 772160 h 3694853"/>
                  <a:gd name="connsiteX102" fmla="*/ 1185333 w 3557693"/>
                  <a:gd name="connsiteY102" fmla="*/ 690880 h 3694853"/>
                  <a:gd name="connsiteX103" fmla="*/ 1012613 w 3557693"/>
                  <a:gd name="connsiteY103" fmla="*/ 508000 h 3694853"/>
                  <a:gd name="connsiteX104" fmla="*/ 941493 w 3557693"/>
                  <a:gd name="connsiteY104" fmla="*/ 375920 h 3694853"/>
                  <a:gd name="connsiteX105" fmla="*/ 890693 w 3557693"/>
                  <a:gd name="connsiteY105" fmla="*/ 294640 h 3694853"/>
                  <a:gd name="connsiteX106" fmla="*/ 860213 w 3557693"/>
                  <a:gd name="connsiteY106" fmla="*/ 294640 h 3694853"/>
                  <a:gd name="connsiteX107" fmla="*/ 880533 w 3557693"/>
                  <a:gd name="connsiteY107" fmla="*/ 365760 h 3694853"/>
                  <a:gd name="connsiteX108" fmla="*/ 982133 w 3557693"/>
                  <a:gd name="connsiteY108" fmla="*/ 548640 h 3694853"/>
                  <a:gd name="connsiteX109" fmla="*/ 1083733 w 3557693"/>
                  <a:gd name="connsiteY109" fmla="*/ 650240 h 3694853"/>
                  <a:gd name="connsiteX110" fmla="*/ 1012613 w 3557693"/>
                  <a:gd name="connsiteY110" fmla="*/ 650240 h 3694853"/>
                  <a:gd name="connsiteX111" fmla="*/ 850053 w 3557693"/>
                  <a:gd name="connsiteY111" fmla="*/ 579120 h 3694853"/>
                  <a:gd name="connsiteX112" fmla="*/ 829733 w 3557693"/>
                  <a:gd name="connsiteY112" fmla="*/ 599440 h 3694853"/>
                  <a:gd name="connsiteX113" fmla="*/ 921173 w 3557693"/>
                  <a:gd name="connsiteY113" fmla="*/ 650240 h 3694853"/>
                  <a:gd name="connsiteX114" fmla="*/ 1073573 w 3557693"/>
                  <a:gd name="connsiteY114" fmla="*/ 711200 h 3694853"/>
                  <a:gd name="connsiteX115" fmla="*/ 1124373 w 3557693"/>
                  <a:gd name="connsiteY115" fmla="*/ 721360 h 3694853"/>
                  <a:gd name="connsiteX116" fmla="*/ 1246293 w 3557693"/>
                  <a:gd name="connsiteY116" fmla="*/ 822960 h 3694853"/>
                  <a:gd name="connsiteX117" fmla="*/ 1286933 w 3557693"/>
                  <a:gd name="connsiteY117" fmla="*/ 853440 h 3694853"/>
                  <a:gd name="connsiteX118" fmla="*/ 1398693 w 3557693"/>
                  <a:gd name="connsiteY118" fmla="*/ 985520 h 3694853"/>
                  <a:gd name="connsiteX119" fmla="*/ 1500293 w 3557693"/>
                  <a:gd name="connsiteY119" fmla="*/ 1117600 h 3694853"/>
                  <a:gd name="connsiteX120" fmla="*/ 1683173 w 3557693"/>
                  <a:gd name="connsiteY120" fmla="*/ 1290320 h 3694853"/>
                  <a:gd name="connsiteX121" fmla="*/ 1845733 w 3557693"/>
                  <a:gd name="connsiteY121" fmla="*/ 1422400 h 3694853"/>
                  <a:gd name="connsiteX122" fmla="*/ 1866053 w 3557693"/>
                  <a:gd name="connsiteY122" fmla="*/ 1473200 h 3694853"/>
                  <a:gd name="connsiteX123" fmla="*/ 1886373 w 3557693"/>
                  <a:gd name="connsiteY123" fmla="*/ 1625600 h 3694853"/>
                  <a:gd name="connsiteX124" fmla="*/ 1896533 w 3557693"/>
                  <a:gd name="connsiteY124" fmla="*/ 1717040 h 3694853"/>
                  <a:gd name="connsiteX125" fmla="*/ 1886373 w 3557693"/>
                  <a:gd name="connsiteY125" fmla="*/ 1879600 h 3694853"/>
                  <a:gd name="connsiteX126" fmla="*/ 1774613 w 3557693"/>
                  <a:gd name="connsiteY126" fmla="*/ 1828800 h 3694853"/>
                  <a:gd name="connsiteX127" fmla="*/ 1500293 w 3557693"/>
                  <a:gd name="connsiteY127" fmla="*/ 1778000 h 3694853"/>
                  <a:gd name="connsiteX128" fmla="*/ 1256453 w 3557693"/>
                  <a:gd name="connsiteY128" fmla="*/ 1706880 h 3694853"/>
                  <a:gd name="connsiteX129" fmla="*/ 900853 w 3557693"/>
                  <a:gd name="connsiteY129" fmla="*/ 1574800 h 3694853"/>
                  <a:gd name="connsiteX130" fmla="*/ 667173 w 3557693"/>
                  <a:gd name="connsiteY130" fmla="*/ 1341120 h 3694853"/>
                  <a:gd name="connsiteX131" fmla="*/ 514773 w 3557693"/>
                  <a:gd name="connsiteY131" fmla="*/ 1137920 h 3694853"/>
                  <a:gd name="connsiteX132" fmla="*/ 423333 w 3557693"/>
                  <a:gd name="connsiteY132" fmla="*/ 1036320 h 3694853"/>
                  <a:gd name="connsiteX133" fmla="*/ 362373 w 3557693"/>
                  <a:gd name="connsiteY133" fmla="*/ 1046480 h 3694853"/>
                  <a:gd name="connsiteX134" fmla="*/ 443653 w 3557693"/>
                  <a:gd name="connsiteY134" fmla="*/ 1137920 h 3694853"/>
                  <a:gd name="connsiteX135" fmla="*/ 565573 w 3557693"/>
                  <a:gd name="connsiteY135" fmla="*/ 1320800 h 3694853"/>
                  <a:gd name="connsiteX136" fmla="*/ 626533 w 3557693"/>
                  <a:gd name="connsiteY136" fmla="*/ 1402080 h 3694853"/>
                  <a:gd name="connsiteX137" fmla="*/ 555413 w 3557693"/>
                  <a:gd name="connsiteY137" fmla="*/ 1391920 h 3694853"/>
                  <a:gd name="connsiteX138" fmla="*/ 382693 w 3557693"/>
                  <a:gd name="connsiteY138" fmla="*/ 1300480 h 3694853"/>
                  <a:gd name="connsiteX139" fmla="*/ 209973 w 3557693"/>
                  <a:gd name="connsiteY139" fmla="*/ 1178560 h 3694853"/>
                  <a:gd name="connsiteX140" fmla="*/ 47413 w 3557693"/>
                  <a:gd name="connsiteY140" fmla="*/ 1046480 h 3694853"/>
                  <a:gd name="connsiteX141" fmla="*/ 6773 w 3557693"/>
                  <a:gd name="connsiteY141" fmla="*/ 1056640 h 3694853"/>
                  <a:gd name="connsiteX142" fmla="*/ 88053 w 3557693"/>
                  <a:gd name="connsiteY142" fmla="*/ 1127760 h 3694853"/>
                  <a:gd name="connsiteX143" fmla="*/ 362373 w 3557693"/>
                  <a:gd name="connsiteY143" fmla="*/ 1351280 h 3694853"/>
                  <a:gd name="connsiteX144" fmla="*/ 606213 w 3557693"/>
                  <a:gd name="connsiteY144" fmla="*/ 1463040 h 3694853"/>
                  <a:gd name="connsiteX145" fmla="*/ 707813 w 3557693"/>
                  <a:gd name="connsiteY145" fmla="*/ 1483360 h 3694853"/>
                  <a:gd name="connsiteX146" fmla="*/ 758613 w 3557693"/>
                  <a:gd name="connsiteY146" fmla="*/ 1544320 h 3694853"/>
                  <a:gd name="connsiteX147" fmla="*/ 819573 w 3557693"/>
                  <a:gd name="connsiteY147" fmla="*/ 1595120 h 3694853"/>
                  <a:gd name="connsiteX148" fmla="*/ 911013 w 3557693"/>
                  <a:gd name="connsiteY148" fmla="*/ 1645920 h 3694853"/>
                  <a:gd name="connsiteX149" fmla="*/ 1236133 w 3557693"/>
                  <a:gd name="connsiteY149" fmla="*/ 1767840 h 3694853"/>
                  <a:gd name="connsiteX150" fmla="*/ 1540933 w 3557693"/>
                  <a:gd name="connsiteY150" fmla="*/ 1879600 h 3694853"/>
                  <a:gd name="connsiteX151" fmla="*/ 1652693 w 3557693"/>
                  <a:gd name="connsiteY151" fmla="*/ 1950720 h 3694853"/>
                  <a:gd name="connsiteX152" fmla="*/ 1469813 w 3557693"/>
                  <a:gd name="connsiteY152" fmla="*/ 1920240 h 3694853"/>
                  <a:gd name="connsiteX153" fmla="*/ 1286933 w 3557693"/>
                  <a:gd name="connsiteY153" fmla="*/ 1920240 h 3694853"/>
                  <a:gd name="connsiteX154" fmla="*/ 1053253 w 3557693"/>
                  <a:gd name="connsiteY154" fmla="*/ 1899920 h 3694853"/>
                  <a:gd name="connsiteX155" fmla="*/ 809413 w 3557693"/>
                  <a:gd name="connsiteY155" fmla="*/ 1828800 h 3694853"/>
                  <a:gd name="connsiteX156" fmla="*/ 545253 w 3557693"/>
                  <a:gd name="connsiteY156" fmla="*/ 1737360 h 3694853"/>
                  <a:gd name="connsiteX157" fmla="*/ 514773 w 3557693"/>
                  <a:gd name="connsiteY157" fmla="*/ 1727200 h 3694853"/>
                  <a:gd name="connsiteX158" fmla="*/ 382693 w 3557693"/>
                  <a:gd name="connsiteY158" fmla="*/ 1635760 h 3694853"/>
                  <a:gd name="connsiteX159" fmla="*/ 342053 w 3557693"/>
                  <a:gd name="connsiteY159" fmla="*/ 1645920 h 3694853"/>
                  <a:gd name="connsiteX160" fmla="*/ 474133 w 3557693"/>
                  <a:gd name="connsiteY160" fmla="*/ 1767840 h 3694853"/>
                  <a:gd name="connsiteX161" fmla="*/ 728133 w 3557693"/>
                  <a:gd name="connsiteY161" fmla="*/ 1849120 h 3694853"/>
                  <a:gd name="connsiteX162" fmla="*/ 606213 w 3557693"/>
                  <a:gd name="connsiteY162" fmla="*/ 1849120 h 3694853"/>
                  <a:gd name="connsiteX163" fmla="*/ 474133 w 3557693"/>
                  <a:gd name="connsiteY163" fmla="*/ 1838960 h 3694853"/>
                  <a:gd name="connsiteX164" fmla="*/ 474133 w 3557693"/>
                  <a:gd name="connsiteY164" fmla="*/ 1889760 h 3694853"/>
                  <a:gd name="connsiteX165" fmla="*/ 585893 w 3557693"/>
                  <a:gd name="connsiteY165" fmla="*/ 1889760 h 3694853"/>
                  <a:gd name="connsiteX166" fmla="*/ 789093 w 3557693"/>
                  <a:gd name="connsiteY166" fmla="*/ 1889760 h 3694853"/>
                  <a:gd name="connsiteX167" fmla="*/ 992293 w 3557693"/>
                  <a:gd name="connsiteY167" fmla="*/ 1930400 h 3694853"/>
                  <a:gd name="connsiteX168" fmla="*/ 1266613 w 3557693"/>
                  <a:gd name="connsiteY168" fmla="*/ 1950720 h 3694853"/>
                  <a:gd name="connsiteX169" fmla="*/ 1520613 w 3557693"/>
                  <a:gd name="connsiteY169" fmla="*/ 1981200 h 3694853"/>
                  <a:gd name="connsiteX170" fmla="*/ 1693333 w 3557693"/>
                  <a:gd name="connsiteY170" fmla="*/ 2021840 h 3694853"/>
                  <a:gd name="connsiteX171" fmla="*/ 1744133 w 3557693"/>
                  <a:gd name="connsiteY171" fmla="*/ 2123440 h 3694853"/>
                  <a:gd name="connsiteX172" fmla="*/ 1794933 w 3557693"/>
                  <a:gd name="connsiteY172" fmla="*/ 2255520 h 3694853"/>
                  <a:gd name="connsiteX173" fmla="*/ 1805093 w 3557693"/>
                  <a:gd name="connsiteY173" fmla="*/ 2499360 h 3694853"/>
                  <a:gd name="connsiteX174" fmla="*/ 1784773 w 3557693"/>
                  <a:gd name="connsiteY174" fmla="*/ 2753360 h 3694853"/>
                  <a:gd name="connsiteX175" fmla="*/ 1733973 w 3557693"/>
                  <a:gd name="connsiteY175" fmla="*/ 3048000 h 3694853"/>
                  <a:gd name="connsiteX176" fmla="*/ 1683173 w 3557693"/>
                  <a:gd name="connsiteY176" fmla="*/ 3342640 h 3694853"/>
                  <a:gd name="connsiteX177" fmla="*/ 1632373 w 3557693"/>
                  <a:gd name="connsiteY177" fmla="*/ 3586480 h 3694853"/>
                  <a:gd name="connsiteX178" fmla="*/ 1825413 w 3557693"/>
                  <a:gd name="connsiteY178" fmla="*/ 3667760 h 3694853"/>
                  <a:gd name="connsiteX179" fmla="*/ 2120053 w 3557693"/>
                  <a:gd name="connsiteY179" fmla="*/ 3677920 h 3694853"/>
                  <a:gd name="connsiteX180" fmla="*/ 2191173 w 3557693"/>
                  <a:gd name="connsiteY180" fmla="*/ 3627120 h 3694853"/>
                  <a:gd name="connsiteX181" fmla="*/ 2181013 w 3557693"/>
                  <a:gd name="connsiteY181" fmla="*/ 3271520 h 3694853"/>
                  <a:gd name="connsiteX182" fmla="*/ 2159909 w 3557693"/>
                  <a:gd name="connsiteY182" fmla="*/ 2425041 h 3694853"/>
                  <a:gd name="connsiteX0" fmla="*/ 2150533 w 3557693"/>
                  <a:gd name="connsiteY0" fmla="*/ 2387600 h 3694853"/>
                  <a:gd name="connsiteX1" fmla="*/ 2302933 w 3557693"/>
                  <a:gd name="connsiteY1" fmla="*/ 2103120 h 3694853"/>
                  <a:gd name="connsiteX2" fmla="*/ 2628053 w 3557693"/>
                  <a:gd name="connsiteY2" fmla="*/ 1838960 h 3694853"/>
                  <a:gd name="connsiteX3" fmla="*/ 3014133 w 3557693"/>
                  <a:gd name="connsiteY3" fmla="*/ 1615440 h 3694853"/>
                  <a:gd name="connsiteX4" fmla="*/ 3288453 w 3557693"/>
                  <a:gd name="connsiteY4" fmla="*/ 1503680 h 3694853"/>
                  <a:gd name="connsiteX5" fmla="*/ 3471333 w 3557693"/>
                  <a:gd name="connsiteY5" fmla="*/ 1391920 h 3694853"/>
                  <a:gd name="connsiteX6" fmla="*/ 3552613 w 3557693"/>
                  <a:gd name="connsiteY6" fmla="*/ 1280160 h 3694853"/>
                  <a:gd name="connsiteX7" fmla="*/ 3501813 w 3557693"/>
                  <a:gd name="connsiteY7" fmla="*/ 1270000 h 3694853"/>
                  <a:gd name="connsiteX8" fmla="*/ 3430693 w 3557693"/>
                  <a:gd name="connsiteY8" fmla="*/ 1371600 h 3694853"/>
                  <a:gd name="connsiteX9" fmla="*/ 3237653 w 3557693"/>
                  <a:gd name="connsiteY9" fmla="*/ 1473200 h 3694853"/>
                  <a:gd name="connsiteX10" fmla="*/ 2922693 w 3557693"/>
                  <a:gd name="connsiteY10" fmla="*/ 1605280 h 3694853"/>
                  <a:gd name="connsiteX11" fmla="*/ 2892213 w 3557693"/>
                  <a:gd name="connsiteY11" fmla="*/ 1595120 h 3694853"/>
                  <a:gd name="connsiteX12" fmla="*/ 2922693 w 3557693"/>
                  <a:gd name="connsiteY12" fmla="*/ 1483360 h 3694853"/>
                  <a:gd name="connsiteX13" fmla="*/ 2983653 w 3557693"/>
                  <a:gd name="connsiteY13" fmla="*/ 1320800 h 3694853"/>
                  <a:gd name="connsiteX14" fmla="*/ 2983653 w 3557693"/>
                  <a:gd name="connsiteY14" fmla="*/ 1270000 h 3694853"/>
                  <a:gd name="connsiteX15" fmla="*/ 2932853 w 3557693"/>
                  <a:gd name="connsiteY15" fmla="*/ 1280160 h 3694853"/>
                  <a:gd name="connsiteX16" fmla="*/ 2902373 w 3557693"/>
                  <a:gd name="connsiteY16" fmla="*/ 1361440 h 3694853"/>
                  <a:gd name="connsiteX17" fmla="*/ 2821093 w 3557693"/>
                  <a:gd name="connsiteY17" fmla="*/ 1584960 h 3694853"/>
                  <a:gd name="connsiteX18" fmla="*/ 2790613 w 3557693"/>
                  <a:gd name="connsiteY18" fmla="*/ 1666240 h 3694853"/>
                  <a:gd name="connsiteX19" fmla="*/ 2668693 w 3557693"/>
                  <a:gd name="connsiteY19" fmla="*/ 1737360 h 3694853"/>
                  <a:gd name="connsiteX20" fmla="*/ 2475653 w 3557693"/>
                  <a:gd name="connsiteY20" fmla="*/ 1838960 h 3694853"/>
                  <a:gd name="connsiteX21" fmla="*/ 2374053 w 3557693"/>
                  <a:gd name="connsiteY21" fmla="*/ 1899920 h 3694853"/>
                  <a:gd name="connsiteX22" fmla="*/ 2231813 w 3557693"/>
                  <a:gd name="connsiteY22" fmla="*/ 2011680 h 3694853"/>
                  <a:gd name="connsiteX23" fmla="*/ 2313093 w 3557693"/>
                  <a:gd name="connsiteY23" fmla="*/ 1666240 h 3694853"/>
                  <a:gd name="connsiteX24" fmla="*/ 2384213 w 3557693"/>
                  <a:gd name="connsiteY24" fmla="*/ 1280160 h 3694853"/>
                  <a:gd name="connsiteX25" fmla="*/ 2597573 w 3557693"/>
                  <a:gd name="connsiteY25" fmla="*/ 1056640 h 3694853"/>
                  <a:gd name="connsiteX26" fmla="*/ 2668693 w 3557693"/>
                  <a:gd name="connsiteY26" fmla="*/ 894080 h 3694853"/>
                  <a:gd name="connsiteX27" fmla="*/ 2628053 w 3557693"/>
                  <a:gd name="connsiteY27" fmla="*/ 894080 h 3694853"/>
                  <a:gd name="connsiteX28" fmla="*/ 2567093 w 3557693"/>
                  <a:gd name="connsiteY28" fmla="*/ 1026160 h 3694853"/>
                  <a:gd name="connsiteX29" fmla="*/ 2414693 w 3557693"/>
                  <a:gd name="connsiteY29" fmla="*/ 1148080 h 3694853"/>
                  <a:gd name="connsiteX30" fmla="*/ 2465493 w 3557693"/>
                  <a:gd name="connsiteY30" fmla="*/ 975360 h 3694853"/>
                  <a:gd name="connsiteX31" fmla="*/ 2546773 w 3557693"/>
                  <a:gd name="connsiteY31" fmla="*/ 680720 h 3694853"/>
                  <a:gd name="connsiteX32" fmla="*/ 2648373 w 3557693"/>
                  <a:gd name="connsiteY32" fmla="*/ 589280 h 3694853"/>
                  <a:gd name="connsiteX33" fmla="*/ 2729653 w 3557693"/>
                  <a:gd name="connsiteY33" fmla="*/ 497840 h 3694853"/>
                  <a:gd name="connsiteX34" fmla="*/ 2739813 w 3557693"/>
                  <a:gd name="connsiteY34" fmla="*/ 447040 h 3694853"/>
                  <a:gd name="connsiteX35" fmla="*/ 2699173 w 3557693"/>
                  <a:gd name="connsiteY35" fmla="*/ 467360 h 3694853"/>
                  <a:gd name="connsiteX36" fmla="*/ 2628053 w 3557693"/>
                  <a:gd name="connsiteY36" fmla="*/ 548640 h 3694853"/>
                  <a:gd name="connsiteX37" fmla="*/ 2567093 w 3557693"/>
                  <a:gd name="connsiteY37" fmla="*/ 579120 h 3694853"/>
                  <a:gd name="connsiteX38" fmla="*/ 2678853 w 3557693"/>
                  <a:gd name="connsiteY38" fmla="*/ 274320 h 3694853"/>
                  <a:gd name="connsiteX39" fmla="*/ 2729653 w 3557693"/>
                  <a:gd name="connsiteY39" fmla="*/ 40640 h 3694853"/>
                  <a:gd name="connsiteX40" fmla="*/ 2689013 w 3557693"/>
                  <a:gd name="connsiteY40" fmla="*/ 30480 h 3694853"/>
                  <a:gd name="connsiteX41" fmla="*/ 2668693 w 3557693"/>
                  <a:gd name="connsiteY41" fmla="*/ 142240 h 3694853"/>
                  <a:gd name="connsiteX42" fmla="*/ 2617893 w 3557693"/>
                  <a:gd name="connsiteY42" fmla="*/ 314960 h 3694853"/>
                  <a:gd name="connsiteX43" fmla="*/ 2597573 w 3557693"/>
                  <a:gd name="connsiteY43" fmla="*/ 314960 h 3694853"/>
                  <a:gd name="connsiteX44" fmla="*/ 2556933 w 3557693"/>
                  <a:gd name="connsiteY44" fmla="*/ 172720 h 3694853"/>
                  <a:gd name="connsiteX45" fmla="*/ 2526453 w 3557693"/>
                  <a:gd name="connsiteY45" fmla="*/ 81280 h 3694853"/>
                  <a:gd name="connsiteX46" fmla="*/ 2495973 w 3557693"/>
                  <a:gd name="connsiteY46" fmla="*/ 111760 h 3694853"/>
                  <a:gd name="connsiteX47" fmla="*/ 2516293 w 3557693"/>
                  <a:gd name="connsiteY47" fmla="*/ 172720 h 3694853"/>
                  <a:gd name="connsiteX48" fmla="*/ 2546773 w 3557693"/>
                  <a:gd name="connsiteY48" fmla="*/ 284480 h 3694853"/>
                  <a:gd name="connsiteX49" fmla="*/ 2567093 w 3557693"/>
                  <a:gd name="connsiteY49" fmla="*/ 375920 h 3694853"/>
                  <a:gd name="connsiteX50" fmla="*/ 2577253 w 3557693"/>
                  <a:gd name="connsiteY50" fmla="*/ 406400 h 3694853"/>
                  <a:gd name="connsiteX51" fmla="*/ 2495973 w 3557693"/>
                  <a:gd name="connsiteY51" fmla="*/ 640080 h 3694853"/>
                  <a:gd name="connsiteX52" fmla="*/ 2424853 w 3557693"/>
                  <a:gd name="connsiteY52" fmla="*/ 894080 h 3694853"/>
                  <a:gd name="connsiteX53" fmla="*/ 2363893 w 3557693"/>
                  <a:gd name="connsiteY53" fmla="*/ 863600 h 3694853"/>
                  <a:gd name="connsiteX54" fmla="*/ 2262293 w 3557693"/>
                  <a:gd name="connsiteY54" fmla="*/ 690880 h 3694853"/>
                  <a:gd name="connsiteX55" fmla="*/ 2221653 w 3557693"/>
                  <a:gd name="connsiteY55" fmla="*/ 609600 h 3694853"/>
                  <a:gd name="connsiteX56" fmla="*/ 2201333 w 3557693"/>
                  <a:gd name="connsiteY56" fmla="*/ 640080 h 3694853"/>
                  <a:gd name="connsiteX57" fmla="*/ 2241973 w 3557693"/>
                  <a:gd name="connsiteY57" fmla="*/ 741680 h 3694853"/>
                  <a:gd name="connsiteX58" fmla="*/ 2302933 w 3557693"/>
                  <a:gd name="connsiteY58" fmla="*/ 853440 h 3694853"/>
                  <a:gd name="connsiteX59" fmla="*/ 2353733 w 3557693"/>
                  <a:gd name="connsiteY59" fmla="*/ 934720 h 3694853"/>
                  <a:gd name="connsiteX60" fmla="*/ 2384213 w 3557693"/>
                  <a:gd name="connsiteY60" fmla="*/ 965200 h 3694853"/>
                  <a:gd name="connsiteX61" fmla="*/ 2363893 w 3557693"/>
                  <a:gd name="connsiteY61" fmla="*/ 1076960 h 3694853"/>
                  <a:gd name="connsiteX62" fmla="*/ 2262293 w 3557693"/>
                  <a:gd name="connsiteY62" fmla="*/ 1422400 h 3694853"/>
                  <a:gd name="connsiteX63" fmla="*/ 2211493 w 3557693"/>
                  <a:gd name="connsiteY63" fmla="*/ 1676400 h 3694853"/>
                  <a:gd name="connsiteX64" fmla="*/ 2160693 w 3557693"/>
                  <a:gd name="connsiteY64" fmla="*/ 1818640 h 3694853"/>
                  <a:gd name="connsiteX65" fmla="*/ 2089573 w 3557693"/>
                  <a:gd name="connsiteY65" fmla="*/ 1838960 h 3694853"/>
                  <a:gd name="connsiteX66" fmla="*/ 2048933 w 3557693"/>
                  <a:gd name="connsiteY66" fmla="*/ 1686560 h 3694853"/>
                  <a:gd name="connsiteX67" fmla="*/ 1957493 w 3557693"/>
                  <a:gd name="connsiteY67" fmla="*/ 1351280 h 3694853"/>
                  <a:gd name="connsiteX68" fmla="*/ 1845733 w 3557693"/>
                  <a:gd name="connsiteY68" fmla="*/ 894080 h 3694853"/>
                  <a:gd name="connsiteX69" fmla="*/ 1805093 w 3557693"/>
                  <a:gd name="connsiteY69" fmla="*/ 436880 h 3694853"/>
                  <a:gd name="connsiteX70" fmla="*/ 1815253 w 3557693"/>
                  <a:gd name="connsiteY70" fmla="*/ 254000 h 3694853"/>
                  <a:gd name="connsiteX71" fmla="*/ 1774613 w 3557693"/>
                  <a:gd name="connsiteY71" fmla="*/ 213360 h 3694853"/>
                  <a:gd name="connsiteX72" fmla="*/ 1764453 w 3557693"/>
                  <a:gd name="connsiteY72" fmla="*/ 365760 h 3694853"/>
                  <a:gd name="connsiteX73" fmla="*/ 1764453 w 3557693"/>
                  <a:gd name="connsiteY73" fmla="*/ 558800 h 3694853"/>
                  <a:gd name="connsiteX74" fmla="*/ 1774613 w 3557693"/>
                  <a:gd name="connsiteY74" fmla="*/ 670560 h 3694853"/>
                  <a:gd name="connsiteX75" fmla="*/ 1733973 w 3557693"/>
                  <a:gd name="connsiteY75" fmla="*/ 609600 h 3694853"/>
                  <a:gd name="connsiteX76" fmla="*/ 1622213 w 3557693"/>
                  <a:gd name="connsiteY76" fmla="*/ 406400 h 3694853"/>
                  <a:gd name="connsiteX77" fmla="*/ 1571413 w 3557693"/>
                  <a:gd name="connsiteY77" fmla="*/ 142240 h 3694853"/>
                  <a:gd name="connsiteX78" fmla="*/ 1540933 w 3557693"/>
                  <a:gd name="connsiteY78" fmla="*/ 60960 h 3694853"/>
                  <a:gd name="connsiteX79" fmla="*/ 1520613 w 3557693"/>
                  <a:gd name="connsiteY79" fmla="*/ 121920 h 3694853"/>
                  <a:gd name="connsiteX80" fmla="*/ 1551093 w 3557693"/>
                  <a:gd name="connsiteY80" fmla="*/ 365760 h 3694853"/>
                  <a:gd name="connsiteX81" fmla="*/ 1571413 w 3557693"/>
                  <a:gd name="connsiteY81" fmla="*/ 426720 h 3694853"/>
                  <a:gd name="connsiteX82" fmla="*/ 1540933 w 3557693"/>
                  <a:gd name="connsiteY82" fmla="*/ 416560 h 3694853"/>
                  <a:gd name="connsiteX83" fmla="*/ 1439333 w 3557693"/>
                  <a:gd name="connsiteY83" fmla="*/ 335280 h 3694853"/>
                  <a:gd name="connsiteX84" fmla="*/ 1327573 w 3557693"/>
                  <a:gd name="connsiteY84" fmla="*/ 274320 h 3694853"/>
                  <a:gd name="connsiteX85" fmla="*/ 1317413 w 3557693"/>
                  <a:gd name="connsiteY85" fmla="*/ 304800 h 3694853"/>
                  <a:gd name="connsiteX86" fmla="*/ 1429173 w 3557693"/>
                  <a:gd name="connsiteY86" fmla="*/ 396240 h 3694853"/>
                  <a:gd name="connsiteX87" fmla="*/ 1571413 w 3557693"/>
                  <a:gd name="connsiteY87" fmla="*/ 477520 h 3694853"/>
                  <a:gd name="connsiteX88" fmla="*/ 1601893 w 3557693"/>
                  <a:gd name="connsiteY88" fmla="*/ 497840 h 3694853"/>
                  <a:gd name="connsiteX89" fmla="*/ 1683173 w 3557693"/>
                  <a:gd name="connsiteY89" fmla="*/ 629920 h 3694853"/>
                  <a:gd name="connsiteX90" fmla="*/ 1764453 w 3557693"/>
                  <a:gd name="connsiteY90" fmla="*/ 731520 h 3694853"/>
                  <a:gd name="connsiteX91" fmla="*/ 1784773 w 3557693"/>
                  <a:gd name="connsiteY91" fmla="*/ 843280 h 3694853"/>
                  <a:gd name="connsiteX92" fmla="*/ 1815253 w 3557693"/>
                  <a:gd name="connsiteY92" fmla="*/ 1036320 h 3694853"/>
                  <a:gd name="connsiteX93" fmla="*/ 1876213 w 3557693"/>
                  <a:gd name="connsiteY93" fmla="*/ 1310640 h 3694853"/>
                  <a:gd name="connsiteX94" fmla="*/ 1855893 w 3557693"/>
                  <a:gd name="connsiteY94" fmla="*/ 1310640 h 3694853"/>
                  <a:gd name="connsiteX95" fmla="*/ 1591733 w 3557693"/>
                  <a:gd name="connsiteY95" fmla="*/ 1137920 h 3694853"/>
                  <a:gd name="connsiteX96" fmla="*/ 1408853 w 3557693"/>
                  <a:gd name="connsiteY96" fmla="*/ 914400 h 3694853"/>
                  <a:gd name="connsiteX97" fmla="*/ 1327573 w 3557693"/>
                  <a:gd name="connsiteY97" fmla="*/ 782320 h 3694853"/>
                  <a:gd name="connsiteX98" fmla="*/ 1307253 w 3557693"/>
                  <a:gd name="connsiteY98" fmla="*/ 619760 h 3694853"/>
                  <a:gd name="connsiteX99" fmla="*/ 1286933 w 3557693"/>
                  <a:gd name="connsiteY99" fmla="*/ 589280 h 3694853"/>
                  <a:gd name="connsiteX100" fmla="*/ 1256453 w 3557693"/>
                  <a:gd name="connsiteY100" fmla="*/ 670560 h 3694853"/>
                  <a:gd name="connsiteX101" fmla="*/ 1266613 w 3557693"/>
                  <a:gd name="connsiteY101" fmla="*/ 772160 h 3694853"/>
                  <a:gd name="connsiteX102" fmla="*/ 1185333 w 3557693"/>
                  <a:gd name="connsiteY102" fmla="*/ 690880 h 3694853"/>
                  <a:gd name="connsiteX103" fmla="*/ 1012613 w 3557693"/>
                  <a:gd name="connsiteY103" fmla="*/ 508000 h 3694853"/>
                  <a:gd name="connsiteX104" fmla="*/ 941493 w 3557693"/>
                  <a:gd name="connsiteY104" fmla="*/ 375920 h 3694853"/>
                  <a:gd name="connsiteX105" fmla="*/ 890693 w 3557693"/>
                  <a:gd name="connsiteY105" fmla="*/ 294640 h 3694853"/>
                  <a:gd name="connsiteX106" fmla="*/ 860213 w 3557693"/>
                  <a:gd name="connsiteY106" fmla="*/ 294640 h 3694853"/>
                  <a:gd name="connsiteX107" fmla="*/ 880533 w 3557693"/>
                  <a:gd name="connsiteY107" fmla="*/ 365760 h 3694853"/>
                  <a:gd name="connsiteX108" fmla="*/ 982133 w 3557693"/>
                  <a:gd name="connsiteY108" fmla="*/ 548640 h 3694853"/>
                  <a:gd name="connsiteX109" fmla="*/ 1083733 w 3557693"/>
                  <a:gd name="connsiteY109" fmla="*/ 650240 h 3694853"/>
                  <a:gd name="connsiteX110" fmla="*/ 1012613 w 3557693"/>
                  <a:gd name="connsiteY110" fmla="*/ 650240 h 3694853"/>
                  <a:gd name="connsiteX111" fmla="*/ 850053 w 3557693"/>
                  <a:gd name="connsiteY111" fmla="*/ 579120 h 3694853"/>
                  <a:gd name="connsiteX112" fmla="*/ 829733 w 3557693"/>
                  <a:gd name="connsiteY112" fmla="*/ 599440 h 3694853"/>
                  <a:gd name="connsiteX113" fmla="*/ 921173 w 3557693"/>
                  <a:gd name="connsiteY113" fmla="*/ 650240 h 3694853"/>
                  <a:gd name="connsiteX114" fmla="*/ 1073573 w 3557693"/>
                  <a:gd name="connsiteY114" fmla="*/ 711200 h 3694853"/>
                  <a:gd name="connsiteX115" fmla="*/ 1124373 w 3557693"/>
                  <a:gd name="connsiteY115" fmla="*/ 721360 h 3694853"/>
                  <a:gd name="connsiteX116" fmla="*/ 1246293 w 3557693"/>
                  <a:gd name="connsiteY116" fmla="*/ 822960 h 3694853"/>
                  <a:gd name="connsiteX117" fmla="*/ 1286933 w 3557693"/>
                  <a:gd name="connsiteY117" fmla="*/ 853440 h 3694853"/>
                  <a:gd name="connsiteX118" fmla="*/ 1398693 w 3557693"/>
                  <a:gd name="connsiteY118" fmla="*/ 985520 h 3694853"/>
                  <a:gd name="connsiteX119" fmla="*/ 1500293 w 3557693"/>
                  <a:gd name="connsiteY119" fmla="*/ 1117600 h 3694853"/>
                  <a:gd name="connsiteX120" fmla="*/ 1683173 w 3557693"/>
                  <a:gd name="connsiteY120" fmla="*/ 1290320 h 3694853"/>
                  <a:gd name="connsiteX121" fmla="*/ 1845733 w 3557693"/>
                  <a:gd name="connsiteY121" fmla="*/ 1422400 h 3694853"/>
                  <a:gd name="connsiteX122" fmla="*/ 1866053 w 3557693"/>
                  <a:gd name="connsiteY122" fmla="*/ 1473200 h 3694853"/>
                  <a:gd name="connsiteX123" fmla="*/ 1886373 w 3557693"/>
                  <a:gd name="connsiteY123" fmla="*/ 1625600 h 3694853"/>
                  <a:gd name="connsiteX124" fmla="*/ 1896533 w 3557693"/>
                  <a:gd name="connsiteY124" fmla="*/ 1717040 h 3694853"/>
                  <a:gd name="connsiteX125" fmla="*/ 1886373 w 3557693"/>
                  <a:gd name="connsiteY125" fmla="*/ 1879600 h 3694853"/>
                  <a:gd name="connsiteX126" fmla="*/ 1774613 w 3557693"/>
                  <a:gd name="connsiteY126" fmla="*/ 1828800 h 3694853"/>
                  <a:gd name="connsiteX127" fmla="*/ 1500293 w 3557693"/>
                  <a:gd name="connsiteY127" fmla="*/ 1778000 h 3694853"/>
                  <a:gd name="connsiteX128" fmla="*/ 1256453 w 3557693"/>
                  <a:gd name="connsiteY128" fmla="*/ 1706880 h 3694853"/>
                  <a:gd name="connsiteX129" fmla="*/ 900853 w 3557693"/>
                  <a:gd name="connsiteY129" fmla="*/ 1574800 h 3694853"/>
                  <a:gd name="connsiteX130" fmla="*/ 667173 w 3557693"/>
                  <a:gd name="connsiteY130" fmla="*/ 1341120 h 3694853"/>
                  <a:gd name="connsiteX131" fmla="*/ 514773 w 3557693"/>
                  <a:gd name="connsiteY131" fmla="*/ 1137920 h 3694853"/>
                  <a:gd name="connsiteX132" fmla="*/ 423333 w 3557693"/>
                  <a:gd name="connsiteY132" fmla="*/ 1036320 h 3694853"/>
                  <a:gd name="connsiteX133" fmla="*/ 362373 w 3557693"/>
                  <a:gd name="connsiteY133" fmla="*/ 1046480 h 3694853"/>
                  <a:gd name="connsiteX134" fmla="*/ 443653 w 3557693"/>
                  <a:gd name="connsiteY134" fmla="*/ 1137920 h 3694853"/>
                  <a:gd name="connsiteX135" fmla="*/ 565573 w 3557693"/>
                  <a:gd name="connsiteY135" fmla="*/ 1320800 h 3694853"/>
                  <a:gd name="connsiteX136" fmla="*/ 626533 w 3557693"/>
                  <a:gd name="connsiteY136" fmla="*/ 1402080 h 3694853"/>
                  <a:gd name="connsiteX137" fmla="*/ 555413 w 3557693"/>
                  <a:gd name="connsiteY137" fmla="*/ 1391920 h 3694853"/>
                  <a:gd name="connsiteX138" fmla="*/ 382693 w 3557693"/>
                  <a:gd name="connsiteY138" fmla="*/ 1300480 h 3694853"/>
                  <a:gd name="connsiteX139" fmla="*/ 209973 w 3557693"/>
                  <a:gd name="connsiteY139" fmla="*/ 1178560 h 3694853"/>
                  <a:gd name="connsiteX140" fmla="*/ 47413 w 3557693"/>
                  <a:gd name="connsiteY140" fmla="*/ 1046480 h 3694853"/>
                  <a:gd name="connsiteX141" fmla="*/ 6773 w 3557693"/>
                  <a:gd name="connsiteY141" fmla="*/ 1056640 h 3694853"/>
                  <a:gd name="connsiteX142" fmla="*/ 88053 w 3557693"/>
                  <a:gd name="connsiteY142" fmla="*/ 1127760 h 3694853"/>
                  <a:gd name="connsiteX143" fmla="*/ 362373 w 3557693"/>
                  <a:gd name="connsiteY143" fmla="*/ 1351280 h 3694853"/>
                  <a:gd name="connsiteX144" fmla="*/ 606213 w 3557693"/>
                  <a:gd name="connsiteY144" fmla="*/ 1463040 h 3694853"/>
                  <a:gd name="connsiteX145" fmla="*/ 707813 w 3557693"/>
                  <a:gd name="connsiteY145" fmla="*/ 1483360 h 3694853"/>
                  <a:gd name="connsiteX146" fmla="*/ 758613 w 3557693"/>
                  <a:gd name="connsiteY146" fmla="*/ 1544320 h 3694853"/>
                  <a:gd name="connsiteX147" fmla="*/ 819573 w 3557693"/>
                  <a:gd name="connsiteY147" fmla="*/ 1595120 h 3694853"/>
                  <a:gd name="connsiteX148" fmla="*/ 911013 w 3557693"/>
                  <a:gd name="connsiteY148" fmla="*/ 1645920 h 3694853"/>
                  <a:gd name="connsiteX149" fmla="*/ 1236133 w 3557693"/>
                  <a:gd name="connsiteY149" fmla="*/ 1767840 h 3694853"/>
                  <a:gd name="connsiteX150" fmla="*/ 1540933 w 3557693"/>
                  <a:gd name="connsiteY150" fmla="*/ 1879600 h 3694853"/>
                  <a:gd name="connsiteX151" fmla="*/ 1652693 w 3557693"/>
                  <a:gd name="connsiteY151" fmla="*/ 1950720 h 3694853"/>
                  <a:gd name="connsiteX152" fmla="*/ 1469813 w 3557693"/>
                  <a:gd name="connsiteY152" fmla="*/ 1920240 h 3694853"/>
                  <a:gd name="connsiteX153" fmla="*/ 1286933 w 3557693"/>
                  <a:gd name="connsiteY153" fmla="*/ 1920240 h 3694853"/>
                  <a:gd name="connsiteX154" fmla="*/ 1053253 w 3557693"/>
                  <a:gd name="connsiteY154" fmla="*/ 1899920 h 3694853"/>
                  <a:gd name="connsiteX155" fmla="*/ 809413 w 3557693"/>
                  <a:gd name="connsiteY155" fmla="*/ 1828800 h 3694853"/>
                  <a:gd name="connsiteX156" fmla="*/ 545253 w 3557693"/>
                  <a:gd name="connsiteY156" fmla="*/ 1737360 h 3694853"/>
                  <a:gd name="connsiteX157" fmla="*/ 514773 w 3557693"/>
                  <a:gd name="connsiteY157" fmla="*/ 1727200 h 3694853"/>
                  <a:gd name="connsiteX158" fmla="*/ 382693 w 3557693"/>
                  <a:gd name="connsiteY158" fmla="*/ 1635760 h 3694853"/>
                  <a:gd name="connsiteX159" fmla="*/ 342053 w 3557693"/>
                  <a:gd name="connsiteY159" fmla="*/ 1645920 h 3694853"/>
                  <a:gd name="connsiteX160" fmla="*/ 474133 w 3557693"/>
                  <a:gd name="connsiteY160" fmla="*/ 1767840 h 3694853"/>
                  <a:gd name="connsiteX161" fmla="*/ 728133 w 3557693"/>
                  <a:gd name="connsiteY161" fmla="*/ 1849120 h 3694853"/>
                  <a:gd name="connsiteX162" fmla="*/ 606213 w 3557693"/>
                  <a:gd name="connsiteY162" fmla="*/ 1849120 h 3694853"/>
                  <a:gd name="connsiteX163" fmla="*/ 474133 w 3557693"/>
                  <a:gd name="connsiteY163" fmla="*/ 1838960 h 3694853"/>
                  <a:gd name="connsiteX164" fmla="*/ 474133 w 3557693"/>
                  <a:gd name="connsiteY164" fmla="*/ 1889760 h 3694853"/>
                  <a:gd name="connsiteX165" fmla="*/ 585893 w 3557693"/>
                  <a:gd name="connsiteY165" fmla="*/ 1889760 h 3694853"/>
                  <a:gd name="connsiteX166" fmla="*/ 789093 w 3557693"/>
                  <a:gd name="connsiteY166" fmla="*/ 1889760 h 3694853"/>
                  <a:gd name="connsiteX167" fmla="*/ 992293 w 3557693"/>
                  <a:gd name="connsiteY167" fmla="*/ 1930400 h 3694853"/>
                  <a:gd name="connsiteX168" fmla="*/ 1266613 w 3557693"/>
                  <a:gd name="connsiteY168" fmla="*/ 1950720 h 3694853"/>
                  <a:gd name="connsiteX169" fmla="*/ 1520613 w 3557693"/>
                  <a:gd name="connsiteY169" fmla="*/ 1981200 h 3694853"/>
                  <a:gd name="connsiteX170" fmla="*/ 1693333 w 3557693"/>
                  <a:gd name="connsiteY170" fmla="*/ 2021840 h 3694853"/>
                  <a:gd name="connsiteX171" fmla="*/ 1744133 w 3557693"/>
                  <a:gd name="connsiteY171" fmla="*/ 2123440 h 3694853"/>
                  <a:gd name="connsiteX172" fmla="*/ 1794933 w 3557693"/>
                  <a:gd name="connsiteY172" fmla="*/ 2255520 h 3694853"/>
                  <a:gd name="connsiteX173" fmla="*/ 1805093 w 3557693"/>
                  <a:gd name="connsiteY173" fmla="*/ 2499360 h 3694853"/>
                  <a:gd name="connsiteX174" fmla="*/ 1784773 w 3557693"/>
                  <a:gd name="connsiteY174" fmla="*/ 2753360 h 3694853"/>
                  <a:gd name="connsiteX175" fmla="*/ 1733973 w 3557693"/>
                  <a:gd name="connsiteY175" fmla="*/ 3048000 h 3694853"/>
                  <a:gd name="connsiteX176" fmla="*/ 1683173 w 3557693"/>
                  <a:gd name="connsiteY176" fmla="*/ 3342640 h 3694853"/>
                  <a:gd name="connsiteX177" fmla="*/ 1632373 w 3557693"/>
                  <a:gd name="connsiteY177" fmla="*/ 3586480 h 3694853"/>
                  <a:gd name="connsiteX178" fmla="*/ 1825413 w 3557693"/>
                  <a:gd name="connsiteY178" fmla="*/ 3667760 h 3694853"/>
                  <a:gd name="connsiteX179" fmla="*/ 2120053 w 3557693"/>
                  <a:gd name="connsiteY179" fmla="*/ 3677920 h 3694853"/>
                  <a:gd name="connsiteX180" fmla="*/ 2191173 w 3557693"/>
                  <a:gd name="connsiteY180" fmla="*/ 3627120 h 3694853"/>
                  <a:gd name="connsiteX181" fmla="*/ 2181013 w 3557693"/>
                  <a:gd name="connsiteY181" fmla="*/ 3271520 h 3694853"/>
                  <a:gd name="connsiteX182" fmla="*/ 2159909 w 3557693"/>
                  <a:gd name="connsiteY182" fmla="*/ 2353033 h 3694853"/>
                  <a:gd name="connsiteX0" fmla="*/ 2159909 w 3557693"/>
                  <a:gd name="connsiteY0" fmla="*/ 2353033 h 3694853"/>
                  <a:gd name="connsiteX1" fmla="*/ 2302933 w 3557693"/>
                  <a:gd name="connsiteY1" fmla="*/ 2103120 h 3694853"/>
                  <a:gd name="connsiteX2" fmla="*/ 2628053 w 3557693"/>
                  <a:gd name="connsiteY2" fmla="*/ 1838960 h 3694853"/>
                  <a:gd name="connsiteX3" fmla="*/ 3014133 w 3557693"/>
                  <a:gd name="connsiteY3" fmla="*/ 1615440 h 3694853"/>
                  <a:gd name="connsiteX4" fmla="*/ 3288453 w 3557693"/>
                  <a:gd name="connsiteY4" fmla="*/ 1503680 h 3694853"/>
                  <a:gd name="connsiteX5" fmla="*/ 3471333 w 3557693"/>
                  <a:gd name="connsiteY5" fmla="*/ 1391920 h 3694853"/>
                  <a:gd name="connsiteX6" fmla="*/ 3552613 w 3557693"/>
                  <a:gd name="connsiteY6" fmla="*/ 1280160 h 3694853"/>
                  <a:gd name="connsiteX7" fmla="*/ 3501813 w 3557693"/>
                  <a:gd name="connsiteY7" fmla="*/ 1270000 h 3694853"/>
                  <a:gd name="connsiteX8" fmla="*/ 3430693 w 3557693"/>
                  <a:gd name="connsiteY8" fmla="*/ 1371600 h 3694853"/>
                  <a:gd name="connsiteX9" fmla="*/ 3237653 w 3557693"/>
                  <a:gd name="connsiteY9" fmla="*/ 1473200 h 3694853"/>
                  <a:gd name="connsiteX10" fmla="*/ 2922693 w 3557693"/>
                  <a:gd name="connsiteY10" fmla="*/ 1605280 h 3694853"/>
                  <a:gd name="connsiteX11" fmla="*/ 2892213 w 3557693"/>
                  <a:gd name="connsiteY11" fmla="*/ 1595120 h 3694853"/>
                  <a:gd name="connsiteX12" fmla="*/ 2922693 w 3557693"/>
                  <a:gd name="connsiteY12" fmla="*/ 1483360 h 3694853"/>
                  <a:gd name="connsiteX13" fmla="*/ 2983653 w 3557693"/>
                  <a:gd name="connsiteY13" fmla="*/ 1320800 h 3694853"/>
                  <a:gd name="connsiteX14" fmla="*/ 2983653 w 3557693"/>
                  <a:gd name="connsiteY14" fmla="*/ 1270000 h 3694853"/>
                  <a:gd name="connsiteX15" fmla="*/ 2932853 w 3557693"/>
                  <a:gd name="connsiteY15" fmla="*/ 1280160 h 3694853"/>
                  <a:gd name="connsiteX16" fmla="*/ 2902373 w 3557693"/>
                  <a:gd name="connsiteY16" fmla="*/ 1361440 h 3694853"/>
                  <a:gd name="connsiteX17" fmla="*/ 2821093 w 3557693"/>
                  <a:gd name="connsiteY17" fmla="*/ 1584960 h 3694853"/>
                  <a:gd name="connsiteX18" fmla="*/ 2790613 w 3557693"/>
                  <a:gd name="connsiteY18" fmla="*/ 1666240 h 3694853"/>
                  <a:gd name="connsiteX19" fmla="*/ 2668693 w 3557693"/>
                  <a:gd name="connsiteY19" fmla="*/ 1737360 h 3694853"/>
                  <a:gd name="connsiteX20" fmla="*/ 2475653 w 3557693"/>
                  <a:gd name="connsiteY20" fmla="*/ 1838960 h 3694853"/>
                  <a:gd name="connsiteX21" fmla="*/ 2374053 w 3557693"/>
                  <a:gd name="connsiteY21" fmla="*/ 1899920 h 3694853"/>
                  <a:gd name="connsiteX22" fmla="*/ 2231813 w 3557693"/>
                  <a:gd name="connsiteY22" fmla="*/ 2011680 h 3694853"/>
                  <a:gd name="connsiteX23" fmla="*/ 2313093 w 3557693"/>
                  <a:gd name="connsiteY23" fmla="*/ 1666240 h 3694853"/>
                  <a:gd name="connsiteX24" fmla="*/ 2384213 w 3557693"/>
                  <a:gd name="connsiteY24" fmla="*/ 1280160 h 3694853"/>
                  <a:gd name="connsiteX25" fmla="*/ 2597573 w 3557693"/>
                  <a:gd name="connsiteY25" fmla="*/ 1056640 h 3694853"/>
                  <a:gd name="connsiteX26" fmla="*/ 2668693 w 3557693"/>
                  <a:gd name="connsiteY26" fmla="*/ 894080 h 3694853"/>
                  <a:gd name="connsiteX27" fmla="*/ 2628053 w 3557693"/>
                  <a:gd name="connsiteY27" fmla="*/ 894080 h 3694853"/>
                  <a:gd name="connsiteX28" fmla="*/ 2567093 w 3557693"/>
                  <a:gd name="connsiteY28" fmla="*/ 1026160 h 3694853"/>
                  <a:gd name="connsiteX29" fmla="*/ 2414693 w 3557693"/>
                  <a:gd name="connsiteY29" fmla="*/ 1148080 h 3694853"/>
                  <a:gd name="connsiteX30" fmla="*/ 2465493 w 3557693"/>
                  <a:gd name="connsiteY30" fmla="*/ 975360 h 3694853"/>
                  <a:gd name="connsiteX31" fmla="*/ 2546773 w 3557693"/>
                  <a:gd name="connsiteY31" fmla="*/ 680720 h 3694853"/>
                  <a:gd name="connsiteX32" fmla="*/ 2648373 w 3557693"/>
                  <a:gd name="connsiteY32" fmla="*/ 589280 h 3694853"/>
                  <a:gd name="connsiteX33" fmla="*/ 2729653 w 3557693"/>
                  <a:gd name="connsiteY33" fmla="*/ 497840 h 3694853"/>
                  <a:gd name="connsiteX34" fmla="*/ 2739813 w 3557693"/>
                  <a:gd name="connsiteY34" fmla="*/ 447040 h 3694853"/>
                  <a:gd name="connsiteX35" fmla="*/ 2699173 w 3557693"/>
                  <a:gd name="connsiteY35" fmla="*/ 467360 h 3694853"/>
                  <a:gd name="connsiteX36" fmla="*/ 2628053 w 3557693"/>
                  <a:gd name="connsiteY36" fmla="*/ 548640 h 3694853"/>
                  <a:gd name="connsiteX37" fmla="*/ 2567093 w 3557693"/>
                  <a:gd name="connsiteY37" fmla="*/ 579120 h 3694853"/>
                  <a:gd name="connsiteX38" fmla="*/ 2678853 w 3557693"/>
                  <a:gd name="connsiteY38" fmla="*/ 274320 h 3694853"/>
                  <a:gd name="connsiteX39" fmla="*/ 2729653 w 3557693"/>
                  <a:gd name="connsiteY39" fmla="*/ 40640 h 3694853"/>
                  <a:gd name="connsiteX40" fmla="*/ 2689013 w 3557693"/>
                  <a:gd name="connsiteY40" fmla="*/ 30480 h 3694853"/>
                  <a:gd name="connsiteX41" fmla="*/ 2668693 w 3557693"/>
                  <a:gd name="connsiteY41" fmla="*/ 142240 h 3694853"/>
                  <a:gd name="connsiteX42" fmla="*/ 2617893 w 3557693"/>
                  <a:gd name="connsiteY42" fmla="*/ 314960 h 3694853"/>
                  <a:gd name="connsiteX43" fmla="*/ 2597573 w 3557693"/>
                  <a:gd name="connsiteY43" fmla="*/ 314960 h 3694853"/>
                  <a:gd name="connsiteX44" fmla="*/ 2556933 w 3557693"/>
                  <a:gd name="connsiteY44" fmla="*/ 172720 h 3694853"/>
                  <a:gd name="connsiteX45" fmla="*/ 2526453 w 3557693"/>
                  <a:gd name="connsiteY45" fmla="*/ 81280 h 3694853"/>
                  <a:gd name="connsiteX46" fmla="*/ 2495973 w 3557693"/>
                  <a:gd name="connsiteY46" fmla="*/ 111760 h 3694853"/>
                  <a:gd name="connsiteX47" fmla="*/ 2516293 w 3557693"/>
                  <a:gd name="connsiteY47" fmla="*/ 172720 h 3694853"/>
                  <a:gd name="connsiteX48" fmla="*/ 2546773 w 3557693"/>
                  <a:gd name="connsiteY48" fmla="*/ 284480 h 3694853"/>
                  <a:gd name="connsiteX49" fmla="*/ 2567093 w 3557693"/>
                  <a:gd name="connsiteY49" fmla="*/ 375920 h 3694853"/>
                  <a:gd name="connsiteX50" fmla="*/ 2577253 w 3557693"/>
                  <a:gd name="connsiteY50" fmla="*/ 406400 h 3694853"/>
                  <a:gd name="connsiteX51" fmla="*/ 2495973 w 3557693"/>
                  <a:gd name="connsiteY51" fmla="*/ 640080 h 3694853"/>
                  <a:gd name="connsiteX52" fmla="*/ 2424853 w 3557693"/>
                  <a:gd name="connsiteY52" fmla="*/ 894080 h 3694853"/>
                  <a:gd name="connsiteX53" fmla="*/ 2363893 w 3557693"/>
                  <a:gd name="connsiteY53" fmla="*/ 863600 h 3694853"/>
                  <a:gd name="connsiteX54" fmla="*/ 2262293 w 3557693"/>
                  <a:gd name="connsiteY54" fmla="*/ 690880 h 3694853"/>
                  <a:gd name="connsiteX55" fmla="*/ 2221653 w 3557693"/>
                  <a:gd name="connsiteY55" fmla="*/ 609600 h 3694853"/>
                  <a:gd name="connsiteX56" fmla="*/ 2201333 w 3557693"/>
                  <a:gd name="connsiteY56" fmla="*/ 640080 h 3694853"/>
                  <a:gd name="connsiteX57" fmla="*/ 2241973 w 3557693"/>
                  <a:gd name="connsiteY57" fmla="*/ 741680 h 3694853"/>
                  <a:gd name="connsiteX58" fmla="*/ 2302933 w 3557693"/>
                  <a:gd name="connsiteY58" fmla="*/ 853440 h 3694853"/>
                  <a:gd name="connsiteX59" fmla="*/ 2353733 w 3557693"/>
                  <a:gd name="connsiteY59" fmla="*/ 934720 h 3694853"/>
                  <a:gd name="connsiteX60" fmla="*/ 2384213 w 3557693"/>
                  <a:gd name="connsiteY60" fmla="*/ 965200 h 3694853"/>
                  <a:gd name="connsiteX61" fmla="*/ 2363893 w 3557693"/>
                  <a:gd name="connsiteY61" fmla="*/ 1076960 h 3694853"/>
                  <a:gd name="connsiteX62" fmla="*/ 2262293 w 3557693"/>
                  <a:gd name="connsiteY62" fmla="*/ 1422400 h 3694853"/>
                  <a:gd name="connsiteX63" fmla="*/ 2211493 w 3557693"/>
                  <a:gd name="connsiteY63" fmla="*/ 1676400 h 3694853"/>
                  <a:gd name="connsiteX64" fmla="*/ 2160693 w 3557693"/>
                  <a:gd name="connsiteY64" fmla="*/ 1818640 h 3694853"/>
                  <a:gd name="connsiteX65" fmla="*/ 2089573 w 3557693"/>
                  <a:gd name="connsiteY65" fmla="*/ 1838960 h 3694853"/>
                  <a:gd name="connsiteX66" fmla="*/ 2048933 w 3557693"/>
                  <a:gd name="connsiteY66" fmla="*/ 1686560 h 3694853"/>
                  <a:gd name="connsiteX67" fmla="*/ 1957493 w 3557693"/>
                  <a:gd name="connsiteY67" fmla="*/ 1351280 h 3694853"/>
                  <a:gd name="connsiteX68" fmla="*/ 1845733 w 3557693"/>
                  <a:gd name="connsiteY68" fmla="*/ 894080 h 3694853"/>
                  <a:gd name="connsiteX69" fmla="*/ 1805093 w 3557693"/>
                  <a:gd name="connsiteY69" fmla="*/ 436880 h 3694853"/>
                  <a:gd name="connsiteX70" fmla="*/ 1815253 w 3557693"/>
                  <a:gd name="connsiteY70" fmla="*/ 254000 h 3694853"/>
                  <a:gd name="connsiteX71" fmla="*/ 1774613 w 3557693"/>
                  <a:gd name="connsiteY71" fmla="*/ 213360 h 3694853"/>
                  <a:gd name="connsiteX72" fmla="*/ 1764453 w 3557693"/>
                  <a:gd name="connsiteY72" fmla="*/ 365760 h 3694853"/>
                  <a:gd name="connsiteX73" fmla="*/ 1764453 w 3557693"/>
                  <a:gd name="connsiteY73" fmla="*/ 558800 h 3694853"/>
                  <a:gd name="connsiteX74" fmla="*/ 1774613 w 3557693"/>
                  <a:gd name="connsiteY74" fmla="*/ 670560 h 3694853"/>
                  <a:gd name="connsiteX75" fmla="*/ 1733973 w 3557693"/>
                  <a:gd name="connsiteY75" fmla="*/ 609600 h 3694853"/>
                  <a:gd name="connsiteX76" fmla="*/ 1622213 w 3557693"/>
                  <a:gd name="connsiteY76" fmla="*/ 406400 h 3694853"/>
                  <a:gd name="connsiteX77" fmla="*/ 1571413 w 3557693"/>
                  <a:gd name="connsiteY77" fmla="*/ 142240 h 3694853"/>
                  <a:gd name="connsiteX78" fmla="*/ 1540933 w 3557693"/>
                  <a:gd name="connsiteY78" fmla="*/ 60960 h 3694853"/>
                  <a:gd name="connsiteX79" fmla="*/ 1520613 w 3557693"/>
                  <a:gd name="connsiteY79" fmla="*/ 121920 h 3694853"/>
                  <a:gd name="connsiteX80" fmla="*/ 1551093 w 3557693"/>
                  <a:gd name="connsiteY80" fmla="*/ 365760 h 3694853"/>
                  <a:gd name="connsiteX81" fmla="*/ 1571413 w 3557693"/>
                  <a:gd name="connsiteY81" fmla="*/ 426720 h 3694853"/>
                  <a:gd name="connsiteX82" fmla="*/ 1540933 w 3557693"/>
                  <a:gd name="connsiteY82" fmla="*/ 416560 h 3694853"/>
                  <a:gd name="connsiteX83" fmla="*/ 1439333 w 3557693"/>
                  <a:gd name="connsiteY83" fmla="*/ 335280 h 3694853"/>
                  <a:gd name="connsiteX84" fmla="*/ 1327573 w 3557693"/>
                  <a:gd name="connsiteY84" fmla="*/ 274320 h 3694853"/>
                  <a:gd name="connsiteX85" fmla="*/ 1317413 w 3557693"/>
                  <a:gd name="connsiteY85" fmla="*/ 304800 h 3694853"/>
                  <a:gd name="connsiteX86" fmla="*/ 1429173 w 3557693"/>
                  <a:gd name="connsiteY86" fmla="*/ 396240 h 3694853"/>
                  <a:gd name="connsiteX87" fmla="*/ 1571413 w 3557693"/>
                  <a:gd name="connsiteY87" fmla="*/ 477520 h 3694853"/>
                  <a:gd name="connsiteX88" fmla="*/ 1601893 w 3557693"/>
                  <a:gd name="connsiteY88" fmla="*/ 497840 h 3694853"/>
                  <a:gd name="connsiteX89" fmla="*/ 1683173 w 3557693"/>
                  <a:gd name="connsiteY89" fmla="*/ 629920 h 3694853"/>
                  <a:gd name="connsiteX90" fmla="*/ 1764453 w 3557693"/>
                  <a:gd name="connsiteY90" fmla="*/ 731520 h 3694853"/>
                  <a:gd name="connsiteX91" fmla="*/ 1784773 w 3557693"/>
                  <a:gd name="connsiteY91" fmla="*/ 843280 h 3694853"/>
                  <a:gd name="connsiteX92" fmla="*/ 1815253 w 3557693"/>
                  <a:gd name="connsiteY92" fmla="*/ 1036320 h 3694853"/>
                  <a:gd name="connsiteX93" fmla="*/ 1876213 w 3557693"/>
                  <a:gd name="connsiteY93" fmla="*/ 1310640 h 3694853"/>
                  <a:gd name="connsiteX94" fmla="*/ 1855893 w 3557693"/>
                  <a:gd name="connsiteY94" fmla="*/ 1310640 h 3694853"/>
                  <a:gd name="connsiteX95" fmla="*/ 1591733 w 3557693"/>
                  <a:gd name="connsiteY95" fmla="*/ 1137920 h 3694853"/>
                  <a:gd name="connsiteX96" fmla="*/ 1408853 w 3557693"/>
                  <a:gd name="connsiteY96" fmla="*/ 914400 h 3694853"/>
                  <a:gd name="connsiteX97" fmla="*/ 1327573 w 3557693"/>
                  <a:gd name="connsiteY97" fmla="*/ 782320 h 3694853"/>
                  <a:gd name="connsiteX98" fmla="*/ 1307253 w 3557693"/>
                  <a:gd name="connsiteY98" fmla="*/ 619760 h 3694853"/>
                  <a:gd name="connsiteX99" fmla="*/ 1286933 w 3557693"/>
                  <a:gd name="connsiteY99" fmla="*/ 589280 h 3694853"/>
                  <a:gd name="connsiteX100" fmla="*/ 1256453 w 3557693"/>
                  <a:gd name="connsiteY100" fmla="*/ 670560 h 3694853"/>
                  <a:gd name="connsiteX101" fmla="*/ 1266613 w 3557693"/>
                  <a:gd name="connsiteY101" fmla="*/ 772160 h 3694853"/>
                  <a:gd name="connsiteX102" fmla="*/ 1185333 w 3557693"/>
                  <a:gd name="connsiteY102" fmla="*/ 690880 h 3694853"/>
                  <a:gd name="connsiteX103" fmla="*/ 1012613 w 3557693"/>
                  <a:gd name="connsiteY103" fmla="*/ 508000 h 3694853"/>
                  <a:gd name="connsiteX104" fmla="*/ 941493 w 3557693"/>
                  <a:gd name="connsiteY104" fmla="*/ 375920 h 3694853"/>
                  <a:gd name="connsiteX105" fmla="*/ 890693 w 3557693"/>
                  <a:gd name="connsiteY105" fmla="*/ 294640 h 3694853"/>
                  <a:gd name="connsiteX106" fmla="*/ 860213 w 3557693"/>
                  <a:gd name="connsiteY106" fmla="*/ 294640 h 3694853"/>
                  <a:gd name="connsiteX107" fmla="*/ 880533 w 3557693"/>
                  <a:gd name="connsiteY107" fmla="*/ 365760 h 3694853"/>
                  <a:gd name="connsiteX108" fmla="*/ 982133 w 3557693"/>
                  <a:gd name="connsiteY108" fmla="*/ 548640 h 3694853"/>
                  <a:gd name="connsiteX109" fmla="*/ 1083733 w 3557693"/>
                  <a:gd name="connsiteY109" fmla="*/ 650240 h 3694853"/>
                  <a:gd name="connsiteX110" fmla="*/ 1012613 w 3557693"/>
                  <a:gd name="connsiteY110" fmla="*/ 650240 h 3694853"/>
                  <a:gd name="connsiteX111" fmla="*/ 850053 w 3557693"/>
                  <a:gd name="connsiteY111" fmla="*/ 579120 h 3694853"/>
                  <a:gd name="connsiteX112" fmla="*/ 829733 w 3557693"/>
                  <a:gd name="connsiteY112" fmla="*/ 599440 h 3694853"/>
                  <a:gd name="connsiteX113" fmla="*/ 921173 w 3557693"/>
                  <a:gd name="connsiteY113" fmla="*/ 650240 h 3694853"/>
                  <a:gd name="connsiteX114" fmla="*/ 1073573 w 3557693"/>
                  <a:gd name="connsiteY114" fmla="*/ 711200 h 3694853"/>
                  <a:gd name="connsiteX115" fmla="*/ 1124373 w 3557693"/>
                  <a:gd name="connsiteY115" fmla="*/ 721360 h 3694853"/>
                  <a:gd name="connsiteX116" fmla="*/ 1246293 w 3557693"/>
                  <a:gd name="connsiteY116" fmla="*/ 822960 h 3694853"/>
                  <a:gd name="connsiteX117" fmla="*/ 1286933 w 3557693"/>
                  <a:gd name="connsiteY117" fmla="*/ 853440 h 3694853"/>
                  <a:gd name="connsiteX118" fmla="*/ 1398693 w 3557693"/>
                  <a:gd name="connsiteY118" fmla="*/ 985520 h 3694853"/>
                  <a:gd name="connsiteX119" fmla="*/ 1500293 w 3557693"/>
                  <a:gd name="connsiteY119" fmla="*/ 1117600 h 3694853"/>
                  <a:gd name="connsiteX120" fmla="*/ 1683173 w 3557693"/>
                  <a:gd name="connsiteY120" fmla="*/ 1290320 h 3694853"/>
                  <a:gd name="connsiteX121" fmla="*/ 1845733 w 3557693"/>
                  <a:gd name="connsiteY121" fmla="*/ 1422400 h 3694853"/>
                  <a:gd name="connsiteX122" fmla="*/ 1866053 w 3557693"/>
                  <a:gd name="connsiteY122" fmla="*/ 1473200 h 3694853"/>
                  <a:gd name="connsiteX123" fmla="*/ 1886373 w 3557693"/>
                  <a:gd name="connsiteY123" fmla="*/ 1625600 h 3694853"/>
                  <a:gd name="connsiteX124" fmla="*/ 1896533 w 3557693"/>
                  <a:gd name="connsiteY124" fmla="*/ 1717040 h 3694853"/>
                  <a:gd name="connsiteX125" fmla="*/ 1886373 w 3557693"/>
                  <a:gd name="connsiteY125" fmla="*/ 1879600 h 3694853"/>
                  <a:gd name="connsiteX126" fmla="*/ 1774613 w 3557693"/>
                  <a:gd name="connsiteY126" fmla="*/ 1828800 h 3694853"/>
                  <a:gd name="connsiteX127" fmla="*/ 1500293 w 3557693"/>
                  <a:gd name="connsiteY127" fmla="*/ 1778000 h 3694853"/>
                  <a:gd name="connsiteX128" fmla="*/ 1256453 w 3557693"/>
                  <a:gd name="connsiteY128" fmla="*/ 1706880 h 3694853"/>
                  <a:gd name="connsiteX129" fmla="*/ 900853 w 3557693"/>
                  <a:gd name="connsiteY129" fmla="*/ 1574800 h 3694853"/>
                  <a:gd name="connsiteX130" fmla="*/ 667173 w 3557693"/>
                  <a:gd name="connsiteY130" fmla="*/ 1341120 h 3694853"/>
                  <a:gd name="connsiteX131" fmla="*/ 514773 w 3557693"/>
                  <a:gd name="connsiteY131" fmla="*/ 1137920 h 3694853"/>
                  <a:gd name="connsiteX132" fmla="*/ 423333 w 3557693"/>
                  <a:gd name="connsiteY132" fmla="*/ 1036320 h 3694853"/>
                  <a:gd name="connsiteX133" fmla="*/ 362373 w 3557693"/>
                  <a:gd name="connsiteY133" fmla="*/ 1046480 h 3694853"/>
                  <a:gd name="connsiteX134" fmla="*/ 443653 w 3557693"/>
                  <a:gd name="connsiteY134" fmla="*/ 1137920 h 3694853"/>
                  <a:gd name="connsiteX135" fmla="*/ 565573 w 3557693"/>
                  <a:gd name="connsiteY135" fmla="*/ 1320800 h 3694853"/>
                  <a:gd name="connsiteX136" fmla="*/ 626533 w 3557693"/>
                  <a:gd name="connsiteY136" fmla="*/ 1402080 h 3694853"/>
                  <a:gd name="connsiteX137" fmla="*/ 555413 w 3557693"/>
                  <a:gd name="connsiteY137" fmla="*/ 1391920 h 3694853"/>
                  <a:gd name="connsiteX138" fmla="*/ 382693 w 3557693"/>
                  <a:gd name="connsiteY138" fmla="*/ 1300480 h 3694853"/>
                  <a:gd name="connsiteX139" fmla="*/ 209973 w 3557693"/>
                  <a:gd name="connsiteY139" fmla="*/ 1178560 h 3694853"/>
                  <a:gd name="connsiteX140" fmla="*/ 47413 w 3557693"/>
                  <a:gd name="connsiteY140" fmla="*/ 1046480 h 3694853"/>
                  <a:gd name="connsiteX141" fmla="*/ 6773 w 3557693"/>
                  <a:gd name="connsiteY141" fmla="*/ 1056640 h 3694853"/>
                  <a:gd name="connsiteX142" fmla="*/ 88053 w 3557693"/>
                  <a:gd name="connsiteY142" fmla="*/ 1127760 h 3694853"/>
                  <a:gd name="connsiteX143" fmla="*/ 362373 w 3557693"/>
                  <a:gd name="connsiteY143" fmla="*/ 1351280 h 3694853"/>
                  <a:gd name="connsiteX144" fmla="*/ 606213 w 3557693"/>
                  <a:gd name="connsiteY144" fmla="*/ 1463040 h 3694853"/>
                  <a:gd name="connsiteX145" fmla="*/ 707813 w 3557693"/>
                  <a:gd name="connsiteY145" fmla="*/ 1483360 h 3694853"/>
                  <a:gd name="connsiteX146" fmla="*/ 758613 w 3557693"/>
                  <a:gd name="connsiteY146" fmla="*/ 1544320 h 3694853"/>
                  <a:gd name="connsiteX147" fmla="*/ 819573 w 3557693"/>
                  <a:gd name="connsiteY147" fmla="*/ 1595120 h 3694853"/>
                  <a:gd name="connsiteX148" fmla="*/ 911013 w 3557693"/>
                  <a:gd name="connsiteY148" fmla="*/ 1645920 h 3694853"/>
                  <a:gd name="connsiteX149" fmla="*/ 1236133 w 3557693"/>
                  <a:gd name="connsiteY149" fmla="*/ 1767840 h 3694853"/>
                  <a:gd name="connsiteX150" fmla="*/ 1540933 w 3557693"/>
                  <a:gd name="connsiteY150" fmla="*/ 1879600 h 3694853"/>
                  <a:gd name="connsiteX151" fmla="*/ 1652693 w 3557693"/>
                  <a:gd name="connsiteY151" fmla="*/ 1950720 h 3694853"/>
                  <a:gd name="connsiteX152" fmla="*/ 1469813 w 3557693"/>
                  <a:gd name="connsiteY152" fmla="*/ 1920240 h 3694853"/>
                  <a:gd name="connsiteX153" fmla="*/ 1286933 w 3557693"/>
                  <a:gd name="connsiteY153" fmla="*/ 1920240 h 3694853"/>
                  <a:gd name="connsiteX154" fmla="*/ 1053253 w 3557693"/>
                  <a:gd name="connsiteY154" fmla="*/ 1899920 h 3694853"/>
                  <a:gd name="connsiteX155" fmla="*/ 809413 w 3557693"/>
                  <a:gd name="connsiteY155" fmla="*/ 1828800 h 3694853"/>
                  <a:gd name="connsiteX156" fmla="*/ 545253 w 3557693"/>
                  <a:gd name="connsiteY156" fmla="*/ 1737360 h 3694853"/>
                  <a:gd name="connsiteX157" fmla="*/ 514773 w 3557693"/>
                  <a:gd name="connsiteY157" fmla="*/ 1727200 h 3694853"/>
                  <a:gd name="connsiteX158" fmla="*/ 382693 w 3557693"/>
                  <a:gd name="connsiteY158" fmla="*/ 1635760 h 3694853"/>
                  <a:gd name="connsiteX159" fmla="*/ 342053 w 3557693"/>
                  <a:gd name="connsiteY159" fmla="*/ 1645920 h 3694853"/>
                  <a:gd name="connsiteX160" fmla="*/ 474133 w 3557693"/>
                  <a:gd name="connsiteY160" fmla="*/ 1767840 h 3694853"/>
                  <a:gd name="connsiteX161" fmla="*/ 728133 w 3557693"/>
                  <a:gd name="connsiteY161" fmla="*/ 1849120 h 3694853"/>
                  <a:gd name="connsiteX162" fmla="*/ 606213 w 3557693"/>
                  <a:gd name="connsiteY162" fmla="*/ 1849120 h 3694853"/>
                  <a:gd name="connsiteX163" fmla="*/ 474133 w 3557693"/>
                  <a:gd name="connsiteY163" fmla="*/ 1838960 h 3694853"/>
                  <a:gd name="connsiteX164" fmla="*/ 474133 w 3557693"/>
                  <a:gd name="connsiteY164" fmla="*/ 1889760 h 3694853"/>
                  <a:gd name="connsiteX165" fmla="*/ 585893 w 3557693"/>
                  <a:gd name="connsiteY165" fmla="*/ 1889760 h 3694853"/>
                  <a:gd name="connsiteX166" fmla="*/ 789093 w 3557693"/>
                  <a:gd name="connsiteY166" fmla="*/ 1889760 h 3694853"/>
                  <a:gd name="connsiteX167" fmla="*/ 992293 w 3557693"/>
                  <a:gd name="connsiteY167" fmla="*/ 1930400 h 3694853"/>
                  <a:gd name="connsiteX168" fmla="*/ 1266613 w 3557693"/>
                  <a:gd name="connsiteY168" fmla="*/ 1950720 h 3694853"/>
                  <a:gd name="connsiteX169" fmla="*/ 1520613 w 3557693"/>
                  <a:gd name="connsiteY169" fmla="*/ 1981200 h 3694853"/>
                  <a:gd name="connsiteX170" fmla="*/ 1693333 w 3557693"/>
                  <a:gd name="connsiteY170" fmla="*/ 2021840 h 3694853"/>
                  <a:gd name="connsiteX171" fmla="*/ 1744133 w 3557693"/>
                  <a:gd name="connsiteY171" fmla="*/ 2123440 h 3694853"/>
                  <a:gd name="connsiteX172" fmla="*/ 1794933 w 3557693"/>
                  <a:gd name="connsiteY172" fmla="*/ 2255520 h 3694853"/>
                  <a:gd name="connsiteX173" fmla="*/ 1805093 w 3557693"/>
                  <a:gd name="connsiteY173" fmla="*/ 2499360 h 3694853"/>
                  <a:gd name="connsiteX174" fmla="*/ 1784773 w 3557693"/>
                  <a:gd name="connsiteY174" fmla="*/ 2753360 h 3694853"/>
                  <a:gd name="connsiteX175" fmla="*/ 1733973 w 3557693"/>
                  <a:gd name="connsiteY175" fmla="*/ 3048000 h 3694853"/>
                  <a:gd name="connsiteX176" fmla="*/ 1683173 w 3557693"/>
                  <a:gd name="connsiteY176" fmla="*/ 3342640 h 3694853"/>
                  <a:gd name="connsiteX177" fmla="*/ 1632373 w 3557693"/>
                  <a:gd name="connsiteY177" fmla="*/ 3586480 h 3694853"/>
                  <a:gd name="connsiteX178" fmla="*/ 1825413 w 3557693"/>
                  <a:gd name="connsiteY178" fmla="*/ 3667760 h 3694853"/>
                  <a:gd name="connsiteX179" fmla="*/ 2120053 w 3557693"/>
                  <a:gd name="connsiteY179" fmla="*/ 3677920 h 3694853"/>
                  <a:gd name="connsiteX180" fmla="*/ 2191173 w 3557693"/>
                  <a:gd name="connsiteY180" fmla="*/ 3627120 h 3694853"/>
                  <a:gd name="connsiteX181" fmla="*/ 2181013 w 3557693"/>
                  <a:gd name="connsiteY181" fmla="*/ 3271520 h 3694853"/>
                  <a:gd name="connsiteX182" fmla="*/ 2159909 w 3557693"/>
                  <a:gd name="connsiteY182" fmla="*/ 2353033 h 3694853"/>
                  <a:gd name="connsiteX0" fmla="*/ 2159909 w 3557693"/>
                  <a:gd name="connsiteY0" fmla="*/ 2353033 h 3694853"/>
                  <a:gd name="connsiteX1" fmla="*/ 2302933 w 3557693"/>
                  <a:gd name="connsiteY1" fmla="*/ 2103120 h 3694853"/>
                  <a:gd name="connsiteX2" fmla="*/ 2628053 w 3557693"/>
                  <a:gd name="connsiteY2" fmla="*/ 1838960 h 3694853"/>
                  <a:gd name="connsiteX3" fmla="*/ 3014133 w 3557693"/>
                  <a:gd name="connsiteY3" fmla="*/ 1615440 h 3694853"/>
                  <a:gd name="connsiteX4" fmla="*/ 3288453 w 3557693"/>
                  <a:gd name="connsiteY4" fmla="*/ 1503680 h 3694853"/>
                  <a:gd name="connsiteX5" fmla="*/ 3471333 w 3557693"/>
                  <a:gd name="connsiteY5" fmla="*/ 1391920 h 3694853"/>
                  <a:gd name="connsiteX6" fmla="*/ 3552613 w 3557693"/>
                  <a:gd name="connsiteY6" fmla="*/ 1280160 h 3694853"/>
                  <a:gd name="connsiteX7" fmla="*/ 3501813 w 3557693"/>
                  <a:gd name="connsiteY7" fmla="*/ 1270000 h 3694853"/>
                  <a:gd name="connsiteX8" fmla="*/ 3430693 w 3557693"/>
                  <a:gd name="connsiteY8" fmla="*/ 1371600 h 3694853"/>
                  <a:gd name="connsiteX9" fmla="*/ 3237653 w 3557693"/>
                  <a:gd name="connsiteY9" fmla="*/ 1473200 h 3694853"/>
                  <a:gd name="connsiteX10" fmla="*/ 2922693 w 3557693"/>
                  <a:gd name="connsiteY10" fmla="*/ 1605280 h 3694853"/>
                  <a:gd name="connsiteX11" fmla="*/ 2892213 w 3557693"/>
                  <a:gd name="connsiteY11" fmla="*/ 1595120 h 3694853"/>
                  <a:gd name="connsiteX12" fmla="*/ 2922693 w 3557693"/>
                  <a:gd name="connsiteY12" fmla="*/ 1483360 h 3694853"/>
                  <a:gd name="connsiteX13" fmla="*/ 2983653 w 3557693"/>
                  <a:gd name="connsiteY13" fmla="*/ 1320800 h 3694853"/>
                  <a:gd name="connsiteX14" fmla="*/ 2983653 w 3557693"/>
                  <a:gd name="connsiteY14" fmla="*/ 1270000 h 3694853"/>
                  <a:gd name="connsiteX15" fmla="*/ 2932853 w 3557693"/>
                  <a:gd name="connsiteY15" fmla="*/ 1280160 h 3694853"/>
                  <a:gd name="connsiteX16" fmla="*/ 2902373 w 3557693"/>
                  <a:gd name="connsiteY16" fmla="*/ 1361440 h 3694853"/>
                  <a:gd name="connsiteX17" fmla="*/ 2821093 w 3557693"/>
                  <a:gd name="connsiteY17" fmla="*/ 1584960 h 3694853"/>
                  <a:gd name="connsiteX18" fmla="*/ 2790613 w 3557693"/>
                  <a:gd name="connsiteY18" fmla="*/ 1666240 h 3694853"/>
                  <a:gd name="connsiteX19" fmla="*/ 2668693 w 3557693"/>
                  <a:gd name="connsiteY19" fmla="*/ 1737360 h 3694853"/>
                  <a:gd name="connsiteX20" fmla="*/ 2475653 w 3557693"/>
                  <a:gd name="connsiteY20" fmla="*/ 1838960 h 3694853"/>
                  <a:gd name="connsiteX21" fmla="*/ 2374053 w 3557693"/>
                  <a:gd name="connsiteY21" fmla="*/ 1899920 h 3694853"/>
                  <a:gd name="connsiteX22" fmla="*/ 2231813 w 3557693"/>
                  <a:gd name="connsiteY22" fmla="*/ 2011680 h 3694853"/>
                  <a:gd name="connsiteX23" fmla="*/ 2313093 w 3557693"/>
                  <a:gd name="connsiteY23" fmla="*/ 1666240 h 3694853"/>
                  <a:gd name="connsiteX24" fmla="*/ 2384213 w 3557693"/>
                  <a:gd name="connsiteY24" fmla="*/ 1280160 h 3694853"/>
                  <a:gd name="connsiteX25" fmla="*/ 2597573 w 3557693"/>
                  <a:gd name="connsiteY25" fmla="*/ 1056640 h 3694853"/>
                  <a:gd name="connsiteX26" fmla="*/ 2668693 w 3557693"/>
                  <a:gd name="connsiteY26" fmla="*/ 894080 h 3694853"/>
                  <a:gd name="connsiteX27" fmla="*/ 2628053 w 3557693"/>
                  <a:gd name="connsiteY27" fmla="*/ 894080 h 3694853"/>
                  <a:gd name="connsiteX28" fmla="*/ 2567093 w 3557693"/>
                  <a:gd name="connsiteY28" fmla="*/ 1026160 h 3694853"/>
                  <a:gd name="connsiteX29" fmla="*/ 2414693 w 3557693"/>
                  <a:gd name="connsiteY29" fmla="*/ 1148080 h 3694853"/>
                  <a:gd name="connsiteX30" fmla="*/ 2465493 w 3557693"/>
                  <a:gd name="connsiteY30" fmla="*/ 975360 h 3694853"/>
                  <a:gd name="connsiteX31" fmla="*/ 2546773 w 3557693"/>
                  <a:gd name="connsiteY31" fmla="*/ 680720 h 3694853"/>
                  <a:gd name="connsiteX32" fmla="*/ 2648373 w 3557693"/>
                  <a:gd name="connsiteY32" fmla="*/ 589280 h 3694853"/>
                  <a:gd name="connsiteX33" fmla="*/ 2729653 w 3557693"/>
                  <a:gd name="connsiteY33" fmla="*/ 497840 h 3694853"/>
                  <a:gd name="connsiteX34" fmla="*/ 2739813 w 3557693"/>
                  <a:gd name="connsiteY34" fmla="*/ 447040 h 3694853"/>
                  <a:gd name="connsiteX35" fmla="*/ 2699173 w 3557693"/>
                  <a:gd name="connsiteY35" fmla="*/ 467360 h 3694853"/>
                  <a:gd name="connsiteX36" fmla="*/ 2628053 w 3557693"/>
                  <a:gd name="connsiteY36" fmla="*/ 548640 h 3694853"/>
                  <a:gd name="connsiteX37" fmla="*/ 2567093 w 3557693"/>
                  <a:gd name="connsiteY37" fmla="*/ 579120 h 3694853"/>
                  <a:gd name="connsiteX38" fmla="*/ 2678853 w 3557693"/>
                  <a:gd name="connsiteY38" fmla="*/ 274320 h 3694853"/>
                  <a:gd name="connsiteX39" fmla="*/ 2729653 w 3557693"/>
                  <a:gd name="connsiteY39" fmla="*/ 40640 h 3694853"/>
                  <a:gd name="connsiteX40" fmla="*/ 2689013 w 3557693"/>
                  <a:gd name="connsiteY40" fmla="*/ 30480 h 3694853"/>
                  <a:gd name="connsiteX41" fmla="*/ 2668693 w 3557693"/>
                  <a:gd name="connsiteY41" fmla="*/ 142240 h 3694853"/>
                  <a:gd name="connsiteX42" fmla="*/ 2617893 w 3557693"/>
                  <a:gd name="connsiteY42" fmla="*/ 314960 h 3694853"/>
                  <a:gd name="connsiteX43" fmla="*/ 2597573 w 3557693"/>
                  <a:gd name="connsiteY43" fmla="*/ 314960 h 3694853"/>
                  <a:gd name="connsiteX44" fmla="*/ 2556933 w 3557693"/>
                  <a:gd name="connsiteY44" fmla="*/ 172720 h 3694853"/>
                  <a:gd name="connsiteX45" fmla="*/ 2526453 w 3557693"/>
                  <a:gd name="connsiteY45" fmla="*/ 81280 h 3694853"/>
                  <a:gd name="connsiteX46" fmla="*/ 2495973 w 3557693"/>
                  <a:gd name="connsiteY46" fmla="*/ 111760 h 3694853"/>
                  <a:gd name="connsiteX47" fmla="*/ 2516293 w 3557693"/>
                  <a:gd name="connsiteY47" fmla="*/ 172720 h 3694853"/>
                  <a:gd name="connsiteX48" fmla="*/ 2546773 w 3557693"/>
                  <a:gd name="connsiteY48" fmla="*/ 284480 h 3694853"/>
                  <a:gd name="connsiteX49" fmla="*/ 2567093 w 3557693"/>
                  <a:gd name="connsiteY49" fmla="*/ 375920 h 3694853"/>
                  <a:gd name="connsiteX50" fmla="*/ 2577253 w 3557693"/>
                  <a:gd name="connsiteY50" fmla="*/ 406400 h 3694853"/>
                  <a:gd name="connsiteX51" fmla="*/ 2495973 w 3557693"/>
                  <a:gd name="connsiteY51" fmla="*/ 640080 h 3694853"/>
                  <a:gd name="connsiteX52" fmla="*/ 2424853 w 3557693"/>
                  <a:gd name="connsiteY52" fmla="*/ 894080 h 3694853"/>
                  <a:gd name="connsiteX53" fmla="*/ 2363893 w 3557693"/>
                  <a:gd name="connsiteY53" fmla="*/ 863600 h 3694853"/>
                  <a:gd name="connsiteX54" fmla="*/ 2262293 w 3557693"/>
                  <a:gd name="connsiteY54" fmla="*/ 690880 h 3694853"/>
                  <a:gd name="connsiteX55" fmla="*/ 2221653 w 3557693"/>
                  <a:gd name="connsiteY55" fmla="*/ 609600 h 3694853"/>
                  <a:gd name="connsiteX56" fmla="*/ 2201333 w 3557693"/>
                  <a:gd name="connsiteY56" fmla="*/ 640080 h 3694853"/>
                  <a:gd name="connsiteX57" fmla="*/ 2241973 w 3557693"/>
                  <a:gd name="connsiteY57" fmla="*/ 741680 h 3694853"/>
                  <a:gd name="connsiteX58" fmla="*/ 2302933 w 3557693"/>
                  <a:gd name="connsiteY58" fmla="*/ 853440 h 3694853"/>
                  <a:gd name="connsiteX59" fmla="*/ 2353733 w 3557693"/>
                  <a:gd name="connsiteY59" fmla="*/ 934720 h 3694853"/>
                  <a:gd name="connsiteX60" fmla="*/ 2384213 w 3557693"/>
                  <a:gd name="connsiteY60" fmla="*/ 965200 h 3694853"/>
                  <a:gd name="connsiteX61" fmla="*/ 2363893 w 3557693"/>
                  <a:gd name="connsiteY61" fmla="*/ 1076960 h 3694853"/>
                  <a:gd name="connsiteX62" fmla="*/ 2262293 w 3557693"/>
                  <a:gd name="connsiteY62" fmla="*/ 1422400 h 3694853"/>
                  <a:gd name="connsiteX63" fmla="*/ 2211493 w 3557693"/>
                  <a:gd name="connsiteY63" fmla="*/ 1676400 h 3694853"/>
                  <a:gd name="connsiteX64" fmla="*/ 2160693 w 3557693"/>
                  <a:gd name="connsiteY64" fmla="*/ 1818640 h 3694853"/>
                  <a:gd name="connsiteX65" fmla="*/ 2089573 w 3557693"/>
                  <a:gd name="connsiteY65" fmla="*/ 1838960 h 3694853"/>
                  <a:gd name="connsiteX66" fmla="*/ 2048933 w 3557693"/>
                  <a:gd name="connsiteY66" fmla="*/ 1686560 h 3694853"/>
                  <a:gd name="connsiteX67" fmla="*/ 1957493 w 3557693"/>
                  <a:gd name="connsiteY67" fmla="*/ 1351280 h 3694853"/>
                  <a:gd name="connsiteX68" fmla="*/ 1845733 w 3557693"/>
                  <a:gd name="connsiteY68" fmla="*/ 894080 h 3694853"/>
                  <a:gd name="connsiteX69" fmla="*/ 1805093 w 3557693"/>
                  <a:gd name="connsiteY69" fmla="*/ 436880 h 3694853"/>
                  <a:gd name="connsiteX70" fmla="*/ 1815253 w 3557693"/>
                  <a:gd name="connsiteY70" fmla="*/ 254000 h 3694853"/>
                  <a:gd name="connsiteX71" fmla="*/ 1774613 w 3557693"/>
                  <a:gd name="connsiteY71" fmla="*/ 213360 h 3694853"/>
                  <a:gd name="connsiteX72" fmla="*/ 1764453 w 3557693"/>
                  <a:gd name="connsiteY72" fmla="*/ 365760 h 3694853"/>
                  <a:gd name="connsiteX73" fmla="*/ 1764453 w 3557693"/>
                  <a:gd name="connsiteY73" fmla="*/ 558800 h 3694853"/>
                  <a:gd name="connsiteX74" fmla="*/ 1774613 w 3557693"/>
                  <a:gd name="connsiteY74" fmla="*/ 670560 h 3694853"/>
                  <a:gd name="connsiteX75" fmla="*/ 1733973 w 3557693"/>
                  <a:gd name="connsiteY75" fmla="*/ 609600 h 3694853"/>
                  <a:gd name="connsiteX76" fmla="*/ 1622213 w 3557693"/>
                  <a:gd name="connsiteY76" fmla="*/ 406400 h 3694853"/>
                  <a:gd name="connsiteX77" fmla="*/ 1571413 w 3557693"/>
                  <a:gd name="connsiteY77" fmla="*/ 142240 h 3694853"/>
                  <a:gd name="connsiteX78" fmla="*/ 1540933 w 3557693"/>
                  <a:gd name="connsiteY78" fmla="*/ 60960 h 3694853"/>
                  <a:gd name="connsiteX79" fmla="*/ 1520613 w 3557693"/>
                  <a:gd name="connsiteY79" fmla="*/ 121920 h 3694853"/>
                  <a:gd name="connsiteX80" fmla="*/ 1551093 w 3557693"/>
                  <a:gd name="connsiteY80" fmla="*/ 365760 h 3694853"/>
                  <a:gd name="connsiteX81" fmla="*/ 1571413 w 3557693"/>
                  <a:gd name="connsiteY81" fmla="*/ 426720 h 3694853"/>
                  <a:gd name="connsiteX82" fmla="*/ 1540933 w 3557693"/>
                  <a:gd name="connsiteY82" fmla="*/ 416560 h 3694853"/>
                  <a:gd name="connsiteX83" fmla="*/ 1439333 w 3557693"/>
                  <a:gd name="connsiteY83" fmla="*/ 335280 h 3694853"/>
                  <a:gd name="connsiteX84" fmla="*/ 1327573 w 3557693"/>
                  <a:gd name="connsiteY84" fmla="*/ 274320 h 3694853"/>
                  <a:gd name="connsiteX85" fmla="*/ 1317413 w 3557693"/>
                  <a:gd name="connsiteY85" fmla="*/ 304800 h 3694853"/>
                  <a:gd name="connsiteX86" fmla="*/ 1429173 w 3557693"/>
                  <a:gd name="connsiteY86" fmla="*/ 396240 h 3694853"/>
                  <a:gd name="connsiteX87" fmla="*/ 1571413 w 3557693"/>
                  <a:gd name="connsiteY87" fmla="*/ 477520 h 3694853"/>
                  <a:gd name="connsiteX88" fmla="*/ 1601893 w 3557693"/>
                  <a:gd name="connsiteY88" fmla="*/ 497840 h 3694853"/>
                  <a:gd name="connsiteX89" fmla="*/ 1683173 w 3557693"/>
                  <a:gd name="connsiteY89" fmla="*/ 629920 h 3694853"/>
                  <a:gd name="connsiteX90" fmla="*/ 1764453 w 3557693"/>
                  <a:gd name="connsiteY90" fmla="*/ 731520 h 3694853"/>
                  <a:gd name="connsiteX91" fmla="*/ 1784773 w 3557693"/>
                  <a:gd name="connsiteY91" fmla="*/ 843280 h 3694853"/>
                  <a:gd name="connsiteX92" fmla="*/ 1815253 w 3557693"/>
                  <a:gd name="connsiteY92" fmla="*/ 1036320 h 3694853"/>
                  <a:gd name="connsiteX93" fmla="*/ 1876213 w 3557693"/>
                  <a:gd name="connsiteY93" fmla="*/ 1310640 h 3694853"/>
                  <a:gd name="connsiteX94" fmla="*/ 1855893 w 3557693"/>
                  <a:gd name="connsiteY94" fmla="*/ 1310640 h 3694853"/>
                  <a:gd name="connsiteX95" fmla="*/ 1591733 w 3557693"/>
                  <a:gd name="connsiteY95" fmla="*/ 1137920 h 3694853"/>
                  <a:gd name="connsiteX96" fmla="*/ 1408853 w 3557693"/>
                  <a:gd name="connsiteY96" fmla="*/ 914400 h 3694853"/>
                  <a:gd name="connsiteX97" fmla="*/ 1327573 w 3557693"/>
                  <a:gd name="connsiteY97" fmla="*/ 782320 h 3694853"/>
                  <a:gd name="connsiteX98" fmla="*/ 1307253 w 3557693"/>
                  <a:gd name="connsiteY98" fmla="*/ 619760 h 3694853"/>
                  <a:gd name="connsiteX99" fmla="*/ 1286933 w 3557693"/>
                  <a:gd name="connsiteY99" fmla="*/ 589280 h 3694853"/>
                  <a:gd name="connsiteX100" fmla="*/ 1256453 w 3557693"/>
                  <a:gd name="connsiteY100" fmla="*/ 670560 h 3694853"/>
                  <a:gd name="connsiteX101" fmla="*/ 1266613 w 3557693"/>
                  <a:gd name="connsiteY101" fmla="*/ 772160 h 3694853"/>
                  <a:gd name="connsiteX102" fmla="*/ 1185333 w 3557693"/>
                  <a:gd name="connsiteY102" fmla="*/ 690880 h 3694853"/>
                  <a:gd name="connsiteX103" fmla="*/ 1012613 w 3557693"/>
                  <a:gd name="connsiteY103" fmla="*/ 508000 h 3694853"/>
                  <a:gd name="connsiteX104" fmla="*/ 941493 w 3557693"/>
                  <a:gd name="connsiteY104" fmla="*/ 375920 h 3694853"/>
                  <a:gd name="connsiteX105" fmla="*/ 890693 w 3557693"/>
                  <a:gd name="connsiteY105" fmla="*/ 294640 h 3694853"/>
                  <a:gd name="connsiteX106" fmla="*/ 860213 w 3557693"/>
                  <a:gd name="connsiteY106" fmla="*/ 294640 h 3694853"/>
                  <a:gd name="connsiteX107" fmla="*/ 880533 w 3557693"/>
                  <a:gd name="connsiteY107" fmla="*/ 365760 h 3694853"/>
                  <a:gd name="connsiteX108" fmla="*/ 982133 w 3557693"/>
                  <a:gd name="connsiteY108" fmla="*/ 548640 h 3694853"/>
                  <a:gd name="connsiteX109" fmla="*/ 1083733 w 3557693"/>
                  <a:gd name="connsiteY109" fmla="*/ 650240 h 3694853"/>
                  <a:gd name="connsiteX110" fmla="*/ 1012613 w 3557693"/>
                  <a:gd name="connsiteY110" fmla="*/ 650240 h 3694853"/>
                  <a:gd name="connsiteX111" fmla="*/ 850053 w 3557693"/>
                  <a:gd name="connsiteY111" fmla="*/ 579120 h 3694853"/>
                  <a:gd name="connsiteX112" fmla="*/ 829733 w 3557693"/>
                  <a:gd name="connsiteY112" fmla="*/ 599440 h 3694853"/>
                  <a:gd name="connsiteX113" fmla="*/ 921173 w 3557693"/>
                  <a:gd name="connsiteY113" fmla="*/ 650240 h 3694853"/>
                  <a:gd name="connsiteX114" fmla="*/ 1073573 w 3557693"/>
                  <a:gd name="connsiteY114" fmla="*/ 711200 h 3694853"/>
                  <a:gd name="connsiteX115" fmla="*/ 1124373 w 3557693"/>
                  <a:gd name="connsiteY115" fmla="*/ 721360 h 3694853"/>
                  <a:gd name="connsiteX116" fmla="*/ 1246293 w 3557693"/>
                  <a:gd name="connsiteY116" fmla="*/ 822960 h 3694853"/>
                  <a:gd name="connsiteX117" fmla="*/ 1286933 w 3557693"/>
                  <a:gd name="connsiteY117" fmla="*/ 853440 h 3694853"/>
                  <a:gd name="connsiteX118" fmla="*/ 1398693 w 3557693"/>
                  <a:gd name="connsiteY118" fmla="*/ 985520 h 3694853"/>
                  <a:gd name="connsiteX119" fmla="*/ 1500293 w 3557693"/>
                  <a:gd name="connsiteY119" fmla="*/ 1117600 h 3694853"/>
                  <a:gd name="connsiteX120" fmla="*/ 1683173 w 3557693"/>
                  <a:gd name="connsiteY120" fmla="*/ 1290320 h 3694853"/>
                  <a:gd name="connsiteX121" fmla="*/ 1845733 w 3557693"/>
                  <a:gd name="connsiteY121" fmla="*/ 1422400 h 3694853"/>
                  <a:gd name="connsiteX122" fmla="*/ 1866053 w 3557693"/>
                  <a:gd name="connsiteY122" fmla="*/ 1473200 h 3694853"/>
                  <a:gd name="connsiteX123" fmla="*/ 1886373 w 3557693"/>
                  <a:gd name="connsiteY123" fmla="*/ 1625600 h 3694853"/>
                  <a:gd name="connsiteX124" fmla="*/ 1896533 w 3557693"/>
                  <a:gd name="connsiteY124" fmla="*/ 1717040 h 3694853"/>
                  <a:gd name="connsiteX125" fmla="*/ 1886373 w 3557693"/>
                  <a:gd name="connsiteY125" fmla="*/ 1879600 h 3694853"/>
                  <a:gd name="connsiteX126" fmla="*/ 1774613 w 3557693"/>
                  <a:gd name="connsiteY126" fmla="*/ 1828800 h 3694853"/>
                  <a:gd name="connsiteX127" fmla="*/ 1500293 w 3557693"/>
                  <a:gd name="connsiteY127" fmla="*/ 1778000 h 3694853"/>
                  <a:gd name="connsiteX128" fmla="*/ 1256453 w 3557693"/>
                  <a:gd name="connsiteY128" fmla="*/ 1706880 h 3694853"/>
                  <a:gd name="connsiteX129" fmla="*/ 900853 w 3557693"/>
                  <a:gd name="connsiteY129" fmla="*/ 1574800 h 3694853"/>
                  <a:gd name="connsiteX130" fmla="*/ 667173 w 3557693"/>
                  <a:gd name="connsiteY130" fmla="*/ 1341120 h 3694853"/>
                  <a:gd name="connsiteX131" fmla="*/ 514773 w 3557693"/>
                  <a:gd name="connsiteY131" fmla="*/ 1137920 h 3694853"/>
                  <a:gd name="connsiteX132" fmla="*/ 423333 w 3557693"/>
                  <a:gd name="connsiteY132" fmla="*/ 1036320 h 3694853"/>
                  <a:gd name="connsiteX133" fmla="*/ 362373 w 3557693"/>
                  <a:gd name="connsiteY133" fmla="*/ 1046480 h 3694853"/>
                  <a:gd name="connsiteX134" fmla="*/ 443653 w 3557693"/>
                  <a:gd name="connsiteY134" fmla="*/ 1137920 h 3694853"/>
                  <a:gd name="connsiteX135" fmla="*/ 565573 w 3557693"/>
                  <a:gd name="connsiteY135" fmla="*/ 1320800 h 3694853"/>
                  <a:gd name="connsiteX136" fmla="*/ 626533 w 3557693"/>
                  <a:gd name="connsiteY136" fmla="*/ 1402080 h 3694853"/>
                  <a:gd name="connsiteX137" fmla="*/ 555413 w 3557693"/>
                  <a:gd name="connsiteY137" fmla="*/ 1391920 h 3694853"/>
                  <a:gd name="connsiteX138" fmla="*/ 382693 w 3557693"/>
                  <a:gd name="connsiteY138" fmla="*/ 1300480 h 3694853"/>
                  <a:gd name="connsiteX139" fmla="*/ 209973 w 3557693"/>
                  <a:gd name="connsiteY139" fmla="*/ 1178560 h 3694853"/>
                  <a:gd name="connsiteX140" fmla="*/ 47413 w 3557693"/>
                  <a:gd name="connsiteY140" fmla="*/ 1046480 h 3694853"/>
                  <a:gd name="connsiteX141" fmla="*/ 6773 w 3557693"/>
                  <a:gd name="connsiteY141" fmla="*/ 1056640 h 3694853"/>
                  <a:gd name="connsiteX142" fmla="*/ 88053 w 3557693"/>
                  <a:gd name="connsiteY142" fmla="*/ 1127760 h 3694853"/>
                  <a:gd name="connsiteX143" fmla="*/ 362373 w 3557693"/>
                  <a:gd name="connsiteY143" fmla="*/ 1351280 h 3694853"/>
                  <a:gd name="connsiteX144" fmla="*/ 606213 w 3557693"/>
                  <a:gd name="connsiteY144" fmla="*/ 1463040 h 3694853"/>
                  <a:gd name="connsiteX145" fmla="*/ 707813 w 3557693"/>
                  <a:gd name="connsiteY145" fmla="*/ 1483360 h 3694853"/>
                  <a:gd name="connsiteX146" fmla="*/ 758613 w 3557693"/>
                  <a:gd name="connsiteY146" fmla="*/ 1544320 h 3694853"/>
                  <a:gd name="connsiteX147" fmla="*/ 819573 w 3557693"/>
                  <a:gd name="connsiteY147" fmla="*/ 1595120 h 3694853"/>
                  <a:gd name="connsiteX148" fmla="*/ 911013 w 3557693"/>
                  <a:gd name="connsiteY148" fmla="*/ 1645920 h 3694853"/>
                  <a:gd name="connsiteX149" fmla="*/ 1236133 w 3557693"/>
                  <a:gd name="connsiteY149" fmla="*/ 1767840 h 3694853"/>
                  <a:gd name="connsiteX150" fmla="*/ 1540933 w 3557693"/>
                  <a:gd name="connsiteY150" fmla="*/ 1879600 h 3694853"/>
                  <a:gd name="connsiteX151" fmla="*/ 1652693 w 3557693"/>
                  <a:gd name="connsiteY151" fmla="*/ 1950720 h 3694853"/>
                  <a:gd name="connsiteX152" fmla="*/ 1469813 w 3557693"/>
                  <a:gd name="connsiteY152" fmla="*/ 1920240 h 3694853"/>
                  <a:gd name="connsiteX153" fmla="*/ 1286933 w 3557693"/>
                  <a:gd name="connsiteY153" fmla="*/ 1920240 h 3694853"/>
                  <a:gd name="connsiteX154" fmla="*/ 1053253 w 3557693"/>
                  <a:gd name="connsiteY154" fmla="*/ 1899920 h 3694853"/>
                  <a:gd name="connsiteX155" fmla="*/ 809413 w 3557693"/>
                  <a:gd name="connsiteY155" fmla="*/ 1828800 h 3694853"/>
                  <a:gd name="connsiteX156" fmla="*/ 545253 w 3557693"/>
                  <a:gd name="connsiteY156" fmla="*/ 1737360 h 3694853"/>
                  <a:gd name="connsiteX157" fmla="*/ 514773 w 3557693"/>
                  <a:gd name="connsiteY157" fmla="*/ 1727200 h 3694853"/>
                  <a:gd name="connsiteX158" fmla="*/ 382693 w 3557693"/>
                  <a:gd name="connsiteY158" fmla="*/ 1635760 h 3694853"/>
                  <a:gd name="connsiteX159" fmla="*/ 342053 w 3557693"/>
                  <a:gd name="connsiteY159" fmla="*/ 1645920 h 3694853"/>
                  <a:gd name="connsiteX160" fmla="*/ 474133 w 3557693"/>
                  <a:gd name="connsiteY160" fmla="*/ 1767840 h 3694853"/>
                  <a:gd name="connsiteX161" fmla="*/ 728133 w 3557693"/>
                  <a:gd name="connsiteY161" fmla="*/ 1849120 h 3694853"/>
                  <a:gd name="connsiteX162" fmla="*/ 606213 w 3557693"/>
                  <a:gd name="connsiteY162" fmla="*/ 1849120 h 3694853"/>
                  <a:gd name="connsiteX163" fmla="*/ 474133 w 3557693"/>
                  <a:gd name="connsiteY163" fmla="*/ 1838960 h 3694853"/>
                  <a:gd name="connsiteX164" fmla="*/ 474133 w 3557693"/>
                  <a:gd name="connsiteY164" fmla="*/ 1889760 h 3694853"/>
                  <a:gd name="connsiteX165" fmla="*/ 585893 w 3557693"/>
                  <a:gd name="connsiteY165" fmla="*/ 1889760 h 3694853"/>
                  <a:gd name="connsiteX166" fmla="*/ 789093 w 3557693"/>
                  <a:gd name="connsiteY166" fmla="*/ 1889760 h 3694853"/>
                  <a:gd name="connsiteX167" fmla="*/ 992293 w 3557693"/>
                  <a:gd name="connsiteY167" fmla="*/ 1930400 h 3694853"/>
                  <a:gd name="connsiteX168" fmla="*/ 1266613 w 3557693"/>
                  <a:gd name="connsiteY168" fmla="*/ 1950720 h 3694853"/>
                  <a:gd name="connsiteX169" fmla="*/ 1583845 w 3557693"/>
                  <a:gd name="connsiteY169" fmla="*/ 1992993 h 3694853"/>
                  <a:gd name="connsiteX170" fmla="*/ 1693333 w 3557693"/>
                  <a:gd name="connsiteY170" fmla="*/ 2021840 h 3694853"/>
                  <a:gd name="connsiteX171" fmla="*/ 1744133 w 3557693"/>
                  <a:gd name="connsiteY171" fmla="*/ 2123440 h 3694853"/>
                  <a:gd name="connsiteX172" fmla="*/ 1794933 w 3557693"/>
                  <a:gd name="connsiteY172" fmla="*/ 2255520 h 3694853"/>
                  <a:gd name="connsiteX173" fmla="*/ 1805093 w 3557693"/>
                  <a:gd name="connsiteY173" fmla="*/ 2499360 h 3694853"/>
                  <a:gd name="connsiteX174" fmla="*/ 1784773 w 3557693"/>
                  <a:gd name="connsiteY174" fmla="*/ 2753360 h 3694853"/>
                  <a:gd name="connsiteX175" fmla="*/ 1733973 w 3557693"/>
                  <a:gd name="connsiteY175" fmla="*/ 3048000 h 3694853"/>
                  <a:gd name="connsiteX176" fmla="*/ 1683173 w 3557693"/>
                  <a:gd name="connsiteY176" fmla="*/ 3342640 h 3694853"/>
                  <a:gd name="connsiteX177" fmla="*/ 1632373 w 3557693"/>
                  <a:gd name="connsiteY177" fmla="*/ 3586480 h 3694853"/>
                  <a:gd name="connsiteX178" fmla="*/ 1825413 w 3557693"/>
                  <a:gd name="connsiteY178" fmla="*/ 3667760 h 3694853"/>
                  <a:gd name="connsiteX179" fmla="*/ 2120053 w 3557693"/>
                  <a:gd name="connsiteY179" fmla="*/ 3677920 h 3694853"/>
                  <a:gd name="connsiteX180" fmla="*/ 2191173 w 3557693"/>
                  <a:gd name="connsiteY180" fmla="*/ 3627120 h 3694853"/>
                  <a:gd name="connsiteX181" fmla="*/ 2181013 w 3557693"/>
                  <a:gd name="connsiteY181" fmla="*/ 3271520 h 3694853"/>
                  <a:gd name="connsiteX182" fmla="*/ 2159909 w 3557693"/>
                  <a:gd name="connsiteY182" fmla="*/ 2353033 h 3694853"/>
                  <a:gd name="connsiteX0" fmla="*/ 2159909 w 3557693"/>
                  <a:gd name="connsiteY0" fmla="*/ 2353033 h 3694853"/>
                  <a:gd name="connsiteX1" fmla="*/ 2302933 w 3557693"/>
                  <a:gd name="connsiteY1" fmla="*/ 2103120 h 3694853"/>
                  <a:gd name="connsiteX2" fmla="*/ 2628053 w 3557693"/>
                  <a:gd name="connsiteY2" fmla="*/ 1838960 h 3694853"/>
                  <a:gd name="connsiteX3" fmla="*/ 3014133 w 3557693"/>
                  <a:gd name="connsiteY3" fmla="*/ 1615440 h 3694853"/>
                  <a:gd name="connsiteX4" fmla="*/ 3288453 w 3557693"/>
                  <a:gd name="connsiteY4" fmla="*/ 1503680 h 3694853"/>
                  <a:gd name="connsiteX5" fmla="*/ 3471333 w 3557693"/>
                  <a:gd name="connsiteY5" fmla="*/ 1391920 h 3694853"/>
                  <a:gd name="connsiteX6" fmla="*/ 3552613 w 3557693"/>
                  <a:gd name="connsiteY6" fmla="*/ 1280160 h 3694853"/>
                  <a:gd name="connsiteX7" fmla="*/ 3501813 w 3557693"/>
                  <a:gd name="connsiteY7" fmla="*/ 1270000 h 3694853"/>
                  <a:gd name="connsiteX8" fmla="*/ 3430693 w 3557693"/>
                  <a:gd name="connsiteY8" fmla="*/ 1371600 h 3694853"/>
                  <a:gd name="connsiteX9" fmla="*/ 3237653 w 3557693"/>
                  <a:gd name="connsiteY9" fmla="*/ 1473200 h 3694853"/>
                  <a:gd name="connsiteX10" fmla="*/ 2922693 w 3557693"/>
                  <a:gd name="connsiteY10" fmla="*/ 1605280 h 3694853"/>
                  <a:gd name="connsiteX11" fmla="*/ 2892213 w 3557693"/>
                  <a:gd name="connsiteY11" fmla="*/ 1595120 h 3694853"/>
                  <a:gd name="connsiteX12" fmla="*/ 2922693 w 3557693"/>
                  <a:gd name="connsiteY12" fmla="*/ 1483360 h 3694853"/>
                  <a:gd name="connsiteX13" fmla="*/ 2983653 w 3557693"/>
                  <a:gd name="connsiteY13" fmla="*/ 1320800 h 3694853"/>
                  <a:gd name="connsiteX14" fmla="*/ 2983653 w 3557693"/>
                  <a:gd name="connsiteY14" fmla="*/ 1270000 h 3694853"/>
                  <a:gd name="connsiteX15" fmla="*/ 2932853 w 3557693"/>
                  <a:gd name="connsiteY15" fmla="*/ 1280160 h 3694853"/>
                  <a:gd name="connsiteX16" fmla="*/ 2902373 w 3557693"/>
                  <a:gd name="connsiteY16" fmla="*/ 1361440 h 3694853"/>
                  <a:gd name="connsiteX17" fmla="*/ 2821093 w 3557693"/>
                  <a:gd name="connsiteY17" fmla="*/ 1584960 h 3694853"/>
                  <a:gd name="connsiteX18" fmla="*/ 2790613 w 3557693"/>
                  <a:gd name="connsiteY18" fmla="*/ 1666240 h 3694853"/>
                  <a:gd name="connsiteX19" fmla="*/ 2668693 w 3557693"/>
                  <a:gd name="connsiteY19" fmla="*/ 1737360 h 3694853"/>
                  <a:gd name="connsiteX20" fmla="*/ 2475653 w 3557693"/>
                  <a:gd name="connsiteY20" fmla="*/ 1838960 h 3694853"/>
                  <a:gd name="connsiteX21" fmla="*/ 2374053 w 3557693"/>
                  <a:gd name="connsiteY21" fmla="*/ 1899920 h 3694853"/>
                  <a:gd name="connsiteX22" fmla="*/ 2231813 w 3557693"/>
                  <a:gd name="connsiteY22" fmla="*/ 2011680 h 3694853"/>
                  <a:gd name="connsiteX23" fmla="*/ 2313093 w 3557693"/>
                  <a:gd name="connsiteY23" fmla="*/ 1666240 h 3694853"/>
                  <a:gd name="connsiteX24" fmla="*/ 2384213 w 3557693"/>
                  <a:gd name="connsiteY24" fmla="*/ 1280160 h 3694853"/>
                  <a:gd name="connsiteX25" fmla="*/ 2597573 w 3557693"/>
                  <a:gd name="connsiteY25" fmla="*/ 1056640 h 3694853"/>
                  <a:gd name="connsiteX26" fmla="*/ 2668693 w 3557693"/>
                  <a:gd name="connsiteY26" fmla="*/ 894080 h 3694853"/>
                  <a:gd name="connsiteX27" fmla="*/ 2628053 w 3557693"/>
                  <a:gd name="connsiteY27" fmla="*/ 894080 h 3694853"/>
                  <a:gd name="connsiteX28" fmla="*/ 2567093 w 3557693"/>
                  <a:gd name="connsiteY28" fmla="*/ 1026160 h 3694853"/>
                  <a:gd name="connsiteX29" fmla="*/ 2414693 w 3557693"/>
                  <a:gd name="connsiteY29" fmla="*/ 1148080 h 3694853"/>
                  <a:gd name="connsiteX30" fmla="*/ 2465493 w 3557693"/>
                  <a:gd name="connsiteY30" fmla="*/ 975360 h 3694853"/>
                  <a:gd name="connsiteX31" fmla="*/ 2546773 w 3557693"/>
                  <a:gd name="connsiteY31" fmla="*/ 680720 h 3694853"/>
                  <a:gd name="connsiteX32" fmla="*/ 2648373 w 3557693"/>
                  <a:gd name="connsiteY32" fmla="*/ 589280 h 3694853"/>
                  <a:gd name="connsiteX33" fmla="*/ 2729653 w 3557693"/>
                  <a:gd name="connsiteY33" fmla="*/ 497840 h 3694853"/>
                  <a:gd name="connsiteX34" fmla="*/ 2739813 w 3557693"/>
                  <a:gd name="connsiteY34" fmla="*/ 447040 h 3694853"/>
                  <a:gd name="connsiteX35" fmla="*/ 2699173 w 3557693"/>
                  <a:gd name="connsiteY35" fmla="*/ 467360 h 3694853"/>
                  <a:gd name="connsiteX36" fmla="*/ 2628053 w 3557693"/>
                  <a:gd name="connsiteY36" fmla="*/ 548640 h 3694853"/>
                  <a:gd name="connsiteX37" fmla="*/ 2567093 w 3557693"/>
                  <a:gd name="connsiteY37" fmla="*/ 579120 h 3694853"/>
                  <a:gd name="connsiteX38" fmla="*/ 2678853 w 3557693"/>
                  <a:gd name="connsiteY38" fmla="*/ 274320 h 3694853"/>
                  <a:gd name="connsiteX39" fmla="*/ 2729653 w 3557693"/>
                  <a:gd name="connsiteY39" fmla="*/ 40640 h 3694853"/>
                  <a:gd name="connsiteX40" fmla="*/ 2689013 w 3557693"/>
                  <a:gd name="connsiteY40" fmla="*/ 30480 h 3694853"/>
                  <a:gd name="connsiteX41" fmla="*/ 2668693 w 3557693"/>
                  <a:gd name="connsiteY41" fmla="*/ 142240 h 3694853"/>
                  <a:gd name="connsiteX42" fmla="*/ 2617893 w 3557693"/>
                  <a:gd name="connsiteY42" fmla="*/ 314960 h 3694853"/>
                  <a:gd name="connsiteX43" fmla="*/ 2597573 w 3557693"/>
                  <a:gd name="connsiteY43" fmla="*/ 314960 h 3694853"/>
                  <a:gd name="connsiteX44" fmla="*/ 2556933 w 3557693"/>
                  <a:gd name="connsiteY44" fmla="*/ 172720 h 3694853"/>
                  <a:gd name="connsiteX45" fmla="*/ 2526453 w 3557693"/>
                  <a:gd name="connsiteY45" fmla="*/ 81280 h 3694853"/>
                  <a:gd name="connsiteX46" fmla="*/ 2495973 w 3557693"/>
                  <a:gd name="connsiteY46" fmla="*/ 111760 h 3694853"/>
                  <a:gd name="connsiteX47" fmla="*/ 2516293 w 3557693"/>
                  <a:gd name="connsiteY47" fmla="*/ 172720 h 3694853"/>
                  <a:gd name="connsiteX48" fmla="*/ 2546773 w 3557693"/>
                  <a:gd name="connsiteY48" fmla="*/ 284480 h 3694853"/>
                  <a:gd name="connsiteX49" fmla="*/ 2567093 w 3557693"/>
                  <a:gd name="connsiteY49" fmla="*/ 375920 h 3694853"/>
                  <a:gd name="connsiteX50" fmla="*/ 2577253 w 3557693"/>
                  <a:gd name="connsiteY50" fmla="*/ 406400 h 3694853"/>
                  <a:gd name="connsiteX51" fmla="*/ 2495973 w 3557693"/>
                  <a:gd name="connsiteY51" fmla="*/ 640080 h 3694853"/>
                  <a:gd name="connsiteX52" fmla="*/ 2424853 w 3557693"/>
                  <a:gd name="connsiteY52" fmla="*/ 894080 h 3694853"/>
                  <a:gd name="connsiteX53" fmla="*/ 2363893 w 3557693"/>
                  <a:gd name="connsiteY53" fmla="*/ 863600 h 3694853"/>
                  <a:gd name="connsiteX54" fmla="*/ 2262293 w 3557693"/>
                  <a:gd name="connsiteY54" fmla="*/ 690880 h 3694853"/>
                  <a:gd name="connsiteX55" fmla="*/ 2221653 w 3557693"/>
                  <a:gd name="connsiteY55" fmla="*/ 609600 h 3694853"/>
                  <a:gd name="connsiteX56" fmla="*/ 2201333 w 3557693"/>
                  <a:gd name="connsiteY56" fmla="*/ 640080 h 3694853"/>
                  <a:gd name="connsiteX57" fmla="*/ 2241973 w 3557693"/>
                  <a:gd name="connsiteY57" fmla="*/ 741680 h 3694853"/>
                  <a:gd name="connsiteX58" fmla="*/ 2302933 w 3557693"/>
                  <a:gd name="connsiteY58" fmla="*/ 853440 h 3694853"/>
                  <a:gd name="connsiteX59" fmla="*/ 2353733 w 3557693"/>
                  <a:gd name="connsiteY59" fmla="*/ 934720 h 3694853"/>
                  <a:gd name="connsiteX60" fmla="*/ 2384213 w 3557693"/>
                  <a:gd name="connsiteY60" fmla="*/ 965200 h 3694853"/>
                  <a:gd name="connsiteX61" fmla="*/ 2363893 w 3557693"/>
                  <a:gd name="connsiteY61" fmla="*/ 1076960 h 3694853"/>
                  <a:gd name="connsiteX62" fmla="*/ 2262293 w 3557693"/>
                  <a:gd name="connsiteY62" fmla="*/ 1422400 h 3694853"/>
                  <a:gd name="connsiteX63" fmla="*/ 2211493 w 3557693"/>
                  <a:gd name="connsiteY63" fmla="*/ 1676400 h 3694853"/>
                  <a:gd name="connsiteX64" fmla="*/ 2160693 w 3557693"/>
                  <a:gd name="connsiteY64" fmla="*/ 1818640 h 3694853"/>
                  <a:gd name="connsiteX65" fmla="*/ 2089573 w 3557693"/>
                  <a:gd name="connsiteY65" fmla="*/ 1838960 h 3694853"/>
                  <a:gd name="connsiteX66" fmla="*/ 2048933 w 3557693"/>
                  <a:gd name="connsiteY66" fmla="*/ 1686560 h 3694853"/>
                  <a:gd name="connsiteX67" fmla="*/ 1957493 w 3557693"/>
                  <a:gd name="connsiteY67" fmla="*/ 1351280 h 3694853"/>
                  <a:gd name="connsiteX68" fmla="*/ 1845733 w 3557693"/>
                  <a:gd name="connsiteY68" fmla="*/ 894080 h 3694853"/>
                  <a:gd name="connsiteX69" fmla="*/ 1805093 w 3557693"/>
                  <a:gd name="connsiteY69" fmla="*/ 436880 h 3694853"/>
                  <a:gd name="connsiteX70" fmla="*/ 1815253 w 3557693"/>
                  <a:gd name="connsiteY70" fmla="*/ 254000 h 3694853"/>
                  <a:gd name="connsiteX71" fmla="*/ 1774613 w 3557693"/>
                  <a:gd name="connsiteY71" fmla="*/ 213360 h 3694853"/>
                  <a:gd name="connsiteX72" fmla="*/ 1764453 w 3557693"/>
                  <a:gd name="connsiteY72" fmla="*/ 365760 h 3694853"/>
                  <a:gd name="connsiteX73" fmla="*/ 1764453 w 3557693"/>
                  <a:gd name="connsiteY73" fmla="*/ 558800 h 3694853"/>
                  <a:gd name="connsiteX74" fmla="*/ 1774613 w 3557693"/>
                  <a:gd name="connsiteY74" fmla="*/ 670560 h 3694853"/>
                  <a:gd name="connsiteX75" fmla="*/ 1733973 w 3557693"/>
                  <a:gd name="connsiteY75" fmla="*/ 609600 h 3694853"/>
                  <a:gd name="connsiteX76" fmla="*/ 1622213 w 3557693"/>
                  <a:gd name="connsiteY76" fmla="*/ 406400 h 3694853"/>
                  <a:gd name="connsiteX77" fmla="*/ 1571413 w 3557693"/>
                  <a:gd name="connsiteY77" fmla="*/ 142240 h 3694853"/>
                  <a:gd name="connsiteX78" fmla="*/ 1540933 w 3557693"/>
                  <a:gd name="connsiteY78" fmla="*/ 60960 h 3694853"/>
                  <a:gd name="connsiteX79" fmla="*/ 1520613 w 3557693"/>
                  <a:gd name="connsiteY79" fmla="*/ 121920 h 3694853"/>
                  <a:gd name="connsiteX80" fmla="*/ 1551093 w 3557693"/>
                  <a:gd name="connsiteY80" fmla="*/ 365760 h 3694853"/>
                  <a:gd name="connsiteX81" fmla="*/ 1571413 w 3557693"/>
                  <a:gd name="connsiteY81" fmla="*/ 426720 h 3694853"/>
                  <a:gd name="connsiteX82" fmla="*/ 1540933 w 3557693"/>
                  <a:gd name="connsiteY82" fmla="*/ 416560 h 3694853"/>
                  <a:gd name="connsiteX83" fmla="*/ 1439333 w 3557693"/>
                  <a:gd name="connsiteY83" fmla="*/ 335280 h 3694853"/>
                  <a:gd name="connsiteX84" fmla="*/ 1327573 w 3557693"/>
                  <a:gd name="connsiteY84" fmla="*/ 274320 h 3694853"/>
                  <a:gd name="connsiteX85" fmla="*/ 1317413 w 3557693"/>
                  <a:gd name="connsiteY85" fmla="*/ 304800 h 3694853"/>
                  <a:gd name="connsiteX86" fmla="*/ 1429173 w 3557693"/>
                  <a:gd name="connsiteY86" fmla="*/ 396240 h 3694853"/>
                  <a:gd name="connsiteX87" fmla="*/ 1571413 w 3557693"/>
                  <a:gd name="connsiteY87" fmla="*/ 477520 h 3694853"/>
                  <a:gd name="connsiteX88" fmla="*/ 1601893 w 3557693"/>
                  <a:gd name="connsiteY88" fmla="*/ 497840 h 3694853"/>
                  <a:gd name="connsiteX89" fmla="*/ 1683173 w 3557693"/>
                  <a:gd name="connsiteY89" fmla="*/ 629920 h 3694853"/>
                  <a:gd name="connsiteX90" fmla="*/ 1764453 w 3557693"/>
                  <a:gd name="connsiteY90" fmla="*/ 731520 h 3694853"/>
                  <a:gd name="connsiteX91" fmla="*/ 1784773 w 3557693"/>
                  <a:gd name="connsiteY91" fmla="*/ 843280 h 3694853"/>
                  <a:gd name="connsiteX92" fmla="*/ 1815253 w 3557693"/>
                  <a:gd name="connsiteY92" fmla="*/ 1036320 h 3694853"/>
                  <a:gd name="connsiteX93" fmla="*/ 1876213 w 3557693"/>
                  <a:gd name="connsiteY93" fmla="*/ 1310640 h 3694853"/>
                  <a:gd name="connsiteX94" fmla="*/ 1855893 w 3557693"/>
                  <a:gd name="connsiteY94" fmla="*/ 1310640 h 3694853"/>
                  <a:gd name="connsiteX95" fmla="*/ 1591733 w 3557693"/>
                  <a:gd name="connsiteY95" fmla="*/ 1137920 h 3694853"/>
                  <a:gd name="connsiteX96" fmla="*/ 1408853 w 3557693"/>
                  <a:gd name="connsiteY96" fmla="*/ 914400 h 3694853"/>
                  <a:gd name="connsiteX97" fmla="*/ 1327573 w 3557693"/>
                  <a:gd name="connsiteY97" fmla="*/ 782320 h 3694853"/>
                  <a:gd name="connsiteX98" fmla="*/ 1307253 w 3557693"/>
                  <a:gd name="connsiteY98" fmla="*/ 619760 h 3694853"/>
                  <a:gd name="connsiteX99" fmla="*/ 1286933 w 3557693"/>
                  <a:gd name="connsiteY99" fmla="*/ 589280 h 3694853"/>
                  <a:gd name="connsiteX100" fmla="*/ 1256453 w 3557693"/>
                  <a:gd name="connsiteY100" fmla="*/ 670560 h 3694853"/>
                  <a:gd name="connsiteX101" fmla="*/ 1266613 w 3557693"/>
                  <a:gd name="connsiteY101" fmla="*/ 772160 h 3694853"/>
                  <a:gd name="connsiteX102" fmla="*/ 1185333 w 3557693"/>
                  <a:gd name="connsiteY102" fmla="*/ 690880 h 3694853"/>
                  <a:gd name="connsiteX103" fmla="*/ 1012613 w 3557693"/>
                  <a:gd name="connsiteY103" fmla="*/ 508000 h 3694853"/>
                  <a:gd name="connsiteX104" fmla="*/ 941493 w 3557693"/>
                  <a:gd name="connsiteY104" fmla="*/ 375920 h 3694853"/>
                  <a:gd name="connsiteX105" fmla="*/ 890693 w 3557693"/>
                  <a:gd name="connsiteY105" fmla="*/ 294640 h 3694853"/>
                  <a:gd name="connsiteX106" fmla="*/ 860213 w 3557693"/>
                  <a:gd name="connsiteY106" fmla="*/ 294640 h 3694853"/>
                  <a:gd name="connsiteX107" fmla="*/ 880533 w 3557693"/>
                  <a:gd name="connsiteY107" fmla="*/ 365760 h 3694853"/>
                  <a:gd name="connsiteX108" fmla="*/ 982133 w 3557693"/>
                  <a:gd name="connsiteY108" fmla="*/ 548640 h 3694853"/>
                  <a:gd name="connsiteX109" fmla="*/ 1083733 w 3557693"/>
                  <a:gd name="connsiteY109" fmla="*/ 650240 h 3694853"/>
                  <a:gd name="connsiteX110" fmla="*/ 1012613 w 3557693"/>
                  <a:gd name="connsiteY110" fmla="*/ 650240 h 3694853"/>
                  <a:gd name="connsiteX111" fmla="*/ 850053 w 3557693"/>
                  <a:gd name="connsiteY111" fmla="*/ 579120 h 3694853"/>
                  <a:gd name="connsiteX112" fmla="*/ 829733 w 3557693"/>
                  <a:gd name="connsiteY112" fmla="*/ 599440 h 3694853"/>
                  <a:gd name="connsiteX113" fmla="*/ 921173 w 3557693"/>
                  <a:gd name="connsiteY113" fmla="*/ 650240 h 3694853"/>
                  <a:gd name="connsiteX114" fmla="*/ 1073573 w 3557693"/>
                  <a:gd name="connsiteY114" fmla="*/ 711200 h 3694853"/>
                  <a:gd name="connsiteX115" fmla="*/ 1124373 w 3557693"/>
                  <a:gd name="connsiteY115" fmla="*/ 721360 h 3694853"/>
                  <a:gd name="connsiteX116" fmla="*/ 1246293 w 3557693"/>
                  <a:gd name="connsiteY116" fmla="*/ 822960 h 3694853"/>
                  <a:gd name="connsiteX117" fmla="*/ 1286933 w 3557693"/>
                  <a:gd name="connsiteY117" fmla="*/ 853440 h 3694853"/>
                  <a:gd name="connsiteX118" fmla="*/ 1398693 w 3557693"/>
                  <a:gd name="connsiteY118" fmla="*/ 985520 h 3694853"/>
                  <a:gd name="connsiteX119" fmla="*/ 1500293 w 3557693"/>
                  <a:gd name="connsiteY119" fmla="*/ 1117600 h 3694853"/>
                  <a:gd name="connsiteX120" fmla="*/ 1683173 w 3557693"/>
                  <a:gd name="connsiteY120" fmla="*/ 1290320 h 3694853"/>
                  <a:gd name="connsiteX121" fmla="*/ 1845733 w 3557693"/>
                  <a:gd name="connsiteY121" fmla="*/ 1422400 h 3694853"/>
                  <a:gd name="connsiteX122" fmla="*/ 1866053 w 3557693"/>
                  <a:gd name="connsiteY122" fmla="*/ 1473200 h 3694853"/>
                  <a:gd name="connsiteX123" fmla="*/ 1886373 w 3557693"/>
                  <a:gd name="connsiteY123" fmla="*/ 1625600 h 3694853"/>
                  <a:gd name="connsiteX124" fmla="*/ 1896533 w 3557693"/>
                  <a:gd name="connsiteY124" fmla="*/ 1717040 h 3694853"/>
                  <a:gd name="connsiteX125" fmla="*/ 1886373 w 3557693"/>
                  <a:gd name="connsiteY125" fmla="*/ 1879600 h 3694853"/>
                  <a:gd name="connsiteX126" fmla="*/ 1774613 w 3557693"/>
                  <a:gd name="connsiteY126" fmla="*/ 1828800 h 3694853"/>
                  <a:gd name="connsiteX127" fmla="*/ 1500293 w 3557693"/>
                  <a:gd name="connsiteY127" fmla="*/ 1778000 h 3694853"/>
                  <a:gd name="connsiteX128" fmla="*/ 1256453 w 3557693"/>
                  <a:gd name="connsiteY128" fmla="*/ 1706880 h 3694853"/>
                  <a:gd name="connsiteX129" fmla="*/ 900853 w 3557693"/>
                  <a:gd name="connsiteY129" fmla="*/ 1574800 h 3694853"/>
                  <a:gd name="connsiteX130" fmla="*/ 667173 w 3557693"/>
                  <a:gd name="connsiteY130" fmla="*/ 1341120 h 3694853"/>
                  <a:gd name="connsiteX131" fmla="*/ 514773 w 3557693"/>
                  <a:gd name="connsiteY131" fmla="*/ 1137920 h 3694853"/>
                  <a:gd name="connsiteX132" fmla="*/ 423333 w 3557693"/>
                  <a:gd name="connsiteY132" fmla="*/ 1036320 h 3694853"/>
                  <a:gd name="connsiteX133" fmla="*/ 362373 w 3557693"/>
                  <a:gd name="connsiteY133" fmla="*/ 1046480 h 3694853"/>
                  <a:gd name="connsiteX134" fmla="*/ 443653 w 3557693"/>
                  <a:gd name="connsiteY134" fmla="*/ 1137920 h 3694853"/>
                  <a:gd name="connsiteX135" fmla="*/ 565573 w 3557693"/>
                  <a:gd name="connsiteY135" fmla="*/ 1320800 h 3694853"/>
                  <a:gd name="connsiteX136" fmla="*/ 626533 w 3557693"/>
                  <a:gd name="connsiteY136" fmla="*/ 1402080 h 3694853"/>
                  <a:gd name="connsiteX137" fmla="*/ 555413 w 3557693"/>
                  <a:gd name="connsiteY137" fmla="*/ 1391920 h 3694853"/>
                  <a:gd name="connsiteX138" fmla="*/ 382693 w 3557693"/>
                  <a:gd name="connsiteY138" fmla="*/ 1300480 h 3694853"/>
                  <a:gd name="connsiteX139" fmla="*/ 209973 w 3557693"/>
                  <a:gd name="connsiteY139" fmla="*/ 1178560 h 3694853"/>
                  <a:gd name="connsiteX140" fmla="*/ 47413 w 3557693"/>
                  <a:gd name="connsiteY140" fmla="*/ 1046480 h 3694853"/>
                  <a:gd name="connsiteX141" fmla="*/ 6773 w 3557693"/>
                  <a:gd name="connsiteY141" fmla="*/ 1056640 h 3694853"/>
                  <a:gd name="connsiteX142" fmla="*/ 88053 w 3557693"/>
                  <a:gd name="connsiteY142" fmla="*/ 1127760 h 3694853"/>
                  <a:gd name="connsiteX143" fmla="*/ 362373 w 3557693"/>
                  <a:gd name="connsiteY143" fmla="*/ 1351280 h 3694853"/>
                  <a:gd name="connsiteX144" fmla="*/ 606213 w 3557693"/>
                  <a:gd name="connsiteY144" fmla="*/ 1463040 h 3694853"/>
                  <a:gd name="connsiteX145" fmla="*/ 707813 w 3557693"/>
                  <a:gd name="connsiteY145" fmla="*/ 1483360 h 3694853"/>
                  <a:gd name="connsiteX146" fmla="*/ 758613 w 3557693"/>
                  <a:gd name="connsiteY146" fmla="*/ 1544320 h 3694853"/>
                  <a:gd name="connsiteX147" fmla="*/ 819573 w 3557693"/>
                  <a:gd name="connsiteY147" fmla="*/ 1595120 h 3694853"/>
                  <a:gd name="connsiteX148" fmla="*/ 911013 w 3557693"/>
                  <a:gd name="connsiteY148" fmla="*/ 1645920 h 3694853"/>
                  <a:gd name="connsiteX149" fmla="*/ 1236133 w 3557693"/>
                  <a:gd name="connsiteY149" fmla="*/ 1767840 h 3694853"/>
                  <a:gd name="connsiteX150" fmla="*/ 1540933 w 3557693"/>
                  <a:gd name="connsiteY150" fmla="*/ 1879600 h 3694853"/>
                  <a:gd name="connsiteX151" fmla="*/ 1652693 w 3557693"/>
                  <a:gd name="connsiteY151" fmla="*/ 1950720 h 3694853"/>
                  <a:gd name="connsiteX152" fmla="*/ 1469813 w 3557693"/>
                  <a:gd name="connsiteY152" fmla="*/ 1920240 h 3694853"/>
                  <a:gd name="connsiteX153" fmla="*/ 1286933 w 3557693"/>
                  <a:gd name="connsiteY153" fmla="*/ 1920240 h 3694853"/>
                  <a:gd name="connsiteX154" fmla="*/ 1053253 w 3557693"/>
                  <a:gd name="connsiteY154" fmla="*/ 1899920 h 3694853"/>
                  <a:gd name="connsiteX155" fmla="*/ 809413 w 3557693"/>
                  <a:gd name="connsiteY155" fmla="*/ 1828800 h 3694853"/>
                  <a:gd name="connsiteX156" fmla="*/ 545253 w 3557693"/>
                  <a:gd name="connsiteY156" fmla="*/ 1737360 h 3694853"/>
                  <a:gd name="connsiteX157" fmla="*/ 514773 w 3557693"/>
                  <a:gd name="connsiteY157" fmla="*/ 1727200 h 3694853"/>
                  <a:gd name="connsiteX158" fmla="*/ 382693 w 3557693"/>
                  <a:gd name="connsiteY158" fmla="*/ 1635760 h 3694853"/>
                  <a:gd name="connsiteX159" fmla="*/ 342053 w 3557693"/>
                  <a:gd name="connsiteY159" fmla="*/ 1645920 h 3694853"/>
                  <a:gd name="connsiteX160" fmla="*/ 474133 w 3557693"/>
                  <a:gd name="connsiteY160" fmla="*/ 1767840 h 3694853"/>
                  <a:gd name="connsiteX161" fmla="*/ 728133 w 3557693"/>
                  <a:gd name="connsiteY161" fmla="*/ 1849120 h 3694853"/>
                  <a:gd name="connsiteX162" fmla="*/ 606213 w 3557693"/>
                  <a:gd name="connsiteY162" fmla="*/ 1849120 h 3694853"/>
                  <a:gd name="connsiteX163" fmla="*/ 474133 w 3557693"/>
                  <a:gd name="connsiteY163" fmla="*/ 1838960 h 3694853"/>
                  <a:gd name="connsiteX164" fmla="*/ 474133 w 3557693"/>
                  <a:gd name="connsiteY164" fmla="*/ 1889760 h 3694853"/>
                  <a:gd name="connsiteX165" fmla="*/ 585893 w 3557693"/>
                  <a:gd name="connsiteY165" fmla="*/ 1889760 h 3694853"/>
                  <a:gd name="connsiteX166" fmla="*/ 789093 w 3557693"/>
                  <a:gd name="connsiteY166" fmla="*/ 1889760 h 3694853"/>
                  <a:gd name="connsiteX167" fmla="*/ 992293 w 3557693"/>
                  <a:gd name="connsiteY167" fmla="*/ 1930400 h 3694853"/>
                  <a:gd name="connsiteX168" fmla="*/ 1266613 w 3557693"/>
                  <a:gd name="connsiteY168" fmla="*/ 1950720 h 3694853"/>
                  <a:gd name="connsiteX169" fmla="*/ 1583845 w 3557693"/>
                  <a:gd name="connsiteY169" fmla="*/ 1992993 h 3694853"/>
                  <a:gd name="connsiteX170" fmla="*/ 1655853 w 3557693"/>
                  <a:gd name="connsiteY170" fmla="*/ 2065001 h 3694853"/>
                  <a:gd name="connsiteX171" fmla="*/ 1744133 w 3557693"/>
                  <a:gd name="connsiteY171" fmla="*/ 2123440 h 3694853"/>
                  <a:gd name="connsiteX172" fmla="*/ 1794933 w 3557693"/>
                  <a:gd name="connsiteY172" fmla="*/ 2255520 h 3694853"/>
                  <a:gd name="connsiteX173" fmla="*/ 1805093 w 3557693"/>
                  <a:gd name="connsiteY173" fmla="*/ 2499360 h 3694853"/>
                  <a:gd name="connsiteX174" fmla="*/ 1784773 w 3557693"/>
                  <a:gd name="connsiteY174" fmla="*/ 2753360 h 3694853"/>
                  <a:gd name="connsiteX175" fmla="*/ 1733973 w 3557693"/>
                  <a:gd name="connsiteY175" fmla="*/ 3048000 h 3694853"/>
                  <a:gd name="connsiteX176" fmla="*/ 1683173 w 3557693"/>
                  <a:gd name="connsiteY176" fmla="*/ 3342640 h 3694853"/>
                  <a:gd name="connsiteX177" fmla="*/ 1632373 w 3557693"/>
                  <a:gd name="connsiteY177" fmla="*/ 3586480 h 3694853"/>
                  <a:gd name="connsiteX178" fmla="*/ 1825413 w 3557693"/>
                  <a:gd name="connsiteY178" fmla="*/ 3667760 h 3694853"/>
                  <a:gd name="connsiteX179" fmla="*/ 2120053 w 3557693"/>
                  <a:gd name="connsiteY179" fmla="*/ 3677920 h 3694853"/>
                  <a:gd name="connsiteX180" fmla="*/ 2191173 w 3557693"/>
                  <a:gd name="connsiteY180" fmla="*/ 3627120 h 3694853"/>
                  <a:gd name="connsiteX181" fmla="*/ 2181013 w 3557693"/>
                  <a:gd name="connsiteY181" fmla="*/ 3271520 h 3694853"/>
                  <a:gd name="connsiteX182" fmla="*/ 2159909 w 3557693"/>
                  <a:gd name="connsiteY182" fmla="*/ 2353033 h 3694853"/>
                  <a:gd name="connsiteX0" fmla="*/ 2159909 w 3557693"/>
                  <a:gd name="connsiteY0" fmla="*/ 2353033 h 3694853"/>
                  <a:gd name="connsiteX1" fmla="*/ 2302933 w 3557693"/>
                  <a:gd name="connsiteY1" fmla="*/ 2103120 h 3694853"/>
                  <a:gd name="connsiteX2" fmla="*/ 2628053 w 3557693"/>
                  <a:gd name="connsiteY2" fmla="*/ 1838960 h 3694853"/>
                  <a:gd name="connsiteX3" fmla="*/ 3014133 w 3557693"/>
                  <a:gd name="connsiteY3" fmla="*/ 1615440 h 3694853"/>
                  <a:gd name="connsiteX4" fmla="*/ 3288453 w 3557693"/>
                  <a:gd name="connsiteY4" fmla="*/ 1503680 h 3694853"/>
                  <a:gd name="connsiteX5" fmla="*/ 3471333 w 3557693"/>
                  <a:gd name="connsiteY5" fmla="*/ 1391920 h 3694853"/>
                  <a:gd name="connsiteX6" fmla="*/ 3552613 w 3557693"/>
                  <a:gd name="connsiteY6" fmla="*/ 1280160 h 3694853"/>
                  <a:gd name="connsiteX7" fmla="*/ 3501813 w 3557693"/>
                  <a:gd name="connsiteY7" fmla="*/ 1270000 h 3694853"/>
                  <a:gd name="connsiteX8" fmla="*/ 3430693 w 3557693"/>
                  <a:gd name="connsiteY8" fmla="*/ 1371600 h 3694853"/>
                  <a:gd name="connsiteX9" fmla="*/ 3237653 w 3557693"/>
                  <a:gd name="connsiteY9" fmla="*/ 1473200 h 3694853"/>
                  <a:gd name="connsiteX10" fmla="*/ 2922693 w 3557693"/>
                  <a:gd name="connsiteY10" fmla="*/ 1605280 h 3694853"/>
                  <a:gd name="connsiteX11" fmla="*/ 2892213 w 3557693"/>
                  <a:gd name="connsiteY11" fmla="*/ 1595120 h 3694853"/>
                  <a:gd name="connsiteX12" fmla="*/ 2922693 w 3557693"/>
                  <a:gd name="connsiteY12" fmla="*/ 1483360 h 3694853"/>
                  <a:gd name="connsiteX13" fmla="*/ 2983653 w 3557693"/>
                  <a:gd name="connsiteY13" fmla="*/ 1320800 h 3694853"/>
                  <a:gd name="connsiteX14" fmla="*/ 2983653 w 3557693"/>
                  <a:gd name="connsiteY14" fmla="*/ 1270000 h 3694853"/>
                  <a:gd name="connsiteX15" fmla="*/ 2932853 w 3557693"/>
                  <a:gd name="connsiteY15" fmla="*/ 1280160 h 3694853"/>
                  <a:gd name="connsiteX16" fmla="*/ 2902373 w 3557693"/>
                  <a:gd name="connsiteY16" fmla="*/ 1361440 h 3694853"/>
                  <a:gd name="connsiteX17" fmla="*/ 2821093 w 3557693"/>
                  <a:gd name="connsiteY17" fmla="*/ 1584960 h 3694853"/>
                  <a:gd name="connsiteX18" fmla="*/ 2790613 w 3557693"/>
                  <a:gd name="connsiteY18" fmla="*/ 1666240 h 3694853"/>
                  <a:gd name="connsiteX19" fmla="*/ 2668693 w 3557693"/>
                  <a:gd name="connsiteY19" fmla="*/ 1737360 h 3694853"/>
                  <a:gd name="connsiteX20" fmla="*/ 2475653 w 3557693"/>
                  <a:gd name="connsiteY20" fmla="*/ 1838960 h 3694853"/>
                  <a:gd name="connsiteX21" fmla="*/ 2374053 w 3557693"/>
                  <a:gd name="connsiteY21" fmla="*/ 1899920 h 3694853"/>
                  <a:gd name="connsiteX22" fmla="*/ 2231813 w 3557693"/>
                  <a:gd name="connsiteY22" fmla="*/ 2011680 h 3694853"/>
                  <a:gd name="connsiteX23" fmla="*/ 2313093 w 3557693"/>
                  <a:gd name="connsiteY23" fmla="*/ 1666240 h 3694853"/>
                  <a:gd name="connsiteX24" fmla="*/ 2384213 w 3557693"/>
                  <a:gd name="connsiteY24" fmla="*/ 1280160 h 3694853"/>
                  <a:gd name="connsiteX25" fmla="*/ 2597573 w 3557693"/>
                  <a:gd name="connsiteY25" fmla="*/ 1056640 h 3694853"/>
                  <a:gd name="connsiteX26" fmla="*/ 2668693 w 3557693"/>
                  <a:gd name="connsiteY26" fmla="*/ 894080 h 3694853"/>
                  <a:gd name="connsiteX27" fmla="*/ 2628053 w 3557693"/>
                  <a:gd name="connsiteY27" fmla="*/ 894080 h 3694853"/>
                  <a:gd name="connsiteX28" fmla="*/ 2567093 w 3557693"/>
                  <a:gd name="connsiteY28" fmla="*/ 1026160 h 3694853"/>
                  <a:gd name="connsiteX29" fmla="*/ 2414693 w 3557693"/>
                  <a:gd name="connsiteY29" fmla="*/ 1148080 h 3694853"/>
                  <a:gd name="connsiteX30" fmla="*/ 2465493 w 3557693"/>
                  <a:gd name="connsiteY30" fmla="*/ 975360 h 3694853"/>
                  <a:gd name="connsiteX31" fmla="*/ 2546773 w 3557693"/>
                  <a:gd name="connsiteY31" fmla="*/ 680720 h 3694853"/>
                  <a:gd name="connsiteX32" fmla="*/ 2648373 w 3557693"/>
                  <a:gd name="connsiteY32" fmla="*/ 589280 h 3694853"/>
                  <a:gd name="connsiteX33" fmla="*/ 2729653 w 3557693"/>
                  <a:gd name="connsiteY33" fmla="*/ 497840 h 3694853"/>
                  <a:gd name="connsiteX34" fmla="*/ 2739813 w 3557693"/>
                  <a:gd name="connsiteY34" fmla="*/ 447040 h 3694853"/>
                  <a:gd name="connsiteX35" fmla="*/ 2699173 w 3557693"/>
                  <a:gd name="connsiteY35" fmla="*/ 467360 h 3694853"/>
                  <a:gd name="connsiteX36" fmla="*/ 2628053 w 3557693"/>
                  <a:gd name="connsiteY36" fmla="*/ 548640 h 3694853"/>
                  <a:gd name="connsiteX37" fmla="*/ 2567093 w 3557693"/>
                  <a:gd name="connsiteY37" fmla="*/ 579120 h 3694853"/>
                  <a:gd name="connsiteX38" fmla="*/ 2678853 w 3557693"/>
                  <a:gd name="connsiteY38" fmla="*/ 274320 h 3694853"/>
                  <a:gd name="connsiteX39" fmla="*/ 2729653 w 3557693"/>
                  <a:gd name="connsiteY39" fmla="*/ 40640 h 3694853"/>
                  <a:gd name="connsiteX40" fmla="*/ 2689013 w 3557693"/>
                  <a:gd name="connsiteY40" fmla="*/ 30480 h 3694853"/>
                  <a:gd name="connsiteX41" fmla="*/ 2668693 w 3557693"/>
                  <a:gd name="connsiteY41" fmla="*/ 142240 h 3694853"/>
                  <a:gd name="connsiteX42" fmla="*/ 2617893 w 3557693"/>
                  <a:gd name="connsiteY42" fmla="*/ 314960 h 3694853"/>
                  <a:gd name="connsiteX43" fmla="*/ 2597573 w 3557693"/>
                  <a:gd name="connsiteY43" fmla="*/ 314960 h 3694853"/>
                  <a:gd name="connsiteX44" fmla="*/ 2556933 w 3557693"/>
                  <a:gd name="connsiteY44" fmla="*/ 172720 h 3694853"/>
                  <a:gd name="connsiteX45" fmla="*/ 2526453 w 3557693"/>
                  <a:gd name="connsiteY45" fmla="*/ 81280 h 3694853"/>
                  <a:gd name="connsiteX46" fmla="*/ 2495973 w 3557693"/>
                  <a:gd name="connsiteY46" fmla="*/ 111760 h 3694853"/>
                  <a:gd name="connsiteX47" fmla="*/ 2516293 w 3557693"/>
                  <a:gd name="connsiteY47" fmla="*/ 172720 h 3694853"/>
                  <a:gd name="connsiteX48" fmla="*/ 2546773 w 3557693"/>
                  <a:gd name="connsiteY48" fmla="*/ 284480 h 3694853"/>
                  <a:gd name="connsiteX49" fmla="*/ 2567093 w 3557693"/>
                  <a:gd name="connsiteY49" fmla="*/ 375920 h 3694853"/>
                  <a:gd name="connsiteX50" fmla="*/ 2577253 w 3557693"/>
                  <a:gd name="connsiteY50" fmla="*/ 406400 h 3694853"/>
                  <a:gd name="connsiteX51" fmla="*/ 2495973 w 3557693"/>
                  <a:gd name="connsiteY51" fmla="*/ 640080 h 3694853"/>
                  <a:gd name="connsiteX52" fmla="*/ 2424853 w 3557693"/>
                  <a:gd name="connsiteY52" fmla="*/ 894080 h 3694853"/>
                  <a:gd name="connsiteX53" fmla="*/ 2363893 w 3557693"/>
                  <a:gd name="connsiteY53" fmla="*/ 863600 h 3694853"/>
                  <a:gd name="connsiteX54" fmla="*/ 2262293 w 3557693"/>
                  <a:gd name="connsiteY54" fmla="*/ 690880 h 3694853"/>
                  <a:gd name="connsiteX55" fmla="*/ 2221653 w 3557693"/>
                  <a:gd name="connsiteY55" fmla="*/ 609600 h 3694853"/>
                  <a:gd name="connsiteX56" fmla="*/ 2201333 w 3557693"/>
                  <a:gd name="connsiteY56" fmla="*/ 640080 h 3694853"/>
                  <a:gd name="connsiteX57" fmla="*/ 2241973 w 3557693"/>
                  <a:gd name="connsiteY57" fmla="*/ 741680 h 3694853"/>
                  <a:gd name="connsiteX58" fmla="*/ 2302933 w 3557693"/>
                  <a:gd name="connsiteY58" fmla="*/ 853440 h 3694853"/>
                  <a:gd name="connsiteX59" fmla="*/ 2353733 w 3557693"/>
                  <a:gd name="connsiteY59" fmla="*/ 934720 h 3694853"/>
                  <a:gd name="connsiteX60" fmla="*/ 2384213 w 3557693"/>
                  <a:gd name="connsiteY60" fmla="*/ 965200 h 3694853"/>
                  <a:gd name="connsiteX61" fmla="*/ 2363893 w 3557693"/>
                  <a:gd name="connsiteY61" fmla="*/ 1076960 h 3694853"/>
                  <a:gd name="connsiteX62" fmla="*/ 2262293 w 3557693"/>
                  <a:gd name="connsiteY62" fmla="*/ 1422400 h 3694853"/>
                  <a:gd name="connsiteX63" fmla="*/ 2211493 w 3557693"/>
                  <a:gd name="connsiteY63" fmla="*/ 1676400 h 3694853"/>
                  <a:gd name="connsiteX64" fmla="*/ 2160693 w 3557693"/>
                  <a:gd name="connsiteY64" fmla="*/ 1818640 h 3694853"/>
                  <a:gd name="connsiteX65" fmla="*/ 2089573 w 3557693"/>
                  <a:gd name="connsiteY65" fmla="*/ 1838960 h 3694853"/>
                  <a:gd name="connsiteX66" fmla="*/ 2048933 w 3557693"/>
                  <a:gd name="connsiteY66" fmla="*/ 1686560 h 3694853"/>
                  <a:gd name="connsiteX67" fmla="*/ 1957493 w 3557693"/>
                  <a:gd name="connsiteY67" fmla="*/ 1351280 h 3694853"/>
                  <a:gd name="connsiteX68" fmla="*/ 1845733 w 3557693"/>
                  <a:gd name="connsiteY68" fmla="*/ 894080 h 3694853"/>
                  <a:gd name="connsiteX69" fmla="*/ 1805093 w 3557693"/>
                  <a:gd name="connsiteY69" fmla="*/ 436880 h 3694853"/>
                  <a:gd name="connsiteX70" fmla="*/ 1815253 w 3557693"/>
                  <a:gd name="connsiteY70" fmla="*/ 254000 h 3694853"/>
                  <a:gd name="connsiteX71" fmla="*/ 1774613 w 3557693"/>
                  <a:gd name="connsiteY71" fmla="*/ 213360 h 3694853"/>
                  <a:gd name="connsiteX72" fmla="*/ 1764453 w 3557693"/>
                  <a:gd name="connsiteY72" fmla="*/ 365760 h 3694853"/>
                  <a:gd name="connsiteX73" fmla="*/ 1764453 w 3557693"/>
                  <a:gd name="connsiteY73" fmla="*/ 558800 h 3694853"/>
                  <a:gd name="connsiteX74" fmla="*/ 1774613 w 3557693"/>
                  <a:gd name="connsiteY74" fmla="*/ 670560 h 3694853"/>
                  <a:gd name="connsiteX75" fmla="*/ 1733973 w 3557693"/>
                  <a:gd name="connsiteY75" fmla="*/ 609600 h 3694853"/>
                  <a:gd name="connsiteX76" fmla="*/ 1622213 w 3557693"/>
                  <a:gd name="connsiteY76" fmla="*/ 406400 h 3694853"/>
                  <a:gd name="connsiteX77" fmla="*/ 1571413 w 3557693"/>
                  <a:gd name="connsiteY77" fmla="*/ 142240 h 3694853"/>
                  <a:gd name="connsiteX78" fmla="*/ 1540933 w 3557693"/>
                  <a:gd name="connsiteY78" fmla="*/ 60960 h 3694853"/>
                  <a:gd name="connsiteX79" fmla="*/ 1520613 w 3557693"/>
                  <a:gd name="connsiteY79" fmla="*/ 121920 h 3694853"/>
                  <a:gd name="connsiteX80" fmla="*/ 1551093 w 3557693"/>
                  <a:gd name="connsiteY80" fmla="*/ 365760 h 3694853"/>
                  <a:gd name="connsiteX81" fmla="*/ 1571413 w 3557693"/>
                  <a:gd name="connsiteY81" fmla="*/ 426720 h 3694853"/>
                  <a:gd name="connsiteX82" fmla="*/ 1540933 w 3557693"/>
                  <a:gd name="connsiteY82" fmla="*/ 416560 h 3694853"/>
                  <a:gd name="connsiteX83" fmla="*/ 1439333 w 3557693"/>
                  <a:gd name="connsiteY83" fmla="*/ 335280 h 3694853"/>
                  <a:gd name="connsiteX84" fmla="*/ 1327573 w 3557693"/>
                  <a:gd name="connsiteY84" fmla="*/ 274320 h 3694853"/>
                  <a:gd name="connsiteX85" fmla="*/ 1317413 w 3557693"/>
                  <a:gd name="connsiteY85" fmla="*/ 304800 h 3694853"/>
                  <a:gd name="connsiteX86" fmla="*/ 1429173 w 3557693"/>
                  <a:gd name="connsiteY86" fmla="*/ 396240 h 3694853"/>
                  <a:gd name="connsiteX87" fmla="*/ 1571413 w 3557693"/>
                  <a:gd name="connsiteY87" fmla="*/ 477520 h 3694853"/>
                  <a:gd name="connsiteX88" fmla="*/ 1601893 w 3557693"/>
                  <a:gd name="connsiteY88" fmla="*/ 497840 h 3694853"/>
                  <a:gd name="connsiteX89" fmla="*/ 1683173 w 3557693"/>
                  <a:gd name="connsiteY89" fmla="*/ 629920 h 3694853"/>
                  <a:gd name="connsiteX90" fmla="*/ 1764453 w 3557693"/>
                  <a:gd name="connsiteY90" fmla="*/ 731520 h 3694853"/>
                  <a:gd name="connsiteX91" fmla="*/ 1784773 w 3557693"/>
                  <a:gd name="connsiteY91" fmla="*/ 843280 h 3694853"/>
                  <a:gd name="connsiteX92" fmla="*/ 1815253 w 3557693"/>
                  <a:gd name="connsiteY92" fmla="*/ 1036320 h 3694853"/>
                  <a:gd name="connsiteX93" fmla="*/ 1876213 w 3557693"/>
                  <a:gd name="connsiteY93" fmla="*/ 1310640 h 3694853"/>
                  <a:gd name="connsiteX94" fmla="*/ 1855893 w 3557693"/>
                  <a:gd name="connsiteY94" fmla="*/ 1310640 h 3694853"/>
                  <a:gd name="connsiteX95" fmla="*/ 1591733 w 3557693"/>
                  <a:gd name="connsiteY95" fmla="*/ 1137920 h 3694853"/>
                  <a:gd name="connsiteX96" fmla="*/ 1408853 w 3557693"/>
                  <a:gd name="connsiteY96" fmla="*/ 914400 h 3694853"/>
                  <a:gd name="connsiteX97" fmla="*/ 1327573 w 3557693"/>
                  <a:gd name="connsiteY97" fmla="*/ 782320 h 3694853"/>
                  <a:gd name="connsiteX98" fmla="*/ 1307253 w 3557693"/>
                  <a:gd name="connsiteY98" fmla="*/ 619760 h 3694853"/>
                  <a:gd name="connsiteX99" fmla="*/ 1286933 w 3557693"/>
                  <a:gd name="connsiteY99" fmla="*/ 589280 h 3694853"/>
                  <a:gd name="connsiteX100" fmla="*/ 1256453 w 3557693"/>
                  <a:gd name="connsiteY100" fmla="*/ 670560 h 3694853"/>
                  <a:gd name="connsiteX101" fmla="*/ 1266613 w 3557693"/>
                  <a:gd name="connsiteY101" fmla="*/ 772160 h 3694853"/>
                  <a:gd name="connsiteX102" fmla="*/ 1185333 w 3557693"/>
                  <a:gd name="connsiteY102" fmla="*/ 690880 h 3694853"/>
                  <a:gd name="connsiteX103" fmla="*/ 1012613 w 3557693"/>
                  <a:gd name="connsiteY103" fmla="*/ 508000 h 3694853"/>
                  <a:gd name="connsiteX104" fmla="*/ 941493 w 3557693"/>
                  <a:gd name="connsiteY104" fmla="*/ 375920 h 3694853"/>
                  <a:gd name="connsiteX105" fmla="*/ 890693 w 3557693"/>
                  <a:gd name="connsiteY105" fmla="*/ 294640 h 3694853"/>
                  <a:gd name="connsiteX106" fmla="*/ 860213 w 3557693"/>
                  <a:gd name="connsiteY106" fmla="*/ 294640 h 3694853"/>
                  <a:gd name="connsiteX107" fmla="*/ 880533 w 3557693"/>
                  <a:gd name="connsiteY107" fmla="*/ 365760 h 3694853"/>
                  <a:gd name="connsiteX108" fmla="*/ 982133 w 3557693"/>
                  <a:gd name="connsiteY108" fmla="*/ 548640 h 3694853"/>
                  <a:gd name="connsiteX109" fmla="*/ 1083733 w 3557693"/>
                  <a:gd name="connsiteY109" fmla="*/ 650240 h 3694853"/>
                  <a:gd name="connsiteX110" fmla="*/ 1012613 w 3557693"/>
                  <a:gd name="connsiteY110" fmla="*/ 650240 h 3694853"/>
                  <a:gd name="connsiteX111" fmla="*/ 850053 w 3557693"/>
                  <a:gd name="connsiteY111" fmla="*/ 579120 h 3694853"/>
                  <a:gd name="connsiteX112" fmla="*/ 829733 w 3557693"/>
                  <a:gd name="connsiteY112" fmla="*/ 599440 h 3694853"/>
                  <a:gd name="connsiteX113" fmla="*/ 921173 w 3557693"/>
                  <a:gd name="connsiteY113" fmla="*/ 650240 h 3694853"/>
                  <a:gd name="connsiteX114" fmla="*/ 1073573 w 3557693"/>
                  <a:gd name="connsiteY114" fmla="*/ 711200 h 3694853"/>
                  <a:gd name="connsiteX115" fmla="*/ 1124373 w 3557693"/>
                  <a:gd name="connsiteY115" fmla="*/ 721360 h 3694853"/>
                  <a:gd name="connsiteX116" fmla="*/ 1246293 w 3557693"/>
                  <a:gd name="connsiteY116" fmla="*/ 822960 h 3694853"/>
                  <a:gd name="connsiteX117" fmla="*/ 1286933 w 3557693"/>
                  <a:gd name="connsiteY117" fmla="*/ 853440 h 3694853"/>
                  <a:gd name="connsiteX118" fmla="*/ 1398693 w 3557693"/>
                  <a:gd name="connsiteY118" fmla="*/ 985520 h 3694853"/>
                  <a:gd name="connsiteX119" fmla="*/ 1500293 w 3557693"/>
                  <a:gd name="connsiteY119" fmla="*/ 1117600 h 3694853"/>
                  <a:gd name="connsiteX120" fmla="*/ 1683173 w 3557693"/>
                  <a:gd name="connsiteY120" fmla="*/ 1290320 h 3694853"/>
                  <a:gd name="connsiteX121" fmla="*/ 1845733 w 3557693"/>
                  <a:gd name="connsiteY121" fmla="*/ 1422400 h 3694853"/>
                  <a:gd name="connsiteX122" fmla="*/ 1866053 w 3557693"/>
                  <a:gd name="connsiteY122" fmla="*/ 1473200 h 3694853"/>
                  <a:gd name="connsiteX123" fmla="*/ 1886373 w 3557693"/>
                  <a:gd name="connsiteY123" fmla="*/ 1625600 h 3694853"/>
                  <a:gd name="connsiteX124" fmla="*/ 1896533 w 3557693"/>
                  <a:gd name="connsiteY124" fmla="*/ 1717040 h 3694853"/>
                  <a:gd name="connsiteX125" fmla="*/ 1886373 w 3557693"/>
                  <a:gd name="connsiteY125" fmla="*/ 1879600 h 3694853"/>
                  <a:gd name="connsiteX126" fmla="*/ 1774613 w 3557693"/>
                  <a:gd name="connsiteY126" fmla="*/ 1828800 h 3694853"/>
                  <a:gd name="connsiteX127" fmla="*/ 1500293 w 3557693"/>
                  <a:gd name="connsiteY127" fmla="*/ 1778000 h 3694853"/>
                  <a:gd name="connsiteX128" fmla="*/ 1256453 w 3557693"/>
                  <a:gd name="connsiteY128" fmla="*/ 1706880 h 3694853"/>
                  <a:gd name="connsiteX129" fmla="*/ 900853 w 3557693"/>
                  <a:gd name="connsiteY129" fmla="*/ 1574800 h 3694853"/>
                  <a:gd name="connsiteX130" fmla="*/ 667173 w 3557693"/>
                  <a:gd name="connsiteY130" fmla="*/ 1341120 h 3694853"/>
                  <a:gd name="connsiteX131" fmla="*/ 514773 w 3557693"/>
                  <a:gd name="connsiteY131" fmla="*/ 1137920 h 3694853"/>
                  <a:gd name="connsiteX132" fmla="*/ 423333 w 3557693"/>
                  <a:gd name="connsiteY132" fmla="*/ 1036320 h 3694853"/>
                  <a:gd name="connsiteX133" fmla="*/ 362373 w 3557693"/>
                  <a:gd name="connsiteY133" fmla="*/ 1046480 h 3694853"/>
                  <a:gd name="connsiteX134" fmla="*/ 443653 w 3557693"/>
                  <a:gd name="connsiteY134" fmla="*/ 1137920 h 3694853"/>
                  <a:gd name="connsiteX135" fmla="*/ 565573 w 3557693"/>
                  <a:gd name="connsiteY135" fmla="*/ 1320800 h 3694853"/>
                  <a:gd name="connsiteX136" fmla="*/ 626533 w 3557693"/>
                  <a:gd name="connsiteY136" fmla="*/ 1402080 h 3694853"/>
                  <a:gd name="connsiteX137" fmla="*/ 555413 w 3557693"/>
                  <a:gd name="connsiteY137" fmla="*/ 1391920 h 3694853"/>
                  <a:gd name="connsiteX138" fmla="*/ 382693 w 3557693"/>
                  <a:gd name="connsiteY138" fmla="*/ 1300480 h 3694853"/>
                  <a:gd name="connsiteX139" fmla="*/ 209973 w 3557693"/>
                  <a:gd name="connsiteY139" fmla="*/ 1178560 h 3694853"/>
                  <a:gd name="connsiteX140" fmla="*/ 47413 w 3557693"/>
                  <a:gd name="connsiteY140" fmla="*/ 1046480 h 3694853"/>
                  <a:gd name="connsiteX141" fmla="*/ 6773 w 3557693"/>
                  <a:gd name="connsiteY141" fmla="*/ 1056640 h 3694853"/>
                  <a:gd name="connsiteX142" fmla="*/ 88053 w 3557693"/>
                  <a:gd name="connsiteY142" fmla="*/ 1127760 h 3694853"/>
                  <a:gd name="connsiteX143" fmla="*/ 362373 w 3557693"/>
                  <a:gd name="connsiteY143" fmla="*/ 1351280 h 3694853"/>
                  <a:gd name="connsiteX144" fmla="*/ 606213 w 3557693"/>
                  <a:gd name="connsiteY144" fmla="*/ 1463040 h 3694853"/>
                  <a:gd name="connsiteX145" fmla="*/ 707813 w 3557693"/>
                  <a:gd name="connsiteY145" fmla="*/ 1483360 h 3694853"/>
                  <a:gd name="connsiteX146" fmla="*/ 758613 w 3557693"/>
                  <a:gd name="connsiteY146" fmla="*/ 1544320 h 3694853"/>
                  <a:gd name="connsiteX147" fmla="*/ 819573 w 3557693"/>
                  <a:gd name="connsiteY147" fmla="*/ 1595120 h 3694853"/>
                  <a:gd name="connsiteX148" fmla="*/ 911013 w 3557693"/>
                  <a:gd name="connsiteY148" fmla="*/ 1645920 h 3694853"/>
                  <a:gd name="connsiteX149" fmla="*/ 1236133 w 3557693"/>
                  <a:gd name="connsiteY149" fmla="*/ 1767840 h 3694853"/>
                  <a:gd name="connsiteX150" fmla="*/ 1540933 w 3557693"/>
                  <a:gd name="connsiteY150" fmla="*/ 1879600 h 3694853"/>
                  <a:gd name="connsiteX151" fmla="*/ 1652693 w 3557693"/>
                  <a:gd name="connsiteY151" fmla="*/ 1950720 h 3694853"/>
                  <a:gd name="connsiteX152" fmla="*/ 1469813 w 3557693"/>
                  <a:gd name="connsiteY152" fmla="*/ 1920240 h 3694853"/>
                  <a:gd name="connsiteX153" fmla="*/ 1286933 w 3557693"/>
                  <a:gd name="connsiteY153" fmla="*/ 1920240 h 3694853"/>
                  <a:gd name="connsiteX154" fmla="*/ 1053253 w 3557693"/>
                  <a:gd name="connsiteY154" fmla="*/ 1899920 h 3694853"/>
                  <a:gd name="connsiteX155" fmla="*/ 809413 w 3557693"/>
                  <a:gd name="connsiteY155" fmla="*/ 1828800 h 3694853"/>
                  <a:gd name="connsiteX156" fmla="*/ 545253 w 3557693"/>
                  <a:gd name="connsiteY156" fmla="*/ 1737360 h 3694853"/>
                  <a:gd name="connsiteX157" fmla="*/ 514773 w 3557693"/>
                  <a:gd name="connsiteY157" fmla="*/ 1727200 h 3694853"/>
                  <a:gd name="connsiteX158" fmla="*/ 382693 w 3557693"/>
                  <a:gd name="connsiteY158" fmla="*/ 1635760 h 3694853"/>
                  <a:gd name="connsiteX159" fmla="*/ 342053 w 3557693"/>
                  <a:gd name="connsiteY159" fmla="*/ 1645920 h 3694853"/>
                  <a:gd name="connsiteX160" fmla="*/ 474133 w 3557693"/>
                  <a:gd name="connsiteY160" fmla="*/ 1767840 h 3694853"/>
                  <a:gd name="connsiteX161" fmla="*/ 728133 w 3557693"/>
                  <a:gd name="connsiteY161" fmla="*/ 1849120 h 3694853"/>
                  <a:gd name="connsiteX162" fmla="*/ 606213 w 3557693"/>
                  <a:gd name="connsiteY162" fmla="*/ 1849120 h 3694853"/>
                  <a:gd name="connsiteX163" fmla="*/ 474133 w 3557693"/>
                  <a:gd name="connsiteY163" fmla="*/ 1838960 h 3694853"/>
                  <a:gd name="connsiteX164" fmla="*/ 474133 w 3557693"/>
                  <a:gd name="connsiteY164" fmla="*/ 1889760 h 3694853"/>
                  <a:gd name="connsiteX165" fmla="*/ 585893 w 3557693"/>
                  <a:gd name="connsiteY165" fmla="*/ 1889760 h 3694853"/>
                  <a:gd name="connsiteX166" fmla="*/ 789093 w 3557693"/>
                  <a:gd name="connsiteY166" fmla="*/ 1889760 h 3694853"/>
                  <a:gd name="connsiteX167" fmla="*/ 992293 w 3557693"/>
                  <a:gd name="connsiteY167" fmla="*/ 1930400 h 3694853"/>
                  <a:gd name="connsiteX168" fmla="*/ 1266613 w 3557693"/>
                  <a:gd name="connsiteY168" fmla="*/ 1950720 h 3694853"/>
                  <a:gd name="connsiteX169" fmla="*/ 1583845 w 3557693"/>
                  <a:gd name="connsiteY169" fmla="*/ 1992993 h 3694853"/>
                  <a:gd name="connsiteX170" fmla="*/ 1744133 w 3557693"/>
                  <a:gd name="connsiteY170" fmla="*/ 2123440 h 3694853"/>
                  <a:gd name="connsiteX171" fmla="*/ 1794933 w 3557693"/>
                  <a:gd name="connsiteY171" fmla="*/ 2255520 h 3694853"/>
                  <a:gd name="connsiteX172" fmla="*/ 1805093 w 3557693"/>
                  <a:gd name="connsiteY172" fmla="*/ 2499360 h 3694853"/>
                  <a:gd name="connsiteX173" fmla="*/ 1784773 w 3557693"/>
                  <a:gd name="connsiteY173" fmla="*/ 2753360 h 3694853"/>
                  <a:gd name="connsiteX174" fmla="*/ 1733973 w 3557693"/>
                  <a:gd name="connsiteY174" fmla="*/ 3048000 h 3694853"/>
                  <a:gd name="connsiteX175" fmla="*/ 1683173 w 3557693"/>
                  <a:gd name="connsiteY175" fmla="*/ 3342640 h 3694853"/>
                  <a:gd name="connsiteX176" fmla="*/ 1632373 w 3557693"/>
                  <a:gd name="connsiteY176" fmla="*/ 3586480 h 3694853"/>
                  <a:gd name="connsiteX177" fmla="*/ 1825413 w 3557693"/>
                  <a:gd name="connsiteY177" fmla="*/ 3667760 h 3694853"/>
                  <a:gd name="connsiteX178" fmla="*/ 2120053 w 3557693"/>
                  <a:gd name="connsiteY178" fmla="*/ 3677920 h 3694853"/>
                  <a:gd name="connsiteX179" fmla="*/ 2191173 w 3557693"/>
                  <a:gd name="connsiteY179" fmla="*/ 3627120 h 3694853"/>
                  <a:gd name="connsiteX180" fmla="*/ 2181013 w 3557693"/>
                  <a:gd name="connsiteY180" fmla="*/ 3271520 h 3694853"/>
                  <a:gd name="connsiteX181" fmla="*/ 2159909 w 3557693"/>
                  <a:gd name="connsiteY181" fmla="*/ 2353033 h 3694853"/>
                  <a:gd name="connsiteX0" fmla="*/ 2159909 w 3557693"/>
                  <a:gd name="connsiteY0" fmla="*/ 2353033 h 3694853"/>
                  <a:gd name="connsiteX1" fmla="*/ 2303925 w 3557693"/>
                  <a:gd name="connsiteY1" fmla="*/ 2065001 h 3694853"/>
                  <a:gd name="connsiteX2" fmla="*/ 2628053 w 3557693"/>
                  <a:gd name="connsiteY2" fmla="*/ 1838960 h 3694853"/>
                  <a:gd name="connsiteX3" fmla="*/ 3014133 w 3557693"/>
                  <a:gd name="connsiteY3" fmla="*/ 1615440 h 3694853"/>
                  <a:gd name="connsiteX4" fmla="*/ 3288453 w 3557693"/>
                  <a:gd name="connsiteY4" fmla="*/ 1503680 h 3694853"/>
                  <a:gd name="connsiteX5" fmla="*/ 3471333 w 3557693"/>
                  <a:gd name="connsiteY5" fmla="*/ 1391920 h 3694853"/>
                  <a:gd name="connsiteX6" fmla="*/ 3552613 w 3557693"/>
                  <a:gd name="connsiteY6" fmla="*/ 1280160 h 3694853"/>
                  <a:gd name="connsiteX7" fmla="*/ 3501813 w 3557693"/>
                  <a:gd name="connsiteY7" fmla="*/ 1270000 h 3694853"/>
                  <a:gd name="connsiteX8" fmla="*/ 3430693 w 3557693"/>
                  <a:gd name="connsiteY8" fmla="*/ 1371600 h 3694853"/>
                  <a:gd name="connsiteX9" fmla="*/ 3237653 w 3557693"/>
                  <a:gd name="connsiteY9" fmla="*/ 1473200 h 3694853"/>
                  <a:gd name="connsiteX10" fmla="*/ 2922693 w 3557693"/>
                  <a:gd name="connsiteY10" fmla="*/ 1605280 h 3694853"/>
                  <a:gd name="connsiteX11" fmla="*/ 2892213 w 3557693"/>
                  <a:gd name="connsiteY11" fmla="*/ 1595120 h 3694853"/>
                  <a:gd name="connsiteX12" fmla="*/ 2922693 w 3557693"/>
                  <a:gd name="connsiteY12" fmla="*/ 1483360 h 3694853"/>
                  <a:gd name="connsiteX13" fmla="*/ 2983653 w 3557693"/>
                  <a:gd name="connsiteY13" fmla="*/ 1320800 h 3694853"/>
                  <a:gd name="connsiteX14" fmla="*/ 2983653 w 3557693"/>
                  <a:gd name="connsiteY14" fmla="*/ 1270000 h 3694853"/>
                  <a:gd name="connsiteX15" fmla="*/ 2932853 w 3557693"/>
                  <a:gd name="connsiteY15" fmla="*/ 1280160 h 3694853"/>
                  <a:gd name="connsiteX16" fmla="*/ 2902373 w 3557693"/>
                  <a:gd name="connsiteY16" fmla="*/ 1361440 h 3694853"/>
                  <a:gd name="connsiteX17" fmla="*/ 2821093 w 3557693"/>
                  <a:gd name="connsiteY17" fmla="*/ 1584960 h 3694853"/>
                  <a:gd name="connsiteX18" fmla="*/ 2790613 w 3557693"/>
                  <a:gd name="connsiteY18" fmla="*/ 1666240 h 3694853"/>
                  <a:gd name="connsiteX19" fmla="*/ 2668693 w 3557693"/>
                  <a:gd name="connsiteY19" fmla="*/ 1737360 h 3694853"/>
                  <a:gd name="connsiteX20" fmla="*/ 2475653 w 3557693"/>
                  <a:gd name="connsiteY20" fmla="*/ 1838960 h 3694853"/>
                  <a:gd name="connsiteX21" fmla="*/ 2374053 w 3557693"/>
                  <a:gd name="connsiteY21" fmla="*/ 1899920 h 3694853"/>
                  <a:gd name="connsiteX22" fmla="*/ 2231813 w 3557693"/>
                  <a:gd name="connsiteY22" fmla="*/ 2011680 h 3694853"/>
                  <a:gd name="connsiteX23" fmla="*/ 2313093 w 3557693"/>
                  <a:gd name="connsiteY23" fmla="*/ 1666240 h 3694853"/>
                  <a:gd name="connsiteX24" fmla="*/ 2384213 w 3557693"/>
                  <a:gd name="connsiteY24" fmla="*/ 1280160 h 3694853"/>
                  <a:gd name="connsiteX25" fmla="*/ 2597573 w 3557693"/>
                  <a:gd name="connsiteY25" fmla="*/ 1056640 h 3694853"/>
                  <a:gd name="connsiteX26" fmla="*/ 2668693 w 3557693"/>
                  <a:gd name="connsiteY26" fmla="*/ 894080 h 3694853"/>
                  <a:gd name="connsiteX27" fmla="*/ 2628053 w 3557693"/>
                  <a:gd name="connsiteY27" fmla="*/ 894080 h 3694853"/>
                  <a:gd name="connsiteX28" fmla="*/ 2567093 w 3557693"/>
                  <a:gd name="connsiteY28" fmla="*/ 1026160 h 3694853"/>
                  <a:gd name="connsiteX29" fmla="*/ 2414693 w 3557693"/>
                  <a:gd name="connsiteY29" fmla="*/ 1148080 h 3694853"/>
                  <a:gd name="connsiteX30" fmla="*/ 2465493 w 3557693"/>
                  <a:gd name="connsiteY30" fmla="*/ 975360 h 3694853"/>
                  <a:gd name="connsiteX31" fmla="*/ 2546773 w 3557693"/>
                  <a:gd name="connsiteY31" fmla="*/ 680720 h 3694853"/>
                  <a:gd name="connsiteX32" fmla="*/ 2648373 w 3557693"/>
                  <a:gd name="connsiteY32" fmla="*/ 589280 h 3694853"/>
                  <a:gd name="connsiteX33" fmla="*/ 2729653 w 3557693"/>
                  <a:gd name="connsiteY33" fmla="*/ 497840 h 3694853"/>
                  <a:gd name="connsiteX34" fmla="*/ 2739813 w 3557693"/>
                  <a:gd name="connsiteY34" fmla="*/ 447040 h 3694853"/>
                  <a:gd name="connsiteX35" fmla="*/ 2699173 w 3557693"/>
                  <a:gd name="connsiteY35" fmla="*/ 467360 h 3694853"/>
                  <a:gd name="connsiteX36" fmla="*/ 2628053 w 3557693"/>
                  <a:gd name="connsiteY36" fmla="*/ 548640 h 3694853"/>
                  <a:gd name="connsiteX37" fmla="*/ 2567093 w 3557693"/>
                  <a:gd name="connsiteY37" fmla="*/ 579120 h 3694853"/>
                  <a:gd name="connsiteX38" fmla="*/ 2678853 w 3557693"/>
                  <a:gd name="connsiteY38" fmla="*/ 274320 h 3694853"/>
                  <a:gd name="connsiteX39" fmla="*/ 2729653 w 3557693"/>
                  <a:gd name="connsiteY39" fmla="*/ 40640 h 3694853"/>
                  <a:gd name="connsiteX40" fmla="*/ 2689013 w 3557693"/>
                  <a:gd name="connsiteY40" fmla="*/ 30480 h 3694853"/>
                  <a:gd name="connsiteX41" fmla="*/ 2668693 w 3557693"/>
                  <a:gd name="connsiteY41" fmla="*/ 142240 h 3694853"/>
                  <a:gd name="connsiteX42" fmla="*/ 2617893 w 3557693"/>
                  <a:gd name="connsiteY42" fmla="*/ 314960 h 3694853"/>
                  <a:gd name="connsiteX43" fmla="*/ 2597573 w 3557693"/>
                  <a:gd name="connsiteY43" fmla="*/ 314960 h 3694853"/>
                  <a:gd name="connsiteX44" fmla="*/ 2556933 w 3557693"/>
                  <a:gd name="connsiteY44" fmla="*/ 172720 h 3694853"/>
                  <a:gd name="connsiteX45" fmla="*/ 2526453 w 3557693"/>
                  <a:gd name="connsiteY45" fmla="*/ 81280 h 3694853"/>
                  <a:gd name="connsiteX46" fmla="*/ 2495973 w 3557693"/>
                  <a:gd name="connsiteY46" fmla="*/ 111760 h 3694853"/>
                  <a:gd name="connsiteX47" fmla="*/ 2516293 w 3557693"/>
                  <a:gd name="connsiteY47" fmla="*/ 172720 h 3694853"/>
                  <a:gd name="connsiteX48" fmla="*/ 2546773 w 3557693"/>
                  <a:gd name="connsiteY48" fmla="*/ 284480 h 3694853"/>
                  <a:gd name="connsiteX49" fmla="*/ 2567093 w 3557693"/>
                  <a:gd name="connsiteY49" fmla="*/ 375920 h 3694853"/>
                  <a:gd name="connsiteX50" fmla="*/ 2577253 w 3557693"/>
                  <a:gd name="connsiteY50" fmla="*/ 406400 h 3694853"/>
                  <a:gd name="connsiteX51" fmla="*/ 2495973 w 3557693"/>
                  <a:gd name="connsiteY51" fmla="*/ 640080 h 3694853"/>
                  <a:gd name="connsiteX52" fmla="*/ 2424853 w 3557693"/>
                  <a:gd name="connsiteY52" fmla="*/ 894080 h 3694853"/>
                  <a:gd name="connsiteX53" fmla="*/ 2363893 w 3557693"/>
                  <a:gd name="connsiteY53" fmla="*/ 863600 h 3694853"/>
                  <a:gd name="connsiteX54" fmla="*/ 2262293 w 3557693"/>
                  <a:gd name="connsiteY54" fmla="*/ 690880 h 3694853"/>
                  <a:gd name="connsiteX55" fmla="*/ 2221653 w 3557693"/>
                  <a:gd name="connsiteY55" fmla="*/ 609600 h 3694853"/>
                  <a:gd name="connsiteX56" fmla="*/ 2201333 w 3557693"/>
                  <a:gd name="connsiteY56" fmla="*/ 640080 h 3694853"/>
                  <a:gd name="connsiteX57" fmla="*/ 2241973 w 3557693"/>
                  <a:gd name="connsiteY57" fmla="*/ 741680 h 3694853"/>
                  <a:gd name="connsiteX58" fmla="*/ 2302933 w 3557693"/>
                  <a:gd name="connsiteY58" fmla="*/ 853440 h 3694853"/>
                  <a:gd name="connsiteX59" fmla="*/ 2353733 w 3557693"/>
                  <a:gd name="connsiteY59" fmla="*/ 934720 h 3694853"/>
                  <a:gd name="connsiteX60" fmla="*/ 2384213 w 3557693"/>
                  <a:gd name="connsiteY60" fmla="*/ 965200 h 3694853"/>
                  <a:gd name="connsiteX61" fmla="*/ 2363893 w 3557693"/>
                  <a:gd name="connsiteY61" fmla="*/ 1076960 h 3694853"/>
                  <a:gd name="connsiteX62" fmla="*/ 2262293 w 3557693"/>
                  <a:gd name="connsiteY62" fmla="*/ 1422400 h 3694853"/>
                  <a:gd name="connsiteX63" fmla="*/ 2211493 w 3557693"/>
                  <a:gd name="connsiteY63" fmla="*/ 1676400 h 3694853"/>
                  <a:gd name="connsiteX64" fmla="*/ 2160693 w 3557693"/>
                  <a:gd name="connsiteY64" fmla="*/ 1818640 h 3694853"/>
                  <a:gd name="connsiteX65" fmla="*/ 2089573 w 3557693"/>
                  <a:gd name="connsiteY65" fmla="*/ 1838960 h 3694853"/>
                  <a:gd name="connsiteX66" fmla="*/ 2048933 w 3557693"/>
                  <a:gd name="connsiteY66" fmla="*/ 1686560 h 3694853"/>
                  <a:gd name="connsiteX67" fmla="*/ 1957493 w 3557693"/>
                  <a:gd name="connsiteY67" fmla="*/ 1351280 h 3694853"/>
                  <a:gd name="connsiteX68" fmla="*/ 1845733 w 3557693"/>
                  <a:gd name="connsiteY68" fmla="*/ 894080 h 3694853"/>
                  <a:gd name="connsiteX69" fmla="*/ 1805093 w 3557693"/>
                  <a:gd name="connsiteY69" fmla="*/ 436880 h 3694853"/>
                  <a:gd name="connsiteX70" fmla="*/ 1815253 w 3557693"/>
                  <a:gd name="connsiteY70" fmla="*/ 254000 h 3694853"/>
                  <a:gd name="connsiteX71" fmla="*/ 1774613 w 3557693"/>
                  <a:gd name="connsiteY71" fmla="*/ 213360 h 3694853"/>
                  <a:gd name="connsiteX72" fmla="*/ 1764453 w 3557693"/>
                  <a:gd name="connsiteY72" fmla="*/ 365760 h 3694853"/>
                  <a:gd name="connsiteX73" fmla="*/ 1764453 w 3557693"/>
                  <a:gd name="connsiteY73" fmla="*/ 558800 h 3694853"/>
                  <a:gd name="connsiteX74" fmla="*/ 1774613 w 3557693"/>
                  <a:gd name="connsiteY74" fmla="*/ 670560 h 3694853"/>
                  <a:gd name="connsiteX75" fmla="*/ 1733973 w 3557693"/>
                  <a:gd name="connsiteY75" fmla="*/ 609600 h 3694853"/>
                  <a:gd name="connsiteX76" fmla="*/ 1622213 w 3557693"/>
                  <a:gd name="connsiteY76" fmla="*/ 406400 h 3694853"/>
                  <a:gd name="connsiteX77" fmla="*/ 1571413 w 3557693"/>
                  <a:gd name="connsiteY77" fmla="*/ 142240 h 3694853"/>
                  <a:gd name="connsiteX78" fmla="*/ 1540933 w 3557693"/>
                  <a:gd name="connsiteY78" fmla="*/ 60960 h 3694853"/>
                  <a:gd name="connsiteX79" fmla="*/ 1520613 w 3557693"/>
                  <a:gd name="connsiteY79" fmla="*/ 121920 h 3694853"/>
                  <a:gd name="connsiteX80" fmla="*/ 1551093 w 3557693"/>
                  <a:gd name="connsiteY80" fmla="*/ 365760 h 3694853"/>
                  <a:gd name="connsiteX81" fmla="*/ 1571413 w 3557693"/>
                  <a:gd name="connsiteY81" fmla="*/ 426720 h 3694853"/>
                  <a:gd name="connsiteX82" fmla="*/ 1540933 w 3557693"/>
                  <a:gd name="connsiteY82" fmla="*/ 416560 h 3694853"/>
                  <a:gd name="connsiteX83" fmla="*/ 1439333 w 3557693"/>
                  <a:gd name="connsiteY83" fmla="*/ 335280 h 3694853"/>
                  <a:gd name="connsiteX84" fmla="*/ 1327573 w 3557693"/>
                  <a:gd name="connsiteY84" fmla="*/ 274320 h 3694853"/>
                  <a:gd name="connsiteX85" fmla="*/ 1317413 w 3557693"/>
                  <a:gd name="connsiteY85" fmla="*/ 304800 h 3694853"/>
                  <a:gd name="connsiteX86" fmla="*/ 1429173 w 3557693"/>
                  <a:gd name="connsiteY86" fmla="*/ 396240 h 3694853"/>
                  <a:gd name="connsiteX87" fmla="*/ 1571413 w 3557693"/>
                  <a:gd name="connsiteY87" fmla="*/ 477520 h 3694853"/>
                  <a:gd name="connsiteX88" fmla="*/ 1601893 w 3557693"/>
                  <a:gd name="connsiteY88" fmla="*/ 497840 h 3694853"/>
                  <a:gd name="connsiteX89" fmla="*/ 1683173 w 3557693"/>
                  <a:gd name="connsiteY89" fmla="*/ 629920 h 3694853"/>
                  <a:gd name="connsiteX90" fmla="*/ 1764453 w 3557693"/>
                  <a:gd name="connsiteY90" fmla="*/ 731520 h 3694853"/>
                  <a:gd name="connsiteX91" fmla="*/ 1784773 w 3557693"/>
                  <a:gd name="connsiteY91" fmla="*/ 843280 h 3694853"/>
                  <a:gd name="connsiteX92" fmla="*/ 1815253 w 3557693"/>
                  <a:gd name="connsiteY92" fmla="*/ 1036320 h 3694853"/>
                  <a:gd name="connsiteX93" fmla="*/ 1876213 w 3557693"/>
                  <a:gd name="connsiteY93" fmla="*/ 1310640 h 3694853"/>
                  <a:gd name="connsiteX94" fmla="*/ 1855893 w 3557693"/>
                  <a:gd name="connsiteY94" fmla="*/ 1310640 h 3694853"/>
                  <a:gd name="connsiteX95" fmla="*/ 1591733 w 3557693"/>
                  <a:gd name="connsiteY95" fmla="*/ 1137920 h 3694853"/>
                  <a:gd name="connsiteX96" fmla="*/ 1408853 w 3557693"/>
                  <a:gd name="connsiteY96" fmla="*/ 914400 h 3694853"/>
                  <a:gd name="connsiteX97" fmla="*/ 1327573 w 3557693"/>
                  <a:gd name="connsiteY97" fmla="*/ 782320 h 3694853"/>
                  <a:gd name="connsiteX98" fmla="*/ 1307253 w 3557693"/>
                  <a:gd name="connsiteY98" fmla="*/ 619760 h 3694853"/>
                  <a:gd name="connsiteX99" fmla="*/ 1286933 w 3557693"/>
                  <a:gd name="connsiteY99" fmla="*/ 589280 h 3694853"/>
                  <a:gd name="connsiteX100" fmla="*/ 1256453 w 3557693"/>
                  <a:gd name="connsiteY100" fmla="*/ 670560 h 3694853"/>
                  <a:gd name="connsiteX101" fmla="*/ 1266613 w 3557693"/>
                  <a:gd name="connsiteY101" fmla="*/ 772160 h 3694853"/>
                  <a:gd name="connsiteX102" fmla="*/ 1185333 w 3557693"/>
                  <a:gd name="connsiteY102" fmla="*/ 690880 h 3694853"/>
                  <a:gd name="connsiteX103" fmla="*/ 1012613 w 3557693"/>
                  <a:gd name="connsiteY103" fmla="*/ 508000 h 3694853"/>
                  <a:gd name="connsiteX104" fmla="*/ 941493 w 3557693"/>
                  <a:gd name="connsiteY104" fmla="*/ 375920 h 3694853"/>
                  <a:gd name="connsiteX105" fmla="*/ 890693 w 3557693"/>
                  <a:gd name="connsiteY105" fmla="*/ 294640 h 3694853"/>
                  <a:gd name="connsiteX106" fmla="*/ 860213 w 3557693"/>
                  <a:gd name="connsiteY106" fmla="*/ 294640 h 3694853"/>
                  <a:gd name="connsiteX107" fmla="*/ 880533 w 3557693"/>
                  <a:gd name="connsiteY107" fmla="*/ 365760 h 3694853"/>
                  <a:gd name="connsiteX108" fmla="*/ 982133 w 3557693"/>
                  <a:gd name="connsiteY108" fmla="*/ 548640 h 3694853"/>
                  <a:gd name="connsiteX109" fmla="*/ 1083733 w 3557693"/>
                  <a:gd name="connsiteY109" fmla="*/ 650240 h 3694853"/>
                  <a:gd name="connsiteX110" fmla="*/ 1012613 w 3557693"/>
                  <a:gd name="connsiteY110" fmla="*/ 650240 h 3694853"/>
                  <a:gd name="connsiteX111" fmla="*/ 850053 w 3557693"/>
                  <a:gd name="connsiteY111" fmla="*/ 579120 h 3694853"/>
                  <a:gd name="connsiteX112" fmla="*/ 829733 w 3557693"/>
                  <a:gd name="connsiteY112" fmla="*/ 599440 h 3694853"/>
                  <a:gd name="connsiteX113" fmla="*/ 921173 w 3557693"/>
                  <a:gd name="connsiteY113" fmla="*/ 650240 h 3694853"/>
                  <a:gd name="connsiteX114" fmla="*/ 1073573 w 3557693"/>
                  <a:gd name="connsiteY114" fmla="*/ 711200 h 3694853"/>
                  <a:gd name="connsiteX115" fmla="*/ 1124373 w 3557693"/>
                  <a:gd name="connsiteY115" fmla="*/ 721360 h 3694853"/>
                  <a:gd name="connsiteX116" fmla="*/ 1246293 w 3557693"/>
                  <a:gd name="connsiteY116" fmla="*/ 822960 h 3694853"/>
                  <a:gd name="connsiteX117" fmla="*/ 1286933 w 3557693"/>
                  <a:gd name="connsiteY117" fmla="*/ 853440 h 3694853"/>
                  <a:gd name="connsiteX118" fmla="*/ 1398693 w 3557693"/>
                  <a:gd name="connsiteY118" fmla="*/ 985520 h 3694853"/>
                  <a:gd name="connsiteX119" fmla="*/ 1500293 w 3557693"/>
                  <a:gd name="connsiteY119" fmla="*/ 1117600 h 3694853"/>
                  <a:gd name="connsiteX120" fmla="*/ 1683173 w 3557693"/>
                  <a:gd name="connsiteY120" fmla="*/ 1290320 h 3694853"/>
                  <a:gd name="connsiteX121" fmla="*/ 1845733 w 3557693"/>
                  <a:gd name="connsiteY121" fmla="*/ 1422400 h 3694853"/>
                  <a:gd name="connsiteX122" fmla="*/ 1866053 w 3557693"/>
                  <a:gd name="connsiteY122" fmla="*/ 1473200 h 3694853"/>
                  <a:gd name="connsiteX123" fmla="*/ 1886373 w 3557693"/>
                  <a:gd name="connsiteY123" fmla="*/ 1625600 h 3694853"/>
                  <a:gd name="connsiteX124" fmla="*/ 1896533 w 3557693"/>
                  <a:gd name="connsiteY124" fmla="*/ 1717040 h 3694853"/>
                  <a:gd name="connsiteX125" fmla="*/ 1886373 w 3557693"/>
                  <a:gd name="connsiteY125" fmla="*/ 1879600 h 3694853"/>
                  <a:gd name="connsiteX126" fmla="*/ 1774613 w 3557693"/>
                  <a:gd name="connsiteY126" fmla="*/ 1828800 h 3694853"/>
                  <a:gd name="connsiteX127" fmla="*/ 1500293 w 3557693"/>
                  <a:gd name="connsiteY127" fmla="*/ 1778000 h 3694853"/>
                  <a:gd name="connsiteX128" fmla="*/ 1256453 w 3557693"/>
                  <a:gd name="connsiteY128" fmla="*/ 1706880 h 3694853"/>
                  <a:gd name="connsiteX129" fmla="*/ 900853 w 3557693"/>
                  <a:gd name="connsiteY129" fmla="*/ 1574800 h 3694853"/>
                  <a:gd name="connsiteX130" fmla="*/ 667173 w 3557693"/>
                  <a:gd name="connsiteY130" fmla="*/ 1341120 h 3694853"/>
                  <a:gd name="connsiteX131" fmla="*/ 514773 w 3557693"/>
                  <a:gd name="connsiteY131" fmla="*/ 1137920 h 3694853"/>
                  <a:gd name="connsiteX132" fmla="*/ 423333 w 3557693"/>
                  <a:gd name="connsiteY132" fmla="*/ 1036320 h 3694853"/>
                  <a:gd name="connsiteX133" fmla="*/ 362373 w 3557693"/>
                  <a:gd name="connsiteY133" fmla="*/ 1046480 h 3694853"/>
                  <a:gd name="connsiteX134" fmla="*/ 443653 w 3557693"/>
                  <a:gd name="connsiteY134" fmla="*/ 1137920 h 3694853"/>
                  <a:gd name="connsiteX135" fmla="*/ 565573 w 3557693"/>
                  <a:gd name="connsiteY135" fmla="*/ 1320800 h 3694853"/>
                  <a:gd name="connsiteX136" fmla="*/ 626533 w 3557693"/>
                  <a:gd name="connsiteY136" fmla="*/ 1402080 h 3694853"/>
                  <a:gd name="connsiteX137" fmla="*/ 555413 w 3557693"/>
                  <a:gd name="connsiteY137" fmla="*/ 1391920 h 3694853"/>
                  <a:gd name="connsiteX138" fmla="*/ 382693 w 3557693"/>
                  <a:gd name="connsiteY138" fmla="*/ 1300480 h 3694853"/>
                  <a:gd name="connsiteX139" fmla="*/ 209973 w 3557693"/>
                  <a:gd name="connsiteY139" fmla="*/ 1178560 h 3694853"/>
                  <a:gd name="connsiteX140" fmla="*/ 47413 w 3557693"/>
                  <a:gd name="connsiteY140" fmla="*/ 1046480 h 3694853"/>
                  <a:gd name="connsiteX141" fmla="*/ 6773 w 3557693"/>
                  <a:gd name="connsiteY141" fmla="*/ 1056640 h 3694853"/>
                  <a:gd name="connsiteX142" fmla="*/ 88053 w 3557693"/>
                  <a:gd name="connsiteY142" fmla="*/ 1127760 h 3694853"/>
                  <a:gd name="connsiteX143" fmla="*/ 362373 w 3557693"/>
                  <a:gd name="connsiteY143" fmla="*/ 1351280 h 3694853"/>
                  <a:gd name="connsiteX144" fmla="*/ 606213 w 3557693"/>
                  <a:gd name="connsiteY144" fmla="*/ 1463040 h 3694853"/>
                  <a:gd name="connsiteX145" fmla="*/ 707813 w 3557693"/>
                  <a:gd name="connsiteY145" fmla="*/ 1483360 h 3694853"/>
                  <a:gd name="connsiteX146" fmla="*/ 758613 w 3557693"/>
                  <a:gd name="connsiteY146" fmla="*/ 1544320 h 3694853"/>
                  <a:gd name="connsiteX147" fmla="*/ 819573 w 3557693"/>
                  <a:gd name="connsiteY147" fmla="*/ 1595120 h 3694853"/>
                  <a:gd name="connsiteX148" fmla="*/ 911013 w 3557693"/>
                  <a:gd name="connsiteY148" fmla="*/ 1645920 h 3694853"/>
                  <a:gd name="connsiteX149" fmla="*/ 1236133 w 3557693"/>
                  <a:gd name="connsiteY149" fmla="*/ 1767840 h 3694853"/>
                  <a:gd name="connsiteX150" fmla="*/ 1540933 w 3557693"/>
                  <a:gd name="connsiteY150" fmla="*/ 1879600 h 3694853"/>
                  <a:gd name="connsiteX151" fmla="*/ 1652693 w 3557693"/>
                  <a:gd name="connsiteY151" fmla="*/ 1950720 h 3694853"/>
                  <a:gd name="connsiteX152" fmla="*/ 1469813 w 3557693"/>
                  <a:gd name="connsiteY152" fmla="*/ 1920240 h 3694853"/>
                  <a:gd name="connsiteX153" fmla="*/ 1286933 w 3557693"/>
                  <a:gd name="connsiteY153" fmla="*/ 1920240 h 3694853"/>
                  <a:gd name="connsiteX154" fmla="*/ 1053253 w 3557693"/>
                  <a:gd name="connsiteY154" fmla="*/ 1899920 h 3694853"/>
                  <a:gd name="connsiteX155" fmla="*/ 809413 w 3557693"/>
                  <a:gd name="connsiteY155" fmla="*/ 1828800 h 3694853"/>
                  <a:gd name="connsiteX156" fmla="*/ 545253 w 3557693"/>
                  <a:gd name="connsiteY156" fmla="*/ 1737360 h 3694853"/>
                  <a:gd name="connsiteX157" fmla="*/ 514773 w 3557693"/>
                  <a:gd name="connsiteY157" fmla="*/ 1727200 h 3694853"/>
                  <a:gd name="connsiteX158" fmla="*/ 382693 w 3557693"/>
                  <a:gd name="connsiteY158" fmla="*/ 1635760 h 3694853"/>
                  <a:gd name="connsiteX159" fmla="*/ 342053 w 3557693"/>
                  <a:gd name="connsiteY159" fmla="*/ 1645920 h 3694853"/>
                  <a:gd name="connsiteX160" fmla="*/ 474133 w 3557693"/>
                  <a:gd name="connsiteY160" fmla="*/ 1767840 h 3694853"/>
                  <a:gd name="connsiteX161" fmla="*/ 728133 w 3557693"/>
                  <a:gd name="connsiteY161" fmla="*/ 1849120 h 3694853"/>
                  <a:gd name="connsiteX162" fmla="*/ 606213 w 3557693"/>
                  <a:gd name="connsiteY162" fmla="*/ 1849120 h 3694853"/>
                  <a:gd name="connsiteX163" fmla="*/ 474133 w 3557693"/>
                  <a:gd name="connsiteY163" fmla="*/ 1838960 h 3694853"/>
                  <a:gd name="connsiteX164" fmla="*/ 474133 w 3557693"/>
                  <a:gd name="connsiteY164" fmla="*/ 1889760 h 3694853"/>
                  <a:gd name="connsiteX165" fmla="*/ 585893 w 3557693"/>
                  <a:gd name="connsiteY165" fmla="*/ 1889760 h 3694853"/>
                  <a:gd name="connsiteX166" fmla="*/ 789093 w 3557693"/>
                  <a:gd name="connsiteY166" fmla="*/ 1889760 h 3694853"/>
                  <a:gd name="connsiteX167" fmla="*/ 992293 w 3557693"/>
                  <a:gd name="connsiteY167" fmla="*/ 1930400 h 3694853"/>
                  <a:gd name="connsiteX168" fmla="*/ 1266613 w 3557693"/>
                  <a:gd name="connsiteY168" fmla="*/ 1950720 h 3694853"/>
                  <a:gd name="connsiteX169" fmla="*/ 1583845 w 3557693"/>
                  <a:gd name="connsiteY169" fmla="*/ 1992993 h 3694853"/>
                  <a:gd name="connsiteX170" fmla="*/ 1744133 w 3557693"/>
                  <a:gd name="connsiteY170" fmla="*/ 2123440 h 3694853"/>
                  <a:gd name="connsiteX171" fmla="*/ 1794933 w 3557693"/>
                  <a:gd name="connsiteY171" fmla="*/ 2255520 h 3694853"/>
                  <a:gd name="connsiteX172" fmla="*/ 1805093 w 3557693"/>
                  <a:gd name="connsiteY172" fmla="*/ 2499360 h 3694853"/>
                  <a:gd name="connsiteX173" fmla="*/ 1784773 w 3557693"/>
                  <a:gd name="connsiteY173" fmla="*/ 2753360 h 3694853"/>
                  <a:gd name="connsiteX174" fmla="*/ 1733973 w 3557693"/>
                  <a:gd name="connsiteY174" fmla="*/ 3048000 h 3694853"/>
                  <a:gd name="connsiteX175" fmla="*/ 1683173 w 3557693"/>
                  <a:gd name="connsiteY175" fmla="*/ 3342640 h 3694853"/>
                  <a:gd name="connsiteX176" fmla="*/ 1632373 w 3557693"/>
                  <a:gd name="connsiteY176" fmla="*/ 3586480 h 3694853"/>
                  <a:gd name="connsiteX177" fmla="*/ 1825413 w 3557693"/>
                  <a:gd name="connsiteY177" fmla="*/ 3667760 h 3694853"/>
                  <a:gd name="connsiteX178" fmla="*/ 2120053 w 3557693"/>
                  <a:gd name="connsiteY178" fmla="*/ 3677920 h 3694853"/>
                  <a:gd name="connsiteX179" fmla="*/ 2191173 w 3557693"/>
                  <a:gd name="connsiteY179" fmla="*/ 3627120 h 3694853"/>
                  <a:gd name="connsiteX180" fmla="*/ 2181013 w 3557693"/>
                  <a:gd name="connsiteY180" fmla="*/ 3271520 h 3694853"/>
                  <a:gd name="connsiteX181" fmla="*/ 2159909 w 3557693"/>
                  <a:gd name="connsiteY181" fmla="*/ 2353033 h 3694853"/>
                  <a:gd name="connsiteX0" fmla="*/ 2159909 w 3557693"/>
                  <a:gd name="connsiteY0" fmla="*/ 2353033 h 3694853"/>
                  <a:gd name="connsiteX1" fmla="*/ 2303925 w 3557693"/>
                  <a:gd name="connsiteY1" fmla="*/ 2065001 h 3694853"/>
                  <a:gd name="connsiteX2" fmla="*/ 2628053 w 3557693"/>
                  <a:gd name="connsiteY2" fmla="*/ 1838960 h 3694853"/>
                  <a:gd name="connsiteX3" fmla="*/ 3014133 w 3557693"/>
                  <a:gd name="connsiteY3" fmla="*/ 1615440 h 3694853"/>
                  <a:gd name="connsiteX4" fmla="*/ 3288453 w 3557693"/>
                  <a:gd name="connsiteY4" fmla="*/ 1503680 h 3694853"/>
                  <a:gd name="connsiteX5" fmla="*/ 3471333 w 3557693"/>
                  <a:gd name="connsiteY5" fmla="*/ 1391920 h 3694853"/>
                  <a:gd name="connsiteX6" fmla="*/ 3552613 w 3557693"/>
                  <a:gd name="connsiteY6" fmla="*/ 1280160 h 3694853"/>
                  <a:gd name="connsiteX7" fmla="*/ 3501813 w 3557693"/>
                  <a:gd name="connsiteY7" fmla="*/ 1270000 h 3694853"/>
                  <a:gd name="connsiteX8" fmla="*/ 3430693 w 3557693"/>
                  <a:gd name="connsiteY8" fmla="*/ 1371600 h 3694853"/>
                  <a:gd name="connsiteX9" fmla="*/ 3237653 w 3557693"/>
                  <a:gd name="connsiteY9" fmla="*/ 1473200 h 3694853"/>
                  <a:gd name="connsiteX10" fmla="*/ 2922693 w 3557693"/>
                  <a:gd name="connsiteY10" fmla="*/ 1605280 h 3694853"/>
                  <a:gd name="connsiteX11" fmla="*/ 2892213 w 3557693"/>
                  <a:gd name="connsiteY11" fmla="*/ 1595120 h 3694853"/>
                  <a:gd name="connsiteX12" fmla="*/ 2922693 w 3557693"/>
                  <a:gd name="connsiteY12" fmla="*/ 1483360 h 3694853"/>
                  <a:gd name="connsiteX13" fmla="*/ 2983653 w 3557693"/>
                  <a:gd name="connsiteY13" fmla="*/ 1320800 h 3694853"/>
                  <a:gd name="connsiteX14" fmla="*/ 2983653 w 3557693"/>
                  <a:gd name="connsiteY14" fmla="*/ 1270000 h 3694853"/>
                  <a:gd name="connsiteX15" fmla="*/ 2932853 w 3557693"/>
                  <a:gd name="connsiteY15" fmla="*/ 1280160 h 3694853"/>
                  <a:gd name="connsiteX16" fmla="*/ 2902373 w 3557693"/>
                  <a:gd name="connsiteY16" fmla="*/ 1361440 h 3694853"/>
                  <a:gd name="connsiteX17" fmla="*/ 2821093 w 3557693"/>
                  <a:gd name="connsiteY17" fmla="*/ 1584960 h 3694853"/>
                  <a:gd name="connsiteX18" fmla="*/ 2790613 w 3557693"/>
                  <a:gd name="connsiteY18" fmla="*/ 1666240 h 3694853"/>
                  <a:gd name="connsiteX19" fmla="*/ 2668693 w 3557693"/>
                  <a:gd name="connsiteY19" fmla="*/ 1737360 h 3694853"/>
                  <a:gd name="connsiteX20" fmla="*/ 2519949 w 3557693"/>
                  <a:gd name="connsiteY20" fmla="*/ 1848977 h 3694853"/>
                  <a:gd name="connsiteX21" fmla="*/ 2374053 w 3557693"/>
                  <a:gd name="connsiteY21" fmla="*/ 1899920 h 3694853"/>
                  <a:gd name="connsiteX22" fmla="*/ 2231813 w 3557693"/>
                  <a:gd name="connsiteY22" fmla="*/ 2011680 h 3694853"/>
                  <a:gd name="connsiteX23" fmla="*/ 2313093 w 3557693"/>
                  <a:gd name="connsiteY23" fmla="*/ 1666240 h 3694853"/>
                  <a:gd name="connsiteX24" fmla="*/ 2384213 w 3557693"/>
                  <a:gd name="connsiteY24" fmla="*/ 1280160 h 3694853"/>
                  <a:gd name="connsiteX25" fmla="*/ 2597573 w 3557693"/>
                  <a:gd name="connsiteY25" fmla="*/ 1056640 h 3694853"/>
                  <a:gd name="connsiteX26" fmla="*/ 2668693 w 3557693"/>
                  <a:gd name="connsiteY26" fmla="*/ 894080 h 3694853"/>
                  <a:gd name="connsiteX27" fmla="*/ 2628053 w 3557693"/>
                  <a:gd name="connsiteY27" fmla="*/ 894080 h 3694853"/>
                  <a:gd name="connsiteX28" fmla="*/ 2567093 w 3557693"/>
                  <a:gd name="connsiteY28" fmla="*/ 1026160 h 3694853"/>
                  <a:gd name="connsiteX29" fmla="*/ 2414693 w 3557693"/>
                  <a:gd name="connsiteY29" fmla="*/ 1148080 h 3694853"/>
                  <a:gd name="connsiteX30" fmla="*/ 2465493 w 3557693"/>
                  <a:gd name="connsiteY30" fmla="*/ 975360 h 3694853"/>
                  <a:gd name="connsiteX31" fmla="*/ 2546773 w 3557693"/>
                  <a:gd name="connsiteY31" fmla="*/ 680720 h 3694853"/>
                  <a:gd name="connsiteX32" fmla="*/ 2648373 w 3557693"/>
                  <a:gd name="connsiteY32" fmla="*/ 589280 h 3694853"/>
                  <a:gd name="connsiteX33" fmla="*/ 2729653 w 3557693"/>
                  <a:gd name="connsiteY33" fmla="*/ 497840 h 3694853"/>
                  <a:gd name="connsiteX34" fmla="*/ 2739813 w 3557693"/>
                  <a:gd name="connsiteY34" fmla="*/ 447040 h 3694853"/>
                  <a:gd name="connsiteX35" fmla="*/ 2699173 w 3557693"/>
                  <a:gd name="connsiteY35" fmla="*/ 467360 h 3694853"/>
                  <a:gd name="connsiteX36" fmla="*/ 2628053 w 3557693"/>
                  <a:gd name="connsiteY36" fmla="*/ 548640 h 3694853"/>
                  <a:gd name="connsiteX37" fmla="*/ 2567093 w 3557693"/>
                  <a:gd name="connsiteY37" fmla="*/ 579120 h 3694853"/>
                  <a:gd name="connsiteX38" fmla="*/ 2678853 w 3557693"/>
                  <a:gd name="connsiteY38" fmla="*/ 274320 h 3694853"/>
                  <a:gd name="connsiteX39" fmla="*/ 2729653 w 3557693"/>
                  <a:gd name="connsiteY39" fmla="*/ 40640 h 3694853"/>
                  <a:gd name="connsiteX40" fmla="*/ 2689013 w 3557693"/>
                  <a:gd name="connsiteY40" fmla="*/ 30480 h 3694853"/>
                  <a:gd name="connsiteX41" fmla="*/ 2668693 w 3557693"/>
                  <a:gd name="connsiteY41" fmla="*/ 142240 h 3694853"/>
                  <a:gd name="connsiteX42" fmla="*/ 2617893 w 3557693"/>
                  <a:gd name="connsiteY42" fmla="*/ 314960 h 3694853"/>
                  <a:gd name="connsiteX43" fmla="*/ 2597573 w 3557693"/>
                  <a:gd name="connsiteY43" fmla="*/ 314960 h 3694853"/>
                  <a:gd name="connsiteX44" fmla="*/ 2556933 w 3557693"/>
                  <a:gd name="connsiteY44" fmla="*/ 172720 h 3694853"/>
                  <a:gd name="connsiteX45" fmla="*/ 2526453 w 3557693"/>
                  <a:gd name="connsiteY45" fmla="*/ 81280 h 3694853"/>
                  <a:gd name="connsiteX46" fmla="*/ 2495973 w 3557693"/>
                  <a:gd name="connsiteY46" fmla="*/ 111760 h 3694853"/>
                  <a:gd name="connsiteX47" fmla="*/ 2516293 w 3557693"/>
                  <a:gd name="connsiteY47" fmla="*/ 172720 h 3694853"/>
                  <a:gd name="connsiteX48" fmla="*/ 2546773 w 3557693"/>
                  <a:gd name="connsiteY48" fmla="*/ 284480 h 3694853"/>
                  <a:gd name="connsiteX49" fmla="*/ 2567093 w 3557693"/>
                  <a:gd name="connsiteY49" fmla="*/ 375920 h 3694853"/>
                  <a:gd name="connsiteX50" fmla="*/ 2577253 w 3557693"/>
                  <a:gd name="connsiteY50" fmla="*/ 406400 h 3694853"/>
                  <a:gd name="connsiteX51" fmla="*/ 2495973 w 3557693"/>
                  <a:gd name="connsiteY51" fmla="*/ 640080 h 3694853"/>
                  <a:gd name="connsiteX52" fmla="*/ 2424853 w 3557693"/>
                  <a:gd name="connsiteY52" fmla="*/ 894080 h 3694853"/>
                  <a:gd name="connsiteX53" fmla="*/ 2363893 w 3557693"/>
                  <a:gd name="connsiteY53" fmla="*/ 863600 h 3694853"/>
                  <a:gd name="connsiteX54" fmla="*/ 2262293 w 3557693"/>
                  <a:gd name="connsiteY54" fmla="*/ 690880 h 3694853"/>
                  <a:gd name="connsiteX55" fmla="*/ 2221653 w 3557693"/>
                  <a:gd name="connsiteY55" fmla="*/ 609600 h 3694853"/>
                  <a:gd name="connsiteX56" fmla="*/ 2201333 w 3557693"/>
                  <a:gd name="connsiteY56" fmla="*/ 640080 h 3694853"/>
                  <a:gd name="connsiteX57" fmla="*/ 2241973 w 3557693"/>
                  <a:gd name="connsiteY57" fmla="*/ 741680 h 3694853"/>
                  <a:gd name="connsiteX58" fmla="*/ 2302933 w 3557693"/>
                  <a:gd name="connsiteY58" fmla="*/ 853440 h 3694853"/>
                  <a:gd name="connsiteX59" fmla="*/ 2353733 w 3557693"/>
                  <a:gd name="connsiteY59" fmla="*/ 934720 h 3694853"/>
                  <a:gd name="connsiteX60" fmla="*/ 2384213 w 3557693"/>
                  <a:gd name="connsiteY60" fmla="*/ 965200 h 3694853"/>
                  <a:gd name="connsiteX61" fmla="*/ 2363893 w 3557693"/>
                  <a:gd name="connsiteY61" fmla="*/ 1076960 h 3694853"/>
                  <a:gd name="connsiteX62" fmla="*/ 2262293 w 3557693"/>
                  <a:gd name="connsiteY62" fmla="*/ 1422400 h 3694853"/>
                  <a:gd name="connsiteX63" fmla="*/ 2211493 w 3557693"/>
                  <a:gd name="connsiteY63" fmla="*/ 1676400 h 3694853"/>
                  <a:gd name="connsiteX64" fmla="*/ 2160693 w 3557693"/>
                  <a:gd name="connsiteY64" fmla="*/ 1818640 h 3694853"/>
                  <a:gd name="connsiteX65" fmla="*/ 2089573 w 3557693"/>
                  <a:gd name="connsiteY65" fmla="*/ 1838960 h 3694853"/>
                  <a:gd name="connsiteX66" fmla="*/ 2048933 w 3557693"/>
                  <a:gd name="connsiteY66" fmla="*/ 1686560 h 3694853"/>
                  <a:gd name="connsiteX67" fmla="*/ 1957493 w 3557693"/>
                  <a:gd name="connsiteY67" fmla="*/ 1351280 h 3694853"/>
                  <a:gd name="connsiteX68" fmla="*/ 1845733 w 3557693"/>
                  <a:gd name="connsiteY68" fmla="*/ 894080 h 3694853"/>
                  <a:gd name="connsiteX69" fmla="*/ 1805093 w 3557693"/>
                  <a:gd name="connsiteY69" fmla="*/ 436880 h 3694853"/>
                  <a:gd name="connsiteX70" fmla="*/ 1815253 w 3557693"/>
                  <a:gd name="connsiteY70" fmla="*/ 254000 h 3694853"/>
                  <a:gd name="connsiteX71" fmla="*/ 1774613 w 3557693"/>
                  <a:gd name="connsiteY71" fmla="*/ 213360 h 3694853"/>
                  <a:gd name="connsiteX72" fmla="*/ 1764453 w 3557693"/>
                  <a:gd name="connsiteY72" fmla="*/ 365760 h 3694853"/>
                  <a:gd name="connsiteX73" fmla="*/ 1764453 w 3557693"/>
                  <a:gd name="connsiteY73" fmla="*/ 558800 h 3694853"/>
                  <a:gd name="connsiteX74" fmla="*/ 1774613 w 3557693"/>
                  <a:gd name="connsiteY74" fmla="*/ 670560 h 3694853"/>
                  <a:gd name="connsiteX75" fmla="*/ 1733973 w 3557693"/>
                  <a:gd name="connsiteY75" fmla="*/ 609600 h 3694853"/>
                  <a:gd name="connsiteX76" fmla="*/ 1622213 w 3557693"/>
                  <a:gd name="connsiteY76" fmla="*/ 406400 h 3694853"/>
                  <a:gd name="connsiteX77" fmla="*/ 1571413 w 3557693"/>
                  <a:gd name="connsiteY77" fmla="*/ 142240 h 3694853"/>
                  <a:gd name="connsiteX78" fmla="*/ 1540933 w 3557693"/>
                  <a:gd name="connsiteY78" fmla="*/ 60960 h 3694853"/>
                  <a:gd name="connsiteX79" fmla="*/ 1520613 w 3557693"/>
                  <a:gd name="connsiteY79" fmla="*/ 121920 h 3694853"/>
                  <a:gd name="connsiteX80" fmla="*/ 1551093 w 3557693"/>
                  <a:gd name="connsiteY80" fmla="*/ 365760 h 3694853"/>
                  <a:gd name="connsiteX81" fmla="*/ 1571413 w 3557693"/>
                  <a:gd name="connsiteY81" fmla="*/ 426720 h 3694853"/>
                  <a:gd name="connsiteX82" fmla="*/ 1540933 w 3557693"/>
                  <a:gd name="connsiteY82" fmla="*/ 416560 h 3694853"/>
                  <a:gd name="connsiteX83" fmla="*/ 1439333 w 3557693"/>
                  <a:gd name="connsiteY83" fmla="*/ 335280 h 3694853"/>
                  <a:gd name="connsiteX84" fmla="*/ 1327573 w 3557693"/>
                  <a:gd name="connsiteY84" fmla="*/ 274320 h 3694853"/>
                  <a:gd name="connsiteX85" fmla="*/ 1317413 w 3557693"/>
                  <a:gd name="connsiteY85" fmla="*/ 304800 h 3694853"/>
                  <a:gd name="connsiteX86" fmla="*/ 1429173 w 3557693"/>
                  <a:gd name="connsiteY86" fmla="*/ 396240 h 3694853"/>
                  <a:gd name="connsiteX87" fmla="*/ 1571413 w 3557693"/>
                  <a:gd name="connsiteY87" fmla="*/ 477520 h 3694853"/>
                  <a:gd name="connsiteX88" fmla="*/ 1601893 w 3557693"/>
                  <a:gd name="connsiteY88" fmla="*/ 497840 h 3694853"/>
                  <a:gd name="connsiteX89" fmla="*/ 1683173 w 3557693"/>
                  <a:gd name="connsiteY89" fmla="*/ 629920 h 3694853"/>
                  <a:gd name="connsiteX90" fmla="*/ 1764453 w 3557693"/>
                  <a:gd name="connsiteY90" fmla="*/ 731520 h 3694853"/>
                  <a:gd name="connsiteX91" fmla="*/ 1784773 w 3557693"/>
                  <a:gd name="connsiteY91" fmla="*/ 843280 h 3694853"/>
                  <a:gd name="connsiteX92" fmla="*/ 1815253 w 3557693"/>
                  <a:gd name="connsiteY92" fmla="*/ 1036320 h 3694853"/>
                  <a:gd name="connsiteX93" fmla="*/ 1876213 w 3557693"/>
                  <a:gd name="connsiteY93" fmla="*/ 1310640 h 3694853"/>
                  <a:gd name="connsiteX94" fmla="*/ 1855893 w 3557693"/>
                  <a:gd name="connsiteY94" fmla="*/ 1310640 h 3694853"/>
                  <a:gd name="connsiteX95" fmla="*/ 1591733 w 3557693"/>
                  <a:gd name="connsiteY95" fmla="*/ 1137920 h 3694853"/>
                  <a:gd name="connsiteX96" fmla="*/ 1408853 w 3557693"/>
                  <a:gd name="connsiteY96" fmla="*/ 914400 h 3694853"/>
                  <a:gd name="connsiteX97" fmla="*/ 1327573 w 3557693"/>
                  <a:gd name="connsiteY97" fmla="*/ 782320 h 3694853"/>
                  <a:gd name="connsiteX98" fmla="*/ 1307253 w 3557693"/>
                  <a:gd name="connsiteY98" fmla="*/ 619760 h 3694853"/>
                  <a:gd name="connsiteX99" fmla="*/ 1286933 w 3557693"/>
                  <a:gd name="connsiteY99" fmla="*/ 589280 h 3694853"/>
                  <a:gd name="connsiteX100" fmla="*/ 1256453 w 3557693"/>
                  <a:gd name="connsiteY100" fmla="*/ 670560 h 3694853"/>
                  <a:gd name="connsiteX101" fmla="*/ 1266613 w 3557693"/>
                  <a:gd name="connsiteY101" fmla="*/ 772160 h 3694853"/>
                  <a:gd name="connsiteX102" fmla="*/ 1185333 w 3557693"/>
                  <a:gd name="connsiteY102" fmla="*/ 690880 h 3694853"/>
                  <a:gd name="connsiteX103" fmla="*/ 1012613 w 3557693"/>
                  <a:gd name="connsiteY103" fmla="*/ 508000 h 3694853"/>
                  <a:gd name="connsiteX104" fmla="*/ 941493 w 3557693"/>
                  <a:gd name="connsiteY104" fmla="*/ 375920 h 3694853"/>
                  <a:gd name="connsiteX105" fmla="*/ 890693 w 3557693"/>
                  <a:gd name="connsiteY105" fmla="*/ 294640 h 3694853"/>
                  <a:gd name="connsiteX106" fmla="*/ 860213 w 3557693"/>
                  <a:gd name="connsiteY106" fmla="*/ 294640 h 3694853"/>
                  <a:gd name="connsiteX107" fmla="*/ 880533 w 3557693"/>
                  <a:gd name="connsiteY107" fmla="*/ 365760 h 3694853"/>
                  <a:gd name="connsiteX108" fmla="*/ 982133 w 3557693"/>
                  <a:gd name="connsiteY108" fmla="*/ 548640 h 3694853"/>
                  <a:gd name="connsiteX109" fmla="*/ 1083733 w 3557693"/>
                  <a:gd name="connsiteY109" fmla="*/ 650240 h 3694853"/>
                  <a:gd name="connsiteX110" fmla="*/ 1012613 w 3557693"/>
                  <a:gd name="connsiteY110" fmla="*/ 650240 h 3694853"/>
                  <a:gd name="connsiteX111" fmla="*/ 850053 w 3557693"/>
                  <a:gd name="connsiteY111" fmla="*/ 579120 h 3694853"/>
                  <a:gd name="connsiteX112" fmla="*/ 829733 w 3557693"/>
                  <a:gd name="connsiteY112" fmla="*/ 599440 h 3694853"/>
                  <a:gd name="connsiteX113" fmla="*/ 921173 w 3557693"/>
                  <a:gd name="connsiteY113" fmla="*/ 650240 h 3694853"/>
                  <a:gd name="connsiteX114" fmla="*/ 1073573 w 3557693"/>
                  <a:gd name="connsiteY114" fmla="*/ 711200 h 3694853"/>
                  <a:gd name="connsiteX115" fmla="*/ 1124373 w 3557693"/>
                  <a:gd name="connsiteY115" fmla="*/ 721360 h 3694853"/>
                  <a:gd name="connsiteX116" fmla="*/ 1246293 w 3557693"/>
                  <a:gd name="connsiteY116" fmla="*/ 822960 h 3694853"/>
                  <a:gd name="connsiteX117" fmla="*/ 1286933 w 3557693"/>
                  <a:gd name="connsiteY117" fmla="*/ 853440 h 3694853"/>
                  <a:gd name="connsiteX118" fmla="*/ 1398693 w 3557693"/>
                  <a:gd name="connsiteY118" fmla="*/ 985520 h 3694853"/>
                  <a:gd name="connsiteX119" fmla="*/ 1500293 w 3557693"/>
                  <a:gd name="connsiteY119" fmla="*/ 1117600 h 3694853"/>
                  <a:gd name="connsiteX120" fmla="*/ 1683173 w 3557693"/>
                  <a:gd name="connsiteY120" fmla="*/ 1290320 h 3694853"/>
                  <a:gd name="connsiteX121" fmla="*/ 1845733 w 3557693"/>
                  <a:gd name="connsiteY121" fmla="*/ 1422400 h 3694853"/>
                  <a:gd name="connsiteX122" fmla="*/ 1866053 w 3557693"/>
                  <a:gd name="connsiteY122" fmla="*/ 1473200 h 3694853"/>
                  <a:gd name="connsiteX123" fmla="*/ 1886373 w 3557693"/>
                  <a:gd name="connsiteY123" fmla="*/ 1625600 h 3694853"/>
                  <a:gd name="connsiteX124" fmla="*/ 1896533 w 3557693"/>
                  <a:gd name="connsiteY124" fmla="*/ 1717040 h 3694853"/>
                  <a:gd name="connsiteX125" fmla="*/ 1886373 w 3557693"/>
                  <a:gd name="connsiteY125" fmla="*/ 1879600 h 3694853"/>
                  <a:gd name="connsiteX126" fmla="*/ 1774613 w 3557693"/>
                  <a:gd name="connsiteY126" fmla="*/ 1828800 h 3694853"/>
                  <a:gd name="connsiteX127" fmla="*/ 1500293 w 3557693"/>
                  <a:gd name="connsiteY127" fmla="*/ 1778000 h 3694853"/>
                  <a:gd name="connsiteX128" fmla="*/ 1256453 w 3557693"/>
                  <a:gd name="connsiteY128" fmla="*/ 1706880 h 3694853"/>
                  <a:gd name="connsiteX129" fmla="*/ 900853 w 3557693"/>
                  <a:gd name="connsiteY129" fmla="*/ 1574800 h 3694853"/>
                  <a:gd name="connsiteX130" fmla="*/ 667173 w 3557693"/>
                  <a:gd name="connsiteY130" fmla="*/ 1341120 h 3694853"/>
                  <a:gd name="connsiteX131" fmla="*/ 514773 w 3557693"/>
                  <a:gd name="connsiteY131" fmla="*/ 1137920 h 3694853"/>
                  <a:gd name="connsiteX132" fmla="*/ 423333 w 3557693"/>
                  <a:gd name="connsiteY132" fmla="*/ 1036320 h 3694853"/>
                  <a:gd name="connsiteX133" fmla="*/ 362373 w 3557693"/>
                  <a:gd name="connsiteY133" fmla="*/ 1046480 h 3694853"/>
                  <a:gd name="connsiteX134" fmla="*/ 443653 w 3557693"/>
                  <a:gd name="connsiteY134" fmla="*/ 1137920 h 3694853"/>
                  <a:gd name="connsiteX135" fmla="*/ 565573 w 3557693"/>
                  <a:gd name="connsiteY135" fmla="*/ 1320800 h 3694853"/>
                  <a:gd name="connsiteX136" fmla="*/ 626533 w 3557693"/>
                  <a:gd name="connsiteY136" fmla="*/ 1402080 h 3694853"/>
                  <a:gd name="connsiteX137" fmla="*/ 555413 w 3557693"/>
                  <a:gd name="connsiteY137" fmla="*/ 1391920 h 3694853"/>
                  <a:gd name="connsiteX138" fmla="*/ 382693 w 3557693"/>
                  <a:gd name="connsiteY138" fmla="*/ 1300480 h 3694853"/>
                  <a:gd name="connsiteX139" fmla="*/ 209973 w 3557693"/>
                  <a:gd name="connsiteY139" fmla="*/ 1178560 h 3694853"/>
                  <a:gd name="connsiteX140" fmla="*/ 47413 w 3557693"/>
                  <a:gd name="connsiteY140" fmla="*/ 1046480 h 3694853"/>
                  <a:gd name="connsiteX141" fmla="*/ 6773 w 3557693"/>
                  <a:gd name="connsiteY141" fmla="*/ 1056640 h 3694853"/>
                  <a:gd name="connsiteX142" fmla="*/ 88053 w 3557693"/>
                  <a:gd name="connsiteY142" fmla="*/ 1127760 h 3694853"/>
                  <a:gd name="connsiteX143" fmla="*/ 362373 w 3557693"/>
                  <a:gd name="connsiteY143" fmla="*/ 1351280 h 3694853"/>
                  <a:gd name="connsiteX144" fmla="*/ 606213 w 3557693"/>
                  <a:gd name="connsiteY144" fmla="*/ 1463040 h 3694853"/>
                  <a:gd name="connsiteX145" fmla="*/ 707813 w 3557693"/>
                  <a:gd name="connsiteY145" fmla="*/ 1483360 h 3694853"/>
                  <a:gd name="connsiteX146" fmla="*/ 758613 w 3557693"/>
                  <a:gd name="connsiteY146" fmla="*/ 1544320 h 3694853"/>
                  <a:gd name="connsiteX147" fmla="*/ 819573 w 3557693"/>
                  <a:gd name="connsiteY147" fmla="*/ 1595120 h 3694853"/>
                  <a:gd name="connsiteX148" fmla="*/ 911013 w 3557693"/>
                  <a:gd name="connsiteY148" fmla="*/ 1645920 h 3694853"/>
                  <a:gd name="connsiteX149" fmla="*/ 1236133 w 3557693"/>
                  <a:gd name="connsiteY149" fmla="*/ 1767840 h 3694853"/>
                  <a:gd name="connsiteX150" fmla="*/ 1540933 w 3557693"/>
                  <a:gd name="connsiteY150" fmla="*/ 1879600 h 3694853"/>
                  <a:gd name="connsiteX151" fmla="*/ 1652693 w 3557693"/>
                  <a:gd name="connsiteY151" fmla="*/ 1950720 h 3694853"/>
                  <a:gd name="connsiteX152" fmla="*/ 1469813 w 3557693"/>
                  <a:gd name="connsiteY152" fmla="*/ 1920240 h 3694853"/>
                  <a:gd name="connsiteX153" fmla="*/ 1286933 w 3557693"/>
                  <a:gd name="connsiteY153" fmla="*/ 1920240 h 3694853"/>
                  <a:gd name="connsiteX154" fmla="*/ 1053253 w 3557693"/>
                  <a:gd name="connsiteY154" fmla="*/ 1899920 h 3694853"/>
                  <a:gd name="connsiteX155" fmla="*/ 809413 w 3557693"/>
                  <a:gd name="connsiteY155" fmla="*/ 1828800 h 3694853"/>
                  <a:gd name="connsiteX156" fmla="*/ 545253 w 3557693"/>
                  <a:gd name="connsiteY156" fmla="*/ 1737360 h 3694853"/>
                  <a:gd name="connsiteX157" fmla="*/ 514773 w 3557693"/>
                  <a:gd name="connsiteY157" fmla="*/ 1727200 h 3694853"/>
                  <a:gd name="connsiteX158" fmla="*/ 382693 w 3557693"/>
                  <a:gd name="connsiteY158" fmla="*/ 1635760 h 3694853"/>
                  <a:gd name="connsiteX159" fmla="*/ 342053 w 3557693"/>
                  <a:gd name="connsiteY159" fmla="*/ 1645920 h 3694853"/>
                  <a:gd name="connsiteX160" fmla="*/ 474133 w 3557693"/>
                  <a:gd name="connsiteY160" fmla="*/ 1767840 h 3694853"/>
                  <a:gd name="connsiteX161" fmla="*/ 728133 w 3557693"/>
                  <a:gd name="connsiteY161" fmla="*/ 1849120 h 3694853"/>
                  <a:gd name="connsiteX162" fmla="*/ 606213 w 3557693"/>
                  <a:gd name="connsiteY162" fmla="*/ 1849120 h 3694853"/>
                  <a:gd name="connsiteX163" fmla="*/ 474133 w 3557693"/>
                  <a:gd name="connsiteY163" fmla="*/ 1838960 h 3694853"/>
                  <a:gd name="connsiteX164" fmla="*/ 474133 w 3557693"/>
                  <a:gd name="connsiteY164" fmla="*/ 1889760 h 3694853"/>
                  <a:gd name="connsiteX165" fmla="*/ 585893 w 3557693"/>
                  <a:gd name="connsiteY165" fmla="*/ 1889760 h 3694853"/>
                  <a:gd name="connsiteX166" fmla="*/ 789093 w 3557693"/>
                  <a:gd name="connsiteY166" fmla="*/ 1889760 h 3694853"/>
                  <a:gd name="connsiteX167" fmla="*/ 992293 w 3557693"/>
                  <a:gd name="connsiteY167" fmla="*/ 1930400 h 3694853"/>
                  <a:gd name="connsiteX168" fmla="*/ 1266613 w 3557693"/>
                  <a:gd name="connsiteY168" fmla="*/ 1950720 h 3694853"/>
                  <a:gd name="connsiteX169" fmla="*/ 1583845 w 3557693"/>
                  <a:gd name="connsiteY169" fmla="*/ 1992993 h 3694853"/>
                  <a:gd name="connsiteX170" fmla="*/ 1744133 w 3557693"/>
                  <a:gd name="connsiteY170" fmla="*/ 2123440 h 3694853"/>
                  <a:gd name="connsiteX171" fmla="*/ 1794933 w 3557693"/>
                  <a:gd name="connsiteY171" fmla="*/ 2255520 h 3694853"/>
                  <a:gd name="connsiteX172" fmla="*/ 1805093 w 3557693"/>
                  <a:gd name="connsiteY172" fmla="*/ 2499360 h 3694853"/>
                  <a:gd name="connsiteX173" fmla="*/ 1784773 w 3557693"/>
                  <a:gd name="connsiteY173" fmla="*/ 2753360 h 3694853"/>
                  <a:gd name="connsiteX174" fmla="*/ 1733973 w 3557693"/>
                  <a:gd name="connsiteY174" fmla="*/ 3048000 h 3694853"/>
                  <a:gd name="connsiteX175" fmla="*/ 1683173 w 3557693"/>
                  <a:gd name="connsiteY175" fmla="*/ 3342640 h 3694853"/>
                  <a:gd name="connsiteX176" fmla="*/ 1632373 w 3557693"/>
                  <a:gd name="connsiteY176" fmla="*/ 3586480 h 3694853"/>
                  <a:gd name="connsiteX177" fmla="*/ 1825413 w 3557693"/>
                  <a:gd name="connsiteY177" fmla="*/ 3667760 h 3694853"/>
                  <a:gd name="connsiteX178" fmla="*/ 2120053 w 3557693"/>
                  <a:gd name="connsiteY178" fmla="*/ 3677920 h 3694853"/>
                  <a:gd name="connsiteX179" fmla="*/ 2191173 w 3557693"/>
                  <a:gd name="connsiteY179" fmla="*/ 3627120 h 3694853"/>
                  <a:gd name="connsiteX180" fmla="*/ 2181013 w 3557693"/>
                  <a:gd name="connsiteY180" fmla="*/ 3271520 h 3694853"/>
                  <a:gd name="connsiteX181" fmla="*/ 2159909 w 3557693"/>
                  <a:gd name="connsiteY181" fmla="*/ 2353033 h 3694853"/>
                  <a:gd name="connsiteX0" fmla="*/ 2159909 w 3557693"/>
                  <a:gd name="connsiteY0" fmla="*/ 2353033 h 3694853"/>
                  <a:gd name="connsiteX1" fmla="*/ 2303925 w 3557693"/>
                  <a:gd name="connsiteY1" fmla="*/ 2065001 h 3694853"/>
                  <a:gd name="connsiteX2" fmla="*/ 2628053 w 3557693"/>
                  <a:gd name="connsiteY2" fmla="*/ 1838960 h 3694853"/>
                  <a:gd name="connsiteX3" fmla="*/ 3014133 w 3557693"/>
                  <a:gd name="connsiteY3" fmla="*/ 1615440 h 3694853"/>
                  <a:gd name="connsiteX4" fmla="*/ 3288453 w 3557693"/>
                  <a:gd name="connsiteY4" fmla="*/ 1503680 h 3694853"/>
                  <a:gd name="connsiteX5" fmla="*/ 3471333 w 3557693"/>
                  <a:gd name="connsiteY5" fmla="*/ 1391920 h 3694853"/>
                  <a:gd name="connsiteX6" fmla="*/ 3552613 w 3557693"/>
                  <a:gd name="connsiteY6" fmla="*/ 1280160 h 3694853"/>
                  <a:gd name="connsiteX7" fmla="*/ 3501813 w 3557693"/>
                  <a:gd name="connsiteY7" fmla="*/ 1270000 h 3694853"/>
                  <a:gd name="connsiteX8" fmla="*/ 3430693 w 3557693"/>
                  <a:gd name="connsiteY8" fmla="*/ 1371600 h 3694853"/>
                  <a:gd name="connsiteX9" fmla="*/ 3237653 w 3557693"/>
                  <a:gd name="connsiteY9" fmla="*/ 1473200 h 3694853"/>
                  <a:gd name="connsiteX10" fmla="*/ 2922693 w 3557693"/>
                  <a:gd name="connsiteY10" fmla="*/ 1605280 h 3694853"/>
                  <a:gd name="connsiteX11" fmla="*/ 2892213 w 3557693"/>
                  <a:gd name="connsiteY11" fmla="*/ 1595120 h 3694853"/>
                  <a:gd name="connsiteX12" fmla="*/ 2922693 w 3557693"/>
                  <a:gd name="connsiteY12" fmla="*/ 1483360 h 3694853"/>
                  <a:gd name="connsiteX13" fmla="*/ 2983653 w 3557693"/>
                  <a:gd name="connsiteY13" fmla="*/ 1320800 h 3694853"/>
                  <a:gd name="connsiteX14" fmla="*/ 2983653 w 3557693"/>
                  <a:gd name="connsiteY14" fmla="*/ 1270000 h 3694853"/>
                  <a:gd name="connsiteX15" fmla="*/ 2932853 w 3557693"/>
                  <a:gd name="connsiteY15" fmla="*/ 1280160 h 3694853"/>
                  <a:gd name="connsiteX16" fmla="*/ 2902373 w 3557693"/>
                  <a:gd name="connsiteY16" fmla="*/ 1361440 h 3694853"/>
                  <a:gd name="connsiteX17" fmla="*/ 2821093 w 3557693"/>
                  <a:gd name="connsiteY17" fmla="*/ 1584960 h 3694853"/>
                  <a:gd name="connsiteX18" fmla="*/ 2790613 w 3557693"/>
                  <a:gd name="connsiteY18" fmla="*/ 1666240 h 3694853"/>
                  <a:gd name="connsiteX19" fmla="*/ 2668693 w 3557693"/>
                  <a:gd name="connsiteY19" fmla="*/ 1737360 h 3694853"/>
                  <a:gd name="connsiteX20" fmla="*/ 2374053 w 3557693"/>
                  <a:gd name="connsiteY20" fmla="*/ 1899920 h 3694853"/>
                  <a:gd name="connsiteX21" fmla="*/ 2231813 w 3557693"/>
                  <a:gd name="connsiteY21" fmla="*/ 2011680 h 3694853"/>
                  <a:gd name="connsiteX22" fmla="*/ 2313093 w 3557693"/>
                  <a:gd name="connsiteY22" fmla="*/ 1666240 h 3694853"/>
                  <a:gd name="connsiteX23" fmla="*/ 2384213 w 3557693"/>
                  <a:gd name="connsiteY23" fmla="*/ 1280160 h 3694853"/>
                  <a:gd name="connsiteX24" fmla="*/ 2597573 w 3557693"/>
                  <a:gd name="connsiteY24" fmla="*/ 1056640 h 3694853"/>
                  <a:gd name="connsiteX25" fmla="*/ 2668693 w 3557693"/>
                  <a:gd name="connsiteY25" fmla="*/ 894080 h 3694853"/>
                  <a:gd name="connsiteX26" fmla="*/ 2628053 w 3557693"/>
                  <a:gd name="connsiteY26" fmla="*/ 894080 h 3694853"/>
                  <a:gd name="connsiteX27" fmla="*/ 2567093 w 3557693"/>
                  <a:gd name="connsiteY27" fmla="*/ 1026160 h 3694853"/>
                  <a:gd name="connsiteX28" fmla="*/ 2414693 w 3557693"/>
                  <a:gd name="connsiteY28" fmla="*/ 1148080 h 3694853"/>
                  <a:gd name="connsiteX29" fmla="*/ 2465493 w 3557693"/>
                  <a:gd name="connsiteY29" fmla="*/ 975360 h 3694853"/>
                  <a:gd name="connsiteX30" fmla="*/ 2546773 w 3557693"/>
                  <a:gd name="connsiteY30" fmla="*/ 680720 h 3694853"/>
                  <a:gd name="connsiteX31" fmla="*/ 2648373 w 3557693"/>
                  <a:gd name="connsiteY31" fmla="*/ 589280 h 3694853"/>
                  <a:gd name="connsiteX32" fmla="*/ 2729653 w 3557693"/>
                  <a:gd name="connsiteY32" fmla="*/ 497840 h 3694853"/>
                  <a:gd name="connsiteX33" fmla="*/ 2739813 w 3557693"/>
                  <a:gd name="connsiteY33" fmla="*/ 447040 h 3694853"/>
                  <a:gd name="connsiteX34" fmla="*/ 2699173 w 3557693"/>
                  <a:gd name="connsiteY34" fmla="*/ 467360 h 3694853"/>
                  <a:gd name="connsiteX35" fmla="*/ 2628053 w 3557693"/>
                  <a:gd name="connsiteY35" fmla="*/ 548640 h 3694853"/>
                  <a:gd name="connsiteX36" fmla="*/ 2567093 w 3557693"/>
                  <a:gd name="connsiteY36" fmla="*/ 579120 h 3694853"/>
                  <a:gd name="connsiteX37" fmla="*/ 2678853 w 3557693"/>
                  <a:gd name="connsiteY37" fmla="*/ 274320 h 3694853"/>
                  <a:gd name="connsiteX38" fmla="*/ 2729653 w 3557693"/>
                  <a:gd name="connsiteY38" fmla="*/ 40640 h 3694853"/>
                  <a:gd name="connsiteX39" fmla="*/ 2689013 w 3557693"/>
                  <a:gd name="connsiteY39" fmla="*/ 30480 h 3694853"/>
                  <a:gd name="connsiteX40" fmla="*/ 2668693 w 3557693"/>
                  <a:gd name="connsiteY40" fmla="*/ 142240 h 3694853"/>
                  <a:gd name="connsiteX41" fmla="*/ 2617893 w 3557693"/>
                  <a:gd name="connsiteY41" fmla="*/ 314960 h 3694853"/>
                  <a:gd name="connsiteX42" fmla="*/ 2597573 w 3557693"/>
                  <a:gd name="connsiteY42" fmla="*/ 314960 h 3694853"/>
                  <a:gd name="connsiteX43" fmla="*/ 2556933 w 3557693"/>
                  <a:gd name="connsiteY43" fmla="*/ 172720 h 3694853"/>
                  <a:gd name="connsiteX44" fmla="*/ 2526453 w 3557693"/>
                  <a:gd name="connsiteY44" fmla="*/ 81280 h 3694853"/>
                  <a:gd name="connsiteX45" fmla="*/ 2495973 w 3557693"/>
                  <a:gd name="connsiteY45" fmla="*/ 111760 h 3694853"/>
                  <a:gd name="connsiteX46" fmla="*/ 2516293 w 3557693"/>
                  <a:gd name="connsiteY46" fmla="*/ 172720 h 3694853"/>
                  <a:gd name="connsiteX47" fmla="*/ 2546773 w 3557693"/>
                  <a:gd name="connsiteY47" fmla="*/ 284480 h 3694853"/>
                  <a:gd name="connsiteX48" fmla="*/ 2567093 w 3557693"/>
                  <a:gd name="connsiteY48" fmla="*/ 375920 h 3694853"/>
                  <a:gd name="connsiteX49" fmla="*/ 2577253 w 3557693"/>
                  <a:gd name="connsiteY49" fmla="*/ 406400 h 3694853"/>
                  <a:gd name="connsiteX50" fmla="*/ 2495973 w 3557693"/>
                  <a:gd name="connsiteY50" fmla="*/ 640080 h 3694853"/>
                  <a:gd name="connsiteX51" fmla="*/ 2424853 w 3557693"/>
                  <a:gd name="connsiteY51" fmla="*/ 894080 h 3694853"/>
                  <a:gd name="connsiteX52" fmla="*/ 2363893 w 3557693"/>
                  <a:gd name="connsiteY52" fmla="*/ 863600 h 3694853"/>
                  <a:gd name="connsiteX53" fmla="*/ 2262293 w 3557693"/>
                  <a:gd name="connsiteY53" fmla="*/ 690880 h 3694853"/>
                  <a:gd name="connsiteX54" fmla="*/ 2221653 w 3557693"/>
                  <a:gd name="connsiteY54" fmla="*/ 609600 h 3694853"/>
                  <a:gd name="connsiteX55" fmla="*/ 2201333 w 3557693"/>
                  <a:gd name="connsiteY55" fmla="*/ 640080 h 3694853"/>
                  <a:gd name="connsiteX56" fmla="*/ 2241973 w 3557693"/>
                  <a:gd name="connsiteY56" fmla="*/ 741680 h 3694853"/>
                  <a:gd name="connsiteX57" fmla="*/ 2302933 w 3557693"/>
                  <a:gd name="connsiteY57" fmla="*/ 853440 h 3694853"/>
                  <a:gd name="connsiteX58" fmla="*/ 2353733 w 3557693"/>
                  <a:gd name="connsiteY58" fmla="*/ 934720 h 3694853"/>
                  <a:gd name="connsiteX59" fmla="*/ 2384213 w 3557693"/>
                  <a:gd name="connsiteY59" fmla="*/ 965200 h 3694853"/>
                  <a:gd name="connsiteX60" fmla="*/ 2363893 w 3557693"/>
                  <a:gd name="connsiteY60" fmla="*/ 1076960 h 3694853"/>
                  <a:gd name="connsiteX61" fmla="*/ 2262293 w 3557693"/>
                  <a:gd name="connsiteY61" fmla="*/ 1422400 h 3694853"/>
                  <a:gd name="connsiteX62" fmla="*/ 2211493 w 3557693"/>
                  <a:gd name="connsiteY62" fmla="*/ 1676400 h 3694853"/>
                  <a:gd name="connsiteX63" fmla="*/ 2160693 w 3557693"/>
                  <a:gd name="connsiteY63" fmla="*/ 1818640 h 3694853"/>
                  <a:gd name="connsiteX64" fmla="*/ 2089573 w 3557693"/>
                  <a:gd name="connsiteY64" fmla="*/ 1838960 h 3694853"/>
                  <a:gd name="connsiteX65" fmla="*/ 2048933 w 3557693"/>
                  <a:gd name="connsiteY65" fmla="*/ 1686560 h 3694853"/>
                  <a:gd name="connsiteX66" fmla="*/ 1957493 w 3557693"/>
                  <a:gd name="connsiteY66" fmla="*/ 1351280 h 3694853"/>
                  <a:gd name="connsiteX67" fmla="*/ 1845733 w 3557693"/>
                  <a:gd name="connsiteY67" fmla="*/ 894080 h 3694853"/>
                  <a:gd name="connsiteX68" fmla="*/ 1805093 w 3557693"/>
                  <a:gd name="connsiteY68" fmla="*/ 436880 h 3694853"/>
                  <a:gd name="connsiteX69" fmla="*/ 1815253 w 3557693"/>
                  <a:gd name="connsiteY69" fmla="*/ 254000 h 3694853"/>
                  <a:gd name="connsiteX70" fmla="*/ 1774613 w 3557693"/>
                  <a:gd name="connsiteY70" fmla="*/ 213360 h 3694853"/>
                  <a:gd name="connsiteX71" fmla="*/ 1764453 w 3557693"/>
                  <a:gd name="connsiteY71" fmla="*/ 365760 h 3694853"/>
                  <a:gd name="connsiteX72" fmla="*/ 1764453 w 3557693"/>
                  <a:gd name="connsiteY72" fmla="*/ 558800 h 3694853"/>
                  <a:gd name="connsiteX73" fmla="*/ 1774613 w 3557693"/>
                  <a:gd name="connsiteY73" fmla="*/ 670560 h 3694853"/>
                  <a:gd name="connsiteX74" fmla="*/ 1733973 w 3557693"/>
                  <a:gd name="connsiteY74" fmla="*/ 609600 h 3694853"/>
                  <a:gd name="connsiteX75" fmla="*/ 1622213 w 3557693"/>
                  <a:gd name="connsiteY75" fmla="*/ 406400 h 3694853"/>
                  <a:gd name="connsiteX76" fmla="*/ 1571413 w 3557693"/>
                  <a:gd name="connsiteY76" fmla="*/ 142240 h 3694853"/>
                  <a:gd name="connsiteX77" fmla="*/ 1540933 w 3557693"/>
                  <a:gd name="connsiteY77" fmla="*/ 60960 h 3694853"/>
                  <a:gd name="connsiteX78" fmla="*/ 1520613 w 3557693"/>
                  <a:gd name="connsiteY78" fmla="*/ 121920 h 3694853"/>
                  <a:gd name="connsiteX79" fmla="*/ 1551093 w 3557693"/>
                  <a:gd name="connsiteY79" fmla="*/ 365760 h 3694853"/>
                  <a:gd name="connsiteX80" fmla="*/ 1571413 w 3557693"/>
                  <a:gd name="connsiteY80" fmla="*/ 426720 h 3694853"/>
                  <a:gd name="connsiteX81" fmla="*/ 1540933 w 3557693"/>
                  <a:gd name="connsiteY81" fmla="*/ 416560 h 3694853"/>
                  <a:gd name="connsiteX82" fmla="*/ 1439333 w 3557693"/>
                  <a:gd name="connsiteY82" fmla="*/ 335280 h 3694853"/>
                  <a:gd name="connsiteX83" fmla="*/ 1327573 w 3557693"/>
                  <a:gd name="connsiteY83" fmla="*/ 274320 h 3694853"/>
                  <a:gd name="connsiteX84" fmla="*/ 1317413 w 3557693"/>
                  <a:gd name="connsiteY84" fmla="*/ 304800 h 3694853"/>
                  <a:gd name="connsiteX85" fmla="*/ 1429173 w 3557693"/>
                  <a:gd name="connsiteY85" fmla="*/ 396240 h 3694853"/>
                  <a:gd name="connsiteX86" fmla="*/ 1571413 w 3557693"/>
                  <a:gd name="connsiteY86" fmla="*/ 477520 h 3694853"/>
                  <a:gd name="connsiteX87" fmla="*/ 1601893 w 3557693"/>
                  <a:gd name="connsiteY87" fmla="*/ 497840 h 3694853"/>
                  <a:gd name="connsiteX88" fmla="*/ 1683173 w 3557693"/>
                  <a:gd name="connsiteY88" fmla="*/ 629920 h 3694853"/>
                  <a:gd name="connsiteX89" fmla="*/ 1764453 w 3557693"/>
                  <a:gd name="connsiteY89" fmla="*/ 731520 h 3694853"/>
                  <a:gd name="connsiteX90" fmla="*/ 1784773 w 3557693"/>
                  <a:gd name="connsiteY90" fmla="*/ 843280 h 3694853"/>
                  <a:gd name="connsiteX91" fmla="*/ 1815253 w 3557693"/>
                  <a:gd name="connsiteY91" fmla="*/ 1036320 h 3694853"/>
                  <a:gd name="connsiteX92" fmla="*/ 1876213 w 3557693"/>
                  <a:gd name="connsiteY92" fmla="*/ 1310640 h 3694853"/>
                  <a:gd name="connsiteX93" fmla="*/ 1855893 w 3557693"/>
                  <a:gd name="connsiteY93" fmla="*/ 1310640 h 3694853"/>
                  <a:gd name="connsiteX94" fmla="*/ 1591733 w 3557693"/>
                  <a:gd name="connsiteY94" fmla="*/ 1137920 h 3694853"/>
                  <a:gd name="connsiteX95" fmla="*/ 1408853 w 3557693"/>
                  <a:gd name="connsiteY95" fmla="*/ 914400 h 3694853"/>
                  <a:gd name="connsiteX96" fmla="*/ 1327573 w 3557693"/>
                  <a:gd name="connsiteY96" fmla="*/ 782320 h 3694853"/>
                  <a:gd name="connsiteX97" fmla="*/ 1307253 w 3557693"/>
                  <a:gd name="connsiteY97" fmla="*/ 619760 h 3694853"/>
                  <a:gd name="connsiteX98" fmla="*/ 1286933 w 3557693"/>
                  <a:gd name="connsiteY98" fmla="*/ 589280 h 3694853"/>
                  <a:gd name="connsiteX99" fmla="*/ 1256453 w 3557693"/>
                  <a:gd name="connsiteY99" fmla="*/ 670560 h 3694853"/>
                  <a:gd name="connsiteX100" fmla="*/ 1266613 w 3557693"/>
                  <a:gd name="connsiteY100" fmla="*/ 772160 h 3694853"/>
                  <a:gd name="connsiteX101" fmla="*/ 1185333 w 3557693"/>
                  <a:gd name="connsiteY101" fmla="*/ 690880 h 3694853"/>
                  <a:gd name="connsiteX102" fmla="*/ 1012613 w 3557693"/>
                  <a:gd name="connsiteY102" fmla="*/ 508000 h 3694853"/>
                  <a:gd name="connsiteX103" fmla="*/ 941493 w 3557693"/>
                  <a:gd name="connsiteY103" fmla="*/ 375920 h 3694853"/>
                  <a:gd name="connsiteX104" fmla="*/ 890693 w 3557693"/>
                  <a:gd name="connsiteY104" fmla="*/ 294640 h 3694853"/>
                  <a:gd name="connsiteX105" fmla="*/ 860213 w 3557693"/>
                  <a:gd name="connsiteY105" fmla="*/ 294640 h 3694853"/>
                  <a:gd name="connsiteX106" fmla="*/ 880533 w 3557693"/>
                  <a:gd name="connsiteY106" fmla="*/ 365760 h 3694853"/>
                  <a:gd name="connsiteX107" fmla="*/ 982133 w 3557693"/>
                  <a:gd name="connsiteY107" fmla="*/ 548640 h 3694853"/>
                  <a:gd name="connsiteX108" fmla="*/ 1083733 w 3557693"/>
                  <a:gd name="connsiteY108" fmla="*/ 650240 h 3694853"/>
                  <a:gd name="connsiteX109" fmla="*/ 1012613 w 3557693"/>
                  <a:gd name="connsiteY109" fmla="*/ 650240 h 3694853"/>
                  <a:gd name="connsiteX110" fmla="*/ 850053 w 3557693"/>
                  <a:gd name="connsiteY110" fmla="*/ 579120 h 3694853"/>
                  <a:gd name="connsiteX111" fmla="*/ 829733 w 3557693"/>
                  <a:gd name="connsiteY111" fmla="*/ 599440 h 3694853"/>
                  <a:gd name="connsiteX112" fmla="*/ 921173 w 3557693"/>
                  <a:gd name="connsiteY112" fmla="*/ 650240 h 3694853"/>
                  <a:gd name="connsiteX113" fmla="*/ 1073573 w 3557693"/>
                  <a:gd name="connsiteY113" fmla="*/ 711200 h 3694853"/>
                  <a:gd name="connsiteX114" fmla="*/ 1124373 w 3557693"/>
                  <a:gd name="connsiteY114" fmla="*/ 721360 h 3694853"/>
                  <a:gd name="connsiteX115" fmla="*/ 1246293 w 3557693"/>
                  <a:gd name="connsiteY115" fmla="*/ 822960 h 3694853"/>
                  <a:gd name="connsiteX116" fmla="*/ 1286933 w 3557693"/>
                  <a:gd name="connsiteY116" fmla="*/ 853440 h 3694853"/>
                  <a:gd name="connsiteX117" fmla="*/ 1398693 w 3557693"/>
                  <a:gd name="connsiteY117" fmla="*/ 985520 h 3694853"/>
                  <a:gd name="connsiteX118" fmla="*/ 1500293 w 3557693"/>
                  <a:gd name="connsiteY118" fmla="*/ 1117600 h 3694853"/>
                  <a:gd name="connsiteX119" fmla="*/ 1683173 w 3557693"/>
                  <a:gd name="connsiteY119" fmla="*/ 1290320 h 3694853"/>
                  <a:gd name="connsiteX120" fmla="*/ 1845733 w 3557693"/>
                  <a:gd name="connsiteY120" fmla="*/ 1422400 h 3694853"/>
                  <a:gd name="connsiteX121" fmla="*/ 1866053 w 3557693"/>
                  <a:gd name="connsiteY121" fmla="*/ 1473200 h 3694853"/>
                  <a:gd name="connsiteX122" fmla="*/ 1886373 w 3557693"/>
                  <a:gd name="connsiteY122" fmla="*/ 1625600 h 3694853"/>
                  <a:gd name="connsiteX123" fmla="*/ 1896533 w 3557693"/>
                  <a:gd name="connsiteY123" fmla="*/ 1717040 h 3694853"/>
                  <a:gd name="connsiteX124" fmla="*/ 1886373 w 3557693"/>
                  <a:gd name="connsiteY124" fmla="*/ 1879600 h 3694853"/>
                  <a:gd name="connsiteX125" fmla="*/ 1774613 w 3557693"/>
                  <a:gd name="connsiteY125" fmla="*/ 1828800 h 3694853"/>
                  <a:gd name="connsiteX126" fmla="*/ 1500293 w 3557693"/>
                  <a:gd name="connsiteY126" fmla="*/ 1778000 h 3694853"/>
                  <a:gd name="connsiteX127" fmla="*/ 1256453 w 3557693"/>
                  <a:gd name="connsiteY127" fmla="*/ 1706880 h 3694853"/>
                  <a:gd name="connsiteX128" fmla="*/ 900853 w 3557693"/>
                  <a:gd name="connsiteY128" fmla="*/ 1574800 h 3694853"/>
                  <a:gd name="connsiteX129" fmla="*/ 667173 w 3557693"/>
                  <a:gd name="connsiteY129" fmla="*/ 1341120 h 3694853"/>
                  <a:gd name="connsiteX130" fmla="*/ 514773 w 3557693"/>
                  <a:gd name="connsiteY130" fmla="*/ 1137920 h 3694853"/>
                  <a:gd name="connsiteX131" fmla="*/ 423333 w 3557693"/>
                  <a:gd name="connsiteY131" fmla="*/ 1036320 h 3694853"/>
                  <a:gd name="connsiteX132" fmla="*/ 362373 w 3557693"/>
                  <a:gd name="connsiteY132" fmla="*/ 1046480 h 3694853"/>
                  <a:gd name="connsiteX133" fmla="*/ 443653 w 3557693"/>
                  <a:gd name="connsiteY133" fmla="*/ 1137920 h 3694853"/>
                  <a:gd name="connsiteX134" fmla="*/ 565573 w 3557693"/>
                  <a:gd name="connsiteY134" fmla="*/ 1320800 h 3694853"/>
                  <a:gd name="connsiteX135" fmla="*/ 626533 w 3557693"/>
                  <a:gd name="connsiteY135" fmla="*/ 1402080 h 3694853"/>
                  <a:gd name="connsiteX136" fmla="*/ 555413 w 3557693"/>
                  <a:gd name="connsiteY136" fmla="*/ 1391920 h 3694853"/>
                  <a:gd name="connsiteX137" fmla="*/ 382693 w 3557693"/>
                  <a:gd name="connsiteY137" fmla="*/ 1300480 h 3694853"/>
                  <a:gd name="connsiteX138" fmla="*/ 209973 w 3557693"/>
                  <a:gd name="connsiteY138" fmla="*/ 1178560 h 3694853"/>
                  <a:gd name="connsiteX139" fmla="*/ 47413 w 3557693"/>
                  <a:gd name="connsiteY139" fmla="*/ 1046480 h 3694853"/>
                  <a:gd name="connsiteX140" fmla="*/ 6773 w 3557693"/>
                  <a:gd name="connsiteY140" fmla="*/ 1056640 h 3694853"/>
                  <a:gd name="connsiteX141" fmla="*/ 88053 w 3557693"/>
                  <a:gd name="connsiteY141" fmla="*/ 1127760 h 3694853"/>
                  <a:gd name="connsiteX142" fmla="*/ 362373 w 3557693"/>
                  <a:gd name="connsiteY142" fmla="*/ 1351280 h 3694853"/>
                  <a:gd name="connsiteX143" fmla="*/ 606213 w 3557693"/>
                  <a:gd name="connsiteY143" fmla="*/ 1463040 h 3694853"/>
                  <a:gd name="connsiteX144" fmla="*/ 707813 w 3557693"/>
                  <a:gd name="connsiteY144" fmla="*/ 1483360 h 3694853"/>
                  <a:gd name="connsiteX145" fmla="*/ 758613 w 3557693"/>
                  <a:gd name="connsiteY145" fmla="*/ 1544320 h 3694853"/>
                  <a:gd name="connsiteX146" fmla="*/ 819573 w 3557693"/>
                  <a:gd name="connsiteY146" fmla="*/ 1595120 h 3694853"/>
                  <a:gd name="connsiteX147" fmla="*/ 911013 w 3557693"/>
                  <a:gd name="connsiteY147" fmla="*/ 1645920 h 3694853"/>
                  <a:gd name="connsiteX148" fmla="*/ 1236133 w 3557693"/>
                  <a:gd name="connsiteY148" fmla="*/ 1767840 h 3694853"/>
                  <a:gd name="connsiteX149" fmla="*/ 1540933 w 3557693"/>
                  <a:gd name="connsiteY149" fmla="*/ 1879600 h 3694853"/>
                  <a:gd name="connsiteX150" fmla="*/ 1652693 w 3557693"/>
                  <a:gd name="connsiteY150" fmla="*/ 1950720 h 3694853"/>
                  <a:gd name="connsiteX151" fmla="*/ 1469813 w 3557693"/>
                  <a:gd name="connsiteY151" fmla="*/ 1920240 h 3694853"/>
                  <a:gd name="connsiteX152" fmla="*/ 1286933 w 3557693"/>
                  <a:gd name="connsiteY152" fmla="*/ 1920240 h 3694853"/>
                  <a:gd name="connsiteX153" fmla="*/ 1053253 w 3557693"/>
                  <a:gd name="connsiteY153" fmla="*/ 1899920 h 3694853"/>
                  <a:gd name="connsiteX154" fmla="*/ 809413 w 3557693"/>
                  <a:gd name="connsiteY154" fmla="*/ 1828800 h 3694853"/>
                  <a:gd name="connsiteX155" fmla="*/ 545253 w 3557693"/>
                  <a:gd name="connsiteY155" fmla="*/ 1737360 h 3694853"/>
                  <a:gd name="connsiteX156" fmla="*/ 514773 w 3557693"/>
                  <a:gd name="connsiteY156" fmla="*/ 1727200 h 3694853"/>
                  <a:gd name="connsiteX157" fmla="*/ 382693 w 3557693"/>
                  <a:gd name="connsiteY157" fmla="*/ 1635760 h 3694853"/>
                  <a:gd name="connsiteX158" fmla="*/ 342053 w 3557693"/>
                  <a:gd name="connsiteY158" fmla="*/ 1645920 h 3694853"/>
                  <a:gd name="connsiteX159" fmla="*/ 474133 w 3557693"/>
                  <a:gd name="connsiteY159" fmla="*/ 1767840 h 3694853"/>
                  <a:gd name="connsiteX160" fmla="*/ 728133 w 3557693"/>
                  <a:gd name="connsiteY160" fmla="*/ 1849120 h 3694853"/>
                  <a:gd name="connsiteX161" fmla="*/ 606213 w 3557693"/>
                  <a:gd name="connsiteY161" fmla="*/ 1849120 h 3694853"/>
                  <a:gd name="connsiteX162" fmla="*/ 474133 w 3557693"/>
                  <a:gd name="connsiteY162" fmla="*/ 1838960 h 3694853"/>
                  <a:gd name="connsiteX163" fmla="*/ 474133 w 3557693"/>
                  <a:gd name="connsiteY163" fmla="*/ 1889760 h 3694853"/>
                  <a:gd name="connsiteX164" fmla="*/ 585893 w 3557693"/>
                  <a:gd name="connsiteY164" fmla="*/ 1889760 h 3694853"/>
                  <a:gd name="connsiteX165" fmla="*/ 789093 w 3557693"/>
                  <a:gd name="connsiteY165" fmla="*/ 1889760 h 3694853"/>
                  <a:gd name="connsiteX166" fmla="*/ 992293 w 3557693"/>
                  <a:gd name="connsiteY166" fmla="*/ 1930400 h 3694853"/>
                  <a:gd name="connsiteX167" fmla="*/ 1266613 w 3557693"/>
                  <a:gd name="connsiteY167" fmla="*/ 1950720 h 3694853"/>
                  <a:gd name="connsiteX168" fmla="*/ 1583845 w 3557693"/>
                  <a:gd name="connsiteY168" fmla="*/ 1992993 h 3694853"/>
                  <a:gd name="connsiteX169" fmla="*/ 1744133 w 3557693"/>
                  <a:gd name="connsiteY169" fmla="*/ 2123440 h 3694853"/>
                  <a:gd name="connsiteX170" fmla="*/ 1794933 w 3557693"/>
                  <a:gd name="connsiteY170" fmla="*/ 2255520 h 3694853"/>
                  <a:gd name="connsiteX171" fmla="*/ 1805093 w 3557693"/>
                  <a:gd name="connsiteY171" fmla="*/ 2499360 h 3694853"/>
                  <a:gd name="connsiteX172" fmla="*/ 1784773 w 3557693"/>
                  <a:gd name="connsiteY172" fmla="*/ 2753360 h 3694853"/>
                  <a:gd name="connsiteX173" fmla="*/ 1733973 w 3557693"/>
                  <a:gd name="connsiteY173" fmla="*/ 3048000 h 3694853"/>
                  <a:gd name="connsiteX174" fmla="*/ 1683173 w 3557693"/>
                  <a:gd name="connsiteY174" fmla="*/ 3342640 h 3694853"/>
                  <a:gd name="connsiteX175" fmla="*/ 1632373 w 3557693"/>
                  <a:gd name="connsiteY175" fmla="*/ 3586480 h 3694853"/>
                  <a:gd name="connsiteX176" fmla="*/ 1825413 w 3557693"/>
                  <a:gd name="connsiteY176" fmla="*/ 3667760 h 3694853"/>
                  <a:gd name="connsiteX177" fmla="*/ 2120053 w 3557693"/>
                  <a:gd name="connsiteY177" fmla="*/ 3677920 h 3694853"/>
                  <a:gd name="connsiteX178" fmla="*/ 2191173 w 3557693"/>
                  <a:gd name="connsiteY178" fmla="*/ 3627120 h 3694853"/>
                  <a:gd name="connsiteX179" fmla="*/ 2181013 w 3557693"/>
                  <a:gd name="connsiteY179" fmla="*/ 3271520 h 3694853"/>
                  <a:gd name="connsiteX180" fmla="*/ 2159909 w 3557693"/>
                  <a:gd name="connsiteY180" fmla="*/ 2353033 h 3694853"/>
                  <a:gd name="connsiteX0" fmla="*/ 2159909 w 3557693"/>
                  <a:gd name="connsiteY0" fmla="*/ 2353033 h 3694853"/>
                  <a:gd name="connsiteX1" fmla="*/ 2303925 w 3557693"/>
                  <a:gd name="connsiteY1" fmla="*/ 2065001 h 3694853"/>
                  <a:gd name="connsiteX2" fmla="*/ 2628053 w 3557693"/>
                  <a:gd name="connsiteY2" fmla="*/ 1838960 h 3694853"/>
                  <a:gd name="connsiteX3" fmla="*/ 3014133 w 3557693"/>
                  <a:gd name="connsiteY3" fmla="*/ 1615440 h 3694853"/>
                  <a:gd name="connsiteX4" fmla="*/ 3288453 w 3557693"/>
                  <a:gd name="connsiteY4" fmla="*/ 1503680 h 3694853"/>
                  <a:gd name="connsiteX5" fmla="*/ 3471333 w 3557693"/>
                  <a:gd name="connsiteY5" fmla="*/ 1391920 h 3694853"/>
                  <a:gd name="connsiteX6" fmla="*/ 3552613 w 3557693"/>
                  <a:gd name="connsiteY6" fmla="*/ 1280160 h 3694853"/>
                  <a:gd name="connsiteX7" fmla="*/ 3501813 w 3557693"/>
                  <a:gd name="connsiteY7" fmla="*/ 1270000 h 3694853"/>
                  <a:gd name="connsiteX8" fmla="*/ 3430693 w 3557693"/>
                  <a:gd name="connsiteY8" fmla="*/ 1371600 h 3694853"/>
                  <a:gd name="connsiteX9" fmla="*/ 3237653 w 3557693"/>
                  <a:gd name="connsiteY9" fmla="*/ 1473200 h 3694853"/>
                  <a:gd name="connsiteX10" fmla="*/ 2922693 w 3557693"/>
                  <a:gd name="connsiteY10" fmla="*/ 1605280 h 3694853"/>
                  <a:gd name="connsiteX11" fmla="*/ 2892213 w 3557693"/>
                  <a:gd name="connsiteY11" fmla="*/ 1595120 h 3694853"/>
                  <a:gd name="connsiteX12" fmla="*/ 2922693 w 3557693"/>
                  <a:gd name="connsiteY12" fmla="*/ 1483360 h 3694853"/>
                  <a:gd name="connsiteX13" fmla="*/ 2983653 w 3557693"/>
                  <a:gd name="connsiteY13" fmla="*/ 1320800 h 3694853"/>
                  <a:gd name="connsiteX14" fmla="*/ 2983653 w 3557693"/>
                  <a:gd name="connsiteY14" fmla="*/ 1270000 h 3694853"/>
                  <a:gd name="connsiteX15" fmla="*/ 2932853 w 3557693"/>
                  <a:gd name="connsiteY15" fmla="*/ 1280160 h 3694853"/>
                  <a:gd name="connsiteX16" fmla="*/ 2902373 w 3557693"/>
                  <a:gd name="connsiteY16" fmla="*/ 1361440 h 3694853"/>
                  <a:gd name="connsiteX17" fmla="*/ 2821093 w 3557693"/>
                  <a:gd name="connsiteY17" fmla="*/ 1584960 h 3694853"/>
                  <a:gd name="connsiteX18" fmla="*/ 2790613 w 3557693"/>
                  <a:gd name="connsiteY18" fmla="*/ 1666240 h 3694853"/>
                  <a:gd name="connsiteX19" fmla="*/ 2668693 w 3557693"/>
                  <a:gd name="connsiteY19" fmla="*/ 1737360 h 3694853"/>
                  <a:gd name="connsiteX20" fmla="*/ 2374053 w 3557693"/>
                  <a:gd name="connsiteY20" fmla="*/ 1899920 h 3694853"/>
                  <a:gd name="connsiteX21" fmla="*/ 2231813 w 3557693"/>
                  <a:gd name="connsiteY21" fmla="*/ 2011680 h 3694853"/>
                  <a:gd name="connsiteX22" fmla="*/ 2313093 w 3557693"/>
                  <a:gd name="connsiteY22" fmla="*/ 1666240 h 3694853"/>
                  <a:gd name="connsiteX23" fmla="*/ 2384213 w 3557693"/>
                  <a:gd name="connsiteY23" fmla="*/ 1280160 h 3694853"/>
                  <a:gd name="connsiteX24" fmla="*/ 2597573 w 3557693"/>
                  <a:gd name="connsiteY24" fmla="*/ 1056640 h 3694853"/>
                  <a:gd name="connsiteX25" fmla="*/ 2668693 w 3557693"/>
                  <a:gd name="connsiteY25" fmla="*/ 894080 h 3694853"/>
                  <a:gd name="connsiteX26" fmla="*/ 2628053 w 3557693"/>
                  <a:gd name="connsiteY26" fmla="*/ 894080 h 3694853"/>
                  <a:gd name="connsiteX27" fmla="*/ 2567093 w 3557693"/>
                  <a:gd name="connsiteY27" fmla="*/ 1026160 h 3694853"/>
                  <a:gd name="connsiteX28" fmla="*/ 2414693 w 3557693"/>
                  <a:gd name="connsiteY28" fmla="*/ 1148080 h 3694853"/>
                  <a:gd name="connsiteX29" fmla="*/ 2465493 w 3557693"/>
                  <a:gd name="connsiteY29" fmla="*/ 975360 h 3694853"/>
                  <a:gd name="connsiteX30" fmla="*/ 2546773 w 3557693"/>
                  <a:gd name="connsiteY30" fmla="*/ 680720 h 3694853"/>
                  <a:gd name="connsiteX31" fmla="*/ 2648373 w 3557693"/>
                  <a:gd name="connsiteY31" fmla="*/ 589280 h 3694853"/>
                  <a:gd name="connsiteX32" fmla="*/ 2729653 w 3557693"/>
                  <a:gd name="connsiteY32" fmla="*/ 497840 h 3694853"/>
                  <a:gd name="connsiteX33" fmla="*/ 2739813 w 3557693"/>
                  <a:gd name="connsiteY33" fmla="*/ 447040 h 3694853"/>
                  <a:gd name="connsiteX34" fmla="*/ 2699173 w 3557693"/>
                  <a:gd name="connsiteY34" fmla="*/ 467360 h 3694853"/>
                  <a:gd name="connsiteX35" fmla="*/ 2628053 w 3557693"/>
                  <a:gd name="connsiteY35" fmla="*/ 548640 h 3694853"/>
                  <a:gd name="connsiteX36" fmla="*/ 2567093 w 3557693"/>
                  <a:gd name="connsiteY36" fmla="*/ 579120 h 3694853"/>
                  <a:gd name="connsiteX37" fmla="*/ 2678853 w 3557693"/>
                  <a:gd name="connsiteY37" fmla="*/ 274320 h 3694853"/>
                  <a:gd name="connsiteX38" fmla="*/ 2729653 w 3557693"/>
                  <a:gd name="connsiteY38" fmla="*/ 40640 h 3694853"/>
                  <a:gd name="connsiteX39" fmla="*/ 2689013 w 3557693"/>
                  <a:gd name="connsiteY39" fmla="*/ 30480 h 3694853"/>
                  <a:gd name="connsiteX40" fmla="*/ 2668693 w 3557693"/>
                  <a:gd name="connsiteY40" fmla="*/ 142240 h 3694853"/>
                  <a:gd name="connsiteX41" fmla="*/ 2617893 w 3557693"/>
                  <a:gd name="connsiteY41" fmla="*/ 314960 h 3694853"/>
                  <a:gd name="connsiteX42" fmla="*/ 2597573 w 3557693"/>
                  <a:gd name="connsiteY42" fmla="*/ 314960 h 3694853"/>
                  <a:gd name="connsiteX43" fmla="*/ 2556933 w 3557693"/>
                  <a:gd name="connsiteY43" fmla="*/ 172720 h 3694853"/>
                  <a:gd name="connsiteX44" fmla="*/ 2526453 w 3557693"/>
                  <a:gd name="connsiteY44" fmla="*/ 81280 h 3694853"/>
                  <a:gd name="connsiteX45" fmla="*/ 2495973 w 3557693"/>
                  <a:gd name="connsiteY45" fmla="*/ 111760 h 3694853"/>
                  <a:gd name="connsiteX46" fmla="*/ 2516293 w 3557693"/>
                  <a:gd name="connsiteY46" fmla="*/ 172720 h 3694853"/>
                  <a:gd name="connsiteX47" fmla="*/ 2546773 w 3557693"/>
                  <a:gd name="connsiteY47" fmla="*/ 284480 h 3694853"/>
                  <a:gd name="connsiteX48" fmla="*/ 2567093 w 3557693"/>
                  <a:gd name="connsiteY48" fmla="*/ 375920 h 3694853"/>
                  <a:gd name="connsiteX49" fmla="*/ 2577253 w 3557693"/>
                  <a:gd name="connsiteY49" fmla="*/ 406400 h 3694853"/>
                  <a:gd name="connsiteX50" fmla="*/ 2495973 w 3557693"/>
                  <a:gd name="connsiteY50" fmla="*/ 640080 h 3694853"/>
                  <a:gd name="connsiteX51" fmla="*/ 2424853 w 3557693"/>
                  <a:gd name="connsiteY51" fmla="*/ 894080 h 3694853"/>
                  <a:gd name="connsiteX52" fmla="*/ 2363893 w 3557693"/>
                  <a:gd name="connsiteY52" fmla="*/ 863600 h 3694853"/>
                  <a:gd name="connsiteX53" fmla="*/ 2262293 w 3557693"/>
                  <a:gd name="connsiteY53" fmla="*/ 690880 h 3694853"/>
                  <a:gd name="connsiteX54" fmla="*/ 2221653 w 3557693"/>
                  <a:gd name="connsiteY54" fmla="*/ 609600 h 3694853"/>
                  <a:gd name="connsiteX55" fmla="*/ 2201333 w 3557693"/>
                  <a:gd name="connsiteY55" fmla="*/ 640080 h 3694853"/>
                  <a:gd name="connsiteX56" fmla="*/ 2241973 w 3557693"/>
                  <a:gd name="connsiteY56" fmla="*/ 741680 h 3694853"/>
                  <a:gd name="connsiteX57" fmla="*/ 2302933 w 3557693"/>
                  <a:gd name="connsiteY57" fmla="*/ 853440 h 3694853"/>
                  <a:gd name="connsiteX58" fmla="*/ 2353733 w 3557693"/>
                  <a:gd name="connsiteY58" fmla="*/ 934720 h 3694853"/>
                  <a:gd name="connsiteX59" fmla="*/ 2384213 w 3557693"/>
                  <a:gd name="connsiteY59" fmla="*/ 965200 h 3694853"/>
                  <a:gd name="connsiteX60" fmla="*/ 2363893 w 3557693"/>
                  <a:gd name="connsiteY60" fmla="*/ 1076960 h 3694853"/>
                  <a:gd name="connsiteX61" fmla="*/ 2262293 w 3557693"/>
                  <a:gd name="connsiteY61" fmla="*/ 1422400 h 3694853"/>
                  <a:gd name="connsiteX62" fmla="*/ 2211493 w 3557693"/>
                  <a:gd name="connsiteY62" fmla="*/ 1676400 h 3694853"/>
                  <a:gd name="connsiteX63" fmla="*/ 2160693 w 3557693"/>
                  <a:gd name="connsiteY63" fmla="*/ 1818640 h 3694853"/>
                  <a:gd name="connsiteX64" fmla="*/ 2089573 w 3557693"/>
                  <a:gd name="connsiteY64" fmla="*/ 1838960 h 3694853"/>
                  <a:gd name="connsiteX65" fmla="*/ 2048933 w 3557693"/>
                  <a:gd name="connsiteY65" fmla="*/ 1686560 h 3694853"/>
                  <a:gd name="connsiteX66" fmla="*/ 1957493 w 3557693"/>
                  <a:gd name="connsiteY66" fmla="*/ 1351280 h 3694853"/>
                  <a:gd name="connsiteX67" fmla="*/ 1845733 w 3557693"/>
                  <a:gd name="connsiteY67" fmla="*/ 894080 h 3694853"/>
                  <a:gd name="connsiteX68" fmla="*/ 1805093 w 3557693"/>
                  <a:gd name="connsiteY68" fmla="*/ 436880 h 3694853"/>
                  <a:gd name="connsiteX69" fmla="*/ 1815253 w 3557693"/>
                  <a:gd name="connsiteY69" fmla="*/ 254000 h 3694853"/>
                  <a:gd name="connsiteX70" fmla="*/ 1774613 w 3557693"/>
                  <a:gd name="connsiteY70" fmla="*/ 213360 h 3694853"/>
                  <a:gd name="connsiteX71" fmla="*/ 1764453 w 3557693"/>
                  <a:gd name="connsiteY71" fmla="*/ 365760 h 3694853"/>
                  <a:gd name="connsiteX72" fmla="*/ 1764453 w 3557693"/>
                  <a:gd name="connsiteY72" fmla="*/ 558800 h 3694853"/>
                  <a:gd name="connsiteX73" fmla="*/ 1774613 w 3557693"/>
                  <a:gd name="connsiteY73" fmla="*/ 670560 h 3694853"/>
                  <a:gd name="connsiteX74" fmla="*/ 1733973 w 3557693"/>
                  <a:gd name="connsiteY74" fmla="*/ 609600 h 3694853"/>
                  <a:gd name="connsiteX75" fmla="*/ 1622213 w 3557693"/>
                  <a:gd name="connsiteY75" fmla="*/ 406400 h 3694853"/>
                  <a:gd name="connsiteX76" fmla="*/ 1571413 w 3557693"/>
                  <a:gd name="connsiteY76" fmla="*/ 142240 h 3694853"/>
                  <a:gd name="connsiteX77" fmla="*/ 1540933 w 3557693"/>
                  <a:gd name="connsiteY77" fmla="*/ 60960 h 3694853"/>
                  <a:gd name="connsiteX78" fmla="*/ 1520613 w 3557693"/>
                  <a:gd name="connsiteY78" fmla="*/ 121920 h 3694853"/>
                  <a:gd name="connsiteX79" fmla="*/ 1551093 w 3557693"/>
                  <a:gd name="connsiteY79" fmla="*/ 365760 h 3694853"/>
                  <a:gd name="connsiteX80" fmla="*/ 1571413 w 3557693"/>
                  <a:gd name="connsiteY80" fmla="*/ 426720 h 3694853"/>
                  <a:gd name="connsiteX81" fmla="*/ 1540933 w 3557693"/>
                  <a:gd name="connsiteY81" fmla="*/ 416560 h 3694853"/>
                  <a:gd name="connsiteX82" fmla="*/ 1439333 w 3557693"/>
                  <a:gd name="connsiteY82" fmla="*/ 335280 h 3694853"/>
                  <a:gd name="connsiteX83" fmla="*/ 1327573 w 3557693"/>
                  <a:gd name="connsiteY83" fmla="*/ 274320 h 3694853"/>
                  <a:gd name="connsiteX84" fmla="*/ 1317413 w 3557693"/>
                  <a:gd name="connsiteY84" fmla="*/ 304800 h 3694853"/>
                  <a:gd name="connsiteX85" fmla="*/ 1429173 w 3557693"/>
                  <a:gd name="connsiteY85" fmla="*/ 396240 h 3694853"/>
                  <a:gd name="connsiteX86" fmla="*/ 1571413 w 3557693"/>
                  <a:gd name="connsiteY86" fmla="*/ 477520 h 3694853"/>
                  <a:gd name="connsiteX87" fmla="*/ 1601893 w 3557693"/>
                  <a:gd name="connsiteY87" fmla="*/ 497840 h 3694853"/>
                  <a:gd name="connsiteX88" fmla="*/ 1683173 w 3557693"/>
                  <a:gd name="connsiteY88" fmla="*/ 629920 h 3694853"/>
                  <a:gd name="connsiteX89" fmla="*/ 1764453 w 3557693"/>
                  <a:gd name="connsiteY89" fmla="*/ 731520 h 3694853"/>
                  <a:gd name="connsiteX90" fmla="*/ 1784773 w 3557693"/>
                  <a:gd name="connsiteY90" fmla="*/ 843280 h 3694853"/>
                  <a:gd name="connsiteX91" fmla="*/ 1815253 w 3557693"/>
                  <a:gd name="connsiteY91" fmla="*/ 1036320 h 3694853"/>
                  <a:gd name="connsiteX92" fmla="*/ 1876213 w 3557693"/>
                  <a:gd name="connsiteY92" fmla="*/ 1310640 h 3694853"/>
                  <a:gd name="connsiteX93" fmla="*/ 1855893 w 3557693"/>
                  <a:gd name="connsiteY93" fmla="*/ 1310640 h 3694853"/>
                  <a:gd name="connsiteX94" fmla="*/ 1591733 w 3557693"/>
                  <a:gd name="connsiteY94" fmla="*/ 1137920 h 3694853"/>
                  <a:gd name="connsiteX95" fmla="*/ 1408853 w 3557693"/>
                  <a:gd name="connsiteY95" fmla="*/ 914400 h 3694853"/>
                  <a:gd name="connsiteX96" fmla="*/ 1327573 w 3557693"/>
                  <a:gd name="connsiteY96" fmla="*/ 782320 h 3694853"/>
                  <a:gd name="connsiteX97" fmla="*/ 1307253 w 3557693"/>
                  <a:gd name="connsiteY97" fmla="*/ 619760 h 3694853"/>
                  <a:gd name="connsiteX98" fmla="*/ 1286933 w 3557693"/>
                  <a:gd name="connsiteY98" fmla="*/ 589280 h 3694853"/>
                  <a:gd name="connsiteX99" fmla="*/ 1256453 w 3557693"/>
                  <a:gd name="connsiteY99" fmla="*/ 670560 h 3694853"/>
                  <a:gd name="connsiteX100" fmla="*/ 1266613 w 3557693"/>
                  <a:gd name="connsiteY100" fmla="*/ 772160 h 3694853"/>
                  <a:gd name="connsiteX101" fmla="*/ 1185333 w 3557693"/>
                  <a:gd name="connsiteY101" fmla="*/ 690880 h 3694853"/>
                  <a:gd name="connsiteX102" fmla="*/ 1012613 w 3557693"/>
                  <a:gd name="connsiteY102" fmla="*/ 508000 h 3694853"/>
                  <a:gd name="connsiteX103" fmla="*/ 941493 w 3557693"/>
                  <a:gd name="connsiteY103" fmla="*/ 375920 h 3694853"/>
                  <a:gd name="connsiteX104" fmla="*/ 890693 w 3557693"/>
                  <a:gd name="connsiteY104" fmla="*/ 294640 h 3694853"/>
                  <a:gd name="connsiteX105" fmla="*/ 860213 w 3557693"/>
                  <a:gd name="connsiteY105" fmla="*/ 294640 h 3694853"/>
                  <a:gd name="connsiteX106" fmla="*/ 880533 w 3557693"/>
                  <a:gd name="connsiteY106" fmla="*/ 365760 h 3694853"/>
                  <a:gd name="connsiteX107" fmla="*/ 982133 w 3557693"/>
                  <a:gd name="connsiteY107" fmla="*/ 548640 h 3694853"/>
                  <a:gd name="connsiteX108" fmla="*/ 1083733 w 3557693"/>
                  <a:gd name="connsiteY108" fmla="*/ 650240 h 3694853"/>
                  <a:gd name="connsiteX109" fmla="*/ 1012613 w 3557693"/>
                  <a:gd name="connsiteY109" fmla="*/ 650240 h 3694853"/>
                  <a:gd name="connsiteX110" fmla="*/ 850053 w 3557693"/>
                  <a:gd name="connsiteY110" fmla="*/ 579120 h 3694853"/>
                  <a:gd name="connsiteX111" fmla="*/ 829733 w 3557693"/>
                  <a:gd name="connsiteY111" fmla="*/ 599440 h 3694853"/>
                  <a:gd name="connsiteX112" fmla="*/ 921173 w 3557693"/>
                  <a:gd name="connsiteY112" fmla="*/ 650240 h 3694853"/>
                  <a:gd name="connsiteX113" fmla="*/ 1073573 w 3557693"/>
                  <a:gd name="connsiteY113" fmla="*/ 711200 h 3694853"/>
                  <a:gd name="connsiteX114" fmla="*/ 1124373 w 3557693"/>
                  <a:gd name="connsiteY114" fmla="*/ 721360 h 3694853"/>
                  <a:gd name="connsiteX115" fmla="*/ 1246293 w 3557693"/>
                  <a:gd name="connsiteY115" fmla="*/ 822960 h 3694853"/>
                  <a:gd name="connsiteX116" fmla="*/ 1286933 w 3557693"/>
                  <a:gd name="connsiteY116" fmla="*/ 853440 h 3694853"/>
                  <a:gd name="connsiteX117" fmla="*/ 1398693 w 3557693"/>
                  <a:gd name="connsiteY117" fmla="*/ 985520 h 3694853"/>
                  <a:gd name="connsiteX118" fmla="*/ 1500293 w 3557693"/>
                  <a:gd name="connsiteY118" fmla="*/ 1117600 h 3694853"/>
                  <a:gd name="connsiteX119" fmla="*/ 1683173 w 3557693"/>
                  <a:gd name="connsiteY119" fmla="*/ 1290320 h 3694853"/>
                  <a:gd name="connsiteX120" fmla="*/ 1845733 w 3557693"/>
                  <a:gd name="connsiteY120" fmla="*/ 1422400 h 3694853"/>
                  <a:gd name="connsiteX121" fmla="*/ 1866053 w 3557693"/>
                  <a:gd name="connsiteY121" fmla="*/ 1473200 h 3694853"/>
                  <a:gd name="connsiteX122" fmla="*/ 1886373 w 3557693"/>
                  <a:gd name="connsiteY122" fmla="*/ 1625600 h 3694853"/>
                  <a:gd name="connsiteX123" fmla="*/ 1896533 w 3557693"/>
                  <a:gd name="connsiteY123" fmla="*/ 1717040 h 3694853"/>
                  <a:gd name="connsiteX124" fmla="*/ 1886373 w 3557693"/>
                  <a:gd name="connsiteY124" fmla="*/ 1879600 h 3694853"/>
                  <a:gd name="connsiteX125" fmla="*/ 1774613 w 3557693"/>
                  <a:gd name="connsiteY125" fmla="*/ 1828800 h 3694853"/>
                  <a:gd name="connsiteX126" fmla="*/ 1500293 w 3557693"/>
                  <a:gd name="connsiteY126" fmla="*/ 1778000 h 3694853"/>
                  <a:gd name="connsiteX127" fmla="*/ 1256453 w 3557693"/>
                  <a:gd name="connsiteY127" fmla="*/ 1706880 h 3694853"/>
                  <a:gd name="connsiteX128" fmla="*/ 900853 w 3557693"/>
                  <a:gd name="connsiteY128" fmla="*/ 1574800 h 3694853"/>
                  <a:gd name="connsiteX129" fmla="*/ 667173 w 3557693"/>
                  <a:gd name="connsiteY129" fmla="*/ 1341120 h 3694853"/>
                  <a:gd name="connsiteX130" fmla="*/ 514773 w 3557693"/>
                  <a:gd name="connsiteY130" fmla="*/ 1137920 h 3694853"/>
                  <a:gd name="connsiteX131" fmla="*/ 423333 w 3557693"/>
                  <a:gd name="connsiteY131" fmla="*/ 1036320 h 3694853"/>
                  <a:gd name="connsiteX132" fmla="*/ 362373 w 3557693"/>
                  <a:gd name="connsiteY132" fmla="*/ 1046480 h 3694853"/>
                  <a:gd name="connsiteX133" fmla="*/ 443653 w 3557693"/>
                  <a:gd name="connsiteY133" fmla="*/ 1137920 h 3694853"/>
                  <a:gd name="connsiteX134" fmla="*/ 565573 w 3557693"/>
                  <a:gd name="connsiteY134" fmla="*/ 1320800 h 3694853"/>
                  <a:gd name="connsiteX135" fmla="*/ 626533 w 3557693"/>
                  <a:gd name="connsiteY135" fmla="*/ 1402080 h 3694853"/>
                  <a:gd name="connsiteX136" fmla="*/ 555413 w 3557693"/>
                  <a:gd name="connsiteY136" fmla="*/ 1391920 h 3694853"/>
                  <a:gd name="connsiteX137" fmla="*/ 382693 w 3557693"/>
                  <a:gd name="connsiteY137" fmla="*/ 1300480 h 3694853"/>
                  <a:gd name="connsiteX138" fmla="*/ 209973 w 3557693"/>
                  <a:gd name="connsiteY138" fmla="*/ 1178560 h 3694853"/>
                  <a:gd name="connsiteX139" fmla="*/ 47413 w 3557693"/>
                  <a:gd name="connsiteY139" fmla="*/ 1046480 h 3694853"/>
                  <a:gd name="connsiteX140" fmla="*/ 6773 w 3557693"/>
                  <a:gd name="connsiteY140" fmla="*/ 1056640 h 3694853"/>
                  <a:gd name="connsiteX141" fmla="*/ 88053 w 3557693"/>
                  <a:gd name="connsiteY141" fmla="*/ 1127760 h 3694853"/>
                  <a:gd name="connsiteX142" fmla="*/ 362373 w 3557693"/>
                  <a:gd name="connsiteY142" fmla="*/ 1351280 h 3694853"/>
                  <a:gd name="connsiteX143" fmla="*/ 606213 w 3557693"/>
                  <a:gd name="connsiteY143" fmla="*/ 1463040 h 3694853"/>
                  <a:gd name="connsiteX144" fmla="*/ 707813 w 3557693"/>
                  <a:gd name="connsiteY144" fmla="*/ 1483360 h 3694853"/>
                  <a:gd name="connsiteX145" fmla="*/ 758613 w 3557693"/>
                  <a:gd name="connsiteY145" fmla="*/ 1544320 h 3694853"/>
                  <a:gd name="connsiteX146" fmla="*/ 819573 w 3557693"/>
                  <a:gd name="connsiteY146" fmla="*/ 1595120 h 3694853"/>
                  <a:gd name="connsiteX147" fmla="*/ 911013 w 3557693"/>
                  <a:gd name="connsiteY147" fmla="*/ 1645920 h 3694853"/>
                  <a:gd name="connsiteX148" fmla="*/ 1236133 w 3557693"/>
                  <a:gd name="connsiteY148" fmla="*/ 1767840 h 3694853"/>
                  <a:gd name="connsiteX149" fmla="*/ 1540933 w 3557693"/>
                  <a:gd name="connsiteY149" fmla="*/ 1879600 h 3694853"/>
                  <a:gd name="connsiteX150" fmla="*/ 1652693 w 3557693"/>
                  <a:gd name="connsiteY150" fmla="*/ 1950720 h 3694853"/>
                  <a:gd name="connsiteX151" fmla="*/ 1469813 w 3557693"/>
                  <a:gd name="connsiteY151" fmla="*/ 1920240 h 3694853"/>
                  <a:gd name="connsiteX152" fmla="*/ 1286933 w 3557693"/>
                  <a:gd name="connsiteY152" fmla="*/ 1920240 h 3694853"/>
                  <a:gd name="connsiteX153" fmla="*/ 1053253 w 3557693"/>
                  <a:gd name="connsiteY153" fmla="*/ 1899920 h 3694853"/>
                  <a:gd name="connsiteX154" fmla="*/ 809413 w 3557693"/>
                  <a:gd name="connsiteY154" fmla="*/ 1828800 h 3694853"/>
                  <a:gd name="connsiteX155" fmla="*/ 545253 w 3557693"/>
                  <a:gd name="connsiteY155" fmla="*/ 1737360 h 3694853"/>
                  <a:gd name="connsiteX156" fmla="*/ 514773 w 3557693"/>
                  <a:gd name="connsiteY156" fmla="*/ 1727200 h 3694853"/>
                  <a:gd name="connsiteX157" fmla="*/ 382693 w 3557693"/>
                  <a:gd name="connsiteY157" fmla="*/ 1635760 h 3694853"/>
                  <a:gd name="connsiteX158" fmla="*/ 342053 w 3557693"/>
                  <a:gd name="connsiteY158" fmla="*/ 1645920 h 3694853"/>
                  <a:gd name="connsiteX159" fmla="*/ 474133 w 3557693"/>
                  <a:gd name="connsiteY159" fmla="*/ 1767840 h 3694853"/>
                  <a:gd name="connsiteX160" fmla="*/ 728133 w 3557693"/>
                  <a:gd name="connsiteY160" fmla="*/ 1849120 h 3694853"/>
                  <a:gd name="connsiteX161" fmla="*/ 606213 w 3557693"/>
                  <a:gd name="connsiteY161" fmla="*/ 1849120 h 3694853"/>
                  <a:gd name="connsiteX162" fmla="*/ 474133 w 3557693"/>
                  <a:gd name="connsiteY162" fmla="*/ 1838960 h 3694853"/>
                  <a:gd name="connsiteX163" fmla="*/ 474133 w 3557693"/>
                  <a:gd name="connsiteY163" fmla="*/ 1889760 h 3694853"/>
                  <a:gd name="connsiteX164" fmla="*/ 585893 w 3557693"/>
                  <a:gd name="connsiteY164" fmla="*/ 1889760 h 3694853"/>
                  <a:gd name="connsiteX165" fmla="*/ 789093 w 3557693"/>
                  <a:gd name="connsiteY165" fmla="*/ 1889760 h 3694853"/>
                  <a:gd name="connsiteX166" fmla="*/ 992293 w 3557693"/>
                  <a:gd name="connsiteY166" fmla="*/ 1930400 h 3694853"/>
                  <a:gd name="connsiteX167" fmla="*/ 1266613 w 3557693"/>
                  <a:gd name="connsiteY167" fmla="*/ 1950720 h 3694853"/>
                  <a:gd name="connsiteX168" fmla="*/ 1583845 w 3557693"/>
                  <a:gd name="connsiteY168" fmla="*/ 1992993 h 3694853"/>
                  <a:gd name="connsiteX169" fmla="*/ 1744133 w 3557693"/>
                  <a:gd name="connsiteY169" fmla="*/ 2123440 h 3694853"/>
                  <a:gd name="connsiteX170" fmla="*/ 1794933 w 3557693"/>
                  <a:gd name="connsiteY170" fmla="*/ 2255520 h 3694853"/>
                  <a:gd name="connsiteX171" fmla="*/ 1805093 w 3557693"/>
                  <a:gd name="connsiteY171" fmla="*/ 2499360 h 3694853"/>
                  <a:gd name="connsiteX172" fmla="*/ 1784773 w 3557693"/>
                  <a:gd name="connsiteY172" fmla="*/ 2753360 h 3694853"/>
                  <a:gd name="connsiteX173" fmla="*/ 1733973 w 3557693"/>
                  <a:gd name="connsiteY173" fmla="*/ 3048000 h 3694853"/>
                  <a:gd name="connsiteX174" fmla="*/ 1683173 w 3557693"/>
                  <a:gd name="connsiteY174" fmla="*/ 3342640 h 3694853"/>
                  <a:gd name="connsiteX175" fmla="*/ 1632373 w 3557693"/>
                  <a:gd name="connsiteY175" fmla="*/ 3586480 h 3694853"/>
                  <a:gd name="connsiteX176" fmla="*/ 1825413 w 3557693"/>
                  <a:gd name="connsiteY176" fmla="*/ 3667760 h 3694853"/>
                  <a:gd name="connsiteX177" fmla="*/ 2120053 w 3557693"/>
                  <a:gd name="connsiteY177" fmla="*/ 3677920 h 3694853"/>
                  <a:gd name="connsiteX178" fmla="*/ 2191173 w 3557693"/>
                  <a:gd name="connsiteY178" fmla="*/ 3627120 h 3694853"/>
                  <a:gd name="connsiteX179" fmla="*/ 2181013 w 3557693"/>
                  <a:gd name="connsiteY179" fmla="*/ 3271520 h 3694853"/>
                  <a:gd name="connsiteX180" fmla="*/ 2159909 w 3557693"/>
                  <a:gd name="connsiteY180" fmla="*/ 2353033 h 3694853"/>
                  <a:gd name="connsiteX0" fmla="*/ 2159909 w 3557693"/>
                  <a:gd name="connsiteY0" fmla="*/ 2353033 h 3694853"/>
                  <a:gd name="connsiteX1" fmla="*/ 2303925 w 3557693"/>
                  <a:gd name="connsiteY1" fmla="*/ 2065001 h 3694853"/>
                  <a:gd name="connsiteX2" fmla="*/ 2628053 w 3557693"/>
                  <a:gd name="connsiteY2" fmla="*/ 1838960 h 3694853"/>
                  <a:gd name="connsiteX3" fmla="*/ 3014133 w 3557693"/>
                  <a:gd name="connsiteY3" fmla="*/ 1615440 h 3694853"/>
                  <a:gd name="connsiteX4" fmla="*/ 3288453 w 3557693"/>
                  <a:gd name="connsiteY4" fmla="*/ 1503680 h 3694853"/>
                  <a:gd name="connsiteX5" fmla="*/ 3471333 w 3557693"/>
                  <a:gd name="connsiteY5" fmla="*/ 1391920 h 3694853"/>
                  <a:gd name="connsiteX6" fmla="*/ 3552613 w 3557693"/>
                  <a:gd name="connsiteY6" fmla="*/ 1280160 h 3694853"/>
                  <a:gd name="connsiteX7" fmla="*/ 3501813 w 3557693"/>
                  <a:gd name="connsiteY7" fmla="*/ 1270000 h 3694853"/>
                  <a:gd name="connsiteX8" fmla="*/ 3430693 w 3557693"/>
                  <a:gd name="connsiteY8" fmla="*/ 1371600 h 3694853"/>
                  <a:gd name="connsiteX9" fmla="*/ 3237653 w 3557693"/>
                  <a:gd name="connsiteY9" fmla="*/ 1473200 h 3694853"/>
                  <a:gd name="connsiteX10" fmla="*/ 2922693 w 3557693"/>
                  <a:gd name="connsiteY10" fmla="*/ 1605280 h 3694853"/>
                  <a:gd name="connsiteX11" fmla="*/ 2892213 w 3557693"/>
                  <a:gd name="connsiteY11" fmla="*/ 1595120 h 3694853"/>
                  <a:gd name="connsiteX12" fmla="*/ 2922693 w 3557693"/>
                  <a:gd name="connsiteY12" fmla="*/ 1483360 h 3694853"/>
                  <a:gd name="connsiteX13" fmla="*/ 2983653 w 3557693"/>
                  <a:gd name="connsiteY13" fmla="*/ 1320800 h 3694853"/>
                  <a:gd name="connsiteX14" fmla="*/ 2983653 w 3557693"/>
                  <a:gd name="connsiteY14" fmla="*/ 1270000 h 3694853"/>
                  <a:gd name="connsiteX15" fmla="*/ 2932853 w 3557693"/>
                  <a:gd name="connsiteY15" fmla="*/ 1280160 h 3694853"/>
                  <a:gd name="connsiteX16" fmla="*/ 2902373 w 3557693"/>
                  <a:gd name="connsiteY16" fmla="*/ 1361440 h 3694853"/>
                  <a:gd name="connsiteX17" fmla="*/ 2821093 w 3557693"/>
                  <a:gd name="connsiteY17" fmla="*/ 1584960 h 3694853"/>
                  <a:gd name="connsiteX18" fmla="*/ 2790613 w 3557693"/>
                  <a:gd name="connsiteY18" fmla="*/ 1666240 h 3694853"/>
                  <a:gd name="connsiteX19" fmla="*/ 2591957 w 3557693"/>
                  <a:gd name="connsiteY19" fmla="*/ 1776969 h 3694853"/>
                  <a:gd name="connsiteX20" fmla="*/ 2374053 w 3557693"/>
                  <a:gd name="connsiteY20" fmla="*/ 1899920 h 3694853"/>
                  <a:gd name="connsiteX21" fmla="*/ 2231813 w 3557693"/>
                  <a:gd name="connsiteY21" fmla="*/ 2011680 h 3694853"/>
                  <a:gd name="connsiteX22" fmla="*/ 2313093 w 3557693"/>
                  <a:gd name="connsiteY22" fmla="*/ 1666240 h 3694853"/>
                  <a:gd name="connsiteX23" fmla="*/ 2384213 w 3557693"/>
                  <a:gd name="connsiteY23" fmla="*/ 1280160 h 3694853"/>
                  <a:gd name="connsiteX24" fmla="*/ 2597573 w 3557693"/>
                  <a:gd name="connsiteY24" fmla="*/ 1056640 h 3694853"/>
                  <a:gd name="connsiteX25" fmla="*/ 2668693 w 3557693"/>
                  <a:gd name="connsiteY25" fmla="*/ 894080 h 3694853"/>
                  <a:gd name="connsiteX26" fmla="*/ 2628053 w 3557693"/>
                  <a:gd name="connsiteY26" fmla="*/ 894080 h 3694853"/>
                  <a:gd name="connsiteX27" fmla="*/ 2567093 w 3557693"/>
                  <a:gd name="connsiteY27" fmla="*/ 1026160 h 3694853"/>
                  <a:gd name="connsiteX28" fmla="*/ 2414693 w 3557693"/>
                  <a:gd name="connsiteY28" fmla="*/ 1148080 h 3694853"/>
                  <a:gd name="connsiteX29" fmla="*/ 2465493 w 3557693"/>
                  <a:gd name="connsiteY29" fmla="*/ 975360 h 3694853"/>
                  <a:gd name="connsiteX30" fmla="*/ 2546773 w 3557693"/>
                  <a:gd name="connsiteY30" fmla="*/ 680720 h 3694853"/>
                  <a:gd name="connsiteX31" fmla="*/ 2648373 w 3557693"/>
                  <a:gd name="connsiteY31" fmla="*/ 589280 h 3694853"/>
                  <a:gd name="connsiteX32" fmla="*/ 2729653 w 3557693"/>
                  <a:gd name="connsiteY32" fmla="*/ 497840 h 3694853"/>
                  <a:gd name="connsiteX33" fmla="*/ 2739813 w 3557693"/>
                  <a:gd name="connsiteY33" fmla="*/ 447040 h 3694853"/>
                  <a:gd name="connsiteX34" fmla="*/ 2699173 w 3557693"/>
                  <a:gd name="connsiteY34" fmla="*/ 467360 h 3694853"/>
                  <a:gd name="connsiteX35" fmla="*/ 2628053 w 3557693"/>
                  <a:gd name="connsiteY35" fmla="*/ 548640 h 3694853"/>
                  <a:gd name="connsiteX36" fmla="*/ 2567093 w 3557693"/>
                  <a:gd name="connsiteY36" fmla="*/ 579120 h 3694853"/>
                  <a:gd name="connsiteX37" fmla="*/ 2678853 w 3557693"/>
                  <a:gd name="connsiteY37" fmla="*/ 274320 h 3694853"/>
                  <a:gd name="connsiteX38" fmla="*/ 2729653 w 3557693"/>
                  <a:gd name="connsiteY38" fmla="*/ 40640 h 3694853"/>
                  <a:gd name="connsiteX39" fmla="*/ 2689013 w 3557693"/>
                  <a:gd name="connsiteY39" fmla="*/ 30480 h 3694853"/>
                  <a:gd name="connsiteX40" fmla="*/ 2668693 w 3557693"/>
                  <a:gd name="connsiteY40" fmla="*/ 142240 h 3694853"/>
                  <a:gd name="connsiteX41" fmla="*/ 2617893 w 3557693"/>
                  <a:gd name="connsiteY41" fmla="*/ 314960 h 3694853"/>
                  <a:gd name="connsiteX42" fmla="*/ 2597573 w 3557693"/>
                  <a:gd name="connsiteY42" fmla="*/ 314960 h 3694853"/>
                  <a:gd name="connsiteX43" fmla="*/ 2556933 w 3557693"/>
                  <a:gd name="connsiteY43" fmla="*/ 172720 h 3694853"/>
                  <a:gd name="connsiteX44" fmla="*/ 2526453 w 3557693"/>
                  <a:gd name="connsiteY44" fmla="*/ 81280 h 3694853"/>
                  <a:gd name="connsiteX45" fmla="*/ 2495973 w 3557693"/>
                  <a:gd name="connsiteY45" fmla="*/ 111760 h 3694853"/>
                  <a:gd name="connsiteX46" fmla="*/ 2516293 w 3557693"/>
                  <a:gd name="connsiteY46" fmla="*/ 172720 h 3694853"/>
                  <a:gd name="connsiteX47" fmla="*/ 2546773 w 3557693"/>
                  <a:gd name="connsiteY47" fmla="*/ 284480 h 3694853"/>
                  <a:gd name="connsiteX48" fmla="*/ 2567093 w 3557693"/>
                  <a:gd name="connsiteY48" fmla="*/ 375920 h 3694853"/>
                  <a:gd name="connsiteX49" fmla="*/ 2577253 w 3557693"/>
                  <a:gd name="connsiteY49" fmla="*/ 406400 h 3694853"/>
                  <a:gd name="connsiteX50" fmla="*/ 2495973 w 3557693"/>
                  <a:gd name="connsiteY50" fmla="*/ 640080 h 3694853"/>
                  <a:gd name="connsiteX51" fmla="*/ 2424853 w 3557693"/>
                  <a:gd name="connsiteY51" fmla="*/ 894080 h 3694853"/>
                  <a:gd name="connsiteX52" fmla="*/ 2363893 w 3557693"/>
                  <a:gd name="connsiteY52" fmla="*/ 863600 h 3694853"/>
                  <a:gd name="connsiteX53" fmla="*/ 2262293 w 3557693"/>
                  <a:gd name="connsiteY53" fmla="*/ 690880 h 3694853"/>
                  <a:gd name="connsiteX54" fmla="*/ 2221653 w 3557693"/>
                  <a:gd name="connsiteY54" fmla="*/ 609600 h 3694853"/>
                  <a:gd name="connsiteX55" fmla="*/ 2201333 w 3557693"/>
                  <a:gd name="connsiteY55" fmla="*/ 640080 h 3694853"/>
                  <a:gd name="connsiteX56" fmla="*/ 2241973 w 3557693"/>
                  <a:gd name="connsiteY56" fmla="*/ 741680 h 3694853"/>
                  <a:gd name="connsiteX57" fmla="*/ 2302933 w 3557693"/>
                  <a:gd name="connsiteY57" fmla="*/ 853440 h 3694853"/>
                  <a:gd name="connsiteX58" fmla="*/ 2353733 w 3557693"/>
                  <a:gd name="connsiteY58" fmla="*/ 934720 h 3694853"/>
                  <a:gd name="connsiteX59" fmla="*/ 2384213 w 3557693"/>
                  <a:gd name="connsiteY59" fmla="*/ 965200 h 3694853"/>
                  <a:gd name="connsiteX60" fmla="*/ 2363893 w 3557693"/>
                  <a:gd name="connsiteY60" fmla="*/ 1076960 h 3694853"/>
                  <a:gd name="connsiteX61" fmla="*/ 2262293 w 3557693"/>
                  <a:gd name="connsiteY61" fmla="*/ 1422400 h 3694853"/>
                  <a:gd name="connsiteX62" fmla="*/ 2211493 w 3557693"/>
                  <a:gd name="connsiteY62" fmla="*/ 1676400 h 3694853"/>
                  <a:gd name="connsiteX63" fmla="*/ 2160693 w 3557693"/>
                  <a:gd name="connsiteY63" fmla="*/ 1818640 h 3694853"/>
                  <a:gd name="connsiteX64" fmla="*/ 2089573 w 3557693"/>
                  <a:gd name="connsiteY64" fmla="*/ 1838960 h 3694853"/>
                  <a:gd name="connsiteX65" fmla="*/ 2048933 w 3557693"/>
                  <a:gd name="connsiteY65" fmla="*/ 1686560 h 3694853"/>
                  <a:gd name="connsiteX66" fmla="*/ 1957493 w 3557693"/>
                  <a:gd name="connsiteY66" fmla="*/ 1351280 h 3694853"/>
                  <a:gd name="connsiteX67" fmla="*/ 1845733 w 3557693"/>
                  <a:gd name="connsiteY67" fmla="*/ 894080 h 3694853"/>
                  <a:gd name="connsiteX68" fmla="*/ 1805093 w 3557693"/>
                  <a:gd name="connsiteY68" fmla="*/ 436880 h 3694853"/>
                  <a:gd name="connsiteX69" fmla="*/ 1815253 w 3557693"/>
                  <a:gd name="connsiteY69" fmla="*/ 254000 h 3694853"/>
                  <a:gd name="connsiteX70" fmla="*/ 1774613 w 3557693"/>
                  <a:gd name="connsiteY70" fmla="*/ 213360 h 3694853"/>
                  <a:gd name="connsiteX71" fmla="*/ 1764453 w 3557693"/>
                  <a:gd name="connsiteY71" fmla="*/ 365760 h 3694853"/>
                  <a:gd name="connsiteX72" fmla="*/ 1764453 w 3557693"/>
                  <a:gd name="connsiteY72" fmla="*/ 558800 h 3694853"/>
                  <a:gd name="connsiteX73" fmla="*/ 1774613 w 3557693"/>
                  <a:gd name="connsiteY73" fmla="*/ 670560 h 3694853"/>
                  <a:gd name="connsiteX74" fmla="*/ 1733973 w 3557693"/>
                  <a:gd name="connsiteY74" fmla="*/ 609600 h 3694853"/>
                  <a:gd name="connsiteX75" fmla="*/ 1622213 w 3557693"/>
                  <a:gd name="connsiteY75" fmla="*/ 406400 h 3694853"/>
                  <a:gd name="connsiteX76" fmla="*/ 1571413 w 3557693"/>
                  <a:gd name="connsiteY76" fmla="*/ 142240 h 3694853"/>
                  <a:gd name="connsiteX77" fmla="*/ 1540933 w 3557693"/>
                  <a:gd name="connsiteY77" fmla="*/ 60960 h 3694853"/>
                  <a:gd name="connsiteX78" fmla="*/ 1520613 w 3557693"/>
                  <a:gd name="connsiteY78" fmla="*/ 121920 h 3694853"/>
                  <a:gd name="connsiteX79" fmla="*/ 1551093 w 3557693"/>
                  <a:gd name="connsiteY79" fmla="*/ 365760 h 3694853"/>
                  <a:gd name="connsiteX80" fmla="*/ 1571413 w 3557693"/>
                  <a:gd name="connsiteY80" fmla="*/ 426720 h 3694853"/>
                  <a:gd name="connsiteX81" fmla="*/ 1540933 w 3557693"/>
                  <a:gd name="connsiteY81" fmla="*/ 416560 h 3694853"/>
                  <a:gd name="connsiteX82" fmla="*/ 1439333 w 3557693"/>
                  <a:gd name="connsiteY82" fmla="*/ 335280 h 3694853"/>
                  <a:gd name="connsiteX83" fmla="*/ 1327573 w 3557693"/>
                  <a:gd name="connsiteY83" fmla="*/ 274320 h 3694853"/>
                  <a:gd name="connsiteX84" fmla="*/ 1317413 w 3557693"/>
                  <a:gd name="connsiteY84" fmla="*/ 304800 h 3694853"/>
                  <a:gd name="connsiteX85" fmla="*/ 1429173 w 3557693"/>
                  <a:gd name="connsiteY85" fmla="*/ 396240 h 3694853"/>
                  <a:gd name="connsiteX86" fmla="*/ 1571413 w 3557693"/>
                  <a:gd name="connsiteY86" fmla="*/ 477520 h 3694853"/>
                  <a:gd name="connsiteX87" fmla="*/ 1601893 w 3557693"/>
                  <a:gd name="connsiteY87" fmla="*/ 497840 h 3694853"/>
                  <a:gd name="connsiteX88" fmla="*/ 1683173 w 3557693"/>
                  <a:gd name="connsiteY88" fmla="*/ 629920 h 3694853"/>
                  <a:gd name="connsiteX89" fmla="*/ 1764453 w 3557693"/>
                  <a:gd name="connsiteY89" fmla="*/ 731520 h 3694853"/>
                  <a:gd name="connsiteX90" fmla="*/ 1784773 w 3557693"/>
                  <a:gd name="connsiteY90" fmla="*/ 843280 h 3694853"/>
                  <a:gd name="connsiteX91" fmla="*/ 1815253 w 3557693"/>
                  <a:gd name="connsiteY91" fmla="*/ 1036320 h 3694853"/>
                  <a:gd name="connsiteX92" fmla="*/ 1876213 w 3557693"/>
                  <a:gd name="connsiteY92" fmla="*/ 1310640 h 3694853"/>
                  <a:gd name="connsiteX93" fmla="*/ 1855893 w 3557693"/>
                  <a:gd name="connsiteY93" fmla="*/ 1310640 h 3694853"/>
                  <a:gd name="connsiteX94" fmla="*/ 1591733 w 3557693"/>
                  <a:gd name="connsiteY94" fmla="*/ 1137920 h 3694853"/>
                  <a:gd name="connsiteX95" fmla="*/ 1408853 w 3557693"/>
                  <a:gd name="connsiteY95" fmla="*/ 914400 h 3694853"/>
                  <a:gd name="connsiteX96" fmla="*/ 1327573 w 3557693"/>
                  <a:gd name="connsiteY96" fmla="*/ 782320 h 3694853"/>
                  <a:gd name="connsiteX97" fmla="*/ 1307253 w 3557693"/>
                  <a:gd name="connsiteY97" fmla="*/ 619760 h 3694853"/>
                  <a:gd name="connsiteX98" fmla="*/ 1286933 w 3557693"/>
                  <a:gd name="connsiteY98" fmla="*/ 589280 h 3694853"/>
                  <a:gd name="connsiteX99" fmla="*/ 1256453 w 3557693"/>
                  <a:gd name="connsiteY99" fmla="*/ 670560 h 3694853"/>
                  <a:gd name="connsiteX100" fmla="*/ 1266613 w 3557693"/>
                  <a:gd name="connsiteY100" fmla="*/ 772160 h 3694853"/>
                  <a:gd name="connsiteX101" fmla="*/ 1185333 w 3557693"/>
                  <a:gd name="connsiteY101" fmla="*/ 690880 h 3694853"/>
                  <a:gd name="connsiteX102" fmla="*/ 1012613 w 3557693"/>
                  <a:gd name="connsiteY102" fmla="*/ 508000 h 3694853"/>
                  <a:gd name="connsiteX103" fmla="*/ 941493 w 3557693"/>
                  <a:gd name="connsiteY103" fmla="*/ 375920 h 3694853"/>
                  <a:gd name="connsiteX104" fmla="*/ 890693 w 3557693"/>
                  <a:gd name="connsiteY104" fmla="*/ 294640 h 3694853"/>
                  <a:gd name="connsiteX105" fmla="*/ 860213 w 3557693"/>
                  <a:gd name="connsiteY105" fmla="*/ 294640 h 3694853"/>
                  <a:gd name="connsiteX106" fmla="*/ 880533 w 3557693"/>
                  <a:gd name="connsiteY106" fmla="*/ 365760 h 3694853"/>
                  <a:gd name="connsiteX107" fmla="*/ 982133 w 3557693"/>
                  <a:gd name="connsiteY107" fmla="*/ 548640 h 3694853"/>
                  <a:gd name="connsiteX108" fmla="*/ 1083733 w 3557693"/>
                  <a:gd name="connsiteY108" fmla="*/ 650240 h 3694853"/>
                  <a:gd name="connsiteX109" fmla="*/ 1012613 w 3557693"/>
                  <a:gd name="connsiteY109" fmla="*/ 650240 h 3694853"/>
                  <a:gd name="connsiteX110" fmla="*/ 850053 w 3557693"/>
                  <a:gd name="connsiteY110" fmla="*/ 579120 h 3694853"/>
                  <a:gd name="connsiteX111" fmla="*/ 829733 w 3557693"/>
                  <a:gd name="connsiteY111" fmla="*/ 599440 h 3694853"/>
                  <a:gd name="connsiteX112" fmla="*/ 921173 w 3557693"/>
                  <a:gd name="connsiteY112" fmla="*/ 650240 h 3694853"/>
                  <a:gd name="connsiteX113" fmla="*/ 1073573 w 3557693"/>
                  <a:gd name="connsiteY113" fmla="*/ 711200 h 3694853"/>
                  <a:gd name="connsiteX114" fmla="*/ 1124373 w 3557693"/>
                  <a:gd name="connsiteY114" fmla="*/ 721360 h 3694853"/>
                  <a:gd name="connsiteX115" fmla="*/ 1246293 w 3557693"/>
                  <a:gd name="connsiteY115" fmla="*/ 822960 h 3694853"/>
                  <a:gd name="connsiteX116" fmla="*/ 1286933 w 3557693"/>
                  <a:gd name="connsiteY116" fmla="*/ 853440 h 3694853"/>
                  <a:gd name="connsiteX117" fmla="*/ 1398693 w 3557693"/>
                  <a:gd name="connsiteY117" fmla="*/ 985520 h 3694853"/>
                  <a:gd name="connsiteX118" fmla="*/ 1500293 w 3557693"/>
                  <a:gd name="connsiteY118" fmla="*/ 1117600 h 3694853"/>
                  <a:gd name="connsiteX119" fmla="*/ 1683173 w 3557693"/>
                  <a:gd name="connsiteY119" fmla="*/ 1290320 h 3694853"/>
                  <a:gd name="connsiteX120" fmla="*/ 1845733 w 3557693"/>
                  <a:gd name="connsiteY120" fmla="*/ 1422400 h 3694853"/>
                  <a:gd name="connsiteX121" fmla="*/ 1866053 w 3557693"/>
                  <a:gd name="connsiteY121" fmla="*/ 1473200 h 3694853"/>
                  <a:gd name="connsiteX122" fmla="*/ 1886373 w 3557693"/>
                  <a:gd name="connsiteY122" fmla="*/ 1625600 h 3694853"/>
                  <a:gd name="connsiteX123" fmla="*/ 1896533 w 3557693"/>
                  <a:gd name="connsiteY123" fmla="*/ 1717040 h 3694853"/>
                  <a:gd name="connsiteX124" fmla="*/ 1886373 w 3557693"/>
                  <a:gd name="connsiteY124" fmla="*/ 1879600 h 3694853"/>
                  <a:gd name="connsiteX125" fmla="*/ 1774613 w 3557693"/>
                  <a:gd name="connsiteY125" fmla="*/ 1828800 h 3694853"/>
                  <a:gd name="connsiteX126" fmla="*/ 1500293 w 3557693"/>
                  <a:gd name="connsiteY126" fmla="*/ 1778000 h 3694853"/>
                  <a:gd name="connsiteX127" fmla="*/ 1256453 w 3557693"/>
                  <a:gd name="connsiteY127" fmla="*/ 1706880 h 3694853"/>
                  <a:gd name="connsiteX128" fmla="*/ 900853 w 3557693"/>
                  <a:gd name="connsiteY128" fmla="*/ 1574800 h 3694853"/>
                  <a:gd name="connsiteX129" fmla="*/ 667173 w 3557693"/>
                  <a:gd name="connsiteY129" fmla="*/ 1341120 h 3694853"/>
                  <a:gd name="connsiteX130" fmla="*/ 514773 w 3557693"/>
                  <a:gd name="connsiteY130" fmla="*/ 1137920 h 3694853"/>
                  <a:gd name="connsiteX131" fmla="*/ 423333 w 3557693"/>
                  <a:gd name="connsiteY131" fmla="*/ 1036320 h 3694853"/>
                  <a:gd name="connsiteX132" fmla="*/ 362373 w 3557693"/>
                  <a:gd name="connsiteY132" fmla="*/ 1046480 h 3694853"/>
                  <a:gd name="connsiteX133" fmla="*/ 443653 w 3557693"/>
                  <a:gd name="connsiteY133" fmla="*/ 1137920 h 3694853"/>
                  <a:gd name="connsiteX134" fmla="*/ 565573 w 3557693"/>
                  <a:gd name="connsiteY134" fmla="*/ 1320800 h 3694853"/>
                  <a:gd name="connsiteX135" fmla="*/ 626533 w 3557693"/>
                  <a:gd name="connsiteY135" fmla="*/ 1402080 h 3694853"/>
                  <a:gd name="connsiteX136" fmla="*/ 555413 w 3557693"/>
                  <a:gd name="connsiteY136" fmla="*/ 1391920 h 3694853"/>
                  <a:gd name="connsiteX137" fmla="*/ 382693 w 3557693"/>
                  <a:gd name="connsiteY137" fmla="*/ 1300480 h 3694853"/>
                  <a:gd name="connsiteX138" fmla="*/ 209973 w 3557693"/>
                  <a:gd name="connsiteY138" fmla="*/ 1178560 h 3694853"/>
                  <a:gd name="connsiteX139" fmla="*/ 47413 w 3557693"/>
                  <a:gd name="connsiteY139" fmla="*/ 1046480 h 3694853"/>
                  <a:gd name="connsiteX140" fmla="*/ 6773 w 3557693"/>
                  <a:gd name="connsiteY140" fmla="*/ 1056640 h 3694853"/>
                  <a:gd name="connsiteX141" fmla="*/ 88053 w 3557693"/>
                  <a:gd name="connsiteY141" fmla="*/ 1127760 h 3694853"/>
                  <a:gd name="connsiteX142" fmla="*/ 362373 w 3557693"/>
                  <a:gd name="connsiteY142" fmla="*/ 1351280 h 3694853"/>
                  <a:gd name="connsiteX143" fmla="*/ 606213 w 3557693"/>
                  <a:gd name="connsiteY143" fmla="*/ 1463040 h 3694853"/>
                  <a:gd name="connsiteX144" fmla="*/ 707813 w 3557693"/>
                  <a:gd name="connsiteY144" fmla="*/ 1483360 h 3694853"/>
                  <a:gd name="connsiteX145" fmla="*/ 758613 w 3557693"/>
                  <a:gd name="connsiteY145" fmla="*/ 1544320 h 3694853"/>
                  <a:gd name="connsiteX146" fmla="*/ 819573 w 3557693"/>
                  <a:gd name="connsiteY146" fmla="*/ 1595120 h 3694853"/>
                  <a:gd name="connsiteX147" fmla="*/ 911013 w 3557693"/>
                  <a:gd name="connsiteY147" fmla="*/ 1645920 h 3694853"/>
                  <a:gd name="connsiteX148" fmla="*/ 1236133 w 3557693"/>
                  <a:gd name="connsiteY148" fmla="*/ 1767840 h 3694853"/>
                  <a:gd name="connsiteX149" fmla="*/ 1540933 w 3557693"/>
                  <a:gd name="connsiteY149" fmla="*/ 1879600 h 3694853"/>
                  <a:gd name="connsiteX150" fmla="*/ 1652693 w 3557693"/>
                  <a:gd name="connsiteY150" fmla="*/ 1950720 h 3694853"/>
                  <a:gd name="connsiteX151" fmla="*/ 1469813 w 3557693"/>
                  <a:gd name="connsiteY151" fmla="*/ 1920240 h 3694853"/>
                  <a:gd name="connsiteX152" fmla="*/ 1286933 w 3557693"/>
                  <a:gd name="connsiteY152" fmla="*/ 1920240 h 3694853"/>
                  <a:gd name="connsiteX153" fmla="*/ 1053253 w 3557693"/>
                  <a:gd name="connsiteY153" fmla="*/ 1899920 h 3694853"/>
                  <a:gd name="connsiteX154" fmla="*/ 809413 w 3557693"/>
                  <a:gd name="connsiteY154" fmla="*/ 1828800 h 3694853"/>
                  <a:gd name="connsiteX155" fmla="*/ 545253 w 3557693"/>
                  <a:gd name="connsiteY155" fmla="*/ 1737360 h 3694853"/>
                  <a:gd name="connsiteX156" fmla="*/ 514773 w 3557693"/>
                  <a:gd name="connsiteY156" fmla="*/ 1727200 h 3694853"/>
                  <a:gd name="connsiteX157" fmla="*/ 382693 w 3557693"/>
                  <a:gd name="connsiteY157" fmla="*/ 1635760 h 3694853"/>
                  <a:gd name="connsiteX158" fmla="*/ 342053 w 3557693"/>
                  <a:gd name="connsiteY158" fmla="*/ 1645920 h 3694853"/>
                  <a:gd name="connsiteX159" fmla="*/ 474133 w 3557693"/>
                  <a:gd name="connsiteY159" fmla="*/ 1767840 h 3694853"/>
                  <a:gd name="connsiteX160" fmla="*/ 728133 w 3557693"/>
                  <a:gd name="connsiteY160" fmla="*/ 1849120 h 3694853"/>
                  <a:gd name="connsiteX161" fmla="*/ 606213 w 3557693"/>
                  <a:gd name="connsiteY161" fmla="*/ 1849120 h 3694853"/>
                  <a:gd name="connsiteX162" fmla="*/ 474133 w 3557693"/>
                  <a:gd name="connsiteY162" fmla="*/ 1838960 h 3694853"/>
                  <a:gd name="connsiteX163" fmla="*/ 474133 w 3557693"/>
                  <a:gd name="connsiteY163" fmla="*/ 1889760 h 3694853"/>
                  <a:gd name="connsiteX164" fmla="*/ 585893 w 3557693"/>
                  <a:gd name="connsiteY164" fmla="*/ 1889760 h 3694853"/>
                  <a:gd name="connsiteX165" fmla="*/ 789093 w 3557693"/>
                  <a:gd name="connsiteY165" fmla="*/ 1889760 h 3694853"/>
                  <a:gd name="connsiteX166" fmla="*/ 992293 w 3557693"/>
                  <a:gd name="connsiteY166" fmla="*/ 1930400 h 3694853"/>
                  <a:gd name="connsiteX167" fmla="*/ 1266613 w 3557693"/>
                  <a:gd name="connsiteY167" fmla="*/ 1950720 h 3694853"/>
                  <a:gd name="connsiteX168" fmla="*/ 1583845 w 3557693"/>
                  <a:gd name="connsiteY168" fmla="*/ 1992993 h 3694853"/>
                  <a:gd name="connsiteX169" fmla="*/ 1744133 w 3557693"/>
                  <a:gd name="connsiteY169" fmla="*/ 2123440 h 3694853"/>
                  <a:gd name="connsiteX170" fmla="*/ 1794933 w 3557693"/>
                  <a:gd name="connsiteY170" fmla="*/ 2255520 h 3694853"/>
                  <a:gd name="connsiteX171" fmla="*/ 1805093 w 3557693"/>
                  <a:gd name="connsiteY171" fmla="*/ 2499360 h 3694853"/>
                  <a:gd name="connsiteX172" fmla="*/ 1784773 w 3557693"/>
                  <a:gd name="connsiteY172" fmla="*/ 2753360 h 3694853"/>
                  <a:gd name="connsiteX173" fmla="*/ 1733973 w 3557693"/>
                  <a:gd name="connsiteY173" fmla="*/ 3048000 h 3694853"/>
                  <a:gd name="connsiteX174" fmla="*/ 1683173 w 3557693"/>
                  <a:gd name="connsiteY174" fmla="*/ 3342640 h 3694853"/>
                  <a:gd name="connsiteX175" fmla="*/ 1632373 w 3557693"/>
                  <a:gd name="connsiteY175" fmla="*/ 3586480 h 3694853"/>
                  <a:gd name="connsiteX176" fmla="*/ 1825413 w 3557693"/>
                  <a:gd name="connsiteY176" fmla="*/ 3667760 h 3694853"/>
                  <a:gd name="connsiteX177" fmla="*/ 2120053 w 3557693"/>
                  <a:gd name="connsiteY177" fmla="*/ 3677920 h 3694853"/>
                  <a:gd name="connsiteX178" fmla="*/ 2191173 w 3557693"/>
                  <a:gd name="connsiteY178" fmla="*/ 3627120 h 3694853"/>
                  <a:gd name="connsiteX179" fmla="*/ 2181013 w 3557693"/>
                  <a:gd name="connsiteY179" fmla="*/ 3271520 h 3694853"/>
                  <a:gd name="connsiteX180" fmla="*/ 2159909 w 3557693"/>
                  <a:gd name="connsiteY180" fmla="*/ 2353033 h 3694853"/>
                  <a:gd name="connsiteX0" fmla="*/ 2159909 w 3557693"/>
                  <a:gd name="connsiteY0" fmla="*/ 2443668 h 3785488"/>
                  <a:gd name="connsiteX1" fmla="*/ 2303925 w 3557693"/>
                  <a:gd name="connsiteY1" fmla="*/ 2155636 h 3785488"/>
                  <a:gd name="connsiteX2" fmla="*/ 2628053 w 3557693"/>
                  <a:gd name="connsiteY2" fmla="*/ 1929595 h 3785488"/>
                  <a:gd name="connsiteX3" fmla="*/ 3014133 w 3557693"/>
                  <a:gd name="connsiteY3" fmla="*/ 1706075 h 3785488"/>
                  <a:gd name="connsiteX4" fmla="*/ 3288453 w 3557693"/>
                  <a:gd name="connsiteY4" fmla="*/ 1594315 h 3785488"/>
                  <a:gd name="connsiteX5" fmla="*/ 3471333 w 3557693"/>
                  <a:gd name="connsiteY5" fmla="*/ 1482555 h 3785488"/>
                  <a:gd name="connsiteX6" fmla="*/ 3552613 w 3557693"/>
                  <a:gd name="connsiteY6" fmla="*/ 1370795 h 3785488"/>
                  <a:gd name="connsiteX7" fmla="*/ 3501813 w 3557693"/>
                  <a:gd name="connsiteY7" fmla="*/ 1360635 h 3785488"/>
                  <a:gd name="connsiteX8" fmla="*/ 3430693 w 3557693"/>
                  <a:gd name="connsiteY8" fmla="*/ 1462235 h 3785488"/>
                  <a:gd name="connsiteX9" fmla="*/ 3237653 w 3557693"/>
                  <a:gd name="connsiteY9" fmla="*/ 1563835 h 3785488"/>
                  <a:gd name="connsiteX10" fmla="*/ 2922693 w 3557693"/>
                  <a:gd name="connsiteY10" fmla="*/ 1695915 h 3785488"/>
                  <a:gd name="connsiteX11" fmla="*/ 2892213 w 3557693"/>
                  <a:gd name="connsiteY11" fmla="*/ 1685755 h 3785488"/>
                  <a:gd name="connsiteX12" fmla="*/ 2922693 w 3557693"/>
                  <a:gd name="connsiteY12" fmla="*/ 1573995 h 3785488"/>
                  <a:gd name="connsiteX13" fmla="*/ 2983653 w 3557693"/>
                  <a:gd name="connsiteY13" fmla="*/ 1411435 h 3785488"/>
                  <a:gd name="connsiteX14" fmla="*/ 2983653 w 3557693"/>
                  <a:gd name="connsiteY14" fmla="*/ 1360635 h 3785488"/>
                  <a:gd name="connsiteX15" fmla="*/ 2932853 w 3557693"/>
                  <a:gd name="connsiteY15" fmla="*/ 1370795 h 3785488"/>
                  <a:gd name="connsiteX16" fmla="*/ 2902373 w 3557693"/>
                  <a:gd name="connsiteY16" fmla="*/ 1452075 h 3785488"/>
                  <a:gd name="connsiteX17" fmla="*/ 2821093 w 3557693"/>
                  <a:gd name="connsiteY17" fmla="*/ 1675595 h 3785488"/>
                  <a:gd name="connsiteX18" fmla="*/ 2790613 w 3557693"/>
                  <a:gd name="connsiteY18" fmla="*/ 1756875 h 3785488"/>
                  <a:gd name="connsiteX19" fmla="*/ 2591957 w 3557693"/>
                  <a:gd name="connsiteY19" fmla="*/ 1867604 h 3785488"/>
                  <a:gd name="connsiteX20" fmla="*/ 2374053 w 3557693"/>
                  <a:gd name="connsiteY20" fmla="*/ 1990555 h 3785488"/>
                  <a:gd name="connsiteX21" fmla="*/ 2231813 w 3557693"/>
                  <a:gd name="connsiteY21" fmla="*/ 2102315 h 3785488"/>
                  <a:gd name="connsiteX22" fmla="*/ 2313093 w 3557693"/>
                  <a:gd name="connsiteY22" fmla="*/ 1756875 h 3785488"/>
                  <a:gd name="connsiteX23" fmla="*/ 2384213 w 3557693"/>
                  <a:gd name="connsiteY23" fmla="*/ 1370795 h 3785488"/>
                  <a:gd name="connsiteX24" fmla="*/ 2597573 w 3557693"/>
                  <a:gd name="connsiteY24" fmla="*/ 1147275 h 3785488"/>
                  <a:gd name="connsiteX25" fmla="*/ 2668693 w 3557693"/>
                  <a:gd name="connsiteY25" fmla="*/ 984715 h 3785488"/>
                  <a:gd name="connsiteX26" fmla="*/ 2628053 w 3557693"/>
                  <a:gd name="connsiteY26" fmla="*/ 984715 h 3785488"/>
                  <a:gd name="connsiteX27" fmla="*/ 2567093 w 3557693"/>
                  <a:gd name="connsiteY27" fmla="*/ 1116795 h 3785488"/>
                  <a:gd name="connsiteX28" fmla="*/ 2414693 w 3557693"/>
                  <a:gd name="connsiteY28" fmla="*/ 1238715 h 3785488"/>
                  <a:gd name="connsiteX29" fmla="*/ 2465493 w 3557693"/>
                  <a:gd name="connsiteY29" fmla="*/ 1065995 h 3785488"/>
                  <a:gd name="connsiteX30" fmla="*/ 2546773 w 3557693"/>
                  <a:gd name="connsiteY30" fmla="*/ 771355 h 3785488"/>
                  <a:gd name="connsiteX31" fmla="*/ 2648373 w 3557693"/>
                  <a:gd name="connsiteY31" fmla="*/ 679915 h 3785488"/>
                  <a:gd name="connsiteX32" fmla="*/ 2729653 w 3557693"/>
                  <a:gd name="connsiteY32" fmla="*/ 588475 h 3785488"/>
                  <a:gd name="connsiteX33" fmla="*/ 2739813 w 3557693"/>
                  <a:gd name="connsiteY33" fmla="*/ 537675 h 3785488"/>
                  <a:gd name="connsiteX34" fmla="*/ 2699173 w 3557693"/>
                  <a:gd name="connsiteY34" fmla="*/ 557995 h 3785488"/>
                  <a:gd name="connsiteX35" fmla="*/ 2628053 w 3557693"/>
                  <a:gd name="connsiteY35" fmla="*/ 639275 h 3785488"/>
                  <a:gd name="connsiteX36" fmla="*/ 2567093 w 3557693"/>
                  <a:gd name="connsiteY36" fmla="*/ 669755 h 3785488"/>
                  <a:gd name="connsiteX37" fmla="*/ 2678853 w 3557693"/>
                  <a:gd name="connsiteY37" fmla="*/ 364955 h 3785488"/>
                  <a:gd name="connsiteX38" fmla="*/ 2729653 w 3557693"/>
                  <a:gd name="connsiteY38" fmla="*/ 131275 h 3785488"/>
                  <a:gd name="connsiteX39" fmla="*/ 2689013 w 3557693"/>
                  <a:gd name="connsiteY39" fmla="*/ 121115 h 3785488"/>
                  <a:gd name="connsiteX40" fmla="*/ 2668693 w 3557693"/>
                  <a:gd name="connsiteY40" fmla="*/ 232875 h 3785488"/>
                  <a:gd name="connsiteX41" fmla="*/ 2617893 w 3557693"/>
                  <a:gd name="connsiteY41" fmla="*/ 405595 h 3785488"/>
                  <a:gd name="connsiteX42" fmla="*/ 2597573 w 3557693"/>
                  <a:gd name="connsiteY42" fmla="*/ 405595 h 3785488"/>
                  <a:gd name="connsiteX43" fmla="*/ 2556933 w 3557693"/>
                  <a:gd name="connsiteY43" fmla="*/ 263355 h 3785488"/>
                  <a:gd name="connsiteX44" fmla="*/ 2526453 w 3557693"/>
                  <a:gd name="connsiteY44" fmla="*/ 171915 h 3785488"/>
                  <a:gd name="connsiteX45" fmla="*/ 2495973 w 3557693"/>
                  <a:gd name="connsiteY45" fmla="*/ 202395 h 3785488"/>
                  <a:gd name="connsiteX46" fmla="*/ 2516293 w 3557693"/>
                  <a:gd name="connsiteY46" fmla="*/ 263355 h 3785488"/>
                  <a:gd name="connsiteX47" fmla="*/ 2546773 w 3557693"/>
                  <a:gd name="connsiteY47" fmla="*/ 375115 h 3785488"/>
                  <a:gd name="connsiteX48" fmla="*/ 2567093 w 3557693"/>
                  <a:gd name="connsiteY48" fmla="*/ 466555 h 3785488"/>
                  <a:gd name="connsiteX49" fmla="*/ 2577253 w 3557693"/>
                  <a:gd name="connsiteY49" fmla="*/ 497035 h 3785488"/>
                  <a:gd name="connsiteX50" fmla="*/ 2495973 w 3557693"/>
                  <a:gd name="connsiteY50" fmla="*/ 730715 h 3785488"/>
                  <a:gd name="connsiteX51" fmla="*/ 2424853 w 3557693"/>
                  <a:gd name="connsiteY51" fmla="*/ 984715 h 3785488"/>
                  <a:gd name="connsiteX52" fmla="*/ 2363893 w 3557693"/>
                  <a:gd name="connsiteY52" fmla="*/ 954235 h 3785488"/>
                  <a:gd name="connsiteX53" fmla="*/ 2262293 w 3557693"/>
                  <a:gd name="connsiteY53" fmla="*/ 781515 h 3785488"/>
                  <a:gd name="connsiteX54" fmla="*/ 2221653 w 3557693"/>
                  <a:gd name="connsiteY54" fmla="*/ 700235 h 3785488"/>
                  <a:gd name="connsiteX55" fmla="*/ 2201333 w 3557693"/>
                  <a:gd name="connsiteY55" fmla="*/ 730715 h 3785488"/>
                  <a:gd name="connsiteX56" fmla="*/ 2241973 w 3557693"/>
                  <a:gd name="connsiteY56" fmla="*/ 832315 h 3785488"/>
                  <a:gd name="connsiteX57" fmla="*/ 2302933 w 3557693"/>
                  <a:gd name="connsiteY57" fmla="*/ 944075 h 3785488"/>
                  <a:gd name="connsiteX58" fmla="*/ 2353733 w 3557693"/>
                  <a:gd name="connsiteY58" fmla="*/ 1025355 h 3785488"/>
                  <a:gd name="connsiteX59" fmla="*/ 2384213 w 3557693"/>
                  <a:gd name="connsiteY59" fmla="*/ 1055835 h 3785488"/>
                  <a:gd name="connsiteX60" fmla="*/ 2363893 w 3557693"/>
                  <a:gd name="connsiteY60" fmla="*/ 1167595 h 3785488"/>
                  <a:gd name="connsiteX61" fmla="*/ 2262293 w 3557693"/>
                  <a:gd name="connsiteY61" fmla="*/ 1513035 h 3785488"/>
                  <a:gd name="connsiteX62" fmla="*/ 2211493 w 3557693"/>
                  <a:gd name="connsiteY62" fmla="*/ 1767035 h 3785488"/>
                  <a:gd name="connsiteX63" fmla="*/ 2160693 w 3557693"/>
                  <a:gd name="connsiteY63" fmla="*/ 1909275 h 3785488"/>
                  <a:gd name="connsiteX64" fmla="*/ 2089573 w 3557693"/>
                  <a:gd name="connsiteY64" fmla="*/ 1929595 h 3785488"/>
                  <a:gd name="connsiteX65" fmla="*/ 2048933 w 3557693"/>
                  <a:gd name="connsiteY65" fmla="*/ 1777195 h 3785488"/>
                  <a:gd name="connsiteX66" fmla="*/ 1957493 w 3557693"/>
                  <a:gd name="connsiteY66" fmla="*/ 1441915 h 3785488"/>
                  <a:gd name="connsiteX67" fmla="*/ 1845733 w 3557693"/>
                  <a:gd name="connsiteY67" fmla="*/ 984715 h 3785488"/>
                  <a:gd name="connsiteX68" fmla="*/ 1805093 w 3557693"/>
                  <a:gd name="connsiteY68" fmla="*/ 527515 h 3785488"/>
                  <a:gd name="connsiteX69" fmla="*/ 1815253 w 3557693"/>
                  <a:gd name="connsiteY69" fmla="*/ 344635 h 3785488"/>
                  <a:gd name="connsiteX70" fmla="*/ 1800200 w 3557693"/>
                  <a:gd name="connsiteY70" fmla="*/ 18627 h 3785488"/>
                  <a:gd name="connsiteX71" fmla="*/ 1764453 w 3557693"/>
                  <a:gd name="connsiteY71" fmla="*/ 456395 h 3785488"/>
                  <a:gd name="connsiteX72" fmla="*/ 1764453 w 3557693"/>
                  <a:gd name="connsiteY72" fmla="*/ 649435 h 3785488"/>
                  <a:gd name="connsiteX73" fmla="*/ 1774613 w 3557693"/>
                  <a:gd name="connsiteY73" fmla="*/ 761195 h 3785488"/>
                  <a:gd name="connsiteX74" fmla="*/ 1733973 w 3557693"/>
                  <a:gd name="connsiteY74" fmla="*/ 700235 h 3785488"/>
                  <a:gd name="connsiteX75" fmla="*/ 1622213 w 3557693"/>
                  <a:gd name="connsiteY75" fmla="*/ 497035 h 3785488"/>
                  <a:gd name="connsiteX76" fmla="*/ 1571413 w 3557693"/>
                  <a:gd name="connsiteY76" fmla="*/ 232875 h 3785488"/>
                  <a:gd name="connsiteX77" fmla="*/ 1540933 w 3557693"/>
                  <a:gd name="connsiteY77" fmla="*/ 151595 h 3785488"/>
                  <a:gd name="connsiteX78" fmla="*/ 1520613 w 3557693"/>
                  <a:gd name="connsiteY78" fmla="*/ 212555 h 3785488"/>
                  <a:gd name="connsiteX79" fmla="*/ 1551093 w 3557693"/>
                  <a:gd name="connsiteY79" fmla="*/ 456395 h 3785488"/>
                  <a:gd name="connsiteX80" fmla="*/ 1571413 w 3557693"/>
                  <a:gd name="connsiteY80" fmla="*/ 517355 h 3785488"/>
                  <a:gd name="connsiteX81" fmla="*/ 1540933 w 3557693"/>
                  <a:gd name="connsiteY81" fmla="*/ 507195 h 3785488"/>
                  <a:gd name="connsiteX82" fmla="*/ 1439333 w 3557693"/>
                  <a:gd name="connsiteY82" fmla="*/ 425915 h 3785488"/>
                  <a:gd name="connsiteX83" fmla="*/ 1327573 w 3557693"/>
                  <a:gd name="connsiteY83" fmla="*/ 364955 h 3785488"/>
                  <a:gd name="connsiteX84" fmla="*/ 1317413 w 3557693"/>
                  <a:gd name="connsiteY84" fmla="*/ 395435 h 3785488"/>
                  <a:gd name="connsiteX85" fmla="*/ 1429173 w 3557693"/>
                  <a:gd name="connsiteY85" fmla="*/ 486875 h 3785488"/>
                  <a:gd name="connsiteX86" fmla="*/ 1571413 w 3557693"/>
                  <a:gd name="connsiteY86" fmla="*/ 568155 h 3785488"/>
                  <a:gd name="connsiteX87" fmla="*/ 1601893 w 3557693"/>
                  <a:gd name="connsiteY87" fmla="*/ 588475 h 3785488"/>
                  <a:gd name="connsiteX88" fmla="*/ 1683173 w 3557693"/>
                  <a:gd name="connsiteY88" fmla="*/ 720555 h 3785488"/>
                  <a:gd name="connsiteX89" fmla="*/ 1764453 w 3557693"/>
                  <a:gd name="connsiteY89" fmla="*/ 822155 h 3785488"/>
                  <a:gd name="connsiteX90" fmla="*/ 1784773 w 3557693"/>
                  <a:gd name="connsiteY90" fmla="*/ 933915 h 3785488"/>
                  <a:gd name="connsiteX91" fmla="*/ 1815253 w 3557693"/>
                  <a:gd name="connsiteY91" fmla="*/ 1126955 h 3785488"/>
                  <a:gd name="connsiteX92" fmla="*/ 1876213 w 3557693"/>
                  <a:gd name="connsiteY92" fmla="*/ 1401275 h 3785488"/>
                  <a:gd name="connsiteX93" fmla="*/ 1855893 w 3557693"/>
                  <a:gd name="connsiteY93" fmla="*/ 1401275 h 3785488"/>
                  <a:gd name="connsiteX94" fmla="*/ 1591733 w 3557693"/>
                  <a:gd name="connsiteY94" fmla="*/ 1228555 h 3785488"/>
                  <a:gd name="connsiteX95" fmla="*/ 1408853 w 3557693"/>
                  <a:gd name="connsiteY95" fmla="*/ 1005035 h 3785488"/>
                  <a:gd name="connsiteX96" fmla="*/ 1327573 w 3557693"/>
                  <a:gd name="connsiteY96" fmla="*/ 872955 h 3785488"/>
                  <a:gd name="connsiteX97" fmla="*/ 1307253 w 3557693"/>
                  <a:gd name="connsiteY97" fmla="*/ 710395 h 3785488"/>
                  <a:gd name="connsiteX98" fmla="*/ 1286933 w 3557693"/>
                  <a:gd name="connsiteY98" fmla="*/ 679915 h 3785488"/>
                  <a:gd name="connsiteX99" fmla="*/ 1256453 w 3557693"/>
                  <a:gd name="connsiteY99" fmla="*/ 761195 h 3785488"/>
                  <a:gd name="connsiteX100" fmla="*/ 1266613 w 3557693"/>
                  <a:gd name="connsiteY100" fmla="*/ 862795 h 3785488"/>
                  <a:gd name="connsiteX101" fmla="*/ 1185333 w 3557693"/>
                  <a:gd name="connsiteY101" fmla="*/ 781515 h 3785488"/>
                  <a:gd name="connsiteX102" fmla="*/ 1012613 w 3557693"/>
                  <a:gd name="connsiteY102" fmla="*/ 598635 h 3785488"/>
                  <a:gd name="connsiteX103" fmla="*/ 941493 w 3557693"/>
                  <a:gd name="connsiteY103" fmla="*/ 466555 h 3785488"/>
                  <a:gd name="connsiteX104" fmla="*/ 890693 w 3557693"/>
                  <a:gd name="connsiteY104" fmla="*/ 385275 h 3785488"/>
                  <a:gd name="connsiteX105" fmla="*/ 860213 w 3557693"/>
                  <a:gd name="connsiteY105" fmla="*/ 385275 h 3785488"/>
                  <a:gd name="connsiteX106" fmla="*/ 880533 w 3557693"/>
                  <a:gd name="connsiteY106" fmla="*/ 456395 h 3785488"/>
                  <a:gd name="connsiteX107" fmla="*/ 982133 w 3557693"/>
                  <a:gd name="connsiteY107" fmla="*/ 639275 h 3785488"/>
                  <a:gd name="connsiteX108" fmla="*/ 1083733 w 3557693"/>
                  <a:gd name="connsiteY108" fmla="*/ 740875 h 3785488"/>
                  <a:gd name="connsiteX109" fmla="*/ 1012613 w 3557693"/>
                  <a:gd name="connsiteY109" fmla="*/ 740875 h 3785488"/>
                  <a:gd name="connsiteX110" fmla="*/ 850053 w 3557693"/>
                  <a:gd name="connsiteY110" fmla="*/ 669755 h 3785488"/>
                  <a:gd name="connsiteX111" fmla="*/ 829733 w 3557693"/>
                  <a:gd name="connsiteY111" fmla="*/ 690075 h 3785488"/>
                  <a:gd name="connsiteX112" fmla="*/ 921173 w 3557693"/>
                  <a:gd name="connsiteY112" fmla="*/ 740875 h 3785488"/>
                  <a:gd name="connsiteX113" fmla="*/ 1073573 w 3557693"/>
                  <a:gd name="connsiteY113" fmla="*/ 801835 h 3785488"/>
                  <a:gd name="connsiteX114" fmla="*/ 1124373 w 3557693"/>
                  <a:gd name="connsiteY114" fmla="*/ 811995 h 3785488"/>
                  <a:gd name="connsiteX115" fmla="*/ 1246293 w 3557693"/>
                  <a:gd name="connsiteY115" fmla="*/ 913595 h 3785488"/>
                  <a:gd name="connsiteX116" fmla="*/ 1286933 w 3557693"/>
                  <a:gd name="connsiteY116" fmla="*/ 944075 h 3785488"/>
                  <a:gd name="connsiteX117" fmla="*/ 1398693 w 3557693"/>
                  <a:gd name="connsiteY117" fmla="*/ 1076155 h 3785488"/>
                  <a:gd name="connsiteX118" fmla="*/ 1500293 w 3557693"/>
                  <a:gd name="connsiteY118" fmla="*/ 1208235 h 3785488"/>
                  <a:gd name="connsiteX119" fmla="*/ 1683173 w 3557693"/>
                  <a:gd name="connsiteY119" fmla="*/ 1380955 h 3785488"/>
                  <a:gd name="connsiteX120" fmla="*/ 1845733 w 3557693"/>
                  <a:gd name="connsiteY120" fmla="*/ 1513035 h 3785488"/>
                  <a:gd name="connsiteX121" fmla="*/ 1866053 w 3557693"/>
                  <a:gd name="connsiteY121" fmla="*/ 1563835 h 3785488"/>
                  <a:gd name="connsiteX122" fmla="*/ 1886373 w 3557693"/>
                  <a:gd name="connsiteY122" fmla="*/ 1716235 h 3785488"/>
                  <a:gd name="connsiteX123" fmla="*/ 1896533 w 3557693"/>
                  <a:gd name="connsiteY123" fmla="*/ 1807675 h 3785488"/>
                  <a:gd name="connsiteX124" fmla="*/ 1886373 w 3557693"/>
                  <a:gd name="connsiteY124" fmla="*/ 1970235 h 3785488"/>
                  <a:gd name="connsiteX125" fmla="*/ 1774613 w 3557693"/>
                  <a:gd name="connsiteY125" fmla="*/ 1919435 h 3785488"/>
                  <a:gd name="connsiteX126" fmla="*/ 1500293 w 3557693"/>
                  <a:gd name="connsiteY126" fmla="*/ 1868635 h 3785488"/>
                  <a:gd name="connsiteX127" fmla="*/ 1256453 w 3557693"/>
                  <a:gd name="connsiteY127" fmla="*/ 1797515 h 3785488"/>
                  <a:gd name="connsiteX128" fmla="*/ 900853 w 3557693"/>
                  <a:gd name="connsiteY128" fmla="*/ 1665435 h 3785488"/>
                  <a:gd name="connsiteX129" fmla="*/ 667173 w 3557693"/>
                  <a:gd name="connsiteY129" fmla="*/ 1431755 h 3785488"/>
                  <a:gd name="connsiteX130" fmla="*/ 514773 w 3557693"/>
                  <a:gd name="connsiteY130" fmla="*/ 1228555 h 3785488"/>
                  <a:gd name="connsiteX131" fmla="*/ 423333 w 3557693"/>
                  <a:gd name="connsiteY131" fmla="*/ 1126955 h 3785488"/>
                  <a:gd name="connsiteX132" fmla="*/ 362373 w 3557693"/>
                  <a:gd name="connsiteY132" fmla="*/ 1137115 h 3785488"/>
                  <a:gd name="connsiteX133" fmla="*/ 443653 w 3557693"/>
                  <a:gd name="connsiteY133" fmla="*/ 1228555 h 3785488"/>
                  <a:gd name="connsiteX134" fmla="*/ 565573 w 3557693"/>
                  <a:gd name="connsiteY134" fmla="*/ 1411435 h 3785488"/>
                  <a:gd name="connsiteX135" fmla="*/ 626533 w 3557693"/>
                  <a:gd name="connsiteY135" fmla="*/ 1492715 h 3785488"/>
                  <a:gd name="connsiteX136" fmla="*/ 555413 w 3557693"/>
                  <a:gd name="connsiteY136" fmla="*/ 1482555 h 3785488"/>
                  <a:gd name="connsiteX137" fmla="*/ 382693 w 3557693"/>
                  <a:gd name="connsiteY137" fmla="*/ 1391115 h 3785488"/>
                  <a:gd name="connsiteX138" fmla="*/ 209973 w 3557693"/>
                  <a:gd name="connsiteY138" fmla="*/ 1269195 h 3785488"/>
                  <a:gd name="connsiteX139" fmla="*/ 47413 w 3557693"/>
                  <a:gd name="connsiteY139" fmla="*/ 1137115 h 3785488"/>
                  <a:gd name="connsiteX140" fmla="*/ 6773 w 3557693"/>
                  <a:gd name="connsiteY140" fmla="*/ 1147275 h 3785488"/>
                  <a:gd name="connsiteX141" fmla="*/ 88053 w 3557693"/>
                  <a:gd name="connsiteY141" fmla="*/ 1218395 h 3785488"/>
                  <a:gd name="connsiteX142" fmla="*/ 362373 w 3557693"/>
                  <a:gd name="connsiteY142" fmla="*/ 1441915 h 3785488"/>
                  <a:gd name="connsiteX143" fmla="*/ 606213 w 3557693"/>
                  <a:gd name="connsiteY143" fmla="*/ 1553675 h 3785488"/>
                  <a:gd name="connsiteX144" fmla="*/ 707813 w 3557693"/>
                  <a:gd name="connsiteY144" fmla="*/ 1573995 h 3785488"/>
                  <a:gd name="connsiteX145" fmla="*/ 758613 w 3557693"/>
                  <a:gd name="connsiteY145" fmla="*/ 1634955 h 3785488"/>
                  <a:gd name="connsiteX146" fmla="*/ 819573 w 3557693"/>
                  <a:gd name="connsiteY146" fmla="*/ 1685755 h 3785488"/>
                  <a:gd name="connsiteX147" fmla="*/ 911013 w 3557693"/>
                  <a:gd name="connsiteY147" fmla="*/ 1736555 h 3785488"/>
                  <a:gd name="connsiteX148" fmla="*/ 1236133 w 3557693"/>
                  <a:gd name="connsiteY148" fmla="*/ 1858475 h 3785488"/>
                  <a:gd name="connsiteX149" fmla="*/ 1540933 w 3557693"/>
                  <a:gd name="connsiteY149" fmla="*/ 1970235 h 3785488"/>
                  <a:gd name="connsiteX150" fmla="*/ 1652693 w 3557693"/>
                  <a:gd name="connsiteY150" fmla="*/ 2041355 h 3785488"/>
                  <a:gd name="connsiteX151" fmla="*/ 1469813 w 3557693"/>
                  <a:gd name="connsiteY151" fmla="*/ 2010875 h 3785488"/>
                  <a:gd name="connsiteX152" fmla="*/ 1286933 w 3557693"/>
                  <a:gd name="connsiteY152" fmla="*/ 2010875 h 3785488"/>
                  <a:gd name="connsiteX153" fmla="*/ 1053253 w 3557693"/>
                  <a:gd name="connsiteY153" fmla="*/ 1990555 h 3785488"/>
                  <a:gd name="connsiteX154" fmla="*/ 809413 w 3557693"/>
                  <a:gd name="connsiteY154" fmla="*/ 1919435 h 3785488"/>
                  <a:gd name="connsiteX155" fmla="*/ 545253 w 3557693"/>
                  <a:gd name="connsiteY155" fmla="*/ 1827995 h 3785488"/>
                  <a:gd name="connsiteX156" fmla="*/ 514773 w 3557693"/>
                  <a:gd name="connsiteY156" fmla="*/ 1817835 h 3785488"/>
                  <a:gd name="connsiteX157" fmla="*/ 382693 w 3557693"/>
                  <a:gd name="connsiteY157" fmla="*/ 1726395 h 3785488"/>
                  <a:gd name="connsiteX158" fmla="*/ 342053 w 3557693"/>
                  <a:gd name="connsiteY158" fmla="*/ 1736555 h 3785488"/>
                  <a:gd name="connsiteX159" fmla="*/ 474133 w 3557693"/>
                  <a:gd name="connsiteY159" fmla="*/ 1858475 h 3785488"/>
                  <a:gd name="connsiteX160" fmla="*/ 728133 w 3557693"/>
                  <a:gd name="connsiteY160" fmla="*/ 1939755 h 3785488"/>
                  <a:gd name="connsiteX161" fmla="*/ 606213 w 3557693"/>
                  <a:gd name="connsiteY161" fmla="*/ 1939755 h 3785488"/>
                  <a:gd name="connsiteX162" fmla="*/ 474133 w 3557693"/>
                  <a:gd name="connsiteY162" fmla="*/ 1929595 h 3785488"/>
                  <a:gd name="connsiteX163" fmla="*/ 474133 w 3557693"/>
                  <a:gd name="connsiteY163" fmla="*/ 1980395 h 3785488"/>
                  <a:gd name="connsiteX164" fmla="*/ 585893 w 3557693"/>
                  <a:gd name="connsiteY164" fmla="*/ 1980395 h 3785488"/>
                  <a:gd name="connsiteX165" fmla="*/ 789093 w 3557693"/>
                  <a:gd name="connsiteY165" fmla="*/ 1980395 h 3785488"/>
                  <a:gd name="connsiteX166" fmla="*/ 992293 w 3557693"/>
                  <a:gd name="connsiteY166" fmla="*/ 2021035 h 3785488"/>
                  <a:gd name="connsiteX167" fmla="*/ 1266613 w 3557693"/>
                  <a:gd name="connsiteY167" fmla="*/ 2041355 h 3785488"/>
                  <a:gd name="connsiteX168" fmla="*/ 1583845 w 3557693"/>
                  <a:gd name="connsiteY168" fmla="*/ 2083628 h 3785488"/>
                  <a:gd name="connsiteX169" fmla="*/ 1744133 w 3557693"/>
                  <a:gd name="connsiteY169" fmla="*/ 2214075 h 3785488"/>
                  <a:gd name="connsiteX170" fmla="*/ 1794933 w 3557693"/>
                  <a:gd name="connsiteY170" fmla="*/ 2346155 h 3785488"/>
                  <a:gd name="connsiteX171" fmla="*/ 1805093 w 3557693"/>
                  <a:gd name="connsiteY171" fmla="*/ 2589995 h 3785488"/>
                  <a:gd name="connsiteX172" fmla="*/ 1784773 w 3557693"/>
                  <a:gd name="connsiteY172" fmla="*/ 2843995 h 3785488"/>
                  <a:gd name="connsiteX173" fmla="*/ 1733973 w 3557693"/>
                  <a:gd name="connsiteY173" fmla="*/ 3138635 h 3785488"/>
                  <a:gd name="connsiteX174" fmla="*/ 1683173 w 3557693"/>
                  <a:gd name="connsiteY174" fmla="*/ 3433275 h 3785488"/>
                  <a:gd name="connsiteX175" fmla="*/ 1632373 w 3557693"/>
                  <a:gd name="connsiteY175" fmla="*/ 3677115 h 3785488"/>
                  <a:gd name="connsiteX176" fmla="*/ 1825413 w 3557693"/>
                  <a:gd name="connsiteY176" fmla="*/ 3758395 h 3785488"/>
                  <a:gd name="connsiteX177" fmla="*/ 2120053 w 3557693"/>
                  <a:gd name="connsiteY177" fmla="*/ 3768555 h 3785488"/>
                  <a:gd name="connsiteX178" fmla="*/ 2191173 w 3557693"/>
                  <a:gd name="connsiteY178" fmla="*/ 3717755 h 3785488"/>
                  <a:gd name="connsiteX179" fmla="*/ 2181013 w 3557693"/>
                  <a:gd name="connsiteY179" fmla="*/ 3362155 h 3785488"/>
                  <a:gd name="connsiteX180" fmla="*/ 2159909 w 3557693"/>
                  <a:gd name="connsiteY180" fmla="*/ 2443668 h 3785488"/>
                  <a:gd name="connsiteX0" fmla="*/ 2159909 w 3557693"/>
                  <a:gd name="connsiteY0" fmla="*/ 2581864 h 3923684"/>
                  <a:gd name="connsiteX1" fmla="*/ 2303925 w 3557693"/>
                  <a:gd name="connsiteY1" fmla="*/ 2293832 h 3923684"/>
                  <a:gd name="connsiteX2" fmla="*/ 2628053 w 3557693"/>
                  <a:gd name="connsiteY2" fmla="*/ 2067791 h 3923684"/>
                  <a:gd name="connsiteX3" fmla="*/ 3014133 w 3557693"/>
                  <a:gd name="connsiteY3" fmla="*/ 1844271 h 3923684"/>
                  <a:gd name="connsiteX4" fmla="*/ 3288453 w 3557693"/>
                  <a:gd name="connsiteY4" fmla="*/ 1732511 h 3923684"/>
                  <a:gd name="connsiteX5" fmla="*/ 3471333 w 3557693"/>
                  <a:gd name="connsiteY5" fmla="*/ 1620751 h 3923684"/>
                  <a:gd name="connsiteX6" fmla="*/ 3552613 w 3557693"/>
                  <a:gd name="connsiteY6" fmla="*/ 1508991 h 3923684"/>
                  <a:gd name="connsiteX7" fmla="*/ 3501813 w 3557693"/>
                  <a:gd name="connsiteY7" fmla="*/ 1498831 h 3923684"/>
                  <a:gd name="connsiteX8" fmla="*/ 3430693 w 3557693"/>
                  <a:gd name="connsiteY8" fmla="*/ 1600431 h 3923684"/>
                  <a:gd name="connsiteX9" fmla="*/ 3237653 w 3557693"/>
                  <a:gd name="connsiteY9" fmla="*/ 1702031 h 3923684"/>
                  <a:gd name="connsiteX10" fmla="*/ 2922693 w 3557693"/>
                  <a:gd name="connsiteY10" fmla="*/ 1834111 h 3923684"/>
                  <a:gd name="connsiteX11" fmla="*/ 2892213 w 3557693"/>
                  <a:gd name="connsiteY11" fmla="*/ 1823951 h 3923684"/>
                  <a:gd name="connsiteX12" fmla="*/ 2922693 w 3557693"/>
                  <a:gd name="connsiteY12" fmla="*/ 1712191 h 3923684"/>
                  <a:gd name="connsiteX13" fmla="*/ 2983653 w 3557693"/>
                  <a:gd name="connsiteY13" fmla="*/ 1549631 h 3923684"/>
                  <a:gd name="connsiteX14" fmla="*/ 2983653 w 3557693"/>
                  <a:gd name="connsiteY14" fmla="*/ 1498831 h 3923684"/>
                  <a:gd name="connsiteX15" fmla="*/ 2932853 w 3557693"/>
                  <a:gd name="connsiteY15" fmla="*/ 1508991 h 3923684"/>
                  <a:gd name="connsiteX16" fmla="*/ 2902373 w 3557693"/>
                  <a:gd name="connsiteY16" fmla="*/ 1590271 h 3923684"/>
                  <a:gd name="connsiteX17" fmla="*/ 2821093 w 3557693"/>
                  <a:gd name="connsiteY17" fmla="*/ 1813791 h 3923684"/>
                  <a:gd name="connsiteX18" fmla="*/ 2790613 w 3557693"/>
                  <a:gd name="connsiteY18" fmla="*/ 1895071 h 3923684"/>
                  <a:gd name="connsiteX19" fmla="*/ 2591957 w 3557693"/>
                  <a:gd name="connsiteY19" fmla="*/ 2005800 h 3923684"/>
                  <a:gd name="connsiteX20" fmla="*/ 2374053 w 3557693"/>
                  <a:gd name="connsiteY20" fmla="*/ 2128751 h 3923684"/>
                  <a:gd name="connsiteX21" fmla="*/ 2231813 w 3557693"/>
                  <a:gd name="connsiteY21" fmla="*/ 2240511 h 3923684"/>
                  <a:gd name="connsiteX22" fmla="*/ 2313093 w 3557693"/>
                  <a:gd name="connsiteY22" fmla="*/ 1895071 h 3923684"/>
                  <a:gd name="connsiteX23" fmla="*/ 2384213 w 3557693"/>
                  <a:gd name="connsiteY23" fmla="*/ 1508991 h 3923684"/>
                  <a:gd name="connsiteX24" fmla="*/ 2597573 w 3557693"/>
                  <a:gd name="connsiteY24" fmla="*/ 1285471 h 3923684"/>
                  <a:gd name="connsiteX25" fmla="*/ 2668693 w 3557693"/>
                  <a:gd name="connsiteY25" fmla="*/ 1122911 h 3923684"/>
                  <a:gd name="connsiteX26" fmla="*/ 2628053 w 3557693"/>
                  <a:gd name="connsiteY26" fmla="*/ 1122911 h 3923684"/>
                  <a:gd name="connsiteX27" fmla="*/ 2567093 w 3557693"/>
                  <a:gd name="connsiteY27" fmla="*/ 1254991 h 3923684"/>
                  <a:gd name="connsiteX28" fmla="*/ 2414693 w 3557693"/>
                  <a:gd name="connsiteY28" fmla="*/ 1376911 h 3923684"/>
                  <a:gd name="connsiteX29" fmla="*/ 2465493 w 3557693"/>
                  <a:gd name="connsiteY29" fmla="*/ 1204191 h 3923684"/>
                  <a:gd name="connsiteX30" fmla="*/ 2546773 w 3557693"/>
                  <a:gd name="connsiteY30" fmla="*/ 909551 h 3923684"/>
                  <a:gd name="connsiteX31" fmla="*/ 2648373 w 3557693"/>
                  <a:gd name="connsiteY31" fmla="*/ 818111 h 3923684"/>
                  <a:gd name="connsiteX32" fmla="*/ 2729653 w 3557693"/>
                  <a:gd name="connsiteY32" fmla="*/ 726671 h 3923684"/>
                  <a:gd name="connsiteX33" fmla="*/ 2739813 w 3557693"/>
                  <a:gd name="connsiteY33" fmla="*/ 675871 h 3923684"/>
                  <a:gd name="connsiteX34" fmla="*/ 2699173 w 3557693"/>
                  <a:gd name="connsiteY34" fmla="*/ 696191 h 3923684"/>
                  <a:gd name="connsiteX35" fmla="*/ 2628053 w 3557693"/>
                  <a:gd name="connsiteY35" fmla="*/ 777471 h 3923684"/>
                  <a:gd name="connsiteX36" fmla="*/ 2567093 w 3557693"/>
                  <a:gd name="connsiteY36" fmla="*/ 807951 h 3923684"/>
                  <a:gd name="connsiteX37" fmla="*/ 2678853 w 3557693"/>
                  <a:gd name="connsiteY37" fmla="*/ 503151 h 3923684"/>
                  <a:gd name="connsiteX38" fmla="*/ 2729653 w 3557693"/>
                  <a:gd name="connsiteY38" fmla="*/ 269471 h 3923684"/>
                  <a:gd name="connsiteX39" fmla="*/ 2689013 w 3557693"/>
                  <a:gd name="connsiteY39" fmla="*/ 259311 h 3923684"/>
                  <a:gd name="connsiteX40" fmla="*/ 2668693 w 3557693"/>
                  <a:gd name="connsiteY40" fmla="*/ 371071 h 3923684"/>
                  <a:gd name="connsiteX41" fmla="*/ 2617893 w 3557693"/>
                  <a:gd name="connsiteY41" fmla="*/ 543791 h 3923684"/>
                  <a:gd name="connsiteX42" fmla="*/ 2597573 w 3557693"/>
                  <a:gd name="connsiteY42" fmla="*/ 543791 h 3923684"/>
                  <a:gd name="connsiteX43" fmla="*/ 2556933 w 3557693"/>
                  <a:gd name="connsiteY43" fmla="*/ 401551 h 3923684"/>
                  <a:gd name="connsiteX44" fmla="*/ 2526453 w 3557693"/>
                  <a:gd name="connsiteY44" fmla="*/ 310111 h 3923684"/>
                  <a:gd name="connsiteX45" fmla="*/ 2495973 w 3557693"/>
                  <a:gd name="connsiteY45" fmla="*/ 340591 h 3923684"/>
                  <a:gd name="connsiteX46" fmla="*/ 2516293 w 3557693"/>
                  <a:gd name="connsiteY46" fmla="*/ 401551 h 3923684"/>
                  <a:gd name="connsiteX47" fmla="*/ 2546773 w 3557693"/>
                  <a:gd name="connsiteY47" fmla="*/ 513311 h 3923684"/>
                  <a:gd name="connsiteX48" fmla="*/ 2567093 w 3557693"/>
                  <a:gd name="connsiteY48" fmla="*/ 604751 h 3923684"/>
                  <a:gd name="connsiteX49" fmla="*/ 2577253 w 3557693"/>
                  <a:gd name="connsiteY49" fmla="*/ 635231 h 3923684"/>
                  <a:gd name="connsiteX50" fmla="*/ 2495973 w 3557693"/>
                  <a:gd name="connsiteY50" fmla="*/ 868911 h 3923684"/>
                  <a:gd name="connsiteX51" fmla="*/ 2424853 w 3557693"/>
                  <a:gd name="connsiteY51" fmla="*/ 1122911 h 3923684"/>
                  <a:gd name="connsiteX52" fmla="*/ 2363893 w 3557693"/>
                  <a:gd name="connsiteY52" fmla="*/ 1092431 h 3923684"/>
                  <a:gd name="connsiteX53" fmla="*/ 2262293 w 3557693"/>
                  <a:gd name="connsiteY53" fmla="*/ 919711 h 3923684"/>
                  <a:gd name="connsiteX54" fmla="*/ 2221653 w 3557693"/>
                  <a:gd name="connsiteY54" fmla="*/ 838431 h 3923684"/>
                  <a:gd name="connsiteX55" fmla="*/ 2201333 w 3557693"/>
                  <a:gd name="connsiteY55" fmla="*/ 868911 h 3923684"/>
                  <a:gd name="connsiteX56" fmla="*/ 2241973 w 3557693"/>
                  <a:gd name="connsiteY56" fmla="*/ 970511 h 3923684"/>
                  <a:gd name="connsiteX57" fmla="*/ 2302933 w 3557693"/>
                  <a:gd name="connsiteY57" fmla="*/ 1082271 h 3923684"/>
                  <a:gd name="connsiteX58" fmla="*/ 2353733 w 3557693"/>
                  <a:gd name="connsiteY58" fmla="*/ 1163551 h 3923684"/>
                  <a:gd name="connsiteX59" fmla="*/ 2384213 w 3557693"/>
                  <a:gd name="connsiteY59" fmla="*/ 1194031 h 3923684"/>
                  <a:gd name="connsiteX60" fmla="*/ 2363893 w 3557693"/>
                  <a:gd name="connsiteY60" fmla="*/ 1305791 h 3923684"/>
                  <a:gd name="connsiteX61" fmla="*/ 2262293 w 3557693"/>
                  <a:gd name="connsiteY61" fmla="*/ 1651231 h 3923684"/>
                  <a:gd name="connsiteX62" fmla="*/ 2211493 w 3557693"/>
                  <a:gd name="connsiteY62" fmla="*/ 1905231 h 3923684"/>
                  <a:gd name="connsiteX63" fmla="*/ 2160693 w 3557693"/>
                  <a:gd name="connsiteY63" fmla="*/ 2047471 h 3923684"/>
                  <a:gd name="connsiteX64" fmla="*/ 2089573 w 3557693"/>
                  <a:gd name="connsiteY64" fmla="*/ 2067791 h 3923684"/>
                  <a:gd name="connsiteX65" fmla="*/ 2048933 w 3557693"/>
                  <a:gd name="connsiteY65" fmla="*/ 1915391 h 3923684"/>
                  <a:gd name="connsiteX66" fmla="*/ 1957493 w 3557693"/>
                  <a:gd name="connsiteY66" fmla="*/ 1580111 h 3923684"/>
                  <a:gd name="connsiteX67" fmla="*/ 1845733 w 3557693"/>
                  <a:gd name="connsiteY67" fmla="*/ 1122911 h 3923684"/>
                  <a:gd name="connsiteX68" fmla="*/ 1805093 w 3557693"/>
                  <a:gd name="connsiteY68" fmla="*/ 665711 h 3923684"/>
                  <a:gd name="connsiteX69" fmla="*/ 1872208 w 3557693"/>
                  <a:gd name="connsiteY69" fmla="*/ 84815 h 3923684"/>
                  <a:gd name="connsiteX70" fmla="*/ 1800200 w 3557693"/>
                  <a:gd name="connsiteY70" fmla="*/ 156823 h 3923684"/>
                  <a:gd name="connsiteX71" fmla="*/ 1764453 w 3557693"/>
                  <a:gd name="connsiteY71" fmla="*/ 594591 h 3923684"/>
                  <a:gd name="connsiteX72" fmla="*/ 1764453 w 3557693"/>
                  <a:gd name="connsiteY72" fmla="*/ 787631 h 3923684"/>
                  <a:gd name="connsiteX73" fmla="*/ 1774613 w 3557693"/>
                  <a:gd name="connsiteY73" fmla="*/ 899391 h 3923684"/>
                  <a:gd name="connsiteX74" fmla="*/ 1733973 w 3557693"/>
                  <a:gd name="connsiteY74" fmla="*/ 838431 h 3923684"/>
                  <a:gd name="connsiteX75" fmla="*/ 1622213 w 3557693"/>
                  <a:gd name="connsiteY75" fmla="*/ 635231 h 3923684"/>
                  <a:gd name="connsiteX76" fmla="*/ 1571413 w 3557693"/>
                  <a:gd name="connsiteY76" fmla="*/ 371071 h 3923684"/>
                  <a:gd name="connsiteX77" fmla="*/ 1540933 w 3557693"/>
                  <a:gd name="connsiteY77" fmla="*/ 289791 h 3923684"/>
                  <a:gd name="connsiteX78" fmla="*/ 1520613 w 3557693"/>
                  <a:gd name="connsiteY78" fmla="*/ 350751 h 3923684"/>
                  <a:gd name="connsiteX79" fmla="*/ 1551093 w 3557693"/>
                  <a:gd name="connsiteY79" fmla="*/ 594591 h 3923684"/>
                  <a:gd name="connsiteX80" fmla="*/ 1571413 w 3557693"/>
                  <a:gd name="connsiteY80" fmla="*/ 655551 h 3923684"/>
                  <a:gd name="connsiteX81" fmla="*/ 1540933 w 3557693"/>
                  <a:gd name="connsiteY81" fmla="*/ 645391 h 3923684"/>
                  <a:gd name="connsiteX82" fmla="*/ 1439333 w 3557693"/>
                  <a:gd name="connsiteY82" fmla="*/ 564111 h 3923684"/>
                  <a:gd name="connsiteX83" fmla="*/ 1327573 w 3557693"/>
                  <a:gd name="connsiteY83" fmla="*/ 503151 h 3923684"/>
                  <a:gd name="connsiteX84" fmla="*/ 1317413 w 3557693"/>
                  <a:gd name="connsiteY84" fmla="*/ 533631 h 3923684"/>
                  <a:gd name="connsiteX85" fmla="*/ 1429173 w 3557693"/>
                  <a:gd name="connsiteY85" fmla="*/ 625071 h 3923684"/>
                  <a:gd name="connsiteX86" fmla="*/ 1571413 w 3557693"/>
                  <a:gd name="connsiteY86" fmla="*/ 706351 h 3923684"/>
                  <a:gd name="connsiteX87" fmla="*/ 1601893 w 3557693"/>
                  <a:gd name="connsiteY87" fmla="*/ 726671 h 3923684"/>
                  <a:gd name="connsiteX88" fmla="*/ 1683173 w 3557693"/>
                  <a:gd name="connsiteY88" fmla="*/ 858751 h 3923684"/>
                  <a:gd name="connsiteX89" fmla="*/ 1764453 w 3557693"/>
                  <a:gd name="connsiteY89" fmla="*/ 960351 h 3923684"/>
                  <a:gd name="connsiteX90" fmla="*/ 1784773 w 3557693"/>
                  <a:gd name="connsiteY90" fmla="*/ 1072111 h 3923684"/>
                  <a:gd name="connsiteX91" fmla="*/ 1815253 w 3557693"/>
                  <a:gd name="connsiteY91" fmla="*/ 1265151 h 3923684"/>
                  <a:gd name="connsiteX92" fmla="*/ 1876213 w 3557693"/>
                  <a:gd name="connsiteY92" fmla="*/ 1539471 h 3923684"/>
                  <a:gd name="connsiteX93" fmla="*/ 1855893 w 3557693"/>
                  <a:gd name="connsiteY93" fmla="*/ 1539471 h 3923684"/>
                  <a:gd name="connsiteX94" fmla="*/ 1591733 w 3557693"/>
                  <a:gd name="connsiteY94" fmla="*/ 1366751 h 3923684"/>
                  <a:gd name="connsiteX95" fmla="*/ 1408853 w 3557693"/>
                  <a:gd name="connsiteY95" fmla="*/ 1143231 h 3923684"/>
                  <a:gd name="connsiteX96" fmla="*/ 1327573 w 3557693"/>
                  <a:gd name="connsiteY96" fmla="*/ 1011151 h 3923684"/>
                  <a:gd name="connsiteX97" fmla="*/ 1307253 w 3557693"/>
                  <a:gd name="connsiteY97" fmla="*/ 848591 h 3923684"/>
                  <a:gd name="connsiteX98" fmla="*/ 1286933 w 3557693"/>
                  <a:gd name="connsiteY98" fmla="*/ 818111 h 3923684"/>
                  <a:gd name="connsiteX99" fmla="*/ 1256453 w 3557693"/>
                  <a:gd name="connsiteY99" fmla="*/ 899391 h 3923684"/>
                  <a:gd name="connsiteX100" fmla="*/ 1266613 w 3557693"/>
                  <a:gd name="connsiteY100" fmla="*/ 1000991 h 3923684"/>
                  <a:gd name="connsiteX101" fmla="*/ 1185333 w 3557693"/>
                  <a:gd name="connsiteY101" fmla="*/ 919711 h 3923684"/>
                  <a:gd name="connsiteX102" fmla="*/ 1012613 w 3557693"/>
                  <a:gd name="connsiteY102" fmla="*/ 736831 h 3923684"/>
                  <a:gd name="connsiteX103" fmla="*/ 941493 w 3557693"/>
                  <a:gd name="connsiteY103" fmla="*/ 604751 h 3923684"/>
                  <a:gd name="connsiteX104" fmla="*/ 890693 w 3557693"/>
                  <a:gd name="connsiteY104" fmla="*/ 523471 h 3923684"/>
                  <a:gd name="connsiteX105" fmla="*/ 860213 w 3557693"/>
                  <a:gd name="connsiteY105" fmla="*/ 523471 h 3923684"/>
                  <a:gd name="connsiteX106" fmla="*/ 880533 w 3557693"/>
                  <a:gd name="connsiteY106" fmla="*/ 594591 h 3923684"/>
                  <a:gd name="connsiteX107" fmla="*/ 982133 w 3557693"/>
                  <a:gd name="connsiteY107" fmla="*/ 777471 h 3923684"/>
                  <a:gd name="connsiteX108" fmla="*/ 1083733 w 3557693"/>
                  <a:gd name="connsiteY108" fmla="*/ 879071 h 3923684"/>
                  <a:gd name="connsiteX109" fmla="*/ 1012613 w 3557693"/>
                  <a:gd name="connsiteY109" fmla="*/ 879071 h 3923684"/>
                  <a:gd name="connsiteX110" fmla="*/ 850053 w 3557693"/>
                  <a:gd name="connsiteY110" fmla="*/ 807951 h 3923684"/>
                  <a:gd name="connsiteX111" fmla="*/ 829733 w 3557693"/>
                  <a:gd name="connsiteY111" fmla="*/ 828271 h 3923684"/>
                  <a:gd name="connsiteX112" fmla="*/ 921173 w 3557693"/>
                  <a:gd name="connsiteY112" fmla="*/ 879071 h 3923684"/>
                  <a:gd name="connsiteX113" fmla="*/ 1073573 w 3557693"/>
                  <a:gd name="connsiteY113" fmla="*/ 940031 h 3923684"/>
                  <a:gd name="connsiteX114" fmla="*/ 1124373 w 3557693"/>
                  <a:gd name="connsiteY114" fmla="*/ 950191 h 3923684"/>
                  <a:gd name="connsiteX115" fmla="*/ 1246293 w 3557693"/>
                  <a:gd name="connsiteY115" fmla="*/ 1051791 h 3923684"/>
                  <a:gd name="connsiteX116" fmla="*/ 1286933 w 3557693"/>
                  <a:gd name="connsiteY116" fmla="*/ 1082271 h 3923684"/>
                  <a:gd name="connsiteX117" fmla="*/ 1398693 w 3557693"/>
                  <a:gd name="connsiteY117" fmla="*/ 1214351 h 3923684"/>
                  <a:gd name="connsiteX118" fmla="*/ 1500293 w 3557693"/>
                  <a:gd name="connsiteY118" fmla="*/ 1346431 h 3923684"/>
                  <a:gd name="connsiteX119" fmla="*/ 1683173 w 3557693"/>
                  <a:gd name="connsiteY119" fmla="*/ 1519151 h 3923684"/>
                  <a:gd name="connsiteX120" fmla="*/ 1845733 w 3557693"/>
                  <a:gd name="connsiteY120" fmla="*/ 1651231 h 3923684"/>
                  <a:gd name="connsiteX121" fmla="*/ 1866053 w 3557693"/>
                  <a:gd name="connsiteY121" fmla="*/ 1702031 h 3923684"/>
                  <a:gd name="connsiteX122" fmla="*/ 1886373 w 3557693"/>
                  <a:gd name="connsiteY122" fmla="*/ 1854431 h 3923684"/>
                  <a:gd name="connsiteX123" fmla="*/ 1896533 w 3557693"/>
                  <a:gd name="connsiteY123" fmla="*/ 1945871 h 3923684"/>
                  <a:gd name="connsiteX124" fmla="*/ 1886373 w 3557693"/>
                  <a:gd name="connsiteY124" fmla="*/ 2108431 h 3923684"/>
                  <a:gd name="connsiteX125" fmla="*/ 1774613 w 3557693"/>
                  <a:gd name="connsiteY125" fmla="*/ 2057631 h 3923684"/>
                  <a:gd name="connsiteX126" fmla="*/ 1500293 w 3557693"/>
                  <a:gd name="connsiteY126" fmla="*/ 2006831 h 3923684"/>
                  <a:gd name="connsiteX127" fmla="*/ 1256453 w 3557693"/>
                  <a:gd name="connsiteY127" fmla="*/ 1935711 h 3923684"/>
                  <a:gd name="connsiteX128" fmla="*/ 900853 w 3557693"/>
                  <a:gd name="connsiteY128" fmla="*/ 1803631 h 3923684"/>
                  <a:gd name="connsiteX129" fmla="*/ 667173 w 3557693"/>
                  <a:gd name="connsiteY129" fmla="*/ 1569951 h 3923684"/>
                  <a:gd name="connsiteX130" fmla="*/ 514773 w 3557693"/>
                  <a:gd name="connsiteY130" fmla="*/ 1366751 h 3923684"/>
                  <a:gd name="connsiteX131" fmla="*/ 423333 w 3557693"/>
                  <a:gd name="connsiteY131" fmla="*/ 1265151 h 3923684"/>
                  <a:gd name="connsiteX132" fmla="*/ 362373 w 3557693"/>
                  <a:gd name="connsiteY132" fmla="*/ 1275311 h 3923684"/>
                  <a:gd name="connsiteX133" fmla="*/ 443653 w 3557693"/>
                  <a:gd name="connsiteY133" fmla="*/ 1366751 h 3923684"/>
                  <a:gd name="connsiteX134" fmla="*/ 565573 w 3557693"/>
                  <a:gd name="connsiteY134" fmla="*/ 1549631 h 3923684"/>
                  <a:gd name="connsiteX135" fmla="*/ 626533 w 3557693"/>
                  <a:gd name="connsiteY135" fmla="*/ 1630911 h 3923684"/>
                  <a:gd name="connsiteX136" fmla="*/ 555413 w 3557693"/>
                  <a:gd name="connsiteY136" fmla="*/ 1620751 h 3923684"/>
                  <a:gd name="connsiteX137" fmla="*/ 382693 w 3557693"/>
                  <a:gd name="connsiteY137" fmla="*/ 1529311 h 3923684"/>
                  <a:gd name="connsiteX138" fmla="*/ 209973 w 3557693"/>
                  <a:gd name="connsiteY138" fmla="*/ 1407391 h 3923684"/>
                  <a:gd name="connsiteX139" fmla="*/ 47413 w 3557693"/>
                  <a:gd name="connsiteY139" fmla="*/ 1275311 h 3923684"/>
                  <a:gd name="connsiteX140" fmla="*/ 6773 w 3557693"/>
                  <a:gd name="connsiteY140" fmla="*/ 1285471 h 3923684"/>
                  <a:gd name="connsiteX141" fmla="*/ 88053 w 3557693"/>
                  <a:gd name="connsiteY141" fmla="*/ 1356591 h 3923684"/>
                  <a:gd name="connsiteX142" fmla="*/ 362373 w 3557693"/>
                  <a:gd name="connsiteY142" fmla="*/ 1580111 h 3923684"/>
                  <a:gd name="connsiteX143" fmla="*/ 606213 w 3557693"/>
                  <a:gd name="connsiteY143" fmla="*/ 1691871 h 3923684"/>
                  <a:gd name="connsiteX144" fmla="*/ 707813 w 3557693"/>
                  <a:gd name="connsiteY144" fmla="*/ 1712191 h 3923684"/>
                  <a:gd name="connsiteX145" fmla="*/ 758613 w 3557693"/>
                  <a:gd name="connsiteY145" fmla="*/ 1773151 h 3923684"/>
                  <a:gd name="connsiteX146" fmla="*/ 819573 w 3557693"/>
                  <a:gd name="connsiteY146" fmla="*/ 1823951 h 3923684"/>
                  <a:gd name="connsiteX147" fmla="*/ 911013 w 3557693"/>
                  <a:gd name="connsiteY147" fmla="*/ 1874751 h 3923684"/>
                  <a:gd name="connsiteX148" fmla="*/ 1236133 w 3557693"/>
                  <a:gd name="connsiteY148" fmla="*/ 1996671 h 3923684"/>
                  <a:gd name="connsiteX149" fmla="*/ 1540933 w 3557693"/>
                  <a:gd name="connsiteY149" fmla="*/ 2108431 h 3923684"/>
                  <a:gd name="connsiteX150" fmla="*/ 1652693 w 3557693"/>
                  <a:gd name="connsiteY150" fmla="*/ 2179551 h 3923684"/>
                  <a:gd name="connsiteX151" fmla="*/ 1469813 w 3557693"/>
                  <a:gd name="connsiteY151" fmla="*/ 2149071 h 3923684"/>
                  <a:gd name="connsiteX152" fmla="*/ 1286933 w 3557693"/>
                  <a:gd name="connsiteY152" fmla="*/ 2149071 h 3923684"/>
                  <a:gd name="connsiteX153" fmla="*/ 1053253 w 3557693"/>
                  <a:gd name="connsiteY153" fmla="*/ 2128751 h 3923684"/>
                  <a:gd name="connsiteX154" fmla="*/ 809413 w 3557693"/>
                  <a:gd name="connsiteY154" fmla="*/ 2057631 h 3923684"/>
                  <a:gd name="connsiteX155" fmla="*/ 545253 w 3557693"/>
                  <a:gd name="connsiteY155" fmla="*/ 1966191 h 3923684"/>
                  <a:gd name="connsiteX156" fmla="*/ 514773 w 3557693"/>
                  <a:gd name="connsiteY156" fmla="*/ 1956031 h 3923684"/>
                  <a:gd name="connsiteX157" fmla="*/ 382693 w 3557693"/>
                  <a:gd name="connsiteY157" fmla="*/ 1864591 h 3923684"/>
                  <a:gd name="connsiteX158" fmla="*/ 342053 w 3557693"/>
                  <a:gd name="connsiteY158" fmla="*/ 1874751 h 3923684"/>
                  <a:gd name="connsiteX159" fmla="*/ 474133 w 3557693"/>
                  <a:gd name="connsiteY159" fmla="*/ 1996671 h 3923684"/>
                  <a:gd name="connsiteX160" fmla="*/ 728133 w 3557693"/>
                  <a:gd name="connsiteY160" fmla="*/ 2077951 h 3923684"/>
                  <a:gd name="connsiteX161" fmla="*/ 606213 w 3557693"/>
                  <a:gd name="connsiteY161" fmla="*/ 2077951 h 3923684"/>
                  <a:gd name="connsiteX162" fmla="*/ 474133 w 3557693"/>
                  <a:gd name="connsiteY162" fmla="*/ 2067791 h 3923684"/>
                  <a:gd name="connsiteX163" fmla="*/ 474133 w 3557693"/>
                  <a:gd name="connsiteY163" fmla="*/ 2118591 h 3923684"/>
                  <a:gd name="connsiteX164" fmla="*/ 585893 w 3557693"/>
                  <a:gd name="connsiteY164" fmla="*/ 2118591 h 3923684"/>
                  <a:gd name="connsiteX165" fmla="*/ 789093 w 3557693"/>
                  <a:gd name="connsiteY165" fmla="*/ 2118591 h 3923684"/>
                  <a:gd name="connsiteX166" fmla="*/ 992293 w 3557693"/>
                  <a:gd name="connsiteY166" fmla="*/ 2159231 h 3923684"/>
                  <a:gd name="connsiteX167" fmla="*/ 1266613 w 3557693"/>
                  <a:gd name="connsiteY167" fmla="*/ 2179551 h 3923684"/>
                  <a:gd name="connsiteX168" fmla="*/ 1583845 w 3557693"/>
                  <a:gd name="connsiteY168" fmla="*/ 2221824 h 3923684"/>
                  <a:gd name="connsiteX169" fmla="*/ 1744133 w 3557693"/>
                  <a:gd name="connsiteY169" fmla="*/ 2352271 h 3923684"/>
                  <a:gd name="connsiteX170" fmla="*/ 1794933 w 3557693"/>
                  <a:gd name="connsiteY170" fmla="*/ 2484351 h 3923684"/>
                  <a:gd name="connsiteX171" fmla="*/ 1805093 w 3557693"/>
                  <a:gd name="connsiteY171" fmla="*/ 2728191 h 3923684"/>
                  <a:gd name="connsiteX172" fmla="*/ 1784773 w 3557693"/>
                  <a:gd name="connsiteY172" fmla="*/ 2982191 h 3923684"/>
                  <a:gd name="connsiteX173" fmla="*/ 1733973 w 3557693"/>
                  <a:gd name="connsiteY173" fmla="*/ 3276831 h 3923684"/>
                  <a:gd name="connsiteX174" fmla="*/ 1683173 w 3557693"/>
                  <a:gd name="connsiteY174" fmla="*/ 3571471 h 3923684"/>
                  <a:gd name="connsiteX175" fmla="*/ 1632373 w 3557693"/>
                  <a:gd name="connsiteY175" fmla="*/ 3815311 h 3923684"/>
                  <a:gd name="connsiteX176" fmla="*/ 1825413 w 3557693"/>
                  <a:gd name="connsiteY176" fmla="*/ 3896591 h 3923684"/>
                  <a:gd name="connsiteX177" fmla="*/ 2120053 w 3557693"/>
                  <a:gd name="connsiteY177" fmla="*/ 3906751 h 3923684"/>
                  <a:gd name="connsiteX178" fmla="*/ 2191173 w 3557693"/>
                  <a:gd name="connsiteY178" fmla="*/ 3855951 h 3923684"/>
                  <a:gd name="connsiteX179" fmla="*/ 2181013 w 3557693"/>
                  <a:gd name="connsiteY179" fmla="*/ 3500351 h 3923684"/>
                  <a:gd name="connsiteX180" fmla="*/ 2159909 w 3557693"/>
                  <a:gd name="connsiteY180" fmla="*/ 2581864 h 3923684"/>
                  <a:gd name="connsiteX0" fmla="*/ 2159909 w 3557693"/>
                  <a:gd name="connsiteY0" fmla="*/ 2581864 h 3923684"/>
                  <a:gd name="connsiteX1" fmla="*/ 2303925 w 3557693"/>
                  <a:gd name="connsiteY1" fmla="*/ 2293832 h 3923684"/>
                  <a:gd name="connsiteX2" fmla="*/ 2628053 w 3557693"/>
                  <a:gd name="connsiteY2" fmla="*/ 2067791 h 3923684"/>
                  <a:gd name="connsiteX3" fmla="*/ 3014133 w 3557693"/>
                  <a:gd name="connsiteY3" fmla="*/ 1844271 h 3923684"/>
                  <a:gd name="connsiteX4" fmla="*/ 3288453 w 3557693"/>
                  <a:gd name="connsiteY4" fmla="*/ 1732511 h 3923684"/>
                  <a:gd name="connsiteX5" fmla="*/ 3471333 w 3557693"/>
                  <a:gd name="connsiteY5" fmla="*/ 1620751 h 3923684"/>
                  <a:gd name="connsiteX6" fmla="*/ 3552613 w 3557693"/>
                  <a:gd name="connsiteY6" fmla="*/ 1508991 h 3923684"/>
                  <a:gd name="connsiteX7" fmla="*/ 3501813 w 3557693"/>
                  <a:gd name="connsiteY7" fmla="*/ 1498831 h 3923684"/>
                  <a:gd name="connsiteX8" fmla="*/ 3430693 w 3557693"/>
                  <a:gd name="connsiteY8" fmla="*/ 1600431 h 3923684"/>
                  <a:gd name="connsiteX9" fmla="*/ 3237653 w 3557693"/>
                  <a:gd name="connsiteY9" fmla="*/ 1702031 h 3923684"/>
                  <a:gd name="connsiteX10" fmla="*/ 2922693 w 3557693"/>
                  <a:gd name="connsiteY10" fmla="*/ 1834111 h 3923684"/>
                  <a:gd name="connsiteX11" fmla="*/ 2892213 w 3557693"/>
                  <a:gd name="connsiteY11" fmla="*/ 1823951 h 3923684"/>
                  <a:gd name="connsiteX12" fmla="*/ 2922693 w 3557693"/>
                  <a:gd name="connsiteY12" fmla="*/ 1712191 h 3923684"/>
                  <a:gd name="connsiteX13" fmla="*/ 2983653 w 3557693"/>
                  <a:gd name="connsiteY13" fmla="*/ 1549631 h 3923684"/>
                  <a:gd name="connsiteX14" fmla="*/ 2983653 w 3557693"/>
                  <a:gd name="connsiteY14" fmla="*/ 1498831 h 3923684"/>
                  <a:gd name="connsiteX15" fmla="*/ 2932853 w 3557693"/>
                  <a:gd name="connsiteY15" fmla="*/ 1508991 h 3923684"/>
                  <a:gd name="connsiteX16" fmla="*/ 2902373 w 3557693"/>
                  <a:gd name="connsiteY16" fmla="*/ 1590271 h 3923684"/>
                  <a:gd name="connsiteX17" fmla="*/ 2821093 w 3557693"/>
                  <a:gd name="connsiteY17" fmla="*/ 1813791 h 3923684"/>
                  <a:gd name="connsiteX18" fmla="*/ 2790613 w 3557693"/>
                  <a:gd name="connsiteY18" fmla="*/ 1895071 h 3923684"/>
                  <a:gd name="connsiteX19" fmla="*/ 2591957 w 3557693"/>
                  <a:gd name="connsiteY19" fmla="*/ 2005800 h 3923684"/>
                  <a:gd name="connsiteX20" fmla="*/ 2374053 w 3557693"/>
                  <a:gd name="connsiteY20" fmla="*/ 2128751 h 3923684"/>
                  <a:gd name="connsiteX21" fmla="*/ 2231813 w 3557693"/>
                  <a:gd name="connsiteY21" fmla="*/ 2240511 h 3923684"/>
                  <a:gd name="connsiteX22" fmla="*/ 2313093 w 3557693"/>
                  <a:gd name="connsiteY22" fmla="*/ 1895071 h 3923684"/>
                  <a:gd name="connsiteX23" fmla="*/ 2384213 w 3557693"/>
                  <a:gd name="connsiteY23" fmla="*/ 1508991 h 3923684"/>
                  <a:gd name="connsiteX24" fmla="*/ 2597573 w 3557693"/>
                  <a:gd name="connsiteY24" fmla="*/ 1285471 h 3923684"/>
                  <a:gd name="connsiteX25" fmla="*/ 2668693 w 3557693"/>
                  <a:gd name="connsiteY25" fmla="*/ 1122911 h 3923684"/>
                  <a:gd name="connsiteX26" fmla="*/ 2628053 w 3557693"/>
                  <a:gd name="connsiteY26" fmla="*/ 1122911 h 3923684"/>
                  <a:gd name="connsiteX27" fmla="*/ 2567093 w 3557693"/>
                  <a:gd name="connsiteY27" fmla="*/ 1254991 h 3923684"/>
                  <a:gd name="connsiteX28" fmla="*/ 2414693 w 3557693"/>
                  <a:gd name="connsiteY28" fmla="*/ 1376911 h 3923684"/>
                  <a:gd name="connsiteX29" fmla="*/ 2465493 w 3557693"/>
                  <a:gd name="connsiteY29" fmla="*/ 1204191 h 3923684"/>
                  <a:gd name="connsiteX30" fmla="*/ 2546773 w 3557693"/>
                  <a:gd name="connsiteY30" fmla="*/ 909551 h 3923684"/>
                  <a:gd name="connsiteX31" fmla="*/ 2648373 w 3557693"/>
                  <a:gd name="connsiteY31" fmla="*/ 818111 h 3923684"/>
                  <a:gd name="connsiteX32" fmla="*/ 2729653 w 3557693"/>
                  <a:gd name="connsiteY32" fmla="*/ 726671 h 3923684"/>
                  <a:gd name="connsiteX33" fmla="*/ 2739813 w 3557693"/>
                  <a:gd name="connsiteY33" fmla="*/ 675871 h 3923684"/>
                  <a:gd name="connsiteX34" fmla="*/ 2699173 w 3557693"/>
                  <a:gd name="connsiteY34" fmla="*/ 696191 h 3923684"/>
                  <a:gd name="connsiteX35" fmla="*/ 2628053 w 3557693"/>
                  <a:gd name="connsiteY35" fmla="*/ 777471 h 3923684"/>
                  <a:gd name="connsiteX36" fmla="*/ 2567093 w 3557693"/>
                  <a:gd name="connsiteY36" fmla="*/ 807951 h 3923684"/>
                  <a:gd name="connsiteX37" fmla="*/ 2678853 w 3557693"/>
                  <a:gd name="connsiteY37" fmla="*/ 503151 h 3923684"/>
                  <a:gd name="connsiteX38" fmla="*/ 2729653 w 3557693"/>
                  <a:gd name="connsiteY38" fmla="*/ 269471 h 3923684"/>
                  <a:gd name="connsiteX39" fmla="*/ 2689013 w 3557693"/>
                  <a:gd name="connsiteY39" fmla="*/ 259311 h 3923684"/>
                  <a:gd name="connsiteX40" fmla="*/ 2668693 w 3557693"/>
                  <a:gd name="connsiteY40" fmla="*/ 371071 h 3923684"/>
                  <a:gd name="connsiteX41" fmla="*/ 2617893 w 3557693"/>
                  <a:gd name="connsiteY41" fmla="*/ 543791 h 3923684"/>
                  <a:gd name="connsiteX42" fmla="*/ 2597573 w 3557693"/>
                  <a:gd name="connsiteY42" fmla="*/ 543791 h 3923684"/>
                  <a:gd name="connsiteX43" fmla="*/ 2556933 w 3557693"/>
                  <a:gd name="connsiteY43" fmla="*/ 401551 h 3923684"/>
                  <a:gd name="connsiteX44" fmla="*/ 2526453 w 3557693"/>
                  <a:gd name="connsiteY44" fmla="*/ 310111 h 3923684"/>
                  <a:gd name="connsiteX45" fmla="*/ 2495973 w 3557693"/>
                  <a:gd name="connsiteY45" fmla="*/ 340591 h 3923684"/>
                  <a:gd name="connsiteX46" fmla="*/ 2516293 w 3557693"/>
                  <a:gd name="connsiteY46" fmla="*/ 401551 h 3923684"/>
                  <a:gd name="connsiteX47" fmla="*/ 2546773 w 3557693"/>
                  <a:gd name="connsiteY47" fmla="*/ 513311 h 3923684"/>
                  <a:gd name="connsiteX48" fmla="*/ 2567093 w 3557693"/>
                  <a:gd name="connsiteY48" fmla="*/ 604751 h 3923684"/>
                  <a:gd name="connsiteX49" fmla="*/ 2577253 w 3557693"/>
                  <a:gd name="connsiteY49" fmla="*/ 635231 h 3923684"/>
                  <a:gd name="connsiteX50" fmla="*/ 2495973 w 3557693"/>
                  <a:gd name="connsiteY50" fmla="*/ 868911 h 3923684"/>
                  <a:gd name="connsiteX51" fmla="*/ 2424853 w 3557693"/>
                  <a:gd name="connsiteY51" fmla="*/ 1122911 h 3923684"/>
                  <a:gd name="connsiteX52" fmla="*/ 2363893 w 3557693"/>
                  <a:gd name="connsiteY52" fmla="*/ 1092431 h 3923684"/>
                  <a:gd name="connsiteX53" fmla="*/ 2262293 w 3557693"/>
                  <a:gd name="connsiteY53" fmla="*/ 919711 h 3923684"/>
                  <a:gd name="connsiteX54" fmla="*/ 2221653 w 3557693"/>
                  <a:gd name="connsiteY54" fmla="*/ 838431 h 3923684"/>
                  <a:gd name="connsiteX55" fmla="*/ 2201333 w 3557693"/>
                  <a:gd name="connsiteY55" fmla="*/ 868911 h 3923684"/>
                  <a:gd name="connsiteX56" fmla="*/ 2241973 w 3557693"/>
                  <a:gd name="connsiteY56" fmla="*/ 970511 h 3923684"/>
                  <a:gd name="connsiteX57" fmla="*/ 2302933 w 3557693"/>
                  <a:gd name="connsiteY57" fmla="*/ 1082271 h 3923684"/>
                  <a:gd name="connsiteX58" fmla="*/ 2353733 w 3557693"/>
                  <a:gd name="connsiteY58" fmla="*/ 1163551 h 3923684"/>
                  <a:gd name="connsiteX59" fmla="*/ 2384213 w 3557693"/>
                  <a:gd name="connsiteY59" fmla="*/ 1194031 h 3923684"/>
                  <a:gd name="connsiteX60" fmla="*/ 2363893 w 3557693"/>
                  <a:gd name="connsiteY60" fmla="*/ 1305791 h 3923684"/>
                  <a:gd name="connsiteX61" fmla="*/ 2262293 w 3557693"/>
                  <a:gd name="connsiteY61" fmla="*/ 1651231 h 3923684"/>
                  <a:gd name="connsiteX62" fmla="*/ 2211493 w 3557693"/>
                  <a:gd name="connsiteY62" fmla="*/ 1905231 h 3923684"/>
                  <a:gd name="connsiteX63" fmla="*/ 2160693 w 3557693"/>
                  <a:gd name="connsiteY63" fmla="*/ 2047471 h 3923684"/>
                  <a:gd name="connsiteX64" fmla="*/ 2089573 w 3557693"/>
                  <a:gd name="connsiteY64" fmla="*/ 2067791 h 3923684"/>
                  <a:gd name="connsiteX65" fmla="*/ 2048933 w 3557693"/>
                  <a:gd name="connsiteY65" fmla="*/ 1915391 h 3923684"/>
                  <a:gd name="connsiteX66" fmla="*/ 1957493 w 3557693"/>
                  <a:gd name="connsiteY66" fmla="*/ 1580111 h 3923684"/>
                  <a:gd name="connsiteX67" fmla="*/ 1845733 w 3557693"/>
                  <a:gd name="connsiteY67" fmla="*/ 1122911 h 3923684"/>
                  <a:gd name="connsiteX68" fmla="*/ 1805093 w 3557693"/>
                  <a:gd name="connsiteY68" fmla="*/ 665711 h 3923684"/>
                  <a:gd name="connsiteX69" fmla="*/ 1872208 w 3557693"/>
                  <a:gd name="connsiteY69" fmla="*/ 84815 h 3923684"/>
                  <a:gd name="connsiteX70" fmla="*/ 1800200 w 3557693"/>
                  <a:gd name="connsiteY70" fmla="*/ 156823 h 3923684"/>
                  <a:gd name="connsiteX71" fmla="*/ 1764453 w 3557693"/>
                  <a:gd name="connsiteY71" fmla="*/ 594591 h 3923684"/>
                  <a:gd name="connsiteX72" fmla="*/ 1764453 w 3557693"/>
                  <a:gd name="connsiteY72" fmla="*/ 787631 h 3923684"/>
                  <a:gd name="connsiteX73" fmla="*/ 1774613 w 3557693"/>
                  <a:gd name="connsiteY73" fmla="*/ 899391 h 3923684"/>
                  <a:gd name="connsiteX74" fmla="*/ 1733973 w 3557693"/>
                  <a:gd name="connsiteY74" fmla="*/ 838431 h 3923684"/>
                  <a:gd name="connsiteX75" fmla="*/ 1622213 w 3557693"/>
                  <a:gd name="connsiteY75" fmla="*/ 635231 h 3923684"/>
                  <a:gd name="connsiteX76" fmla="*/ 1571413 w 3557693"/>
                  <a:gd name="connsiteY76" fmla="*/ 371071 h 3923684"/>
                  <a:gd name="connsiteX77" fmla="*/ 1540933 w 3557693"/>
                  <a:gd name="connsiteY77" fmla="*/ 289791 h 3923684"/>
                  <a:gd name="connsiteX78" fmla="*/ 1520613 w 3557693"/>
                  <a:gd name="connsiteY78" fmla="*/ 350751 h 3923684"/>
                  <a:gd name="connsiteX79" fmla="*/ 1551093 w 3557693"/>
                  <a:gd name="connsiteY79" fmla="*/ 594591 h 3923684"/>
                  <a:gd name="connsiteX80" fmla="*/ 1571413 w 3557693"/>
                  <a:gd name="connsiteY80" fmla="*/ 655551 h 3923684"/>
                  <a:gd name="connsiteX81" fmla="*/ 1540933 w 3557693"/>
                  <a:gd name="connsiteY81" fmla="*/ 645391 h 3923684"/>
                  <a:gd name="connsiteX82" fmla="*/ 1439333 w 3557693"/>
                  <a:gd name="connsiteY82" fmla="*/ 564111 h 3923684"/>
                  <a:gd name="connsiteX83" fmla="*/ 1327573 w 3557693"/>
                  <a:gd name="connsiteY83" fmla="*/ 503151 h 3923684"/>
                  <a:gd name="connsiteX84" fmla="*/ 1317413 w 3557693"/>
                  <a:gd name="connsiteY84" fmla="*/ 533631 h 3923684"/>
                  <a:gd name="connsiteX85" fmla="*/ 1429173 w 3557693"/>
                  <a:gd name="connsiteY85" fmla="*/ 625071 h 3923684"/>
                  <a:gd name="connsiteX86" fmla="*/ 1571413 w 3557693"/>
                  <a:gd name="connsiteY86" fmla="*/ 706351 h 3923684"/>
                  <a:gd name="connsiteX87" fmla="*/ 1601893 w 3557693"/>
                  <a:gd name="connsiteY87" fmla="*/ 726671 h 3923684"/>
                  <a:gd name="connsiteX88" fmla="*/ 1683173 w 3557693"/>
                  <a:gd name="connsiteY88" fmla="*/ 858751 h 3923684"/>
                  <a:gd name="connsiteX89" fmla="*/ 1764453 w 3557693"/>
                  <a:gd name="connsiteY89" fmla="*/ 960351 h 3923684"/>
                  <a:gd name="connsiteX90" fmla="*/ 1784773 w 3557693"/>
                  <a:gd name="connsiteY90" fmla="*/ 1072111 h 3923684"/>
                  <a:gd name="connsiteX91" fmla="*/ 1815253 w 3557693"/>
                  <a:gd name="connsiteY91" fmla="*/ 1265151 h 3923684"/>
                  <a:gd name="connsiteX92" fmla="*/ 1876213 w 3557693"/>
                  <a:gd name="connsiteY92" fmla="*/ 1539471 h 3923684"/>
                  <a:gd name="connsiteX93" fmla="*/ 1855893 w 3557693"/>
                  <a:gd name="connsiteY93" fmla="*/ 1539471 h 3923684"/>
                  <a:gd name="connsiteX94" fmla="*/ 1591733 w 3557693"/>
                  <a:gd name="connsiteY94" fmla="*/ 1366751 h 3923684"/>
                  <a:gd name="connsiteX95" fmla="*/ 1408853 w 3557693"/>
                  <a:gd name="connsiteY95" fmla="*/ 1143231 h 3923684"/>
                  <a:gd name="connsiteX96" fmla="*/ 1327573 w 3557693"/>
                  <a:gd name="connsiteY96" fmla="*/ 1011151 h 3923684"/>
                  <a:gd name="connsiteX97" fmla="*/ 1307253 w 3557693"/>
                  <a:gd name="connsiteY97" fmla="*/ 848591 h 3923684"/>
                  <a:gd name="connsiteX98" fmla="*/ 1286933 w 3557693"/>
                  <a:gd name="connsiteY98" fmla="*/ 818111 h 3923684"/>
                  <a:gd name="connsiteX99" fmla="*/ 1256453 w 3557693"/>
                  <a:gd name="connsiteY99" fmla="*/ 899391 h 3923684"/>
                  <a:gd name="connsiteX100" fmla="*/ 1266613 w 3557693"/>
                  <a:gd name="connsiteY100" fmla="*/ 1000991 h 3923684"/>
                  <a:gd name="connsiteX101" fmla="*/ 1185333 w 3557693"/>
                  <a:gd name="connsiteY101" fmla="*/ 919711 h 3923684"/>
                  <a:gd name="connsiteX102" fmla="*/ 1012613 w 3557693"/>
                  <a:gd name="connsiteY102" fmla="*/ 736831 h 3923684"/>
                  <a:gd name="connsiteX103" fmla="*/ 941493 w 3557693"/>
                  <a:gd name="connsiteY103" fmla="*/ 604751 h 3923684"/>
                  <a:gd name="connsiteX104" fmla="*/ 890693 w 3557693"/>
                  <a:gd name="connsiteY104" fmla="*/ 523471 h 3923684"/>
                  <a:gd name="connsiteX105" fmla="*/ 860213 w 3557693"/>
                  <a:gd name="connsiteY105" fmla="*/ 523471 h 3923684"/>
                  <a:gd name="connsiteX106" fmla="*/ 880533 w 3557693"/>
                  <a:gd name="connsiteY106" fmla="*/ 594591 h 3923684"/>
                  <a:gd name="connsiteX107" fmla="*/ 982133 w 3557693"/>
                  <a:gd name="connsiteY107" fmla="*/ 777471 h 3923684"/>
                  <a:gd name="connsiteX108" fmla="*/ 1083733 w 3557693"/>
                  <a:gd name="connsiteY108" fmla="*/ 879071 h 3923684"/>
                  <a:gd name="connsiteX109" fmla="*/ 1012613 w 3557693"/>
                  <a:gd name="connsiteY109" fmla="*/ 879071 h 3923684"/>
                  <a:gd name="connsiteX110" fmla="*/ 850053 w 3557693"/>
                  <a:gd name="connsiteY110" fmla="*/ 807951 h 3923684"/>
                  <a:gd name="connsiteX111" fmla="*/ 829733 w 3557693"/>
                  <a:gd name="connsiteY111" fmla="*/ 828271 h 3923684"/>
                  <a:gd name="connsiteX112" fmla="*/ 921173 w 3557693"/>
                  <a:gd name="connsiteY112" fmla="*/ 879071 h 3923684"/>
                  <a:gd name="connsiteX113" fmla="*/ 1073573 w 3557693"/>
                  <a:gd name="connsiteY113" fmla="*/ 940031 h 3923684"/>
                  <a:gd name="connsiteX114" fmla="*/ 1124373 w 3557693"/>
                  <a:gd name="connsiteY114" fmla="*/ 950191 h 3923684"/>
                  <a:gd name="connsiteX115" fmla="*/ 1246293 w 3557693"/>
                  <a:gd name="connsiteY115" fmla="*/ 1051791 h 3923684"/>
                  <a:gd name="connsiteX116" fmla="*/ 1286933 w 3557693"/>
                  <a:gd name="connsiteY116" fmla="*/ 1082271 h 3923684"/>
                  <a:gd name="connsiteX117" fmla="*/ 1398693 w 3557693"/>
                  <a:gd name="connsiteY117" fmla="*/ 1214351 h 3923684"/>
                  <a:gd name="connsiteX118" fmla="*/ 1500293 w 3557693"/>
                  <a:gd name="connsiteY118" fmla="*/ 1346431 h 3923684"/>
                  <a:gd name="connsiteX119" fmla="*/ 1683173 w 3557693"/>
                  <a:gd name="connsiteY119" fmla="*/ 1519151 h 3923684"/>
                  <a:gd name="connsiteX120" fmla="*/ 1845733 w 3557693"/>
                  <a:gd name="connsiteY120" fmla="*/ 1651231 h 3923684"/>
                  <a:gd name="connsiteX121" fmla="*/ 1866053 w 3557693"/>
                  <a:gd name="connsiteY121" fmla="*/ 1702031 h 3923684"/>
                  <a:gd name="connsiteX122" fmla="*/ 1886373 w 3557693"/>
                  <a:gd name="connsiteY122" fmla="*/ 1854431 h 3923684"/>
                  <a:gd name="connsiteX123" fmla="*/ 1896533 w 3557693"/>
                  <a:gd name="connsiteY123" fmla="*/ 1945871 h 3923684"/>
                  <a:gd name="connsiteX124" fmla="*/ 1886373 w 3557693"/>
                  <a:gd name="connsiteY124" fmla="*/ 2108431 h 3923684"/>
                  <a:gd name="connsiteX125" fmla="*/ 1774613 w 3557693"/>
                  <a:gd name="connsiteY125" fmla="*/ 2057631 h 3923684"/>
                  <a:gd name="connsiteX126" fmla="*/ 1500293 w 3557693"/>
                  <a:gd name="connsiteY126" fmla="*/ 2006831 h 3923684"/>
                  <a:gd name="connsiteX127" fmla="*/ 1256453 w 3557693"/>
                  <a:gd name="connsiteY127" fmla="*/ 1935711 h 3923684"/>
                  <a:gd name="connsiteX128" fmla="*/ 900853 w 3557693"/>
                  <a:gd name="connsiteY128" fmla="*/ 1803631 h 3923684"/>
                  <a:gd name="connsiteX129" fmla="*/ 667173 w 3557693"/>
                  <a:gd name="connsiteY129" fmla="*/ 1569951 h 3923684"/>
                  <a:gd name="connsiteX130" fmla="*/ 514773 w 3557693"/>
                  <a:gd name="connsiteY130" fmla="*/ 1366751 h 3923684"/>
                  <a:gd name="connsiteX131" fmla="*/ 423333 w 3557693"/>
                  <a:gd name="connsiteY131" fmla="*/ 1265151 h 3923684"/>
                  <a:gd name="connsiteX132" fmla="*/ 362373 w 3557693"/>
                  <a:gd name="connsiteY132" fmla="*/ 1275311 h 3923684"/>
                  <a:gd name="connsiteX133" fmla="*/ 443653 w 3557693"/>
                  <a:gd name="connsiteY133" fmla="*/ 1366751 h 3923684"/>
                  <a:gd name="connsiteX134" fmla="*/ 565573 w 3557693"/>
                  <a:gd name="connsiteY134" fmla="*/ 1549631 h 3923684"/>
                  <a:gd name="connsiteX135" fmla="*/ 626533 w 3557693"/>
                  <a:gd name="connsiteY135" fmla="*/ 1630911 h 3923684"/>
                  <a:gd name="connsiteX136" fmla="*/ 555413 w 3557693"/>
                  <a:gd name="connsiteY136" fmla="*/ 1620751 h 3923684"/>
                  <a:gd name="connsiteX137" fmla="*/ 382693 w 3557693"/>
                  <a:gd name="connsiteY137" fmla="*/ 1529311 h 3923684"/>
                  <a:gd name="connsiteX138" fmla="*/ 209973 w 3557693"/>
                  <a:gd name="connsiteY138" fmla="*/ 1407391 h 3923684"/>
                  <a:gd name="connsiteX139" fmla="*/ 47413 w 3557693"/>
                  <a:gd name="connsiteY139" fmla="*/ 1275311 h 3923684"/>
                  <a:gd name="connsiteX140" fmla="*/ 6773 w 3557693"/>
                  <a:gd name="connsiteY140" fmla="*/ 1285471 h 3923684"/>
                  <a:gd name="connsiteX141" fmla="*/ 88053 w 3557693"/>
                  <a:gd name="connsiteY141" fmla="*/ 1356591 h 3923684"/>
                  <a:gd name="connsiteX142" fmla="*/ 362373 w 3557693"/>
                  <a:gd name="connsiteY142" fmla="*/ 1580111 h 3923684"/>
                  <a:gd name="connsiteX143" fmla="*/ 606213 w 3557693"/>
                  <a:gd name="connsiteY143" fmla="*/ 1691871 h 3923684"/>
                  <a:gd name="connsiteX144" fmla="*/ 707813 w 3557693"/>
                  <a:gd name="connsiteY144" fmla="*/ 1712191 h 3923684"/>
                  <a:gd name="connsiteX145" fmla="*/ 758613 w 3557693"/>
                  <a:gd name="connsiteY145" fmla="*/ 1773151 h 3923684"/>
                  <a:gd name="connsiteX146" fmla="*/ 819573 w 3557693"/>
                  <a:gd name="connsiteY146" fmla="*/ 1823951 h 3923684"/>
                  <a:gd name="connsiteX147" fmla="*/ 911013 w 3557693"/>
                  <a:gd name="connsiteY147" fmla="*/ 1874751 h 3923684"/>
                  <a:gd name="connsiteX148" fmla="*/ 1236133 w 3557693"/>
                  <a:gd name="connsiteY148" fmla="*/ 1996671 h 3923684"/>
                  <a:gd name="connsiteX149" fmla="*/ 1540933 w 3557693"/>
                  <a:gd name="connsiteY149" fmla="*/ 2108431 h 3923684"/>
                  <a:gd name="connsiteX150" fmla="*/ 1652693 w 3557693"/>
                  <a:gd name="connsiteY150" fmla="*/ 2179551 h 3923684"/>
                  <a:gd name="connsiteX151" fmla="*/ 1469813 w 3557693"/>
                  <a:gd name="connsiteY151" fmla="*/ 2149071 h 3923684"/>
                  <a:gd name="connsiteX152" fmla="*/ 1286933 w 3557693"/>
                  <a:gd name="connsiteY152" fmla="*/ 2149071 h 3923684"/>
                  <a:gd name="connsiteX153" fmla="*/ 1053253 w 3557693"/>
                  <a:gd name="connsiteY153" fmla="*/ 2128751 h 3923684"/>
                  <a:gd name="connsiteX154" fmla="*/ 809413 w 3557693"/>
                  <a:gd name="connsiteY154" fmla="*/ 2057631 h 3923684"/>
                  <a:gd name="connsiteX155" fmla="*/ 545253 w 3557693"/>
                  <a:gd name="connsiteY155" fmla="*/ 1966191 h 3923684"/>
                  <a:gd name="connsiteX156" fmla="*/ 514773 w 3557693"/>
                  <a:gd name="connsiteY156" fmla="*/ 1956031 h 3923684"/>
                  <a:gd name="connsiteX157" fmla="*/ 382693 w 3557693"/>
                  <a:gd name="connsiteY157" fmla="*/ 1864591 h 3923684"/>
                  <a:gd name="connsiteX158" fmla="*/ 342053 w 3557693"/>
                  <a:gd name="connsiteY158" fmla="*/ 1874751 h 3923684"/>
                  <a:gd name="connsiteX159" fmla="*/ 474133 w 3557693"/>
                  <a:gd name="connsiteY159" fmla="*/ 1996671 h 3923684"/>
                  <a:gd name="connsiteX160" fmla="*/ 728133 w 3557693"/>
                  <a:gd name="connsiteY160" fmla="*/ 2077951 h 3923684"/>
                  <a:gd name="connsiteX161" fmla="*/ 606213 w 3557693"/>
                  <a:gd name="connsiteY161" fmla="*/ 2077951 h 3923684"/>
                  <a:gd name="connsiteX162" fmla="*/ 474133 w 3557693"/>
                  <a:gd name="connsiteY162" fmla="*/ 2067791 h 3923684"/>
                  <a:gd name="connsiteX163" fmla="*/ 474133 w 3557693"/>
                  <a:gd name="connsiteY163" fmla="*/ 2118591 h 3923684"/>
                  <a:gd name="connsiteX164" fmla="*/ 585893 w 3557693"/>
                  <a:gd name="connsiteY164" fmla="*/ 2118591 h 3923684"/>
                  <a:gd name="connsiteX165" fmla="*/ 789093 w 3557693"/>
                  <a:gd name="connsiteY165" fmla="*/ 2118591 h 3923684"/>
                  <a:gd name="connsiteX166" fmla="*/ 992293 w 3557693"/>
                  <a:gd name="connsiteY166" fmla="*/ 2159231 h 3923684"/>
                  <a:gd name="connsiteX167" fmla="*/ 1266613 w 3557693"/>
                  <a:gd name="connsiteY167" fmla="*/ 2179551 h 3923684"/>
                  <a:gd name="connsiteX168" fmla="*/ 1583845 w 3557693"/>
                  <a:gd name="connsiteY168" fmla="*/ 2221824 h 3923684"/>
                  <a:gd name="connsiteX169" fmla="*/ 1744133 w 3557693"/>
                  <a:gd name="connsiteY169" fmla="*/ 2352271 h 3923684"/>
                  <a:gd name="connsiteX170" fmla="*/ 1794933 w 3557693"/>
                  <a:gd name="connsiteY170" fmla="*/ 2484351 h 3923684"/>
                  <a:gd name="connsiteX171" fmla="*/ 1805093 w 3557693"/>
                  <a:gd name="connsiteY171" fmla="*/ 2728191 h 3923684"/>
                  <a:gd name="connsiteX172" fmla="*/ 1784773 w 3557693"/>
                  <a:gd name="connsiteY172" fmla="*/ 2982191 h 3923684"/>
                  <a:gd name="connsiteX173" fmla="*/ 1733973 w 3557693"/>
                  <a:gd name="connsiteY173" fmla="*/ 3276831 h 3923684"/>
                  <a:gd name="connsiteX174" fmla="*/ 1683173 w 3557693"/>
                  <a:gd name="connsiteY174" fmla="*/ 3571471 h 3923684"/>
                  <a:gd name="connsiteX175" fmla="*/ 1632373 w 3557693"/>
                  <a:gd name="connsiteY175" fmla="*/ 3815311 h 3923684"/>
                  <a:gd name="connsiteX176" fmla="*/ 1825413 w 3557693"/>
                  <a:gd name="connsiteY176" fmla="*/ 3896591 h 3923684"/>
                  <a:gd name="connsiteX177" fmla="*/ 2120053 w 3557693"/>
                  <a:gd name="connsiteY177" fmla="*/ 3906751 h 3923684"/>
                  <a:gd name="connsiteX178" fmla="*/ 2191173 w 3557693"/>
                  <a:gd name="connsiteY178" fmla="*/ 3855951 h 3923684"/>
                  <a:gd name="connsiteX179" fmla="*/ 2181013 w 3557693"/>
                  <a:gd name="connsiteY179" fmla="*/ 3500351 h 3923684"/>
                  <a:gd name="connsiteX180" fmla="*/ 2159909 w 3557693"/>
                  <a:gd name="connsiteY180" fmla="*/ 2581864 h 3923684"/>
                  <a:gd name="connsiteX0" fmla="*/ 2159909 w 3557693"/>
                  <a:gd name="connsiteY0" fmla="*/ 2581864 h 3923684"/>
                  <a:gd name="connsiteX1" fmla="*/ 2303925 w 3557693"/>
                  <a:gd name="connsiteY1" fmla="*/ 2293832 h 3923684"/>
                  <a:gd name="connsiteX2" fmla="*/ 2628053 w 3557693"/>
                  <a:gd name="connsiteY2" fmla="*/ 2067791 h 3923684"/>
                  <a:gd name="connsiteX3" fmla="*/ 3014133 w 3557693"/>
                  <a:gd name="connsiteY3" fmla="*/ 1844271 h 3923684"/>
                  <a:gd name="connsiteX4" fmla="*/ 3288453 w 3557693"/>
                  <a:gd name="connsiteY4" fmla="*/ 1732511 h 3923684"/>
                  <a:gd name="connsiteX5" fmla="*/ 3471333 w 3557693"/>
                  <a:gd name="connsiteY5" fmla="*/ 1620751 h 3923684"/>
                  <a:gd name="connsiteX6" fmla="*/ 3552613 w 3557693"/>
                  <a:gd name="connsiteY6" fmla="*/ 1508991 h 3923684"/>
                  <a:gd name="connsiteX7" fmla="*/ 3501813 w 3557693"/>
                  <a:gd name="connsiteY7" fmla="*/ 1498831 h 3923684"/>
                  <a:gd name="connsiteX8" fmla="*/ 3430693 w 3557693"/>
                  <a:gd name="connsiteY8" fmla="*/ 1600431 h 3923684"/>
                  <a:gd name="connsiteX9" fmla="*/ 3237653 w 3557693"/>
                  <a:gd name="connsiteY9" fmla="*/ 1702031 h 3923684"/>
                  <a:gd name="connsiteX10" fmla="*/ 2922693 w 3557693"/>
                  <a:gd name="connsiteY10" fmla="*/ 1834111 h 3923684"/>
                  <a:gd name="connsiteX11" fmla="*/ 2892213 w 3557693"/>
                  <a:gd name="connsiteY11" fmla="*/ 1823951 h 3923684"/>
                  <a:gd name="connsiteX12" fmla="*/ 2922693 w 3557693"/>
                  <a:gd name="connsiteY12" fmla="*/ 1712191 h 3923684"/>
                  <a:gd name="connsiteX13" fmla="*/ 2983653 w 3557693"/>
                  <a:gd name="connsiteY13" fmla="*/ 1549631 h 3923684"/>
                  <a:gd name="connsiteX14" fmla="*/ 2983653 w 3557693"/>
                  <a:gd name="connsiteY14" fmla="*/ 1498831 h 3923684"/>
                  <a:gd name="connsiteX15" fmla="*/ 2932853 w 3557693"/>
                  <a:gd name="connsiteY15" fmla="*/ 1508991 h 3923684"/>
                  <a:gd name="connsiteX16" fmla="*/ 2902373 w 3557693"/>
                  <a:gd name="connsiteY16" fmla="*/ 1590271 h 3923684"/>
                  <a:gd name="connsiteX17" fmla="*/ 2821093 w 3557693"/>
                  <a:gd name="connsiteY17" fmla="*/ 1813791 h 3923684"/>
                  <a:gd name="connsiteX18" fmla="*/ 2790613 w 3557693"/>
                  <a:gd name="connsiteY18" fmla="*/ 1895071 h 3923684"/>
                  <a:gd name="connsiteX19" fmla="*/ 2591957 w 3557693"/>
                  <a:gd name="connsiteY19" fmla="*/ 2005800 h 3923684"/>
                  <a:gd name="connsiteX20" fmla="*/ 2374053 w 3557693"/>
                  <a:gd name="connsiteY20" fmla="*/ 2128751 h 3923684"/>
                  <a:gd name="connsiteX21" fmla="*/ 2231813 w 3557693"/>
                  <a:gd name="connsiteY21" fmla="*/ 2240511 h 3923684"/>
                  <a:gd name="connsiteX22" fmla="*/ 2313093 w 3557693"/>
                  <a:gd name="connsiteY22" fmla="*/ 1895071 h 3923684"/>
                  <a:gd name="connsiteX23" fmla="*/ 2384213 w 3557693"/>
                  <a:gd name="connsiteY23" fmla="*/ 1508991 h 3923684"/>
                  <a:gd name="connsiteX24" fmla="*/ 2597573 w 3557693"/>
                  <a:gd name="connsiteY24" fmla="*/ 1285471 h 3923684"/>
                  <a:gd name="connsiteX25" fmla="*/ 2668693 w 3557693"/>
                  <a:gd name="connsiteY25" fmla="*/ 1122911 h 3923684"/>
                  <a:gd name="connsiteX26" fmla="*/ 2628053 w 3557693"/>
                  <a:gd name="connsiteY26" fmla="*/ 1122911 h 3923684"/>
                  <a:gd name="connsiteX27" fmla="*/ 2567093 w 3557693"/>
                  <a:gd name="connsiteY27" fmla="*/ 1254991 h 3923684"/>
                  <a:gd name="connsiteX28" fmla="*/ 2414693 w 3557693"/>
                  <a:gd name="connsiteY28" fmla="*/ 1376911 h 3923684"/>
                  <a:gd name="connsiteX29" fmla="*/ 2465493 w 3557693"/>
                  <a:gd name="connsiteY29" fmla="*/ 1204191 h 3923684"/>
                  <a:gd name="connsiteX30" fmla="*/ 2546773 w 3557693"/>
                  <a:gd name="connsiteY30" fmla="*/ 909551 h 3923684"/>
                  <a:gd name="connsiteX31" fmla="*/ 2648373 w 3557693"/>
                  <a:gd name="connsiteY31" fmla="*/ 818111 h 3923684"/>
                  <a:gd name="connsiteX32" fmla="*/ 2729653 w 3557693"/>
                  <a:gd name="connsiteY32" fmla="*/ 726671 h 3923684"/>
                  <a:gd name="connsiteX33" fmla="*/ 2739813 w 3557693"/>
                  <a:gd name="connsiteY33" fmla="*/ 675871 h 3923684"/>
                  <a:gd name="connsiteX34" fmla="*/ 2699173 w 3557693"/>
                  <a:gd name="connsiteY34" fmla="*/ 696191 h 3923684"/>
                  <a:gd name="connsiteX35" fmla="*/ 2628053 w 3557693"/>
                  <a:gd name="connsiteY35" fmla="*/ 777471 h 3923684"/>
                  <a:gd name="connsiteX36" fmla="*/ 2567093 w 3557693"/>
                  <a:gd name="connsiteY36" fmla="*/ 807951 h 3923684"/>
                  <a:gd name="connsiteX37" fmla="*/ 2678853 w 3557693"/>
                  <a:gd name="connsiteY37" fmla="*/ 503151 h 3923684"/>
                  <a:gd name="connsiteX38" fmla="*/ 2729653 w 3557693"/>
                  <a:gd name="connsiteY38" fmla="*/ 269471 h 3923684"/>
                  <a:gd name="connsiteX39" fmla="*/ 2689013 w 3557693"/>
                  <a:gd name="connsiteY39" fmla="*/ 259311 h 3923684"/>
                  <a:gd name="connsiteX40" fmla="*/ 2668693 w 3557693"/>
                  <a:gd name="connsiteY40" fmla="*/ 371071 h 3923684"/>
                  <a:gd name="connsiteX41" fmla="*/ 2617893 w 3557693"/>
                  <a:gd name="connsiteY41" fmla="*/ 543791 h 3923684"/>
                  <a:gd name="connsiteX42" fmla="*/ 2597573 w 3557693"/>
                  <a:gd name="connsiteY42" fmla="*/ 543791 h 3923684"/>
                  <a:gd name="connsiteX43" fmla="*/ 2556933 w 3557693"/>
                  <a:gd name="connsiteY43" fmla="*/ 401551 h 3923684"/>
                  <a:gd name="connsiteX44" fmla="*/ 2526453 w 3557693"/>
                  <a:gd name="connsiteY44" fmla="*/ 310111 h 3923684"/>
                  <a:gd name="connsiteX45" fmla="*/ 2495973 w 3557693"/>
                  <a:gd name="connsiteY45" fmla="*/ 340591 h 3923684"/>
                  <a:gd name="connsiteX46" fmla="*/ 2516293 w 3557693"/>
                  <a:gd name="connsiteY46" fmla="*/ 401551 h 3923684"/>
                  <a:gd name="connsiteX47" fmla="*/ 2546773 w 3557693"/>
                  <a:gd name="connsiteY47" fmla="*/ 513311 h 3923684"/>
                  <a:gd name="connsiteX48" fmla="*/ 2567093 w 3557693"/>
                  <a:gd name="connsiteY48" fmla="*/ 604751 h 3923684"/>
                  <a:gd name="connsiteX49" fmla="*/ 2577253 w 3557693"/>
                  <a:gd name="connsiteY49" fmla="*/ 635231 h 3923684"/>
                  <a:gd name="connsiteX50" fmla="*/ 2495973 w 3557693"/>
                  <a:gd name="connsiteY50" fmla="*/ 868911 h 3923684"/>
                  <a:gd name="connsiteX51" fmla="*/ 2424853 w 3557693"/>
                  <a:gd name="connsiteY51" fmla="*/ 1122911 h 3923684"/>
                  <a:gd name="connsiteX52" fmla="*/ 2363893 w 3557693"/>
                  <a:gd name="connsiteY52" fmla="*/ 1092431 h 3923684"/>
                  <a:gd name="connsiteX53" fmla="*/ 2262293 w 3557693"/>
                  <a:gd name="connsiteY53" fmla="*/ 919711 h 3923684"/>
                  <a:gd name="connsiteX54" fmla="*/ 2221653 w 3557693"/>
                  <a:gd name="connsiteY54" fmla="*/ 838431 h 3923684"/>
                  <a:gd name="connsiteX55" fmla="*/ 2201333 w 3557693"/>
                  <a:gd name="connsiteY55" fmla="*/ 868911 h 3923684"/>
                  <a:gd name="connsiteX56" fmla="*/ 2241973 w 3557693"/>
                  <a:gd name="connsiteY56" fmla="*/ 970511 h 3923684"/>
                  <a:gd name="connsiteX57" fmla="*/ 2302933 w 3557693"/>
                  <a:gd name="connsiteY57" fmla="*/ 1082271 h 3923684"/>
                  <a:gd name="connsiteX58" fmla="*/ 2353733 w 3557693"/>
                  <a:gd name="connsiteY58" fmla="*/ 1163551 h 3923684"/>
                  <a:gd name="connsiteX59" fmla="*/ 2384213 w 3557693"/>
                  <a:gd name="connsiteY59" fmla="*/ 1194031 h 3923684"/>
                  <a:gd name="connsiteX60" fmla="*/ 2363893 w 3557693"/>
                  <a:gd name="connsiteY60" fmla="*/ 1305791 h 3923684"/>
                  <a:gd name="connsiteX61" fmla="*/ 2262293 w 3557693"/>
                  <a:gd name="connsiteY61" fmla="*/ 1651231 h 3923684"/>
                  <a:gd name="connsiteX62" fmla="*/ 2211493 w 3557693"/>
                  <a:gd name="connsiteY62" fmla="*/ 1905231 h 3923684"/>
                  <a:gd name="connsiteX63" fmla="*/ 2160693 w 3557693"/>
                  <a:gd name="connsiteY63" fmla="*/ 2047471 h 3923684"/>
                  <a:gd name="connsiteX64" fmla="*/ 2089573 w 3557693"/>
                  <a:gd name="connsiteY64" fmla="*/ 2067791 h 3923684"/>
                  <a:gd name="connsiteX65" fmla="*/ 2048933 w 3557693"/>
                  <a:gd name="connsiteY65" fmla="*/ 1915391 h 3923684"/>
                  <a:gd name="connsiteX66" fmla="*/ 1957493 w 3557693"/>
                  <a:gd name="connsiteY66" fmla="*/ 1580111 h 3923684"/>
                  <a:gd name="connsiteX67" fmla="*/ 1845733 w 3557693"/>
                  <a:gd name="connsiteY67" fmla="*/ 1122911 h 3923684"/>
                  <a:gd name="connsiteX68" fmla="*/ 1805093 w 3557693"/>
                  <a:gd name="connsiteY68" fmla="*/ 665711 h 3923684"/>
                  <a:gd name="connsiteX69" fmla="*/ 1872208 w 3557693"/>
                  <a:gd name="connsiteY69" fmla="*/ 84815 h 3923684"/>
                  <a:gd name="connsiteX70" fmla="*/ 1800200 w 3557693"/>
                  <a:gd name="connsiteY70" fmla="*/ 156823 h 3923684"/>
                  <a:gd name="connsiteX71" fmla="*/ 1764453 w 3557693"/>
                  <a:gd name="connsiteY71" fmla="*/ 594591 h 3923684"/>
                  <a:gd name="connsiteX72" fmla="*/ 1764453 w 3557693"/>
                  <a:gd name="connsiteY72" fmla="*/ 787631 h 3923684"/>
                  <a:gd name="connsiteX73" fmla="*/ 1774613 w 3557693"/>
                  <a:gd name="connsiteY73" fmla="*/ 899391 h 3923684"/>
                  <a:gd name="connsiteX74" fmla="*/ 1733973 w 3557693"/>
                  <a:gd name="connsiteY74" fmla="*/ 838431 h 3923684"/>
                  <a:gd name="connsiteX75" fmla="*/ 1622213 w 3557693"/>
                  <a:gd name="connsiteY75" fmla="*/ 635231 h 3923684"/>
                  <a:gd name="connsiteX76" fmla="*/ 1571413 w 3557693"/>
                  <a:gd name="connsiteY76" fmla="*/ 371071 h 3923684"/>
                  <a:gd name="connsiteX77" fmla="*/ 1540933 w 3557693"/>
                  <a:gd name="connsiteY77" fmla="*/ 289791 h 3923684"/>
                  <a:gd name="connsiteX78" fmla="*/ 1520613 w 3557693"/>
                  <a:gd name="connsiteY78" fmla="*/ 350751 h 3923684"/>
                  <a:gd name="connsiteX79" fmla="*/ 1551093 w 3557693"/>
                  <a:gd name="connsiteY79" fmla="*/ 594591 h 3923684"/>
                  <a:gd name="connsiteX80" fmla="*/ 1571413 w 3557693"/>
                  <a:gd name="connsiteY80" fmla="*/ 655551 h 3923684"/>
                  <a:gd name="connsiteX81" fmla="*/ 1540933 w 3557693"/>
                  <a:gd name="connsiteY81" fmla="*/ 645391 h 3923684"/>
                  <a:gd name="connsiteX82" fmla="*/ 1439333 w 3557693"/>
                  <a:gd name="connsiteY82" fmla="*/ 564111 h 3923684"/>
                  <a:gd name="connsiteX83" fmla="*/ 1327573 w 3557693"/>
                  <a:gd name="connsiteY83" fmla="*/ 503151 h 3923684"/>
                  <a:gd name="connsiteX84" fmla="*/ 1317413 w 3557693"/>
                  <a:gd name="connsiteY84" fmla="*/ 533631 h 3923684"/>
                  <a:gd name="connsiteX85" fmla="*/ 1429173 w 3557693"/>
                  <a:gd name="connsiteY85" fmla="*/ 625071 h 3923684"/>
                  <a:gd name="connsiteX86" fmla="*/ 1571413 w 3557693"/>
                  <a:gd name="connsiteY86" fmla="*/ 706351 h 3923684"/>
                  <a:gd name="connsiteX87" fmla="*/ 1601893 w 3557693"/>
                  <a:gd name="connsiteY87" fmla="*/ 726671 h 3923684"/>
                  <a:gd name="connsiteX88" fmla="*/ 1683173 w 3557693"/>
                  <a:gd name="connsiteY88" fmla="*/ 858751 h 3923684"/>
                  <a:gd name="connsiteX89" fmla="*/ 1764453 w 3557693"/>
                  <a:gd name="connsiteY89" fmla="*/ 960351 h 3923684"/>
                  <a:gd name="connsiteX90" fmla="*/ 1784773 w 3557693"/>
                  <a:gd name="connsiteY90" fmla="*/ 1072111 h 3923684"/>
                  <a:gd name="connsiteX91" fmla="*/ 1815253 w 3557693"/>
                  <a:gd name="connsiteY91" fmla="*/ 1265151 h 3923684"/>
                  <a:gd name="connsiteX92" fmla="*/ 1876213 w 3557693"/>
                  <a:gd name="connsiteY92" fmla="*/ 1539471 h 3923684"/>
                  <a:gd name="connsiteX93" fmla="*/ 1855893 w 3557693"/>
                  <a:gd name="connsiteY93" fmla="*/ 1539471 h 3923684"/>
                  <a:gd name="connsiteX94" fmla="*/ 1591733 w 3557693"/>
                  <a:gd name="connsiteY94" fmla="*/ 1366751 h 3923684"/>
                  <a:gd name="connsiteX95" fmla="*/ 1408853 w 3557693"/>
                  <a:gd name="connsiteY95" fmla="*/ 1143231 h 3923684"/>
                  <a:gd name="connsiteX96" fmla="*/ 1327573 w 3557693"/>
                  <a:gd name="connsiteY96" fmla="*/ 1011151 h 3923684"/>
                  <a:gd name="connsiteX97" fmla="*/ 1307253 w 3557693"/>
                  <a:gd name="connsiteY97" fmla="*/ 848591 h 3923684"/>
                  <a:gd name="connsiteX98" fmla="*/ 1286933 w 3557693"/>
                  <a:gd name="connsiteY98" fmla="*/ 818111 h 3923684"/>
                  <a:gd name="connsiteX99" fmla="*/ 1256453 w 3557693"/>
                  <a:gd name="connsiteY99" fmla="*/ 899391 h 3923684"/>
                  <a:gd name="connsiteX100" fmla="*/ 1266613 w 3557693"/>
                  <a:gd name="connsiteY100" fmla="*/ 1000991 h 3923684"/>
                  <a:gd name="connsiteX101" fmla="*/ 1185333 w 3557693"/>
                  <a:gd name="connsiteY101" fmla="*/ 919711 h 3923684"/>
                  <a:gd name="connsiteX102" fmla="*/ 1012613 w 3557693"/>
                  <a:gd name="connsiteY102" fmla="*/ 736831 h 3923684"/>
                  <a:gd name="connsiteX103" fmla="*/ 941493 w 3557693"/>
                  <a:gd name="connsiteY103" fmla="*/ 604751 h 3923684"/>
                  <a:gd name="connsiteX104" fmla="*/ 890693 w 3557693"/>
                  <a:gd name="connsiteY104" fmla="*/ 523471 h 3923684"/>
                  <a:gd name="connsiteX105" fmla="*/ 860213 w 3557693"/>
                  <a:gd name="connsiteY105" fmla="*/ 523471 h 3923684"/>
                  <a:gd name="connsiteX106" fmla="*/ 880533 w 3557693"/>
                  <a:gd name="connsiteY106" fmla="*/ 594591 h 3923684"/>
                  <a:gd name="connsiteX107" fmla="*/ 982133 w 3557693"/>
                  <a:gd name="connsiteY107" fmla="*/ 777471 h 3923684"/>
                  <a:gd name="connsiteX108" fmla="*/ 1083733 w 3557693"/>
                  <a:gd name="connsiteY108" fmla="*/ 879071 h 3923684"/>
                  <a:gd name="connsiteX109" fmla="*/ 1012613 w 3557693"/>
                  <a:gd name="connsiteY109" fmla="*/ 879071 h 3923684"/>
                  <a:gd name="connsiteX110" fmla="*/ 850053 w 3557693"/>
                  <a:gd name="connsiteY110" fmla="*/ 807951 h 3923684"/>
                  <a:gd name="connsiteX111" fmla="*/ 829733 w 3557693"/>
                  <a:gd name="connsiteY111" fmla="*/ 828271 h 3923684"/>
                  <a:gd name="connsiteX112" fmla="*/ 921173 w 3557693"/>
                  <a:gd name="connsiteY112" fmla="*/ 879071 h 3923684"/>
                  <a:gd name="connsiteX113" fmla="*/ 1073573 w 3557693"/>
                  <a:gd name="connsiteY113" fmla="*/ 940031 h 3923684"/>
                  <a:gd name="connsiteX114" fmla="*/ 1124373 w 3557693"/>
                  <a:gd name="connsiteY114" fmla="*/ 950191 h 3923684"/>
                  <a:gd name="connsiteX115" fmla="*/ 1246293 w 3557693"/>
                  <a:gd name="connsiteY115" fmla="*/ 1051791 h 3923684"/>
                  <a:gd name="connsiteX116" fmla="*/ 1286933 w 3557693"/>
                  <a:gd name="connsiteY116" fmla="*/ 1082271 h 3923684"/>
                  <a:gd name="connsiteX117" fmla="*/ 1398693 w 3557693"/>
                  <a:gd name="connsiteY117" fmla="*/ 1214351 h 3923684"/>
                  <a:gd name="connsiteX118" fmla="*/ 1500293 w 3557693"/>
                  <a:gd name="connsiteY118" fmla="*/ 1346431 h 3923684"/>
                  <a:gd name="connsiteX119" fmla="*/ 1683173 w 3557693"/>
                  <a:gd name="connsiteY119" fmla="*/ 1519151 h 3923684"/>
                  <a:gd name="connsiteX120" fmla="*/ 1845733 w 3557693"/>
                  <a:gd name="connsiteY120" fmla="*/ 1651231 h 3923684"/>
                  <a:gd name="connsiteX121" fmla="*/ 1866053 w 3557693"/>
                  <a:gd name="connsiteY121" fmla="*/ 1702031 h 3923684"/>
                  <a:gd name="connsiteX122" fmla="*/ 1886373 w 3557693"/>
                  <a:gd name="connsiteY122" fmla="*/ 1854431 h 3923684"/>
                  <a:gd name="connsiteX123" fmla="*/ 1896533 w 3557693"/>
                  <a:gd name="connsiteY123" fmla="*/ 1945871 h 3923684"/>
                  <a:gd name="connsiteX124" fmla="*/ 1886373 w 3557693"/>
                  <a:gd name="connsiteY124" fmla="*/ 2108431 h 3923684"/>
                  <a:gd name="connsiteX125" fmla="*/ 1774613 w 3557693"/>
                  <a:gd name="connsiteY125" fmla="*/ 2057631 h 3923684"/>
                  <a:gd name="connsiteX126" fmla="*/ 1500293 w 3557693"/>
                  <a:gd name="connsiteY126" fmla="*/ 2006831 h 3923684"/>
                  <a:gd name="connsiteX127" fmla="*/ 1256453 w 3557693"/>
                  <a:gd name="connsiteY127" fmla="*/ 1935711 h 3923684"/>
                  <a:gd name="connsiteX128" fmla="*/ 900853 w 3557693"/>
                  <a:gd name="connsiteY128" fmla="*/ 1803631 h 3923684"/>
                  <a:gd name="connsiteX129" fmla="*/ 667173 w 3557693"/>
                  <a:gd name="connsiteY129" fmla="*/ 1569951 h 3923684"/>
                  <a:gd name="connsiteX130" fmla="*/ 514773 w 3557693"/>
                  <a:gd name="connsiteY130" fmla="*/ 1366751 h 3923684"/>
                  <a:gd name="connsiteX131" fmla="*/ 423333 w 3557693"/>
                  <a:gd name="connsiteY131" fmla="*/ 1265151 h 3923684"/>
                  <a:gd name="connsiteX132" fmla="*/ 362373 w 3557693"/>
                  <a:gd name="connsiteY132" fmla="*/ 1275311 h 3923684"/>
                  <a:gd name="connsiteX133" fmla="*/ 443653 w 3557693"/>
                  <a:gd name="connsiteY133" fmla="*/ 1366751 h 3923684"/>
                  <a:gd name="connsiteX134" fmla="*/ 565573 w 3557693"/>
                  <a:gd name="connsiteY134" fmla="*/ 1549631 h 3923684"/>
                  <a:gd name="connsiteX135" fmla="*/ 626533 w 3557693"/>
                  <a:gd name="connsiteY135" fmla="*/ 1630911 h 3923684"/>
                  <a:gd name="connsiteX136" fmla="*/ 555413 w 3557693"/>
                  <a:gd name="connsiteY136" fmla="*/ 1620751 h 3923684"/>
                  <a:gd name="connsiteX137" fmla="*/ 382693 w 3557693"/>
                  <a:gd name="connsiteY137" fmla="*/ 1529311 h 3923684"/>
                  <a:gd name="connsiteX138" fmla="*/ 209973 w 3557693"/>
                  <a:gd name="connsiteY138" fmla="*/ 1407391 h 3923684"/>
                  <a:gd name="connsiteX139" fmla="*/ 47413 w 3557693"/>
                  <a:gd name="connsiteY139" fmla="*/ 1275311 h 3923684"/>
                  <a:gd name="connsiteX140" fmla="*/ 6773 w 3557693"/>
                  <a:gd name="connsiteY140" fmla="*/ 1285471 h 3923684"/>
                  <a:gd name="connsiteX141" fmla="*/ 88053 w 3557693"/>
                  <a:gd name="connsiteY141" fmla="*/ 1356591 h 3923684"/>
                  <a:gd name="connsiteX142" fmla="*/ 362373 w 3557693"/>
                  <a:gd name="connsiteY142" fmla="*/ 1580111 h 3923684"/>
                  <a:gd name="connsiteX143" fmla="*/ 606213 w 3557693"/>
                  <a:gd name="connsiteY143" fmla="*/ 1691871 h 3923684"/>
                  <a:gd name="connsiteX144" fmla="*/ 707813 w 3557693"/>
                  <a:gd name="connsiteY144" fmla="*/ 1712191 h 3923684"/>
                  <a:gd name="connsiteX145" fmla="*/ 758613 w 3557693"/>
                  <a:gd name="connsiteY145" fmla="*/ 1773151 h 3923684"/>
                  <a:gd name="connsiteX146" fmla="*/ 819573 w 3557693"/>
                  <a:gd name="connsiteY146" fmla="*/ 1823951 h 3923684"/>
                  <a:gd name="connsiteX147" fmla="*/ 911013 w 3557693"/>
                  <a:gd name="connsiteY147" fmla="*/ 1874751 h 3923684"/>
                  <a:gd name="connsiteX148" fmla="*/ 1236133 w 3557693"/>
                  <a:gd name="connsiteY148" fmla="*/ 1996671 h 3923684"/>
                  <a:gd name="connsiteX149" fmla="*/ 1540933 w 3557693"/>
                  <a:gd name="connsiteY149" fmla="*/ 2108431 h 3923684"/>
                  <a:gd name="connsiteX150" fmla="*/ 1652693 w 3557693"/>
                  <a:gd name="connsiteY150" fmla="*/ 2179551 h 3923684"/>
                  <a:gd name="connsiteX151" fmla="*/ 1469813 w 3557693"/>
                  <a:gd name="connsiteY151" fmla="*/ 2149071 h 3923684"/>
                  <a:gd name="connsiteX152" fmla="*/ 1286933 w 3557693"/>
                  <a:gd name="connsiteY152" fmla="*/ 2149071 h 3923684"/>
                  <a:gd name="connsiteX153" fmla="*/ 1053253 w 3557693"/>
                  <a:gd name="connsiteY153" fmla="*/ 2128751 h 3923684"/>
                  <a:gd name="connsiteX154" fmla="*/ 809413 w 3557693"/>
                  <a:gd name="connsiteY154" fmla="*/ 2057631 h 3923684"/>
                  <a:gd name="connsiteX155" fmla="*/ 545253 w 3557693"/>
                  <a:gd name="connsiteY155" fmla="*/ 1966191 h 3923684"/>
                  <a:gd name="connsiteX156" fmla="*/ 514773 w 3557693"/>
                  <a:gd name="connsiteY156" fmla="*/ 1956031 h 3923684"/>
                  <a:gd name="connsiteX157" fmla="*/ 382693 w 3557693"/>
                  <a:gd name="connsiteY157" fmla="*/ 1864591 h 3923684"/>
                  <a:gd name="connsiteX158" fmla="*/ 342053 w 3557693"/>
                  <a:gd name="connsiteY158" fmla="*/ 1874751 h 3923684"/>
                  <a:gd name="connsiteX159" fmla="*/ 474133 w 3557693"/>
                  <a:gd name="connsiteY159" fmla="*/ 1996671 h 3923684"/>
                  <a:gd name="connsiteX160" fmla="*/ 728133 w 3557693"/>
                  <a:gd name="connsiteY160" fmla="*/ 2077951 h 3923684"/>
                  <a:gd name="connsiteX161" fmla="*/ 606213 w 3557693"/>
                  <a:gd name="connsiteY161" fmla="*/ 2077951 h 3923684"/>
                  <a:gd name="connsiteX162" fmla="*/ 474133 w 3557693"/>
                  <a:gd name="connsiteY162" fmla="*/ 2067791 h 3923684"/>
                  <a:gd name="connsiteX163" fmla="*/ 474133 w 3557693"/>
                  <a:gd name="connsiteY163" fmla="*/ 2118591 h 3923684"/>
                  <a:gd name="connsiteX164" fmla="*/ 585893 w 3557693"/>
                  <a:gd name="connsiteY164" fmla="*/ 2118591 h 3923684"/>
                  <a:gd name="connsiteX165" fmla="*/ 789093 w 3557693"/>
                  <a:gd name="connsiteY165" fmla="*/ 2118591 h 3923684"/>
                  <a:gd name="connsiteX166" fmla="*/ 992293 w 3557693"/>
                  <a:gd name="connsiteY166" fmla="*/ 2159231 h 3923684"/>
                  <a:gd name="connsiteX167" fmla="*/ 1266613 w 3557693"/>
                  <a:gd name="connsiteY167" fmla="*/ 2179551 h 3923684"/>
                  <a:gd name="connsiteX168" fmla="*/ 1583845 w 3557693"/>
                  <a:gd name="connsiteY168" fmla="*/ 2221824 h 3923684"/>
                  <a:gd name="connsiteX169" fmla="*/ 1744133 w 3557693"/>
                  <a:gd name="connsiteY169" fmla="*/ 2352271 h 3923684"/>
                  <a:gd name="connsiteX170" fmla="*/ 1794933 w 3557693"/>
                  <a:gd name="connsiteY170" fmla="*/ 2484351 h 3923684"/>
                  <a:gd name="connsiteX171" fmla="*/ 1805093 w 3557693"/>
                  <a:gd name="connsiteY171" fmla="*/ 2728191 h 3923684"/>
                  <a:gd name="connsiteX172" fmla="*/ 1784773 w 3557693"/>
                  <a:gd name="connsiteY172" fmla="*/ 2982191 h 3923684"/>
                  <a:gd name="connsiteX173" fmla="*/ 1733973 w 3557693"/>
                  <a:gd name="connsiteY173" fmla="*/ 3276831 h 3923684"/>
                  <a:gd name="connsiteX174" fmla="*/ 1683173 w 3557693"/>
                  <a:gd name="connsiteY174" fmla="*/ 3571471 h 3923684"/>
                  <a:gd name="connsiteX175" fmla="*/ 1632373 w 3557693"/>
                  <a:gd name="connsiteY175" fmla="*/ 3815311 h 3923684"/>
                  <a:gd name="connsiteX176" fmla="*/ 1825413 w 3557693"/>
                  <a:gd name="connsiteY176" fmla="*/ 3896591 h 3923684"/>
                  <a:gd name="connsiteX177" fmla="*/ 2120053 w 3557693"/>
                  <a:gd name="connsiteY177" fmla="*/ 3906751 h 3923684"/>
                  <a:gd name="connsiteX178" fmla="*/ 2191173 w 3557693"/>
                  <a:gd name="connsiteY178" fmla="*/ 3855951 h 3923684"/>
                  <a:gd name="connsiteX179" fmla="*/ 2181013 w 3557693"/>
                  <a:gd name="connsiteY179" fmla="*/ 3500351 h 3923684"/>
                  <a:gd name="connsiteX180" fmla="*/ 2159909 w 3557693"/>
                  <a:gd name="connsiteY180" fmla="*/ 2581864 h 3923684"/>
                  <a:gd name="connsiteX0" fmla="*/ 2154830 w 3548024"/>
                  <a:gd name="connsiteY0" fmla="*/ 2535050 h 3863723"/>
                  <a:gd name="connsiteX1" fmla="*/ 2198719 w 3548024"/>
                  <a:gd name="connsiteY1" fmla="*/ 2548406 h 3863723"/>
                  <a:gd name="connsiteX2" fmla="*/ 2298846 w 3548024"/>
                  <a:gd name="connsiteY2" fmla="*/ 2247018 h 3863723"/>
                  <a:gd name="connsiteX3" fmla="*/ 2622974 w 3548024"/>
                  <a:gd name="connsiteY3" fmla="*/ 2020977 h 3863723"/>
                  <a:gd name="connsiteX4" fmla="*/ 3009054 w 3548024"/>
                  <a:gd name="connsiteY4" fmla="*/ 1797457 h 3863723"/>
                  <a:gd name="connsiteX5" fmla="*/ 3283374 w 3548024"/>
                  <a:gd name="connsiteY5" fmla="*/ 1685697 h 3863723"/>
                  <a:gd name="connsiteX6" fmla="*/ 3466254 w 3548024"/>
                  <a:gd name="connsiteY6" fmla="*/ 1573937 h 3863723"/>
                  <a:gd name="connsiteX7" fmla="*/ 3547534 w 3548024"/>
                  <a:gd name="connsiteY7" fmla="*/ 1462177 h 3863723"/>
                  <a:gd name="connsiteX8" fmla="*/ 3496734 w 3548024"/>
                  <a:gd name="connsiteY8" fmla="*/ 1452017 h 3863723"/>
                  <a:gd name="connsiteX9" fmla="*/ 3425614 w 3548024"/>
                  <a:gd name="connsiteY9" fmla="*/ 1553617 h 3863723"/>
                  <a:gd name="connsiteX10" fmla="*/ 3232574 w 3548024"/>
                  <a:gd name="connsiteY10" fmla="*/ 1655217 h 3863723"/>
                  <a:gd name="connsiteX11" fmla="*/ 2917614 w 3548024"/>
                  <a:gd name="connsiteY11" fmla="*/ 1787297 h 3863723"/>
                  <a:gd name="connsiteX12" fmla="*/ 2887134 w 3548024"/>
                  <a:gd name="connsiteY12" fmla="*/ 1777137 h 3863723"/>
                  <a:gd name="connsiteX13" fmla="*/ 2917614 w 3548024"/>
                  <a:gd name="connsiteY13" fmla="*/ 1665377 h 3863723"/>
                  <a:gd name="connsiteX14" fmla="*/ 2978574 w 3548024"/>
                  <a:gd name="connsiteY14" fmla="*/ 1502817 h 3863723"/>
                  <a:gd name="connsiteX15" fmla="*/ 2978574 w 3548024"/>
                  <a:gd name="connsiteY15" fmla="*/ 1452017 h 3863723"/>
                  <a:gd name="connsiteX16" fmla="*/ 2927774 w 3548024"/>
                  <a:gd name="connsiteY16" fmla="*/ 1462177 h 3863723"/>
                  <a:gd name="connsiteX17" fmla="*/ 2897294 w 3548024"/>
                  <a:gd name="connsiteY17" fmla="*/ 1543457 h 3863723"/>
                  <a:gd name="connsiteX18" fmla="*/ 2816014 w 3548024"/>
                  <a:gd name="connsiteY18" fmla="*/ 1766977 h 3863723"/>
                  <a:gd name="connsiteX19" fmla="*/ 2785534 w 3548024"/>
                  <a:gd name="connsiteY19" fmla="*/ 1848257 h 3863723"/>
                  <a:gd name="connsiteX20" fmla="*/ 2586878 w 3548024"/>
                  <a:gd name="connsiteY20" fmla="*/ 1958986 h 3863723"/>
                  <a:gd name="connsiteX21" fmla="*/ 2368974 w 3548024"/>
                  <a:gd name="connsiteY21" fmla="*/ 2081937 h 3863723"/>
                  <a:gd name="connsiteX22" fmla="*/ 2226734 w 3548024"/>
                  <a:gd name="connsiteY22" fmla="*/ 2193697 h 3863723"/>
                  <a:gd name="connsiteX23" fmla="*/ 2308014 w 3548024"/>
                  <a:gd name="connsiteY23" fmla="*/ 1848257 h 3863723"/>
                  <a:gd name="connsiteX24" fmla="*/ 2379134 w 3548024"/>
                  <a:gd name="connsiteY24" fmla="*/ 1462177 h 3863723"/>
                  <a:gd name="connsiteX25" fmla="*/ 2592494 w 3548024"/>
                  <a:gd name="connsiteY25" fmla="*/ 1238657 h 3863723"/>
                  <a:gd name="connsiteX26" fmla="*/ 2663614 w 3548024"/>
                  <a:gd name="connsiteY26" fmla="*/ 1076097 h 3863723"/>
                  <a:gd name="connsiteX27" fmla="*/ 2622974 w 3548024"/>
                  <a:gd name="connsiteY27" fmla="*/ 1076097 h 3863723"/>
                  <a:gd name="connsiteX28" fmla="*/ 2562014 w 3548024"/>
                  <a:gd name="connsiteY28" fmla="*/ 1208177 h 3863723"/>
                  <a:gd name="connsiteX29" fmla="*/ 2409614 w 3548024"/>
                  <a:gd name="connsiteY29" fmla="*/ 1330097 h 3863723"/>
                  <a:gd name="connsiteX30" fmla="*/ 2460414 w 3548024"/>
                  <a:gd name="connsiteY30" fmla="*/ 1157377 h 3863723"/>
                  <a:gd name="connsiteX31" fmla="*/ 2541694 w 3548024"/>
                  <a:gd name="connsiteY31" fmla="*/ 862737 h 3863723"/>
                  <a:gd name="connsiteX32" fmla="*/ 2643294 w 3548024"/>
                  <a:gd name="connsiteY32" fmla="*/ 771297 h 3863723"/>
                  <a:gd name="connsiteX33" fmla="*/ 2724574 w 3548024"/>
                  <a:gd name="connsiteY33" fmla="*/ 679857 h 3863723"/>
                  <a:gd name="connsiteX34" fmla="*/ 2734734 w 3548024"/>
                  <a:gd name="connsiteY34" fmla="*/ 629057 h 3863723"/>
                  <a:gd name="connsiteX35" fmla="*/ 2694094 w 3548024"/>
                  <a:gd name="connsiteY35" fmla="*/ 649377 h 3863723"/>
                  <a:gd name="connsiteX36" fmla="*/ 2622974 w 3548024"/>
                  <a:gd name="connsiteY36" fmla="*/ 730657 h 3863723"/>
                  <a:gd name="connsiteX37" fmla="*/ 2562014 w 3548024"/>
                  <a:gd name="connsiteY37" fmla="*/ 761137 h 3863723"/>
                  <a:gd name="connsiteX38" fmla="*/ 2673774 w 3548024"/>
                  <a:gd name="connsiteY38" fmla="*/ 456337 h 3863723"/>
                  <a:gd name="connsiteX39" fmla="*/ 2724574 w 3548024"/>
                  <a:gd name="connsiteY39" fmla="*/ 222657 h 3863723"/>
                  <a:gd name="connsiteX40" fmla="*/ 2683934 w 3548024"/>
                  <a:gd name="connsiteY40" fmla="*/ 212497 h 3863723"/>
                  <a:gd name="connsiteX41" fmla="*/ 2663614 w 3548024"/>
                  <a:gd name="connsiteY41" fmla="*/ 324257 h 3863723"/>
                  <a:gd name="connsiteX42" fmla="*/ 2612814 w 3548024"/>
                  <a:gd name="connsiteY42" fmla="*/ 496977 h 3863723"/>
                  <a:gd name="connsiteX43" fmla="*/ 2592494 w 3548024"/>
                  <a:gd name="connsiteY43" fmla="*/ 496977 h 3863723"/>
                  <a:gd name="connsiteX44" fmla="*/ 2551854 w 3548024"/>
                  <a:gd name="connsiteY44" fmla="*/ 354737 h 3863723"/>
                  <a:gd name="connsiteX45" fmla="*/ 2521374 w 3548024"/>
                  <a:gd name="connsiteY45" fmla="*/ 263297 h 3863723"/>
                  <a:gd name="connsiteX46" fmla="*/ 2490894 w 3548024"/>
                  <a:gd name="connsiteY46" fmla="*/ 293777 h 3863723"/>
                  <a:gd name="connsiteX47" fmla="*/ 2511214 w 3548024"/>
                  <a:gd name="connsiteY47" fmla="*/ 354737 h 3863723"/>
                  <a:gd name="connsiteX48" fmla="*/ 2541694 w 3548024"/>
                  <a:gd name="connsiteY48" fmla="*/ 466497 h 3863723"/>
                  <a:gd name="connsiteX49" fmla="*/ 2562014 w 3548024"/>
                  <a:gd name="connsiteY49" fmla="*/ 557937 h 3863723"/>
                  <a:gd name="connsiteX50" fmla="*/ 2572174 w 3548024"/>
                  <a:gd name="connsiteY50" fmla="*/ 588417 h 3863723"/>
                  <a:gd name="connsiteX51" fmla="*/ 2490894 w 3548024"/>
                  <a:gd name="connsiteY51" fmla="*/ 822097 h 3863723"/>
                  <a:gd name="connsiteX52" fmla="*/ 2419774 w 3548024"/>
                  <a:gd name="connsiteY52" fmla="*/ 1076097 h 3863723"/>
                  <a:gd name="connsiteX53" fmla="*/ 2358814 w 3548024"/>
                  <a:gd name="connsiteY53" fmla="*/ 1045617 h 3863723"/>
                  <a:gd name="connsiteX54" fmla="*/ 2257214 w 3548024"/>
                  <a:gd name="connsiteY54" fmla="*/ 872897 h 3863723"/>
                  <a:gd name="connsiteX55" fmla="*/ 2216574 w 3548024"/>
                  <a:gd name="connsiteY55" fmla="*/ 791617 h 3863723"/>
                  <a:gd name="connsiteX56" fmla="*/ 2196254 w 3548024"/>
                  <a:gd name="connsiteY56" fmla="*/ 822097 h 3863723"/>
                  <a:gd name="connsiteX57" fmla="*/ 2236894 w 3548024"/>
                  <a:gd name="connsiteY57" fmla="*/ 923697 h 3863723"/>
                  <a:gd name="connsiteX58" fmla="*/ 2297854 w 3548024"/>
                  <a:gd name="connsiteY58" fmla="*/ 1035457 h 3863723"/>
                  <a:gd name="connsiteX59" fmla="*/ 2348654 w 3548024"/>
                  <a:gd name="connsiteY59" fmla="*/ 1116737 h 3863723"/>
                  <a:gd name="connsiteX60" fmla="*/ 2379134 w 3548024"/>
                  <a:gd name="connsiteY60" fmla="*/ 1147217 h 3863723"/>
                  <a:gd name="connsiteX61" fmla="*/ 2358814 w 3548024"/>
                  <a:gd name="connsiteY61" fmla="*/ 1258977 h 3863723"/>
                  <a:gd name="connsiteX62" fmla="*/ 2257214 w 3548024"/>
                  <a:gd name="connsiteY62" fmla="*/ 1604417 h 3863723"/>
                  <a:gd name="connsiteX63" fmla="*/ 2206414 w 3548024"/>
                  <a:gd name="connsiteY63" fmla="*/ 1858417 h 3863723"/>
                  <a:gd name="connsiteX64" fmla="*/ 2155614 w 3548024"/>
                  <a:gd name="connsiteY64" fmla="*/ 2000657 h 3863723"/>
                  <a:gd name="connsiteX65" fmla="*/ 2084494 w 3548024"/>
                  <a:gd name="connsiteY65" fmla="*/ 2020977 h 3863723"/>
                  <a:gd name="connsiteX66" fmla="*/ 2043854 w 3548024"/>
                  <a:gd name="connsiteY66" fmla="*/ 1868577 h 3863723"/>
                  <a:gd name="connsiteX67" fmla="*/ 1952414 w 3548024"/>
                  <a:gd name="connsiteY67" fmla="*/ 1533297 h 3863723"/>
                  <a:gd name="connsiteX68" fmla="*/ 1840654 w 3548024"/>
                  <a:gd name="connsiteY68" fmla="*/ 1076097 h 3863723"/>
                  <a:gd name="connsiteX69" fmla="*/ 1800014 w 3548024"/>
                  <a:gd name="connsiteY69" fmla="*/ 618897 h 3863723"/>
                  <a:gd name="connsiteX70" fmla="*/ 1867129 w 3548024"/>
                  <a:gd name="connsiteY70" fmla="*/ 38001 h 3863723"/>
                  <a:gd name="connsiteX71" fmla="*/ 1795121 w 3548024"/>
                  <a:gd name="connsiteY71" fmla="*/ 110009 h 3863723"/>
                  <a:gd name="connsiteX72" fmla="*/ 1759374 w 3548024"/>
                  <a:gd name="connsiteY72" fmla="*/ 547777 h 3863723"/>
                  <a:gd name="connsiteX73" fmla="*/ 1759374 w 3548024"/>
                  <a:gd name="connsiteY73" fmla="*/ 740817 h 3863723"/>
                  <a:gd name="connsiteX74" fmla="*/ 1769534 w 3548024"/>
                  <a:gd name="connsiteY74" fmla="*/ 852577 h 3863723"/>
                  <a:gd name="connsiteX75" fmla="*/ 1728894 w 3548024"/>
                  <a:gd name="connsiteY75" fmla="*/ 791617 h 3863723"/>
                  <a:gd name="connsiteX76" fmla="*/ 1617134 w 3548024"/>
                  <a:gd name="connsiteY76" fmla="*/ 588417 h 3863723"/>
                  <a:gd name="connsiteX77" fmla="*/ 1566334 w 3548024"/>
                  <a:gd name="connsiteY77" fmla="*/ 324257 h 3863723"/>
                  <a:gd name="connsiteX78" fmla="*/ 1535854 w 3548024"/>
                  <a:gd name="connsiteY78" fmla="*/ 242977 h 3863723"/>
                  <a:gd name="connsiteX79" fmla="*/ 1515534 w 3548024"/>
                  <a:gd name="connsiteY79" fmla="*/ 303937 h 3863723"/>
                  <a:gd name="connsiteX80" fmla="*/ 1546014 w 3548024"/>
                  <a:gd name="connsiteY80" fmla="*/ 547777 h 3863723"/>
                  <a:gd name="connsiteX81" fmla="*/ 1566334 w 3548024"/>
                  <a:gd name="connsiteY81" fmla="*/ 608737 h 3863723"/>
                  <a:gd name="connsiteX82" fmla="*/ 1535854 w 3548024"/>
                  <a:gd name="connsiteY82" fmla="*/ 598577 h 3863723"/>
                  <a:gd name="connsiteX83" fmla="*/ 1434254 w 3548024"/>
                  <a:gd name="connsiteY83" fmla="*/ 517297 h 3863723"/>
                  <a:gd name="connsiteX84" fmla="*/ 1322494 w 3548024"/>
                  <a:gd name="connsiteY84" fmla="*/ 456337 h 3863723"/>
                  <a:gd name="connsiteX85" fmla="*/ 1312334 w 3548024"/>
                  <a:gd name="connsiteY85" fmla="*/ 486817 h 3863723"/>
                  <a:gd name="connsiteX86" fmla="*/ 1424094 w 3548024"/>
                  <a:gd name="connsiteY86" fmla="*/ 578257 h 3863723"/>
                  <a:gd name="connsiteX87" fmla="*/ 1566334 w 3548024"/>
                  <a:gd name="connsiteY87" fmla="*/ 659537 h 3863723"/>
                  <a:gd name="connsiteX88" fmla="*/ 1596814 w 3548024"/>
                  <a:gd name="connsiteY88" fmla="*/ 679857 h 3863723"/>
                  <a:gd name="connsiteX89" fmla="*/ 1678094 w 3548024"/>
                  <a:gd name="connsiteY89" fmla="*/ 811937 h 3863723"/>
                  <a:gd name="connsiteX90" fmla="*/ 1759374 w 3548024"/>
                  <a:gd name="connsiteY90" fmla="*/ 913537 h 3863723"/>
                  <a:gd name="connsiteX91" fmla="*/ 1779694 w 3548024"/>
                  <a:gd name="connsiteY91" fmla="*/ 1025297 h 3863723"/>
                  <a:gd name="connsiteX92" fmla="*/ 1810174 w 3548024"/>
                  <a:gd name="connsiteY92" fmla="*/ 1218337 h 3863723"/>
                  <a:gd name="connsiteX93" fmla="*/ 1871134 w 3548024"/>
                  <a:gd name="connsiteY93" fmla="*/ 1492657 h 3863723"/>
                  <a:gd name="connsiteX94" fmla="*/ 1850814 w 3548024"/>
                  <a:gd name="connsiteY94" fmla="*/ 1492657 h 3863723"/>
                  <a:gd name="connsiteX95" fmla="*/ 1586654 w 3548024"/>
                  <a:gd name="connsiteY95" fmla="*/ 1319937 h 3863723"/>
                  <a:gd name="connsiteX96" fmla="*/ 1403774 w 3548024"/>
                  <a:gd name="connsiteY96" fmla="*/ 1096417 h 3863723"/>
                  <a:gd name="connsiteX97" fmla="*/ 1322494 w 3548024"/>
                  <a:gd name="connsiteY97" fmla="*/ 964337 h 3863723"/>
                  <a:gd name="connsiteX98" fmla="*/ 1302174 w 3548024"/>
                  <a:gd name="connsiteY98" fmla="*/ 801777 h 3863723"/>
                  <a:gd name="connsiteX99" fmla="*/ 1281854 w 3548024"/>
                  <a:gd name="connsiteY99" fmla="*/ 771297 h 3863723"/>
                  <a:gd name="connsiteX100" fmla="*/ 1251374 w 3548024"/>
                  <a:gd name="connsiteY100" fmla="*/ 852577 h 3863723"/>
                  <a:gd name="connsiteX101" fmla="*/ 1261534 w 3548024"/>
                  <a:gd name="connsiteY101" fmla="*/ 954177 h 3863723"/>
                  <a:gd name="connsiteX102" fmla="*/ 1180254 w 3548024"/>
                  <a:gd name="connsiteY102" fmla="*/ 872897 h 3863723"/>
                  <a:gd name="connsiteX103" fmla="*/ 1007534 w 3548024"/>
                  <a:gd name="connsiteY103" fmla="*/ 690017 h 3863723"/>
                  <a:gd name="connsiteX104" fmla="*/ 936414 w 3548024"/>
                  <a:gd name="connsiteY104" fmla="*/ 557937 h 3863723"/>
                  <a:gd name="connsiteX105" fmla="*/ 885614 w 3548024"/>
                  <a:gd name="connsiteY105" fmla="*/ 476657 h 3863723"/>
                  <a:gd name="connsiteX106" fmla="*/ 855134 w 3548024"/>
                  <a:gd name="connsiteY106" fmla="*/ 476657 h 3863723"/>
                  <a:gd name="connsiteX107" fmla="*/ 875454 w 3548024"/>
                  <a:gd name="connsiteY107" fmla="*/ 547777 h 3863723"/>
                  <a:gd name="connsiteX108" fmla="*/ 977054 w 3548024"/>
                  <a:gd name="connsiteY108" fmla="*/ 730657 h 3863723"/>
                  <a:gd name="connsiteX109" fmla="*/ 1078654 w 3548024"/>
                  <a:gd name="connsiteY109" fmla="*/ 832257 h 3863723"/>
                  <a:gd name="connsiteX110" fmla="*/ 1007534 w 3548024"/>
                  <a:gd name="connsiteY110" fmla="*/ 832257 h 3863723"/>
                  <a:gd name="connsiteX111" fmla="*/ 844974 w 3548024"/>
                  <a:gd name="connsiteY111" fmla="*/ 761137 h 3863723"/>
                  <a:gd name="connsiteX112" fmla="*/ 824654 w 3548024"/>
                  <a:gd name="connsiteY112" fmla="*/ 781457 h 3863723"/>
                  <a:gd name="connsiteX113" fmla="*/ 916094 w 3548024"/>
                  <a:gd name="connsiteY113" fmla="*/ 832257 h 3863723"/>
                  <a:gd name="connsiteX114" fmla="*/ 1068494 w 3548024"/>
                  <a:gd name="connsiteY114" fmla="*/ 893217 h 3863723"/>
                  <a:gd name="connsiteX115" fmla="*/ 1119294 w 3548024"/>
                  <a:gd name="connsiteY115" fmla="*/ 903377 h 3863723"/>
                  <a:gd name="connsiteX116" fmla="*/ 1241214 w 3548024"/>
                  <a:gd name="connsiteY116" fmla="*/ 1004977 h 3863723"/>
                  <a:gd name="connsiteX117" fmla="*/ 1281854 w 3548024"/>
                  <a:gd name="connsiteY117" fmla="*/ 1035457 h 3863723"/>
                  <a:gd name="connsiteX118" fmla="*/ 1393614 w 3548024"/>
                  <a:gd name="connsiteY118" fmla="*/ 1167537 h 3863723"/>
                  <a:gd name="connsiteX119" fmla="*/ 1495214 w 3548024"/>
                  <a:gd name="connsiteY119" fmla="*/ 1299617 h 3863723"/>
                  <a:gd name="connsiteX120" fmla="*/ 1678094 w 3548024"/>
                  <a:gd name="connsiteY120" fmla="*/ 1472337 h 3863723"/>
                  <a:gd name="connsiteX121" fmla="*/ 1840654 w 3548024"/>
                  <a:gd name="connsiteY121" fmla="*/ 1604417 h 3863723"/>
                  <a:gd name="connsiteX122" fmla="*/ 1860974 w 3548024"/>
                  <a:gd name="connsiteY122" fmla="*/ 1655217 h 3863723"/>
                  <a:gd name="connsiteX123" fmla="*/ 1881294 w 3548024"/>
                  <a:gd name="connsiteY123" fmla="*/ 1807617 h 3863723"/>
                  <a:gd name="connsiteX124" fmla="*/ 1891454 w 3548024"/>
                  <a:gd name="connsiteY124" fmla="*/ 1899057 h 3863723"/>
                  <a:gd name="connsiteX125" fmla="*/ 1881294 w 3548024"/>
                  <a:gd name="connsiteY125" fmla="*/ 2061617 h 3863723"/>
                  <a:gd name="connsiteX126" fmla="*/ 1769534 w 3548024"/>
                  <a:gd name="connsiteY126" fmla="*/ 2010817 h 3863723"/>
                  <a:gd name="connsiteX127" fmla="*/ 1495214 w 3548024"/>
                  <a:gd name="connsiteY127" fmla="*/ 1960017 h 3863723"/>
                  <a:gd name="connsiteX128" fmla="*/ 1251374 w 3548024"/>
                  <a:gd name="connsiteY128" fmla="*/ 1888897 h 3863723"/>
                  <a:gd name="connsiteX129" fmla="*/ 895774 w 3548024"/>
                  <a:gd name="connsiteY129" fmla="*/ 1756817 h 3863723"/>
                  <a:gd name="connsiteX130" fmla="*/ 662094 w 3548024"/>
                  <a:gd name="connsiteY130" fmla="*/ 1523137 h 3863723"/>
                  <a:gd name="connsiteX131" fmla="*/ 509694 w 3548024"/>
                  <a:gd name="connsiteY131" fmla="*/ 1319937 h 3863723"/>
                  <a:gd name="connsiteX132" fmla="*/ 418254 w 3548024"/>
                  <a:gd name="connsiteY132" fmla="*/ 1218337 h 3863723"/>
                  <a:gd name="connsiteX133" fmla="*/ 357294 w 3548024"/>
                  <a:gd name="connsiteY133" fmla="*/ 1228497 h 3863723"/>
                  <a:gd name="connsiteX134" fmla="*/ 438574 w 3548024"/>
                  <a:gd name="connsiteY134" fmla="*/ 1319937 h 3863723"/>
                  <a:gd name="connsiteX135" fmla="*/ 560494 w 3548024"/>
                  <a:gd name="connsiteY135" fmla="*/ 1502817 h 3863723"/>
                  <a:gd name="connsiteX136" fmla="*/ 621454 w 3548024"/>
                  <a:gd name="connsiteY136" fmla="*/ 1584097 h 3863723"/>
                  <a:gd name="connsiteX137" fmla="*/ 550334 w 3548024"/>
                  <a:gd name="connsiteY137" fmla="*/ 1573937 h 3863723"/>
                  <a:gd name="connsiteX138" fmla="*/ 377614 w 3548024"/>
                  <a:gd name="connsiteY138" fmla="*/ 1482497 h 3863723"/>
                  <a:gd name="connsiteX139" fmla="*/ 204894 w 3548024"/>
                  <a:gd name="connsiteY139" fmla="*/ 1360577 h 3863723"/>
                  <a:gd name="connsiteX140" fmla="*/ 42334 w 3548024"/>
                  <a:gd name="connsiteY140" fmla="*/ 1228497 h 3863723"/>
                  <a:gd name="connsiteX141" fmla="*/ 1694 w 3548024"/>
                  <a:gd name="connsiteY141" fmla="*/ 1238657 h 3863723"/>
                  <a:gd name="connsiteX142" fmla="*/ 82974 w 3548024"/>
                  <a:gd name="connsiteY142" fmla="*/ 1309777 h 3863723"/>
                  <a:gd name="connsiteX143" fmla="*/ 357294 w 3548024"/>
                  <a:gd name="connsiteY143" fmla="*/ 1533297 h 3863723"/>
                  <a:gd name="connsiteX144" fmla="*/ 601134 w 3548024"/>
                  <a:gd name="connsiteY144" fmla="*/ 1645057 h 3863723"/>
                  <a:gd name="connsiteX145" fmla="*/ 702734 w 3548024"/>
                  <a:gd name="connsiteY145" fmla="*/ 1665377 h 3863723"/>
                  <a:gd name="connsiteX146" fmla="*/ 753534 w 3548024"/>
                  <a:gd name="connsiteY146" fmla="*/ 1726337 h 3863723"/>
                  <a:gd name="connsiteX147" fmla="*/ 814494 w 3548024"/>
                  <a:gd name="connsiteY147" fmla="*/ 1777137 h 3863723"/>
                  <a:gd name="connsiteX148" fmla="*/ 905934 w 3548024"/>
                  <a:gd name="connsiteY148" fmla="*/ 1827937 h 3863723"/>
                  <a:gd name="connsiteX149" fmla="*/ 1231054 w 3548024"/>
                  <a:gd name="connsiteY149" fmla="*/ 1949857 h 3863723"/>
                  <a:gd name="connsiteX150" fmla="*/ 1535854 w 3548024"/>
                  <a:gd name="connsiteY150" fmla="*/ 2061617 h 3863723"/>
                  <a:gd name="connsiteX151" fmla="*/ 1647614 w 3548024"/>
                  <a:gd name="connsiteY151" fmla="*/ 2132737 h 3863723"/>
                  <a:gd name="connsiteX152" fmla="*/ 1464734 w 3548024"/>
                  <a:gd name="connsiteY152" fmla="*/ 2102257 h 3863723"/>
                  <a:gd name="connsiteX153" fmla="*/ 1281854 w 3548024"/>
                  <a:gd name="connsiteY153" fmla="*/ 2102257 h 3863723"/>
                  <a:gd name="connsiteX154" fmla="*/ 1048174 w 3548024"/>
                  <a:gd name="connsiteY154" fmla="*/ 2081937 h 3863723"/>
                  <a:gd name="connsiteX155" fmla="*/ 804334 w 3548024"/>
                  <a:gd name="connsiteY155" fmla="*/ 2010817 h 3863723"/>
                  <a:gd name="connsiteX156" fmla="*/ 540174 w 3548024"/>
                  <a:gd name="connsiteY156" fmla="*/ 1919377 h 3863723"/>
                  <a:gd name="connsiteX157" fmla="*/ 509694 w 3548024"/>
                  <a:gd name="connsiteY157" fmla="*/ 1909217 h 3863723"/>
                  <a:gd name="connsiteX158" fmla="*/ 377614 w 3548024"/>
                  <a:gd name="connsiteY158" fmla="*/ 1817777 h 3863723"/>
                  <a:gd name="connsiteX159" fmla="*/ 336974 w 3548024"/>
                  <a:gd name="connsiteY159" fmla="*/ 1827937 h 3863723"/>
                  <a:gd name="connsiteX160" fmla="*/ 469054 w 3548024"/>
                  <a:gd name="connsiteY160" fmla="*/ 1949857 h 3863723"/>
                  <a:gd name="connsiteX161" fmla="*/ 723054 w 3548024"/>
                  <a:gd name="connsiteY161" fmla="*/ 2031137 h 3863723"/>
                  <a:gd name="connsiteX162" fmla="*/ 601134 w 3548024"/>
                  <a:gd name="connsiteY162" fmla="*/ 2031137 h 3863723"/>
                  <a:gd name="connsiteX163" fmla="*/ 469054 w 3548024"/>
                  <a:gd name="connsiteY163" fmla="*/ 2020977 h 3863723"/>
                  <a:gd name="connsiteX164" fmla="*/ 469054 w 3548024"/>
                  <a:gd name="connsiteY164" fmla="*/ 2071777 h 3863723"/>
                  <a:gd name="connsiteX165" fmla="*/ 580814 w 3548024"/>
                  <a:gd name="connsiteY165" fmla="*/ 2071777 h 3863723"/>
                  <a:gd name="connsiteX166" fmla="*/ 784014 w 3548024"/>
                  <a:gd name="connsiteY166" fmla="*/ 2071777 h 3863723"/>
                  <a:gd name="connsiteX167" fmla="*/ 987214 w 3548024"/>
                  <a:gd name="connsiteY167" fmla="*/ 2112417 h 3863723"/>
                  <a:gd name="connsiteX168" fmla="*/ 1261534 w 3548024"/>
                  <a:gd name="connsiteY168" fmla="*/ 2132737 h 3863723"/>
                  <a:gd name="connsiteX169" fmla="*/ 1578766 w 3548024"/>
                  <a:gd name="connsiteY169" fmla="*/ 2175010 h 3863723"/>
                  <a:gd name="connsiteX170" fmla="*/ 1739054 w 3548024"/>
                  <a:gd name="connsiteY170" fmla="*/ 2305457 h 3863723"/>
                  <a:gd name="connsiteX171" fmla="*/ 1789854 w 3548024"/>
                  <a:gd name="connsiteY171" fmla="*/ 2437537 h 3863723"/>
                  <a:gd name="connsiteX172" fmla="*/ 1800014 w 3548024"/>
                  <a:gd name="connsiteY172" fmla="*/ 2681377 h 3863723"/>
                  <a:gd name="connsiteX173" fmla="*/ 1779694 w 3548024"/>
                  <a:gd name="connsiteY173" fmla="*/ 2935377 h 3863723"/>
                  <a:gd name="connsiteX174" fmla="*/ 1728894 w 3548024"/>
                  <a:gd name="connsiteY174" fmla="*/ 3230017 h 3863723"/>
                  <a:gd name="connsiteX175" fmla="*/ 1678094 w 3548024"/>
                  <a:gd name="connsiteY175" fmla="*/ 3524657 h 3863723"/>
                  <a:gd name="connsiteX176" fmla="*/ 1627294 w 3548024"/>
                  <a:gd name="connsiteY176" fmla="*/ 3768497 h 3863723"/>
                  <a:gd name="connsiteX177" fmla="*/ 1820334 w 3548024"/>
                  <a:gd name="connsiteY177" fmla="*/ 3849777 h 3863723"/>
                  <a:gd name="connsiteX178" fmla="*/ 2114974 w 3548024"/>
                  <a:gd name="connsiteY178" fmla="*/ 3859937 h 3863723"/>
                  <a:gd name="connsiteX179" fmla="*/ 2186094 w 3548024"/>
                  <a:gd name="connsiteY179" fmla="*/ 3809137 h 3863723"/>
                  <a:gd name="connsiteX180" fmla="*/ 2175934 w 3548024"/>
                  <a:gd name="connsiteY180" fmla="*/ 3453537 h 3863723"/>
                  <a:gd name="connsiteX181" fmla="*/ 2154830 w 3548024"/>
                  <a:gd name="connsiteY181" fmla="*/ 2535050 h 3863723"/>
                  <a:gd name="connsiteX0" fmla="*/ 2154830 w 3548024"/>
                  <a:gd name="connsiteY0" fmla="*/ 2535050 h 3863723"/>
                  <a:gd name="connsiteX1" fmla="*/ 2198719 w 3548024"/>
                  <a:gd name="connsiteY1" fmla="*/ 2548406 h 3863723"/>
                  <a:gd name="connsiteX2" fmla="*/ 2298846 w 3548024"/>
                  <a:gd name="connsiteY2" fmla="*/ 2247018 h 3863723"/>
                  <a:gd name="connsiteX3" fmla="*/ 2622974 w 3548024"/>
                  <a:gd name="connsiteY3" fmla="*/ 2020977 h 3863723"/>
                  <a:gd name="connsiteX4" fmla="*/ 3009054 w 3548024"/>
                  <a:gd name="connsiteY4" fmla="*/ 1797457 h 3863723"/>
                  <a:gd name="connsiteX5" fmla="*/ 3283374 w 3548024"/>
                  <a:gd name="connsiteY5" fmla="*/ 1685697 h 3863723"/>
                  <a:gd name="connsiteX6" fmla="*/ 3466254 w 3548024"/>
                  <a:gd name="connsiteY6" fmla="*/ 1573937 h 3863723"/>
                  <a:gd name="connsiteX7" fmla="*/ 3547534 w 3548024"/>
                  <a:gd name="connsiteY7" fmla="*/ 1462177 h 3863723"/>
                  <a:gd name="connsiteX8" fmla="*/ 3496734 w 3548024"/>
                  <a:gd name="connsiteY8" fmla="*/ 1452017 h 3863723"/>
                  <a:gd name="connsiteX9" fmla="*/ 3425614 w 3548024"/>
                  <a:gd name="connsiteY9" fmla="*/ 1553617 h 3863723"/>
                  <a:gd name="connsiteX10" fmla="*/ 3232574 w 3548024"/>
                  <a:gd name="connsiteY10" fmla="*/ 1655217 h 3863723"/>
                  <a:gd name="connsiteX11" fmla="*/ 2917614 w 3548024"/>
                  <a:gd name="connsiteY11" fmla="*/ 1787297 h 3863723"/>
                  <a:gd name="connsiteX12" fmla="*/ 2887134 w 3548024"/>
                  <a:gd name="connsiteY12" fmla="*/ 1777137 h 3863723"/>
                  <a:gd name="connsiteX13" fmla="*/ 2917614 w 3548024"/>
                  <a:gd name="connsiteY13" fmla="*/ 1665377 h 3863723"/>
                  <a:gd name="connsiteX14" fmla="*/ 2978574 w 3548024"/>
                  <a:gd name="connsiteY14" fmla="*/ 1502817 h 3863723"/>
                  <a:gd name="connsiteX15" fmla="*/ 2978574 w 3548024"/>
                  <a:gd name="connsiteY15" fmla="*/ 1452017 h 3863723"/>
                  <a:gd name="connsiteX16" fmla="*/ 2927774 w 3548024"/>
                  <a:gd name="connsiteY16" fmla="*/ 1462177 h 3863723"/>
                  <a:gd name="connsiteX17" fmla="*/ 2897294 w 3548024"/>
                  <a:gd name="connsiteY17" fmla="*/ 1543457 h 3863723"/>
                  <a:gd name="connsiteX18" fmla="*/ 2816014 w 3548024"/>
                  <a:gd name="connsiteY18" fmla="*/ 1766977 h 3863723"/>
                  <a:gd name="connsiteX19" fmla="*/ 2785534 w 3548024"/>
                  <a:gd name="connsiteY19" fmla="*/ 1848257 h 3863723"/>
                  <a:gd name="connsiteX20" fmla="*/ 2586878 w 3548024"/>
                  <a:gd name="connsiteY20" fmla="*/ 1958986 h 3863723"/>
                  <a:gd name="connsiteX21" fmla="*/ 2368974 w 3548024"/>
                  <a:gd name="connsiteY21" fmla="*/ 2081937 h 3863723"/>
                  <a:gd name="connsiteX22" fmla="*/ 2226734 w 3548024"/>
                  <a:gd name="connsiteY22" fmla="*/ 2193697 h 3863723"/>
                  <a:gd name="connsiteX23" fmla="*/ 2308014 w 3548024"/>
                  <a:gd name="connsiteY23" fmla="*/ 1848257 h 3863723"/>
                  <a:gd name="connsiteX24" fmla="*/ 2379134 w 3548024"/>
                  <a:gd name="connsiteY24" fmla="*/ 1462177 h 3863723"/>
                  <a:gd name="connsiteX25" fmla="*/ 2592494 w 3548024"/>
                  <a:gd name="connsiteY25" fmla="*/ 1238657 h 3863723"/>
                  <a:gd name="connsiteX26" fmla="*/ 2663614 w 3548024"/>
                  <a:gd name="connsiteY26" fmla="*/ 1076097 h 3863723"/>
                  <a:gd name="connsiteX27" fmla="*/ 2622974 w 3548024"/>
                  <a:gd name="connsiteY27" fmla="*/ 1076097 h 3863723"/>
                  <a:gd name="connsiteX28" fmla="*/ 2562014 w 3548024"/>
                  <a:gd name="connsiteY28" fmla="*/ 1208177 h 3863723"/>
                  <a:gd name="connsiteX29" fmla="*/ 2409614 w 3548024"/>
                  <a:gd name="connsiteY29" fmla="*/ 1330097 h 3863723"/>
                  <a:gd name="connsiteX30" fmla="*/ 2460414 w 3548024"/>
                  <a:gd name="connsiteY30" fmla="*/ 1157377 h 3863723"/>
                  <a:gd name="connsiteX31" fmla="*/ 2541694 w 3548024"/>
                  <a:gd name="connsiteY31" fmla="*/ 862737 h 3863723"/>
                  <a:gd name="connsiteX32" fmla="*/ 2643294 w 3548024"/>
                  <a:gd name="connsiteY32" fmla="*/ 771297 h 3863723"/>
                  <a:gd name="connsiteX33" fmla="*/ 2724574 w 3548024"/>
                  <a:gd name="connsiteY33" fmla="*/ 679857 h 3863723"/>
                  <a:gd name="connsiteX34" fmla="*/ 2734734 w 3548024"/>
                  <a:gd name="connsiteY34" fmla="*/ 629057 h 3863723"/>
                  <a:gd name="connsiteX35" fmla="*/ 2694094 w 3548024"/>
                  <a:gd name="connsiteY35" fmla="*/ 649377 h 3863723"/>
                  <a:gd name="connsiteX36" fmla="*/ 2622974 w 3548024"/>
                  <a:gd name="connsiteY36" fmla="*/ 730657 h 3863723"/>
                  <a:gd name="connsiteX37" fmla="*/ 2562014 w 3548024"/>
                  <a:gd name="connsiteY37" fmla="*/ 761137 h 3863723"/>
                  <a:gd name="connsiteX38" fmla="*/ 2673774 w 3548024"/>
                  <a:gd name="connsiteY38" fmla="*/ 456337 h 3863723"/>
                  <a:gd name="connsiteX39" fmla="*/ 2724574 w 3548024"/>
                  <a:gd name="connsiteY39" fmla="*/ 222657 h 3863723"/>
                  <a:gd name="connsiteX40" fmla="*/ 2683934 w 3548024"/>
                  <a:gd name="connsiteY40" fmla="*/ 212497 h 3863723"/>
                  <a:gd name="connsiteX41" fmla="*/ 2663614 w 3548024"/>
                  <a:gd name="connsiteY41" fmla="*/ 324257 h 3863723"/>
                  <a:gd name="connsiteX42" fmla="*/ 2612814 w 3548024"/>
                  <a:gd name="connsiteY42" fmla="*/ 496977 h 3863723"/>
                  <a:gd name="connsiteX43" fmla="*/ 2592494 w 3548024"/>
                  <a:gd name="connsiteY43" fmla="*/ 496977 h 3863723"/>
                  <a:gd name="connsiteX44" fmla="*/ 2551854 w 3548024"/>
                  <a:gd name="connsiteY44" fmla="*/ 354737 h 3863723"/>
                  <a:gd name="connsiteX45" fmla="*/ 2521374 w 3548024"/>
                  <a:gd name="connsiteY45" fmla="*/ 263297 h 3863723"/>
                  <a:gd name="connsiteX46" fmla="*/ 2490894 w 3548024"/>
                  <a:gd name="connsiteY46" fmla="*/ 293777 h 3863723"/>
                  <a:gd name="connsiteX47" fmla="*/ 2511214 w 3548024"/>
                  <a:gd name="connsiteY47" fmla="*/ 354737 h 3863723"/>
                  <a:gd name="connsiteX48" fmla="*/ 2541694 w 3548024"/>
                  <a:gd name="connsiteY48" fmla="*/ 466497 h 3863723"/>
                  <a:gd name="connsiteX49" fmla="*/ 2562014 w 3548024"/>
                  <a:gd name="connsiteY49" fmla="*/ 557937 h 3863723"/>
                  <a:gd name="connsiteX50" fmla="*/ 2572174 w 3548024"/>
                  <a:gd name="connsiteY50" fmla="*/ 588417 h 3863723"/>
                  <a:gd name="connsiteX51" fmla="*/ 2490894 w 3548024"/>
                  <a:gd name="connsiteY51" fmla="*/ 822097 h 3863723"/>
                  <a:gd name="connsiteX52" fmla="*/ 2419774 w 3548024"/>
                  <a:gd name="connsiteY52" fmla="*/ 1076097 h 3863723"/>
                  <a:gd name="connsiteX53" fmla="*/ 2358814 w 3548024"/>
                  <a:gd name="connsiteY53" fmla="*/ 1045617 h 3863723"/>
                  <a:gd name="connsiteX54" fmla="*/ 2257214 w 3548024"/>
                  <a:gd name="connsiteY54" fmla="*/ 872897 h 3863723"/>
                  <a:gd name="connsiteX55" fmla="*/ 2216574 w 3548024"/>
                  <a:gd name="connsiteY55" fmla="*/ 791617 h 3863723"/>
                  <a:gd name="connsiteX56" fmla="*/ 2196254 w 3548024"/>
                  <a:gd name="connsiteY56" fmla="*/ 822097 h 3863723"/>
                  <a:gd name="connsiteX57" fmla="*/ 2236894 w 3548024"/>
                  <a:gd name="connsiteY57" fmla="*/ 923697 h 3863723"/>
                  <a:gd name="connsiteX58" fmla="*/ 2297854 w 3548024"/>
                  <a:gd name="connsiteY58" fmla="*/ 1035457 h 3863723"/>
                  <a:gd name="connsiteX59" fmla="*/ 2348654 w 3548024"/>
                  <a:gd name="connsiteY59" fmla="*/ 1116737 h 3863723"/>
                  <a:gd name="connsiteX60" fmla="*/ 2379134 w 3548024"/>
                  <a:gd name="connsiteY60" fmla="*/ 1147217 h 3863723"/>
                  <a:gd name="connsiteX61" fmla="*/ 2358814 w 3548024"/>
                  <a:gd name="connsiteY61" fmla="*/ 1258977 h 3863723"/>
                  <a:gd name="connsiteX62" fmla="*/ 2257214 w 3548024"/>
                  <a:gd name="connsiteY62" fmla="*/ 1604417 h 3863723"/>
                  <a:gd name="connsiteX63" fmla="*/ 2206414 w 3548024"/>
                  <a:gd name="connsiteY63" fmla="*/ 1858417 h 3863723"/>
                  <a:gd name="connsiteX64" fmla="*/ 2155614 w 3548024"/>
                  <a:gd name="connsiteY64" fmla="*/ 2000657 h 3863723"/>
                  <a:gd name="connsiteX65" fmla="*/ 2084494 w 3548024"/>
                  <a:gd name="connsiteY65" fmla="*/ 2020977 h 3863723"/>
                  <a:gd name="connsiteX66" fmla="*/ 2043854 w 3548024"/>
                  <a:gd name="connsiteY66" fmla="*/ 1868577 h 3863723"/>
                  <a:gd name="connsiteX67" fmla="*/ 1952414 w 3548024"/>
                  <a:gd name="connsiteY67" fmla="*/ 1533297 h 3863723"/>
                  <a:gd name="connsiteX68" fmla="*/ 1840654 w 3548024"/>
                  <a:gd name="connsiteY68" fmla="*/ 1076097 h 3863723"/>
                  <a:gd name="connsiteX69" fmla="*/ 1800014 w 3548024"/>
                  <a:gd name="connsiteY69" fmla="*/ 618897 h 3863723"/>
                  <a:gd name="connsiteX70" fmla="*/ 1867129 w 3548024"/>
                  <a:gd name="connsiteY70" fmla="*/ 38001 h 3863723"/>
                  <a:gd name="connsiteX71" fmla="*/ 1795121 w 3548024"/>
                  <a:gd name="connsiteY71" fmla="*/ 110009 h 3863723"/>
                  <a:gd name="connsiteX72" fmla="*/ 1759374 w 3548024"/>
                  <a:gd name="connsiteY72" fmla="*/ 547777 h 3863723"/>
                  <a:gd name="connsiteX73" fmla="*/ 1759374 w 3548024"/>
                  <a:gd name="connsiteY73" fmla="*/ 740817 h 3863723"/>
                  <a:gd name="connsiteX74" fmla="*/ 1769534 w 3548024"/>
                  <a:gd name="connsiteY74" fmla="*/ 852577 h 3863723"/>
                  <a:gd name="connsiteX75" fmla="*/ 1728894 w 3548024"/>
                  <a:gd name="connsiteY75" fmla="*/ 791617 h 3863723"/>
                  <a:gd name="connsiteX76" fmla="*/ 1617134 w 3548024"/>
                  <a:gd name="connsiteY76" fmla="*/ 588417 h 3863723"/>
                  <a:gd name="connsiteX77" fmla="*/ 1566334 w 3548024"/>
                  <a:gd name="connsiteY77" fmla="*/ 324257 h 3863723"/>
                  <a:gd name="connsiteX78" fmla="*/ 1535854 w 3548024"/>
                  <a:gd name="connsiteY78" fmla="*/ 242977 h 3863723"/>
                  <a:gd name="connsiteX79" fmla="*/ 1515534 w 3548024"/>
                  <a:gd name="connsiteY79" fmla="*/ 303937 h 3863723"/>
                  <a:gd name="connsiteX80" fmla="*/ 1546014 w 3548024"/>
                  <a:gd name="connsiteY80" fmla="*/ 547777 h 3863723"/>
                  <a:gd name="connsiteX81" fmla="*/ 1566334 w 3548024"/>
                  <a:gd name="connsiteY81" fmla="*/ 608737 h 3863723"/>
                  <a:gd name="connsiteX82" fmla="*/ 1535854 w 3548024"/>
                  <a:gd name="connsiteY82" fmla="*/ 598577 h 3863723"/>
                  <a:gd name="connsiteX83" fmla="*/ 1434254 w 3548024"/>
                  <a:gd name="connsiteY83" fmla="*/ 517297 h 3863723"/>
                  <a:gd name="connsiteX84" fmla="*/ 1322494 w 3548024"/>
                  <a:gd name="connsiteY84" fmla="*/ 456337 h 3863723"/>
                  <a:gd name="connsiteX85" fmla="*/ 1312334 w 3548024"/>
                  <a:gd name="connsiteY85" fmla="*/ 486817 h 3863723"/>
                  <a:gd name="connsiteX86" fmla="*/ 1424094 w 3548024"/>
                  <a:gd name="connsiteY86" fmla="*/ 578257 h 3863723"/>
                  <a:gd name="connsiteX87" fmla="*/ 1566334 w 3548024"/>
                  <a:gd name="connsiteY87" fmla="*/ 659537 h 3863723"/>
                  <a:gd name="connsiteX88" fmla="*/ 1596814 w 3548024"/>
                  <a:gd name="connsiteY88" fmla="*/ 679857 h 3863723"/>
                  <a:gd name="connsiteX89" fmla="*/ 1678094 w 3548024"/>
                  <a:gd name="connsiteY89" fmla="*/ 811937 h 3863723"/>
                  <a:gd name="connsiteX90" fmla="*/ 1759374 w 3548024"/>
                  <a:gd name="connsiteY90" fmla="*/ 913537 h 3863723"/>
                  <a:gd name="connsiteX91" fmla="*/ 1779694 w 3548024"/>
                  <a:gd name="connsiteY91" fmla="*/ 1025297 h 3863723"/>
                  <a:gd name="connsiteX92" fmla="*/ 1810174 w 3548024"/>
                  <a:gd name="connsiteY92" fmla="*/ 1218337 h 3863723"/>
                  <a:gd name="connsiteX93" fmla="*/ 1871134 w 3548024"/>
                  <a:gd name="connsiteY93" fmla="*/ 1492657 h 3863723"/>
                  <a:gd name="connsiteX94" fmla="*/ 1850814 w 3548024"/>
                  <a:gd name="connsiteY94" fmla="*/ 1492657 h 3863723"/>
                  <a:gd name="connsiteX95" fmla="*/ 1586654 w 3548024"/>
                  <a:gd name="connsiteY95" fmla="*/ 1319937 h 3863723"/>
                  <a:gd name="connsiteX96" fmla="*/ 1403774 w 3548024"/>
                  <a:gd name="connsiteY96" fmla="*/ 1096417 h 3863723"/>
                  <a:gd name="connsiteX97" fmla="*/ 1322494 w 3548024"/>
                  <a:gd name="connsiteY97" fmla="*/ 964337 h 3863723"/>
                  <a:gd name="connsiteX98" fmla="*/ 1302174 w 3548024"/>
                  <a:gd name="connsiteY98" fmla="*/ 801777 h 3863723"/>
                  <a:gd name="connsiteX99" fmla="*/ 1281854 w 3548024"/>
                  <a:gd name="connsiteY99" fmla="*/ 771297 h 3863723"/>
                  <a:gd name="connsiteX100" fmla="*/ 1251374 w 3548024"/>
                  <a:gd name="connsiteY100" fmla="*/ 852577 h 3863723"/>
                  <a:gd name="connsiteX101" fmla="*/ 1261534 w 3548024"/>
                  <a:gd name="connsiteY101" fmla="*/ 954177 h 3863723"/>
                  <a:gd name="connsiteX102" fmla="*/ 1180254 w 3548024"/>
                  <a:gd name="connsiteY102" fmla="*/ 872897 h 3863723"/>
                  <a:gd name="connsiteX103" fmla="*/ 1007534 w 3548024"/>
                  <a:gd name="connsiteY103" fmla="*/ 690017 h 3863723"/>
                  <a:gd name="connsiteX104" fmla="*/ 936414 w 3548024"/>
                  <a:gd name="connsiteY104" fmla="*/ 557937 h 3863723"/>
                  <a:gd name="connsiteX105" fmla="*/ 885614 w 3548024"/>
                  <a:gd name="connsiteY105" fmla="*/ 476657 h 3863723"/>
                  <a:gd name="connsiteX106" fmla="*/ 855134 w 3548024"/>
                  <a:gd name="connsiteY106" fmla="*/ 476657 h 3863723"/>
                  <a:gd name="connsiteX107" fmla="*/ 875454 w 3548024"/>
                  <a:gd name="connsiteY107" fmla="*/ 547777 h 3863723"/>
                  <a:gd name="connsiteX108" fmla="*/ 977054 w 3548024"/>
                  <a:gd name="connsiteY108" fmla="*/ 730657 h 3863723"/>
                  <a:gd name="connsiteX109" fmla="*/ 1078654 w 3548024"/>
                  <a:gd name="connsiteY109" fmla="*/ 832257 h 3863723"/>
                  <a:gd name="connsiteX110" fmla="*/ 1007534 w 3548024"/>
                  <a:gd name="connsiteY110" fmla="*/ 832257 h 3863723"/>
                  <a:gd name="connsiteX111" fmla="*/ 844974 w 3548024"/>
                  <a:gd name="connsiteY111" fmla="*/ 761137 h 3863723"/>
                  <a:gd name="connsiteX112" fmla="*/ 824654 w 3548024"/>
                  <a:gd name="connsiteY112" fmla="*/ 781457 h 3863723"/>
                  <a:gd name="connsiteX113" fmla="*/ 916094 w 3548024"/>
                  <a:gd name="connsiteY113" fmla="*/ 832257 h 3863723"/>
                  <a:gd name="connsiteX114" fmla="*/ 1068494 w 3548024"/>
                  <a:gd name="connsiteY114" fmla="*/ 893217 h 3863723"/>
                  <a:gd name="connsiteX115" fmla="*/ 1119294 w 3548024"/>
                  <a:gd name="connsiteY115" fmla="*/ 903377 h 3863723"/>
                  <a:gd name="connsiteX116" fmla="*/ 1241214 w 3548024"/>
                  <a:gd name="connsiteY116" fmla="*/ 1004977 h 3863723"/>
                  <a:gd name="connsiteX117" fmla="*/ 1281854 w 3548024"/>
                  <a:gd name="connsiteY117" fmla="*/ 1035457 h 3863723"/>
                  <a:gd name="connsiteX118" fmla="*/ 1393614 w 3548024"/>
                  <a:gd name="connsiteY118" fmla="*/ 1167537 h 3863723"/>
                  <a:gd name="connsiteX119" fmla="*/ 1495214 w 3548024"/>
                  <a:gd name="connsiteY119" fmla="*/ 1299617 h 3863723"/>
                  <a:gd name="connsiteX120" fmla="*/ 1678094 w 3548024"/>
                  <a:gd name="connsiteY120" fmla="*/ 1472337 h 3863723"/>
                  <a:gd name="connsiteX121" fmla="*/ 1840654 w 3548024"/>
                  <a:gd name="connsiteY121" fmla="*/ 1604417 h 3863723"/>
                  <a:gd name="connsiteX122" fmla="*/ 1860974 w 3548024"/>
                  <a:gd name="connsiteY122" fmla="*/ 1655217 h 3863723"/>
                  <a:gd name="connsiteX123" fmla="*/ 1881294 w 3548024"/>
                  <a:gd name="connsiteY123" fmla="*/ 1807617 h 3863723"/>
                  <a:gd name="connsiteX124" fmla="*/ 1891454 w 3548024"/>
                  <a:gd name="connsiteY124" fmla="*/ 1899057 h 3863723"/>
                  <a:gd name="connsiteX125" fmla="*/ 1881294 w 3548024"/>
                  <a:gd name="connsiteY125" fmla="*/ 2061617 h 3863723"/>
                  <a:gd name="connsiteX126" fmla="*/ 1769534 w 3548024"/>
                  <a:gd name="connsiteY126" fmla="*/ 2010817 h 3863723"/>
                  <a:gd name="connsiteX127" fmla="*/ 1495214 w 3548024"/>
                  <a:gd name="connsiteY127" fmla="*/ 1960017 h 3863723"/>
                  <a:gd name="connsiteX128" fmla="*/ 1251374 w 3548024"/>
                  <a:gd name="connsiteY128" fmla="*/ 1888897 h 3863723"/>
                  <a:gd name="connsiteX129" fmla="*/ 895774 w 3548024"/>
                  <a:gd name="connsiteY129" fmla="*/ 1756817 h 3863723"/>
                  <a:gd name="connsiteX130" fmla="*/ 662094 w 3548024"/>
                  <a:gd name="connsiteY130" fmla="*/ 1523137 h 3863723"/>
                  <a:gd name="connsiteX131" fmla="*/ 509694 w 3548024"/>
                  <a:gd name="connsiteY131" fmla="*/ 1319937 h 3863723"/>
                  <a:gd name="connsiteX132" fmla="*/ 418254 w 3548024"/>
                  <a:gd name="connsiteY132" fmla="*/ 1218337 h 3863723"/>
                  <a:gd name="connsiteX133" fmla="*/ 357294 w 3548024"/>
                  <a:gd name="connsiteY133" fmla="*/ 1228497 h 3863723"/>
                  <a:gd name="connsiteX134" fmla="*/ 438574 w 3548024"/>
                  <a:gd name="connsiteY134" fmla="*/ 1319937 h 3863723"/>
                  <a:gd name="connsiteX135" fmla="*/ 560494 w 3548024"/>
                  <a:gd name="connsiteY135" fmla="*/ 1502817 h 3863723"/>
                  <a:gd name="connsiteX136" fmla="*/ 621454 w 3548024"/>
                  <a:gd name="connsiteY136" fmla="*/ 1584097 h 3863723"/>
                  <a:gd name="connsiteX137" fmla="*/ 550334 w 3548024"/>
                  <a:gd name="connsiteY137" fmla="*/ 1573937 h 3863723"/>
                  <a:gd name="connsiteX138" fmla="*/ 377614 w 3548024"/>
                  <a:gd name="connsiteY138" fmla="*/ 1482497 h 3863723"/>
                  <a:gd name="connsiteX139" fmla="*/ 204894 w 3548024"/>
                  <a:gd name="connsiteY139" fmla="*/ 1360577 h 3863723"/>
                  <a:gd name="connsiteX140" fmla="*/ 42334 w 3548024"/>
                  <a:gd name="connsiteY140" fmla="*/ 1228497 h 3863723"/>
                  <a:gd name="connsiteX141" fmla="*/ 1694 w 3548024"/>
                  <a:gd name="connsiteY141" fmla="*/ 1238657 h 3863723"/>
                  <a:gd name="connsiteX142" fmla="*/ 82974 w 3548024"/>
                  <a:gd name="connsiteY142" fmla="*/ 1309777 h 3863723"/>
                  <a:gd name="connsiteX143" fmla="*/ 357294 w 3548024"/>
                  <a:gd name="connsiteY143" fmla="*/ 1533297 h 3863723"/>
                  <a:gd name="connsiteX144" fmla="*/ 601134 w 3548024"/>
                  <a:gd name="connsiteY144" fmla="*/ 1645057 h 3863723"/>
                  <a:gd name="connsiteX145" fmla="*/ 702734 w 3548024"/>
                  <a:gd name="connsiteY145" fmla="*/ 1665377 h 3863723"/>
                  <a:gd name="connsiteX146" fmla="*/ 753534 w 3548024"/>
                  <a:gd name="connsiteY146" fmla="*/ 1726337 h 3863723"/>
                  <a:gd name="connsiteX147" fmla="*/ 814494 w 3548024"/>
                  <a:gd name="connsiteY147" fmla="*/ 1777137 h 3863723"/>
                  <a:gd name="connsiteX148" fmla="*/ 905934 w 3548024"/>
                  <a:gd name="connsiteY148" fmla="*/ 1827937 h 3863723"/>
                  <a:gd name="connsiteX149" fmla="*/ 1231054 w 3548024"/>
                  <a:gd name="connsiteY149" fmla="*/ 1949857 h 3863723"/>
                  <a:gd name="connsiteX150" fmla="*/ 1535854 w 3548024"/>
                  <a:gd name="connsiteY150" fmla="*/ 2061617 h 3863723"/>
                  <a:gd name="connsiteX151" fmla="*/ 1647614 w 3548024"/>
                  <a:gd name="connsiteY151" fmla="*/ 2132737 h 3863723"/>
                  <a:gd name="connsiteX152" fmla="*/ 1464734 w 3548024"/>
                  <a:gd name="connsiteY152" fmla="*/ 2102257 h 3863723"/>
                  <a:gd name="connsiteX153" fmla="*/ 1281854 w 3548024"/>
                  <a:gd name="connsiteY153" fmla="*/ 2102257 h 3863723"/>
                  <a:gd name="connsiteX154" fmla="*/ 1048174 w 3548024"/>
                  <a:gd name="connsiteY154" fmla="*/ 2081937 h 3863723"/>
                  <a:gd name="connsiteX155" fmla="*/ 804334 w 3548024"/>
                  <a:gd name="connsiteY155" fmla="*/ 2010817 h 3863723"/>
                  <a:gd name="connsiteX156" fmla="*/ 540174 w 3548024"/>
                  <a:gd name="connsiteY156" fmla="*/ 1919377 h 3863723"/>
                  <a:gd name="connsiteX157" fmla="*/ 509694 w 3548024"/>
                  <a:gd name="connsiteY157" fmla="*/ 1909217 h 3863723"/>
                  <a:gd name="connsiteX158" fmla="*/ 377614 w 3548024"/>
                  <a:gd name="connsiteY158" fmla="*/ 1817777 h 3863723"/>
                  <a:gd name="connsiteX159" fmla="*/ 336974 w 3548024"/>
                  <a:gd name="connsiteY159" fmla="*/ 1827937 h 3863723"/>
                  <a:gd name="connsiteX160" fmla="*/ 469054 w 3548024"/>
                  <a:gd name="connsiteY160" fmla="*/ 1949857 h 3863723"/>
                  <a:gd name="connsiteX161" fmla="*/ 723054 w 3548024"/>
                  <a:gd name="connsiteY161" fmla="*/ 2031137 h 3863723"/>
                  <a:gd name="connsiteX162" fmla="*/ 601134 w 3548024"/>
                  <a:gd name="connsiteY162" fmla="*/ 2031137 h 3863723"/>
                  <a:gd name="connsiteX163" fmla="*/ 469054 w 3548024"/>
                  <a:gd name="connsiteY163" fmla="*/ 2020977 h 3863723"/>
                  <a:gd name="connsiteX164" fmla="*/ 469054 w 3548024"/>
                  <a:gd name="connsiteY164" fmla="*/ 2071777 h 3863723"/>
                  <a:gd name="connsiteX165" fmla="*/ 580814 w 3548024"/>
                  <a:gd name="connsiteY165" fmla="*/ 2071777 h 3863723"/>
                  <a:gd name="connsiteX166" fmla="*/ 784014 w 3548024"/>
                  <a:gd name="connsiteY166" fmla="*/ 2071777 h 3863723"/>
                  <a:gd name="connsiteX167" fmla="*/ 987214 w 3548024"/>
                  <a:gd name="connsiteY167" fmla="*/ 2112417 h 3863723"/>
                  <a:gd name="connsiteX168" fmla="*/ 1261534 w 3548024"/>
                  <a:gd name="connsiteY168" fmla="*/ 2132737 h 3863723"/>
                  <a:gd name="connsiteX169" fmla="*/ 1578766 w 3548024"/>
                  <a:gd name="connsiteY169" fmla="*/ 2175010 h 3863723"/>
                  <a:gd name="connsiteX170" fmla="*/ 1739054 w 3548024"/>
                  <a:gd name="connsiteY170" fmla="*/ 2305457 h 3863723"/>
                  <a:gd name="connsiteX171" fmla="*/ 1789854 w 3548024"/>
                  <a:gd name="connsiteY171" fmla="*/ 2437537 h 3863723"/>
                  <a:gd name="connsiteX172" fmla="*/ 1800014 w 3548024"/>
                  <a:gd name="connsiteY172" fmla="*/ 2681377 h 3863723"/>
                  <a:gd name="connsiteX173" fmla="*/ 1779694 w 3548024"/>
                  <a:gd name="connsiteY173" fmla="*/ 2935377 h 3863723"/>
                  <a:gd name="connsiteX174" fmla="*/ 1728894 w 3548024"/>
                  <a:gd name="connsiteY174" fmla="*/ 3230017 h 3863723"/>
                  <a:gd name="connsiteX175" fmla="*/ 1678094 w 3548024"/>
                  <a:gd name="connsiteY175" fmla="*/ 3524657 h 3863723"/>
                  <a:gd name="connsiteX176" fmla="*/ 1627294 w 3548024"/>
                  <a:gd name="connsiteY176" fmla="*/ 3768497 h 3863723"/>
                  <a:gd name="connsiteX177" fmla="*/ 1820334 w 3548024"/>
                  <a:gd name="connsiteY177" fmla="*/ 3849777 h 3863723"/>
                  <a:gd name="connsiteX178" fmla="*/ 2114974 w 3548024"/>
                  <a:gd name="connsiteY178" fmla="*/ 3859937 h 3863723"/>
                  <a:gd name="connsiteX179" fmla="*/ 2186094 w 3548024"/>
                  <a:gd name="connsiteY179" fmla="*/ 3809137 h 3863723"/>
                  <a:gd name="connsiteX180" fmla="*/ 2175934 w 3548024"/>
                  <a:gd name="connsiteY180" fmla="*/ 3453537 h 3863723"/>
                  <a:gd name="connsiteX0" fmla="*/ 2224448 w 3548024"/>
                  <a:gd name="connsiteY0" fmla="*/ 3383831 h 3863723"/>
                  <a:gd name="connsiteX1" fmla="*/ 2198719 w 3548024"/>
                  <a:gd name="connsiteY1" fmla="*/ 2548406 h 3863723"/>
                  <a:gd name="connsiteX2" fmla="*/ 2298846 w 3548024"/>
                  <a:gd name="connsiteY2" fmla="*/ 2247018 h 3863723"/>
                  <a:gd name="connsiteX3" fmla="*/ 2622974 w 3548024"/>
                  <a:gd name="connsiteY3" fmla="*/ 2020977 h 3863723"/>
                  <a:gd name="connsiteX4" fmla="*/ 3009054 w 3548024"/>
                  <a:gd name="connsiteY4" fmla="*/ 1797457 h 3863723"/>
                  <a:gd name="connsiteX5" fmla="*/ 3283374 w 3548024"/>
                  <a:gd name="connsiteY5" fmla="*/ 1685697 h 3863723"/>
                  <a:gd name="connsiteX6" fmla="*/ 3466254 w 3548024"/>
                  <a:gd name="connsiteY6" fmla="*/ 1573937 h 3863723"/>
                  <a:gd name="connsiteX7" fmla="*/ 3547534 w 3548024"/>
                  <a:gd name="connsiteY7" fmla="*/ 1462177 h 3863723"/>
                  <a:gd name="connsiteX8" fmla="*/ 3496734 w 3548024"/>
                  <a:gd name="connsiteY8" fmla="*/ 1452017 h 3863723"/>
                  <a:gd name="connsiteX9" fmla="*/ 3425614 w 3548024"/>
                  <a:gd name="connsiteY9" fmla="*/ 1553617 h 3863723"/>
                  <a:gd name="connsiteX10" fmla="*/ 3232574 w 3548024"/>
                  <a:gd name="connsiteY10" fmla="*/ 1655217 h 3863723"/>
                  <a:gd name="connsiteX11" fmla="*/ 2917614 w 3548024"/>
                  <a:gd name="connsiteY11" fmla="*/ 1787297 h 3863723"/>
                  <a:gd name="connsiteX12" fmla="*/ 2887134 w 3548024"/>
                  <a:gd name="connsiteY12" fmla="*/ 1777137 h 3863723"/>
                  <a:gd name="connsiteX13" fmla="*/ 2917614 w 3548024"/>
                  <a:gd name="connsiteY13" fmla="*/ 1665377 h 3863723"/>
                  <a:gd name="connsiteX14" fmla="*/ 2978574 w 3548024"/>
                  <a:gd name="connsiteY14" fmla="*/ 1502817 h 3863723"/>
                  <a:gd name="connsiteX15" fmla="*/ 2978574 w 3548024"/>
                  <a:gd name="connsiteY15" fmla="*/ 1452017 h 3863723"/>
                  <a:gd name="connsiteX16" fmla="*/ 2927774 w 3548024"/>
                  <a:gd name="connsiteY16" fmla="*/ 1462177 h 3863723"/>
                  <a:gd name="connsiteX17" fmla="*/ 2897294 w 3548024"/>
                  <a:gd name="connsiteY17" fmla="*/ 1543457 h 3863723"/>
                  <a:gd name="connsiteX18" fmla="*/ 2816014 w 3548024"/>
                  <a:gd name="connsiteY18" fmla="*/ 1766977 h 3863723"/>
                  <a:gd name="connsiteX19" fmla="*/ 2785534 w 3548024"/>
                  <a:gd name="connsiteY19" fmla="*/ 1848257 h 3863723"/>
                  <a:gd name="connsiteX20" fmla="*/ 2586878 w 3548024"/>
                  <a:gd name="connsiteY20" fmla="*/ 1958986 h 3863723"/>
                  <a:gd name="connsiteX21" fmla="*/ 2368974 w 3548024"/>
                  <a:gd name="connsiteY21" fmla="*/ 2081937 h 3863723"/>
                  <a:gd name="connsiteX22" fmla="*/ 2226734 w 3548024"/>
                  <a:gd name="connsiteY22" fmla="*/ 2193697 h 3863723"/>
                  <a:gd name="connsiteX23" fmla="*/ 2308014 w 3548024"/>
                  <a:gd name="connsiteY23" fmla="*/ 1848257 h 3863723"/>
                  <a:gd name="connsiteX24" fmla="*/ 2379134 w 3548024"/>
                  <a:gd name="connsiteY24" fmla="*/ 1462177 h 3863723"/>
                  <a:gd name="connsiteX25" fmla="*/ 2592494 w 3548024"/>
                  <a:gd name="connsiteY25" fmla="*/ 1238657 h 3863723"/>
                  <a:gd name="connsiteX26" fmla="*/ 2663614 w 3548024"/>
                  <a:gd name="connsiteY26" fmla="*/ 1076097 h 3863723"/>
                  <a:gd name="connsiteX27" fmla="*/ 2622974 w 3548024"/>
                  <a:gd name="connsiteY27" fmla="*/ 1076097 h 3863723"/>
                  <a:gd name="connsiteX28" fmla="*/ 2562014 w 3548024"/>
                  <a:gd name="connsiteY28" fmla="*/ 1208177 h 3863723"/>
                  <a:gd name="connsiteX29" fmla="*/ 2409614 w 3548024"/>
                  <a:gd name="connsiteY29" fmla="*/ 1330097 h 3863723"/>
                  <a:gd name="connsiteX30" fmla="*/ 2460414 w 3548024"/>
                  <a:gd name="connsiteY30" fmla="*/ 1157377 h 3863723"/>
                  <a:gd name="connsiteX31" fmla="*/ 2541694 w 3548024"/>
                  <a:gd name="connsiteY31" fmla="*/ 862737 h 3863723"/>
                  <a:gd name="connsiteX32" fmla="*/ 2643294 w 3548024"/>
                  <a:gd name="connsiteY32" fmla="*/ 771297 h 3863723"/>
                  <a:gd name="connsiteX33" fmla="*/ 2724574 w 3548024"/>
                  <a:gd name="connsiteY33" fmla="*/ 679857 h 3863723"/>
                  <a:gd name="connsiteX34" fmla="*/ 2734734 w 3548024"/>
                  <a:gd name="connsiteY34" fmla="*/ 629057 h 3863723"/>
                  <a:gd name="connsiteX35" fmla="*/ 2694094 w 3548024"/>
                  <a:gd name="connsiteY35" fmla="*/ 649377 h 3863723"/>
                  <a:gd name="connsiteX36" fmla="*/ 2622974 w 3548024"/>
                  <a:gd name="connsiteY36" fmla="*/ 730657 h 3863723"/>
                  <a:gd name="connsiteX37" fmla="*/ 2562014 w 3548024"/>
                  <a:gd name="connsiteY37" fmla="*/ 761137 h 3863723"/>
                  <a:gd name="connsiteX38" fmla="*/ 2673774 w 3548024"/>
                  <a:gd name="connsiteY38" fmla="*/ 456337 h 3863723"/>
                  <a:gd name="connsiteX39" fmla="*/ 2724574 w 3548024"/>
                  <a:gd name="connsiteY39" fmla="*/ 222657 h 3863723"/>
                  <a:gd name="connsiteX40" fmla="*/ 2683934 w 3548024"/>
                  <a:gd name="connsiteY40" fmla="*/ 212497 h 3863723"/>
                  <a:gd name="connsiteX41" fmla="*/ 2663614 w 3548024"/>
                  <a:gd name="connsiteY41" fmla="*/ 324257 h 3863723"/>
                  <a:gd name="connsiteX42" fmla="*/ 2612814 w 3548024"/>
                  <a:gd name="connsiteY42" fmla="*/ 496977 h 3863723"/>
                  <a:gd name="connsiteX43" fmla="*/ 2592494 w 3548024"/>
                  <a:gd name="connsiteY43" fmla="*/ 496977 h 3863723"/>
                  <a:gd name="connsiteX44" fmla="*/ 2551854 w 3548024"/>
                  <a:gd name="connsiteY44" fmla="*/ 354737 h 3863723"/>
                  <a:gd name="connsiteX45" fmla="*/ 2521374 w 3548024"/>
                  <a:gd name="connsiteY45" fmla="*/ 263297 h 3863723"/>
                  <a:gd name="connsiteX46" fmla="*/ 2490894 w 3548024"/>
                  <a:gd name="connsiteY46" fmla="*/ 293777 h 3863723"/>
                  <a:gd name="connsiteX47" fmla="*/ 2511214 w 3548024"/>
                  <a:gd name="connsiteY47" fmla="*/ 354737 h 3863723"/>
                  <a:gd name="connsiteX48" fmla="*/ 2541694 w 3548024"/>
                  <a:gd name="connsiteY48" fmla="*/ 466497 h 3863723"/>
                  <a:gd name="connsiteX49" fmla="*/ 2562014 w 3548024"/>
                  <a:gd name="connsiteY49" fmla="*/ 557937 h 3863723"/>
                  <a:gd name="connsiteX50" fmla="*/ 2572174 w 3548024"/>
                  <a:gd name="connsiteY50" fmla="*/ 588417 h 3863723"/>
                  <a:gd name="connsiteX51" fmla="*/ 2490894 w 3548024"/>
                  <a:gd name="connsiteY51" fmla="*/ 822097 h 3863723"/>
                  <a:gd name="connsiteX52" fmla="*/ 2419774 w 3548024"/>
                  <a:gd name="connsiteY52" fmla="*/ 1076097 h 3863723"/>
                  <a:gd name="connsiteX53" fmla="*/ 2358814 w 3548024"/>
                  <a:gd name="connsiteY53" fmla="*/ 1045617 h 3863723"/>
                  <a:gd name="connsiteX54" fmla="*/ 2257214 w 3548024"/>
                  <a:gd name="connsiteY54" fmla="*/ 872897 h 3863723"/>
                  <a:gd name="connsiteX55" fmla="*/ 2216574 w 3548024"/>
                  <a:gd name="connsiteY55" fmla="*/ 791617 h 3863723"/>
                  <a:gd name="connsiteX56" fmla="*/ 2196254 w 3548024"/>
                  <a:gd name="connsiteY56" fmla="*/ 822097 h 3863723"/>
                  <a:gd name="connsiteX57" fmla="*/ 2236894 w 3548024"/>
                  <a:gd name="connsiteY57" fmla="*/ 923697 h 3863723"/>
                  <a:gd name="connsiteX58" fmla="*/ 2297854 w 3548024"/>
                  <a:gd name="connsiteY58" fmla="*/ 1035457 h 3863723"/>
                  <a:gd name="connsiteX59" fmla="*/ 2348654 w 3548024"/>
                  <a:gd name="connsiteY59" fmla="*/ 1116737 h 3863723"/>
                  <a:gd name="connsiteX60" fmla="*/ 2379134 w 3548024"/>
                  <a:gd name="connsiteY60" fmla="*/ 1147217 h 3863723"/>
                  <a:gd name="connsiteX61" fmla="*/ 2358814 w 3548024"/>
                  <a:gd name="connsiteY61" fmla="*/ 1258977 h 3863723"/>
                  <a:gd name="connsiteX62" fmla="*/ 2257214 w 3548024"/>
                  <a:gd name="connsiteY62" fmla="*/ 1604417 h 3863723"/>
                  <a:gd name="connsiteX63" fmla="*/ 2206414 w 3548024"/>
                  <a:gd name="connsiteY63" fmla="*/ 1858417 h 3863723"/>
                  <a:gd name="connsiteX64" fmla="*/ 2155614 w 3548024"/>
                  <a:gd name="connsiteY64" fmla="*/ 2000657 h 3863723"/>
                  <a:gd name="connsiteX65" fmla="*/ 2084494 w 3548024"/>
                  <a:gd name="connsiteY65" fmla="*/ 2020977 h 3863723"/>
                  <a:gd name="connsiteX66" fmla="*/ 2043854 w 3548024"/>
                  <a:gd name="connsiteY66" fmla="*/ 1868577 h 3863723"/>
                  <a:gd name="connsiteX67" fmla="*/ 1952414 w 3548024"/>
                  <a:gd name="connsiteY67" fmla="*/ 1533297 h 3863723"/>
                  <a:gd name="connsiteX68" fmla="*/ 1840654 w 3548024"/>
                  <a:gd name="connsiteY68" fmla="*/ 1076097 h 3863723"/>
                  <a:gd name="connsiteX69" fmla="*/ 1800014 w 3548024"/>
                  <a:gd name="connsiteY69" fmla="*/ 618897 h 3863723"/>
                  <a:gd name="connsiteX70" fmla="*/ 1867129 w 3548024"/>
                  <a:gd name="connsiteY70" fmla="*/ 38001 h 3863723"/>
                  <a:gd name="connsiteX71" fmla="*/ 1795121 w 3548024"/>
                  <a:gd name="connsiteY71" fmla="*/ 110009 h 3863723"/>
                  <a:gd name="connsiteX72" fmla="*/ 1759374 w 3548024"/>
                  <a:gd name="connsiteY72" fmla="*/ 547777 h 3863723"/>
                  <a:gd name="connsiteX73" fmla="*/ 1759374 w 3548024"/>
                  <a:gd name="connsiteY73" fmla="*/ 740817 h 3863723"/>
                  <a:gd name="connsiteX74" fmla="*/ 1769534 w 3548024"/>
                  <a:gd name="connsiteY74" fmla="*/ 852577 h 3863723"/>
                  <a:gd name="connsiteX75" fmla="*/ 1728894 w 3548024"/>
                  <a:gd name="connsiteY75" fmla="*/ 791617 h 3863723"/>
                  <a:gd name="connsiteX76" fmla="*/ 1617134 w 3548024"/>
                  <a:gd name="connsiteY76" fmla="*/ 588417 h 3863723"/>
                  <a:gd name="connsiteX77" fmla="*/ 1566334 w 3548024"/>
                  <a:gd name="connsiteY77" fmla="*/ 324257 h 3863723"/>
                  <a:gd name="connsiteX78" fmla="*/ 1535854 w 3548024"/>
                  <a:gd name="connsiteY78" fmla="*/ 242977 h 3863723"/>
                  <a:gd name="connsiteX79" fmla="*/ 1515534 w 3548024"/>
                  <a:gd name="connsiteY79" fmla="*/ 303937 h 3863723"/>
                  <a:gd name="connsiteX80" fmla="*/ 1546014 w 3548024"/>
                  <a:gd name="connsiteY80" fmla="*/ 547777 h 3863723"/>
                  <a:gd name="connsiteX81" fmla="*/ 1566334 w 3548024"/>
                  <a:gd name="connsiteY81" fmla="*/ 608737 h 3863723"/>
                  <a:gd name="connsiteX82" fmla="*/ 1535854 w 3548024"/>
                  <a:gd name="connsiteY82" fmla="*/ 598577 h 3863723"/>
                  <a:gd name="connsiteX83" fmla="*/ 1434254 w 3548024"/>
                  <a:gd name="connsiteY83" fmla="*/ 517297 h 3863723"/>
                  <a:gd name="connsiteX84" fmla="*/ 1322494 w 3548024"/>
                  <a:gd name="connsiteY84" fmla="*/ 456337 h 3863723"/>
                  <a:gd name="connsiteX85" fmla="*/ 1312334 w 3548024"/>
                  <a:gd name="connsiteY85" fmla="*/ 486817 h 3863723"/>
                  <a:gd name="connsiteX86" fmla="*/ 1424094 w 3548024"/>
                  <a:gd name="connsiteY86" fmla="*/ 578257 h 3863723"/>
                  <a:gd name="connsiteX87" fmla="*/ 1566334 w 3548024"/>
                  <a:gd name="connsiteY87" fmla="*/ 659537 h 3863723"/>
                  <a:gd name="connsiteX88" fmla="*/ 1596814 w 3548024"/>
                  <a:gd name="connsiteY88" fmla="*/ 679857 h 3863723"/>
                  <a:gd name="connsiteX89" fmla="*/ 1678094 w 3548024"/>
                  <a:gd name="connsiteY89" fmla="*/ 811937 h 3863723"/>
                  <a:gd name="connsiteX90" fmla="*/ 1759374 w 3548024"/>
                  <a:gd name="connsiteY90" fmla="*/ 913537 h 3863723"/>
                  <a:gd name="connsiteX91" fmla="*/ 1779694 w 3548024"/>
                  <a:gd name="connsiteY91" fmla="*/ 1025297 h 3863723"/>
                  <a:gd name="connsiteX92" fmla="*/ 1810174 w 3548024"/>
                  <a:gd name="connsiteY92" fmla="*/ 1218337 h 3863723"/>
                  <a:gd name="connsiteX93" fmla="*/ 1871134 w 3548024"/>
                  <a:gd name="connsiteY93" fmla="*/ 1492657 h 3863723"/>
                  <a:gd name="connsiteX94" fmla="*/ 1850814 w 3548024"/>
                  <a:gd name="connsiteY94" fmla="*/ 1492657 h 3863723"/>
                  <a:gd name="connsiteX95" fmla="*/ 1586654 w 3548024"/>
                  <a:gd name="connsiteY95" fmla="*/ 1319937 h 3863723"/>
                  <a:gd name="connsiteX96" fmla="*/ 1403774 w 3548024"/>
                  <a:gd name="connsiteY96" fmla="*/ 1096417 h 3863723"/>
                  <a:gd name="connsiteX97" fmla="*/ 1322494 w 3548024"/>
                  <a:gd name="connsiteY97" fmla="*/ 964337 h 3863723"/>
                  <a:gd name="connsiteX98" fmla="*/ 1302174 w 3548024"/>
                  <a:gd name="connsiteY98" fmla="*/ 801777 h 3863723"/>
                  <a:gd name="connsiteX99" fmla="*/ 1281854 w 3548024"/>
                  <a:gd name="connsiteY99" fmla="*/ 771297 h 3863723"/>
                  <a:gd name="connsiteX100" fmla="*/ 1251374 w 3548024"/>
                  <a:gd name="connsiteY100" fmla="*/ 852577 h 3863723"/>
                  <a:gd name="connsiteX101" fmla="*/ 1261534 w 3548024"/>
                  <a:gd name="connsiteY101" fmla="*/ 954177 h 3863723"/>
                  <a:gd name="connsiteX102" fmla="*/ 1180254 w 3548024"/>
                  <a:gd name="connsiteY102" fmla="*/ 872897 h 3863723"/>
                  <a:gd name="connsiteX103" fmla="*/ 1007534 w 3548024"/>
                  <a:gd name="connsiteY103" fmla="*/ 690017 h 3863723"/>
                  <a:gd name="connsiteX104" fmla="*/ 936414 w 3548024"/>
                  <a:gd name="connsiteY104" fmla="*/ 557937 h 3863723"/>
                  <a:gd name="connsiteX105" fmla="*/ 885614 w 3548024"/>
                  <a:gd name="connsiteY105" fmla="*/ 476657 h 3863723"/>
                  <a:gd name="connsiteX106" fmla="*/ 855134 w 3548024"/>
                  <a:gd name="connsiteY106" fmla="*/ 476657 h 3863723"/>
                  <a:gd name="connsiteX107" fmla="*/ 875454 w 3548024"/>
                  <a:gd name="connsiteY107" fmla="*/ 547777 h 3863723"/>
                  <a:gd name="connsiteX108" fmla="*/ 977054 w 3548024"/>
                  <a:gd name="connsiteY108" fmla="*/ 730657 h 3863723"/>
                  <a:gd name="connsiteX109" fmla="*/ 1078654 w 3548024"/>
                  <a:gd name="connsiteY109" fmla="*/ 832257 h 3863723"/>
                  <a:gd name="connsiteX110" fmla="*/ 1007534 w 3548024"/>
                  <a:gd name="connsiteY110" fmla="*/ 832257 h 3863723"/>
                  <a:gd name="connsiteX111" fmla="*/ 844974 w 3548024"/>
                  <a:gd name="connsiteY111" fmla="*/ 761137 h 3863723"/>
                  <a:gd name="connsiteX112" fmla="*/ 824654 w 3548024"/>
                  <a:gd name="connsiteY112" fmla="*/ 781457 h 3863723"/>
                  <a:gd name="connsiteX113" fmla="*/ 916094 w 3548024"/>
                  <a:gd name="connsiteY113" fmla="*/ 832257 h 3863723"/>
                  <a:gd name="connsiteX114" fmla="*/ 1068494 w 3548024"/>
                  <a:gd name="connsiteY114" fmla="*/ 893217 h 3863723"/>
                  <a:gd name="connsiteX115" fmla="*/ 1119294 w 3548024"/>
                  <a:gd name="connsiteY115" fmla="*/ 903377 h 3863723"/>
                  <a:gd name="connsiteX116" fmla="*/ 1241214 w 3548024"/>
                  <a:gd name="connsiteY116" fmla="*/ 1004977 h 3863723"/>
                  <a:gd name="connsiteX117" fmla="*/ 1281854 w 3548024"/>
                  <a:gd name="connsiteY117" fmla="*/ 1035457 h 3863723"/>
                  <a:gd name="connsiteX118" fmla="*/ 1393614 w 3548024"/>
                  <a:gd name="connsiteY118" fmla="*/ 1167537 h 3863723"/>
                  <a:gd name="connsiteX119" fmla="*/ 1495214 w 3548024"/>
                  <a:gd name="connsiteY119" fmla="*/ 1299617 h 3863723"/>
                  <a:gd name="connsiteX120" fmla="*/ 1678094 w 3548024"/>
                  <a:gd name="connsiteY120" fmla="*/ 1472337 h 3863723"/>
                  <a:gd name="connsiteX121" fmla="*/ 1840654 w 3548024"/>
                  <a:gd name="connsiteY121" fmla="*/ 1604417 h 3863723"/>
                  <a:gd name="connsiteX122" fmla="*/ 1860974 w 3548024"/>
                  <a:gd name="connsiteY122" fmla="*/ 1655217 h 3863723"/>
                  <a:gd name="connsiteX123" fmla="*/ 1881294 w 3548024"/>
                  <a:gd name="connsiteY123" fmla="*/ 1807617 h 3863723"/>
                  <a:gd name="connsiteX124" fmla="*/ 1891454 w 3548024"/>
                  <a:gd name="connsiteY124" fmla="*/ 1899057 h 3863723"/>
                  <a:gd name="connsiteX125" fmla="*/ 1881294 w 3548024"/>
                  <a:gd name="connsiteY125" fmla="*/ 2061617 h 3863723"/>
                  <a:gd name="connsiteX126" fmla="*/ 1769534 w 3548024"/>
                  <a:gd name="connsiteY126" fmla="*/ 2010817 h 3863723"/>
                  <a:gd name="connsiteX127" fmla="*/ 1495214 w 3548024"/>
                  <a:gd name="connsiteY127" fmla="*/ 1960017 h 3863723"/>
                  <a:gd name="connsiteX128" fmla="*/ 1251374 w 3548024"/>
                  <a:gd name="connsiteY128" fmla="*/ 1888897 h 3863723"/>
                  <a:gd name="connsiteX129" fmla="*/ 895774 w 3548024"/>
                  <a:gd name="connsiteY129" fmla="*/ 1756817 h 3863723"/>
                  <a:gd name="connsiteX130" fmla="*/ 662094 w 3548024"/>
                  <a:gd name="connsiteY130" fmla="*/ 1523137 h 3863723"/>
                  <a:gd name="connsiteX131" fmla="*/ 509694 w 3548024"/>
                  <a:gd name="connsiteY131" fmla="*/ 1319937 h 3863723"/>
                  <a:gd name="connsiteX132" fmla="*/ 418254 w 3548024"/>
                  <a:gd name="connsiteY132" fmla="*/ 1218337 h 3863723"/>
                  <a:gd name="connsiteX133" fmla="*/ 357294 w 3548024"/>
                  <a:gd name="connsiteY133" fmla="*/ 1228497 h 3863723"/>
                  <a:gd name="connsiteX134" fmla="*/ 438574 w 3548024"/>
                  <a:gd name="connsiteY134" fmla="*/ 1319937 h 3863723"/>
                  <a:gd name="connsiteX135" fmla="*/ 560494 w 3548024"/>
                  <a:gd name="connsiteY135" fmla="*/ 1502817 h 3863723"/>
                  <a:gd name="connsiteX136" fmla="*/ 621454 w 3548024"/>
                  <a:gd name="connsiteY136" fmla="*/ 1584097 h 3863723"/>
                  <a:gd name="connsiteX137" fmla="*/ 550334 w 3548024"/>
                  <a:gd name="connsiteY137" fmla="*/ 1573937 h 3863723"/>
                  <a:gd name="connsiteX138" fmla="*/ 377614 w 3548024"/>
                  <a:gd name="connsiteY138" fmla="*/ 1482497 h 3863723"/>
                  <a:gd name="connsiteX139" fmla="*/ 204894 w 3548024"/>
                  <a:gd name="connsiteY139" fmla="*/ 1360577 h 3863723"/>
                  <a:gd name="connsiteX140" fmla="*/ 42334 w 3548024"/>
                  <a:gd name="connsiteY140" fmla="*/ 1228497 h 3863723"/>
                  <a:gd name="connsiteX141" fmla="*/ 1694 w 3548024"/>
                  <a:gd name="connsiteY141" fmla="*/ 1238657 h 3863723"/>
                  <a:gd name="connsiteX142" fmla="*/ 82974 w 3548024"/>
                  <a:gd name="connsiteY142" fmla="*/ 1309777 h 3863723"/>
                  <a:gd name="connsiteX143" fmla="*/ 357294 w 3548024"/>
                  <a:gd name="connsiteY143" fmla="*/ 1533297 h 3863723"/>
                  <a:gd name="connsiteX144" fmla="*/ 601134 w 3548024"/>
                  <a:gd name="connsiteY144" fmla="*/ 1645057 h 3863723"/>
                  <a:gd name="connsiteX145" fmla="*/ 702734 w 3548024"/>
                  <a:gd name="connsiteY145" fmla="*/ 1665377 h 3863723"/>
                  <a:gd name="connsiteX146" fmla="*/ 753534 w 3548024"/>
                  <a:gd name="connsiteY146" fmla="*/ 1726337 h 3863723"/>
                  <a:gd name="connsiteX147" fmla="*/ 814494 w 3548024"/>
                  <a:gd name="connsiteY147" fmla="*/ 1777137 h 3863723"/>
                  <a:gd name="connsiteX148" fmla="*/ 905934 w 3548024"/>
                  <a:gd name="connsiteY148" fmla="*/ 1827937 h 3863723"/>
                  <a:gd name="connsiteX149" fmla="*/ 1231054 w 3548024"/>
                  <a:gd name="connsiteY149" fmla="*/ 1949857 h 3863723"/>
                  <a:gd name="connsiteX150" fmla="*/ 1535854 w 3548024"/>
                  <a:gd name="connsiteY150" fmla="*/ 2061617 h 3863723"/>
                  <a:gd name="connsiteX151" fmla="*/ 1647614 w 3548024"/>
                  <a:gd name="connsiteY151" fmla="*/ 2132737 h 3863723"/>
                  <a:gd name="connsiteX152" fmla="*/ 1464734 w 3548024"/>
                  <a:gd name="connsiteY152" fmla="*/ 2102257 h 3863723"/>
                  <a:gd name="connsiteX153" fmla="*/ 1281854 w 3548024"/>
                  <a:gd name="connsiteY153" fmla="*/ 2102257 h 3863723"/>
                  <a:gd name="connsiteX154" fmla="*/ 1048174 w 3548024"/>
                  <a:gd name="connsiteY154" fmla="*/ 2081937 h 3863723"/>
                  <a:gd name="connsiteX155" fmla="*/ 804334 w 3548024"/>
                  <a:gd name="connsiteY155" fmla="*/ 2010817 h 3863723"/>
                  <a:gd name="connsiteX156" fmla="*/ 540174 w 3548024"/>
                  <a:gd name="connsiteY156" fmla="*/ 1919377 h 3863723"/>
                  <a:gd name="connsiteX157" fmla="*/ 509694 w 3548024"/>
                  <a:gd name="connsiteY157" fmla="*/ 1909217 h 3863723"/>
                  <a:gd name="connsiteX158" fmla="*/ 377614 w 3548024"/>
                  <a:gd name="connsiteY158" fmla="*/ 1817777 h 3863723"/>
                  <a:gd name="connsiteX159" fmla="*/ 336974 w 3548024"/>
                  <a:gd name="connsiteY159" fmla="*/ 1827937 h 3863723"/>
                  <a:gd name="connsiteX160" fmla="*/ 469054 w 3548024"/>
                  <a:gd name="connsiteY160" fmla="*/ 1949857 h 3863723"/>
                  <a:gd name="connsiteX161" fmla="*/ 723054 w 3548024"/>
                  <a:gd name="connsiteY161" fmla="*/ 2031137 h 3863723"/>
                  <a:gd name="connsiteX162" fmla="*/ 601134 w 3548024"/>
                  <a:gd name="connsiteY162" fmla="*/ 2031137 h 3863723"/>
                  <a:gd name="connsiteX163" fmla="*/ 469054 w 3548024"/>
                  <a:gd name="connsiteY163" fmla="*/ 2020977 h 3863723"/>
                  <a:gd name="connsiteX164" fmla="*/ 469054 w 3548024"/>
                  <a:gd name="connsiteY164" fmla="*/ 2071777 h 3863723"/>
                  <a:gd name="connsiteX165" fmla="*/ 580814 w 3548024"/>
                  <a:gd name="connsiteY165" fmla="*/ 2071777 h 3863723"/>
                  <a:gd name="connsiteX166" fmla="*/ 784014 w 3548024"/>
                  <a:gd name="connsiteY166" fmla="*/ 2071777 h 3863723"/>
                  <a:gd name="connsiteX167" fmla="*/ 987214 w 3548024"/>
                  <a:gd name="connsiteY167" fmla="*/ 2112417 h 3863723"/>
                  <a:gd name="connsiteX168" fmla="*/ 1261534 w 3548024"/>
                  <a:gd name="connsiteY168" fmla="*/ 2132737 h 3863723"/>
                  <a:gd name="connsiteX169" fmla="*/ 1578766 w 3548024"/>
                  <a:gd name="connsiteY169" fmla="*/ 2175010 h 3863723"/>
                  <a:gd name="connsiteX170" fmla="*/ 1739054 w 3548024"/>
                  <a:gd name="connsiteY170" fmla="*/ 2305457 h 3863723"/>
                  <a:gd name="connsiteX171" fmla="*/ 1789854 w 3548024"/>
                  <a:gd name="connsiteY171" fmla="*/ 2437537 h 3863723"/>
                  <a:gd name="connsiteX172" fmla="*/ 1800014 w 3548024"/>
                  <a:gd name="connsiteY172" fmla="*/ 2681377 h 3863723"/>
                  <a:gd name="connsiteX173" fmla="*/ 1779694 w 3548024"/>
                  <a:gd name="connsiteY173" fmla="*/ 2935377 h 3863723"/>
                  <a:gd name="connsiteX174" fmla="*/ 1728894 w 3548024"/>
                  <a:gd name="connsiteY174" fmla="*/ 3230017 h 3863723"/>
                  <a:gd name="connsiteX175" fmla="*/ 1678094 w 3548024"/>
                  <a:gd name="connsiteY175" fmla="*/ 3524657 h 3863723"/>
                  <a:gd name="connsiteX176" fmla="*/ 1627294 w 3548024"/>
                  <a:gd name="connsiteY176" fmla="*/ 3768497 h 3863723"/>
                  <a:gd name="connsiteX177" fmla="*/ 1820334 w 3548024"/>
                  <a:gd name="connsiteY177" fmla="*/ 3849777 h 3863723"/>
                  <a:gd name="connsiteX178" fmla="*/ 2114974 w 3548024"/>
                  <a:gd name="connsiteY178" fmla="*/ 3859937 h 3863723"/>
                  <a:gd name="connsiteX179" fmla="*/ 2186094 w 3548024"/>
                  <a:gd name="connsiteY179" fmla="*/ 3809137 h 3863723"/>
                  <a:gd name="connsiteX180" fmla="*/ 2175934 w 3548024"/>
                  <a:gd name="connsiteY180" fmla="*/ 3453537 h 3863723"/>
                  <a:gd name="connsiteX0" fmla="*/ 2224448 w 3548024"/>
                  <a:gd name="connsiteY0" fmla="*/ 3383831 h 3863723"/>
                  <a:gd name="connsiteX1" fmla="*/ 2198719 w 3548024"/>
                  <a:gd name="connsiteY1" fmla="*/ 2548406 h 3863723"/>
                  <a:gd name="connsiteX2" fmla="*/ 2298846 w 3548024"/>
                  <a:gd name="connsiteY2" fmla="*/ 2247018 h 3863723"/>
                  <a:gd name="connsiteX3" fmla="*/ 2622974 w 3548024"/>
                  <a:gd name="connsiteY3" fmla="*/ 2020977 h 3863723"/>
                  <a:gd name="connsiteX4" fmla="*/ 3009054 w 3548024"/>
                  <a:gd name="connsiteY4" fmla="*/ 1797457 h 3863723"/>
                  <a:gd name="connsiteX5" fmla="*/ 3283374 w 3548024"/>
                  <a:gd name="connsiteY5" fmla="*/ 1685697 h 3863723"/>
                  <a:gd name="connsiteX6" fmla="*/ 3466254 w 3548024"/>
                  <a:gd name="connsiteY6" fmla="*/ 1573937 h 3863723"/>
                  <a:gd name="connsiteX7" fmla="*/ 3547534 w 3548024"/>
                  <a:gd name="connsiteY7" fmla="*/ 1462177 h 3863723"/>
                  <a:gd name="connsiteX8" fmla="*/ 3496734 w 3548024"/>
                  <a:gd name="connsiteY8" fmla="*/ 1452017 h 3863723"/>
                  <a:gd name="connsiteX9" fmla="*/ 3425614 w 3548024"/>
                  <a:gd name="connsiteY9" fmla="*/ 1553617 h 3863723"/>
                  <a:gd name="connsiteX10" fmla="*/ 3232574 w 3548024"/>
                  <a:gd name="connsiteY10" fmla="*/ 1655217 h 3863723"/>
                  <a:gd name="connsiteX11" fmla="*/ 2917614 w 3548024"/>
                  <a:gd name="connsiteY11" fmla="*/ 1787297 h 3863723"/>
                  <a:gd name="connsiteX12" fmla="*/ 2887134 w 3548024"/>
                  <a:gd name="connsiteY12" fmla="*/ 1777137 h 3863723"/>
                  <a:gd name="connsiteX13" fmla="*/ 2917614 w 3548024"/>
                  <a:gd name="connsiteY13" fmla="*/ 1665377 h 3863723"/>
                  <a:gd name="connsiteX14" fmla="*/ 2978574 w 3548024"/>
                  <a:gd name="connsiteY14" fmla="*/ 1502817 h 3863723"/>
                  <a:gd name="connsiteX15" fmla="*/ 2978574 w 3548024"/>
                  <a:gd name="connsiteY15" fmla="*/ 1452017 h 3863723"/>
                  <a:gd name="connsiteX16" fmla="*/ 2927774 w 3548024"/>
                  <a:gd name="connsiteY16" fmla="*/ 1462177 h 3863723"/>
                  <a:gd name="connsiteX17" fmla="*/ 2897294 w 3548024"/>
                  <a:gd name="connsiteY17" fmla="*/ 1543457 h 3863723"/>
                  <a:gd name="connsiteX18" fmla="*/ 2816014 w 3548024"/>
                  <a:gd name="connsiteY18" fmla="*/ 1766977 h 3863723"/>
                  <a:gd name="connsiteX19" fmla="*/ 2785534 w 3548024"/>
                  <a:gd name="connsiteY19" fmla="*/ 1848257 h 3863723"/>
                  <a:gd name="connsiteX20" fmla="*/ 2586878 w 3548024"/>
                  <a:gd name="connsiteY20" fmla="*/ 1958986 h 3863723"/>
                  <a:gd name="connsiteX21" fmla="*/ 2368974 w 3548024"/>
                  <a:gd name="connsiteY21" fmla="*/ 2081937 h 3863723"/>
                  <a:gd name="connsiteX22" fmla="*/ 2226734 w 3548024"/>
                  <a:gd name="connsiteY22" fmla="*/ 2193697 h 3863723"/>
                  <a:gd name="connsiteX23" fmla="*/ 2308014 w 3548024"/>
                  <a:gd name="connsiteY23" fmla="*/ 1848257 h 3863723"/>
                  <a:gd name="connsiteX24" fmla="*/ 2379134 w 3548024"/>
                  <a:gd name="connsiteY24" fmla="*/ 1462177 h 3863723"/>
                  <a:gd name="connsiteX25" fmla="*/ 2592494 w 3548024"/>
                  <a:gd name="connsiteY25" fmla="*/ 1238657 h 3863723"/>
                  <a:gd name="connsiteX26" fmla="*/ 2663614 w 3548024"/>
                  <a:gd name="connsiteY26" fmla="*/ 1076097 h 3863723"/>
                  <a:gd name="connsiteX27" fmla="*/ 2622974 w 3548024"/>
                  <a:gd name="connsiteY27" fmla="*/ 1076097 h 3863723"/>
                  <a:gd name="connsiteX28" fmla="*/ 2562014 w 3548024"/>
                  <a:gd name="connsiteY28" fmla="*/ 1208177 h 3863723"/>
                  <a:gd name="connsiteX29" fmla="*/ 2409614 w 3548024"/>
                  <a:gd name="connsiteY29" fmla="*/ 1330097 h 3863723"/>
                  <a:gd name="connsiteX30" fmla="*/ 2460414 w 3548024"/>
                  <a:gd name="connsiteY30" fmla="*/ 1157377 h 3863723"/>
                  <a:gd name="connsiteX31" fmla="*/ 2541694 w 3548024"/>
                  <a:gd name="connsiteY31" fmla="*/ 862737 h 3863723"/>
                  <a:gd name="connsiteX32" fmla="*/ 2643294 w 3548024"/>
                  <a:gd name="connsiteY32" fmla="*/ 771297 h 3863723"/>
                  <a:gd name="connsiteX33" fmla="*/ 2724574 w 3548024"/>
                  <a:gd name="connsiteY33" fmla="*/ 679857 h 3863723"/>
                  <a:gd name="connsiteX34" fmla="*/ 2734734 w 3548024"/>
                  <a:gd name="connsiteY34" fmla="*/ 629057 h 3863723"/>
                  <a:gd name="connsiteX35" fmla="*/ 2694094 w 3548024"/>
                  <a:gd name="connsiteY35" fmla="*/ 649377 h 3863723"/>
                  <a:gd name="connsiteX36" fmla="*/ 2622974 w 3548024"/>
                  <a:gd name="connsiteY36" fmla="*/ 730657 h 3863723"/>
                  <a:gd name="connsiteX37" fmla="*/ 2562014 w 3548024"/>
                  <a:gd name="connsiteY37" fmla="*/ 761137 h 3863723"/>
                  <a:gd name="connsiteX38" fmla="*/ 2673774 w 3548024"/>
                  <a:gd name="connsiteY38" fmla="*/ 456337 h 3863723"/>
                  <a:gd name="connsiteX39" fmla="*/ 2724574 w 3548024"/>
                  <a:gd name="connsiteY39" fmla="*/ 222657 h 3863723"/>
                  <a:gd name="connsiteX40" fmla="*/ 2683934 w 3548024"/>
                  <a:gd name="connsiteY40" fmla="*/ 212497 h 3863723"/>
                  <a:gd name="connsiteX41" fmla="*/ 2663614 w 3548024"/>
                  <a:gd name="connsiteY41" fmla="*/ 324257 h 3863723"/>
                  <a:gd name="connsiteX42" fmla="*/ 2612814 w 3548024"/>
                  <a:gd name="connsiteY42" fmla="*/ 496977 h 3863723"/>
                  <a:gd name="connsiteX43" fmla="*/ 2592494 w 3548024"/>
                  <a:gd name="connsiteY43" fmla="*/ 496977 h 3863723"/>
                  <a:gd name="connsiteX44" fmla="*/ 2551854 w 3548024"/>
                  <a:gd name="connsiteY44" fmla="*/ 354737 h 3863723"/>
                  <a:gd name="connsiteX45" fmla="*/ 2521374 w 3548024"/>
                  <a:gd name="connsiteY45" fmla="*/ 263297 h 3863723"/>
                  <a:gd name="connsiteX46" fmla="*/ 2490894 w 3548024"/>
                  <a:gd name="connsiteY46" fmla="*/ 293777 h 3863723"/>
                  <a:gd name="connsiteX47" fmla="*/ 2511214 w 3548024"/>
                  <a:gd name="connsiteY47" fmla="*/ 354737 h 3863723"/>
                  <a:gd name="connsiteX48" fmla="*/ 2541694 w 3548024"/>
                  <a:gd name="connsiteY48" fmla="*/ 466497 h 3863723"/>
                  <a:gd name="connsiteX49" fmla="*/ 2562014 w 3548024"/>
                  <a:gd name="connsiteY49" fmla="*/ 557937 h 3863723"/>
                  <a:gd name="connsiteX50" fmla="*/ 2572174 w 3548024"/>
                  <a:gd name="connsiteY50" fmla="*/ 588417 h 3863723"/>
                  <a:gd name="connsiteX51" fmla="*/ 2490894 w 3548024"/>
                  <a:gd name="connsiteY51" fmla="*/ 822097 h 3863723"/>
                  <a:gd name="connsiteX52" fmla="*/ 2419774 w 3548024"/>
                  <a:gd name="connsiteY52" fmla="*/ 1076097 h 3863723"/>
                  <a:gd name="connsiteX53" fmla="*/ 2358814 w 3548024"/>
                  <a:gd name="connsiteY53" fmla="*/ 1045617 h 3863723"/>
                  <a:gd name="connsiteX54" fmla="*/ 2257214 w 3548024"/>
                  <a:gd name="connsiteY54" fmla="*/ 872897 h 3863723"/>
                  <a:gd name="connsiteX55" fmla="*/ 2216574 w 3548024"/>
                  <a:gd name="connsiteY55" fmla="*/ 791617 h 3863723"/>
                  <a:gd name="connsiteX56" fmla="*/ 2196254 w 3548024"/>
                  <a:gd name="connsiteY56" fmla="*/ 822097 h 3863723"/>
                  <a:gd name="connsiteX57" fmla="*/ 2236894 w 3548024"/>
                  <a:gd name="connsiteY57" fmla="*/ 923697 h 3863723"/>
                  <a:gd name="connsiteX58" fmla="*/ 2297854 w 3548024"/>
                  <a:gd name="connsiteY58" fmla="*/ 1035457 h 3863723"/>
                  <a:gd name="connsiteX59" fmla="*/ 2348654 w 3548024"/>
                  <a:gd name="connsiteY59" fmla="*/ 1116737 h 3863723"/>
                  <a:gd name="connsiteX60" fmla="*/ 2379134 w 3548024"/>
                  <a:gd name="connsiteY60" fmla="*/ 1147217 h 3863723"/>
                  <a:gd name="connsiteX61" fmla="*/ 2358814 w 3548024"/>
                  <a:gd name="connsiteY61" fmla="*/ 1258977 h 3863723"/>
                  <a:gd name="connsiteX62" fmla="*/ 2257214 w 3548024"/>
                  <a:gd name="connsiteY62" fmla="*/ 1604417 h 3863723"/>
                  <a:gd name="connsiteX63" fmla="*/ 2206414 w 3548024"/>
                  <a:gd name="connsiteY63" fmla="*/ 1858417 h 3863723"/>
                  <a:gd name="connsiteX64" fmla="*/ 2155614 w 3548024"/>
                  <a:gd name="connsiteY64" fmla="*/ 2000657 h 3863723"/>
                  <a:gd name="connsiteX65" fmla="*/ 2084494 w 3548024"/>
                  <a:gd name="connsiteY65" fmla="*/ 2020977 h 3863723"/>
                  <a:gd name="connsiteX66" fmla="*/ 2043854 w 3548024"/>
                  <a:gd name="connsiteY66" fmla="*/ 1868577 h 3863723"/>
                  <a:gd name="connsiteX67" fmla="*/ 1952414 w 3548024"/>
                  <a:gd name="connsiteY67" fmla="*/ 1533297 h 3863723"/>
                  <a:gd name="connsiteX68" fmla="*/ 1840654 w 3548024"/>
                  <a:gd name="connsiteY68" fmla="*/ 1076097 h 3863723"/>
                  <a:gd name="connsiteX69" fmla="*/ 1800014 w 3548024"/>
                  <a:gd name="connsiteY69" fmla="*/ 618897 h 3863723"/>
                  <a:gd name="connsiteX70" fmla="*/ 1867129 w 3548024"/>
                  <a:gd name="connsiteY70" fmla="*/ 38001 h 3863723"/>
                  <a:gd name="connsiteX71" fmla="*/ 1795121 w 3548024"/>
                  <a:gd name="connsiteY71" fmla="*/ 110009 h 3863723"/>
                  <a:gd name="connsiteX72" fmla="*/ 1759374 w 3548024"/>
                  <a:gd name="connsiteY72" fmla="*/ 547777 h 3863723"/>
                  <a:gd name="connsiteX73" fmla="*/ 1759374 w 3548024"/>
                  <a:gd name="connsiteY73" fmla="*/ 740817 h 3863723"/>
                  <a:gd name="connsiteX74" fmla="*/ 1769534 w 3548024"/>
                  <a:gd name="connsiteY74" fmla="*/ 852577 h 3863723"/>
                  <a:gd name="connsiteX75" fmla="*/ 1728894 w 3548024"/>
                  <a:gd name="connsiteY75" fmla="*/ 791617 h 3863723"/>
                  <a:gd name="connsiteX76" fmla="*/ 1617134 w 3548024"/>
                  <a:gd name="connsiteY76" fmla="*/ 588417 h 3863723"/>
                  <a:gd name="connsiteX77" fmla="*/ 1566334 w 3548024"/>
                  <a:gd name="connsiteY77" fmla="*/ 324257 h 3863723"/>
                  <a:gd name="connsiteX78" fmla="*/ 1535854 w 3548024"/>
                  <a:gd name="connsiteY78" fmla="*/ 242977 h 3863723"/>
                  <a:gd name="connsiteX79" fmla="*/ 1515534 w 3548024"/>
                  <a:gd name="connsiteY79" fmla="*/ 303937 h 3863723"/>
                  <a:gd name="connsiteX80" fmla="*/ 1546014 w 3548024"/>
                  <a:gd name="connsiteY80" fmla="*/ 547777 h 3863723"/>
                  <a:gd name="connsiteX81" fmla="*/ 1566334 w 3548024"/>
                  <a:gd name="connsiteY81" fmla="*/ 608737 h 3863723"/>
                  <a:gd name="connsiteX82" fmla="*/ 1535854 w 3548024"/>
                  <a:gd name="connsiteY82" fmla="*/ 598577 h 3863723"/>
                  <a:gd name="connsiteX83" fmla="*/ 1434254 w 3548024"/>
                  <a:gd name="connsiteY83" fmla="*/ 517297 h 3863723"/>
                  <a:gd name="connsiteX84" fmla="*/ 1322494 w 3548024"/>
                  <a:gd name="connsiteY84" fmla="*/ 456337 h 3863723"/>
                  <a:gd name="connsiteX85" fmla="*/ 1312334 w 3548024"/>
                  <a:gd name="connsiteY85" fmla="*/ 486817 h 3863723"/>
                  <a:gd name="connsiteX86" fmla="*/ 1424094 w 3548024"/>
                  <a:gd name="connsiteY86" fmla="*/ 578257 h 3863723"/>
                  <a:gd name="connsiteX87" fmla="*/ 1566334 w 3548024"/>
                  <a:gd name="connsiteY87" fmla="*/ 659537 h 3863723"/>
                  <a:gd name="connsiteX88" fmla="*/ 1596814 w 3548024"/>
                  <a:gd name="connsiteY88" fmla="*/ 679857 h 3863723"/>
                  <a:gd name="connsiteX89" fmla="*/ 1678094 w 3548024"/>
                  <a:gd name="connsiteY89" fmla="*/ 811937 h 3863723"/>
                  <a:gd name="connsiteX90" fmla="*/ 1759374 w 3548024"/>
                  <a:gd name="connsiteY90" fmla="*/ 913537 h 3863723"/>
                  <a:gd name="connsiteX91" fmla="*/ 1779694 w 3548024"/>
                  <a:gd name="connsiteY91" fmla="*/ 1025297 h 3863723"/>
                  <a:gd name="connsiteX92" fmla="*/ 1810174 w 3548024"/>
                  <a:gd name="connsiteY92" fmla="*/ 1218337 h 3863723"/>
                  <a:gd name="connsiteX93" fmla="*/ 1871134 w 3548024"/>
                  <a:gd name="connsiteY93" fmla="*/ 1492657 h 3863723"/>
                  <a:gd name="connsiteX94" fmla="*/ 1850814 w 3548024"/>
                  <a:gd name="connsiteY94" fmla="*/ 1492657 h 3863723"/>
                  <a:gd name="connsiteX95" fmla="*/ 1586654 w 3548024"/>
                  <a:gd name="connsiteY95" fmla="*/ 1319937 h 3863723"/>
                  <a:gd name="connsiteX96" fmla="*/ 1403774 w 3548024"/>
                  <a:gd name="connsiteY96" fmla="*/ 1096417 h 3863723"/>
                  <a:gd name="connsiteX97" fmla="*/ 1322494 w 3548024"/>
                  <a:gd name="connsiteY97" fmla="*/ 964337 h 3863723"/>
                  <a:gd name="connsiteX98" fmla="*/ 1302174 w 3548024"/>
                  <a:gd name="connsiteY98" fmla="*/ 801777 h 3863723"/>
                  <a:gd name="connsiteX99" fmla="*/ 1281854 w 3548024"/>
                  <a:gd name="connsiteY99" fmla="*/ 771297 h 3863723"/>
                  <a:gd name="connsiteX100" fmla="*/ 1251374 w 3548024"/>
                  <a:gd name="connsiteY100" fmla="*/ 852577 h 3863723"/>
                  <a:gd name="connsiteX101" fmla="*/ 1261534 w 3548024"/>
                  <a:gd name="connsiteY101" fmla="*/ 954177 h 3863723"/>
                  <a:gd name="connsiteX102" fmla="*/ 1180254 w 3548024"/>
                  <a:gd name="connsiteY102" fmla="*/ 872897 h 3863723"/>
                  <a:gd name="connsiteX103" fmla="*/ 1007534 w 3548024"/>
                  <a:gd name="connsiteY103" fmla="*/ 690017 h 3863723"/>
                  <a:gd name="connsiteX104" fmla="*/ 936414 w 3548024"/>
                  <a:gd name="connsiteY104" fmla="*/ 557937 h 3863723"/>
                  <a:gd name="connsiteX105" fmla="*/ 885614 w 3548024"/>
                  <a:gd name="connsiteY105" fmla="*/ 476657 h 3863723"/>
                  <a:gd name="connsiteX106" fmla="*/ 855134 w 3548024"/>
                  <a:gd name="connsiteY106" fmla="*/ 476657 h 3863723"/>
                  <a:gd name="connsiteX107" fmla="*/ 875454 w 3548024"/>
                  <a:gd name="connsiteY107" fmla="*/ 547777 h 3863723"/>
                  <a:gd name="connsiteX108" fmla="*/ 977054 w 3548024"/>
                  <a:gd name="connsiteY108" fmla="*/ 730657 h 3863723"/>
                  <a:gd name="connsiteX109" fmla="*/ 1078654 w 3548024"/>
                  <a:gd name="connsiteY109" fmla="*/ 832257 h 3863723"/>
                  <a:gd name="connsiteX110" fmla="*/ 1007534 w 3548024"/>
                  <a:gd name="connsiteY110" fmla="*/ 832257 h 3863723"/>
                  <a:gd name="connsiteX111" fmla="*/ 844974 w 3548024"/>
                  <a:gd name="connsiteY111" fmla="*/ 761137 h 3863723"/>
                  <a:gd name="connsiteX112" fmla="*/ 824654 w 3548024"/>
                  <a:gd name="connsiteY112" fmla="*/ 781457 h 3863723"/>
                  <a:gd name="connsiteX113" fmla="*/ 916094 w 3548024"/>
                  <a:gd name="connsiteY113" fmla="*/ 832257 h 3863723"/>
                  <a:gd name="connsiteX114" fmla="*/ 1068494 w 3548024"/>
                  <a:gd name="connsiteY114" fmla="*/ 893217 h 3863723"/>
                  <a:gd name="connsiteX115" fmla="*/ 1119294 w 3548024"/>
                  <a:gd name="connsiteY115" fmla="*/ 903377 h 3863723"/>
                  <a:gd name="connsiteX116" fmla="*/ 1241214 w 3548024"/>
                  <a:gd name="connsiteY116" fmla="*/ 1004977 h 3863723"/>
                  <a:gd name="connsiteX117" fmla="*/ 1281854 w 3548024"/>
                  <a:gd name="connsiteY117" fmla="*/ 1035457 h 3863723"/>
                  <a:gd name="connsiteX118" fmla="*/ 1393614 w 3548024"/>
                  <a:gd name="connsiteY118" fmla="*/ 1167537 h 3863723"/>
                  <a:gd name="connsiteX119" fmla="*/ 1495214 w 3548024"/>
                  <a:gd name="connsiteY119" fmla="*/ 1299617 h 3863723"/>
                  <a:gd name="connsiteX120" fmla="*/ 1678094 w 3548024"/>
                  <a:gd name="connsiteY120" fmla="*/ 1472337 h 3863723"/>
                  <a:gd name="connsiteX121" fmla="*/ 1840654 w 3548024"/>
                  <a:gd name="connsiteY121" fmla="*/ 1604417 h 3863723"/>
                  <a:gd name="connsiteX122" fmla="*/ 1860974 w 3548024"/>
                  <a:gd name="connsiteY122" fmla="*/ 1655217 h 3863723"/>
                  <a:gd name="connsiteX123" fmla="*/ 1881294 w 3548024"/>
                  <a:gd name="connsiteY123" fmla="*/ 1807617 h 3863723"/>
                  <a:gd name="connsiteX124" fmla="*/ 1891454 w 3548024"/>
                  <a:gd name="connsiteY124" fmla="*/ 1899057 h 3863723"/>
                  <a:gd name="connsiteX125" fmla="*/ 1881294 w 3548024"/>
                  <a:gd name="connsiteY125" fmla="*/ 2061617 h 3863723"/>
                  <a:gd name="connsiteX126" fmla="*/ 1769534 w 3548024"/>
                  <a:gd name="connsiteY126" fmla="*/ 2010817 h 3863723"/>
                  <a:gd name="connsiteX127" fmla="*/ 1495214 w 3548024"/>
                  <a:gd name="connsiteY127" fmla="*/ 1960017 h 3863723"/>
                  <a:gd name="connsiteX128" fmla="*/ 1251374 w 3548024"/>
                  <a:gd name="connsiteY128" fmla="*/ 1888897 h 3863723"/>
                  <a:gd name="connsiteX129" fmla="*/ 895774 w 3548024"/>
                  <a:gd name="connsiteY129" fmla="*/ 1756817 h 3863723"/>
                  <a:gd name="connsiteX130" fmla="*/ 662094 w 3548024"/>
                  <a:gd name="connsiteY130" fmla="*/ 1523137 h 3863723"/>
                  <a:gd name="connsiteX131" fmla="*/ 509694 w 3548024"/>
                  <a:gd name="connsiteY131" fmla="*/ 1319937 h 3863723"/>
                  <a:gd name="connsiteX132" fmla="*/ 418254 w 3548024"/>
                  <a:gd name="connsiteY132" fmla="*/ 1218337 h 3863723"/>
                  <a:gd name="connsiteX133" fmla="*/ 357294 w 3548024"/>
                  <a:gd name="connsiteY133" fmla="*/ 1228497 h 3863723"/>
                  <a:gd name="connsiteX134" fmla="*/ 438574 w 3548024"/>
                  <a:gd name="connsiteY134" fmla="*/ 1319937 h 3863723"/>
                  <a:gd name="connsiteX135" fmla="*/ 560494 w 3548024"/>
                  <a:gd name="connsiteY135" fmla="*/ 1502817 h 3863723"/>
                  <a:gd name="connsiteX136" fmla="*/ 621454 w 3548024"/>
                  <a:gd name="connsiteY136" fmla="*/ 1584097 h 3863723"/>
                  <a:gd name="connsiteX137" fmla="*/ 550334 w 3548024"/>
                  <a:gd name="connsiteY137" fmla="*/ 1573937 h 3863723"/>
                  <a:gd name="connsiteX138" fmla="*/ 377614 w 3548024"/>
                  <a:gd name="connsiteY138" fmla="*/ 1482497 h 3863723"/>
                  <a:gd name="connsiteX139" fmla="*/ 204894 w 3548024"/>
                  <a:gd name="connsiteY139" fmla="*/ 1360577 h 3863723"/>
                  <a:gd name="connsiteX140" fmla="*/ 42334 w 3548024"/>
                  <a:gd name="connsiteY140" fmla="*/ 1228497 h 3863723"/>
                  <a:gd name="connsiteX141" fmla="*/ 1694 w 3548024"/>
                  <a:gd name="connsiteY141" fmla="*/ 1238657 h 3863723"/>
                  <a:gd name="connsiteX142" fmla="*/ 82974 w 3548024"/>
                  <a:gd name="connsiteY142" fmla="*/ 1309777 h 3863723"/>
                  <a:gd name="connsiteX143" fmla="*/ 357294 w 3548024"/>
                  <a:gd name="connsiteY143" fmla="*/ 1533297 h 3863723"/>
                  <a:gd name="connsiteX144" fmla="*/ 601134 w 3548024"/>
                  <a:gd name="connsiteY144" fmla="*/ 1645057 h 3863723"/>
                  <a:gd name="connsiteX145" fmla="*/ 702734 w 3548024"/>
                  <a:gd name="connsiteY145" fmla="*/ 1665377 h 3863723"/>
                  <a:gd name="connsiteX146" fmla="*/ 753534 w 3548024"/>
                  <a:gd name="connsiteY146" fmla="*/ 1726337 h 3863723"/>
                  <a:gd name="connsiteX147" fmla="*/ 814494 w 3548024"/>
                  <a:gd name="connsiteY147" fmla="*/ 1777137 h 3863723"/>
                  <a:gd name="connsiteX148" fmla="*/ 905934 w 3548024"/>
                  <a:gd name="connsiteY148" fmla="*/ 1827937 h 3863723"/>
                  <a:gd name="connsiteX149" fmla="*/ 1231054 w 3548024"/>
                  <a:gd name="connsiteY149" fmla="*/ 1949857 h 3863723"/>
                  <a:gd name="connsiteX150" fmla="*/ 1535854 w 3548024"/>
                  <a:gd name="connsiteY150" fmla="*/ 2061617 h 3863723"/>
                  <a:gd name="connsiteX151" fmla="*/ 1647614 w 3548024"/>
                  <a:gd name="connsiteY151" fmla="*/ 2132737 h 3863723"/>
                  <a:gd name="connsiteX152" fmla="*/ 1464734 w 3548024"/>
                  <a:gd name="connsiteY152" fmla="*/ 2102257 h 3863723"/>
                  <a:gd name="connsiteX153" fmla="*/ 1281854 w 3548024"/>
                  <a:gd name="connsiteY153" fmla="*/ 2102257 h 3863723"/>
                  <a:gd name="connsiteX154" fmla="*/ 1048174 w 3548024"/>
                  <a:gd name="connsiteY154" fmla="*/ 2081937 h 3863723"/>
                  <a:gd name="connsiteX155" fmla="*/ 804334 w 3548024"/>
                  <a:gd name="connsiteY155" fmla="*/ 2010817 h 3863723"/>
                  <a:gd name="connsiteX156" fmla="*/ 540174 w 3548024"/>
                  <a:gd name="connsiteY156" fmla="*/ 1919377 h 3863723"/>
                  <a:gd name="connsiteX157" fmla="*/ 509694 w 3548024"/>
                  <a:gd name="connsiteY157" fmla="*/ 1909217 h 3863723"/>
                  <a:gd name="connsiteX158" fmla="*/ 377614 w 3548024"/>
                  <a:gd name="connsiteY158" fmla="*/ 1817777 h 3863723"/>
                  <a:gd name="connsiteX159" fmla="*/ 336974 w 3548024"/>
                  <a:gd name="connsiteY159" fmla="*/ 1827937 h 3863723"/>
                  <a:gd name="connsiteX160" fmla="*/ 469054 w 3548024"/>
                  <a:gd name="connsiteY160" fmla="*/ 1949857 h 3863723"/>
                  <a:gd name="connsiteX161" fmla="*/ 723054 w 3548024"/>
                  <a:gd name="connsiteY161" fmla="*/ 2031137 h 3863723"/>
                  <a:gd name="connsiteX162" fmla="*/ 601134 w 3548024"/>
                  <a:gd name="connsiteY162" fmla="*/ 2031137 h 3863723"/>
                  <a:gd name="connsiteX163" fmla="*/ 469054 w 3548024"/>
                  <a:gd name="connsiteY163" fmla="*/ 2020977 h 3863723"/>
                  <a:gd name="connsiteX164" fmla="*/ 469054 w 3548024"/>
                  <a:gd name="connsiteY164" fmla="*/ 2071777 h 3863723"/>
                  <a:gd name="connsiteX165" fmla="*/ 580814 w 3548024"/>
                  <a:gd name="connsiteY165" fmla="*/ 2071777 h 3863723"/>
                  <a:gd name="connsiteX166" fmla="*/ 784014 w 3548024"/>
                  <a:gd name="connsiteY166" fmla="*/ 2071777 h 3863723"/>
                  <a:gd name="connsiteX167" fmla="*/ 987214 w 3548024"/>
                  <a:gd name="connsiteY167" fmla="*/ 2112417 h 3863723"/>
                  <a:gd name="connsiteX168" fmla="*/ 1261534 w 3548024"/>
                  <a:gd name="connsiteY168" fmla="*/ 2132737 h 3863723"/>
                  <a:gd name="connsiteX169" fmla="*/ 1578766 w 3548024"/>
                  <a:gd name="connsiteY169" fmla="*/ 2175010 h 3863723"/>
                  <a:gd name="connsiteX170" fmla="*/ 1739054 w 3548024"/>
                  <a:gd name="connsiteY170" fmla="*/ 2305457 h 3863723"/>
                  <a:gd name="connsiteX171" fmla="*/ 1789854 w 3548024"/>
                  <a:gd name="connsiteY171" fmla="*/ 2437537 h 3863723"/>
                  <a:gd name="connsiteX172" fmla="*/ 1800014 w 3548024"/>
                  <a:gd name="connsiteY172" fmla="*/ 2681377 h 3863723"/>
                  <a:gd name="connsiteX173" fmla="*/ 1779694 w 3548024"/>
                  <a:gd name="connsiteY173" fmla="*/ 2935377 h 3863723"/>
                  <a:gd name="connsiteX174" fmla="*/ 1728894 w 3548024"/>
                  <a:gd name="connsiteY174" fmla="*/ 3230017 h 3863723"/>
                  <a:gd name="connsiteX175" fmla="*/ 1678094 w 3548024"/>
                  <a:gd name="connsiteY175" fmla="*/ 3524657 h 3863723"/>
                  <a:gd name="connsiteX176" fmla="*/ 1627294 w 3548024"/>
                  <a:gd name="connsiteY176" fmla="*/ 3768497 h 3863723"/>
                  <a:gd name="connsiteX177" fmla="*/ 1820334 w 3548024"/>
                  <a:gd name="connsiteY177" fmla="*/ 3849777 h 3863723"/>
                  <a:gd name="connsiteX178" fmla="*/ 2114974 w 3548024"/>
                  <a:gd name="connsiteY178" fmla="*/ 3859937 h 3863723"/>
                  <a:gd name="connsiteX179" fmla="*/ 2186094 w 3548024"/>
                  <a:gd name="connsiteY179" fmla="*/ 3809137 h 3863723"/>
                  <a:gd name="connsiteX180" fmla="*/ 2232894 w 3548024"/>
                  <a:gd name="connsiteY180" fmla="*/ 3374722 h 3863723"/>
                  <a:gd name="connsiteX0" fmla="*/ 2224448 w 3548024"/>
                  <a:gd name="connsiteY0" fmla="*/ 3383831 h 3861475"/>
                  <a:gd name="connsiteX1" fmla="*/ 2198719 w 3548024"/>
                  <a:gd name="connsiteY1" fmla="*/ 2548406 h 3861475"/>
                  <a:gd name="connsiteX2" fmla="*/ 2298846 w 3548024"/>
                  <a:gd name="connsiteY2" fmla="*/ 2247018 h 3861475"/>
                  <a:gd name="connsiteX3" fmla="*/ 2622974 w 3548024"/>
                  <a:gd name="connsiteY3" fmla="*/ 2020977 h 3861475"/>
                  <a:gd name="connsiteX4" fmla="*/ 3009054 w 3548024"/>
                  <a:gd name="connsiteY4" fmla="*/ 1797457 h 3861475"/>
                  <a:gd name="connsiteX5" fmla="*/ 3283374 w 3548024"/>
                  <a:gd name="connsiteY5" fmla="*/ 1685697 h 3861475"/>
                  <a:gd name="connsiteX6" fmla="*/ 3466254 w 3548024"/>
                  <a:gd name="connsiteY6" fmla="*/ 1573937 h 3861475"/>
                  <a:gd name="connsiteX7" fmla="*/ 3547534 w 3548024"/>
                  <a:gd name="connsiteY7" fmla="*/ 1462177 h 3861475"/>
                  <a:gd name="connsiteX8" fmla="*/ 3496734 w 3548024"/>
                  <a:gd name="connsiteY8" fmla="*/ 1452017 h 3861475"/>
                  <a:gd name="connsiteX9" fmla="*/ 3425614 w 3548024"/>
                  <a:gd name="connsiteY9" fmla="*/ 1553617 h 3861475"/>
                  <a:gd name="connsiteX10" fmla="*/ 3232574 w 3548024"/>
                  <a:gd name="connsiteY10" fmla="*/ 1655217 h 3861475"/>
                  <a:gd name="connsiteX11" fmla="*/ 2917614 w 3548024"/>
                  <a:gd name="connsiteY11" fmla="*/ 1787297 h 3861475"/>
                  <a:gd name="connsiteX12" fmla="*/ 2887134 w 3548024"/>
                  <a:gd name="connsiteY12" fmla="*/ 1777137 h 3861475"/>
                  <a:gd name="connsiteX13" fmla="*/ 2917614 w 3548024"/>
                  <a:gd name="connsiteY13" fmla="*/ 1665377 h 3861475"/>
                  <a:gd name="connsiteX14" fmla="*/ 2978574 w 3548024"/>
                  <a:gd name="connsiteY14" fmla="*/ 1502817 h 3861475"/>
                  <a:gd name="connsiteX15" fmla="*/ 2978574 w 3548024"/>
                  <a:gd name="connsiteY15" fmla="*/ 1452017 h 3861475"/>
                  <a:gd name="connsiteX16" fmla="*/ 2927774 w 3548024"/>
                  <a:gd name="connsiteY16" fmla="*/ 1462177 h 3861475"/>
                  <a:gd name="connsiteX17" fmla="*/ 2897294 w 3548024"/>
                  <a:gd name="connsiteY17" fmla="*/ 1543457 h 3861475"/>
                  <a:gd name="connsiteX18" fmla="*/ 2816014 w 3548024"/>
                  <a:gd name="connsiteY18" fmla="*/ 1766977 h 3861475"/>
                  <a:gd name="connsiteX19" fmla="*/ 2785534 w 3548024"/>
                  <a:gd name="connsiteY19" fmla="*/ 1848257 h 3861475"/>
                  <a:gd name="connsiteX20" fmla="*/ 2586878 w 3548024"/>
                  <a:gd name="connsiteY20" fmla="*/ 1958986 h 3861475"/>
                  <a:gd name="connsiteX21" fmla="*/ 2368974 w 3548024"/>
                  <a:gd name="connsiteY21" fmla="*/ 2081937 h 3861475"/>
                  <a:gd name="connsiteX22" fmla="*/ 2226734 w 3548024"/>
                  <a:gd name="connsiteY22" fmla="*/ 2193697 h 3861475"/>
                  <a:gd name="connsiteX23" fmla="*/ 2308014 w 3548024"/>
                  <a:gd name="connsiteY23" fmla="*/ 1848257 h 3861475"/>
                  <a:gd name="connsiteX24" fmla="*/ 2379134 w 3548024"/>
                  <a:gd name="connsiteY24" fmla="*/ 1462177 h 3861475"/>
                  <a:gd name="connsiteX25" fmla="*/ 2592494 w 3548024"/>
                  <a:gd name="connsiteY25" fmla="*/ 1238657 h 3861475"/>
                  <a:gd name="connsiteX26" fmla="*/ 2663614 w 3548024"/>
                  <a:gd name="connsiteY26" fmla="*/ 1076097 h 3861475"/>
                  <a:gd name="connsiteX27" fmla="*/ 2622974 w 3548024"/>
                  <a:gd name="connsiteY27" fmla="*/ 1076097 h 3861475"/>
                  <a:gd name="connsiteX28" fmla="*/ 2562014 w 3548024"/>
                  <a:gd name="connsiteY28" fmla="*/ 1208177 h 3861475"/>
                  <a:gd name="connsiteX29" fmla="*/ 2409614 w 3548024"/>
                  <a:gd name="connsiteY29" fmla="*/ 1330097 h 3861475"/>
                  <a:gd name="connsiteX30" fmla="*/ 2460414 w 3548024"/>
                  <a:gd name="connsiteY30" fmla="*/ 1157377 h 3861475"/>
                  <a:gd name="connsiteX31" fmla="*/ 2541694 w 3548024"/>
                  <a:gd name="connsiteY31" fmla="*/ 862737 h 3861475"/>
                  <a:gd name="connsiteX32" fmla="*/ 2643294 w 3548024"/>
                  <a:gd name="connsiteY32" fmla="*/ 771297 h 3861475"/>
                  <a:gd name="connsiteX33" fmla="*/ 2724574 w 3548024"/>
                  <a:gd name="connsiteY33" fmla="*/ 679857 h 3861475"/>
                  <a:gd name="connsiteX34" fmla="*/ 2734734 w 3548024"/>
                  <a:gd name="connsiteY34" fmla="*/ 629057 h 3861475"/>
                  <a:gd name="connsiteX35" fmla="*/ 2694094 w 3548024"/>
                  <a:gd name="connsiteY35" fmla="*/ 649377 h 3861475"/>
                  <a:gd name="connsiteX36" fmla="*/ 2622974 w 3548024"/>
                  <a:gd name="connsiteY36" fmla="*/ 730657 h 3861475"/>
                  <a:gd name="connsiteX37" fmla="*/ 2562014 w 3548024"/>
                  <a:gd name="connsiteY37" fmla="*/ 761137 h 3861475"/>
                  <a:gd name="connsiteX38" fmla="*/ 2673774 w 3548024"/>
                  <a:gd name="connsiteY38" fmla="*/ 456337 h 3861475"/>
                  <a:gd name="connsiteX39" fmla="*/ 2724574 w 3548024"/>
                  <a:gd name="connsiteY39" fmla="*/ 222657 h 3861475"/>
                  <a:gd name="connsiteX40" fmla="*/ 2683934 w 3548024"/>
                  <a:gd name="connsiteY40" fmla="*/ 212497 h 3861475"/>
                  <a:gd name="connsiteX41" fmla="*/ 2663614 w 3548024"/>
                  <a:gd name="connsiteY41" fmla="*/ 324257 h 3861475"/>
                  <a:gd name="connsiteX42" fmla="*/ 2612814 w 3548024"/>
                  <a:gd name="connsiteY42" fmla="*/ 496977 h 3861475"/>
                  <a:gd name="connsiteX43" fmla="*/ 2592494 w 3548024"/>
                  <a:gd name="connsiteY43" fmla="*/ 496977 h 3861475"/>
                  <a:gd name="connsiteX44" fmla="*/ 2551854 w 3548024"/>
                  <a:gd name="connsiteY44" fmla="*/ 354737 h 3861475"/>
                  <a:gd name="connsiteX45" fmla="*/ 2521374 w 3548024"/>
                  <a:gd name="connsiteY45" fmla="*/ 263297 h 3861475"/>
                  <a:gd name="connsiteX46" fmla="*/ 2490894 w 3548024"/>
                  <a:gd name="connsiteY46" fmla="*/ 293777 h 3861475"/>
                  <a:gd name="connsiteX47" fmla="*/ 2511214 w 3548024"/>
                  <a:gd name="connsiteY47" fmla="*/ 354737 h 3861475"/>
                  <a:gd name="connsiteX48" fmla="*/ 2541694 w 3548024"/>
                  <a:gd name="connsiteY48" fmla="*/ 466497 h 3861475"/>
                  <a:gd name="connsiteX49" fmla="*/ 2562014 w 3548024"/>
                  <a:gd name="connsiteY49" fmla="*/ 557937 h 3861475"/>
                  <a:gd name="connsiteX50" fmla="*/ 2572174 w 3548024"/>
                  <a:gd name="connsiteY50" fmla="*/ 588417 h 3861475"/>
                  <a:gd name="connsiteX51" fmla="*/ 2490894 w 3548024"/>
                  <a:gd name="connsiteY51" fmla="*/ 822097 h 3861475"/>
                  <a:gd name="connsiteX52" fmla="*/ 2419774 w 3548024"/>
                  <a:gd name="connsiteY52" fmla="*/ 1076097 h 3861475"/>
                  <a:gd name="connsiteX53" fmla="*/ 2358814 w 3548024"/>
                  <a:gd name="connsiteY53" fmla="*/ 1045617 h 3861475"/>
                  <a:gd name="connsiteX54" fmla="*/ 2257214 w 3548024"/>
                  <a:gd name="connsiteY54" fmla="*/ 872897 h 3861475"/>
                  <a:gd name="connsiteX55" fmla="*/ 2216574 w 3548024"/>
                  <a:gd name="connsiteY55" fmla="*/ 791617 h 3861475"/>
                  <a:gd name="connsiteX56" fmla="*/ 2196254 w 3548024"/>
                  <a:gd name="connsiteY56" fmla="*/ 822097 h 3861475"/>
                  <a:gd name="connsiteX57" fmla="*/ 2236894 w 3548024"/>
                  <a:gd name="connsiteY57" fmla="*/ 923697 h 3861475"/>
                  <a:gd name="connsiteX58" fmla="*/ 2297854 w 3548024"/>
                  <a:gd name="connsiteY58" fmla="*/ 1035457 h 3861475"/>
                  <a:gd name="connsiteX59" fmla="*/ 2348654 w 3548024"/>
                  <a:gd name="connsiteY59" fmla="*/ 1116737 h 3861475"/>
                  <a:gd name="connsiteX60" fmla="*/ 2379134 w 3548024"/>
                  <a:gd name="connsiteY60" fmla="*/ 1147217 h 3861475"/>
                  <a:gd name="connsiteX61" fmla="*/ 2358814 w 3548024"/>
                  <a:gd name="connsiteY61" fmla="*/ 1258977 h 3861475"/>
                  <a:gd name="connsiteX62" fmla="*/ 2257214 w 3548024"/>
                  <a:gd name="connsiteY62" fmla="*/ 1604417 h 3861475"/>
                  <a:gd name="connsiteX63" fmla="*/ 2206414 w 3548024"/>
                  <a:gd name="connsiteY63" fmla="*/ 1858417 h 3861475"/>
                  <a:gd name="connsiteX64" fmla="*/ 2155614 w 3548024"/>
                  <a:gd name="connsiteY64" fmla="*/ 2000657 h 3861475"/>
                  <a:gd name="connsiteX65" fmla="*/ 2084494 w 3548024"/>
                  <a:gd name="connsiteY65" fmla="*/ 2020977 h 3861475"/>
                  <a:gd name="connsiteX66" fmla="*/ 2043854 w 3548024"/>
                  <a:gd name="connsiteY66" fmla="*/ 1868577 h 3861475"/>
                  <a:gd name="connsiteX67" fmla="*/ 1952414 w 3548024"/>
                  <a:gd name="connsiteY67" fmla="*/ 1533297 h 3861475"/>
                  <a:gd name="connsiteX68" fmla="*/ 1840654 w 3548024"/>
                  <a:gd name="connsiteY68" fmla="*/ 1076097 h 3861475"/>
                  <a:gd name="connsiteX69" fmla="*/ 1800014 w 3548024"/>
                  <a:gd name="connsiteY69" fmla="*/ 618897 h 3861475"/>
                  <a:gd name="connsiteX70" fmla="*/ 1867129 w 3548024"/>
                  <a:gd name="connsiteY70" fmla="*/ 38001 h 3861475"/>
                  <a:gd name="connsiteX71" fmla="*/ 1795121 w 3548024"/>
                  <a:gd name="connsiteY71" fmla="*/ 110009 h 3861475"/>
                  <a:gd name="connsiteX72" fmla="*/ 1759374 w 3548024"/>
                  <a:gd name="connsiteY72" fmla="*/ 547777 h 3861475"/>
                  <a:gd name="connsiteX73" fmla="*/ 1759374 w 3548024"/>
                  <a:gd name="connsiteY73" fmla="*/ 740817 h 3861475"/>
                  <a:gd name="connsiteX74" fmla="*/ 1769534 w 3548024"/>
                  <a:gd name="connsiteY74" fmla="*/ 852577 h 3861475"/>
                  <a:gd name="connsiteX75" fmla="*/ 1728894 w 3548024"/>
                  <a:gd name="connsiteY75" fmla="*/ 791617 h 3861475"/>
                  <a:gd name="connsiteX76" fmla="*/ 1617134 w 3548024"/>
                  <a:gd name="connsiteY76" fmla="*/ 588417 h 3861475"/>
                  <a:gd name="connsiteX77" fmla="*/ 1566334 w 3548024"/>
                  <a:gd name="connsiteY77" fmla="*/ 324257 h 3861475"/>
                  <a:gd name="connsiteX78" fmla="*/ 1535854 w 3548024"/>
                  <a:gd name="connsiteY78" fmla="*/ 242977 h 3861475"/>
                  <a:gd name="connsiteX79" fmla="*/ 1515534 w 3548024"/>
                  <a:gd name="connsiteY79" fmla="*/ 303937 h 3861475"/>
                  <a:gd name="connsiteX80" fmla="*/ 1546014 w 3548024"/>
                  <a:gd name="connsiteY80" fmla="*/ 547777 h 3861475"/>
                  <a:gd name="connsiteX81" fmla="*/ 1566334 w 3548024"/>
                  <a:gd name="connsiteY81" fmla="*/ 608737 h 3861475"/>
                  <a:gd name="connsiteX82" fmla="*/ 1535854 w 3548024"/>
                  <a:gd name="connsiteY82" fmla="*/ 598577 h 3861475"/>
                  <a:gd name="connsiteX83" fmla="*/ 1434254 w 3548024"/>
                  <a:gd name="connsiteY83" fmla="*/ 517297 h 3861475"/>
                  <a:gd name="connsiteX84" fmla="*/ 1322494 w 3548024"/>
                  <a:gd name="connsiteY84" fmla="*/ 456337 h 3861475"/>
                  <a:gd name="connsiteX85" fmla="*/ 1312334 w 3548024"/>
                  <a:gd name="connsiteY85" fmla="*/ 486817 h 3861475"/>
                  <a:gd name="connsiteX86" fmla="*/ 1424094 w 3548024"/>
                  <a:gd name="connsiteY86" fmla="*/ 578257 h 3861475"/>
                  <a:gd name="connsiteX87" fmla="*/ 1566334 w 3548024"/>
                  <a:gd name="connsiteY87" fmla="*/ 659537 h 3861475"/>
                  <a:gd name="connsiteX88" fmla="*/ 1596814 w 3548024"/>
                  <a:gd name="connsiteY88" fmla="*/ 679857 h 3861475"/>
                  <a:gd name="connsiteX89" fmla="*/ 1678094 w 3548024"/>
                  <a:gd name="connsiteY89" fmla="*/ 811937 h 3861475"/>
                  <a:gd name="connsiteX90" fmla="*/ 1759374 w 3548024"/>
                  <a:gd name="connsiteY90" fmla="*/ 913537 h 3861475"/>
                  <a:gd name="connsiteX91" fmla="*/ 1779694 w 3548024"/>
                  <a:gd name="connsiteY91" fmla="*/ 1025297 h 3861475"/>
                  <a:gd name="connsiteX92" fmla="*/ 1810174 w 3548024"/>
                  <a:gd name="connsiteY92" fmla="*/ 1218337 h 3861475"/>
                  <a:gd name="connsiteX93" fmla="*/ 1871134 w 3548024"/>
                  <a:gd name="connsiteY93" fmla="*/ 1492657 h 3861475"/>
                  <a:gd name="connsiteX94" fmla="*/ 1850814 w 3548024"/>
                  <a:gd name="connsiteY94" fmla="*/ 1492657 h 3861475"/>
                  <a:gd name="connsiteX95" fmla="*/ 1586654 w 3548024"/>
                  <a:gd name="connsiteY95" fmla="*/ 1319937 h 3861475"/>
                  <a:gd name="connsiteX96" fmla="*/ 1403774 w 3548024"/>
                  <a:gd name="connsiteY96" fmla="*/ 1096417 h 3861475"/>
                  <a:gd name="connsiteX97" fmla="*/ 1322494 w 3548024"/>
                  <a:gd name="connsiteY97" fmla="*/ 964337 h 3861475"/>
                  <a:gd name="connsiteX98" fmla="*/ 1302174 w 3548024"/>
                  <a:gd name="connsiteY98" fmla="*/ 801777 h 3861475"/>
                  <a:gd name="connsiteX99" fmla="*/ 1281854 w 3548024"/>
                  <a:gd name="connsiteY99" fmla="*/ 771297 h 3861475"/>
                  <a:gd name="connsiteX100" fmla="*/ 1251374 w 3548024"/>
                  <a:gd name="connsiteY100" fmla="*/ 852577 h 3861475"/>
                  <a:gd name="connsiteX101" fmla="*/ 1261534 w 3548024"/>
                  <a:gd name="connsiteY101" fmla="*/ 954177 h 3861475"/>
                  <a:gd name="connsiteX102" fmla="*/ 1180254 w 3548024"/>
                  <a:gd name="connsiteY102" fmla="*/ 872897 h 3861475"/>
                  <a:gd name="connsiteX103" fmla="*/ 1007534 w 3548024"/>
                  <a:gd name="connsiteY103" fmla="*/ 690017 h 3861475"/>
                  <a:gd name="connsiteX104" fmla="*/ 936414 w 3548024"/>
                  <a:gd name="connsiteY104" fmla="*/ 557937 h 3861475"/>
                  <a:gd name="connsiteX105" fmla="*/ 885614 w 3548024"/>
                  <a:gd name="connsiteY105" fmla="*/ 476657 h 3861475"/>
                  <a:gd name="connsiteX106" fmla="*/ 855134 w 3548024"/>
                  <a:gd name="connsiteY106" fmla="*/ 476657 h 3861475"/>
                  <a:gd name="connsiteX107" fmla="*/ 875454 w 3548024"/>
                  <a:gd name="connsiteY107" fmla="*/ 547777 h 3861475"/>
                  <a:gd name="connsiteX108" fmla="*/ 977054 w 3548024"/>
                  <a:gd name="connsiteY108" fmla="*/ 730657 h 3861475"/>
                  <a:gd name="connsiteX109" fmla="*/ 1078654 w 3548024"/>
                  <a:gd name="connsiteY109" fmla="*/ 832257 h 3861475"/>
                  <a:gd name="connsiteX110" fmla="*/ 1007534 w 3548024"/>
                  <a:gd name="connsiteY110" fmla="*/ 832257 h 3861475"/>
                  <a:gd name="connsiteX111" fmla="*/ 844974 w 3548024"/>
                  <a:gd name="connsiteY111" fmla="*/ 761137 h 3861475"/>
                  <a:gd name="connsiteX112" fmla="*/ 824654 w 3548024"/>
                  <a:gd name="connsiteY112" fmla="*/ 781457 h 3861475"/>
                  <a:gd name="connsiteX113" fmla="*/ 916094 w 3548024"/>
                  <a:gd name="connsiteY113" fmla="*/ 832257 h 3861475"/>
                  <a:gd name="connsiteX114" fmla="*/ 1068494 w 3548024"/>
                  <a:gd name="connsiteY114" fmla="*/ 893217 h 3861475"/>
                  <a:gd name="connsiteX115" fmla="*/ 1119294 w 3548024"/>
                  <a:gd name="connsiteY115" fmla="*/ 903377 h 3861475"/>
                  <a:gd name="connsiteX116" fmla="*/ 1241214 w 3548024"/>
                  <a:gd name="connsiteY116" fmla="*/ 1004977 h 3861475"/>
                  <a:gd name="connsiteX117" fmla="*/ 1281854 w 3548024"/>
                  <a:gd name="connsiteY117" fmla="*/ 1035457 h 3861475"/>
                  <a:gd name="connsiteX118" fmla="*/ 1393614 w 3548024"/>
                  <a:gd name="connsiteY118" fmla="*/ 1167537 h 3861475"/>
                  <a:gd name="connsiteX119" fmla="*/ 1495214 w 3548024"/>
                  <a:gd name="connsiteY119" fmla="*/ 1299617 h 3861475"/>
                  <a:gd name="connsiteX120" fmla="*/ 1678094 w 3548024"/>
                  <a:gd name="connsiteY120" fmla="*/ 1472337 h 3861475"/>
                  <a:gd name="connsiteX121" fmla="*/ 1840654 w 3548024"/>
                  <a:gd name="connsiteY121" fmla="*/ 1604417 h 3861475"/>
                  <a:gd name="connsiteX122" fmla="*/ 1860974 w 3548024"/>
                  <a:gd name="connsiteY122" fmla="*/ 1655217 h 3861475"/>
                  <a:gd name="connsiteX123" fmla="*/ 1881294 w 3548024"/>
                  <a:gd name="connsiteY123" fmla="*/ 1807617 h 3861475"/>
                  <a:gd name="connsiteX124" fmla="*/ 1891454 w 3548024"/>
                  <a:gd name="connsiteY124" fmla="*/ 1899057 h 3861475"/>
                  <a:gd name="connsiteX125" fmla="*/ 1881294 w 3548024"/>
                  <a:gd name="connsiteY125" fmla="*/ 2061617 h 3861475"/>
                  <a:gd name="connsiteX126" fmla="*/ 1769534 w 3548024"/>
                  <a:gd name="connsiteY126" fmla="*/ 2010817 h 3861475"/>
                  <a:gd name="connsiteX127" fmla="*/ 1495214 w 3548024"/>
                  <a:gd name="connsiteY127" fmla="*/ 1960017 h 3861475"/>
                  <a:gd name="connsiteX128" fmla="*/ 1251374 w 3548024"/>
                  <a:gd name="connsiteY128" fmla="*/ 1888897 h 3861475"/>
                  <a:gd name="connsiteX129" fmla="*/ 895774 w 3548024"/>
                  <a:gd name="connsiteY129" fmla="*/ 1756817 h 3861475"/>
                  <a:gd name="connsiteX130" fmla="*/ 662094 w 3548024"/>
                  <a:gd name="connsiteY130" fmla="*/ 1523137 h 3861475"/>
                  <a:gd name="connsiteX131" fmla="*/ 509694 w 3548024"/>
                  <a:gd name="connsiteY131" fmla="*/ 1319937 h 3861475"/>
                  <a:gd name="connsiteX132" fmla="*/ 418254 w 3548024"/>
                  <a:gd name="connsiteY132" fmla="*/ 1218337 h 3861475"/>
                  <a:gd name="connsiteX133" fmla="*/ 357294 w 3548024"/>
                  <a:gd name="connsiteY133" fmla="*/ 1228497 h 3861475"/>
                  <a:gd name="connsiteX134" fmla="*/ 438574 w 3548024"/>
                  <a:gd name="connsiteY134" fmla="*/ 1319937 h 3861475"/>
                  <a:gd name="connsiteX135" fmla="*/ 560494 w 3548024"/>
                  <a:gd name="connsiteY135" fmla="*/ 1502817 h 3861475"/>
                  <a:gd name="connsiteX136" fmla="*/ 621454 w 3548024"/>
                  <a:gd name="connsiteY136" fmla="*/ 1584097 h 3861475"/>
                  <a:gd name="connsiteX137" fmla="*/ 550334 w 3548024"/>
                  <a:gd name="connsiteY137" fmla="*/ 1573937 h 3861475"/>
                  <a:gd name="connsiteX138" fmla="*/ 377614 w 3548024"/>
                  <a:gd name="connsiteY138" fmla="*/ 1482497 h 3861475"/>
                  <a:gd name="connsiteX139" fmla="*/ 204894 w 3548024"/>
                  <a:gd name="connsiteY139" fmla="*/ 1360577 h 3861475"/>
                  <a:gd name="connsiteX140" fmla="*/ 42334 w 3548024"/>
                  <a:gd name="connsiteY140" fmla="*/ 1228497 h 3861475"/>
                  <a:gd name="connsiteX141" fmla="*/ 1694 w 3548024"/>
                  <a:gd name="connsiteY141" fmla="*/ 1238657 h 3861475"/>
                  <a:gd name="connsiteX142" fmla="*/ 82974 w 3548024"/>
                  <a:gd name="connsiteY142" fmla="*/ 1309777 h 3861475"/>
                  <a:gd name="connsiteX143" fmla="*/ 357294 w 3548024"/>
                  <a:gd name="connsiteY143" fmla="*/ 1533297 h 3861475"/>
                  <a:gd name="connsiteX144" fmla="*/ 601134 w 3548024"/>
                  <a:gd name="connsiteY144" fmla="*/ 1645057 h 3861475"/>
                  <a:gd name="connsiteX145" fmla="*/ 702734 w 3548024"/>
                  <a:gd name="connsiteY145" fmla="*/ 1665377 h 3861475"/>
                  <a:gd name="connsiteX146" fmla="*/ 753534 w 3548024"/>
                  <a:gd name="connsiteY146" fmla="*/ 1726337 h 3861475"/>
                  <a:gd name="connsiteX147" fmla="*/ 814494 w 3548024"/>
                  <a:gd name="connsiteY147" fmla="*/ 1777137 h 3861475"/>
                  <a:gd name="connsiteX148" fmla="*/ 905934 w 3548024"/>
                  <a:gd name="connsiteY148" fmla="*/ 1827937 h 3861475"/>
                  <a:gd name="connsiteX149" fmla="*/ 1231054 w 3548024"/>
                  <a:gd name="connsiteY149" fmla="*/ 1949857 h 3861475"/>
                  <a:gd name="connsiteX150" fmla="*/ 1535854 w 3548024"/>
                  <a:gd name="connsiteY150" fmla="*/ 2061617 h 3861475"/>
                  <a:gd name="connsiteX151" fmla="*/ 1647614 w 3548024"/>
                  <a:gd name="connsiteY151" fmla="*/ 2132737 h 3861475"/>
                  <a:gd name="connsiteX152" fmla="*/ 1464734 w 3548024"/>
                  <a:gd name="connsiteY152" fmla="*/ 2102257 h 3861475"/>
                  <a:gd name="connsiteX153" fmla="*/ 1281854 w 3548024"/>
                  <a:gd name="connsiteY153" fmla="*/ 2102257 h 3861475"/>
                  <a:gd name="connsiteX154" fmla="*/ 1048174 w 3548024"/>
                  <a:gd name="connsiteY154" fmla="*/ 2081937 h 3861475"/>
                  <a:gd name="connsiteX155" fmla="*/ 804334 w 3548024"/>
                  <a:gd name="connsiteY155" fmla="*/ 2010817 h 3861475"/>
                  <a:gd name="connsiteX156" fmla="*/ 540174 w 3548024"/>
                  <a:gd name="connsiteY156" fmla="*/ 1919377 h 3861475"/>
                  <a:gd name="connsiteX157" fmla="*/ 509694 w 3548024"/>
                  <a:gd name="connsiteY157" fmla="*/ 1909217 h 3861475"/>
                  <a:gd name="connsiteX158" fmla="*/ 377614 w 3548024"/>
                  <a:gd name="connsiteY158" fmla="*/ 1817777 h 3861475"/>
                  <a:gd name="connsiteX159" fmla="*/ 336974 w 3548024"/>
                  <a:gd name="connsiteY159" fmla="*/ 1827937 h 3861475"/>
                  <a:gd name="connsiteX160" fmla="*/ 469054 w 3548024"/>
                  <a:gd name="connsiteY160" fmla="*/ 1949857 h 3861475"/>
                  <a:gd name="connsiteX161" fmla="*/ 723054 w 3548024"/>
                  <a:gd name="connsiteY161" fmla="*/ 2031137 h 3861475"/>
                  <a:gd name="connsiteX162" fmla="*/ 601134 w 3548024"/>
                  <a:gd name="connsiteY162" fmla="*/ 2031137 h 3861475"/>
                  <a:gd name="connsiteX163" fmla="*/ 469054 w 3548024"/>
                  <a:gd name="connsiteY163" fmla="*/ 2020977 h 3861475"/>
                  <a:gd name="connsiteX164" fmla="*/ 469054 w 3548024"/>
                  <a:gd name="connsiteY164" fmla="*/ 2071777 h 3861475"/>
                  <a:gd name="connsiteX165" fmla="*/ 580814 w 3548024"/>
                  <a:gd name="connsiteY165" fmla="*/ 2071777 h 3861475"/>
                  <a:gd name="connsiteX166" fmla="*/ 784014 w 3548024"/>
                  <a:gd name="connsiteY166" fmla="*/ 2071777 h 3861475"/>
                  <a:gd name="connsiteX167" fmla="*/ 987214 w 3548024"/>
                  <a:gd name="connsiteY167" fmla="*/ 2112417 h 3861475"/>
                  <a:gd name="connsiteX168" fmla="*/ 1261534 w 3548024"/>
                  <a:gd name="connsiteY168" fmla="*/ 2132737 h 3861475"/>
                  <a:gd name="connsiteX169" fmla="*/ 1578766 w 3548024"/>
                  <a:gd name="connsiteY169" fmla="*/ 2175010 h 3861475"/>
                  <a:gd name="connsiteX170" fmla="*/ 1739054 w 3548024"/>
                  <a:gd name="connsiteY170" fmla="*/ 2305457 h 3861475"/>
                  <a:gd name="connsiteX171" fmla="*/ 1789854 w 3548024"/>
                  <a:gd name="connsiteY171" fmla="*/ 2437537 h 3861475"/>
                  <a:gd name="connsiteX172" fmla="*/ 1800014 w 3548024"/>
                  <a:gd name="connsiteY172" fmla="*/ 2681377 h 3861475"/>
                  <a:gd name="connsiteX173" fmla="*/ 1779694 w 3548024"/>
                  <a:gd name="connsiteY173" fmla="*/ 2935377 h 3861475"/>
                  <a:gd name="connsiteX174" fmla="*/ 1728894 w 3548024"/>
                  <a:gd name="connsiteY174" fmla="*/ 3230017 h 3861475"/>
                  <a:gd name="connsiteX175" fmla="*/ 1678094 w 3548024"/>
                  <a:gd name="connsiteY175" fmla="*/ 3524657 h 3861475"/>
                  <a:gd name="connsiteX176" fmla="*/ 1627294 w 3548024"/>
                  <a:gd name="connsiteY176" fmla="*/ 3768497 h 3861475"/>
                  <a:gd name="connsiteX177" fmla="*/ 1820334 w 3548024"/>
                  <a:gd name="connsiteY177" fmla="*/ 3849777 h 3861475"/>
                  <a:gd name="connsiteX178" fmla="*/ 2114974 w 3548024"/>
                  <a:gd name="connsiteY178" fmla="*/ 3859937 h 3861475"/>
                  <a:gd name="connsiteX179" fmla="*/ 2274667 w 3548024"/>
                  <a:gd name="connsiteY179" fmla="*/ 3839765 h 3861475"/>
                  <a:gd name="connsiteX180" fmla="*/ 2186094 w 3548024"/>
                  <a:gd name="connsiteY180" fmla="*/ 3809137 h 3861475"/>
                  <a:gd name="connsiteX181" fmla="*/ 2232894 w 3548024"/>
                  <a:gd name="connsiteY181" fmla="*/ 3374722 h 3861475"/>
                  <a:gd name="connsiteX0" fmla="*/ 2224448 w 3548024"/>
                  <a:gd name="connsiteY0" fmla="*/ 3383831 h 3861475"/>
                  <a:gd name="connsiteX1" fmla="*/ 2198719 w 3548024"/>
                  <a:gd name="connsiteY1" fmla="*/ 2548406 h 3861475"/>
                  <a:gd name="connsiteX2" fmla="*/ 2298846 w 3548024"/>
                  <a:gd name="connsiteY2" fmla="*/ 2247018 h 3861475"/>
                  <a:gd name="connsiteX3" fmla="*/ 2622974 w 3548024"/>
                  <a:gd name="connsiteY3" fmla="*/ 2020977 h 3861475"/>
                  <a:gd name="connsiteX4" fmla="*/ 3009054 w 3548024"/>
                  <a:gd name="connsiteY4" fmla="*/ 1797457 h 3861475"/>
                  <a:gd name="connsiteX5" fmla="*/ 3283374 w 3548024"/>
                  <a:gd name="connsiteY5" fmla="*/ 1685697 h 3861475"/>
                  <a:gd name="connsiteX6" fmla="*/ 3466254 w 3548024"/>
                  <a:gd name="connsiteY6" fmla="*/ 1573937 h 3861475"/>
                  <a:gd name="connsiteX7" fmla="*/ 3547534 w 3548024"/>
                  <a:gd name="connsiteY7" fmla="*/ 1462177 h 3861475"/>
                  <a:gd name="connsiteX8" fmla="*/ 3496734 w 3548024"/>
                  <a:gd name="connsiteY8" fmla="*/ 1452017 h 3861475"/>
                  <a:gd name="connsiteX9" fmla="*/ 3425614 w 3548024"/>
                  <a:gd name="connsiteY9" fmla="*/ 1553617 h 3861475"/>
                  <a:gd name="connsiteX10" fmla="*/ 3232574 w 3548024"/>
                  <a:gd name="connsiteY10" fmla="*/ 1655217 h 3861475"/>
                  <a:gd name="connsiteX11" fmla="*/ 2917614 w 3548024"/>
                  <a:gd name="connsiteY11" fmla="*/ 1787297 h 3861475"/>
                  <a:gd name="connsiteX12" fmla="*/ 2887134 w 3548024"/>
                  <a:gd name="connsiteY12" fmla="*/ 1777137 h 3861475"/>
                  <a:gd name="connsiteX13" fmla="*/ 2917614 w 3548024"/>
                  <a:gd name="connsiteY13" fmla="*/ 1665377 h 3861475"/>
                  <a:gd name="connsiteX14" fmla="*/ 2978574 w 3548024"/>
                  <a:gd name="connsiteY14" fmla="*/ 1502817 h 3861475"/>
                  <a:gd name="connsiteX15" fmla="*/ 2978574 w 3548024"/>
                  <a:gd name="connsiteY15" fmla="*/ 1452017 h 3861475"/>
                  <a:gd name="connsiteX16" fmla="*/ 2927774 w 3548024"/>
                  <a:gd name="connsiteY16" fmla="*/ 1462177 h 3861475"/>
                  <a:gd name="connsiteX17" fmla="*/ 2897294 w 3548024"/>
                  <a:gd name="connsiteY17" fmla="*/ 1543457 h 3861475"/>
                  <a:gd name="connsiteX18" fmla="*/ 2816014 w 3548024"/>
                  <a:gd name="connsiteY18" fmla="*/ 1766977 h 3861475"/>
                  <a:gd name="connsiteX19" fmla="*/ 2785534 w 3548024"/>
                  <a:gd name="connsiteY19" fmla="*/ 1848257 h 3861475"/>
                  <a:gd name="connsiteX20" fmla="*/ 2586878 w 3548024"/>
                  <a:gd name="connsiteY20" fmla="*/ 1958986 h 3861475"/>
                  <a:gd name="connsiteX21" fmla="*/ 2368974 w 3548024"/>
                  <a:gd name="connsiteY21" fmla="*/ 2081937 h 3861475"/>
                  <a:gd name="connsiteX22" fmla="*/ 2226734 w 3548024"/>
                  <a:gd name="connsiteY22" fmla="*/ 2193697 h 3861475"/>
                  <a:gd name="connsiteX23" fmla="*/ 2308014 w 3548024"/>
                  <a:gd name="connsiteY23" fmla="*/ 1848257 h 3861475"/>
                  <a:gd name="connsiteX24" fmla="*/ 2379134 w 3548024"/>
                  <a:gd name="connsiteY24" fmla="*/ 1462177 h 3861475"/>
                  <a:gd name="connsiteX25" fmla="*/ 2592494 w 3548024"/>
                  <a:gd name="connsiteY25" fmla="*/ 1238657 h 3861475"/>
                  <a:gd name="connsiteX26" fmla="*/ 2663614 w 3548024"/>
                  <a:gd name="connsiteY26" fmla="*/ 1076097 h 3861475"/>
                  <a:gd name="connsiteX27" fmla="*/ 2622974 w 3548024"/>
                  <a:gd name="connsiteY27" fmla="*/ 1076097 h 3861475"/>
                  <a:gd name="connsiteX28" fmla="*/ 2562014 w 3548024"/>
                  <a:gd name="connsiteY28" fmla="*/ 1208177 h 3861475"/>
                  <a:gd name="connsiteX29" fmla="*/ 2409614 w 3548024"/>
                  <a:gd name="connsiteY29" fmla="*/ 1330097 h 3861475"/>
                  <a:gd name="connsiteX30" fmla="*/ 2460414 w 3548024"/>
                  <a:gd name="connsiteY30" fmla="*/ 1157377 h 3861475"/>
                  <a:gd name="connsiteX31" fmla="*/ 2541694 w 3548024"/>
                  <a:gd name="connsiteY31" fmla="*/ 862737 h 3861475"/>
                  <a:gd name="connsiteX32" fmla="*/ 2643294 w 3548024"/>
                  <a:gd name="connsiteY32" fmla="*/ 771297 h 3861475"/>
                  <a:gd name="connsiteX33" fmla="*/ 2724574 w 3548024"/>
                  <a:gd name="connsiteY33" fmla="*/ 679857 h 3861475"/>
                  <a:gd name="connsiteX34" fmla="*/ 2734734 w 3548024"/>
                  <a:gd name="connsiteY34" fmla="*/ 629057 h 3861475"/>
                  <a:gd name="connsiteX35" fmla="*/ 2694094 w 3548024"/>
                  <a:gd name="connsiteY35" fmla="*/ 649377 h 3861475"/>
                  <a:gd name="connsiteX36" fmla="*/ 2622974 w 3548024"/>
                  <a:gd name="connsiteY36" fmla="*/ 730657 h 3861475"/>
                  <a:gd name="connsiteX37" fmla="*/ 2562014 w 3548024"/>
                  <a:gd name="connsiteY37" fmla="*/ 761137 h 3861475"/>
                  <a:gd name="connsiteX38" fmla="*/ 2673774 w 3548024"/>
                  <a:gd name="connsiteY38" fmla="*/ 456337 h 3861475"/>
                  <a:gd name="connsiteX39" fmla="*/ 2724574 w 3548024"/>
                  <a:gd name="connsiteY39" fmla="*/ 222657 h 3861475"/>
                  <a:gd name="connsiteX40" fmla="*/ 2683934 w 3548024"/>
                  <a:gd name="connsiteY40" fmla="*/ 212497 h 3861475"/>
                  <a:gd name="connsiteX41" fmla="*/ 2663614 w 3548024"/>
                  <a:gd name="connsiteY41" fmla="*/ 324257 h 3861475"/>
                  <a:gd name="connsiteX42" fmla="*/ 2612814 w 3548024"/>
                  <a:gd name="connsiteY42" fmla="*/ 496977 h 3861475"/>
                  <a:gd name="connsiteX43" fmla="*/ 2592494 w 3548024"/>
                  <a:gd name="connsiteY43" fmla="*/ 496977 h 3861475"/>
                  <a:gd name="connsiteX44" fmla="*/ 2551854 w 3548024"/>
                  <a:gd name="connsiteY44" fmla="*/ 354737 h 3861475"/>
                  <a:gd name="connsiteX45" fmla="*/ 2521374 w 3548024"/>
                  <a:gd name="connsiteY45" fmla="*/ 263297 h 3861475"/>
                  <a:gd name="connsiteX46" fmla="*/ 2490894 w 3548024"/>
                  <a:gd name="connsiteY46" fmla="*/ 293777 h 3861475"/>
                  <a:gd name="connsiteX47" fmla="*/ 2511214 w 3548024"/>
                  <a:gd name="connsiteY47" fmla="*/ 354737 h 3861475"/>
                  <a:gd name="connsiteX48" fmla="*/ 2541694 w 3548024"/>
                  <a:gd name="connsiteY48" fmla="*/ 466497 h 3861475"/>
                  <a:gd name="connsiteX49" fmla="*/ 2562014 w 3548024"/>
                  <a:gd name="connsiteY49" fmla="*/ 557937 h 3861475"/>
                  <a:gd name="connsiteX50" fmla="*/ 2572174 w 3548024"/>
                  <a:gd name="connsiteY50" fmla="*/ 588417 h 3861475"/>
                  <a:gd name="connsiteX51" fmla="*/ 2490894 w 3548024"/>
                  <a:gd name="connsiteY51" fmla="*/ 822097 h 3861475"/>
                  <a:gd name="connsiteX52" fmla="*/ 2419774 w 3548024"/>
                  <a:gd name="connsiteY52" fmla="*/ 1076097 h 3861475"/>
                  <a:gd name="connsiteX53" fmla="*/ 2358814 w 3548024"/>
                  <a:gd name="connsiteY53" fmla="*/ 1045617 h 3861475"/>
                  <a:gd name="connsiteX54" fmla="*/ 2257214 w 3548024"/>
                  <a:gd name="connsiteY54" fmla="*/ 872897 h 3861475"/>
                  <a:gd name="connsiteX55" fmla="*/ 2216574 w 3548024"/>
                  <a:gd name="connsiteY55" fmla="*/ 791617 h 3861475"/>
                  <a:gd name="connsiteX56" fmla="*/ 2196254 w 3548024"/>
                  <a:gd name="connsiteY56" fmla="*/ 822097 h 3861475"/>
                  <a:gd name="connsiteX57" fmla="*/ 2236894 w 3548024"/>
                  <a:gd name="connsiteY57" fmla="*/ 923697 h 3861475"/>
                  <a:gd name="connsiteX58" fmla="*/ 2297854 w 3548024"/>
                  <a:gd name="connsiteY58" fmla="*/ 1035457 h 3861475"/>
                  <a:gd name="connsiteX59" fmla="*/ 2348654 w 3548024"/>
                  <a:gd name="connsiteY59" fmla="*/ 1116737 h 3861475"/>
                  <a:gd name="connsiteX60" fmla="*/ 2379134 w 3548024"/>
                  <a:gd name="connsiteY60" fmla="*/ 1147217 h 3861475"/>
                  <a:gd name="connsiteX61" fmla="*/ 2358814 w 3548024"/>
                  <a:gd name="connsiteY61" fmla="*/ 1258977 h 3861475"/>
                  <a:gd name="connsiteX62" fmla="*/ 2257214 w 3548024"/>
                  <a:gd name="connsiteY62" fmla="*/ 1604417 h 3861475"/>
                  <a:gd name="connsiteX63" fmla="*/ 2206414 w 3548024"/>
                  <a:gd name="connsiteY63" fmla="*/ 1858417 h 3861475"/>
                  <a:gd name="connsiteX64" fmla="*/ 2155614 w 3548024"/>
                  <a:gd name="connsiteY64" fmla="*/ 2000657 h 3861475"/>
                  <a:gd name="connsiteX65" fmla="*/ 2084494 w 3548024"/>
                  <a:gd name="connsiteY65" fmla="*/ 2020977 h 3861475"/>
                  <a:gd name="connsiteX66" fmla="*/ 2043854 w 3548024"/>
                  <a:gd name="connsiteY66" fmla="*/ 1868577 h 3861475"/>
                  <a:gd name="connsiteX67" fmla="*/ 1952414 w 3548024"/>
                  <a:gd name="connsiteY67" fmla="*/ 1533297 h 3861475"/>
                  <a:gd name="connsiteX68" fmla="*/ 1840654 w 3548024"/>
                  <a:gd name="connsiteY68" fmla="*/ 1076097 h 3861475"/>
                  <a:gd name="connsiteX69" fmla="*/ 1800014 w 3548024"/>
                  <a:gd name="connsiteY69" fmla="*/ 618897 h 3861475"/>
                  <a:gd name="connsiteX70" fmla="*/ 1867129 w 3548024"/>
                  <a:gd name="connsiteY70" fmla="*/ 38001 h 3861475"/>
                  <a:gd name="connsiteX71" fmla="*/ 1795121 w 3548024"/>
                  <a:gd name="connsiteY71" fmla="*/ 110009 h 3861475"/>
                  <a:gd name="connsiteX72" fmla="*/ 1759374 w 3548024"/>
                  <a:gd name="connsiteY72" fmla="*/ 547777 h 3861475"/>
                  <a:gd name="connsiteX73" fmla="*/ 1759374 w 3548024"/>
                  <a:gd name="connsiteY73" fmla="*/ 740817 h 3861475"/>
                  <a:gd name="connsiteX74" fmla="*/ 1769534 w 3548024"/>
                  <a:gd name="connsiteY74" fmla="*/ 852577 h 3861475"/>
                  <a:gd name="connsiteX75" fmla="*/ 1728894 w 3548024"/>
                  <a:gd name="connsiteY75" fmla="*/ 791617 h 3861475"/>
                  <a:gd name="connsiteX76" fmla="*/ 1617134 w 3548024"/>
                  <a:gd name="connsiteY76" fmla="*/ 588417 h 3861475"/>
                  <a:gd name="connsiteX77" fmla="*/ 1566334 w 3548024"/>
                  <a:gd name="connsiteY77" fmla="*/ 324257 h 3861475"/>
                  <a:gd name="connsiteX78" fmla="*/ 1535854 w 3548024"/>
                  <a:gd name="connsiteY78" fmla="*/ 242977 h 3861475"/>
                  <a:gd name="connsiteX79" fmla="*/ 1515534 w 3548024"/>
                  <a:gd name="connsiteY79" fmla="*/ 303937 h 3861475"/>
                  <a:gd name="connsiteX80" fmla="*/ 1546014 w 3548024"/>
                  <a:gd name="connsiteY80" fmla="*/ 547777 h 3861475"/>
                  <a:gd name="connsiteX81" fmla="*/ 1566334 w 3548024"/>
                  <a:gd name="connsiteY81" fmla="*/ 608737 h 3861475"/>
                  <a:gd name="connsiteX82" fmla="*/ 1535854 w 3548024"/>
                  <a:gd name="connsiteY82" fmla="*/ 598577 h 3861475"/>
                  <a:gd name="connsiteX83" fmla="*/ 1434254 w 3548024"/>
                  <a:gd name="connsiteY83" fmla="*/ 517297 h 3861475"/>
                  <a:gd name="connsiteX84" fmla="*/ 1322494 w 3548024"/>
                  <a:gd name="connsiteY84" fmla="*/ 456337 h 3861475"/>
                  <a:gd name="connsiteX85" fmla="*/ 1312334 w 3548024"/>
                  <a:gd name="connsiteY85" fmla="*/ 486817 h 3861475"/>
                  <a:gd name="connsiteX86" fmla="*/ 1424094 w 3548024"/>
                  <a:gd name="connsiteY86" fmla="*/ 578257 h 3861475"/>
                  <a:gd name="connsiteX87" fmla="*/ 1566334 w 3548024"/>
                  <a:gd name="connsiteY87" fmla="*/ 659537 h 3861475"/>
                  <a:gd name="connsiteX88" fmla="*/ 1596814 w 3548024"/>
                  <a:gd name="connsiteY88" fmla="*/ 679857 h 3861475"/>
                  <a:gd name="connsiteX89" fmla="*/ 1678094 w 3548024"/>
                  <a:gd name="connsiteY89" fmla="*/ 811937 h 3861475"/>
                  <a:gd name="connsiteX90" fmla="*/ 1759374 w 3548024"/>
                  <a:gd name="connsiteY90" fmla="*/ 913537 h 3861475"/>
                  <a:gd name="connsiteX91" fmla="*/ 1779694 w 3548024"/>
                  <a:gd name="connsiteY91" fmla="*/ 1025297 h 3861475"/>
                  <a:gd name="connsiteX92" fmla="*/ 1810174 w 3548024"/>
                  <a:gd name="connsiteY92" fmla="*/ 1218337 h 3861475"/>
                  <a:gd name="connsiteX93" fmla="*/ 1871134 w 3548024"/>
                  <a:gd name="connsiteY93" fmla="*/ 1492657 h 3861475"/>
                  <a:gd name="connsiteX94" fmla="*/ 1850814 w 3548024"/>
                  <a:gd name="connsiteY94" fmla="*/ 1492657 h 3861475"/>
                  <a:gd name="connsiteX95" fmla="*/ 1586654 w 3548024"/>
                  <a:gd name="connsiteY95" fmla="*/ 1319937 h 3861475"/>
                  <a:gd name="connsiteX96" fmla="*/ 1403774 w 3548024"/>
                  <a:gd name="connsiteY96" fmla="*/ 1096417 h 3861475"/>
                  <a:gd name="connsiteX97" fmla="*/ 1322494 w 3548024"/>
                  <a:gd name="connsiteY97" fmla="*/ 964337 h 3861475"/>
                  <a:gd name="connsiteX98" fmla="*/ 1302174 w 3548024"/>
                  <a:gd name="connsiteY98" fmla="*/ 801777 h 3861475"/>
                  <a:gd name="connsiteX99" fmla="*/ 1281854 w 3548024"/>
                  <a:gd name="connsiteY99" fmla="*/ 771297 h 3861475"/>
                  <a:gd name="connsiteX100" fmla="*/ 1251374 w 3548024"/>
                  <a:gd name="connsiteY100" fmla="*/ 852577 h 3861475"/>
                  <a:gd name="connsiteX101" fmla="*/ 1261534 w 3548024"/>
                  <a:gd name="connsiteY101" fmla="*/ 954177 h 3861475"/>
                  <a:gd name="connsiteX102" fmla="*/ 1180254 w 3548024"/>
                  <a:gd name="connsiteY102" fmla="*/ 872897 h 3861475"/>
                  <a:gd name="connsiteX103" fmla="*/ 1007534 w 3548024"/>
                  <a:gd name="connsiteY103" fmla="*/ 690017 h 3861475"/>
                  <a:gd name="connsiteX104" fmla="*/ 936414 w 3548024"/>
                  <a:gd name="connsiteY104" fmla="*/ 557937 h 3861475"/>
                  <a:gd name="connsiteX105" fmla="*/ 885614 w 3548024"/>
                  <a:gd name="connsiteY105" fmla="*/ 476657 h 3861475"/>
                  <a:gd name="connsiteX106" fmla="*/ 855134 w 3548024"/>
                  <a:gd name="connsiteY106" fmla="*/ 476657 h 3861475"/>
                  <a:gd name="connsiteX107" fmla="*/ 875454 w 3548024"/>
                  <a:gd name="connsiteY107" fmla="*/ 547777 h 3861475"/>
                  <a:gd name="connsiteX108" fmla="*/ 977054 w 3548024"/>
                  <a:gd name="connsiteY108" fmla="*/ 730657 h 3861475"/>
                  <a:gd name="connsiteX109" fmla="*/ 1078654 w 3548024"/>
                  <a:gd name="connsiteY109" fmla="*/ 832257 h 3861475"/>
                  <a:gd name="connsiteX110" fmla="*/ 1007534 w 3548024"/>
                  <a:gd name="connsiteY110" fmla="*/ 832257 h 3861475"/>
                  <a:gd name="connsiteX111" fmla="*/ 844974 w 3548024"/>
                  <a:gd name="connsiteY111" fmla="*/ 761137 h 3861475"/>
                  <a:gd name="connsiteX112" fmla="*/ 824654 w 3548024"/>
                  <a:gd name="connsiteY112" fmla="*/ 781457 h 3861475"/>
                  <a:gd name="connsiteX113" fmla="*/ 916094 w 3548024"/>
                  <a:gd name="connsiteY113" fmla="*/ 832257 h 3861475"/>
                  <a:gd name="connsiteX114" fmla="*/ 1068494 w 3548024"/>
                  <a:gd name="connsiteY114" fmla="*/ 893217 h 3861475"/>
                  <a:gd name="connsiteX115" fmla="*/ 1119294 w 3548024"/>
                  <a:gd name="connsiteY115" fmla="*/ 903377 h 3861475"/>
                  <a:gd name="connsiteX116" fmla="*/ 1241214 w 3548024"/>
                  <a:gd name="connsiteY116" fmla="*/ 1004977 h 3861475"/>
                  <a:gd name="connsiteX117" fmla="*/ 1281854 w 3548024"/>
                  <a:gd name="connsiteY117" fmla="*/ 1035457 h 3861475"/>
                  <a:gd name="connsiteX118" fmla="*/ 1393614 w 3548024"/>
                  <a:gd name="connsiteY118" fmla="*/ 1167537 h 3861475"/>
                  <a:gd name="connsiteX119" fmla="*/ 1495214 w 3548024"/>
                  <a:gd name="connsiteY119" fmla="*/ 1299617 h 3861475"/>
                  <a:gd name="connsiteX120" fmla="*/ 1678094 w 3548024"/>
                  <a:gd name="connsiteY120" fmla="*/ 1472337 h 3861475"/>
                  <a:gd name="connsiteX121" fmla="*/ 1840654 w 3548024"/>
                  <a:gd name="connsiteY121" fmla="*/ 1604417 h 3861475"/>
                  <a:gd name="connsiteX122" fmla="*/ 1860974 w 3548024"/>
                  <a:gd name="connsiteY122" fmla="*/ 1655217 h 3861475"/>
                  <a:gd name="connsiteX123" fmla="*/ 1881294 w 3548024"/>
                  <a:gd name="connsiteY123" fmla="*/ 1807617 h 3861475"/>
                  <a:gd name="connsiteX124" fmla="*/ 1891454 w 3548024"/>
                  <a:gd name="connsiteY124" fmla="*/ 1899057 h 3861475"/>
                  <a:gd name="connsiteX125" fmla="*/ 1881294 w 3548024"/>
                  <a:gd name="connsiteY125" fmla="*/ 2061617 h 3861475"/>
                  <a:gd name="connsiteX126" fmla="*/ 1769534 w 3548024"/>
                  <a:gd name="connsiteY126" fmla="*/ 2010817 h 3861475"/>
                  <a:gd name="connsiteX127" fmla="*/ 1495214 w 3548024"/>
                  <a:gd name="connsiteY127" fmla="*/ 1960017 h 3861475"/>
                  <a:gd name="connsiteX128" fmla="*/ 1251374 w 3548024"/>
                  <a:gd name="connsiteY128" fmla="*/ 1888897 h 3861475"/>
                  <a:gd name="connsiteX129" fmla="*/ 895774 w 3548024"/>
                  <a:gd name="connsiteY129" fmla="*/ 1756817 h 3861475"/>
                  <a:gd name="connsiteX130" fmla="*/ 662094 w 3548024"/>
                  <a:gd name="connsiteY130" fmla="*/ 1523137 h 3861475"/>
                  <a:gd name="connsiteX131" fmla="*/ 509694 w 3548024"/>
                  <a:gd name="connsiteY131" fmla="*/ 1319937 h 3861475"/>
                  <a:gd name="connsiteX132" fmla="*/ 418254 w 3548024"/>
                  <a:gd name="connsiteY132" fmla="*/ 1218337 h 3861475"/>
                  <a:gd name="connsiteX133" fmla="*/ 357294 w 3548024"/>
                  <a:gd name="connsiteY133" fmla="*/ 1228497 h 3861475"/>
                  <a:gd name="connsiteX134" fmla="*/ 438574 w 3548024"/>
                  <a:gd name="connsiteY134" fmla="*/ 1319937 h 3861475"/>
                  <a:gd name="connsiteX135" fmla="*/ 560494 w 3548024"/>
                  <a:gd name="connsiteY135" fmla="*/ 1502817 h 3861475"/>
                  <a:gd name="connsiteX136" fmla="*/ 621454 w 3548024"/>
                  <a:gd name="connsiteY136" fmla="*/ 1584097 h 3861475"/>
                  <a:gd name="connsiteX137" fmla="*/ 550334 w 3548024"/>
                  <a:gd name="connsiteY137" fmla="*/ 1573937 h 3861475"/>
                  <a:gd name="connsiteX138" fmla="*/ 377614 w 3548024"/>
                  <a:gd name="connsiteY138" fmla="*/ 1482497 h 3861475"/>
                  <a:gd name="connsiteX139" fmla="*/ 204894 w 3548024"/>
                  <a:gd name="connsiteY139" fmla="*/ 1360577 h 3861475"/>
                  <a:gd name="connsiteX140" fmla="*/ 42334 w 3548024"/>
                  <a:gd name="connsiteY140" fmla="*/ 1228497 h 3861475"/>
                  <a:gd name="connsiteX141" fmla="*/ 1694 w 3548024"/>
                  <a:gd name="connsiteY141" fmla="*/ 1238657 h 3861475"/>
                  <a:gd name="connsiteX142" fmla="*/ 82974 w 3548024"/>
                  <a:gd name="connsiteY142" fmla="*/ 1309777 h 3861475"/>
                  <a:gd name="connsiteX143" fmla="*/ 357294 w 3548024"/>
                  <a:gd name="connsiteY143" fmla="*/ 1533297 h 3861475"/>
                  <a:gd name="connsiteX144" fmla="*/ 601134 w 3548024"/>
                  <a:gd name="connsiteY144" fmla="*/ 1645057 h 3861475"/>
                  <a:gd name="connsiteX145" fmla="*/ 702734 w 3548024"/>
                  <a:gd name="connsiteY145" fmla="*/ 1665377 h 3861475"/>
                  <a:gd name="connsiteX146" fmla="*/ 753534 w 3548024"/>
                  <a:gd name="connsiteY146" fmla="*/ 1726337 h 3861475"/>
                  <a:gd name="connsiteX147" fmla="*/ 814494 w 3548024"/>
                  <a:gd name="connsiteY147" fmla="*/ 1777137 h 3861475"/>
                  <a:gd name="connsiteX148" fmla="*/ 905934 w 3548024"/>
                  <a:gd name="connsiteY148" fmla="*/ 1827937 h 3861475"/>
                  <a:gd name="connsiteX149" fmla="*/ 1231054 w 3548024"/>
                  <a:gd name="connsiteY149" fmla="*/ 1949857 h 3861475"/>
                  <a:gd name="connsiteX150" fmla="*/ 1535854 w 3548024"/>
                  <a:gd name="connsiteY150" fmla="*/ 2061617 h 3861475"/>
                  <a:gd name="connsiteX151" fmla="*/ 1647614 w 3548024"/>
                  <a:gd name="connsiteY151" fmla="*/ 2132737 h 3861475"/>
                  <a:gd name="connsiteX152" fmla="*/ 1464734 w 3548024"/>
                  <a:gd name="connsiteY152" fmla="*/ 2102257 h 3861475"/>
                  <a:gd name="connsiteX153" fmla="*/ 1281854 w 3548024"/>
                  <a:gd name="connsiteY153" fmla="*/ 2102257 h 3861475"/>
                  <a:gd name="connsiteX154" fmla="*/ 1048174 w 3548024"/>
                  <a:gd name="connsiteY154" fmla="*/ 2081937 h 3861475"/>
                  <a:gd name="connsiteX155" fmla="*/ 804334 w 3548024"/>
                  <a:gd name="connsiteY155" fmla="*/ 2010817 h 3861475"/>
                  <a:gd name="connsiteX156" fmla="*/ 540174 w 3548024"/>
                  <a:gd name="connsiteY156" fmla="*/ 1919377 h 3861475"/>
                  <a:gd name="connsiteX157" fmla="*/ 509694 w 3548024"/>
                  <a:gd name="connsiteY157" fmla="*/ 1909217 h 3861475"/>
                  <a:gd name="connsiteX158" fmla="*/ 377614 w 3548024"/>
                  <a:gd name="connsiteY158" fmla="*/ 1817777 h 3861475"/>
                  <a:gd name="connsiteX159" fmla="*/ 336974 w 3548024"/>
                  <a:gd name="connsiteY159" fmla="*/ 1827937 h 3861475"/>
                  <a:gd name="connsiteX160" fmla="*/ 469054 w 3548024"/>
                  <a:gd name="connsiteY160" fmla="*/ 1949857 h 3861475"/>
                  <a:gd name="connsiteX161" fmla="*/ 723054 w 3548024"/>
                  <a:gd name="connsiteY161" fmla="*/ 2031137 h 3861475"/>
                  <a:gd name="connsiteX162" fmla="*/ 601134 w 3548024"/>
                  <a:gd name="connsiteY162" fmla="*/ 2031137 h 3861475"/>
                  <a:gd name="connsiteX163" fmla="*/ 469054 w 3548024"/>
                  <a:gd name="connsiteY163" fmla="*/ 2020977 h 3861475"/>
                  <a:gd name="connsiteX164" fmla="*/ 469054 w 3548024"/>
                  <a:gd name="connsiteY164" fmla="*/ 2071777 h 3861475"/>
                  <a:gd name="connsiteX165" fmla="*/ 580814 w 3548024"/>
                  <a:gd name="connsiteY165" fmla="*/ 2071777 h 3861475"/>
                  <a:gd name="connsiteX166" fmla="*/ 784014 w 3548024"/>
                  <a:gd name="connsiteY166" fmla="*/ 2071777 h 3861475"/>
                  <a:gd name="connsiteX167" fmla="*/ 987214 w 3548024"/>
                  <a:gd name="connsiteY167" fmla="*/ 2112417 h 3861475"/>
                  <a:gd name="connsiteX168" fmla="*/ 1261534 w 3548024"/>
                  <a:gd name="connsiteY168" fmla="*/ 2132737 h 3861475"/>
                  <a:gd name="connsiteX169" fmla="*/ 1578766 w 3548024"/>
                  <a:gd name="connsiteY169" fmla="*/ 2175010 h 3861475"/>
                  <a:gd name="connsiteX170" fmla="*/ 1739054 w 3548024"/>
                  <a:gd name="connsiteY170" fmla="*/ 2305457 h 3861475"/>
                  <a:gd name="connsiteX171" fmla="*/ 1789854 w 3548024"/>
                  <a:gd name="connsiteY171" fmla="*/ 2437537 h 3861475"/>
                  <a:gd name="connsiteX172" fmla="*/ 1800014 w 3548024"/>
                  <a:gd name="connsiteY172" fmla="*/ 2681377 h 3861475"/>
                  <a:gd name="connsiteX173" fmla="*/ 1779694 w 3548024"/>
                  <a:gd name="connsiteY173" fmla="*/ 2935377 h 3861475"/>
                  <a:gd name="connsiteX174" fmla="*/ 1728894 w 3548024"/>
                  <a:gd name="connsiteY174" fmla="*/ 3230017 h 3861475"/>
                  <a:gd name="connsiteX175" fmla="*/ 1678094 w 3548024"/>
                  <a:gd name="connsiteY175" fmla="*/ 3524657 h 3861475"/>
                  <a:gd name="connsiteX176" fmla="*/ 1627294 w 3548024"/>
                  <a:gd name="connsiteY176" fmla="*/ 3768497 h 3861475"/>
                  <a:gd name="connsiteX177" fmla="*/ 1820334 w 3548024"/>
                  <a:gd name="connsiteY177" fmla="*/ 3849777 h 3861475"/>
                  <a:gd name="connsiteX178" fmla="*/ 2114974 w 3548024"/>
                  <a:gd name="connsiteY178" fmla="*/ 3859937 h 3861475"/>
                  <a:gd name="connsiteX179" fmla="*/ 2274667 w 3548024"/>
                  <a:gd name="connsiteY179" fmla="*/ 3839765 h 3861475"/>
                  <a:gd name="connsiteX180" fmla="*/ 2287356 w 3548024"/>
                  <a:gd name="connsiteY180" fmla="*/ 3742447 h 3861475"/>
                  <a:gd name="connsiteX181" fmla="*/ 2232894 w 3548024"/>
                  <a:gd name="connsiteY181" fmla="*/ 3374722 h 3861475"/>
                  <a:gd name="connsiteX0" fmla="*/ 2224448 w 3548024"/>
                  <a:gd name="connsiteY0" fmla="*/ 3383831 h 3861475"/>
                  <a:gd name="connsiteX1" fmla="*/ 2198719 w 3548024"/>
                  <a:gd name="connsiteY1" fmla="*/ 2548406 h 3861475"/>
                  <a:gd name="connsiteX2" fmla="*/ 2298846 w 3548024"/>
                  <a:gd name="connsiteY2" fmla="*/ 2247018 h 3861475"/>
                  <a:gd name="connsiteX3" fmla="*/ 2622974 w 3548024"/>
                  <a:gd name="connsiteY3" fmla="*/ 2020977 h 3861475"/>
                  <a:gd name="connsiteX4" fmla="*/ 3009054 w 3548024"/>
                  <a:gd name="connsiteY4" fmla="*/ 1797457 h 3861475"/>
                  <a:gd name="connsiteX5" fmla="*/ 3283374 w 3548024"/>
                  <a:gd name="connsiteY5" fmla="*/ 1685697 h 3861475"/>
                  <a:gd name="connsiteX6" fmla="*/ 3466254 w 3548024"/>
                  <a:gd name="connsiteY6" fmla="*/ 1573937 h 3861475"/>
                  <a:gd name="connsiteX7" fmla="*/ 3547534 w 3548024"/>
                  <a:gd name="connsiteY7" fmla="*/ 1462177 h 3861475"/>
                  <a:gd name="connsiteX8" fmla="*/ 3496734 w 3548024"/>
                  <a:gd name="connsiteY8" fmla="*/ 1452017 h 3861475"/>
                  <a:gd name="connsiteX9" fmla="*/ 3425614 w 3548024"/>
                  <a:gd name="connsiteY9" fmla="*/ 1553617 h 3861475"/>
                  <a:gd name="connsiteX10" fmla="*/ 3232574 w 3548024"/>
                  <a:gd name="connsiteY10" fmla="*/ 1655217 h 3861475"/>
                  <a:gd name="connsiteX11" fmla="*/ 2917614 w 3548024"/>
                  <a:gd name="connsiteY11" fmla="*/ 1787297 h 3861475"/>
                  <a:gd name="connsiteX12" fmla="*/ 2887134 w 3548024"/>
                  <a:gd name="connsiteY12" fmla="*/ 1777137 h 3861475"/>
                  <a:gd name="connsiteX13" fmla="*/ 2917614 w 3548024"/>
                  <a:gd name="connsiteY13" fmla="*/ 1665377 h 3861475"/>
                  <a:gd name="connsiteX14" fmla="*/ 2978574 w 3548024"/>
                  <a:gd name="connsiteY14" fmla="*/ 1502817 h 3861475"/>
                  <a:gd name="connsiteX15" fmla="*/ 2978574 w 3548024"/>
                  <a:gd name="connsiteY15" fmla="*/ 1452017 h 3861475"/>
                  <a:gd name="connsiteX16" fmla="*/ 2927774 w 3548024"/>
                  <a:gd name="connsiteY16" fmla="*/ 1462177 h 3861475"/>
                  <a:gd name="connsiteX17" fmla="*/ 2897294 w 3548024"/>
                  <a:gd name="connsiteY17" fmla="*/ 1543457 h 3861475"/>
                  <a:gd name="connsiteX18" fmla="*/ 2816014 w 3548024"/>
                  <a:gd name="connsiteY18" fmla="*/ 1766977 h 3861475"/>
                  <a:gd name="connsiteX19" fmla="*/ 2785534 w 3548024"/>
                  <a:gd name="connsiteY19" fmla="*/ 1848257 h 3861475"/>
                  <a:gd name="connsiteX20" fmla="*/ 2586878 w 3548024"/>
                  <a:gd name="connsiteY20" fmla="*/ 1958986 h 3861475"/>
                  <a:gd name="connsiteX21" fmla="*/ 2368974 w 3548024"/>
                  <a:gd name="connsiteY21" fmla="*/ 2081937 h 3861475"/>
                  <a:gd name="connsiteX22" fmla="*/ 2226734 w 3548024"/>
                  <a:gd name="connsiteY22" fmla="*/ 2193697 h 3861475"/>
                  <a:gd name="connsiteX23" fmla="*/ 2308014 w 3548024"/>
                  <a:gd name="connsiteY23" fmla="*/ 1848257 h 3861475"/>
                  <a:gd name="connsiteX24" fmla="*/ 2379134 w 3548024"/>
                  <a:gd name="connsiteY24" fmla="*/ 1462177 h 3861475"/>
                  <a:gd name="connsiteX25" fmla="*/ 2592494 w 3548024"/>
                  <a:gd name="connsiteY25" fmla="*/ 1238657 h 3861475"/>
                  <a:gd name="connsiteX26" fmla="*/ 2663614 w 3548024"/>
                  <a:gd name="connsiteY26" fmla="*/ 1076097 h 3861475"/>
                  <a:gd name="connsiteX27" fmla="*/ 2622974 w 3548024"/>
                  <a:gd name="connsiteY27" fmla="*/ 1076097 h 3861475"/>
                  <a:gd name="connsiteX28" fmla="*/ 2562014 w 3548024"/>
                  <a:gd name="connsiteY28" fmla="*/ 1208177 h 3861475"/>
                  <a:gd name="connsiteX29" fmla="*/ 2409614 w 3548024"/>
                  <a:gd name="connsiteY29" fmla="*/ 1330097 h 3861475"/>
                  <a:gd name="connsiteX30" fmla="*/ 2460414 w 3548024"/>
                  <a:gd name="connsiteY30" fmla="*/ 1157377 h 3861475"/>
                  <a:gd name="connsiteX31" fmla="*/ 2541694 w 3548024"/>
                  <a:gd name="connsiteY31" fmla="*/ 862737 h 3861475"/>
                  <a:gd name="connsiteX32" fmla="*/ 2643294 w 3548024"/>
                  <a:gd name="connsiteY32" fmla="*/ 771297 h 3861475"/>
                  <a:gd name="connsiteX33" fmla="*/ 2724574 w 3548024"/>
                  <a:gd name="connsiteY33" fmla="*/ 679857 h 3861475"/>
                  <a:gd name="connsiteX34" fmla="*/ 2734734 w 3548024"/>
                  <a:gd name="connsiteY34" fmla="*/ 629057 h 3861475"/>
                  <a:gd name="connsiteX35" fmla="*/ 2694094 w 3548024"/>
                  <a:gd name="connsiteY35" fmla="*/ 649377 h 3861475"/>
                  <a:gd name="connsiteX36" fmla="*/ 2622974 w 3548024"/>
                  <a:gd name="connsiteY36" fmla="*/ 730657 h 3861475"/>
                  <a:gd name="connsiteX37" fmla="*/ 2562014 w 3548024"/>
                  <a:gd name="connsiteY37" fmla="*/ 761137 h 3861475"/>
                  <a:gd name="connsiteX38" fmla="*/ 2673774 w 3548024"/>
                  <a:gd name="connsiteY38" fmla="*/ 456337 h 3861475"/>
                  <a:gd name="connsiteX39" fmla="*/ 2724574 w 3548024"/>
                  <a:gd name="connsiteY39" fmla="*/ 222657 h 3861475"/>
                  <a:gd name="connsiteX40" fmla="*/ 2683934 w 3548024"/>
                  <a:gd name="connsiteY40" fmla="*/ 212497 h 3861475"/>
                  <a:gd name="connsiteX41" fmla="*/ 2663614 w 3548024"/>
                  <a:gd name="connsiteY41" fmla="*/ 324257 h 3861475"/>
                  <a:gd name="connsiteX42" fmla="*/ 2612814 w 3548024"/>
                  <a:gd name="connsiteY42" fmla="*/ 496977 h 3861475"/>
                  <a:gd name="connsiteX43" fmla="*/ 2592494 w 3548024"/>
                  <a:gd name="connsiteY43" fmla="*/ 496977 h 3861475"/>
                  <a:gd name="connsiteX44" fmla="*/ 2551854 w 3548024"/>
                  <a:gd name="connsiteY44" fmla="*/ 354737 h 3861475"/>
                  <a:gd name="connsiteX45" fmla="*/ 2521374 w 3548024"/>
                  <a:gd name="connsiteY45" fmla="*/ 263297 h 3861475"/>
                  <a:gd name="connsiteX46" fmla="*/ 2490894 w 3548024"/>
                  <a:gd name="connsiteY46" fmla="*/ 293777 h 3861475"/>
                  <a:gd name="connsiteX47" fmla="*/ 2511214 w 3548024"/>
                  <a:gd name="connsiteY47" fmla="*/ 354737 h 3861475"/>
                  <a:gd name="connsiteX48" fmla="*/ 2541694 w 3548024"/>
                  <a:gd name="connsiteY48" fmla="*/ 466497 h 3861475"/>
                  <a:gd name="connsiteX49" fmla="*/ 2562014 w 3548024"/>
                  <a:gd name="connsiteY49" fmla="*/ 557937 h 3861475"/>
                  <a:gd name="connsiteX50" fmla="*/ 2572174 w 3548024"/>
                  <a:gd name="connsiteY50" fmla="*/ 588417 h 3861475"/>
                  <a:gd name="connsiteX51" fmla="*/ 2490894 w 3548024"/>
                  <a:gd name="connsiteY51" fmla="*/ 822097 h 3861475"/>
                  <a:gd name="connsiteX52" fmla="*/ 2419774 w 3548024"/>
                  <a:gd name="connsiteY52" fmla="*/ 1076097 h 3861475"/>
                  <a:gd name="connsiteX53" fmla="*/ 2358814 w 3548024"/>
                  <a:gd name="connsiteY53" fmla="*/ 1045617 h 3861475"/>
                  <a:gd name="connsiteX54" fmla="*/ 2257214 w 3548024"/>
                  <a:gd name="connsiteY54" fmla="*/ 872897 h 3861475"/>
                  <a:gd name="connsiteX55" fmla="*/ 2216574 w 3548024"/>
                  <a:gd name="connsiteY55" fmla="*/ 791617 h 3861475"/>
                  <a:gd name="connsiteX56" fmla="*/ 2196254 w 3548024"/>
                  <a:gd name="connsiteY56" fmla="*/ 822097 h 3861475"/>
                  <a:gd name="connsiteX57" fmla="*/ 2236894 w 3548024"/>
                  <a:gd name="connsiteY57" fmla="*/ 923697 h 3861475"/>
                  <a:gd name="connsiteX58" fmla="*/ 2297854 w 3548024"/>
                  <a:gd name="connsiteY58" fmla="*/ 1035457 h 3861475"/>
                  <a:gd name="connsiteX59" fmla="*/ 2348654 w 3548024"/>
                  <a:gd name="connsiteY59" fmla="*/ 1116737 h 3861475"/>
                  <a:gd name="connsiteX60" fmla="*/ 2379134 w 3548024"/>
                  <a:gd name="connsiteY60" fmla="*/ 1147217 h 3861475"/>
                  <a:gd name="connsiteX61" fmla="*/ 2358814 w 3548024"/>
                  <a:gd name="connsiteY61" fmla="*/ 1258977 h 3861475"/>
                  <a:gd name="connsiteX62" fmla="*/ 2257214 w 3548024"/>
                  <a:gd name="connsiteY62" fmla="*/ 1604417 h 3861475"/>
                  <a:gd name="connsiteX63" fmla="*/ 2206414 w 3548024"/>
                  <a:gd name="connsiteY63" fmla="*/ 1858417 h 3861475"/>
                  <a:gd name="connsiteX64" fmla="*/ 2155614 w 3548024"/>
                  <a:gd name="connsiteY64" fmla="*/ 2000657 h 3861475"/>
                  <a:gd name="connsiteX65" fmla="*/ 2084494 w 3548024"/>
                  <a:gd name="connsiteY65" fmla="*/ 2020977 h 3861475"/>
                  <a:gd name="connsiteX66" fmla="*/ 2043854 w 3548024"/>
                  <a:gd name="connsiteY66" fmla="*/ 1868577 h 3861475"/>
                  <a:gd name="connsiteX67" fmla="*/ 1952414 w 3548024"/>
                  <a:gd name="connsiteY67" fmla="*/ 1533297 h 3861475"/>
                  <a:gd name="connsiteX68" fmla="*/ 1840654 w 3548024"/>
                  <a:gd name="connsiteY68" fmla="*/ 1076097 h 3861475"/>
                  <a:gd name="connsiteX69" fmla="*/ 1800014 w 3548024"/>
                  <a:gd name="connsiteY69" fmla="*/ 618897 h 3861475"/>
                  <a:gd name="connsiteX70" fmla="*/ 1867129 w 3548024"/>
                  <a:gd name="connsiteY70" fmla="*/ 38001 h 3861475"/>
                  <a:gd name="connsiteX71" fmla="*/ 1795121 w 3548024"/>
                  <a:gd name="connsiteY71" fmla="*/ 110009 h 3861475"/>
                  <a:gd name="connsiteX72" fmla="*/ 1759374 w 3548024"/>
                  <a:gd name="connsiteY72" fmla="*/ 547777 h 3861475"/>
                  <a:gd name="connsiteX73" fmla="*/ 1759374 w 3548024"/>
                  <a:gd name="connsiteY73" fmla="*/ 740817 h 3861475"/>
                  <a:gd name="connsiteX74" fmla="*/ 1769534 w 3548024"/>
                  <a:gd name="connsiteY74" fmla="*/ 852577 h 3861475"/>
                  <a:gd name="connsiteX75" fmla="*/ 1728894 w 3548024"/>
                  <a:gd name="connsiteY75" fmla="*/ 791617 h 3861475"/>
                  <a:gd name="connsiteX76" fmla="*/ 1617134 w 3548024"/>
                  <a:gd name="connsiteY76" fmla="*/ 588417 h 3861475"/>
                  <a:gd name="connsiteX77" fmla="*/ 1566334 w 3548024"/>
                  <a:gd name="connsiteY77" fmla="*/ 324257 h 3861475"/>
                  <a:gd name="connsiteX78" fmla="*/ 1535854 w 3548024"/>
                  <a:gd name="connsiteY78" fmla="*/ 242977 h 3861475"/>
                  <a:gd name="connsiteX79" fmla="*/ 1515534 w 3548024"/>
                  <a:gd name="connsiteY79" fmla="*/ 303937 h 3861475"/>
                  <a:gd name="connsiteX80" fmla="*/ 1546014 w 3548024"/>
                  <a:gd name="connsiteY80" fmla="*/ 547777 h 3861475"/>
                  <a:gd name="connsiteX81" fmla="*/ 1566334 w 3548024"/>
                  <a:gd name="connsiteY81" fmla="*/ 608737 h 3861475"/>
                  <a:gd name="connsiteX82" fmla="*/ 1535854 w 3548024"/>
                  <a:gd name="connsiteY82" fmla="*/ 598577 h 3861475"/>
                  <a:gd name="connsiteX83" fmla="*/ 1434254 w 3548024"/>
                  <a:gd name="connsiteY83" fmla="*/ 517297 h 3861475"/>
                  <a:gd name="connsiteX84" fmla="*/ 1322494 w 3548024"/>
                  <a:gd name="connsiteY84" fmla="*/ 456337 h 3861475"/>
                  <a:gd name="connsiteX85" fmla="*/ 1312334 w 3548024"/>
                  <a:gd name="connsiteY85" fmla="*/ 486817 h 3861475"/>
                  <a:gd name="connsiteX86" fmla="*/ 1424094 w 3548024"/>
                  <a:gd name="connsiteY86" fmla="*/ 578257 h 3861475"/>
                  <a:gd name="connsiteX87" fmla="*/ 1566334 w 3548024"/>
                  <a:gd name="connsiteY87" fmla="*/ 659537 h 3861475"/>
                  <a:gd name="connsiteX88" fmla="*/ 1596814 w 3548024"/>
                  <a:gd name="connsiteY88" fmla="*/ 679857 h 3861475"/>
                  <a:gd name="connsiteX89" fmla="*/ 1678094 w 3548024"/>
                  <a:gd name="connsiteY89" fmla="*/ 811937 h 3861475"/>
                  <a:gd name="connsiteX90" fmla="*/ 1759374 w 3548024"/>
                  <a:gd name="connsiteY90" fmla="*/ 913537 h 3861475"/>
                  <a:gd name="connsiteX91" fmla="*/ 1779694 w 3548024"/>
                  <a:gd name="connsiteY91" fmla="*/ 1025297 h 3861475"/>
                  <a:gd name="connsiteX92" fmla="*/ 1810174 w 3548024"/>
                  <a:gd name="connsiteY92" fmla="*/ 1218337 h 3861475"/>
                  <a:gd name="connsiteX93" fmla="*/ 1871134 w 3548024"/>
                  <a:gd name="connsiteY93" fmla="*/ 1492657 h 3861475"/>
                  <a:gd name="connsiteX94" fmla="*/ 1850814 w 3548024"/>
                  <a:gd name="connsiteY94" fmla="*/ 1492657 h 3861475"/>
                  <a:gd name="connsiteX95" fmla="*/ 1586654 w 3548024"/>
                  <a:gd name="connsiteY95" fmla="*/ 1319937 h 3861475"/>
                  <a:gd name="connsiteX96" fmla="*/ 1403774 w 3548024"/>
                  <a:gd name="connsiteY96" fmla="*/ 1096417 h 3861475"/>
                  <a:gd name="connsiteX97" fmla="*/ 1322494 w 3548024"/>
                  <a:gd name="connsiteY97" fmla="*/ 964337 h 3861475"/>
                  <a:gd name="connsiteX98" fmla="*/ 1302174 w 3548024"/>
                  <a:gd name="connsiteY98" fmla="*/ 801777 h 3861475"/>
                  <a:gd name="connsiteX99" fmla="*/ 1281854 w 3548024"/>
                  <a:gd name="connsiteY99" fmla="*/ 771297 h 3861475"/>
                  <a:gd name="connsiteX100" fmla="*/ 1251374 w 3548024"/>
                  <a:gd name="connsiteY100" fmla="*/ 852577 h 3861475"/>
                  <a:gd name="connsiteX101" fmla="*/ 1261534 w 3548024"/>
                  <a:gd name="connsiteY101" fmla="*/ 954177 h 3861475"/>
                  <a:gd name="connsiteX102" fmla="*/ 1180254 w 3548024"/>
                  <a:gd name="connsiteY102" fmla="*/ 872897 h 3861475"/>
                  <a:gd name="connsiteX103" fmla="*/ 1007534 w 3548024"/>
                  <a:gd name="connsiteY103" fmla="*/ 690017 h 3861475"/>
                  <a:gd name="connsiteX104" fmla="*/ 936414 w 3548024"/>
                  <a:gd name="connsiteY104" fmla="*/ 557937 h 3861475"/>
                  <a:gd name="connsiteX105" fmla="*/ 885614 w 3548024"/>
                  <a:gd name="connsiteY105" fmla="*/ 476657 h 3861475"/>
                  <a:gd name="connsiteX106" fmla="*/ 855134 w 3548024"/>
                  <a:gd name="connsiteY106" fmla="*/ 476657 h 3861475"/>
                  <a:gd name="connsiteX107" fmla="*/ 875454 w 3548024"/>
                  <a:gd name="connsiteY107" fmla="*/ 547777 h 3861475"/>
                  <a:gd name="connsiteX108" fmla="*/ 977054 w 3548024"/>
                  <a:gd name="connsiteY108" fmla="*/ 730657 h 3861475"/>
                  <a:gd name="connsiteX109" fmla="*/ 1078654 w 3548024"/>
                  <a:gd name="connsiteY109" fmla="*/ 832257 h 3861475"/>
                  <a:gd name="connsiteX110" fmla="*/ 1007534 w 3548024"/>
                  <a:gd name="connsiteY110" fmla="*/ 832257 h 3861475"/>
                  <a:gd name="connsiteX111" fmla="*/ 844974 w 3548024"/>
                  <a:gd name="connsiteY111" fmla="*/ 761137 h 3861475"/>
                  <a:gd name="connsiteX112" fmla="*/ 824654 w 3548024"/>
                  <a:gd name="connsiteY112" fmla="*/ 781457 h 3861475"/>
                  <a:gd name="connsiteX113" fmla="*/ 916094 w 3548024"/>
                  <a:gd name="connsiteY113" fmla="*/ 832257 h 3861475"/>
                  <a:gd name="connsiteX114" fmla="*/ 1068494 w 3548024"/>
                  <a:gd name="connsiteY114" fmla="*/ 893217 h 3861475"/>
                  <a:gd name="connsiteX115" fmla="*/ 1119294 w 3548024"/>
                  <a:gd name="connsiteY115" fmla="*/ 903377 h 3861475"/>
                  <a:gd name="connsiteX116" fmla="*/ 1241214 w 3548024"/>
                  <a:gd name="connsiteY116" fmla="*/ 1004977 h 3861475"/>
                  <a:gd name="connsiteX117" fmla="*/ 1281854 w 3548024"/>
                  <a:gd name="connsiteY117" fmla="*/ 1035457 h 3861475"/>
                  <a:gd name="connsiteX118" fmla="*/ 1393614 w 3548024"/>
                  <a:gd name="connsiteY118" fmla="*/ 1167537 h 3861475"/>
                  <a:gd name="connsiteX119" fmla="*/ 1495214 w 3548024"/>
                  <a:gd name="connsiteY119" fmla="*/ 1299617 h 3861475"/>
                  <a:gd name="connsiteX120" fmla="*/ 1678094 w 3548024"/>
                  <a:gd name="connsiteY120" fmla="*/ 1472337 h 3861475"/>
                  <a:gd name="connsiteX121" fmla="*/ 1840654 w 3548024"/>
                  <a:gd name="connsiteY121" fmla="*/ 1604417 h 3861475"/>
                  <a:gd name="connsiteX122" fmla="*/ 1860974 w 3548024"/>
                  <a:gd name="connsiteY122" fmla="*/ 1655217 h 3861475"/>
                  <a:gd name="connsiteX123" fmla="*/ 1881294 w 3548024"/>
                  <a:gd name="connsiteY123" fmla="*/ 1807617 h 3861475"/>
                  <a:gd name="connsiteX124" fmla="*/ 1891454 w 3548024"/>
                  <a:gd name="connsiteY124" fmla="*/ 1899057 h 3861475"/>
                  <a:gd name="connsiteX125" fmla="*/ 1881294 w 3548024"/>
                  <a:gd name="connsiteY125" fmla="*/ 2061617 h 3861475"/>
                  <a:gd name="connsiteX126" fmla="*/ 1769534 w 3548024"/>
                  <a:gd name="connsiteY126" fmla="*/ 2010817 h 3861475"/>
                  <a:gd name="connsiteX127" fmla="*/ 1495214 w 3548024"/>
                  <a:gd name="connsiteY127" fmla="*/ 1960017 h 3861475"/>
                  <a:gd name="connsiteX128" fmla="*/ 1251374 w 3548024"/>
                  <a:gd name="connsiteY128" fmla="*/ 1888897 h 3861475"/>
                  <a:gd name="connsiteX129" fmla="*/ 895774 w 3548024"/>
                  <a:gd name="connsiteY129" fmla="*/ 1756817 h 3861475"/>
                  <a:gd name="connsiteX130" fmla="*/ 662094 w 3548024"/>
                  <a:gd name="connsiteY130" fmla="*/ 1523137 h 3861475"/>
                  <a:gd name="connsiteX131" fmla="*/ 509694 w 3548024"/>
                  <a:gd name="connsiteY131" fmla="*/ 1319937 h 3861475"/>
                  <a:gd name="connsiteX132" fmla="*/ 418254 w 3548024"/>
                  <a:gd name="connsiteY132" fmla="*/ 1218337 h 3861475"/>
                  <a:gd name="connsiteX133" fmla="*/ 357294 w 3548024"/>
                  <a:gd name="connsiteY133" fmla="*/ 1228497 h 3861475"/>
                  <a:gd name="connsiteX134" fmla="*/ 438574 w 3548024"/>
                  <a:gd name="connsiteY134" fmla="*/ 1319937 h 3861475"/>
                  <a:gd name="connsiteX135" fmla="*/ 560494 w 3548024"/>
                  <a:gd name="connsiteY135" fmla="*/ 1502817 h 3861475"/>
                  <a:gd name="connsiteX136" fmla="*/ 621454 w 3548024"/>
                  <a:gd name="connsiteY136" fmla="*/ 1584097 h 3861475"/>
                  <a:gd name="connsiteX137" fmla="*/ 550334 w 3548024"/>
                  <a:gd name="connsiteY137" fmla="*/ 1573937 h 3861475"/>
                  <a:gd name="connsiteX138" fmla="*/ 377614 w 3548024"/>
                  <a:gd name="connsiteY138" fmla="*/ 1482497 h 3861475"/>
                  <a:gd name="connsiteX139" fmla="*/ 204894 w 3548024"/>
                  <a:gd name="connsiteY139" fmla="*/ 1360577 h 3861475"/>
                  <a:gd name="connsiteX140" fmla="*/ 42334 w 3548024"/>
                  <a:gd name="connsiteY140" fmla="*/ 1228497 h 3861475"/>
                  <a:gd name="connsiteX141" fmla="*/ 1694 w 3548024"/>
                  <a:gd name="connsiteY141" fmla="*/ 1238657 h 3861475"/>
                  <a:gd name="connsiteX142" fmla="*/ 82974 w 3548024"/>
                  <a:gd name="connsiteY142" fmla="*/ 1309777 h 3861475"/>
                  <a:gd name="connsiteX143" fmla="*/ 357294 w 3548024"/>
                  <a:gd name="connsiteY143" fmla="*/ 1533297 h 3861475"/>
                  <a:gd name="connsiteX144" fmla="*/ 601134 w 3548024"/>
                  <a:gd name="connsiteY144" fmla="*/ 1645057 h 3861475"/>
                  <a:gd name="connsiteX145" fmla="*/ 702734 w 3548024"/>
                  <a:gd name="connsiteY145" fmla="*/ 1665377 h 3861475"/>
                  <a:gd name="connsiteX146" fmla="*/ 753534 w 3548024"/>
                  <a:gd name="connsiteY146" fmla="*/ 1726337 h 3861475"/>
                  <a:gd name="connsiteX147" fmla="*/ 814494 w 3548024"/>
                  <a:gd name="connsiteY147" fmla="*/ 1777137 h 3861475"/>
                  <a:gd name="connsiteX148" fmla="*/ 905934 w 3548024"/>
                  <a:gd name="connsiteY148" fmla="*/ 1827937 h 3861475"/>
                  <a:gd name="connsiteX149" fmla="*/ 1231054 w 3548024"/>
                  <a:gd name="connsiteY149" fmla="*/ 1949857 h 3861475"/>
                  <a:gd name="connsiteX150" fmla="*/ 1535854 w 3548024"/>
                  <a:gd name="connsiteY150" fmla="*/ 2061617 h 3861475"/>
                  <a:gd name="connsiteX151" fmla="*/ 1647614 w 3548024"/>
                  <a:gd name="connsiteY151" fmla="*/ 2132737 h 3861475"/>
                  <a:gd name="connsiteX152" fmla="*/ 1464734 w 3548024"/>
                  <a:gd name="connsiteY152" fmla="*/ 2102257 h 3861475"/>
                  <a:gd name="connsiteX153" fmla="*/ 1281854 w 3548024"/>
                  <a:gd name="connsiteY153" fmla="*/ 2102257 h 3861475"/>
                  <a:gd name="connsiteX154" fmla="*/ 1048174 w 3548024"/>
                  <a:gd name="connsiteY154" fmla="*/ 2081937 h 3861475"/>
                  <a:gd name="connsiteX155" fmla="*/ 804334 w 3548024"/>
                  <a:gd name="connsiteY155" fmla="*/ 2010817 h 3861475"/>
                  <a:gd name="connsiteX156" fmla="*/ 540174 w 3548024"/>
                  <a:gd name="connsiteY156" fmla="*/ 1919377 h 3861475"/>
                  <a:gd name="connsiteX157" fmla="*/ 509694 w 3548024"/>
                  <a:gd name="connsiteY157" fmla="*/ 1909217 h 3861475"/>
                  <a:gd name="connsiteX158" fmla="*/ 377614 w 3548024"/>
                  <a:gd name="connsiteY158" fmla="*/ 1817777 h 3861475"/>
                  <a:gd name="connsiteX159" fmla="*/ 336974 w 3548024"/>
                  <a:gd name="connsiteY159" fmla="*/ 1827937 h 3861475"/>
                  <a:gd name="connsiteX160" fmla="*/ 469054 w 3548024"/>
                  <a:gd name="connsiteY160" fmla="*/ 1949857 h 3861475"/>
                  <a:gd name="connsiteX161" fmla="*/ 723054 w 3548024"/>
                  <a:gd name="connsiteY161" fmla="*/ 2031137 h 3861475"/>
                  <a:gd name="connsiteX162" fmla="*/ 601134 w 3548024"/>
                  <a:gd name="connsiteY162" fmla="*/ 2031137 h 3861475"/>
                  <a:gd name="connsiteX163" fmla="*/ 469054 w 3548024"/>
                  <a:gd name="connsiteY163" fmla="*/ 2020977 h 3861475"/>
                  <a:gd name="connsiteX164" fmla="*/ 469054 w 3548024"/>
                  <a:gd name="connsiteY164" fmla="*/ 2071777 h 3861475"/>
                  <a:gd name="connsiteX165" fmla="*/ 580814 w 3548024"/>
                  <a:gd name="connsiteY165" fmla="*/ 2071777 h 3861475"/>
                  <a:gd name="connsiteX166" fmla="*/ 784014 w 3548024"/>
                  <a:gd name="connsiteY166" fmla="*/ 2071777 h 3861475"/>
                  <a:gd name="connsiteX167" fmla="*/ 987214 w 3548024"/>
                  <a:gd name="connsiteY167" fmla="*/ 2112417 h 3861475"/>
                  <a:gd name="connsiteX168" fmla="*/ 1261534 w 3548024"/>
                  <a:gd name="connsiteY168" fmla="*/ 2132737 h 3861475"/>
                  <a:gd name="connsiteX169" fmla="*/ 1578766 w 3548024"/>
                  <a:gd name="connsiteY169" fmla="*/ 2175010 h 3861475"/>
                  <a:gd name="connsiteX170" fmla="*/ 1739054 w 3548024"/>
                  <a:gd name="connsiteY170" fmla="*/ 2305457 h 3861475"/>
                  <a:gd name="connsiteX171" fmla="*/ 1789854 w 3548024"/>
                  <a:gd name="connsiteY171" fmla="*/ 2437537 h 3861475"/>
                  <a:gd name="connsiteX172" fmla="*/ 1800014 w 3548024"/>
                  <a:gd name="connsiteY172" fmla="*/ 2681377 h 3861475"/>
                  <a:gd name="connsiteX173" fmla="*/ 1779694 w 3548024"/>
                  <a:gd name="connsiteY173" fmla="*/ 2935377 h 3861475"/>
                  <a:gd name="connsiteX174" fmla="*/ 1728894 w 3548024"/>
                  <a:gd name="connsiteY174" fmla="*/ 3230017 h 3861475"/>
                  <a:gd name="connsiteX175" fmla="*/ 1678094 w 3548024"/>
                  <a:gd name="connsiteY175" fmla="*/ 3524657 h 3861475"/>
                  <a:gd name="connsiteX176" fmla="*/ 1627294 w 3548024"/>
                  <a:gd name="connsiteY176" fmla="*/ 3768497 h 3861475"/>
                  <a:gd name="connsiteX177" fmla="*/ 1820334 w 3548024"/>
                  <a:gd name="connsiteY177" fmla="*/ 3849777 h 3861475"/>
                  <a:gd name="connsiteX178" fmla="*/ 2114974 w 3548024"/>
                  <a:gd name="connsiteY178" fmla="*/ 3859937 h 3861475"/>
                  <a:gd name="connsiteX179" fmla="*/ 2274667 w 3548024"/>
                  <a:gd name="connsiteY179" fmla="*/ 3839765 h 3861475"/>
                  <a:gd name="connsiteX180" fmla="*/ 2287356 w 3548024"/>
                  <a:gd name="connsiteY180" fmla="*/ 3742447 h 3861475"/>
                  <a:gd name="connsiteX181" fmla="*/ 2232894 w 3548024"/>
                  <a:gd name="connsiteY181" fmla="*/ 3374722 h 3861475"/>
                  <a:gd name="connsiteX0" fmla="*/ 2224448 w 3548024"/>
                  <a:gd name="connsiteY0" fmla="*/ 3383831 h 3871568"/>
                  <a:gd name="connsiteX1" fmla="*/ 2198719 w 3548024"/>
                  <a:gd name="connsiteY1" fmla="*/ 2548406 h 3871568"/>
                  <a:gd name="connsiteX2" fmla="*/ 2298846 w 3548024"/>
                  <a:gd name="connsiteY2" fmla="*/ 2247018 h 3871568"/>
                  <a:gd name="connsiteX3" fmla="*/ 2622974 w 3548024"/>
                  <a:gd name="connsiteY3" fmla="*/ 2020977 h 3871568"/>
                  <a:gd name="connsiteX4" fmla="*/ 3009054 w 3548024"/>
                  <a:gd name="connsiteY4" fmla="*/ 1797457 h 3871568"/>
                  <a:gd name="connsiteX5" fmla="*/ 3283374 w 3548024"/>
                  <a:gd name="connsiteY5" fmla="*/ 1685697 h 3871568"/>
                  <a:gd name="connsiteX6" fmla="*/ 3466254 w 3548024"/>
                  <a:gd name="connsiteY6" fmla="*/ 1573937 h 3871568"/>
                  <a:gd name="connsiteX7" fmla="*/ 3547534 w 3548024"/>
                  <a:gd name="connsiteY7" fmla="*/ 1462177 h 3871568"/>
                  <a:gd name="connsiteX8" fmla="*/ 3496734 w 3548024"/>
                  <a:gd name="connsiteY8" fmla="*/ 1452017 h 3871568"/>
                  <a:gd name="connsiteX9" fmla="*/ 3425614 w 3548024"/>
                  <a:gd name="connsiteY9" fmla="*/ 1553617 h 3871568"/>
                  <a:gd name="connsiteX10" fmla="*/ 3232574 w 3548024"/>
                  <a:gd name="connsiteY10" fmla="*/ 1655217 h 3871568"/>
                  <a:gd name="connsiteX11" fmla="*/ 2917614 w 3548024"/>
                  <a:gd name="connsiteY11" fmla="*/ 1787297 h 3871568"/>
                  <a:gd name="connsiteX12" fmla="*/ 2887134 w 3548024"/>
                  <a:gd name="connsiteY12" fmla="*/ 1777137 h 3871568"/>
                  <a:gd name="connsiteX13" fmla="*/ 2917614 w 3548024"/>
                  <a:gd name="connsiteY13" fmla="*/ 1665377 h 3871568"/>
                  <a:gd name="connsiteX14" fmla="*/ 2978574 w 3548024"/>
                  <a:gd name="connsiteY14" fmla="*/ 1502817 h 3871568"/>
                  <a:gd name="connsiteX15" fmla="*/ 2978574 w 3548024"/>
                  <a:gd name="connsiteY15" fmla="*/ 1452017 h 3871568"/>
                  <a:gd name="connsiteX16" fmla="*/ 2927774 w 3548024"/>
                  <a:gd name="connsiteY16" fmla="*/ 1462177 h 3871568"/>
                  <a:gd name="connsiteX17" fmla="*/ 2897294 w 3548024"/>
                  <a:gd name="connsiteY17" fmla="*/ 1543457 h 3871568"/>
                  <a:gd name="connsiteX18" fmla="*/ 2816014 w 3548024"/>
                  <a:gd name="connsiteY18" fmla="*/ 1766977 h 3871568"/>
                  <a:gd name="connsiteX19" fmla="*/ 2785534 w 3548024"/>
                  <a:gd name="connsiteY19" fmla="*/ 1848257 h 3871568"/>
                  <a:gd name="connsiteX20" fmla="*/ 2586878 w 3548024"/>
                  <a:gd name="connsiteY20" fmla="*/ 1958986 h 3871568"/>
                  <a:gd name="connsiteX21" fmla="*/ 2368974 w 3548024"/>
                  <a:gd name="connsiteY21" fmla="*/ 2081937 h 3871568"/>
                  <a:gd name="connsiteX22" fmla="*/ 2226734 w 3548024"/>
                  <a:gd name="connsiteY22" fmla="*/ 2193697 h 3871568"/>
                  <a:gd name="connsiteX23" fmla="*/ 2308014 w 3548024"/>
                  <a:gd name="connsiteY23" fmla="*/ 1848257 h 3871568"/>
                  <a:gd name="connsiteX24" fmla="*/ 2379134 w 3548024"/>
                  <a:gd name="connsiteY24" fmla="*/ 1462177 h 3871568"/>
                  <a:gd name="connsiteX25" fmla="*/ 2592494 w 3548024"/>
                  <a:gd name="connsiteY25" fmla="*/ 1238657 h 3871568"/>
                  <a:gd name="connsiteX26" fmla="*/ 2663614 w 3548024"/>
                  <a:gd name="connsiteY26" fmla="*/ 1076097 h 3871568"/>
                  <a:gd name="connsiteX27" fmla="*/ 2622974 w 3548024"/>
                  <a:gd name="connsiteY27" fmla="*/ 1076097 h 3871568"/>
                  <a:gd name="connsiteX28" fmla="*/ 2562014 w 3548024"/>
                  <a:gd name="connsiteY28" fmla="*/ 1208177 h 3871568"/>
                  <a:gd name="connsiteX29" fmla="*/ 2409614 w 3548024"/>
                  <a:gd name="connsiteY29" fmla="*/ 1330097 h 3871568"/>
                  <a:gd name="connsiteX30" fmla="*/ 2460414 w 3548024"/>
                  <a:gd name="connsiteY30" fmla="*/ 1157377 h 3871568"/>
                  <a:gd name="connsiteX31" fmla="*/ 2541694 w 3548024"/>
                  <a:gd name="connsiteY31" fmla="*/ 862737 h 3871568"/>
                  <a:gd name="connsiteX32" fmla="*/ 2643294 w 3548024"/>
                  <a:gd name="connsiteY32" fmla="*/ 771297 h 3871568"/>
                  <a:gd name="connsiteX33" fmla="*/ 2724574 w 3548024"/>
                  <a:gd name="connsiteY33" fmla="*/ 679857 h 3871568"/>
                  <a:gd name="connsiteX34" fmla="*/ 2734734 w 3548024"/>
                  <a:gd name="connsiteY34" fmla="*/ 629057 h 3871568"/>
                  <a:gd name="connsiteX35" fmla="*/ 2694094 w 3548024"/>
                  <a:gd name="connsiteY35" fmla="*/ 649377 h 3871568"/>
                  <a:gd name="connsiteX36" fmla="*/ 2622974 w 3548024"/>
                  <a:gd name="connsiteY36" fmla="*/ 730657 h 3871568"/>
                  <a:gd name="connsiteX37" fmla="*/ 2562014 w 3548024"/>
                  <a:gd name="connsiteY37" fmla="*/ 761137 h 3871568"/>
                  <a:gd name="connsiteX38" fmla="*/ 2673774 w 3548024"/>
                  <a:gd name="connsiteY38" fmla="*/ 456337 h 3871568"/>
                  <a:gd name="connsiteX39" fmla="*/ 2724574 w 3548024"/>
                  <a:gd name="connsiteY39" fmla="*/ 222657 h 3871568"/>
                  <a:gd name="connsiteX40" fmla="*/ 2683934 w 3548024"/>
                  <a:gd name="connsiteY40" fmla="*/ 212497 h 3871568"/>
                  <a:gd name="connsiteX41" fmla="*/ 2663614 w 3548024"/>
                  <a:gd name="connsiteY41" fmla="*/ 324257 h 3871568"/>
                  <a:gd name="connsiteX42" fmla="*/ 2612814 w 3548024"/>
                  <a:gd name="connsiteY42" fmla="*/ 496977 h 3871568"/>
                  <a:gd name="connsiteX43" fmla="*/ 2592494 w 3548024"/>
                  <a:gd name="connsiteY43" fmla="*/ 496977 h 3871568"/>
                  <a:gd name="connsiteX44" fmla="*/ 2551854 w 3548024"/>
                  <a:gd name="connsiteY44" fmla="*/ 354737 h 3871568"/>
                  <a:gd name="connsiteX45" fmla="*/ 2521374 w 3548024"/>
                  <a:gd name="connsiteY45" fmla="*/ 263297 h 3871568"/>
                  <a:gd name="connsiteX46" fmla="*/ 2490894 w 3548024"/>
                  <a:gd name="connsiteY46" fmla="*/ 293777 h 3871568"/>
                  <a:gd name="connsiteX47" fmla="*/ 2511214 w 3548024"/>
                  <a:gd name="connsiteY47" fmla="*/ 354737 h 3871568"/>
                  <a:gd name="connsiteX48" fmla="*/ 2541694 w 3548024"/>
                  <a:gd name="connsiteY48" fmla="*/ 466497 h 3871568"/>
                  <a:gd name="connsiteX49" fmla="*/ 2562014 w 3548024"/>
                  <a:gd name="connsiteY49" fmla="*/ 557937 h 3871568"/>
                  <a:gd name="connsiteX50" fmla="*/ 2572174 w 3548024"/>
                  <a:gd name="connsiteY50" fmla="*/ 588417 h 3871568"/>
                  <a:gd name="connsiteX51" fmla="*/ 2490894 w 3548024"/>
                  <a:gd name="connsiteY51" fmla="*/ 822097 h 3871568"/>
                  <a:gd name="connsiteX52" fmla="*/ 2419774 w 3548024"/>
                  <a:gd name="connsiteY52" fmla="*/ 1076097 h 3871568"/>
                  <a:gd name="connsiteX53" fmla="*/ 2358814 w 3548024"/>
                  <a:gd name="connsiteY53" fmla="*/ 1045617 h 3871568"/>
                  <a:gd name="connsiteX54" fmla="*/ 2257214 w 3548024"/>
                  <a:gd name="connsiteY54" fmla="*/ 872897 h 3871568"/>
                  <a:gd name="connsiteX55" fmla="*/ 2216574 w 3548024"/>
                  <a:gd name="connsiteY55" fmla="*/ 791617 h 3871568"/>
                  <a:gd name="connsiteX56" fmla="*/ 2196254 w 3548024"/>
                  <a:gd name="connsiteY56" fmla="*/ 822097 h 3871568"/>
                  <a:gd name="connsiteX57" fmla="*/ 2236894 w 3548024"/>
                  <a:gd name="connsiteY57" fmla="*/ 923697 h 3871568"/>
                  <a:gd name="connsiteX58" fmla="*/ 2297854 w 3548024"/>
                  <a:gd name="connsiteY58" fmla="*/ 1035457 h 3871568"/>
                  <a:gd name="connsiteX59" fmla="*/ 2348654 w 3548024"/>
                  <a:gd name="connsiteY59" fmla="*/ 1116737 h 3871568"/>
                  <a:gd name="connsiteX60" fmla="*/ 2379134 w 3548024"/>
                  <a:gd name="connsiteY60" fmla="*/ 1147217 h 3871568"/>
                  <a:gd name="connsiteX61" fmla="*/ 2358814 w 3548024"/>
                  <a:gd name="connsiteY61" fmla="*/ 1258977 h 3871568"/>
                  <a:gd name="connsiteX62" fmla="*/ 2257214 w 3548024"/>
                  <a:gd name="connsiteY62" fmla="*/ 1604417 h 3871568"/>
                  <a:gd name="connsiteX63" fmla="*/ 2206414 w 3548024"/>
                  <a:gd name="connsiteY63" fmla="*/ 1858417 h 3871568"/>
                  <a:gd name="connsiteX64" fmla="*/ 2155614 w 3548024"/>
                  <a:gd name="connsiteY64" fmla="*/ 2000657 h 3871568"/>
                  <a:gd name="connsiteX65" fmla="*/ 2084494 w 3548024"/>
                  <a:gd name="connsiteY65" fmla="*/ 2020977 h 3871568"/>
                  <a:gd name="connsiteX66" fmla="*/ 2043854 w 3548024"/>
                  <a:gd name="connsiteY66" fmla="*/ 1868577 h 3871568"/>
                  <a:gd name="connsiteX67" fmla="*/ 1952414 w 3548024"/>
                  <a:gd name="connsiteY67" fmla="*/ 1533297 h 3871568"/>
                  <a:gd name="connsiteX68" fmla="*/ 1840654 w 3548024"/>
                  <a:gd name="connsiteY68" fmla="*/ 1076097 h 3871568"/>
                  <a:gd name="connsiteX69" fmla="*/ 1800014 w 3548024"/>
                  <a:gd name="connsiteY69" fmla="*/ 618897 h 3871568"/>
                  <a:gd name="connsiteX70" fmla="*/ 1867129 w 3548024"/>
                  <a:gd name="connsiteY70" fmla="*/ 38001 h 3871568"/>
                  <a:gd name="connsiteX71" fmla="*/ 1795121 w 3548024"/>
                  <a:gd name="connsiteY71" fmla="*/ 110009 h 3871568"/>
                  <a:gd name="connsiteX72" fmla="*/ 1759374 w 3548024"/>
                  <a:gd name="connsiteY72" fmla="*/ 547777 h 3871568"/>
                  <a:gd name="connsiteX73" fmla="*/ 1759374 w 3548024"/>
                  <a:gd name="connsiteY73" fmla="*/ 740817 h 3871568"/>
                  <a:gd name="connsiteX74" fmla="*/ 1769534 w 3548024"/>
                  <a:gd name="connsiteY74" fmla="*/ 852577 h 3871568"/>
                  <a:gd name="connsiteX75" fmla="*/ 1728894 w 3548024"/>
                  <a:gd name="connsiteY75" fmla="*/ 791617 h 3871568"/>
                  <a:gd name="connsiteX76" fmla="*/ 1617134 w 3548024"/>
                  <a:gd name="connsiteY76" fmla="*/ 588417 h 3871568"/>
                  <a:gd name="connsiteX77" fmla="*/ 1566334 w 3548024"/>
                  <a:gd name="connsiteY77" fmla="*/ 324257 h 3871568"/>
                  <a:gd name="connsiteX78" fmla="*/ 1535854 w 3548024"/>
                  <a:gd name="connsiteY78" fmla="*/ 242977 h 3871568"/>
                  <a:gd name="connsiteX79" fmla="*/ 1515534 w 3548024"/>
                  <a:gd name="connsiteY79" fmla="*/ 303937 h 3871568"/>
                  <a:gd name="connsiteX80" fmla="*/ 1546014 w 3548024"/>
                  <a:gd name="connsiteY80" fmla="*/ 547777 h 3871568"/>
                  <a:gd name="connsiteX81" fmla="*/ 1566334 w 3548024"/>
                  <a:gd name="connsiteY81" fmla="*/ 608737 h 3871568"/>
                  <a:gd name="connsiteX82" fmla="*/ 1535854 w 3548024"/>
                  <a:gd name="connsiteY82" fmla="*/ 598577 h 3871568"/>
                  <a:gd name="connsiteX83" fmla="*/ 1434254 w 3548024"/>
                  <a:gd name="connsiteY83" fmla="*/ 517297 h 3871568"/>
                  <a:gd name="connsiteX84" fmla="*/ 1322494 w 3548024"/>
                  <a:gd name="connsiteY84" fmla="*/ 456337 h 3871568"/>
                  <a:gd name="connsiteX85" fmla="*/ 1312334 w 3548024"/>
                  <a:gd name="connsiteY85" fmla="*/ 486817 h 3871568"/>
                  <a:gd name="connsiteX86" fmla="*/ 1424094 w 3548024"/>
                  <a:gd name="connsiteY86" fmla="*/ 578257 h 3871568"/>
                  <a:gd name="connsiteX87" fmla="*/ 1566334 w 3548024"/>
                  <a:gd name="connsiteY87" fmla="*/ 659537 h 3871568"/>
                  <a:gd name="connsiteX88" fmla="*/ 1596814 w 3548024"/>
                  <a:gd name="connsiteY88" fmla="*/ 679857 h 3871568"/>
                  <a:gd name="connsiteX89" fmla="*/ 1678094 w 3548024"/>
                  <a:gd name="connsiteY89" fmla="*/ 811937 h 3871568"/>
                  <a:gd name="connsiteX90" fmla="*/ 1759374 w 3548024"/>
                  <a:gd name="connsiteY90" fmla="*/ 913537 h 3871568"/>
                  <a:gd name="connsiteX91" fmla="*/ 1779694 w 3548024"/>
                  <a:gd name="connsiteY91" fmla="*/ 1025297 h 3871568"/>
                  <a:gd name="connsiteX92" fmla="*/ 1810174 w 3548024"/>
                  <a:gd name="connsiteY92" fmla="*/ 1218337 h 3871568"/>
                  <a:gd name="connsiteX93" fmla="*/ 1871134 w 3548024"/>
                  <a:gd name="connsiteY93" fmla="*/ 1492657 h 3871568"/>
                  <a:gd name="connsiteX94" fmla="*/ 1850814 w 3548024"/>
                  <a:gd name="connsiteY94" fmla="*/ 1492657 h 3871568"/>
                  <a:gd name="connsiteX95" fmla="*/ 1586654 w 3548024"/>
                  <a:gd name="connsiteY95" fmla="*/ 1319937 h 3871568"/>
                  <a:gd name="connsiteX96" fmla="*/ 1403774 w 3548024"/>
                  <a:gd name="connsiteY96" fmla="*/ 1096417 h 3871568"/>
                  <a:gd name="connsiteX97" fmla="*/ 1322494 w 3548024"/>
                  <a:gd name="connsiteY97" fmla="*/ 964337 h 3871568"/>
                  <a:gd name="connsiteX98" fmla="*/ 1302174 w 3548024"/>
                  <a:gd name="connsiteY98" fmla="*/ 801777 h 3871568"/>
                  <a:gd name="connsiteX99" fmla="*/ 1281854 w 3548024"/>
                  <a:gd name="connsiteY99" fmla="*/ 771297 h 3871568"/>
                  <a:gd name="connsiteX100" fmla="*/ 1251374 w 3548024"/>
                  <a:gd name="connsiteY100" fmla="*/ 852577 h 3871568"/>
                  <a:gd name="connsiteX101" fmla="*/ 1261534 w 3548024"/>
                  <a:gd name="connsiteY101" fmla="*/ 954177 h 3871568"/>
                  <a:gd name="connsiteX102" fmla="*/ 1180254 w 3548024"/>
                  <a:gd name="connsiteY102" fmla="*/ 872897 h 3871568"/>
                  <a:gd name="connsiteX103" fmla="*/ 1007534 w 3548024"/>
                  <a:gd name="connsiteY103" fmla="*/ 690017 h 3871568"/>
                  <a:gd name="connsiteX104" fmla="*/ 936414 w 3548024"/>
                  <a:gd name="connsiteY104" fmla="*/ 557937 h 3871568"/>
                  <a:gd name="connsiteX105" fmla="*/ 885614 w 3548024"/>
                  <a:gd name="connsiteY105" fmla="*/ 476657 h 3871568"/>
                  <a:gd name="connsiteX106" fmla="*/ 855134 w 3548024"/>
                  <a:gd name="connsiteY106" fmla="*/ 476657 h 3871568"/>
                  <a:gd name="connsiteX107" fmla="*/ 875454 w 3548024"/>
                  <a:gd name="connsiteY107" fmla="*/ 547777 h 3871568"/>
                  <a:gd name="connsiteX108" fmla="*/ 977054 w 3548024"/>
                  <a:gd name="connsiteY108" fmla="*/ 730657 h 3871568"/>
                  <a:gd name="connsiteX109" fmla="*/ 1078654 w 3548024"/>
                  <a:gd name="connsiteY109" fmla="*/ 832257 h 3871568"/>
                  <a:gd name="connsiteX110" fmla="*/ 1007534 w 3548024"/>
                  <a:gd name="connsiteY110" fmla="*/ 832257 h 3871568"/>
                  <a:gd name="connsiteX111" fmla="*/ 844974 w 3548024"/>
                  <a:gd name="connsiteY111" fmla="*/ 761137 h 3871568"/>
                  <a:gd name="connsiteX112" fmla="*/ 824654 w 3548024"/>
                  <a:gd name="connsiteY112" fmla="*/ 781457 h 3871568"/>
                  <a:gd name="connsiteX113" fmla="*/ 916094 w 3548024"/>
                  <a:gd name="connsiteY113" fmla="*/ 832257 h 3871568"/>
                  <a:gd name="connsiteX114" fmla="*/ 1068494 w 3548024"/>
                  <a:gd name="connsiteY114" fmla="*/ 893217 h 3871568"/>
                  <a:gd name="connsiteX115" fmla="*/ 1119294 w 3548024"/>
                  <a:gd name="connsiteY115" fmla="*/ 903377 h 3871568"/>
                  <a:gd name="connsiteX116" fmla="*/ 1241214 w 3548024"/>
                  <a:gd name="connsiteY116" fmla="*/ 1004977 h 3871568"/>
                  <a:gd name="connsiteX117" fmla="*/ 1281854 w 3548024"/>
                  <a:gd name="connsiteY117" fmla="*/ 1035457 h 3871568"/>
                  <a:gd name="connsiteX118" fmla="*/ 1393614 w 3548024"/>
                  <a:gd name="connsiteY118" fmla="*/ 1167537 h 3871568"/>
                  <a:gd name="connsiteX119" fmla="*/ 1495214 w 3548024"/>
                  <a:gd name="connsiteY119" fmla="*/ 1299617 h 3871568"/>
                  <a:gd name="connsiteX120" fmla="*/ 1678094 w 3548024"/>
                  <a:gd name="connsiteY120" fmla="*/ 1472337 h 3871568"/>
                  <a:gd name="connsiteX121" fmla="*/ 1840654 w 3548024"/>
                  <a:gd name="connsiteY121" fmla="*/ 1604417 h 3871568"/>
                  <a:gd name="connsiteX122" fmla="*/ 1860974 w 3548024"/>
                  <a:gd name="connsiteY122" fmla="*/ 1655217 h 3871568"/>
                  <a:gd name="connsiteX123" fmla="*/ 1881294 w 3548024"/>
                  <a:gd name="connsiteY123" fmla="*/ 1807617 h 3871568"/>
                  <a:gd name="connsiteX124" fmla="*/ 1891454 w 3548024"/>
                  <a:gd name="connsiteY124" fmla="*/ 1899057 h 3871568"/>
                  <a:gd name="connsiteX125" fmla="*/ 1881294 w 3548024"/>
                  <a:gd name="connsiteY125" fmla="*/ 2061617 h 3871568"/>
                  <a:gd name="connsiteX126" fmla="*/ 1769534 w 3548024"/>
                  <a:gd name="connsiteY126" fmla="*/ 2010817 h 3871568"/>
                  <a:gd name="connsiteX127" fmla="*/ 1495214 w 3548024"/>
                  <a:gd name="connsiteY127" fmla="*/ 1960017 h 3871568"/>
                  <a:gd name="connsiteX128" fmla="*/ 1251374 w 3548024"/>
                  <a:gd name="connsiteY128" fmla="*/ 1888897 h 3871568"/>
                  <a:gd name="connsiteX129" fmla="*/ 895774 w 3548024"/>
                  <a:gd name="connsiteY129" fmla="*/ 1756817 h 3871568"/>
                  <a:gd name="connsiteX130" fmla="*/ 662094 w 3548024"/>
                  <a:gd name="connsiteY130" fmla="*/ 1523137 h 3871568"/>
                  <a:gd name="connsiteX131" fmla="*/ 509694 w 3548024"/>
                  <a:gd name="connsiteY131" fmla="*/ 1319937 h 3871568"/>
                  <a:gd name="connsiteX132" fmla="*/ 418254 w 3548024"/>
                  <a:gd name="connsiteY132" fmla="*/ 1218337 h 3871568"/>
                  <a:gd name="connsiteX133" fmla="*/ 357294 w 3548024"/>
                  <a:gd name="connsiteY133" fmla="*/ 1228497 h 3871568"/>
                  <a:gd name="connsiteX134" fmla="*/ 438574 w 3548024"/>
                  <a:gd name="connsiteY134" fmla="*/ 1319937 h 3871568"/>
                  <a:gd name="connsiteX135" fmla="*/ 560494 w 3548024"/>
                  <a:gd name="connsiteY135" fmla="*/ 1502817 h 3871568"/>
                  <a:gd name="connsiteX136" fmla="*/ 621454 w 3548024"/>
                  <a:gd name="connsiteY136" fmla="*/ 1584097 h 3871568"/>
                  <a:gd name="connsiteX137" fmla="*/ 550334 w 3548024"/>
                  <a:gd name="connsiteY137" fmla="*/ 1573937 h 3871568"/>
                  <a:gd name="connsiteX138" fmla="*/ 377614 w 3548024"/>
                  <a:gd name="connsiteY138" fmla="*/ 1482497 h 3871568"/>
                  <a:gd name="connsiteX139" fmla="*/ 204894 w 3548024"/>
                  <a:gd name="connsiteY139" fmla="*/ 1360577 h 3871568"/>
                  <a:gd name="connsiteX140" fmla="*/ 42334 w 3548024"/>
                  <a:gd name="connsiteY140" fmla="*/ 1228497 h 3871568"/>
                  <a:gd name="connsiteX141" fmla="*/ 1694 w 3548024"/>
                  <a:gd name="connsiteY141" fmla="*/ 1238657 h 3871568"/>
                  <a:gd name="connsiteX142" fmla="*/ 82974 w 3548024"/>
                  <a:gd name="connsiteY142" fmla="*/ 1309777 h 3871568"/>
                  <a:gd name="connsiteX143" fmla="*/ 357294 w 3548024"/>
                  <a:gd name="connsiteY143" fmla="*/ 1533297 h 3871568"/>
                  <a:gd name="connsiteX144" fmla="*/ 601134 w 3548024"/>
                  <a:gd name="connsiteY144" fmla="*/ 1645057 h 3871568"/>
                  <a:gd name="connsiteX145" fmla="*/ 702734 w 3548024"/>
                  <a:gd name="connsiteY145" fmla="*/ 1665377 h 3871568"/>
                  <a:gd name="connsiteX146" fmla="*/ 753534 w 3548024"/>
                  <a:gd name="connsiteY146" fmla="*/ 1726337 h 3871568"/>
                  <a:gd name="connsiteX147" fmla="*/ 814494 w 3548024"/>
                  <a:gd name="connsiteY147" fmla="*/ 1777137 h 3871568"/>
                  <a:gd name="connsiteX148" fmla="*/ 905934 w 3548024"/>
                  <a:gd name="connsiteY148" fmla="*/ 1827937 h 3871568"/>
                  <a:gd name="connsiteX149" fmla="*/ 1231054 w 3548024"/>
                  <a:gd name="connsiteY149" fmla="*/ 1949857 h 3871568"/>
                  <a:gd name="connsiteX150" fmla="*/ 1535854 w 3548024"/>
                  <a:gd name="connsiteY150" fmla="*/ 2061617 h 3871568"/>
                  <a:gd name="connsiteX151" fmla="*/ 1647614 w 3548024"/>
                  <a:gd name="connsiteY151" fmla="*/ 2132737 h 3871568"/>
                  <a:gd name="connsiteX152" fmla="*/ 1464734 w 3548024"/>
                  <a:gd name="connsiteY152" fmla="*/ 2102257 h 3871568"/>
                  <a:gd name="connsiteX153" fmla="*/ 1281854 w 3548024"/>
                  <a:gd name="connsiteY153" fmla="*/ 2102257 h 3871568"/>
                  <a:gd name="connsiteX154" fmla="*/ 1048174 w 3548024"/>
                  <a:gd name="connsiteY154" fmla="*/ 2081937 h 3871568"/>
                  <a:gd name="connsiteX155" fmla="*/ 804334 w 3548024"/>
                  <a:gd name="connsiteY155" fmla="*/ 2010817 h 3871568"/>
                  <a:gd name="connsiteX156" fmla="*/ 540174 w 3548024"/>
                  <a:gd name="connsiteY156" fmla="*/ 1919377 h 3871568"/>
                  <a:gd name="connsiteX157" fmla="*/ 509694 w 3548024"/>
                  <a:gd name="connsiteY157" fmla="*/ 1909217 h 3871568"/>
                  <a:gd name="connsiteX158" fmla="*/ 377614 w 3548024"/>
                  <a:gd name="connsiteY158" fmla="*/ 1817777 h 3871568"/>
                  <a:gd name="connsiteX159" fmla="*/ 336974 w 3548024"/>
                  <a:gd name="connsiteY159" fmla="*/ 1827937 h 3871568"/>
                  <a:gd name="connsiteX160" fmla="*/ 469054 w 3548024"/>
                  <a:gd name="connsiteY160" fmla="*/ 1949857 h 3871568"/>
                  <a:gd name="connsiteX161" fmla="*/ 723054 w 3548024"/>
                  <a:gd name="connsiteY161" fmla="*/ 2031137 h 3871568"/>
                  <a:gd name="connsiteX162" fmla="*/ 601134 w 3548024"/>
                  <a:gd name="connsiteY162" fmla="*/ 2031137 h 3871568"/>
                  <a:gd name="connsiteX163" fmla="*/ 469054 w 3548024"/>
                  <a:gd name="connsiteY163" fmla="*/ 2020977 h 3871568"/>
                  <a:gd name="connsiteX164" fmla="*/ 469054 w 3548024"/>
                  <a:gd name="connsiteY164" fmla="*/ 2071777 h 3871568"/>
                  <a:gd name="connsiteX165" fmla="*/ 580814 w 3548024"/>
                  <a:gd name="connsiteY165" fmla="*/ 2071777 h 3871568"/>
                  <a:gd name="connsiteX166" fmla="*/ 784014 w 3548024"/>
                  <a:gd name="connsiteY166" fmla="*/ 2071777 h 3871568"/>
                  <a:gd name="connsiteX167" fmla="*/ 987214 w 3548024"/>
                  <a:gd name="connsiteY167" fmla="*/ 2112417 h 3871568"/>
                  <a:gd name="connsiteX168" fmla="*/ 1261534 w 3548024"/>
                  <a:gd name="connsiteY168" fmla="*/ 2132737 h 3871568"/>
                  <a:gd name="connsiteX169" fmla="*/ 1578766 w 3548024"/>
                  <a:gd name="connsiteY169" fmla="*/ 2175010 h 3871568"/>
                  <a:gd name="connsiteX170" fmla="*/ 1739054 w 3548024"/>
                  <a:gd name="connsiteY170" fmla="*/ 2305457 h 3871568"/>
                  <a:gd name="connsiteX171" fmla="*/ 1789854 w 3548024"/>
                  <a:gd name="connsiteY171" fmla="*/ 2437537 h 3871568"/>
                  <a:gd name="connsiteX172" fmla="*/ 1800014 w 3548024"/>
                  <a:gd name="connsiteY172" fmla="*/ 2681377 h 3871568"/>
                  <a:gd name="connsiteX173" fmla="*/ 1779694 w 3548024"/>
                  <a:gd name="connsiteY173" fmla="*/ 2935377 h 3871568"/>
                  <a:gd name="connsiteX174" fmla="*/ 1728894 w 3548024"/>
                  <a:gd name="connsiteY174" fmla="*/ 3230017 h 3871568"/>
                  <a:gd name="connsiteX175" fmla="*/ 1678094 w 3548024"/>
                  <a:gd name="connsiteY175" fmla="*/ 3524657 h 3871568"/>
                  <a:gd name="connsiteX176" fmla="*/ 1627294 w 3548024"/>
                  <a:gd name="connsiteY176" fmla="*/ 3847312 h 3871568"/>
                  <a:gd name="connsiteX177" fmla="*/ 1820334 w 3548024"/>
                  <a:gd name="connsiteY177" fmla="*/ 3849777 h 3871568"/>
                  <a:gd name="connsiteX178" fmla="*/ 2114974 w 3548024"/>
                  <a:gd name="connsiteY178" fmla="*/ 3859937 h 3871568"/>
                  <a:gd name="connsiteX179" fmla="*/ 2274667 w 3548024"/>
                  <a:gd name="connsiteY179" fmla="*/ 3839765 h 3871568"/>
                  <a:gd name="connsiteX180" fmla="*/ 2287356 w 3548024"/>
                  <a:gd name="connsiteY180" fmla="*/ 3742447 h 3871568"/>
                  <a:gd name="connsiteX181" fmla="*/ 2232894 w 3548024"/>
                  <a:gd name="connsiteY181" fmla="*/ 3374722 h 3871568"/>
                  <a:gd name="connsiteX0" fmla="*/ 2224448 w 3548024"/>
                  <a:gd name="connsiteY0" fmla="*/ 3383831 h 3871568"/>
                  <a:gd name="connsiteX1" fmla="*/ 2198719 w 3548024"/>
                  <a:gd name="connsiteY1" fmla="*/ 2548406 h 3871568"/>
                  <a:gd name="connsiteX2" fmla="*/ 2298846 w 3548024"/>
                  <a:gd name="connsiteY2" fmla="*/ 2247018 h 3871568"/>
                  <a:gd name="connsiteX3" fmla="*/ 2622974 w 3548024"/>
                  <a:gd name="connsiteY3" fmla="*/ 2020977 h 3871568"/>
                  <a:gd name="connsiteX4" fmla="*/ 3009054 w 3548024"/>
                  <a:gd name="connsiteY4" fmla="*/ 1797457 h 3871568"/>
                  <a:gd name="connsiteX5" fmla="*/ 3283374 w 3548024"/>
                  <a:gd name="connsiteY5" fmla="*/ 1685697 h 3871568"/>
                  <a:gd name="connsiteX6" fmla="*/ 3466254 w 3548024"/>
                  <a:gd name="connsiteY6" fmla="*/ 1573937 h 3871568"/>
                  <a:gd name="connsiteX7" fmla="*/ 3547534 w 3548024"/>
                  <a:gd name="connsiteY7" fmla="*/ 1462177 h 3871568"/>
                  <a:gd name="connsiteX8" fmla="*/ 3496734 w 3548024"/>
                  <a:gd name="connsiteY8" fmla="*/ 1452017 h 3871568"/>
                  <a:gd name="connsiteX9" fmla="*/ 3425614 w 3548024"/>
                  <a:gd name="connsiteY9" fmla="*/ 1553617 h 3871568"/>
                  <a:gd name="connsiteX10" fmla="*/ 3232574 w 3548024"/>
                  <a:gd name="connsiteY10" fmla="*/ 1655217 h 3871568"/>
                  <a:gd name="connsiteX11" fmla="*/ 2917614 w 3548024"/>
                  <a:gd name="connsiteY11" fmla="*/ 1787297 h 3871568"/>
                  <a:gd name="connsiteX12" fmla="*/ 2887134 w 3548024"/>
                  <a:gd name="connsiteY12" fmla="*/ 1777137 h 3871568"/>
                  <a:gd name="connsiteX13" fmla="*/ 2917614 w 3548024"/>
                  <a:gd name="connsiteY13" fmla="*/ 1665377 h 3871568"/>
                  <a:gd name="connsiteX14" fmla="*/ 2978574 w 3548024"/>
                  <a:gd name="connsiteY14" fmla="*/ 1502817 h 3871568"/>
                  <a:gd name="connsiteX15" fmla="*/ 2978574 w 3548024"/>
                  <a:gd name="connsiteY15" fmla="*/ 1452017 h 3871568"/>
                  <a:gd name="connsiteX16" fmla="*/ 2927774 w 3548024"/>
                  <a:gd name="connsiteY16" fmla="*/ 1462177 h 3871568"/>
                  <a:gd name="connsiteX17" fmla="*/ 2897294 w 3548024"/>
                  <a:gd name="connsiteY17" fmla="*/ 1543457 h 3871568"/>
                  <a:gd name="connsiteX18" fmla="*/ 2816014 w 3548024"/>
                  <a:gd name="connsiteY18" fmla="*/ 1766977 h 3871568"/>
                  <a:gd name="connsiteX19" fmla="*/ 2785534 w 3548024"/>
                  <a:gd name="connsiteY19" fmla="*/ 1848257 h 3871568"/>
                  <a:gd name="connsiteX20" fmla="*/ 2586878 w 3548024"/>
                  <a:gd name="connsiteY20" fmla="*/ 1958986 h 3871568"/>
                  <a:gd name="connsiteX21" fmla="*/ 2368974 w 3548024"/>
                  <a:gd name="connsiteY21" fmla="*/ 2081937 h 3871568"/>
                  <a:gd name="connsiteX22" fmla="*/ 2226734 w 3548024"/>
                  <a:gd name="connsiteY22" fmla="*/ 2193697 h 3871568"/>
                  <a:gd name="connsiteX23" fmla="*/ 2308014 w 3548024"/>
                  <a:gd name="connsiteY23" fmla="*/ 1848257 h 3871568"/>
                  <a:gd name="connsiteX24" fmla="*/ 2379134 w 3548024"/>
                  <a:gd name="connsiteY24" fmla="*/ 1462177 h 3871568"/>
                  <a:gd name="connsiteX25" fmla="*/ 2592494 w 3548024"/>
                  <a:gd name="connsiteY25" fmla="*/ 1238657 h 3871568"/>
                  <a:gd name="connsiteX26" fmla="*/ 2663614 w 3548024"/>
                  <a:gd name="connsiteY26" fmla="*/ 1076097 h 3871568"/>
                  <a:gd name="connsiteX27" fmla="*/ 2622974 w 3548024"/>
                  <a:gd name="connsiteY27" fmla="*/ 1076097 h 3871568"/>
                  <a:gd name="connsiteX28" fmla="*/ 2562014 w 3548024"/>
                  <a:gd name="connsiteY28" fmla="*/ 1208177 h 3871568"/>
                  <a:gd name="connsiteX29" fmla="*/ 2409614 w 3548024"/>
                  <a:gd name="connsiteY29" fmla="*/ 1330097 h 3871568"/>
                  <a:gd name="connsiteX30" fmla="*/ 2460414 w 3548024"/>
                  <a:gd name="connsiteY30" fmla="*/ 1157377 h 3871568"/>
                  <a:gd name="connsiteX31" fmla="*/ 2541694 w 3548024"/>
                  <a:gd name="connsiteY31" fmla="*/ 862737 h 3871568"/>
                  <a:gd name="connsiteX32" fmla="*/ 2643294 w 3548024"/>
                  <a:gd name="connsiteY32" fmla="*/ 771297 h 3871568"/>
                  <a:gd name="connsiteX33" fmla="*/ 2724574 w 3548024"/>
                  <a:gd name="connsiteY33" fmla="*/ 679857 h 3871568"/>
                  <a:gd name="connsiteX34" fmla="*/ 2734734 w 3548024"/>
                  <a:gd name="connsiteY34" fmla="*/ 629057 h 3871568"/>
                  <a:gd name="connsiteX35" fmla="*/ 2694094 w 3548024"/>
                  <a:gd name="connsiteY35" fmla="*/ 649377 h 3871568"/>
                  <a:gd name="connsiteX36" fmla="*/ 2622974 w 3548024"/>
                  <a:gd name="connsiteY36" fmla="*/ 730657 h 3871568"/>
                  <a:gd name="connsiteX37" fmla="*/ 2562014 w 3548024"/>
                  <a:gd name="connsiteY37" fmla="*/ 761137 h 3871568"/>
                  <a:gd name="connsiteX38" fmla="*/ 2673774 w 3548024"/>
                  <a:gd name="connsiteY38" fmla="*/ 456337 h 3871568"/>
                  <a:gd name="connsiteX39" fmla="*/ 2724574 w 3548024"/>
                  <a:gd name="connsiteY39" fmla="*/ 222657 h 3871568"/>
                  <a:gd name="connsiteX40" fmla="*/ 2683934 w 3548024"/>
                  <a:gd name="connsiteY40" fmla="*/ 212497 h 3871568"/>
                  <a:gd name="connsiteX41" fmla="*/ 2663614 w 3548024"/>
                  <a:gd name="connsiteY41" fmla="*/ 324257 h 3871568"/>
                  <a:gd name="connsiteX42" fmla="*/ 2612814 w 3548024"/>
                  <a:gd name="connsiteY42" fmla="*/ 496977 h 3871568"/>
                  <a:gd name="connsiteX43" fmla="*/ 2592494 w 3548024"/>
                  <a:gd name="connsiteY43" fmla="*/ 496977 h 3871568"/>
                  <a:gd name="connsiteX44" fmla="*/ 2551854 w 3548024"/>
                  <a:gd name="connsiteY44" fmla="*/ 354737 h 3871568"/>
                  <a:gd name="connsiteX45" fmla="*/ 2521374 w 3548024"/>
                  <a:gd name="connsiteY45" fmla="*/ 263297 h 3871568"/>
                  <a:gd name="connsiteX46" fmla="*/ 2490894 w 3548024"/>
                  <a:gd name="connsiteY46" fmla="*/ 293777 h 3871568"/>
                  <a:gd name="connsiteX47" fmla="*/ 2511214 w 3548024"/>
                  <a:gd name="connsiteY47" fmla="*/ 354737 h 3871568"/>
                  <a:gd name="connsiteX48" fmla="*/ 2541694 w 3548024"/>
                  <a:gd name="connsiteY48" fmla="*/ 466497 h 3871568"/>
                  <a:gd name="connsiteX49" fmla="*/ 2562014 w 3548024"/>
                  <a:gd name="connsiteY49" fmla="*/ 557937 h 3871568"/>
                  <a:gd name="connsiteX50" fmla="*/ 2572174 w 3548024"/>
                  <a:gd name="connsiteY50" fmla="*/ 588417 h 3871568"/>
                  <a:gd name="connsiteX51" fmla="*/ 2490894 w 3548024"/>
                  <a:gd name="connsiteY51" fmla="*/ 822097 h 3871568"/>
                  <a:gd name="connsiteX52" fmla="*/ 2419774 w 3548024"/>
                  <a:gd name="connsiteY52" fmla="*/ 1076097 h 3871568"/>
                  <a:gd name="connsiteX53" fmla="*/ 2358814 w 3548024"/>
                  <a:gd name="connsiteY53" fmla="*/ 1045617 h 3871568"/>
                  <a:gd name="connsiteX54" fmla="*/ 2257214 w 3548024"/>
                  <a:gd name="connsiteY54" fmla="*/ 872897 h 3871568"/>
                  <a:gd name="connsiteX55" fmla="*/ 2216574 w 3548024"/>
                  <a:gd name="connsiteY55" fmla="*/ 791617 h 3871568"/>
                  <a:gd name="connsiteX56" fmla="*/ 2196254 w 3548024"/>
                  <a:gd name="connsiteY56" fmla="*/ 822097 h 3871568"/>
                  <a:gd name="connsiteX57" fmla="*/ 2236894 w 3548024"/>
                  <a:gd name="connsiteY57" fmla="*/ 923697 h 3871568"/>
                  <a:gd name="connsiteX58" fmla="*/ 2297854 w 3548024"/>
                  <a:gd name="connsiteY58" fmla="*/ 1035457 h 3871568"/>
                  <a:gd name="connsiteX59" fmla="*/ 2348654 w 3548024"/>
                  <a:gd name="connsiteY59" fmla="*/ 1116737 h 3871568"/>
                  <a:gd name="connsiteX60" fmla="*/ 2379134 w 3548024"/>
                  <a:gd name="connsiteY60" fmla="*/ 1147217 h 3871568"/>
                  <a:gd name="connsiteX61" fmla="*/ 2358814 w 3548024"/>
                  <a:gd name="connsiteY61" fmla="*/ 1258977 h 3871568"/>
                  <a:gd name="connsiteX62" fmla="*/ 2257214 w 3548024"/>
                  <a:gd name="connsiteY62" fmla="*/ 1604417 h 3871568"/>
                  <a:gd name="connsiteX63" fmla="*/ 2206414 w 3548024"/>
                  <a:gd name="connsiteY63" fmla="*/ 1858417 h 3871568"/>
                  <a:gd name="connsiteX64" fmla="*/ 2155614 w 3548024"/>
                  <a:gd name="connsiteY64" fmla="*/ 2000657 h 3871568"/>
                  <a:gd name="connsiteX65" fmla="*/ 2084494 w 3548024"/>
                  <a:gd name="connsiteY65" fmla="*/ 2020977 h 3871568"/>
                  <a:gd name="connsiteX66" fmla="*/ 2043854 w 3548024"/>
                  <a:gd name="connsiteY66" fmla="*/ 1868577 h 3871568"/>
                  <a:gd name="connsiteX67" fmla="*/ 1952414 w 3548024"/>
                  <a:gd name="connsiteY67" fmla="*/ 1533297 h 3871568"/>
                  <a:gd name="connsiteX68" fmla="*/ 1840654 w 3548024"/>
                  <a:gd name="connsiteY68" fmla="*/ 1076097 h 3871568"/>
                  <a:gd name="connsiteX69" fmla="*/ 1800014 w 3548024"/>
                  <a:gd name="connsiteY69" fmla="*/ 618897 h 3871568"/>
                  <a:gd name="connsiteX70" fmla="*/ 1867129 w 3548024"/>
                  <a:gd name="connsiteY70" fmla="*/ 38001 h 3871568"/>
                  <a:gd name="connsiteX71" fmla="*/ 1795121 w 3548024"/>
                  <a:gd name="connsiteY71" fmla="*/ 110009 h 3871568"/>
                  <a:gd name="connsiteX72" fmla="*/ 1759374 w 3548024"/>
                  <a:gd name="connsiteY72" fmla="*/ 547777 h 3871568"/>
                  <a:gd name="connsiteX73" fmla="*/ 1759374 w 3548024"/>
                  <a:gd name="connsiteY73" fmla="*/ 740817 h 3871568"/>
                  <a:gd name="connsiteX74" fmla="*/ 1769534 w 3548024"/>
                  <a:gd name="connsiteY74" fmla="*/ 852577 h 3871568"/>
                  <a:gd name="connsiteX75" fmla="*/ 1728894 w 3548024"/>
                  <a:gd name="connsiteY75" fmla="*/ 791617 h 3871568"/>
                  <a:gd name="connsiteX76" fmla="*/ 1617134 w 3548024"/>
                  <a:gd name="connsiteY76" fmla="*/ 588417 h 3871568"/>
                  <a:gd name="connsiteX77" fmla="*/ 1566334 w 3548024"/>
                  <a:gd name="connsiteY77" fmla="*/ 324257 h 3871568"/>
                  <a:gd name="connsiteX78" fmla="*/ 1535854 w 3548024"/>
                  <a:gd name="connsiteY78" fmla="*/ 242977 h 3871568"/>
                  <a:gd name="connsiteX79" fmla="*/ 1515534 w 3548024"/>
                  <a:gd name="connsiteY79" fmla="*/ 303937 h 3871568"/>
                  <a:gd name="connsiteX80" fmla="*/ 1546014 w 3548024"/>
                  <a:gd name="connsiteY80" fmla="*/ 547777 h 3871568"/>
                  <a:gd name="connsiteX81" fmla="*/ 1566334 w 3548024"/>
                  <a:gd name="connsiteY81" fmla="*/ 608737 h 3871568"/>
                  <a:gd name="connsiteX82" fmla="*/ 1535854 w 3548024"/>
                  <a:gd name="connsiteY82" fmla="*/ 598577 h 3871568"/>
                  <a:gd name="connsiteX83" fmla="*/ 1434254 w 3548024"/>
                  <a:gd name="connsiteY83" fmla="*/ 517297 h 3871568"/>
                  <a:gd name="connsiteX84" fmla="*/ 1322494 w 3548024"/>
                  <a:gd name="connsiteY84" fmla="*/ 456337 h 3871568"/>
                  <a:gd name="connsiteX85" fmla="*/ 1312334 w 3548024"/>
                  <a:gd name="connsiteY85" fmla="*/ 486817 h 3871568"/>
                  <a:gd name="connsiteX86" fmla="*/ 1424094 w 3548024"/>
                  <a:gd name="connsiteY86" fmla="*/ 578257 h 3871568"/>
                  <a:gd name="connsiteX87" fmla="*/ 1566334 w 3548024"/>
                  <a:gd name="connsiteY87" fmla="*/ 659537 h 3871568"/>
                  <a:gd name="connsiteX88" fmla="*/ 1596814 w 3548024"/>
                  <a:gd name="connsiteY88" fmla="*/ 679857 h 3871568"/>
                  <a:gd name="connsiteX89" fmla="*/ 1678094 w 3548024"/>
                  <a:gd name="connsiteY89" fmla="*/ 811937 h 3871568"/>
                  <a:gd name="connsiteX90" fmla="*/ 1759374 w 3548024"/>
                  <a:gd name="connsiteY90" fmla="*/ 913537 h 3871568"/>
                  <a:gd name="connsiteX91" fmla="*/ 1779694 w 3548024"/>
                  <a:gd name="connsiteY91" fmla="*/ 1025297 h 3871568"/>
                  <a:gd name="connsiteX92" fmla="*/ 1810174 w 3548024"/>
                  <a:gd name="connsiteY92" fmla="*/ 1218337 h 3871568"/>
                  <a:gd name="connsiteX93" fmla="*/ 1871134 w 3548024"/>
                  <a:gd name="connsiteY93" fmla="*/ 1492657 h 3871568"/>
                  <a:gd name="connsiteX94" fmla="*/ 1850814 w 3548024"/>
                  <a:gd name="connsiteY94" fmla="*/ 1492657 h 3871568"/>
                  <a:gd name="connsiteX95" fmla="*/ 1586654 w 3548024"/>
                  <a:gd name="connsiteY95" fmla="*/ 1319937 h 3871568"/>
                  <a:gd name="connsiteX96" fmla="*/ 1403774 w 3548024"/>
                  <a:gd name="connsiteY96" fmla="*/ 1096417 h 3871568"/>
                  <a:gd name="connsiteX97" fmla="*/ 1322494 w 3548024"/>
                  <a:gd name="connsiteY97" fmla="*/ 964337 h 3871568"/>
                  <a:gd name="connsiteX98" fmla="*/ 1302174 w 3548024"/>
                  <a:gd name="connsiteY98" fmla="*/ 801777 h 3871568"/>
                  <a:gd name="connsiteX99" fmla="*/ 1281854 w 3548024"/>
                  <a:gd name="connsiteY99" fmla="*/ 771297 h 3871568"/>
                  <a:gd name="connsiteX100" fmla="*/ 1251374 w 3548024"/>
                  <a:gd name="connsiteY100" fmla="*/ 852577 h 3871568"/>
                  <a:gd name="connsiteX101" fmla="*/ 1261534 w 3548024"/>
                  <a:gd name="connsiteY101" fmla="*/ 954177 h 3871568"/>
                  <a:gd name="connsiteX102" fmla="*/ 1180254 w 3548024"/>
                  <a:gd name="connsiteY102" fmla="*/ 872897 h 3871568"/>
                  <a:gd name="connsiteX103" fmla="*/ 1007534 w 3548024"/>
                  <a:gd name="connsiteY103" fmla="*/ 690017 h 3871568"/>
                  <a:gd name="connsiteX104" fmla="*/ 936414 w 3548024"/>
                  <a:gd name="connsiteY104" fmla="*/ 557937 h 3871568"/>
                  <a:gd name="connsiteX105" fmla="*/ 885614 w 3548024"/>
                  <a:gd name="connsiteY105" fmla="*/ 476657 h 3871568"/>
                  <a:gd name="connsiteX106" fmla="*/ 855134 w 3548024"/>
                  <a:gd name="connsiteY106" fmla="*/ 476657 h 3871568"/>
                  <a:gd name="connsiteX107" fmla="*/ 875454 w 3548024"/>
                  <a:gd name="connsiteY107" fmla="*/ 547777 h 3871568"/>
                  <a:gd name="connsiteX108" fmla="*/ 977054 w 3548024"/>
                  <a:gd name="connsiteY108" fmla="*/ 730657 h 3871568"/>
                  <a:gd name="connsiteX109" fmla="*/ 1078654 w 3548024"/>
                  <a:gd name="connsiteY109" fmla="*/ 832257 h 3871568"/>
                  <a:gd name="connsiteX110" fmla="*/ 1007534 w 3548024"/>
                  <a:gd name="connsiteY110" fmla="*/ 832257 h 3871568"/>
                  <a:gd name="connsiteX111" fmla="*/ 844974 w 3548024"/>
                  <a:gd name="connsiteY111" fmla="*/ 761137 h 3871568"/>
                  <a:gd name="connsiteX112" fmla="*/ 824654 w 3548024"/>
                  <a:gd name="connsiteY112" fmla="*/ 781457 h 3871568"/>
                  <a:gd name="connsiteX113" fmla="*/ 916094 w 3548024"/>
                  <a:gd name="connsiteY113" fmla="*/ 832257 h 3871568"/>
                  <a:gd name="connsiteX114" fmla="*/ 1068494 w 3548024"/>
                  <a:gd name="connsiteY114" fmla="*/ 893217 h 3871568"/>
                  <a:gd name="connsiteX115" fmla="*/ 1119294 w 3548024"/>
                  <a:gd name="connsiteY115" fmla="*/ 903377 h 3871568"/>
                  <a:gd name="connsiteX116" fmla="*/ 1241214 w 3548024"/>
                  <a:gd name="connsiteY116" fmla="*/ 1004977 h 3871568"/>
                  <a:gd name="connsiteX117" fmla="*/ 1281854 w 3548024"/>
                  <a:gd name="connsiteY117" fmla="*/ 1035457 h 3871568"/>
                  <a:gd name="connsiteX118" fmla="*/ 1393614 w 3548024"/>
                  <a:gd name="connsiteY118" fmla="*/ 1167537 h 3871568"/>
                  <a:gd name="connsiteX119" fmla="*/ 1495214 w 3548024"/>
                  <a:gd name="connsiteY119" fmla="*/ 1299617 h 3871568"/>
                  <a:gd name="connsiteX120" fmla="*/ 1678094 w 3548024"/>
                  <a:gd name="connsiteY120" fmla="*/ 1472337 h 3871568"/>
                  <a:gd name="connsiteX121" fmla="*/ 1840654 w 3548024"/>
                  <a:gd name="connsiteY121" fmla="*/ 1604417 h 3871568"/>
                  <a:gd name="connsiteX122" fmla="*/ 1860974 w 3548024"/>
                  <a:gd name="connsiteY122" fmla="*/ 1655217 h 3871568"/>
                  <a:gd name="connsiteX123" fmla="*/ 1881294 w 3548024"/>
                  <a:gd name="connsiteY123" fmla="*/ 1807617 h 3871568"/>
                  <a:gd name="connsiteX124" fmla="*/ 1891454 w 3548024"/>
                  <a:gd name="connsiteY124" fmla="*/ 1899057 h 3871568"/>
                  <a:gd name="connsiteX125" fmla="*/ 1881294 w 3548024"/>
                  <a:gd name="connsiteY125" fmla="*/ 2061617 h 3871568"/>
                  <a:gd name="connsiteX126" fmla="*/ 1769534 w 3548024"/>
                  <a:gd name="connsiteY126" fmla="*/ 2010817 h 3871568"/>
                  <a:gd name="connsiteX127" fmla="*/ 1495214 w 3548024"/>
                  <a:gd name="connsiteY127" fmla="*/ 1960017 h 3871568"/>
                  <a:gd name="connsiteX128" fmla="*/ 1251374 w 3548024"/>
                  <a:gd name="connsiteY128" fmla="*/ 1888897 h 3871568"/>
                  <a:gd name="connsiteX129" fmla="*/ 895774 w 3548024"/>
                  <a:gd name="connsiteY129" fmla="*/ 1756817 h 3871568"/>
                  <a:gd name="connsiteX130" fmla="*/ 662094 w 3548024"/>
                  <a:gd name="connsiteY130" fmla="*/ 1523137 h 3871568"/>
                  <a:gd name="connsiteX131" fmla="*/ 509694 w 3548024"/>
                  <a:gd name="connsiteY131" fmla="*/ 1319937 h 3871568"/>
                  <a:gd name="connsiteX132" fmla="*/ 418254 w 3548024"/>
                  <a:gd name="connsiteY132" fmla="*/ 1218337 h 3871568"/>
                  <a:gd name="connsiteX133" fmla="*/ 357294 w 3548024"/>
                  <a:gd name="connsiteY133" fmla="*/ 1228497 h 3871568"/>
                  <a:gd name="connsiteX134" fmla="*/ 438574 w 3548024"/>
                  <a:gd name="connsiteY134" fmla="*/ 1319937 h 3871568"/>
                  <a:gd name="connsiteX135" fmla="*/ 560494 w 3548024"/>
                  <a:gd name="connsiteY135" fmla="*/ 1502817 h 3871568"/>
                  <a:gd name="connsiteX136" fmla="*/ 621454 w 3548024"/>
                  <a:gd name="connsiteY136" fmla="*/ 1584097 h 3871568"/>
                  <a:gd name="connsiteX137" fmla="*/ 550334 w 3548024"/>
                  <a:gd name="connsiteY137" fmla="*/ 1573937 h 3871568"/>
                  <a:gd name="connsiteX138" fmla="*/ 377614 w 3548024"/>
                  <a:gd name="connsiteY138" fmla="*/ 1482497 h 3871568"/>
                  <a:gd name="connsiteX139" fmla="*/ 204894 w 3548024"/>
                  <a:gd name="connsiteY139" fmla="*/ 1360577 h 3871568"/>
                  <a:gd name="connsiteX140" fmla="*/ 42334 w 3548024"/>
                  <a:gd name="connsiteY140" fmla="*/ 1228497 h 3871568"/>
                  <a:gd name="connsiteX141" fmla="*/ 1694 w 3548024"/>
                  <a:gd name="connsiteY141" fmla="*/ 1238657 h 3871568"/>
                  <a:gd name="connsiteX142" fmla="*/ 82974 w 3548024"/>
                  <a:gd name="connsiteY142" fmla="*/ 1309777 h 3871568"/>
                  <a:gd name="connsiteX143" fmla="*/ 357294 w 3548024"/>
                  <a:gd name="connsiteY143" fmla="*/ 1533297 h 3871568"/>
                  <a:gd name="connsiteX144" fmla="*/ 601134 w 3548024"/>
                  <a:gd name="connsiteY144" fmla="*/ 1645057 h 3871568"/>
                  <a:gd name="connsiteX145" fmla="*/ 702734 w 3548024"/>
                  <a:gd name="connsiteY145" fmla="*/ 1665377 h 3871568"/>
                  <a:gd name="connsiteX146" fmla="*/ 753534 w 3548024"/>
                  <a:gd name="connsiteY146" fmla="*/ 1726337 h 3871568"/>
                  <a:gd name="connsiteX147" fmla="*/ 814494 w 3548024"/>
                  <a:gd name="connsiteY147" fmla="*/ 1777137 h 3871568"/>
                  <a:gd name="connsiteX148" fmla="*/ 905934 w 3548024"/>
                  <a:gd name="connsiteY148" fmla="*/ 1827937 h 3871568"/>
                  <a:gd name="connsiteX149" fmla="*/ 1231054 w 3548024"/>
                  <a:gd name="connsiteY149" fmla="*/ 1949857 h 3871568"/>
                  <a:gd name="connsiteX150" fmla="*/ 1535854 w 3548024"/>
                  <a:gd name="connsiteY150" fmla="*/ 2061617 h 3871568"/>
                  <a:gd name="connsiteX151" fmla="*/ 1647614 w 3548024"/>
                  <a:gd name="connsiteY151" fmla="*/ 2132737 h 3871568"/>
                  <a:gd name="connsiteX152" fmla="*/ 1464734 w 3548024"/>
                  <a:gd name="connsiteY152" fmla="*/ 2102257 h 3871568"/>
                  <a:gd name="connsiteX153" fmla="*/ 1281854 w 3548024"/>
                  <a:gd name="connsiteY153" fmla="*/ 2102257 h 3871568"/>
                  <a:gd name="connsiteX154" fmla="*/ 1048174 w 3548024"/>
                  <a:gd name="connsiteY154" fmla="*/ 2081937 h 3871568"/>
                  <a:gd name="connsiteX155" fmla="*/ 804334 w 3548024"/>
                  <a:gd name="connsiteY155" fmla="*/ 2010817 h 3871568"/>
                  <a:gd name="connsiteX156" fmla="*/ 540174 w 3548024"/>
                  <a:gd name="connsiteY156" fmla="*/ 1919377 h 3871568"/>
                  <a:gd name="connsiteX157" fmla="*/ 509694 w 3548024"/>
                  <a:gd name="connsiteY157" fmla="*/ 1909217 h 3871568"/>
                  <a:gd name="connsiteX158" fmla="*/ 377614 w 3548024"/>
                  <a:gd name="connsiteY158" fmla="*/ 1817777 h 3871568"/>
                  <a:gd name="connsiteX159" fmla="*/ 336974 w 3548024"/>
                  <a:gd name="connsiteY159" fmla="*/ 1827937 h 3871568"/>
                  <a:gd name="connsiteX160" fmla="*/ 469054 w 3548024"/>
                  <a:gd name="connsiteY160" fmla="*/ 1949857 h 3871568"/>
                  <a:gd name="connsiteX161" fmla="*/ 723054 w 3548024"/>
                  <a:gd name="connsiteY161" fmla="*/ 2031137 h 3871568"/>
                  <a:gd name="connsiteX162" fmla="*/ 601134 w 3548024"/>
                  <a:gd name="connsiteY162" fmla="*/ 2031137 h 3871568"/>
                  <a:gd name="connsiteX163" fmla="*/ 469054 w 3548024"/>
                  <a:gd name="connsiteY163" fmla="*/ 2020977 h 3871568"/>
                  <a:gd name="connsiteX164" fmla="*/ 469054 w 3548024"/>
                  <a:gd name="connsiteY164" fmla="*/ 2071777 h 3871568"/>
                  <a:gd name="connsiteX165" fmla="*/ 580814 w 3548024"/>
                  <a:gd name="connsiteY165" fmla="*/ 2071777 h 3871568"/>
                  <a:gd name="connsiteX166" fmla="*/ 784014 w 3548024"/>
                  <a:gd name="connsiteY166" fmla="*/ 2071777 h 3871568"/>
                  <a:gd name="connsiteX167" fmla="*/ 987214 w 3548024"/>
                  <a:gd name="connsiteY167" fmla="*/ 2112417 h 3871568"/>
                  <a:gd name="connsiteX168" fmla="*/ 1261534 w 3548024"/>
                  <a:gd name="connsiteY168" fmla="*/ 2132737 h 3871568"/>
                  <a:gd name="connsiteX169" fmla="*/ 1578766 w 3548024"/>
                  <a:gd name="connsiteY169" fmla="*/ 2175010 h 3871568"/>
                  <a:gd name="connsiteX170" fmla="*/ 1739054 w 3548024"/>
                  <a:gd name="connsiteY170" fmla="*/ 2305457 h 3871568"/>
                  <a:gd name="connsiteX171" fmla="*/ 1789854 w 3548024"/>
                  <a:gd name="connsiteY171" fmla="*/ 2437537 h 3871568"/>
                  <a:gd name="connsiteX172" fmla="*/ 1800014 w 3548024"/>
                  <a:gd name="connsiteY172" fmla="*/ 2681377 h 3871568"/>
                  <a:gd name="connsiteX173" fmla="*/ 1779694 w 3548024"/>
                  <a:gd name="connsiteY173" fmla="*/ 2935377 h 3871568"/>
                  <a:gd name="connsiteX174" fmla="*/ 1728894 w 3548024"/>
                  <a:gd name="connsiteY174" fmla="*/ 3230017 h 3871568"/>
                  <a:gd name="connsiteX175" fmla="*/ 1678094 w 3548024"/>
                  <a:gd name="connsiteY175" fmla="*/ 3524657 h 3871568"/>
                  <a:gd name="connsiteX176" fmla="*/ 1627294 w 3548024"/>
                  <a:gd name="connsiteY176" fmla="*/ 3847312 h 3871568"/>
                  <a:gd name="connsiteX177" fmla="*/ 1820334 w 3548024"/>
                  <a:gd name="connsiteY177" fmla="*/ 3849777 h 3871568"/>
                  <a:gd name="connsiteX178" fmla="*/ 2114974 w 3548024"/>
                  <a:gd name="connsiteY178" fmla="*/ 3859937 h 3871568"/>
                  <a:gd name="connsiteX179" fmla="*/ 2274667 w 3548024"/>
                  <a:gd name="connsiteY179" fmla="*/ 3839765 h 3871568"/>
                  <a:gd name="connsiteX180" fmla="*/ 2287356 w 3548024"/>
                  <a:gd name="connsiteY180" fmla="*/ 3742447 h 3871568"/>
                  <a:gd name="connsiteX181" fmla="*/ 2232894 w 3548024"/>
                  <a:gd name="connsiteY181" fmla="*/ 3380785 h 38715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</a:cxnLst>
                <a:rect l="l" t="t" r="r" b="b"/>
                <a:pathLst>
                  <a:path w="3548024" h="3871568">
                    <a:moveTo>
                      <a:pt x="2224448" y="3383831"/>
                    </a:moveTo>
                    <a:cubicBezTo>
                      <a:pt x="2224379" y="3377973"/>
                      <a:pt x="2174716" y="2596411"/>
                      <a:pt x="2198719" y="2548406"/>
                    </a:cubicBezTo>
                    <a:cubicBezTo>
                      <a:pt x="2222722" y="2500401"/>
                      <a:pt x="2228137" y="2334923"/>
                      <a:pt x="2298846" y="2247018"/>
                    </a:cubicBezTo>
                    <a:cubicBezTo>
                      <a:pt x="2369555" y="2159113"/>
                      <a:pt x="2504606" y="2095904"/>
                      <a:pt x="2622974" y="2020977"/>
                    </a:cubicBezTo>
                    <a:cubicBezTo>
                      <a:pt x="2741342" y="1946050"/>
                      <a:pt x="2898987" y="1853337"/>
                      <a:pt x="3009054" y="1797457"/>
                    </a:cubicBezTo>
                    <a:cubicBezTo>
                      <a:pt x="3119121" y="1741577"/>
                      <a:pt x="3207174" y="1722950"/>
                      <a:pt x="3283374" y="1685697"/>
                    </a:cubicBezTo>
                    <a:cubicBezTo>
                      <a:pt x="3359574" y="1648444"/>
                      <a:pt x="3422227" y="1611190"/>
                      <a:pt x="3466254" y="1573937"/>
                    </a:cubicBezTo>
                    <a:cubicBezTo>
                      <a:pt x="3510281" y="1536684"/>
                      <a:pt x="3542454" y="1482497"/>
                      <a:pt x="3547534" y="1462177"/>
                    </a:cubicBezTo>
                    <a:cubicBezTo>
                      <a:pt x="3552614" y="1441857"/>
                      <a:pt x="3517054" y="1436777"/>
                      <a:pt x="3496734" y="1452017"/>
                    </a:cubicBezTo>
                    <a:cubicBezTo>
                      <a:pt x="3476414" y="1467257"/>
                      <a:pt x="3469641" y="1519750"/>
                      <a:pt x="3425614" y="1553617"/>
                    </a:cubicBezTo>
                    <a:cubicBezTo>
                      <a:pt x="3381587" y="1587484"/>
                      <a:pt x="3317241" y="1616270"/>
                      <a:pt x="3232574" y="1655217"/>
                    </a:cubicBezTo>
                    <a:cubicBezTo>
                      <a:pt x="3147907" y="1694164"/>
                      <a:pt x="2975187" y="1766977"/>
                      <a:pt x="2917614" y="1787297"/>
                    </a:cubicBezTo>
                    <a:cubicBezTo>
                      <a:pt x="2860041" y="1807617"/>
                      <a:pt x="2887134" y="1797457"/>
                      <a:pt x="2887134" y="1777137"/>
                    </a:cubicBezTo>
                    <a:cubicBezTo>
                      <a:pt x="2887134" y="1756817"/>
                      <a:pt x="2902374" y="1711097"/>
                      <a:pt x="2917614" y="1665377"/>
                    </a:cubicBezTo>
                    <a:cubicBezTo>
                      <a:pt x="2932854" y="1619657"/>
                      <a:pt x="2968414" y="1538377"/>
                      <a:pt x="2978574" y="1502817"/>
                    </a:cubicBezTo>
                    <a:cubicBezTo>
                      <a:pt x="2988734" y="1467257"/>
                      <a:pt x="2987041" y="1458790"/>
                      <a:pt x="2978574" y="1452017"/>
                    </a:cubicBezTo>
                    <a:cubicBezTo>
                      <a:pt x="2970107" y="1445244"/>
                      <a:pt x="2941321" y="1446937"/>
                      <a:pt x="2927774" y="1462177"/>
                    </a:cubicBezTo>
                    <a:cubicBezTo>
                      <a:pt x="2914227" y="1477417"/>
                      <a:pt x="2915921" y="1492657"/>
                      <a:pt x="2897294" y="1543457"/>
                    </a:cubicBezTo>
                    <a:cubicBezTo>
                      <a:pt x="2878667" y="1594257"/>
                      <a:pt x="2834641" y="1716177"/>
                      <a:pt x="2816014" y="1766977"/>
                    </a:cubicBezTo>
                    <a:cubicBezTo>
                      <a:pt x="2797387" y="1817777"/>
                      <a:pt x="2823723" y="1816256"/>
                      <a:pt x="2785534" y="1848257"/>
                    </a:cubicBezTo>
                    <a:cubicBezTo>
                      <a:pt x="2747345" y="1880258"/>
                      <a:pt x="2656305" y="1920039"/>
                      <a:pt x="2586878" y="1958986"/>
                    </a:cubicBezTo>
                    <a:cubicBezTo>
                      <a:pt x="2437603" y="2042593"/>
                      <a:pt x="2428998" y="2042819"/>
                      <a:pt x="2368974" y="2081937"/>
                    </a:cubicBezTo>
                    <a:cubicBezTo>
                      <a:pt x="2308950" y="2121055"/>
                      <a:pt x="2236894" y="2232644"/>
                      <a:pt x="2226734" y="2193697"/>
                    </a:cubicBezTo>
                    <a:cubicBezTo>
                      <a:pt x="2216574" y="2154750"/>
                      <a:pt x="2282614" y="1970177"/>
                      <a:pt x="2308014" y="1848257"/>
                    </a:cubicBezTo>
                    <a:cubicBezTo>
                      <a:pt x="2333414" y="1726337"/>
                      <a:pt x="2331721" y="1563777"/>
                      <a:pt x="2379134" y="1462177"/>
                    </a:cubicBezTo>
                    <a:cubicBezTo>
                      <a:pt x="2426547" y="1360577"/>
                      <a:pt x="2545081" y="1303004"/>
                      <a:pt x="2592494" y="1238657"/>
                    </a:cubicBezTo>
                    <a:cubicBezTo>
                      <a:pt x="2639907" y="1174310"/>
                      <a:pt x="2658534" y="1103190"/>
                      <a:pt x="2663614" y="1076097"/>
                    </a:cubicBezTo>
                    <a:cubicBezTo>
                      <a:pt x="2668694" y="1049004"/>
                      <a:pt x="2639907" y="1054084"/>
                      <a:pt x="2622974" y="1076097"/>
                    </a:cubicBezTo>
                    <a:cubicBezTo>
                      <a:pt x="2606041" y="1098110"/>
                      <a:pt x="2597574" y="1165844"/>
                      <a:pt x="2562014" y="1208177"/>
                    </a:cubicBezTo>
                    <a:cubicBezTo>
                      <a:pt x="2526454" y="1250510"/>
                      <a:pt x="2426547" y="1338564"/>
                      <a:pt x="2409614" y="1330097"/>
                    </a:cubicBezTo>
                    <a:cubicBezTo>
                      <a:pt x="2392681" y="1321630"/>
                      <a:pt x="2438401" y="1235270"/>
                      <a:pt x="2460414" y="1157377"/>
                    </a:cubicBezTo>
                    <a:cubicBezTo>
                      <a:pt x="2482427" y="1079484"/>
                      <a:pt x="2511214" y="927084"/>
                      <a:pt x="2541694" y="862737"/>
                    </a:cubicBezTo>
                    <a:cubicBezTo>
                      <a:pt x="2572174" y="798390"/>
                      <a:pt x="2612814" y="801777"/>
                      <a:pt x="2643294" y="771297"/>
                    </a:cubicBezTo>
                    <a:cubicBezTo>
                      <a:pt x="2673774" y="740817"/>
                      <a:pt x="2709334" y="703564"/>
                      <a:pt x="2724574" y="679857"/>
                    </a:cubicBezTo>
                    <a:cubicBezTo>
                      <a:pt x="2739814" y="656150"/>
                      <a:pt x="2739814" y="634137"/>
                      <a:pt x="2734734" y="629057"/>
                    </a:cubicBezTo>
                    <a:cubicBezTo>
                      <a:pt x="2729654" y="623977"/>
                      <a:pt x="2712721" y="632444"/>
                      <a:pt x="2694094" y="649377"/>
                    </a:cubicBezTo>
                    <a:cubicBezTo>
                      <a:pt x="2675467" y="666310"/>
                      <a:pt x="2644987" y="712030"/>
                      <a:pt x="2622974" y="730657"/>
                    </a:cubicBezTo>
                    <a:cubicBezTo>
                      <a:pt x="2600961" y="749284"/>
                      <a:pt x="2553547" y="806857"/>
                      <a:pt x="2562014" y="761137"/>
                    </a:cubicBezTo>
                    <a:cubicBezTo>
                      <a:pt x="2570481" y="715417"/>
                      <a:pt x="2646681" y="546084"/>
                      <a:pt x="2673774" y="456337"/>
                    </a:cubicBezTo>
                    <a:cubicBezTo>
                      <a:pt x="2700867" y="366590"/>
                      <a:pt x="2722881" y="263297"/>
                      <a:pt x="2724574" y="222657"/>
                    </a:cubicBezTo>
                    <a:cubicBezTo>
                      <a:pt x="2726267" y="182017"/>
                      <a:pt x="2694094" y="195564"/>
                      <a:pt x="2683934" y="212497"/>
                    </a:cubicBezTo>
                    <a:cubicBezTo>
                      <a:pt x="2673774" y="229430"/>
                      <a:pt x="2675467" y="276844"/>
                      <a:pt x="2663614" y="324257"/>
                    </a:cubicBezTo>
                    <a:cubicBezTo>
                      <a:pt x="2651761" y="371670"/>
                      <a:pt x="2624667" y="468190"/>
                      <a:pt x="2612814" y="496977"/>
                    </a:cubicBezTo>
                    <a:cubicBezTo>
                      <a:pt x="2600961" y="525764"/>
                      <a:pt x="2602654" y="520684"/>
                      <a:pt x="2592494" y="496977"/>
                    </a:cubicBezTo>
                    <a:cubicBezTo>
                      <a:pt x="2582334" y="473270"/>
                      <a:pt x="2563707" y="393684"/>
                      <a:pt x="2551854" y="354737"/>
                    </a:cubicBezTo>
                    <a:cubicBezTo>
                      <a:pt x="2540001" y="315790"/>
                      <a:pt x="2531534" y="273457"/>
                      <a:pt x="2521374" y="263297"/>
                    </a:cubicBezTo>
                    <a:cubicBezTo>
                      <a:pt x="2511214" y="253137"/>
                      <a:pt x="2492587" y="278537"/>
                      <a:pt x="2490894" y="293777"/>
                    </a:cubicBezTo>
                    <a:cubicBezTo>
                      <a:pt x="2489201" y="309017"/>
                      <a:pt x="2502747" y="325950"/>
                      <a:pt x="2511214" y="354737"/>
                    </a:cubicBezTo>
                    <a:cubicBezTo>
                      <a:pt x="2519681" y="383524"/>
                      <a:pt x="2533227" y="432630"/>
                      <a:pt x="2541694" y="466497"/>
                    </a:cubicBezTo>
                    <a:cubicBezTo>
                      <a:pt x="2550161" y="500364"/>
                      <a:pt x="2556934" y="537617"/>
                      <a:pt x="2562014" y="557937"/>
                    </a:cubicBezTo>
                    <a:cubicBezTo>
                      <a:pt x="2567094" y="578257"/>
                      <a:pt x="2584027" y="544390"/>
                      <a:pt x="2572174" y="588417"/>
                    </a:cubicBezTo>
                    <a:cubicBezTo>
                      <a:pt x="2560321" y="632444"/>
                      <a:pt x="2516294" y="740817"/>
                      <a:pt x="2490894" y="822097"/>
                    </a:cubicBezTo>
                    <a:cubicBezTo>
                      <a:pt x="2465494" y="903377"/>
                      <a:pt x="2441787" y="1038844"/>
                      <a:pt x="2419774" y="1076097"/>
                    </a:cubicBezTo>
                    <a:cubicBezTo>
                      <a:pt x="2397761" y="1113350"/>
                      <a:pt x="2385907" y="1079484"/>
                      <a:pt x="2358814" y="1045617"/>
                    </a:cubicBezTo>
                    <a:cubicBezTo>
                      <a:pt x="2331721" y="1011750"/>
                      <a:pt x="2280921" y="915230"/>
                      <a:pt x="2257214" y="872897"/>
                    </a:cubicBezTo>
                    <a:cubicBezTo>
                      <a:pt x="2233507" y="830564"/>
                      <a:pt x="2226734" y="800084"/>
                      <a:pt x="2216574" y="791617"/>
                    </a:cubicBezTo>
                    <a:cubicBezTo>
                      <a:pt x="2206414" y="783150"/>
                      <a:pt x="2192867" y="800084"/>
                      <a:pt x="2196254" y="822097"/>
                    </a:cubicBezTo>
                    <a:cubicBezTo>
                      <a:pt x="2199641" y="844110"/>
                      <a:pt x="2219961" y="888137"/>
                      <a:pt x="2236894" y="923697"/>
                    </a:cubicBezTo>
                    <a:cubicBezTo>
                      <a:pt x="2253827" y="959257"/>
                      <a:pt x="2279227" y="1003284"/>
                      <a:pt x="2297854" y="1035457"/>
                    </a:cubicBezTo>
                    <a:cubicBezTo>
                      <a:pt x="2316481" y="1067630"/>
                      <a:pt x="2335107" y="1098110"/>
                      <a:pt x="2348654" y="1116737"/>
                    </a:cubicBezTo>
                    <a:cubicBezTo>
                      <a:pt x="2362201" y="1135364"/>
                      <a:pt x="2377441" y="1123510"/>
                      <a:pt x="2379134" y="1147217"/>
                    </a:cubicBezTo>
                    <a:cubicBezTo>
                      <a:pt x="2380827" y="1170924"/>
                      <a:pt x="2379134" y="1182777"/>
                      <a:pt x="2358814" y="1258977"/>
                    </a:cubicBezTo>
                    <a:cubicBezTo>
                      <a:pt x="2338494" y="1335177"/>
                      <a:pt x="2282614" y="1504510"/>
                      <a:pt x="2257214" y="1604417"/>
                    </a:cubicBezTo>
                    <a:cubicBezTo>
                      <a:pt x="2231814" y="1704324"/>
                      <a:pt x="2223347" y="1792377"/>
                      <a:pt x="2206414" y="1858417"/>
                    </a:cubicBezTo>
                    <a:cubicBezTo>
                      <a:pt x="2189481" y="1924457"/>
                      <a:pt x="2175934" y="1973564"/>
                      <a:pt x="2155614" y="2000657"/>
                    </a:cubicBezTo>
                    <a:cubicBezTo>
                      <a:pt x="2135294" y="2027750"/>
                      <a:pt x="2103121" y="2042990"/>
                      <a:pt x="2084494" y="2020977"/>
                    </a:cubicBezTo>
                    <a:cubicBezTo>
                      <a:pt x="2065867" y="1998964"/>
                      <a:pt x="2065867" y="1949857"/>
                      <a:pt x="2043854" y="1868577"/>
                    </a:cubicBezTo>
                    <a:cubicBezTo>
                      <a:pt x="2021841" y="1787297"/>
                      <a:pt x="1986281" y="1665377"/>
                      <a:pt x="1952414" y="1533297"/>
                    </a:cubicBezTo>
                    <a:cubicBezTo>
                      <a:pt x="1918547" y="1401217"/>
                      <a:pt x="1866054" y="1228497"/>
                      <a:pt x="1840654" y="1076097"/>
                    </a:cubicBezTo>
                    <a:cubicBezTo>
                      <a:pt x="1815254" y="923697"/>
                      <a:pt x="1795602" y="791913"/>
                      <a:pt x="1800014" y="618897"/>
                    </a:cubicBezTo>
                    <a:cubicBezTo>
                      <a:pt x="1804426" y="445881"/>
                      <a:pt x="1827258" y="135654"/>
                      <a:pt x="1867129" y="38001"/>
                    </a:cubicBezTo>
                    <a:cubicBezTo>
                      <a:pt x="1866314" y="-46814"/>
                      <a:pt x="1813080" y="25046"/>
                      <a:pt x="1795121" y="110009"/>
                    </a:cubicBezTo>
                    <a:cubicBezTo>
                      <a:pt x="1777162" y="194972"/>
                      <a:pt x="1765332" y="442642"/>
                      <a:pt x="1759374" y="547777"/>
                    </a:cubicBezTo>
                    <a:cubicBezTo>
                      <a:pt x="1753416" y="652912"/>
                      <a:pt x="1757681" y="690017"/>
                      <a:pt x="1759374" y="740817"/>
                    </a:cubicBezTo>
                    <a:cubicBezTo>
                      <a:pt x="1761067" y="791617"/>
                      <a:pt x="1774614" y="844110"/>
                      <a:pt x="1769534" y="852577"/>
                    </a:cubicBezTo>
                    <a:cubicBezTo>
                      <a:pt x="1764454" y="861044"/>
                      <a:pt x="1754294" y="835644"/>
                      <a:pt x="1728894" y="791617"/>
                    </a:cubicBezTo>
                    <a:cubicBezTo>
                      <a:pt x="1703494" y="747590"/>
                      <a:pt x="1644227" y="666310"/>
                      <a:pt x="1617134" y="588417"/>
                    </a:cubicBezTo>
                    <a:cubicBezTo>
                      <a:pt x="1590041" y="510524"/>
                      <a:pt x="1579881" y="381830"/>
                      <a:pt x="1566334" y="324257"/>
                    </a:cubicBezTo>
                    <a:cubicBezTo>
                      <a:pt x="1552787" y="266684"/>
                      <a:pt x="1544321" y="246364"/>
                      <a:pt x="1535854" y="242977"/>
                    </a:cubicBezTo>
                    <a:cubicBezTo>
                      <a:pt x="1527387" y="239590"/>
                      <a:pt x="1513841" y="253137"/>
                      <a:pt x="1515534" y="303937"/>
                    </a:cubicBezTo>
                    <a:cubicBezTo>
                      <a:pt x="1517227" y="354737"/>
                      <a:pt x="1537547" y="496977"/>
                      <a:pt x="1546014" y="547777"/>
                    </a:cubicBezTo>
                    <a:cubicBezTo>
                      <a:pt x="1554481" y="598577"/>
                      <a:pt x="1568027" y="600270"/>
                      <a:pt x="1566334" y="608737"/>
                    </a:cubicBezTo>
                    <a:cubicBezTo>
                      <a:pt x="1564641" y="617204"/>
                      <a:pt x="1557867" y="613817"/>
                      <a:pt x="1535854" y="598577"/>
                    </a:cubicBezTo>
                    <a:cubicBezTo>
                      <a:pt x="1513841" y="583337"/>
                      <a:pt x="1469814" y="541004"/>
                      <a:pt x="1434254" y="517297"/>
                    </a:cubicBezTo>
                    <a:cubicBezTo>
                      <a:pt x="1398694" y="493590"/>
                      <a:pt x="1342814" y="461417"/>
                      <a:pt x="1322494" y="456337"/>
                    </a:cubicBezTo>
                    <a:cubicBezTo>
                      <a:pt x="1302174" y="451257"/>
                      <a:pt x="1295401" y="466497"/>
                      <a:pt x="1312334" y="486817"/>
                    </a:cubicBezTo>
                    <a:cubicBezTo>
                      <a:pt x="1329267" y="507137"/>
                      <a:pt x="1381761" y="549470"/>
                      <a:pt x="1424094" y="578257"/>
                    </a:cubicBezTo>
                    <a:cubicBezTo>
                      <a:pt x="1466427" y="607044"/>
                      <a:pt x="1537547" y="642604"/>
                      <a:pt x="1566334" y="659537"/>
                    </a:cubicBezTo>
                    <a:cubicBezTo>
                      <a:pt x="1595121" y="676470"/>
                      <a:pt x="1578187" y="654457"/>
                      <a:pt x="1596814" y="679857"/>
                    </a:cubicBezTo>
                    <a:cubicBezTo>
                      <a:pt x="1615441" y="705257"/>
                      <a:pt x="1651001" y="772990"/>
                      <a:pt x="1678094" y="811937"/>
                    </a:cubicBezTo>
                    <a:cubicBezTo>
                      <a:pt x="1705187" y="850884"/>
                      <a:pt x="1742441" y="877977"/>
                      <a:pt x="1759374" y="913537"/>
                    </a:cubicBezTo>
                    <a:cubicBezTo>
                      <a:pt x="1776307" y="949097"/>
                      <a:pt x="1771227" y="974497"/>
                      <a:pt x="1779694" y="1025297"/>
                    </a:cubicBezTo>
                    <a:cubicBezTo>
                      <a:pt x="1788161" y="1076097"/>
                      <a:pt x="1794934" y="1140444"/>
                      <a:pt x="1810174" y="1218337"/>
                    </a:cubicBezTo>
                    <a:cubicBezTo>
                      <a:pt x="1825414" y="1296230"/>
                      <a:pt x="1864361" y="1446937"/>
                      <a:pt x="1871134" y="1492657"/>
                    </a:cubicBezTo>
                    <a:cubicBezTo>
                      <a:pt x="1877907" y="1538377"/>
                      <a:pt x="1898227" y="1521444"/>
                      <a:pt x="1850814" y="1492657"/>
                    </a:cubicBezTo>
                    <a:cubicBezTo>
                      <a:pt x="1803401" y="1463870"/>
                      <a:pt x="1661161" y="1385977"/>
                      <a:pt x="1586654" y="1319937"/>
                    </a:cubicBezTo>
                    <a:cubicBezTo>
                      <a:pt x="1512147" y="1253897"/>
                      <a:pt x="1447801" y="1155684"/>
                      <a:pt x="1403774" y="1096417"/>
                    </a:cubicBezTo>
                    <a:cubicBezTo>
                      <a:pt x="1359747" y="1037150"/>
                      <a:pt x="1339427" y="1013444"/>
                      <a:pt x="1322494" y="964337"/>
                    </a:cubicBezTo>
                    <a:cubicBezTo>
                      <a:pt x="1305561" y="915230"/>
                      <a:pt x="1308947" y="833950"/>
                      <a:pt x="1302174" y="801777"/>
                    </a:cubicBezTo>
                    <a:cubicBezTo>
                      <a:pt x="1295401" y="769604"/>
                      <a:pt x="1290321" y="762830"/>
                      <a:pt x="1281854" y="771297"/>
                    </a:cubicBezTo>
                    <a:cubicBezTo>
                      <a:pt x="1273387" y="779764"/>
                      <a:pt x="1254761" y="822097"/>
                      <a:pt x="1251374" y="852577"/>
                    </a:cubicBezTo>
                    <a:cubicBezTo>
                      <a:pt x="1247987" y="883057"/>
                      <a:pt x="1273387" y="950790"/>
                      <a:pt x="1261534" y="954177"/>
                    </a:cubicBezTo>
                    <a:cubicBezTo>
                      <a:pt x="1249681" y="957564"/>
                      <a:pt x="1222587" y="916924"/>
                      <a:pt x="1180254" y="872897"/>
                    </a:cubicBezTo>
                    <a:cubicBezTo>
                      <a:pt x="1137921" y="828870"/>
                      <a:pt x="1048174" y="742510"/>
                      <a:pt x="1007534" y="690017"/>
                    </a:cubicBezTo>
                    <a:cubicBezTo>
                      <a:pt x="966894" y="637524"/>
                      <a:pt x="956734" y="593497"/>
                      <a:pt x="936414" y="557937"/>
                    </a:cubicBezTo>
                    <a:cubicBezTo>
                      <a:pt x="916094" y="522377"/>
                      <a:pt x="899161" y="490204"/>
                      <a:pt x="885614" y="476657"/>
                    </a:cubicBezTo>
                    <a:cubicBezTo>
                      <a:pt x="872067" y="463110"/>
                      <a:pt x="856827" y="464804"/>
                      <a:pt x="855134" y="476657"/>
                    </a:cubicBezTo>
                    <a:cubicBezTo>
                      <a:pt x="853441" y="488510"/>
                      <a:pt x="855134" y="505444"/>
                      <a:pt x="875454" y="547777"/>
                    </a:cubicBezTo>
                    <a:cubicBezTo>
                      <a:pt x="895774" y="590110"/>
                      <a:pt x="943187" y="683244"/>
                      <a:pt x="977054" y="730657"/>
                    </a:cubicBezTo>
                    <a:cubicBezTo>
                      <a:pt x="1010921" y="778070"/>
                      <a:pt x="1073574" y="815324"/>
                      <a:pt x="1078654" y="832257"/>
                    </a:cubicBezTo>
                    <a:cubicBezTo>
                      <a:pt x="1083734" y="849190"/>
                      <a:pt x="1046481" y="844110"/>
                      <a:pt x="1007534" y="832257"/>
                    </a:cubicBezTo>
                    <a:cubicBezTo>
                      <a:pt x="968587" y="820404"/>
                      <a:pt x="875454" y="769604"/>
                      <a:pt x="844974" y="761137"/>
                    </a:cubicBezTo>
                    <a:cubicBezTo>
                      <a:pt x="814494" y="752670"/>
                      <a:pt x="812801" y="769604"/>
                      <a:pt x="824654" y="781457"/>
                    </a:cubicBezTo>
                    <a:cubicBezTo>
                      <a:pt x="836507" y="793310"/>
                      <a:pt x="875454" y="813630"/>
                      <a:pt x="916094" y="832257"/>
                    </a:cubicBezTo>
                    <a:cubicBezTo>
                      <a:pt x="956734" y="850884"/>
                      <a:pt x="1034627" y="881364"/>
                      <a:pt x="1068494" y="893217"/>
                    </a:cubicBezTo>
                    <a:cubicBezTo>
                      <a:pt x="1102361" y="905070"/>
                      <a:pt x="1090507" y="884750"/>
                      <a:pt x="1119294" y="903377"/>
                    </a:cubicBezTo>
                    <a:cubicBezTo>
                      <a:pt x="1148081" y="922004"/>
                      <a:pt x="1214121" y="982964"/>
                      <a:pt x="1241214" y="1004977"/>
                    </a:cubicBezTo>
                    <a:cubicBezTo>
                      <a:pt x="1268307" y="1026990"/>
                      <a:pt x="1256454" y="1008364"/>
                      <a:pt x="1281854" y="1035457"/>
                    </a:cubicBezTo>
                    <a:cubicBezTo>
                      <a:pt x="1307254" y="1062550"/>
                      <a:pt x="1358054" y="1123510"/>
                      <a:pt x="1393614" y="1167537"/>
                    </a:cubicBezTo>
                    <a:cubicBezTo>
                      <a:pt x="1429174" y="1211564"/>
                      <a:pt x="1447801" y="1248817"/>
                      <a:pt x="1495214" y="1299617"/>
                    </a:cubicBezTo>
                    <a:cubicBezTo>
                      <a:pt x="1542627" y="1350417"/>
                      <a:pt x="1620521" y="1421537"/>
                      <a:pt x="1678094" y="1472337"/>
                    </a:cubicBezTo>
                    <a:cubicBezTo>
                      <a:pt x="1735667" y="1523137"/>
                      <a:pt x="1810174" y="1573937"/>
                      <a:pt x="1840654" y="1604417"/>
                    </a:cubicBezTo>
                    <a:cubicBezTo>
                      <a:pt x="1871134" y="1634897"/>
                      <a:pt x="1854201" y="1621350"/>
                      <a:pt x="1860974" y="1655217"/>
                    </a:cubicBezTo>
                    <a:cubicBezTo>
                      <a:pt x="1867747" y="1689084"/>
                      <a:pt x="1876214" y="1766977"/>
                      <a:pt x="1881294" y="1807617"/>
                    </a:cubicBezTo>
                    <a:cubicBezTo>
                      <a:pt x="1886374" y="1848257"/>
                      <a:pt x="1891454" y="1856724"/>
                      <a:pt x="1891454" y="1899057"/>
                    </a:cubicBezTo>
                    <a:cubicBezTo>
                      <a:pt x="1891454" y="1941390"/>
                      <a:pt x="1901614" y="2042990"/>
                      <a:pt x="1881294" y="2061617"/>
                    </a:cubicBezTo>
                    <a:cubicBezTo>
                      <a:pt x="1860974" y="2080244"/>
                      <a:pt x="1833881" y="2027750"/>
                      <a:pt x="1769534" y="2010817"/>
                    </a:cubicBezTo>
                    <a:cubicBezTo>
                      <a:pt x="1705187" y="1993884"/>
                      <a:pt x="1581574" y="1980337"/>
                      <a:pt x="1495214" y="1960017"/>
                    </a:cubicBezTo>
                    <a:cubicBezTo>
                      <a:pt x="1408854" y="1939697"/>
                      <a:pt x="1351281" y="1922764"/>
                      <a:pt x="1251374" y="1888897"/>
                    </a:cubicBezTo>
                    <a:cubicBezTo>
                      <a:pt x="1151467" y="1855030"/>
                      <a:pt x="993987" y="1817777"/>
                      <a:pt x="895774" y="1756817"/>
                    </a:cubicBezTo>
                    <a:cubicBezTo>
                      <a:pt x="797561" y="1695857"/>
                      <a:pt x="726441" y="1595950"/>
                      <a:pt x="662094" y="1523137"/>
                    </a:cubicBezTo>
                    <a:cubicBezTo>
                      <a:pt x="597747" y="1450324"/>
                      <a:pt x="550334" y="1370737"/>
                      <a:pt x="509694" y="1319937"/>
                    </a:cubicBezTo>
                    <a:cubicBezTo>
                      <a:pt x="469054" y="1269137"/>
                      <a:pt x="443654" y="1233577"/>
                      <a:pt x="418254" y="1218337"/>
                    </a:cubicBezTo>
                    <a:cubicBezTo>
                      <a:pt x="392854" y="1203097"/>
                      <a:pt x="353907" y="1211564"/>
                      <a:pt x="357294" y="1228497"/>
                    </a:cubicBezTo>
                    <a:cubicBezTo>
                      <a:pt x="360681" y="1245430"/>
                      <a:pt x="404707" y="1274217"/>
                      <a:pt x="438574" y="1319937"/>
                    </a:cubicBezTo>
                    <a:cubicBezTo>
                      <a:pt x="472441" y="1365657"/>
                      <a:pt x="530014" y="1458790"/>
                      <a:pt x="560494" y="1502817"/>
                    </a:cubicBezTo>
                    <a:cubicBezTo>
                      <a:pt x="590974" y="1546844"/>
                      <a:pt x="623147" y="1572244"/>
                      <a:pt x="621454" y="1584097"/>
                    </a:cubicBezTo>
                    <a:cubicBezTo>
                      <a:pt x="619761" y="1595950"/>
                      <a:pt x="590974" y="1590870"/>
                      <a:pt x="550334" y="1573937"/>
                    </a:cubicBezTo>
                    <a:cubicBezTo>
                      <a:pt x="509694" y="1557004"/>
                      <a:pt x="435187" y="1518057"/>
                      <a:pt x="377614" y="1482497"/>
                    </a:cubicBezTo>
                    <a:cubicBezTo>
                      <a:pt x="320041" y="1446937"/>
                      <a:pt x="260774" y="1402910"/>
                      <a:pt x="204894" y="1360577"/>
                    </a:cubicBezTo>
                    <a:cubicBezTo>
                      <a:pt x="149014" y="1318244"/>
                      <a:pt x="76201" y="1248817"/>
                      <a:pt x="42334" y="1228497"/>
                    </a:cubicBezTo>
                    <a:cubicBezTo>
                      <a:pt x="8467" y="1208177"/>
                      <a:pt x="-5079" y="1225110"/>
                      <a:pt x="1694" y="1238657"/>
                    </a:cubicBezTo>
                    <a:cubicBezTo>
                      <a:pt x="8467" y="1252204"/>
                      <a:pt x="23707" y="1260670"/>
                      <a:pt x="82974" y="1309777"/>
                    </a:cubicBezTo>
                    <a:cubicBezTo>
                      <a:pt x="142241" y="1358884"/>
                      <a:pt x="270934" y="1477417"/>
                      <a:pt x="357294" y="1533297"/>
                    </a:cubicBezTo>
                    <a:cubicBezTo>
                      <a:pt x="443654" y="1589177"/>
                      <a:pt x="543561" y="1623044"/>
                      <a:pt x="601134" y="1645057"/>
                    </a:cubicBezTo>
                    <a:cubicBezTo>
                      <a:pt x="658707" y="1667070"/>
                      <a:pt x="677334" y="1651830"/>
                      <a:pt x="702734" y="1665377"/>
                    </a:cubicBezTo>
                    <a:cubicBezTo>
                      <a:pt x="728134" y="1678924"/>
                      <a:pt x="734907" y="1707710"/>
                      <a:pt x="753534" y="1726337"/>
                    </a:cubicBezTo>
                    <a:cubicBezTo>
                      <a:pt x="772161" y="1744964"/>
                      <a:pt x="789094" y="1760204"/>
                      <a:pt x="814494" y="1777137"/>
                    </a:cubicBezTo>
                    <a:cubicBezTo>
                      <a:pt x="839894" y="1794070"/>
                      <a:pt x="836507" y="1799150"/>
                      <a:pt x="905934" y="1827937"/>
                    </a:cubicBezTo>
                    <a:cubicBezTo>
                      <a:pt x="975361" y="1856724"/>
                      <a:pt x="1231054" y="1949857"/>
                      <a:pt x="1231054" y="1949857"/>
                    </a:cubicBezTo>
                    <a:cubicBezTo>
                      <a:pt x="1336041" y="1988804"/>
                      <a:pt x="1466427" y="2031137"/>
                      <a:pt x="1535854" y="2061617"/>
                    </a:cubicBezTo>
                    <a:cubicBezTo>
                      <a:pt x="1605281" y="2092097"/>
                      <a:pt x="1659467" y="2125964"/>
                      <a:pt x="1647614" y="2132737"/>
                    </a:cubicBezTo>
                    <a:cubicBezTo>
                      <a:pt x="1635761" y="2139510"/>
                      <a:pt x="1525694" y="2107337"/>
                      <a:pt x="1464734" y="2102257"/>
                    </a:cubicBezTo>
                    <a:cubicBezTo>
                      <a:pt x="1403774" y="2097177"/>
                      <a:pt x="1351281" y="2105644"/>
                      <a:pt x="1281854" y="2102257"/>
                    </a:cubicBezTo>
                    <a:cubicBezTo>
                      <a:pt x="1212427" y="2098870"/>
                      <a:pt x="1127761" y="2097177"/>
                      <a:pt x="1048174" y="2081937"/>
                    </a:cubicBezTo>
                    <a:cubicBezTo>
                      <a:pt x="968587" y="2066697"/>
                      <a:pt x="889001" y="2037910"/>
                      <a:pt x="804334" y="2010817"/>
                    </a:cubicBezTo>
                    <a:cubicBezTo>
                      <a:pt x="719667" y="1983724"/>
                      <a:pt x="589281" y="1936310"/>
                      <a:pt x="540174" y="1919377"/>
                    </a:cubicBezTo>
                    <a:cubicBezTo>
                      <a:pt x="491067" y="1902444"/>
                      <a:pt x="536787" y="1926150"/>
                      <a:pt x="509694" y="1909217"/>
                    </a:cubicBezTo>
                    <a:cubicBezTo>
                      <a:pt x="482601" y="1892284"/>
                      <a:pt x="406401" y="1831324"/>
                      <a:pt x="377614" y="1817777"/>
                    </a:cubicBezTo>
                    <a:cubicBezTo>
                      <a:pt x="348827" y="1804230"/>
                      <a:pt x="321734" y="1805924"/>
                      <a:pt x="336974" y="1827937"/>
                    </a:cubicBezTo>
                    <a:cubicBezTo>
                      <a:pt x="352214" y="1849950"/>
                      <a:pt x="404707" y="1915990"/>
                      <a:pt x="469054" y="1949857"/>
                    </a:cubicBezTo>
                    <a:cubicBezTo>
                      <a:pt x="533401" y="1983724"/>
                      <a:pt x="701041" y="2017590"/>
                      <a:pt x="723054" y="2031137"/>
                    </a:cubicBezTo>
                    <a:cubicBezTo>
                      <a:pt x="745067" y="2044684"/>
                      <a:pt x="643467" y="2032830"/>
                      <a:pt x="601134" y="2031137"/>
                    </a:cubicBezTo>
                    <a:cubicBezTo>
                      <a:pt x="558801" y="2029444"/>
                      <a:pt x="491067" y="2014204"/>
                      <a:pt x="469054" y="2020977"/>
                    </a:cubicBezTo>
                    <a:cubicBezTo>
                      <a:pt x="447041" y="2027750"/>
                      <a:pt x="450427" y="2063310"/>
                      <a:pt x="469054" y="2071777"/>
                    </a:cubicBezTo>
                    <a:cubicBezTo>
                      <a:pt x="487681" y="2080244"/>
                      <a:pt x="580814" y="2071777"/>
                      <a:pt x="580814" y="2071777"/>
                    </a:cubicBezTo>
                    <a:cubicBezTo>
                      <a:pt x="633307" y="2071777"/>
                      <a:pt x="716281" y="2065004"/>
                      <a:pt x="784014" y="2071777"/>
                    </a:cubicBezTo>
                    <a:cubicBezTo>
                      <a:pt x="851747" y="2078550"/>
                      <a:pt x="907627" y="2102257"/>
                      <a:pt x="987214" y="2112417"/>
                    </a:cubicBezTo>
                    <a:cubicBezTo>
                      <a:pt x="1066801" y="2122577"/>
                      <a:pt x="1162942" y="2122305"/>
                      <a:pt x="1261534" y="2132737"/>
                    </a:cubicBezTo>
                    <a:cubicBezTo>
                      <a:pt x="1360126" y="2143169"/>
                      <a:pt x="1499179" y="2146223"/>
                      <a:pt x="1578766" y="2175010"/>
                    </a:cubicBezTo>
                    <a:cubicBezTo>
                      <a:pt x="1658353" y="2203797"/>
                      <a:pt x="1703873" y="2261703"/>
                      <a:pt x="1739054" y="2305457"/>
                    </a:cubicBezTo>
                    <a:cubicBezTo>
                      <a:pt x="1774235" y="2349211"/>
                      <a:pt x="1779694" y="2374884"/>
                      <a:pt x="1789854" y="2437537"/>
                    </a:cubicBezTo>
                    <a:cubicBezTo>
                      <a:pt x="1800014" y="2500190"/>
                      <a:pt x="1801707" y="2598404"/>
                      <a:pt x="1800014" y="2681377"/>
                    </a:cubicBezTo>
                    <a:cubicBezTo>
                      <a:pt x="1798321" y="2764350"/>
                      <a:pt x="1791547" y="2843937"/>
                      <a:pt x="1779694" y="2935377"/>
                    </a:cubicBezTo>
                    <a:cubicBezTo>
                      <a:pt x="1767841" y="3026817"/>
                      <a:pt x="1728894" y="3230017"/>
                      <a:pt x="1728894" y="3230017"/>
                    </a:cubicBezTo>
                    <a:cubicBezTo>
                      <a:pt x="1711961" y="3328230"/>
                      <a:pt x="1695027" y="3421775"/>
                      <a:pt x="1678094" y="3524657"/>
                    </a:cubicBezTo>
                    <a:cubicBezTo>
                      <a:pt x="1661161" y="3627539"/>
                      <a:pt x="1603587" y="3793125"/>
                      <a:pt x="1627294" y="3847312"/>
                    </a:cubicBezTo>
                    <a:cubicBezTo>
                      <a:pt x="1651001" y="3901499"/>
                      <a:pt x="1739054" y="3847673"/>
                      <a:pt x="1820334" y="3849777"/>
                    </a:cubicBezTo>
                    <a:cubicBezTo>
                      <a:pt x="1901614" y="3851881"/>
                      <a:pt x="2039252" y="3861606"/>
                      <a:pt x="2114974" y="3859937"/>
                    </a:cubicBezTo>
                    <a:cubicBezTo>
                      <a:pt x="2190696" y="3858268"/>
                      <a:pt x="2262814" y="3848232"/>
                      <a:pt x="2274667" y="3839765"/>
                    </a:cubicBezTo>
                    <a:cubicBezTo>
                      <a:pt x="2286520" y="3831298"/>
                      <a:pt x="2294318" y="3818944"/>
                      <a:pt x="2287356" y="3742447"/>
                    </a:cubicBezTo>
                    <a:cubicBezTo>
                      <a:pt x="2280394" y="3665950"/>
                      <a:pt x="2238105" y="3593133"/>
                      <a:pt x="2232894" y="3380785"/>
                    </a:cubicBezTo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6350">
                <a:noFill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40" name="자유형 39"/>
              <p:cNvSpPr/>
              <p:nvPr/>
            </p:nvSpPr>
            <p:spPr>
              <a:xfrm>
                <a:off x="6655684" y="2968777"/>
                <a:ext cx="316616" cy="810206"/>
              </a:xfrm>
              <a:custGeom>
                <a:avLst/>
                <a:gdLst>
                  <a:gd name="connsiteX0" fmla="*/ 10886 w 306615"/>
                  <a:gd name="connsiteY0" fmla="*/ 688823 h 779537"/>
                  <a:gd name="connsiteX1" fmla="*/ 21772 w 306615"/>
                  <a:gd name="connsiteY1" fmla="*/ 761394 h 779537"/>
                  <a:gd name="connsiteX2" fmla="*/ 43544 w 306615"/>
                  <a:gd name="connsiteY2" fmla="*/ 772280 h 779537"/>
                  <a:gd name="connsiteX3" fmla="*/ 65315 w 306615"/>
                  <a:gd name="connsiteY3" fmla="*/ 717852 h 779537"/>
                  <a:gd name="connsiteX4" fmla="*/ 116115 w 306615"/>
                  <a:gd name="connsiteY4" fmla="*/ 554566 h 779537"/>
                  <a:gd name="connsiteX5" fmla="*/ 148772 w 306615"/>
                  <a:gd name="connsiteY5" fmla="*/ 384023 h 779537"/>
                  <a:gd name="connsiteX6" fmla="*/ 214086 w 306615"/>
                  <a:gd name="connsiteY6" fmla="*/ 148166 h 779537"/>
                  <a:gd name="connsiteX7" fmla="*/ 293915 w 306615"/>
                  <a:gd name="connsiteY7" fmla="*/ 28423 h 779537"/>
                  <a:gd name="connsiteX8" fmla="*/ 290286 w 306615"/>
                  <a:gd name="connsiteY8" fmla="*/ 6652 h 779537"/>
                  <a:gd name="connsiteX9" fmla="*/ 268515 w 306615"/>
                  <a:gd name="connsiteY9" fmla="*/ 13909 h 779537"/>
                  <a:gd name="connsiteX10" fmla="*/ 214086 w 306615"/>
                  <a:gd name="connsiteY10" fmla="*/ 90109 h 779537"/>
                  <a:gd name="connsiteX11" fmla="*/ 170544 w 306615"/>
                  <a:gd name="connsiteY11" fmla="*/ 195337 h 779537"/>
                  <a:gd name="connsiteX12" fmla="*/ 127001 w 306615"/>
                  <a:gd name="connsiteY12" fmla="*/ 344109 h 779537"/>
                  <a:gd name="connsiteX13" fmla="*/ 87086 w 306615"/>
                  <a:gd name="connsiteY13" fmla="*/ 525537 h 779537"/>
                  <a:gd name="connsiteX14" fmla="*/ 10886 w 306615"/>
                  <a:gd name="connsiteY14" fmla="*/ 688823 h 7795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306615" h="779537">
                    <a:moveTo>
                      <a:pt x="10886" y="688823"/>
                    </a:moveTo>
                    <a:cubicBezTo>
                      <a:pt x="0" y="728132"/>
                      <a:pt x="16329" y="747485"/>
                      <a:pt x="21772" y="761394"/>
                    </a:cubicBezTo>
                    <a:cubicBezTo>
                      <a:pt x="27215" y="775304"/>
                      <a:pt x="36287" y="779537"/>
                      <a:pt x="43544" y="772280"/>
                    </a:cubicBezTo>
                    <a:cubicBezTo>
                      <a:pt x="50801" y="765023"/>
                      <a:pt x="53220" y="754138"/>
                      <a:pt x="65315" y="717852"/>
                    </a:cubicBezTo>
                    <a:cubicBezTo>
                      <a:pt x="77410" y="681566"/>
                      <a:pt x="102206" y="610204"/>
                      <a:pt x="116115" y="554566"/>
                    </a:cubicBezTo>
                    <a:cubicBezTo>
                      <a:pt x="130025" y="498928"/>
                      <a:pt x="132444" y="451756"/>
                      <a:pt x="148772" y="384023"/>
                    </a:cubicBezTo>
                    <a:cubicBezTo>
                      <a:pt x="165100" y="316290"/>
                      <a:pt x="189896" y="207433"/>
                      <a:pt x="214086" y="148166"/>
                    </a:cubicBezTo>
                    <a:cubicBezTo>
                      <a:pt x="238276" y="88899"/>
                      <a:pt x="281215" y="52009"/>
                      <a:pt x="293915" y="28423"/>
                    </a:cubicBezTo>
                    <a:cubicBezTo>
                      <a:pt x="306615" y="4837"/>
                      <a:pt x="294519" y="9071"/>
                      <a:pt x="290286" y="6652"/>
                    </a:cubicBezTo>
                    <a:cubicBezTo>
                      <a:pt x="286053" y="4233"/>
                      <a:pt x="281215" y="0"/>
                      <a:pt x="268515" y="13909"/>
                    </a:cubicBezTo>
                    <a:cubicBezTo>
                      <a:pt x="255815" y="27818"/>
                      <a:pt x="230415" y="59871"/>
                      <a:pt x="214086" y="90109"/>
                    </a:cubicBezTo>
                    <a:cubicBezTo>
                      <a:pt x="197758" y="120347"/>
                      <a:pt x="185058" y="153004"/>
                      <a:pt x="170544" y="195337"/>
                    </a:cubicBezTo>
                    <a:cubicBezTo>
                      <a:pt x="156030" y="237670"/>
                      <a:pt x="140911" y="289076"/>
                      <a:pt x="127001" y="344109"/>
                    </a:cubicBezTo>
                    <a:cubicBezTo>
                      <a:pt x="113091" y="399142"/>
                      <a:pt x="100995" y="473528"/>
                      <a:pt x="87086" y="525537"/>
                    </a:cubicBezTo>
                    <a:cubicBezTo>
                      <a:pt x="73177" y="577546"/>
                      <a:pt x="21772" y="649514"/>
                      <a:pt x="10886" y="688823"/>
                    </a:cubicBezTo>
                    <a:close/>
                  </a:path>
                </a:pathLst>
              </a:custGeom>
              <a:grpFill/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41" name="자유형 40"/>
              <p:cNvSpPr/>
              <p:nvPr/>
            </p:nvSpPr>
            <p:spPr>
              <a:xfrm rot="4200705">
                <a:off x="7895038" y="4360192"/>
                <a:ext cx="306615" cy="779537"/>
              </a:xfrm>
              <a:custGeom>
                <a:avLst/>
                <a:gdLst>
                  <a:gd name="connsiteX0" fmla="*/ 10886 w 306615"/>
                  <a:gd name="connsiteY0" fmla="*/ 688823 h 779537"/>
                  <a:gd name="connsiteX1" fmla="*/ 21772 w 306615"/>
                  <a:gd name="connsiteY1" fmla="*/ 761394 h 779537"/>
                  <a:gd name="connsiteX2" fmla="*/ 43544 w 306615"/>
                  <a:gd name="connsiteY2" fmla="*/ 772280 h 779537"/>
                  <a:gd name="connsiteX3" fmla="*/ 65315 w 306615"/>
                  <a:gd name="connsiteY3" fmla="*/ 717852 h 779537"/>
                  <a:gd name="connsiteX4" fmla="*/ 116115 w 306615"/>
                  <a:gd name="connsiteY4" fmla="*/ 554566 h 779537"/>
                  <a:gd name="connsiteX5" fmla="*/ 148772 w 306615"/>
                  <a:gd name="connsiteY5" fmla="*/ 384023 h 779537"/>
                  <a:gd name="connsiteX6" fmla="*/ 214086 w 306615"/>
                  <a:gd name="connsiteY6" fmla="*/ 148166 h 779537"/>
                  <a:gd name="connsiteX7" fmla="*/ 293915 w 306615"/>
                  <a:gd name="connsiteY7" fmla="*/ 28423 h 779537"/>
                  <a:gd name="connsiteX8" fmla="*/ 290286 w 306615"/>
                  <a:gd name="connsiteY8" fmla="*/ 6652 h 779537"/>
                  <a:gd name="connsiteX9" fmla="*/ 268515 w 306615"/>
                  <a:gd name="connsiteY9" fmla="*/ 13909 h 779537"/>
                  <a:gd name="connsiteX10" fmla="*/ 214086 w 306615"/>
                  <a:gd name="connsiteY10" fmla="*/ 90109 h 779537"/>
                  <a:gd name="connsiteX11" fmla="*/ 170544 w 306615"/>
                  <a:gd name="connsiteY11" fmla="*/ 195337 h 779537"/>
                  <a:gd name="connsiteX12" fmla="*/ 127001 w 306615"/>
                  <a:gd name="connsiteY12" fmla="*/ 344109 h 779537"/>
                  <a:gd name="connsiteX13" fmla="*/ 87086 w 306615"/>
                  <a:gd name="connsiteY13" fmla="*/ 525537 h 779537"/>
                  <a:gd name="connsiteX14" fmla="*/ 10886 w 306615"/>
                  <a:gd name="connsiteY14" fmla="*/ 688823 h 7795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306615" h="779537">
                    <a:moveTo>
                      <a:pt x="10886" y="688823"/>
                    </a:moveTo>
                    <a:cubicBezTo>
                      <a:pt x="0" y="728132"/>
                      <a:pt x="16329" y="747485"/>
                      <a:pt x="21772" y="761394"/>
                    </a:cubicBezTo>
                    <a:cubicBezTo>
                      <a:pt x="27215" y="775304"/>
                      <a:pt x="36287" y="779537"/>
                      <a:pt x="43544" y="772280"/>
                    </a:cubicBezTo>
                    <a:cubicBezTo>
                      <a:pt x="50801" y="765023"/>
                      <a:pt x="53220" y="754138"/>
                      <a:pt x="65315" y="717852"/>
                    </a:cubicBezTo>
                    <a:cubicBezTo>
                      <a:pt x="77410" y="681566"/>
                      <a:pt x="102206" y="610204"/>
                      <a:pt x="116115" y="554566"/>
                    </a:cubicBezTo>
                    <a:cubicBezTo>
                      <a:pt x="130025" y="498928"/>
                      <a:pt x="132444" y="451756"/>
                      <a:pt x="148772" y="384023"/>
                    </a:cubicBezTo>
                    <a:cubicBezTo>
                      <a:pt x="165100" y="316290"/>
                      <a:pt x="189896" y="207433"/>
                      <a:pt x="214086" y="148166"/>
                    </a:cubicBezTo>
                    <a:cubicBezTo>
                      <a:pt x="238276" y="88899"/>
                      <a:pt x="281215" y="52009"/>
                      <a:pt x="293915" y="28423"/>
                    </a:cubicBezTo>
                    <a:cubicBezTo>
                      <a:pt x="306615" y="4837"/>
                      <a:pt x="294519" y="9071"/>
                      <a:pt x="290286" y="6652"/>
                    </a:cubicBezTo>
                    <a:cubicBezTo>
                      <a:pt x="286053" y="4233"/>
                      <a:pt x="281215" y="0"/>
                      <a:pt x="268515" y="13909"/>
                    </a:cubicBezTo>
                    <a:cubicBezTo>
                      <a:pt x="255815" y="27818"/>
                      <a:pt x="230415" y="59871"/>
                      <a:pt x="214086" y="90109"/>
                    </a:cubicBezTo>
                    <a:cubicBezTo>
                      <a:pt x="197758" y="120347"/>
                      <a:pt x="185058" y="153004"/>
                      <a:pt x="170544" y="195337"/>
                    </a:cubicBezTo>
                    <a:cubicBezTo>
                      <a:pt x="156030" y="237670"/>
                      <a:pt x="140911" y="289076"/>
                      <a:pt x="127001" y="344109"/>
                    </a:cubicBezTo>
                    <a:cubicBezTo>
                      <a:pt x="113091" y="399142"/>
                      <a:pt x="100995" y="473528"/>
                      <a:pt x="87086" y="525537"/>
                    </a:cubicBezTo>
                    <a:cubicBezTo>
                      <a:pt x="73177" y="577546"/>
                      <a:pt x="21772" y="649514"/>
                      <a:pt x="10886" y="688823"/>
                    </a:cubicBezTo>
                    <a:close/>
                  </a:path>
                </a:pathLst>
              </a:custGeom>
              <a:grpFill/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</p:grpSp>
        <p:sp>
          <p:nvSpPr>
            <p:cNvPr id="25" name="자유형 24"/>
            <p:cNvSpPr/>
            <p:nvPr/>
          </p:nvSpPr>
          <p:spPr>
            <a:xfrm>
              <a:off x="5389030" y="4103207"/>
              <a:ext cx="144016" cy="144016"/>
            </a:xfrm>
            <a:custGeom>
              <a:avLst/>
              <a:gdLst>
                <a:gd name="connsiteX0" fmla="*/ 108857 w 117822"/>
                <a:gd name="connsiteY0" fmla="*/ 15368 h 113979"/>
                <a:gd name="connsiteX1" fmla="*/ 24333 w 117822"/>
                <a:gd name="connsiteY1" fmla="*/ 15368 h 113979"/>
                <a:gd name="connsiteX2" fmla="*/ 8965 w 117822"/>
                <a:gd name="connsiteY2" fmla="*/ 92208 h 113979"/>
                <a:gd name="connsiteX3" fmla="*/ 78121 w 117822"/>
                <a:gd name="connsiteY3" fmla="*/ 107576 h 113979"/>
                <a:gd name="connsiteX4" fmla="*/ 108857 w 117822"/>
                <a:gd name="connsiteY4" fmla="*/ 15368 h 113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7822" h="113979">
                  <a:moveTo>
                    <a:pt x="108857" y="15368"/>
                  </a:moveTo>
                  <a:cubicBezTo>
                    <a:pt x="99892" y="0"/>
                    <a:pt x="40982" y="2561"/>
                    <a:pt x="24333" y="15368"/>
                  </a:cubicBezTo>
                  <a:cubicBezTo>
                    <a:pt x="7684" y="28175"/>
                    <a:pt x="0" y="76840"/>
                    <a:pt x="8965" y="92208"/>
                  </a:cubicBezTo>
                  <a:cubicBezTo>
                    <a:pt x="17930" y="107576"/>
                    <a:pt x="60192" y="113979"/>
                    <a:pt x="78121" y="107576"/>
                  </a:cubicBezTo>
                  <a:cubicBezTo>
                    <a:pt x="96050" y="101173"/>
                    <a:pt x="117822" y="30736"/>
                    <a:pt x="108857" y="15368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0"/>
            </a:p>
          </p:txBody>
        </p:sp>
        <p:sp>
          <p:nvSpPr>
            <p:cNvPr id="26" name="자유형 25"/>
            <p:cNvSpPr/>
            <p:nvPr/>
          </p:nvSpPr>
          <p:spPr>
            <a:xfrm rot="6659760">
              <a:off x="5309421" y="4922457"/>
              <a:ext cx="108012" cy="108012"/>
            </a:xfrm>
            <a:custGeom>
              <a:avLst/>
              <a:gdLst>
                <a:gd name="connsiteX0" fmla="*/ 108857 w 117822"/>
                <a:gd name="connsiteY0" fmla="*/ 15368 h 113979"/>
                <a:gd name="connsiteX1" fmla="*/ 24333 w 117822"/>
                <a:gd name="connsiteY1" fmla="*/ 15368 h 113979"/>
                <a:gd name="connsiteX2" fmla="*/ 8965 w 117822"/>
                <a:gd name="connsiteY2" fmla="*/ 92208 h 113979"/>
                <a:gd name="connsiteX3" fmla="*/ 78121 w 117822"/>
                <a:gd name="connsiteY3" fmla="*/ 107576 h 113979"/>
                <a:gd name="connsiteX4" fmla="*/ 108857 w 117822"/>
                <a:gd name="connsiteY4" fmla="*/ 15368 h 113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7822" h="113979">
                  <a:moveTo>
                    <a:pt x="108857" y="15368"/>
                  </a:moveTo>
                  <a:cubicBezTo>
                    <a:pt x="99892" y="0"/>
                    <a:pt x="40982" y="2561"/>
                    <a:pt x="24333" y="15368"/>
                  </a:cubicBezTo>
                  <a:cubicBezTo>
                    <a:pt x="7684" y="28175"/>
                    <a:pt x="0" y="76840"/>
                    <a:pt x="8965" y="92208"/>
                  </a:cubicBezTo>
                  <a:cubicBezTo>
                    <a:pt x="17930" y="107576"/>
                    <a:pt x="60192" y="113979"/>
                    <a:pt x="78121" y="107576"/>
                  </a:cubicBezTo>
                  <a:cubicBezTo>
                    <a:pt x="96050" y="101173"/>
                    <a:pt x="117822" y="30736"/>
                    <a:pt x="108857" y="15368"/>
                  </a:cubicBez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0"/>
            </a:p>
          </p:txBody>
        </p:sp>
        <p:sp>
          <p:nvSpPr>
            <p:cNvPr id="27" name="자유형 26"/>
            <p:cNvSpPr/>
            <p:nvPr/>
          </p:nvSpPr>
          <p:spPr>
            <a:xfrm>
              <a:off x="5647765" y="3104350"/>
              <a:ext cx="167767" cy="153681"/>
            </a:xfrm>
            <a:custGeom>
              <a:avLst/>
              <a:gdLst>
                <a:gd name="connsiteX0" fmla="*/ 76840 w 167767"/>
                <a:gd name="connsiteY0" fmla="*/ 145997 h 153681"/>
                <a:gd name="connsiteX1" fmla="*/ 153680 w 167767"/>
                <a:gd name="connsiteY1" fmla="*/ 122945 h 153681"/>
                <a:gd name="connsiteX2" fmla="*/ 153680 w 167767"/>
                <a:gd name="connsiteY2" fmla="*/ 30736 h 153681"/>
                <a:gd name="connsiteX3" fmla="*/ 69156 w 167767"/>
                <a:gd name="connsiteY3" fmla="*/ 7684 h 153681"/>
                <a:gd name="connsiteX4" fmla="*/ 0 w 167767"/>
                <a:gd name="connsiteY4" fmla="*/ 76841 h 153681"/>
                <a:gd name="connsiteX5" fmla="*/ 76840 w 167767"/>
                <a:gd name="connsiteY5" fmla="*/ 145997 h 1536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67767" h="153681">
                  <a:moveTo>
                    <a:pt x="76840" y="145997"/>
                  </a:moveTo>
                  <a:cubicBezTo>
                    <a:pt x="102453" y="153681"/>
                    <a:pt x="140873" y="142155"/>
                    <a:pt x="153680" y="122945"/>
                  </a:cubicBezTo>
                  <a:cubicBezTo>
                    <a:pt x="166487" y="103735"/>
                    <a:pt x="167767" y="49946"/>
                    <a:pt x="153680" y="30736"/>
                  </a:cubicBezTo>
                  <a:cubicBezTo>
                    <a:pt x="139593" y="11526"/>
                    <a:pt x="94769" y="0"/>
                    <a:pt x="69156" y="7684"/>
                  </a:cubicBezTo>
                  <a:cubicBezTo>
                    <a:pt x="43543" y="15368"/>
                    <a:pt x="0" y="52508"/>
                    <a:pt x="0" y="76841"/>
                  </a:cubicBezTo>
                  <a:cubicBezTo>
                    <a:pt x="0" y="101174"/>
                    <a:pt x="51227" y="138313"/>
                    <a:pt x="76840" y="145997"/>
                  </a:cubicBez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0"/>
            </a:p>
          </p:txBody>
        </p:sp>
        <p:sp>
          <p:nvSpPr>
            <p:cNvPr id="28" name="자유형 27"/>
            <p:cNvSpPr/>
            <p:nvPr/>
          </p:nvSpPr>
          <p:spPr>
            <a:xfrm>
              <a:off x="6588224" y="2564904"/>
              <a:ext cx="197260" cy="209800"/>
            </a:xfrm>
            <a:custGeom>
              <a:avLst/>
              <a:gdLst>
                <a:gd name="connsiteX0" fmla="*/ 55069 w 142155"/>
                <a:gd name="connsiteY0" fmla="*/ 1281 h 161365"/>
                <a:gd name="connsiteX1" fmla="*/ 8965 w 142155"/>
                <a:gd name="connsiteY1" fmla="*/ 39701 h 161365"/>
                <a:gd name="connsiteX2" fmla="*/ 16649 w 142155"/>
                <a:gd name="connsiteY2" fmla="*/ 147278 h 161365"/>
                <a:gd name="connsiteX3" fmla="*/ 108857 w 142155"/>
                <a:gd name="connsiteY3" fmla="*/ 124226 h 161365"/>
                <a:gd name="connsiteX4" fmla="*/ 139594 w 142155"/>
                <a:gd name="connsiteY4" fmla="*/ 47385 h 161365"/>
                <a:gd name="connsiteX5" fmla="*/ 55069 w 142155"/>
                <a:gd name="connsiteY5" fmla="*/ 1281 h 1613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2155" h="161365">
                  <a:moveTo>
                    <a:pt x="55069" y="1281"/>
                  </a:moveTo>
                  <a:cubicBezTo>
                    <a:pt x="33298" y="0"/>
                    <a:pt x="15368" y="15368"/>
                    <a:pt x="8965" y="39701"/>
                  </a:cubicBezTo>
                  <a:cubicBezTo>
                    <a:pt x="2562" y="64034"/>
                    <a:pt x="0" y="133191"/>
                    <a:pt x="16649" y="147278"/>
                  </a:cubicBezTo>
                  <a:cubicBezTo>
                    <a:pt x="33298" y="161365"/>
                    <a:pt x="88366" y="140875"/>
                    <a:pt x="108857" y="124226"/>
                  </a:cubicBezTo>
                  <a:cubicBezTo>
                    <a:pt x="129348" y="107577"/>
                    <a:pt x="142155" y="70437"/>
                    <a:pt x="139594" y="47385"/>
                  </a:cubicBezTo>
                  <a:cubicBezTo>
                    <a:pt x="137033" y="24333"/>
                    <a:pt x="76840" y="2562"/>
                    <a:pt x="55069" y="1281"/>
                  </a:cubicBez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0"/>
            </a:p>
          </p:txBody>
        </p:sp>
        <p:sp>
          <p:nvSpPr>
            <p:cNvPr id="29" name="자유형 28"/>
            <p:cNvSpPr/>
            <p:nvPr/>
          </p:nvSpPr>
          <p:spPr>
            <a:xfrm>
              <a:off x="7727231" y="4243592"/>
              <a:ext cx="144016" cy="144016"/>
            </a:xfrm>
            <a:custGeom>
              <a:avLst/>
              <a:gdLst>
                <a:gd name="connsiteX0" fmla="*/ 55069 w 142155"/>
                <a:gd name="connsiteY0" fmla="*/ 1281 h 161365"/>
                <a:gd name="connsiteX1" fmla="*/ 8965 w 142155"/>
                <a:gd name="connsiteY1" fmla="*/ 39701 h 161365"/>
                <a:gd name="connsiteX2" fmla="*/ 16649 w 142155"/>
                <a:gd name="connsiteY2" fmla="*/ 147278 h 161365"/>
                <a:gd name="connsiteX3" fmla="*/ 108857 w 142155"/>
                <a:gd name="connsiteY3" fmla="*/ 124226 h 161365"/>
                <a:gd name="connsiteX4" fmla="*/ 139594 w 142155"/>
                <a:gd name="connsiteY4" fmla="*/ 47385 h 161365"/>
                <a:gd name="connsiteX5" fmla="*/ 55069 w 142155"/>
                <a:gd name="connsiteY5" fmla="*/ 1281 h 1613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2155" h="161365">
                  <a:moveTo>
                    <a:pt x="55069" y="1281"/>
                  </a:moveTo>
                  <a:cubicBezTo>
                    <a:pt x="33298" y="0"/>
                    <a:pt x="15368" y="15368"/>
                    <a:pt x="8965" y="39701"/>
                  </a:cubicBezTo>
                  <a:cubicBezTo>
                    <a:pt x="2562" y="64034"/>
                    <a:pt x="0" y="133191"/>
                    <a:pt x="16649" y="147278"/>
                  </a:cubicBezTo>
                  <a:cubicBezTo>
                    <a:pt x="33298" y="161365"/>
                    <a:pt x="88366" y="140875"/>
                    <a:pt x="108857" y="124226"/>
                  </a:cubicBezTo>
                  <a:cubicBezTo>
                    <a:pt x="129348" y="107577"/>
                    <a:pt x="142155" y="70437"/>
                    <a:pt x="139594" y="47385"/>
                  </a:cubicBezTo>
                  <a:cubicBezTo>
                    <a:pt x="137033" y="24333"/>
                    <a:pt x="76840" y="2562"/>
                    <a:pt x="55069" y="1281"/>
                  </a:cubicBez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0"/>
            </a:p>
          </p:txBody>
        </p:sp>
        <p:sp>
          <p:nvSpPr>
            <p:cNvPr id="30" name="자유형 29"/>
            <p:cNvSpPr/>
            <p:nvPr/>
          </p:nvSpPr>
          <p:spPr>
            <a:xfrm>
              <a:off x="7470060" y="2752647"/>
              <a:ext cx="216024" cy="216024"/>
            </a:xfrm>
            <a:custGeom>
              <a:avLst/>
              <a:gdLst>
                <a:gd name="connsiteX0" fmla="*/ 108857 w 117822"/>
                <a:gd name="connsiteY0" fmla="*/ 15368 h 113979"/>
                <a:gd name="connsiteX1" fmla="*/ 24333 w 117822"/>
                <a:gd name="connsiteY1" fmla="*/ 15368 h 113979"/>
                <a:gd name="connsiteX2" fmla="*/ 8965 w 117822"/>
                <a:gd name="connsiteY2" fmla="*/ 92208 h 113979"/>
                <a:gd name="connsiteX3" fmla="*/ 78121 w 117822"/>
                <a:gd name="connsiteY3" fmla="*/ 107576 h 113979"/>
                <a:gd name="connsiteX4" fmla="*/ 108857 w 117822"/>
                <a:gd name="connsiteY4" fmla="*/ 15368 h 113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7822" h="113979">
                  <a:moveTo>
                    <a:pt x="108857" y="15368"/>
                  </a:moveTo>
                  <a:cubicBezTo>
                    <a:pt x="99892" y="0"/>
                    <a:pt x="40982" y="2561"/>
                    <a:pt x="24333" y="15368"/>
                  </a:cubicBezTo>
                  <a:cubicBezTo>
                    <a:pt x="7684" y="28175"/>
                    <a:pt x="0" y="76840"/>
                    <a:pt x="8965" y="92208"/>
                  </a:cubicBezTo>
                  <a:cubicBezTo>
                    <a:pt x="17930" y="107576"/>
                    <a:pt x="60192" y="113979"/>
                    <a:pt x="78121" y="107576"/>
                  </a:cubicBezTo>
                  <a:cubicBezTo>
                    <a:pt x="96050" y="101173"/>
                    <a:pt x="117822" y="30736"/>
                    <a:pt x="108857" y="15368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0"/>
            </a:p>
          </p:txBody>
        </p:sp>
        <p:sp>
          <p:nvSpPr>
            <p:cNvPr id="31" name="자유형 30"/>
            <p:cNvSpPr/>
            <p:nvPr/>
          </p:nvSpPr>
          <p:spPr>
            <a:xfrm rot="6659760">
              <a:off x="6094538" y="3728736"/>
              <a:ext cx="324037" cy="324036"/>
            </a:xfrm>
            <a:custGeom>
              <a:avLst/>
              <a:gdLst>
                <a:gd name="connsiteX0" fmla="*/ 108857 w 117822"/>
                <a:gd name="connsiteY0" fmla="*/ 15368 h 113979"/>
                <a:gd name="connsiteX1" fmla="*/ 24333 w 117822"/>
                <a:gd name="connsiteY1" fmla="*/ 15368 h 113979"/>
                <a:gd name="connsiteX2" fmla="*/ 8965 w 117822"/>
                <a:gd name="connsiteY2" fmla="*/ 92208 h 113979"/>
                <a:gd name="connsiteX3" fmla="*/ 78121 w 117822"/>
                <a:gd name="connsiteY3" fmla="*/ 107576 h 113979"/>
                <a:gd name="connsiteX4" fmla="*/ 108857 w 117822"/>
                <a:gd name="connsiteY4" fmla="*/ 15368 h 113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7822" h="113979">
                  <a:moveTo>
                    <a:pt x="108857" y="15368"/>
                  </a:moveTo>
                  <a:cubicBezTo>
                    <a:pt x="99892" y="0"/>
                    <a:pt x="40982" y="2561"/>
                    <a:pt x="24333" y="15368"/>
                  </a:cubicBezTo>
                  <a:cubicBezTo>
                    <a:pt x="7684" y="28175"/>
                    <a:pt x="0" y="76840"/>
                    <a:pt x="8965" y="92208"/>
                  </a:cubicBezTo>
                  <a:cubicBezTo>
                    <a:pt x="17930" y="107576"/>
                    <a:pt x="60192" y="113979"/>
                    <a:pt x="78121" y="107576"/>
                  </a:cubicBezTo>
                  <a:cubicBezTo>
                    <a:pt x="96050" y="101173"/>
                    <a:pt x="117822" y="30736"/>
                    <a:pt x="108857" y="15368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0"/>
            </a:p>
          </p:txBody>
        </p:sp>
        <p:sp>
          <p:nvSpPr>
            <p:cNvPr id="32" name="자유형 31"/>
            <p:cNvSpPr/>
            <p:nvPr/>
          </p:nvSpPr>
          <p:spPr>
            <a:xfrm rot="19642681">
              <a:off x="6869993" y="2888188"/>
              <a:ext cx="251651" cy="230522"/>
            </a:xfrm>
            <a:custGeom>
              <a:avLst/>
              <a:gdLst>
                <a:gd name="connsiteX0" fmla="*/ 76840 w 167767"/>
                <a:gd name="connsiteY0" fmla="*/ 145997 h 153681"/>
                <a:gd name="connsiteX1" fmla="*/ 153680 w 167767"/>
                <a:gd name="connsiteY1" fmla="*/ 122945 h 153681"/>
                <a:gd name="connsiteX2" fmla="*/ 153680 w 167767"/>
                <a:gd name="connsiteY2" fmla="*/ 30736 h 153681"/>
                <a:gd name="connsiteX3" fmla="*/ 69156 w 167767"/>
                <a:gd name="connsiteY3" fmla="*/ 7684 h 153681"/>
                <a:gd name="connsiteX4" fmla="*/ 0 w 167767"/>
                <a:gd name="connsiteY4" fmla="*/ 76841 h 153681"/>
                <a:gd name="connsiteX5" fmla="*/ 76840 w 167767"/>
                <a:gd name="connsiteY5" fmla="*/ 145997 h 1536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67767" h="153681">
                  <a:moveTo>
                    <a:pt x="76840" y="145997"/>
                  </a:moveTo>
                  <a:cubicBezTo>
                    <a:pt x="102453" y="153681"/>
                    <a:pt x="140873" y="142155"/>
                    <a:pt x="153680" y="122945"/>
                  </a:cubicBezTo>
                  <a:cubicBezTo>
                    <a:pt x="166487" y="103735"/>
                    <a:pt x="167767" y="49946"/>
                    <a:pt x="153680" y="30736"/>
                  </a:cubicBezTo>
                  <a:cubicBezTo>
                    <a:pt x="139593" y="11526"/>
                    <a:pt x="94769" y="0"/>
                    <a:pt x="69156" y="7684"/>
                  </a:cubicBezTo>
                  <a:cubicBezTo>
                    <a:pt x="43543" y="15368"/>
                    <a:pt x="0" y="52508"/>
                    <a:pt x="0" y="76841"/>
                  </a:cubicBezTo>
                  <a:cubicBezTo>
                    <a:pt x="0" y="101174"/>
                    <a:pt x="51227" y="138313"/>
                    <a:pt x="76840" y="145997"/>
                  </a:cubicBez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0"/>
            </a:p>
          </p:txBody>
        </p:sp>
        <p:sp>
          <p:nvSpPr>
            <p:cNvPr id="33" name="자유형 32"/>
            <p:cNvSpPr/>
            <p:nvPr/>
          </p:nvSpPr>
          <p:spPr>
            <a:xfrm>
              <a:off x="7476229" y="3761121"/>
              <a:ext cx="217085" cy="196568"/>
            </a:xfrm>
            <a:custGeom>
              <a:avLst/>
              <a:gdLst>
                <a:gd name="connsiteX0" fmla="*/ 55069 w 142155"/>
                <a:gd name="connsiteY0" fmla="*/ 1281 h 161365"/>
                <a:gd name="connsiteX1" fmla="*/ 8965 w 142155"/>
                <a:gd name="connsiteY1" fmla="*/ 39701 h 161365"/>
                <a:gd name="connsiteX2" fmla="*/ 16649 w 142155"/>
                <a:gd name="connsiteY2" fmla="*/ 147278 h 161365"/>
                <a:gd name="connsiteX3" fmla="*/ 108857 w 142155"/>
                <a:gd name="connsiteY3" fmla="*/ 124226 h 161365"/>
                <a:gd name="connsiteX4" fmla="*/ 139594 w 142155"/>
                <a:gd name="connsiteY4" fmla="*/ 47385 h 161365"/>
                <a:gd name="connsiteX5" fmla="*/ 55069 w 142155"/>
                <a:gd name="connsiteY5" fmla="*/ 1281 h 1613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2155" h="161365">
                  <a:moveTo>
                    <a:pt x="55069" y="1281"/>
                  </a:moveTo>
                  <a:cubicBezTo>
                    <a:pt x="33298" y="0"/>
                    <a:pt x="15368" y="15368"/>
                    <a:pt x="8965" y="39701"/>
                  </a:cubicBezTo>
                  <a:cubicBezTo>
                    <a:pt x="2562" y="64034"/>
                    <a:pt x="0" y="133191"/>
                    <a:pt x="16649" y="147278"/>
                  </a:cubicBezTo>
                  <a:cubicBezTo>
                    <a:pt x="33298" y="161365"/>
                    <a:pt x="88366" y="140875"/>
                    <a:pt x="108857" y="124226"/>
                  </a:cubicBezTo>
                  <a:cubicBezTo>
                    <a:pt x="129348" y="107577"/>
                    <a:pt x="142155" y="70437"/>
                    <a:pt x="139594" y="47385"/>
                  </a:cubicBezTo>
                  <a:cubicBezTo>
                    <a:pt x="137033" y="24333"/>
                    <a:pt x="76840" y="2562"/>
                    <a:pt x="55069" y="1281"/>
                  </a:cubicBez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0"/>
            </a:p>
          </p:txBody>
        </p:sp>
        <p:sp>
          <p:nvSpPr>
            <p:cNvPr id="34" name="자유형 33"/>
            <p:cNvSpPr/>
            <p:nvPr/>
          </p:nvSpPr>
          <p:spPr>
            <a:xfrm>
              <a:off x="8241574" y="4153232"/>
              <a:ext cx="216024" cy="216024"/>
            </a:xfrm>
            <a:custGeom>
              <a:avLst/>
              <a:gdLst>
                <a:gd name="connsiteX0" fmla="*/ 55069 w 142155"/>
                <a:gd name="connsiteY0" fmla="*/ 1281 h 161365"/>
                <a:gd name="connsiteX1" fmla="*/ 8965 w 142155"/>
                <a:gd name="connsiteY1" fmla="*/ 39701 h 161365"/>
                <a:gd name="connsiteX2" fmla="*/ 16649 w 142155"/>
                <a:gd name="connsiteY2" fmla="*/ 147278 h 161365"/>
                <a:gd name="connsiteX3" fmla="*/ 108857 w 142155"/>
                <a:gd name="connsiteY3" fmla="*/ 124226 h 161365"/>
                <a:gd name="connsiteX4" fmla="*/ 139594 w 142155"/>
                <a:gd name="connsiteY4" fmla="*/ 47385 h 161365"/>
                <a:gd name="connsiteX5" fmla="*/ 55069 w 142155"/>
                <a:gd name="connsiteY5" fmla="*/ 1281 h 1613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2155" h="161365">
                  <a:moveTo>
                    <a:pt x="55069" y="1281"/>
                  </a:moveTo>
                  <a:cubicBezTo>
                    <a:pt x="33298" y="0"/>
                    <a:pt x="15368" y="15368"/>
                    <a:pt x="8965" y="39701"/>
                  </a:cubicBezTo>
                  <a:cubicBezTo>
                    <a:pt x="2562" y="64034"/>
                    <a:pt x="0" y="133191"/>
                    <a:pt x="16649" y="147278"/>
                  </a:cubicBezTo>
                  <a:cubicBezTo>
                    <a:pt x="33298" y="161365"/>
                    <a:pt x="88366" y="140875"/>
                    <a:pt x="108857" y="124226"/>
                  </a:cubicBezTo>
                  <a:cubicBezTo>
                    <a:pt x="129348" y="107577"/>
                    <a:pt x="142155" y="70437"/>
                    <a:pt x="139594" y="47385"/>
                  </a:cubicBezTo>
                  <a:cubicBezTo>
                    <a:pt x="137033" y="24333"/>
                    <a:pt x="76840" y="2562"/>
                    <a:pt x="55069" y="1281"/>
                  </a:cubicBezTo>
                  <a:close/>
                </a:path>
              </a:pathLst>
            </a:cu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0"/>
            </a:p>
          </p:txBody>
        </p:sp>
        <p:sp>
          <p:nvSpPr>
            <p:cNvPr id="35" name="자유형 34"/>
            <p:cNvSpPr/>
            <p:nvPr/>
          </p:nvSpPr>
          <p:spPr>
            <a:xfrm>
              <a:off x="7588170" y="3356001"/>
              <a:ext cx="105144" cy="117165"/>
            </a:xfrm>
            <a:custGeom>
              <a:avLst/>
              <a:gdLst>
                <a:gd name="connsiteX0" fmla="*/ 108857 w 117822"/>
                <a:gd name="connsiteY0" fmla="*/ 15368 h 113979"/>
                <a:gd name="connsiteX1" fmla="*/ 24333 w 117822"/>
                <a:gd name="connsiteY1" fmla="*/ 15368 h 113979"/>
                <a:gd name="connsiteX2" fmla="*/ 8965 w 117822"/>
                <a:gd name="connsiteY2" fmla="*/ 92208 h 113979"/>
                <a:gd name="connsiteX3" fmla="*/ 78121 w 117822"/>
                <a:gd name="connsiteY3" fmla="*/ 107576 h 113979"/>
                <a:gd name="connsiteX4" fmla="*/ 108857 w 117822"/>
                <a:gd name="connsiteY4" fmla="*/ 15368 h 113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7822" h="113979">
                  <a:moveTo>
                    <a:pt x="108857" y="15368"/>
                  </a:moveTo>
                  <a:cubicBezTo>
                    <a:pt x="99892" y="0"/>
                    <a:pt x="40982" y="2561"/>
                    <a:pt x="24333" y="15368"/>
                  </a:cubicBezTo>
                  <a:cubicBezTo>
                    <a:pt x="7684" y="28175"/>
                    <a:pt x="0" y="76840"/>
                    <a:pt x="8965" y="92208"/>
                  </a:cubicBezTo>
                  <a:cubicBezTo>
                    <a:pt x="17930" y="107576"/>
                    <a:pt x="60192" y="113979"/>
                    <a:pt x="78121" y="107576"/>
                  </a:cubicBezTo>
                  <a:cubicBezTo>
                    <a:pt x="96050" y="101173"/>
                    <a:pt x="117822" y="30736"/>
                    <a:pt x="108857" y="15368"/>
                  </a:cubicBez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0"/>
            </a:p>
          </p:txBody>
        </p:sp>
        <p:sp>
          <p:nvSpPr>
            <p:cNvPr id="36" name="자유형 35"/>
            <p:cNvSpPr/>
            <p:nvPr/>
          </p:nvSpPr>
          <p:spPr>
            <a:xfrm>
              <a:off x="5626997" y="3520710"/>
              <a:ext cx="122484" cy="125028"/>
            </a:xfrm>
            <a:custGeom>
              <a:avLst/>
              <a:gdLst>
                <a:gd name="connsiteX0" fmla="*/ 76840 w 167767"/>
                <a:gd name="connsiteY0" fmla="*/ 145997 h 153681"/>
                <a:gd name="connsiteX1" fmla="*/ 153680 w 167767"/>
                <a:gd name="connsiteY1" fmla="*/ 122945 h 153681"/>
                <a:gd name="connsiteX2" fmla="*/ 153680 w 167767"/>
                <a:gd name="connsiteY2" fmla="*/ 30736 h 153681"/>
                <a:gd name="connsiteX3" fmla="*/ 69156 w 167767"/>
                <a:gd name="connsiteY3" fmla="*/ 7684 h 153681"/>
                <a:gd name="connsiteX4" fmla="*/ 0 w 167767"/>
                <a:gd name="connsiteY4" fmla="*/ 76841 h 153681"/>
                <a:gd name="connsiteX5" fmla="*/ 76840 w 167767"/>
                <a:gd name="connsiteY5" fmla="*/ 145997 h 1536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67767" h="153681">
                  <a:moveTo>
                    <a:pt x="76840" y="145997"/>
                  </a:moveTo>
                  <a:cubicBezTo>
                    <a:pt x="102453" y="153681"/>
                    <a:pt x="140873" y="142155"/>
                    <a:pt x="153680" y="122945"/>
                  </a:cubicBezTo>
                  <a:cubicBezTo>
                    <a:pt x="166487" y="103735"/>
                    <a:pt x="167767" y="49946"/>
                    <a:pt x="153680" y="30736"/>
                  </a:cubicBezTo>
                  <a:cubicBezTo>
                    <a:pt x="139593" y="11526"/>
                    <a:pt x="94769" y="0"/>
                    <a:pt x="69156" y="7684"/>
                  </a:cubicBezTo>
                  <a:cubicBezTo>
                    <a:pt x="43543" y="15368"/>
                    <a:pt x="0" y="52508"/>
                    <a:pt x="0" y="76841"/>
                  </a:cubicBezTo>
                  <a:cubicBezTo>
                    <a:pt x="0" y="101174"/>
                    <a:pt x="51227" y="138313"/>
                    <a:pt x="76840" y="145997"/>
                  </a:cubicBez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0"/>
            </a:p>
          </p:txBody>
        </p:sp>
        <p:sp>
          <p:nvSpPr>
            <p:cNvPr id="37" name="자유형 36"/>
            <p:cNvSpPr/>
            <p:nvPr/>
          </p:nvSpPr>
          <p:spPr>
            <a:xfrm>
              <a:off x="5498411" y="4469492"/>
              <a:ext cx="144016" cy="170684"/>
            </a:xfrm>
            <a:custGeom>
              <a:avLst/>
              <a:gdLst>
                <a:gd name="connsiteX0" fmla="*/ 55069 w 142155"/>
                <a:gd name="connsiteY0" fmla="*/ 1281 h 161365"/>
                <a:gd name="connsiteX1" fmla="*/ 8965 w 142155"/>
                <a:gd name="connsiteY1" fmla="*/ 39701 h 161365"/>
                <a:gd name="connsiteX2" fmla="*/ 16649 w 142155"/>
                <a:gd name="connsiteY2" fmla="*/ 147278 h 161365"/>
                <a:gd name="connsiteX3" fmla="*/ 108857 w 142155"/>
                <a:gd name="connsiteY3" fmla="*/ 124226 h 161365"/>
                <a:gd name="connsiteX4" fmla="*/ 139594 w 142155"/>
                <a:gd name="connsiteY4" fmla="*/ 47385 h 161365"/>
                <a:gd name="connsiteX5" fmla="*/ 55069 w 142155"/>
                <a:gd name="connsiteY5" fmla="*/ 1281 h 1613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2155" h="161365">
                  <a:moveTo>
                    <a:pt x="55069" y="1281"/>
                  </a:moveTo>
                  <a:cubicBezTo>
                    <a:pt x="33298" y="0"/>
                    <a:pt x="15368" y="15368"/>
                    <a:pt x="8965" y="39701"/>
                  </a:cubicBezTo>
                  <a:cubicBezTo>
                    <a:pt x="2562" y="64034"/>
                    <a:pt x="0" y="133191"/>
                    <a:pt x="16649" y="147278"/>
                  </a:cubicBezTo>
                  <a:cubicBezTo>
                    <a:pt x="33298" y="161365"/>
                    <a:pt x="88366" y="140875"/>
                    <a:pt x="108857" y="124226"/>
                  </a:cubicBezTo>
                  <a:cubicBezTo>
                    <a:pt x="129348" y="107577"/>
                    <a:pt x="142155" y="70437"/>
                    <a:pt x="139594" y="47385"/>
                  </a:cubicBezTo>
                  <a:cubicBezTo>
                    <a:pt x="137033" y="24333"/>
                    <a:pt x="76840" y="2562"/>
                    <a:pt x="55069" y="1281"/>
                  </a:cubicBez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0"/>
            </a:p>
          </p:txBody>
        </p:sp>
        <p:sp>
          <p:nvSpPr>
            <p:cNvPr id="38" name="자유형 37"/>
            <p:cNvSpPr/>
            <p:nvPr/>
          </p:nvSpPr>
          <p:spPr>
            <a:xfrm>
              <a:off x="7040126" y="3517281"/>
              <a:ext cx="105144" cy="117165"/>
            </a:xfrm>
            <a:custGeom>
              <a:avLst/>
              <a:gdLst>
                <a:gd name="connsiteX0" fmla="*/ 55069 w 142155"/>
                <a:gd name="connsiteY0" fmla="*/ 1281 h 161365"/>
                <a:gd name="connsiteX1" fmla="*/ 8965 w 142155"/>
                <a:gd name="connsiteY1" fmla="*/ 39701 h 161365"/>
                <a:gd name="connsiteX2" fmla="*/ 16649 w 142155"/>
                <a:gd name="connsiteY2" fmla="*/ 147278 h 161365"/>
                <a:gd name="connsiteX3" fmla="*/ 108857 w 142155"/>
                <a:gd name="connsiteY3" fmla="*/ 124226 h 161365"/>
                <a:gd name="connsiteX4" fmla="*/ 139594 w 142155"/>
                <a:gd name="connsiteY4" fmla="*/ 47385 h 161365"/>
                <a:gd name="connsiteX5" fmla="*/ 55069 w 142155"/>
                <a:gd name="connsiteY5" fmla="*/ 1281 h 1613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2155" h="161365">
                  <a:moveTo>
                    <a:pt x="55069" y="1281"/>
                  </a:moveTo>
                  <a:cubicBezTo>
                    <a:pt x="33298" y="0"/>
                    <a:pt x="15368" y="15368"/>
                    <a:pt x="8965" y="39701"/>
                  </a:cubicBezTo>
                  <a:cubicBezTo>
                    <a:pt x="2562" y="64034"/>
                    <a:pt x="0" y="133191"/>
                    <a:pt x="16649" y="147278"/>
                  </a:cubicBezTo>
                  <a:cubicBezTo>
                    <a:pt x="33298" y="161365"/>
                    <a:pt x="88366" y="140875"/>
                    <a:pt x="108857" y="124226"/>
                  </a:cubicBezTo>
                  <a:cubicBezTo>
                    <a:pt x="129348" y="107577"/>
                    <a:pt x="142155" y="70437"/>
                    <a:pt x="139594" y="47385"/>
                  </a:cubicBezTo>
                  <a:cubicBezTo>
                    <a:pt x="137033" y="24333"/>
                    <a:pt x="76840" y="2562"/>
                    <a:pt x="55069" y="128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0"/>
            </a:p>
          </p:txBody>
        </p:sp>
      </p:grpSp>
      <p:pic>
        <p:nvPicPr>
          <p:cNvPr id="2" name="그림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020235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그룹 3"/>
          <p:cNvGrpSpPr/>
          <p:nvPr/>
        </p:nvGrpSpPr>
        <p:grpSpPr>
          <a:xfrm>
            <a:off x="4499992" y="1700808"/>
            <a:ext cx="4806534" cy="5231609"/>
            <a:chOff x="4865111" y="2564904"/>
            <a:chExt cx="3592487" cy="4383662"/>
          </a:xfrm>
          <a:solidFill>
            <a:schemeClr val="bg1">
              <a:lumMod val="95000"/>
            </a:schemeClr>
          </a:solidFill>
        </p:grpSpPr>
        <p:grpSp>
          <p:nvGrpSpPr>
            <p:cNvPr id="24" name="그룹 67"/>
            <p:cNvGrpSpPr/>
            <p:nvPr/>
          </p:nvGrpSpPr>
          <p:grpSpPr>
            <a:xfrm>
              <a:off x="4865111" y="2688424"/>
              <a:ext cx="3573003" cy="4260142"/>
              <a:chOff x="4865111" y="2675617"/>
              <a:chExt cx="3573003" cy="4260142"/>
            </a:xfrm>
            <a:grpFill/>
          </p:grpSpPr>
          <p:sp>
            <p:nvSpPr>
              <p:cNvPr id="39" name="자유형 38"/>
              <p:cNvSpPr/>
              <p:nvPr/>
            </p:nvSpPr>
            <p:spPr>
              <a:xfrm>
                <a:off x="4865111" y="2675617"/>
                <a:ext cx="3548024" cy="4260142"/>
              </a:xfrm>
              <a:custGeom>
                <a:avLst/>
                <a:gdLst>
                  <a:gd name="connsiteX0" fmla="*/ 2201333 w 3557693"/>
                  <a:gd name="connsiteY0" fmla="*/ 4043680 h 4043680"/>
                  <a:gd name="connsiteX1" fmla="*/ 2160693 w 3557693"/>
                  <a:gd name="connsiteY1" fmla="*/ 2987040 h 4043680"/>
                  <a:gd name="connsiteX2" fmla="*/ 2150533 w 3557693"/>
                  <a:gd name="connsiteY2" fmla="*/ 2387600 h 4043680"/>
                  <a:gd name="connsiteX3" fmla="*/ 2302933 w 3557693"/>
                  <a:gd name="connsiteY3" fmla="*/ 2103120 h 4043680"/>
                  <a:gd name="connsiteX4" fmla="*/ 2628053 w 3557693"/>
                  <a:gd name="connsiteY4" fmla="*/ 1838960 h 4043680"/>
                  <a:gd name="connsiteX5" fmla="*/ 3014133 w 3557693"/>
                  <a:gd name="connsiteY5" fmla="*/ 1615440 h 4043680"/>
                  <a:gd name="connsiteX6" fmla="*/ 3288453 w 3557693"/>
                  <a:gd name="connsiteY6" fmla="*/ 1503680 h 4043680"/>
                  <a:gd name="connsiteX7" fmla="*/ 3471333 w 3557693"/>
                  <a:gd name="connsiteY7" fmla="*/ 1391920 h 4043680"/>
                  <a:gd name="connsiteX8" fmla="*/ 3552613 w 3557693"/>
                  <a:gd name="connsiteY8" fmla="*/ 1280160 h 4043680"/>
                  <a:gd name="connsiteX9" fmla="*/ 3501813 w 3557693"/>
                  <a:gd name="connsiteY9" fmla="*/ 1270000 h 4043680"/>
                  <a:gd name="connsiteX10" fmla="*/ 3430693 w 3557693"/>
                  <a:gd name="connsiteY10" fmla="*/ 1371600 h 4043680"/>
                  <a:gd name="connsiteX11" fmla="*/ 3237653 w 3557693"/>
                  <a:gd name="connsiteY11" fmla="*/ 1473200 h 4043680"/>
                  <a:gd name="connsiteX12" fmla="*/ 2922693 w 3557693"/>
                  <a:gd name="connsiteY12" fmla="*/ 1605280 h 4043680"/>
                  <a:gd name="connsiteX13" fmla="*/ 2892213 w 3557693"/>
                  <a:gd name="connsiteY13" fmla="*/ 1595120 h 4043680"/>
                  <a:gd name="connsiteX14" fmla="*/ 2922693 w 3557693"/>
                  <a:gd name="connsiteY14" fmla="*/ 1483360 h 4043680"/>
                  <a:gd name="connsiteX15" fmla="*/ 2983653 w 3557693"/>
                  <a:gd name="connsiteY15" fmla="*/ 1320800 h 4043680"/>
                  <a:gd name="connsiteX16" fmla="*/ 2983653 w 3557693"/>
                  <a:gd name="connsiteY16" fmla="*/ 1270000 h 4043680"/>
                  <a:gd name="connsiteX17" fmla="*/ 2932853 w 3557693"/>
                  <a:gd name="connsiteY17" fmla="*/ 1280160 h 4043680"/>
                  <a:gd name="connsiteX18" fmla="*/ 2902373 w 3557693"/>
                  <a:gd name="connsiteY18" fmla="*/ 1361440 h 4043680"/>
                  <a:gd name="connsiteX19" fmla="*/ 2821093 w 3557693"/>
                  <a:gd name="connsiteY19" fmla="*/ 1584960 h 4043680"/>
                  <a:gd name="connsiteX20" fmla="*/ 2790613 w 3557693"/>
                  <a:gd name="connsiteY20" fmla="*/ 1666240 h 4043680"/>
                  <a:gd name="connsiteX21" fmla="*/ 2668693 w 3557693"/>
                  <a:gd name="connsiteY21" fmla="*/ 1737360 h 4043680"/>
                  <a:gd name="connsiteX22" fmla="*/ 2475653 w 3557693"/>
                  <a:gd name="connsiteY22" fmla="*/ 1838960 h 4043680"/>
                  <a:gd name="connsiteX23" fmla="*/ 2374053 w 3557693"/>
                  <a:gd name="connsiteY23" fmla="*/ 1899920 h 4043680"/>
                  <a:gd name="connsiteX24" fmla="*/ 2231813 w 3557693"/>
                  <a:gd name="connsiteY24" fmla="*/ 2011680 h 4043680"/>
                  <a:gd name="connsiteX25" fmla="*/ 2313093 w 3557693"/>
                  <a:gd name="connsiteY25" fmla="*/ 1666240 h 4043680"/>
                  <a:gd name="connsiteX26" fmla="*/ 2384213 w 3557693"/>
                  <a:gd name="connsiteY26" fmla="*/ 1280160 h 4043680"/>
                  <a:gd name="connsiteX27" fmla="*/ 2597573 w 3557693"/>
                  <a:gd name="connsiteY27" fmla="*/ 1056640 h 4043680"/>
                  <a:gd name="connsiteX28" fmla="*/ 2668693 w 3557693"/>
                  <a:gd name="connsiteY28" fmla="*/ 894080 h 4043680"/>
                  <a:gd name="connsiteX29" fmla="*/ 2628053 w 3557693"/>
                  <a:gd name="connsiteY29" fmla="*/ 894080 h 4043680"/>
                  <a:gd name="connsiteX30" fmla="*/ 2567093 w 3557693"/>
                  <a:gd name="connsiteY30" fmla="*/ 1026160 h 4043680"/>
                  <a:gd name="connsiteX31" fmla="*/ 2414693 w 3557693"/>
                  <a:gd name="connsiteY31" fmla="*/ 1148080 h 4043680"/>
                  <a:gd name="connsiteX32" fmla="*/ 2465493 w 3557693"/>
                  <a:gd name="connsiteY32" fmla="*/ 975360 h 4043680"/>
                  <a:gd name="connsiteX33" fmla="*/ 2546773 w 3557693"/>
                  <a:gd name="connsiteY33" fmla="*/ 680720 h 4043680"/>
                  <a:gd name="connsiteX34" fmla="*/ 2648373 w 3557693"/>
                  <a:gd name="connsiteY34" fmla="*/ 589280 h 4043680"/>
                  <a:gd name="connsiteX35" fmla="*/ 2729653 w 3557693"/>
                  <a:gd name="connsiteY35" fmla="*/ 497840 h 4043680"/>
                  <a:gd name="connsiteX36" fmla="*/ 2739813 w 3557693"/>
                  <a:gd name="connsiteY36" fmla="*/ 447040 h 4043680"/>
                  <a:gd name="connsiteX37" fmla="*/ 2699173 w 3557693"/>
                  <a:gd name="connsiteY37" fmla="*/ 467360 h 4043680"/>
                  <a:gd name="connsiteX38" fmla="*/ 2628053 w 3557693"/>
                  <a:gd name="connsiteY38" fmla="*/ 548640 h 4043680"/>
                  <a:gd name="connsiteX39" fmla="*/ 2567093 w 3557693"/>
                  <a:gd name="connsiteY39" fmla="*/ 579120 h 4043680"/>
                  <a:gd name="connsiteX40" fmla="*/ 2678853 w 3557693"/>
                  <a:gd name="connsiteY40" fmla="*/ 274320 h 4043680"/>
                  <a:gd name="connsiteX41" fmla="*/ 2729653 w 3557693"/>
                  <a:gd name="connsiteY41" fmla="*/ 40640 h 4043680"/>
                  <a:gd name="connsiteX42" fmla="*/ 2689013 w 3557693"/>
                  <a:gd name="connsiteY42" fmla="*/ 30480 h 4043680"/>
                  <a:gd name="connsiteX43" fmla="*/ 2668693 w 3557693"/>
                  <a:gd name="connsiteY43" fmla="*/ 142240 h 4043680"/>
                  <a:gd name="connsiteX44" fmla="*/ 2617893 w 3557693"/>
                  <a:gd name="connsiteY44" fmla="*/ 314960 h 4043680"/>
                  <a:gd name="connsiteX45" fmla="*/ 2597573 w 3557693"/>
                  <a:gd name="connsiteY45" fmla="*/ 314960 h 4043680"/>
                  <a:gd name="connsiteX46" fmla="*/ 2556933 w 3557693"/>
                  <a:gd name="connsiteY46" fmla="*/ 172720 h 4043680"/>
                  <a:gd name="connsiteX47" fmla="*/ 2526453 w 3557693"/>
                  <a:gd name="connsiteY47" fmla="*/ 81280 h 4043680"/>
                  <a:gd name="connsiteX48" fmla="*/ 2495973 w 3557693"/>
                  <a:gd name="connsiteY48" fmla="*/ 111760 h 4043680"/>
                  <a:gd name="connsiteX49" fmla="*/ 2516293 w 3557693"/>
                  <a:gd name="connsiteY49" fmla="*/ 172720 h 4043680"/>
                  <a:gd name="connsiteX50" fmla="*/ 2546773 w 3557693"/>
                  <a:gd name="connsiteY50" fmla="*/ 284480 h 4043680"/>
                  <a:gd name="connsiteX51" fmla="*/ 2567093 w 3557693"/>
                  <a:gd name="connsiteY51" fmla="*/ 375920 h 4043680"/>
                  <a:gd name="connsiteX52" fmla="*/ 2577253 w 3557693"/>
                  <a:gd name="connsiteY52" fmla="*/ 406400 h 4043680"/>
                  <a:gd name="connsiteX53" fmla="*/ 2495973 w 3557693"/>
                  <a:gd name="connsiteY53" fmla="*/ 640080 h 4043680"/>
                  <a:gd name="connsiteX54" fmla="*/ 2424853 w 3557693"/>
                  <a:gd name="connsiteY54" fmla="*/ 894080 h 4043680"/>
                  <a:gd name="connsiteX55" fmla="*/ 2363893 w 3557693"/>
                  <a:gd name="connsiteY55" fmla="*/ 863600 h 4043680"/>
                  <a:gd name="connsiteX56" fmla="*/ 2262293 w 3557693"/>
                  <a:gd name="connsiteY56" fmla="*/ 690880 h 4043680"/>
                  <a:gd name="connsiteX57" fmla="*/ 2221653 w 3557693"/>
                  <a:gd name="connsiteY57" fmla="*/ 609600 h 4043680"/>
                  <a:gd name="connsiteX58" fmla="*/ 2201333 w 3557693"/>
                  <a:gd name="connsiteY58" fmla="*/ 640080 h 4043680"/>
                  <a:gd name="connsiteX59" fmla="*/ 2241973 w 3557693"/>
                  <a:gd name="connsiteY59" fmla="*/ 741680 h 4043680"/>
                  <a:gd name="connsiteX60" fmla="*/ 2302933 w 3557693"/>
                  <a:gd name="connsiteY60" fmla="*/ 853440 h 4043680"/>
                  <a:gd name="connsiteX61" fmla="*/ 2353733 w 3557693"/>
                  <a:gd name="connsiteY61" fmla="*/ 934720 h 4043680"/>
                  <a:gd name="connsiteX62" fmla="*/ 2384213 w 3557693"/>
                  <a:gd name="connsiteY62" fmla="*/ 965200 h 4043680"/>
                  <a:gd name="connsiteX63" fmla="*/ 2363893 w 3557693"/>
                  <a:gd name="connsiteY63" fmla="*/ 1076960 h 4043680"/>
                  <a:gd name="connsiteX64" fmla="*/ 2262293 w 3557693"/>
                  <a:gd name="connsiteY64" fmla="*/ 1422400 h 4043680"/>
                  <a:gd name="connsiteX65" fmla="*/ 2211493 w 3557693"/>
                  <a:gd name="connsiteY65" fmla="*/ 1676400 h 4043680"/>
                  <a:gd name="connsiteX66" fmla="*/ 2160693 w 3557693"/>
                  <a:gd name="connsiteY66" fmla="*/ 1818640 h 4043680"/>
                  <a:gd name="connsiteX67" fmla="*/ 2089573 w 3557693"/>
                  <a:gd name="connsiteY67" fmla="*/ 1838960 h 4043680"/>
                  <a:gd name="connsiteX68" fmla="*/ 2048933 w 3557693"/>
                  <a:gd name="connsiteY68" fmla="*/ 1686560 h 4043680"/>
                  <a:gd name="connsiteX69" fmla="*/ 1957493 w 3557693"/>
                  <a:gd name="connsiteY69" fmla="*/ 1351280 h 4043680"/>
                  <a:gd name="connsiteX70" fmla="*/ 1845733 w 3557693"/>
                  <a:gd name="connsiteY70" fmla="*/ 894080 h 4043680"/>
                  <a:gd name="connsiteX71" fmla="*/ 1805093 w 3557693"/>
                  <a:gd name="connsiteY71" fmla="*/ 436880 h 4043680"/>
                  <a:gd name="connsiteX72" fmla="*/ 1815253 w 3557693"/>
                  <a:gd name="connsiteY72" fmla="*/ 254000 h 4043680"/>
                  <a:gd name="connsiteX73" fmla="*/ 1774613 w 3557693"/>
                  <a:gd name="connsiteY73" fmla="*/ 213360 h 4043680"/>
                  <a:gd name="connsiteX74" fmla="*/ 1764453 w 3557693"/>
                  <a:gd name="connsiteY74" fmla="*/ 365760 h 4043680"/>
                  <a:gd name="connsiteX75" fmla="*/ 1764453 w 3557693"/>
                  <a:gd name="connsiteY75" fmla="*/ 558800 h 4043680"/>
                  <a:gd name="connsiteX76" fmla="*/ 1774613 w 3557693"/>
                  <a:gd name="connsiteY76" fmla="*/ 670560 h 4043680"/>
                  <a:gd name="connsiteX77" fmla="*/ 1733973 w 3557693"/>
                  <a:gd name="connsiteY77" fmla="*/ 609600 h 4043680"/>
                  <a:gd name="connsiteX78" fmla="*/ 1622213 w 3557693"/>
                  <a:gd name="connsiteY78" fmla="*/ 406400 h 4043680"/>
                  <a:gd name="connsiteX79" fmla="*/ 1571413 w 3557693"/>
                  <a:gd name="connsiteY79" fmla="*/ 142240 h 4043680"/>
                  <a:gd name="connsiteX80" fmla="*/ 1540933 w 3557693"/>
                  <a:gd name="connsiteY80" fmla="*/ 60960 h 4043680"/>
                  <a:gd name="connsiteX81" fmla="*/ 1520613 w 3557693"/>
                  <a:gd name="connsiteY81" fmla="*/ 121920 h 4043680"/>
                  <a:gd name="connsiteX82" fmla="*/ 1551093 w 3557693"/>
                  <a:gd name="connsiteY82" fmla="*/ 365760 h 4043680"/>
                  <a:gd name="connsiteX83" fmla="*/ 1571413 w 3557693"/>
                  <a:gd name="connsiteY83" fmla="*/ 426720 h 4043680"/>
                  <a:gd name="connsiteX84" fmla="*/ 1540933 w 3557693"/>
                  <a:gd name="connsiteY84" fmla="*/ 416560 h 4043680"/>
                  <a:gd name="connsiteX85" fmla="*/ 1439333 w 3557693"/>
                  <a:gd name="connsiteY85" fmla="*/ 335280 h 4043680"/>
                  <a:gd name="connsiteX86" fmla="*/ 1327573 w 3557693"/>
                  <a:gd name="connsiteY86" fmla="*/ 274320 h 4043680"/>
                  <a:gd name="connsiteX87" fmla="*/ 1317413 w 3557693"/>
                  <a:gd name="connsiteY87" fmla="*/ 304800 h 4043680"/>
                  <a:gd name="connsiteX88" fmla="*/ 1429173 w 3557693"/>
                  <a:gd name="connsiteY88" fmla="*/ 396240 h 4043680"/>
                  <a:gd name="connsiteX89" fmla="*/ 1571413 w 3557693"/>
                  <a:gd name="connsiteY89" fmla="*/ 477520 h 4043680"/>
                  <a:gd name="connsiteX90" fmla="*/ 1601893 w 3557693"/>
                  <a:gd name="connsiteY90" fmla="*/ 497840 h 4043680"/>
                  <a:gd name="connsiteX91" fmla="*/ 1683173 w 3557693"/>
                  <a:gd name="connsiteY91" fmla="*/ 629920 h 4043680"/>
                  <a:gd name="connsiteX92" fmla="*/ 1764453 w 3557693"/>
                  <a:gd name="connsiteY92" fmla="*/ 731520 h 4043680"/>
                  <a:gd name="connsiteX93" fmla="*/ 1784773 w 3557693"/>
                  <a:gd name="connsiteY93" fmla="*/ 843280 h 4043680"/>
                  <a:gd name="connsiteX94" fmla="*/ 1815253 w 3557693"/>
                  <a:gd name="connsiteY94" fmla="*/ 1036320 h 4043680"/>
                  <a:gd name="connsiteX95" fmla="*/ 1876213 w 3557693"/>
                  <a:gd name="connsiteY95" fmla="*/ 1310640 h 4043680"/>
                  <a:gd name="connsiteX96" fmla="*/ 1855893 w 3557693"/>
                  <a:gd name="connsiteY96" fmla="*/ 1310640 h 4043680"/>
                  <a:gd name="connsiteX97" fmla="*/ 1591733 w 3557693"/>
                  <a:gd name="connsiteY97" fmla="*/ 1137920 h 4043680"/>
                  <a:gd name="connsiteX98" fmla="*/ 1408853 w 3557693"/>
                  <a:gd name="connsiteY98" fmla="*/ 914400 h 4043680"/>
                  <a:gd name="connsiteX99" fmla="*/ 1327573 w 3557693"/>
                  <a:gd name="connsiteY99" fmla="*/ 782320 h 4043680"/>
                  <a:gd name="connsiteX100" fmla="*/ 1307253 w 3557693"/>
                  <a:gd name="connsiteY100" fmla="*/ 619760 h 4043680"/>
                  <a:gd name="connsiteX101" fmla="*/ 1286933 w 3557693"/>
                  <a:gd name="connsiteY101" fmla="*/ 589280 h 4043680"/>
                  <a:gd name="connsiteX102" fmla="*/ 1256453 w 3557693"/>
                  <a:gd name="connsiteY102" fmla="*/ 670560 h 4043680"/>
                  <a:gd name="connsiteX103" fmla="*/ 1266613 w 3557693"/>
                  <a:gd name="connsiteY103" fmla="*/ 772160 h 4043680"/>
                  <a:gd name="connsiteX104" fmla="*/ 1185333 w 3557693"/>
                  <a:gd name="connsiteY104" fmla="*/ 690880 h 4043680"/>
                  <a:gd name="connsiteX105" fmla="*/ 1012613 w 3557693"/>
                  <a:gd name="connsiteY105" fmla="*/ 508000 h 4043680"/>
                  <a:gd name="connsiteX106" fmla="*/ 941493 w 3557693"/>
                  <a:gd name="connsiteY106" fmla="*/ 375920 h 4043680"/>
                  <a:gd name="connsiteX107" fmla="*/ 890693 w 3557693"/>
                  <a:gd name="connsiteY107" fmla="*/ 294640 h 4043680"/>
                  <a:gd name="connsiteX108" fmla="*/ 860213 w 3557693"/>
                  <a:gd name="connsiteY108" fmla="*/ 294640 h 4043680"/>
                  <a:gd name="connsiteX109" fmla="*/ 880533 w 3557693"/>
                  <a:gd name="connsiteY109" fmla="*/ 365760 h 4043680"/>
                  <a:gd name="connsiteX110" fmla="*/ 982133 w 3557693"/>
                  <a:gd name="connsiteY110" fmla="*/ 548640 h 4043680"/>
                  <a:gd name="connsiteX111" fmla="*/ 1083733 w 3557693"/>
                  <a:gd name="connsiteY111" fmla="*/ 650240 h 4043680"/>
                  <a:gd name="connsiteX112" fmla="*/ 1012613 w 3557693"/>
                  <a:gd name="connsiteY112" fmla="*/ 650240 h 4043680"/>
                  <a:gd name="connsiteX113" fmla="*/ 850053 w 3557693"/>
                  <a:gd name="connsiteY113" fmla="*/ 579120 h 4043680"/>
                  <a:gd name="connsiteX114" fmla="*/ 829733 w 3557693"/>
                  <a:gd name="connsiteY114" fmla="*/ 599440 h 4043680"/>
                  <a:gd name="connsiteX115" fmla="*/ 921173 w 3557693"/>
                  <a:gd name="connsiteY115" fmla="*/ 650240 h 4043680"/>
                  <a:gd name="connsiteX116" fmla="*/ 1073573 w 3557693"/>
                  <a:gd name="connsiteY116" fmla="*/ 711200 h 4043680"/>
                  <a:gd name="connsiteX117" fmla="*/ 1124373 w 3557693"/>
                  <a:gd name="connsiteY117" fmla="*/ 721360 h 4043680"/>
                  <a:gd name="connsiteX118" fmla="*/ 1246293 w 3557693"/>
                  <a:gd name="connsiteY118" fmla="*/ 822960 h 4043680"/>
                  <a:gd name="connsiteX119" fmla="*/ 1286933 w 3557693"/>
                  <a:gd name="connsiteY119" fmla="*/ 853440 h 4043680"/>
                  <a:gd name="connsiteX120" fmla="*/ 1398693 w 3557693"/>
                  <a:gd name="connsiteY120" fmla="*/ 985520 h 4043680"/>
                  <a:gd name="connsiteX121" fmla="*/ 1500293 w 3557693"/>
                  <a:gd name="connsiteY121" fmla="*/ 1117600 h 4043680"/>
                  <a:gd name="connsiteX122" fmla="*/ 1683173 w 3557693"/>
                  <a:gd name="connsiteY122" fmla="*/ 1290320 h 4043680"/>
                  <a:gd name="connsiteX123" fmla="*/ 1845733 w 3557693"/>
                  <a:gd name="connsiteY123" fmla="*/ 1422400 h 4043680"/>
                  <a:gd name="connsiteX124" fmla="*/ 1866053 w 3557693"/>
                  <a:gd name="connsiteY124" fmla="*/ 1473200 h 4043680"/>
                  <a:gd name="connsiteX125" fmla="*/ 1886373 w 3557693"/>
                  <a:gd name="connsiteY125" fmla="*/ 1625600 h 4043680"/>
                  <a:gd name="connsiteX126" fmla="*/ 1896533 w 3557693"/>
                  <a:gd name="connsiteY126" fmla="*/ 1717040 h 4043680"/>
                  <a:gd name="connsiteX127" fmla="*/ 1886373 w 3557693"/>
                  <a:gd name="connsiteY127" fmla="*/ 1879600 h 4043680"/>
                  <a:gd name="connsiteX128" fmla="*/ 1774613 w 3557693"/>
                  <a:gd name="connsiteY128" fmla="*/ 1828800 h 4043680"/>
                  <a:gd name="connsiteX129" fmla="*/ 1500293 w 3557693"/>
                  <a:gd name="connsiteY129" fmla="*/ 1778000 h 4043680"/>
                  <a:gd name="connsiteX130" fmla="*/ 1256453 w 3557693"/>
                  <a:gd name="connsiteY130" fmla="*/ 1706880 h 4043680"/>
                  <a:gd name="connsiteX131" fmla="*/ 900853 w 3557693"/>
                  <a:gd name="connsiteY131" fmla="*/ 1574800 h 4043680"/>
                  <a:gd name="connsiteX132" fmla="*/ 667173 w 3557693"/>
                  <a:gd name="connsiteY132" fmla="*/ 1341120 h 4043680"/>
                  <a:gd name="connsiteX133" fmla="*/ 514773 w 3557693"/>
                  <a:gd name="connsiteY133" fmla="*/ 1137920 h 4043680"/>
                  <a:gd name="connsiteX134" fmla="*/ 423333 w 3557693"/>
                  <a:gd name="connsiteY134" fmla="*/ 1036320 h 4043680"/>
                  <a:gd name="connsiteX135" fmla="*/ 362373 w 3557693"/>
                  <a:gd name="connsiteY135" fmla="*/ 1046480 h 4043680"/>
                  <a:gd name="connsiteX136" fmla="*/ 443653 w 3557693"/>
                  <a:gd name="connsiteY136" fmla="*/ 1137920 h 4043680"/>
                  <a:gd name="connsiteX137" fmla="*/ 565573 w 3557693"/>
                  <a:gd name="connsiteY137" fmla="*/ 1320800 h 4043680"/>
                  <a:gd name="connsiteX138" fmla="*/ 626533 w 3557693"/>
                  <a:gd name="connsiteY138" fmla="*/ 1402080 h 4043680"/>
                  <a:gd name="connsiteX139" fmla="*/ 555413 w 3557693"/>
                  <a:gd name="connsiteY139" fmla="*/ 1391920 h 4043680"/>
                  <a:gd name="connsiteX140" fmla="*/ 382693 w 3557693"/>
                  <a:gd name="connsiteY140" fmla="*/ 1300480 h 4043680"/>
                  <a:gd name="connsiteX141" fmla="*/ 209973 w 3557693"/>
                  <a:gd name="connsiteY141" fmla="*/ 1178560 h 4043680"/>
                  <a:gd name="connsiteX142" fmla="*/ 47413 w 3557693"/>
                  <a:gd name="connsiteY142" fmla="*/ 1046480 h 4043680"/>
                  <a:gd name="connsiteX143" fmla="*/ 6773 w 3557693"/>
                  <a:gd name="connsiteY143" fmla="*/ 1056640 h 4043680"/>
                  <a:gd name="connsiteX144" fmla="*/ 88053 w 3557693"/>
                  <a:gd name="connsiteY144" fmla="*/ 1127760 h 4043680"/>
                  <a:gd name="connsiteX145" fmla="*/ 362373 w 3557693"/>
                  <a:gd name="connsiteY145" fmla="*/ 1351280 h 4043680"/>
                  <a:gd name="connsiteX146" fmla="*/ 606213 w 3557693"/>
                  <a:gd name="connsiteY146" fmla="*/ 1463040 h 4043680"/>
                  <a:gd name="connsiteX147" fmla="*/ 707813 w 3557693"/>
                  <a:gd name="connsiteY147" fmla="*/ 1483360 h 4043680"/>
                  <a:gd name="connsiteX148" fmla="*/ 758613 w 3557693"/>
                  <a:gd name="connsiteY148" fmla="*/ 1544320 h 4043680"/>
                  <a:gd name="connsiteX149" fmla="*/ 819573 w 3557693"/>
                  <a:gd name="connsiteY149" fmla="*/ 1595120 h 4043680"/>
                  <a:gd name="connsiteX150" fmla="*/ 911013 w 3557693"/>
                  <a:gd name="connsiteY150" fmla="*/ 1645920 h 4043680"/>
                  <a:gd name="connsiteX151" fmla="*/ 1236133 w 3557693"/>
                  <a:gd name="connsiteY151" fmla="*/ 1767840 h 4043680"/>
                  <a:gd name="connsiteX152" fmla="*/ 1540933 w 3557693"/>
                  <a:gd name="connsiteY152" fmla="*/ 1879600 h 4043680"/>
                  <a:gd name="connsiteX153" fmla="*/ 1652693 w 3557693"/>
                  <a:gd name="connsiteY153" fmla="*/ 1950720 h 4043680"/>
                  <a:gd name="connsiteX154" fmla="*/ 1469813 w 3557693"/>
                  <a:gd name="connsiteY154" fmla="*/ 1920240 h 4043680"/>
                  <a:gd name="connsiteX155" fmla="*/ 1286933 w 3557693"/>
                  <a:gd name="connsiteY155" fmla="*/ 1920240 h 4043680"/>
                  <a:gd name="connsiteX156" fmla="*/ 1053253 w 3557693"/>
                  <a:gd name="connsiteY156" fmla="*/ 1899920 h 4043680"/>
                  <a:gd name="connsiteX157" fmla="*/ 809413 w 3557693"/>
                  <a:gd name="connsiteY157" fmla="*/ 1828800 h 4043680"/>
                  <a:gd name="connsiteX158" fmla="*/ 545253 w 3557693"/>
                  <a:gd name="connsiteY158" fmla="*/ 1737360 h 4043680"/>
                  <a:gd name="connsiteX159" fmla="*/ 514773 w 3557693"/>
                  <a:gd name="connsiteY159" fmla="*/ 1727200 h 4043680"/>
                  <a:gd name="connsiteX160" fmla="*/ 382693 w 3557693"/>
                  <a:gd name="connsiteY160" fmla="*/ 1635760 h 4043680"/>
                  <a:gd name="connsiteX161" fmla="*/ 342053 w 3557693"/>
                  <a:gd name="connsiteY161" fmla="*/ 1645920 h 4043680"/>
                  <a:gd name="connsiteX162" fmla="*/ 474133 w 3557693"/>
                  <a:gd name="connsiteY162" fmla="*/ 1767840 h 4043680"/>
                  <a:gd name="connsiteX163" fmla="*/ 728133 w 3557693"/>
                  <a:gd name="connsiteY163" fmla="*/ 1849120 h 4043680"/>
                  <a:gd name="connsiteX164" fmla="*/ 606213 w 3557693"/>
                  <a:gd name="connsiteY164" fmla="*/ 1849120 h 4043680"/>
                  <a:gd name="connsiteX165" fmla="*/ 474133 w 3557693"/>
                  <a:gd name="connsiteY165" fmla="*/ 1838960 h 4043680"/>
                  <a:gd name="connsiteX166" fmla="*/ 474133 w 3557693"/>
                  <a:gd name="connsiteY166" fmla="*/ 1889760 h 4043680"/>
                  <a:gd name="connsiteX167" fmla="*/ 585893 w 3557693"/>
                  <a:gd name="connsiteY167" fmla="*/ 1889760 h 4043680"/>
                  <a:gd name="connsiteX168" fmla="*/ 789093 w 3557693"/>
                  <a:gd name="connsiteY168" fmla="*/ 1889760 h 4043680"/>
                  <a:gd name="connsiteX169" fmla="*/ 992293 w 3557693"/>
                  <a:gd name="connsiteY169" fmla="*/ 1930400 h 4043680"/>
                  <a:gd name="connsiteX170" fmla="*/ 1266613 w 3557693"/>
                  <a:gd name="connsiteY170" fmla="*/ 1950720 h 4043680"/>
                  <a:gd name="connsiteX171" fmla="*/ 1520613 w 3557693"/>
                  <a:gd name="connsiteY171" fmla="*/ 1981200 h 4043680"/>
                  <a:gd name="connsiteX172" fmla="*/ 1693333 w 3557693"/>
                  <a:gd name="connsiteY172" fmla="*/ 2021840 h 4043680"/>
                  <a:gd name="connsiteX173" fmla="*/ 1744133 w 3557693"/>
                  <a:gd name="connsiteY173" fmla="*/ 2123440 h 4043680"/>
                  <a:gd name="connsiteX174" fmla="*/ 1794933 w 3557693"/>
                  <a:gd name="connsiteY174" fmla="*/ 2255520 h 4043680"/>
                  <a:gd name="connsiteX175" fmla="*/ 1805093 w 3557693"/>
                  <a:gd name="connsiteY175" fmla="*/ 2499360 h 4043680"/>
                  <a:gd name="connsiteX176" fmla="*/ 1784773 w 3557693"/>
                  <a:gd name="connsiteY176" fmla="*/ 2753360 h 4043680"/>
                  <a:gd name="connsiteX177" fmla="*/ 1733973 w 3557693"/>
                  <a:gd name="connsiteY177" fmla="*/ 3048000 h 4043680"/>
                  <a:gd name="connsiteX178" fmla="*/ 1683173 w 3557693"/>
                  <a:gd name="connsiteY178" fmla="*/ 3342640 h 4043680"/>
                  <a:gd name="connsiteX179" fmla="*/ 1632373 w 3557693"/>
                  <a:gd name="connsiteY179" fmla="*/ 3586480 h 4043680"/>
                  <a:gd name="connsiteX180" fmla="*/ 1825413 w 3557693"/>
                  <a:gd name="connsiteY180" fmla="*/ 3667760 h 4043680"/>
                  <a:gd name="connsiteX181" fmla="*/ 2120053 w 3557693"/>
                  <a:gd name="connsiteY181" fmla="*/ 3677920 h 4043680"/>
                  <a:gd name="connsiteX182" fmla="*/ 2191173 w 3557693"/>
                  <a:gd name="connsiteY182" fmla="*/ 3627120 h 4043680"/>
                  <a:gd name="connsiteX183" fmla="*/ 2181013 w 3557693"/>
                  <a:gd name="connsiteY183" fmla="*/ 3271520 h 4043680"/>
                  <a:gd name="connsiteX184" fmla="*/ 2140373 w 3557693"/>
                  <a:gd name="connsiteY184" fmla="*/ 2479040 h 4043680"/>
                  <a:gd name="connsiteX0" fmla="*/ 2160693 w 3557693"/>
                  <a:gd name="connsiteY0" fmla="*/ 2987040 h 3694853"/>
                  <a:gd name="connsiteX1" fmla="*/ 2150533 w 3557693"/>
                  <a:gd name="connsiteY1" fmla="*/ 2387600 h 3694853"/>
                  <a:gd name="connsiteX2" fmla="*/ 2302933 w 3557693"/>
                  <a:gd name="connsiteY2" fmla="*/ 2103120 h 3694853"/>
                  <a:gd name="connsiteX3" fmla="*/ 2628053 w 3557693"/>
                  <a:gd name="connsiteY3" fmla="*/ 1838960 h 3694853"/>
                  <a:gd name="connsiteX4" fmla="*/ 3014133 w 3557693"/>
                  <a:gd name="connsiteY4" fmla="*/ 1615440 h 3694853"/>
                  <a:gd name="connsiteX5" fmla="*/ 3288453 w 3557693"/>
                  <a:gd name="connsiteY5" fmla="*/ 1503680 h 3694853"/>
                  <a:gd name="connsiteX6" fmla="*/ 3471333 w 3557693"/>
                  <a:gd name="connsiteY6" fmla="*/ 1391920 h 3694853"/>
                  <a:gd name="connsiteX7" fmla="*/ 3552613 w 3557693"/>
                  <a:gd name="connsiteY7" fmla="*/ 1280160 h 3694853"/>
                  <a:gd name="connsiteX8" fmla="*/ 3501813 w 3557693"/>
                  <a:gd name="connsiteY8" fmla="*/ 1270000 h 3694853"/>
                  <a:gd name="connsiteX9" fmla="*/ 3430693 w 3557693"/>
                  <a:gd name="connsiteY9" fmla="*/ 1371600 h 3694853"/>
                  <a:gd name="connsiteX10" fmla="*/ 3237653 w 3557693"/>
                  <a:gd name="connsiteY10" fmla="*/ 1473200 h 3694853"/>
                  <a:gd name="connsiteX11" fmla="*/ 2922693 w 3557693"/>
                  <a:gd name="connsiteY11" fmla="*/ 1605280 h 3694853"/>
                  <a:gd name="connsiteX12" fmla="*/ 2892213 w 3557693"/>
                  <a:gd name="connsiteY12" fmla="*/ 1595120 h 3694853"/>
                  <a:gd name="connsiteX13" fmla="*/ 2922693 w 3557693"/>
                  <a:gd name="connsiteY13" fmla="*/ 1483360 h 3694853"/>
                  <a:gd name="connsiteX14" fmla="*/ 2983653 w 3557693"/>
                  <a:gd name="connsiteY14" fmla="*/ 1320800 h 3694853"/>
                  <a:gd name="connsiteX15" fmla="*/ 2983653 w 3557693"/>
                  <a:gd name="connsiteY15" fmla="*/ 1270000 h 3694853"/>
                  <a:gd name="connsiteX16" fmla="*/ 2932853 w 3557693"/>
                  <a:gd name="connsiteY16" fmla="*/ 1280160 h 3694853"/>
                  <a:gd name="connsiteX17" fmla="*/ 2902373 w 3557693"/>
                  <a:gd name="connsiteY17" fmla="*/ 1361440 h 3694853"/>
                  <a:gd name="connsiteX18" fmla="*/ 2821093 w 3557693"/>
                  <a:gd name="connsiteY18" fmla="*/ 1584960 h 3694853"/>
                  <a:gd name="connsiteX19" fmla="*/ 2790613 w 3557693"/>
                  <a:gd name="connsiteY19" fmla="*/ 1666240 h 3694853"/>
                  <a:gd name="connsiteX20" fmla="*/ 2668693 w 3557693"/>
                  <a:gd name="connsiteY20" fmla="*/ 1737360 h 3694853"/>
                  <a:gd name="connsiteX21" fmla="*/ 2475653 w 3557693"/>
                  <a:gd name="connsiteY21" fmla="*/ 1838960 h 3694853"/>
                  <a:gd name="connsiteX22" fmla="*/ 2374053 w 3557693"/>
                  <a:gd name="connsiteY22" fmla="*/ 1899920 h 3694853"/>
                  <a:gd name="connsiteX23" fmla="*/ 2231813 w 3557693"/>
                  <a:gd name="connsiteY23" fmla="*/ 2011680 h 3694853"/>
                  <a:gd name="connsiteX24" fmla="*/ 2313093 w 3557693"/>
                  <a:gd name="connsiteY24" fmla="*/ 1666240 h 3694853"/>
                  <a:gd name="connsiteX25" fmla="*/ 2384213 w 3557693"/>
                  <a:gd name="connsiteY25" fmla="*/ 1280160 h 3694853"/>
                  <a:gd name="connsiteX26" fmla="*/ 2597573 w 3557693"/>
                  <a:gd name="connsiteY26" fmla="*/ 1056640 h 3694853"/>
                  <a:gd name="connsiteX27" fmla="*/ 2668693 w 3557693"/>
                  <a:gd name="connsiteY27" fmla="*/ 894080 h 3694853"/>
                  <a:gd name="connsiteX28" fmla="*/ 2628053 w 3557693"/>
                  <a:gd name="connsiteY28" fmla="*/ 894080 h 3694853"/>
                  <a:gd name="connsiteX29" fmla="*/ 2567093 w 3557693"/>
                  <a:gd name="connsiteY29" fmla="*/ 1026160 h 3694853"/>
                  <a:gd name="connsiteX30" fmla="*/ 2414693 w 3557693"/>
                  <a:gd name="connsiteY30" fmla="*/ 1148080 h 3694853"/>
                  <a:gd name="connsiteX31" fmla="*/ 2465493 w 3557693"/>
                  <a:gd name="connsiteY31" fmla="*/ 975360 h 3694853"/>
                  <a:gd name="connsiteX32" fmla="*/ 2546773 w 3557693"/>
                  <a:gd name="connsiteY32" fmla="*/ 680720 h 3694853"/>
                  <a:gd name="connsiteX33" fmla="*/ 2648373 w 3557693"/>
                  <a:gd name="connsiteY33" fmla="*/ 589280 h 3694853"/>
                  <a:gd name="connsiteX34" fmla="*/ 2729653 w 3557693"/>
                  <a:gd name="connsiteY34" fmla="*/ 497840 h 3694853"/>
                  <a:gd name="connsiteX35" fmla="*/ 2739813 w 3557693"/>
                  <a:gd name="connsiteY35" fmla="*/ 447040 h 3694853"/>
                  <a:gd name="connsiteX36" fmla="*/ 2699173 w 3557693"/>
                  <a:gd name="connsiteY36" fmla="*/ 467360 h 3694853"/>
                  <a:gd name="connsiteX37" fmla="*/ 2628053 w 3557693"/>
                  <a:gd name="connsiteY37" fmla="*/ 548640 h 3694853"/>
                  <a:gd name="connsiteX38" fmla="*/ 2567093 w 3557693"/>
                  <a:gd name="connsiteY38" fmla="*/ 579120 h 3694853"/>
                  <a:gd name="connsiteX39" fmla="*/ 2678853 w 3557693"/>
                  <a:gd name="connsiteY39" fmla="*/ 274320 h 3694853"/>
                  <a:gd name="connsiteX40" fmla="*/ 2729653 w 3557693"/>
                  <a:gd name="connsiteY40" fmla="*/ 40640 h 3694853"/>
                  <a:gd name="connsiteX41" fmla="*/ 2689013 w 3557693"/>
                  <a:gd name="connsiteY41" fmla="*/ 30480 h 3694853"/>
                  <a:gd name="connsiteX42" fmla="*/ 2668693 w 3557693"/>
                  <a:gd name="connsiteY42" fmla="*/ 142240 h 3694853"/>
                  <a:gd name="connsiteX43" fmla="*/ 2617893 w 3557693"/>
                  <a:gd name="connsiteY43" fmla="*/ 314960 h 3694853"/>
                  <a:gd name="connsiteX44" fmla="*/ 2597573 w 3557693"/>
                  <a:gd name="connsiteY44" fmla="*/ 314960 h 3694853"/>
                  <a:gd name="connsiteX45" fmla="*/ 2556933 w 3557693"/>
                  <a:gd name="connsiteY45" fmla="*/ 172720 h 3694853"/>
                  <a:gd name="connsiteX46" fmla="*/ 2526453 w 3557693"/>
                  <a:gd name="connsiteY46" fmla="*/ 81280 h 3694853"/>
                  <a:gd name="connsiteX47" fmla="*/ 2495973 w 3557693"/>
                  <a:gd name="connsiteY47" fmla="*/ 111760 h 3694853"/>
                  <a:gd name="connsiteX48" fmla="*/ 2516293 w 3557693"/>
                  <a:gd name="connsiteY48" fmla="*/ 172720 h 3694853"/>
                  <a:gd name="connsiteX49" fmla="*/ 2546773 w 3557693"/>
                  <a:gd name="connsiteY49" fmla="*/ 284480 h 3694853"/>
                  <a:gd name="connsiteX50" fmla="*/ 2567093 w 3557693"/>
                  <a:gd name="connsiteY50" fmla="*/ 375920 h 3694853"/>
                  <a:gd name="connsiteX51" fmla="*/ 2577253 w 3557693"/>
                  <a:gd name="connsiteY51" fmla="*/ 406400 h 3694853"/>
                  <a:gd name="connsiteX52" fmla="*/ 2495973 w 3557693"/>
                  <a:gd name="connsiteY52" fmla="*/ 640080 h 3694853"/>
                  <a:gd name="connsiteX53" fmla="*/ 2424853 w 3557693"/>
                  <a:gd name="connsiteY53" fmla="*/ 894080 h 3694853"/>
                  <a:gd name="connsiteX54" fmla="*/ 2363893 w 3557693"/>
                  <a:gd name="connsiteY54" fmla="*/ 863600 h 3694853"/>
                  <a:gd name="connsiteX55" fmla="*/ 2262293 w 3557693"/>
                  <a:gd name="connsiteY55" fmla="*/ 690880 h 3694853"/>
                  <a:gd name="connsiteX56" fmla="*/ 2221653 w 3557693"/>
                  <a:gd name="connsiteY56" fmla="*/ 609600 h 3694853"/>
                  <a:gd name="connsiteX57" fmla="*/ 2201333 w 3557693"/>
                  <a:gd name="connsiteY57" fmla="*/ 640080 h 3694853"/>
                  <a:gd name="connsiteX58" fmla="*/ 2241973 w 3557693"/>
                  <a:gd name="connsiteY58" fmla="*/ 741680 h 3694853"/>
                  <a:gd name="connsiteX59" fmla="*/ 2302933 w 3557693"/>
                  <a:gd name="connsiteY59" fmla="*/ 853440 h 3694853"/>
                  <a:gd name="connsiteX60" fmla="*/ 2353733 w 3557693"/>
                  <a:gd name="connsiteY60" fmla="*/ 934720 h 3694853"/>
                  <a:gd name="connsiteX61" fmla="*/ 2384213 w 3557693"/>
                  <a:gd name="connsiteY61" fmla="*/ 965200 h 3694853"/>
                  <a:gd name="connsiteX62" fmla="*/ 2363893 w 3557693"/>
                  <a:gd name="connsiteY62" fmla="*/ 1076960 h 3694853"/>
                  <a:gd name="connsiteX63" fmla="*/ 2262293 w 3557693"/>
                  <a:gd name="connsiteY63" fmla="*/ 1422400 h 3694853"/>
                  <a:gd name="connsiteX64" fmla="*/ 2211493 w 3557693"/>
                  <a:gd name="connsiteY64" fmla="*/ 1676400 h 3694853"/>
                  <a:gd name="connsiteX65" fmla="*/ 2160693 w 3557693"/>
                  <a:gd name="connsiteY65" fmla="*/ 1818640 h 3694853"/>
                  <a:gd name="connsiteX66" fmla="*/ 2089573 w 3557693"/>
                  <a:gd name="connsiteY66" fmla="*/ 1838960 h 3694853"/>
                  <a:gd name="connsiteX67" fmla="*/ 2048933 w 3557693"/>
                  <a:gd name="connsiteY67" fmla="*/ 1686560 h 3694853"/>
                  <a:gd name="connsiteX68" fmla="*/ 1957493 w 3557693"/>
                  <a:gd name="connsiteY68" fmla="*/ 1351280 h 3694853"/>
                  <a:gd name="connsiteX69" fmla="*/ 1845733 w 3557693"/>
                  <a:gd name="connsiteY69" fmla="*/ 894080 h 3694853"/>
                  <a:gd name="connsiteX70" fmla="*/ 1805093 w 3557693"/>
                  <a:gd name="connsiteY70" fmla="*/ 436880 h 3694853"/>
                  <a:gd name="connsiteX71" fmla="*/ 1815253 w 3557693"/>
                  <a:gd name="connsiteY71" fmla="*/ 254000 h 3694853"/>
                  <a:gd name="connsiteX72" fmla="*/ 1774613 w 3557693"/>
                  <a:gd name="connsiteY72" fmla="*/ 213360 h 3694853"/>
                  <a:gd name="connsiteX73" fmla="*/ 1764453 w 3557693"/>
                  <a:gd name="connsiteY73" fmla="*/ 365760 h 3694853"/>
                  <a:gd name="connsiteX74" fmla="*/ 1764453 w 3557693"/>
                  <a:gd name="connsiteY74" fmla="*/ 558800 h 3694853"/>
                  <a:gd name="connsiteX75" fmla="*/ 1774613 w 3557693"/>
                  <a:gd name="connsiteY75" fmla="*/ 670560 h 3694853"/>
                  <a:gd name="connsiteX76" fmla="*/ 1733973 w 3557693"/>
                  <a:gd name="connsiteY76" fmla="*/ 609600 h 3694853"/>
                  <a:gd name="connsiteX77" fmla="*/ 1622213 w 3557693"/>
                  <a:gd name="connsiteY77" fmla="*/ 406400 h 3694853"/>
                  <a:gd name="connsiteX78" fmla="*/ 1571413 w 3557693"/>
                  <a:gd name="connsiteY78" fmla="*/ 142240 h 3694853"/>
                  <a:gd name="connsiteX79" fmla="*/ 1540933 w 3557693"/>
                  <a:gd name="connsiteY79" fmla="*/ 60960 h 3694853"/>
                  <a:gd name="connsiteX80" fmla="*/ 1520613 w 3557693"/>
                  <a:gd name="connsiteY80" fmla="*/ 121920 h 3694853"/>
                  <a:gd name="connsiteX81" fmla="*/ 1551093 w 3557693"/>
                  <a:gd name="connsiteY81" fmla="*/ 365760 h 3694853"/>
                  <a:gd name="connsiteX82" fmla="*/ 1571413 w 3557693"/>
                  <a:gd name="connsiteY82" fmla="*/ 426720 h 3694853"/>
                  <a:gd name="connsiteX83" fmla="*/ 1540933 w 3557693"/>
                  <a:gd name="connsiteY83" fmla="*/ 416560 h 3694853"/>
                  <a:gd name="connsiteX84" fmla="*/ 1439333 w 3557693"/>
                  <a:gd name="connsiteY84" fmla="*/ 335280 h 3694853"/>
                  <a:gd name="connsiteX85" fmla="*/ 1327573 w 3557693"/>
                  <a:gd name="connsiteY85" fmla="*/ 274320 h 3694853"/>
                  <a:gd name="connsiteX86" fmla="*/ 1317413 w 3557693"/>
                  <a:gd name="connsiteY86" fmla="*/ 304800 h 3694853"/>
                  <a:gd name="connsiteX87" fmla="*/ 1429173 w 3557693"/>
                  <a:gd name="connsiteY87" fmla="*/ 396240 h 3694853"/>
                  <a:gd name="connsiteX88" fmla="*/ 1571413 w 3557693"/>
                  <a:gd name="connsiteY88" fmla="*/ 477520 h 3694853"/>
                  <a:gd name="connsiteX89" fmla="*/ 1601893 w 3557693"/>
                  <a:gd name="connsiteY89" fmla="*/ 497840 h 3694853"/>
                  <a:gd name="connsiteX90" fmla="*/ 1683173 w 3557693"/>
                  <a:gd name="connsiteY90" fmla="*/ 629920 h 3694853"/>
                  <a:gd name="connsiteX91" fmla="*/ 1764453 w 3557693"/>
                  <a:gd name="connsiteY91" fmla="*/ 731520 h 3694853"/>
                  <a:gd name="connsiteX92" fmla="*/ 1784773 w 3557693"/>
                  <a:gd name="connsiteY92" fmla="*/ 843280 h 3694853"/>
                  <a:gd name="connsiteX93" fmla="*/ 1815253 w 3557693"/>
                  <a:gd name="connsiteY93" fmla="*/ 1036320 h 3694853"/>
                  <a:gd name="connsiteX94" fmla="*/ 1876213 w 3557693"/>
                  <a:gd name="connsiteY94" fmla="*/ 1310640 h 3694853"/>
                  <a:gd name="connsiteX95" fmla="*/ 1855893 w 3557693"/>
                  <a:gd name="connsiteY95" fmla="*/ 1310640 h 3694853"/>
                  <a:gd name="connsiteX96" fmla="*/ 1591733 w 3557693"/>
                  <a:gd name="connsiteY96" fmla="*/ 1137920 h 3694853"/>
                  <a:gd name="connsiteX97" fmla="*/ 1408853 w 3557693"/>
                  <a:gd name="connsiteY97" fmla="*/ 914400 h 3694853"/>
                  <a:gd name="connsiteX98" fmla="*/ 1327573 w 3557693"/>
                  <a:gd name="connsiteY98" fmla="*/ 782320 h 3694853"/>
                  <a:gd name="connsiteX99" fmla="*/ 1307253 w 3557693"/>
                  <a:gd name="connsiteY99" fmla="*/ 619760 h 3694853"/>
                  <a:gd name="connsiteX100" fmla="*/ 1286933 w 3557693"/>
                  <a:gd name="connsiteY100" fmla="*/ 589280 h 3694853"/>
                  <a:gd name="connsiteX101" fmla="*/ 1256453 w 3557693"/>
                  <a:gd name="connsiteY101" fmla="*/ 670560 h 3694853"/>
                  <a:gd name="connsiteX102" fmla="*/ 1266613 w 3557693"/>
                  <a:gd name="connsiteY102" fmla="*/ 772160 h 3694853"/>
                  <a:gd name="connsiteX103" fmla="*/ 1185333 w 3557693"/>
                  <a:gd name="connsiteY103" fmla="*/ 690880 h 3694853"/>
                  <a:gd name="connsiteX104" fmla="*/ 1012613 w 3557693"/>
                  <a:gd name="connsiteY104" fmla="*/ 508000 h 3694853"/>
                  <a:gd name="connsiteX105" fmla="*/ 941493 w 3557693"/>
                  <a:gd name="connsiteY105" fmla="*/ 375920 h 3694853"/>
                  <a:gd name="connsiteX106" fmla="*/ 890693 w 3557693"/>
                  <a:gd name="connsiteY106" fmla="*/ 294640 h 3694853"/>
                  <a:gd name="connsiteX107" fmla="*/ 860213 w 3557693"/>
                  <a:gd name="connsiteY107" fmla="*/ 294640 h 3694853"/>
                  <a:gd name="connsiteX108" fmla="*/ 880533 w 3557693"/>
                  <a:gd name="connsiteY108" fmla="*/ 365760 h 3694853"/>
                  <a:gd name="connsiteX109" fmla="*/ 982133 w 3557693"/>
                  <a:gd name="connsiteY109" fmla="*/ 548640 h 3694853"/>
                  <a:gd name="connsiteX110" fmla="*/ 1083733 w 3557693"/>
                  <a:gd name="connsiteY110" fmla="*/ 650240 h 3694853"/>
                  <a:gd name="connsiteX111" fmla="*/ 1012613 w 3557693"/>
                  <a:gd name="connsiteY111" fmla="*/ 650240 h 3694853"/>
                  <a:gd name="connsiteX112" fmla="*/ 850053 w 3557693"/>
                  <a:gd name="connsiteY112" fmla="*/ 579120 h 3694853"/>
                  <a:gd name="connsiteX113" fmla="*/ 829733 w 3557693"/>
                  <a:gd name="connsiteY113" fmla="*/ 599440 h 3694853"/>
                  <a:gd name="connsiteX114" fmla="*/ 921173 w 3557693"/>
                  <a:gd name="connsiteY114" fmla="*/ 650240 h 3694853"/>
                  <a:gd name="connsiteX115" fmla="*/ 1073573 w 3557693"/>
                  <a:gd name="connsiteY115" fmla="*/ 711200 h 3694853"/>
                  <a:gd name="connsiteX116" fmla="*/ 1124373 w 3557693"/>
                  <a:gd name="connsiteY116" fmla="*/ 721360 h 3694853"/>
                  <a:gd name="connsiteX117" fmla="*/ 1246293 w 3557693"/>
                  <a:gd name="connsiteY117" fmla="*/ 822960 h 3694853"/>
                  <a:gd name="connsiteX118" fmla="*/ 1286933 w 3557693"/>
                  <a:gd name="connsiteY118" fmla="*/ 853440 h 3694853"/>
                  <a:gd name="connsiteX119" fmla="*/ 1398693 w 3557693"/>
                  <a:gd name="connsiteY119" fmla="*/ 985520 h 3694853"/>
                  <a:gd name="connsiteX120" fmla="*/ 1500293 w 3557693"/>
                  <a:gd name="connsiteY120" fmla="*/ 1117600 h 3694853"/>
                  <a:gd name="connsiteX121" fmla="*/ 1683173 w 3557693"/>
                  <a:gd name="connsiteY121" fmla="*/ 1290320 h 3694853"/>
                  <a:gd name="connsiteX122" fmla="*/ 1845733 w 3557693"/>
                  <a:gd name="connsiteY122" fmla="*/ 1422400 h 3694853"/>
                  <a:gd name="connsiteX123" fmla="*/ 1866053 w 3557693"/>
                  <a:gd name="connsiteY123" fmla="*/ 1473200 h 3694853"/>
                  <a:gd name="connsiteX124" fmla="*/ 1886373 w 3557693"/>
                  <a:gd name="connsiteY124" fmla="*/ 1625600 h 3694853"/>
                  <a:gd name="connsiteX125" fmla="*/ 1896533 w 3557693"/>
                  <a:gd name="connsiteY125" fmla="*/ 1717040 h 3694853"/>
                  <a:gd name="connsiteX126" fmla="*/ 1886373 w 3557693"/>
                  <a:gd name="connsiteY126" fmla="*/ 1879600 h 3694853"/>
                  <a:gd name="connsiteX127" fmla="*/ 1774613 w 3557693"/>
                  <a:gd name="connsiteY127" fmla="*/ 1828800 h 3694853"/>
                  <a:gd name="connsiteX128" fmla="*/ 1500293 w 3557693"/>
                  <a:gd name="connsiteY128" fmla="*/ 1778000 h 3694853"/>
                  <a:gd name="connsiteX129" fmla="*/ 1256453 w 3557693"/>
                  <a:gd name="connsiteY129" fmla="*/ 1706880 h 3694853"/>
                  <a:gd name="connsiteX130" fmla="*/ 900853 w 3557693"/>
                  <a:gd name="connsiteY130" fmla="*/ 1574800 h 3694853"/>
                  <a:gd name="connsiteX131" fmla="*/ 667173 w 3557693"/>
                  <a:gd name="connsiteY131" fmla="*/ 1341120 h 3694853"/>
                  <a:gd name="connsiteX132" fmla="*/ 514773 w 3557693"/>
                  <a:gd name="connsiteY132" fmla="*/ 1137920 h 3694853"/>
                  <a:gd name="connsiteX133" fmla="*/ 423333 w 3557693"/>
                  <a:gd name="connsiteY133" fmla="*/ 1036320 h 3694853"/>
                  <a:gd name="connsiteX134" fmla="*/ 362373 w 3557693"/>
                  <a:gd name="connsiteY134" fmla="*/ 1046480 h 3694853"/>
                  <a:gd name="connsiteX135" fmla="*/ 443653 w 3557693"/>
                  <a:gd name="connsiteY135" fmla="*/ 1137920 h 3694853"/>
                  <a:gd name="connsiteX136" fmla="*/ 565573 w 3557693"/>
                  <a:gd name="connsiteY136" fmla="*/ 1320800 h 3694853"/>
                  <a:gd name="connsiteX137" fmla="*/ 626533 w 3557693"/>
                  <a:gd name="connsiteY137" fmla="*/ 1402080 h 3694853"/>
                  <a:gd name="connsiteX138" fmla="*/ 555413 w 3557693"/>
                  <a:gd name="connsiteY138" fmla="*/ 1391920 h 3694853"/>
                  <a:gd name="connsiteX139" fmla="*/ 382693 w 3557693"/>
                  <a:gd name="connsiteY139" fmla="*/ 1300480 h 3694853"/>
                  <a:gd name="connsiteX140" fmla="*/ 209973 w 3557693"/>
                  <a:gd name="connsiteY140" fmla="*/ 1178560 h 3694853"/>
                  <a:gd name="connsiteX141" fmla="*/ 47413 w 3557693"/>
                  <a:gd name="connsiteY141" fmla="*/ 1046480 h 3694853"/>
                  <a:gd name="connsiteX142" fmla="*/ 6773 w 3557693"/>
                  <a:gd name="connsiteY142" fmla="*/ 1056640 h 3694853"/>
                  <a:gd name="connsiteX143" fmla="*/ 88053 w 3557693"/>
                  <a:gd name="connsiteY143" fmla="*/ 1127760 h 3694853"/>
                  <a:gd name="connsiteX144" fmla="*/ 362373 w 3557693"/>
                  <a:gd name="connsiteY144" fmla="*/ 1351280 h 3694853"/>
                  <a:gd name="connsiteX145" fmla="*/ 606213 w 3557693"/>
                  <a:gd name="connsiteY145" fmla="*/ 1463040 h 3694853"/>
                  <a:gd name="connsiteX146" fmla="*/ 707813 w 3557693"/>
                  <a:gd name="connsiteY146" fmla="*/ 1483360 h 3694853"/>
                  <a:gd name="connsiteX147" fmla="*/ 758613 w 3557693"/>
                  <a:gd name="connsiteY147" fmla="*/ 1544320 h 3694853"/>
                  <a:gd name="connsiteX148" fmla="*/ 819573 w 3557693"/>
                  <a:gd name="connsiteY148" fmla="*/ 1595120 h 3694853"/>
                  <a:gd name="connsiteX149" fmla="*/ 911013 w 3557693"/>
                  <a:gd name="connsiteY149" fmla="*/ 1645920 h 3694853"/>
                  <a:gd name="connsiteX150" fmla="*/ 1236133 w 3557693"/>
                  <a:gd name="connsiteY150" fmla="*/ 1767840 h 3694853"/>
                  <a:gd name="connsiteX151" fmla="*/ 1540933 w 3557693"/>
                  <a:gd name="connsiteY151" fmla="*/ 1879600 h 3694853"/>
                  <a:gd name="connsiteX152" fmla="*/ 1652693 w 3557693"/>
                  <a:gd name="connsiteY152" fmla="*/ 1950720 h 3694853"/>
                  <a:gd name="connsiteX153" fmla="*/ 1469813 w 3557693"/>
                  <a:gd name="connsiteY153" fmla="*/ 1920240 h 3694853"/>
                  <a:gd name="connsiteX154" fmla="*/ 1286933 w 3557693"/>
                  <a:gd name="connsiteY154" fmla="*/ 1920240 h 3694853"/>
                  <a:gd name="connsiteX155" fmla="*/ 1053253 w 3557693"/>
                  <a:gd name="connsiteY155" fmla="*/ 1899920 h 3694853"/>
                  <a:gd name="connsiteX156" fmla="*/ 809413 w 3557693"/>
                  <a:gd name="connsiteY156" fmla="*/ 1828800 h 3694853"/>
                  <a:gd name="connsiteX157" fmla="*/ 545253 w 3557693"/>
                  <a:gd name="connsiteY157" fmla="*/ 1737360 h 3694853"/>
                  <a:gd name="connsiteX158" fmla="*/ 514773 w 3557693"/>
                  <a:gd name="connsiteY158" fmla="*/ 1727200 h 3694853"/>
                  <a:gd name="connsiteX159" fmla="*/ 382693 w 3557693"/>
                  <a:gd name="connsiteY159" fmla="*/ 1635760 h 3694853"/>
                  <a:gd name="connsiteX160" fmla="*/ 342053 w 3557693"/>
                  <a:gd name="connsiteY160" fmla="*/ 1645920 h 3694853"/>
                  <a:gd name="connsiteX161" fmla="*/ 474133 w 3557693"/>
                  <a:gd name="connsiteY161" fmla="*/ 1767840 h 3694853"/>
                  <a:gd name="connsiteX162" fmla="*/ 728133 w 3557693"/>
                  <a:gd name="connsiteY162" fmla="*/ 1849120 h 3694853"/>
                  <a:gd name="connsiteX163" fmla="*/ 606213 w 3557693"/>
                  <a:gd name="connsiteY163" fmla="*/ 1849120 h 3694853"/>
                  <a:gd name="connsiteX164" fmla="*/ 474133 w 3557693"/>
                  <a:gd name="connsiteY164" fmla="*/ 1838960 h 3694853"/>
                  <a:gd name="connsiteX165" fmla="*/ 474133 w 3557693"/>
                  <a:gd name="connsiteY165" fmla="*/ 1889760 h 3694853"/>
                  <a:gd name="connsiteX166" fmla="*/ 585893 w 3557693"/>
                  <a:gd name="connsiteY166" fmla="*/ 1889760 h 3694853"/>
                  <a:gd name="connsiteX167" fmla="*/ 789093 w 3557693"/>
                  <a:gd name="connsiteY167" fmla="*/ 1889760 h 3694853"/>
                  <a:gd name="connsiteX168" fmla="*/ 992293 w 3557693"/>
                  <a:gd name="connsiteY168" fmla="*/ 1930400 h 3694853"/>
                  <a:gd name="connsiteX169" fmla="*/ 1266613 w 3557693"/>
                  <a:gd name="connsiteY169" fmla="*/ 1950720 h 3694853"/>
                  <a:gd name="connsiteX170" fmla="*/ 1520613 w 3557693"/>
                  <a:gd name="connsiteY170" fmla="*/ 1981200 h 3694853"/>
                  <a:gd name="connsiteX171" fmla="*/ 1693333 w 3557693"/>
                  <a:gd name="connsiteY171" fmla="*/ 2021840 h 3694853"/>
                  <a:gd name="connsiteX172" fmla="*/ 1744133 w 3557693"/>
                  <a:gd name="connsiteY172" fmla="*/ 2123440 h 3694853"/>
                  <a:gd name="connsiteX173" fmla="*/ 1794933 w 3557693"/>
                  <a:gd name="connsiteY173" fmla="*/ 2255520 h 3694853"/>
                  <a:gd name="connsiteX174" fmla="*/ 1805093 w 3557693"/>
                  <a:gd name="connsiteY174" fmla="*/ 2499360 h 3694853"/>
                  <a:gd name="connsiteX175" fmla="*/ 1784773 w 3557693"/>
                  <a:gd name="connsiteY175" fmla="*/ 2753360 h 3694853"/>
                  <a:gd name="connsiteX176" fmla="*/ 1733973 w 3557693"/>
                  <a:gd name="connsiteY176" fmla="*/ 3048000 h 3694853"/>
                  <a:gd name="connsiteX177" fmla="*/ 1683173 w 3557693"/>
                  <a:gd name="connsiteY177" fmla="*/ 3342640 h 3694853"/>
                  <a:gd name="connsiteX178" fmla="*/ 1632373 w 3557693"/>
                  <a:gd name="connsiteY178" fmla="*/ 3586480 h 3694853"/>
                  <a:gd name="connsiteX179" fmla="*/ 1825413 w 3557693"/>
                  <a:gd name="connsiteY179" fmla="*/ 3667760 h 3694853"/>
                  <a:gd name="connsiteX180" fmla="*/ 2120053 w 3557693"/>
                  <a:gd name="connsiteY180" fmla="*/ 3677920 h 3694853"/>
                  <a:gd name="connsiteX181" fmla="*/ 2191173 w 3557693"/>
                  <a:gd name="connsiteY181" fmla="*/ 3627120 h 3694853"/>
                  <a:gd name="connsiteX182" fmla="*/ 2181013 w 3557693"/>
                  <a:gd name="connsiteY182" fmla="*/ 3271520 h 3694853"/>
                  <a:gd name="connsiteX183" fmla="*/ 2140373 w 3557693"/>
                  <a:gd name="connsiteY183" fmla="*/ 2479040 h 3694853"/>
                  <a:gd name="connsiteX0" fmla="*/ 2150533 w 3557693"/>
                  <a:gd name="connsiteY0" fmla="*/ 2387600 h 3694853"/>
                  <a:gd name="connsiteX1" fmla="*/ 2302933 w 3557693"/>
                  <a:gd name="connsiteY1" fmla="*/ 2103120 h 3694853"/>
                  <a:gd name="connsiteX2" fmla="*/ 2628053 w 3557693"/>
                  <a:gd name="connsiteY2" fmla="*/ 1838960 h 3694853"/>
                  <a:gd name="connsiteX3" fmla="*/ 3014133 w 3557693"/>
                  <a:gd name="connsiteY3" fmla="*/ 1615440 h 3694853"/>
                  <a:gd name="connsiteX4" fmla="*/ 3288453 w 3557693"/>
                  <a:gd name="connsiteY4" fmla="*/ 1503680 h 3694853"/>
                  <a:gd name="connsiteX5" fmla="*/ 3471333 w 3557693"/>
                  <a:gd name="connsiteY5" fmla="*/ 1391920 h 3694853"/>
                  <a:gd name="connsiteX6" fmla="*/ 3552613 w 3557693"/>
                  <a:gd name="connsiteY6" fmla="*/ 1280160 h 3694853"/>
                  <a:gd name="connsiteX7" fmla="*/ 3501813 w 3557693"/>
                  <a:gd name="connsiteY7" fmla="*/ 1270000 h 3694853"/>
                  <a:gd name="connsiteX8" fmla="*/ 3430693 w 3557693"/>
                  <a:gd name="connsiteY8" fmla="*/ 1371600 h 3694853"/>
                  <a:gd name="connsiteX9" fmla="*/ 3237653 w 3557693"/>
                  <a:gd name="connsiteY9" fmla="*/ 1473200 h 3694853"/>
                  <a:gd name="connsiteX10" fmla="*/ 2922693 w 3557693"/>
                  <a:gd name="connsiteY10" fmla="*/ 1605280 h 3694853"/>
                  <a:gd name="connsiteX11" fmla="*/ 2892213 w 3557693"/>
                  <a:gd name="connsiteY11" fmla="*/ 1595120 h 3694853"/>
                  <a:gd name="connsiteX12" fmla="*/ 2922693 w 3557693"/>
                  <a:gd name="connsiteY12" fmla="*/ 1483360 h 3694853"/>
                  <a:gd name="connsiteX13" fmla="*/ 2983653 w 3557693"/>
                  <a:gd name="connsiteY13" fmla="*/ 1320800 h 3694853"/>
                  <a:gd name="connsiteX14" fmla="*/ 2983653 w 3557693"/>
                  <a:gd name="connsiteY14" fmla="*/ 1270000 h 3694853"/>
                  <a:gd name="connsiteX15" fmla="*/ 2932853 w 3557693"/>
                  <a:gd name="connsiteY15" fmla="*/ 1280160 h 3694853"/>
                  <a:gd name="connsiteX16" fmla="*/ 2902373 w 3557693"/>
                  <a:gd name="connsiteY16" fmla="*/ 1361440 h 3694853"/>
                  <a:gd name="connsiteX17" fmla="*/ 2821093 w 3557693"/>
                  <a:gd name="connsiteY17" fmla="*/ 1584960 h 3694853"/>
                  <a:gd name="connsiteX18" fmla="*/ 2790613 w 3557693"/>
                  <a:gd name="connsiteY18" fmla="*/ 1666240 h 3694853"/>
                  <a:gd name="connsiteX19" fmla="*/ 2668693 w 3557693"/>
                  <a:gd name="connsiteY19" fmla="*/ 1737360 h 3694853"/>
                  <a:gd name="connsiteX20" fmla="*/ 2475653 w 3557693"/>
                  <a:gd name="connsiteY20" fmla="*/ 1838960 h 3694853"/>
                  <a:gd name="connsiteX21" fmla="*/ 2374053 w 3557693"/>
                  <a:gd name="connsiteY21" fmla="*/ 1899920 h 3694853"/>
                  <a:gd name="connsiteX22" fmla="*/ 2231813 w 3557693"/>
                  <a:gd name="connsiteY22" fmla="*/ 2011680 h 3694853"/>
                  <a:gd name="connsiteX23" fmla="*/ 2313093 w 3557693"/>
                  <a:gd name="connsiteY23" fmla="*/ 1666240 h 3694853"/>
                  <a:gd name="connsiteX24" fmla="*/ 2384213 w 3557693"/>
                  <a:gd name="connsiteY24" fmla="*/ 1280160 h 3694853"/>
                  <a:gd name="connsiteX25" fmla="*/ 2597573 w 3557693"/>
                  <a:gd name="connsiteY25" fmla="*/ 1056640 h 3694853"/>
                  <a:gd name="connsiteX26" fmla="*/ 2668693 w 3557693"/>
                  <a:gd name="connsiteY26" fmla="*/ 894080 h 3694853"/>
                  <a:gd name="connsiteX27" fmla="*/ 2628053 w 3557693"/>
                  <a:gd name="connsiteY27" fmla="*/ 894080 h 3694853"/>
                  <a:gd name="connsiteX28" fmla="*/ 2567093 w 3557693"/>
                  <a:gd name="connsiteY28" fmla="*/ 1026160 h 3694853"/>
                  <a:gd name="connsiteX29" fmla="*/ 2414693 w 3557693"/>
                  <a:gd name="connsiteY29" fmla="*/ 1148080 h 3694853"/>
                  <a:gd name="connsiteX30" fmla="*/ 2465493 w 3557693"/>
                  <a:gd name="connsiteY30" fmla="*/ 975360 h 3694853"/>
                  <a:gd name="connsiteX31" fmla="*/ 2546773 w 3557693"/>
                  <a:gd name="connsiteY31" fmla="*/ 680720 h 3694853"/>
                  <a:gd name="connsiteX32" fmla="*/ 2648373 w 3557693"/>
                  <a:gd name="connsiteY32" fmla="*/ 589280 h 3694853"/>
                  <a:gd name="connsiteX33" fmla="*/ 2729653 w 3557693"/>
                  <a:gd name="connsiteY33" fmla="*/ 497840 h 3694853"/>
                  <a:gd name="connsiteX34" fmla="*/ 2739813 w 3557693"/>
                  <a:gd name="connsiteY34" fmla="*/ 447040 h 3694853"/>
                  <a:gd name="connsiteX35" fmla="*/ 2699173 w 3557693"/>
                  <a:gd name="connsiteY35" fmla="*/ 467360 h 3694853"/>
                  <a:gd name="connsiteX36" fmla="*/ 2628053 w 3557693"/>
                  <a:gd name="connsiteY36" fmla="*/ 548640 h 3694853"/>
                  <a:gd name="connsiteX37" fmla="*/ 2567093 w 3557693"/>
                  <a:gd name="connsiteY37" fmla="*/ 579120 h 3694853"/>
                  <a:gd name="connsiteX38" fmla="*/ 2678853 w 3557693"/>
                  <a:gd name="connsiteY38" fmla="*/ 274320 h 3694853"/>
                  <a:gd name="connsiteX39" fmla="*/ 2729653 w 3557693"/>
                  <a:gd name="connsiteY39" fmla="*/ 40640 h 3694853"/>
                  <a:gd name="connsiteX40" fmla="*/ 2689013 w 3557693"/>
                  <a:gd name="connsiteY40" fmla="*/ 30480 h 3694853"/>
                  <a:gd name="connsiteX41" fmla="*/ 2668693 w 3557693"/>
                  <a:gd name="connsiteY41" fmla="*/ 142240 h 3694853"/>
                  <a:gd name="connsiteX42" fmla="*/ 2617893 w 3557693"/>
                  <a:gd name="connsiteY42" fmla="*/ 314960 h 3694853"/>
                  <a:gd name="connsiteX43" fmla="*/ 2597573 w 3557693"/>
                  <a:gd name="connsiteY43" fmla="*/ 314960 h 3694853"/>
                  <a:gd name="connsiteX44" fmla="*/ 2556933 w 3557693"/>
                  <a:gd name="connsiteY44" fmla="*/ 172720 h 3694853"/>
                  <a:gd name="connsiteX45" fmla="*/ 2526453 w 3557693"/>
                  <a:gd name="connsiteY45" fmla="*/ 81280 h 3694853"/>
                  <a:gd name="connsiteX46" fmla="*/ 2495973 w 3557693"/>
                  <a:gd name="connsiteY46" fmla="*/ 111760 h 3694853"/>
                  <a:gd name="connsiteX47" fmla="*/ 2516293 w 3557693"/>
                  <a:gd name="connsiteY47" fmla="*/ 172720 h 3694853"/>
                  <a:gd name="connsiteX48" fmla="*/ 2546773 w 3557693"/>
                  <a:gd name="connsiteY48" fmla="*/ 284480 h 3694853"/>
                  <a:gd name="connsiteX49" fmla="*/ 2567093 w 3557693"/>
                  <a:gd name="connsiteY49" fmla="*/ 375920 h 3694853"/>
                  <a:gd name="connsiteX50" fmla="*/ 2577253 w 3557693"/>
                  <a:gd name="connsiteY50" fmla="*/ 406400 h 3694853"/>
                  <a:gd name="connsiteX51" fmla="*/ 2495973 w 3557693"/>
                  <a:gd name="connsiteY51" fmla="*/ 640080 h 3694853"/>
                  <a:gd name="connsiteX52" fmla="*/ 2424853 w 3557693"/>
                  <a:gd name="connsiteY52" fmla="*/ 894080 h 3694853"/>
                  <a:gd name="connsiteX53" fmla="*/ 2363893 w 3557693"/>
                  <a:gd name="connsiteY53" fmla="*/ 863600 h 3694853"/>
                  <a:gd name="connsiteX54" fmla="*/ 2262293 w 3557693"/>
                  <a:gd name="connsiteY54" fmla="*/ 690880 h 3694853"/>
                  <a:gd name="connsiteX55" fmla="*/ 2221653 w 3557693"/>
                  <a:gd name="connsiteY55" fmla="*/ 609600 h 3694853"/>
                  <a:gd name="connsiteX56" fmla="*/ 2201333 w 3557693"/>
                  <a:gd name="connsiteY56" fmla="*/ 640080 h 3694853"/>
                  <a:gd name="connsiteX57" fmla="*/ 2241973 w 3557693"/>
                  <a:gd name="connsiteY57" fmla="*/ 741680 h 3694853"/>
                  <a:gd name="connsiteX58" fmla="*/ 2302933 w 3557693"/>
                  <a:gd name="connsiteY58" fmla="*/ 853440 h 3694853"/>
                  <a:gd name="connsiteX59" fmla="*/ 2353733 w 3557693"/>
                  <a:gd name="connsiteY59" fmla="*/ 934720 h 3694853"/>
                  <a:gd name="connsiteX60" fmla="*/ 2384213 w 3557693"/>
                  <a:gd name="connsiteY60" fmla="*/ 965200 h 3694853"/>
                  <a:gd name="connsiteX61" fmla="*/ 2363893 w 3557693"/>
                  <a:gd name="connsiteY61" fmla="*/ 1076960 h 3694853"/>
                  <a:gd name="connsiteX62" fmla="*/ 2262293 w 3557693"/>
                  <a:gd name="connsiteY62" fmla="*/ 1422400 h 3694853"/>
                  <a:gd name="connsiteX63" fmla="*/ 2211493 w 3557693"/>
                  <a:gd name="connsiteY63" fmla="*/ 1676400 h 3694853"/>
                  <a:gd name="connsiteX64" fmla="*/ 2160693 w 3557693"/>
                  <a:gd name="connsiteY64" fmla="*/ 1818640 h 3694853"/>
                  <a:gd name="connsiteX65" fmla="*/ 2089573 w 3557693"/>
                  <a:gd name="connsiteY65" fmla="*/ 1838960 h 3694853"/>
                  <a:gd name="connsiteX66" fmla="*/ 2048933 w 3557693"/>
                  <a:gd name="connsiteY66" fmla="*/ 1686560 h 3694853"/>
                  <a:gd name="connsiteX67" fmla="*/ 1957493 w 3557693"/>
                  <a:gd name="connsiteY67" fmla="*/ 1351280 h 3694853"/>
                  <a:gd name="connsiteX68" fmla="*/ 1845733 w 3557693"/>
                  <a:gd name="connsiteY68" fmla="*/ 894080 h 3694853"/>
                  <a:gd name="connsiteX69" fmla="*/ 1805093 w 3557693"/>
                  <a:gd name="connsiteY69" fmla="*/ 436880 h 3694853"/>
                  <a:gd name="connsiteX70" fmla="*/ 1815253 w 3557693"/>
                  <a:gd name="connsiteY70" fmla="*/ 254000 h 3694853"/>
                  <a:gd name="connsiteX71" fmla="*/ 1774613 w 3557693"/>
                  <a:gd name="connsiteY71" fmla="*/ 213360 h 3694853"/>
                  <a:gd name="connsiteX72" fmla="*/ 1764453 w 3557693"/>
                  <a:gd name="connsiteY72" fmla="*/ 365760 h 3694853"/>
                  <a:gd name="connsiteX73" fmla="*/ 1764453 w 3557693"/>
                  <a:gd name="connsiteY73" fmla="*/ 558800 h 3694853"/>
                  <a:gd name="connsiteX74" fmla="*/ 1774613 w 3557693"/>
                  <a:gd name="connsiteY74" fmla="*/ 670560 h 3694853"/>
                  <a:gd name="connsiteX75" fmla="*/ 1733973 w 3557693"/>
                  <a:gd name="connsiteY75" fmla="*/ 609600 h 3694853"/>
                  <a:gd name="connsiteX76" fmla="*/ 1622213 w 3557693"/>
                  <a:gd name="connsiteY76" fmla="*/ 406400 h 3694853"/>
                  <a:gd name="connsiteX77" fmla="*/ 1571413 w 3557693"/>
                  <a:gd name="connsiteY77" fmla="*/ 142240 h 3694853"/>
                  <a:gd name="connsiteX78" fmla="*/ 1540933 w 3557693"/>
                  <a:gd name="connsiteY78" fmla="*/ 60960 h 3694853"/>
                  <a:gd name="connsiteX79" fmla="*/ 1520613 w 3557693"/>
                  <a:gd name="connsiteY79" fmla="*/ 121920 h 3694853"/>
                  <a:gd name="connsiteX80" fmla="*/ 1551093 w 3557693"/>
                  <a:gd name="connsiteY80" fmla="*/ 365760 h 3694853"/>
                  <a:gd name="connsiteX81" fmla="*/ 1571413 w 3557693"/>
                  <a:gd name="connsiteY81" fmla="*/ 426720 h 3694853"/>
                  <a:gd name="connsiteX82" fmla="*/ 1540933 w 3557693"/>
                  <a:gd name="connsiteY82" fmla="*/ 416560 h 3694853"/>
                  <a:gd name="connsiteX83" fmla="*/ 1439333 w 3557693"/>
                  <a:gd name="connsiteY83" fmla="*/ 335280 h 3694853"/>
                  <a:gd name="connsiteX84" fmla="*/ 1327573 w 3557693"/>
                  <a:gd name="connsiteY84" fmla="*/ 274320 h 3694853"/>
                  <a:gd name="connsiteX85" fmla="*/ 1317413 w 3557693"/>
                  <a:gd name="connsiteY85" fmla="*/ 304800 h 3694853"/>
                  <a:gd name="connsiteX86" fmla="*/ 1429173 w 3557693"/>
                  <a:gd name="connsiteY86" fmla="*/ 396240 h 3694853"/>
                  <a:gd name="connsiteX87" fmla="*/ 1571413 w 3557693"/>
                  <a:gd name="connsiteY87" fmla="*/ 477520 h 3694853"/>
                  <a:gd name="connsiteX88" fmla="*/ 1601893 w 3557693"/>
                  <a:gd name="connsiteY88" fmla="*/ 497840 h 3694853"/>
                  <a:gd name="connsiteX89" fmla="*/ 1683173 w 3557693"/>
                  <a:gd name="connsiteY89" fmla="*/ 629920 h 3694853"/>
                  <a:gd name="connsiteX90" fmla="*/ 1764453 w 3557693"/>
                  <a:gd name="connsiteY90" fmla="*/ 731520 h 3694853"/>
                  <a:gd name="connsiteX91" fmla="*/ 1784773 w 3557693"/>
                  <a:gd name="connsiteY91" fmla="*/ 843280 h 3694853"/>
                  <a:gd name="connsiteX92" fmla="*/ 1815253 w 3557693"/>
                  <a:gd name="connsiteY92" fmla="*/ 1036320 h 3694853"/>
                  <a:gd name="connsiteX93" fmla="*/ 1876213 w 3557693"/>
                  <a:gd name="connsiteY93" fmla="*/ 1310640 h 3694853"/>
                  <a:gd name="connsiteX94" fmla="*/ 1855893 w 3557693"/>
                  <a:gd name="connsiteY94" fmla="*/ 1310640 h 3694853"/>
                  <a:gd name="connsiteX95" fmla="*/ 1591733 w 3557693"/>
                  <a:gd name="connsiteY95" fmla="*/ 1137920 h 3694853"/>
                  <a:gd name="connsiteX96" fmla="*/ 1408853 w 3557693"/>
                  <a:gd name="connsiteY96" fmla="*/ 914400 h 3694853"/>
                  <a:gd name="connsiteX97" fmla="*/ 1327573 w 3557693"/>
                  <a:gd name="connsiteY97" fmla="*/ 782320 h 3694853"/>
                  <a:gd name="connsiteX98" fmla="*/ 1307253 w 3557693"/>
                  <a:gd name="connsiteY98" fmla="*/ 619760 h 3694853"/>
                  <a:gd name="connsiteX99" fmla="*/ 1286933 w 3557693"/>
                  <a:gd name="connsiteY99" fmla="*/ 589280 h 3694853"/>
                  <a:gd name="connsiteX100" fmla="*/ 1256453 w 3557693"/>
                  <a:gd name="connsiteY100" fmla="*/ 670560 h 3694853"/>
                  <a:gd name="connsiteX101" fmla="*/ 1266613 w 3557693"/>
                  <a:gd name="connsiteY101" fmla="*/ 772160 h 3694853"/>
                  <a:gd name="connsiteX102" fmla="*/ 1185333 w 3557693"/>
                  <a:gd name="connsiteY102" fmla="*/ 690880 h 3694853"/>
                  <a:gd name="connsiteX103" fmla="*/ 1012613 w 3557693"/>
                  <a:gd name="connsiteY103" fmla="*/ 508000 h 3694853"/>
                  <a:gd name="connsiteX104" fmla="*/ 941493 w 3557693"/>
                  <a:gd name="connsiteY104" fmla="*/ 375920 h 3694853"/>
                  <a:gd name="connsiteX105" fmla="*/ 890693 w 3557693"/>
                  <a:gd name="connsiteY105" fmla="*/ 294640 h 3694853"/>
                  <a:gd name="connsiteX106" fmla="*/ 860213 w 3557693"/>
                  <a:gd name="connsiteY106" fmla="*/ 294640 h 3694853"/>
                  <a:gd name="connsiteX107" fmla="*/ 880533 w 3557693"/>
                  <a:gd name="connsiteY107" fmla="*/ 365760 h 3694853"/>
                  <a:gd name="connsiteX108" fmla="*/ 982133 w 3557693"/>
                  <a:gd name="connsiteY108" fmla="*/ 548640 h 3694853"/>
                  <a:gd name="connsiteX109" fmla="*/ 1083733 w 3557693"/>
                  <a:gd name="connsiteY109" fmla="*/ 650240 h 3694853"/>
                  <a:gd name="connsiteX110" fmla="*/ 1012613 w 3557693"/>
                  <a:gd name="connsiteY110" fmla="*/ 650240 h 3694853"/>
                  <a:gd name="connsiteX111" fmla="*/ 850053 w 3557693"/>
                  <a:gd name="connsiteY111" fmla="*/ 579120 h 3694853"/>
                  <a:gd name="connsiteX112" fmla="*/ 829733 w 3557693"/>
                  <a:gd name="connsiteY112" fmla="*/ 599440 h 3694853"/>
                  <a:gd name="connsiteX113" fmla="*/ 921173 w 3557693"/>
                  <a:gd name="connsiteY113" fmla="*/ 650240 h 3694853"/>
                  <a:gd name="connsiteX114" fmla="*/ 1073573 w 3557693"/>
                  <a:gd name="connsiteY114" fmla="*/ 711200 h 3694853"/>
                  <a:gd name="connsiteX115" fmla="*/ 1124373 w 3557693"/>
                  <a:gd name="connsiteY115" fmla="*/ 721360 h 3694853"/>
                  <a:gd name="connsiteX116" fmla="*/ 1246293 w 3557693"/>
                  <a:gd name="connsiteY116" fmla="*/ 822960 h 3694853"/>
                  <a:gd name="connsiteX117" fmla="*/ 1286933 w 3557693"/>
                  <a:gd name="connsiteY117" fmla="*/ 853440 h 3694853"/>
                  <a:gd name="connsiteX118" fmla="*/ 1398693 w 3557693"/>
                  <a:gd name="connsiteY118" fmla="*/ 985520 h 3694853"/>
                  <a:gd name="connsiteX119" fmla="*/ 1500293 w 3557693"/>
                  <a:gd name="connsiteY119" fmla="*/ 1117600 h 3694853"/>
                  <a:gd name="connsiteX120" fmla="*/ 1683173 w 3557693"/>
                  <a:gd name="connsiteY120" fmla="*/ 1290320 h 3694853"/>
                  <a:gd name="connsiteX121" fmla="*/ 1845733 w 3557693"/>
                  <a:gd name="connsiteY121" fmla="*/ 1422400 h 3694853"/>
                  <a:gd name="connsiteX122" fmla="*/ 1866053 w 3557693"/>
                  <a:gd name="connsiteY122" fmla="*/ 1473200 h 3694853"/>
                  <a:gd name="connsiteX123" fmla="*/ 1886373 w 3557693"/>
                  <a:gd name="connsiteY123" fmla="*/ 1625600 h 3694853"/>
                  <a:gd name="connsiteX124" fmla="*/ 1896533 w 3557693"/>
                  <a:gd name="connsiteY124" fmla="*/ 1717040 h 3694853"/>
                  <a:gd name="connsiteX125" fmla="*/ 1886373 w 3557693"/>
                  <a:gd name="connsiteY125" fmla="*/ 1879600 h 3694853"/>
                  <a:gd name="connsiteX126" fmla="*/ 1774613 w 3557693"/>
                  <a:gd name="connsiteY126" fmla="*/ 1828800 h 3694853"/>
                  <a:gd name="connsiteX127" fmla="*/ 1500293 w 3557693"/>
                  <a:gd name="connsiteY127" fmla="*/ 1778000 h 3694853"/>
                  <a:gd name="connsiteX128" fmla="*/ 1256453 w 3557693"/>
                  <a:gd name="connsiteY128" fmla="*/ 1706880 h 3694853"/>
                  <a:gd name="connsiteX129" fmla="*/ 900853 w 3557693"/>
                  <a:gd name="connsiteY129" fmla="*/ 1574800 h 3694853"/>
                  <a:gd name="connsiteX130" fmla="*/ 667173 w 3557693"/>
                  <a:gd name="connsiteY130" fmla="*/ 1341120 h 3694853"/>
                  <a:gd name="connsiteX131" fmla="*/ 514773 w 3557693"/>
                  <a:gd name="connsiteY131" fmla="*/ 1137920 h 3694853"/>
                  <a:gd name="connsiteX132" fmla="*/ 423333 w 3557693"/>
                  <a:gd name="connsiteY132" fmla="*/ 1036320 h 3694853"/>
                  <a:gd name="connsiteX133" fmla="*/ 362373 w 3557693"/>
                  <a:gd name="connsiteY133" fmla="*/ 1046480 h 3694853"/>
                  <a:gd name="connsiteX134" fmla="*/ 443653 w 3557693"/>
                  <a:gd name="connsiteY134" fmla="*/ 1137920 h 3694853"/>
                  <a:gd name="connsiteX135" fmla="*/ 565573 w 3557693"/>
                  <a:gd name="connsiteY135" fmla="*/ 1320800 h 3694853"/>
                  <a:gd name="connsiteX136" fmla="*/ 626533 w 3557693"/>
                  <a:gd name="connsiteY136" fmla="*/ 1402080 h 3694853"/>
                  <a:gd name="connsiteX137" fmla="*/ 555413 w 3557693"/>
                  <a:gd name="connsiteY137" fmla="*/ 1391920 h 3694853"/>
                  <a:gd name="connsiteX138" fmla="*/ 382693 w 3557693"/>
                  <a:gd name="connsiteY138" fmla="*/ 1300480 h 3694853"/>
                  <a:gd name="connsiteX139" fmla="*/ 209973 w 3557693"/>
                  <a:gd name="connsiteY139" fmla="*/ 1178560 h 3694853"/>
                  <a:gd name="connsiteX140" fmla="*/ 47413 w 3557693"/>
                  <a:gd name="connsiteY140" fmla="*/ 1046480 h 3694853"/>
                  <a:gd name="connsiteX141" fmla="*/ 6773 w 3557693"/>
                  <a:gd name="connsiteY141" fmla="*/ 1056640 h 3694853"/>
                  <a:gd name="connsiteX142" fmla="*/ 88053 w 3557693"/>
                  <a:gd name="connsiteY142" fmla="*/ 1127760 h 3694853"/>
                  <a:gd name="connsiteX143" fmla="*/ 362373 w 3557693"/>
                  <a:gd name="connsiteY143" fmla="*/ 1351280 h 3694853"/>
                  <a:gd name="connsiteX144" fmla="*/ 606213 w 3557693"/>
                  <a:gd name="connsiteY144" fmla="*/ 1463040 h 3694853"/>
                  <a:gd name="connsiteX145" fmla="*/ 707813 w 3557693"/>
                  <a:gd name="connsiteY145" fmla="*/ 1483360 h 3694853"/>
                  <a:gd name="connsiteX146" fmla="*/ 758613 w 3557693"/>
                  <a:gd name="connsiteY146" fmla="*/ 1544320 h 3694853"/>
                  <a:gd name="connsiteX147" fmla="*/ 819573 w 3557693"/>
                  <a:gd name="connsiteY147" fmla="*/ 1595120 h 3694853"/>
                  <a:gd name="connsiteX148" fmla="*/ 911013 w 3557693"/>
                  <a:gd name="connsiteY148" fmla="*/ 1645920 h 3694853"/>
                  <a:gd name="connsiteX149" fmla="*/ 1236133 w 3557693"/>
                  <a:gd name="connsiteY149" fmla="*/ 1767840 h 3694853"/>
                  <a:gd name="connsiteX150" fmla="*/ 1540933 w 3557693"/>
                  <a:gd name="connsiteY150" fmla="*/ 1879600 h 3694853"/>
                  <a:gd name="connsiteX151" fmla="*/ 1652693 w 3557693"/>
                  <a:gd name="connsiteY151" fmla="*/ 1950720 h 3694853"/>
                  <a:gd name="connsiteX152" fmla="*/ 1469813 w 3557693"/>
                  <a:gd name="connsiteY152" fmla="*/ 1920240 h 3694853"/>
                  <a:gd name="connsiteX153" fmla="*/ 1286933 w 3557693"/>
                  <a:gd name="connsiteY153" fmla="*/ 1920240 h 3694853"/>
                  <a:gd name="connsiteX154" fmla="*/ 1053253 w 3557693"/>
                  <a:gd name="connsiteY154" fmla="*/ 1899920 h 3694853"/>
                  <a:gd name="connsiteX155" fmla="*/ 809413 w 3557693"/>
                  <a:gd name="connsiteY155" fmla="*/ 1828800 h 3694853"/>
                  <a:gd name="connsiteX156" fmla="*/ 545253 w 3557693"/>
                  <a:gd name="connsiteY156" fmla="*/ 1737360 h 3694853"/>
                  <a:gd name="connsiteX157" fmla="*/ 514773 w 3557693"/>
                  <a:gd name="connsiteY157" fmla="*/ 1727200 h 3694853"/>
                  <a:gd name="connsiteX158" fmla="*/ 382693 w 3557693"/>
                  <a:gd name="connsiteY158" fmla="*/ 1635760 h 3694853"/>
                  <a:gd name="connsiteX159" fmla="*/ 342053 w 3557693"/>
                  <a:gd name="connsiteY159" fmla="*/ 1645920 h 3694853"/>
                  <a:gd name="connsiteX160" fmla="*/ 474133 w 3557693"/>
                  <a:gd name="connsiteY160" fmla="*/ 1767840 h 3694853"/>
                  <a:gd name="connsiteX161" fmla="*/ 728133 w 3557693"/>
                  <a:gd name="connsiteY161" fmla="*/ 1849120 h 3694853"/>
                  <a:gd name="connsiteX162" fmla="*/ 606213 w 3557693"/>
                  <a:gd name="connsiteY162" fmla="*/ 1849120 h 3694853"/>
                  <a:gd name="connsiteX163" fmla="*/ 474133 w 3557693"/>
                  <a:gd name="connsiteY163" fmla="*/ 1838960 h 3694853"/>
                  <a:gd name="connsiteX164" fmla="*/ 474133 w 3557693"/>
                  <a:gd name="connsiteY164" fmla="*/ 1889760 h 3694853"/>
                  <a:gd name="connsiteX165" fmla="*/ 585893 w 3557693"/>
                  <a:gd name="connsiteY165" fmla="*/ 1889760 h 3694853"/>
                  <a:gd name="connsiteX166" fmla="*/ 789093 w 3557693"/>
                  <a:gd name="connsiteY166" fmla="*/ 1889760 h 3694853"/>
                  <a:gd name="connsiteX167" fmla="*/ 992293 w 3557693"/>
                  <a:gd name="connsiteY167" fmla="*/ 1930400 h 3694853"/>
                  <a:gd name="connsiteX168" fmla="*/ 1266613 w 3557693"/>
                  <a:gd name="connsiteY168" fmla="*/ 1950720 h 3694853"/>
                  <a:gd name="connsiteX169" fmla="*/ 1520613 w 3557693"/>
                  <a:gd name="connsiteY169" fmla="*/ 1981200 h 3694853"/>
                  <a:gd name="connsiteX170" fmla="*/ 1693333 w 3557693"/>
                  <a:gd name="connsiteY170" fmla="*/ 2021840 h 3694853"/>
                  <a:gd name="connsiteX171" fmla="*/ 1744133 w 3557693"/>
                  <a:gd name="connsiteY171" fmla="*/ 2123440 h 3694853"/>
                  <a:gd name="connsiteX172" fmla="*/ 1794933 w 3557693"/>
                  <a:gd name="connsiteY172" fmla="*/ 2255520 h 3694853"/>
                  <a:gd name="connsiteX173" fmla="*/ 1805093 w 3557693"/>
                  <a:gd name="connsiteY173" fmla="*/ 2499360 h 3694853"/>
                  <a:gd name="connsiteX174" fmla="*/ 1784773 w 3557693"/>
                  <a:gd name="connsiteY174" fmla="*/ 2753360 h 3694853"/>
                  <a:gd name="connsiteX175" fmla="*/ 1733973 w 3557693"/>
                  <a:gd name="connsiteY175" fmla="*/ 3048000 h 3694853"/>
                  <a:gd name="connsiteX176" fmla="*/ 1683173 w 3557693"/>
                  <a:gd name="connsiteY176" fmla="*/ 3342640 h 3694853"/>
                  <a:gd name="connsiteX177" fmla="*/ 1632373 w 3557693"/>
                  <a:gd name="connsiteY177" fmla="*/ 3586480 h 3694853"/>
                  <a:gd name="connsiteX178" fmla="*/ 1825413 w 3557693"/>
                  <a:gd name="connsiteY178" fmla="*/ 3667760 h 3694853"/>
                  <a:gd name="connsiteX179" fmla="*/ 2120053 w 3557693"/>
                  <a:gd name="connsiteY179" fmla="*/ 3677920 h 3694853"/>
                  <a:gd name="connsiteX180" fmla="*/ 2191173 w 3557693"/>
                  <a:gd name="connsiteY180" fmla="*/ 3627120 h 3694853"/>
                  <a:gd name="connsiteX181" fmla="*/ 2181013 w 3557693"/>
                  <a:gd name="connsiteY181" fmla="*/ 3271520 h 3694853"/>
                  <a:gd name="connsiteX182" fmla="*/ 2140373 w 3557693"/>
                  <a:gd name="connsiteY182" fmla="*/ 2479040 h 3694853"/>
                  <a:gd name="connsiteX0" fmla="*/ 2150533 w 3557693"/>
                  <a:gd name="connsiteY0" fmla="*/ 2387600 h 3694853"/>
                  <a:gd name="connsiteX1" fmla="*/ 2302933 w 3557693"/>
                  <a:gd name="connsiteY1" fmla="*/ 2103120 h 3694853"/>
                  <a:gd name="connsiteX2" fmla="*/ 2628053 w 3557693"/>
                  <a:gd name="connsiteY2" fmla="*/ 1838960 h 3694853"/>
                  <a:gd name="connsiteX3" fmla="*/ 3014133 w 3557693"/>
                  <a:gd name="connsiteY3" fmla="*/ 1615440 h 3694853"/>
                  <a:gd name="connsiteX4" fmla="*/ 3288453 w 3557693"/>
                  <a:gd name="connsiteY4" fmla="*/ 1503680 h 3694853"/>
                  <a:gd name="connsiteX5" fmla="*/ 3471333 w 3557693"/>
                  <a:gd name="connsiteY5" fmla="*/ 1391920 h 3694853"/>
                  <a:gd name="connsiteX6" fmla="*/ 3552613 w 3557693"/>
                  <a:gd name="connsiteY6" fmla="*/ 1280160 h 3694853"/>
                  <a:gd name="connsiteX7" fmla="*/ 3501813 w 3557693"/>
                  <a:gd name="connsiteY7" fmla="*/ 1270000 h 3694853"/>
                  <a:gd name="connsiteX8" fmla="*/ 3430693 w 3557693"/>
                  <a:gd name="connsiteY8" fmla="*/ 1371600 h 3694853"/>
                  <a:gd name="connsiteX9" fmla="*/ 3237653 w 3557693"/>
                  <a:gd name="connsiteY9" fmla="*/ 1473200 h 3694853"/>
                  <a:gd name="connsiteX10" fmla="*/ 2922693 w 3557693"/>
                  <a:gd name="connsiteY10" fmla="*/ 1605280 h 3694853"/>
                  <a:gd name="connsiteX11" fmla="*/ 2892213 w 3557693"/>
                  <a:gd name="connsiteY11" fmla="*/ 1595120 h 3694853"/>
                  <a:gd name="connsiteX12" fmla="*/ 2922693 w 3557693"/>
                  <a:gd name="connsiteY12" fmla="*/ 1483360 h 3694853"/>
                  <a:gd name="connsiteX13" fmla="*/ 2983653 w 3557693"/>
                  <a:gd name="connsiteY13" fmla="*/ 1320800 h 3694853"/>
                  <a:gd name="connsiteX14" fmla="*/ 2983653 w 3557693"/>
                  <a:gd name="connsiteY14" fmla="*/ 1270000 h 3694853"/>
                  <a:gd name="connsiteX15" fmla="*/ 2932853 w 3557693"/>
                  <a:gd name="connsiteY15" fmla="*/ 1280160 h 3694853"/>
                  <a:gd name="connsiteX16" fmla="*/ 2902373 w 3557693"/>
                  <a:gd name="connsiteY16" fmla="*/ 1361440 h 3694853"/>
                  <a:gd name="connsiteX17" fmla="*/ 2821093 w 3557693"/>
                  <a:gd name="connsiteY17" fmla="*/ 1584960 h 3694853"/>
                  <a:gd name="connsiteX18" fmla="*/ 2790613 w 3557693"/>
                  <a:gd name="connsiteY18" fmla="*/ 1666240 h 3694853"/>
                  <a:gd name="connsiteX19" fmla="*/ 2668693 w 3557693"/>
                  <a:gd name="connsiteY19" fmla="*/ 1737360 h 3694853"/>
                  <a:gd name="connsiteX20" fmla="*/ 2475653 w 3557693"/>
                  <a:gd name="connsiteY20" fmla="*/ 1838960 h 3694853"/>
                  <a:gd name="connsiteX21" fmla="*/ 2374053 w 3557693"/>
                  <a:gd name="connsiteY21" fmla="*/ 1899920 h 3694853"/>
                  <a:gd name="connsiteX22" fmla="*/ 2231813 w 3557693"/>
                  <a:gd name="connsiteY22" fmla="*/ 2011680 h 3694853"/>
                  <a:gd name="connsiteX23" fmla="*/ 2313093 w 3557693"/>
                  <a:gd name="connsiteY23" fmla="*/ 1666240 h 3694853"/>
                  <a:gd name="connsiteX24" fmla="*/ 2384213 w 3557693"/>
                  <a:gd name="connsiteY24" fmla="*/ 1280160 h 3694853"/>
                  <a:gd name="connsiteX25" fmla="*/ 2597573 w 3557693"/>
                  <a:gd name="connsiteY25" fmla="*/ 1056640 h 3694853"/>
                  <a:gd name="connsiteX26" fmla="*/ 2668693 w 3557693"/>
                  <a:gd name="connsiteY26" fmla="*/ 894080 h 3694853"/>
                  <a:gd name="connsiteX27" fmla="*/ 2628053 w 3557693"/>
                  <a:gd name="connsiteY27" fmla="*/ 894080 h 3694853"/>
                  <a:gd name="connsiteX28" fmla="*/ 2567093 w 3557693"/>
                  <a:gd name="connsiteY28" fmla="*/ 1026160 h 3694853"/>
                  <a:gd name="connsiteX29" fmla="*/ 2414693 w 3557693"/>
                  <a:gd name="connsiteY29" fmla="*/ 1148080 h 3694853"/>
                  <a:gd name="connsiteX30" fmla="*/ 2465493 w 3557693"/>
                  <a:gd name="connsiteY30" fmla="*/ 975360 h 3694853"/>
                  <a:gd name="connsiteX31" fmla="*/ 2546773 w 3557693"/>
                  <a:gd name="connsiteY31" fmla="*/ 680720 h 3694853"/>
                  <a:gd name="connsiteX32" fmla="*/ 2648373 w 3557693"/>
                  <a:gd name="connsiteY32" fmla="*/ 589280 h 3694853"/>
                  <a:gd name="connsiteX33" fmla="*/ 2729653 w 3557693"/>
                  <a:gd name="connsiteY33" fmla="*/ 497840 h 3694853"/>
                  <a:gd name="connsiteX34" fmla="*/ 2739813 w 3557693"/>
                  <a:gd name="connsiteY34" fmla="*/ 447040 h 3694853"/>
                  <a:gd name="connsiteX35" fmla="*/ 2699173 w 3557693"/>
                  <a:gd name="connsiteY35" fmla="*/ 467360 h 3694853"/>
                  <a:gd name="connsiteX36" fmla="*/ 2628053 w 3557693"/>
                  <a:gd name="connsiteY36" fmla="*/ 548640 h 3694853"/>
                  <a:gd name="connsiteX37" fmla="*/ 2567093 w 3557693"/>
                  <a:gd name="connsiteY37" fmla="*/ 579120 h 3694853"/>
                  <a:gd name="connsiteX38" fmla="*/ 2678853 w 3557693"/>
                  <a:gd name="connsiteY38" fmla="*/ 274320 h 3694853"/>
                  <a:gd name="connsiteX39" fmla="*/ 2729653 w 3557693"/>
                  <a:gd name="connsiteY39" fmla="*/ 40640 h 3694853"/>
                  <a:gd name="connsiteX40" fmla="*/ 2689013 w 3557693"/>
                  <a:gd name="connsiteY40" fmla="*/ 30480 h 3694853"/>
                  <a:gd name="connsiteX41" fmla="*/ 2668693 w 3557693"/>
                  <a:gd name="connsiteY41" fmla="*/ 142240 h 3694853"/>
                  <a:gd name="connsiteX42" fmla="*/ 2617893 w 3557693"/>
                  <a:gd name="connsiteY42" fmla="*/ 314960 h 3694853"/>
                  <a:gd name="connsiteX43" fmla="*/ 2597573 w 3557693"/>
                  <a:gd name="connsiteY43" fmla="*/ 314960 h 3694853"/>
                  <a:gd name="connsiteX44" fmla="*/ 2556933 w 3557693"/>
                  <a:gd name="connsiteY44" fmla="*/ 172720 h 3694853"/>
                  <a:gd name="connsiteX45" fmla="*/ 2526453 w 3557693"/>
                  <a:gd name="connsiteY45" fmla="*/ 81280 h 3694853"/>
                  <a:gd name="connsiteX46" fmla="*/ 2495973 w 3557693"/>
                  <a:gd name="connsiteY46" fmla="*/ 111760 h 3694853"/>
                  <a:gd name="connsiteX47" fmla="*/ 2516293 w 3557693"/>
                  <a:gd name="connsiteY47" fmla="*/ 172720 h 3694853"/>
                  <a:gd name="connsiteX48" fmla="*/ 2546773 w 3557693"/>
                  <a:gd name="connsiteY48" fmla="*/ 284480 h 3694853"/>
                  <a:gd name="connsiteX49" fmla="*/ 2567093 w 3557693"/>
                  <a:gd name="connsiteY49" fmla="*/ 375920 h 3694853"/>
                  <a:gd name="connsiteX50" fmla="*/ 2577253 w 3557693"/>
                  <a:gd name="connsiteY50" fmla="*/ 406400 h 3694853"/>
                  <a:gd name="connsiteX51" fmla="*/ 2495973 w 3557693"/>
                  <a:gd name="connsiteY51" fmla="*/ 640080 h 3694853"/>
                  <a:gd name="connsiteX52" fmla="*/ 2424853 w 3557693"/>
                  <a:gd name="connsiteY52" fmla="*/ 894080 h 3694853"/>
                  <a:gd name="connsiteX53" fmla="*/ 2363893 w 3557693"/>
                  <a:gd name="connsiteY53" fmla="*/ 863600 h 3694853"/>
                  <a:gd name="connsiteX54" fmla="*/ 2262293 w 3557693"/>
                  <a:gd name="connsiteY54" fmla="*/ 690880 h 3694853"/>
                  <a:gd name="connsiteX55" fmla="*/ 2221653 w 3557693"/>
                  <a:gd name="connsiteY55" fmla="*/ 609600 h 3694853"/>
                  <a:gd name="connsiteX56" fmla="*/ 2201333 w 3557693"/>
                  <a:gd name="connsiteY56" fmla="*/ 640080 h 3694853"/>
                  <a:gd name="connsiteX57" fmla="*/ 2241973 w 3557693"/>
                  <a:gd name="connsiteY57" fmla="*/ 741680 h 3694853"/>
                  <a:gd name="connsiteX58" fmla="*/ 2302933 w 3557693"/>
                  <a:gd name="connsiteY58" fmla="*/ 853440 h 3694853"/>
                  <a:gd name="connsiteX59" fmla="*/ 2353733 w 3557693"/>
                  <a:gd name="connsiteY59" fmla="*/ 934720 h 3694853"/>
                  <a:gd name="connsiteX60" fmla="*/ 2384213 w 3557693"/>
                  <a:gd name="connsiteY60" fmla="*/ 965200 h 3694853"/>
                  <a:gd name="connsiteX61" fmla="*/ 2363893 w 3557693"/>
                  <a:gd name="connsiteY61" fmla="*/ 1076960 h 3694853"/>
                  <a:gd name="connsiteX62" fmla="*/ 2262293 w 3557693"/>
                  <a:gd name="connsiteY62" fmla="*/ 1422400 h 3694853"/>
                  <a:gd name="connsiteX63" fmla="*/ 2211493 w 3557693"/>
                  <a:gd name="connsiteY63" fmla="*/ 1676400 h 3694853"/>
                  <a:gd name="connsiteX64" fmla="*/ 2160693 w 3557693"/>
                  <a:gd name="connsiteY64" fmla="*/ 1818640 h 3694853"/>
                  <a:gd name="connsiteX65" fmla="*/ 2089573 w 3557693"/>
                  <a:gd name="connsiteY65" fmla="*/ 1838960 h 3694853"/>
                  <a:gd name="connsiteX66" fmla="*/ 2048933 w 3557693"/>
                  <a:gd name="connsiteY66" fmla="*/ 1686560 h 3694853"/>
                  <a:gd name="connsiteX67" fmla="*/ 1957493 w 3557693"/>
                  <a:gd name="connsiteY67" fmla="*/ 1351280 h 3694853"/>
                  <a:gd name="connsiteX68" fmla="*/ 1845733 w 3557693"/>
                  <a:gd name="connsiteY68" fmla="*/ 894080 h 3694853"/>
                  <a:gd name="connsiteX69" fmla="*/ 1805093 w 3557693"/>
                  <a:gd name="connsiteY69" fmla="*/ 436880 h 3694853"/>
                  <a:gd name="connsiteX70" fmla="*/ 1815253 w 3557693"/>
                  <a:gd name="connsiteY70" fmla="*/ 254000 h 3694853"/>
                  <a:gd name="connsiteX71" fmla="*/ 1774613 w 3557693"/>
                  <a:gd name="connsiteY71" fmla="*/ 213360 h 3694853"/>
                  <a:gd name="connsiteX72" fmla="*/ 1764453 w 3557693"/>
                  <a:gd name="connsiteY72" fmla="*/ 365760 h 3694853"/>
                  <a:gd name="connsiteX73" fmla="*/ 1764453 w 3557693"/>
                  <a:gd name="connsiteY73" fmla="*/ 558800 h 3694853"/>
                  <a:gd name="connsiteX74" fmla="*/ 1774613 w 3557693"/>
                  <a:gd name="connsiteY74" fmla="*/ 670560 h 3694853"/>
                  <a:gd name="connsiteX75" fmla="*/ 1733973 w 3557693"/>
                  <a:gd name="connsiteY75" fmla="*/ 609600 h 3694853"/>
                  <a:gd name="connsiteX76" fmla="*/ 1622213 w 3557693"/>
                  <a:gd name="connsiteY76" fmla="*/ 406400 h 3694853"/>
                  <a:gd name="connsiteX77" fmla="*/ 1571413 w 3557693"/>
                  <a:gd name="connsiteY77" fmla="*/ 142240 h 3694853"/>
                  <a:gd name="connsiteX78" fmla="*/ 1540933 w 3557693"/>
                  <a:gd name="connsiteY78" fmla="*/ 60960 h 3694853"/>
                  <a:gd name="connsiteX79" fmla="*/ 1520613 w 3557693"/>
                  <a:gd name="connsiteY79" fmla="*/ 121920 h 3694853"/>
                  <a:gd name="connsiteX80" fmla="*/ 1551093 w 3557693"/>
                  <a:gd name="connsiteY80" fmla="*/ 365760 h 3694853"/>
                  <a:gd name="connsiteX81" fmla="*/ 1571413 w 3557693"/>
                  <a:gd name="connsiteY81" fmla="*/ 426720 h 3694853"/>
                  <a:gd name="connsiteX82" fmla="*/ 1540933 w 3557693"/>
                  <a:gd name="connsiteY82" fmla="*/ 416560 h 3694853"/>
                  <a:gd name="connsiteX83" fmla="*/ 1439333 w 3557693"/>
                  <a:gd name="connsiteY83" fmla="*/ 335280 h 3694853"/>
                  <a:gd name="connsiteX84" fmla="*/ 1327573 w 3557693"/>
                  <a:gd name="connsiteY84" fmla="*/ 274320 h 3694853"/>
                  <a:gd name="connsiteX85" fmla="*/ 1317413 w 3557693"/>
                  <a:gd name="connsiteY85" fmla="*/ 304800 h 3694853"/>
                  <a:gd name="connsiteX86" fmla="*/ 1429173 w 3557693"/>
                  <a:gd name="connsiteY86" fmla="*/ 396240 h 3694853"/>
                  <a:gd name="connsiteX87" fmla="*/ 1571413 w 3557693"/>
                  <a:gd name="connsiteY87" fmla="*/ 477520 h 3694853"/>
                  <a:gd name="connsiteX88" fmla="*/ 1601893 w 3557693"/>
                  <a:gd name="connsiteY88" fmla="*/ 497840 h 3694853"/>
                  <a:gd name="connsiteX89" fmla="*/ 1683173 w 3557693"/>
                  <a:gd name="connsiteY89" fmla="*/ 629920 h 3694853"/>
                  <a:gd name="connsiteX90" fmla="*/ 1764453 w 3557693"/>
                  <a:gd name="connsiteY90" fmla="*/ 731520 h 3694853"/>
                  <a:gd name="connsiteX91" fmla="*/ 1784773 w 3557693"/>
                  <a:gd name="connsiteY91" fmla="*/ 843280 h 3694853"/>
                  <a:gd name="connsiteX92" fmla="*/ 1815253 w 3557693"/>
                  <a:gd name="connsiteY92" fmla="*/ 1036320 h 3694853"/>
                  <a:gd name="connsiteX93" fmla="*/ 1876213 w 3557693"/>
                  <a:gd name="connsiteY93" fmla="*/ 1310640 h 3694853"/>
                  <a:gd name="connsiteX94" fmla="*/ 1855893 w 3557693"/>
                  <a:gd name="connsiteY94" fmla="*/ 1310640 h 3694853"/>
                  <a:gd name="connsiteX95" fmla="*/ 1591733 w 3557693"/>
                  <a:gd name="connsiteY95" fmla="*/ 1137920 h 3694853"/>
                  <a:gd name="connsiteX96" fmla="*/ 1408853 w 3557693"/>
                  <a:gd name="connsiteY96" fmla="*/ 914400 h 3694853"/>
                  <a:gd name="connsiteX97" fmla="*/ 1327573 w 3557693"/>
                  <a:gd name="connsiteY97" fmla="*/ 782320 h 3694853"/>
                  <a:gd name="connsiteX98" fmla="*/ 1307253 w 3557693"/>
                  <a:gd name="connsiteY98" fmla="*/ 619760 h 3694853"/>
                  <a:gd name="connsiteX99" fmla="*/ 1286933 w 3557693"/>
                  <a:gd name="connsiteY99" fmla="*/ 589280 h 3694853"/>
                  <a:gd name="connsiteX100" fmla="*/ 1256453 w 3557693"/>
                  <a:gd name="connsiteY100" fmla="*/ 670560 h 3694853"/>
                  <a:gd name="connsiteX101" fmla="*/ 1266613 w 3557693"/>
                  <a:gd name="connsiteY101" fmla="*/ 772160 h 3694853"/>
                  <a:gd name="connsiteX102" fmla="*/ 1185333 w 3557693"/>
                  <a:gd name="connsiteY102" fmla="*/ 690880 h 3694853"/>
                  <a:gd name="connsiteX103" fmla="*/ 1012613 w 3557693"/>
                  <a:gd name="connsiteY103" fmla="*/ 508000 h 3694853"/>
                  <a:gd name="connsiteX104" fmla="*/ 941493 w 3557693"/>
                  <a:gd name="connsiteY104" fmla="*/ 375920 h 3694853"/>
                  <a:gd name="connsiteX105" fmla="*/ 890693 w 3557693"/>
                  <a:gd name="connsiteY105" fmla="*/ 294640 h 3694853"/>
                  <a:gd name="connsiteX106" fmla="*/ 860213 w 3557693"/>
                  <a:gd name="connsiteY106" fmla="*/ 294640 h 3694853"/>
                  <a:gd name="connsiteX107" fmla="*/ 880533 w 3557693"/>
                  <a:gd name="connsiteY107" fmla="*/ 365760 h 3694853"/>
                  <a:gd name="connsiteX108" fmla="*/ 982133 w 3557693"/>
                  <a:gd name="connsiteY108" fmla="*/ 548640 h 3694853"/>
                  <a:gd name="connsiteX109" fmla="*/ 1083733 w 3557693"/>
                  <a:gd name="connsiteY109" fmla="*/ 650240 h 3694853"/>
                  <a:gd name="connsiteX110" fmla="*/ 1012613 w 3557693"/>
                  <a:gd name="connsiteY110" fmla="*/ 650240 h 3694853"/>
                  <a:gd name="connsiteX111" fmla="*/ 850053 w 3557693"/>
                  <a:gd name="connsiteY111" fmla="*/ 579120 h 3694853"/>
                  <a:gd name="connsiteX112" fmla="*/ 829733 w 3557693"/>
                  <a:gd name="connsiteY112" fmla="*/ 599440 h 3694853"/>
                  <a:gd name="connsiteX113" fmla="*/ 921173 w 3557693"/>
                  <a:gd name="connsiteY113" fmla="*/ 650240 h 3694853"/>
                  <a:gd name="connsiteX114" fmla="*/ 1073573 w 3557693"/>
                  <a:gd name="connsiteY114" fmla="*/ 711200 h 3694853"/>
                  <a:gd name="connsiteX115" fmla="*/ 1124373 w 3557693"/>
                  <a:gd name="connsiteY115" fmla="*/ 721360 h 3694853"/>
                  <a:gd name="connsiteX116" fmla="*/ 1246293 w 3557693"/>
                  <a:gd name="connsiteY116" fmla="*/ 822960 h 3694853"/>
                  <a:gd name="connsiteX117" fmla="*/ 1286933 w 3557693"/>
                  <a:gd name="connsiteY117" fmla="*/ 853440 h 3694853"/>
                  <a:gd name="connsiteX118" fmla="*/ 1398693 w 3557693"/>
                  <a:gd name="connsiteY118" fmla="*/ 985520 h 3694853"/>
                  <a:gd name="connsiteX119" fmla="*/ 1500293 w 3557693"/>
                  <a:gd name="connsiteY119" fmla="*/ 1117600 h 3694853"/>
                  <a:gd name="connsiteX120" fmla="*/ 1683173 w 3557693"/>
                  <a:gd name="connsiteY120" fmla="*/ 1290320 h 3694853"/>
                  <a:gd name="connsiteX121" fmla="*/ 1845733 w 3557693"/>
                  <a:gd name="connsiteY121" fmla="*/ 1422400 h 3694853"/>
                  <a:gd name="connsiteX122" fmla="*/ 1866053 w 3557693"/>
                  <a:gd name="connsiteY122" fmla="*/ 1473200 h 3694853"/>
                  <a:gd name="connsiteX123" fmla="*/ 1886373 w 3557693"/>
                  <a:gd name="connsiteY123" fmla="*/ 1625600 h 3694853"/>
                  <a:gd name="connsiteX124" fmla="*/ 1896533 w 3557693"/>
                  <a:gd name="connsiteY124" fmla="*/ 1717040 h 3694853"/>
                  <a:gd name="connsiteX125" fmla="*/ 1886373 w 3557693"/>
                  <a:gd name="connsiteY125" fmla="*/ 1879600 h 3694853"/>
                  <a:gd name="connsiteX126" fmla="*/ 1774613 w 3557693"/>
                  <a:gd name="connsiteY126" fmla="*/ 1828800 h 3694853"/>
                  <a:gd name="connsiteX127" fmla="*/ 1500293 w 3557693"/>
                  <a:gd name="connsiteY127" fmla="*/ 1778000 h 3694853"/>
                  <a:gd name="connsiteX128" fmla="*/ 1256453 w 3557693"/>
                  <a:gd name="connsiteY128" fmla="*/ 1706880 h 3694853"/>
                  <a:gd name="connsiteX129" fmla="*/ 900853 w 3557693"/>
                  <a:gd name="connsiteY129" fmla="*/ 1574800 h 3694853"/>
                  <a:gd name="connsiteX130" fmla="*/ 667173 w 3557693"/>
                  <a:gd name="connsiteY130" fmla="*/ 1341120 h 3694853"/>
                  <a:gd name="connsiteX131" fmla="*/ 514773 w 3557693"/>
                  <a:gd name="connsiteY131" fmla="*/ 1137920 h 3694853"/>
                  <a:gd name="connsiteX132" fmla="*/ 423333 w 3557693"/>
                  <a:gd name="connsiteY132" fmla="*/ 1036320 h 3694853"/>
                  <a:gd name="connsiteX133" fmla="*/ 362373 w 3557693"/>
                  <a:gd name="connsiteY133" fmla="*/ 1046480 h 3694853"/>
                  <a:gd name="connsiteX134" fmla="*/ 443653 w 3557693"/>
                  <a:gd name="connsiteY134" fmla="*/ 1137920 h 3694853"/>
                  <a:gd name="connsiteX135" fmla="*/ 565573 w 3557693"/>
                  <a:gd name="connsiteY135" fmla="*/ 1320800 h 3694853"/>
                  <a:gd name="connsiteX136" fmla="*/ 626533 w 3557693"/>
                  <a:gd name="connsiteY136" fmla="*/ 1402080 h 3694853"/>
                  <a:gd name="connsiteX137" fmla="*/ 555413 w 3557693"/>
                  <a:gd name="connsiteY137" fmla="*/ 1391920 h 3694853"/>
                  <a:gd name="connsiteX138" fmla="*/ 382693 w 3557693"/>
                  <a:gd name="connsiteY138" fmla="*/ 1300480 h 3694853"/>
                  <a:gd name="connsiteX139" fmla="*/ 209973 w 3557693"/>
                  <a:gd name="connsiteY139" fmla="*/ 1178560 h 3694853"/>
                  <a:gd name="connsiteX140" fmla="*/ 47413 w 3557693"/>
                  <a:gd name="connsiteY140" fmla="*/ 1046480 h 3694853"/>
                  <a:gd name="connsiteX141" fmla="*/ 6773 w 3557693"/>
                  <a:gd name="connsiteY141" fmla="*/ 1056640 h 3694853"/>
                  <a:gd name="connsiteX142" fmla="*/ 88053 w 3557693"/>
                  <a:gd name="connsiteY142" fmla="*/ 1127760 h 3694853"/>
                  <a:gd name="connsiteX143" fmla="*/ 362373 w 3557693"/>
                  <a:gd name="connsiteY143" fmla="*/ 1351280 h 3694853"/>
                  <a:gd name="connsiteX144" fmla="*/ 606213 w 3557693"/>
                  <a:gd name="connsiteY144" fmla="*/ 1463040 h 3694853"/>
                  <a:gd name="connsiteX145" fmla="*/ 707813 w 3557693"/>
                  <a:gd name="connsiteY145" fmla="*/ 1483360 h 3694853"/>
                  <a:gd name="connsiteX146" fmla="*/ 758613 w 3557693"/>
                  <a:gd name="connsiteY146" fmla="*/ 1544320 h 3694853"/>
                  <a:gd name="connsiteX147" fmla="*/ 819573 w 3557693"/>
                  <a:gd name="connsiteY147" fmla="*/ 1595120 h 3694853"/>
                  <a:gd name="connsiteX148" fmla="*/ 911013 w 3557693"/>
                  <a:gd name="connsiteY148" fmla="*/ 1645920 h 3694853"/>
                  <a:gd name="connsiteX149" fmla="*/ 1236133 w 3557693"/>
                  <a:gd name="connsiteY149" fmla="*/ 1767840 h 3694853"/>
                  <a:gd name="connsiteX150" fmla="*/ 1540933 w 3557693"/>
                  <a:gd name="connsiteY150" fmla="*/ 1879600 h 3694853"/>
                  <a:gd name="connsiteX151" fmla="*/ 1652693 w 3557693"/>
                  <a:gd name="connsiteY151" fmla="*/ 1950720 h 3694853"/>
                  <a:gd name="connsiteX152" fmla="*/ 1469813 w 3557693"/>
                  <a:gd name="connsiteY152" fmla="*/ 1920240 h 3694853"/>
                  <a:gd name="connsiteX153" fmla="*/ 1286933 w 3557693"/>
                  <a:gd name="connsiteY153" fmla="*/ 1920240 h 3694853"/>
                  <a:gd name="connsiteX154" fmla="*/ 1053253 w 3557693"/>
                  <a:gd name="connsiteY154" fmla="*/ 1899920 h 3694853"/>
                  <a:gd name="connsiteX155" fmla="*/ 809413 w 3557693"/>
                  <a:gd name="connsiteY155" fmla="*/ 1828800 h 3694853"/>
                  <a:gd name="connsiteX156" fmla="*/ 545253 w 3557693"/>
                  <a:gd name="connsiteY156" fmla="*/ 1737360 h 3694853"/>
                  <a:gd name="connsiteX157" fmla="*/ 514773 w 3557693"/>
                  <a:gd name="connsiteY157" fmla="*/ 1727200 h 3694853"/>
                  <a:gd name="connsiteX158" fmla="*/ 382693 w 3557693"/>
                  <a:gd name="connsiteY158" fmla="*/ 1635760 h 3694853"/>
                  <a:gd name="connsiteX159" fmla="*/ 342053 w 3557693"/>
                  <a:gd name="connsiteY159" fmla="*/ 1645920 h 3694853"/>
                  <a:gd name="connsiteX160" fmla="*/ 474133 w 3557693"/>
                  <a:gd name="connsiteY160" fmla="*/ 1767840 h 3694853"/>
                  <a:gd name="connsiteX161" fmla="*/ 728133 w 3557693"/>
                  <a:gd name="connsiteY161" fmla="*/ 1849120 h 3694853"/>
                  <a:gd name="connsiteX162" fmla="*/ 606213 w 3557693"/>
                  <a:gd name="connsiteY162" fmla="*/ 1849120 h 3694853"/>
                  <a:gd name="connsiteX163" fmla="*/ 474133 w 3557693"/>
                  <a:gd name="connsiteY163" fmla="*/ 1838960 h 3694853"/>
                  <a:gd name="connsiteX164" fmla="*/ 474133 w 3557693"/>
                  <a:gd name="connsiteY164" fmla="*/ 1889760 h 3694853"/>
                  <a:gd name="connsiteX165" fmla="*/ 585893 w 3557693"/>
                  <a:gd name="connsiteY165" fmla="*/ 1889760 h 3694853"/>
                  <a:gd name="connsiteX166" fmla="*/ 789093 w 3557693"/>
                  <a:gd name="connsiteY166" fmla="*/ 1889760 h 3694853"/>
                  <a:gd name="connsiteX167" fmla="*/ 992293 w 3557693"/>
                  <a:gd name="connsiteY167" fmla="*/ 1930400 h 3694853"/>
                  <a:gd name="connsiteX168" fmla="*/ 1266613 w 3557693"/>
                  <a:gd name="connsiteY168" fmla="*/ 1950720 h 3694853"/>
                  <a:gd name="connsiteX169" fmla="*/ 1520613 w 3557693"/>
                  <a:gd name="connsiteY169" fmla="*/ 1981200 h 3694853"/>
                  <a:gd name="connsiteX170" fmla="*/ 1693333 w 3557693"/>
                  <a:gd name="connsiteY170" fmla="*/ 2021840 h 3694853"/>
                  <a:gd name="connsiteX171" fmla="*/ 1744133 w 3557693"/>
                  <a:gd name="connsiteY171" fmla="*/ 2123440 h 3694853"/>
                  <a:gd name="connsiteX172" fmla="*/ 1794933 w 3557693"/>
                  <a:gd name="connsiteY172" fmla="*/ 2255520 h 3694853"/>
                  <a:gd name="connsiteX173" fmla="*/ 1805093 w 3557693"/>
                  <a:gd name="connsiteY173" fmla="*/ 2499360 h 3694853"/>
                  <a:gd name="connsiteX174" fmla="*/ 1784773 w 3557693"/>
                  <a:gd name="connsiteY174" fmla="*/ 2753360 h 3694853"/>
                  <a:gd name="connsiteX175" fmla="*/ 1733973 w 3557693"/>
                  <a:gd name="connsiteY175" fmla="*/ 3048000 h 3694853"/>
                  <a:gd name="connsiteX176" fmla="*/ 1683173 w 3557693"/>
                  <a:gd name="connsiteY176" fmla="*/ 3342640 h 3694853"/>
                  <a:gd name="connsiteX177" fmla="*/ 1632373 w 3557693"/>
                  <a:gd name="connsiteY177" fmla="*/ 3586480 h 3694853"/>
                  <a:gd name="connsiteX178" fmla="*/ 1825413 w 3557693"/>
                  <a:gd name="connsiteY178" fmla="*/ 3667760 h 3694853"/>
                  <a:gd name="connsiteX179" fmla="*/ 2120053 w 3557693"/>
                  <a:gd name="connsiteY179" fmla="*/ 3677920 h 3694853"/>
                  <a:gd name="connsiteX180" fmla="*/ 2191173 w 3557693"/>
                  <a:gd name="connsiteY180" fmla="*/ 3627120 h 3694853"/>
                  <a:gd name="connsiteX181" fmla="*/ 2181013 w 3557693"/>
                  <a:gd name="connsiteY181" fmla="*/ 3271520 h 3694853"/>
                  <a:gd name="connsiteX182" fmla="*/ 2159909 w 3557693"/>
                  <a:gd name="connsiteY182" fmla="*/ 2425041 h 3694853"/>
                  <a:gd name="connsiteX0" fmla="*/ 2150533 w 3557693"/>
                  <a:gd name="connsiteY0" fmla="*/ 2387600 h 3694853"/>
                  <a:gd name="connsiteX1" fmla="*/ 2302933 w 3557693"/>
                  <a:gd name="connsiteY1" fmla="*/ 2103120 h 3694853"/>
                  <a:gd name="connsiteX2" fmla="*/ 2628053 w 3557693"/>
                  <a:gd name="connsiteY2" fmla="*/ 1838960 h 3694853"/>
                  <a:gd name="connsiteX3" fmla="*/ 3014133 w 3557693"/>
                  <a:gd name="connsiteY3" fmla="*/ 1615440 h 3694853"/>
                  <a:gd name="connsiteX4" fmla="*/ 3288453 w 3557693"/>
                  <a:gd name="connsiteY4" fmla="*/ 1503680 h 3694853"/>
                  <a:gd name="connsiteX5" fmla="*/ 3471333 w 3557693"/>
                  <a:gd name="connsiteY5" fmla="*/ 1391920 h 3694853"/>
                  <a:gd name="connsiteX6" fmla="*/ 3552613 w 3557693"/>
                  <a:gd name="connsiteY6" fmla="*/ 1280160 h 3694853"/>
                  <a:gd name="connsiteX7" fmla="*/ 3501813 w 3557693"/>
                  <a:gd name="connsiteY7" fmla="*/ 1270000 h 3694853"/>
                  <a:gd name="connsiteX8" fmla="*/ 3430693 w 3557693"/>
                  <a:gd name="connsiteY8" fmla="*/ 1371600 h 3694853"/>
                  <a:gd name="connsiteX9" fmla="*/ 3237653 w 3557693"/>
                  <a:gd name="connsiteY9" fmla="*/ 1473200 h 3694853"/>
                  <a:gd name="connsiteX10" fmla="*/ 2922693 w 3557693"/>
                  <a:gd name="connsiteY10" fmla="*/ 1605280 h 3694853"/>
                  <a:gd name="connsiteX11" fmla="*/ 2892213 w 3557693"/>
                  <a:gd name="connsiteY11" fmla="*/ 1595120 h 3694853"/>
                  <a:gd name="connsiteX12" fmla="*/ 2922693 w 3557693"/>
                  <a:gd name="connsiteY12" fmla="*/ 1483360 h 3694853"/>
                  <a:gd name="connsiteX13" fmla="*/ 2983653 w 3557693"/>
                  <a:gd name="connsiteY13" fmla="*/ 1320800 h 3694853"/>
                  <a:gd name="connsiteX14" fmla="*/ 2983653 w 3557693"/>
                  <a:gd name="connsiteY14" fmla="*/ 1270000 h 3694853"/>
                  <a:gd name="connsiteX15" fmla="*/ 2932853 w 3557693"/>
                  <a:gd name="connsiteY15" fmla="*/ 1280160 h 3694853"/>
                  <a:gd name="connsiteX16" fmla="*/ 2902373 w 3557693"/>
                  <a:gd name="connsiteY16" fmla="*/ 1361440 h 3694853"/>
                  <a:gd name="connsiteX17" fmla="*/ 2821093 w 3557693"/>
                  <a:gd name="connsiteY17" fmla="*/ 1584960 h 3694853"/>
                  <a:gd name="connsiteX18" fmla="*/ 2790613 w 3557693"/>
                  <a:gd name="connsiteY18" fmla="*/ 1666240 h 3694853"/>
                  <a:gd name="connsiteX19" fmla="*/ 2668693 w 3557693"/>
                  <a:gd name="connsiteY19" fmla="*/ 1737360 h 3694853"/>
                  <a:gd name="connsiteX20" fmla="*/ 2475653 w 3557693"/>
                  <a:gd name="connsiteY20" fmla="*/ 1838960 h 3694853"/>
                  <a:gd name="connsiteX21" fmla="*/ 2374053 w 3557693"/>
                  <a:gd name="connsiteY21" fmla="*/ 1899920 h 3694853"/>
                  <a:gd name="connsiteX22" fmla="*/ 2231813 w 3557693"/>
                  <a:gd name="connsiteY22" fmla="*/ 2011680 h 3694853"/>
                  <a:gd name="connsiteX23" fmla="*/ 2313093 w 3557693"/>
                  <a:gd name="connsiteY23" fmla="*/ 1666240 h 3694853"/>
                  <a:gd name="connsiteX24" fmla="*/ 2384213 w 3557693"/>
                  <a:gd name="connsiteY24" fmla="*/ 1280160 h 3694853"/>
                  <a:gd name="connsiteX25" fmla="*/ 2597573 w 3557693"/>
                  <a:gd name="connsiteY25" fmla="*/ 1056640 h 3694853"/>
                  <a:gd name="connsiteX26" fmla="*/ 2668693 w 3557693"/>
                  <a:gd name="connsiteY26" fmla="*/ 894080 h 3694853"/>
                  <a:gd name="connsiteX27" fmla="*/ 2628053 w 3557693"/>
                  <a:gd name="connsiteY27" fmla="*/ 894080 h 3694853"/>
                  <a:gd name="connsiteX28" fmla="*/ 2567093 w 3557693"/>
                  <a:gd name="connsiteY28" fmla="*/ 1026160 h 3694853"/>
                  <a:gd name="connsiteX29" fmla="*/ 2414693 w 3557693"/>
                  <a:gd name="connsiteY29" fmla="*/ 1148080 h 3694853"/>
                  <a:gd name="connsiteX30" fmla="*/ 2465493 w 3557693"/>
                  <a:gd name="connsiteY30" fmla="*/ 975360 h 3694853"/>
                  <a:gd name="connsiteX31" fmla="*/ 2546773 w 3557693"/>
                  <a:gd name="connsiteY31" fmla="*/ 680720 h 3694853"/>
                  <a:gd name="connsiteX32" fmla="*/ 2648373 w 3557693"/>
                  <a:gd name="connsiteY32" fmla="*/ 589280 h 3694853"/>
                  <a:gd name="connsiteX33" fmla="*/ 2729653 w 3557693"/>
                  <a:gd name="connsiteY33" fmla="*/ 497840 h 3694853"/>
                  <a:gd name="connsiteX34" fmla="*/ 2739813 w 3557693"/>
                  <a:gd name="connsiteY34" fmla="*/ 447040 h 3694853"/>
                  <a:gd name="connsiteX35" fmla="*/ 2699173 w 3557693"/>
                  <a:gd name="connsiteY35" fmla="*/ 467360 h 3694853"/>
                  <a:gd name="connsiteX36" fmla="*/ 2628053 w 3557693"/>
                  <a:gd name="connsiteY36" fmla="*/ 548640 h 3694853"/>
                  <a:gd name="connsiteX37" fmla="*/ 2567093 w 3557693"/>
                  <a:gd name="connsiteY37" fmla="*/ 579120 h 3694853"/>
                  <a:gd name="connsiteX38" fmla="*/ 2678853 w 3557693"/>
                  <a:gd name="connsiteY38" fmla="*/ 274320 h 3694853"/>
                  <a:gd name="connsiteX39" fmla="*/ 2729653 w 3557693"/>
                  <a:gd name="connsiteY39" fmla="*/ 40640 h 3694853"/>
                  <a:gd name="connsiteX40" fmla="*/ 2689013 w 3557693"/>
                  <a:gd name="connsiteY40" fmla="*/ 30480 h 3694853"/>
                  <a:gd name="connsiteX41" fmla="*/ 2668693 w 3557693"/>
                  <a:gd name="connsiteY41" fmla="*/ 142240 h 3694853"/>
                  <a:gd name="connsiteX42" fmla="*/ 2617893 w 3557693"/>
                  <a:gd name="connsiteY42" fmla="*/ 314960 h 3694853"/>
                  <a:gd name="connsiteX43" fmla="*/ 2597573 w 3557693"/>
                  <a:gd name="connsiteY43" fmla="*/ 314960 h 3694853"/>
                  <a:gd name="connsiteX44" fmla="*/ 2556933 w 3557693"/>
                  <a:gd name="connsiteY44" fmla="*/ 172720 h 3694853"/>
                  <a:gd name="connsiteX45" fmla="*/ 2526453 w 3557693"/>
                  <a:gd name="connsiteY45" fmla="*/ 81280 h 3694853"/>
                  <a:gd name="connsiteX46" fmla="*/ 2495973 w 3557693"/>
                  <a:gd name="connsiteY46" fmla="*/ 111760 h 3694853"/>
                  <a:gd name="connsiteX47" fmla="*/ 2516293 w 3557693"/>
                  <a:gd name="connsiteY47" fmla="*/ 172720 h 3694853"/>
                  <a:gd name="connsiteX48" fmla="*/ 2546773 w 3557693"/>
                  <a:gd name="connsiteY48" fmla="*/ 284480 h 3694853"/>
                  <a:gd name="connsiteX49" fmla="*/ 2567093 w 3557693"/>
                  <a:gd name="connsiteY49" fmla="*/ 375920 h 3694853"/>
                  <a:gd name="connsiteX50" fmla="*/ 2577253 w 3557693"/>
                  <a:gd name="connsiteY50" fmla="*/ 406400 h 3694853"/>
                  <a:gd name="connsiteX51" fmla="*/ 2495973 w 3557693"/>
                  <a:gd name="connsiteY51" fmla="*/ 640080 h 3694853"/>
                  <a:gd name="connsiteX52" fmla="*/ 2424853 w 3557693"/>
                  <a:gd name="connsiteY52" fmla="*/ 894080 h 3694853"/>
                  <a:gd name="connsiteX53" fmla="*/ 2363893 w 3557693"/>
                  <a:gd name="connsiteY53" fmla="*/ 863600 h 3694853"/>
                  <a:gd name="connsiteX54" fmla="*/ 2262293 w 3557693"/>
                  <a:gd name="connsiteY54" fmla="*/ 690880 h 3694853"/>
                  <a:gd name="connsiteX55" fmla="*/ 2221653 w 3557693"/>
                  <a:gd name="connsiteY55" fmla="*/ 609600 h 3694853"/>
                  <a:gd name="connsiteX56" fmla="*/ 2201333 w 3557693"/>
                  <a:gd name="connsiteY56" fmla="*/ 640080 h 3694853"/>
                  <a:gd name="connsiteX57" fmla="*/ 2241973 w 3557693"/>
                  <a:gd name="connsiteY57" fmla="*/ 741680 h 3694853"/>
                  <a:gd name="connsiteX58" fmla="*/ 2302933 w 3557693"/>
                  <a:gd name="connsiteY58" fmla="*/ 853440 h 3694853"/>
                  <a:gd name="connsiteX59" fmla="*/ 2353733 w 3557693"/>
                  <a:gd name="connsiteY59" fmla="*/ 934720 h 3694853"/>
                  <a:gd name="connsiteX60" fmla="*/ 2384213 w 3557693"/>
                  <a:gd name="connsiteY60" fmla="*/ 965200 h 3694853"/>
                  <a:gd name="connsiteX61" fmla="*/ 2363893 w 3557693"/>
                  <a:gd name="connsiteY61" fmla="*/ 1076960 h 3694853"/>
                  <a:gd name="connsiteX62" fmla="*/ 2262293 w 3557693"/>
                  <a:gd name="connsiteY62" fmla="*/ 1422400 h 3694853"/>
                  <a:gd name="connsiteX63" fmla="*/ 2211493 w 3557693"/>
                  <a:gd name="connsiteY63" fmla="*/ 1676400 h 3694853"/>
                  <a:gd name="connsiteX64" fmla="*/ 2160693 w 3557693"/>
                  <a:gd name="connsiteY64" fmla="*/ 1818640 h 3694853"/>
                  <a:gd name="connsiteX65" fmla="*/ 2089573 w 3557693"/>
                  <a:gd name="connsiteY65" fmla="*/ 1838960 h 3694853"/>
                  <a:gd name="connsiteX66" fmla="*/ 2048933 w 3557693"/>
                  <a:gd name="connsiteY66" fmla="*/ 1686560 h 3694853"/>
                  <a:gd name="connsiteX67" fmla="*/ 1957493 w 3557693"/>
                  <a:gd name="connsiteY67" fmla="*/ 1351280 h 3694853"/>
                  <a:gd name="connsiteX68" fmla="*/ 1845733 w 3557693"/>
                  <a:gd name="connsiteY68" fmla="*/ 894080 h 3694853"/>
                  <a:gd name="connsiteX69" fmla="*/ 1805093 w 3557693"/>
                  <a:gd name="connsiteY69" fmla="*/ 436880 h 3694853"/>
                  <a:gd name="connsiteX70" fmla="*/ 1815253 w 3557693"/>
                  <a:gd name="connsiteY70" fmla="*/ 254000 h 3694853"/>
                  <a:gd name="connsiteX71" fmla="*/ 1774613 w 3557693"/>
                  <a:gd name="connsiteY71" fmla="*/ 213360 h 3694853"/>
                  <a:gd name="connsiteX72" fmla="*/ 1764453 w 3557693"/>
                  <a:gd name="connsiteY72" fmla="*/ 365760 h 3694853"/>
                  <a:gd name="connsiteX73" fmla="*/ 1764453 w 3557693"/>
                  <a:gd name="connsiteY73" fmla="*/ 558800 h 3694853"/>
                  <a:gd name="connsiteX74" fmla="*/ 1774613 w 3557693"/>
                  <a:gd name="connsiteY74" fmla="*/ 670560 h 3694853"/>
                  <a:gd name="connsiteX75" fmla="*/ 1733973 w 3557693"/>
                  <a:gd name="connsiteY75" fmla="*/ 609600 h 3694853"/>
                  <a:gd name="connsiteX76" fmla="*/ 1622213 w 3557693"/>
                  <a:gd name="connsiteY76" fmla="*/ 406400 h 3694853"/>
                  <a:gd name="connsiteX77" fmla="*/ 1571413 w 3557693"/>
                  <a:gd name="connsiteY77" fmla="*/ 142240 h 3694853"/>
                  <a:gd name="connsiteX78" fmla="*/ 1540933 w 3557693"/>
                  <a:gd name="connsiteY78" fmla="*/ 60960 h 3694853"/>
                  <a:gd name="connsiteX79" fmla="*/ 1520613 w 3557693"/>
                  <a:gd name="connsiteY79" fmla="*/ 121920 h 3694853"/>
                  <a:gd name="connsiteX80" fmla="*/ 1551093 w 3557693"/>
                  <a:gd name="connsiteY80" fmla="*/ 365760 h 3694853"/>
                  <a:gd name="connsiteX81" fmla="*/ 1571413 w 3557693"/>
                  <a:gd name="connsiteY81" fmla="*/ 426720 h 3694853"/>
                  <a:gd name="connsiteX82" fmla="*/ 1540933 w 3557693"/>
                  <a:gd name="connsiteY82" fmla="*/ 416560 h 3694853"/>
                  <a:gd name="connsiteX83" fmla="*/ 1439333 w 3557693"/>
                  <a:gd name="connsiteY83" fmla="*/ 335280 h 3694853"/>
                  <a:gd name="connsiteX84" fmla="*/ 1327573 w 3557693"/>
                  <a:gd name="connsiteY84" fmla="*/ 274320 h 3694853"/>
                  <a:gd name="connsiteX85" fmla="*/ 1317413 w 3557693"/>
                  <a:gd name="connsiteY85" fmla="*/ 304800 h 3694853"/>
                  <a:gd name="connsiteX86" fmla="*/ 1429173 w 3557693"/>
                  <a:gd name="connsiteY86" fmla="*/ 396240 h 3694853"/>
                  <a:gd name="connsiteX87" fmla="*/ 1571413 w 3557693"/>
                  <a:gd name="connsiteY87" fmla="*/ 477520 h 3694853"/>
                  <a:gd name="connsiteX88" fmla="*/ 1601893 w 3557693"/>
                  <a:gd name="connsiteY88" fmla="*/ 497840 h 3694853"/>
                  <a:gd name="connsiteX89" fmla="*/ 1683173 w 3557693"/>
                  <a:gd name="connsiteY89" fmla="*/ 629920 h 3694853"/>
                  <a:gd name="connsiteX90" fmla="*/ 1764453 w 3557693"/>
                  <a:gd name="connsiteY90" fmla="*/ 731520 h 3694853"/>
                  <a:gd name="connsiteX91" fmla="*/ 1784773 w 3557693"/>
                  <a:gd name="connsiteY91" fmla="*/ 843280 h 3694853"/>
                  <a:gd name="connsiteX92" fmla="*/ 1815253 w 3557693"/>
                  <a:gd name="connsiteY92" fmla="*/ 1036320 h 3694853"/>
                  <a:gd name="connsiteX93" fmla="*/ 1876213 w 3557693"/>
                  <a:gd name="connsiteY93" fmla="*/ 1310640 h 3694853"/>
                  <a:gd name="connsiteX94" fmla="*/ 1855893 w 3557693"/>
                  <a:gd name="connsiteY94" fmla="*/ 1310640 h 3694853"/>
                  <a:gd name="connsiteX95" fmla="*/ 1591733 w 3557693"/>
                  <a:gd name="connsiteY95" fmla="*/ 1137920 h 3694853"/>
                  <a:gd name="connsiteX96" fmla="*/ 1408853 w 3557693"/>
                  <a:gd name="connsiteY96" fmla="*/ 914400 h 3694853"/>
                  <a:gd name="connsiteX97" fmla="*/ 1327573 w 3557693"/>
                  <a:gd name="connsiteY97" fmla="*/ 782320 h 3694853"/>
                  <a:gd name="connsiteX98" fmla="*/ 1307253 w 3557693"/>
                  <a:gd name="connsiteY98" fmla="*/ 619760 h 3694853"/>
                  <a:gd name="connsiteX99" fmla="*/ 1286933 w 3557693"/>
                  <a:gd name="connsiteY99" fmla="*/ 589280 h 3694853"/>
                  <a:gd name="connsiteX100" fmla="*/ 1256453 w 3557693"/>
                  <a:gd name="connsiteY100" fmla="*/ 670560 h 3694853"/>
                  <a:gd name="connsiteX101" fmla="*/ 1266613 w 3557693"/>
                  <a:gd name="connsiteY101" fmla="*/ 772160 h 3694853"/>
                  <a:gd name="connsiteX102" fmla="*/ 1185333 w 3557693"/>
                  <a:gd name="connsiteY102" fmla="*/ 690880 h 3694853"/>
                  <a:gd name="connsiteX103" fmla="*/ 1012613 w 3557693"/>
                  <a:gd name="connsiteY103" fmla="*/ 508000 h 3694853"/>
                  <a:gd name="connsiteX104" fmla="*/ 941493 w 3557693"/>
                  <a:gd name="connsiteY104" fmla="*/ 375920 h 3694853"/>
                  <a:gd name="connsiteX105" fmla="*/ 890693 w 3557693"/>
                  <a:gd name="connsiteY105" fmla="*/ 294640 h 3694853"/>
                  <a:gd name="connsiteX106" fmla="*/ 860213 w 3557693"/>
                  <a:gd name="connsiteY106" fmla="*/ 294640 h 3694853"/>
                  <a:gd name="connsiteX107" fmla="*/ 880533 w 3557693"/>
                  <a:gd name="connsiteY107" fmla="*/ 365760 h 3694853"/>
                  <a:gd name="connsiteX108" fmla="*/ 982133 w 3557693"/>
                  <a:gd name="connsiteY108" fmla="*/ 548640 h 3694853"/>
                  <a:gd name="connsiteX109" fmla="*/ 1083733 w 3557693"/>
                  <a:gd name="connsiteY109" fmla="*/ 650240 h 3694853"/>
                  <a:gd name="connsiteX110" fmla="*/ 1012613 w 3557693"/>
                  <a:gd name="connsiteY110" fmla="*/ 650240 h 3694853"/>
                  <a:gd name="connsiteX111" fmla="*/ 850053 w 3557693"/>
                  <a:gd name="connsiteY111" fmla="*/ 579120 h 3694853"/>
                  <a:gd name="connsiteX112" fmla="*/ 829733 w 3557693"/>
                  <a:gd name="connsiteY112" fmla="*/ 599440 h 3694853"/>
                  <a:gd name="connsiteX113" fmla="*/ 921173 w 3557693"/>
                  <a:gd name="connsiteY113" fmla="*/ 650240 h 3694853"/>
                  <a:gd name="connsiteX114" fmla="*/ 1073573 w 3557693"/>
                  <a:gd name="connsiteY114" fmla="*/ 711200 h 3694853"/>
                  <a:gd name="connsiteX115" fmla="*/ 1124373 w 3557693"/>
                  <a:gd name="connsiteY115" fmla="*/ 721360 h 3694853"/>
                  <a:gd name="connsiteX116" fmla="*/ 1246293 w 3557693"/>
                  <a:gd name="connsiteY116" fmla="*/ 822960 h 3694853"/>
                  <a:gd name="connsiteX117" fmla="*/ 1286933 w 3557693"/>
                  <a:gd name="connsiteY117" fmla="*/ 853440 h 3694853"/>
                  <a:gd name="connsiteX118" fmla="*/ 1398693 w 3557693"/>
                  <a:gd name="connsiteY118" fmla="*/ 985520 h 3694853"/>
                  <a:gd name="connsiteX119" fmla="*/ 1500293 w 3557693"/>
                  <a:gd name="connsiteY119" fmla="*/ 1117600 h 3694853"/>
                  <a:gd name="connsiteX120" fmla="*/ 1683173 w 3557693"/>
                  <a:gd name="connsiteY120" fmla="*/ 1290320 h 3694853"/>
                  <a:gd name="connsiteX121" fmla="*/ 1845733 w 3557693"/>
                  <a:gd name="connsiteY121" fmla="*/ 1422400 h 3694853"/>
                  <a:gd name="connsiteX122" fmla="*/ 1866053 w 3557693"/>
                  <a:gd name="connsiteY122" fmla="*/ 1473200 h 3694853"/>
                  <a:gd name="connsiteX123" fmla="*/ 1886373 w 3557693"/>
                  <a:gd name="connsiteY123" fmla="*/ 1625600 h 3694853"/>
                  <a:gd name="connsiteX124" fmla="*/ 1896533 w 3557693"/>
                  <a:gd name="connsiteY124" fmla="*/ 1717040 h 3694853"/>
                  <a:gd name="connsiteX125" fmla="*/ 1886373 w 3557693"/>
                  <a:gd name="connsiteY125" fmla="*/ 1879600 h 3694853"/>
                  <a:gd name="connsiteX126" fmla="*/ 1774613 w 3557693"/>
                  <a:gd name="connsiteY126" fmla="*/ 1828800 h 3694853"/>
                  <a:gd name="connsiteX127" fmla="*/ 1500293 w 3557693"/>
                  <a:gd name="connsiteY127" fmla="*/ 1778000 h 3694853"/>
                  <a:gd name="connsiteX128" fmla="*/ 1256453 w 3557693"/>
                  <a:gd name="connsiteY128" fmla="*/ 1706880 h 3694853"/>
                  <a:gd name="connsiteX129" fmla="*/ 900853 w 3557693"/>
                  <a:gd name="connsiteY129" fmla="*/ 1574800 h 3694853"/>
                  <a:gd name="connsiteX130" fmla="*/ 667173 w 3557693"/>
                  <a:gd name="connsiteY130" fmla="*/ 1341120 h 3694853"/>
                  <a:gd name="connsiteX131" fmla="*/ 514773 w 3557693"/>
                  <a:gd name="connsiteY131" fmla="*/ 1137920 h 3694853"/>
                  <a:gd name="connsiteX132" fmla="*/ 423333 w 3557693"/>
                  <a:gd name="connsiteY132" fmla="*/ 1036320 h 3694853"/>
                  <a:gd name="connsiteX133" fmla="*/ 362373 w 3557693"/>
                  <a:gd name="connsiteY133" fmla="*/ 1046480 h 3694853"/>
                  <a:gd name="connsiteX134" fmla="*/ 443653 w 3557693"/>
                  <a:gd name="connsiteY134" fmla="*/ 1137920 h 3694853"/>
                  <a:gd name="connsiteX135" fmla="*/ 565573 w 3557693"/>
                  <a:gd name="connsiteY135" fmla="*/ 1320800 h 3694853"/>
                  <a:gd name="connsiteX136" fmla="*/ 626533 w 3557693"/>
                  <a:gd name="connsiteY136" fmla="*/ 1402080 h 3694853"/>
                  <a:gd name="connsiteX137" fmla="*/ 555413 w 3557693"/>
                  <a:gd name="connsiteY137" fmla="*/ 1391920 h 3694853"/>
                  <a:gd name="connsiteX138" fmla="*/ 382693 w 3557693"/>
                  <a:gd name="connsiteY138" fmla="*/ 1300480 h 3694853"/>
                  <a:gd name="connsiteX139" fmla="*/ 209973 w 3557693"/>
                  <a:gd name="connsiteY139" fmla="*/ 1178560 h 3694853"/>
                  <a:gd name="connsiteX140" fmla="*/ 47413 w 3557693"/>
                  <a:gd name="connsiteY140" fmla="*/ 1046480 h 3694853"/>
                  <a:gd name="connsiteX141" fmla="*/ 6773 w 3557693"/>
                  <a:gd name="connsiteY141" fmla="*/ 1056640 h 3694853"/>
                  <a:gd name="connsiteX142" fmla="*/ 88053 w 3557693"/>
                  <a:gd name="connsiteY142" fmla="*/ 1127760 h 3694853"/>
                  <a:gd name="connsiteX143" fmla="*/ 362373 w 3557693"/>
                  <a:gd name="connsiteY143" fmla="*/ 1351280 h 3694853"/>
                  <a:gd name="connsiteX144" fmla="*/ 606213 w 3557693"/>
                  <a:gd name="connsiteY144" fmla="*/ 1463040 h 3694853"/>
                  <a:gd name="connsiteX145" fmla="*/ 707813 w 3557693"/>
                  <a:gd name="connsiteY145" fmla="*/ 1483360 h 3694853"/>
                  <a:gd name="connsiteX146" fmla="*/ 758613 w 3557693"/>
                  <a:gd name="connsiteY146" fmla="*/ 1544320 h 3694853"/>
                  <a:gd name="connsiteX147" fmla="*/ 819573 w 3557693"/>
                  <a:gd name="connsiteY147" fmla="*/ 1595120 h 3694853"/>
                  <a:gd name="connsiteX148" fmla="*/ 911013 w 3557693"/>
                  <a:gd name="connsiteY148" fmla="*/ 1645920 h 3694853"/>
                  <a:gd name="connsiteX149" fmla="*/ 1236133 w 3557693"/>
                  <a:gd name="connsiteY149" fmla="*/ 1767840 h 3694853"/>
                  <a:gd name="connsiteX150" fmla="*/ 1540933 w 3557693"/>
                  <a:gd name="connsiteY150" fmla="*/ 1879600 h 3694853"/>
                  <a:gd name="connsiteX151" fmla="*/ 1652693 w 3557693"/>
                  <a:gd name="connsiteY151" fmla="*/ 1950720 h 3694853"/>
                  <a:gd name="connsiteX152" fmla="*/ 1469813 w 3557693"/>
                  <a:gd name="connsiteY152" fmla="*/ 1920240 h 3694853"/>
                  <a:gd name="connsiteX153" fmla="*/ 1286933 w 3557693"/>
                  <a:gd name="connsiteY153" fmla="*/ 1920240 h 3694853"/>
                  <a:gd name="connsiteX154" fmla="*/ 1053253 w 3557693"/>
                  <a:gd name="connsiteY154" fmla="*/ 1899920 h 3694853"/>
                  <a:gd name="connsiteX155" fmla="*/ 809413 w 3557693"/>
                  <a:gd name="connsiteY155" fmla="*/ 1828800 h 3694853"/>
                  <a:gd name="connsiteX156" fmla="*/ 545253 w 3557693"/>
                  <a:gd name="connsiteY156" fmla="*/ 1737360 h 3694853"/>
                  <a:gd name="connsiteX157" fmla="*/ 514773 w 3557693"/>
                  <a:gd name="connsiteY157" fmla="*/ 1727200 h 3694853"/>
                  <a:gd name="connsiteX158" fmla="*/ 382693 w 3557693"/>
                  <a:gd name="connsiteY158" fmla="*/ 1635760 h 3694853"/>
                  <a:gd name="connsiteX159" fmla="*/ 342053 w 3557693"/>
                  <a:gd name="connsiteY159" fmla="*/ 1645920 h 3694853"/>
                  <a:gd name="connsiteX160" fmla="*/ 474133 w 3557693"/>
                  <a:gd name="connsiteY160" fmla="*/ 1767840 h 3694853"/>
                  <a:gd name="connsiteX161" fmla="*/ 728133 w 3557693"/>
                  <a:gd name="connsiteY161" fmla="*/ 1849120 h 3694853"/>
                  <a:gd name="connsiteX162" fmla="*/ 606213 w 3557693"/>
                  <a:gd name="connsiteY162" fmla="*/ 1849120 h 3694853"/>
                  <a:gd name="connsiteX163" fmla="*/ 474133 w 3557693"/>
                  <a:gd name="connsiteY163" fmla="*/ 1838960 h 3694853"/>
                  <a:gd name="connsiteX164" fmla="*/ 474133 w 3557693"/>
                  <a:gd name="connsiteY164" fmla="*/ 1889760 h 3694853"/>
                  <a:gd name="connsiteX165" fmla="*/ 585893 w 3557693"/>
                  <a:gd name="connsiteY165" fmla="*/ 1889760 h 3694853"/>
                  <a:gd name="connsiteX166" fmla="*/ 789093 w 3557693"/>
                  <a:gd name="connsiteY166" fmla="*/ 1889760 h 3694853"/>
                  <a:gd name="connsiteX167" fmla="*/ 992293 w 3557693"/>
                  <a:gd name="connsiteY167" fmla="*/ 1930400 h 3694853"/>
                  <a:gd name="connsiteX168" fmla="*/ 1266613 w 3557693"/>
                  <a:gd name="connsiteY168" fmla="*/ 1950720 h 3694853"/>
                  <a:gd name="connsiteX169" fmla="*/ 1520613 w 3557693"/>
                  <a:gd name="connsiteY169" fmla="*/ 1981200 h 3694853"/>
                  <a:gd name="connsiteX170" fmla="*/ 1693333 w 3557693"/>
                  <a:gd name="connsiteY170" fmla="*/ 2021840 h 3694853"/>
                  <a:gd name="connsiteX171" fmla="*/ 1744133 w 3557693"/>
                  <a:gd name="connsiteY171" fmla="*/ 2123440 h 3694853"/>
                  <a:gd name="connsiteX172" fmla="*/ 1794933 w 3557693"/>
                  <a:gd name="connsiteY172" fmla="*/ 2255520 h 3694853"/>
                  <a:gd name="connsiteX173" fmla="*/ 1805093 w 3557693"/>
                  <a:gd name="connsiteY173" fmla="*/ 2499360 h 3694853"/>
                  <a:gd name="connsiteX174" fmla="*/ 1784773 w 3557693"/>
                  <a:gd name="connsiteY174" fmla="*/ 2753360 h 3694853"/>
                  <a:gd name="connsiteX175" fmla="*/ 1733973 w 3557693"/>
                  <a:gd name="connsiteY175" fmla="*/ 3048000 h 3694853"/>
                  <a:gd name="connsiteX176" fmla="*/ 1683173 w 3557693"/>
                  <a:gd name="connsiteY176" fmla="*/ 3342640 h 3694853"/>
                  <a:gd name="connsiteX177" fmla="*/ 1632373 w 3557693"/>
                  <a:gd name="connsiteY177" fmla="*/ 3586480 h 3694853"/>
                  <a:gd name="connsiteX178" fmla="*/ 1825413 w 3557693"/>
                  <a:gd name="connsiteY178" fmla="*/ 3667760 h 3694853"/>
                  <a:gd name="connsiteX179" fmla="*/ 2120053 w 3557693"/>
                  <a:gd name="connsiteY179" fmla="*/ 3677920 h 3694853"/>
                  <a:gd name="connsiteX180" fmla="*/ 2191173 w 3557693"/>
                  <a:gd name="connsiteY180" fmla="*/ 3627120 h 3694853"/>
                  <a:gd name="connsiteX181" fmla="*/ 2181013 w 3557693"/>
                  <a:gd name="connsiteY181" fmla="*/ 3271520 h 3694853"/>
                  <a:gd name="connsiteX182" fmla="*/ 2159909 w 3557693"/>
                  <a:gd name="connsiteY182" fmla="*/ 2353033 h 3694853"/>
                  <a:gd name="connsiteX0" fmla="*/ 2150533 w 3557693"/>
                  <a:gd name="connsiteY0" fmla="*/ 2387600 h 3694853"/>
                  <a:gd name="connsiteX1" fmla="*/ 2302933 w 3557693"/>
                  <a:gd name="connsiteY1" fmla="*/ 2103120 h 3694853"/>
                  <a:gd name="connsiteX2" fmla="*/ 2628053 w 3557693"/>
                  <a:gd name="connsiteY2" fmla="*/ 1838960 h 3694853"/>
                  <a:gd name="connsiteX3" fmla="*/ 3014133 w 3557693"/>
                  <a:gd name="connsiteY3" fmla="*/ 1615440 h 3694853"/>
                  <a:gd name="connsiteX4" fmla="*/ 3288453 w 3557693"/>
                  <a:gd name="connsiteY4" fmla="*/ 1503680 h 3694853"/>
                  <a:gd name="connsiteX5" fmla="*/ 3471333 w 3557693"/>
                  <a:gd name="connsiteY5" fmla="*/ 1391920 h 3694853"/>
                  <a:gd name="connsiteX6" fmla="*/ 3552613 w 3557693"/>
                  <a:gd name="connsiteY6" fmla="*/ 1280160 h 3694853"/>
                  <a:gd name="connsiteX7" fmla="*/ 3501813 w 3557693"/>
                  <a:gd name="connsiteY7" fmla="*/ 1270000 h 3694853"/>
                  <a:gd name="connsiteX8" fmla="*/ 3430693 w 3557693"/>
                  <a:gd name="connsiteY8" fmla="*/ 1371600 h 3694853"/>
                  <a:gd name="connsiteX9" fmla="*/ 3237653 w 3557693"/>
                  <a:gd name="connsiteY9" fmla="*/ 1473200 h 3694853"/>
                  <a:gd name="connsiteX10" fmla="*/ 2922693 w 3557693"/>
                  <a:gd name="connsiteY10" fmla="*/ 1605280 h 3694853"/>
                  <a:gd name="connsiteX11" fmla="*/ 2892213 w 3557693"/>
                  <a:gd name="connsiteY11" fmla="*/ 1595120 h 3694853"/>
                  <a:gd name="connsiteX12" fmla="*/ 2922693 w 3557693"/>
                  <a:gd name="connsiteY12" fmla="*/ 1483360 h 3694853"/>
                  <a:gd name="connsiteX13" fmla="*/ 2983653 w 3557693"/>
                  <a:gd name="connsiteY13" fmla="*/ 1320800 h 3694853"/>
                  <a:gd name="connsiteX14" fmla="*/ 2983653 w 3557693"/>
                  <a:gd name="connsiteY14" fmla="*/ 1270000 h 3694853"/>
                  <a:gd name="connsiteX15" fmla="*/ 2932853 w 3557693"/>
                  <a:gd name="connsiteY15" fmla="*/ 1280160 h 3694853"/>
                  <a:gd name="connsiteX16" fmla="*/ 2902373 w 3557693"/>
                  <a:gd name="connsiteY16" fmla="*/ 1361440 h 3694853"/>
                  <a:gd name="connsiteX17" fmla="*/ 2821093 w 3557693"/>
                  <a:gd name="connsiteY17" fmla="*/ 1584960 h 3694853"/>
                  <a:gd name="connsiteX18" fmla="*/ 2790613 w 3557693"/>
                  <a:gd name="connsiteY18" fmla="*/ 1666240 h 3694853"/>
                  <a:gd name="connsiteX19" fmla="*/ 2668693 w 3557693"/>
                  <a:gd name="connsiteY19" fmla="*/ 1737360 h 3694853"/>
                  <a:gd name="connsiteX20" fmla="*/ 2475653 w 3557693"/>
                  <a:gd name="connsiteY20" fmla="*/ 1838960 h 3694853"/>
                  <a:gd name="connsiteX21" fmla="*/ 2374053 w 3557693"/>
                  <a:gd name="connsiteY21" fmla="*/ 1899920 h 3694853"/>
                  <a:gd name="connsiteX22" fmla="*/ 2231813 w 3557693"/>
                  <a:gd name="connsiteY22" fmla="*/ 2011680 h 3694853"/>
                  <a:gd name="connsiteX23" fmla="*/ 2313093 w 3557693"/>
                  <a:gd name="connsiteY23" fmla="*/ 1666240 h 3694853"/>
                  <a:gd name="connsiteX24" fmla="*/ 2384213 w 3557693"/>
                  <a:gd name="connsiteY24" fmla="*/ 1280160 h 3694853"/>
                  <a:gd name="connsiteX25" fmla="*/ 2597573 w 3557693"/>
                  <a:gd name="connsiteY25" fmla="*/ 1056640 h 3694853"/>
                  <a:gd name="connsiteX26" fmla="*/ 2668693 w 3557693"/>
                  <a:gd name="connsiteY26" fmla="*/ 894080 h 3694853"/>
                  <a:gd name="connsiteX27" fmla="*/ 2628053 w 3557693"/>
                  <a:gd name="connsiteY27" fmla="*/ 894080 h 3694853"/>
                  <a:gd name="connsiteX28" fmla="*/ 2567093 w 3557693"/>
                  <a:gd name="connsiteY28" fmla="*/ 1026160 h 3694853"/>
                  <a:gd name="connsiteX29" fmla="*/ 2414693 w 3557693"/>
                  <a:gd name="connsiteY29" fmla="*/ 1148080 h 3694853"/>
                  <a:gd name="connsiteX30" fmla="*/ 2465493 w 3557693"/>
                  <a:gd name="connsiteY30" fmla="*/ 975360 h 3694853"/>
                  <a:gd name="connsiteX31" fmla="*/ 2546773 w 3557693"/>
                  <a:gd name="connsiteY31" fmla="*/ 680720 h 3694853"/>
                  <a:gd name="connsiteX32" fmla="*/ 2648373 w 3557693"/>
                  <a:gd name="connsiteY32" fmla="*/ 589280 h 3694853"/>
                  <a:gd name="connsiteX33" fmla="*/ 2729653 w 3557693"/>
                  <a:gd name="connsiteY33" fmla="*/ 497840 h 3694853"/>
                  <a:gd name="connsiteX34" fmla="*/ 2739813 w 3557693"/>
                  <a:gd name="connsiteY34" fmla="*/ 447040 h 3694853"/>
                  <a:gd name="connsiteX35" fmla="*/ 2699173 w 3557693"/>
                  <a:gd name="connsiteY35" fmla="*/ 467360 h 3694853"/>
                  <a:gd name="connsiteX36" fmla="*/ 2628053 w 3557693"/>
                  <a:gd name="connsiteY36" fmla="*/ 548640 h 3694853"/>
                  <a:gd name="connsiteX37" fmla="*/ 2567093 w 3557693"/>
                  <a:gd name="connsiteY37" fmla="*/ 579120 h 3694853"/>
                  <a:gd name="connsiteX38" fmla="*/ 2678853 w 3557693"/>
                  <a:gd name="connsiteY38" fmla="*/ 274320 h 3694853"/>
                  <a:gd name="connsiteX39" fmla="*/ 2729653 w 3557693"/>
                  <a:gd name="connsiteY39" fmla="*/ 40640 h 3694853"/>
                  <a:gd name="connsiteX40" fmla="*/ 2689013 w 3557693"/>
                  <a:gd name="connsiteY40" fmla="*/ 30480 h 3694853"/>
                  <a:gd name="connsiteX41" fmla="*/ 2668693 w 3557693"/>
                  <a:gd name="connsiteY41" fmla="*/ 142240 h 3694853"/>
                  <a:gd name="connsiteX42" fmla="*/ 2617893 w 3557693"/>
                  <a:gd name="connsiteY42" fmla="*/ 314960 h 3694853"/>
                  <a:gd name="connsiteX43" fmla="*/ 2597573 w 3557693"/>
                  <a:gd name="connsiteY43" fmla="*/ 314960 h 3694853"/>
                  <a:gd name="connsiteX44" fmla="*/ 2556933 w 3557693"/>
                  <a:gd name="connsiteY44" fmla="*/ 172720 h 3694853"/>
                  <a:gd name="connsiteX45" fmla="*/ 2526453 w 3557693"/>
                  <a:gd name="connsiteY45" fmla="*/ 81280 h 3694853"/>
                  <a:gd name="connsiteX46" fmla="*/ 2495973 w 3557693"/>
                  <a:gd name="connsiteY46" fmla="*/ 111760 h 3694853"/>
                  <a:gd name="connsiteX47" fmla="*/ 2516293 w 3557693"/>
                  <a:gd name="connsiteY47" fmla="*/ 172720 h 3694853"/>
                  <a:gd name="connsiteX48" fmla="*/ 2546773 w 3557693"/>
                  <a:gd name="connsiteY48" fmla="*/ 284480 h 3694853"/>
                  <a:gd name="connsiteX49" fmla="*/ 2567093 w 3557693"/>
                  <a:gd name="connsiteY49" fmla="*/ 375920 h 3694853"/>
                  <a:gd name="connsiteX50" fmla="*/ 2577253 w 3557693"/>
                  <a:gd name="connsiteY50" fmla="*/ 406400 h 3694853"/>
                  <a:gd name="connsiteX51" fmla="*/ 2495973 w 3557693"/>
                  <a:gd name="connsiteY51" fmla="*/ 640080 h 3694853"/>
                  <a:gd name="connsiteX52" fmla="*/ 2424853 w 3557693"/>
                  <a:gd name="connsiteY52" fmla="*/ 894080 h 3694853"/>
                  <a:gd name="connsiteX53" fmla="*/ 2363893 w 3557693"/>
                  <a:gd name="connsiteY53" fmla="*/ 863600 h 3694853"/>
                  <a:gd name="connsiteX54" fmla="*/ 2262293 w 3557693"/>
                  <a:gd name="connsiteY54" fmla="*/ 690880 h 3694853"/>
                  <a:gd name="connsiteX55" fmla="*/ 2221653 w 3557693"/>
                  <a:gd name="connsiteY55" fmla="*/ 609600 h 3694853"/>
                  <a:gd name="connsiteX56" fmla="*/ 2201333 w 3557693"/>
                  <a:gd name="connsiteY56" fmla="*/ 640080 h 3694853"/>
                  <a:gd name="connsiteX57" fmla="*/ 2241973 w 3557693"/>
                  <a:gd name="connsiteY57" fmla="*/ 741680 h 3694853"/>
                  <a:gd name="connsiteX58" fmla="*/ 2302933 w 3557693"/>
                  <a:gd name="connsiteY58" fmla="*/ 853440 h 3694853"/>
                  <a:gd name="connsiteX59" fmla="*/ 2353733 w 3557693"/>
                  <a:gd name="connsiteY59" fmla="*/ 934720 h 3694853"/>
                  <a:gd name="connsiteX60" fmla="*/ 2384213 w 3557693"/>
                  <a:gd name="connsiteY60" fmla="*/ 965200 h 3694853"/>
                  <a:gd name="connsiteX61" fmla="*/ 2363893 w 3557693"/>
                  <a:gd name="connsiteY61" fmla="*/ 1076960 h 3694853"/>
                  <a:gd name="connsiteX62" fmla="*/ 2262293 w 3557693"/>
                  <a:gd name="connsiteY62" fmla="*/ 1422400 h 3694853"/>
                  <a:gd name="connsiteX63" fmla="*/ 2211493 w 3557693"/>
                  <a:gd name="connsiteY63" fmla="*/ 1676400 h 3694853"/>
                  <a:gd name="connsiteX64" fmla="*/ 2160693 w 3557693"/>
                  <a:gd name="connsiteY64" fmla="*/ 1818640 h 3694853"/>
                  <a:gd name="connsiteX65" fmla="*/ 2089573 w 3557693"/>
                  <a:gd name="connsiteY65" fmla="*/ 1838960 h 3694853"/>
                  <a:gd name="connsiteX66" fmla="*/ 2048933 w 3557693"/>
                  <a:gd name="connsiteY66" fmla="*/ 1686560 h 3694853"/>
                  <a:gd name="connsiteX67" fmla="*/ 1957493 w 3557693"/>
                  <a:gd name="connsiteY67" fmla="*/ 1351280 h 3694853"/>
                  <a:gd name="connsiteX68" fmla="*/ 1845733 w 3557693"/>
                  <a:gd name="connsiteY68" fmla="*/ 894080 h 3694853"/>
                  <a:gd name="connsiteX69" fmla="*/ 1805093 w 3557693"/>
                  <a:gd name="connsiteY69" fmla="*/ 436880 h 3694853"/>
                  <a:gd name="connsiteX70" fmla="*/ 1815253 w 3557693"/>
                  <a:gd name="connsiteY70" fmla="*/ 254000 h 3694853"/>
                  <a:gd name="connsiteX71" fmla="*/ 1774613 w 3557693"/>
                  <a:gd name="connsiteY71" fmla="*/ 213360 h 3694853"/>
                  <a:gd name="connsiteX72" fmla="*/ 1764453 w 3557693"/>
                  <a:gd name="connsiteY72" fmla="*/ 365760 h 3694853"/>
                  <a:gd name="connsiteX73" fmla="*/ 1764453 w 3557693"/>
                  <a:gd name="connsiteY73" fmla="*/ 558800 h 3694853"/>
                  <a:gd name="connsiteX74" fmla="*/ 1774613 w 3557693"/>
                  <a:gd name="connsiteY74" fmla="*/ 670560 h 3694853"/>
                  <a:gd name="connsiteX75" fmla="*/ 1733973 w 3557693"/>
                  <a:gd name="connsiteY75" fmla="*/ 609600 h 3694853"/>
                  <a:gd name="connsiteX76" fmla="*/ 1622213 w 3557693"/>
                  <a:gd name="connsiteY76" fmla="*/ 406400 h 3694853"/>
                  <a:gd name="connsiteX77" fmla="*/ 1571413 w 3557693"/>
                  <a:gd name="connsiteY77" fmla="*/ 142240 h 3694853"/>
                  <a:gd name="connsiteX78" fmla="*/ 1540933 w 3557693"/>
                  <a:gd name="connsiteY78" fmla="*/ 60960 h 3694853"/>
                  <a:gd name="connsiteX79" fmla="*/ 1520613 w 3557693"/>
                  <a:gd name="connsiteY79" fmla="*/ 121920 h 3694853"/>
                  <a:gd name="connsiteX80" fmla="*/ 1551093 w 3557693"/>
                  <a:gd name="connsiteY80" fmla="*/ 365760 h 3694853"/>
                  <a:gd name="connsiteX81" fmla="*/ 1571413 w 3557693"/>
                  <a:gd name="connsiteY81" fmla="*/ 426720 h 3694853"/>
                  <a:gd name="connsiteX82" fmla="*/ 1540933 w 3557693"/>
                  <a:gd name="connsiteY82" fmla="*/ 416560 h 3694853"/>
                  <a:gd name="connsiteX83" fmla="*/ 1439333 w 3557693"/>
                  <a:gd name="connsiteY83" fmla="*/ 335280 h 3694853"/>
                  <a:gd name="connsiteX84" fmla="*/ 1327573 w 3557693"/>
                  <a:gd name="connsiteY84" fmla="*/ 274320 h 3694853"/>
                  <a:gd name="connsiteX85" fmla="*/ 1317413 w 3557693"/>
                  <a:gd name="connsiteY85" fmla="*/ 304800 h 3694853"/>
                  <a:gd name="connsiteX86" fmla="*/ 1429173 w 3557693"/>
                  <a:gd name="connsiteY86" fmla="*/ 396240 h 3694853"/>
                  <a:gd name="connsiteX87" fmla="*/ 1571413 w 3557693"/>
                  <a:gd name="connsiteY87" fmla="*/ 477520 h 3694853"/>
                  <a:gd name="connsiteX88" fmla="*/ 1601893 w 3557693"/>
                  <a:gd name="connsiteY88" fmla="*/ 497840 h 3694853"/>
                  <a:gd name="connsiteX89" fmla="*/ 1683173 w 3557693"/>
                  <a:gd name="connsiteY89" fmla="*/ 629920 h 3694853"/>
                  <a:gd name="connsiteX90" fmla="*/ 1764453 w 3557693"/>
                  <a:gd name="connsiteY90" fmla="*/ 731520 h 3694853"/>
                  <a:gd name="connsiteX91" fmla="*/ 1784773 w 3557693"/>
                  <a:gd name="connsiteY91" fmla="*/ 843280 h 3694853"/>
                  <a:gd name="connsiteX92" fmla="*/ 1815253 w 3557693"/>
                  <a:gd name="connsiteY92" fmla="*/ 1036320 h 3694853"/>
                  <a:gd name="connsiteX93" fmla="*/ 1876213 w 3557693"/>
                  <a:gd name="connsiteY93" fmla="*/ 1310640 h 3694853"/>
                  <a:gd name="connsiteX94" fmla="*/ 1855893 w 3557693"/>
                  <a:gd name="connsiteY94" fmla="*/ 1310640 h 3694853"/>
                  <a:gd name="connsiteX95" fmla="*/ 1591733 w 3557693"/>
                  <a:gd name="connsiteY95" fmla="*/ 1137920 h 3694853"/>
                  <a:gd name="connsiteX96" fmla="*/ 1408853 w 3557693"/>
                  <a:gd name="connsiteY96" fmla="*/ 914400 h 3694853"/>
                  <a:gd name="connsiteX97" fmla="*/ 1327573 w 3557693"/>
                  <a:gd name="connsiteY97" fmla="*/ 782320 h 3694853"/>
                  <a:gd name="connsiteX98" fmla="*/ 1307253 w 3557693"/>
                  <a:gd name="connsiteY98" fmla="*/ 619760 h 3694853"/>
                  <a:gd name="connsiteX99" fmla="*/ 1286933 w 3557693"/>
                  <a:gd name="connsiteY99" fmla="*/ 589280 h 3694853"/>
                  <a:gd name="connsiteX100" fmla="*/ 1256453 w 3557693"/>
                  <a:gd name="connsiteY100" fmla="*/ 670560 h 3694853"/>
                  <a:gd name="connsiteX101" fmla="*/ 1266613 w 3557693"/>
                  <a:gd name="connsiteY101" fmla="*/ 772160 h 3694853"/>
                  <a:gd name="connsiteX102" fmla="*/ 1185333 w 3557693"/>
                  <a:gd name="connsiteY102" fmla="*/ 690880 h 3694853"/>
                  <a:gd name="connsiteX103" fmla="*/ 1012613 w 3557693"/>
                  <a:gd name="connsiteY103" fmla="*/ 508000 h 3694853"/>
                  <a:gd name="connsiteX104" fmla="*/ 941493 w 3557693"/>
                  <a:gd name="connsiteY104" fmla="*/ 375920 h 3694853"/>
                  <a:gd name="connsiteX105" fmla="*/ 890693 w 3557693"/>
                  <a:gd name="connsiteY105" fmla="*/ 294640 h 3694853"/>
                  <a:gd name="connsiteX106" fmla="*/ 860213 w 3557693"/>
                  <a:gd name="connsiteY106" fmla="*/ 294640 h 3694853"/>
                  <a:gd name="connsiteX107" fmla="*/ 880533 w 3557693"/>
                  <a:gd name="connsiteY107" fmla="*/ 365760 h 3694853"/>
                  <a:gd name="connsiteX108" fmla="*/ 982133 w 3557693"/>
                  <a:gd name="connsiteY108" fmla="*/ 548640 h 3694853"/>
                  <a:gd name="connsiteX109" fmla="*/ 1083733 w 3557693"/>
                  <a:gd name="connsiteY109" fmla="*/ 650240 h 3694853"/>
                  <a:gd name="connsiteX110" fmla="*/ 1012613 w 3557693"/>
                  <a:gd name="connsiteY110" fmla="*/ 650240 h 3694853"/>
                  <a:gd name="connsiteX111" fmla="*/ 850053 w 3557693"/>
                  <a:gd name="connsiteY111" fmla="*/ 579120 h 3694853"/>
                  <a:gd name="connsiteX112" fmla="*/ 829733 w 3557693"/>
                  <a:gd name="connsiteY112" fmla="*/ 599440 h 3694853"/>
                  <a:gd name="connsiteX113" fmla="*/ 921173 w 3557693"/>
                  <a:gd name="connsiteY113" fmla="*/ 650240 h 3694853"/>
                  <a:gd name="connsiteX114" fmla="*/ 1073573 w 3557693"/>
                  <a:gd name="connsiteY114" fmla="*/ 711200 h 3694853"/>
                  <a:gd name="connsiteX115" fmla="*/ 1124373 w 3557693"/>
                  <a:gd name="connsiteY115" fmla="*/ 721360 h 3694853"/>
                  <a:gd name="connsiteX116" fmla="*/ 1246293 w 3557693"/>
                  <a:gd name="connsiteY116" fmla="*/ 822960 h 3694853"/>
                  <a:gd name="connsiteX117" fmla="*/ 1286933 w 3557693"/>
                  <a:gd name="connsiteY117" fmla="*/ 853440 h 3694853"/>
                  <a:gd name="connsiteX118" fmla="*/ 1398693 w 3557693"/>
                  <a:gd name="connsiteY118" fmla="*/ 985520 h 3694853"/>
                  <a:gd name="connsiteX119" fmla="*/ 1500293 w 3557693"/>
                  <a:gd name="connsiteY119" fmla="*/ 1117600 h 3694853"/>
                  <a:gd name="connsiteX120" fmla="*/ 1683173 w 3557693"/>
                  <a:gd name="connsiteY120" fmla="*/ 1290320 h 3694853"/>
                  <a:gd name="connsiteX121" fmla="*/ 1845733 w 3557693"/>
                  <a:gd name="connsiteY121" fmla="*/ 1422400 h 3694853"/>
                  <a:gd name="connsiteX122" fmla="*/ 1866053 w 3557693"/>
                  <a:gd name="connsiteY122" fmla="*/ 1473200 h 3694853"/>
                  <a:gd name="connsiteX123" fmla="*/ 1886373 w 3557693"/>
                  <a:gd name="connsiteY123" fmla="*/ 1625600 h 3694853"/>
                  <a:gd name="connsiteX124" fmla="*/ 1896533 w 3557693"/>
                  <a:gd name="connsiteY124" fmla="*/ 1717040 h 3694853"/>
                  <a:gd name="connsiteX125" fmla="*/ 1886373 w 3557693"/>
                  <a:gd name="connsiteY125" fmla="*/ 1879600 h 3694853"/>
                  <a:gd name="connsiteX126" fmla="*/ 1774613 w 3557693"/>
                  <a:gd name="connsiteY126" fmla="*/ 1828800 h 3694853"/>
                  <a:gd name="connsiteX127" fmla="*/ 1500293 w 3557693"/>
                  <a:gd name="connsiteY127" fmla="*/ 1778000 h 3694853"/>
                  <a:gd name="connsiteX128" fmla="*/ 1256453 w 3557693"/>
                  <a:gd name="connsiteY128" fmla="*/ 1706880 h 3694853"/>
                  <a:gd name="connsiteX129" fmla="*/ 900853 w 3557693"/>
                  <a:gd name="connsiteY129" fmla="*/ 1574800 h 3694853"/>
                  <a:gd name="connsiteX130" fmla="*/ 667173 w 3557693"/>
                  <a:gd name="connsiteY130" fmla="*/ 1341120 h 3694853"/>
                  <a:gd name="connsiteX131" fmla="*/ 514773 w 3557693"/>
                  <a:gd name="connsiteY131" fmla="*/ 1137920 h 3694853"/>
                  <a:gd name="connsiteX132" fmla="*/ 423333 w 3557693"/>
                  <a:gd name="connsiteY132" fmla="*/ 1036320 h 3694853"/>
                  <a:gd name="connsiteX133" fmla="*/ 362373 w 3557693"/>
                  <a:gd name="connsiteY133" fmla="*/ 1046480 h 3694853"/>
                  <a:gd name="connsiteX134" fmla="*/ 443653 w 3557693"/>
                  <a:gd name="connsiteY134" fmla="*/ 1137920 h 3694853"/>
                  <a:gd name="connsiteX135" fmla="*/ 565573 w 3557693"/>
                  <a:gd name="connsiteY135" fmla="*/ 1320800 h 3694853"/>
                  <a:gd name="connsiteX136" fmla="*/ 626533 w 3557693"/>
                  <a:gd name="connsiteY136" fmla="*/ 1402080 h 3694853"/>
                  <a:gd name="connsiteX137" fmla="*/ 555413 w 3557693"/>
                  <a:gd name="connsiteY137" fmla="*/ 1391920 h 3694853"/>
                  <a:gd name="connsiteX138" fmla="*/ 382693 w 3557693"/>
                  <a:gd name="connsiteY138" fmla="*/ 1300480 h 3694853"/>
                  <a:gd name="connsiteX139" fmla="*/ 209973 w 3557693"/>
                  <a:gd name="connsiteY139" fmla="*/ 1178560 h 3694853"/>
                  <a:gd name="connsiteX140" fmla="*/ 47413 w 3557693"/>
                  <a:gd name="connsiteY140" fmla="*/ 1046480 h 3694853"/>
                  <a:gd name="connsiteX141" fmla="*/ 6773 w 3557693"/>
                  <a:gd name="connsiteY141" fmla="*/ 1056640 h 3694853"/>
                  <a:gd name="connsiteX142" fmla="*/ 88053 w 3557693"/>
                  <a:gd name="connsiteY142" fmla="*/ 1127760 h 3694853"/>
                  <a:gd name="connsiteX143" fmla="*/ 362373 w 3557693"/>
                  <a:gd name="connsiteY143" fmla="*/ 1351280 h 3694853"/>
                  <a:gd name="connsiteX144" fmla="*/ 606213 w 3557693"/>
                  <a:gd name="connsiteY144" fmla="*/ 1463040 h 3694853"/>
                  <a:gd name="connsiteX145" fmla="*/ 707813 w 3557693"/>
                  <a:gd name="connsiteY145" fmla="*/ 1483360 h 3694853"/>
                  <a:gd name="connsiteX146" fmla="*/ 758613 w 3557693"/>
                  <a:gd name="connsiteY146" fmla="*/ 1544320 h 3694853"/>
                  <a:gd name="connsiteX147" fmla="*/ 819573 w 3557693"/>
                  <a:gd name="connsiteY147" fmla="*/ 1595120 h 3694853"/>
                  <a:gd name="connsiteX148" fmla="*/ 911013 w 3557693"/>
                  <a:gd name="connsiteY148" fmla="*/ 1645920 h 3694853"/>
                  <a:gd name="connsiteX149" fmla="*/ 1236133 w 3557693"/>
                  <a:gd name="connsiteY149" fmla="*/ 1767840 h 3694853"/>
                  <a:gd name="connsiteX150" fmla="*/ 1540933 w 3557693"/>
                  <a:gd name="connsiteY150" fmla="*/ 1879600 h 3694853"/>
                  <a:gd name="connsiteX151" fmla="*/ 1652693 w 3557693"/>
                  <a:gd name="connsiteY151" fmla="*/ 1950720 h 3694853"/>
                  <a:gd name="connsiteX152" fmla="*/ 1469813 w 3557693"/>
                  <a:gd name="connsiteY152" fmla="*/ 1920240 h 3694853"/>
                  <a:gd name="connsiteX153" fmla="*/ 1286933 w 3557693"/>
                  <a:gd name="connsiteY153" fmla="*/ 1920240 h 3694853"/>
                  <a:gd name="connsiteX154" fmla="*/ 1053253 w 3557693"/>
                  <a:gd name="connsiteY154" fmla="*/ 1899920 h 3694853"/>
                  <a:gd name="connsiteX155" fmla="*/ 809413 w 3557693"/>
                  <a:gd name="connsiteY155" fmla="*/ 1828800 h 3694853"/>
                  <a:gd name="connsiteX156" fmla="*/ 545253 w 3557693"/>
                  <a:gd name="connsiteY156" fmla="*/ 1737360 h 3694853"/>
                  <a:gd name="connsiteX157" fmla="*/ 514773 w 3557693"/>
                  <a:gd name="connsiteY157" fmla="*/ 1727200 h 3694853"/>
                  <a:gd name="connsiteX158" fmla="*/ 382693 w 3557693"/>
                  <a:gd name="connsiteY158" fmla="*/ 1635760 h 3694853"/>
                  <a:gd name="connsiteX159" fmla="*/ 342053 w 3557693"/>
                  <a:gd name="connsiteY159" fmla="*/ 1645920 h 3694853"/>
                  <a:gd name="connsiteX160" fmla="*/ 474133 w 3557693"/>
                  <a:gd name="connsiteY160" fmla="*/ 1767840 h 3694853"/>
                  <a:gd name="connsiteX161" fmla="*/ 728133 w 3557693"/>
                  <a:gd name="connsiteY161" fmla="*/ 1849120 h 3694853"/>
                  <a:gd name="connsiteX162" fmla="*/ 606213 w 3557693"/>
                  <a:gd name="connsiteY162" fmla="*/ 1849120 h 3694853"/>
                  <a:gd name="connsiteX163" fmla="*/ 474133 w 3557693"/>
                  <a:gd name="connsiteY163" fmla="*/ 1838960 h 3694853"/>
                  <a:gd name="connsiteX164" fmla="*/ 474133 w 3557693"/>
                  <a:gd name="connsiteY164" fmla="*/ 1889760 h 3694853"/>
                  <a:gd name="connsiteX165" fmla="*/ 585893 w 3557693"/>
                  <a:gd name="connsiteY165" fmla="*/ 1889760 h 3694853"/>
                  <a:gd name="connsiteX166" fmla="*/ 789093 w 3557693"/>
                  <a:gd name="connsiteY166" fmla="*/ 1889760 h 3694853"/>
                  <a:gd name="connsiteX167" fmla="*/ 992293 w 3557693"/>
                  <a:gd name="connsiteY167" fmla="*/ 1930400 h 3694853"/>
                  <a:gd name="connsiteX168" fmla="*/ 1266613 w 3557693"/>
                  <a:gd name="connsiteY168" fmla="*/ 1950720 h 3694853"/>
                  <a:gd name="connsiteX169" fmla="*/ 1520613 w 3557693"/>
                  <a:gd name="connsiteY169" fmla="*/ 1981200 h 3694853"/>
                  <a:gd name="connsiteX170" fmla="*/ 1693333 w 3557693"/>
                  <a:gd name="connsiteY170" fmla="*/ 2021840 h 3694853"/>
                  <a:gd name="connsiteX171" fmla="*/ 1744133 w 3557693"/>
                  <a:gd name="connsiteY171" fmla="*/ 2123440 h 3694853"/>
                  <a:gd name="connsiteX172" fmla="*/ 1794933 w 3557693"/>
                  <a:gd name="connsiteY172" fmla="*/ 2255520 h 3694853"/>
                  <a:gd name="connsiteX173" fmla="*/ 1805093 w 3557693"/>
                  <a:gd name="connsiteY173" fmla="*/ 2499360 h 3694853"/>
                  <a:gd name="connsiteX174" fmla="*/ 1784773 w 3557693"/>
                  <a:gd name="connsiteY174" fmla="*/ 2753360 h 3694853"/>
                  <a:gd name="connsiteX175" fmla="*/ 1733973 w 3557693"/>
                  <a:gd name="connsiteY175" fmla="*/ 3048000 h 3694853"/>
                  <a:gd name="connsiteX176" fmla="*/ 1683173 w 3557693"/>
                  <a:gd name="connsiteY176" fmla="*/ 3342640 h 3694853"/>
                  <a:gd name="connsiteX177" fmla="*/ 1632373 w 3557693"/>
                  <a:gd name="connsiteY177" fmla="*/ 3586480 h 3694853"/>
                  <a:gd name="connsiteX178" fmla="*/ 1825413 w 3557693"/>
                  <a:gd name="connsiteY178" fmla="*/ 3667760 h 3694853"/>
                  <a:gd name="connsiteX179" fmla="*/ 2120053 w 3557693"/>
                  <a:gd name="connsiteY179" fmla="*/ 3677920 h 3694853"/>
                  <a:gd name="connsiteX180" fmla="*/ 2191173 w 3557693"/>
                  <a:gd name="connsiteY180" fmla="*/ 3627120 h 3694853"/>
                  <a:gd name="connsiteX181" fmla="*/ 2181013 w 3557693"/>
                  <a:gd name="connsiteY181" fmla="*/ 3271520 h 3694853"/>
                  <a:gd name="connsiteX182" fmla="*/ 2159909 w 3557693"/>
                  <a:gd name="connsiteY182" fmla="*/ 2497049 h 3694853"/>
                  <a:gd name="connsiteX0" fmla="*/ 2150533 w 3557693"/>
                  <a:gd name="connsiteY0" fmla="*/ 2387600 h 3694853"/>
                  <a:gd name="connsiteX1" fmla="*/ 2302933 w 3557693"/>
                  <a:gd name="connsiteY1" fmla="*/ 2103120 h 3694853"/>
                  <a:gd name="connsiteX2" fmla="*/ 2628053 w 3557693"/>
                  <a:gd name="connsiteY2" fmla="*/ 1838960 h 3694853"/>
                  <a:gd name="connsiteX3" fmla="*/ 3014133 w 3557693"/>
                  <a:gd name="connsiteY3" fmla="*/ 1615440 h 3694853"/>
                  <a:gd name="connsiteX4" fmla="*/ 3288453 w 3557693"/>
                  <a:gd name="connsiteY4" fmla="*/ 1503680 h 3694853"/>
                  <a:gd name="connsiteX5" fmla="*/ 3471333 w 3557693"/>
                  <a:gd name="connsiteY5" fmla="*/ 1391920 h 3694853"/>
                  <a:gd name="connsiteX6" fmla="*/ 3552613 w 3557693"/>
                  <a:gd name="connsiteY6" fmla="*/ 1280160 h 3694853"/>
                  <a:gd name="connsiteX7" fmla="*/ 3501813 w 3557693"/>
                  <a:gd name="connsiteY7" fmla="*/ 1270000 h 3694853"/>
                  <a:gd name="connsiteX8" fmla="*/ 3430693 w 3557693"/>
                  <a:gd name="connsiteY8" fmla="*/ 1371600 h 3694853"/>
                  <a:gd name="connsiteX9" fmla="*/ 3237653 w 3557693"/>
                  <a:gd name="connsiteY9" fmla="*/ 1473200 h 3694853"/>
                  <a:gd name="connsiteX10" fmla="*/ 2922693 w 3557693"/>
                  <a:gd name="connsiteY10" fmla="*/ 1605280 h 3694853"/>
                  <a:gd name="connsiteX11" fmla="*/ 2892213 w 3557693"/>
                  <a:gd name="connsiteY11" fmla="*/ 1595120 h 3694853"/>
                  <a:gd name="connsiteX12" fmla="*/ 2922693 w 3557693"/>
                  <a:gd name="connsiteY12" fmla="*/ 1483360 h 3694853"/>
                  <a:gd name="connsiteX13" fmla="*/ 2983653 w 3557693"/>
                  <a:gd name="connsiteY13" fmla="*/ 1320800 h 3694853"/>
                  <a:gd name="connsiteX14" fmla="*/ 2983653 w 3557693"/>
                  <a:gd name="connsiteY14" fmla="*/ 1270000 h 3694853"/>
                  <a:gd name="connsiteX15" fmla="*/ 2932853 w 3557693"/>
                  <a:gd name="connsiteY15" fmla="*/ 1280160 h 3694853"/>
                  <a:gd name="connsiteX16" fmla="*/ 2902373 w 3557693"/>
                  <a:gd name="connsiteY16" fmla="*/ 1361440 h 3694853"/>
                  <a:gd name="connsiteX17" fmla="*/ 2821093 w 3557693"/>
                  <a:gd name="connsiteY17" fmla="*/ 1584960 h 3694853"/>
                  <a:gd name="connsiteX18" fmla="*/ 2790613 w 3557693"/>
                  <a:gd name="connsiteY18" fmla="*/ 1666240 h 3694853"/>
                  <a:gd name="connsiteX19" fmla="*/ 2668693 w 3557693"/>
                  <a:gd name="connsiteY19" fmla="*/ 1737360 h 3694853"/>
                  <a:gd name="connsiteX20" fmla="*/ 2475653 w 3557693"/>
                  <a:gd name="connsiteY20" fmla="*/ 1838960 h 3694853"/>
                  <a:gd name="connsiteX21" fmla="*/ 2374053 w 3557693"/>
                  <a:gd name="connsiteY21" fmla="*/ 1899920 h 3694853"/>
                  <a:gd name="connsiteX22" fmla="*/ 2231813 w 3557693"/>
                  <a:gd name="connsiteY22" fmla="*/ 2011680 h 3694853"/>
                  <a:gd name="connsiteX23" fmla="*/ 2313093 w 3557693"/>
                  <a:gd name="connsiteY23" fmla="*/ 1666240 h 3694853"/>
                  <a:gd name="connsiteX24" fmla="*/ 2384213 w 3557693"/>
                  <a:gd name="connsiteY24" fmla="*/ 1280160 h 3694853"/>
                  <a:gd name="connsiteX25" fmla="*/ 2597573 w 3557693"/>
                  <a:gd name="connsiteY25" fmla="*/ 1056640 h 3694853"/>
                  <a:gd name="connsiteX26" fmla="*/ 2668693 w 3557693"/>
                  <a:gd name="connsiteY26" fmla="*/ 894080 h 3694853"/>
                  <a:gd name="connsiteX27" fmla="*/ 2628053 w 3557693"/>
                  <a:gd name="connsiteY27" fmla="*/ 894080 h 3694853"/>
                  <a:gd name="connsiteX28" fmla="*/ 2567093 w 3557693"/>
                  <a:gd name="connsiteY28" fmla="*/ 1026160 h 3694853"/>
                  <a:gd name="connsiteX29" fmla="*/ 2414693 w 3557693"/>
                  <a:gd name="connsiteY29" fmla="*/ 1148080 h 3694853"/>
                  <a:gd name="connsiteX30" fmla="*/ 2465493 w 3557693"/>
                  <a:gd name="connsiteY30" fmla="*/ 975360 h 3694853"/>
                  <a:gd name="connsiteX31" fmla="*/ 2546773 w 3557693"/>
                  <a:gd name="connsiteY31" fmla="*/ 680720 h 3694853"/>
                  <a:gd name="connsiteX32" fmla="*/ 2648373 w 3557693"/>
                  <a:gd name="connsiteY32" fmla="*/ 589280 h 3694853"/>
                  <a:gd name="connsiteX33" fmla="*/ 2729653 w 3557693"/>
                  <a:gd name="connsiteY33" fmla="*/ 497840 h 3694853"/>
                  <a:gd name="connsiteX34" fmla="*/ 2739813 w 3557693"/>
                  <a:gd name="connsiteY34" fmla="*/ 447040 h 3694853"/>
                  <a:gd name="connsiteX35" fmla="*/ 2699173 w 3557693"/>
                  <a:gd name="connsiteY35" fmla="*/ 467360 h 3694853"/>
                  <a:gd name="connsiteX36" fmla="*/ 2628053 w 3557693"/>
                  <a:gd name="connsiteY36" fmla="*/ 548640 h 3694853"/>
                  <a:gd name="connsiteX37" fmla="*/ 2567093 w 3557693"/>
                  <a:gd name="connsiteY37" fmla="*/ 579120 h 3694853"/>
                  <a:gd name="connsiteX38" fmla="*/ 2678853 w 3557693"/>
                  <a:gd name="connsiteY38" fmla="*/ 274320 h 3694853"/>
                  <a:gd name="connsiteX39" fmla="*/ 2729653 w 3557693"/>
                  <a:gd name="connsiteY39" fmla="*/ 40640 h 3694853"/>
                  <a:gd name="connsiteX40" fmla="*/ 2689013 w 3557693"/>
                  <a:gd name="connsiteY40" fmla="*/ 30480 h 3694853"/>
                  <a:gd name="connsiteX41" fmla="*/ 2668693 w 3557693"/>
                  <a:gd name="connsiteY41" fmla="*/ 142240 h 3694853"/>
                  <a:gd name="connsiteX42" fmla="*/ 2617893 w 3557693"/>
                  <a:gd name="connsiteY42" fmla="*/ 314960 h 3694853"/>
                  <a:gd name="connsiteX43" fmla="*/ 2597573 w 3557693"/>
                  <a:gd name="connsiteY43" fmla="*/ 314960 h 3694853"/>
                  <a:gd name="connsiteX44" fmla="*/ 2556933 w 3557693"/>
                  <a:gd name="connsiteY44" fmla="*/ 172720 h 3694853"/>
                  <a:gd name="connsiteX45" fmla="*/ 2526453 w 3557693"/>
                  <a:gd name="connsiteY45" fmla="*/ 81280 h 3694853"/>
                  <a:gd name="connsiteX46" fmla="*/ 2495973 w 3557693"/>
                  <a:gd name="connsiteY46" fmla="*/ 111760 h 3694853"/>
                  <a:gd name="connsiteX47" fmla="*/ 2516293 w 3557693"/>
                  <a:gd name="connsiteY47" fmla="*/ 172720 h 3694853"/>
                  <a:gd name="connsiteX48" fmla="*/ 2546773 w 3557693"/>
                  <a:gd name="connsiteY48" fmla="*/ 284480 h 3694853"/>
                  <a:gd name="connsiteX49" fmla="*/ 2567093 w 3557693"/>
                  <a:gd name="connsiteY49" fmla="*/ 375920 h 3694853"/>
                  <a:gd name="connsiteX50" fmla="*/ 2577253 w 3557693"/>
                  <a:gd name="connsiteY50" fmla="*/ 406400 h 3694853"/>
                  <a:gd name="connsiteX51" fmla="*/ 2495973 w 3557693"/>
                  <a:gd name="connsiteY51" fmla="*/ 640080 h 3694853"/>
                  <a:gd name="connsiteX52" fmla="*/ 2424853 w 3557693"/>
                  <a:gd name="connsiteY52" fmla="*/ 894080 h 3694853"/>
                  <a:gd name="connsiteX53" fmla="*/ 2363893 w 3557693"/>
                  <a:gd name="connsiteY53" fmla="*/ 863600 h 3694853"/>
                  <a:gd name="connsiteX54" fmla="*/ 2262293 w 3557693"/>
                  <a:gd name="connsiteY54" fmla="*/ 690880 h 3694853"/>
                  <a:gd name="connsiteX55" fmla="*/ 2221653 w 3557693"/>
                  <a:gd name="connsiteY55" fmla="*/ 609600 h 3694853"/>
                  <a:gd name="connsiteX56" fmla="*/ 2201333 w 3557693"/>
                  <a:gd name="connsiteY56" fmla="*/ 640080 h 3694853"/>
                  <a:gd name="connsiteX57" fmla="*/ 2241973 w 3557693"/>
                  <a:gd name="connsiteY57" fmla="*/ 741680 h 3694853"/>
                  <a:gd name="connsiteX58" fmla="*/ 2302933 w 3557693"/>
                  <a:gd name="connsiteY58" fmla="*/ 853440 h 3694853"/>
                  <a:gd name="connsiteX59" fmla="*/ 2353733 w 3557693"/>
                  <a:gd name="connsiteY59" fmla="*/ 934720 h 3694853"/>
                  <a:gd name="connsiteX60" fmla="*/ 2384213 w 3557693"/>
                  <a:gd name="connsiteY60" fmla="*/ 965200 h 3694853"/>
                  <a:gd name="connsiteX61" fmla="*/ 2363893 w 3557693"/>
                  <a:gd name="connsiteY61" fmla="*/ 1076960 h 3694853"/>
                  <a:gd name="connsiteX62" fmla="*/ 2262293 w 3557693"/>
                  <a:gd name="connsiteY62" fmla="*/ 1422400 h 3694853"/>
                  <a:gd name="connsiteX63" fmla="*/ 2211493 w 3557693"/>
                  <a:gd name="connsiteY63" fmla="*/ 1676400 h 3694853"/>
                  <a:gd name="connsiteX64" fmla="*/ 2160693 w 3557693"/>
                  <a:gd name="connsiteY64" fmla="*/ 1818640 h 3694853"/>
                  <a:gd name="connsiteX65" fmla="*/ 2089573 w 3557693"/>
                  <a:gd name="connsiteY65" fmla="*/ 1838960 h 3694853"/>
                  <a:gd name="connsiteX66" fmla="*/ 2048933 w 3557693"/>
                  <a:gd name="connsiteY66" fmla="*/ 1686560 h 3694853"/>
                  <a:gd name="connsiteX67" fmla="*/ 1957493 w 3557693"/>
                  <a:gd name="connsiteY67" fmla="*/ 1351280 h 3694853"/>
                  <a:gd name="connsiteX68" fmla="*/ 1845733 w 3557693"/>
                  <a:gd name="connsiteY68" fmla="*/ 894080 h 3694853"/>
                  <a:gd name="connsiteX69" fmla="*/ 1805093 w 3557693"/>
                  <a:gd name="connsiteY69" fmla="*/ 436880 h 3694853"/>
                  <a:gd name="connsiteX70" fmla="*/ 1815253 w 3557693"/>
                  <a:gd name="connsiteY70" fmla="*/ 254000 h 3694853"/>
                  <a:gd name="connsiteX71" fmla="*/ 1774613 w 3557693"/>
                  <a:gd name="connsiteY71" fmla="*/ 213360 h 3694853"/>
                  <a:gd name="connsiteX72" fmla="*/ 1764453 w 3557693"/>
                  <a:gd name="connsiteY72" fmla="*/ 365760 h 3694853"/>
                  <a:gd name="connsiteX73" fmla="*/ 1764453 w 3557693"/>
                  <a:gd name="connsiteY73" fmla="*/ 558800 h 3694853"/>
                  <a:gd name="connsiteX74" fmla="*/ 1774613 w 3557693"/>
                  <a:gd name="connsiteY74" fmla="*/ 670560 h 3694853"/>
                  <a:gd name="connsiteX75" fmla="*/ 1733973 w 3557693"/>
                  <a:gd name="connsiteY75" fmla="*/ 609600 h 3694853"/>
                  <a:gd name="connsiteX76" fmla="*/ 1622213 w 3557693"/>
                  <a:gd name="connsiteY76" fmla="*/ 406400 h 3694853"/>
                  <a:gd name="connsiteX77" fmla="*/ 1571413 w 3557693"/>
                  <a:gd name="connsiteY77" fmla="*/ 142240 h 3694853"/>
                  <a:gd name="connsiteX78" fmla="*/ 1540933 w 3557693"/>
                  <a:gd name="connsiteY78" fmla="*/ 60960 h 3694853"/>
                  <a:gd name="connsiteX79" fmla="*/ 1520613 w 3557693"/>
                  <a:gd name="connsiteY79" fmla="*/ 121920 h 3694853"/>
                  <a:gd name="connsiteX80" fmla="*/ 1551093 w 3557693"/>
                  <a:gd name="connsiteY80" fmla="*/ 365760 h 3694853"/>
                  <a:gd name="connsiteX81" fmla="*/ 1571413 w 3557693"/>
                  <a:gd name="connsiteY81" fmla="*/ 426720 h 3694853"/>
                  <a:gd name="connsiteX82" fmla="*/ 1540933 w 3557693"/>
                  <a:gd name="connsiteY82" fmla="*/ 416560 h 3694853"/>
                  <a:gd name="connsiteX83" fmla="*/ 1439333 w 3557693"/>
                  <a:gd name="connsiteY83" fmla="*/ 335280 h 3694853"/>
                  <a:gd name="connsiteX84" fmla="*/ 1327573 w 3557693"/>
                  <a:gd name="connsiteY84" fmla="*/ 274320 h 3694853"/>
                  <a:gd name="connsiteX85" fmla="*/ 1317413 w 3557693"/>
                  <a:gd name="connsiteY85" fmla="*/ 304800 h 3694853"/>
                  <a:gd name="connsiteX86" fmla="*/ 1429173 w 3557693"/>
                  <a:gd name="connsiteY86" fmla="*/ 396240 h 3694853"/>
                  <a:gd name="connsiteX87" fmla="*/ 1571413 w 3557693"/>
                  <a:gd name="connsiteY87" fmla="*/ 477520 h 3694853"/>
                  <a:gd name="connsiteX88" fmla="*/ 1601893 w 3557693"/>
                  <a:gd name="connsiteY88" fmla="*/ 497840 h 3694853"/>
                  <a:gd name="connsiteX89" fmla="*/ 1683173 w 3557693"/>
                  <a:gd name="connsiteY89" fmla="*/ 629920 h 3694853"/>
                  <a:gd name="connsiteX90" fmla="*/ 1764453 w 3557693"/>
                  <a:gd name="connsiteY90" fmla="*/ 731520 h 3694853"/>
                  <a:gd name="connsiteX91" fmla="*/ 1784773 w 3557693"/>
                  <a:gd name="connsiteY91" fmla="*/ 843280 h 3694853"/>
                  <a:gd name="connsiteX92" fmla="*/ 1815253 w 3557693"/>
                  <a:gd name="connsiteY92" fmla="*/ 1036320 h 3694853"/>
                  <a:gd name="connsiteX93" fmla="*/ 1876213 w 3557693"/>
                  <a:gd name="connsiteY93" fmla="*/ 1310640 h 3694853"/>
                  <a:gd name="connsiteX94" fmla="*/ 1855893 w 3557693"/>
                  <a:gd name="connsiteY94" fmla="*/ 1310640 h 3694853"/>
                  <a:gd name="connsiteX95" fmla="*/ 1591733 w 3557693"/>
                  <a:gd name="connsiteY95" fmla="*/ 1137920 h 3694853"/>
                  <a:gd name="connsiteX96" fmla="*/ 1408853 w 3557693"/>
                  <a:gd name="connsiteY96" fmla="*/ 914400 h 3694853"/>
                  <a:gd name="connsiteX97" fmla="*/ 1327573 w 3557693"/>
                  <a:gd name="connsiteY97" fmla="*/ 782320 h 3694853"/>
                  <a:gd name="connsiteX98" fmla="*/ 1307253 w 3557693"/>
                  <a:gd name="connsiteY98" fmla="*/ 619760 h 3694853"/>
                  <a:gd name="connsiteX99" fmla="*/ 1286933 w 3557693"/>
                  <a:gd name="connsiteY99" fmla="*/ 589280 h 3694853"/>
                  <a:gd name="connsiteX100" fmla="*/ 1256453 w 3557693"/>
                  <a:gd name="connsiteY100" fmla="*/ 670560 h 3694853"/>
                  <a:gd name="connsiteX101" fmla="*/ 1266613 w 3557693"/>
                  <a:gd name="connsiteY101" fmla="*/ 772160 h 3694853"/>
                  <a:gd name="connsiteX102" fmla="*/ 1185333 w 3557693"/>
                  <a:gd name="connsiteY102" fmla="*/ 690880 h 3694853"/>
                  <a:gd name="connsiteX103" fmla="*/ 1012613 w 3557693"/>
                  <a:gd name="connsiteY103" fmla="*/ 508000 h 3694853"/>
                  <a:gd name="connsiteX104" fmla="*/ 941493 w 3557693"/>
                  <a:gd name="connsiteY104" fmla="*/ 375920 h 3694853"/>
                  <a:gd name="connsiteX105" fmla="*/ 890693 w 3557693"/>
                  <a:gd name="connsiteY105" fmla="*/ 294640 h 3694853"/>
                  <a:gd name="connsiteX106" fmla="*/ 860213 w 3557693"/>
                  <a:gd name="connsiteY106" fmla="*/ 294640 h 3694853"/>
                  <a:gd name="connsiteX107" fmla="*/ 880533 w 3557693"/>
                  <a:gd name="connsiteY107" fmla="*/ 365760 h 3694853"/>
                  <a:gd name="connsiteX108" fmla="*/ 982133 w 3557693"/>
                  <a:gd name="connsiteY108" fmla="*/ 548640 h 3694853"/>
                  <a:gd name="connsiteX109" fmla="*/ 1083733 w 3557693"/>
                  <a:gd name="connsiteY109" fmla="*/ 650240 h 3694853"/>
                  <a:gd name="connsiteX110" fmla="*/ 1012613 w 3557693"/>
                  <a:gd name="connsiteY110" fmla="*/ 650240 h 3694853"/>
                  <a:gd name="connsiteX111" fmla="*/ 850053 w 3557693"/>
                  <a:gd name="connsiteY111" fmla="*/ 579120 h 3694853"/>
                  <a:gd name="connsiteX112" fmla="*/ 829733 w 3557693"/>
                  <a:gd name="connsiteY112" fmla="*/ 599440 h 3694853"/>
                  <a:gd name="connsiteX113" fmla="*/ 921173 w 3557693"/>
                  <a:gd name="connsiteY113" fmla="*/ 650240 h 3694853"/>
                  <a:gd name="connsiteX114" fmla="*/ 1073573 w 3557693"/>
                  <a:gd name="connsiteY114" fmla="*/ 711200 h 3694853"/>
                  <a:gd name="connsiteX115" fmla="*/ 1124373 w 3557693"/>
                  <a:gd name="connsiteY115" fmla="*/ 721360 h 3694853"/>
                  <a:gd name="connsiteX116" fmla="*/ 1246293 w 3557693"/>
                  <a:gd name="connsiteY116" fmla="*/ 822960 h 3694853"/>
                  <a:gd name="connsiteX117" fmla="*/ 1286933 w 3557693"/>
                  <a:gd name="connsiteY117" fmla="*/ 853440 h 3694853"/>
                  <a:gd name="connsiteX118" fmla="*/ 1398693 w 3557693"/>
                  <a:gd name="connsiteY118" fmla="*/ 985520 h 3694853"/>
                  <a:gd name="connsiteX119" fmla="*/ 1500293 w 3557693"/>
                  <a:gd name="connsiteY119" fmla="*/ 1117600 h 3694853"/>
                  <a:gd name="connsiteX120" fmla="*/ 1683173 w 3557693"/>
                  <a:gd name="connsiteY120" fmla="*/ 1290320 h 3694853"/>
                  <a:gd name="connsiteX121" fmla="*/ 1845733 w 3557693"/>
                  <a:gd name="connsiteY121" fmla="*/ 1422400 h 3694853"/>
                  <a:gd name="connsiteX122" fmla="*/ 1866053 w 3557693"/>
                  <a:gd name="connsiteY122" fmla="*/ 1473200 h 3694853"/>
                  <a:gd name="connsiteX123" fmla="*/ 1886373 w 3557693"/>
                  <a:gd name="connsiteY123" fmla="*/ 1625600 h 3694853"/>
                  <a:gd name="connsiteX124" fmla="*/ 1896533 w 3557693"/>
                  <a:gd name="connsiteY124" fmla="*/ 1717040 h 3694853"/>
                  <a:gd name="connsiteX125" fmla="*/ 1886373 w 3557693"/>
                  <a:gd name="connsiteY125" fmla="*/ 1879600 h 3694853"/>
                  <a:gd name="connsiteX126" fmla="*/ 1774613 w 3557693"/>
                  <a:gd name="connsiteY126" fmla="*/ 1828800 h 3694853"/>
                  <a:gd name="connsiteX127" fmla="*/ 1500293 w 3557693"/>
                  <a:gd name="connsiteY127" fmla="*/ 1778000 h 3694853"/>
                  <a:gd name="connsiteX128" fmla="*/ 1256453 w 3557693"/>
                  <a:gd name="connsiteY128" fmla="*/ 1706880 h 3694853"/>
                  <a:gd name="connsiteX129" fmla="*/ 900853 w 3557693"/>
                  <a:gd name="connsiteY129" fmla="*/ 1574800 h 3694853"/>
                  <a:gd name="connsiteX130" fmla="*/ 667173 w 3557693"/>
                  <a:gd name="connsiteY130" fmla="*/ 1341120 h 3694853"/>
                  <a:gd name="connsiteX131" fmla="*/ 514773 w 3557693"/>
                  <a:gd name="connsiteY131" fmla="*/ 1137920 h 3694853"/>
                  <a:gd name="connsiteX132" fmla="*/ 423333 w 3557693"/>
                  <a:gd name="connsiteY132" fmla="*/ 1036320 h 3694853"/>
                  <a:gd name="connsiteX133" fmla="*/ 362373 w 3557693"/>
                  <a:gd name="connsiteY133" fmla="*/ 1046480 h 3694853"/>
                  <a:gd name="connsiteX134" fmla="*/ 443653 w 3557693"/>
                  <a:gd name="connsiteY134" fmla="*/ 1137920 h 3694853"/>
                  <a:gd name="connsiteX135" fmla="*/ 565573 w 3557693"/>
                  <a:gd name="connsiteY135" fmla="*/ 1320800 h 3694853"/>
                  <a:gd name="connsiteX136" fmla="*/ 626533 w 3557693"/>
                  <a:gd name="connsiteY136" fmla="*/ 1402080 h 3694853"/>
                  <a:gd name="connsiteX137" fmla="*/ 555413 w 3557693"/>
                  <a:gd name="connsiteY137" fmla="*/ 1391920 h 3694853"/>
                  <a:gd name="connsiteX138" fmla="*/ 382693 w 3557693"/>
                  <a:gd name="connsiteY138" fmla="*/ 1300480 h 3694853"/>
                  <a:gd name="connsiteX139" fmla="*/ 209973 w 3557693"/>
                  <a:gd name="connsiteY139" fmla="*/ 1178560 h 3694853"/>
                  <a:gd name="connsiteX140" fmla="*/ 47413 w 3557693"/>
                  <a:gd name="connsiteY140" fmla="*/ 1046480 h 3694853"/>
                  <a:gd name="connsiteX141" fmla="*/ 6773 w 3557693"/>
                  <a:gd name="connsiteY141" fmla="*/ 1056640 h 3694853"/>
                  <a:gd name="connsiteX142" fmla="*/ 88053 w 3557693"/>
                  <a:gd name="connsiteY142" fmla="*/ 1127760 h 3694853"/>
                  <a:gd name="connsiteX143" fmla="*/ 362373 w 3557693"/>
                  <a:gd name="connsiteY143" fmla="*/ 1351280 h 3694853"/>
                  <a:gd name="connsiteX144" fmla="*/ 606213 w 3557693"/>
                  <a:gd name="connsiteY144" fmla="*/ 1463040 h 3694853"/>
                  <a:gd name="connsiteX145" fmla="*/ 707813 w 3557693"/>
                  <a:gd name="connsiteY145" fmla="*/ 1483360 h 3694853"/>
                  <a:gd name="connsiteX146" fmla="*/ 758613 w 3557693"/>
                  <a:gd name="connsiteY146" fmla="*/ 1544320 h 3694853"/>
                  <a:gd name="connsiteX147" fmla="*/ 819573 w 3557693"/>
                  <a:gd name="connsiteY147" fmla="*/ 1595120 h 3694853"/>
                  <a:gd name="connsiteX148" fmla="*/ 911013 w 3557693"/>
                  <a:gd name="connsiteY148" fmla="*/ 1645920 h 3694853"/>
                  <a:gd name="connsiteX149" fmla="*/ 1236133 w 3557693"/>
                  <a:gd name="connsiteY149" fmla="*/ 1767840 h 3694853"/>
                  <a:gd name="connsiteX150" fmla="*/ 1540933 w 3557693"/>
                  <a:gd name="connsiteY150" fmla="*/ 1879600 h 3694853"/>
                  <a:gd name="connsiteX151" fmla="*/ 1652693 w 3557693"/>
                  <a:gd name="connsiteY151" fmla="*/ 1950720 h 3694853"/>
                  <a:gd name="connsiteX152" fmla="*/ 1469813 w 3557693"/>
                  <a:gd name="connsiteY152" fmla="*/ 1920240 h 3694853"/>
                  <a:gd name="connsiteX153" fmla="*/ 1286933 w 3557693"/>
                  <a:gd name="connsiteY153" fmla="*/ 1920240 h 3694853"/>
                  <a:gd name="connsiteX154" fmla="*/ 1053253 w 3557693"/>
                  <a:gd name="connsiteY154" fmla="*/ 1899920 h 3694853"/>
                  <a:gd name="connsiteX155" fmla="*/ 809413 w 3557693"/>
                  <a:gd name="connsiteY155" fmla="*/ 1828800 h 3694853"/>
                  <a:gd name="connsiteX156" fmla="*/ 545253 w 3557693"/>
                  <a:gd name="connsiteY156" fmla="*/ 1737360 h 3694853"/>
                  <a:gd name="connsiteX157" fmla="*/ 514773 w 3557693"/>
                  <a:gd name="connsiteY157" fmla="*/ 1727200 h 3694853"/>
                  <a:gd name="connsiteX158" fmla="*/ 382693 w 3557693"/>
                  <a:gd name="connsiteY158" fmla="*/ 1635760 h 3694853"/>
                  <a:gd name="connsiteX159" fmla="*/ 342053 w 3557693"/>
                  <a:gd name="connsiteY159" fmla="*/ 1645920 h 3694853"/>
                  <a:gd name="connsiteX160" fmla="*/ 474133 w 3557693"/>
                  <a:gd name="connsiteY160" fmla="*/ 1767840 h 3694853"/>
                  <a:gd name="connsiteX161" fmla="*/ 728133 w 3557693"/>
                  <a:gd name="connsiteY161" fmla="*/ 1849120 h 3694853"/>
                  <a:gd name="connsiteX162" fmla="*/ 606213 w 3557693"/>
                  <a:gd name="connsiteY162" fmla="*/ 1849120 h 3694853"/>
                  <a:gd name="connsiteX163" fmla="*/ 474133 w 3557693"/>
                  <a:gd name="connsiteY163" fmla="*/ 1838960 h 3694853"/>
                  <a:gd name="connsiteX164" fmla="*/ 474133 w 3557693"/>
                  <a:gd name="connsiteY164" fmla="*/ 1889760 h 3694853"/>
                  <a:gd name="connsiteX165" fmla="*/ 585893 w 3557693"/>
                  <a:gd name="connsiteY165" fmla="*/ 1889760 h 3694853"/>
                  <a:gd name="connsiteX166" fmla="*/ 789093 w 3557693"/>
                  <a:gd name="connsiteY166" fmla="*/ 1889760 h 3694853"/>
                  <a:gd name="connsiteX167" fmla="*/ 992293 w 3557693"/>
                  <a:gd name="connsiteY167" fmla="*/ 1930400 h 3694853"/>
                  <a:gd name="connsiteX168" fmla="*/ 1266613 w 3557693"/>
                  <a:gd name="connsiteY168" fmla="*/ 1950720 h 3694853"/>
                  <a:gd name="connsiteX169" fmla="*/ 1520613 w 3557693"/>
                  <a:gd name="connsiteY169" fmla="*/ 1981200 h 3694853"/>
                  <a:gd name="connsiteX170" fmla="*/ 1693333 w 3557693"/>
                  <a:gd name="connsiteY170" fmla="*/ 2021840 h 3694853"/>
                  <a:gd name="connsiteX171" fmla="*/ 1744133 w 3557693"/>
                  <a:gd name="connsiteY171" fmla="*/ 2123440 h 3694853"/>
                  <a:gd name="connsiteX172" fmla="*/ 1794933 w 3557693"/>
                  <a:gd name="connsiteY172" fmla="*/ 2255520 h 3694853"/>
                  <a:gd name="connsiteX173" fmla="*/ 1805093 w 3557693"/>
                  <a:gd name="connsiteY173" fmla="*/ 2499360 h 3694853"/>
                  <a:gd name="connsiteX174" fmla="*/ 1784773 w 3557693"/>
                  <a:gd name="connsiteY174" fmla="*/ 2753360 h 3694853"/>
                  <a:gd name="connsiteX175" fmla="*/ 1733973 w 3557693"/>
                  <a:gd name="connsiteY175" fmla="*/ 3048000 h 3694853"/>
                  <a:gd name="connsiteX176" fmla="*/ 1683173 w 3557693"/>
                  <a:gd name="connsiteY176" fmla="*/ 3342640 h 3694853"/>
                  <a:gd name="connsiteX177" fmla="*/ 1632373 w 3557693"/>
                  <a:gd name="connsiteY177" fmla="*/ 3586480 h 3694853"/>
                  <a:gd name="connsiteX178" fmla="*/ 1825413 w 3557693"/>
                  <a:gd name="connsiteY178" fmla="*/ 3667760 h 3694853"/>
                  <a:gd name="connsiteX179" fmla="*/ 2120053 w 3557693"/>
                  <a:gd name="connsiteY179" fmla="*/ 3677920 h 3694853"/>
                  <a:gd name="connsiteX180" fmla="*/ 2191173 w 3557693"/>
                  <a:gd name="connsiteY180" fmla="*/ 3627120 h 3694853"/>
                  <a:gd name="connsiteX181" fmla="*/ 2181013 w 3557693"/>
                  <a:gd name="connsiteY181" fmla="*/ 3271520 h 3694853"/>
                  <a:gd name="connsiteX182" fmla="*/ 2159909 w 3557693"/>
                  <a:gd name="connsiteY182" fmla="*/ 2425041 h 3694853"/>
                  <a:gd name="connsiteX0" fmla="*/ 2150533 w 3557693"/>
                  <a:gd name="connsiteY0" fmla="*/ 2387600 h 3694853"/>
                  <a:gd name="connsiteX1" fmla="*/ 2302933 w 3557693"/>
                  <a:gd name="connsiteY1" fmla="*/ 2103120 h 3694853"/>
                  <a:gd name="connsiteX2" fmla="*/ 2628053 w 3557693"/>
                  <a:gd name="connsiteY2" fmla="*/ 1838960 h 3694853"/>
                  <a:gd name="connsiteX3" fmla="*/ 3014133 w 3557693"/>
                  <a:gd name="connsiteY3" fmla="*/ 1615440 h 3694853"/>
                  <a:gd name="connsiteX4" fmla="*/ 3288453 w 3557693"/>
                  <a:gd name="connsiteY4" fmla="*/ 1503680 h 3694853"/>
                  <a:gd name="connsiteX5" fmla="*/ 3471333 w 3557693"/>
                  <a:gd name="connsiteY5" fmla="*/ 1391920 h 3694853"/>
                  <a:gd name="connsiteX6" fmla="*/ 3552613 w 3557693"/>
                  <a:gd name="connsiteY6" fmla="*/ 1280160 h 3694853"/>
                  <a:gd name="connsiteX7" fmla="*/ 3501813 w 3557693"/>
                  <a:gd name="connsiteY7" fmla="*/ 1270000 h 3694853"/>
                  <a:gd name="connsiteX8" fmla="*/ 3430693 w 3557693"/>
                  <a:gd name="connsiteY8" fmla="*/ 1371600 h 3694853"/>
                  <a:gd name="connsiteX9" fmla="*/ 3237653 w 3557693"/>
                  <a:gd name="connsiteY9" fmla="*/ 1473200 h 3694853"/>
                  <a:gd name="connsiteX10" fmla="*/ 2922693 w 3557693"/>
                  <a:gd name="connsiteY10" fmla="*/ 1605280 h 3694853"/>
                  <a:gd name="connsiteX11" fmla="*/ 2892213 w 3557693"/>
                  <a:gd name="connsiteY11" fmla="*/ 1595120 h 3694853"/>
                  <a:gd name="connsiteX12" fmla="*/ 2922693 w 3557693"/>
                  <a:gd name="connsiteY12" fmla="*/ 1483360 h 3694853"/>
                  <a:gd name="connsiteX13" fmla="*/ 2983653 w 3557693"/>
                  <a:gd name="connsiteY13" fmla="*/ 1320800 h 3694853"/>
                  <a:gd name="connsiteX14" fmla="*/ 2983653 w 3557693"/>
                  <a:gd name="connsiteY14" fmla="*/ 1270000 h 3694853"/>
                  <a:gd name="connsiteX15" fmla="*/ 2932853 w 3557693"/>
                  <a:gd name="connsiteY15" fmla="*/ 1280160 h 3694853"/>
                  <a:gd name="connsiteX16" fmla="*/ 2902373 w 3557693"/>
                  <a:gd name="connsiteY16" fmla="*/ 1361440 h 3694853"/>
                  <a:gd name="connsiteX17" fmla="*/ 2821093 w 3557693"/>
                  <a:gd name="connsiteY17" fmla="*/ 1584960 h 3694853"/>
                  <a:gd name="connsiteX18" fmla="*/ 2790613 w 3557693"/>
                  <a:gd name="connsiteY18" fmla="*/ 1666240 h 3694853"/>
                  <a:gd name="connsiteX19" fmla="*/ 2668693 w 3557693"/>
                  <a:gd name="connsiteY19" fmla="*/ 1737360 h 3694853"/>
                  <a:gd name="connsiteX20" fmla="*/ 2475653 w 3557693"/>
                  <a:gd name="connsiteY20" fmla="*/ 1838960 h 3694853"/>
                  <a:gd name="connsiteX21" fmla="*/ 2374053 w 3557693"/>
                  <a:gd name="connsiteY21" fmla="*/ 1899920 h 3694853"/>
                  <a:gd name="connsiteX22" fmla="*/ 2231813 w 3557693"/>
                  <a:gd name="connsiteY22" fmla="*/ 2011680 h 3694853"/>
                  <a:gd name="connsiteX23" fmla="*/ 2313093 w 3557693"/>
                  <a:gd name="connsiteY23" fmla="*/ 1666240 h 3694853"/>
                  <a:gd name="connsiteX24" fmla="*/ 2384213 w 3557693"/>
                  <a:gd name="connsiteY24" fmla="*/ 1280160 h 3694853"/>
                  <a:gd name="connsiteX25" fmla="*/ 2597573 w 3557693"/>
                  <a:gd name="connsiteY25" fmla="*/ 1056640 h 3694853"/>
                  <a:gd name="connsiteX26" fmla="*/ 2668693 w 3557693"/>
                  <a:gd name="connsiteY26" fmla="*/ 894080 h 3694853"/>
                  <a:gd name="connsiteX27" fmla="*/ 2628053 w 3557693"/>
                  <a:gd name="connsiteY27" fmla="*/ 894080 h 3694853"/>
                  <a:gd name="connsiteX28" fmla="*/ 2567093 w 3557693"/>
                  <a:gd name="connsiteY28" fmla="*/ 1026160 h 3694853"/>
                  <a:gd name="connsiteX29" fmla="*/ 2414693 w 3557693"/>
                  <a:gd name="connsiteY29" fmla="*/ 1148080 h 3694853"/>
                  <a:gd name="connsiteX30" fmla="*/ 2465493 w 3557693"/>
                  <a:gd name="connsiteY30" fmla="*/ 975360 h 3694853"/>
                  <a:gd name="connsiteX31" fmla="*/ 2546773 w 3557693"/>
                  <a:gd name="connsiteY31" fmla="*/ 680720 h 3694853"/>
                  <a:gd name="connsiteX32" fmla="*/ 2648373 w 3557693"/>
                  <a:gd name="connsiteY32" fmla="*/ 589280 h 3694853"/>
                  <a:gd name="connsiteX33" fmla="*/ 2729653 w 3557693"/>
                  <a:gd name="connsiteY33" fmla="*/ 497840 h 3694853"/>
                  <a:gd name="connsiteX34" fmla="*/ 2739813 w 3557693"/>
                  <a:gd name="connsiteY34" fmla="*/ 447040 h 3694853"/>
                  <a:gd name="connsiteX35" fmla="*/ 2699173 w 3557693"/>
                  <a:gd name="connsiteY35" fmla="*/ 467360 h 3694853"/>
                  <a:gd name="connsiteX36" fmla="*/ 2628053 w 3557693"/>
                  <a:gd name="connsiteY36" fmla="*/ 548640 h 3694853"/>
                  <a:gd name="connsiteX37" fmla="*/ 2567093 w 3557693"/>
                  <a:gd name="connsiteY37" fmla="*/ 579120 h 3694853"/>
                  <a:gd name="connsiteX38" fmla="*/ 2678853 w 3557693"/>
                  <a:gd name="connsiteY38" fmla="*/ 274320 h 3694853"/>
                  <a:gd name="connsiteX39" fmla="*/ 2729653 w 3557693"/>
                  <a:gd name="connsiteY39" fmla="*/ 40640 h 3694853"/>
                  <a:gd name="connsiteX40" fmla="*/ 2689013 w 3557693"/>
                  <a:gd name="connsiteY40" fmla="*/ 30480 h 3694853"/>
                  <a:gd name="connsiteX41" fmla="*/ 2668693 w 3557693"/>
                  <a:gd name="connsiteY41" fmla="*/ 142240 h 3694853"/>
                  <a:gd name="connsiteX42" fmla="*/ 2617893 w 3557693"/>
                  <a:gd name="connsiteY42" fmla="*/ 314960 h 3694853"/>
                  <a:gd name="connsiteX43" fmla="*/ 2597573 w 3557693"/>
                  <a:gd name="connsiteY43" fmla="*/ 314960 h 3694853"/>
                  <a:gd name="connsiteX44" fmla="*/ 2556933 w 3557693"/>
                  <a:gd name="connsiteY44" fmla="*/ 172720 h 3694853"/>
                  <a:gd name="connsiteX45" fmla="*/ 2526453 w 3557693"/>
                  <a:gd name="connsiteY45" fmla="*/ 81280 h 3694853"/>
                  <a:gd name="connsiteX46" fmla="*/ 2495973 w 3557693"/>
                  <a:gd name="connsiteY46" fmla="*/ 111760 h 3694853"/>
                  <a:gd name="connsiteX47" fmla="*/ 2516293 w 3557693"/>
                  <a:gd name="connsiteY47" fmla="*/ 172720 h 3694853"/>
                  <a:gd name="connsiteX48" fmla="*/ 2546773 w 3557693"/>
                  <a:gd name="connsiteY48" fmla="*/ 284480 h 3694853"/>
                  <a:gd name="connsiteX49" fmla="*/ 2567093 w 3557693"/>
                  <a:gd name="connsiteY49" fmla="*/ 375920 h 3694853"/>
                  <a:gd name="connsiteX50" fmla="*/ 2577253 w 3557693"/>
                  <a:gd name="connsiteY50" fmla="*/ 406400 h 3694853"/>
                  <a:gd name="connsiteX51" fmla="*/ 2495973 w 3557693"/>
                  <a:gd name="connsiteY51" fmla="*/ 640080 h 3694853"/>
                  <a:gd name="connsiteX52" fmla="*/ 2424853 w 3557693"/>
                  <a:gd name="connsiteY52" fmla="*/ 894080 h 3694853"/>
                  <a:gd name="connsiteX53" fmla="*/ 2363893 w 3557693"/>
                  <a:gd name="connsiteY53" fmla="*/ 863600 h 3694853"/>
                  <a:gd name="connsiteX54" fmla="*/ 2262293 w 3557693"/>
                  <a:gd name="connsiteY54" fmla="*/ 690880 h 3694853"/>
                  <a:gd name="connsiteX55" fmla="*/ 2221653 w 3557693"/>
                  <a:gd name="connsiteY55" fmla="*/ 609600 h 3694853"/>
                  <a:gd name="connsiteX56" fmla="*/ 2201333 w 3557693"/>
                  <a:gd name="connsiteY56" fmla="*/ 640080 h 3694853"/>
                  <a:gd name="connsiteX57" fmla="*/ 2241973 w 3557693"/>
                  <a:gd name="connsiteY57" fmla="*/ 741680 h 3694853"/>
                  <a:gd name="connsiteX58" fmla="*/ 2302933 w 3557693"/>
                  <a:gd name="connsiteY58" fmla="*/ 853440 h 3694853"/>
                  <a:gd name="connsiteX59" fmla="*/ 2353733 w 3557693"/>
                  <a:gd name="connsiteY59" fmla="*/ 934720 h 3694853"/>
                  <a:gd name="connsiteX60" fmla="*/ 2384213 w 3557693"/>
                  <a:gd name="connsiteY60" fmla="*/ 965200 h 3694853"/>
                  <a:gd name="connsiteX61" fmla="*/ 2363893 w 3557693"/>
                  <a:gd name="connsiteY61" fmla="*/ 1076960 h 3694853"/>
                  <a:gd name="connsiteX62" fmla="*/ 2262293 w 3557693"/>
                  <a:gd name="connsiteY62" fmla="*/ 1422400 h 3694853"/>
                  <a:gd name="connsiteX63" fmla="*/ 2211493 w 3557693"/>
                  <a:gd name="connsiteY63" fmla="*/ 1676400 h 3694853"/>
                  <a:gd name="connsiteX64" fmla="*/ 2160693 w 3557693"/>
                  <a:gd name="connsiteY64" fmla="*/ 1818640 h 3694853"/>
                  <a:gd name="connsiteX65" fmla="*/ 2089573 w 3557693"/>
                  <a:gd name="connsiteY65" fmla="*/ 1838960 h 3694853"/>
                  <a:gd name="connsiteX66" fmla="*/ 2048933 w 3557693"/>
                  <a:gd name="connsiteY66" fmla="*/ 1686560 h 3694853"/>
                  <a:gd name="connsiteX67" fmla="*/ 1957493 w 3557693"/>
                  <a:gd name="connsiteY67" fmla="*/ 1351280 h 3694853"/>
                  <a:gd name="connsiteX68" fmla="*/ 1845733 w 3557693"/>
                  <a:gd name="connsiteY68" fmla="*/ 894080 h 3694853"/>
                  <a:gd name="connsiteX69" fmla="*/ 1805093 w 3557693"/>
                  <a:gd name="connsiteY69" fmla="*/ 436880 h 3694853"/>
                  <a:gd name="connsiteX70" fmla="*/ 1815253 w 3557693"/>
                  <a:gd name="connsiteY70" fmla="*/ 254000 h 3694853"/>
                  <a:gd name="connsiteX71" fmla="*/ 1774613 w 3557693"/>
                  <a:gd name="connsiteY71" fmla="*/ 213360 h 3694853"/>
                  <a:gd name="connsiteX72" fmla="*/ 1764453 w 3557693"/>
                  <a:gd name="connsiteY72" fmla="*/ 365760 h 3694853"/>
                  <a:gd name="connsiteX73" fmla="*/ 1764453 w 3557693"/>
                  <a:gd name="connsiteY73" fmla="*/ 558800 h 3694853"/>
                  <a:gd name="connsiteX74" fmla="*/ 1774613 w 3557693"/>
                  <a:gd name="connsiteY74" fmla="*/ 670560 h 3694853"/>
                  <a:gd name="connsiteX75" fmla="*/ 1733973 w 3557693"/>
                  <a:gd name="connsiteY75" fmla="*/ 609600 h 3694853"/>
                  <a:gd name="connsiteX76" fmla="*/ 1622213 w 3557693"/>
                  <a:gd name="connsiteY76" fmla="*/ 406400 h 3694853"/>
                  <a:gd name="connsiteX77" fmla="*/ 1571413 w 3557693"/>
                  <a:gd name="connsiteY77" fmla="*/ 142240 h 3694853"/>
                  <a:gd name="connsiteX78" fmla="*/ 1540933 w 3557693"/>
                  <a:gd name="connsiteY78" fmla="*/ 60960 h 3694853"/>
                  <a:gd name="connsiteX79" fmla="*/ 1520613 w 3557693"/>
                  <a:gd name="connsiteY79" fmla="*/ 121920 h 3694853"/>
                  <a:gd name="connsiteX80" fmla="*/ 1551093 w 3557693"/>
                  <a:gd name="connsiteY80" fmla="*/ 365760 h 3694853"/>
                  <a:gd name="connsiteX81" fmla="*/ 1571413 w 3557693"/>
                  <a:gd name="connsiteY81" fmla="*/ 426720 h 3694853"/>
                  <a:gd name="connsiteX82" fmla="*/ 1540933 w 3557693"/>
                  <a:gd name="connsiteY82" fmla="*/ 416560 h 3694853"/>
                  <a:gd name="connsiteX83" fmla="*/ 1439333 w 3557693"/>
                  <a:gd name="connsiteY83" fmla="*/ 335280 h 3694853"/>
                  <a:gd name="connsiteX84" fmla="*/ 1327573 w 3557693"/>
                  <a:gd name="connsiteY84" fmla="*/ 274320 h 3694853"/>
                  <a:gd name="connsiteX85" fmla="*/ 1317413 w 3557693"/>
                  <a:gd name="connsiteY85" fmla="*/ 304800 h 3694853"/>
                  <a:gd name="connsiteX86" fmla="*/ 1429173 w 3557693"/>
                  <a:gd name="connsiteY86" fmla="*/ 396240 h 3694853"/>
                  <a:gd name="connsiteX87" fmla="*/ 1571413 w 3557693"/>
                  <a:gd name="connsiteY87" fmla="*/ 477520 h 3694853"/>
                  <a:gd name="connsiteX88" fmla="*/ 1601893 w 3557693"/>
                  <a:gd name="connsiteY88" fmla="*/ 497840 h 3694853"/>
                  <a:gd name="connsiteX89" fmla="*/ 1683173 w 3557693"/>
                  <a:gd name="connsiteY89" fmla="*/ 629920 h 3694853"/>
                  <a:gd name="connsiteX90" fmla="*/ 1764453 w 3557693"/>
                  <a:gd name="connsiteY90" fmla="*/ 731520 h 3694853"/>
                  <a:gd name="connsiteX91" fmla="*/ 1784773 w 3557693"/>
                  <a:gd name="connsiteY91" fmla="*/ 843280 h 3694853"/>
                  <a:gd name="connsiteX92" fmla="*/ 1815253 w 3557693"/>
                  <a:gd name="connsiteY92" fmla="*/ 1036320 h 3694853"/>
                  <a:gd name="connsiteX93" fmla="*/ 1876213 w 3557693"/>
                  <a:gd name="connsiteY93" fmla="*/ 1310640 h 3694853"/>
                  <a:gd name="connsiteX94" fmla="*/ 1855893 w 3557693"/>
                  <a:gd name="connsiteY94" fmla="*/ 1310640 h 3694853"/>
                  <a:gd name="connsiteX95" fmla="*/ 1591733 w 3557693"/>
                  <a:gd name="connsiteY95" fmla="*/ 1137920 h 3694853"/>
                  <a:gd name="connsiteX96" fmla="*/ 1408853 w 3557693"/>
                  <a:gd name="connsiteY96" fmla="*/ 914400 h 3694853"/>
                  <a:gd name="connsiteX97" fmla="*/ 1327573 w 3557693"/>
                  <a:gd name="connsiteY97" fmla="*/ 782320 h 3694853"/>
                  <a:gd name="connsiteX98" fmla="*/ 1307253 w 3557693"/>
                  <a:gd name="connsiteY98" fmla="*/ 619760 h 3694853"/>
                  <a:gd name="connsiteX99" fmla="*/ 1286933 w 3557693"/>
                  <a:gd name="connsiteY99" fmla="*/ 589280 h 3694853"/>
                  <a:gd name="connsiteX100" fmla="*/ 1256453 w 3557693"/>
                  <a:gd name="connsiteY100" fmla="*/ 670560 h 3694853"/>
                  <a:gd name="connsiteX101" fmla="*/ 1266613 w 3557693"/>
                  <a:gd name="connsiteY101" fmla="*/ 772160 h 3694853"/>
                  <a:gd name="connsiteX102" fmla="*/ 1185333 w 3557693"/>
                  <a:gd name="connsiteY102" fmla="*/ 690880 h 3694853"/>
                  <a:gd name="connsiteX103" fmla="*/ 1012613 w 3557693"/>
                  <a:gd name="connsiteY103" fmla="*/ 508000 h 3694853"/>
                  <a:gd name="connsiteX104" fmla="*/ 941493 w 3557693"/>
                  <a:gd name="connsiteY104" fmla="*/ 375920 h 3694853"/>
                  <a:gd name="connsiteX105" fmla="*/ 890693 w 3557693"/>
                  <a:gd name="connsiteY105" fmla="*/ 294640 h 3694853"/>
                  <a:gd name="connsiteX106" fmla="*/ 860213 w 3557693"/>
                  <a:gd name="connsiteY106" fmla="*/ 294640 h 3694853"/>
                  <a:gd name="connsiteX107" fmla="*/ 880533 w 3557693"/>
                  <a:gd name="connsiteY107" fmla="*/ 365760 h 3694853"/>
                  <a:gd name="connsiteX108" fmla="*/ 982133 w 3557693"/>
                  <a:gd name="connsiteY108" fmla="*/ 548640 h 3694853"/>
                  <a:gd name="connsiteX109" fmla="*/ 1083733 w 3557693"/>
                  <a:gd name="connsiteY109" fmla="*/ 650240 h 3694853"/>
                  <a:gd name="connsiteX110" fmla="*/ 1012613 w 3557693"/>
                  <a:gd name="connsiteY110" fmla="*/ 650240 h 3694853"/>
                  <a:gd name="connsiteX111" fmla="*/ 850053 w 3557693"/>
                  <a:gd name="connsiteY111" fmla="*/ 579120 h 3694853"/>
                  <a:gd name="connsiteX112" fmla="*/ 829733 w 3557693"/>
                  <a:gd name="connsiteY112" fmla="*/ 599440 h 3694853"/>
                  <a:gd name="connsiteX113" fmla="*/ 921173 w 3557693"/>
                  <a:gd name="connsiteY113" fmla="*/ 650240 h 3694853"/>
                  <a:gd name="connsiteX114" fmla="*/ 1073573 w 3557693"/>
                  <a:gd name="connsiteY114" fmla="*/ 711200 h 3694853"/>
                  <a:gd name="connsiteX115" fmla="*/ 1124373 w 3557693"/>
                  <a:gd name="connsiteY115" fmla="*/ 721360 h 3694853"/>
                  <a:gd name="connsiteX116" fmla="*/ 1246293 w 3557693"/>
                  <a:gd name="connsiteY116" fmla="*/ 822960 h 3694853"/>
                  <a:gd name="connsiteX117" fmla="*/ 1286933 w 3557693"/>
                  <a:gd name="connsiteY117" fmla="*/ 853440 h 3694853"/>
                  <a:gd name="connsiteX118" fmla="*/ 1398693 w 3557693"/>
                  <a:gd name="connsiteY118" fmla="*/ 985520 h 3694853"/>
                  <a:gd name="connsiteX119" fmla="*/ 1500293 w 3557693"/>
                  <a:gd name="connsiteY119" fmla="*/ 1117600 h 3694853"/>
                  <a:gd name="connsiteX120" fmla="*/ 1683173 w 3557693"/>
                  <a:gd name="connsiteY120" fmla="*/ 1290320 h 3694853"/>
                  <a:gd name="connsiteX121" fmla="*/ 1845733 w 3557693"/>
                  <a:gd name="connsiteY121" fmla="*/ 1422400 h 3694853"/>
                  <a:gd name="connsiteX122" fmla="*/ 1866053 w 3557693"/>
                  <a:gd name="connsiteY122" fmla="*/ 1473200 h 3694853"/>
                  <a:gd name="connsiteX123" fmla="*/ 1886373 w 3557693"/>
                  <a:gd name="connsiteY123" fmla="*/ 1625600 h 3694853"/>
                  <a:gd name="connsiteX124" fmla="*/ 1896533 w 3557693"/>
                  <a:gd name="connsiteY124" fmla="*/ 1717040 h 3694853"/>
                  <a:gd name="connsiteX125" fmla="*/ 1886373 w 3557693"/>
                  <a:gd name="connsiteY125" fmla="*/ 1879600 h 3694853"/>
                  <a:gd name="connsiteX126" fmla="*/ 1774613 w 3557693"/>
                  <a:gd name="connsiteY126" fmla="*/ 1828800 h 3694853"/>
                  <a:gd name="connsiteX127" fmla="*/ 1500293 w 3557693"/>
                  <a:gd name="connsiteY127" fmla="*/ 1778000 h 3694853"/>
                  <a:gd name="connsiteX128" fmla="*/ 1256453 w 3557693"/>
                  <a:gd name="connsiteY128" fmla="*/ 1706880 h 3694853"/>
                  <a:gd name="connsiteX129" fmla="*/ 900853 w 3557693"/>
                  <a:gd name="connsiteY129" fmla="*/ 1574800 h 3694853"/>
                  <a:gd name="connsiteX130" fmla="*/ 667173 w 3557693"/>
                  <a:gd name="connsiteY130" fmla="*/ 1341120 h 3694853"/>
                  <a:gd name="connsiteX131" fmla="*/ 514773 w 3557693"/>
                  <a:gd name="connsiteY131" fmla="*/ 1137920 h 3694853"/>
                  <a:gd name="connsiteX132" fmla="*/ 423333 w 3557693"/>
                  <a:gd name="connsiteY132" fmla="*/ 1036320 h 3694853"/>
                  <a:gd name="connsiteX133" fmla="*/ 362373 w 3557693"/>
                  <a:gd name="connsiteY133" fmla="*/ 1046480 h 3694853"/>
                  <a:gd name="connsiteX134" fmla="*/ 443653 w 3557693"/>
                  <a:gd name="connsiteY134" fmla="*/ 1137920 h 3694853"/>
                  <a:gd name="connsiteX135" fmla="*/ 565573 w 3557693"/>
                  <a:gd name="connsiteY135" fmla="*/ 1320800 h 3694853"/>
                  <a:gd name="connsiteX136" fmla="*/ 626533 w 3557693"/>
                  <a:gd name="connsiteY136" fmla="*/ 1402080 h 3694853"/>
                  <a:gd name="connsiteX137" fmla="*/ 555413 w 3557693"/>
                  <a:gd name="connsiteY137" fmla="*/ 1391920 h 3694853"/>
                  <a:gd name="connsiteX138" fmla="*/ 382693 w 3557693"/>
                  <a:gd name="connsiteY138" fmla="*/ 1300480 h 3694853"/>
                  <a:gd name="connsiteX139" fmla="*/ 209973 w 3557693"/>
                  <a:gd name="connsiteY139" fmla="*/ 1178560 h 3694853"/>
                  <a:gd name="connsiteX140" fmla="*/ 47413 w 3557693"/>
                  <a:gd name="connsiteY140" fmla="*/ 1046480 h 3694853"/>
                  <a:gd name="connsiteX141" fmla="*/ 6773 w 3557693"/>
                  <a:gd name="connsiteY141" fmla="*/ 1056640 h 3694853"/>
                  <a:gd name="connsiteX142" fmla="*/ 88053 w 3557693"/>
                  <a:gd name="connsiteY142" fmla="*/ 1127760 h 3694853"/>
                  <a:gd name="connsiteX143" fmla="*/ 362373 w 3557693"/>
                  <a:gd name="connsiteY143" fmla="*/ 1351280 h 3694853"/>
                  <a:gd name="connsiteX144" fmla="*/ 606213 w 3557693"/>
                  <a:gd name="connsiteY144" fmla="*/ 1463040 h 3694853"/>
                  <a:gd name="connsiteX145" fmla="*/ 707813 w 3557693"/>
                  <a:gd name="connsiteY145" fmla="*/ 1483360 h 3694853"/>
                  <a:gd name="connsiteX146" fmla="*/ 758613 w 3557693"/>
                  <a:gd name="connsiteY146" fmla="*/ 1544320 h 3694853"/>
                  <a:gd name="connsiteX147" fmla="*/ 819573 w 3557693"/>
                  <a:gd name="connsiteY147" fmla="*/ 1595120 h 3694853"/>
                  <a:gd name="connsiteX148" fmla="*/ 911013 w 3557693"/>
                  <a:gd name="connsiteY148" fmla="*/ 1645920 h 3694853"/>
                  <a:gd name="connsiteX149" fmla="*/ 1236133 w 3557693"/>
                  <a:gd name="connsiteY149" fmla="*/ 1767840 h 3694853"/>
                  <a:gd name="connsiteX150" fmla="*/ 1540933 w 3557693"/>
                  <a:gd name="connsiteY150" fmla="*/ 1879600 h 3694853"/>
                  <a:gd name="connsiteX151" fmla="*/ 1652693 w 3557693"/>
                  <a:gd name="connsiteY151" fmla="*/ 1950720 h 3694853"/>
                  <a:gd name="connsiteX152" fmla="*/ 1469813 w 3557693"/>
                  <a:gd name="connsiteY152" fmla="*/ 1920240 h 3694853"/>
                  <a:gd name="connsiteX153" fmla="*/ 1286933 w 3557693"/>
                  <a:gd name="connsiteY153" fmla="*/ 1920240 h 3694853"/>
                  <a:gd name="connsiteX154" fmla="*/ 1053253 w 3557693"/>
                  <a:gd name="connsiteY154" fmla="*/ 1899920 h 3694853"/>
                  <a:gd name="connsiteX155" fmla="*/ 809413 w 3557693"/>
                  <a:gd name="connsiteY155" fmla="*/ 1828800 h 3694853"/>
                  <a:gd name="connsiteX156" fmla="*/ 545253 w 3557693"/>
                  <a:gd name="connsiteY156" fmla="*/ 1737360 h 3694853"/>
                  <a:gd name="connsiteX157" fmla="*/ 514773 w 3557693"/>
                  <a:gd name="connsiteY157" fmla="*/ 1727200 h 3694853"/>
                  <a:gd name="connsiteX158" fmla="*/ 382693 w 3557693"/>
                  <a:gd name="connsiteY158" fmla="*/ 1635760 h 3694853"/>
                  <a:gd name="connsiteX159" fmla="*/ 342053 w 3557693"/>
                  <a:gd name="connsiteY159" fmla="*/ 1645920 h 3694853"/>
                  <a:gd name="connsiteX160" fmla="*/ 474133 w 3557693"/>
                  <a:gd name="connsiteY160" fmla="*/ 1767840 h 3694853"/>
                  <a:gd name="connsiteX161" fmla="*/ 728133 w 3557693"/>
                  <a:gd name="connsiteY161" fmla="*/ 1849120 h 3694853"/>
                  <a:gd name="connsiteX162" fmla="*/ 606213 w 3557693"/>
                  <a:gd name="connsiteY162" fmla="*/ 1849120 h 3694853"/>
                  <a:gd name="connsiteX163" fmla="*/ 474133 w 3557693"/>
                  <a:gd name="connsiteY163" fmla="*/ 1838960 h 3694853"/>
                  <a:gd name="connsiteX164" fmla="*/ 474133 w 3557693"/>
                  <a:gd name="connsiteY164" fmla="*/ 1889760 h 3694853"/>
                  <a:gd name="connsiteX165" fmla="*/ 585893 w 3557693"/>
                  <a:gd name="connsiteY165" fmla="*/ 1889760 h 3694853"/>
                  <a:gd name="connsiteX166" fmla="*/ 789093 w 3557693"/>
                  <a:gd name="connsiteY166" fmla="*/ 1889760 h 3694853"/>
                  <a:gd name="connsiteX167" fmla="*/ 992293 w 3557693"/>
                  <a:gd name="connsiteY167" fmla="*/ 1930400 h 3694853"/>
                  <a:gd name="connsiteX168" fmla="*/ 1266613 w 3557693"/>
                  <a:gd name="connsiteY168" fmla="*/ 1950720 h 3694853"/>
                  <a:gd name="connsiteX169" fmla="*/ 1520613 w 3557693"/>
                  <a:gd name="connsiteY169" fmla="*/ 1981200 h 3694853"/>
                  <a:gd name="connsiteX170" fmla="*/ 1693333 w 3557693"/>
                  <a:gd name="connsiteY170" fmla="*/ 2021840 h 3694853"/>
                  <a:gd name="connsiteX171" fmla="*/ 1744133 w 3557693"/>
                  <a:gd name="connsiteY171" fmla="*/ 2123440 h 3694853"/>
                  <a:gd name="connsiteX172" fmla="*/ 1794933 w 3557693"/>
                  <a:gd name="connsiteY172" fmla="*/ 2255520 h 3694853"/>
                  <a:gd name="connsiteX173" fmla="*/ 1805093 w 3557693"/>
                  <a:gd name="connsiteY173" fmla="*/ 2499360 h 3694853"/>
                  <a:gd name="connsiteX174" fmla="*/ 1784773 w 3557693"/>
                  <a:gd name="connsiteY174" fmla="*/ 2753360 h 3694853"/>
                  <a:gd name="connsiteX175" fmla="*/ 1733973 w 3557693"/>
                  <a:gd name="connsiteY175" fmla="*/ 3048000 h 3694853"/>
                  <a:gd name="connsiteX176" fmla="*/ 1683173 w 3557693"/>
                  <a:gd name="connsiteY176" fmla="*/ 3342640 h 3694853"/>
                  <a:gd name="connsiteX177" fmla="*/ 1632373 w 3557693"/>
                  <a:gd name="connsiteY177" fmla="*/ 3586480 h 3694853"/>
                  <a:gd name="connsiteX178" fmla="*/ 1825413 w 3557693"/>
                  <a:gd name="connsiteY178" fmla="*/ 3667760 h 3694853"/>
                  <a:gd name="connsiteX179" fmla="*/ 2120053 w 3557693"/>
                  <a:gd name="connsiteY179" fmla="*/ 3677920 h 3694853"/>
                  <a:gd name="connsiteX180" fmla="*/ 2191173 w 3557693"/>
                  <a:gd name="connsiteY180" fmla="*/ 3627120 h 3694853"/>
                  <a:gd name="connsiteX181" fmla="*/ 2181013 w 3557693"/>
                  <a:gd name="connsiteY181" fmla="*/ 3271520 h 3694853"/>
                  <a:gd name="connsiteX182" fmla="*/ 2159909 w 3557693"/>
                  <a:gd name="connsiteY182" fmla="*/ 2353033 h 3694853"/>
                  <a:gd name="connsiteX0" fmla="*/ 2159909 w 3557693"/>
                  <a:gd name="connsiteY0" fmla="*/ 2353033 h 3694853"/>
                  <a:gd name="connsiteX1" fmla="*/ 2302933 w 3557693"/>
                  <a:gd name="connsiteY1" fmla="*/ 2103120 h 3694853"/>
                  <a:gd name="connsiteX2" fmla="*/ 2628053 w 3557693"/>
                  <a:gd name="connsiteY2" fmla="*/ 1838960 h 3694853"/>
                  <a:gd name="connsiteX3" fmla="*/ 3014133 w 3557693"/>
                  <a:gd name="connsiteY3" fmla="*/ 1615440 h 3694853"/>
                  <a:gd name="connsiteX4" fmla="*/ 3288453 w 3557693"/>
                  <a:gd name="connsiteY4" fmla="*/ 1503680 h 3694853"/>
                  <a:gd name="connsiteX5" fmla="*/ 3471333 w 3557693"/>
                  <a:gd name="connsiteY5" fmla="*/ 1391920 h 3694853"/>
                  <a:gd name="connsiteX6" fmla="*/ 3552613 w 3557693"/>
                  <a:gd name="connsiteY6" fmla="*/ 1280160 h 3694853"/>
                  <a:gd name="connsiteX7" fmla="*/ 3501813 w 3557693"/>
                  <a:gd name="connsiteY7" fmla="*/ 1270000 h 3694853"/>
                  <a:gd name="connsiteX8" fmla="*/ 3430693 w 3557693"/>
                  <a:gd name="connsiteY8" fmla="*/ 1371600 h 3694853"/>
                  <a:gd name="connsiteX9" fmla="*/ 3237653 w 3557693"/>
                  <a:gd name="connsiteY9" fmla="*/ 1473200 h 3694853"/>
                  <a:gd name="connsiteX10" fmla="*/ 2922693 w 3557693"/>
                  <a:gd name="connsiteY10" fmla="*/ 1605280 h 3694853"/>
                  <a:gd name="connsiteX11" fmla="*/ 2892213 w 3557693"/>
                  <a:gd name="connsiteY11" fmla="*/ 1595120 h 3694853"/>
                  <a:gd name="connsiteX12" fmla="*/ 2922693 w 3557693"/>
                  <a:gd name="connsiteY12" fmla="*/ 1483360 h 3694853"/>
                  <a:gd name="connsiteX13" fmla="*/ 2983653 w 3557693"/>
                  <a:gd name="connsiteY13" fmla="*/ 1320800 h 3694853"/>
                  <a:gd name="connsiteX14" fmla="*/ 2983653 w 3557693"/>
                  <a:gd name="connsiteY14" fmla="*/ 1270000 h 3694853"/>
                  <a:gd name="connsiteX15" fmla="*/ 2932853 w 3557693"/>
                  <a:gd name="connsiteY15" fmla="*/ 1280160 h 3694853"/>
                  <a:gd name="connsiteX16" fmla="*/ 2902373 w 3557693"/>
                  <a:gd name="connsiteY16" fmla="*/ 1361440 h 3694853"/>
                  <a:gd name="connsiteX17" fmla="*/ 2821093 w 3557693"/>
                  <a:gd name="connsiteY17" fmla="*/ 1584960 h 3694853"/>
                  <a:gd name="connsiteX18" fmla="*/ 2790613 w 3557693"/>
                  <a:gd name="connsiteY18" fmla="*/ 1666240 h 3694853"/>
                  <a:gd name="connsiteX19" fmla="*/ 2668693 w 3557693"/>
                  <a:gd name="connsiteY19" fmla="*/ 1737360 h 3694853"/>
                  <a:gd name="connsiteX20" fmla="*/ 2475653 w 3557693"/>
                  <a:gd name="connsiteY20" fmla="*/ 1838960 h 3694853"/>
                  <a:gd name="connsiteX21" fmla="*/ 2374053 w 3557693"/>
                  <a:gd name="connsiteY21" fmla="*/ 1899920 h 3694853"/>
                  <a:gd name="connsiteX22" fmla="*/ 2231813 w 3557693"/>
                  <a:gd name="connsiteY22" fmla="*/ 2011680 h 3694853"/>
                  <a:gd name="connsiteX23" fmla="*/ 2313093 w 3557693"/>
                  <a:gd name="connsiteY23" fmla="*/ 1666240 h 3694853"/>
                  <a:gd name="connsiteX24" fmla="*/ 2384213 w 3557693"/>
                  <a:gd name="connsiteY24" fmla="*/ 1280160 h 3694853"/>
                  <a:gd name="connsiteX25" fmla="*/ 2597573 w 3557693"/>
                  <a:gd name="connsiteY25" fmla="*/ 1056640 h 3694853"/>
                  <a:gd name="connsiteX26" fmla="*/ 2668693 w 3557693"/>
                  <a:gd name="connsiteY26" fmla="*/ 894080 h 3694853"/>
                  <a:gd name="connsiteX27" fmla="*/ 2628053 w 3557693"/>
                  <a:gd name="connsiteY27" fmla="*/ 894080 h 3694853"/>
                  <a:gd name="connsiteX28" fmla="*/ 2567093 w 3557693"/>
                  <a:gd name="connsiteY28" fmla="*/ 1026160 h 3694853"/>
                  <a:gd name="connsiteX29" fmla="*/ 2414693 w 3557693"/>
                  <a:gd name="connsiteY29" fmla="*/ 1148080 h 3694853"/>
                  <a:gd name="connsiteX30" fmla="*/ 2465493 w 3557693"/>
                  <a:gd name="connsiteY30" fmla="*/ 975360 h 3694853"/>
                  <a:gd name="connsiteX31" fmla="*/ 2546773 w 3557693"/>
                  <a:gd name="connsiteY31" fmla="*/ 680720 h 3694853"/>
                  <a:gd name="connsiteX32" fmla="*/ 2648373 w 3557693"/>
                  <a:gd name="connsiteY32" fmla="*/ 589280 h 3694853"/>
                  <a:gd name="connsiteX33" fmla="*/ 2729653 w 3557693"/>
                  <a:gd name="connsiteY33" fmla="*/ 497840 h 3694853"/>
                  <a:gd name="connsiteX34" fmla="*/ 2739813 w 3557693"/>
                  <a:gd name="connsiteY34" fmla="*/ 447040 h 3694853"/>
                  <a:gd name="connsiteX35" fmla="*/ 2699173 w 3557693"/>
                  <a:gd name="connsiteY35" fmla="*/ 467360 h 3694853"/>
                  <a:gd name="connsiteX36" fmla="*/ 2628053 w 3557693"/>
                  <a:gd name="connsiteY36" fmla="*/ 548640 h 3694853"/>
                  <a:gd name="connsiteX37" fmla="*/ 2567093 w 3557693"/>
                  <a:gd name="connsiteY37" fmla="*/ 579120 h 3694853"/>
                  <a:gd name="connsiteX38" fmla="*/ 2678853 w 3557693"/>
                  <a:gd name="connsiteY38" fmla="*/ 274320 h 3694853"/>
                  <a:gd name="connsiteX39" fmla="*/ 2729653 w 3557693"/>
                  <a:gd name="connsiteY39" fmla="*/ 40640 h 3694853"/>
                  <a:gd name="connsiteX40" fmla="*/ 2689013 w 3557693"/>
                  <a:gd name="connsiteY40" fmla="*/ 30480 h 3694853"/>
                  <a:gd name="connsiteX41" fmla="*/ 2668693 w 3557693"/>
                  <a:gd name="connsiteY41" fmla="*/ 142240 h 3694853"/>
                  <a:gd name="connsiteX42" fmla="*/ 2617893 w 3557693"/>
                  <a:gd name="connsiteY42" fmla="*/ 314960 h 3694853"/>
                  <a:gd name="connsiteX43" fmla="*/ 2597573 w 3557693"/>
                  <a:gd name="connsiteY43" fmla="*/ 314960 h 3694853"/>
                  <a:gd name="connsiteX44" fmla="*/ 2556933 w 3557693"/>
                  <a:gd name="connsiteY44" fmla="*/ 172720 h 3694853"/>
                  <a:gd name="connsiteX45" fmla="*/ 2526453 w 3557693"/>
                  <a:gd name="connsiteY45" fmla="*/ 81280 h 3694853"/>
                  <a:gd name="connsiteX46" fmla="*/ 2495973 w 3557693"/>
                  <a:gd name="connsiteY46" fmla="*/ 111760 h 3694853"/>
                  <a:gd name="connsiteX47" fmla="*/ 2516293 w 3557693"/>
                  <a:gd name="connsiteY47" fmla="*/ 172720 h 3694853"/>
                  <a:gd name="connsiteX48" fmla="*/ 2546773 w 3557693"/>
                  <a:gd name="connsiteY48" fmla="*/ 284480 h 3694853"/>
                  <a:gd name="connsiteX49" fmla="*/ 2567093 w 3557693"/>
                  <a:gd name="connsiteY49" fmla="*/ 375920 h 3694853"/>
                  <a:gd name="connsiteX50" fmla="*/ 2577253 w 3557693"/>
                  <a:gd name="connsiteY50" fmla="*/ 406400 h 3694853"/>
                  <a:gd name="connsiteX51" fmla="*/ 2495973 w 3557693"/>
                  <a:gd name="connsiteY51" fmla="*/ 640080 h 3694853"/>
                  <a:gd name="connsiteX52" fmla="*/ 2424853 w 3557693"/>
                  <a:gd name="connsiteY52" fmla="*/ 894080 h 3694853"/>
                  <a:gd name="connsiteX53" fmla="*/ 2363893 w 3557693"/>
                  <a:gd name="connsiteY53" fmla="*/ 863600 h 3694853"/>
                  <a:gd name="connsiteX54" fmla="*/ 2262293 w 3557693"/>
                  <a:gd name="connsiteY54" fmla="*/ 690880 h 3694853"/>
                  <a:gd name="connsiteX55" fmla="*/ 2221653 w 3557693"/>
                  <a:gd name="connsiteY55" fmla="*/ 609600 h 3694853"/>
                  <a:gd name="connsiteX56" fmla="*/ 2201333 w 3557693"/>
                  <a:gd name="connsiteY56" fmla="*/ 640080 h 3694853"/>
                  <a:gd name="connsiteX57" fmla="*/ 2241973 w 3557693"/>
                  <a:gd name="connsiteY57" fmla="*/ 741680 h 3694853"/>
                  <a:gd name="connsiteX58" fmla="*/ 2302933 w 3557693"/>
                  <a:gd name="connsiteY58" fmla="*/ 853440 h 3694853"/>
                  <a:gd name="connsiteX59" fmla="*/ 2353733 w 3557693"/>
                  <a:gd name="connsiteY59" fmla="*/ 934720 h 3694853"/>
                  <a:gd name="connsiteX60" fmla="*/ 2384213 w 3557693"/>
                  <a:gd name="connsiteY60" fmla="*/ 965200 h 3694853"/>
                  <a:gd name="connsiteX61" fmla="*/ 2363893 w 3557693"/>
                  <a:gd name="connsiteY61" fmla="*/ 1076960 h 3694853"/>
                  <a:gd name="connsiteX62" fmla="*/ 2262293 w 3557693"/>
                  <a:gd name="connsiteY62" fmla="*/ 1422400 h 3694853"/>
                  <a:gd name="connsiteX63" fmla="*/ 2211493 w 3557693"/>
                  <a:gd name="connsiteY63" fmla="*/ 1676400 h 3694853"/>
                  <a:gd name="connsiteX64" fmla="*/ 2160693 w 3557693"/>
                  <a:gd name="connsiteY64" fmla="*/ 1818640 h 3694853"/>
                  <a:gd name="connsiteX65" fmla="*/ 2089573 w 3557693"/>
                  <a:gd name="connsiteY65" fmla="*/ 1838960 h 3694853"/>
                  <a:gd name="connsiteX66" fmla="*/ 2048933 w 3557693"/>
                  <a:gd name="connsiteY66" fmla="*/ 1686560 h 3694853"/>
                  <a:gd name="connsiteX67" fmla="*/ 1957493 w 3557693"/>
                  <a:gd name="connsiteY67" fmla="*/ 1351280 h 3694853"/>
                  <a:gd name="connsiteX68" fmla="*/ 1845733 w 3557693"/>
                  <a:gd name="connsiteY68" fmla="*/ 894080 h 3694853"/>
                  <a:gd name="connsiteX69" fmla="*/ 1805093 w 3557693"/>
                  <a:gd name="connsiteY69" fmla="*/ 436880 h 3694853"/>
                  <a:gd name="connsiteX70" fmla="*/ 1815253 w 3557693"/>
                  <a:gd name="connsiteY70" fmla="*/ 254000 h 3694853"/>
                  <a:gd name="connsiteX71" fmla="*/ 1774613 w 3557693"/>
                  <a:gd name="connsiteY71" fmla="*/ 213360 h 3694853"/>
                  <a:gd name="connsiteX72" fmla="*/ 1764453 w 3557693"/>
                  <a:gd name="connsiteY72" fmla="*/ 365760 h 3694853"/>
                  <a:gd name="connsiteX73" fmla="*/ 1764453 w 3557693"/>
                  <a:gd name="connsiteY73" fmla="*/ 558800 h 3694853"/>
                  <a:gd name="connsiteX74" fmla="*/ 1774613 w 3557693"/>
                  <a:gd name="connsiteY74" fmla="*/ 670560 h 3694853"/>
                  <a:gd name="connsiteX75" fmla="*/ 1733973 w 3557693"/>
                  <a:gd name="connsiteY75" fmla="*/ 609600 h 3694853"/>
                  <a:gd name="connsiteX76" fmla="*/ 1622213 w 3557693"/>
                  <a:gd name="connsiteY76" fmla="*/ 406400 h 3694853"/>
                  <a:gd name="connsiteX77" fmla="*/ 1571413 w 3557693"/>
                  <a:gd name="connsiteY77" fmla="*/ 142240 h 3694853"/>
                  <a:gd name="connsiteX78" fmla="*/ 1540933 w 3557693"/>
                  <a:gd name="connsiteY78" fmla="*/ 60960 h 3694853"/>
                  <a:gd name="connsiteX79" fmla="*/ 1520613 w 3557693"/>
                  <a:gd name="connsiteY79" fmla="*/ 121920 h 3694853"/>
                  <a:gd name="connsiteX80" fmla="*/ 1551093 w 3557693"/>
                  <a:gd name="connsiteY80" fmla="*/ 365760 h 3694853"/>
                  <a:gd name="connsiteX81" fmla="*/ 1571413 w 3557693"/>
                  <a:gd name="connsiteY81" fmla="*/ 426720 h 3694853"/>
                  <a:gd name="connsiteX82" fmla="*/ 1540933 w 3557693"/>
                  <a:gd name="connsiteY82" fmla="*/ 416560 h 3694853"/>
                  <a:gd name="connsiteX83" fmla="*/ 1439333 w 3557693"/>
                  <a:gd name="connsiteY83" fmla="*/ 335280 h 3694853"/>
                  <a:gd name="connsiteX84" fmla="*/ 1327573 w 3557693"/>
                  <a:gd name="connsiteY84" fmla="*/ 274320 h 3694853"/>
                  <a:gd name="connsiteX85" fmla="*/ 1317413 w 3557693"/>
                  <a:gd name="connsiteY85" fmla="*/ 304800 h 3694853"/>
                  <a:gd name="connsiteX86" fmla="*/ 1429173 w 3557693"/>
                  <a:gd name="connsiteY86" fmla="*/ 396240 h 3694853"/>
                  <a:gd name="connsiteX87" fmla="*/ 1571413 w 3557693"/>
                  <a:gd name="connsiteY87" fmla="*/ 477520 h 3694853"/>
                  <a:gd name="connsiteX88" fmla="*/ 1601893 w 3557693"/>
                  <a:gd name="connsiteY88" fmla="*/ 497840 h 3694853"/>
                  <a:gd name="connsiteX89" fmla="*/ 1683173 w 3557693"/>
                  <a:gd name="connsiteY89" fmla="*/ 629920 h 3694853"/>
                  <a:gd name="connsiteX90" fmla="*/ 1764453 w 3557693"/>
                  <a:gd name="connsiteY90" fmla="*/ 731520 h 3694853"/>
                  <a:gd name="connsiteX91" fmla="*/ 1784773 w 3557693"/>
                  <a:gd name="connsiteY91" fmla="*/ 843280 h 3694853"/>
                  <a:gd name="connsiteX92" fmla="*/ 1815253 w 3557693"/>
                  <a:gd name="connsiteY92" fmla="*/ 1036320 h 3694853"/>
                  <a:gd name="connsiteX93" fmla="*/ 1876213 w 3557693"/>
                  <a:gd name="connsiteY93" fmla="*/ 1310640 h 3694853"/>
                  <a:gd name="connsiteX94" fmla="*/ 1855893 w 3557693"/>
                  <a:gd name="connsiteY94" fmla="*/ 1310640 h 3694853"/>
                  <a:gd name="connsiteX95" fmla="*/ 1591733 w 3557693"/>
                  <a:gd name="connsiteY95" fmla="*/ 1137920 h 3694853"/>
                  <a:gd name="connsiteX96" fmla="*/ 1408853 w 3557693"/>
                  <a:gd name="connsiteY96" fmla="*/ 914400 h 3694853"/>
                  <a:gd name="connsiteX97" fmla="*/ 1327573 w 3557693"/>
                  <a:gd name="connsiteY97" fmla="*/ 782320 h 3694853"/>
                  <a:gd name="connsiteX98" fmla="*/ 1307253 w 3557693"/>
                  <a:gd name="connsiteY98" fmla="*/ 619760 h 3694853"/>
                  <a:gd name="connsiteX99" fmla="*/ 1286933 w 3557693"/>
                  <a:gd name="connsiteY99" fmla="*/ 589280 h 3694853"/>
                  <a:gd name="connsiteX100" fmla="*/ 1256453 w 3557693"/>
                  <a:gd name="connsiteY100" fmla="*/ 670560 h 3694853"/>
                  <a:gd name="connsiteX101" fmla="*/ 1266613 w 3557693"/>
                  <a:gd name="connsiteY101" fmla="*/ 772160 h 3694853"/>
                  <a:gd name="connsiteX102" fmla="*/ 1185333 w 3557693"/>
                  <a:gd name="connsiteY102" fmla="*/ 690880 h 3694853"/>
                  <a:gd name="connsiteX103" fmla="*/ 1012613 w 3557693"/>
                  <a:gd name="connsiteY103" fmla="*/ 508000 h 3694853"/>
                  <a:gd name="connsiteX104" fmla="*/ 941493 w 3557693"/>
                  <a:gd name="connsiteY104" fmla="*/ 375920 h 3694853"/>
                  <a:gd name="connsiteX105" fmla="*/ 890693 w 3557693"/>
                  <a:gd name="connsiteY105" fmla="*/ 294640 h 3694853"/>
                  <a:gd name="connsiteX106" fmla="*/ 860213 w 3557693"/>
                  <a:gd name="connsiteY106" fmla="*/ 294640 h 3694853"/>
                  <a:gd name="connsiteX107" fmla="*/ 880533 w 3557693"/>
                  <a:gd name="connsiteY107" fmla="*/ 365760 h 3694853"/>
                  <a:gd name="connsiteX108" fmla="*/ 982133 w 3557693"/>
                  <a:gd name="connsiteY108" fmla="*/ 548640 h 3694853"/>
                  <a:gd name="connsiteX109" fmla="*/ 1083733 w 3557693"/>
                  <a:gd name="connsiteY109" fmla="*/ 650240 h 3694853"/>
                  <a:gd name="connsiteX110" fmla="*/ 1012613 w 3557693"/>
                  <a:gd name="connsiteY110" fmla="*/ 650240 h 3694853"/>
                  <a:gd name="connsiteX111" fmla="*/ 850053 w 3557693"/>
                  <a:gd name="connsiteY111" fmla="*/ 579120 h 3694853"/>
                  <a:gd name="connsiteX112" fmla="*/ 829733 w 3557693"/>
                  <a:gd name="connsiteY112" fmla="*/ 599440 h 3694853"/>
                  <a:gd name="connsiteX113" fmla="*/ 921173 w 3557693"/>
                  <a:gd name="connsiteY113" fmla="*/ 650240 h 3694853"/>
                  <a:gd name="connsiteX114" fmla="*/ 1073573 w 3557693"/>
                  <a:gd name="connsiteY114" fmla="*/ 711200 h 3694853"/>
                  <a:gd name="connsiteX115" fmla="*/ 1124373 w 3557693"/>
                  <a:gd name="connsiteY115" fmla="*/ 721360 h 3694853"/>
                  <a:gd name="connsiteX116" fmla="*/ 1246293 w 3557693"/>
                  <a:gd name="connsiteY116" fmla="*/ 822960 h 3694853"/>
                  <a:gd name="connsiteX117" fmla="*/ 1286933 w 3557693"/>
                  <a:gd name="connsiteY117" fmla="*/ 853440 h 3694853"/>
                  <a:gd name="connsiteX118" fmla="*/ 1398693 w 3557693"/>
                  <a:gd name="connsiteY118" fmla="*/ 985520 h 3694853"/>
                  <a:gd name="connsiteX119" fmla="*/ 1500293 w 3557693"/>
                  <a:gd name="connsiteY119" fmla="*/ 1117600 h 3694853"/>
                  <a:gd name="connsiteX120" fmla="*/ 1683173 w 3557693"/>
                  <a:gd name="connsiteY120" fmla="*/ 1290320 h 3694853"/>
                  <a:gd name="connsiteX121" fmla="*/ 1845733 w 3557693"/>
                  <a:gd name="connsiteY121" fmla="*/ 1422400 h 3694853"/>
                  <a:gd name="connsiteX122" fmla="*/ 1866053 w 3557693"/>
                  <a:gd name="connsiteY122" fmla="*/ 1473200 h 3694853"/>
                  <a:gd name="connsiteX123" fmla="*/ 1886373 w 3557693"/>
                  <a:gd name="connsiteY123" fmla="*/ 1625600 h 3694853"/>
                  <a:gd name="connsiteX124" fmla="*/ 1896533 w 3557693"/>
                  <a:gd name="connsiteY124" fmla="*/ 1717040 h 3694853"/>
                  <a:gd name="connsiteX125" fmla="*/ 1886373 w 3557693"/>
                  <a:gd name="connsiteY125" fmla="*/ 1879600 h 3694853"/>
                  <a:gd name="connsiteX126" fmla="*/ 1774613 w 3557693"/>
                  <a:gd name="connsiteY126" fmla="*/ 1828800 h 3694853"/>
                  <a:gd name="connsiteX127" fmla="*/ 1500293 w 3557693"/>
                  <a:gd name="connsiteY127" fmla="*/ 1778000 h 3694853"/>
                  <a:gd name="connsiteX128" fmla="*/ 1256453 w 3557693"/>
                  <a:gd name="connsiteY128" fmla="*/ 1706880 h 3694853"/>
                  <a:gd name="connsiteX129" fmla="*/ 900853 w 3557693"/>
                  <a:gd name="connsiteY129" fmla="*/ 1574800 h 3694853"/>
                  <a:gd name="connsiteX130" fmla="*/ 667173 w 3557693"/>
                  <a:gd name="connsiteY130" fmla="*/ 1341120 h 3694853"/>
                  <a:gd name="connsiteX131" fmla="*/ 514773 w 3557693"/>
                  <a:gd name="connsiteY131" fmla="*/ 1137920 h 3694853"/>
                  <a:gd name="connsiteX132" fmla="*/ 423333 w 3557693"/>
                  <a:gd name="connsiteY132" fmla="*/ 1036320 h 3694853"/>
                  <a:gd name="connsiteX133" fmla="*/ 362373 w 3557693"/>
                  <a:gd name="connsiteY133" fmla="*/ 1046480 h 3694853"/>
                  <a:gd name="connsiteX134" fmla="*/ 443653 w 3557693"/>
                  <a:gd name="connsiteY134" fmla="*/ 1137920 h 3694853"/>
                  <a:gd name="connsiteX135" fmla="*/ 565573 w 3557693"/>
                  <a:gd name="connsiteY135" fmla="*/ 1320800 h 3694853"/>
                  <a:gd name="connsiteX136" fmla="*/ 626533 w 3557693"/>
                  <a:gd name="connsiteY136" fmla="*/ 1402080 h 3694853"/>
                  <a:gd name="connsiteX137" fmla="*/ 555413 w 3557693"/>
                  <a:gd name="connsiteY137" fmla="*/ 1391920 h 3694853"/>
                  <a:gd name="connsiteX138" fmla="*/ 382693 w 3557693"/>
                  <a:gd name="connsiteY138" fmla="*/ 1300480 h 3694853"/>
                  <a:gd name="connsiteX139" fmla="*/ 209973 w 3557693"/>
                  <a:gd name="connsiteY139" fmla="*/ 1178560 h 3694853"/>
                  <a:gd name="connsiteX140" fmla="*/ 47413 w 3557693"/>
                  <a:gd name="connsiteY140" fmla="*/ 1046480 h 3694853"/>
                  <a:gd name="connsiteX141" fmla="*/ 6773 w 3557693"/>
                  <a:gd name="connsiteY141" fmla="*/ 1056640 h 3694853"/>
                  <a:gd name="connsiteX142" fmla="*/ 88053 w 3557693"/>
                  <a:gd name="connsiteY142" fmla="*/ 1127760 h 3694853"/>
                  <a:gd name="connsiteX143" fmla="*/ 362373 w 3557693"/>
                  <a:gd name="connsiteY143" fmla="*/ 1351280 h 3694853"/>
                  <a:gd name="connsiteX144" fmla="*/ 606213 w 3557693"/>
                  <a:gd name="connsiteY144" fmla="*/ 1463040 h 3694853"/>
                  <a:gd name="connsiteX145" fmla="*/ 707813 w 3557693"/>
                  <a:gd name="connsiteY145" fmla="*/ 1483360 h 3694853"/>
                  <a:gd name="connsiteX146" fmla="*/ 758613 w 3557693"/>
                  <a:gd name="connsiteY146" fmla="*/ 1544320 h 3694853"/>
                  <a:gd name="connsiteX147" fmla="*/ 819573 w 3557693"/>
                  <a:gd name="connsiteY147" fmla="*/ 1595120 h 3694853"/>
                  <a:gd name="connsiteX148" fmla="*/ 911013 w 3557693"/>
                  <a:gd name="connsiteY148" fmla="*/ 1645920 h 3694853"/>
                  <a:gd name="connsiteX149" fmla="*/ 1236133 w 3557693"/>
                  <a:gd name="connsiteY149" fmla="*/ 1767840 h 3694853"/>
                  <a:gd name="connsiteX150" fmla="*/ 1540933 w 3557693"/>
                  <a:gd name="connsiteY150" fmla="*/ 1879600 h 3694853"/>
                  <a:gd name="connsiteX151" fmla="*/ 1652693 w 3557693"/>
                  <a:gd name="connsiteY151" fmla="*/ 1950720 h 3694853"/>
                  <a:gd name="connsiteX152" fmla="*/ 1469813 w 3557693"/>
                  <a:gd name="connsiteY152" fmla="*/ 1920240 h 3694853"/>
                  <a:gd name="connsiteX153" fmla="*/ 1286933 w 3557693"/>
                  <a:gd name="connsiteY153" fmla="*/ 1920240 h 3694853"/>
                  <a:gd name="connsiteX154" fmla="*/ 1053253 w 3557693"/>
                  <a:gd name="connsiteY154" fmla="*/ 1899920 h 3694853"/>
                  <a:gd name="connsiteX155" fmla="*/ 809413 w 3557693"/>
                  <a:gd name="connsiteY155" fmla="*/ 1828800 h 3694853"/>
                  <a:gd name="connsiteX156" fmla="*/ 545253 w 3557693"/>
                  <a:gd name="connsiteY156" fmla="*/ 1737360 h 3694853"/>
                  <a:gd name="connsiteX157" fmla="*/ 514773 w 3557693"/>
                  <a:gd name="connsiteY157" fmla="*/ 1727200 h 3694853"/>
                  <a:gd name="connsiteX158" fmla="*/ 382693 w 3557693"/>
                  <a:gd name="connsiteY158" fmla="*/ 1635760 h 3694853"/>
                  <a:gd name="connsiteX159" fmla="*/ 342053 w 3557693"/>
                  <a:gd name="connsiteY159" fmla="*/ 1645920 h 3694853"/>
                  <a:gd name="connsiteX160" fmla="*/ 474133 w 3557693"/>
                  <a:gd name="connsiteY160" fmla="*/ 1767840 h 3694853"/>
                  <a:gd name="connsiteX161" fmla="*/ 728133 w 3557693"/>
                  <a:gd name="connsiteY161" fmla="*/ 1849120 h 3694853"/>
                  <a:gd name="connsiteX162" fmla="*/ 606213 w 3557693"/>
                  <a:gd name="connsiteY162" fmla="*/ 1849120 h 3694853"/>
                  <a:gd name="connsiteX163" fmla="*/ 474133 w 3557693"/>
                  <a:gd name="connsiteY163" fmla="*/ 1838960 h 3694853"/>
                  <a:gd name="connsiteX164" fmla="*/ 474133 w 3557693"/>
                  <a:gd name="connsiteY164" fmla="*/ 1889760 h 3694853"/>
                  <a:gd name="connsiteX165" fmla="*/ 585893 w 3557693"/>
                  <a:gd name="connsiteY165" fmla="*/ 1889760 h 3694853"/>
                  <a:gd name="connsiteX166" fmla="*/ 789093 w 3557693"/>
                  <a:gd name="connsiteY166" fmla="*/ 1889760 h 3694853"/>
                  <a:gd name="connsiteX167" fmla="*/ 992293 w 3557693"/>
                  <a:gd name="connsiteY167" fmla="*/ 1930400 h 3694853"/>
                  <a:gd name="connsiteX168" fmla="*/ 1266613 w 3557693"/>
                  <a:gd name="connsiteY168" fmla="*/ 1950720 h 3694853"/>
                  <a:gd name="connsiteX169" fmla="*/ 1520613 w 3557693"/>
                  <a:gd name="connsiteY169" fmla="*/ 1981200 h 3694853"/>
                  <a:gd name="connsiteX170" fmla="*/ 1693333 w 3557693"/>
                  <a:gd name="connsiteY170" fmla="*/ 2021840 h 3694853"/>
                  <a:gd name="connsiteX171" fmla="*/ 1744133 w 3557693"/>
                  <a:gd name="connsiteY171" fmla="*/ 2123440 h 3694853"/>
                  <a:gd name="connsiteX172" fmla="*/ 1794933 w 3557693"/>
                  <a:gd name="connsiteY172" fmla="*/ 2255520 h 3694853"/>
                  <a:gd name="connsiteX173" fmla="*/ 1805093 w 3557693"/>
                  <a:gd name="connsiteY173" fmla="*/ 2499360 h 3694853"/>
                  <a:gd name="connsiteX174" fmla="*/ 1784773 w 3557693"/>
                  <a:gd name="connsiteY174" fmla="*/ 2753360 h 3694853"/>
                  <a:gd name="connsiteX175" fmla="*/ 1733973 w 3557693"/>
                  <a:gd name="connsiteY175" fmla="*/ 3048000 h 3694853"/>
                  <a:gd name="connsiteX176" fmla="*/ 1683173 w 3557693"/>
                  <a:gd name="connsiteY176" fmla="*/ 3342640 h 3694853"/>
                  <a:gd name="connsiteX177" fmla="*/ 1632373 w 3557693"/>
                  <a:gd name="connsiteY177" fmla="*/ 3586480 h 3694853"/>
                  <a:gd name="connsiteX178" fmla="*/ 1825413 w 3557693"/>
                  <a:gd name="connsiteY178" fmla="*/ 3667760 h 3694853"/>
                  <a:gd name="connsiteX179" fmla="*/ 2120053 w 3557693"/>
                  <a:gd name="connsiteY179" fmla="*/ 3677920 h 3694853"/>
                  <a:gd name="connsiteX180" fmla="*/ 2191173 w 3557693"/>
                  <a:gd name="connsiteY180" fmla="*/ 3627120 h 3694853"/>
                  <a:gd name="connsiteX181" fmla="*/ 2181013 w 3557693"/>
                  <a:gd name="connsiteY181" fmla="*/ 3271520 h 3694853"/>
                  <a:gd name="connsiteX182" fmla="*/ 2159909 w 3557693"/>
                  <a:gd name="connsiteY182" fmla="*/ 2353033 h 3694853"/>
                  <a:gd name="connsiteX0" fmla="*/ 2159909 w 3557693"/>
                  <a:gd name="connsiteY0" fmla="*/ 2353033 h 3694853"/>
                  <a:gd name="connsiteX1" fmla="*/ 2302933 w 3557693"/>
                  <a:gd name="connsiteY1" fmla="*/ 2103120 h 3694853"/>
                  <a:gd name="connsiteX2" fmla="*/ 2628053 w 3557693"/>
                  <a:gd name="connsiteY2" fmla="*/ 1838960 h 3694853"/>
                  <a:gd name="connsiteX3" fmla="*/ 3014133 w 3557693"/>
                  <a:gd name="connsiteY3" fmla="*/ 1615440 h 3694853"/>
                  <a:gd name="connsiteX4" fmla="*/ 3288453 w 3557693"/>
                  <a:gd name="connsiteY4" fmla="*/ 1503680 h 3694853"/>
                  <a:gd name="connsiteX5" fmla="*/ 3471333 w 3557693"/>
                  <a:gd name="connsiteY5" fmla="*/ 1391920 h 3694853"/>
                  <a:gd name="connsiteX6" fmla="*/ 3552613 w 3557693"/>
                  <a:gd name="connsiteY6" fmla="*/ 1280160 h 3694853"/>
                  <a:gd name="connsiteX7" fmla="*/ 3501813 w 3557693"/>
                  <a:gd name="connsiteY7" fmla="*/ 1270000 h 3694853"/>
                  <a:gd name="connsiteX8" fmla="*/ 3430693 w 3557693"/>
                  <a:gd name="connsiteY8" fmla="*/ 1371600 h 3694853"/>
                  <a:gd name="connsiteX9" fmla="*/ 3237653 w 3557693"/>
                  <a:gd name="connsiteY9" fmla="*/ 1473200 h 3694853"/>
                  <a:gd name="connsiteX10" fmla="*/ 2922693 w 3557693"/>
                  <a:gd name="connsiteY10" fmla="*/ 1605280 h 3694853"/>
                  <a:gd name="connsiteX11" fmla="*/ 2892213 w 3557693"/>
                  <a:gd name="connsiteY11" fmla="*/ 1595120 h 3694853"/>
                  <a:gd name="connsiteX12" fmla="*/ 2922693 w 3557693"/>
                  <a:gd name="connsiteY12" fmla="*/ 1483360 h 3694853"/>
                  <a:gd name="connsiteX13" fmla="*/ 2983653 w 3557693"/>
                  <a:gd name="connsiteY13" fmla="*/ 1320800 h 3694853"/>
                  <a:gd name="connsiteX14" fmla="*/ 2983653 w 3557693"/>
                  <a:gd name="connsiteY14" fmla="*/ 1270000 h 3694853"/>
                  <a:gd name="connsiteX15" fmla="*/ 2932853 w 3557693"/>
                  <a:gd name="connsiteY15" fmla="*/ 1280160 h 3694853"/>
                  <a:gd name="connsiteX16" fmla="*/ 2902373 w 3557693"/>
                  <a:gd name="connsiteY16" fmla="*/ 1361440 h 3694853"/>
                  <a:gd name="connsiteX17" fmla="*/ 2821093 w 3557693"/>
                  <a:gd name="connsiteY17" fmla="*/ 1584960 h 3694853"/>
                  <a:gd name="connsiteX18" fmla="*/ 2790613 w 3557693"/>
                  <a:gd name="connsiteY18" fmla="*/ 1666240 h 3694853"/>
                  <a:gd name="connsiteX19" fmla="*/ 2668693 w 3557693"/>
                  <a:gd name="connsiteY19" fmla="*/ 1737360 h 3694853"/>
                  <a:gd name="connsiteX20" fmla="*/ 2475653 w 3557693"/>
                  <a:gd name="connsiteY20" fmla="*/ 1838960 h 3694853"/>
                  <a:gd name="connsiteX21" fmla="*/ 2374053 w 3557693"/>
                  <a:gd name="connsiteY21" fmla="*/ 1899920 h 3694853"/>
                  <a:gd name="connsiteX22" fmla="*/ 2231813 w 3557693"/>
                  <a:gd name="connsiteY22" fmla="*/ 2011680 h 3694853"/>
                  <a:gd name="connsiteX23" fmla="*/ 2313093 w 3557693"/>
                  <a:gd name="connsiteY23" fmla="*/ 1666240 h 3694853"/>
                  <a:gd name="connsiteX24" fmla="*/ 2384213 w 3557693"/>
                  <a:gd name="connsiteY24" fmla="*/ 1280160 h 3694853"/>
                  <a:gd name="connsiteX25" fmla="*/ 2597573 w 3557693"/>
                  <a:gd name="connsiteY25" fmla="*/ 1056640 h 3694853"/>
                  <a:gd name="connsiteX26" fmla="*/ 2668693 w 3557693"/>
                  <a:gd name="connsiteY26" fmla="*/ 894080 h 3694853"/>
                  <a:gd name="connsiteX27" fmla="*/ 2628053 w 3557693"/>
                  <a:gd name="connsiteY27" fmla="*/ 894080 h 3694853"/>
                  <a:gd name="connsiteX28" fmla="*/ 2567093 w 3557693"/>
                  <a:gd name="connsiteY28" fmla="*/ 1026160 h 3694853"/>
                  <a:gd name="connsiteX29" fmla="*/ 2414693 w 3557693"/>
                  <a:gd name="connsiteY29" fmla="*/ 1148080 h 3694853"/>
                  <a:gd name="connsiteX30" fmla="*/ 2465493 w 3557693"/>
                  <a:gd name="connsiteY30" fmla="*/ 975360 h 3694853"/>
                  <a:gd name="connsiteX31" fmla="*/ 2546773 w 3557693"/>
                  <a:gd name="connsiteY31" fmla="*/ 680720 h 3694853"/>
                  <a:gd name="connsiteX32" fmla="*/ 2648373 w 3557693"/>
                  <a:gd name="connsiteY32" fmla="*/ 589280 h 3694853"/>
                  <a:gd name="connsiteX33" fmla="*/ 2729653 w 3557693"/>
                  <a:gd name="connsiteY33" fmla="*/ 497840 h 3694853"/>
                  <a:gd name="connsiteX34" fmla="*/ 2739813 w 3557693"/>
                  <a:gd name="connsiteY34" fmla="*/ 447040 h 3694853"/>
                  <a:gd name="connsiteX35" fmla="*/ 2699173 w 3557693"/>
                  <a:gd name="connsiteY35" fmla="*/ 467360 h 3694853"/>
                  <a:gd name="connsiteX36" fmla="*/ 2628053 w 3557693"/>
                  <a:gd name="connsiteY36" fmla="*/ 548640 h 3694853"/>
                  <a:gd name="connsiteX37" fmla="*/ 2567093 w 3557693"/>
                  <a:gd name="connsiteY37" fmla="*/ 579120 h 3694853"/>
                  <a:gd name="connsiteX38" fmla="*/ 2678853 w 3557693"/>
                  <a:gd name="connsiteY38" fmla="*/ 274320 h 3694853"/>
                  <a:gd name="connsiteX39" fmla="*/ 2729653 w 3557693"/>
                  <a:gd name="connsiteY39" fmla="*/ 40640 h 3694853"/>
                  <a:gd name="connsiteX40" fmla="*/ 2689013 w 3557693"/>
                  <a:gd name="connsiteY40" fmla="*/ 30480 h 3694853"/>
                  <a:gd name="connsiteX41" fmla="*/ 2668693 w 3557693"/>
                  <a:gd name="connsiteY41" fmla="*/ 142240 h 3694853"/>
                  <a:gd name="connsiteX42" fmla="*/ 2617893 w 3557693"/>
                  <a:gd name="connsiteY42" fmla="*/ 314960 h 3694853"/>
                  <a:gd name="connsiteX43" fmla="*/ 2597573 w 3557693"/>
                  <a:gd name="connsiteY43" fmla="*/ 314960 h 3694853"/>
                  <a:gd name="connsiteX44" fmla="*/ 2556933 w 3557693"/>
                  <a:gd name="connsiteY44" fmla="*/ 172720 h 3694853"/>
                  <a:gd name="connsiteX45" fmla="*/ 2526453 w 3557693"/>
                  <a:gd name="connsiteY45" fmla="*/ 81280 h 3694853"/>
                  <a:gd name="connsiteX46" fmla="*/ 2495973 w 3557693"/>
                  <a:gd name="connsiteY46" fmla="*/ 111760 h 3694853"/>
                  <a:gd name="connsiteX47" fmla="*/ 2516293 w 3557693"/>
                  <a:gd name="connsiteY47" fmla="*/ 172720 h 3694853"/>
                  <a:gd name="connsiteX48" fmla="*/ 2546773 w 3557693"/>
                  <a:gd name="connsiteY48" fmla="*/ 284480 h 3694853"/>
                  <a:gd name="connsiteX49" fmla="*/ 2567093 w 3557693"/>
                  <a:gd name="connsiteY49" fmla="*/ 375920 h 3694853"/>
                  <a:gd name="connsiteX50" fmla="*/ 2577253 w 3557693"/>
                  <a:gd name="connsiteY50" fmla="*/ 406400 h 3694853"/>
                  <a:gd name="connsiteX51" fmla="*/ 2495973 w 3557693"/>
                  <a:gd name="connsiteY51" fmla="*/ 640080 h 3694853"/>
                  <a:gd name="connsiteX52" fmla="*/ 2424853 w 3557693"/>
                  <a:gd name="connsiteY52" fmla="*/ 894080 h 3694853"/>
                  <a:gd name="connsiteX53" fmla="*/ 2363893 w 3557693"/>
                  <a:gd name="connsiteY53" fmla="*/ 863600 h 3694853"/>
                  <a:gd name="connsiteX54" fmla="*/ 2262293 w 3557693"/>
                  <a:gd name="connsiteY54" fmla="*/ 690880 h 3694853"/>
                  <a:gd name="connsiteX55" fmla="*/ 2221653 w 3557693"/>
                  <a:gd name="connsiteY55" fmla="*/ 609600 h 3694853"/>
                  <a:gd name="connsiteX56" fmla="*/ 2201333 w 3557693"/>
                  <a:gd name="connsiteY56" fmla="*/ 640080 h 3694853"/>
                  <a:gd name="connsiteX57" fmla="*/ 2241973 w 3557693"/>
                  <a:gd name="connsiteY57" fmla="*/ 741680 h 3694853"/>
                  <a:gd name="connsiteX58" fmla="*/ 2302933 w 3557693"/>
                  <a:gd name="connsiteY58" fmla="*/ 853440 h 3694853"/>
                  <a:gd name="connsiteX59" fmla="*/ 2353733 w 3557693"/>
                  <a:gd name="connsiteY59" fmla="*/ 934720 h 3694853"/>
                  <a:gd name="connsiteX60" fmla="*/ 2384213 w 3557693"/>
                  <a:gd name="connsiteY60" fmla="*/ 965200 h 3694853"/>
                  <a:gd name="connsiteX61" fmla="*/ 2363893 w 3557693"/>
                  <a:gd name="connsiteY61" fmla="*/ 1076960 h 3694853"/>
                  <a:gd name="connsiteX62" fmla="*/ 2262293 w 3557693"/>
                  <a:gd name="connsiteY62" fmla="*/ 1422400 h 3694853"/>
                  <a:gd name="connsiteX63" fmla="*/ 2211493 w 3557693"/>
                  <a:gd name="connsiteY63" fmla="*/ 1676400 h 3694853"/>
                  <a:gd name="connsiteX64" fmla="*/ 2160693 w 3557693"/>
                  <a:gd name="connsiteY64" fmla="*/ 1818640 h 3694853"/>
                  <a:gd name="connsiteX65" fmla="*/ 2089573 w 3557693"/>
                  <a:gd name="connsiteY65" fmla="*/ 1838960 h 3694853"/>
                  <a:gd name="connsiteX66" fmla="*/ 2048933 w 3557693"/>
                  <a:gd name="connsiteY66" fmla="*/ 1686560 h 3694853"/>
                  <a:gd name="connsiteX67" fmla="*/ 1957493 w 3557693"/>
                  <a:gd name="connsiteY67" fmla="*/ 1351280 h 3694853"/>
                  <a:gd name="connsiteX68" fmla="*/ 1845733 w 3557693"/>
                  <a:gd name="connsiteY68" fmla="*/ 894080 h 3694853"/>
                  <a:gd name="connsiteX69" fmla="*/ 1805093 w 3557693"/>
                  <a:gd name="connsiteY69" fmla="*/ 436880 h 3694853"/>
                  <a:gd name="connsiteX70" fmla="*/ 1815253 w 3557693"/>
                  <a:gd name="connsiteY70" fmla="*/ 254000 h 3694853"/>
                  <a:gd name="connsiteX71" fmla="*/ 1774613 w 3557693"/>
                  <a:gd name="connsiteY71" fmla="*/ 213360 h 3694853"/>
                  <a:gd name="connsiteX72" fmla="*/ 1764453 w 3557693"/>
                  <a:gd name="connsiteY72" fmla="*/ 365760 h 3694853"/>
                  <a:gd name="connsiteX73" fmla="*/ 1764453 w 3557693"/>
                  <a:gd name="connsiteY73" fmla="*/ 558800 h 3694853"/>
                  <a:gd name="connsiteX74" fmla="*/ 1774613 w 3557693"/>
                  <a:gd name="connsiteY74" fmla="*/ 670560 h 3694853"/>
                  <a:gd name="connsiteX75" fmla="*/ 1733973 w 3557693"/>
                  <a:gd name="connsiteY75" fmla="*/ 609600 h 3694853"/>
                  <a:gd name="connsiteX76" fmla="*/ 1622213 w 3557693"/>
                  <a:gd name="connsiteY76" fmla="*/ 406400 h 3694853"/>
                  <a:gd name="connsiteX77" fmla="*/ 1571413 w 3557693"/>
                  <a:gd name="connsiteY77" fmla="*/ 142240 h 3694853"/>
                  <a:gd name="connsiteX78" fmla="*/ 1540933 w 3557693"/>
                  <a:gd name="connsiteY78" fmla="*/ 60960 h 3694853"/>
                  <a:gd name="connsiteX79" fmla="*/ 1520613 w 3557693"/>
                  <a:gd name="connsiteY79" fmla="*/ 121920 h 3694853"/>
                  <a:gd name="connsiteX80" fmla="*/ 1551093 w 3557693"/>
                  <a:gd name="connsiteY80" fmla="*/ 365760 h 3694853"/>
                  <a:gd name="connsiteX81" fmla="*/ 1571413 w 3557693"/>
                  <a:gd name="connsiteY81" fmla="*/ 426720 h 3694853"/>
                  <a:gd name="connsiteX82" fmla="*/ 1540933 w 3557693"/>
                  <a:gd name="connsiteY82" fmla="*/ 416560 h 3694853"/>
                  <a:gd name="connsiteX83" fmla="*/ 1439333 w 3557693"/>
                  <a:gd name="connsiteY83" fmla="*/ 335280 h 3694853"/>
                  <a:gd name="connsiteX84" fmla="*/ 1327573 w 3557693"/>
                  <a:gd name="connsiteY84" fmla="*/ 274320 h 3694853"/>
                  <a:gd name="connsiteX85" fmla="*/ 1317413 w 3557693"/>
                  <a:gd name="connsiteY85" fmla="*/ 304800 h 3694853"/>
                  <a:gd name="connsiteX86" fmla="*/ 1429173 w 3557693"/>
                  <a:gd name="connsiteY86" fmla="*/ 396240 h 3694853"/>
                  <a:gd name="connsiteX87" fmla="*/ 1571413 w 3557693"/>
                  <a:gd name="connsiteY87" fmla="*/ 477520 h 3694853"/>
                  <a:gd name="connsiteX88" fmla="*/ 1601893 w 3557693"/>
                  <a:gd name="connsiteY88" fmla="*/ 497840 h 3694853"/>
                  <a:gd name="connsiteX89" fmla="*/ 1683173 w 3557693"/>
                  <a:gd name="connsiteY89" fmla="*/ 629920 h 3694853"/>
                  <a:gd name="connsiteX90" fmla="*/ 1764453 w 3557693"/>
                  <a:gd name="connsiteY90" fmla="*/ 731520 h 3694853"/>
                  <a:gd name="connsiteX91" fmla="*/ 1784773 w 3557693"/>
                  <a:gd name="connsiteY91" fmla="*/ 843280 h 3694853"/>
                  <a:gd name="connsiteX92" fmla="*/ 1815253 w 3557693"/>
                  <a:gd name="connsiteY92" fmla="*/ 1036320 h 3694853"/>
                  <a:gd name="connsiteX93" fmla="*/ 1876213 w 3557693"/>
                  <a:gd name="connsiteY93" fmla="*/ 1310640 h 3694853"/>
                  <a:gd name="connsiteX94" fmla="*/ 1855893 w 3557693"/>
                  <a:gd name="connsiteY94" fmla="*/ 1310640 h 3694853"/>
                  <a:gd name="connsiteX95" fmla="*/ 1591733 w 3557693"/>
                  <a:gd name="connsiteY95" fmla="*/ 1137920 h 3694853"/>
                  <a:gd name="connsiteX96" fmla="*/ 1408853 w 3557693"/>
                  <a:gd name="connsiteY96" fmla="*/ 914400 h 3694853"/>
                  <a:gd name="connsiteX97" fmla="*/ 1327573 w 3557693"/>
                  <a:gd name="connsiteY97" fmla="*/ 782320 h 3694853"/>
                  <a:gd name="connsiteX98" fmla="*/ 1307253 w 3557693"/>
                  <a:gd name="connsiteY98" fmla="*/ 619760 h 3694853"/>
                  <a:gd name="connsiteX99" fmla="*/ 1286933 w 3557693"/>
                  <a:gd name="connsiteY99" fmla="*/ 589280 h 3694853"/>
                  <a:gd name="connsiteX100" fmla="*/ 1256453 w 3557693"/>
                  <a:gd name="connsiteY100" fmla="*/ 670560 h 3694853"/>
                  <a:gd name="connsiteX101" fmla="*/ 1266613 w 3557693"/>
                  <a:gd name="connsiteY101" fmla="*/ 772160 h 3694853"/>
                  <a:gd name="connsiteX102" fmla="*/ 1185333 w 3557693"/>
                  <a:gd name="connsiteY102" fmla="*/ 690880 h 3694853"/>
                  <a:gd name="connsiteX103" fmla="*/ 1012613 w 3557693"/>
                  <a:gd name="connsiteY103" fmla="*/ 508000 h 3694853"/>
                  <a:gd name="connsiteX104" fmla="*/ 941493 w 3557693"/>
                  <a:gd name="connsiteY104" fmla="*/ 375920 h 3694853"/>
                  <a:gd name="connsiteX105" fmla="*/ 890693 w 3557693"/>
                  <a:gd name="connsiteY105" fmla="*/ 294640 h 3694853"/>
                  <a:gd name="connsiteX106" fmla="*/ 860213 w 3557693"/>
                  <a:gd name="connsiteY106" fmla="*/ 294640 h 3694853"/>
                  <a:gd name="connsiteX107" fmla="*/ 880533 w 3557693"/>
                  <a:gd name="connsiteY107" fmla="*/ 365760 h 3694853"/>
                  <a:gd name="connsiteX108" fmla="*/ 982133 w 3557693"/>
                  <a:gd name="connsiteY108" fmla="*/ 548640 h 3694853"/>
                  <a:gd name="connsiteX109" fmla="*/ 1083733 w 3557693"/>
                  <a:gd name="connsiteY109" fmla="*/ 650240 h 3694853"/>
                  <a:gd name="connsiteX110" fmla="*/ 1012613 w 3557693"/>
                  <a:gd name="connsiteY110" fmla="*/ 650240 h 3694853"/>
                  <a:gd name="connsiteX111" fmla="*/ 850053 w 3557693"/>
                  <a:gd name="connsiteY111" fmla="*/ 579120 h 3694853"/>
                  <a:gd name="connsiteX112" fmla="*/ 829733 w 3557693"/>
                  <a:gd name="connsiteY112" fmla="*/ 599440 h 3694853"/>
                  <a:gd name="connsiteX113" fmla="*/ 921173 w 3557693"/>
                  <a:gd name="connsiteY113" fmla="*/ 650240 h 3694853"/>
                  <a:gd name="connsiteX114" fmla="*/ 1073573 w 3557693"/>
                  <a:gd name="connsiteY114" fmla="*/ 711200 h 3694853"/>
                  <a:gd name="connsiteX115" fmla="*/ 1124373 w 3557693"/>
                  <a:gd name="connsiteY115" fmla="*/ 721360 h 3694853"/>
                  <a:gd name="connsiteX116" fmla="*/ 1246293 w 3557693"/>
                  <a:gd name="connsiteY116" fmla="*/ 822960 h 3694853"/>
                  <a:gd name="connsiteX117" fmla="*/ 1286933 w 3557693"/>
                  <a:gd name="connsiteY117" fmla="*/ 853440 h 3694853"/>
                  <a:gd name="connsiteX118" fmla="*/ 1398693 w 3557693"/>
                  <a:gd name="connsiteY118" fmla="*/ 985520 h 3694853"/>
                  <a:gd name="connsiteX119" fmla="*/ 1500293 w 3557693"/>
                  <a:gd name="connsiteY119" fmla="*/ 1117600 h 3694853"/>
                  <a:gd name="connsiteX120" fmla="*/ 1683173 w 3557693"/>
                  <a:gd name="connsiteY120" fmla="*/ 1290320 h 3694853"/>
                  <a:gd name="connsiteX121" fmla="*/ 1845733 w 3557693"/>
                  <a:gd name="connsiteY121" fmla="*/ 1422400 h 3694853"/>
                  <a:gd name="connsiteX122" fmla="*/ 1866053 w 3557693"/>
                  <a:gd name="connsiteY122" fmla="*/ 1473200 h 3694853"/>
                  <a:gd name="connsiteX123" fmla="*/ 1886373 w 3557693"/>
                  <a:gd name="connsiteY123" fmla="*/ 1625600 h 3694853"/>
                  <a:gd name="connsiteX124" fmla="*/ 1896533 w 3557693"/>
                  <a:gd name="connsiteY124" fmla="*/ 1717040 h 3694853"/>
                  <a:gd name="connsiteX125" fmla="*/ 1886373 w 3557693"/>
                  <a:gd name="connsiteY125" fmla="*/ 1879600 h 3694853"/>
                  <a:gd name="connsiteX126" fmla="*/ 1774613 w 3557693"/>
                  <a:gd name="connsiteY126" fmla="*/ 1828800 h 3694853"/>
                  <a:gd name="connsiteX127" fmla="*/ 1500293 w 3557693"/>
                  <a:gd name="connsiteY127" fmla="*/ 1778000 h 3694853"/>
                  <a:gd name="connsiteX128" fmla="*/ 1256453 w 3557693"/>
                  <a:gd name="connsiteY128" fmla="*/ 1706880 h 3694853"/>
                  <a:gd name="connsiteX129" fmla="*/ 900853 w 3557693"/>
                  <a:gd name="connsiteY129" fmla="*/ 1574800 h 3694853"/>
                  <a:gd name="connsiteX130" fmla="*/ 667173 w 3557693"/>
                  <a:gd name="connsiteY130" fmla="*/ 1341120 h 3694853"/>
                  <a:gd name="connsiteX131" fmla="*/ 514773 w 3557693"/>
                  <a:gd name="connsiteY131" fmla="*/ 1137920 h 3694853"/>
                  <a:gd name="connsiteX132" fmla="*/ 423333 w 3557693"/>
                  <a:gd name="connsiteY132" fmla="*/ 1036320 h 3694853"/>
                  <a:gd name="connsiteX133" fmla="*/ 362373 w 3557693"/>
                  <a:gd name="connsiteY133" fmla="*/ 1046480 h 3694853"/>
                  <a:gd name="connsiteX134" fmla="*/ 443653 w 3557693"/>
                  <a:gd name="connsiteY134" fmla="*/ 1137920 h 3694853"/>
                  <a:gd name="connsiteX135" fmla="*/ 565573 w 3557693"/>
                  <a:gd name="connsiteY135" fmla="*/ 1320800 h 3694853"/>
                  <a:gd name="connsiteX136" fmla="*/ 626533 w 3557693"/>
                  <a:gd name="connsiteY136" fmla="*/ 1402080 h 3694853"/>
                  <a:gd name="connsiteX137" fmla="*/ 555413 w 3557693"/>
                  <a:gd name="connsiteY137" fmla="*/ 1391920 h 3694853"/>
                  <a:gd name="connsiteX138" fmla="*/ 382693 w 3557693"/>
                  <a:gd name="connsiteY138" fmla="*/ 1300480 h 3694853"/>
                  <a:gd name="connsiteX139" fmla="*/ 209973 w 3557693"/>
                  <a:gd name="connsiteY139" fmla="*/ 1178560 h 3694853"/>
                  <a:gd name="connsiteX140" fmla="*/ 47413 w 3557693"/>
                  <a:gd name="connsiteY140" fmla="*/ 1046480 h 3694853"/>
                  <a:gd name="connsiteX141" fmla="*/ 6773 w 3557693"/>
                  <a:gd name="connsiteY141" fmla="*/ 1056640 h 3694853"/>
                  <a:gd name="connsiteX142" fmla="*/ 88053 w 3557693"/>
                  <a:gd name="connsiteY142" fmla="*/ 1127760 h 3694853"/>
                  <a:gd name="connsiteX143" fmla="*/ 362373 w 3557693"/>
                  <a:gd name="connsiteY143" fmla="*/ 1351280 h 3694853"/>
                  <a:gd name="connsiteX144" fmla="*/ 606213 w 3557693"/>
                  <a:gd name="connsiteY144" fmla="*/ 1463040 h 3694853"/>
                  <a:gd name="connsiteX145" fmla="*/ 707813 w 3557693"/>
                  <a:gd name="connsiteY145" fmla="*/ 1483360 h 3694853"/>
                  <a:gd name="connsiteX146" fmla="*/ 758613 w 3557693"/>
                  <a:gd name="connsiteY146" fmla="*/ 1544320 h 3694853"/>
                  <a:gd name="connsiteX147" fmla="*/ 819573 w 3557693"/>
                  <a:gd name="connsiteY147" fmla="*/ 1595120 h 3694853"/>
                  <a:gd name="connsiteX148" fmla="*/ 911013 w 3557693"/>
                  <a:gd name="connsiteY148" fmla="*/ 1645920 h 3694853"/>
                  <a:gd name="connsiteX149" fmla="*/ 1236133 w 3557693"/>
                  <a:gd name="connsiteY149" fmla="*/ 1767840 h 3694853"/>
                  <a:gd name="connsiteX150" fmla="*/ 1540933 w 3557693"/>
                  <a:gd name="connsiteY150" fmla="*/ 1879600 h 3694853"/>
                  <a:gd name="connsiteX151" fmla="*/ 1652693 w 3557693"/>
                  <a:gd name="connsiteY151" fmla="*/ 1950720 h 3694853"/>
                  <a:gd name="connsiteX152" fmla="*/ 1469813 w 3557693"/>
                  <a:gd name="connsiteY152" fmla="*/ 1920240 h 3694853"/>
                  <a:gd name="connsiteX153" fmla="*/ 1286933 w 3557693"/>
                  <a:gd name="connsiteY153" fmla="*/ 1920240 h 3694853"/>
                  <a:gd name="connsiteX154" fmla="*/ 1053253 w 3557693"/>
                  <a:gd name="connsiteY154" fmla="*/ 1899920 h 3694853"/>
                  <a:gd name="connsiteX155" fmla="*/ 809413 w 3557693"/>
                  <a:gd name="connsiteY155" fmla="*/ 1828800 h 3694853"/>
                  <a:gd name="connsiteX156" fmla="*/ 545253 w 3557693"/>
                  <a:gd name="connsiteY156" fmla="*/ 1737360 h 3694853"/>
                  <a:gd name="connsiteX157" fmla="*/ 514773 w 3557693"/>
                  <a:gd name="connsiteY157" fmla="*/ 1727200 h 3694853"/>
                  <a:gd name="connsiteX158" fmla="*/ 382693 w 3557693"/>
                  <a:gd name="connsiteY158" fmla="*/ 1635760 h 3694853"/>
                  <a:gd name="connsiteX159" fmla="*/ 342053 w 3557693"/>
                  <a:gd name="connsiteY159" fmla="*/ 1645920 h 3694853"/>
                  <a:gd name="connsiteX160" fmla="*/ 474133 w 3557693"/>
                  <a:gd name="connsiteY160" fmla="*/ 1767840 h 3694853"/>
                  <a:gd name="connsiteX161" fmla="*/ 728133 w 3557693"/>
                  <a:gd name="connsiteY161" fmla="*/ 1849120 h 3694853"/>
                  <a:gd name="connsiteX162" fmla="*/ 606213 w 3557693"/>
                  <a:gd name="connsiteY162" fmla="*/ 1849120 h 3694853"/>
                  <a:gd name="connsiteX163" fmla="*/ 474133 w 3557693"/>
                  <a:gd name="connsiteY163" fmla="*/ 1838960 h 3694853"/>
                  <a:gd name="connsiteX164" fmla="*/ 474133 w 3557693"/>
                  <a:gd name="connsiteY164" fmla="*/ 1889760 h 3694853"/>
                  <a:gd name="connsiteX165" fmla="*/ 585893 w 3557693"/>
                  <a:gd name="connsiteY165" fmla="*/ 1889760 h 3694853"/>
                  <a:gd name="connsiteX166" fmla="*/ 789093 w 3557693"/>
                  <a:gd name="connsiteY166" fmla="*/ 1889760 h 3694853"/>
                  <a:gd name="connsiteX167" fmla="*/ 992293 w 3557693"/>
                  <a:gd name="connsiteY167" fmla="*/ 1930400 h 3694853"/>
                  <a:gd name="connsiteX168" fmla="*/ 1266613 w 3557693"/>
                  <a:gd name="connsiteY168" fmla="*/ 1950720 h 3694853"/>
                  <a:gd name="connsiteX169" fmla="*/ 1583845 w 3557693"/>
                  <a:gd name="connsiteY169" fmla="*/ 1992993 h 3694853"/>
                  <a:gd name="connsiteX170" fmla="*/ 1693333 w 3557693"/>
                  <a:gd name="connsiteY170" fmla="*/ 2021840 h 3694853"/>
                  <a:gd name="connsiteX171" fmla="*/ 1744133 w 3557693"/>
                  <a:gd name="connsiteY171" fmla="*/ 2123440 h 3694853"/>
                  <a:gd name="connsiteX172" fmla="*/ 1794933 w 3557693"/>
                  <a:gd name="connsiteY172" fmla="*/ 2255520 h 3694853"/>
                  <a:gd name="connsiteX173" fmla="*/ 1805093 w 3557693"/>
                  <a:gd name="connsiteY173" fmla="*/ 2499360 h 3694853"/>
                  <a:gd name="connsiteX174" fmla="*/ 1784773 w 3557693"/>
                  <a:gd name="connsiteY174" fmla="*/ 2753360 h 3694853"/>
                  <a:gd name="connsiteX175" fmla="*/ 1733973 w 3557693"/>
                  <a:gd name="connsiteY175" fmla="*/ 3048000 h 3694853"/>
                  <a:gd name="connsiteX176" fmla="*/ 1683173 w 3557693"/>
                  <a:gd name="connsiteY176" fmla="*/ 3342640 h 3694853"/>
                  <a:gd name="connsiteX177" fmla="*/ 1632373 w 3557693"/>
                  <a:gd name="connsiteY177" fmla="*/ 3586480 h 3694853"/>
                  <a:gd name="connsiteX178" fmla="*/ 1825413 w 3557693"/>
                  <a:gd name="connsiteY178" fmla="*/ 3667760 h 3694853"/>
                  <a:gd name="connsiteX179" fmla="*/ 2120053 w 3557693"/>
                  <a:gd name="connsiteY179" fmla="*/ 3677920 h 3694853"/>
                  <a:gd name="connsiteX180" fmla="*/ 2191173 w 3557693"/>
                  <a:gd name="connsiteY180" fmla="*/ 3627120 h 3694853"/>
                  <a:gd name="connsiteX181" fmla="*/ 2181013 w 3557693"/>
                  <a:gd name="connsiteY181" fmla="*/ 3271520 h 3694853"/>
                  <a:gd name="connsiteX182" fmla="*/ 2159909 w 3557693"/>
                  <a:gd name="connsiteY182" fmla="*/ 2353033 h 3694853"/>
                  <a:gd name="connsiteX0" fmla="*/ 2159909 w 3557693"/>
                  <a:gd name="connsiteY0" fmla="*/ 2353033 h 3694853"/>
                  <a:gd name="connsiteX1" fmla="*/ 2302933 w 3557693"/>
                  <a:gd name="connsiteY1" fmla="*/ 2103120 h 3694853"/>
                  <a:gd name="connsiteX2" fmla="*/ 2628053 w 3557693"/>
                  <a:gd name="connsiteY2" fmla="*/ 1838960 h 3694853"/>
                  <a:gd name="connsiteX3" fmla="*/ 3014133 w 3557693"/>
                  <a:gd name="connsiteY3" fmla="*/ 1615440 h 3694853"/>
                  <a:gd name="connsiteX4" fmla="*/ 3288453 w 3557693"/>
                  <a:gd name="connsiteY4" fmla="*/ 1503680 h 3694853"/>
                  <a:gd name="connsiteX5" fmla="*/ 3471333 w 3557693"/>
                  <a:gd name="connsiteY5" fmla="*/ 1391920 h 3694853"/>
                  <a:gd name="connsiteX6" fmla="*/ 3552613 w 3557693"/>
                  <a:gd name="connsiteY6" fmla="*/ 1280160 h 3694853"/>
                  <a:gd name="connsiteX7" fmla="*/ 3501813 w 3557693"/>
                  <a:gd name="connsiteY7" fmla="*/ 1270000 h 3694853"/>
                  <a:gd name="connsiteX8" fmla="*/ 3430693 w 3557693"/>
                  <a:gd name="connsiteY8" fmla="*/ 1371600 h 3694853"/>
                  <a:gd name="connsiteX9" fmla="*/ 3237653 w 3557693"/>
                  <a:gd name="connsiteY9" fmla="*/ 1473200 h 3694853"/>
                  <a:gd name="connsiteX10" fmla="*/ 2922693 w 3557693"/>
                  <a:gd name="connsiteY10" fmla="*/ 1605280 h 3694853"/>
                  <a:gd name="connsiteX11" fmla="*/ 2892213 w 3557693"/>
                  <a:gd name="connsiteY11" fmla="*/ 1595120 h 3694853"/>
                  <a:gd name="connsiteX12" fmla="*/ 2922693 w 3557693"/>
                  <a:gd name="connsiteY12" fmla="*/ 1483360 h 3694853"/>
                  <a:gd name="connsiteX13" fmla="*/ 2983653 w 3557693"/>
                  <a:gd name="connsiteY13" fmla="*/ 1320800 h 3694853"/>
                  <a:gd name="connsiteX14" fmla="*/ 2983653 w 3557693"/>
                  <a:gd name="connsiteY14" fmla="*/ 1270000 h 3694853"/>
                  <a:gd name="connsiteX15" fmla="*/ 2932853 w 3557693"/>
                  <a:gd name="connsiteY15" fmla="*/ 1280160 h 3694853"/>
                  <a:gd name="connsiteX16" fmla="*/ 2902373 w 3557693"/>
                  <a:gd name="connsiteY16" fmla="*/ 1361440 h 3694853"/>
                  <a:gd name="connsiteX17" fmla="*/ 2821093 w 3557693"/>
                  <a:gd name="connsiteY17" fmla="*/ 1584960 h 3694853"/>
                  <a:gd name="connsiteX18" fmla="*/ 2790613 w 3557693"/>
                  <a:gd name="connsiteY18" fmla="*/ 1666240 h 3694853"/>
                  <a:gd name="connsiteX19" fmla="*/ 2668693 w 3557693"/>
                  <a:gd name="connsiteY19" fmla="*/ 1737360 h 3694853"/>
                  <a:gd name="connsiteX20" fmla="*/ 2475653 w 3557693"/>
                  <a:gd name="connsiteY20" fmla="*/ 1838960 h 3694853"/>
                  <a:gd name="connsiteX21" fmla="*/ 2374053 w 3557693"/>
                  <a:gd name="connsiteY21" fmla="*/ 1899920 h 3694853"/>
                  <a:gd name="connsiteX22" fmla="*/ 2231813 w 3557693"/>
                  <a:gd name="connsiteY22" fmla="*/ 2011680 h 3694853"/>
                  <a:gd name="connsiteX23" fmla="*/ 2313093 w 3557693"/>
                  <a:gd name="connsiteY23" fmla="*/ 1666240 h 3694853"/>
                  <a:gd name="connsiteX24" fmla="*/ 2384213 w 3557693"/>
                  <a:gd name="connsiteY24" fmla="*/ 1280160 h 3694853"/>
                  <a:gd name="connsiteX25" fmla="*/ 2597573 w 3557693"/>
                  <a:gd name="connsiteY25" fmla="*/ 1056640 h 3694853"/>
                  <a:gd name="connsiteX26" fmla="*/ 2668693 w 3557693"/>
                  <a:gd name="connsiteY26" fmla="*/ 894080 h 3694853"/>
                  <a:gd name="connsiteX27" fmla="*/ 2628053 w 3557693"/>
                  <a:gd name="connsiteY27" fmla="*/ 894080 h 3694853"/>
                  <a:gd name="connsiteX28" fmla="*/ 2567093 w 3557693"/>
                  <a:gd name="connsiteY28" fmla="*/ 1026160 h 3694853"/>
                  <a:gd name="connsiteX29" fmla="*/ 2414693 w 3557693"/>
                  <a:gd name="connsiteY29" fmla="*/ 1148080 h 3694853"/>
                  <a:gd name="connsiteX30" fmla="*/ 2465493 w 3557693"/>
                  <a:gd name="connsiteY30" fmla="*/ 975360 h 3694853"/>
                  <a:gd name="connsiteX31" fmla="*/ 2546773 w 3557693"/>
                  <a:gd name="connsiteY31" fmla="*/ 680720 h 3694853"/>
                  <a:gd name="connsiteX32" fmla="*/ 2648373 w 3557693"/>
                  <a:gd name="connsiteY32" fmla="*/ 589280 h 3694853"/>
                  <a:gd name="connsiteX33" fmla="*/ 2729653 w 3557693"/>
                  <a:gd name="connsiteY33" fmla="*/ 497840 h 3694853"/>
                  <a:gd name="connsiteX34" fmla="*/ 2739813 w 3557693"/>
                  <a:gd name="connsiteY34" fmla="*/ 447040 h 3694853"/>
                  <a:gd name="connsiteX35" fmla="*/ 2699173 w 3557693"/>
                  <a:gd name="connsiteY35" fmla="*/ 467360 h 3694853"/>
                  <a:gd name="connsiteX36" fmla="*/ 2628053 w 3557693"/>
                  <a:gd name="connsiteY36" fmla="*/ 548640 h 3694853"/>
                  <a:gd name="connsiteX37" fmla="*/ 2567093 w 3557693"/>
                  <a:gd name="connsiteY37" fmla="*/ 579120 h 3694853"/>
                  <a:gd name="connsiteX38" fmla="*/ 2678853 w 3557693"/>
                  <a:gd name="connsiteY38" fmla="*/ 274320 h 3694853"/>
                  <a:gd name="connsiteX39" fmla="*/ 2729653 w 3557693"/>
                  <a:gd name="connsiteY39" fmla="*/ 40640 h 3694853"/>
                  <a:gd name="connsiteX40" fmla="*/ 2689013 w 3557693"/>
                  <a:gd name="connsiteY40" fmla="*/ 30480 h 3694853"/>
                  <a:gd name="connsiteX41" fmla="*/ 2668693 w 3557693"/>
                  <a:gd name="connsiteY41" fmla="*/ 142240 h 3694853"/>
                  <a:gd name="connsiteX42" fmla="*/ 2617893 w 3557693"/>
                  <a:gd name="connsiteY42" fmla="*/ 314960 h 3694853"/>
                  <a:gd name="connsiteX43" fmla="*/ 2597573 w 3557693"/>
                  <a:gd name="connsiteY43" fmla="*/ 314960 h 3694853"/>
                  <a:gd name="connsiteX44" fmla="*/ 2556933 w 3557693"/>
                  <a:gd name="connsiteY44" fmla="*/ 172720 h 3694853"/>
                  <a:gd name="connsiteX45" fmla="*/ 2526453 w 3557693"/>
                  <a:gd name="connsiteY45" fmla="*/ 81280 h 3694853"/>
                  <a:gd name="connsiteX46" fmla="*/ 2495973 w 3557693"/>
                  <a:gd name="connsiteY46" fmla="*/ 111760 h 3694853"/>
                  <a:gd name="connsiteX47" fmla="*/ 2516293 w 3557693"/>
                  <a:gd name="connsiteY47" fmla="*/ 172720 h 3694853"/>
                  <a:gd name="connsiteX48" fmla="*/ 2546773 w 3557693"/>
                  <a:gd name="connsiteY48" fmla="*/ 284480 h 3694853"/>
                  <a:gd name="connsiteX49" fmla="*/ 2567093 w 3557693"/>
                  <a:gd name="connsiteY49" fmla="*/ 375920 h 3694853"/>
                  <a:gd name="connsiteX50" fmla="*/ 2577253 w 3557693"/>
                  <a:gd name="connsiteY50" fmla="*/ 406400 h 3694853"/>
                  <a:gd name="connsiteX51" fmla="*/ 2495973 w 3557693"/>
                  <a:gd name="connsiteY51" fmla="*/ 640080 h 3694853"/>
                  <a:gd name="connsiteX52" fmla="*/ 2424853 w 3557693"/>
                  <a:gd name="connsiteY52" fmla="*/ 894080 h 3694853"/>
                  <a:gd name="connsiteX53" fmla="*/ 2363893 w 3557693"/>
                  <a:gd name="connsiteY53" fmla="*/ 863600 h 3694853"/>
                  <a:gd name="connsiteX54" fmla="*/ 2262293 w 3557693"/>
                  <a:gd name="connsiteY54" fmla="*/ 690880 h 3694853"/>
                  <a:gd name="connsiteX55" fmla="*/ 2221653 w 3557693"/>
                  <a:gd name="connsiteY55" fmla="*/ 609600 h 3694853"/>
                  <a:gd name="connsiteX56" fmla="*/ 2201333 w 3557693"/>
                  <a:gd name="connsiteY56" fmla="*/ 640080 h 3694853"/>
                  <a:gd name="connsiteX57" fmla="*/ 2241973 w 3557693"/>
                  <a:gd name="connsiteY57" fmla="*/ 741680 h 3694853"/>
                  <a:gd name="connsiteX58" fmla="*/ 2302933 w 3557693"/>
                  <a:gd name="connsiteY58" fmla="*/ 853440 h 3694853"/>
                  <a:gd name="connsiteX59" fmla="*/ 2353733 w 3557693"/>
                  <a:gd name="connsiteY59" fmla="*/ 934720 h 3694853"/>
                  <a:gd name="connsiteX60" fmla="*/ 2384213 w 3557693"/>
                  <a:gd name="connsiteY60" fmla="*/ 965200 h 3694853"/>
                  <a:gd name="connsiteX61" fmla="*/ 2363893 w 3557693"/>
                  <a:gd name="connsiteY61" fmla="*/ 1076960 h 3694853"/>
                  <a:gd name="connsiteX62" fmla="*/ 2262293 w 3557693"/>
                  <a:gd name="connsiteY62" fmla="*/ 1422400 h 3694853"/>
                  <a:gd name="connsiteX63" fmla="*/ 2211493 w 3557693"/>
                  <a:gd name="connsiteY63" fmla="*/ 1676400 h 3694853"/>
                  <a:gd name="connsiteX64" fmla="*/ 2160693 w 3557693"/>
                  <a:gd name="connsiteY64" fmla="*/ 1818640 h 3694853"/>
                  <a:gd name="connsiteX65" fmla="*/ 2089573 w 3557693"/>
                  <a:gd name="connsiteY65" fmla="*/ 1838960 h 3694853"/>
                  <a:gd name="connsiteX66" fmla="*/ 2048933 w 3557693"/>
                  <a:gd name="connsiteY66" fmla="*/ 1686560 h 3694853"/>
                  <a:gd name="connsiteX67" fmla="*/ 1957493 w 3557693"/>
                  <a:gd name="connsiteY67" fmla="*/ 1351280 h 3694853"/>
                  <a:gd name="connsiteX68" fmla="*/ 1845733 w 3557693"/>
                  <a:gd name="connsiteY68" fmla="*/ 894080 h 3694853"/>
                  <a:gd name="connsiteX69" fmla="*/ 1805093 w 3557693"/>
                  <a:gd name="connsiteY69" fmla="*/ 436880 h 3694853"/>
                  <a:gd name="connsiteX70" fmla="*/ 1815253 w 3557693"/>
                  <a:gd name="connsiteY70" fmla="*/ 254000 h 3694853"/>
                  <a:gd name="connsiteX71" fmla="*/ 1774613 w 3557693"/>
                  <a:gd name="connsiteY71" fmla="*/ 213360 h 3694853"/>
                  <a:gd name="connsiteX72" fmla="*/ 1764453 w 3557693"/>
                  <a:gd name="connsiteY72" fmla="*/ 365760 h 3694853"/>
                  <a:gd name="connsiteX73" fmla="*/ 1764453 w 3557693"/>
                  <a:gd name="connsiteY73" fmla="*/ 558800 h 3694853"/>
                  <a:gd name="connsiteX74" fmla="*/ 1774613 w 3557693"/>
                  <a:gd name="connsiteY74" fmla="*/ 670560 h 3694853"/>
                  <a:gd name="connsiteX75" fmla="*/ 1733973 w 3557693"/>
                  <a:gd name="connsiteY75" fmla="*/ 609600 h 3694853"/>
                  <a:gd name="connsiteX76" fmla="*/ 1622213 w 3557693"/>
                  <a:gd name="connsiteY76" fmla="*/ 406400 h 3694853"/>
                  <a:gd name="connsiteX77" fmla="*/ 1571413 w 3557693"/>
                  <a:gd name="connsiteY77" fmla="*/ 142240 h 3694853"/>
                  <a:gd name="connsiteX78" fmla="*/ 1540933 w 3557693"/>
                  <a:gd name="connsiteY78" fmla="*/ 60960 h 3694853"/>
                  <a:gd name="connsiteX79" fmla="*/ 1520613 w 3557693"/>
                  <a:gd name="connsiteY79" fmla="*/ 121920 h 3694853"/>
                  <a:gd name="connsiteX80" fmla="*/ 1551093 w 3557693"/>
                  <a:gd name="connsiteY80" fmla="*/ 365760 h 3694853"/>
                  <a:gd name="connsiteX81" fmla="*/ 1571413 w 3557693"/>
                  <a:gd name="connsiteY81" fmla="*/ 426720 h 3694853"/>
                  <a:gd name="connsiteX82" fmla="*/ 1540933 w 3557693"/>
                  <a:gd name="connsiteY82" fmla="*/ 416560 h 3694853"/>
                  <a:gd name="connsiteX83" fmla="*/ 1439333 w 3557693"/>
                  <a:gd name="connsiteY83" fmla="*/ 335280 h 3694853"/>
                  <a:gd name="connsiteX84" fmla="*/ 1327573 w 3557693"/>
                  <a:gd name="connsiteY84" fmla="*/ 274320 h 3694853"/>
                  <a:gd name="connsiteX85" fmla="*/ 1317413 w 3557693"/>
                  <a:gd name="connsiteY85" fmla="*/ 304800 h 3694853"/>
                  <a:gd name="connsiteX86" fmla="*/ 1429173 w 3557693"/>
                  <a:gd name="connsiteY86" fmla="*/ 396240 h 3694853"/>
                  <a:gd name="connsiteX87" fmla="*/ 1571413 w 3557693"/>
                  <a:gd name="connsiteY87" fmla="*/ 477520 h 3694853"/>
                  <a:gd name="connsiteX88" fmla="*/ 1601893 w 3557693"/>
                  <a:gd name="connsiteY88" fmla="*/ 497840 h 3694853"/>
                  <a:gd name="connsiteX89" fmla="*/ 1683173 w 3557693"/>
                  <a:gd name="connsiteY89" fmla="*/ 629920 h 3694853"/>
                  <a:gd name="connsiteX90" fmla="*/ 1764453 w 3557693"/>
                  <a:gd name="connsiteY90" fmla="*/ 731520 h 3694853"/>
                  <a:gd name="connsiteX91" fmla="*/ 1784773 w 3557693"/>
                  <a:gd name="connsiteY91" fmla="*/ 843280 h 3694853"/>
                  <a:gd name="connsiteX92" fmla="*/ 1815253 w 3557693"/>
                  <a:gd name="connsiteY92" fmla="*/ 1036320 h 3694853"/>
                  <a:gd name="connsiteX93" fmla="*/ 1876213 w 3557693"/>
                  <a:gd name="connsiteY93" fmla="*/ 1310640 h 3694853"/>
                  <a:gd name="connsiteX94" fmla="*/ 1855893 w 3557693"/>
                  <a:gd name="connsiteY94" fmla="*/ 1310640 h 3694853"/>
                  <a:gd name="connsiteX95" fmla="*/ 1591733 w 3557693"/>
                  <a:gd name="connsiteY95" fmla="*/ 1137920 h 3694853"/>
                  <a:gd name="connsiteX96" fmla="*/ 1408853 w 3557693"/>
                  <a:gd name="connsiteY96" fmla="*/ 914400 h 3694853"/>
                  <a:gd name="connsiteX97" fmla="*/ 1327573 w 3557693"/>
                  <a:gd name="connsiteY97" fmla="*/ 782320 h 3694853"/>
                  <a:gd name="connsiteX98" fmla="*/ 1307253 w 3557693"/>
                  <a:gd name="connsiteY98" fmla="*/ 619760 h 3694853"/>
                  <a:gd name="connsiteX99" fmla="*/ 1286933 w 3557693"/>
                  <a:gd name="connsiteY99" fmla="*/ 589280 h 3694853"/>
                  <a:gd name="connsiteX100" fmla="*/ 1256453 w 3557693"/>
                  <a:gd name="connsiteY100" fmla="*/ 670560 h 3694853"/>
                  <a:gd name="connsiteX101" fmla="*/ 1266613 w 3557693"/>
                  <a:gd name="connsiteY101" fmla="*/ 772160 h 3694853"/>
                  <a:gd name="connsiteX102" fmla="*/ 1185333 w 3557693"/>
                  <a:gd name="connsiteY102" fmla="*/ 690880 h 3694853"/>
                  <a:gd name="connsiteX103" fmla="*/ 1012613 w 3557693"/>
                  <a:gd name="connsiteY103" fmla="*/ 508000 h 3694853"/>
                  <a:gd name="connsiteX104" fmla="*/ 941493 w 3557693"/>
                  <a:gd name="connsiteY104" fmla="*/ 375920 h 3694853"/>
                  <a:gd name="connsiteX105" fmla="*/ 890693 w 3557693"/>
                  <a:gd name="connsiteY105" fmla="*/ 294640 h 3694853"/>
                  <a:gd name="connsiteX106" fmla="*/ 860213 w 3557693"/>
                  <a:gd name="connsiteY106" fmla="*/ 294640 h 3694853"/>
                  <a:gd name="connsiteX107" fmla="*/ 880533 w 3557693"/>
                  <a:gd name="connsiteY107" fmla="*/ 365760 h 3694853"/>
                  <a:gd name="connsiteX108" fmla="*/ 982133 w 3557693"/>
                  <a:gd name="connsiteY108" fmla="*/ 548640 h 3694853"/>
                  <a:gd name="connsiteX109" fmla="*/ 1083733 w 3557693"/>
                  <a:gd name="connsiteY109" fmla="*/ 650240 h 3694853"/>
                  <a:gd name="connsiteX110" fmla="*/ 1012613 w 3557693"/>
                  <a:gd name="connsiteY110" fmla="*/ 650240 h 3694853"/>
                  <a:gd name="connsiteX111" fmla="*/ 850053 w 3557693"/>
                  <a:gd name="connsiteY111" fmla="*/ 579120 h 3694853"/>
                  <a:gd name="connsiteX112" fmla="*/ 829733 w 3557693"/>
                  <a:gd name="connsiteY112" fmla="*/ 599440 h 3694853"/>
                  <a:gd name="connsiteX113" fmla="*/ 921173 w 3557693"/>
                  <a:gd name="connsiteY113" fmla="*/ 650240 h 3694853"/>
                  <a:gd name="connsiteX114" fmla="*/ 1073573 w 3557693"/>
                  <a:gd name="connsiteY114" fmla="*/ 711200 h 3694853"/>
                  <a:gd name="connsiteX115" fmla="*/ 1124373 w 3557693"/>
                  <a:gd name="connsiteY115" fmla="*/ 721360 h 3694853"/>
                  <a:gd name="connsiteX116" fmla="*/ 1246293 w 3557693"/>
                  <a:gd name="connsiteY116" fmla="*/ 822960 h 3694853"/>
                  <a:gd name="connsiteX117" fmla="*/ 1286933 w 3557693"/>
                  <a:gd name="connsiteY117" fmla="*/ 853440 h 3694853"/>
                  <a:gd name="connsiteX118" fmla="*/ 1398693 w 3557693"/>
                  <a:gd name="connsiteY118" fmla="*/ 985520 h 3694853"/>
                  <a:gd name="connsiteX119" fmla="*/ 1500293 w 3557693"/>
                  <a:gd name="connsiteY119" fmla="*/ 1117600 h 3694853"/>
                  <a:gd name="connsiteX120" fmla="*/ 1683173 w 3557693"/>
                  <a:gd name="connsiteY120" fmla="*/ 1290320 h 3694853"/>
                  <a:gd name="connsiteX121" fmla="*/ 1845733 w 3557693"/>
                  <a:gd name="connsiteY121" fmla="*/ 1422400 h 3694853"/>
                  <a:gd name="connsiteX122" fmla="*/ 1866053 w 3557693"/>
                  <a:gd name="connsiteY122" fmla="*/ 1473200 h 3694853"/>
                  <a:gd name="connsiteX123" fmla="*/ 1886373 w 3557693"/>
                  <a:gd name="connsiteY123" fmla="*/ 1625600 h 3694853"/>
                  <a:gd name="connsiteX124" fmla="*/ 1896533 w 3557693"/>
                  <a:gd name="connsiteY124" fmla="*/ 1717040 h 3694853"/>
                  <a:gd name="connsiteX125" fmla="*/ 1886373 w 3557693"/>
                  <a:gd name="connsiteY125" fmla="*/ 1879600 h 3694853"/>
                  <a:gd name="connsiteX126" fmla="*/ 1774613 w 3557693"/>
                  <a:gd name="connsiteY126" fmla="*/ 1828800 h 3694853"/>
                  <a:gd name="connsiteX127" fmla="*/ 1500293 w 3557693"/>
                  <a:gd name="connsiteY127" fmla="*/ 1778000 h 3694853"/>
                  <a:gd name="connsiteX128" fmla="*/ 1256453 w 3557693"/>
                  <a:gd name="connsiteY128" fmla="*/ 1706880 h 3694853"/>
                  <a:gd name="connsiteX129" fmla="*/ 900853 w 3557693"/>
                  <a:gd name="connsiteY129" fmla="*/ 1574800 h 3694853"/>
                  <a:gd name="connsiteX130" fmla="*/ 667173 w 3557693"/>
                  <a:gd name="connsiteY130" fmla="*/ 1341120 h 3694853"/>
                  <a:gd name="connsiteX131" fmla="*/ 514773 w 3557693"/>
                  <a:gd name="connsiteY131" fmla="*/ 1137920 h 3694853"/>
                  <a:gd name="connsiteX132" fmla="*/ 423333 w 3557693"/>
                  <a:gd name="connsiteY132" fmla="*/ 1036320 h 3694853"/>
                  <a:gd name="connsiteX133" fmla="*/ 362373 w 3557693"/>
                  <a:gd name="connsiteY133" fmla="*/ 1046480 h 3694853"/>
                  <a:gd name="connsiteX134" fmla="*/ 443653 w 3557693"/>
                  <a:gd name="connsiteY134" fmla="*/ 1137920 h 3694853"/>
                  <a:gd name="connsiteX135" fmla="*/ 565573 w 3557693"/>
                  <a:gd name="connsiteY135" fmla="*/ 1320800 h 3694853"/>
                  <a:gd name="connsiteX136" fmla="*/ 626533 w 3557693"/>
                  <a:gd name="connsiteY136" fmla="*/ 1402080 h 3694853"/>
                  <a:gd name="connsiteX137" fmla="*/ 555413 w 3557693"/>
                  <a:gd name="connsiteY137" fmla="*/ 1391920 h 3694853"/>
                  <a:gd name="connsiteX138" fmla="*/ 382693 w 3557693"/>
                  <a:gd name="connsiteY138" fmla="*/ 1300480 h 3694853"/>
                  <a:gd name="connsiteX139" fmla="*/ 209973 w 3557693"/>
                  <a:gd name="connsiteY139" fmla="*/ 1178560 h 3694853"/>
                  <a:gd name="connsiteX140" fmla="*/ 47413 w 3557693"/>
                  <a:gd name="connsiteY140" fmla="*/ 1046480 h 3694853"/>
                  <a:gd name="connsiteX141" fmla="*/ 6773 w 3557693"/>
                  <a:gd name="connsiteY141" fmla="*/ 1056640 h 3694853"/>
                  <a:gd name="connsiteX142" fmla="*/ 88053 w 3557693"/>
                  <a:gd name="connsiteY142" fmla="*/ 1127760 h 3694853"/>
                  <a:gd name="connsiteX143" fmla="*/ 362373 w 3557693"/>
                  <a:gd name="connsiteY143" fmla="*/ 1351280 h 3694853"/>
                  <a:gd name="connsiteX144" fmla="*/ 606213 w 3557693"/>
                  <a:gd name="connsiteY144" fmla="*/ 1463040 h 3694853"/>
                  <a:gd name="connsiteX145" fmla="*/ 707813 w 3557693"/>
                  <a:gd name="connsiteY145" fmla="*/ 1483360 h 3694853"/>
                  <a:gd name="connsiteX146" fmla="*/ 758613 w 3557693"/>
                  <a:gd name="connsiteY146" fmla="*/ 1544320 h 3694853"/>
                  <a:gd name="connsiteX147" fmla="*/ 819573 w 3557693"/>
                  <a:gd name="connsiteY147" fmla="*/ 1595120 h 3694853"/>
                  <a:gd name="connsiteX148" fmla="*/ 911013 w 3557693"/>
                  <a:gd name="connsiteY148" fmla="*/ 1645920 h 3694853"/>
                  <a:gd name="connsiteX149" fmla="*/ 1236133 w 3557693"/>
                  <a:gd name="connsiteY149" fmla="*/ 1767840 h 3694853"/>
                  <a:gd name="connsiteX150" fmla="*/ 1540933 w 3557693"/>
                  <a:gd name="connsiteY150" fmla="*/ 1879600 h 3694853"/>
                  <a:gd name="connsiteX151" fmla="*/ 1652693 w 3557693"/>
                  <a:gd name="connsiteY151" fmla="*/ 1950720 h 3694853"/>
                  <a:gd name="connsiteX152" fmla="*/ 1469813 w 3557693"/>
                  <a:gd name="connsiteY152" fmla="*/ 1920240 h 3694853"/>
                  <a:gd name="connsiteX153" fmla="*/ 1286933 w 3557693"/>
                  <a:gd name="connsiteY153" fmla="*/ 1920240 h 3694853"/>
                  <a:gd name="connsiteX154" fmla="*/ 1053253 w 3557693"/>
                  <a:gd name="connsiteY154" fmla="*/ 1899920 h 3694853"/>
                  <a:gd name="connsiteX155" fmla="*/ 809413 w 3557693"/>
                  <a:gd name="connsiteY155" fmla="*/ 1828800 h 3694853"/>
                  <a:gd name="connsiteX156" fmla="*/ 545253 w 3557693"/>
                  <a:gd name="connsiteY156" fmla="*/ 1737360 h 3694853"/>
                  <a:gd name="connsiteX157" fmla="*/ 514773 w 3557693"/>
                  <a:gd name="connsiteY157" fmla="*/ 1727200 h 3694853"/>
                  <a:gd name="connsiteX158" fmla="*/ 382693 w 3557693"/>
                  <a:gd name="connsiteY158" fmla="*/ 1635760 h 3694853"/>
                  <a:gd name="connsiteX159" fmla="*/ 342053 w 3557693"/>
                  <a:gd name="connsiteY159" fmla="*/ 1645920 h 3694853"/>
                  <a:gd name="connsiteX160" fmla="*/ 474133 w 3557693"/>
                  <a:gd name="connsiteY160" fmla="*/ 1767840 h 3694853"/>
                  <a:gd name="connsiteX161" fmla="*/ 728133 w 3557693"/>
                  <a:gd name="connsiteY161" fmla="*/ 1849120 h 3694853"/>
                  <a:gd name="connsiteX162" fmla="*/ 606213 w 3557693"/>
                  <a:gd name="connsiteY162" fmla="*/ 1849120 h 3694853"/>
                  <a:gd name="connsiteX163" fmla="*/ 474133 w 3557693"/>
                  <a:gd name="connsiteY163" fmla="*/ 1838960 h 3694853"/>
                  <a:gd name="connsiteX164" fmla="*/ 474133 w 3557693"/>
                  <a:gd name="connsiteY164" fmla="*/ 1889760 h 3694853"/>
                  <a:gd name="connsiteX165" fmla="*/ 585893 w 3557693"/>
                  <a:gd name="connsiteY165" fmla="*/ 1889760 h 3694853"/>
                  <a:gd name="connsiteX166" fmla="*/ 789093 w 3557693"/>
                  <a:gd name="connsiteY166" fmla="*/ 1889760 h 3694853"/>
                  <a:gd name="connsiteX167" fmla="*/ 992293 w 3557693"/>
                  <a:gd name="connsiteY167" fmla="*/ 1930400 h 3694853"/>
                  <a:gd name="connsiteX168" fmla="*/ 1266613 w 3557693"/>
                  <a:gd name="connsiteY168" fmla="*/ 1950720 h 3694853"/>
                  <a:gd name="connsiteX169" fmla="*/ 1583845 w 3557693"/>
                  <a:gd name="connsiteY169" fmla="*/ 1992993 h 3694853"/>
                  <a:gd name="connsiteX170" fmla="*/ 1655853 w 3557693"/>
                  <a:gd name="connsiteY170" fmla="*/ 2065001 h 3694853"/>
                  <a:gd name="connsiteX171" fmla="*/ 1744133 w 3557693"/>
                  <a:gd name="connsiteY171" fmla="*/ 2123440 h 3694853"/>
                  <a:gd name="connsiteX172" fmla="*/ 1794933 w 3557693"/>
                  <a:gd name="connsiteY172" fmla="*/ 2255520 h 3694853"/>
                  <a:gd name="connsiteX173" fmla="*/ 1805093 w 3557693"/>
                  <a:gd name="connsiteY173" fmla="*/ 2499360 h 3694853"/>
                  <a:gd name="connsiteX174" fmla="*/ 1784773 w 3557693"/>
                  <a:gd name="connsiteY174" fmla="*/ 2753360 h 3694853"/>
                  <a:gd name="connsiteX175" fmla="*/ 1733973 w 3557693"/>
                  <a:gd name="connsiteY175" fmla="*/ 3048000 h 3694853"/>
                  <a:gd name="connsiteX176" fmla="*/ 1683173 w 3557693"/>
                  <a:gd name="connsiteY176" fmla="*/ 3342640 h 3694853"/>
                  <a:gd name="connsiteX177" fmla="*/ 1632373 w 3557693"/>
                  <a:gd name="connsiteY177" fmla="*/ 3586480 h 3694853"/>
                  <a:gd name="connsiteX178" fmla="*/ 1825413 w 3557693"/>
                  <a:gd name="connsiteY178" fmla="*/ 3667760 h 3694853"/>
                  <a:gd name="connsiteX179" fmla="*/ 2120053 w 3557693"/>
                  <a:gd name="connsiteY179" fmla="*/ 3677920 h 3694853"/>
                  <a:gd name="connsiteX180" fmla="*/ 2191173 w 3557693"/>
                  <a:gd name="connsiteY180" fmla="*/ 3627120 h 3694853"/>
                  <a:gd name="connsiteX181" fmla="*/ 2181013 w 3557693"/>
                  <a:gd name="connsiteY181" fmla="*/ 3271520 h 3694853"/>
                  <a:gd name="connsiteX182" fmla="*/ 2159909 w 3557693"/>
                  <a:gd name="connsiteY182" fmla="*/ 2353033 h 3694853"/>
                  <a:gd name="connsiteX0" fmla="*/ 2159909 w 3557693"/>
                  <a:gd name="connsiteY0" fmla="*/ 2353033 h 3694853"/>
                  <a:gd name="connsiteX1" fmla="*/ 2302933 w 3557693"/>
                  <a:gd name="connsiteY1" fmla="*/ 2103120 h 3694853"/>
                  <a:gd name="connsiteX2" fmla="*/ 2628053 w 3557693"/>
                  <a:gd name="connsiteY2" fmla="*/ 1838960 h 3694853"/>
                  <a:gd name="connsiteX3" fmla="*/ 3014133 w 3557693"/>
                  <a:gd name="connsiteY3" fmla="*/ 1615440 h 3694853"/>
                  <a:gd name="connsiteX4" fmla="*/ 3288453 w 3557693"/>
                  <a:gd name="connsiteY4" fmla="*/ 1503680 h 3694853"/>
                  <a:gd name="connsiteX5" fmla="*/ 3471333 w 3557693"/>
                  <a:gd name="connsiteY5" fmla="*/ 1391920 h 3694853"/>
                  <a:gd name="connsiteX6" fmla="*/ 3552613 w 3557693"/>
                  <a:gd name="connsiteY6" fmla="*/ 1280160 h 3694853"/>
                  <a:gd name="connsiteX7" fmla="*/ 3501813 w 3557693"/>
                  <a:gd name="connsiteY7" fmla="*/ 1270000 h 3694853"/>
                  <a:gd name="connsiteX8" fmla="*/ 3430693 w 3557693"/>
                  <a:gd name="connsiteY8" fmla="*/ 1371600 h 3694853"/>
                  <a:gd name="connsiteX9" fmla="*/ 3237653 w 3557693"/>
                  <a:gd name="connsiteY9" fmla="*/ 1473200 h 3694853"/>
                  <a:gd name="connsiteX10" fmla="*/ 2922693 w 3557693"/>
                  <a:gd name="connsiteY10" fmla="*/ 1605280 h 3694853"/>
                  <a:gd name="connsiteX11" fmla="*/ 2892213 w 3557693"/>
                  <a:gd name="connsiteY11" fmla="*/ 1595120 h 3694853"/>
                  <a:gd name="connsiteX12" fmla="*/ 2922693 w 3557693"/>
                  <a:gd name="connsiteY12" fmla="*/ 1483360 h 3694853"/>
                  <a:gd name="connsiteX13" fmla="*/ 2983653 w 3557693"/>
                  <a:gd name="connsiteY13" fmla="*/ 1320800 h 3694853"/>
                  <a:gd name="connsiteX14" fmla="*/ 2983653 w 3557693"/>
                  <a:gd name="connsiteY14" fmla="*/ 1270000 h 3694853"/>
                  <a:gd name="connsiteX15" fmla="*/ 2932853 w 3557693"/>
                  <a:gd name="connsiteY15" fmla="*/ 1280160 h 3694853"/>
                  <a:gd name="connsiteX16" fmla="*/ 2902373 w 3557693"/>
                  <a:gd name="connsiteY16" fmla="*/ 1361440 h 3694853"/>
                  <a:gd name="connsiteX17" fmla="*/ 2821093 w 3557693"/>
                  <a:gd name="connsiteY17" fmla="*/ 1584960 h 3694853"/>
                  <a:gd name="connsiteX18" fmla="*/ 2790613 w 3557693"/>
                  <a:gd name="connsiteY18" fmla="*/ 1666240 h 3694853"/>
                  <a:gd name="connsiteX19" fmla="*/ 2668693 w 3557693"/>
                  <a:gd name="connsiteY19" fmla="*/ 1737360 h 3694853"/>
                  <a:gd name="connsiteX20" fmla="*/ 2475653 w 3557693"/>
                  <a:gd name="connsiteY20" fmla="*/ 1838960 h 3694853"/>
                  <a:gd name="connsiteX21" fmla="*/ 2374053 w 3557693"/>
                  <a:gd name="connsiteY21" fmla="*/ 1899920 h 3694853"/>
                  <a:gd name="connsiteX22" fmla="*/ 2231813 w 3557693"/>
                  <a:gd name="connsiteY22" fmla="*/ 2011680 h 3694853"/>
                  <a:gd name="connsiteX23" fmla="*/ 2313093 w 3557693"/>
                  <a:gd name="connsiteY23" fmla="*/ 1666240 h 3694853"/>
                  <a:gd name="connsiteX24" fmla="*/ 2384213 w 3557693"/>
                  <a:gd name="connsiteY24" fmla="*/ 1280160 h 3694853"/>
                  <a:gd name="connsiteX25" fmla="*/ 2597573 w 3557693"/>
                  <a:gd name="connsiteY25" fmla="*/ 1056640 h 3694853"/>
                  <a:gd name="connsiteX26" fmla="*/ 2668693 w 3557693"/>
                  <a:gd name="connsiteY26" fmla="*/ 894080 h 3694853"/>
                  <a:gd name="connsiteX27" fmla="*/ 2628053 w 3557693"/>
                  <a:gd name="connsiteY27" fmla="*/ 894080 h 3694853"/>
                  <a:gd name="connsiteX28" fmla="*/ 2567093 w 3557693"/>
                  <a:gd name="connsiteY28" fmla="*/ 1026160 h 3694853"/>
                  <a:gd name="connsiteX29" fmla="*/ 2414693 w 3557693"/>
                  <a:gd name="connsiteY29" fmla="*/ 1148080 h 3694853"/>
                  <a:gd name="connsiteX30" fmla="*/ 2465493 w 3557693"/>
                  <a:gd name="connsiteY30" fmla="*/ 975360 h 3694853"/>
                  <a:gd name="connsiteX31" fmla="*/ 2546773 w 3557693"/>
                  <a:gd name="connsiteY31" fmla="*/ 680720 h 3694853"/>
                  <a:gd name="connsiteX32" fmla="*/ 2648373 w 3557693"/>
                  <a:gd name="connsiteY32" fmla="*/ 589280 h 3694853"/>
                  <a:gd name="connsiteX33" fmla="*/ 2729653 w 3557693"/>
                  <a:gd name="connsiteY33" fmla="*/ 497840 h 3694853"/>
                  <a:gd name="connsiteX34" fmla="*/ 2739813 w 3557693"/>
                  <a:gd name="connsiteY34" fmla="*/ 447040 h 3694853"/>
                  <a:gd name="connsiteX35" fmla="*/ 2699173 w 3557693"/>
                  <a:gd name="connsiteY35" fmla="*/ 467360 h 3694853"/>
                  <a:gd name="connsiteX36" fmla="*/ 2628053 w 3557693"/>
                  <a:gd name="connsiteY36" fmla="*/ 548640 h 3694853"/>
                  <a:gd name="connsiteX37" fmla="*/ 2567093 w 3557693"/>
                  <a:gd name="connsiteY37" fmla="*/ 579120 h 3694853"/>
                  <a:gd name="connsiteX38" fmla="*/ 2678853 w 3557693"/>
                  <a:gd name="connsiteY38" fmla="*/ 274320 h 3694853"/>
                  <a:gd name="connsiteX39" fmla="*/ 2729653 w 3557693"/>
                  <a:gd name="connsiteY39" fmla="*/ 40640 h 3694853"/>
                  <a:gd name="connsiteX40" fmla="*/ 2689013 w 3557693"/>
                  <a:gd name="connsiteY40" fmla="*/ 30480 h 3694853"/>
                  <a:gd name="connsiteX41" fmla="*/ 2668693 w 3557693"/>
                  <a:gd name="connsiteY41" fmla="*/ 142240 h 3694853"/>
                  <a:gd name="connsiteX42" fmla="*/ 2617893 w 3557693"/>
                  <a:gd name="connsiteY42" fmla="*/ 314960 h 3694853"/>
                  <a:gd name="connsiteX43" fmla="*/ 2597573 w 3557693"/>
                  <a:gd name="connsiteY43" fmla="*/ 314960 h 3694853"/>
                  <a:gd name="connsiteX44" fmla="*/ 2556933 w 3557693"/>
                  <a:gd name="connsiteY44" fmla="*/ 172720 h 3694853"/>
                  <a:gd name="connsiteX45" fmla="*/ 2526453 w 3557693"/>
                  <a:gd name="connsiteY45" fmla="*/ 81280 h 3694853"/>
                  <a:gd name="connsiteX46" fmla="*/ 2495973 w 3557693"/>
                  <a:gd name="connsiteY46" fmla="*/ 111760 h 3694853"/>
                  <a:gd name="connsiteX47" fmla="*/ 2516293 w 3557693"/>
                  <a:gd name="connsiteY47" fmla="*/ 172720 h 3694853"/>
                  <a:gd name="connsiteX48" fmla="*/ 2546773 w 3557693"/>
                  <a:gd name="connsiteY48" fmla="*/ 284480 h 3694853"/>
                  <a:gd name="connsiteX49" fmla="*/ 2567093 w 3557693"/>
                  <a:gd name="connsiteY49" fmla="*/ 375920 h 3694853"/>
                  <a:gd name="connsiteX50" fmla="*/ 2577253 w 3557693"/>
                  <a:gd name="connsiteY50" fmla="*/ 406400 h 3694853"/>
                  <a:gd name="connsiteX51" fmla="*/ 2495973 w 3557693"/>
                  <a:gd name="connsiteY51" fmla="*/ 640080 h 3694853"/>
                  <a:gd name="connsiteX52" fmla="*/ 2424853 w 3557693"/>
                  <a:gd name="connsiteY52" fmla="*/ 894080 h 3694853"/>
                  <a:gd name="connsiteX53" fmla="*/ 2363893 w 3557693"/>
                  <a:gd name="connsiteY53" fmla="*/ 863600 h 3694853"/>
                  <a:gd name="connsiteX54" fmla="*/ 2262293 w 3557693"/>
                  <a:gd name="connsiteY54" fmla="*/ 690880 h 3694853"/>
                  <a:gd name="connsiteX55" fmla="*/ 2221653 w 3557693"/>
                  <a:gd name="connsiteY55" fmla="*/ 609600 h 3694853"/>
                  <a:gd name="connsiteX56" fmla="*/ 2201333 w 3557693"/>
                  <a:gd name="connsiteY56" fmla="*/ 640080 h 3694853"/>
                  <a:gd name="connsiteX57" fmla="*/ 2241973 w 3557693"/>
                  <a:gd name="connsiteY57" fmla="*/ 741680 h 3694853"/>
                  <a:gd name="connsiteX58" fmla="*/ 2302933 w 3557693"/>
                  <a:gd name="connsiteY58" fmla="*/ 853440 h 3694853"/>
                  <a:gd name="connsiteX59" fmla="*/ 2353733 w 3557693"/>
                  <a:gd name="connsiteY59" fmla="*/ 934720 h 3694853"/>
                  <a:gd name="connsiteX60" fmla="*/ 2384213 w 3557693"/>
                  <a:gd name="connsiteY60" fmla="*/ 965200 h 3694853"/>
                  <a:gd name="connsiteX61" fmla="*/ 2363893 w 3557693"/>
                  <a:gd name="connsiteY61" fmla="*/ 1076960 h 3694853"/>
                  <a:gd name="connsiteX62" fmla="*/ 2262293 w 3557693"/>
                  <a:gd name="connsiteY62" fmla="*/ 1422400 h 3694853"/>
                  <a:gd name="connsiteX63" fmla="*/ 2211493 w 3557693"/>
                  <a:gd name="connsiteY63" fmla="*/ 1676400 h 3694853"/>
                  <a:gd name="connsiteX64" fmla="*/ 2160693 w 3557693"/>
                  <a:gd name="connsiteY64" fmla="*/ 1818640 h 3694853"/>
                  <a:gd name="connsiteX65" fmla="*/ 2089573 w 3557693"/>
                  <a:gd name="connsiteY65" fmla="*/ 1838960 h 3694853"/>
                  <a:gd name="connsiteX66" fmla="*/ 2048933 w 3557693"/>
                  <a:gd name="connsiteY66" fmla="*/ 1686560 h 3694853"/>
                  <a:gd name="connsiteX67" fmla="*/ 1957493 w 3557693"/>
                  <a:gd name="connsiteY67" fmla="*/ 1351280 h 3694853"/>
                  <a:gd name="connsiteX68" fmla="*/ 1845733 w 3557693"/>
                  <a:gd name="connsiteY68" fmla="*/ 894080 h 3694853"/>
                  <a:gd name="connsiteX69" fmla="*/ 1805093 w 3557693"/>
                  <a:gd name="connsiteY69" fmla="*/ 436880 h 3694853"/>
                  <a:gd name="connsiteX70" fmla="*/ 1815253 w 3557693"/>
                  <a:gd name="connsiteY70" fmla="*/ 254000 h 3694853"/>
                  <a:gd name="connsiteX71" fmla="*/ 1774613 w 3557693"/>
                  <a:gd name="connsiteY71" fmla="*/ 213360 h 3694853"/>
                  <a:gd name="connsiteX72" fmla="*/ 1764453 w 3557693"/>
                  <a:gd name="connsiteY72" fmla="*/ 365760 h 3694853"/>
                  <a:gd name="connsiteX73" fmla="*/ 1764453 w 3557693"/>
                  <a:gd name="connsiteY73" fmla="*/ 558800 h 3694853"/>
                  <a:gd name="connsiteX74" fmla="*/ 1774613 w 3557693"/>
                  <a:gd name="connsiteY74" fmla="*/ 670560 h 3694853"/>
                  <a:gd name="connsiteX75" fmla="*/ 1733973 w 3557693"/>
                  <a:gd name="connsiteY75" fmla="*/ 609600 h 3694853"/>
                  <a:gd name="connsiteX76" fmla="*/ 1622213 w 3557693"/>
                  <a:gd name="connsiteY76" fmla="*/ 406400 h 3694853"/>
                  <a:gd name="connsiteX77" fmla="*/ 1571413 w 3557693"/>
                  <a:gd name="connsiteY77" fmla="*/ 142240 h 3694853"/>
                  <a:gd name="connsiteX78" fmla="*/ 1540933 w 3557693"/>
                  <a:gd name="connsiteY78" fmla="*/ 60960 h 3694853"/>
                  <a:gd name="connsiteX79" fmla="*/ 1520613 w 3557693"/>
                  <a:gd name="connsiteY79" fmla="*/ 121920 h 3694853"/>
                  <a:gd name="connsiteX80" fmla="*/ 1551093 w 3557693"/>
                  <a:gd name="connsiteY80" fmla="*/ 365760 h 3694853"/>
                  <a:gd name="connsiteX81" fmla="*/ 1571413 w 3557693"/>
                  <a:gd name="connsiteY81" fmla="*/ 426720 h 3694853"/>
                  <a:gd name="connsiteX82" fmla="*/ 1540933 w 3557693"/>
                  <a:gd name="connsiteY82" fmla="*/ 416560 h 3694853"/>
                  <a:gd name="connsiteX83" fmla="*/ 1439333 w 3557693"/>
                  <a:gd name="connsiteY83" fmla="*/ 335280 h 3694853"/>
                  <a:gd name="connsiteX84" fmla="*/ 1327573 w 3557693"/>
                  <a:gd name="connsiteY84" fmla="*/ 274320 h 3694853"/>
                  <a:gd name="connsiteX85" fmla="*/ 1317413 w 3557693"/>
                  <a:gd name="connsiteY85" fmla="*/ 304800 h 3694853"/>
                  <a:gd name="connsiteX86" fmla="*/ 1429173 w 3557693"/>
                  <a:gd name="connsiteY86" fmla="*/ 396240 h 3694853"/>
                  <a:gd name="connsiteX87" fmla="*/ 1571413 w 3557693"/>
                  <a:gd name="connsiteY87" fmla="*/ 477520 h 3694853"/>
                  <a:gd name="connsiteX88" fmla="*/ 1601893 w 3557693"/>
                  <a:gd name="connsiteY88" fmla="*/ 497840 h 3694853"/>
                  <a:gd name="connsiteX89" fmla="*/ 1683173 w 3557693"/>
                  <a:gd name="connsiteY89" fmla="*/ 629920 h 3694853"/>
                  <a:gd name="connsiteX90" fmla="*/ 1764453 w 3557693"/>
                  <a:gd name="connsiteY90" fmla="*/ 731520 h 3694853"/>
                  <a:gd name="connsiteX91" fmla="*/ 1784773 w 3557693"/>
                  <a:gd name="connsiteY91" fmla="*/ 843280 h 3694853"/>
                  <a:gd name="connsiteX92" fmla="*/ 1815253 w 3557693"/>
                  <a:gd name="connsiteY92" fmla="*/ 1036320 h 3694853"/>
                  <a:gd name="connsiteX93" fmla="*/ 1876213 w 3557693"/>
                  <a:gd name="connsiteY93" fmla="*/ 1310640 h 3694853"/>
                  <a:gd name="connsiteX94" fmla="*/ 1855893 w 3557693"/>
                  <a:gd name="connsiteY94" fmla="*/ 1310640 h 3694853"/>
                  <a:gd name="connsiteX95" fmla="*/ 1591733 w 3557693"/>
                  <a:gd name="connsiteY95" fmla="*/ 1137920 h 3694853"/>
                  <a:gd name="connsiteX96" fmla="*/ 1408853 w 3557693"/>
                  <a:gd name="connsiteY96" fmla="*/ 914400 h 3694853"/>
                  <a:gd name="connsiteX97" fmla="*/ 1327573 w 3557693"/>
                  <a:gd name="connsiteY97" fmla="*/ 782320 h 3694853"/>
                  <a:gd name="connsiteX98" fmla="*/ 1307253 w 3557693"/>
                  <a:gd name="connsiteY98" fmla="*/ 619760 h 3694853"/>
                  <a:gd name="connsiteX99" fmla="*/ 1286933 w 3557693"/>
                  <a:gd name="connsiteY99" fmla="*/ 589280 h 3694853"/>
                  <a:gd name="connsiteX100" fmla="*/ 1256453 w 3557693"/>
                  <a:gd name="connsiteY100" fmla="*/ 670560 h 3694853"/>
                  <a:gd name="connsiteX101" fmla="*/ 1266613 w 3557693"/>
                  <a:gd name="connsiteY101" fmla="*/ 772160 h 3694853"/>
                  <a:gd name="connsiteX102" fmla="*/ 1185333 w 3557693"/>
                  <a:gd name="connsiteY102" fmla="*/ 690880 h 3694853"/>
                  <a:gd name="connsiteX103" fmla="*/ 1012613 w 3557693"/>
                  <a:gd name="connsiteY103" fmla="*/ 508000 h 3694853"/>
                  <a:gd name="connsiteX104" fmla="*/ 941493 w 3557693"/>
                  <a:gd name="connsiteY104" fmla="*/ 375920 h 3694853"/>
                  <a:gd name="connsiteX105" fmla="*/ 890693 w 3557693"/>
                  <a:gd name="connsiteY105" fmla="*/ 294640 h 3694853"/>
                  <a:gd name="connsiteX106" fmla="*/ 860213 w 3557693"/>
                  <a:gd name="connsiteY106" fmla="*/ 294640 h 3694853"/>
                  <a:gd name="connsiteX107" fmla="*/ 880533 w 3557693"/>
                  <a:gd name="connsiteY107" fmla="*/ 365760 h 3694853"/>
                  <a:gd name="connsiteX108" fmla="*/ 982133 w 3557693"/>
                  <a:gd name="connsiteY108" fmla="*/ 548640 h 3694853"/>
                  <a:gd name="connsiteX109" fmla="*/ 1083733 w 3557693"/>
                  <a:gd name="connsiteY109" fmla="*/ 650240 h 3694853"/>
                  <a:gd name="connsiteX110" fmla="*/ 1012613 w 3557693"/>
                  <a:gd name="connsiteY110" fmla="*/ 650240 h 3694853"/>
                  <a:gd name="connsiteX111" fmla="*/ 850053 w 3557693"/>
                  <a:gd name="connsiteY111" fmla="*/ 579120 h 3694853"/>
                  <a:gd name="connsiteX112" fmla="*/ 829733 w 3557693"/>
                  <a:gd name="connsiteY112" fmla="*/ 599440 h 3694853"/>
                  <a:gd name="connsiteX113" fmla="*/ 921173 w 3557693"/>
                  <a:gd name="connsiteY113" fmla="*/ 650240 h 3694853"/>
                  <a:gd name="connsiteX114" fmla="*/ 1073573 w 3557693"/>
                  <a:gd name="connsiteY114" fmla="*/ 711200 h 3694853"/>
                  <a:gd name="connsiteX115" fmla="*/ 1124373 w 3557693"/>
                  <a:gd name="connsiteY115" fmla="*/ 721360 h 3694853"/>
                  <a:gd name="connsiteX116" fmla="*/ 1246293 w 3557693"/>
                  <a:gd name="connsiteY116" fmla="*/ 822960 h 3694853"/>
                  <a:gd name="connsiteX117" fmla="*/ 1286933 w 3557693"/>
                  <a:gd name="connsiteY117" fmla="*/ 853440 h 3694853"/>
                  <a:gd name="connsiteX118" fmla="*/ 1398693 w 3557693"/>
                  <a:gd name="connsiteY118" fmla="*/ 985520 h 3694853"/>
                  <a:gd name="connsiteX119" fmla="*/ 1500293 w 3557693"/>
                  <a:gd name="connsiteY119" fmla="*/ 1117600 h 3694853"/>
                  <a:gd name="connsiteX120" fmla="*/ 1683173 w 3557693"/>
                  <a:gd name="connsiteY120" fmla="*/ 1290320 h 3694853"/>
                  <a:gd name="connsiteX121" fmla="*/ 1845733 w 3557693"/>
                  <a:gd name="connsiteY121" fmla="*/ 1422400 h 3694853"/>
                  <a:gd name="connsiteX122" fmla="*/ 1866053 w 3557693"/>
                  <a:gd name="connsiteY122" fmla="*/ 1473200 h 3694853"/>
                  <a:gd name="connsiteX123" fmla="*/ 1886373 w 3557693"/>
                  <a:gd name="connsiteY123" fmla="*/ 1625600 h 3694853"/>
                  <a:gd name="connsiteX124" fmla="*/ 1896533 w 3557693"/>
                  <a:gd name="connsiteY124" fmla="*/ 1717040 h 3694853"/>
                  <a:gd name="connsiteX125" fmla="*/ 1886373 w 3557693"/>
                  <a:gd name="connsiteY125" fmla="*/ 1879600 h 3694853"/>
                  <a:gd name="connsiteX126" fmla="*/ 1774613 w 3557693"/>
                  <a:gd name="connsiteY126" fmla="*/ 1828800 h 3694853"/>
                  <a:gd name="connsiteX127" fmla="*/ 1500293 w 3557693"/>
                  <a:gd name="connsiteY127" fmla="*/ 1778000 h 3694853"/>
                  <a:gd name="connsiteX128" fmla="*/ 1256453 w 3557693"/>
                  <a:gd name="connsiteY128" fmla="*/ 1706880 h 3694853"/>
                  <a:gd name="connsiteX129" fmla="*/ 900853 w 3557693"/>
                  <a:gd name="connsiteY129" fmla="*/ 1574800 h 3694853"/>
                  <a:gd name="connsiteX130" fmla="*/ 667173 w 3557693"/>
                  <a:gd name="connsiteY130" fmla="*/ 1341120 h 3694853"/>
                  <a:gd name="connsiteX131" fmla="*/ 514773 w 3557693"/>
                  <a:gd name="connsiteY131" fmla="*/ 1137920 h 3694853"/>
                  <a:gd name="connsiteX132" fmla="*/ 423333 w 3557693"/>
                  <a:gd name="connsiteY132" fmla="*/ 1036320 h 3694853"/>
                  <a:gd name="connsiteX133" fmla="*/ 362373 w 3557693"/>
                  <a:gd name="connsiteY133" fmla="*/ 1046480 h 3694853"/>
                  <a:gd name="connsiteX134" fmla="*/ 443653 w 3557693"/>
                  <a:gd name="connsiteY134" fmla="*/ 1137920 h 3694853"/>
                  <a:gd name="connsiteX135" fmla="*/ 565573 w 3557693"/>
                  <a:gd name="connsiteY135" fmla="*/ 1320800 h 3694853"/>
                  <a:gd name="connsiteX136" fmla="*/ 626533 w 3557693"/>
                  <a:gd name="connsiteY136" fmla="*/ 1402080 h 3694853"/>
                  <a:gd name="connsiteX137" fmla="*/ 555413 w 3557693"/>
                  <a:gd name="connsiteY137" fmla="*/ 1391920 h 3694853"/>
                  <a:gd name="connsiteX138" fmla="*/ 382693 w 3557693"/>
                  <a:gd name="connsiteY138" fmla="*/ 1300480 h 3694853"/>
                  <a:gd name="connsiteX139" fmla="*/ 209973 w 3557693"/>
                  <a:gd name="connsiteY139" fmla="*/ 1178560 h 3694853"/>
                  <a:gd name="connsiteX140" fmla="*/ 47413 w 3557693"/>
                  <a:gd name="connsiteY140" fmla="*/ 1046480 h 3694853"/>
                  <a:gd name="connsiteX141" fmla="*/ 6773 w 3557693"/>
                  <a:gd name="connsiteY141" fmla="*/ 1056640 h 3694853"/>
                  <a:gd name="connsiteX142" fmla="*/ 88053 w 3557693"/>
                  <a:gd name="connsiteY142" fmla="*/ 1127760 h 3694853"/>
                  <a:gd name="connsiteX143" fmla="*/ 362373 w 3557693"/>
                  <a:gd name="connsiteY143" fmla="*/ 1351280 h 3694853"/>
                  <a:gd name="connsiteX144" fmla="*/ 606213 w 3557693"/>
                  <a:gd name="connsiteY144" fmla="*/ 1463040 h 3694853"/>
                  <a:gd name="connsiteX145" fmla="*/ 707813 w 3557693"/>
                  <a:gd name="connsiteY145" fmla="*/ 1483360 h 3694853"/>
                  <a:gd name="connsiteX146" fmla="*/ 758613 w 3557693"/>
                  <a:gd name="connsiteY146" fmla="*/ 1544320 h 3694853"/>
                  <a:gd name="connsiteX147" fmla="*/ 819573 w 3557693"/>
                  <a:gd name="connsiteY147" fmla="*/ 1595120 h 3694853"/>
                  <a:gd name="connsiteX148" fmla="*/ 911013 w 3557693"/>
                  <a:gd name="connsiteY148" fmla="*/ 1645920 h 3694853"/>
                  <a:gd name="connsiteX149" fmla="*/ 1236133 w 3557693"/>
                  <a:gd name="connsiteY149" fmla="*/ 1767840 h 3694853"/>
                  <a:gd name="connsiteX150" fmla="*/ 1540933 w 3557693"/>
                  <a:gd name="connsiteY150" fmla="*/ 1879600 h 3694853"/>
                  <a:gd name="connsiteX151" fmla="*/ 1652693 w 3557693"/>
                  <a:gd name="connsiteY151" fmla="*/ 1950720 h 3694853"/>
                  <a:gd name="connsiteX152" fmla="*/ 1469813 w 3557693"/>
                  <a:gd name="connsiteY152" fmla="*/ 1920240 h 3694853"/>
                  <a:gd name="connsiteX153" fmla="*/ 1286933 w 3557693"/>
                  <a:gd name="connsiteY153" fmla="*/ 1920240 h 3694853"/>
                  <a:gd name="connsiteX154" fmla="*/ 1053253 w 3557693"/>
                  <a:gd name="connsiteY154" fmla="*/ 1899920 h 3694853"/>
                  <a:gd name="connsiteX155" fmla="*/ 809413 w 3557693"/>
                  <a:gd name="connsiteY155" fmla="*/ 1828800 h 3694853"/>
                  <a:gd name="connsiteX156" fmla="*/ 545253 w 3557693"/>
                  <a:gd name="connsiteY156" fmla="*/ 1737360 h 3694853"/>
                  <a:gd name="connsiteX157" fmla="*/ 514773 w 3557693"/>
                  <a:gd name="connsiteY157" fmla="*/ 1727200 h 3694853"/>
                  <a:gd name="connsiteX158" fmla="*/ 382693 w 3557693"/>
                  <a:gd name="connsiteY158" fmla="*/ 1635760 h 3694853"/>
                  <a:gd name="connsiteX159" fmla="*/ 342053 w 3557693"/>
                  <a:gd name="connsiteY159" fmla="*/ 1645920 h 3694853"/>
                  <a:gd name="connsiteX160" fmla="*/ 474133 w 3557693"/>
                  <a:gd name="connsiteY160" fmla="*/ 1767840 h 3694853"/>
                  <a:gd name="connsiteX161" fmla="*/ 728133 w 3557693"/>
                  <a:gd name="connsiteY161" fmla="*/ 1849120 h 3694853"/>
                  <a:gd name="connsiteX162" fmla="*/ 606213 w 3557693"/>
                  <a:gd name="connsiteY162" fmla="*/ 1849120 h 3694853"/>
                  <a:gd name="connsiteX163" fmla="*/ 474133 w 3557693"/>
                  <a:gd name="connsiteY163" fmla="*/ 1838960 h 3694853"/>
                  <a:gd name="connsiteX164" fmla="*/ 474133 w 3557693"/>
                  <a:gd name="connsiteY164" fmla="*/ 1889760 h 3694853"/>
                  <a:gd name="connsiteX165" fmla="*/ 585893 w 3557693"/>
                  <a:gd name="connsiteY165" fmla="*/ 1889760 h 3694853"/>
                  <a:gd name="connsiteX166" fmla="*/ 789093 w 3557693"/>
                  <a:gd name="connsiteY166" fmla="*/ 1889760 h 3694853"/>
                  <a:gd name="connsiteX167" fmla="*/ 992293 w 3557693"/>
                  <a:gd name="connsiteY167" fmla="*/ 1930400 h 3694853"/>
                  <a:gd name="connsiteX168" fmla="*/ 1266613 w 3557693"/>
                  <a:gd name="connsiteY168" fmla="*/ 1950720 h 3694853"/>
                  <a:gd name="connsiteX169" fmla="*/ 1583845 w 3557693"/>
                  <a:gd name="connsiteY169" fmla="*/ 1992993 h 3694853"/>
                  <a:gd name="connsiteX170" fmla="*/ 1744133 w 3557693"/>
                  <a:gd name="connsiteY170" fmla="*/ 2123440 h 3694853"/>
                  <a:gd name="connsiteX171" fmla="*/ 1794933 w 3557693"/>
                  <a:gd name="connsiteY171" fmla="*/ 2255520 h 3694853"/>
                  <a:gd name="connsiteX172" fmla="*/ 1805093 w 3557693"/>
                  <a:gd name="connsiteY172" fmla="*/ 2499360 h 3694853"/>
                  <a:gd name="connsiteX173" fmla="*/ 1784773 w 3557693"/>
                  <a:gd name="connsiteY173" fmla="*/ 2753360 h 3694853"/>
                  <a:gd name="connsiteX174" fmla="*/ 1733973 w 3557693"/>
                  <a:gd name="connsiteY174" fmla="*/ 3048000 h 3694853"/>
                  <a:gd name="connsiteX175" fmla="*/ 1683173 w 3557693"/>
                  <a:gd name="connsiteY175" fmla="*/ 3342640 h 3694853"/>
                  <a:gd name="connsiteX176" fmla="*/ 1632373 w 3557693"/>
                  <a:gd name="connsiteY176" fmla="*/ 3586480 h 3694853"/>
                  <a:gd name="connsiteX177" fmla="*/ 1825413 w 3557693"/>
                  <a:gd name="connsiteY177" fmla="*/ 3667760 h 3694853"/>
                  <a:gd name="connsiteX178" fmla="*/ 2120053 w 3557693"/>
                  <a:gd name="connsiteY178" fmla="*/ 3677920 h 3694853"/>
                  <a:gd name="connsiteX179" fmla="*/ 2191173 w 3557693"/>
                  <a:gd name="connsiteY179" fmla="*/ 3627120 h 3694853"/>
                  <a:gd name="connsiteX180" fmla="*/ 2181013 w 3557693"/>
                  <a:gd name="connsiteY180" fmla="*/ 3271520 h 3694853"/>
                  <a:gd name="connsiteX181" fmla="*/ 2159909 w 3557693"/>
                  <a:gd name="connsiteY181" fmla="*/ 2353033 h 3694853"/>
                  <a:gd name="connsiteX0" fmla="*/ 2159909 w 3557693"/>
                  <a:gd name="connsiteY0" fmla="*/ 2353033 h 3694853"/>
                  <a:gd name="connsiteX1" fmla="*/ 2303925 w 3557693"/>
                  <a:gd name="connsiteY1" fmla="*/ 2065001 h 3694853"/>
                  <a:gd name="connsiteX2" fmla="*/ 2628053 w 3557693"/>
                  <a:gd name="connsiteY2" fmla="*/ 1838960 h 3694853"/>
                  <a:gd name="connsiteX3" fmla="*/ 3014133 w 3557693"/>
                  <a:gd name="connsiteY3" fmla="*/ 1615440 h 3694853"/>
                  <a:gd name="connsiteX4" fmla="*/ 3288453 w 3557693"/>
                  <a:gd name="connsiteY4" fmla="*/ 1503680 h 3694853"/>
                  <a:gd name="connsiteX5" fmla="*/ 3471333 w 3557693"/>
                  <a:gd name="connsiteY5" fmla="*/ 1391920 h 3694853"/>
                  <a:gd name="connsiteX6" fmla="*/ 3552613 w 3557693"/>
                  <a:gd name="connsiteY6" fmla="*/ 1280160 h 3694853"/>
                  <a:gd name="connsiteX7" fmla="*/ 3501813 w 3557693"/>
                  <a:gd name="connsiteY7" fmla="*/ 1270000 h 3694853"/>
                  <a:gd name="connsiteX8" fmla="*/ 3430693 w 3557693"/>
                  <a:gd name="connsiteY8" fmla="*/ 1371600 h 3694853"/>
                  <a:gd name="connsiteX9" fmla="*/ 3237653 w 3557693"/>
                  <a:gd name="connsiteY9" fmla="*/ 1473200 h 3694853"/>
                  <a:gd name="connsiteX10" fmla="*/ 2922693 w 3557693"/>
                  <a:gd name="connsiteY10" fmla="*/ 1605280 h 3694853"/>
                  <a:gd name="connsiteX11" fmla="*/ 2892213 w 3557693"/>
                  <a:gd name="connsiteY11" fmla="*/ 1595120 h 3694853"/>
                  <a:gd name="connsiteX12" fmla="*/ 2922693 w 3557693"/>
                  <a:gd name="connsiteY12" fmla="*/ 1483360 h 3694853"/>
                  <a:gd name="connsiteX13" fmla="*/ 2983653 w 3557693"/>
                  <a:gd name="connsiteY13" fmla="*/ 1320800 h 3694853"/>
                  <a:gd name="connsiteX14" fmla="*/ 2983653 w 3557693"/>
                  <a:gd name="connsiteY14" fmla="*/ 1270000 h 3694853"/>
                  <a:gd name="connsiteX15" fmla="*/ 2932853 w 3557693"/>
                  <a:gd name="connsiteY15" fmla="*/ 1280160 h 3694853"/>
                  <a:gd name="connsiteX16" fmla="*/ 2902373 w 3557693"/>
                  <a:gd name="connsiteY16" fmla="*/ 1361440 h 3694853"/>
                  <a:gd name="connsiteX17" fmla="*/ 2821093 w 3557693"/>
                  <a:gd name="connsiteY17" fmla="*/ 1584960 h 3694853"/>
                  <a:gd name="connsiteX18" fmla="*/ 2790613 w 3557693"/>
                  <a:gd name="connsiteY18" fmla="*/ 1666240 h 3694853"/>
                  <a:gd name="connsiteX19" fmla="*/ 2668693 w 3557693"/>
                  <a:gd name="connsiteY19" fmla="*/ 1737360 h 3694853"/>
                  <a:gd name="connsiteX20" fmla="*/ 2475653 w 3557693"/>
                  <a:gd name="connsiteY20" fmla="*/ 1838960 h 3694853"/>
                  <a:gd name="connsiteX21" fmla="*/ 2374053 w 3557693"/>
                  <a:gd name="connsiteY21" fmla="*/ 1899920 h 3694853"/>
                  <a:gd name="connsiteX22" fmla="*/ 2231813 w 3557693"/>
                  <a:gd name="connsiteY22" fmla="*/ 2011680 h 3694853"/>
                  <a:gd name="connsiteX23" fmla="*/ 2313093 w 3557693"/>
                  <a:gd name="connsiteY23" fmla="*/ 1666240 h 3694853"/>
                  <a:gd name="connsiteX24" fmla="*/ 2384213 w 3557693"/>
                  <a:gd name="connsiteY24" fmla="*/ 1280160 h 3694853"/>
                  <a:gd name="connsiteX25" fmla="*/ 2597573 w 3557693"/>
                  <a:gd name="connsiteY25" fmla="*/ 1056640 h 3694853"/>
                  <a:gd name="connsiteX26" fmla="*/ 2668693 w 3557693"/>
                  <a:gd name="connsiteY26" fmla="*/ 894080 h 3694853"/>
                  <a:gd name="connsiteX27" fmla="*/ 2628053 w 3557693"/>
                  <a:gd name="connsiteY27" fmla="*/ 894080 h 3694853"/>
                  <a:gd name="connsiteX28" fmla="*/ 2567093 w 3557693"/>
                  <a:gd name="connsiteY28" fmla="*/ 1026160 h 3694853"/>
                  <a:gd name="connsiteX29" fmla="*/ 2414693 w 3557693"/>
                  <a:gd name="connsiteY29" fmla="*/ 1148080 h 3694853"/>
                  <a:gd name="connsiteX30" fmla="*/ 2465493 w 3557693"/>
                  <a:gd name="connsiteY30" fmla="*/ 975360 h 3694853"/>
                  <a:gd name="connsiteX31" fmla="*/ 2546773 w 3557693"/>
                  <a:gd name="connsiteY31" fmla="*/ 680720 h 3694853"/>
                  <a:gd name="connsiteX32" fmla="*/ 2648373 w 3557693"/>
                  <a:gd name="connsiteY32" fmla="*/ 589280 h 3694853"/>
                  <a:gd name="connsiteX33" fmla="*/ 2729653 w 3557693"/>
                  <a:gd name="connsiteY33" fmla="*/ 497840 h 3694853"/>
                  <a:gd name="connsiteX34" fmla="*/ 2739813 w 3557693"/>
                  <a:gd name="connsiteY34" fmla="*/ 447040 h 3694853"/>
                  <a:gd name="connsiteX35" fmla="*/ 2699173 w 3557693"/>
                  <a:gd name="connsiteY35" fmla="*/ 467360 h 3694853"/>
                  <a:gd name="connsiteX36" fmla="*/ 2628053 w 3557693"/>
                  <a:gd name="connsiteY36" fmla="*/ 548640 h 3694853"/>
                  <a:gd name="connsiteX37" fmla="*/ 2567093 w 3557693"/>
                  <a:gd name="connsiteY37" fmla="*/ 579120 h 3694853"/>
                  <a:gd name="connsiteX38" fmla="*/ 2678853 w 3557693"/>
                  <a:gd name="connsiteY38" fmla="*/ 274320 h 3694853"/>
                  <a:gd name="connsiteX39" fmla="*/ 2729653 w 3557693"/>
                  <a:gd name="connsiteY39" fmla="*/ 40640 h 3694853"/>
                  <a:gd name="connsiteX40" fmla="*/ 2689013 w 3557693"/>
                  <a:gd name="connsiteY40" fmla="*/ 30480 h 3694853"/>
                  <a:gd name="connsiteX41" fmla="*/ 2668693 w 3557693"/>
                  <a:gd name="connsiteY41" fmla="*/ 142240 h 3694853"/>
                  <a:gd name="connsiteX42" fmla="*/ 2617893 w 3557693"/>
                  <a:gd name="connsiteY42" fmla="*/ 314960 h 3694853"/>
                  <a:gd name="connsiteX43" fmla="*/ 2597573 w 3557693"/>
                  <a:gd name="connsiteY43" fmla="*/ 314960 h 3694853"/>
                  <a:gd name="connsiteX44" fmla="*/ 2556933 w 3557693"/>
                  <a:gd name="connsiteY44" fmla="*/ 172720 h 3694853"/>
                  <a:gd name="connsiteX45" fmla="*/ 2526453 w 3557693"/>
                  <a:gd name="connsiteY45" fmla="*/ 81280 h 3694853"/>
                  <a:gd name="connsiteX46" fmla="*/ 2495973 w 3557693"/>
                  <a:gd name="connsiteY46" fmla="*/ 111760 h 3694853"/>
                  <a:gd name="connsiteX47" fmla="*/ 2516293 w 3557693"/>
                  <a:gd name="connsiteY47" fmla="*/ 172720 h 3694853"/>
                  <a:gd name="connsiteX48" fmla="*/ 2546773 w 3557693"/>
                  <a:gd name="connsiteY48" fmla="*/ 284480 h 3694853"/>
                  <a:gd name="connsiteX49" fmla="*/ 2567093 w 3557693"/>
                  <a:gd name="connsiteY49" fmla="*/ 375920 h 3694853"/>
                  <a:gd name="connsiteX50" fmla="*/ 2577253 w 3557693"/>
                  <a:gd name="connsiteY50" fmla="*/ 406400 h 3694853"/>
                  <a:gd name="connsiteX51" fmla="*/ 2495973 w 3557693"/>
                  <a:gd name="connsiteY51" fmla="*/ 640080 h 3694853"/>
                  <a:gd name="connsiteX52" fmla="*/ 2424853 w 3557693"/>
                  <a:gd name="connsiteY52" fmla="*/ 894080 h 3694853"/>
                  <a:gd name="connsiteX53" fmla="*/ 2363893 w 3557693"/>
                  <a:gd name="connsiteY53" fmla="*/ 863600 h 3694853"/>
                  <a:gd name="connsiteX54" fmla="*/ 2262293 w 3557693"/>
                  <a:gd name="connsiteY54" fmla="*/ 690880 h 3694853"/>
                  <a:gd name="connsiteX55" fmla="*/ 2221653 w 3557693"/>
                  <a:gd name="connsiteY55" fmla="*/ 609600 h 3694853"/>
                  <a:gd name="connsiteX56" fmla="*/ 2201333 w 3557693"/>
                  <a:gd name="connsiteY56" fmla="*/ 640080 h 3694853"/>
                  <a:gd name="connsiteX57" fmla="*/ 2241973 w 3557693"/>
                  <a:gd name="connsiteY57" fmla="*/ 741680 h 3694853"/>
                  <a:gd name="connsiteX58" fmla="*/ 2302933 w 3557693"/>
                  <a:gd name="connsiteY58" fmla="*/ 853440 h 3694853"/>
                  <a:gd name="connsiteX59" fmla="*/ 2353733 w 3557693"/>
                  <a:gd name="connsiteY59" fmla="*/ 934720 h 3694853"/>
                  <a:gd name="connsiteX60" fmla="*/ 2384213 w 3557693"/>
                  <a:gd name="connsiteY60" fmla="*/ 965200 h 3694853"/>
                  <a:gd name="connsiteX61" fmla="*/ 2363893 w 3557693"/>
                  <a:gd name="connsiteY61" fmla="*/ 1076960 h 3694853"/>
                  <a:gd name="connsiteX62" fmla="*/ 2262293 w 3557693"/>
                  <a:gd name="connsiteY62" fmla="*/ 1422400 h 3694853"/>
                  <a:gd name="connsiteX63" fmla="*/ 2211493 w 3557693"/>
                  <a:gd name="connsiteY63" fmla="*/ 1676400 h 3694853"/>
                  <a:gd name="connsiteX64" fmla="*/ 2160693 w 3557693"/>
                  <a:gd name="connsiteY64" fmla="*/ 1818640 h 3694853"/>
                  <a:gd name="connsiteX65" fmla="*/ 2089573 w 3557693"/>
                  <a:gd name="connsiteY65" fmla="*/ 1838960 h 3694853"/>
                  <a:gd name="connsiteX66" fmla="*/ 2048933 w 3557693"/>
                  <a:gd name="connsiteY66" fmla="*/ 1686560 h 3694853"/>
                  <a:gd name="connsiteX67" fmla="*/ 1957493 w 3557693"/>
                  <a:gd name="connsiteY67" fmla="*/ 1351280 h 3694853"/>
                  <a:gd name="connsiteX68" fmla="*/ 1845733 w 3557693"/>
                  <a:gd name="connsiteY68" fmla="*/ 894080 h 3694853"/>
                  <a:gd name="connsiteX69" fmla="*/ 1805093 w 3557693"/>
                  <a:gd name="connsiteY69" fmla="*/ 436880 h 3694853"/>
                  <a:gd name="connsiteX70" fmla="*/ 1815253 w 3557693"/>
                  <a:gd name="connsiteY70" fmla="*/ 254000 h 3694853"/>
                  <a:gd name="connsiteX71" fmla="*/ 1774613 w 3557693"/>
                  <a:gd name="connsiteY71" fmla="*/ 213360 h 3694853"/>
                  <a:gd name="connsiteX72" fmla="*/ 1764453 w 3557693"/>
                  <a:gd name="connsiteY72" fmla="*/ 365760 h 3694853"/>
                  <a:gd name="connsiteX73" fmla="*/ 1764453 w 3557693"/>
                  <a:gd name="connsiteY73" fmla="*/ 558800 h 3694853"/>
                  <a:gd name="connsiteX74" fmla="*/ 1774613 w 3557693"/>
                  <a:gd name="connsiteY74" fmla="*/ 670560 h 3694853"/>
                  <a:gd name="connsiteX75" fmla="*/ 1733973 w 3557693"/>
                  <a:gd name="connsiteY75" fmla="*/ 609600 h 3694853"/>
                  <a:gd name="connsiteX76" fmla="*/ 1622213 w 3557693"/>
                  <a:gd name="connsiteY76" fmla="*/ 406400 h 3694853"/>
                  <a:gd name="connsiteX77" fmla="*/ 1571413 w 3557693"/>
                  <a:gd name="connsiteY77" fmla="*/ 142240 h 3694853"/>
                  <a:gd name="connsiteX78" fmla="*/ 1540933 w 3557693"/>
                  <a:gd name="connsiteY78" fmla="*/ 60960 h 3694853"/>
                  <a:gd name="connsiteX79" fmla="*/ 1520613 w 3557693"/>
                  <a:gd name="connsiteY79" fmla="*/ 121920 h 3694853"/>
                  <a:gd name="connsiteX80" fmla="*/ 1551093 w 3557693"/>
                  <a:gd name="connsiteY80" fmla="*/ 365760 h 3694853"/>
                  <a:gd name="connsiteX81" fmla="*/ 1571413 w 3557693"/>
                  <a:gd name="connsiteY81" fmla="*/ 426720 h 3694853"/>
                  <a:gd name="connsiteX82" fmla="*/ 1540933 w 3557693"/>
                  <a:gd name="connsiteY82" fmla="*/ 416560 h 3694853"/>
                  <a:gd name="connsiteX83" fmla="*/ 1439333 w 3557693"/>
                  <a:gd name="connsiteY83" fmla="*/ 335280 h 3694853"/>
                  <a:gd name="connsiteX84" fmla="*/ 1327573 w 3557693"/>
                  <a:gd name="connsiteY84" fmla="*/ 274320 h 3694853"/>
                  <a:gd name="connsiteX85" fmla="*/ 1317413 w 3557693"/>
                  <a:gd name="connsiteY85" fmla="*/ 304800 h 3694853"/>
                  <a:gd name="connsiteX86" fmla="*/ 1429173 w 3557693"/>
                  <a:gd name="connsiteY86" fmla="*/ 396240 h 3694853"/>
                  <a:gd name="connsiteX87" fmla="*/ 1571413 w 3557693"/>
                  <a:gd name="connsiteY87" fmla="*/ 477520 h 3694853"/>
                  <a:gd name="connsiteX88" fmla="*/ 1601893 w 3557693"/>
                  <a:gd name="connsiteY88" fmla="*/ 497840 h 3694853"/>
                  <a:gd name="connsiteX89" fmla="*/ 1683173 w 3557693"/>
                  <a:gd name="connsiteY89" fmla="*/ 629920 h 3694853"/>
                  <a:gd name="connsiteX90" fmla="*/ 1764453 w 3557693"/>
                  <a:gd name="connsiteY90" fmla="*/ 731520 h 3694853"/>
                  <a:gd name="connsiteX91" fmla="*/ 1784773 w 3557693"/>
                  <a:gd name="connsiteY91" fmla="*/ 843280 h 3694853"/>
                  <a:gd name="connsiteX92" fmla="*/ 1815253 w 3557693"/>
                  <a:gd name="connsiteY92" fmla="*/ 1036320 h 3694853"/>
                  <a:gd name="connsiteX93" fmla="*/ 1876213 w 3557693"/>
                  <a:gd name="connsiteY93" fmla="*/ 1310640 h 3694853"/>
                  <a:gd name="connsiteX94" fmla="*/ 1855893 w 3557693"/>
                  <a:gd name="connsiteY94" fmla="*/ 1310640 h 3694853"/>
                  <a:gd name="connsiteX95" fmla="*/ 1591733 w 3557693"/>
                  <a:gd name="connsiteY95" fmla="*/ 1137920 h 3694853"/>
                  <a:gd name="connsiteX96" fmla="*/ 1408853 w 3557693"/>
                  <a:gd name="connsiteY96" fmla="*/ 914400 h 3694853"/>
                  <a:gd name="connsiteX97" fmla="*/ 1327573 w 3557693"/>
                  <a:gd name="connsiteY97" fmla="*/ 782320 h 3694853"/>
                  <a:gd name="connsiteX98" fmla="*/ 1307253 w 3557693"/>
                  <a:gd name="connsiteY98" fmla="*/ 619760 h 3694853"/>
                  <a:gd name="connsiteX99" fmla="*/ 1286933 w 3557693"/>
                  <a:gd name="connsiteY99" fmla="*/ 589280 h 3694853"/>
                  <a:gd name="connsiteX100" fmla="*/ 1256453 w 3557693"/>
                  <a:gd name="connsiteY100" fmla="*/ 670560 h 3694853"/>
                  <a:gd name="connsiteX101" fmla="*/ 1266613 w 3557693"/>
                  <a:gd name="connsiteY101" fmla="*/ 772160 h 3694853"/>
                  <a:gd name="connsiteX102" fmla="*/ 1185333 w 3557693"/>
                  <a:gd name="connsiteY102" fmla="*/ 690880 h 3694853"/>
                  <a:gd name="connsiteX103" fmla="*/ 1012613 w 3557693"/>
                  <a:gd name="connsiteY103" fmla="*/ 508000 h 3694853"/>
                  <a:gd name="connsiteX104" fmla="*/ 941493 w 3557693"/>
                  <a:gd name="connsiteY104" fmla="*/ 375920 h 3694853"/>
                  <a:gd name="connsiteX105" fmla="*/ 890693 w 3557693"/>
                  <a:gd name="connsiteY105" fmla="*/ 294640 h 3694853"/>
                  <a:gd name="connsiteX106" fmla="*/ 860213 w 3557693"/>
                  <a:gd name="connsiteY106" fmla="*/ 294640 h 3694853"/>
                  <a:gd name="connsiteX107" fmla="*/ 880533 w 3557693"/>
                  <a:gd name="connsiteY107" fmla="*/ 365760 h 3694853"/>
                  <a:gd name="connsiteX108" fmla="*/ 982133 w 3557693"/>
                  <a:gd name="connsiteY108" fmla="*/ 548640 h 3694853"/>
                  <a:gd name="connsiteX109" fmla="*/ 1083733 w 3557693"/>
                  <a:gd name="connsiteY109" fmla="*/ 650240 h 3694853"/>
                  <a:gd name="connsiteX110" fmla="*/ 1012613 w 3557693"/>
                  <a:gd name="connsiteY110" fmla="*/ 650240 h 3694853"/>
                  <a:gd name="connsiteX111" fmla="*/ 850053 w 3557693"/>
                  <a:gd name="connsiteY111" fmla="*/ 579120 h 3694853"/>
                  <a:gd name="connsiteX112" fmla="*/ 829733 w 3557693"/>
                  <a:gd name="connsiteY112" fmla="*/ 599440 h 3694853"/>
                  <a:gd name="connsiteX113" fmla="*/ 921173 w 3557693"/>
                  <a:gd name="connsiteY113" fmla="*/ 650240 h 3694853"/>
                  <a:gd name="connsiteX114" fmla="*/ 1073573 w 3557693"/>
                  <a:gd name="connsiteY114" fmla="*/ 711200 h 3694853"/>
                  <a:gd name="connsiteX115" fmla="*/ 1124373 w 3557693"/>
                  <a:gd name="connsiteY115" fmla="*/ 721360 h 3694853"/>
                  <a:gd name="connsiteX116" fmla="*/ 1246293 w 3557693"/>
                  <a:gd name="connsiteY116" fmla="*/ 822960 h 3694853"/>
                  <a:gd name="connsiteX117" fmla="*/ 1286933 w 3557693"/>
                  <a:gd name="connsiteY117" fmla="*/ 853440 h 3694853"/>
                  <a:gd name="connsiteX118" fmla="*/ 1398693 w 3557693"/>
                  <a:gd name="connsiteY118" fmla="*/ 985520 h 3694853"/>
                  <a:gd name="connsiteX119" fmla="*/ 1500293 w 3557693"/>
                  <a:gd name="connsiteY119" fmla="*/ 1117600 h 3694853"/>
                  <a:gd name="connsiteX120" fmla="*/ 1683173 w 3557693"/>
                  <a:gd name="connsiteY120" fmla="*/ 1290320 h 3694853"/>
                  <a:gd name="connsiteX121" fmla="*/ 1845733 w 3557693"/>
                  <a:gd name="connsiteY121" fmla="*/ 1422400 h 3694853"/>
                  <a:gd name="connsiteX122" fmla="*/ 1866053 w 3557693"/>
                  <a:gd name="connsiteY122" fmla="*/ 1473200 h 3694853"/>
                  <a:gd name="connsiteX123" fmla="*/ 1886373 w 3557693"/>
                  <a:gd name="connsiteY123" fmla="*/ 1625600 h 3694853"/>
                  <a:gd name="connsiteX124" fmla="*/ 1896533 w 3557693"/>
                  <a:gd name="connsiteY124" fmla="*/ 1717040 h 3694853"/>
                  <a:gd name="connsiteX125" fmla="*/ 1886373 w 3557693"/>
                  <a:gd name="connsiteY125" fmla="*/ 1879600 h 3694853"/>
                  <a:gd name="connsiteX126" fmla="*/ 1774613 w 3557693"/>
                  <a:gd name="connsiteY126" fmla="*/ 1828800 h 3694853"/>
                  <a:gd name="connsiteX127" fmla="*/ 1500293 w 3557693"/>
                  <a:gd name="connsiteY127" fmla="*/ 1778000 h 3694853"/>
                  <a:gd name="connsiteX128" fmla="*/ 1256453 w 3557693"/>
                  <a:gd name="connsiteY128" fmla="*/ 1706880 h 3694853"/>
                  <a:gd name="connsiteX129" fmla="*/ 900853 w 3557693"/>
                  <a:gd name="connsiteY129" fmla="*/ 1574800 h 3694853"/>
                  <a:gd name="connsiteX130" fmla="*/ 667173 w 3557693"/>
                  <a:gd name="connsiteY130" fmla="*/ 1341120 h 3694853"/>
                  <a:gd name="connsiteX131" fmla="*/ 514773 w 3557693"/>
                  <a:gd name="connsiteY131" fmla="*/ 1137920 h 3694853"/>
                  <a:gd name="connsiteX132" fmla="*/ 423333 w 3557693"/>
                  <a:gd name="connsiteY132" fmla="*/ 1036320 h 3694853"/>
                  <a:gd name="connsiteX133" fmla="*/ 362373 w 3557693"/>
                  <a:gd name="connsiteY133" fmla="*/ 1046480 h 3694853"/>
                  <a:gd name="connsiteX134" fmla="*/ 443653 w 3557693"/>
                  <a:gd name="connsiteY134" fmla="*/ 1137920 h 3694853"/>
                  <a:gd name="connsiteX135" fmla="*/ 565573 w 3557693"/>
                  <a:gd name="connsiteY135" fmla="*/ 1320800 h 3694853"/>
                  <a:gd name="connsiteX136" fmla="*/ 626533 w 3557693"/>
                  <a:gd name="connsiteY136" fmla="*/ 1402080 h 3694853"/>
                  <a:gd name="connsiteX137" fmla="*/ 555413 w 3557693"/>
                  <a:gd name="connsiteY137" fmla="*/ 1391920 h 3694853"/>
                  <a:gd name="connsiteX138" fmla="*/ 382693 w 3557693"/>
                  <a:gd name="connsiteY138" fmla="*/ 1300480 h 3694853"/>
                  <a:gd name="connsiteX139" fmla="*/ 209973 w 3557693"/>
                  <a:gd name="connsiteY139" fmla="*/ 1178560 h 3694853"/>
                  <a:gd name="connsiteX140" fmla="*/ 47413 w 3557693"/>
                  <a:gd name="connsiteY140" fmla="*/ 1046480 h 3694853"/>
                  <a:gd name="connsiteX141" fmla="*/ 6773 w 3557693"/>
                  <a:gd name="connsiteY141" fmla="*/ 1056640 h 3694853"/>
                  <a:gd name="connsiteX142" fmla="*/ 88053 w 3557693"/>
                  <a:gd name="connsiteY142" fmla="*/ 1127760 h 3694853"/>
                  <a:gd name="connsiteX143" fmla="*/ 362373 w 3557693"/>
                  <a:gd name="connsiteY143" fmla="*/ 1351280 h 3694853"/>
                  <a:gd name="connsiteX144" fmla="*/ 606213 w 3557693"/>
                  <a:gd name="connsiteY144" fmla="*/ 1463040 h 3694853"/>
                  <a:gd name="connsiteX145" fmla="*/ 707813 w 3557693"/>
                  <a:gd name="connsiteY145" fmla="*/ 1483360 h 3694853"/>
                  <a:gd name="connsiteX146" fmla="*/ 758613 w 3557693"/>
                  <a:gd name="connsiteY146" fmla="*/ 1544320 h 3694853"/>
                  <a:gd name="connsiteX147" fmla="*/ 819573 w 3557693"/>
                  <a:gd name="connsiteY147" fmla="*/ 1595120 h 3694853"/>
                  <a:gd name="connsiteX148" fmla="*/ 911013 w 3557693"/>
                  <a:gd name="connsiteY148" fmla="*/ 1645920 h 3694853"/>
                  <a:gd name="connsiteX149" fmla="*/ 1236133 w 3557693"/>
                  <a:gd name="connsiteY149" fmla="*/ 1767840 h 3694853"/>
                  <a:gd name="connsiteX150" fmla="*/ 1540933 w 3557693"/>
                  <a:gd name="connsiteY150" fmla="*/ 1879600 h 3694853"/>
                  <a:gd name="connsiteX151" fmla="*/ 1652693 w 3557693"/>
                  <a:gd name="connsiteY151" fmla="*/ 1950720 h 3694853"/>
                  <a:gd name="connsiteX152" fmla="*/ 1469813 w 3557693"/>
                  <a:gd name="connsiteY152" fmla="*/ 1920240 h 3694853"/>
                  <a:gd name="connsiteX153" fmla="*/ 1286933 w 3557693"/>
                  <a:gd name="connsiteY153" fmla="*/ 1920240 h 3694853"/>
                  <a:gd name="connsiteX154" fmla="*/ 1053253 w 3557693"/>
                  <a:gd name="connsiteY154" fmla="*/ 1899920 h 3694853"/>
                  <a:gd name="connsiteX155" fmla="*/ 809413 w 3557693"/>
                  <a:gd name="connsiteY155" fmla="*/ 1828800 h 3694853"/>
                  <a:gd name="connsiteX156" fmla="*/ 545253 w 3557693"/>
                  <a:gd name="connsiteY156" fmla="*/ 1737360 h 3694853"/>
                  <a:gd name="connsiteX157" fmla="*/ 514773 w 3557693"/>
                  <a:gd name="connsiteY157" fmla="*/ 1727200 h 3694853"/>
                  <a:gd name="connsiteX158" fmla="*/ 382693 w 3557693"/>
                  <a:gd name="connsiteY158" fmla="*/ 1635760 h 3694853"/>
                  <a:gd name="connsiteX159" fmla="*/ 342053 w 3557693"/>
                  <a:gd name="connsiteY159" fmla="*/ 1645920 h 3694853"/>
                  <a:gd name="connsiteX160" fmla="*/ 474133 w 3557693"/>
                  <a:gd name="connsiteY160" fmla="*/ 1767840 h 3694853"/>
                  <a:gd name="connsiteX161" fmla="*/ 728133 w 3557693"/>
                  <a:gd name="connsiteY161" fmla="*/ 1849120 h 3694853"/>
                  <a:gd name="connsiteX162" fmla="*/ 606213 w 3557693"/>
                  <a:gd name="connsiteY162" fmla="*/ 1849120 h 3694853"/>
                  <a:gd name="connsiteX163" fmla="*/ 474133 w 3557693"/>
                  <a:gd name="connsiteY163" fmla="*/ 1838960 h 3694853"/>
                  <a:gd name="connsiteX164" fmla="*/ 474133 w 3557693"/>
                  <a:gd name="connsiteY164" fmla="*/ 1889760 h 3694853"/>
                  <a:gd name="connsiteX165" fmla="*/ 585893 w 3557693"/>
                  <a:gd name="connsiteY165" fmla="*/ 1889760 h 3694853"/>
                  <a:gd name="connsiteX166" fmla="*/ 789093 w 3557693"/>
                  <a:gd name="connsiteY166" fmla="*/ 1889760 h 3694853"/>
                  <a:gd name="connsiteX167" fmla="*/ 992293 w 3557693"/>
                  <a:gd name="connsiteY167" fmla="*/ 1930400 h 3694853"/>
                  <a:gd name="connsiteX168" fmla="*/ 1266613 w 3557693"/>
                  <a:gd name="connsiteY168" fmla="*/ 1950720 h 3694853"/>
                  <a:gd name="connsiteX169" fmla="*/ 1583845 w 3557693"/>
                  <a:gd name="connsiteY169" fmla="*/ 1992993 h 3694853"/>
                  <a:gd name="connsiteX170" fmla="*/ 1744133 w 3557693"/>
                  <a:gd name="connsiteY170" fmla="*/ 2123440 h 3694853"/>
                  <a:gd name="connsiteX171" fmla="*/ 1794933 w 3557693"/>
                  <a:gd name="connsiteY171" fmla="*/ 2255520 h 3694853"/>
                  <a:gd name="connsiteX172" fmla="*/ 1805093 w 3557693"/>
                  <a:gd name="connsiteY172" fmla="*/ 2499360 h 3694853"/>
                  <a:gd name="connsiteX173" fmla="*/ 1784773 w 3557693"/>
                  <a:gd name="connsiteY173" fmla="*/ 2753360 h 3694853"/>
                  <a:gd name="connsiteX174" fmla="*/ 1733973 w 3557693"/>
                  <a:gd name="connsiteY174" fmla="*/ 3048000 h 3694853"/>
                  <a:gd name="connsiteX175" fmla="*/ 1683173 w 3557693"/>
                  <a:gd name="connsiteY175" fmla="*/ 3342640 h 3694853"/>
                  <a:gd name="connsiteX176" fmla="*/ 1632373 w 3557693"/>
                  <a:gd name="connsiteY176" fmla="*/ 3586480 h 3694853"/>
                  <a:gd name="connsiteX177" fmla="*/ 1825413 w 3557693"/>
                  <a:gd name="connsiteY177" fmla="*/ 3667760 h 3694853"/>
                  <a:gd name="connsiteX178" fmla="*/ 2120053 w 3557693"/>
                  <a:gd name="connsiteY178" fmla="*/ 3677920 h 3694853"/>
                  <a:gd name="connsiteX179" fmla="*/ 2191173 w 3557693"/>
                  <a:gd name="connsiteY179" fmla="*/ 3627120 h 3694853"/>
                  <a:gd name="connsiteX180" fmla="*/ 2181013 w 3557693"/>
                  <a:gd name="connsiteY180" fmla="*/ 3271520 h 3694853"/>
                  <a:gd name="connsiteX181" fmla="*/ 2159909 w 3557693"/>
                  <a:gd name="connsiteY181" fmla="*/ 2353033 h 3694853"/>
                  <a:gd name="connsiteX0" fmla="*/ 2159909 w 3557693"/>
                  <a:gd name="connsiteY0" fmla="*/ 2353033 h 3694853"/>
                  <a:gd name="connsiteX1" fmla="*/ 2303925 w 3557693"/>
                  <a:gd name="connsiteY1" fmla="*/ 2065001 h 3694853"/>
                  <a:gd name="connsiteX2" fmla="*/ 2628053 w 3557693"/>
                  <a:gd name="connsiteY2" fmla="*/ 1838960 h 3694853"/>
                  <a:gd name="connsiteX3" fmla="*/ 3014133 w 3557693"/>
                  <a:gd name="connsiteY3" fmla="*/ 1615440 h 3694853"/>
                  <a:gd name="connsiteX4" fmla="*/ 3288453 w 3557693"/>
                  <a:gd name="connsiteY4" fmla="*/ 1503680 h 3694853"/>
                  <a:gd name="connsiteX5" fmla="*/ 3471333 w 3557693"/>
                  <a:gd name="connsiteY5" fmla="*/ 1391920 h 3694853"/>
                  <a:gd name="connsiteX6" fmla="*/ 3552613 w 3557693"/>
                  <a:gd name="connsiteY6" fmla="*/ 1280160 h 3694853"/>
                  <a:gd name="connsiteX7" fmla="*/ 3501813 w 3557693"/>
                  <a:gd name="connsiteY7" fmla="*/ 1270000 h 3694853"/>
                  <a:gd name="connsiteX8" fmla="*/ 3430693 w 3557693"/>
                  <a:gd name="connsiteY8" fmla="*/ 1371600 h 3694853"/>
                  <a:gd name="connsiteX9" fmla="*/ 3237653 w 3557693"/>
                  <a:gd name="connsiteY9" fmla="*/ 1473200 h 3694853"/>
                  <a:gd name="connsiteX10" fmla="*/ 2922693 w 3557693"/>
                  <a:gd name="connsiteY10" fmla="*/ 1605280 h 3694853"/>
                  <a:gd name="connsiteX11" fmla="*/ 2892213 w 3557693"/>
                  <a:gd name="connsiteY11" fmla="*/ 1595120 h 3694853"/>
                  <a:gd name="connsiteX12" fmla="*/ 2922693 w 3557693"/>
                  <a:gd name="connsiteY12" fmla="*/ 1483360 h 3694853"/>
                  <a:gd name="connsiteX13" fmla="*/ 2983653 w 3557693"/>
                  <a:gd name="connsiteY13" fmla="*/ 1320800 h 3694853"/>
                  <a:gd name="connsiteX14" fmla="*/ 2983653 w 3557693"/>
                  <a:gd name="connsiteY14" fmla="*/ 1270000 h 3694853"/>
                  <a:gd name="connsiteX15" fmla="*/ 2932853 w 3557693"/>
                  <a:gd name="connsiteY15" fmla="*/ 1280160 h 3694853"/>
                  <a:gd name="connsiteX16" fmla="*/ 2902373 w 3557693"/>
                  <a:gd name="connsiteY16" fmla="*/ 1361440 h 3694853"/>
                  <a:gd name="connsiteX17" fmla="*/ 2821093 w 3557693"/>
                  <a:gd name="connsiteY17" fmla="*/ 1584960 h 3694853"/>
                  <a:gd name="connsiteX18" fmla="*/ 2790613 w 3557693"/>
                  <a:gd name="connsiteY18" fmla="*/ 1666240 h 3694853"/>
                  <a:gd name="connsiteX19" fmla="*/ 2668693 w 3557693"/>
                  <a:gd name="connsiteY19" fmla="*/ 1737360 h 3694853"/>
                  <a:gd name="connsiteX20" fmla="*/ 2519949 w 3557693"/>
                  <a:gd name="connsiteY20" fmla="*/ 1848977 h 3694853"/>
                  <a:gd name="connsiteX21" fmla="*/ 2374053 w 3557693"/>
                  <a:gd name="connsiteY21" fmla="*/ 1899920 h 3694853"/>
                  <a:gd name="connsiteX22" fmla="*/ 2231813 w 3557693"/>
                  <a:gd name="connsiteY22" fmla="*/ 2011680 h 3694853"/>
                  <a:gd name="connsiteX23" fmla="*/ 2313093 w 3557693"/>
                  <a:gd name="connsiteY23" fmla="*/ 1666240 h 3694853"/>
                  <a:gd name="connsiteX24" fmla="*/ 2384213 w 3557693"/>
                  <a:gd name="connsiteY24" fmla="*/ 1280160 h 3694853"/>
                  <a:gd name="connsiteX25" fmla="*/ 2597573 w 3557693"/>
                  <a:gd name="connsiteY25" fmla="*/ 1056640 h 3694853"/>
                  <a:gd name="connsiteX26" fmla="*/ 2668693 w 3557693"/>
                  <a:gd name="connsiteY26" fmla="*/ 894080 h 3694853"/>
                  <a:gd name="connsiteX27" fmla="*/ 2628053 w 3557693"/>
                  <a:gd name="connsiteY27" fmla="*/ 894080 h 3694853"/>
                  <a:gd name="connsiteX28" fmla="*/ 2567093 w 3557693"/>
                  <a:gd name="connsiteY28" fmla="*/ 1026160 h 3694853"/>
                  <a:gd name="connsiteX29" fmla="*/ 2414693 w 3557693"/>
                  <a:gd name="connsiteY29" fmla="*/ 1148080 h 3694853"/>
                  <a:gd name="connsiteX30" fmla="*/ 2465493 w 3557693"/>
                  <a:gd name="connsiteY30" fmla="*/ 975360 h 3694853"/>
                  <a:gd name="connsiteX31" fmla="*/ 2546773 w 3557693"/>
                  <a:gd name="connsiteY31" fmla="*/ 680720 h 3694853"/>
                  <a:gd name="connsiteX32" fmla="*/ 2648373 w 3557693"/>
                  <a:gd name="connsiteY32" fmla="*/ 589280 h 3694853"/>
                  <a:gd name="connsiteX33" fmla="*/ 2729653 w 3557693"/>
                  <a:gd name="connsiteY33" fmla="*/ 497840 h 3694853"/>
                  <a:gd name="connsiteX34" fmla="*/ 2739813 w 3557693"/>
                  <a:gd name="connsiteY34" fmla="*/ 447040 h 3694853"/>
                  <a:gd name="connsiteX35" fmla="*/ 2699173 w 3557693"/>
                  <a:gd name="connsiteY35" fmla="*/ 467360 h 3694853"/>
                  <a:gd name="connsiteX36" fmla="*/ 2628053 w 3557693"/>
                  <a:gd name="connsiteY36" fmla="*/ 548640 h 3694853"/>
                  <a:gd name="connsiteX37" fmla="*/ 2567093 w 3557693"/>
                  <a:gd name="connsiteY37" fmla="*/ 579120 h 3694853"/>
                  <a:gd name="connsiteX38" fmla="*/ 2678853 w 3557693"/>
                  <a:gd name="connsiteY38" fmla="*/ 274320 h 3694853"/>
                  <a:gd name="connsiteX39" fmla="*/ 2729653 w 3557693"/>
                  <a:gd name="connsiteY39" fmla="*/ 40640 h 3694853"/>
                  <a:gd name="connsiteX40" fmla="*/ 2689013 w 3557693"/>
                  <a:gd name="connsiteY40" fmla="*/ 30480 h 3694853"/>
                  <a:gd name="connsiteX41" fmla="*/ 2668693 w 3557693"/>
                  <a:gd name="connsiteY41" fmla="*/ 142240 h 3694853"/>
                  <a:gd name="connsiteX42" fmla="*/ 2617893 w 3557693"/>
                  <a:gd name="connsiteY42" fmla="*/ 314960 h 3694853"/>
                  <a:gd name="connsiteX43" fmla="*/ 2597573 w 3557693"/>
                  <a:gd name="connsiteY43" fmla="*/ 314960 h 3694853"/>
                  <a:gd name="connsiteX44" fmla="*/ 2556933 w 3557693"/>
                  <a:gd name="connsiteY44" fmla="*/ 172720 h 3694853"/>
                  <a:gd name="connsiteX45" fmla="*/ 2526453 w 3557693"/>
                  <a:gd name="connsiteY45" fmla="*/ 81280 h 3694853"/>
                  <a:gd name="connsiteX46" fmla="*/ 2495973 w 3557693"/>
                  <a:gd name="connsiteY46" fmla="*/ 111760 h 3694853"/>
                  <a:gd name="connsiteX47" fmla="*/ 2516293 w 3557693"/>
                  <a:gd name="connsiteY47" fmla="*/ 172720 h 3694853"/>
                  <a:gd name="connsiteX48" fmla="*/ 2546773 w 3557693"/>
                  <a:gd name="connsiteY48" fmla="*/ 284480 h 3694853"/>
                  <a:gd name="connsiteX49" fmla="*/ 2567093 w 3557693"/>
                  <a:gd name="connsiteY49" fmla="*/ 375920 h 3694853"/>
                  <a:gd name="connsiteX50" fmla="*/ 2577253 w 3557693"/>
                  <a:gd name="connsiteY50" fmla="*/ 406400 h 3694853"/>
                  <a:gd name="connsiteX51" fmla="*/ 2495973 w 3557693"/>
                  <a:gd name="connsiteY51" fmla="*/ 640080 h 3694853"/>
                  <a:gd name="connsiteX52" fmla="*/ 2424853 w 3557693"/>
                  <a:gd name="connsiteY52" fmla="*/ 894080 h 3694853"/>
                  <a:gd name="connsiteX53" fmla="*/ 2363893 w 3557693"/>
                  <a:gd name="connsiteY53" fmla="*/ 863600 h 3694853"/>
                  <a:gd name="connsiteX54" fmla="*/ 2262293 w 3557693"/>
                  <a:gd name="connsiteY54" fmla="*/ 690880 h 3694853"/>
                  <a:gd name="connsiteX55" fmla="*/ 2221653 w 3557693"/>
                  <a:gd name="connsiteY55" fmla="*/ 609600 h 3694853"/>
                  <a:gd name="connsiteX56" fmla="*/ 2201333 w 3557693"/>
                  <a:gd name="connsiteY56" fmla="*/ 640080 h 3694853"/>
                  <a:gd name="connsiteX57" fmla="*/ 2241973 w 3557693"/>
                  <a:gd name="connsiteY57" fmla="*/ 741680 h 3694853"/>
                  <a:gd name="connsiteX58" fmla="*/ 2302933 w 3557693"/>
                  <a:gd name="connsiteY58" fmla="*/ 853440 h 3694853"/>
                  <a:gd name="connsiteX59" fmla="*/ 2353733 w 3557693"/>
                  <a:gd name="connsiteY59" fmla="*/ 934720 h 3694853"/>
                  <a:gd name="connsiteX60" fmla="*/ 2384213 w 3557693"/>
                  <a:gd name="connsiteY60" fmla="*/ 965200 h 3694853"/>
                  <a:gd name="connsiteX61" fmla="*/ 2363893 w 3557693"/>
                  <a:gd name="connsiteY61" fmla="*/ 1076960 h 3694853"/>
                  <a:gd name="connsiteX62" fmla="*/ 2262293 w 3557693"/>
                  <a:gd name="connsiteY62" fmla="*/ 1422400 h 3694853"/>
                  <a:gd name="connsiteX63" fmla="*/ 2211493 w 3557693"/>
                  <a:gd name="connsiteY63" fmla="*/ 1676400 h 3694853"/>
                  <a:gd name="connsiteX64" fmla="*/ 2160693 w 3557693"/>
                  <a:gd name="connsiteY64" fmla="*/ 1818640 h 3694853"/>
                  <a:gd name="connsiteX65" fmla="*/ 2089573 w 3557693"/>
                  <a:gd name="connsiteY65" fmla="*/ 1838960 h 3694853"/>
                  <a:gd name="connsiteX66" fmla="*/ 2048933 w 3557693"/>
                  <a:gd name="connsiteY66" fmla="*/ 1686560 h 3694853"/>
                  <a:gd name="connsiteX67" fmla="*/ 1957493 w 3557693"/>
                  <a:gd name="connsiteY67" fmla="*/ 1351280 h 3694853"/>
                  <a:gd name="connsiteX68" fmla="*/ 1845733 w 3557693"/>
                  <a:gd name="connsiteY68" fmla="*/ 894080 h 3694853"/>
                  <a:gd name="connsiteX69" fmla="*/ 1805093 w 3557693"/>
                  <a:gd name="connsiteY69" fmla="*/ 436880 h 3694853"/>
                  <a:gd name="connsiteX70" fmla="*/ 1815253 w 3557693"/>
                  <a:gd name="connsiteY70" fmla="*/ 254000 h 3694853"/>
                  <a:gd name="connsiteX71" fmla="*/ 1774613 w 3557693"/>
                  <a:gd name="connsiteY71" fmla="*/ 213360 h 3694853"/>
                  <a:gd name="connsiteX72" fmla="*/ 1764453 w 3557693"/>
                  <a:gd name="connsiteY72" fmla="*/ 365760 h 3694853"/>
                  <a:gd name="connsiteX73" fmla="*/ 1764453 w 3557693"/>
                  <a:gd name="connsiteY73" fmla="*/ 558800 h 3694853"/>
                  <a:gd name="connsiteX74" fmla="*/ 1774613 w 3557693"/>
                  <a:gd name="connsiteY74" fmla="*/ 670560 h 3694853"/>
                  <a:gd name="connsiteX75" fmla="*/ 1733973 w 3557693"/>
                  <a:gd name="connsiteY75" fmla="*/ 609600 h 3694853"/>
                  <a:gd name="connsiteX76" fmla="*/ 1622213 w 3557693"/>
                  <a:gd name="connsiteY76" fmla="*/ 406400 h 3694853"/>
                  <a:gd name="connsiteX77" fmla="*/ 1571413 w 3557693"/>
                  <a:gd name="connsiteY77" fmla="*/ 142240 h 3694853"/>
                  <a:gd name="connsiteX78" fmla="*/ 1540933 w 3557693"/>
                  <a:gd name="connsiteY78" fmla="*/ 60960 h 3694853"/>
                  <a:gd name="connsiteX79" fmla="*/ 1520613 w 3557693"/>
                  <a:gd name="connsiteY79" fmla="*/ 121920 h 3694853"/>
                  <a:gd name="connsiteX80" fmla="*/ 1551093 w 3557693"/>
                  <a:gd name="connsiteY80" fmla="*/ 365760 h 3694853"/>
                  <a:gd name="connsiteX81" fmla="*/ 1571413 w 3557693"/>
                  <a:gd name="connsiteY81" fmla="*/ 426720 h 3694853"/>
                  <a:gd name="connsiteX82" fmla="*/ 1540933 w 3557693"/>
                  <a:gd name="connsiteY82" fmla="*/ 416560 h 3694853"/>
                  <a:gd name="connsiteX83" fmla="*/ 1439333 w 3557693"/>
                  <a:gd name="connsiteY83" fmla="*/ 335280 h 3694853"/>
                  <a:gd name="connsiteX84" fmla="*/ 1327573 w 3557693"/>
                  <a:gd name="connsiteY84" fmla="*/ 274320 h 3694853"/>
                  <a:gd name="connsiteX85" fmla="*/ 1317413 w 3557693"/>
                  <a:gd name="connsiteY85" fmla="*/ 304800 h 3694853"/>
                  <a:gd name="connsiteX86" fmla="*/ 1429173 w 3557693"/>
                  <a:gd name="connsiteY86" fmla="*/ 396240 h 3694853"/>
                  <a:gd name="connsiteX87" fmla="*/ 1571413 w 3557693"/>
                  <a:gd name="connsiteY87" fmla="*/ 477520 h 3694853"/>
                  <a:gd name="connsiteX88" fmla="*/ 1601893 w 3557693"/>
                  <a:gd name="connsiteY88" fmla="*/ 497840 h 3694853"/>
                  <a:gd name="connsiteX89" fmla="*/ 1683173 w 3557693"/>
                  <a:gd name="connsiteY89" fmla="*/ 629920 h 3694853"/>
                  <a:gd name="connsiteX90" fmla="*/ 1764453 w 3557693"/>
                  <a:gd name="connsiteY90" fmla="*/ 731520 h 3694853"/>
                  <a:gd name="connsiteX91" fmla="*/ 1784773 w 3557693"/>
                  <a:gd name="connsiteY91" fmla="*/ 843280 h 3694853"/>
                  <a:gd name="connsiteX92" fmla="*/ 1815253 w 3557693"/>
                  <a:gd name="connsiteY92" fmla="*/ 1036320 h 3694853"/>
                  <a:gd name="connsiteX93" fmla="*/ 1876213 w 3557693"/>
                  <a:gd name="connsiteY93" fmla="*/ 1310640 h 3694853"/>
                  <a:gd name="connsiteX94" fmla="*/ 1855893 w 3557693"/>
                  <a:gd name="connsiteY94" fmla="*/ 1310640 h 3694853"/>
                  <a:gd name="connsiteX95" fmla="*/ 1591733 w 3557693"/>
                  <a:gd name="connsiteY95" fmla="*/ 1137920 h 3694853"/>
                  <a:gd name="connsiteX96" fmla="*/ 1408853 w 3557693"/>
                  <a:gd name="connsiteY96" fmla="*/ 914400 h 3694853"/>
                  <a:gd name="connsiteX97" fmla="*/ 1327573 w 3557693"/>
                  <a:gd name="connsiteY97" fmla="*/ 782320 h 3694853"/>
                  <a:gd name="connsiteX98" fmla="*/ 1307253 w 3557693"/>
                  <a:gd name="connsiteY98" fmla="*/ 619760 h 3694853"/>
                  <a:gd name="connsiteX99" fmla="*/ 1286933 w 3557693"/>
                  <a:gd name="connsiteY99" fmla="*/ 589280 h 3694853"/>
                  <a:gd name="connsiteX100" fmla="*/ 1256453 w 3557693"/>
                  <a:gd name="connsiteY100" fmla="*/ 670560 h 3694853"/>
                  <a:gd name="connsiteX101" fmla="*/ 1266613 w 3557693"/>
                  <a:gd name="connsiteY101" fmla="*/ 772160 h 3694853"/>
                  <a:gd name="connsiteX102" fmla="*/ 1185333 w 3557693"/>
                  <a:gd name="connsiteY102" fmla="*/ 690880 h 3694853"/>
                  <a:gd name="connsiteX103" fmla="*/ 1012613 w 3557693"/>
                  <a:gd name="connsiteY103" fmla="*/ 508000 h 3694853"/>
                  <a:gd name="connsiteX104" fmla="*/ 941493 w 3557693"/>
                  <a:gd name="connsiteY104" fmla="*/ 375920 h 3694853"/>
                  <a:gd name="connsiteX105" fmla="*/ 890693 w 3557693"/>
                  <a:gd name="connsiteY105" fmla="*/ 294640 h 3694853"/>
                  <a:gd name="connsiteX106" fmla="*/ 860213 w 3557693"/>
                  <a:gd name="connsiteY106" fmla="*/ 294640 h 3694853"/>
                  <a:gd name="connsiteX107" fmla="*/ 880533 w 3557693"/>
                  <a:gd name="connsiteY107" fmla="*/ 365760 h 3694853"/>
                  <a:gd name="connsiteX108" fmla="*/ 982133 w 3557693"/>
                  <a:gd name="connsiteY108" fmla="*/ 548640 h 3694853"/>
                  <a:gd name="connsiteX109" fmla="*/ 1083733 w 3557693"/>
                  <a:gd name="connsiteY109" fmla="*/ 650240 h 3694853"/>
                  <a:gd name="connsiteX110" fmla="*/ 1012613 w 3557693"/>
                  <a:gd name="connsiteY110" fmla="*/ 650240 h 3694853"/>
                  <a:gd name="connsiteX111" fmla="*/ 850053 w 3557693"/>
                  <a:gd name="connsiteY111" fmla="*/ 579120 h 3694853"/>
                  <a:gd name="connsiteX112" fmla="*/ 829733 w 3557693"/>
                  <a:gd name="connsiteY112" fmla="*/ 599440 h 3694853"/>
                  <a:gd name="connsiteX113" fmla="*/ 921173 w 3557693"/>
                  <a:gd name="connsiteY113" fmla="*/ 650240 h 3694853"/>
                  <a:gd name="connsiteX114" fmla="*/ 1073573 w 3557693"/>
                  <a:gd name="connsiteY114" fmla="*/ 711200 h 3694853"/>
                  <a:gd name="connsiteX115" fmla="*/ 1124373 w 3557693"/>
                  <a:gd name="connsiteY115" fmla="*/ 721360 h 3694853"/>
                  <a:gd name="connsiteX116" fmla="*/ 1246293 w 3557693"/>
                  <a:gd name="connsiteY116" fmla="*/ 822960 h 3694853"/>
                  <a:gd name="connsiteX117" fmla="*/ 1286933 w 3557693"/>
                  <a:gd name="connsiteY117" fmla="*/ 853440 h 3694853"/>
                  <a:gd name="connsiteX118" fmla="*/ 1398693 w 3557693"/>
                  <a:gd name="connsiteY118" fmla="*/ 985520 h 3694853"/>
                  <a:gd name="connsiteX119" fmla="*/ 1500293 w 3557693"/>
                  <a:gd name="connsiteY119" fmla="*/ 1117600 h 3694853"/>
                  <a:gd name="connsiteX120" fmla="*/ 1683173 w 3557693"/>
                  <a:gd name="connsiteY120" fmla="*/ 1290320 h 3694853"/>
                  <a:gd name="connsiteX121" fmla="*/ 1845733 w 3557693"/>
                  <a:gd name="connsiteY121" fmla="*/ 1422400 h 3694853"/>
                  <a:gd name="connsiteX122" fmla="*/ 1866053 w 3557693"/>
                  <a:gd name="connsiteY122" fmla="*/ 1473200 h 3694853"/>
                  <a:gd name="connsiteX123" fmla="*/ 1886373 w 3557693"/>
                  <a:gd name="connsiteY123" fmla="*/ 1625600 h 3694853"/>
                  <a:gd name="connsiteX124" fmla="*/ 1896533 w 3557693"/>
                  <a:gd name="connsiteY124" fmla="*/ 1717040 h 3694853"/>
                  <a:gd name="connsiteX125" fmla="*/ 1886373 w 3557693"/>
                  <a:gd name="connsiteY125" fmla="*/ 1879600 h 3694853"/>
                  <a:gd name="connsiteX126" fmla="*/ 1774613 w 3557693"/>
                  <a:gd name="connsiteY126" fmla="*/ 1828800 h 3694853"/>
                  <a:gd name="connsiteX127" fmla="*/ 1500293 w 3557693"/>
                  <a:gd name="connsiteY127" fmla="*/ 1778000 h 3694853"/>
                  <a:gd name="connsiteX128" fmla="*/ 1256453 w 3557693"/>
                  <a:gd name="connsiteY128" fmla="*/ 1706880 h 3694853"/>
                  <a:gd name="connsiteX129" fmla="*/ 900853 w 3557693"/>
                  <a:gd name="connsiteY129" fmla="*/ 1574800 h 3694853"/>
                  <a:gd name="connsiteX130" fmla="*/ 667173 w 3557693"/>
                  <a:gd name="connsiteY130" fmla="*/ 1341120 h 3694853"/>
                  <a:gd name="connsiteX131" fmla="*/ 514773 w 3557693"/>
                  <a:gd name="connsiteY131" fmla="*/ 1137920 h 3694853"/>
                  <a:gd name="connsiteX132" fmla="*/ 423333 w 3557693"/>
                  <a:gd name="connsiteY132" fmla="*/ 1036320 h 3694853"/>
                  <a:gd name="connsiteX133" fmla="*/ 362373 w 3557693"/>
                  <a:gd name="connsiteY133" fmla="*/ 1046480 h 3694853"/>
                  <a:gd name="connsiteX134" fmla="*/ 443653 w 3557693"/>
                  <a:gd name="connsiteY134" fmla="*/ 1137920 h 3694853"/>
                  <a:gd name="connsiteX135" fmla="*/ 565573 w 3557693"/>
                  <a:gd name="connsiteY135" fmla="*/ 1320800 h 3694853"/>
                  <a:gd name="connsiteX136" fmla="*/ 626533 w 3557693"/>
                  <a:gd name="connsiteY136" fmla="*/ 1402080 h 3694853"/>
                  <a:gd name="connsiteX137" fmla="*/ 555413 w 3557693"/>
                  <a:gd name="connsiteY137" fmla="*/ 1391920 h 3694853"/>
                  <a:gd name="connsiteX138" fmla="*/ 382693 w 3557693"/>
                  <a:gd name="connsiteY138" fmla="*/ 1300480 h 3694853"/>
                  <a:gd name="connsiteX139" fmla="*/ 209973 w 3557693"/>
                  <a:gd name="connsiteY139" fmla="*/ 1178560 h 3694853"/>
                  <a:gd name="connsiteX140" fmla="*/ 47413 w 3557693"/>
                  <a:gd name="connsiteY140" fmla="*/ 1046480 h 3694853"/>
                  <a:gd name="connsiteX141" fmla="*/ 6773 w 3557693"/>
                  <a:gd name="connsiteY141" fmla="*/ 1056640 h 3694853"/>
                  <a:gd name="connsiteX142" fmla="*/ 88053 w 3557693"/>
                  <a:gd name="connsiteY142" fmla="*/ 1127760 h 3694853"/>
                  <a:gd name="connsiteX143" fmla="*/ 362373 w 3557693"/>
                  <a:gd name="connsiteY143" fmla="*/ 1351280 h 3694853"/>
                  <a:gd name="connsiteX144" fmla="*/ 606213 w 3557693"/>
                  <a:gd name="connsiteY144" fmla="*/ 1463040 h 3694853"/>
                  <a:gd name="connsiteX145" fmla="*/ 707813 w 3557693"/>
                  <a:gd name="connsiteY145" fmla="*/ 1483360 h 3694853"/>
                  <a:gd name="connsiteX146" fmla="*/ 758613 w 3557693"/>
                  <a:gd name="connsiteY146" fmla="*/ 1544320 h 3694853"/>
                  <a:gd name="connsiteX147" fmla="*/ 819573 w 3557693"/>
                  <a:gd name="connsiteY147" fmla="*/ 1595120 h 3694853"/>
                  <a:gd name="connsiteX148" fmla="*/ 911013 w 3557693"/>
                  <a:gd name="connsiteY148" fmla="*/ 1645920 h 3694853"/>
                  <a:gd name="connsiteX149" fmla="*/ 1236133 w 3557693"/>
                  <a:gd name="connsiteY149" fmla="*/ 1767840 h 3694853"/>
                  <a:gd name="connsiteX150" fmla="*/ 1540933 w 3557693"/>
                  <a:gd name="connsiteY150" fmla="*/ 1879600 h 3694853"/>
                  <a:gd name="connsiteX151" fmla="*/ 1652693 w 3557693"/>
                  <a:gd name="connsiteY151" fmla="*/ 1950720 h 3694853"/>
                  <a:gd name="connsiteX152" fmla="*/ 1469813 w 3557693"/>
                  <a:gd name="connsiteY152" fmla="*/ 1920240 h 3694853"/>
                  <a:gd name="connsiteX153" fmla="*/ 1286933 w 3557693"/>
                  <a:gd name="connsiteY153" fmla="*/ 1920240 h 3694853"/>
                  <a:gd name="connsiteX154" fmla="*/ 1053253 w 3557693"/>
                  <a:gd name="connsiteY154" fmla="*/ 1899920 h 3694853"/>
                  <a:gd name="connsiteX155" fmla="*/ 809413 w 3557693"/>
                  <a:gd name="connsiteY155" fmla="*/ 1828800 h 3694853"/>
                  <a:gd name="connsiteX156" fmla="*/ 545253 w 3557693"/>
                  <a:gd name="connsiteY156" fmla="*/ 1737360 h 3694853"/>
                  <a:gd name="connsiteX157" fmla="*/ 514773 w 3557693"/>
                  <a:gd name="connsiteY157" fmla="*/ 1727200 h 3694853"/>
                  <a:gd name="connsiteX158" fmla="*/ 382693 w 3557693"/>
                  <a:gd name="connsiteY158" fmla="*/ 1635760 h 3694853"/>
                  <a:gd name="connsiteX159" fmla="*/ 342053 w 3557693"/>
                  <a:gd name="connsiteY159" fmla="*/ 1645920 h 3694853"/>
                  <a:gd name="connsiteX160" fmla="*/ 474133 w 3557693"/>
                  <a:gd name="connsiteY160" fmla="*/ 1767840 h 3694853"/>
                  <a:gd name="connsiteX161" fmla="*/ 728133 w 3557693"/>
                  <a:gd name="connsiteY161" fmla="*/ 1849120 h 3694853"/>
                  <a:gd name="connsiteX162" fmla="*/ 606213 w 3557693"/>
                  <a:gd name="connsiteY162" fmla="*/ 1849120 h 3694853"/>
                  <a:gd name="connsiteX163" fmla="*/ 474133 w 3557693"/>
                  <a:gd name="connsiteY163" fmla="*/ 1838960 h 3694853"/>
                  <a:gd name="connsiteX164" fmla="*/ 474133 w 3557693"/>
                  <a:gd name="connsiteY164" fmla="*/ 1889760 h 3694853"/>
                  <a:gd name="connsiteX165" fmla="*/ 585893 w 3557693"/>
                  <a:gd name="connsiteY165" fmla="*/ 1889760 h 3694853"/>
                  <a:gd name="connsiteX166" fmla="*/ 789093 w 3557693"/>
                  <a:gd name="connsiteY166" fmla="*/ 1889760 h 3694853"/>
                  <a:gd name="connsiteX167" fmla="*/ 992293 w 3557693"/>
                  <a:gd name="connsiteY167" fmla="*/ 1930400 h 3694853"/>
                  <a:gd name="connsiteX168" fmla="*/ 1266613 w 3557693"/>
                  <a:gd name="connsiteY168" fmla="*/ 1950720 h 3694853"/>
                  <a:gd name="connsiteX169" fmla="*/ 1583845 w 3557693"/>
                  <a:gd name="connsiteY169" fmla="*/ 1992993 h 3694853"/>
                  <a:gd name="connsiteX170" fmla="*/ 1744133 w 3557693"/>
                  <a:gd name="connsiteY170" fmla="*/ 2123440 h 3694853"/>
                  <a:gd name="connsiteX171" fmla="*/ 1794933 w 3557693"/>
                  <a:gd name="connsiteY171" fmla="*/ 2255520 h 3694853"/>
                  <a:gd name="connsiteX172" fmla="*/ 1805093 w 3557693"/>
                  <a:gd name="connsiteY172" fmla="*/ 2499360 h 3694853"/>
                  <a:gd name="connsiteX173" fmla="*/ 1784773 w 3557693"/>
                  <a:gd name="connsiteY173" fmla="*/ 2753360 h 3694853"/>
                  <a:gd name="connsiteX174" fmla="*/ 1733973 w 3557693"/>
                  <a:gd name="connsiteY174" fmla="*/ 3048000 h 3694853"/>
                  <a:gd name="connsiteX175" fmla="*/ 1683173 w 3557693"/>
                  <a:gd name="connsiteY175" fmla="*/ 3342640 h 3694853"/>
                  <a:gd name="connsiteX176" fmla="*/ 1632373 w 3557693"/>
                  <a:gd name="connsiteY176" fmla="*/ 3586480 h 3694853"/>
                  <a:gd name="connsiteX177" fmla="*/ 1825413 w 3557693"/>
                  <a:gd name="connsiteY177" fmla="*/ 3667760 h 3694853"/>
                  <a:gd name="connsiteX178" fmla="*/ 2120053 w 3557693"/>
                  <a:gd name="connsiteY178" fmla="*/ 3677920 h 3694853"/>
                  <a:gd name="connsiteX179" fmla="*/ 2191173 w 3557693"/>
                  <a:gd name="connsiteY179" fmla="*/ 3627120 h 3694853"/>
                  <a:gd name="connsiteX180" fmla="*/ 2181013 w 3557693"/>
                  <a:gd name="connsiteY180" fmla="*/ 3271520 h 3694853"/>
                  <a:gd name="connsiteX181" fmla="*/ 2159909 w 3557693"/>
                  <a:gd name="connsiteY181" fmla="*/ 2353033 h 3694853"/>
                  <a:gd name="connsiteX0" fmla="*/ 2159909 w 3557693"/>
                  <a:gd name="connsiteY0" fmla="*/ 2353033 h 3694853"/>
                  <a:gd name="connsiteX1" fmla="*/ 2303925 w 3557693"/>
                  <a:gd name="connsiteY1" fmla="*/ 2065001 h 3694853"/>
                  <a:gd name="connsiteX2" fmla="*/ 2628053 w 3557693"/>
                  <a:gd name="connsiteY2" fmla="*/ 1838960 h 3694853"/>
                  <a:gd name="connsiteX3" fmla="*/ 3014133 w 3557693"/>
                  <a:gd name="connsiteY3" fmla="*/ 1615440 h 3694853"/>
                  <a:gd name="connsiteX4" fmla="*/ 3288453 w 3557693"/>
                  <a:gd name="connsiteY4" fmla="*/ 1503680 h 3694853"/>
                  <a:gd name="connsiteX5" fmla="*/ 3471333 w 3557693"/>
                  <a:gd name="connsiteY5" fmla="*/ 1391920 h 3694853"/>
                  <a:gd name="connsiteX6" fmla="*/ 3552613 w 3557693"/>
                  <a:gd name="connsiteY6" fmla="*/ 1280160 h 3694853"/>
                  <a:gd name="connsiteX7" fmla="*/ 3501813 w 3557693"/>
                  <a:gd name="connsiteY7" fmla="*/ 1270000 h 3694853"/>
                  <a:gd name="connsiteX8" fmla="*/ 3430693 w 3557693"/>
                  <a:gd name="connsiteY8" fmla="*/ 1371600 h 3694853"/>
                  <a:gd name="connsiteX9" fmla="*/ 3237653 w 3557693"/>
                  <a:gd name="connsiteY9" fmla="*/ 1473200 h 3694853"/>
                  <a:gd name="connsiteX10" fmla="*/ 2922693 w 3557693"/>
                  <a:gd name="connsiteY10" fmla="*/ 1605280 h 3694853"/>
                  <a:gd name="connsiteX11" fmla="*/ 2892213 w 3557693"/>
                  <a:gd name="connsiteY11" fmla="*/ 1595120 h 3694853"/>
                  <a:gd name="connsiteX12" fmla="*/ 2922693 w 3557693"/>
                  <a:gd name="connsiteY12" fmla="*/ 1483360 h 3694853"/>
                  <a:gd name="connsiteX13" fmla="*/ 2983653 w 3557693"/>
                  <a:gd name="connsiteY13" fmla="*/ 1320800 h 3694853"/>
                  <a:gd name="connsiteX14" fmla="*/ 2983653 w 3557693"/>
                  <a:gd name="connsiteY14" fmla="*/ 1270000 h 3694853"/>
                  <a:gd name="connsiteX15" fmla="*/ 2932853 w 3557693"/>
                  <a:gd name="connsiteY15" fmla="*/ 1280160 h 3694853"/>
                  <a:gd name="connsiteX16" fmla="*/ 2902373 w 3557693"/>
                  <a:gd name="connsiteY16" fmla="*/ 1361440 h 3694853"/>
                  <a:gd name="connsiteX17" fmla="*/ 2821093 w 3557693"/>
                  <a:gd name="connsiteY17" fmla="*/ 1584960 h 3694853"/>
                  <a:gd name="connsiteX18" fmla="*/ 2790613 w 3557693"/>
                  <a:gd name="connsiteY18" fmla="*/ 1666240 h 3694853"/>
                  <a:gd name="connsiteX19" fmla="*/ 2668693 w 3557693"/>
                  <a:gd name="connsiteY19" fmla="*/ 1737360 h 3694853"/>
                  <a:gd name="connsiteX20" fmla="*/ 2374053 w 3557693"/>
                  <a:gd name="connsiteY20" fmla="*/ 1899920 h 3694853"/>
                  <a:gd name="connsiteX21" fmla="*/ 2231813 w 3557693"/>
                  <a:gd name="connsiteY21" fmla="*/ 2011680 h 3694853"/>
                  <a:gd name="connsiteX22" fmla="*/ 2313093 w 3557693"/>
                  <a:gd name="connsiteY22" fmla="*/ 1666240 h 3694853"/>
                  <a:gd name="connsiteX23" fmla="*/ 2384213 w 3557693"/>
                  <a:gd name="connsiteY23" fmla="*/ 1280160 h 3694853"/>
                  <a:gd name="connsiteX24" fmla="*/ 2597573 w 3557693"/>
                  <a:gd name="connsiteY24" fmla="*/ 1056640 h 3694853"/>
                  <a:gd name="connsiteX25" fmla="*/ 2668693 w 3557693"/>
                  <a:gd name="connsiteY25" fmla="*/ 894080 h 3694853"/>
                  <a:gd name="connsiteX26" fmla="*/ 2628053 w 3557693"/>
                  <a:gd name="connsiteY26" fmla="*/ 894080 h 3694853"/>
                  <a:gd name="connsiteX27" fmla="*/ 2567093 w 3557693"/>
                  <a:gd name="connsiteY27" fmla="*/ 1026160 h 3694853"/>
                  <a:gd name="connsiteX28" fmla="*/ 2414693 w 3557693"/>
                  <a:gd name="connsiteY28" fmla="*/ 1148080 h 3694853"/>
                  <a:gd name="connsiteX29" fmla="*/ 2465493 w 3557693"/>
                  <a:gd name="connsiteY29" fmla="*/ 975360 h 3694853"/>
                  <a:gd name="connsiteX30" fmla="*/ 2546773 w 3557693"/>
                  <a:gd name="connsiteY30" fmla="*/ 680720 h 3694853"/>
                  <a:gd name="connsiteX31" fmla="*/ 2648373 w 3557693"/>
                  <a:gd name="connsiteY31" fmla="*/ 589280 h 3694853"/>
                  <a:gd name="connsiteX32" fmla="*/ 2729653 w 3557693"/>
                  <a:gd name="connsiteY32" fmla="*/ 497840 h 3694853"/>
                  <a:gd name="connsiteX33" fmla="*/ 2739813 w 3557693"/>
                  <a:gd name="connsiteY33" fmla="*/ 447040 h 3694853"/>
                  <a:gd name="connsiteX34" fmla="*/ 2699173 w 3557693"/>
                  <a:gd name="connsiteY34" fmla="*/ 467360 h 3694853"/>
                  <a:gd name="connsiteX35" fmla="*/ 2628053 w 3557693"/>
                  <a:gd name="connsiteY35" fmla="*/ 548640 h 3694853"/>
                  <a:gd name="connsiteX36" fmla="*/ 2567093 w 3557693"/>
                  <a:gd name="connsiteY36" fmla="*/ 579120 h 3694853"/>
                  <a:gd name="connsiteX37" fmla="*/ 2678853 w 3557693"/>
                  <a:gd name="connsiteY37" fmla="*/ 274320 h 3694853"/>
                  <a:gd name="connsiteX38" fmla="*/ 2729653 w 3557693"/>
                  <a:gd name="connsiteY38" fmla="*/ 40640 h 3694853"/>
                  <a:gd name="connsiteX39" fmla="*/ 2689013 w 3557693"/>
                  <a:gd name="connsiteY39" fmla="*/ 30480 h 3694853"/>
                  <a:gd name="connsiteX40" fmla="*/ 2668693 w 3557693"/>
                  <a:gd name="connsiteY40" fmla="*/ 142240 h 3694853"/>
                  <a:gd name="connsiteX41" fmla="*/ 2617893 w 3557693"/>
                  <a:gd name="connsiteY41" fmla="*/ 314960 h 3694853"/>
                  <a:gd name="connsiteX42" fmla="*/ 2597573 w 3557693"/>
                  <a:gd name="connsiteY42" fmla="*/ 314960 h 3694853"/>
                  <a:gd name="connsiteX43" fmla="*/ 2556933 w 3557693"/>
                  <a:gd name="connsiteY43" fmla="*/ 172720 h 3694853"/>
                  <a:gd name="connsiteX44" fmla="*/ 2526453 w 3557693"/>
                  <a:gd name="connsiteY44" fmla="*/ 81280 h 3694853"/>
                  <a:gd name="connsiteX45" fmla="*/ 2495973 w 3557693"/>
                  <a:gd name="connsiteY45" fmla="*/ 111760 h 3694853"/>
                  <a:gd name="connsiteX46" fmla="*/ 2516293 w 3557693"/>
                  <a:gd name="connsiteY46" fmla="*/ 172720 h 3694853"/>
                  <a:gd name="connsiteX47" fmla="*/ 2546773 w 3557693"/>
                  <a:gd name="connsiteY47" fmla="*/ 284480 h 3694853"/>
                  <a:gd name="connsiteX48" fmla="*/ 2567093 w 3557693"/>
                  <a:gd name="connsiteY48" fmla="*/ 375920 h 3694853"/>
                  <a:gd name="connsiteX49" fmla="*/ 2577253 w 3557693"/>
                  <a:gd name="connsiteY49" fmla="*/ 406400 h 3694853"/>
                  <a:gd name="connsiteX50" fmla="*/ 2495973 w 3557693"/>
                  <a:gd name="connsiteY50" fmla="*/ 640080 h 3694853"/>
                  <a:gd name="connsiteX51" fmla="*/ 2424853 w 3557693"/>
                  <a:gd name="connsiteY51" fmla="*/ 894080 h 3694853"/>
                  <a:gd name="connsiteX52" fmla="*/ 2363893 w 3557693"/>
                  <a:gd name="connsiteY52" fmla="*/ 863600 h 3694853"/>
                  <a:gd name="connsiteX53" fmla="*/ 2262293 w 3557693"/>
                  <a:gd name="connsiteY53" fmla="*/ 690880 h 3694853"/>
                  <a:gd name="connsiteX54" fmla="*/ 2221653 w 3557693"/>
                  <a:gd name="connsiteY54" fmla="*/ 609600 h 3694853"/>
                  <a:gd name="connsiteX55" fmla="*/ 2201333 w 3557693"/>
                  <a:gd name="connsiteY55" fmla="*/ 640080 h 3694853"/>
                  <a:gd name="connsiteX56" fmla="*/ 2241973 w 3557693"/>
                  <a:gd name="connsiteY56" fmla="*/ 741680 h 3694853"/>
                  <a:gd name="connsiteX57" fmla="*/ 2302933 w 3557693"/>
                  <a:gd name="connsiteY57" fmla="*/ 853440 h 3694853"/>
                  <a:gd name="connsiteX58" fmla="*/ 2353733 w 3557693"/>
                  <a:gd name="connsiteY58" fmla="*/ 934720 h 3694853"/>
                  <a:gd name="connsiteX59" fmla="*/ 2384213 w 3557693"/>
                  <a:gd name="connsiteY59" fmla="*/ 965200 h 3694853"/>
                  <a:gd name="connsiteX60" fmla="*/ 2363893 w 3557693"/>
                  <a:gd name="connsiteY60" fmla="*/ 1076960 h 3694853"/>
                  <a:gd name="connsiteX61" fmla="*/ 2262293 w 3557693"/>
                  <a:gd name="connsiteY61" fmla="*/ 1422400 h 3694853"/>
                  <a:gd name="connsiteX62" fmla="*/ 2211493 w 3557693"/>
                  <a:gd name="connsiteY62" fmla="*/ 1676400 h 3694853"/>
                  <a:gd name="connsiteX63" fmla="*/ 2160693 w 3557693"/>
                  <a:gd name="connsiteY63" fmla="*/ 1818640 h 3694853"/>
                  <a:gd name="connsiteX64" fmla="*/ 2089573 w 3557693"/>
                  <a:gd name="connsiteY64" fmla="*/ 1838960 h 3694853"/>
                  <a:gd name="connsiteX65" fmla="*/ 2048933 w 3557693"/>
                  <a:gd name="connsiteY65" fmla="*/ 1686560 h 3694853"/>
                  <a:gd name="connsiteX66" fmla="*/ 1957493 w 3557693"/>
                  <a:gd name="connsiteY66" fmla="*/ 1351280 h 3694853"/>
                  <a:gd name="connsiteX67" fmla="*/ 1845733 w 3557693"/>
                  <a:gd name="connsiteY67" fmla="*/ 894080 h 3694853"/>
                  <a:gd name="connsiteX68" fmla="*/ 1805093 w 3557693"/>
                  <a:gd name="connsiteY68" fmla="*/ 436880 h 3694853"/>
                  <a:gd name="connsiteX69" fmla="*/ 1815253 w 3557693"/>
                  <a:gd name="connsiteY69" fmla="*/ 254000 h 3694853"/>
                  <a:gd name="connsiteX70" fmla="*/ 1774613 w 3557693"/>
                  <a:gd name="connsiteY70" fmla="*/ 213360 h 3694853"/>
                  <a:gd name="connsiteX71" fmla="*/ 1764453 w 3557693"/>
                  <a:gd name="connsiteY71" fmla="*/ 365760 h 3694853"/>
                  <a:gd name="connsiteX72" fmla="*/ 1764453 w 3557693"/>
                  <a:gd name="connsiteY72" fmla="*/ 558800 h 3694853"/>
                  <a:gd name="connsiteX73" fmla="*/ 1774613 w 3557693"/>
                  <a:gd name="connsiteY73" fmla="*/ 670560 h 3694853"/>
                  <a:gd name="connsiteX74" fmla="*/ 1733973 w 3557693"/>
                  <a:gd name="connsiteY74" fmla="*/ 609600 h 3694853"/>
                  <a:gd name="connsiteX75" fmla="*/ 1622213 w 3557693"/>
                  <a:gd name="connsiteY75" fmla="*/ 406400 h 3694853"/>
                  <a:gd name="connsiteX76" fmla="*/ 1571413 w 3557693"/>
                  <a:gd name="connsiteY76" fmla="*/ 142240 h 3694853"/>
                  <a:gd name="connsiteX77" fmla="*/ 1540933 w 3557693"/>
                  <a:gd name="connsiteY77" fmla="*/ 60960 h 3694853"/>
                  <a:gd name="connsiteX78" fmla="*/ 1520613 w 3557693"/>
                  <a:gd name="connsiteY78" fmla="*/ 121920 h 3694853"/>
                  <a:gd name="connsiteX79" fmla="*/ 1551093 w 3557693"/>
                  <a:gd name="connsiteY79" fmla="*/ 365760 h 3694853"/>
                  <a:gd name="connsiteX80" fmla="*/ 1571413 w 3557693"/>
                  <a:gd name="connsiteY80" fmla="*/ 426720 h 3694853"/>
                  <a:gd name="connsiteX81" fmla="*/ 1540933 w 3557693"/>
                  <a:gd name="connsiteY81" fmla="*/ 416560 h 3694853"/>
                  <a:gd name="connsiteX82" fmla="*/ 1439333 w 3557693"/>
                  <a:gd name="connsiteY82" fmla="*/ 335280 h 3694853"/>
                  <a:gd name="connsiteX83" fmla="*/ 1327573 w 3557693"/>
                  <a:gd name="connsiteY83" fmla="*/ 274320 h 3694853"/>
                  <a:gd name="connsiteX84" fmla="*/ 1317413 w 3557693"/>
                  <a:gd name="connsiteY84" fmla="*/ 304800 h 3694853"/>
                  <a:gd name="connsiteX85" fmla="*/ 1429173 w 3557693"/>
                  <a:gd name="connsiteY85" fmla="*/ 396240 h 3694853"/>
                  <a:gd name="connsiteX86" fmla="*/ 1571413 w 3557693"/>
                  <a:gd name="connsiteY86" fmla="*/ 477520 h 3694853"/>
                  <a:gd name="connsiteX87" fmla="*/ 1601893 w 3557693"/>
                  <a:gd name="connsiteY87" fmla="*/ 497840 h 3694853"/>
                  <a:gd name="connsiteX88" fmla="*/ 1683173 w 3557693"/>
                  <a:gd name="connsiteY88" fmla="*/ 629920 h 3694853"/>
                  <a:gd name="connsiteX89" fmla="*/ 1764453 w 3557693"/>
                  <a:gd name="connsiteY89" fmla="*/ 731520 h 3694853"/>
                  <a:gd name="connsiteX90" fmla="*/ 1784773 w 3557693"/>
                  <a:gd name="connsiteY90" fmla="*/ 843280 h 3694853"/>
                  <a:gd name="connsiteX91" fmla="*/ 1815253 w 3557693"/>
                  <a:gd name="connsiteY91" fmla="*/ 1036320 h 3694853"/>
                  <a:gd name="connsiteX92" fmla="*/ 1876213 w 3557693"/>
                  <a:gd name="connsiteY92" fmla="*/ 1310640 h 3694853"/>
                  <a:gd name="connsiteX93" fmla="*/ 1855893 w 3557693"/>
                  <a:gd name="connsiteY93" fmla="*/ 1310640 h 3694853"/>
                  <a:gd name="connsiteX94" fmla="*/ 1591733 w 3557693"/>
                  <a:gd name="connsiteY94" fmla="*/ 1137920 h 3694853"/>
                  <a:gd name="connsiteX95" fmla="*/ 1408853 w 3557693"/>
                  <a:gd name="connsiteY95" fmla="*/ 914400 h 3694853"/>
                  <a:gd name="connsiteX96" fmla="*/ 1327573 w 3557693"/>
                  <a:gd name="connsiteY96" fmla="*/ 782320 h 3694853"/>
                  <a:gd name="connsiteX97" fmla="*/ 1307253 w 3557693"/>
                  <a:gd name="connsiteY97" fmla="*/ 619760 h 3694853"/>
                  <a:gd name="connsiteX98" fmla="*/ 1286933 w 3557693"/>
                  <a:gd name="connsiteY98" fmla="*/ 589280 h 3694853"/>
                  <a:gd name="connsiteX99" fmla="*/ 1256453 w 3557693"/>
                  <a:gd name="connsiteY99" fmla="*/ 670560 h 3694853"/>
                  <a:gd name="connsiteX100" fmla="*/ 1266613 w 3557693"/>
                  <a:gd name="connsiteY100" fmla="*/ 772160 h 3694853"/>
                  <a:gd name="connsiteX101" fmla="*/ 1185333 w 3557693"/>
                  <a:gd name="connsiteY101" fmla="*/ 690880 h 3694853"/>
                  <a:gd name="connsiteX102" fmla="*/ 1012613 w 3557693"/>
                  <a:gd name="connsiteY102" fmla="*/ 508000 h 3694853"/>
                  <a:gd name="connsiteX103" fmla="*/ 941493 w 3557693"/>
                  <a:gd name="connsiteY103" fmla="*/ 375920 h 3694853"/>
                  <a:gd name="connsiteX104" fmla="*/ 890693 w 3557693"/>
                  <a:gd name="connsiteY104" fmla="*/ 294640 h 3694853"/>
                  <a:gd name="connsiteX105" fmla="*/ 860213 w 3557693"/>
                  <a:gd name="connsiteY105" fmla="*/ 294640 h 3694853"/>
                  <a:gd name="connsiteX106" fmla="*/ 880533 w 3557693"/>
                  <a:gd name="connsiteY106" fmla="*/ 365760 h 3694853"/>
                  <a:gd name="connsiteX107" fmla="*/ 982133 w 3557693"/>
                  <a:gd name="connsiteY107" fmla="*/ 548640 h 3694853"/>
                  <a:gd name="connsiteX108" fmla="*/ 1083733 w 3557693"/>
                  <a:gd name="connsiteY108" fmla="*/ 650240 h 3694853"/>
                  <a:gd name="connsiteX109" fmla="*/ 1012613 w 3557693"/>
                  <a:gd name="connsiteY109" fmla="*/ 650240 h 3694853"/>
                  <a:gd name="connsiteX110" fmla="*/ 850053 w 3557693"/>
                  <a:gd name="connsiteY110" fmla="*/ 579120 h 3694853"/>
                  <a:gd name="connsiteX111" fmla="*/ 829733 w 3557693"/>
                  <a:gd name="connsiteY111" fmla="*/ 599440 h 3694853"/>
                  <a:gd name="connsiteX112" fmla="*/ 921173 w 3557693"/>
                  <a:gd name="connsiteY112" fmla="*/ 650240 h 3694853"/>
                  <a:gd name="connsiteX113" fmla="*/ 1073573 w 3557693"/>
                  <a:gd name="connsiteY113" fmla="*/ 711200 h 3694853"/>
                  <a:gd name="connsiteX114" fmla="*/ 1124373 w 3557693"/>
                  <a:gd name="connsiteY114" fmla="*/ 721360 h 3694853"/>
                  <a:gd name="connsiteX115" fmla="*/ 1246293 w 3557693"/>
                  <a:gd name="connsiteY115" fmla="*/ 822960 h 3694853"/>
                  <a:gd name="connsiteX116" fmla="*/ 1286933 w 3557693"/>
                  <a:gd name="connsiteY116" fmla="*/ 853440 h 3694853"/>
                  <a:gd name="connsiteX117" fmla="*/ 1398693 w 3557693"/>
                  <a:gd name="connsiteY117" fmla="*/ 985520 h 3694853"/>
                  <a:gd name="connsiteX118" fmla="*/ 1500293 w 3557693"/>
                  <a:gd name="connsiteY118" fmla="*/ 1117600 h 3694853"/>
                  <a:gd name="connsiteX119" fmla="*/ 1683173 w 3557693"/>
                  <a:gd name="connsiteY119" fmla="*/ 1290320 h 3694853"/>
                  <a:gd name="connsiteX120" fmla="*/ 1845733 w 3557693"/>
                  <a:gd name="connsiteY120" fmla="*/ 1422400 h 3694853"/>
                  <a:gd name="connsiteX121" fmla="*/ 1866053 w 3557693"/>
                  <a:gd name="connsiteY121" fmla="*/ 1473200 h 3694853"/>
                  <a:gd name="connsiteX122" fmla="*/ 1886373 w 3557693"/>
                  <a:gd name="connsiteY122" fmla="*/ 1625600 h 3694853"/>
                  <a:gd name="connsiteX123" fmla="*/ 1896533 w 3557693"/>
                  <a:gd name="connsiteY123" fmla="*/ 1717040 h 3694853"/>
                  <a:gd name="connsiteX124" fmla="*/ 1886373 w 3557693"/>
                  <a:gd name="connsiteY124" fmla="*/ 1879600 h 3694853"/>
                  <a:gd name="connsiteX125" fmla="*/ 1774613 w 3557693"/>
                  <a:gd name="connsiteY125" fmla="*/ 1828800 h 3694853"/>
                  <a:gd name="connsiteX126" fmla="*/ 1500293 w 3557693"/>
                  <a:gd name="connsiteY126" fmla="*/ 1778000 h 3694853"/>
                  <a:gd name="connsiteX127" fmla="*/ 1256453 w 3557693"/>
                  <a:gd name="connsiteY127" fmla="*/ 1706880 h 3694853"/>
                  <a:gd name="connsiteX128" fmla="*/ 900853 w 3557693"/>
                  <a:gd name="connsiteY128" fmla="*/ 1574800 h 3694853"/>
                  <a:gd name="connsiteX129" fmla="*/ 667173 w 3557693"/>
                  <a:gd name="connsiteY129" fmla="*/ 1341120 h 3694853"/>
                  <a:gd name="connsiteX130" fmla="*/ 514773 w 3557693"/>
                  <a:gd name="connsiteY130" fmla="*/ 1137920 h 3694853"/>
                  <a:gd name="connsiteX131" fmla="*/ 423333 w 3557693"/>
                  <a:gd name="connsiteY131" fmla="*/ 1036320 h 3694853"/>
                  <a:gd name="connsiteX132" fmla="*/ 362373 w 3557693"/>
                  <a:gd name="connsiteY132" fmla="*/ 1046480 h 3694853"/>
                  <a:gd name="connsiteX133" fmla="*/ 443653 w 3557693"/>
                  <a:gd name="connsiteY133" fmla="*/ 1137920 h 3694853"/>
                  <a:gd name="connsiteX134" fmla="*/ 565573 w 3557693"/>
                  <a:gd name="connsiteY134" fmla="*/ 1320800 h 3694853"/>
                  <a:gd name="connsiteX135" fmla="*/ 626533 w 3557693"/>
                  <a:gd name="connsiteY135" fmla="*/ 1402080 h 3694853"/>
                  <a:gd name="connsiteX136" fmla="*/ 555413 w 3557693"/>
                  <a:gd name="connsiteY136" fmla="*/ 1391920 h 3694853"/>
                  <a:gd name="connsiteX137" fmla="*/ 382693 w 3557693"/>
                  <a:gd name="connsiteY137" fmla="*/ 1300480 h 3694853"/>
                  <a:gd name="connsiteX138" fmla="*/ 209973 w 3557693"/>
                  <a:gd name="connsiteY138" fmla="*/ 1178560 h 3694853"/>
                  <a:gd name="connsiteX139" fmla="*/ 47413 w 3557693"/>
                  <a:gd name="connsiteY139" fmla="*/ 1046480 h 3694853"/>
                  <a:gd name="connsiteX140" fmla="*/ 6773 w 3557693"/>
                  <a:gd name="connsiteY140" fmla="*/ 1056640 h 3694853"/>
                  <a:gd name="connsiteX141" fmla="*/ 88053 w 3557693"/>
                  <a:gd name="connsiteY141" fmla="*/ 1127760 h 3694853"/>
                  <a:gd name="connsiteX142" fmla="*/ 362373 w 3557693"/>
                  <a:gd name="connsiteY142" fmla="*/ 1351280 h 3694853"/>
                  <a:gd name="connsiteX143" fmla="*/ 606213 w 3557693"/>
                  <a:gd name="connsiteY143" fmla="*/ 1463040 h 3694853"/>
                  <a:gd name="connsiteX144" fmla="*/ 707813 w 3557693"/>
                  <a:gd name="connsiteY144" fmla="*/ 1483360 h 3694853"/>
                  <a:gd name="connsiteX145" fmla="*/ 758613 w 3557693"/>
                  <a:gd name="connsiteY145" fmla="*/ 1544320 h 3694853"/>
                  <a:gd name="connsiteX146" fmla="*/ 819573 w 3557693"/>
                  <a:gd name="connsiteY146" fmla="*/ 1595120 h 3694853"/>
                  <a:gd name="connsiteX147" fmla="*/ 911013 w 3557693"/>
                  <a:gd name="connsiteY147" fmla="*/ 1645920 h 3694853"/>
                  <a:gd name="connsiteX148" fmla="*/ 1236133 w 3557693"/>
                  <a:gd name="connsiteY148" fmla="*/ 1767840 h 3694853"/>
                  <a:gd name="connsiteX149" fmla="*/ 1540933 w 3557693"/>
                  <a:gd name="connsiteY149" fmla="*/ 1879600 h 3694853"/>
                  <a:gd name="connsiteX150" fmla="*/ 1652693 w 3557693"/>
                  <a:gd name="connsiteY150" fmla="*/ 1950720 h 3694853"/>
                  <a:gd name="connsiteX151" fmla="*/ 1469813 w 3557693"/>
                  <a:gd name="connsiteY151" fmla="*/ 1920240 h 3694853"/>
                  <a:gd name="connsiteX152" fmla="*/ 1286933 w 3557693"/>
                  <a:gd name="connsiteY152" fmla="*/ 1920240 h 3694853"/>
                  <a:gd name="connsiteX153" fmla="*/ 1053253 w 3557693"/>
                  <a:gd name="connsiteY153" fmla="*/ 1899920 h 3694853"/>
                  <a:gd name="connsiteX154" fmla="*/ 809413 w 3557693"/>
                  <a:gd name="connsiteY154" fmla="*/ 1828800 h 3694853"/>
                  <a:gd name="connsiteX155" fmla="*/ 545253 w 3557693"/>
                  <a:gd name="connsiteY155" fmla="*/ 1737360 h 3694853"/>
                  <a:gd name="connsiteX156" fmla="*/ 514773 w 3557693"/>
                  <a:gd name="connsiteY156" fmla="*/ 1727200 h 3694853"/>
                  <a:gd name="connsiteX157" fmla="*/ 382693 w 3557693"/>
                  <a:gd name="connsiteY157" fmla="*/ 1635760 h 3694853"/>
                  <a:gd name="connsiteX158" fmla="*/ 342053 w 3557693"/>
                  <a:gd name="connsiteY158" fmla="*/ 1645920 h 3694853"/>
                  <a:gd name="connsiteX159" fmla="*/ 474133 w 3557693"/>
                  <a:gd name="connsiteY159" fmla="*/ 1767840 h 3694853"/>
                  <a:gd name="connsiteX160" fmla="*/ 728133 w 3557693"/>
                  <a:gd name="connsiteY160" fmla="*/ 1849120 h 3694853"/>
                  <a:gd name="connsiteX161" fmla="*/ 606213 w 3557693"/>
                  <a:gd name="connsiteY161" fmla="*/ 1849120 h 3694853"/>
                  <a:gd name="connsiteX162" fmla="*/ 474133 w 3557693"/>
                  <a:gd name="connsiteY162" fmla="*/ 1838960 h 3694853"/>
                  <a:gd name="connsiteX163" fmla="*/ 474133 w 3557693"/>
                  <a:gd name="connsiteY163" fmla="*/ 1889760 h 3694853"/>
                  <a:gd name="connsiteX164" fmla="*/ 585893 w 3557693"/>
                  <a:gd name="connsiteY164" fmla="*/ 1889760 h 3694853"/>
                  <a:gd name="connsiteX165" fmla="*/ 789093 w 3557693"/>
                  <a:gd name="connsiteY165" fmla="*/ 1889760 h 3694853"/>
                  <a:gd name="connsiteX166" fmla="*/ 992293 w 3557693"/>
                  <a:gd name="connsiteY166" fmla="*/ 1930400 h 3694853"/>
                  <a:gd name="connsiteX167" fmla="*/ 1266613 w 3557693"/>
                  <a:gd name="connsiteY167" fmla="*/ 1950720 h 3694853"/>
                  <a:gd name="connsiteX168" fmla="*/ 1583845 w 3557693"/>
                  <a:gd name="connsiteY168" fmla="*/ 1992993 h 3694853"/>
                  <a:gd name="connsiteX169" fmla="*/ 1744133 w 3557693"/>
                  <a:gd name="connsiteY169" fmla="*/ 2123440 h 3694853"/>
                  <a:gd name="connsiteX170" fmla="*/ 1794933 w 3557693"/>
                  <a:gd name="connsiteY170" fmla="*/ 2255520 h 3694853"/>
                  <a:gd name="connsiteX171" fmla="*/ 1805093 w 3557693"/>
                  <a:gd name="connsiteY171" fmla="*/ 2499360 h 3694853"/>
                  <a:gd name="connsiteX172" fmla="*/ 1784773 w 3557693"/>
                  <a:gd name="connsiteY172" fmla="*/ 2753360 h 3694853"/>
                  <a:gd name="connsiteX173" fmla="*/ 1733973 w 3557693"/>
                  <a:gd name="connsiteY173" fmla="*/ 3048000 h 3694853"/>
                  <a:gd name="connsiteX174" fmla="*/ 1683173 w 3557693"/>
                  <a:gd name="connsiteY174" fmla="*/ 3342640 h 3694853"/>
                  <a:gd name="connsiteX175" fmla="*/ 1632373 w 3557693"/>
                  <a:gd name="connsiteY175" fmla="*/ 3586480 h 3694853"/>
                  <a:gd name="connsiteX176" fmla="*/ 1825413 w 3557693"/>
                  <a:gd name="connsiteY176" fmla="*/ 3667760 h 3694853"/>
                  <a:gd name="connsiteX177" fmla="*/ 2120053 w 3557693"/>
                  <a:gd name="connsiteY177" fmla="*/ 3677920 h 3694853"/>
                  <a:gd name="connsiteX178" fmla="*/ 2191173 w 3557693"/>
                  <a:gd name="connsiteY178" fmla="*/ 3627120 h 3694853"/>
                  <a:gd name="connsiteX179" fmla="*/ 2181013 w 3557693"/>
                  <a:gd name="connsiteY179" fmla="*/ 3271520 h 3694853"/>
                  <a:gd name="connsiteX180" fmla="*/ 2159909 w 3557693"/>
                  <a:gd name="connsiteY180" fmla="*/ 2353033 h 3694853"/>
                  <a:gd name="connsiteX0" fmla="*/ 2159909 w 3557693"/>
                  <a:gd name="connsiteY0" fmla="*/ 2353033 h 3694853"/>
                  <a:gd name="connsiteX1" fmla="*/ 2303925 w 3557693"/>
                  <a:gd name="connsiteY1" fmla="*/ 2065001 h 3694853"/>
                  <a:gd name="connsiteX2" fmla="*/ 2628053 w 3557693"/>
                  <a:gd name="connsiteY2" fmla="*/ 1838960 h 3694853"/>
                  <a:gd name="connsiteX3" fmla="*/ 3014133 w 3557693"/>
                  <a:gd name="connsiteY3" fmla="*/ 1615440 h 3694853"/>
                  <a:gd name="connsiteX4" fmla="*/ 3288453 w 3557693"/>
                  <a:gd name="connsiteY4" fmla="*/ 1503680 h 3694853"/>
                  <a:gd name="connsiteX5" fmla="*/ 3471333 w 3557693"/>
                  <a:gd name="connsiteY5" fmla="*/ 1391920 h 3694853"/>
                  <a:gd name="connsiteX6" fmla="*/ 3552613 w 3557693"/>
                  <a:gd name="connsiteY6" fmla="*/ 1280160 h 3694853"/>
                  <a:gd name="connsiteX7" fmla="*/ 3501813 w 3557693"/>
                  <a:gd name="connsiteY7" fmla="*/ 1270000 h 3694853"/>
                  <a:gd name="connsiteX8" fmla="*/ 3430693 w 3557693"/>
                  <a:gd name="connsiteY8" fmla="*/ 1371600 h 3694853"/>
                  <a:gd name="connsiteX9" fmla="*/ 3237653 w 3557693"/>
                  <a:gd name="connsiteY9" fmla="*/ 1473200 h 3694853"/>
                  <a:gd name="connsiteX10" fmla="*/ 2922693 w 3557693"/>
                  <a:gd name="connsiteY10" fmla="*/ 1605280 h 3694853"/>
                  <a:gd name="connsiteX11" fmla="*/ 2892213 w 3557693"/>
                  <a:gd name="connsiteY11" fmla="*/ 1595120 h 3694853"/>
                  <a:gd name="connsiteX12" fmla="*/ 2922693 w 3557693"/>
                  <a:gd name="connsiteY12" fmla="*/ 1483360 h 3694853"/>
                  <a:gd name="connsiteX13" fmla="*/ 2983653 w 3557693"/>
                  <a:gd name="connsiteY13" fmla="*/ 1320800 h 3694853"/>
                  <a:gd name="connsiteX14" fmla="*/ 2983653 w 3557693"/>
                  <a:gd name="connsiteY14" fmla="*/ 1270000 h 3694853"/>
                  <a:gd name="connsiteX15" fmla="*/ 2932853 w 3557693"/>
                  <a:gd name="connsiteY15" fmla="*/ 1280160 h 3694853"/>
                  <a:gd name="connsiteX16" fmla="*/ 2902373 w 3557693"/>
                  <a:gd name="connsiteY16" fmla="*/ 1361440 h 3694853"/>
                  <a:gd name="connsiteX17" fmla="*/ 2821093 w 3557693"/>
                  <a:gd name="connsiteY17" fmla="*/ 1584960 h 3694853"/>
                  <a:gd name="connsiteX18" fmla="*/ 2790613 w 3557693"/>
                  <a:gd name="connsiteY18" fmla="*/ 1666240 h 3694853"/>
                  <a:gd name="connsiteX19" fmla="*/ 2668693 w 3557693"/>
                  <a:gd name="connsiteY19" fmla="*/ 1737360 h 3694853"/>
                  <a:gd name="connsiteX20" fmla="*/ 2374053 w 3557693"/>
                  <a:gd name="connsiteY20" fmla="*/ 1899920 h 3694853"/>
                  <a:gd name="connsiteX21" fmla="*/ 2231813 w 3557693"/>
                  <a:gd name="connsiteY21" fmla="*/ 2011680 h 3694853"/>
                  <a:gd name="connsiteX22" fmla="*/ 2313093 w 3557693"/>
                  <a:gd name="connsiteY22" fmla="*/ 1666240 h 3694853"/>
                  <a:gd name="connsiteX23" fmla="*/ 2384213 w 3557693"/>
                  <a:gd name="connsiteY23" fmla="*/ 1280160 h 3694853"/>
                  <a:gd name="connsiteX24" fmla="*/ 2597573 w 3557693"/>
                  <a:gd name="connsiteY24" fmla="*/ 1056640 h 3694853"/>
                  <a:gd name="connsiteX25" fmla="*/ 2668693 w 3557693"/>
                  <a:gd name="connsiteY25" fmla="*/ 894080 h 3694853"/>
                  <a:gd name="connsiteX26" fmla="*/ 2628053 w 3557693"/>
                  <a:gd name="connsiteY26" fmla="*/ 894080 h 3694853"/>
                  <a:gd name="connsiteX27" fmla="*/ 2567093 w 3557693"/>
                  <a:gd name="connsiteY27" fmla="*/ 1026160 h 3694853"/>
                  <a:gd name="connsiteX28" fmla="*/ 2414693 w 3557693"/>
                  <a:gd name="connsiteY28" fmla="*/ 1148080 h 3694853"/>
                  <a:gd name="connsiteX29" fmla="*/ 2465493 w 3557693"/>
                  <a:gd name="connsiteY29" fmla="*/ 975360 h 3694853"/>
                  <a:gd name="connsiteX30" fmla="*/ 2546773 w 3557693"/>
                  <a:gd name="connsiteY30" fmla="*/ 680720 h 3694853"/>
                  <a:gd name="connsiteX31" fmla="*/ 2648373 w 3557693"/>
                  <a:gd name="connsiteY31" fmla="*/ 589280 h 3694853"/>
                  <a:gd name="connsiteX32" fmla="*/ 2729653 w 3557693"/>
                  <a:gd name="connsiteY32" fmla="*/ 497840 h 3694853"/>
                  <a:gd name="connsiteX33" fmla="*/ 2739813 w 3557693"/>
                  <a:gd name="connsiteY33" fmla="*/ 447040 h 3694853"/>
                  <a:gd name="connsiteX34" fmla="*/ 2699173 w 3557693"/>
                  <a:gd name="connsiteY34" fmla="*/ 467360 h 3694853"/>
                  <a:gd name="connsiteX35" fmla="*/ 2628053 w 3557693"/>
                  <a:gd name="connsiteY35" fmla="*/ 548640 h 3694853"/>
                  <a:gd name="connsiteX36" fmla="*/ 2567093 w 3557693"/>
                  <a:gd name="connsiteY36" fmla="*/ 579120 h 3694853"/>
                  <a:gd name="connsiteX37" fmla="*/ 2678853 w 3557693"/>
                  <a:gd name="connsiteY37" fmla="*/ 274320 h 3694853"/>
                  <a:gd name="connsiteX38" fmla="*/ 2729653 w 3557693"/>
                  <a:gd name="connsiteY38" fmla="*/ 40640 h 3694853"/>
                  <a:gd name="connsiteX39" fmla="*/ 2689013 w 3557693"/>
                  <a:gd name="connsiteY39" fmla="*/ 30480 h 3694853"/>
                  <a:gd name="connsiteX40" fmla="*/ 2668693 w 3557693"/>
                  <a:gd name="connsiteY40" fmla="*/ 142240 h 3694853"/>
                  <a:gd name="connsiteX41" fmla="*/ 2617893 w 3557693"/>
                  <a:gd name="connsiteY41" fmla="*/ 314960 h 3694853"/>
                  <a:gd name="connsiteX42" fmla="*/ 2597573 w 3557693"/>
                  <a:gd name="connsiteY42" fmla="*/ 314960 h 3694853"/>
                  <a:gd name="connsiteX43" fmla="*/ 2556933 w 3557693"/>
                  <a:gd name="connsiteY43" fmla="*/ 172720 h 3694853"/>
                  <a:gd name="connsiteX44" fmla="*/ 2526453 w 3557693"/>
                  <a:gd name="connsiteY44" fmla="*/ 81280 h 3694853"/>
                  <a:gd name="connsiteX45" fmla="*/ 2495973 w 3557693"/>
                  <a:gd name="connsiteY45" fmla="*/ 111760 h 3694853"/>
                  <a:gd name="connsiteX46" fmla="*/ 2516293 w 3557693"/>
                  <a:gd name="connsiteY46" fmla="*/ 172720 h 3694853"/>
                  <a:gd name="connsiteX47" fmla="*/ 2546773 w 3557693"/>
                  <a:gd name="connsiteY47" fmla="*/ 284480 h 3694853"/>
                  <a:gd name="connsiteX48" fmla="*/ 2567093 w 3557693"/>
                  <a:gd name="connsiteY48" fmla="*/ 375920 h 3694853"/>
                  <a:gd name="connsiteX49" fmla="*/ 2577253 w 3557693"/>
                  <a:gd name="connsiteY49" fmla="*/ 406400 h 3694853"/>
                  <a:gd name="connsiteX50" fmla="*/ 2495973 w 3557693"/>
                  <a:gd name="connsiteY50" fmla="*/ 640080 h 3694853"/>
                  <a:gd name="connsiteX51" fmla="*/ 2424853 w 3557693"/>
                  <a:gd name="connsiteY51" fmla="*/ 894080 h 3694853"/>
                  <a:gd name="connsiteX52" fmla="*/ 2363893 w 3557693"/>
                  <a:gd name="connsiteY52" fmla="*/ 863600 h 3694853"/>
                  <a:gd name="connsiteX53" fmla="*/ 2262293 w 3557693"/>
                  <a:gd name="connsiteY53" fmla="*/ 690880 h 3694853"/>
                  <a:gd name="connsiteX54" fmla="*/ 2221653 w 3557693"/>
                  <a:gd name="connsiteY54" fmla="*/ 609600 h 3694853"/>
                  <a:gd name="connsiteX55" fmla="*/ 2201333 w 3557693"/>
                  <a:gd name="connsiteY55" fmla="*/ 640080 h 3694853"/>
                  <a:gd name="connsiteX56" fmla="*/ 2241973 w 3557693"/>
                  <a:gd name="connsiteY56" fmla="*/ 741680 h 3694853"/>
                  <a:gd name="connsiteX57" fmla="*/ 2302933 w 3557693"/>
                  <a:gd name="connsiteY57" fmla="*/ 853440 h 3694853"/>
                  <a:gd name="connsiteX58" fmla="*/ 2353733 w 3557693"/>
                  <a:gd name="connsiteY58" fmla="*/ 934720 h 3694853"/>
                  <a:gd name="connsiteX59" fmla="*/ 2384213 w 3557693"/>
                  <a:gd name="connsiteY59" fmla="*/ 965200 h 3694853"/>
                  <a:gd name="connsiteX60" fmla="*/ 2363893 w 3557693"/>
                  <a:gd name="connsiteY60" fmla="*/ 1076960 h 3694853"/>
                  <a:gd name="connsiteX61" fmla="*/ 2262293 w 3557693"/>
                  <a:gd name="connsiteY61" fmla="*/ 1422400 h 3694853"/>
                  <a:gd name="connsiteX62" fmla="*/ 2211493 w 3557693"/>
                  <a:gd name="connsiteY62" fmla="*/ 1676400 h 3694853"/>
                  <a:gd name="connsiteX63" fmla="*/ 2160693 w 3557693"/>
                  <a:gd name="connsiteY63" fmla="*/ 1818640 h 3694853"/>
                  <a:gd name="connsiteX64" fmla="*/ 2089573 w 3557693"/>
                  <a:gd name="connsiteY64" fmla="*/ 1838960 h 3694853"/>
                  <a:gd name="connsiteX65" fmla="*/ 2048933 w 3557693"/>
                  <a:gd name="connsiteY65" fmla="*/ 1686560 h 3694853"/>
                  <a:gd name="connsiteX66" fmla="*/ 1957493 w 3557693"/>
                  <a:gd name="connsiteY66" fmla="*/ 1351280 h 3694853"/>
                  <a:gd name="connsiteX67" fmla="*/ 1845733 w 3557693"/>
                  <a:gd name="connsiteY67" fmla="*/ 894080 h 3694853"/>
                  <a:gd name="connsiteX68" fmla="*/ 1805093 w 3557693"/>
                  <a:gd name="connsiteY68" fmla="*/ 436880 h 3694853"/>
                  <a:gd name="connsiteX69" fmla="*/ 1815253 w 3557693"/>
                  <a:gd name="connsiteY69" fmla="*/ 254000 h 3694853"/>
                  <a:gd name="connsiteX70" fmla="*/ 1774613 w 3557693"/>
                  <a:gd name="connsiteY70" fmla="*/ 213360 h 3694853"/>
                  <a:gd name="connsiteX71" fmla="*/ 1764453 w 3557693"/>
                  <a:gd name="connsiteY71" fmla="*/ 365760 h 3694853"/>
                  <a:gd name="connsiteX72" fmla="*/ 1764453 w 3557693"/>
                  <a:gd name="connsiteY72" fmla="*/ 558800 h 3694853"/>
                  <a:gd name="connsiteX73" fmla="*/ 1774613 w 3557693"/>
                  <a:gd name="connsiteY73" fmla="*/ 670560 h 3694853"/>
                  <a:gd name="connsiteX74" fmla="*/ 1733973 w 3557693"/>
                  <a:gd name="connsiteY74" fmla="*/ 609600 h 3694853"/>
                  <a:gd name="connsiteX75" fmla="*/ 1622213 w 3557693"/>
                  <a:gd name="connsiteY75" fmla="*/ 406400 h 3694853"/>
                  <a:gd name="connsiteX76" fmla="*/ 1571413 w 3557693"/>
                  <a:gd name="connsiteY76" fmla="*/ 142240 h 3694853"/>
                  <a:gd name="connsiteX77" fmla="*/ 1540933 w 3557693"/>
                  <a:gd name="connsiteY77" fmla="*/ 60960 h 3694853"/>
                  <a:gd name="connsiteX78" fmla="*/ 1520613 w 3557693"/>
                  <a:gd name="connsiteY78" fmla="*/ 121920 h 3694853"/>
                  <a:gd name="connsiteX79" fmla="*/ 1551093 w 3557693"/>
                  <a:gd name="connsiteY79" fmla="*/ 365760 h 3694853"/>
                  <a:gd name="connsiteX80" fmla="*/ 1571413 w 3557693"/>
                  <a:gd name="connsiteY80" fmla="*/ 426720 h 3694853"/>
                  <a:gd name="connsiteX81" fmla="*/ 1540933 w 3557693"/>
                  <a:gd name="connsiteY81" fmla="*/ 416560 h 3694853"/>
                  <a:gd name="connsiteX82" fmla="*/ 1439333 w 3557693"/>
                  <a:gd name="connsiteY82" fmla="*/ 335280 h 3694853"/>
                  <a:gd name="connsiteX83" fmla="*/ 1327573 w 3557693"/>
                  <a:gd name="connsiteY83" fmla="*/ 274320 h 3694853"/>
                  <a:gd name="connsiteX84" fmla="*/ 1317413 w 3557693"/>
                  <a:gd name="connsiteY84" fmla="*/ 304800 h 3694853"/>
                  <a:gd name="connsiteX85" fmla="*/ 1429173 w 3557693"/>
                  <a:gd name="connsiteY85" fmla="*/ 396240 h 3694853"/>
                  <a:gd name="connsiteX86" fmla="*/ 1571413 w 3557693"/>
                  <a:gd name="connsiteY86" fmla="*/ 477520 h 3694853"/>
                  <a:gd name="connsiteX87" fmla="*/ 1601893 w 3557693"/>
                  <a:gd name="connsiteY87" fmla="*/ 497840 h 3694853"/>
                  <a:gd name="connsiteX88" fmla="*/ 1683173 w 3557693"/>
                  <a:gd name="connsiteY88" fmla="*/ 629920 h 3694853"/>
                  <a:gd name="connsiteX89" fmla="*/ 1764453 w 3557693"/>
                  <a:gd name="connsiteY89" fmla="*/ 731520 h 3694853"/>
                  <a:gd name="connsiteX90" fmla="*/ 1784773 w 3557693"/>
                  <a:gd name="connsiteY90" fmla="*/ 843280 h 3694853"/>
                  <a:gd name="connsiteX91" fmla="*/ 1815253 w 3557693"/>
                  <a:gd name="connsiteY91" fmla="*/ 1036320 h 3694853"/>
                  <a:gd name="connsiteX92" fmla="*/ 1876213 w 3557693"/>
                  <a:gd name="connsiteY92" fmla="*/ 1310640 h 3694853"/>
                  <a:gd name="connsiteX93" fmla="*/ 1855893 w 3557693"/>
                  <a:gd name="connsiteY93" fmla="*/ 1310640 h 3694853"/>
                  <a:gd name="connsiteX94" fmla="*/ 1591733 w 3557693"/>
                  <a:gd name="connsiteY94" fmla="*/ 1137920 h 3694853"/>
                  <a:gd name="connsiteX95" fmla="*/ 1408853 w 3557693"/>
                  <a:gd name="connsiteY95" fmla="*/ 914400 h 3694853"/>
                  <a:gd name="connsiteX96" fmla="*/ 1327573 w 3557693"/>
                  <a:gd name="connsiteY96" fmla="*/ 782320 h 3694853"/>
                  <a:gd name="connsiteX97" fmla="*/ 1307253 w 3557693"/>
                  <a:gd name="connsiteY97" fmla="*/ 619760 h 3694853"/>
                  <a:gd name="connsiteX98" fmla="*/ 1286933 w 3557693"/>
                  <a:gd name="connsiteY98" fmla="*/ 589280 h 3694853"/>
                  <a:gd name="connsiteX99" fmla="*/ 1256453 w 3557693"/>
                  <a:gd name="connsiteY99" fmla="*/ 670560 h 3694853"/>
                  <a:gd name="connsiteX100" fmla="*/ 1266613 w 3557693"/>
                  <a:gd name="connsiteY100" fmla="*/ 772160 h 3694853"/>
                  <a:gd name="connsiteX101" fmla="*/ 1185333 w 3557693"/>
                  <a:gd name="connsiteY101" fmla="*/ 690880 h 3694853"/>
                  <a:gd name="connsiteX102" fmla="*/ 1012613 w 3557693"/>
                  <a:gd name="connsiteY102" fmla="*/ 508000 h 3694853"/>
                  <a:gd name="connsiteX103" fmla="*/ 941493 w 3557693"/>
                  <a:gd name="connsiteY103" fmla="*/ 375920 h 3694853"/>
                  <a:gd name="connsiteX104" fmla="*/ 890693 w 3557693"/>
                  <a:gd name="connsiteY104" fmla="*/ 294640 h 3694853"/>
                  <a:gd name="connsiteX105" fmla="*/ 860213 w 3557693"/>
                  <a:gd name="connsiteY105" fmla="*/ 294640 h 3694853"/>
                  <a:gd name="connsiteX106" fmla="*/ 880533 w 3557693"/>
                  <a:gd name="connsiteY106" fmla="*/ 365760 h 3694853"/>
                  <a:gd name="connsiteX107" fmla="*/ 982133 w 3557693"/>
                  <a:gd name="connsiteY107" fmla="*/ 548640 h 3694853"/>
                  <a:gd name="connsiteX108" fmla="*/ 1083733 w 3557693"/>
                  <a:gd name="connsiteY108" fmla="*/ 650240 h 3694853"/>
                  <a:gd name="connsiteX109" fmla="*/ 1012613 w 3557693"/>
                  <a:gd name="connsiteY109" fmla="*/ 650240 h 3694853"/>
                  <a:gd name="connsiteX110" fmla="*/ 850053 w 3557693"/>
                  <a:gd name="connsiteY110" fmla="*/ 579120 h 3694853"/>
                  <a:gd name="connsiteX111" fmla="*/ 829733 w 3557693"/>
                  <a:gd name="connsiteY111" fmla="*/ 599440 h 3694853"/>
                  <a:gd name="connsiteX112" fmla="*/ 921173 w 3557693"/>
                  <a:gd name="connsiteY112" fmla="*/ 650240 h 3694853"/>
                  <a:gd name="connsiteX113" fmla="*/ 1073573 w 3557693"/>
                  <a:gd name="connsiteY113" fmla="*/ 711200 h 3694853"/>
                  <a:gd name="connsiteX114" fmla="*/ 1124373 w 3557693"/>
                  <a:gd name="connsiteY114" fmla="*/ 721360 h 3694853"/>
                  <a:gd name="connsiteX115" fmla="*/ 1246293 w 3557693"/>
                  <a:gd name="connsiteY115" fmla="*/ 822960 h 3694853"/>
                  <a:gd name="connsiteX116" fmla="*/ 1286933 w 3557693"/>
                  <a:gd name="connsiteY116" fmla="*/ 853440 h 3694853"/>
                  <a:gd name="connsiteX117" fmla="*/ 1398693 w 3557693"/>
                  <a:gd name="connsiteY117" fmla="*/ 985520 h 3694853"/>
                  <a:gd name="connsiteX118" fmla="*/ 1500293 w 3557693"/>
                  <a:gd name="connsiteY118" fmla="*/ 1117600 h 3694853"/>
                  <a:gd name="connsiteX119" fmla="*/ 1683173 w 3557693"/>
                  <a:gd name="connsiteY119" fmla="*/ 1290320 h 3694853"/>
                  <a:gd name="connsiteX120" fmla="*/ 1845733 w 3557693"/>
                  <a:gd name="connsiteY120" fmla="*/ 1422400 h 3694853"/>
                  <a:gd name="connsiteX121" fmla="*/ 1866053 w 3557693"/>
                  <a:gd name="connsiteY121" fmla="*/ 1473200 h 3694853"/>
                  <a:gd name="connsiteX122" fmla="*/ 1886373 w 3557693"/>
                  <a:gd name="connsiteY122" fmla="*/ 1625600 h 3694853"/>
                  <a:gd name="connsiteX123" fmla="*/ 1896533 w 3557693"/>
                  <a:gd name="connsiteY123" fmla="*/ 1717040 h 3694853"/>
                  <a:gd name="connsiteX124" fmla="*/ 1886373 w 3557693"/>
                  <a:gd name="connsiteY124" fmla="*/ 1879600 h 3694853"/>
                  <a:gd name="connsiteX125" fmla="*/ 1774613 w 3557693"/>
                  <a:gd name="connsiteY125" fmla="*/ 1828800 h 3694853"/>
                  <a:gd name="connsiteX126" fmla="*/ 1500293 w 3557693"/>
                  <a:gd name="connsiteY126" fmla="*/ 1778000 h 3694853"/>
                  <a:gd name="connsiteX127" fmla="*/ 1256453 w 3557693"/>
                  <a:gd name="connsiteY127" fmla="*/ 1706880 h 3694853"/>
                  <a:gd name="connsiteX128" fmla="*/ 900853 w 3557693"/>
                  <a:gd name="connsiteY128" fmla="*/ 1574800 h 3694853"/>
                  <a:gd name="connsiteX129" fmla="*/ 667173 w 3557693"/>
                  <a:gd name="connsiteY129" fmla="*/ 1341120 h 3694853"/>
                  <a:gd name="connsiteX130" fmla="*/ 514773 w 3557693"/>
                  <a:gd name="connsiteY130" fmla="*/ 1137920 h 3694853"/>
                  <a:gd name="connsiteX131" fmla="*/ 423333 w 3557693"/>
                  <a:gd name="connsiteY131" fmla="*/ 1036320 h 3694853"/>
                  <a:gd name="connsiteX132" fmla="*/ 362373 w 3557693"/>
                  <a:gd name="connsiteY132" fmla="*/ 1046480 h 3694853"/>
                  <a:gd name="connsiteX133" fmla="*/ 443653 w 3557693"/>
                  <a:gd name="connsiteY133" fmla="*/ 1137920 h 3694853"/>
                  <a:gd name="connsiteX134" fmla="*/ 565573 w 3557693"/>
                  <a:gd name="connsiteY134" fmla="*/ 1320800 h 3694853"/>
                  <a:gd name="connsiteX135" fmla="*/ 626533 w 3557693"/>
                  <a:gd name="connsiteY135" fmla="*/ 1402080 h 3694853"/>
                  <a:gd name="connsiteX136" fmla="*/ 555413 w 3557693"/>
                  <a:gd name="connsiteY136" fmla="*/ 1391920 h 3694853"/>
                  <a:gd name="connsiteX137" fmla="*/ 382693 w 3557693"/>
                  <a:gd name="connsiteY137" fmla="*/ 1300480 h 3694853"/>
                  <a:gd name="connsiteX138" fmla="*/ 209973 w 3557693"/>
                  <a:gd name="connsiteY138" fmla="*/ 1178560 h 3694853"/>
                  <a:gd name="connsiteX139" fmla="*/ 47413 w 3557693"/>
                  <a:gd name="connsiteY139" fmla="*/ 1046480 h 3694853"/>
                  <a:gd name="connsiteX140" fmla="*/ 6773 w 3557693"/>
                  <a:gd name="connsiteY140" fmla="*/ 1056640 h 3694853"/>
                  <a:gd name="connsiteX141" fmla="*/ 88053 w 3557693"/>
                  <a:gd name="connsiteY141" fmla="*/ 1127760 h 3694853"/>
                  <a:gd name="connsiteX142" fmla="*/ 362373 w 3557693"/>
                  <a:gd name="connsiteY142" fmla="*/ 1351280 h 3694853"/>
                  <a:gd name="connsiteX143" fmla="*/ 606213 w 3557693"/>
                  <a:gd name="connsiteY143" fmla="*/ 1463040 h 3694853"/>
                  <a:gd name="connsiteX144" fmla="*/ 707813 w 3557693"/>
                  <a:gd name="connsiteY144" fmla="*/ 1483360 h 3694853"/>
                  <a:gd name="connsiteX145" fmla="*/ 758613 w 3557693"/>
                  <a:gd name="connsiteY145" fmla="*/ 1544320 h 3694853"/>
                  <a:gd name="connsiteX146" fmla="*/ 819573 w 3557693"/>
                  <a:gd name="connsiteY146" fmla="*/ 1595120 h 3694853"/>
                  <a:gd name="connsiteX147" fmla="*/ 911013 w 3557693"/>
                  <a:gd name="connsiteY147" fmla="*/ 1645920 h 3694853"/>
                  <a:gd name="connsiteX148" fmla="*/ 1236133 w 3557693"/>
                  <a:gd name="connsiteY148" fmla="*/ 1767840 h 3694853"/>
                  <a:gd name="connsiteX149" fmla="*/ 1540933 w 3557693"/>
                  <a:gd name="connsiteY149" fmla="*/ 1879600 h 3694853"/>
                  <a:gd name="connsiteX150" fmla="*/ 1652693 w 3557693"/>
                  <a:gd name="connsiteY150" fmla="*/ 1950720 h 3694853"/>
                  <a:gd name="connsiteX151" fmla="*/ 1469813 w 3557693"/>
                  <a:gd name="connsiteY151" fmla="*/ 1920240 h 3694853"/>
                  <a:gd name="connsiteX152" fmla="*/ 1286933 w 3557693"/>
                  <a:gd name="connsiteY152" fmla="*/ 1920240 h 3694853"/>
                  <a:gd name="connsiteX153" fmla="*/ 1053253 w 3557693"/>
                  <a:gd name="connsiteY153" fmla="*/ 1899920 h 3694853"/>
                  <a:gd name="connsiteX154" fmla="*/ 809413 w 3557693"/>
                  <a:gd name="connsiteY154" fmla="*/ 1828800 h 3694853"/>
                  <a:gd name="connsiteX155" fmla="*/ 545253 w 3557693"/>
                  <a:gd name="connsiteY155" fmla="*/ 1737360 h 3694853"/>
                  <a:gd name="connsiteX156" fmla="*/ 514773 w 3557693"/>
                  <a:gd name="connsiteY156" fmla="*/ 1727200 h 3694853"/>
                  <a:gd name="connsiteX157" fmla="*/ 382693 w 3557693"/>
                  <a:gd name="connsiteY157" fmla="*/ 1635760 h 3694853"/>
                  <a:gd name="connsiteX158" fmla="*/ 342053 w 3557693"/>
                  <a:gd name="connsiteY158" fmla="*/ 1645920 h 3694853"/>
                  <a:gd name="connsiteX159" fmla="*/ 474133 w 3557693"/>
                  <a:gd name="connsiteY159" fmla="*/ 1767840 h 3694853"/>
                  <a:gd name="connsiteX160" fmla="*/ 728133 w 3557693"/>
                  <a:gd name="connsiteY160" fmla="*/ 1849120 h 3694853"/>
                  <a:gd name="connsiteX161" fmla="*/ 606213 w 3557693"/>
                  <a:gd name="connsiteY161" fmla="*/ 1849120 h 3694853"/>
                  <a:gd name="connsiteX162" fmla="*/ 474133 w 3557693"/>
                  <a:gd name="connsiteY162" fmla="*/ 1838960 h 3694853"/>
                  <a:gd name="connsiteX163" fmla="*/ 474133 w 3557693"/>
                  <a:gd name="connsiteY163" fmla="*/ 1889760 h 3694853"/>
                  <a:gd name="connsiteX164" fmla="*/ 585893 w 3557693"/>
                  <a:gd name="connsiteY164" fmla="*/ 1889760 h 3694853"/>
                  <a:gd name="connsiteX165" fmla="*/ 789093 w 3557693"/>
                  <a:gd name="connsiteY165" fmla="*/ 1889760 h 3694853"/>
                  <a:gd name="connsiteX166" fmla="*/ 992293 w 3557693"/>
                  <a:gd name="connsiteY166" fmla="*/ 1930400 h 3694853"/>
                  <a:gd name="connsiteX167" fmla="*/ 1266613 w 3557693"/>
                  <a:gd name="connsiteY167" fmla="*/ 1950720 h 3694853"/>
                  <a:gd name="connsiteX168" fmla="*/ 1583845 w 3557693"/>
                  <a:gd name="connsiteY168" fmla="*/ 1992993 h 3694853"/>
                  <a:gd name="connsiteX169" fmla="*/ 1744133 w 3557693"/>
                  <a:gd name="connsiteY169" fmla="*/ 2123440 h 3694853"/>
                  <a:gd name="connsiteX170" fmla="*/ 1794933 w 3557693"/>
                  <a:gd name="connsiteY170" fmla="*/ 2255520 h 3694853"/>
                  <a:gd name="connsiteX171" fmla="*/ 1805093 w 3557693"/>
                  <a:gd name="connsiteY171" fmla="*/ 2499360 h 3694853"/>
                  <a:gd name="connsiteX172" fmla="*/ 1784773 w 3557693"/>
                  <a:gd name="connsiteY172" fmla="*/ 2753360 h 3694853"/>
                  <a:gd name="connsiteX173" fmla="*/ 1733973 w 3557693"/>
                  <a:gd name="connsiteY173" fmla="*/ 3048000 h 3694853"/>
                  <a:gd name="connsiteX174" fmla="*/ 1683173 w 3557693"/>
                  <a:gd name="connsiteY174" fmla="*/ 3342640 h 3694853"/>
                  <a:gd name="connsiteX175" fmla="*/ 1632373 w 3557693"/>
                  <a:gd name="connsiteY175" fmla="*/ 3586480 h 3694853"/>
                  <a:gd name="connsiteX176" fmla="*/ 1825413 w 3557693"/>
                  <a:gd name="connsiteY176" fmla="*/ 3667760 h 3694853"/>
                  <a:gd name="connsiteX177" fmla="*/ 2120053 w 3557693"/>
                  <a:gd name="connsiteY177" fmla="*/ 3677920 h 3694853"/>
                  <a:gd name="connsiteX178" fmla="*/ 2191173 w 3557693"/>
                  <a:gd name="connsiteY178" fmla="*/ 3627120 h 3694853"/>
                  <a:gd name="connsiteX179" fmla="*/ 2181013 w 3557693"/>
                  <a:gd name="connsiteY179" fmla="*/ 3271520 h 3694853"/>
                  <a:gd name="connsiteX180" fmla="*/ 2159909 w 3557693"/>
                  <a:gd name="connsiteY180" fmla="*/ 2353033 h 3694853"/>
                  <a:gd name="connsiteX0" fmla="*/ 2159909 w 3557693"/>
                  <a:gd name="connsiteY0" fmla="*/ 2353033 h 3694853"/>
                  <a:gd name="connsiteX1" fmla="*/ 2303925 w 3557693"/>
                  <a:gd name="connsiteY1" fmla="*/ 2065001 h 3694853"/>
                  <a:gd name="connsiteX2" fmla="*/ 2628053 w 3557693"/>
                  <a:gd name="connsiteY2" fmla="*/ 1838960 h 3694853"/>
                  <a:gd name="connsiteX3" fmla="*/ 3014133 w 3557693"/>
                  <a:gd name="connsiteY3" fmla="*/ 1615440 h 3694853"/>
                  <a:gd name="connsiteX4" fmla="*/ 3288453 w 3557693"/>
                  <a:gd name="connsiteY4" fmla="*/ 1503680 h 3694853"/>
                  <a:gd name="connsiteX5" fmla="*/ 3471333 w 3557693"/>
                  <a:gd name="connsiteY5" fmla="*/ 1391920 h 3694853"/>
                  <a:gd name="connsiteX6" fmla="*/ 3552613 w 3557693"/>
                  <a:gd name="connsiteY6" fmla="*/ 1280160 h 3694853"/>
                  <a:gd name="connsiteX7" fmla="*/ 3501813 w 3557693"/>
                  <a:gd name="connsiteY7" fmla="*/ 1270000 h 3694853"/>
                  <a:gd name="connsiteX8" fmla="*/ 3430693 w 3557693"/>
                  <a:gd name="connsiteY8" fmla="*/ 1371600 h 3694853"/>
                  <a:gd name="connsiteX9" fmla="*/ 3237653 w 3557693"/>
                  <a:gd name="connsiteY9" fmla="*/ 1473200 h 3694853"/>
                  <a:gd name="connsiteX10" fmla="*/ 2922693 w 3557693"/>
                  <a:gd name="connsiteY10" fmla="*/ 1605280 h 3694853"/>
                  <a:gd name="connsiteX11" fmla="*/ 2892213 w 3557693"/>
                  <a:gd name="connsiteY11" fmla="*/ 1595120 h 3694853"/>
                  <a:gd name="connsiteX12" fmla="*/ 2922693 w 3557693"/>
                  <a:gd name="connsiteY12" fmla="*/ 1483360 h 3694853"/>
                  <a:gd name="connsiteX13" fmla="*/ 2983653 w 3557693"/>
                  <a:gd name="connsiteY13" fmla="*/ 1320800 h 3694853"/>
                  <a:gd name="connsiteX14" fmla="*/ 2983653 w 3557693"/>
                  <a:gd name="connsiteY14" fmla="*/ 1270000 h 3694853"/>
                  <a:gd name="connsiteX15" fmla="*/ 2932853 w 3557693"/>
                  <a:gd name="connsiteY15" fmla="*/ 1280160 h 3694853"/>
                  <a:gd name="connsiteX16" fmla="*/ 2902373 w 3557693"/>
                  <a:gd name="connsiteY16" fmla="*/ 1361440 h 3694853"/>
                  <a:gd name="connsiteX17" fmla="*/ 2821093 w 3557693"/>
                  <a:gd name="connsiteY17" fmla="*/ 1584960 h 3694853"/>
                  <a:gd name="connsiteX18" fmla="*/ 2790613 w 3557693"/>
                  <a:gd name="connsiteY18" fmla="*/ 1666240 h 3694853"/>
                  <a:gd name="connsiteX19" fmla="*/ 2591957 w 3557693"/>
                  <a:gd name="connsiteY19" fmla="*/ 1776969 h 3694853"/>
                  <a:gd name="connsiteX20" fmla="*/ 2374053 w 3557693"/>
                  <a:gd name="connsiteY20" fmla="*/ 1899920 h 3694853"/>
                  <a:gd name="connsiteX21" fmla="*/ 2231813 w 3557693"/>
                  <a:gd name="connsiteY21" fmla="*/ 2011680 h 3694853"/>
                  <a:gd name="connsiteX22" fmla="*/ 2313093 w 3557693"/>
                  <a:gd name="connsiteY22" fmla="*/ 1666240 h 3694853"/>
                  <a:gd name="connsiteX23" fmla="*/ 2384213 w 3557693"/>
                  <a:gd name="connsiteY23" fmla="*/ 1280160 h 3694853"/>
                  <a:gd name="connsiteX24" fmla="*/ 2597573 w 3557693"/>
                  <a:gd name="connsiteY24" fmla="*/ 1056640 h 3694853"/>
                  <a:gd name="connsiteX25" fmla="*/ 2668693 w 3557693"/>
                  <a:gd name="connsiteY25" fmla="*/ 894080 h 3694853"/>
                  <a:gd name="connsiteX26" fmla="*/ 2628053 w 3557693"/>
                  <a:gd name="connsiteY26" fmla="*/ 894080 h 3694853"/>
                  <a:gd name="connsiteX27" fmla="*/ 2567093 w 3557693"/>
                  <a:gd name="connsiteY27" fmla="*/ 1026160 h 3694853"/>
                  <a:gd name="connsiteX28" fmla="*/ 2414693 w 3557693"/>
                  <a:gd name="connsiteY28" fmla="*/ 1148080 h 3694853"/>
                  <a:gd name="connsiteX29" fmla="*/ 2465493 w 3557693"/>
                  <a:gd name="connsiteY29" fmla="*/ 975360 h 3694853"/>
                  <a:gd name="connsiteX30" fmla="*/ 2546773 w 3557693"/>
                  <a:gd name="connsiteY30" fmla="*/ 680720 h 3694853"/>
                  <a:gd name="connsiteX31" fmla="*/ 2648373 w 3557693"/>
                  <a:gd name="connsiteY31" fmla="*/ 589280 h 3694853"/>
                  <a:gd name="connsiteX32" fmla="*/ 2729653 w 3557693"/>
                  <a:gd name="connsiteY32" fmla="*/ 497840 h 3694853"/>
                  <a:gd name="connsiteX33" fmla="*/ 2739813 w 3557693"/>
                  <a:gd name="connsiteY33" fmla="*/ 447040 h 3694853"/>
                  <a:gd name="connsiteX34" fmla="*/ 2699173 w 3557693"/>
                  <a:gd name="connsiteY34" fmla="*/ 467360 h 3694853"/>
                  <a:gd name="connsiteX35" fmla="*/ 2628053 w 3557693"/>
                  <a:gd name="connsiteY35" fmla="*/ 548640 h 3694853"/>
                  <a:gd name="connsiteX36" fmla="*/ 2567093 w 3557693"/>
                  <a:gd name="connsiteY36" fmla="*/ 579120 h 3694853"/>
                  <a:gd name="connsiteX37" fmla="*/ 2678853 w 3557693"/>
                  <a:gd name="connsiteY37" fmla="*/ 274320 h 3694853"/>
                  <a:gd name="connsiteX38" fmla="*/ 2729653 w 3557693"/>
                  <a:gd name="connsiteY38" fmla="*/ 40640 h 3694853"/>
                  <a:gd name="connsiteX39" fmla="*/ 2689013 w 3557693"/>
                  <a:gd name="connsiteY39" fmla="*/ 30480 h 3694853"/>
                  <a:gd name="connsiteX40" fmla="*/ 2668693 w 3557693"/>
                  <a:gd name="connsiteY40" fmla="*/ 142240 h 3694853"/>
                  <a:gd name="connsiteX41" fmla="*/ 2617893 w 3557693"/>
                  <a:gd name="connsiteY41" fmla="*/ 314960 h 3694853"/>
                  <a:gd name="connsiteX42" fmla="*/ 2597573 w 3557693"/>
                  <a:gd name="connsiteY42" fmla="*/ 314960 h 3694853"/>
                  <a:gd name="connsiteX43" fmla="*/ 2556933 w 3557693"/>
                  <a:gd name="connsiteY43" fmla="*/ 172720 h 3694853"/>
                  <a:gd name="connsiteX44" fmla="*/ 2526453 w 3557693"/>
                  <a:gd name="connsiteY44" fmla="*/ 81280 h 3694853"/>
                  <a:gd name="connsiteX45" fmla="*/ 2495973 w 3557693"/>
                  <a:gd name="connsiteY45" fmla="*/ 111760 h 3694853"/>
                  <a:gd name="connsiteX46" fmla="*/ 2516293 w 3557693"/>
                  <a:gd name="connsiteY46" fmla="*/ 172720 h 3694853"/>
                  <a:gd name="connsiteX47" fmla="*/ 2546773 w 3557693"/>
                  <a:gd name="connsiteY47" fmla="*/ 284480 h 3694853"/>
                  <a:gd name="connsiteX48" fmla="*/ 2567093 w 3557693"/>
                  <a:gd name="connsiteY48" fmla="*/ 375920 h 3694853"/>
                  <a:gd name="connsiteX49" fmla="*/ 2577253 w 3557693"/>
                  <a:gd name="connsiteY49" fmla="*/ 406400 h 3694853"/>
                  <a:gd name="connsiteX50" fmla="*/ 2495973 w 3557693"/>
                  <a:gd name="connsiteY50" fmla="*/ 640080 h 3694853"/>
                  <a:gd name="connsiteX51" fmla="*/ 2424853 w 3557693"/>
                  <a:gd name="connsiteY51" fmla="*/ 894080 h 3694853"/>
                  <a:gd name="connsiteX52" fmla="*/ 2363893 w 3557693"/>
                  <a:gd name="connsiteY52" fmla="*/ 863600 h 3694853"/>
                  <a:gd name="connsiteX53" fmla="*/ 2262293 w 3557693"/>
                  <a:gd name="connsiteY53" fmla="*/ 690880 h 3694853"/>
                  <a:gd name="connsiteX54" fmla="*/ 2221653 w 3557693"/>
                  <a:gd name="connsiteY54" fmla="*/ 609600 h 3694853"/>
                  <a:gd name="connsiteX55" fmla="*/ 2201333 w 3557693"/>
                  <a:gd name="connsiteY55" fmla="*/ 640080 h 3694853"/>
                  <a:gd name="connsiteX56" fmla="*/ 2241973 w 3557693"/>
                  <a:gd name="connsiteY56" fmla="*/ 741680 h 3694853"/>
                  <a:gd name="connsiteX57" fmla="*/ 2302933 w 3557693"/>
                  <a:gd name="connsiteY57" fmla="*/ 853440 h 3694853"/>
                  <a:gd name="connsiteX58" fmla="*/ 2353733 w 3557693"/>
                  <a:gd name="connsiteY58" fmla="*/ 934720 h 3694853"/>
                  <a:gd name="connsiteX59" fmla="*/ 2384213 w 3557693"/>
                  <a:gd name="connsiteY59" fmla="*/ 965200 h 3694853"/>
                  <a:gd name="connsiteX60" fmla="*/ 2363893 w 3557693"/>
                  <a:gd name="connsiteY60" fmla="*/ 1076960 h 3694853"/>
                  <a:gd name="connsiteX61" fmla="*/ 2262293 w 3557693"/>
                  <a:gd name="connsiteY61" fmla="*/ 1422400 h 3694853"/>
                  <a:gd name="connsiteX62" fmla="*/ 2211493 w 3557693"/>
                  <a:gd name="connsiteY62" fmla="*/ 1676400 h 3694853"/>
                  <a:gd name="connsiteX63" fmla="*/ 2160693 w 3557693"/>
                  <a:gd name="connsiteY63" fmla="*/ 1818640 h 3694853"/>
                  <a:gd name="connsiteX64" fmla="*/ 2089573 w 3557693"/>
                  <a:gd name="connsiteY64" fmla="*/ 1838960 h 3694853"/>
                  <a:gd name="connsiteX65" fmla="*/ 2048933 w 3557693"/>
                  <a:gd name="connsiteY65" fmla="*/ 1686560 h 3694853"/>
                  <a:gd name="connsiteX66" fmla="*/ 1957493 w 3557693"/>
                  <a:gd name="connsiteY66" fmla="*/ 1351280 h 3694853"/>
                  <a:gd name="connsiteX67" fmla="*/ 1845733 w 3557693"/>
                  <a:gd name="connsiteY67" fmla="*/ 894080 h 3694853"/>
                  <a:gd name="connsiteX68" fmla="*/ 1805093 w 3557693"/>
                  <a:gd name="connsiteY68" fmla="*/ 436880 h 3694853"/>
                  <a:gd name="connsiteX69" fmla="*/ 1815253 w 3557693"/>
                  <a:gd name="connsiteY69" fmla="*/ 254000 h 3694853"/>
                  <a:gd name="connsiteX70" fmla="*/ 1774613 w 3557693"/>
                  <a:gd name="connsiteY70" fmla="*/ 213360 h 3694853"/>
                  <a:gd name="connsiteX71" fmla="*/ 1764453 w 3557693"/>
                  <a:gd name="connsiteY71" fmla="*/ 365760 h 3694853"/>
                  <a:gd name="connsiteX72" fmla="*/ 1764453 w 3557693"/>
                  <a:gd name="connsiteY72" fmla="*/ 558800 h 3694853"/>
                  <a:gd name="connsiteX73" fmla="*/ 1774613 w 3557693"/>
                  <a:gd name="connsiteY73" fmla="*/ 670560 h 3694853"/>
                  <a:gd name="connsiteX74" fmla="*/ 1733973 w 3557693"/>
                  <a:gd name="connsiteY74" fmla="*/ 609600 h 3694853"/>
                  <a:gd name="connsiteX75" fmla="*/ 1622213 w 3557693"/>
                  <a:gd name="connsiteY75" fmla="*/ 406400 h 3694853"/>
                  <a:gd name="connsiteX76" fmla="*/ 1571413 w 3557693"/>
                  <a:gd name="connsiteY76" fmla="*/ 142240 h 3694853"/>
                  <a:gd name="connsiteX77" fmla="*/ 1540933 w 3557693"/>
                  <a:gd name="connsiteY77" fmla="*/ 60960 h 3694853"/>
                  <a:gd name="connsiteX78" fmla="*/ 1520613 w 3557693"/>
                  <a:gd name="connsiteY78" fmla="*/ 121920 h 3694853"/>
                  <a:gd name="connsiteX79" fmla="*/ 1551093 w 3557693"/>
                  <a:gd name="connsiteY79" fmla="*/ 365760 h 3694853"/>
                  <a:gd name="connsiteX80" fmla="*/ 1571413 w 3557693"/>
                  <a:gd name="connsiteY80" fmla="*/ 426720 h 3694853"/>
                  <a:gd name="connsiteX81" fmla="*/ 1540933 w 3557693"/>
                  <a:gd name="connsiteY81" fmla="*/ 416560 h 3694853"/>
                  <a:gd name="connsiteX82" fmla="*/ 1439333 w 3557693"/>
                  <a:gd name="connsiteY82" fmla="*/ 335280 h 3694853"/>
                  <a:gd name="connsiteX83" fmla="*/ 1327573 w 3557693"/>
                  <a:gd name="connsiteY83" fmla="*/ 274320 h 3694853"/>
                  <a:gd name="connsiteX84" fmla="*/ 1317413 w 3557693"/>
                  <a:gd name="connsiteY84" fmla="*/ 304800 h 3694853"/>
                  <a:gd name="connsiteX85" fmla="*/ 1429173 w 3557693"/>
                  <a:gd name="connsiteY85" fmla="*/ 396240 h 3694853"/>
                  <a:gd name="connsiteX86" fmla="*/ 1571413 w 3557693"/>
                  <a:gd name="connsiteY86" fmla="*/ 477520 h 3694853"/>
                  <a:gd name="connsiteX87" fmla="*/ 1601893 w 3557693"/>
                  <a:gd name="connsiteY87" fmla="*/ 497840 h 3694853"/>
                  <a:gd name="connsiteX88" fmla="*/ 1683173 w 3557693"/>
                  <a:gd name="connsiteY88" fmla="*/ 629920 h 3694853"/>
                  <a:gd name="connsiteX89" fmla="*/ 1764453 w 3557693"/>
                  <a:gd name="connsiteY89" fmla="*/ 731520 h 3694853"/>
                  <a:gd name="connsiteX90" fmla="*/ 1784773 w 3557693"/>
                  <a:gd name="connsiteY90" fmla="*/ 843280 h 3694853"/>
                  <a:gd name="connsiteX91" fmla="*/ 1815253 w 3557693"/>
                  <a:gd name="connsiteY91" fmla="*/ 1036320 h 3694853"/>
                  <a:gd name="connsiteX92" fmla="*/ 1876213 w 3557693"/>
                  <a:gd name="connsiteY92" fmla="*/ 1310640 h 3694853"/>
                  <a:gd name="connsiteX93" fmla="*/ 1855893 w 3557693"/>
                  <a:gd name="connsiteY93" fmla="*/ 1310640 h 3694853"/>
                  <a:gd name="connsiteX94" fmla="*/ 1591733 w 3557693"/>
                  <a:gd name="connsiteY94" fmla="*/ 1137920 h 3694853"/>
                  <a:gd name="connsiteX95" fmla="*/ 1408853 w 3557693"/>
                  <a:gd name="connsiteY95" fmla="*/ 914400 h 3694853"/>
                  <a:gd name="connsiteX96" fmla="*/ 1327573 w 3557693"/>
                  <a:gd name="connsiteY96" fmla="*/ 782320 h 3694853"/>
                  <a:gd name="connsiteX97" fmla="*/ 1307253 w 3557693"/>
                  <a:gd name="connsiteY97" fmla="*/ 619760 h 3694853"/>
                  <a:gd name="connsiteX98" fmla="*/ 1286933 w 3557693"/>
                  <a:gd name="connsiteY98" fmla="*/ 589280 h 3694853"/>
                  <a:gd name="connsiteX99" fmla="*/ 1256453 w 3557693"/>
                  <a:gd name="connsiteY99" fmla="*/ 670560 h 3694853"/>
                  <a:gd name="connsiteX100" fmla="*/ 1266613 w 3557693"/>
                  <a:gd name="connsiteY100" fmla="*/ 772160 h 3694853"/>
                  <a:gd name="connsiteX101" fmla="*/ 1185333 w 3557693"/>
                  <a:gd name="connsiteY101" fmla="*/ 690880 h 3694853"/>
                  <a:gd name="connsiteX102" fmla="*/ 1012613 w 3557693"/>
                  <a:gd name="connsiteY102" fmla="*/ 508000 h 3694853"/>
                  <a:gd name="connsiteX103" fmla="*/ 941493 w 3557693"/>
                  <a:gd name="connsiteY103" fmla="*/ 375920 h 3694853"/>
                  <a:gd name="connsiteX104" fmla="*/ 890693 w 3557693"/>
                  <a:gd name="connsiteY104" fmla="*/ 294640 h 3694853"/>
                  <a:gd name="connsiteX105" fmla="*/ 860213 w 3557693"/>
                  <a:gd name="connsiteY105" fmla="*/ 294640 h 3694853"/>
                  <a:gd name="connsiteX106" fmla="*/ 880533 w 3557693"/>
                  <a:gd name="connsiteY106" fmla="*/ 365760 h 3694853"/>
                  <a:gd name="connsiteX107" fmla="*/ 982133 w 3557693"/>
                  <a:gd name="connsiteY107" fmla="*/ 548640 h 3694853"/>
                  <a:gd name="connsiteX108" fmla="*/ 1083733 w 3557693"/>
                  <a:gd name="connsiteY108" fmla="*/ 650240 h 3694853"/>
                  <a:gd name="connsiteX109" fmla="*/ 1012613 w 3557693"/>
                  <a:gd name="connsiteY109" fmla="*/ 650240 h 3694853"/>
                  <a:gd name="connsiteX110" fmla="*/ 850053 w 3557693"/>
                  <a:gd name="connsiteY110" fmla="*/ 579120 h 3694853"/>
                  <a:gd name="connsiteX111" fmla="*/ 829733 w 3557693"/>
                  <a:gd name="connsiteY111" fmla="*/ 599440 h 3694853"/>
                  <a:gd name="connsiteX112" fmla="*/ 921173 w 3557693"/>
                  <a:gd name="connsiteY112" fmla="*/ 650240 h 3694853"/>
                  <a:gd name="connsiteX113" fmla="*/ 1073573 w 3557693"/>
                  <a:gd name="connsiteY113" fmla="*/ 711200 h 3694853"/>
                  <a:gd name="connsiteX114" fmla="*/ 1124373 w 3557693"/>
                  <a:gd name="connsiteY114" fmla="*/ 721360 h 3694853"/>
                  <a:gd name="connsiteX115" fmla="*/ 1246293 w 3557693"/>
                  <a:gd name="connsiteY115" fmla="*/ 822960 h 3694853"/>
                  <a:gd name="connsiteX116" fmla="*/ 1286933 w 3557693"/>
                  <a:gd name="connsiteY116" fmla="*/ 853440 h 3694853"/>
                  <a:gd name="connsiteX117" fmla="*/ 1398693 w 3557693"/>
                  <a:gd name="connsiteY117" fmla="*/ 985520 h 3694853"/>
                  <a:gd name="connsiteX118" fmla="*/ 1500293 w 3557693"/>
                  <a:gd name="connsiteY118" fmla="*/ 1117600 h 3694853"/>
                  <a:gd name="connsiteX119" fmla="*/ 1683173 w 3557693"/>
                  <a:gd name="connsiteY119" fmla="*/ 1290320 h 3694853"/>
                  <a:gd name="connsiteX120" fmla="*/ 1845733 w 3557693"/>
                  <a:gd name="connsiteY120" fmla="*/ 1422400 h 3694853"/>
                  <a:gd name="connsiteX121" fmla="*/ 1866053 w 3557693"/>
                  <a:gd name="connsiteY121" fmla="*/ 1473200 h 3694853"/>
                  <a:gd name="connsiteX122" fmla="*/ 1886373 w 3557693"/>
                  <a:gd name="connsiteY122" fmla="*/ 1625600 h 3694853"/>
                  <a:gd name="connsiteX123" fmla="*/ 1896533 w 3557693"/>
                  <a:gd name="connsiteY123" fmla="*/ 1717040 h 3694853"/>
                  <a:gd name="connsiteX124" fmla="*/ 1886373 w 3557693"/>
                  <a:gd name="connsiteY124" fmla="*/ 1879600 h 3694853"/>
                  <a:gd name="connsiteX125" fmla="*/ 1774613 w 3557693"/>
                  <a:gd name="connsiteY125" fmla="*/ 1828800 h 3694853"/>
                  <a:gd name="connsiteX126" fmla="*/ 1500293 w 3557693"/>
                  <a:gd name="connsiteY126" fmla="*/ 1778000 h 3694853"/>
                  <a:gd name="connsiteX127" fmla="*/ 1256453 w 3557693"/>
                  <a:gd name="connsiteY127" fmla="*/ 1706880 h 3694853"/>
                  <a:gd name="connsiteX128" fmla="*/ 900853 w 3557693"/>
                  <a:gd name="connsiteY128" fmla="*/ 1574800 h 3694853"/>
                  <a:gd name="connsiteX129" fmla="*/ 667173 w 3557693"/>
                  <a:gd name="connsiteY129" fmla="*/ 1341120 h 3694853"/>
                  <a:gd name="connsiteX130" fmla="*/ 514773 w 3557693"/>
                  <a:gd name="connsiteY130" fmla="*/ 1137920 h 3694853"/>
                  <a:gd name="connsiteX131" fmla="*/ 423333 w 3557693"/>
                  <a:gd name="connsiteY131" fmla="*/ 1036320 h 3694853"/>
                  <a:gd name="connsiteX132" fmla="*/ 362373 w 3557693"/>
                  <a:gd name="connsiteY132" fmla="*/ 1046480 h 3694853"/>
                  <a:gd name="connsiteX133" fmla="*/ 443653 w 3557693"/>
                  <a:gd name="connsiteY133" fmla="*/ 1137920 h 3694853"/>
                  <a:gd name="connsiteX134" fmla="*/ 565573 w 3557693"/>
                  <a:gd name="connsiteY134" fmla="*/ 1320800 h 3694853"/>
                  <a:gd name="connsiteX135" fmla="*/ 626533 w 3557693"/>
                  <a:gd name="connsiteY135" fmla="*/ 1402080 h 3694853"/>
                  <a:gd name="connsiteX136" fmla="*/ 555413 w 3557693"/>
                  <a:gd name="connsiteY136" fmla="*/ 1391920 h 3694853"/>
                  <a:gd name="connsiteX137" fmla="*/ 382693 w 3557693"/>
                  <a:gd name="connsiteY137" fmla="*/ 1300480 h 3694853"/>
                  <a:gd name="connsiteX138" fmla="*/ 209973 w 3557693"/>
                  <a:gd name="connsiteY138" fmla="*/ 1178560 h 3694853"/>
                  <a:gd name="connsiteX139" fmla="*/ 47413 w 3557693"/>
                  <a:gd name="connsiteY139" fmla="*/ 1046480 h 3694853"/>
                  <a:gd name="connsiteX140" fmla="*/ 6773 w 3557693"/>
                  <a:gd name="connsiteY140" fmla="*/ 1056640 h 3694853"/>
                  <a:gd name="connsiteX141" fmla="*/ 88053 w 3557693"/>
                  <a:gd name="connsiteY141" fmla="*/ 1127760 h 3694853"/>
                  <a:gd name="connsiteX142" fmla="*/ 362373 w 3557693"/>
                  <a:gd name="connsiteY142" fmla="*/ 1351280 h 3694853"/>
                  <a:gd name="connsiteX143" fmla="*/ 606213 w 3557693"/>
                  <a:gd name="connsiteY143" fmla="*/ 1463040 h 3694853"/>
                  <a:gd name="connsiteX144" fmla="*/ 707813 w 3557693"/>
                  <a:gd name="connsiteY144" fmla="*/ 1483360 h 3694853"/>
                  <a:gd name="connsiteX145" fmla="*/ 758613 w 3557693"/>
                  <a:gd name="connsiteY145" fmla="*/ 1544320 h 3694853"/>
                  <a:gd name="connsiteX146" fmla="*/ 819573 w 3557693"/>
                  <a:gd name="connsiteY146" fmla="*/ 1595120 h 3694853"/>
                  <a:gd name="connsiteX147" fmla="*/ 911013 w 3557693"/>
                  <a:gd name="connsiteY147" fmla="*/ 1645920 h 3694853"/>
                  <a:gd name="connsiteX148" fmla="*/ 1236133 w 3557693"/>
                  <a:gd name="connsiteY148" fmla="*/ 1767840 h 3694853"/>
                  <a:gd name="connsiteX149" fmla="*/ 1540933 w 3557693"/>
                  <a:gd name="connsiteY149" fmla="*/ 1879600 h 3694853"/>
                  <a:gd name="connsiteX150" fmla="*/ 1652693 w 3557693"/>
                  <a:gd name="connsiteY150" fmla="*/ 1950720 h 3694853"/>
                  <a:gd name="connsiteX151" fmla="*/ 1469813 w 3557693"/>
                  <a:gd name="connsiteY151" fmla="*/ 1920240 h 3694853"/>
                  <a:gd name="connsiteX152" fmla="*/ 1286933 w 3557693"/>
                  <a:gd name="connsiteY152" fmla="*/ 1920240 h 3694853"/>
                  <a:gd name="connsiteX153" fmla="*/ 1053253 w 3557693"/>
                  <a:gd name="connsiteY153" fmla="*/ 1899920 h 3694853"/>
                  <a:gd name="connsiteX154" fmla="*/ 809413 w 3557693"/>
                  <a:gd name="connsiteY154" fmla="*/ 1828800 h 3694853"/>
                  <a:gd name="connsiteX155" fmla="*/ 545253 w 3557693"/>
                  <a:gd name="connsiteY155" fmla="*/ 1737360 h 3694853"/>
                  <a:gd name="connsiteX156" fmla="*/ 514773 w 3557693"/>
                  <a:gd name="connsiteY156" fmla="*/ 1727200 h 3694853"/>
                  <a:gd name="connsiteX157" fmla="*/ 382693 w 3557693"/>
                  <a:gd name="connsiteY157" fmla="*/ 1635760 h 3694853"/>
                  <a:gd name="connsiteX158" fmla="*/ 342053 w 3557693"/>
                  <a:gd name="connsiteY158" fmla="*/ 1645920 h 3694853"/>
                  <a:gd name="connsiteX159" fmla="*/ 474133 w 3557693"/>
                  <a:gd name="connsiteY159" fmla="*/ 1767840 h 3694853"/>
                  <a:gd name="connsiteX160" fmla="*/ 728133 w 3557693"/>
                  <a:gd name="connsiteY160" fmla="*/ 1849120 h 3694853"/>
                  <a:gd name="connsiteX161" fmla="*/ 606213 w 3557693"/>
                  <a:gd name="connsiteY161" fmla="*/ 1849120 h 3694853"/>
                  <a:gd name="connsiteX162" fmla="*/ 474133 w 3557693"/>
                  <a:gd name="connsiteY162" fmla="*/ 1838960 h 3694853"/>
                  <a:gd name="connsiteX163" fmla="*/ 474133 w 3557693"/>
                  <a:gd name="connsiteY163" fmla="*/ 1889760 h 3694853"/>
                  <a:gd name="connsiteX164" fmla="*/ 585893 w 3557693"/>
                  <a:gd name="connsiteY164" fmla="*/ 1889760 h 3694853"/>
                  <a:gd name="connsiteX165" fmla="*/ 789093 w 3557693"/>
                  <a:gd name="connsiteY165" fmla="*/ 1889760 h 3694853"/>
                  <a:gd name="connsiteX166" fmla="*/ 992293 w 3557693"/>
                  <a:gd name="connsiteY166" fmla="*/ 1930400 h 3694853"/>
                  <a:gd name="connsiteX167" fmla="*/ 1266613 w 3557693"/>
                  <a:gd name="connsiteY167" fmla="*/ 1950720 h 3694853"/>
                  <a:gd name="connsiteX168" fmla="*/ 1583845 w 3557693"/>
                  <a:gd name="connsiteY168" fmla="*/ 1992993 h 3694853"/>
                  <a:gd name="connsiteX169" fmla="*/ 1744133 w 3557693"/>
                  <a:gd name="connsiteY169" fmla="*/ 2123440 h 3694853"/>
                  <a:gd name="connsiteX170" fmla="*/ 1794933 w 3557693"/>
                  <a:gd name="connsiteY170" fmla="*/ 2255520 h 3694853"/>
                  <a:gd name="connsiteX171" fmla="*/ 1805093 w 3557693"/>
                  <a:gd name="connsiteY171" fmla="*/ 2499360 h 3694853"/>
                  <a:gd name="connsiteX172" fmla="*/ 1784773 w 3557693"/>
                  <a:gd name="connsiteY172" fmla="*/ 2753360 h 3694853"/>
                  <a:gd name="connsiteX173" fmla="*/ 1733973 w 3557693"/>
                  <a:gd name="connsiteY173" fmla="*/ 3048000 h 3694853"/>
                  <a:gd name="connsiteX174" fmla="*/ 1683173 w 3557693"/>
                  <a:gd name="connsiteY174" fmla="*/ 3342640 h 3694853"/>
                  <a:gd name="connsiteX175" fmla="*/ 1632373 w 3557693"/>
                  <a:gd name="connsiteY175" fmla="*/ 3586480 h 3694853"/>
                  <a:gd name="connsiteX176" fmla="*/ 1825413 w 3557693"/>
                  <a:gd name="connsiteY176" fmla="*/ 3667760 h 3694853"/>
                  <a:gd name="connsiteX177" fmla="*/ 2120053 w 3557693"/>
                  <a:gd name="connsiteY177" fmla="*/ 3677920 h 3694853"/>
                  <a:gd name="connsiteX178" fmla="*/ 2191173 w 3557693"/>
                  <a:gd name="connsiteY178" fmla="*/ 3627120 h 3694853"/>
                  <a:gd name="connsiteX179" fmla="*/ 2181013 w 3557693"/>
                  <a:gd name="connsiteY179" fmla="*/ 3271520 h 3694853"/>
                  <a:gd name="connsiteX180" fmla="*/ 2159909 w 3557693"/>
                  <a:gd name="connsiteY180" fmla="*/ 2353033 h 3694853"/>
                  <a:gd name="connsiteX0" fmla="*/ 2159909 w 3557693"/>
                  <a:gd name="connsiteY0" fmla="*/ 2443668 h 3785488"/>
                  <a:gd name="connsiteX1" fmla="*/ 2303925 w 3557693"/>
                  <a:gd name="connsiteY1" fmla="*/ 2155636 h 3785488"/>
                  <a:gd name="connsiteX2" fmla="*/ 2628053 w 3557693"/>
                  <a:gd name="connsiteY2" fmla="*/ 1929595 h 3785488"/>
                  <a:gd name="connsiteX3" fmla="*/ 3014133 w 3557693"/>
                  <a:gd name="connsiteY3" fmla="*/ 1706075 h 3785488"/>
                  <a:gd name="connsiteX4" fmla="*/ 3288453 w 3557693"/>
                  <a:gd name="connsiteY4" fmla="*/ 1594315 h 3785488"/>
                  <a:gd name="connsiteX5" fmla="*/ 3471333 w 3557693"/>
                  <a:gd name="connsiteY5" fmla="*/ 1482555 h 3785488"/>
                  <a:gd name="connsiteX6" fmla="*/ 3552613 w 3557693"/>
                  <a:gd name="connsiteY6" fmla="*/ 1370795 h 3785488"/>
                  <a:gd name="connsiteX7" fmla="*/ 3501813 w 3557693"/>
                  <a:gd name="connsiteY7" fmla="*/ 1360635 h 3785488"/>
                  <a:gd name="connsiteX8" fmla="*/ 3430693 w 3557693"/>
                  <a:gd name="connsiteY8" fmla="*/ 1462235 h 3785488"/>
                  <a:gd name="connsiteX9" fmla="*/ 3237653 w 3557693"/>
                  <a:gd name="connsiteY9" fmla="*/ 1563835 h 3785488"/>
                  <a:gd name="connsiteX10" fmla="*/ 2922693 w 3557693"/>
                  <a:gd name="connsiteY10" fmla="*/ 1695915 h 3785488"/>
                  <a:gd name="connsiteX11" fmla="*/ 2892213 w 3557693"/>
                  <a:gd name="connsiteY11" fmla="*/ 1685755 h 3785488"/>
                  <a:gd name="connsiteX12" fmla="*/ 2922693 w 3557693"/>
                  <a:gd name="connsiteY12" fmla="*/ 1573995 h 3785488"/>
                  <a:gd name="connsiteX13" fmla="*/ 2983653 w 3557693"/>
                  <a:gd name="connsiteY13" fmla="*/ 1411435 h 3785488"/>
                  <a:gd name="connsiteX14" fmla="*/ 2983653 w 3557693"/>
                  <a:gd name="connsiteY14" fmla="*/ 1360635 h 3785488"/>
                  <a:gd name="connsiteX15" fmla="*/ 2932853 w 3557693"/>
                  <a:gd name="connsiteY15" fmla="*/ 1370795 h 3785488"/>
                  <a:gd name="connsiteX16" fmla="*/ 2902373 w 3557693"/>
                  <a:gd name="connsiteY16" fmla="*/ 1452075 h 3785488"/>
                  <a:gd name="connsiteX17" fmla="*/ 2821093 w 3557693"/>
                  <a:gd name="connsiteY17" fmla="*/ 1675595 h 3785488"/>
                  <a:gd name="connsiteX18" fmla="*/ 2790613 w 3557693"/>
                  <a:gd name="connsiteY18" fmla="*/ 1756875 h 3785488"/>
                  <a:gd name="connsiteX19" fmla="*/ 2591957 w 3557693"/>
                  <a:gd name="connsiteY19" fmla="*/ 1867604 h 3785488"/>
                  <a:gd name="connsiteX20" fmla="*/ 2374053 w 3557693"/>
                  <a:gd name="connsiteY20" fmla="*/ 1990555 h 3785488"/>
                  <a:gd name="connsiteX21" fmla="*/ 2231813 w 3557693"/>
                  <a:gd name="connsiteY21" fmla="*/ 2102315 h 3785488"/>
                  <a:gd name="connsiteX22" fmla="*/ 2313093 w 3557693"/>
                  <a:gd name="connsiteY22" fmla="*/ 1756875 h 3785488"/>
                  <a:gd name="connsiteX23" fmla="*/ 2384213 w 3557693"/>
                  <a:gd name="connsiteY23" fmla="*/ 1370795 h 3785488"/>
                  <a:gd name="connsiteX24" fmla="*/ 2597573 w 3557693"/>
                  <a:gd name="connsiteY24" fmla="*/ 1147275 h 3785488"/>
                  <a:gd name="connsiteX25" fmla="*/ 2668693 w 3557693"/>
                  <a:gd name="connsiteY25" fmla="*/ 984715 h 3785488"/>
                  <a:gd name="connsiteX26" fmla="*/ 2628053 w 3557693"/>
                  <a:gd name="connsiteY26" fmla="*/ 984715 h 3785488"/>
                  <a:gd name="connsiteX27" fmla="*/ 2567093 w 3557693"/>
                  <a:gd name="connsiteY27" fmla="*/ 1116795 h 3785488"/>
                  <a:gd name="connsiteX28" fmla="*/ 2414693 w 3557693"/>
                  <a:gd name="connsiteY28" fmla="*/ 1238715 h 3785488"/>
                  <a:gd name="connsiteX29" fmla="*/ 2465493 w 3557693"/>
                  <a:gd name="connsiteY29" fmla="*/ 1065995 h 3785488"/>
                  <a:gd name="connsiteX30" fmla="*/ 2546773 w 3557693"/>
                  <a:gd name="connsiteY30" fmla="*/ 771355 h 3785488"/>
                  <a:gd name="connsiteX31" fmla="*/ 2648373 w 3557693"/>
                  <a:gd name="connsiteY31" fmla="*/ 679915 h 3785488"/>
                  <a:gd name="connsiteX32" fmla="*/ 2729653 w 3557693"/>
                  <a:gd name="connsiteY32" fmla="*/ 588475 h 3785488"/>
                  <a:gd name="connsiteX33" fmla="*/ 2739813 w 3557693"/>
                  <a:gd name="connsiteY33" fmla="*/ 537675 h 3785488"/>
                  <a:gd name="connsiteX34" fmla="*/ 2699173 w 3557693"/>
                  <a:gd name="connsiteY34" fmla="*/ 557995 h 3785488"/>
                  <a:gd name="connsiteX35" fmla="*/ 2628053 w 3557693"/>
                  <a:gd name="connsiteY35" fmla="*/ 639275 h 3785488"/>
                  <a:gd name="connsiteX36" fmla="*/ 2567093 w 3557693"/>
                  <a:gd name="connsiteY36" fmla="*/ 669755 h 3785488"/>
                  <a:gd name="connsiteX37" fmla="*/ 2678853 w 3557693"/>
                  <a:gd name="connsiteY37" fmla="*/ 364955 h 3785488"/>
                  <a:gd name="connsiteX38" fmla="*/ 2729653 w 3557693"/>
                  <a:gd name="connsiteY38" fmla="*/ 131275 h 3785488"/>
                  <a:gd name="connsiteX39" fmla="*/ 2689013 w 3557693"/>
                  <a:gd name="connsiteY39" fmla="*/ 121115 h 3785488"/>
                  <a:gd name="connsiteX40" fmla="*/ 2668693 w 3557693"/>
                  <a:gd name="connsiteY40" fmla="*/ 232875 h 3785488"/>
                  <a:gd name="connsiteX41" fmla="*/ 2617893 w 3557693"/>
                  <a:gd name="connsiteY41" fmla="*/ 405595 h 3785488"/>
                  <a:gd name="connsiteX42" fmla="*/ 2597573 w 3557693"/>
                  <a:gd name="connsiteY42" fmla="*/ 405595 h 3785488"/>
                  <a:gd name="connsiteX43" fmla="*/ 2556933 w 3557693"/>
                  <a:gd name="connsiteY43" fmla="*/ 263355 h 3785488"/>
                  <a:gd name="connsiteX44" fmla="*/ 2526453 w 3557693"/>
                  <a:gd name="connsiteY44" fmla="*/ 171915 h 3785488"/>
                  <a:gd name="connsiteX45" fmla="*/ 2495973 w 3557693"/>
                  <a:gd name="connsiteY45" fmla="*/ 202395 h 3785488"/>
                  <a:gd name="connsiteX46" fmla="*/ 2516293 w 3557693"/>
                  <a:gd name="connsiteY46" fmla="*/ 263355 h 3785488"/>
                  <a:gd name="connsiteX47" fmla="*/ 2546773 w 3557693"/>
                  <a:gd name="connsiteY47" fmla="*/ 375115 h 3785488"/>
                  <a:gd name="connsiteX48" fmla="*/ 2567093 w 3557693"/>
                  <a:gd name="connsiteY48" fmla="*/ 466555 h 3785488"/>
                  <a:gd name="connsiteX49" fmla="*/ 2577253 w 3557693"/>
                  <a:gd name="connsiteY49" fmla="*/ 497035 h 3785488"/>
                  <a:gd name="connsiteX50" fmla="*/ 2495973 w 3557693"/>
                  <a:gd name="connsiteY50" fmla="*/ 730715 h 3785488"/>
                  <a:gd name="connsiteX51" fmla="*/ 2424853 w 3557693"/>
                  <a:gd name="connsiteY51" fmla="*/ 984715 h 3785488"/>
                  <a:gd name="connsiteX52" fmla="*/ 2363893 w 3557693"/>
                  <a:gd name="connsiteY52" fmla="*/ 954235 h 3785488"/>
                  <a:gd name="connsiteX53" fmla="*/ 2262293 w 3557693"/>
                  <a:gd name="connsiteY53" fmla="*/ 781515 h 3785488"/>
                  <a:gd name="connsiteX54" fmla="*/ 2221653 w 3557693"/>
                  <a:gd name="connsiteY54" fmla="*/ 700235 h 3785488"/>
                  <a:gd name="connsiteX55" fmla="*/ 2201333 w 3557693"/>
                  <a:gd name="connsiteY55" fmla="*/ 730715 h 3785488"/>
                  <a:gd name="connsiteX56" fmla="*/ 2241973 w 3557693"/>
                  <a:gd name="connsiteY56" fmla="*/ 832315 h 3785488"/>
                  <a:gd name="connsiteX57" fmla="*/ 2302933 w 3557693"/>
                  <a:gd name="connsiteY57" fmla="*/ 944075 h 3785488"/>
                  <a:gd name="connsiteX58" fmla="*/ 2353733 w 3557693"/>
                  <a:gd name="connsiteY58" fmla="*/ 1025355 h 3785488"/>
                  <a:gd name="connsiteX59" fmla="*/ 2384213 w 3557693"/>
                  <a:gd name="connsiteY59" fmla="*/ 1055835 h 3785488"/>
                  <a:gd name="connsiteX60" fmla="*/ 2363893 w 3557693"/>
                  <a:gd name="connsiteY60" fmla="*/ 1167595 h 3785488"/>
                  <a:gd name="connsiteX61" fmla="*/ 2262293 w 3557693"/>
                  <a:gd name="connsiteY61" fmla="*/ 1513035 h 3785488"/>
                  <a:gd name="connsiteX62" fmla="*/ 2211493 w 3557693"/>
                  <a:gd name="connsiteY62" fmla="*/ 1767035 h 3785488"/>
                  <a:gd name="connsiteX63" fmla="*/ 2160693 w 3557693"/>
                  <a:gd name="connsiteY63" fmla="*/ 1909275 h 3785488"/>
                  <a:gd name="connsiteX64" fmla="*/ 2089573 w 3557693"/>
                  <a:gd name="connsiteY64" fmla="*/ 1929595 h 3785488"/>
                  <a:gd name="connsiteX65" fmla="*/ 2048933 w 3557693"/>
                  <a:gd name="connsiteY65" fmla="*/ 1777195 h 3785488"/>
                  <a:gd name="connsiteX66" fmla="*/ 1957493 w 3557693"/>
                  <a:gd name="connsiteY66" fmla="*/ 1441915 h 3785488"/>
                  <a:gd name="connsiteX67" fmla="*/ 1845733 w 3557693"/>
                  <a:gd name="connsiteY67" fmla="*/ 984715 h 3785488"/>
                  <a:gd name="connsiteX68" fmla="*/ 1805093 w 3557693"/>
                  <a:gd name="connsiteY68" fmla="*/ 527515 h 3785488"/>
                  <a:gd name="connsiteX69" fmla="*/ 1815253 w 3557693"/>
                  <a:gd name="connsiteY69" fmla="*/ 344635 h 3785488"/>
                  <a:gd name="connsiteX70" fmla="*/ 1800200 w 3557693"/>
                  <a:gd name="connsiteY70" fmla="*/ 18627 h 3785488"/>
                  <a:gd name="connsiteX71" fmla="*/ 1764453 w 3557693"/>
                  <a:gd name="connsiteY71" fmla="*/ 456395 h 3785488"/>
                  <a:gd name="connsiteX72" fmla="*/ 1764453 w 3557693"/>
                  <a:gd name="connsiteY72" fmla="*/ 649435 h 3785488"/>
                  <a:gd name="connsiteX73" fmla="*/ 1774613 w 3557693"/>
                  <a:gd name="connsiteY73" fmla="*/ 761195 h 3785488"/>
                  <a:gd name="connsiteX74" fmla="*/ 1733973 w 3557693"/>
                  <a:gd name="connsiteY74" fmla="*/ 700235 h 3785488"/>
                  <a:gd name="connsiteX75" fmla="*/ 1622213 w 3557693"/>
                  <a:gd name="connsiteY75" fmla="*/ 497035 h 3785488"/>
                  <a:gd name="connsiteX76" fmla="*/ 1571413 w 3557693"/>
                  <a:gd name="connsiteY76" fmla="*/ 232875 h 3785488"/>
                  <a:gd name="connsiteX77" fmla="*/ 1540933 w 3557693"/>
                  <a:gd name="connsiteY77" fmla="*/ 151595 h 3785488"/>
                  <a:gd name="connsiteX78" fmla="*/ 1520613 w 3557693"/>
                  <a:gd name="connsiteY78" fmla="*/ 212555 h 3785488"/>
                  <a:gd name="connsiteX79" fmla="*/ 1551093 w 3557693"/>
                  <a:gd name="connsiteY79" fmla="*/ 456395 h 3785488"/>
                  <a:gd name="connsiteX80" fmla="*/ 1571413 w 3557693"/>
                  <a:gd name="connsiteY80" fmla="*/ 517355 h 3785488"/>
                  <a:gd name="connsiteX81" fmla="*/ 1540933 w 3557693"/>
                  <a:gd name="connsiteY81" fmla="*/ 507195 h 3785488"/>
                  <a:gd name="connsiteX82" fmla="*/ 1439333 w 3557693"/>
                  <a:gd name="connsiteY82" fmla="*/ 425915 h 3785488"/>
                  <a:gd name="connsiteX83" fmla="*/ 1327573 w 3557693"/>
                  <a:gd name="connsiteY83" fmla="*/ 364955 h 3785488"/>
                  <a:gd name="connsiteX84" fmla="*/ 1317413 w 3557693"/>
                  <a:gd name="connsiteY84" fmla="*/ 395435 h 3785488"/>
                  <a:gd name="connsiteX85" fmla="*/ 1429173 w 3557693"/>
                  <a:gd name="connsiteY85" fmla="*/ 486875 h 3785488"/>
                  <a:gd name="connsiteX86" fmla="*/ 1571413 w 3557693"/>
                  <a:gd name="connsiteY86" fmla="*/ 568155 h 3785488"/>
                  <a:gd name="connsiteX87" fmla="*/ 1601893 w 3557693"/>
                  <a:gd name="connsiteY87" fmla="*/ 588475 h 3785488"/>
                  <a:gd name="connsiteX88" fmla="*/ 1683173 w 3557693"/>
                  <a:gd name="connsiteY88" fmla="*/ 720555 h 3785488"/>
                  <a:gd name="connsiteX89" fmla="*/ 1764453 w 3557693"/>
                  <a:gd name="connsiteY89" fmla="*/ 822155 h 3785488"/>
                  <a:gd name="connsiteX90" fmla="*/ 1784773 w 3557693"/>
                  <a:gd name="connsiteY90" fmla="*/ 933915 h 3785488"/>
                  <a:gd name="connsiteX91" fmla="*/ 1815253 w 3557693"/>
                  <a:gd name="connsiteY91" fmla="*/ 1126955 h 3785488"/>
                  <a:gd name="connsiteX92" fmla="*/ 1876213 w 3557693"/>
                  <a:gd name="connsiteY92" fmla="*/ 1401275 h 3785488"/>
                  <a:gd name="connsiteX93" fmla="*/ 1855893 w 3557693"/>
                  <a:gd name="connsiteY93" fmla="*/ 1401275 h 3785488"/>
                  <a:gd name="connsiteX94" fmla="*/ 1591733 w 3557693"/>
                  <a:gd name="connsiteY94" fmla="*/ 1228555 h 3785488"/>
                  <a:gd name="connsiteX95" fmla="*/ 1408853 w 3557693"/>
                  <a:gd name="connsiteY95" fmla="*/ 1005035 h 3785488"/>
                  <a:gd name="connsiteX96" fmla="*/ 1327573 w 3557693"/>
                  <a:gd name="connsiteY96" fmla="*/ 872955 h 3785488"/>
                  <a:gd name="connsiteX97" fmla="*/ 1307253 w 3557693"/>
                  <a:gd name="connsiteY97" fmla="*/ 710395 h 3785488"/>
                  <a:gd name="connsiteX98" fmla="*/ 1286933 w 3557693"/>
                  <a:gd name="connsiteY98" fmla="*/ 679915 h 3785488"/>
                  <a:gd name="connsiteX99" fmla="*/ 1256453 w 3557693"/>
                  <a:gd name="connsiteY99" fmla="*/ 761195 h 3785488"/>
                  <a:gd name="connsiteX100" fmla="*/ 1266613 w 3557693"/>
                  <a:gd name="connsiteY100" fmla="*/ 862795 h 3785488"/>
                  <a:gd name="connsiteX101" fmla="*/ 1185333 w 3557693"/>
                  <a:gd name="connsiteY101" fmla="*/ 781515 h 3785488"/>
                  <a:gd name="connsiteX102" fmla="*/ 1012613 w 3557693"/>
                  <a:gd name="connsiteY102" fmla="*/ 598635 h 3785488"/>
                  <a:gd name="connsiteX103" fmla="*/ 941493 w 3557693"/>
                  <a:gd name="connsiteY103" fmla="*/ 466555 h 3785488"/>
                  <a:gd name="connsiteX104" fmla="*/ 890693 w 3557693"/>
                  <a:gd name="connsiteY104" fmla="*/ 385275 h 3785488"/>
                  <a:gd name="connsiteX105" fmla="*/ 860213 w 3557693"/>
                  <a:gd name="connsiteY105" fmla="*/ 385275 h 3785488"/>
                  <a:gd name="connsiteX106" fmla="*/ 880533 w 3557693"/>
                  <a:gd name="connsiteY106" fmla="*/ 456395 h 3785488"/>
                  <a:gd name="connsiteX107" fmla="*/ 982133 w 3557693"/>
                  <a:gd name="connsiteY107" fmla="*/ 639275 h 3785488"/>
                  <a:gd name="connsiteX108" fmla="*/ 1083733 w 3557693"/>
                  <a:gd name="connsiteY108" fmla="*/ 740875 h 3785488"/>
                  <a:gd name="connsiteX109" fmla="*/ 1012613 w 3557693"/>
                  <a:gd name="connsiteY109" fmla="*/ 740875 h 3785488"/>
                  <a:gd name="connsiteX110" fmla="*/ 850053 w 3557693"/>
                  <a:gd name="connsiteY110" fmla="*/ 669755 h 3785488"/>
                  <a:gd name="connsiteX111" fmla="*/ 829733 w 3557693"/>
                  <a:gd name="connsiteY111" fmla="*/ 690075 h 3785488"/>
                  <a:gd name="connsiteX112" fmla="*/ 921173 w 3557693"/>
                  <a:gd name="connsiteY112" fmla="*/ 740875 h 3785488"/>
                  <a:gd name="connsiteX113" fmla="*/ 1073573 w 3557693"/>
                  <a:gd name="connsiteY113" fmla="*/ 801835 h 3785488"/>
                  <a:gd name="connsiteX114" fmla="*/ 1124373 w 3557693"/>
                  <a:gd name="connsiteY114" fmla="*/ 811995 h 3785488"/>
                  <a:gd name="connsiteX115" fmla="*/ 1246293 w 3557693"/>
                  <a:gd name="connsiteY115" fmla="*/ 913595 h 3785488"/>
                  <a:gd name="connsiteX116" fmla="*/ 1286933 w 3557693"/>
                  <a:gd name="connsiteY116" fmla="*/ 944075 h 3785488"/>
                  <a:gd name="connsiteX117" fmla="*/ 1398693 w 3557693"/>
                  <a:gd name="connsiteY117" fmla="*/ 1076155 h 3785488"/>
                  <a:gd name="connsiteX118" fmla="*/ 1500293 w 3557693"/>
                  <a:gd name="connsiteY118" fmla="*/ 1208235 h 3785488"/>
                  <a:gd name="connsiteX119" fmla="*/ 1683173 w 3557693"/>
                  <a:gd name="connsiteY119" fmla="*/ 1380955 h 3785488"/>
                  <a:gd name="connsiteX120" fmla="*/ 1845733 w 3557693"/>
                  <a:gd name="connsiteY120" fmla="*/ 1513035 h 3785488"/>
                  <a:gd name="connsiteX121" fmla="*/ 1866053 w 3557693"/>
                  <a:gd name="connsiteY121" fmla="*/ 1563835 h 3785488"/>
                  <a:gd name="connsiteX122" fmla="*/ 1886373 w 3557693"/>
                  <a:gd name="connsiteY122" fmla="*/ 1716235 h 3785488"/>
                  <a:gd name="connsiteX123" fmla="*/ 1896533 w 3557693"/>
                  <a:gd name="connsiteY123" fmla="*/ 1807675 h 3785488"/>
                  <a:gd name="connsiteX124" fmla="*/ 1886373 w 3557693"/>
                  <a:gd name="connsiteY124" fmla="*/ 1970235 h 3785488"/>
                  <a:gd name="connsiteX125" fmla="*/ 1774613 w 3557693"/>
                  <a:gd name="connsiteY125" fmla="*/ 1919435 h 3785488"/>
                  <a:gd name="connsiteX126" fmla="*/ 1500293 w 3557693"/>
                  <a:gd name="connsiteY126" fmla="*/ 1868635 h 3785488"/>
                  <a:gd name="connsiteX127" fmla="*/ 1256453 w 3557693"/>
                  <a:gd name="connsiteY127" fmla="*/ 1797515 h 3785488"/>
                  <a:gd name="connsiteX128" fmla="*/ 900853 w 3557693"/>
                  <a:gd name="connsiteY128" fmla="*/ 1665435 h 3785488"/>
                  <a:gd name="connsiteX129" fmla="*/ 667173 w 3557693"/>
                  <a:gd name="connsiteY129" fmla="*/ 1431755 h 3785488"/>
                  <a:gd name="connsiteX130" fmla="*/ 514773 w 3557693"/>
                  <a:gd name="connsiteY130" fmla="*/ 1228555 h 3785488"/>
                  <a:gd name="connsiteX131" fmla="*/ 423333 w 3557693"/>
                  <a:gd name="connsiteY131" fmla="*/ 1126955 h 3785488"/>
                  <a:gd name="connsiteX132" fmla="*/ 362373 w 3557693"/>
                  <a:gd name="connsiteY132" fmla="*/ 1137115 h 3785488"/>
                  <a:gd name="connsiteX133" fmla="*/ 443653 w 3557693"/>
                  <a:gd name="connsiteY133" fmla="*/ 1228555 h 3785488"/>
                  <a:gd name="connsiteX134" fmla="*/ 565573 w 3557693"/>
                  <a:gd name="connsiteY134" fmla="*/ 1411435 h 3785488"/>
                  <a:gd name="connsiteX135" fmla="*/ 626533 w 3557693"/>
                  <a:gd name="connsiteY135" fmla="*/ 1492715 h 3785488"/>
                  <a:gd name="connsiteX136" fmla="*/ 555413 w 3557693"/>
                  <a:gd name="connsiteY136" fmla="*/ 1482555 h 3785488"/>
                  <a:gd name="connsiteX137" fmla="*/ 382693 w 3557693"/>
                  <a:gd name="connsiteY137" fmla="*/ 1391115 h 3785488"/>
                  <a:gd name="connsiteX138" fmla="*/ 209973 w 3557693"/>
                  <a:gd name="connsiteY138" fmla="*/ 1269195 h 3785488"/>
                  <a:gd name="connsiteX139" fmla="*/ 47413 w 3557693"/>
                  <a:gd name="connsiteY139" fmla="*/ 1137115 h 3785488"/>
                  <a:gd name="connsiteX140" fmla="*/ 6773 w 3557693"/>
                  <a:gd name="connsiteY140" fmla="*/ 1147275 h 3785488"/>
                  <a:gd name="connsiteX141" fmla="*/ 88053 w 3557693"/>
                  <a:gd name="connsiteY141" fmla="*/ 1218395 h 3785488"/>
                  <a:gd name="connsiteX142" fmla="*/ 362373 w 3557693"/>
                  <a:gd name="connsiteY142" fmla="*/ 1441915 h 3785488"/>
                  <a:gd name="connsiteX143" fmla="*/ 606213 w 3557693"/>
                  <a:gd name="connsiteY143" fmla="*/ 1553675 h 3785488"/>
                  <a:gd name="connsiteX144" fmla="*/ 707813 w 3557693"/>
                  <a:gd name="connsiteY144" fmla="*/ 1573995 h 3785488"/>
                  <a:gd name="connsiteX145" fmla="*/ 758613 w 3557693"/>
                  <a:gd name="connsiteY145" fmla="*/ 1634955 h 3785488"/>
                  <a:gd name="connsiteX146" fmla="*/ 819573 w 3557693"/>
                  <a:gd name="connsiteY146" fmla="*/ 1685755 h 3785488"/>
                  <a:gd name="connsiteX147" fmla="*/ 911013 w 3557693"/>
                  <a:gd name="connsiteY147" fmla="*/ 1736555 h 3785488"/>
                  <a:gd name="connsiteX148" fmla="*/ 1236133 w 3557693"/>
                  <a:gd name="connsiteY148" fmla="*/ 1858475 h 3785488"/>
                  <a:gd name="connsiteX149" fmla="*/ 1540933 w 3557693"/>
                  <a:gd name="connsiteY149" fmla="*/ 1970235 h 3785488"/>
                  <a:gd name="connsiteX150" fmla="*/ 1652693 w 3557693"/>
                  <a:gd name="connsiteY150" fmla="*/ 2041355 h 3785488"/>
                  <a:gd name="connsiteX151" fmla="*/ 1469813 w 3557693"/>
                  <a:gd name="connsiteY151" fmla="*/ 2010875 h 3785488"/>
                  <a:gd name="connsiteX152" fmla="*/ 1286933 w 3557693"/>
                  <a:gd name="connsiteY152" fmla="*/ 2010875 h 3785488"/>
                  <a:gd name="connsiteX153" fmla="*/ 1053253 w 3557693"/>
                  <a:gd name="connsiteY153" fmla="*/ 1990555 h 3785488"/>
                  <a:gd name="connsiteX154" fmla="*/ 809413 w 3557693"/>
                  <a:gd name="connsiteY154" fmla="*/ 1919435 h 3785488"/>
                  <a:gd name="connsiteX155" fmla="*/ 545253 w 3557693"/>
                  <a:gd name="connsiteY155" fmla="*/ 1827995 h 3785488"/>
                  <a:gd name="connsiteX156" fmla="*/ 514773 w 3557693"/>
                  <a:gd name="connsiteY156" fmla="*/ 1817835 h 3785488"/>
                  <a:gd name="connsiteX157" fmla="*/ 382693 w 3557693"/>
                  <a:gd name="connsiteY157" fmla="*/ 1726395 h 3785488"/>
                  <a:gd name="connsiteX158" fmla="*/ 342053 w 3557693"/>
                  <a:gd name="connsiteY158" fmla="*/ 1736555 h 3785488"/>
                  <a:gd name="connsiteX159" fmla="*/ 474133 w 3557693"/>
                  <a:gd name="connsiteY159" fmla="*/ 1858475 h 3785488"/>
                  <a:gd name="connsiteX160" fmla="*/ 728133 w 3557693"/>
                  <a:gd name="connsiteY160" fmla="*/ 1939755 h 3785488"/>
                  <a:gd name="connsiteX161" fmla="*/ 606213 w 3557693"/>
                  <a:gd name="connsiteY161" fmla="*/ 1939755 h 3785488"/>
                  <a:gd name="connsiteX162" fmla="*/ 474133 w 3557693"/>
                  <a:gd name="connsiteY162" fmla="*/ 1929595 h 3785488"/>
                  <a:gd name="connsiteX163" fmla="*/ 474133 w 3557693"/>
                  <a:gd name="connsiteY163" fmla="*/ 1980395 h 3785488"/>
                  <a:gd name="connsiteX164" fmla="*/ 585893 w 3557693"/>
                  <a:gd name="connsiteY164" fmla="*/ 1980395 h 3785488"/>
                  <a:gd name="connsiteX165" fmla="*/ 789093 w 3557693"/>
                  <a:gd name="connsiteY165" fmla="*/ 1980395 h 3785488"/>
                  <a:gd name="connsiteX166" fmla="*/ 992293 w 3557693"/>
                  <a:gd name="connsiteY166" fmla="*/ 2021035 h 3785488"/>
                  <a:gd name="connsiteX167" fmla="*/ 1266613 w 3557693"/>
                  <a:gd name="connsiteY167" fmla="*/ 2041355 h 3785488"/>
                  <a:gd name="connsiteX168" fmla="*/ 1583845 w 3557693"/>
                  <a:gd name="connsiteY168" fmla="*/ 2083628 h 3785488"/>
                  <a:gd name="connsiteX169" fmla="*/ 1744133 w 3557693"/>
                  <a:gd name="connsiteY169" fmla="*/ 2214075 h 3785488"/>
                  <a:gd name="connsiteX170" fmla="*/ 1794933 w 3557693"/>
                  <a:gd name="connsiteY170" fmla="*/ 2346155 h 3785488"/>
                  <a:gd name="connsiteX171" fmla="*/ 1805093 w 3557693"/>
                  <a:gd name="connsiteY171" fmla="*/ 2589995 h 3785488"/>
                  <a:gd name="connsiteX172" fmla="*/ 1784773 w 3557693"/>
                  <a:gd name="connsiteY172" fmla="*/ 2843995 h 3785488"/>
                  <a:gd name="connsiteX173" fmla="*/ 1733973 w 3557693"/>
                  <a:gd name="connsiteY173" fmla="*/ 3138635 h 3785488"/>
                  <a:gd name="connsiteX174" fmla="*/ 1683173 w 3557693"/>
                  <a:gd name="connsiteY174" fmla="*/ 3433275 h 3785488"/>
                  <a:gd name="connsiteX175" fmla="*/ 1632373 w 3557693"/>
                  <a:gd name="connsiteY175" fmla="*/ 3677115 h 3785488"/>
                  <a:gd name="connsiteX176" fmla="*/ 1825413 w 3557693"/>
                  <a:gd name="connsiteY176" fmla="*/ 3758395 h 3785488"/>
                  <a:gd name="connsiteX177" fmla="*/ 2120053 w 3557693"/>
                  <a:gd name="connsiteY177" fmla="*/ 3768555 h 3785488"/>
                  <a:gd name="connsiteX178" fmla="*/ 2191173 w 3557693"/>
                  <a:gd name="connsiteY178" fmla="*/ 3717755 h 3785488"/>
                  <a:gd name="connsiteX179" fmla="*/ 2181013 w 3557693"/>
                  <a:gd name="connsiteY179" fmla="*/ 3362155 h 3785488"/>
                  <a:gd name="connsiteX180" fmla="*/ 2159909 w 3557693"/>
                  <a:gd name="connsiteY180" fmla="*/ 2443668 h 3785488"/>
                  <a:gd name="connsiteX0" fmla="*/ 2159909 w 3557693"/>
                  <a:gd name="connsiteY0" fmla="*/ 2581864 h 3923684"/>
                  <a:gd name="connsiteX1" fmla="*/ 2303925 w 3557693"/>
                  <a:gd name="connsiteY1" fmla="*/ 2293832 h 3923684"/>
                  <a:gd name="connsiteX2" fmla="*/ 2628053 w 3557693"/>
                  <a:gd name="connsiteY2" fmla="*/ 2067791 h 3923684"/>
                  <a:gd name="connsiteX3" fmla="*/ 3014133 w 3557693"/>
                  <a:gd name="connsiteY3" fmla="*/ 1844271 h 3923684"/>
                  <a:gd name="connsiteX4" fmla="*/ 3288453 w 3557693"/>
                  <a:gd name="connsiteY4" fmla="*/ 1732511 h 3923684"/>
                  <a:gd name="connsiteX5" fmla="*/ 3471333 w 3557693"/>
                  <a:gd name="connsiteY5" fmla="*/ 1620751 h 3923684"/>
                  <a:gd name="connsiteX6" fmla="*/ 3552613 w 3557693"/>
                  <a:gd name="connsiteY6" fmla="*/ 1508991 h 3923684"/>
                  <a:gd name="connsiteX7" fmla="*/ 3501813 w 3557693"/>
                  <a:gd name="connsiteY7" fmla="*/ 1498831 h 3923684"/>
                  <a:gd name="connsiteX8" fmla="*/ 3430693 w 3557693"/>
                  <a:gd name="connsiteY8" fmla="*/ 1600431 h 3923684"/>
                  <a:gd name="connsiteX9" fmla="*/ 3237653 w 3557693"/>
                  <a:gd name="connsiteY9" fmla="*/ 1702031 h 3923684"/>
                  <a:gd name="connsiteX10" fmla="*/ 2922693 w 3557693"/>
                  <a:gd name="connsiteY10" fmla="*/ 1834111 h 3923684"/>
                  <a:gd name="connsiteX11" fmla="*/ 2892213 w 3557693"/>
                  <a:gd name="connsiteY11" fmla="*/ 1823951 h 3923684"/>
                  <a:gd name="connsiteX12" fmla="*/ 2922693 w 3557693"/>
                  <a:gd name="connsiteY12" fmla="*/ 1712191 h 3923684"/>
                  <a:gd name="connsiteX13" fmla="*/ 2983653 w 3557693"/>
                  <a:gd name="connsiteY13" fmla="*/ 1549631 h 3923684"/>
                  <a:gd name="connsiteX14" fmla="*/ 2983653 w 3557693"/>
                  <a:gd name="connsiteY14" fmla="*/ 1498831 h 3923684"/>
                  <a:gd name="connsiteX15" fmla="*/ 2932853 w 3557693"/>
                  <a:gd name="connsiteY15" fmla="*/ 1508991 h 3923684"/>
                  <a:gd name="connsiteX16" fmla="*/ 2902373 w 3557693"/>
                  <a:gd name="connsiteY16" fmla="*/ 1590271 h 3923684"/>
                  <a:gd name="connsiteX17" fmla="*/ 2821093 w 3557693"/>
                  <a:gd name="connsiteY17" fmla="*/ 1813791 h 3923684"/>
                  <a:gd name="connsiteX18" fmla="*/ 2790613 w 3557693"/>
                  <a:gd name="connsiteY18" fmla="*/ 1895071 h 3923684"/>
                  <a:gd name="connsiteX19" fmla="*/ 2591957 w 3557693"/>
                  <a:gd name="connsiteY19" fmla="*/ 2005800 h 3923684"/>
                  <a:gd name="connsiteX20" fmla="*/ 2374053 w 3557693"/>
                  <a:gd name="connsiteY20" fmla="*/ 2128751 h 3923684"/>
                  <a:gd name="connsiteX21" fmla="*/ 2231813 w 3557693"/>
                  <a:gd name="connsiteY21" fmla="*/ 2240511 h 3923684"/>
                  <a:gd name="connsiteX22" fmla="*/ 2313093 w 3557693"/>
                  <a:gd name="connsiteY22" fmla="*/ 1895071 h 3923684"/>
                  <a:gd name="connsiteX23" fmla="*/ 2384213 w 3557693"/>
                  <a:gd name="connsiteY23" fmla="*/ 1508991 h 3923684"/>
                  <a:gd name="connsiteX24" fmla="*/ 2597573 w 3557693"/>
                  <a:gd name="connsiteY24" fmla="*/ 1285471 h 3923684"/>
                  <a:gd name="connsiteX25" fmla="*/ 2668693 w 3557693"/>
                  <a:gd name="connsiteY25" fmla="*/ 1122911 h 3923684"/>
                  <a:gd name="connsiteX26" fmla="*/ 2628053 w 3557693"/>
                  <a:gd name="connsiteY26" fmla="*/ 1122911 h 3923684"/>
                  <a:gd name="connsiteX27" fmla="*/ 2567093 w 3557693"/>
                  <a:gd name="connsiteY27" fmla="*/ 1254991 h 3923684"/>
                  <a:gd name="connsiteX28" fmla="*/ 2414693 w 3557693"/>
                  <a:gd name="connsiteY28" fmla="*/ 1376911 h 3923684"/>
                  <a:gd name="connsiteX29" fmla="*/ 2465493 w 3557693"/>
                  <a:gd name="connsiteY29" fmla="*/ 1204191 h 3923684"/>
                  <a:gd name="connsiteX30" fmla="*/ 2546773 w 3557693"/>
                  <a:gd name="connsiteY30" fmla="*/ 909551 h 3923684"/>
                  <a:gd name="connsiteX31" fmla="*/ 2648373 w 3557693"/>
                  <a:gd name="connsiteY31" fmla="*/ 818111 h 3923684"/>
                  <a:gd name="connsiteX32" fmla="*/ 2729653 w 3557693"/>
                  <a:gd name="connsiteY32" fmla="*/ 726671 h 3923684"/>
                  <a:gd name="connsiteX33" fmla="*/ 2739813 w 3557693"/>
                  <a:gd name="connsiteY33" fmla="*/ 675871 h 3923684"/>
                  <a:gd name="connsiteX34" fmla="*/ 2699173 w 3557693"/>
                  <a:gd name="connsiteY34" fmla="*/ 696191 h 3923684"/>
                  <a:gd name="connsiteX35" fmla="*/ 2628053 w 3557693"/>
                  <a:gd name="connsiteY35" fmla="*/ 777471 h 3923684"/>
                  <a:gd name="connsiteX36" fmla="*/ 2567093 w 3557693"/>
                  <a:gd name="connsiteY36" fmla="*/ 807951 h 3923684"/>
                  <a:gd name="connsiteX37" fmla="*/ 2678853 w 3557693"/>
                  <a:gd name="connsiteY37" fmla="*/ 503151 h 3923684"/>
                  <a:gd name="connsiteX38" fmla="*/ 2729653 w 3557693"/>
                  <a:gd name="connsiteY38" fmla="*/ 269471 h 3923684"/>
                  <a:gd name="connsiteX39" fmla="*/ 2689013 w 3557693"/>
                  <a:gd name="connsiteY39" fmla="*/ 259311 h 3923684"/>
                  <a:gd name="connsiteX40" fmla="*/ 2668693 w 3557693"/>
                  <a:gd name="connsiteY40" fmla="*/ 371071 h 3923684"/>
                  <a:gd name="connsiteX41" fmla="*/ 2617893 w 3557693"/>
                  <a:gd name="connsiteY41" fmla="*/ 543791 h 3923684"/>
                  <a:gd name="connsiteX42" fmla="*/ 2597573 w 3557693"/>
                  <a:gd name="connsiteY42" fmla="*/ 543791 h 3923684"/>
                  <a:gd name="connsiteX43" fmla="*/ 2556933 w 3557693"/>
                  <a:gd name="connsiteY43" fmla="*/ 401551 h 3923684"/>
                  <a:gd name="connsiteX44" fmla="*/ 2526453 w 3557693"/>
                  <a:gd name="connsiteY44" fmla="*/ 310111 h 3923684"/>
                  <a:gd name="connsiteX45" fmla="*/ 2495973 w 3557693"/>
                  <a:gd name="connsiteY45" fmla="*/ 340591 h 3923684"/>
                  <a:gd name="connsiteX46" fmla="*/ 2516293 w 3557693"/>
                  <a:gd name="connsiteY46" fmla="*/ 401551 h 3923684"/>
                  <a:gd name="connsiteX47" fmla="*/ 2546773 w 3557693"/>
                  <a:gd name="connsiteY47" fmla="*/ 513311 h 3923684"/>
                  <a:gd name="connsiteX48" fmla="*/ 2567093 w 3557693"/>
                  <a:gd name="connsiteY48" fmla="*/ 604751 h 3923684"/>
                  <a:gd name="connsiteX49" fmla="*/ 2577253 w 3557693"/>
                  <a:gd name="connsiteY49" fmla="*/ 635231 h 3923684"/>
                  <a:gd name="connsiteX50" fmla="*/ 2495973 w 3557693"/>
                  <a:gd name="connsiteY50" fmla="*/ 868911 h 3923684"/>
                  <a:gd name="connsiteX51" fmla="*/ 2424853 w 3557693"/>
                  <a:gd name="connsiteY51" fmla="*/ 1122911 h 3923684"/>
                  <a:gd name="connsiteX52" fmla="*/ 2363893 w 3557693"/>
                  <a:gd name="connsiteY52" fmla="*/ 1092431 h 3923684"/>
                  <a:gd name="connsiteX53" fmla="*/ 2262293 w 3557693"/>
                  <a:gd name="connsiteY53" fmla="*/ 919711 h 3923684"/>
                  <a:gd name="connsiteX54" fmla="*/ 2221653 w 3557693"/>
                  <a:gd name="connsiteY54" fmla="*/ 838431 h 3923684"/>
                  <a:gd name="connsiteX55" fmla="*/ 2201333 w 3557693"/>
                  <a:gd name="connsiteY55" fmla="*/ 868911 h 3923684"/>
                  <a:gd name="connsiteX56" fmla="*/ 2241973 w 3557693"/>
                  <a:gd name="connsiteY56" fmla="*/ 970511 h 3923684"/>
                  <a:gd name="connsiteX57" fmla="*/ 2302933 w 3557693"/>
                  <a:gd name="connsiteY57" fmla="*/ 1082271 h 3923684"/>
                  <a:gd name="connsiteX58" fmla="*/ 2353733 w 3557693"/>
                  <a:gd name="connsiteY58" fmla="*/ 1163551 h 3923684"/>
                  <a:gd name="connsiteX59" fmla="*/ 2384213 w 3557693"/>
                  <a:gd name="connsiteY59" fmla="*/ 1194031 h 3923684"/>
                  <a:gd name="connsiteX60" fmla="*/ 2363893 w 3557693"/>
                  <a:gd name="connsiteY60" fmla="*/ 1305791 h 3923684"/>
                  <a:gd name="connsiteX61" fmla="*/ 2262293 w 3557693"/>
                  <a:gd name="connsiteY61" fmla="*/ 1651231 h 3923684"/>
                  <a:gd name="connsiteX62" fmla="*/ 2211493 w 3557693"/>
                  <a:gd name="connsiteY62" fmla="*/ 1905231 h 3923684"/>
                  <a:gd name="connsiteX63" fmla="*/ 2160693 w 3557693"/>
                  <a:gd name="connsiteY63" fmla="*/ 2047471 h 3923684"/>
                  <a:gd name="connsiteX64" fmla="*/ 2089573 w 3557693"/>
                  <a:gd name="connsiteY64" fmla="*/ 2067791 h 3923684"/>
                  <a:gd name="connsiteX65" fmla="*/ 2048933 w 3557693"/>
                  <a:gd name="connsiteY65" fmla="*/ 1915391 h 3923684"/>
                  <a:gd name="connsiteX66" fmla="*/ 1957493 w 3557693"/>
                  <a:gd name="connsiteY66" fmla="*/ 1580111 h 3923684"/>
                  <a:gd name="connsiteX67" fmla="*/ 1845733 w 3557693"/>
                  <a:gd name="connsiteY67" fmla="*/ 1122911 h 3923684"/>
                  <a:gd name="connsiteX68" fmla="*/ 1805093 w 3557693"/>
                  <a:gd name="connsiteY68" fmla="*/ 665711 h 3923684"/>
                  <a:gd name="connsiteX69" fmla="*/ 1872208 w 3557693"/>
                  <a:gd name="connsiteY69" fmla="*/ 84815 h 3923684"/>
                  <a:gd name="connsiteX70" fmla="*/ 1800200 w 3557693"/>
                  <a:gd name="connsiteY70" fmla="*/ 156823 h 3923684"/>
                  <a:gd name="connsiteX71" fmla="*/ 1764453 w 3557693"/>
                  <a:gd name="connsiteY71" fmla="*/ 594591 h 3923684"/>
                  <a:gd name="connsiteX72" fmla="*/ 1764453 w 3557693"/>
                  <a:gd name="connsiteY72" fmla="*/ 787631 h 3923684"/>
                  <a:gd name="connsiteX73" fmla="*/ 1774613 w 3557693"/>
                  <a:gd name="connsiteY73" fmla="*/ 899391 h 3923684"/>
                  <a:gd name="connsiteX74" fmla="*/ 1733973 w 3557693"/>
                  <a:gd name="connsiteY74" fmla="*/ 838431 h 3923684"/>
                  <a:gd name="connsiteX75" fmla="*/ 1622213 w 3557693"/>
                  <a:gd name="connsiteY75" fmla="*/ 635231 h 3923684"/>
                  <a:gd name="connsiteX76" fmla="*/ 1571413 w 3557693"/>
                  <a:gd name="connsiteY76" fmla="*/ 371071 h 3923684"/>
                  <a:gd name="connsiteX77" fmla="*/ 1540933 w 3557693"/>
                  <a:gd name="connsiteY77" fmla="*/ 289791 h 3923684"/>
                  <a:gd name="connsiteX78" fmla="*/ 1520613 w 3557693"/>
                  <a:gd name="connsiteY78" fmla="*/ 350751 h 3923684"/>
                  <a:gd name="connsiteX79" fmla="*/ 1551093 w 3557693"/>
                  <a:gd name="connsiteY79" fmla="*/ 594591 h 3923684"/>
                  <a:gd name="connsiteX80" fmla="*/ 1571413 w 3557693"/>
                  <a:gd name="connsiteY80" fmla="*/ 655551 h 3923684"/>
                  <a:gd name="connsiteX81" fmla="*/ 1540933 w 3557693"/>
                  <a:gd name="connsiteY81" fmla="*/ 645391 h 3923684"/>
                  <a:gd name="connsiteX82" fmla="*/ 1439333 w 3557693"/>
                  <a:gd name="connsiteY82" fmla="*/ 564111 h 3923684"/>
                  <a:gd name="connsiteX83" fmla="*/ 1327573 w 3557693"/>
                  <a:gd name="connsiteY83" fmla="*/ 503151 h 3923684"/>
                  <a:gd name="connsiteX84" fmla="*/ 1317413 w 3557693"/>
                  <a:gd name="connsiteY84" fmla="*/ 533631 h 3923684"/>
                  <a:gd name="connsiteX85" fmla="*/ 1429173 w 3557693"/>
                  <a:gd name="connsiteY85" fmla="*/ 625071 h 3923684"/>
                  <a:gd name="connsiteX86" fmla="*/ 1571413 w 3557693"/>
                  <a:gd name="connsiteY86" fmla="*/ 706351 h 3923684"/>
                  <a:gd name="connsiteX87" fmla="*/ 1601893 w 3557693"/>
                  <a:gd name="connsiteY87" fmla="*/ 726671 h 3923684"/>
                  <a:gd name="connsiteX88" fmla="*/ 1683173 w 3557693"/>
                  <a:gd name="connsiteY88" fmla="*/ 858751 h 3923684"/>
                  <a:gd name="connsiteX89" fmla="*/ 1764453 w 3557693"/>
                  <a:gd name="connsiteY89" fmla="*/ 960351 h 3923684"/>
                  <a:gd name="connsiteX90" fmla="*/ 1784773 w 3557693"/>
                  <a:gd name="connsiteY90" fmla="*/ 1072111 h 3923684"/>
                  <a:gd name="connsiteX91" fmla="*/ 1815253 w 3557693"/>
                  <a:gd name="connsiteY91" fmla="*/ 1265151 h 3923684"/>
                  <a:gd name="connsiteX92" fmla="*/ 1876213 w 3557693"/>
                  <a:gd name="connsiteY92" fmla="*/ 1539471 h 3923684"/>
                  <a:gd name="connsiteX93" fmla="*/ 1855893 w 3557693"/>
                  <a:gd name="connsiteY93" fmla="*/ 1539471 h 3923684"/>
                  <a:gd name="connsiteX94" fmla="*/ 1591733 w 3557693"/>
                  <a:gd name="connsiteY94" fmla="*/ 1366751 h 3923684"/>
                  <a:gd name="connsiteX95" fmla="*/ 1408853 w 3557693"/>
                  <a:gd name="connsiteY95" fmla="*/ 1143231 h 3923684"/>
                  <a:gd name="connsiteX96" fmla="*/ 1327573 w 3557693"/>
                  <a:gd name="connsiteY96" fmla="*/ 1011151 h 3923684"/>
                  <a:gd name="connsiteX97" fmla="*/ 1307253 w 3557693"/>
                  <a:gd name="connsiteY97" fmla="*/ 848591 h 3923684"/>
                  <a:gd name="connsiteX98" fmla="*/ 1286933 w 3557693"/>
                  <a:gd name="connsiteY98" fmla="*/ 818111 h 3923684"/>
                  <a:gd name="connsiteX99" fmla="*/ 1256453 w 3557693"/>
                  <a:gd name="connsiteY99" fmla="*/ 899391 h 3923684"/>
                  <a:gd name="connsiteX100" fmla="*/ 1266613 w 3557693"/>
                  <a:gd name="connsiteY100" fmla="*/ 1000991 h 3923684"/>
                  <a:gd name="connsiteX101" fmla="*/ 1185333 w 3557693"/>
                  <a:gd name="connsiteY101" fmla="*/ 919711 h 3923684"/>
                  <a:gd name="connsiteX102" fmla="*/ 1012613 w 3557693"/>
                  <a:gd name="connsiteY102" fmla="*/ 736831 h 3923684"/>
                  <a:gd name="connsiteX103" fmla="*/ 941493 w 3557693"/>
                  <a:gd name="connsiteY103" fmla="*/ 604751 h 3923684"/>
                  <a:gd name="connsiteX104" fmla="*/ 890693 w 3557693"/>
                  <a:gd name="connsiteY104" fmla="*/ 523471 h 3923684"/>
                  <a:gd name="connsiteX105" fmla="*/ 860213 w 3557693"/>
                  <a:gd name="connsiteY105" fmla="*/ 523471 h 3923684"/>
                  <a:gd name="connsiteX106" fmla="*/ 880533 w 3557693"/>
                  <a:gd name="connsiteY106" fmla="*/ 594591 h 3923684"/>
                  <a:gd name="connsiteX107" fmla="*/ 982133 w 3557693"/>
                  <a:gd name="connsiteY107" fmla="*/ 777471 h 3923684"/>
                  <a:gd name="connsiteX108" fmla="*/ 1083733 w 3557693"/>
                  <a:gd name="connsiteY108" fmla="*/ 879071 h 3923684"/>
                  <a:gd name="connsiteX109" fmla="*/ 1012613 w 3557693"/>
                  <a:gd name="connsiteY109" fmla="*/ 879071 h 3923684"/>
                  <a:gd name="connsiteX110" fmla="*/ 850053 w 3557693"/>
                  <a:gd name="connsiteY110" fmla="*/ 807951 h 3923684"/>
                  <a:gd name="connsiteX111" fmla="*/ 829733 w 3557693"/>
                  <a:gd name="connsiteY111" fmla="*/ 828271 h 3923684"/>
                  <a:gd name="connsiteX112" fmla="*/ 921173 w 3557693"/>
                  <a:gd name="connsiteY112" fmla="*/ 879071 h 3923684"/>
                  <a:gd name="connsiteX113" fmla="*/ 1073573 w 3557693"/>
                  <a:gd name="connsiteY113" fmla="*/ 940031 h 3923684"/>
                  <a:gd name="connsiteX114" fmla="*/ 1124373 w 3557693"/>
                  <a:gd name="connsiteY114" fmla="*/ 950191 h 3923684"/>
                  <a:gd name="connsiteX115" fmla="*/ 1246293 w 3557693"/>
                  <a:gd name="connsiteY115" fmla="*/ 1051791 h 3923684"/>
                  <a:gd name="connsiteX116" fmla="*/ 1286933 w 3557693"/>
                  <a:gd name="connsiteY116" fmla="*/ 1082271 h 3923684"/>
                  <a:gd name="connsiteX117" fmla="*/ 1398693 w 3557693"/>
                  <a:gd name="connsiteY117" fmla="*/ 1214351 h 3923684"/>
                  <a:gd name="connsiteX118" fmla="*/ 1500293 w 3557693"/>
                  <a:gd name="connsiteY118" fmla="*/ 1346431 h 3923684"/>
                  <a:gd name="connsiteX119" fmla="*/ 1683173 w 3557693"/>
                  <a:gd name="connsiteY119" fmla="*/ 1519151 h 3923684"/>
                  <a:gd name="connsiteX120" fmla="*/ 1845733 w 3557693"/>
                  <a:gd name="connsiteY120" fmla="*/ 1651231 h 3923684"/>
                  <a:gd name="connsiteX121" fmla="*/ 1866053 w 3557693"/>
                  <a:gd name="connsiteY121" fmla="*/ 1702031 h 3923684"/>
                  <a:gd name="connsiteX122" fmla="*/ 1886373 w 3557693"/>
                  <a:gd name="connsiteY122" fmla="*/ 1854431 h 3923684"/>
                  <a:gd name="connsiteX123" fmla="*/ 1896533 w 3557693"/>
                  <a:gd name="connsiteY123" fmla="*/ 1945871 h 3923684"/>
                  <a:gd name="connsiteX124" fmla="*/ 1886373 w 3557693"/>
                  <a:gd name="connsiteY124" fmla="*/ 2108431 h 3923684"/>
                  <a:gd name="connsiteX125" fmla="*/ 1774613 w 3557693"/>
                  <a:gd name="connsiteY125" fmla="*/ 2057631 h 3923684"/>
                  <a:gd name="connsiteX126" fmla="*/ 1500293 w 3557693"/>
                  <a:gd name="connsiteY126" fmla="*/ 2006831 h 3923684"/>
                  <a:gd name="connsiteX127" fmla="*/ 1256453 w 3557693"/>
                  <a:gd name="connsiteY127" fmla="*/ 1935711 h 3923684"/>
                  <a:gd name="connsiteX128" fmla="*/ 900853 w 3557693"/>
                  <a:gd name="connsiteY128" fmla="*/ 1803631 h 3923684"/>
                  <a:gd name="connsiteX129" fmla="*/ 667173 w 3557693"/>
                  <a:gd name="connsiteY129" fmla="*/ 1569951 h 3923684"/>
                  <a:gd name="connsiteX130" fmla="*/ 514773 w 3557693"/>
                  <a:gd name="connsiteY130" fmla="*/ 1366751 h 3923684"/>
                  <a:gd name="connsiteX131" fmla="*/ 423333 w 3557693"/>
                  <a:gd name="connsiteY131" fmla="*/ 1265151 h 3923684"/>
                  <a:gd name="connsiteX132" fmla="*/ 362373 w 3557693"/>
                  <a:gd name="connsiteY132" fmla="*/ 1275311 h 3923684"/>
                  <a:gd name="connsiteX133" fmla="*/ 443653 w 3557693"/>
                  <a:gd name="connsiteY133" fmla="*/ 1366751 h 3923684"/>
                  <a:gd name="connsiteX134" fmla="*/ 565573 w 3557693"/>
                  <a:gd name="connsiteY134" fmla="*/ 1549631 h 3923684"/>
                  <a:gd name="connsiteX135" fmla="*/ 626533 w 3557693"/>
                  <a:gd name="connsiteY135" fmla="*/ 1630911 h 3923684"/>
                  <a:gd name="connsiteX136" fmla="*/ 555413 w 3557693"/>
                  <a:gd name="connsiteY136" fmla="*/ 1620751 h 3923684"/>
                  <a:gd name="connsiteX137" fmla="*/ 382693 w 3557693"/>
                  <a:gd name="connsiteY137" fmla="*/ 1529311 h 3923684"/>
                  <a:gd name="connsiteX138" fmla="*/ 209973 w 3557693"/>
                  <a:gd name="connsiteY138" fmla="*/ 1407391 h 3923684"/>
                  <a:gd name="connsiteX139" fmla="*/ 47413 w 3557693"/>
                  <a:gd name="connsiteY139" fmla="*/ 1275311 h 3923684"/>
                  <a:gd name="connsiteX140" fmla="*/ 6773 w 3557693"/>
                  <a:gd name="connsiteY140" fmla="*/ 1285471 h 3923684"/>
                  <a:gd name="connsiteX141" fmla="*/ 88053 w 3557693"/>
                  <a:gd name="connsiteY141" fmla="*/ 1356591 h 3923684"/>
                  <a:gd name="connsiteX142" fmla="*/ 362373 w 3557693"/>
                  <a:gd name="connsiteY142" fmla="*/ 1580111 h 3923684"/>
                  <a:gd name="connsiteX143" fmla="*/ 606213 w 3557693"/>
                  <a:gd name="connsiteY143" fmla="*/ 1691871 h 3923684"/>
                  <a:gd name="connsiteX144" fmla="*/ 707813 w 3557693"/>
                  <a:gd name="connsiteY144" fmla="*/ 1712191 h 3923684"/>
                  <a:gd name="connsiteX145" fmla="*/ 758613 w 3557693"/>
                  <a:gd name="connsiteY145" fmla="*/ 1773151 h 3923684"/>
                  <a:gd name="connsiteX146" fmla="*/ 819573 w 3557693"/>
                  <a:gd name="connsiteY146" fmla="*/ 1823951 h 3923684"/>
                  <a:gd name="connsiteX147" fmla="*/ 911013 w 3557693"/>
                  <a:gd name="connsiteY147" fmla="*/ 1874751 h 3923684"/>
                  <a:gd name="connsiteX148" fmla="*/ 1236133 w 3557693"/>
                  <a:gd name="connsiteY148" fmla="*/ 1996671 h 3923684"/>
                  <a:gd name="connsiteX149" fmla="*/ 1540933 w 3557693"/>
                  <a:gd name="connsiteY149" fmla="*/ 2108431 h 3923684"/>
                  <a:gd name="connsiteX150" fmla="*/ 1652693 w 3557693"/>
                  <a:gd name="connsiteY150" fmla="*/ 2179551 h 3923684"/>
                  <a:gd name="connsiteX151" fmla="*/ 1469813 w 3557693"/>
                  <a:gd name="connsiteY151" fmla="*/ 2149071 h 3923684"/>
                  <a:gd name="connsiteX152" fmla="*/ 1286933 w 3557693"/>
                  <a:gd name="connsiteY152" fmla="*/ 2149071 h 3923684"/>
                  <a:gd name="connsiteX153" fmla="*/ 1053253 w 3557693"/>
                  <a:gd name="connsiteY153" fmla="*/ 2128751 h 3923684"/>
                  <a:gd name="connsiteX154" fmla="*/ 809413 w 3557693"/>
                  <a:gd name="connsiteY154" fmla="*/ 2057631 h 3923684"/>
                  <a:gd name="connsiteX155" fmla="*/ 545253 w 3557693"/>
                  <a:gd name="connsiteY155" fmla="*/ 1966191 h 3923684"/>
                  <a:gd name="connsiteX156" fmla="*/ 514773 w 3557693"/>
                  <a:gd name="connsiteY156" fmla="*/ 1956031 h 3923684"/>
                  <a:gd name="connsiteX157" fmla="*/ 382693 w 3557693"/>
                  <a:gd name="connsiteY157" fmla="*/ 1864591 h 3923684"/>
                  <a:gd name="connsiteX158" fmla="*/ 342053 w 3557693"/>
                  <a:gd name="connsiteY158" fmla="*/ 1874751 h 3923684"/>
                  <a:gd name="connsiteX159" fmla="*/ 474133 w 3557693"/>
                  <a:gd name="connsiteY159" fmla="*/ 1996671 h 3923684"/>
                  <a:gd name="connsiteX160" fmla="*/ 728133 w 3557693"/>
                  <a:gd name="connsiteY160" fmla="*/ 2077951 h 3923684"/>
                  <a:gd name="connsiteX161" fmla="*/ 606213 w 3557693"/>
                  <a:gd name="connsiteY161" fmla="*/ 2077951 h 3923684"/>
                  <a:gd name="connsiteX162" fmla="*/ 474133 w 3557693"/>
                  <a:gd name="connsiteY162" fmla="*/ 2067791 h 3923684"/>
                  <a:gd name="connsiteX163" fmla="*/ 474133 w 3557693"/>
                  <a:gd name="connsiteY163" fmla="*/ 2118591 h 3923684"/>
                  <a:gd name="connsiteX164" fmla="*/ 585893 w 3557693"/>
                  <a:gd name="connsiteY164" fmla="*/ 2118591 h 3923684"/>
                  <a:gd name="connsiteX165" fmla="*/ 789093 w 3557693"/>
                  <a:gd name="connsiteY165" fmla="*/ 2118591 h 3923684"/>
                  <a:gd name="connsiteX166" fmla="*/ 992293 w 3557693"/>
                  <a:gd name="connsiteY166" fmla="*/ 2159231 h 3923684"/>
                  <a:gd name="connsiteX167" fmla="*/ 1266613 w 3557693"/>
                  <a:gd name="connsiteY167" fmla="*/ 2179551 h 3923684"/>
                  <a:gd name="connsiteX168" fmla="*/ 1583845 w 3557693"/>
                  <a:gd name="connsiteY168" fmla="*/ 2221824 h 3923684"/>
                  <a:gd name="connsiteX169" fmla="*/ 1744133 w 3557693"/>
                  <a:gd name="connsiteY169" fmla="*/ 2352271 h 3923684"/>
                  <a:gd name="connsiteX170" fmla="*/ 1794933 w 3557693"/>
                  <a:gd name="connsiteY170" fmla="*/ 2484351 h 3923684"/>
                  <a:gd name="connsiteX171" fmla="*/ 1805093 w 3557693"/>
                  <a:gd name="connsiteY171" fmla="*/ 2728191 h 3923684"/>
                  <a:gd name="connsiteX172" fmla="*/ 1784773 w 3557693"/>
                  <a:gd name="connsiteY172" fmla="*/ 2982191 h 3923684"/>
                  <a:gd name="connsiteX173" fmla="*/ 1733973 w 3557693"/>
                  <a:gd name="connsiteY173" fmla="*/ 3276831 h 3923684"/>
                  <a:gd name="connsiteX174" fmla="*/ 1683173 w 3557693"/>
                  <a:gd name="connsiteY174" fmla="*/ 3571471 h 3923684"/>
                  <a:gd name="connsiteX175" fmla="*/ 1632373 w 3557693"/>
                  <a:gd name="connsiteY175" fmla="*/ 3815311 h 3923684"/>
                  <a:gd name="connsiteX176" fmla="*/ 1825413 w 3557693"/>
                  <a:gd name="connsiteY176" fmla="*/ 3896591 h 3923684"/>
                  <a:gd name="connsiteX177" fmla="*/ 2120053 w 3557693"/>
                  <a:gd name="connsiteY177" fmla="*/ 3906751 h 3923684"/>
                  <a:gd name="connsiteX178" fmla="*/ 2191173 w 3557693"/>
                  <a:gd name="connsiteY178" fmla="*/ 3855951 h 3923684"/>
                  <a:gd name="connsiteX179" fmla="*/ 2181013 w 3557693"/>
                  <a:gd name="connsiteY179" fmla="*/ 3500351 h 3923684"/>
                  <a:gd name="connsiteX180" fmla="*/ 2159909 w 3557693"/>
                  <a:gd name="connsiteY180" fmla="*/ 2581864 h 3923684"/>
                  <a:gd name="connsiteX0" fmla="*/ 2159909 w 3557693"/>
                  <a:gd name="connsiteY0" fmla="*/ 2581864 h 3923684"/>
                  <a:gd name="connsiteX1" fmla="*/ 2303925 w 3557693"/>
                  <a:gd name="connsiteY1" fmla="*/ 2293832 h 3923684"/>
                  <a:gd name="connsiteX2" fmla="*/ 2628053 w 3557693"/>
                  <a:gd name="connsiteY2" fmla="*/ 2067791 h 3923684"/>
                  <a:gd name="connsiteX3" fmla="*/ 3014133 w 3557693"/>
                  <a:gd name="connsiteY3" fmla="*/ 1844271 h 3923684"/>
                  <a:gd name="connsiteX4" fmla="*/ 3288453 w 3557693"/>
                  <a:gd name="connsiteY4" fmla="*/ 1732511 h 3923684"/>
                  <a:gd name="connsiteX5" fmla="*/ 3471333 w 3557693"/>
                  <a:gd name="connsiteY5" fmla="*/ 1620751 h 3923684"/>
                  <a:gd name="connsiteX6" fmla="*/ 3552613 w 3557693"/>
                  <a:gd name="connsiteY6" fmla="*/ 1508991 h 3923684"/>
                  <a:gd name="connsiteX7" fmla="*/ 3501813 w 3557693"/>
                  <a:gd name="connsiteY7" fmla="*/ 1498831 h 3923684"/>
                  <a:gd name="connsiteX8" fmla="*/ 3430693 w 3557693"/>
                  <a:gd name="connsiteY8" fmla="*/ 1600431 h 3923684"/>
                  <a:gd name="connsiteX9" fmla="*/ 3237653 w 3557693"/>
                  <a:gd name="connsiteY9" fmla="*/ 1702031 h 3923684"/>
                  <a:gd name="connsiteX10" fmla="*/ 2922693 w 3557693"/>
                  <a:gd name="connsiteY10" fmla="*/ 1834111 h 3923684"/>
                  <a:gd name="connsiteX11" fmla="*/ 2892213 w 3557693"/>
                  <a:gd name="connsiteY11" fmla="*/ 1823951 h 3923684"/>
                  <a:gd name="connsiteX12" fmla="*/ 2922693 w 3557693"/>
                  <a:gd name="connsiteY12" fmla="*/ 1712191 h 3923684"/>
                  <a:gd name="connsiteX13" fmla="*/ 2983653 w 3557693"/>
                  <a:gd name="connsiteY13" fmla="*/ 1549631 h 3923684"/>
                  <a:gd name="connsiteX14" fmla="*/ 2983653 w 3557693"/>
                  <a:gd name="connsiteY14" fmla="*/ 1498831 h 3923684"/>
                  <a:gd name="connsiteX15" fmla="*/ 2932853 w 3557693"/>
                  <a:gd name="connsiteY15" fmla="*/ 1508991 h 3923684"/>
                  <a:gd name="connsiteX16" fmla="*/ 2902373 w 3557693"/>
                  <a:gd name="connsiteY16" fmla="*/ 1590271 h 3923684"/>
                  <a:gd name="connsiteX17" fmla="*/ 2821093 w 3557693"/>
                  <a:gd name="connsiteY17" fmla="*/ 1813791 h 3923684"/>
                  <a:gd name="connsiteX18" fmla="*/ 2790613 w 3557693"/>
                  <a:gd name="connsiteY18" fmla="*/ 1895071 h 3923684"/>
                  <a:gd name="connsiteX19" fmla="*/ 2591957 w 3557693"/>
                  <a:gd name="connsiteY19" fmla="*/ 2005800 h 3923684"/>
                  <a:gd name="connsiteX20" fmla="*/ 2374053 w 3557693"/>
                  <a:gd name="connsiteY20" fmla="*/ 2128751 h 3923684"/>
                  <a:gd name="connsiteX21" fmla="*/ 2231813 w 3557693"/>
                  <a:gd name="connsiteY21" fmla="*/ 2240511 h 3923684"/>
                  <a:gd name="connsiteX22" fmla="*/ 2313093 w 3557693"/>
                  <a:gd name="connsiteY22" fmla="*/ 1895071 h 3923684"/>
                  <a:gd name="connsiteX23" fmla="*/ 2384213 w 3557693"/>
                  <a:gd name="connsiteY23" fmla="*/ 1508991 h 3923684"/>
                  <a:gd name="connsiteX24" fmla="*/ 2597573 w 3557693"/>
                  <a:gd name="connsiteY24" fmla="*/ 1285471 h 3923684"/>
                  <a:gd name="connsiteX25" fmla="*/ 2668693 w 3557693"/>
                  <a:gd name="connsiteY25" fmla="*/ 1122911 h 3923684"/>
                  <a:gd name="connsiteX26" fmla="*/ 2628053 w 3557693"/>
                  <a:gd name="connsiteY26" fmla="*/ 1122911 h 3923684"/>
                  <a:gd name="connsiteX27" fmla="*/ 2567093 w 3557693"/>
                  <a:gd name="connsiteY27" fmla="*/ 1254991 h 3923684"/>
                  <a:gd name="connsiteX28" fmla="*/ 2414693 w 3557693"/>
                  <a:gd name="connsiteY28" fmla="*/ 1376911 h 3923684"/>
                  <a:gd name="connsiteX29" fmla="*/ 2465493 w 3557693"/>
                  <a:gd name="connsiteY29" fmla="*/ 1204191 h 3923684"/>
                  <a:gd name="connsiteX30" fmla="*/ 2546773 w 3557693"/>
                  <a:gd name="connsiteY30" fmla="*/ 909551 h 3923684"/>
                  <a:gd name="connsiteX31" fmla="*/ 2648373 w 3557693"/>
                  <a:gd name="connsiteY31" fmla="*/ 818111 h 3923684"/>
                  <a:gd name="connsiteX32" fmla="*/ 2729653 w 3557693"/>
                  <a:gd name="connsiteY32" fmla="*/ 726671 h 3923684"/>
                  <a:gd name="connsiteX33" fmla="*/ 2739813 w 3557693"/>
                  <a:gd name="connsiteY33" fmla="*/ 675871 h 3923684"/>
                  <a:gd name="connsiteX34" fmla="*/ 2699173 w 3557693"/>
                  <a:gd name="connsiteY34" fmla="*/ 696191 h 3923684"/>
                  <a:gd name="connsiteX35" fmla="*/ 2628053 w 3557693"/>
                  <a:gd name="connsiteY35" fmla="*/ 777471 h 3923684"/>
                  <a:gd name="connsiteX36" fmla="*/ 2567093 w 3557693"/>
                  <a:gd name="connsiteY36" fmla="*/ 807951 h 3923684"/>
                  <a:gd name="connsiteX37" fmla="*/ 2678853 w 3557693"/>
                  <a:gd name="connsiteY37" fmla="*/ 503151 h 3923684"/>
                  <a:gd name="connsiteX38" fmla="*/ 2729653 w 3557693"/>
                  <a:gd name="connsiteY38" fmla="*/ 269471 h 3923684"/>
                  <a:gd name="connsiteX39" fmla="*/ 2689013 w 3557693"/>
                  <a:gd name="connsiteY39" fmla="*/ 259311 h 3923684"/>
                  <a:gd name="connsiteX40" fmla="*/ 2668693 w 3557693"/>
                  <a:gd name="connsiteY40" fmla="*/ 371071 h 3923684"/>
                  <a:gd name="connsiteX41" fmla="*/ 2617893 w 3557693"/>
                  <a:gd name="connsiteY41" fmla="*/ 543791 h 3923684"/>
                  <a:gd name="connsiteX42" fmla="*/ 2597573 w 3557693"/>
                  <a:gd name="connsiteY42" fmla="*/ 543791 h 3923684"/>
                  <a:gd name="connsiteX43" fmla="*/ 2556933 w 3557693"/>
                  <a:gd name="connsiteY43" fmla="*/ 401551 h 3923684"/>
                  <a:gd name="connsiteX44" fmla="*/ 2526453 w 3557693"/>
                  <a:gd name="connsiteY44" fmla="*/ 310111 h 3923684"/>
                  <a:gd name="connsiteX45" fmla="*/ 2495973 w 3557693"/>
                  <a:gd name="connsiteY45" fmla="*/ 340591 h 3923684"/>
                  <a:gd name="connsiteX46" fmla="*/ 2516293 w 3557693"/>
                  <a:gd name="connsiteY46" fmla="*/ 401551 h 3923684"/>
                  <a:gd name="connsiteX47" fmla="*/ 2546773 w 3557693"/>
                  <a:gd name="connsiteY47" fmla="*/ 513311 h 3923684"/>
                  <a:gd name="connsiteX48" fmla="*/ 2567093 w 3557693"/>
                  <a:gd name="connsiteY48" fmla="*/ 604751 h 3923684"/>
                  <a:gd name="connsiteX49" fmla="*/ 2577253 w 3557693"/>
                  <a:gd name="connsiteY49" fmla="*/ 635231 h 3923684"/>
                  <a:gd name="connsiteX50" fmla="*/ 2495973 w 3557693"/>
                  <a:gd name="connsiteY50" fmla="*/ 868911 h 3923684"/>
                  <a:gd name="connsiteX51" fmla="*/ 2424853 w 3557693"/>
                  <a:gd name="connsiteY51" fmla="*/ 1122911 h 3923684"/>
                  <a:gd name="connsiteX52" fmla="*/ 2363893 w 3557693"/>
                  <a:gd name="connsiteY52" fmla="*/ 1092431 h 3923684"/>
                  <a:gd name="connsiteX53" fmla="*/ 2262293 w 3557693"/>
                  <a:gd name="connsiteY53" fmla="*/ 919711 h 3923684"/>
                  <a:gd name="connsiteX54" fmla="*/ 2221653 w 3557693"/>
                  <a:gd name="connsiteY54" fmla="*/ 838431 h 3923684"/>
                  <a:gd name="connsiteX55" fmla="*/ 2201333 w 3557693"/>
                  <a:gd name="connsiteY55" fmla="*/ 868911 h 3923684"/>
                  <a:gd name="connsiteX56" fmla="*/ 2241973 w 3557693"/>
                  <a:gd name="connsiteY56" fmla="*/ 970511 h 3923684"/>
                  <a:gd name="connsiteX57" fmla="*/ 2302933 w 3557693"/>
                  <a:gd name="connsiteY57" fmla="*/ 1082271 h 3923684"/>
                  <a:gd name="connsiteX58" fmla="*/ 2353733 w 3557693"/>
                  <a:gd name="connsiteY58" fmla="*/ 1163551 h 3923684"/>
                  <a:gd name="connsiteX59" fmla="*/ 2384213 w 3557693"/>
                  <a:gd name="connsiteY59" fmla="*/ 1194031 h 3923684"/>
                  <a:gd name="connsiteX60" fmla="*/ 2363893 w 3557693"/>
                  <a:gd name="connsiteY60" fmla="*/ 1305791 h 3923684"/>
                  <a:gd name="connsiteX61" fmla="*/ 2262293 w 3557693"/>
                  <a:gd name="connsiteY61" fmla="*/ 1651231 h 3923684"/>
                  <a:gd name="connsiteX62" fmla="*/ 2211493 w 3557693"/>
                  <a:gd name="connsiteY62" fmla="*/ 1905231 h 3923684"/>
                  <a:gd name="connsiteX63" fmla="*/ 2160693 w 3557693"/>
                  <a:gd name="connsiteY63" fmla="*/ 2047471 h 3923684"/>
                  <a:gd name="connsiteX64" fmla="*/ 2089573 w 3557693"/>
                  <a:gd name="connsiteY64" fmla="*/ 2067791 h 3923684"/>
                  <a:gd name="connsiteX65" fmla="*/ 2048933 w 3557693"/>
                  <a:gd name="connsiteY65" fmla="*/ 1915391 h 3923684"/>
                  <a:gd name="connsiteX66" fmla="*/ 1957493 w 3557693"/>
                  <a:gd name="connsiteY66" fmla="*/ 1580111 h 3923684"/>
                  <a:gd name="connsiteX67" fmla="*/ 1845733 w 3557693"/>
                  <a:gd name="connsiteY67" fmla="*/ 1122911 h 3923684"/>
                  <a:gd name="connsiteX68" fmla="*/ 1805093 w 3557693"/>
                  <a:gd name="connsiteY68" fmla="*/ 665711 h 3923684"/>
                  <a:gd name="connsiteX69" fmla="*/ 1872208 w 3557693"/>
                  <a:gd name="connsiteY69" fmla="*/ 84815 h 3923684"/>
                  <a:gd name="connsiteX70" fmla="*/ 1800200 w 3557693"/>
                  <a:gd name="connsiteY70" fmla="*/ 156823 h 3923684"/>
                  <a:gd name="connsiteX71" fmla="*/ 1764453 w 3557693"/>
                  <a:gd name="connsiteY71" fmla="*/ 594591 h 3923684"/>
                  <a:gd name="connsiteX72" fmla="*/ 1764453 w 3557693"/>
                  <a:gd name="connsiteY72" fmla="*/ 787631 h 3923684"/>
                  <a:gd name="connsiteX73" fmla="*/ 1774613 w 3557693"/>
                  <a:gd name="connsiteY73" fmla="*/ 899391 h 3923684"/>
                  <a:gd name="connsiteX74" fmla="*/ 1733973 w 3557693"/>
                  <a:gd name="connsiteY74" fmla="*/ 838431 h 3923684"/>
                  <a:gd name="connsiteX75" fmla="*/ 1622213 w 3557693"/>
                  <a:gd name="connsiteY75" fmla="*/ 635231 h 3923684"/>
                  <a:gd name="connsiteX76" fmla="*/ 1571413 w 3557693"/>
                  <a:gd name="connsiteY76" fmla="*/ 371071 h 3923684"/>
                  <a:gd name="connsiteX77" fmla="*/ 1540933 w 3557693"/>
                  <a:gd name="connsiteY77" fmla="*/ 289791 h 3923684"/>
                  <a:gd name="connsiteX78" fmla="*/ 1520613 w 3557693"/>
                  <a:gd name="connsiteY78" fmla="*/ 350751 h 3923684"/>
                  <a:gd name="connsiteX79" fmla="*/ 1551093 w 3557693"/>
                  <a:gd name="connsiteY79" fmla="*/ 594591 h 3923684"/>
                  <a:gd name="connsiteX80" fmla="*/ 1571413 w 3557693"/>
                  <a:gd name="connsiteY80" fmla="*/ 655551 h 3923684"/>
                  <a:gd name="connsiteX81" fmla="*/ 1540933 w 3557693"/>
                  <a:gd name="connsiteY81" fmla="*/ 645391 h 3923684"/>
                  <a:gd name="connsiteX82" fmla="*/ 1439333 w 3557693"/>
                  <a:gd name="connsiteY82" fmla="*/ 564111 h 3923684"/>
                  <a:gd name="connsiteX83" fmla="*/ 1327573 w 3557693"/>
                  <a:gd name="connsiteY83" fmla="*/ 503151 h 3923684"/>
                  <a:gd name="connsiteX84" fmla="*/ 1317413 w 3557693"/>
                  <a:gd name="connsiteY84" fmla="*/ 533631 h 3923684"/>
                  <a:gd name="connsiteX85" fmla="*/ 1429173 w 3557693"/>
                  <a:gd name="connsiteY85" fmla="*/ 625071 h 3923684"/>
                  <a:gd name="connsiteX86" fmla="*/ 1571413 w 3557693"/>
                  <a:gd name="connsiteY86" fmla="*/ 706351 h 3923684"/>
                  <a:gd name="connsiteX87" fmla="*/ 1601893 w 3557693"/>
                  <a:gd name="connsiteY87" fmla="*/ 726671 h 3923684"/>
                  <a:gd name="connsiteX88" fmla="*/ 1683173 w 3557693"/>
                  <a:gd name="connsiteY88" fmla="*/ 858751 h 3923684"/>
                  <a:gd name="connsiteX89" fmla="*/ 1764453 w 3557693"/>
                  <a:gd name="connsiteY89" fmla="*/ 960351 h 3923684"/>
                  <a:gd name="connsiteX90" fmla="*/ 1784773 w 3557693"/>
                  <a:gd name="connsiteY90" fmla="*/ 1072111 h 3923684"/>
                  <a:gd name="connsiteX91" fmla="*/ 1815253 w 3557693"/>
                  <a:gd name="connsiteY91" fmla="*/ 1265151 h 3923684"/>
                  <a:gd name="connsiteX92" fmla="*/ 1876213 w 3557693"/>
                  <a:gd name="connsiteY92" fmla="*/ 1539471 h 3923684"/>
                  <a:gd name="connsiteX93" fmla="*/ 1855893 w 3557693"/>
                  <a:gd name="connsiteY93" fmla="*/ 1539471 h 3923684"/>
                  <a:gd name="connsiteX94" fmla="*/ 1591733 w 3557693"/>
                  <a:gd name="connsiteY94" fmla="*/ 1366751 h 3923684"/>
                  <a:gd name="connsiteX95" fmla="*/ 1408853 w 3557693"/>
                  <a:gd name="connsiteY95" fmla="*/ 1143231 h 3923684"/>
                  <a:gd name="connsiteX96" fmla="*/ 1327573 w 3557693"/>
                  <a:gd name="connsiteY96" fmla="*/ 1011151 h 3923684"/>
                  <a:gd name="connsiteX97" fmla="*/ 1307253 w 3557693"/>
                  <a:gd name="connsiteY97" fmla="*/ 848591 h 3923684"/>
                  <a:gd name="connsiteX98" fmla="*/ 1286933 w 3557693"/>
                  <a:gd name="connsiteY98" fmla="*/ 818111 h 3923684"/>
                  <a:gd name="connsiteX99" fmla="*/ 1256453 w 3557693"/>
                  <a:gd name="connsiteY99" fmla="*/ 899391 h 3923684"/>
                  <a:gd name="connsiteX100" fmla="*/ 1266613 w 3557693"/>
                  <a:gd name="connsiteY100" fmla="*/ 1000991 h 3923684"/>
                  <a:gd name="connsiteX101" fmla="*/ 1185333 w 3557693"/>
                  <a:gd name="connsiteY101" fmla="*/ 919711 h 3923684"/>
                  <a:gd name="connsiteX102" fmla="*/ 1012613 w 3557693"/>
                  <a:gd name="connsiteY102" fmla="*/ 736831 h 3923684"/>
                  <a:gd name="connsiteX103" fmla="*/ 941493 w 3557693"/>
                  <a:gd name="connsiteY103" fmla="*/ 604751 h 3923684"/>
                  <a:gd name="connsiteX104" fmla="*/ 890693 w 3557693"/>
                  <a:gd name="connsiteY104" fmla="*/ 523471 h 3923684"/>
                  <a:gd name="connsiteX105" fmla="*/ 860213 w 3557693"/>
                  <a:gd name="connsiteY105" fmla="*/ 523471 h 3923684"/>
                  <a:gd name="connsiteX106" fmla="*/ 880533 w 3557693"/>
                  <a:gd name="connsiteY106" fmla="*/ 594591 h 3923684"/>
                  <a:gd name="connsiteX107" fmla="*/ 982133 w 3557693"/>
                  <a:gd name="connsiteY107" fmla="*/ 777471 h 3923684"/>
                  <a:gd name="connsiteX108" fmla="*/ 1083733 w 3557693"/>
                  <a:gd name="connsiteY108" fmla="*/ 879071 h 3923684"/>
                  <a:gd name="connsiteX109" fmla="*/ 1012613 w 3557693"/>
                  <a:gd name="connsiteY109" fmla="*/ 879071 h 3923684"/>
                  <a:gd name="connsiteX110" fmla="*/ 850053 w 3557693"/>
                  <a:gd name="connsiteY110" fmla="*/ 807951 h 3923684"/>
                  <a:gd name="connsiteX111" fmla="*/ 829733 w 3557693"/>
                  <a:gd name="connsiteY111" fmla="*/ 828271 h 3923684"/>
                  <a:gd name="connsiteX112" fmla="*/ 921173 w 3557693"/>
                  <a:gd name="connsiteY112" fmla="*/ 879071 h 3923684"/>
                  <a:gd name="connsiteX113" fmla="*/ 1073573 w 3557693"/>
                  <a:gd name="connsiteY113" fmla="*/ 940031 h 3923684"/>
                  <a:gd name="connsiteX114" fmla="*/ 1124373 w 3557693"/>
                  <a:gd name="connsiteY114" fmla="*/ 950191 h 3923684"/>
                  <a:gd name="connsiteX115" fmla="*/ 1246293 w 3557693"/>
                  <a:gd name="connsiteY115" fmla="*/ 1051791 h 3923684"/>
                  <a:gd name="connsiteX116" fmla="*/ 1286933 w 3557693"/>
                  <a:gd name="connsiteY116" fmla="*/ 1082271 h 3923684"/>
                  <a:gd name="connsiteX117" fmla="*/ 1398693 w 3557693"/>
                  <a:gd name="connsiteY117" fmla="*/ 1214351 h 3923684"/>
                  <a:gd name="connsiteX118" fmla="*/ 1500293 w 3557693"/>
                  <a:gd name="connsiteY118" fmla="*/ 1346431 h 3923684"/>
                  <a:gd name="connsiteX119" fmla="*/ 1683173 w 3557693"/>
                  <a:gd name="connsiteY119" fmla="*/ 1519151 h 3923684"/>
                  <a:gd name="connsiteX120" fmla="*/ 1845733 w 3557693"/>
                  <a:gd name="connsiteY120" fmla="*/ 1651231 h 3923684"/>
                  <a:gd name="connsiteX121" fmla="*/ 1866053 w 3557693"/>
                  <a:gd name="connsiteY121" fmla="*/ 1702031 h 3923684"/>
                  <a:gd name="connsiteX122" fmla="*/ 1886373 w 3557693"/>
                  <a:gd name="connsiteY122" fmla="*/ 1854431 h 3923684"/>
                  <a:gd name="connsiteX123" fmla="*/ 1896533 w 3557693"/>
                  <a:gd name="connsiteY123" fmla="*/ 1945871 h 3923684"/>
                  <a:gd name="connsiteX124" fmla="*/ 1886373 w 3557693"/>
                  <a:gd name="connsiteY124" fmla="*/ 2108431 h 3923684"/>
                  <a:gd name="connsiteX125" fmla="*/ 1774613 w 3557693"/>
                  <a:gd name="connsiteY125" fmla="*/ 2057631 h 3923684"/>
                  <a:gd name="connsiteX126" fmla="*/ 1500293 w 3557693"/>
                  <a:gd name="connsiteY126" fmla="*/ 2006831 h 3923684"/>
                  <a:gd name="connsiteX127" fmla="*/ 1256453 w 3557693"/>
                  <a:gd name="connsiteY127" fmla="*/ 1935711 h 3923684"/>
                  <a:gd name="connsiteX128" fmla="*/ 900853 w 3557693"/>
                  <a:gd name="connsiteY128" fmla="*/ 1803631 h 3923684"/>
                  <a:gd name="connsiteX129" fmla="*/ 667173 w 3557693"/>
                  <a:gd name="connsiteY129" fmla="*/ 1569951 h 3923684"/>
                  <a:gd name="connsiteX130" fmla="*/ 514773 w 3557693"/>
                  <a:gd name="connsiteY130" fmla="*/ 1366751 h 3923684"/>
                  <a:gd name="connsiteX131" fmla="*/ 423333 w 3557693"/>
                  <a:gd name="connsiteY131" fmla="*/ 1265151 h 3923684"/>
                  <a:gd name="connsiteX132" fmla="*/ 362373 w 3557693"/>
                  <a:gd name="connsiteY132" fmla="*/ 1275311 h 3923684"/>
                  <a:gd name="connsiteX133" fmla="*/ 443653 w 3557693"/>
                  <a:gd name="connsiteY133" fmla="*/ 1366751 h 3923684"/>
                  <a:gd name="connsiteX134" fmla="*/ 565573 w 3557693"/>
                  <a:gd name="connsiteY134" fmla="*/ 1549631 h 3923684"/>
                  <a:gd name="connsiteX135" fmla="*/ 626533 w 3557693"/>
                  <a:gd name="connsiteY135" fmla="*/ 1630911 h 3923684"/>
                  <a:gd name="connsiteX136" fmla="*/ 555413 w 3557693"/>
                  <a:gd name="connsiteY136" fmla="*/ 1620751 h 3923684"/>
                  <a:gd name="connsiteX137" fmla="*/ 382693 w 3557693"/>
                  <a:gd name="connsiteY137" fmla="*/ 1529311 h 3923684"/>
                  <a:gd name="connsiteX138" fmla="*/ 209973 w 3557693"/>
                  <a:gd name="connsiteY138" fmla="*/ 1407391 h 3923684"/>
                  <a:gd name="connsiteX139" fmla="*/ 47413 w 3557693"/>
                  <a:gd name="connsiteY139" fmla="*/ 1275311 h 3923684"/>
                  <a:gd name="connsiteX140" fmla="*/ 6773 w 3557693"/>
                  <a:gd name="connsiteY140" fmla="*/ 1285471 h 3923684"/>
                  <a:gd name="connsiteX141" fmla="*/ 88053 w 3557693"/>
                  <a:gd name="connsiteY141" fmla="*/ 1356591 h 3923684"/>
                  <a:gd name="connsiteX142" fmla="*/ 362373 w 3557693"/>
                  <a:gd name="connsiteY142" fmla="*/ 1580111 h 3923684"/>
                  <a:gd name="connsiteX143" fmla="*/ 606213 w 3557693"/>
                  <a:gd name="connsiteY143" fmla="*/ 1691871 h 3923684"/>
                  <a:gd name="connsiteX144" fmla="*/ 707813 w 3557693"/>
                  <a:gd name="connsiteY144" fmla="*/ 1712191 h 3923684"/>
                  <a:gd name="connsiteX145" fmla="*/ 758613 w 3557693"/>
                  <a:gd name="connsiteY145" fmla="*/ 1773151 h 3923684"/>
                  <a:gd name="connsiteX146" fmla="*/ 819573 w 3557693"/>
                  <a:gd name="connsiteY146" fmla="*/ 1823951 h 3923684"/>
                  <a:gd name="connsiteX147" fmla="*/ 911013 w 3557693"/>
                  <a:gd name="connsiteY147" fmla="*/ 1874751 h 3923684"/>
                  <a:gd name="connsiteX148" fmla="*/ 1236133 w 3557693"/>
                  <a:gd name="connsiteY148" fmla="*/ 1996671 h 3923684"/>
                  <a:gd name="connsiteX149" fmla="*/ 1540933 w 3557693"/>
                  <a:gd name="connsiteY149" fmla="*/ 2108431 h 3923684"/>
                  <a:gd name="connsiteX150" fmla="*/ 1652693 w 3557693"/>
                  <a:gd name="connsiteY150" fmla="*/ 2179551 h 3923684"/>
                  <a:gd name="connsiteX151" fmla="*/ 1469813 w 3557693"/>
                  <a:gd name="connsiteY151" fmla="*/ 2149071 h 3923684"/>
                  <a:gd name="connsiteX152" fmla="*/ 1286933 w 3557693"/>
                  <a:gd name="connsiteY152" fmla="*/ 2149071 h 3923684"/>
                  <a:gd name="connsiteX153" fmla="*/ 1053253 w 3557693"/>
                  <a:gd name="connsiteY153" fmla="*/ 2128751 h 3923684"/>
                  <a:gd name="connsiteX154" fmla="*/ 809413 w 3557693"/>
                  <a:gd name="connsiteY154" fmla="*/ 2057631 h 3923684"/>
                  <a:gd name="connsiteX155" fmla="*/ 545253 w 3557693"/>
                  <a:gd name="connsiteY155" fmla="*/ 1966191 h 3923684"/>
                  <a:gd name="connsiteX156" fmla="*/ 514773 w 3557693"/>
                  <a:gd name="connsiteY156" fmla="*/ 1956031 h 3923684"/>
                  <a:gd name="connsiteX157" fmla="*/ 382693 w 3557693"/>
                  <a:gd name="connsiteY157" fmla="*/ 1864591 h 3923684"/>
                  <a:gd name="connsiteX158" fmla="*/ 342053 w 3557693"/>
                  <a:gd name="connsiteY158" fmla="*/ 1874751 h 3923684"/>
                  <a:gd name="connsiteX159" fmla="*/ 474133 w 3557693"/>
                  <a:gd name="connsiteY159" fmla="*/ 1996671 h 3923684"/>
                  <a:gd name="connsiteX160" fmla="*/ 728133 w 3557693"/>
                  <a:gd name="connsiteY160" fmla="*/ 2077951 h 3923684"/>
                  <a:gd name="connsiteX161" fmla="*/ 606213 w 3557693"/>
                  <a:gd name="connsiteY161" fmla="*/ 2077951 h 3923684"/>
                  <a:gd name="connsiteX162" fmla="*/ 474133 w 3557693"/>
                  <a:gd name="connsiteY162" fmla="*/ 2067791 h 3923684"/>
                  <a:gd name="connsiteX163" fmla="*/ 474133 w 3557693"/>
                  <a:gd name="connsiteY163" fmla="*/ 2118591 h 3923684"/>
                  <a:gd name="connsiteX164" fmla="*/ 585893 w 3557693"/>
                  <a:gd name="connsiteY164" fmla="*/ 2118591 h 3923684"/>
                  <a:gd name="connsiteX165" fmla="*/ 789093 w 3557693"/>
                  <a:gd name="connsiteY165" fmla="*/ 2118591 h 3923684"/>
                  <a:gd name="connsiteX166" fmla="*/ 992293 w 3557693"/>
                  <a:gd name="connsiteY166" fmla="*/ 2159231 h 3923684"/>
                  <a:gd name="connsiteX167" fmla="*/ 1266613 w 3557693"/>
                  <a:gd name="connsiteY167" fmla="*/ 2179551 h 3923684"/>
                  <a:gd name="connsiteX168" fmla="*/ 1583845 w 3557693"/>
                  <a:gd name="connsiteY168" fmla="*/ 2221824 h 3923684"/>
                  <a:gd name="connsiteX169" fmla="*/ 1744133 w 3557693"/>
                  <a:gd name="connsiteY169" fmla="*/ 2352271 h 3923684"/>
                  <a:gd name="connsiteX170" fmla="*/ 1794933 w 3557693"/>
                  <a:gd name="connsiteY170" fmla="*/ 2484351 h 3923684"/>
                  <a:gd name="connsiteX171" fmla="*/ 1805093 w 3557693"/>
                  <a:gd name="connsiteY171" fmla="*/ 2728191 h 3923684"/>
                  <a:gd name="connsiteX172" fmla="*/ 1784773 w 3557693"/>
                  <a:gd name="connsiteY172" fmla="*/ 2982191 h 3923684"/>
                  <a:gd name="connsiteX173" fmla="*/ 1733973 w 3557693"/>
                  <a:gd name="connsiteY173" fmla="*/ 3276831 h 3923684"/>
                  <a:gd name="connsiteX174" fmla="*/ 1683173 w 3557693"/>
                  <a:gd name="connsiteY174" fmla="*/ 3571471 h 3923684"/>
                  <a:gd name="connsiteX175" fmla="*/ 1632373 w 3557693"/>
                  <a:gd name="connsiteY175" fmla="*/ 3815311 h 3923684"/>
                  <a:gd name="connsiteX176" fmla="*/ 1825413 w 3557693"/>
                  <a:gd name="connsiteY176" fmla="*/ 3896591 h 3923684"/>
                  <a:gd name="connsiteX177" fmla="*/ 2120053 w 3557693"/>
                  <a:gd name="connsiteY177" fmla="*/ 3906751 h 3923684"/>
                  <a:gd name="connsiteX178" fmla="*/ 2191173 w 3557693"/>
                  <a:gd name="connsiteY178" fmla="*/ 3855951 h 3923684"/>
                  <a:gd name="connsiteX179" fmla="*/ 2181013 w 3557693"/>
                  <a:gd name="connsiteY179" fmla="*/ 3500351 h 3923684"/>
                  <a:gd name="connsiteX180" fmla="*/ 2159909 w 3557693"/>
                  <a:gd name="connsiteY180" fmla="*/ 2581864 h 3923684"/>
                  <a:gd name="connsiteX0" fmla="*/ 2159909 w 3557693"/>
                  <a:gd name="connsiteY0" fmla="*/ 2581864 h 3923684"/>
                  <a:gd name="connsiteX1" fmla="*/ 2303925 w 3557693"/>
                  <a:gd name="connsiteY1" fmla="*/ 2293832 h 3923684"/>
                  <a:gd name="connsiteX2" fmla="*/ 2628053 w 3557693"/>
                  <a:gd name="connsiteY2" fmla="*/ 2067791 h 3923684"/>
                  <a:gd name="connsiteX3" fmla="*/ 3014133 w 3557693"/>
                  <a:gd name="connsiteY3" fmla="*/ 1844271 h 3923684"/>
                  <a:gd name="connsiteX4" fmla="*/ 3288453 w 3557693"/>
                  <a:gd name="connsiteY4" fmla="*/ 1732511 h 3923684"/>
                  <a:gd name="connsiteX5" fmla="*/ 3471333 w 3557693"/>
                  <a:gd name="connsiteY5" fmla="*/ 1620751 h 3923684"/>
                  <a:gd name="connsiteX6" fmla="*/ 3552613 w 3557693"/>
                  <a:gd name="connsiteY6" fmla="*/ 1508991 h 3923684"/>
                  <a:gd name="connsiteX7" fmla="*/ 3501813 w 3557693"/>
                  <a:gd name="connsiteY7" fmla="*/ 1498831 h 3923684"/>
                  <a:gd name="connsiteX8" fmla="*/ 3430693 w 3557693"/>
                  <a:gd name="connsiteY8" fmla="*/ 1600431 h 3923684"/>
                  <a:gd name="connsiteX9" fmla="*/ 3237653 w 3557693"/>
                  <a:gd name="connsiteY9" fmla="*/ 1702031 h 3923684"/>
                  <a:gd name="connsiteX10" fmla="*/ 2922693 w 3557693"/>
                  <a:gd name="connsiteY10" fmla="*/ 1834111 h 3923684"/>
                  <a:gd name="connsiteX11" fmla="*/ 2892213 w 3557693"/>
                  <a:gd name="connsiteY11" fmla="*/ 1823951 h 3923684"/>
                  <a:gd name="connsiteX12" fmla="*/ 2922693 w 3557693"/>
                  <a:gd name="connsiteY12" fmla="*/ 1712191 h 3923684"/>
                  <a:gd name="connsiteX13" fmla="*/ 2983653 w 3557693"/>
                  <a:gd name="connsiteY13" fmla="*/ 1549631 h 3923684"/>
                  <a:gd name="connsiteX14" fmla="*/ 2983653 w 3557693"/>
                  <a:gd name="connsiteY14" fmla="*/ 1498831 h 3923684"/>
                  <a:gd name="connsiteX15" fmla="*/ 2932853 w 3557693"/>
                  <a:gd name="connsiteY15" fmla="*/ 1508991 h 3923684"/>
                  <a:gd name="connsiteX16" fmla="*/ 2902373 w 3557693"/>
                  <a:gd name="connsiteY16" fmla="*/ 1590271 h 3923684"/>
                  <a:gd name="connsiteX17" fmla="*/ 2821093 w 3557693"/>
                  <a:gd name="connsiteY17" fmla="*/ 1813791 h 3923684"/>
                  <a:gd name="connsiteX18" fmla="*/ 2790613 w 3557693"/>
                  <a:gd name="connsiteY18" fmla="*/ 1895071 h 3923684"/>
                  <a:gd name="connsiteX19" fmla="*/ 2591957 w 3557693"/>
                  <a:gd name="connsiteY19" fmla="*/ 2005800 h 3923684"/>
                  <a:gd name="connsiteX20" fmla="*/ 2374053 w 3557693"/>
                  <a:gd name="connsiteY20" fmla="*/ 2128751 h 3923684"/>
                  <a:gd name="connsiteX21" fmla="*/ 2231813 w 3557693"/>
                  <a:gd name="connsiteY21" fmla="*/ 2240511 h 3923684"/>
                  <a:gd name="connsiteX22" fmla="*/ 2313093 w 3557693"/>
                  <a:gd name="connsiteY22" fmla="*/ 1895071 h 3923684"/>
                  <a:gd name="connsiteX23" fmla="*/ 2384213 w 3557693"/>
                  <a:gd name="connsiteY23" fmla="*/ 1508991 h 3923684"/>
                  <a:gd name="connsiteX24" fmla="*/ 2597573 w 3557693"/>
                  <a:gd name="connsiteY24" fmla="*/ 1285471 h 3923684"/>
                  <a:gd name="connsiteX25" fmla="*/ 2668693 w 3557693"/>
                  <a:gd name="connsiteY25" fmla="*/ 1122911 h 3923684"/>
                  <a:gd name="connsiteX26" fmla="*/ 2628053 w 3557693"/>
                  <a:gd name="connsiteY26" fmla="*/ 1122911 h 3923684"/>
                  <a:gd name="connsiteX27" fmla="*/ 2567093 w 3557693"/>
                  <a:gd name="connsiteY27" fmla="*/ 1254991 h 3923684"/>
                  <a:gd name="connsiteX28" fmla="*/ 2414693 w 3557693"/>
                  <a:gd name="connsiteY28" fmla="*/ 1376911 h 3923684"/>
                  <a:gd name="connsiteX29" fmla="*/ 2465493 w 3557693"/>
                  <a:gd name="connsiteY29" fmla="*/ 1204191 h 3923684"/>
                  <a:gd name="connsiteX30" fmla="*/ 2546773 w 3557693"/>
                  <a:gd name="connsiteY30" fmla="*/ 909551 h 3923684"/>
                  <a:gd name="connsiteX31" fmla="*/ 2648373 w 3557693"/>
                  <a:gd name="connsiteY31" fmla="*/ 818111 h 3923684"/>
                  <a:gd name="connsiteX32" fmla="*/ 2729653 w 3557693"/>
                  <a:gd name="connsiteY32" fmla="*/ 726671 h 3923684"/>
                  <a:gd name="connsiteX33" fmla="*/ 2739813 w 3557693"/>
                  <a:gd name="connsiteY33" fmla="*/ 675871 h 3923684"/>
                  <a:gd name="connsiteX34" fmla="*/ 2699173 w 3557693"/>
                  <a:gd name="connsiteY34" fmla="*/ 696191 h 3923684"/>
                  <a:gd name="connsiteX35" fmla="*/ 2628053 w 3557693"/>
                  <a:gd name="connsiteY35" fmla="*/ 777471 h 3923684"/>
                  <a:gd name="connsiteX36" fmla="*/ 2567093 w 3557693"/>
                  <a:gd name="connsiteY36" fmla="*/ 807951 h 3923684"/>
                  <a:gd name="connsiteX37" fmla="*/ 2678853 w 3557693"/>
                  <a:gd name="connsiteY37" fmla="*/ 503151 h 3923684"/>
                  <a:gd name="connsiteX38" fmla="*/ 2729653 w 3557693"/>
                  <a:gd name="connsiteY38" fmla="*/ 269471 h 3923684"/>
                  <a:gd name="connsiteX39" fmla="*/ 2689013 w 3557693"/>
                  <a:gd name="connsiteY39" fmla="*/ 259311 h 3923684"/>
                  <a:gd name="connsiteX40" fmla="*/ 2668693 w 3557693"/>
                  <a:gd name="connsiteY40" fmla="*/ 371071 h 3923684"/>
                  <a:gd name="connsiteX41" fmla="*/ 2617893 w 3557693"/>
                  <a:gd name="connsiteY41" fmla="*/ 543791 h 3923684"/>
                  <a:gd name="connsiteX42" fmla="*/ 2597573 w 3557693"/>
                  <a:gd name="connsiteY42" fmla="*/ 543791 h 3923684"/>
                  <a:gd name="connsiteX43" fmla="*/ 2556933 w 3557693"/>
                  <a:gd name="connsiteY43" fmla="*/ 401551 h 3923684"/>
                  <a:gd name="connsiteX44" fmla="*/ 2526453 w 3557693"/>
                  <a:gd name="connsiteY44" fmla="*/ 310111 h 3923684"/>
                  <a:gd name="connsiteX45" fmla="*/ 2495973 w 3557693"/>
                  <a:gd name="connsiteY45" fmla="*/ 340591 h 3923684"/>
                  <a:gd name="connsiteX46" fmla="*/ 2516293 w 3557693"/>
                  <a:gd name="connsiteY46" fmla="*/ 401551 h 3923684"/>
                  <a:gd name="connsiteX47" fmla="*/ 2546773 w 3557693"/>
                  <a:gd name="connsiteY47" fmla="*/ 513311 h 3923684"/>
                  <a:gd name="connsiteX48" fmla="*/ 2567093 w 3557693"/>
                  <a:gd name="connsiteY48" fmla="*/ 604751 h 3923684"/>
                  <a:gd name="connsiteX49" fmla="*/ 2577253 w 3557693"/>
                  <a:gd name="connsiteY49" fmla="*/ 635231 h 3923684"/>
                  <a:gd name="connsiteX50" fmla="*/ 2495973 w 3557693"/>
                  <a:gd name="connsiteY50" fmla="*/ 868911 h 3923684"/>
                  <a:gd name="connsiteX51" fmla="*/ 2424853 w 3557693"/>
                  <a:gd name="connsiteY51" fmla="*/ 1122911 h 3923684"/>
                  <a:gd name="connsiteX52" fmla="*/ 2363893 w 3557693"/>
                  <a:gd name="connsiteY52" fmla="*/ 1092431 h 3923684"/>
                  <a:gd name="connsiteX53" fmla="*/ 2262293 w 3557693"/>
                  <a:gd name="connsiteY53" fmla="*/ 919711 h 3923684"/>
                  <a:gd name="connsiteX54" fmla="*/ 2221653 w 3557693"/>
                  <a:gd name="connsiteY54" fmla="*/ 838431 h 3923684"/>
                  <a:gd name="connsiteX55" fmla="*/ 2201333 w 3557693"/>
                  <a:gd name="connsiteY55" fmla="*/ 868911 h 3923684"/>
                  <a:gd name="connsiteX56" fmla="*/ 2241973 w 3557693"/>
                  <a:gd name="connsiteY56" fmla="*/ 970511 h 3923684"/>
                  <a:gd name="connsiteX57" fmla="*/ 2302933 w 3557693"/>
                  <a:gd name="connsiteY57" fmla="*/ 1082271 h 3923684"/>
                  <a:gd name="connsiteX58" fmla="*/ 2353733 w 3557693"/>
                  <a:gd name="connsiteY58" fmla="*/ 1163551 h 3923684"/>
                  <a:gd name="connsiteX59" fmla="*/ 2384213 w 3557693"/>
                  <a:gd name="connsiteY59" fmla="*/ 1194031 h 3923684"/>
                  <a:gd name="connsiteX60" fmla="*/ 2363893 w 3557693"/>
                  <a:gd name="connsiteY60" fmla="*/ 1305791 h 3923684"/>
                  <a:gd name="connsiteX61" fmla="*/ 2262293 w 3557693"/>
                  <a:gd name="connsiteY61" fmla="*/ 1651231 h 3923684"/>
                  <a:gd name="connsiteX62" fmla="*/ 2211493 w 3557693"/>
                  <a:gd name="connsiteY62" fmla="*/ 1905231 h 3923684"/>
                  <a:gd name="connsiteX63" fmla="*/ 2160693 w 3557693"/>
                  <a:gd name="connsiteY63" fmla="*/ 2047471 h 3923684"/>
                  <a:gd name="connsiteX64" fmla="*/ 2089573 w 3557693"/>
                  <a:gd name="connsiteY64" fmla="*/ 2067791 h 3923684"/>
                  <a:gd name="connsiteX65" fmla="*/ 2048933 w 3557693"/>
                  <a:gd name="connsiteY65" fmla="*/ 1915391 h 3923684"/>
                  <a:gd name="connsiteX66" fmla="*/ 1957493 w 3557693"/>
                  <a:gd name="connsiteY66" fmla="*/ 1580111 h 3923684"/>
                  <a:gd name="connsiteX67" fmla="*/ 1845733 w 3557693"/>
                  <a:gd name="connsiteY67" fmla="*/ 1122911 h 3923684"/>
                  <a:gd name="connsiteX68" fmla="*/ 1805093 w 3557693"/>
                  <a:gd name="connsiteY68" fmla="*/ 665711 h 3923684"/>
                  <a:gd name="connsiteX69" fmla="*/ 1872208 w 3557693"/>
                  <a:gd name="connsiteY69" fmla="*/ 84815 h 3923684"/>
                  <a:gd name="connsiteX70" fmla="*/ 1800200 w 3557693"/>
                  <a:gd name="connsiteY70" fmla="*/ 156823 h 3923684"/>
                  <a:gd name="connsiteX71" fmla="*/ 1764453 w 3557693"/>
                  <a:gd name="connsiteY71" fmla="*/ 594591 h 3923684"/>
                  <a:gd name="connsiteX72" fmla="*/ 1764453 w 3557693"/>
                  <a:gd name="connsiteY72" fmla="*/ 787631 h 3923684"/>
                  <a:gd name="connsiteX73" fmla="*/ 1774613 w 3557693"/>
                  <a:gd name="connsiteY73" fmla="*/ 899391 h 3923684"/>
                  <a:gd name="connsiteX74" fmla="*/ 1733973 w 3557693"/>
                  <a:gd name="connsiteY74" fmla="*/ 838431 h 3923684"/>
                  <a:gd name="connsiteX75" fmla="*/ 1622213 w 3557693"/>
                  <a:gd name="connsiteY75" fmla="*/ 635231 h 3923684"/>
                  <a:gd name="connsiteX76" fmla="*/ 1571413 w 3557693"/>
                  <a:gd name="connsiteY76" fmla="*/ 371071 h 3923684"/>
                  <a:gd name="connsiteX77" fmla="*/ 1540933 w 3557693"/>
                  <a:gd name="connsiteY77" fmla="*/ 289791 h 3923684"/>
                  <a:gd name="connsiteX78" fmla="*/ 1520613 w 3557693"/>
                  <a:gd name="connsiteY78" fmla="*/ 350751 h 3923684"/>
                  <a:gd name="connsiteX79" fmla="*/ 1551093 w 3557693"/>
                  <a:gd name="connsiteY79" fmla="*/ 594591 h 3923684"/>
                  <a:gd name="connsiteX80" fmla="*/ 1571413 w 3557693"/>
                  <a:gd name="connsiteY80" fmla="*/ 655551 h 3923684"/>
                  <a:gd name="connsiteX81" fmla="*/ 1540933 w 3557693"/>
                  <a:gd name="connsiteY81" fmla="*/ 645391 h 3923684"/>
                  <a:gd name="connsiteX82" fmla="*/ 1439333 w 3557693"/>
                  <a:gd name="connsiteY82" fmla="*/ 564111 h 3923684"/>
                  <a:gd name="connsiteX83" fmla="*/ 1327573 w 3557693"/>
                  <a:gd name="connsiteY83" fmla="*/ 503151 h 3923684"/>
                  <a:gd name="connsiteX84" fmla="*/ 1317413 w 3557693"/>
                  <a:gd name="connsiteY84" fmla="*/ 533631 h 3923684"/>
                  <a:gd name="connsiteX85" fmla="*/ 1429173 w 3557693"/>
                  <a:gd name="connsiteY85" fmla="*/ 625071 h 3923684"/>
                  <a:gd name="connsiteX86" fmla="*/ 1571413 w 3557693"/>
                  <a:gd name="connsiteY86" fmla="*/ 706351 h 3923684"/>
                  <a:gd name="connsiteX87" fmla="*/ 1601893 w 3557693"/>
                  <a:gd name="connsiteY87" fmla="*/ 726671 h 3923684"/>
                  <a:gd name="connsiteX88" fmla="*/ 1683173 w 3557693"/>
                  <a:gd name="connsiteY88" fmla="*/ 858751 h 3923684"/>
                  <a:gd name="connsiteX89" fmla="*/ 1764453 w 3557693"/>
                  <a:gd name="connsiteY89" fmla="*/ 960351 h 3923684"/>
                  <a:gd name="connsiteX90" fmla="*/ 1784773 w 3557693"/>
                  <a:gd name="connsiteY90" fmla="*/ 1072111 h 3923684"/>
                  <a:gd name="connsiteX91" fmla="*/ 1815253 w 3557693"/>
                  <a:gd name="connsiteY91" fmla="*/ 1265151 h 3923684"/>
                  <a:gd name="connsiteX92" fmla="*/ 1876213 w 3557693"/>
                  <a:gd name="connsiteY92" fmla="*/ 1539471 h 3923684"/>
                  <a:gd name="connsiteX93" fmla="*/ 1855893 w 3557693"/>
                  <a:gd name="connsiteY93" fmla="*/ 1539471 h 3923684"/>
                  <a:gd name="connsiteX94" fmla="*/ 1591733 w 3557693"/>
                  <a:gd name="connsiteY94" fmla="*/ 1366751 h 3923684"/>
                  <a:gd name="connsiteX95" fmla="*/ 1408853 w 3557693"/>
                  <a:gd name="connsiteY95" fmla="*/ 1143231 h 3923684"/>
                  <a:gd name="connsiteX96" fmla="*/ 1327573 w 3557693"/>
                  <a:gd name="connsiteY96" fmla="*/ 1011151 h 3923684"/>
                  <a:gd name="connsiteX97" fmla="*/ 1307253 w 3557693"/>
                  <a:gd name="connsiteY97" fmla="*/ 848591 h 3923684"/>
                  <a:gd name="connsiteX98" fmla="*/ 1286933 w 3557693"/>
                  <a:gd name="connsiteY98" fmla="*/ 818111 h 3923684"/>
                  <a:gd name="connsiteX99" fmla="*/ 1256453 w 3557693"/>
                  <a:gd name="connsiteY99" fmla="*/ 899391 h 3923684"/>
                  <a:gd name="connsiteX100" fmla="*/ 1266613 w 3557693"/>
                  <a:gd name="connsiteY100" fmla="*/ 1000991 h 3923684"/>
                  <a:gd name="connsiteX101" fmla="*/ 1185333 w 3557693"/>
                  <a:gd name="connsiteY101" fmla="*/ 919711 h 3923684"/>
                  <a:gd name="connsiteX102" fmla="*/ 1012613 w 3557693"/>
                  <a:gd name="connsiteY102" fmla="*/ 736831 h 3923684"/>
                  <a:gd name="connsiteX103" fmla="*/ 941493 w 3557693"/>
                  <a:gd name="connsiteY103" fmla="*/ 604751 h 3923684"/>
                  <a:gd name="connsiteX104" fmla="*/ 890693 w 3557693"/>
                  <a:gd name="connsiteY104" fmla="*/ 523471 h 3923684"/>
                  <a:gd name="connsiteX105" fmla="*/ 860213 w 3557693"/>
                  <a:gd name="connsiteY105" fmla="*/ 523471 h 3923684"/>
                  <a:gd name="connsiteX106" fmla="*/ 880533 w 3557693"/>
                  <a:gd name="connsiteY106" fmla="*/ 594591 h 3923684"/>
                  <a:gd name="connsiteX107" fmla="*/ 982133 w 3557693"/>
                  <a:gd name="connsiteY107" fmla="*/ 777471 h 3923684"/>
                  <a:gd name="connsiteX108" fmla="*/ 1083733 w 3557693"/>
                  <a:gd name="connsiteY108" fmla="*/ 879071 h 3923684"/>
                  <a:gd name="connsiteX109" fmla="*/ 1012613 w 3557693"/>
                  <a:gd name="connsiteY109" fmla="*/ 879071 h 3923684"/>
                  <a:gd name="connsiteX110" fmla="*/ 850053 w 3557693"/>
                  <a:gd name="connsiteY110" fmla="*/ 807951 h 3923684"/>
                  <a:gd name="connsiteX111" fmla="*/ 829733 w 3557693"/>
                  <a:gd name="connsiteY111" fmla="*/ 828271 h 3923684"/>
                  <a:gd name="connsiteX112" fmla="*/ 921173 w 3557693"/>
                  <a:gd name="connsiteY112" fmla="*/ 879071 h 3923684"/>
                  <a:gd name="connsiteX113" fmla="*/ 1073573 w 3557693"/>
                  <a:gd name="connsiteY113" fmla="*/ 940031 h 3923684"/>
                  <a:gd name="connsiteX114" fmla="*/ 1124373 w 3557693"/>
                  <a:gd name="connsiteY114" fmla="*/ 950191 h 3923684"/>
                  <a:gd name="connsiteX115" fmla="*/ 1246293 w 3557693"/>
                  <a:gd name="connsiteY115" fmla="*/ 1051791 h 3923684"/>
                  <a:gd name="connsiteX116" fmla="*/ 1286933 w 3557693"/>
                  <a:gd name="connsiteY116" fmla="*/ 1082271 h 3923684"/>
                  <a:gd name="connsiteX117" fmla="*/ 1398693 w 3557693"/>
                  <a:gd name="connsiteY117" fmla="*/ 1214351 h 3923684"/>
                  <a:gd name="connsiteX118" fmla="*/ 1500293 w 3557693"/>
                  <a:gd name="connsiteY118" fmla="*/ 1346431 h 3923684"/>
                  <a:gd name="connsiteX119" fmla="*/ 1683173 w 3557693"/>
                  <a:gd name="connsiteY119" fmla="*/ 1519151 h 3923684"/>
                  <a:gd name="connsiteX120" fmla="*/ 1845733 w 3557693"/>
                  <a:gd name="connsiteY120" fmla="*/ 1651231 h 3923684"/>
                  <a:gd name="connsiteX121" fmla="*/ 1866053 w 3557693"/>
                  <a:gd name="connsiteY121" fmla="*/ 1702031 h 3923684"/>
                  <a:gd name="connsiteX122" fmla="*/ 1886373 w 3557693"/>
                  <a:gd name="connsiteY122" fmla="*/ 1854431 h 3923684"/>
                  <a:gd name="connsiteX123" fmla="*/ 1896533 w 3557693"/>
                  <a:gd name="connsiteY123" fmla="*/ 1945871 h 3923684"/>
                  <a:gd name="connsiteX124" fmla="*/ 1886373 w 3557693"/>
                  <a:gd name="connsiteY124" fmla="*/ 2108431 h 3923684"/>
                  <a:gd name="connsiteX125" fmla="*/ 1774613 w 3557693"/>
                  <a:gd name="connsiteY125" fmla="*/ 2057631 h 3923684"/>
                  <a:gd name="connsiteX126" fmla="*/ 1500293 w 3557693"/>
                  <a:gd name="connsiteY126" fmla="*/ 2006831 h 3923684"/>
                  <a:gd name="connsiteX127" fmla="*/ 1256453 w 3557693"/>
                  <a:gd name="connsiteY127" fmla="*/ 1935711 h 3923684"/>
                  <a:gd name="connsiteX128" fmla="*/ 900853 w 3557693"/>
                  <a:gd name="connsiteY128" fmla="*/ 1803631 h 3923684"/>
                  <a:gd name="connsiteX129" fmla="*/ 667173 w 3557693"/>
                  <a:gd name="connsiteY129" fmla="*/ 1569951 h 3923684"/>
                  <a:gd name="connsiteX130" fmla="*/ 514773 w 3557693"/>
                  <a:gd name="connsiteY130" fmla="*/ 1366751 h 3923684"/>
                  <a:gd name="connsiteX131" fmla="*/ 423333 w 3557693"/>
                  <a:gd name="connsiteY131" fmla="*/ 1265151 h 3923684"/>
                  <a:gd name="connsiteX132" fmla="*/ 362373 w 3557693"/>
                  <a:gd name="connsiteY132" fmla="*/ 1275311 h 3923684"/>
                  <a:gd name="connsiteX133" fmla="*/ 443653 w 3557693"/>
                  <a:gd name="connsiteY133" fmla="*/ 1366751 h 3923684"/>
                  <a:gd name="connsiteX134" fmla="*/ 565573 w 3557693"/>
                  <a:gd name="connsiteY134" fmla="*/ 1549631 h 3923684"/>
                  <a:gd name="connsiteX135" fmla="*/ 626533 w 3557693"/>
                  <a:gd name="connsiteY135" fmla="*/ 1630911 h 3923684"/>
                  <a:gd name="connsiteX136" fmla="*/ 555413 w 3557693"/>
                  <a:gd name="connsiteY136" fmla="*/ 1620751 h 3923684"/>
                  <a:gd name="connsiteX137" fmla="*/ 382693 w 3557693"/>
                  <a:gd name="connsiteY137" fmla="*/ 1529311 h 3923684"/>
                  <a:gd name="connsiteX138" fmla="*/ 209973 w 3557693"/>
                  <a:gd name="connsiteY138" fmla="*/ 1407391 h 3923684"/>
                  <a:gd name="connsiteX139" fmla="*/ 47413 w 3557693"/>
                  <a:gd name="connsiteY139" fmla="*/ 1275311 h 3923684"/>
                  <a:gd name="connsiteX140" fmla="*/ 6773 w 3557693"/>
                  <a:gd name="connsiteY140" fmla="*/ 1285471 h 3923684"/>
                  <a:gd name="connsiteX141" fmla="*/ 88053 w 3557693"/>
                  <a:gd name="connsiteY141" fmla="*/ 1356591 h 3923684"/>
                  <a:gd name="connsiteX142" fmla="*/ 362373 w 3557693"/>
                  <a:gd name="connsiteY142" fmla="*/ 1580111 h 3923684"/>
                  <a:gd name="connsiteX143" fmla="*/ 606213 w 3557693"/>
                  <a:gd name="connsiteY143" fmla="*/ 1691871 h 3923684"/>
                  <a:gd name="connsiteX144" fmla="*/ 707813 w 3557693"/>
                  <a:gd name="connsiteY144" fmla="*/ 1712191 h 3923684"/>
                  <a:gd name="connsiteX145" fmla="*/ 758613 w 3557693"/>
                  <a:gd name="connsiteY145" fmla="*/ 1773151 h 3923684"/>
                  <a:gd name="connsiteX146" fmla="*/ 819573 w 3557693"/>
                  <a:gd name="connsiteY146" fmla="*/ 1823951 h 3923684"/>
                  <a:gd name="connsiteX147" fmla="*/ 911013 w 3557693"/>
                  <a:gd name="connsiteY147" fmla="*/ 1874751 h 3923684"/>
                  <a:gd name="connsiteX148" fmla="*/ 1236133 w 3557693"/>
                  <a:gd name="connsiteY148" fmla="*/ 1996671 h 3923684"/>
                  <a:gd name="connsiteX149" fmla="*/ 1540933 w 3557693"/>
                  <a:gd name="connsiteY149" fmla="*/ 2108431 h 3923684"/>
                  <a:gd name="connsiteX150" fmla="*/ 1652693 w 3557693"/>
                  <a:gd name="connsiteY150" fmla="*/ 2179551 h 3923684"/>
                  <a:gd name="connsiteX151" fmla="*/ 1469813 w 3557693"/>
                  <a:gd name="connsiteY151" fmla="*/ 2149071 h 3923684"/>
                  <a:gd name="connsiteX152" fmla="*/ 1286933 w 3557693"/>
                  <a:gd name="connsiteY152" fmla="*/ 2149071 h 3923684"/>
                  <a:gd name="connsiteX153" fmla="*/ 1053253 w 3557693"/>
                  <a:gd name="connsiteY153" fmla="*/ 2128751 h 3923684"/>
                  <a:gd name="connsiteX154" fmla="*/ 809413 w 3557693"/>
                  <a:gd name="connsiteY154" fmla="*/ 2057631 h 3923684"/>
                  <a:gd name="connsiteX155" fmla="*/ 545253 w 3557693"/>
                  <a:gd name="connsiteY155" fmla="*/ 1966191 h 3923684"/>
                  <a:gd name="connsiteX156" fmla="*/ 514773 w 3557693"/>
                  <a:gd name="connsiteY156" fmla="*/ 1956031 h 3923684"/>
                  <a:gd name="connsiteX157" fmla="*/ 382693 w 3557693"/>
                  <a:gd name="connsiteY157" fmla="*/ 1864591 h 3923684"/>
                  <a:gd name="connsiteX158" fmla="*/ 342053 w 3557693"/>
                  <a:gd name="connsiteY158" fmla="*/ 1874751 h 3923684"/>
                  <a:gd name="connsiteX159" fmla="*/ 474133 w 3557693"/>
                  <a:gd name="connsiteY159" fmla="*/ 1996671 h 3923684"/>
                  <a:gd name="connsiteX160" fmla="*/ 728133 w 3557693"/>
                  <a:gd name="connsiteY160" fmla="*/ 2077951 h 3923684"/>
                  <a:gd name="connsiteX161" fmla="*/ 606213 w 3557693"/>
                  <a:gd name="connsiteY161" fmla="*/ 2077951 h 3923684"/>
                  <a:gd name="connsiteX162" fmla="*/ 474133 w 3557693"/>
                  <a:gd name="connsiteY162" fmla="*/ 2067791 h 3923684"/>
                  <a:gd name="connsiteX163" fmla="*/ 474133 w 3557693"/>
                  <a:gd name="connsiteY163" fmla="*/ 2118591 h 3923684"/>
                  <a:gd name="connsiteX164" fmla="*/ 585893 w 3557693"/>
                  <a:gd name="connsiteY164" fmla="*/ 2118591 h 3923684"/>
                  <a:gd name="connsiteX165" fmla="*/ 789093 w 3557693"/>
                  <a:gd name="connsiteY165" fmla="*/ 2118591 h 3923684"/>
                  <a:gd name="connsiteX166" fmla="*/ 992293 w 3557693"/>
                  <a:gd name="connsiteY166" fmla="*/ 2159231 h 3923684"/>
                  <a:gd name="connsiteX167" fmla="*/ 1266613 w 3557693"/>
                  <a:gd name="connsiteY167" fmla="*/ 2179551 h 3923684"/>
                  <a:gd name="connsiteX168" fmla="*/ 1583845 w 3557693"/>
                  <a:gd name="connsiteY168" fmla="*/ 2221824 h 3923684"/>
                  <a:gd name="connsiteX169" fmla="*/ 1744133 w 3557693"/>
                  <a:gd name="connsiteY169" fmla="*/ 2352271 h 3923684"/>
                  <a:gd name="connsiteX170" fmla="*/ 1794933 w 3557693"/>
                  <a:gd name="connsiteY170" fmla="*/ 2484351 h 3923684"/>
                  <a:gd name="connsiteX171" fmla="*/ 1805093 w 3557693"/>
                  <a:gd name="connsiteY171" fmla="*/ 2728191 h 3923684"/>
                  <a:gd name="connsiteX172" fmla="*/ 1784773 w 3557693"/>
                  <a:gd name="connsiteY172" fmla="*/ 2982191 h 3923684"/>
                  <a:gd name="connsiteX173" fmla="*/ 1733973 w 3557693"/>
                  <a:gd name="connsiteY173" fmla="*/ 3276831 h 3923684"/>
                  <a:gd name="connsiteX174" fmla="*/ 1683173 w 3557693"/>
                  <a:gd name="connsiteY174" fmla="*/ 3571471 h 3923684"/>
                  <a:gd name="connsiteX175" fmla="*/ 1632373 w 3557693"/>
                  <a:gd name="connsiteY175" fmla="*/ 3815311 h 3923684"/>
                  <a:gd name="connsiteX176" fmla="*/ 1825413 w 3557693"/>
                  <a:gd name="connsiteY176" fmla="*/ 3896591 h 3923684"/>
                  <a:gd name="connsiteX177" fmla="*/ 2120053 w 3557693"/>
                  <a:gd name="connsiteY177" fmla="*/ 3906751 h 3923684"/>
                  <a:gd name="connsiteX178" fmla="*/ 2191173 w 3557693"/>
                  <a:gd name="connsiteY178" fmla="*/ 3855951 h 3923684"/>
                  <a:gd name="connsiteX179" fmla="*/ 2181013 w 3557693"/>
                  <a:gd name="connsiteY179" fmla="*/ 3500351 h 3923684"/>
                  <a:gd name="connsiteX180" fmla="*/ 2159909 w 3557693"/>
                  <a:gd name="connsiteY180" fmla="*/ 2581864 h 3923684"/>
                  <a:gd name="connsiteX0" fmla="*/ 2154830 w 3548024"/>
                  <a:gd name="connsiteY0" fmla="*/ 2535050 h 3863723"/>
                  <a:gd name="connsiteX1" fmla="*/ 2198719 w 3548024"/>
                  <a:gd name="connsiteY1" fmla="*/ 2548406 h 3863723"/>
                  <a:gd name="connsiteX2" fmla="*/ 2298846 w 3548024"/>
                  <a:gd name="connsiteY2" fmla="*/ 2247018 h 3863723"/>
                  <a:gd name="connsiteX3" fmla="*/ 2622974 w 3548024"/>
                  <a:gd name="connsiteY3" fmla="*/ 2020977 h 3863723"/>
                  <a:gd name="connsiteX4" fmla="*/ 3009054 w 3548024"/>
                  <a:gd name="connsiteY4" fmla="*/ 1797457 h 3863723"/>
                  <a:gd name="connsiteX5" fmla="*/ 3283374 w 3548024"/>
                  <a:gd name="connsiteY5" fmla="*/ 1685697 h 3863723"/>
                  <a:gd name="connsiteX6" fmla="*/ 3466254 w 3548024"/>
                  <a:gd name="connsiteY6" fmla="*/ 1573937 h 3863723"/>
                  <a:gd name="connsiteX7" fmla="*/ 3547534 w 3548024"/>
                  <a:gd name="connsiteY7" fmla="*/ 1462177 h 3863723"/>
                  <a:gd name="connsiteX8" fmla="*/ 3496734 w 3548024"/>
                  <a:gd name="connsiteY8" fmla="*/ 1452017 h 3863723"/>
                  <a:gd name="connsiteX9" fmla="*/ 3425614 w 3548024"/>
                  <a:gd name="connsiteY9" fmla="*/ 1553617 h 3863723"/>
                  <a:gd name="connsiteX10" fmla="*/ 3232574 w 3548024"/>
                  <a:gd name="connsiteY10" fmla="*/ 1655217 h 3863723"/>
                  <a:gd name="connsiteX11" fmla="*/ 2917614 w 3548024"/>
                  <a:gd name="connsiteY11" fmla="*/ 1787297 h 3863723"/>
                  <a:gd name="connsiteX12" fmla="*/ 2887134 w 3548024"/>
                  <a:gd name="connsiteY12" fmla="*/ 1777137 h 3863723"/>
                  <a:gd name="connsiteX13" fmla="*/ 2917614 w 3548024"/>
                  <a:gd name="connsiteY13" fmla="*/ 1665377 h 3863723"/>
                  <a:gd name="connsiteX14" fmla="*/ 2978574 w 3548024"/>
                  <a:gd name="connsiteY14" fmla="*/ 1502817 h 3863723"/>
                  <a:gd name="connsiteX15" fmla="*/ 2978574 w 3548024"/>
                  <a:gd name="connsiteY15" fmla="*/ 1452017 h 3863723"/>
                  <a:gd name="connsiteX16" fmla="*/ 2927774 w 3548024"/>
                  <a:gd name="connsiteY16" fmla="*/ 1462177 h 3863723"/>
                  <a:gd name="connsiteX17" fmla="*/ 2897294 w 3548024"/>
                  <a:gd name="connsiteY17" fmla="*/ 1543457 h 3863723"/>
                  <a:gd name="connsiteX18" fmla="*/ 2816014 w 3548024"/>
                  <a:gd name="connsiteY18" fmla="*/ 1766977 h 3863723"/>
                  <a:gd name="connsiteX19" fmla="*/ 2785534 w 3548024"/>
                  <a:gd name="connsiteY19" fmla="*/ 1848257 h 3863723"/>
                  <a:gd name="connsiteX20" fmla="*/ 2586878 w 3548024"/>
                  <a:gd name="connsiteY20" fmla="*/ 1958986 h 3863723"/>
                  <a:gd name="connsiteX21" fmla="*/ 2368974 w 3548024"/>
                  <a:gd name="connsiteY21" fmla="*/ 2081937 h 3863723"/>
                  <a:gd name="connsiteX22" fmla="*/ 2226734 w 3548024"/>
                  <a:gd name="connsiteY22" fmla="*/ 2193697 h 3863723"/>
                  <a:gd name="connsiteX23" fmla="*/ 2308014 w 3548024"/>
                  <a:gd name="connsiteY23" fmla="*/ 1848257 h 3863723"/>
                  <a:gd name="connsiteX24" fmla="*/ 2379134 w 3548024"/>
                  <a:gd name="connsiteY24" fmla="*/ 1462177 h 3863723"/>
                  <a:gd name="connsiteX25" fmla="*/ 2592494 w 3548024"/>
                  <a:gd name="connsiteY25" fmla="*/ 1238657 h 3863723"/>
                  <a:gd name="connsiteX26" fmla="*/ 2663614 w 3548024"/>
                  <a:gd name="connsiteY26" fmla="*/ 1076097 h 3863723"/>
                  <a:gd name="connsiteX27" fmla="*/ 2622974 w 3548024"/>
                  <a:gd name="connsiteY27" fmla="*/ 1076097 h 3863723"/>
                  <a:gd name="connsiteX28" fmla="*/ 2562014 w 3548024"/>
                  <a:gd name="connsiteY28" fmla="*/ 1208177 h 3863723"/>
                  <a:gd name="connsiteX29" fmla="*/ 2409614 w 3548024"/>
                  <a:gd name="connsiteY29" fmla="*/ 1330097 h 3863723"/>
                  <a:gd name="connsiteX30" fmla="*/ 2460414 w 3548024"/>
                  <a:gd name="connsiteY30" fmla="*/ 1157377 h 3863723"/>
                  <a:gd name="connsiteX31" fmla="*/ 2541694 w 3548024"/>
                  <a:gd name="connsiteY31" fmla="*/ 862737 h 3863723"/>
                  <a:gd name="connsiteX32" fmla="*/ 2643294 w 3548024"/>
                  <a:gd name="connsiteY32" fmla="*/ 771297 h 3863723"/>
                  <a:gd name="connsiteX33" fmla="*/ 2724574 w 3548024"/>
                  <a:gd name="connsiteY33" fmla="*/ 679857 h 3863723"/>
                  <a:gd name="connsiteX34" fmla="*/ 2734734 w 3548024"/>
                  <a:gd name="connsiteY34" fmla="*/ 629057 h 3863723"/>
                  <a:gd name="connsiteX35" fmla="*/ 2694094 w 3548024"/>
                  <a:gd name="connsiteY35" fmla="*/ 649377 h 3863723"/>
                  <a:gd name="connsiteX36" fmla="*/ 2622974 w 3548024"/>
                  <a:gd name="connsiteY36" fmla="*/ 730657 h 3863723"/>
                  <a:gd name="connsiteX37" fmla="*/ 2562014 w 3548024"/>
                  <a:gd name="connsiteY37" fmla="*/ 761137 h 3863723"/>
                  <a:gd name="connsiteX38" fmla="*/ 2673774 w 3548024"/>
                  <a:gd name="connsiteY38" fmla="*/ 456337 h 3863723"/>
                  <a:gd name="connsiteX39" fmla="*/ 2724574 w 3548024"/>
                  <a:gd name="connsiteY39" fmla="*/ 222657 h 3863723"/>
                  <a:gd name="connsiteX40" fmla="*/ 2683934 w 3548024"/>
                  <a:gd name="connsiteY40" fmla="*/ 212497 h 3863723"/>
                  <a:gd name="connsiteX41" fmla="*/ 2663614 w 3548024"/>
                  <a:gd name="connsiteY41" fmla="*/ 324257 h 3863723"/>
                  <a:gd name="connsiteX42" fmla="*/ 2612814 w 3548024"/>
                  <a:gd name="connsiteY42" fmla="*/ 496977 h 3863723"/>
                  <a:gd name="connsiteX43" fmla="*/ 2592494 w 3548024"/>
                  <a:gd name="connsiteY43" fmla="*/ 496977 h 3863723"/>
                  <a:gd name="connsiteX44" fmla="*/ 2551854 w 3548024"/>
                  <a:gd name="connsiteY44" fmla="*/ 354737 h 3863723"/>
                  <a:gd name="connsiteX45" fmla="*/ 2521374 w 3548024"/>
                  <a:gd name="connsiteY45" fmla="*/ 263297 h 3863723"/>
                  <a:gd name="connsiteX46" fmla="*/ 2490894 w 3548024"/>
                  <a:gd name="connsiteY46" fmla="*/ 293777 h 3863723"/>
                  <a:gd name="connsiteX47" fmla="*/ 2511214 w 3548024"/>
                  <a:gd name="connsiteY47" fmla="*/ 354737 h 3863723"/>
                  <a:gd name="connsiteX48" fmla="*/ 2541694 w 3548024"/>
                  <a:gd name="connsiteY48" fmla="*/ 466497 h 3863723"/>
                  <a:gd name="connsiteX49" fmla="*/ 2562014 w 3548024"/>
                  <a:gd name="connsiteY49" fmla="*/ 557937 h 3863723"/>
                  <a:gd name="connsiteX50" fmla="*/ 2572174 w 3548024"/>
                  <a:gd name="connsiteY50" fmla="*/ 588417 h 3863723"/>
                  <a:gd name="connsiteX51" fmla="*/ 2490894 w 3548024"/>
                  <a:gd name="connsiteY51" fmla="*/ 822097 h 3863723"/>
                  <a:gd name="connsiteX52" fmla="*/ 2419774 w 3548024"/>
                  <a:gd name="connsiteY52" fmla="*/ 1076097 h 3863723"/>
                  <a:gd name="connsiteX53" fmla="*/ 2358814 w 3548024"/>
                  <a:gd name="connsiteY53" fmla="*/ 1045617 h 3863723"/>
                  <a:gd name="connsiteX54" fmla="*/ 2257214 w 3548024"/>
                  <a:gd name="connsiteY54" fmla="*/ 872897 h 3863723"/>
                  <a:gd name="connsiteX55" fmla="*/ 2216574 w 3548024"/>
                  <a:gd name="connsiteY55" fmla="*/ 791617 h 3863723"/>
                  <a:gd name="connsiteX56" fmla="*/ 2196254 w 3548024"/>
                  <a:gd name="connsiteY56" fmla="*/ 822097 h 3863723"/>
                  <a:gd name="connsiteX57" fmla="*/ 2236894 w 3548024"/>
                  <a:gd name="connsiteY57" fmla="*/ 923697 h 3863723"/>
                  <a:gd name="connsiteX58" fmla="*/ 2297854 w 3548024"/>
                  <a:gd name="connsiteY58" fmla="*/ 1035457 h 3863723"/>
                  <a:gd name="connsiteX59" fmla="*/ 2348654 w 3548024"/>
                  <a:gd name="connsiteY59" fmla="*/ 1116737 h 3863723"/>
                  <a:gd name="connsiteX60" fmla="*/ 2379134 w 3548024"/>
                  <a:gd name="connsiteY60" fmla="*/ 1147217 h 3863723"/>
                  <a:gd name="connsiteX61" fmla="*/ 2358814 w 3548024"/>
                  <a:gd name="connsiteY61" fmla="*/ 1258977 h 3863723"/>
                  <a:gd name="connsiteX62" fmla="*/ 2257214 w 3548024"/>
                  <a:gd name="connsiteY62" fmla="*/ 1604417 h 3863723"/>
                  <a:gd name="connsiteX63" fmla="*/ 2206414 w 3548024"/>
                  <a:gd name="connsiteY63" fmla="*/ 1858417 h 3863723"/>
                  <a:gd name="connsiteX64" fmla="*/ 2155614 w 3548024"/>
                  <a:gd name="connsiteY64" fmla="*/ 2000657 h 3863723"/>
                  <a:gd name="connsiteX65" fmla="*/ 2084494 w 3548024"/>
                  <a:gd name="connsiteY65" fmla="*/ 2020977 h 3863723"/>
                  <a:gd name="connsiteX66" fmla="*/ 2043854 w 3548024"/>
                  <a:gd name="connsiteY66" fmla="*/ 1868577 h 3863723"/>
                  <a:gd name="connsiteX67" fmla="*/ 1952414 w 3548024"/>
                  <a:gd name="connsiteY67" fmla="*/ 1533297 h 3863723"/>
                  <a:gd name="connsiteX68" fmla="*/ 1840654 w 3548024"/>
                  <a:gd name="connsiteY68" fmla="*/ 1076097 h 3863723"/>
                  <a:gd name="connsiteX69" fmla="*/ 1800014 w 3548024"/>
                  <a:gd name="connsiteY69" fmla="*/ 618897 h 3863723"/>
                  <a:gd name="connsiteX70" fmla="*/ 1867129 w 3548024"/>
                  <a:gd name="connsiteY70" fmla="*/ 38001 h 3863723"/>
                  <a:gd name="connsiteX71" fmla="*/ 1795121 w 3548024"/>
                  <a:gd name="connsiteY71" fmla="*/ 110009 h 3863723"/>
                  <a:gd name="connsiteX72" fmla="*/ 1759374 w 3548024"/>
                  <a:gd name="connsiteY72" fmla="*/ 547777 h 3863723"/>
                  <a:gd name="connsiteX73" fmla="*/ 1759374 w 3548024"/>
                  <a:gd name="connsiteY73" fmla="*/ 740817 h 3863723"/>
                  <a:gd name="connsiteX74" fmla="*/ 1769534 w 3548024"/>
                  <a:gd name="connsiteY74" fmla="*/ 852577 h 3863723"/>
                  <a:gd name="connsiteX75" fmla="*/ 1728894 w 3548024"/>
                  <a:gd name="connsiteY75" fmla="*/ 791617 h 3863723"/>
                  <a:gd name="connsiteX76" fmla="*/ 1617134 w 3548024"/>
                  <a:gd name="connsiteY76" fmla="*/ 588417 h 3863723"/>
                  <a:gd name="connsiteX77" fmla="*/ 1566334 w 3548024"/>
                  <a:gd name="connsiteY77" fmla="*/ 324257 h 3863723"/>
                  <a:gd name="connsiteX78" fmla="*/ 1535854 w 3548024"/>
                  <a:gd name="connsiteY78" fmla="*/ 242977 h 3863723"/>
                  <a:gd name="connsiteX79" fmla="*/ 1515534 w 3548024"/>
                  <a:gd name="connsiteY79" fmla="*/ 303937 h 3863723"/>
                  <a:gd name="connsiteX80" fmla="*/ 1546014 w 3548024"/>
                  <a:gd name="connsiteY80" fmla="*/ 547777 h 3863723"/>
                  <a:gd name="connsiteX81" fmla="*/ 1566334 w 3548024"/>
                  <a:gd name="connsiteY81" fmla="*/ 608737 h 3863723"/>
                  <a:gd name="connsiteX82" fmla="*/ 1535854 w 3548024"/>
                  <a:gd name="connsiteY82" fmla="*/ 598577 h 3863723"/>
                  <a:gd name="connsiteX83" fmla="*/ 1434254 w 3548024"/>
                  <a:gd name="connsiteY83" fmla="*/ 517297 h 3863723"/>
                  <a:gd name="connsiteX84" fmla="*/ 1322494 w 3548024"/>
                  <a:gd name="connsiteY84" fmla="*/ 456337 h 3863723"/>
                  <a:gd name="connsiteX85" fmla="*/ 1312334 w 3548024"/>
                  <a:gd name="connsiteY85" fmla="*/ 486817 h 3863723"/>
                  <a:gd name="connsiteX86" fmla="*/ 1424094 w 3548024"/>
                  <a:gd name="connsiteY86" fmla="*/ 578257 h 3863723"/>
                  <a:gd name="connsiteX87" fmla="*/ 1566334 w 3548024"/>
                  <a:gd name="connsiteY87" fmla="*/ 659537 h 3863723"/>
                  <a:gd name="connsiteX88" fmla="*/ 1596814 w 3548024"/>
                  <a:gd name="connsiteY88" fmla="*/ 679857 h 3863723"/>
                  <a:gd name="connsiteX89" fmla="*/ 1678094 w 3548024"/>
                  <a:gd name="connsiteY89" fmla="*/ 811937 h 3863723"/>
                  <a:gd name="connsiteX90" fmla="*/ 1759374 w 3548024"/>
                  <a:gd name="connsiteY90" fmla="*/ 913537 h 3863723"/>
                  <a:gd name="connsiteX91" fmla="*/ 1779694 w 3548024"/>
                  <a:gd name="connsiteY91" fmla="*/ 1025297 h 3863723"/>
                  <a:gd name="connsiteX92" fmla="*/ 1810174 w 3548024"/>
                  <a:gd name="connsiteY92" fmla="*/ 1218337 h 3863723"/>
                  <a:gd name="connsiteX93" fmla="*/ 1871134 w 3548024"/>
                  <a:gd name="connsiteY93" fmla="*/ 1492657 h 3863723"/>
                  <a:gd name="connsiteX94" fmla="*/ 1850814 w 3548024"/>
                  <a:gd name="connsiteY94" fmla="*/ 1492657 h 3863723"/>
                  <a:gd name="connsiteX95" fmla="*/ 1586654 w 3548024"/>
                  <a:gd name="connsiteY95" fmla="*/ 1319937 h 3863723"/>
                  <a:gd name="connsiteX96" fmla="*/ 1403774 w 3548024"/>
                  <a:gd name="connsiteY96" fmla="*/ 1096417 h 3863723"/>
                  <a:gd name="connsiteX97" fmla="*/ 1322494 w 3548024"/>
                  <a:gd name="connsiteY97" fmla="*/ 964337 h 3863723"/>
                  <a:gd name="connsiteX98" fmla="*/ 1302174 w 3548024"/>
                  <a:gd name="connsiteY98" fmla="*/ 801777 h 3863723"/>
                  <a:gd name="connsiteX99" fmla="*/ 1281854 w 3548024"/>
                  <a:gd name="connsiteY99" fmla="*/ 771297 h 3863723"/>
                  <a:gd name="connsiteX100" fmla="*/ 1251374 w 3548024"/>
                  <a:gd name="connsiteY100" fmla="*/ 852577 h 3863723"/>
                  <a:gd name="connsiteX101" fmla="*/ 1261534 w 3548024"/>
                  <a:gd name="connsiteY101" fmla="*/ 954177 h 3863723"/>
                  <a:gd name="connsiteX102" fmla="*/ 1180254 w 3548024"/>
                  <a:gd name="connsiteY102" fmla="*/ 872897 h 3863723"/>
                  <a:gd name="connsiteX103" fmla="*/ 1007534 w 3548024"/>
                  <a:gd name="connsiteY103" fmla="*/ 690017 h 3863723"/>
                  <a:gd name="connsiteX104" fmla="*/ 936414 w 3548024"/>
                  <a:gd name="connsiteY104" fmla="*/ 557937 h 3863723"/>
                  <a:gd name="connsiteX105" fmla="*/ 885614 w 3548024"/>
                  <a:gd name="connsiteY105" fmla="*/ 476657 h 3863723"/>
                  <a:gd name="connsiteX106" fmla="*/ 855134 w 3548024"/>
                  <a:gd name="connsiteY106" fmla="*/ 476657 h 3863723"/>
                  <a:gd name="connsiteX107" fmla="*/ 875454 w 3548024"/>
                  <a:gd name="connsiteY107" fmla="*/ 547777 h 3863723"/>
                  <a:gd name="connsiteX108" fmla="*/ 977054 w 3548024"/>
                  <a:gd name="connsiteY108" fmla="*/ 730657 h 3863723"/>
                  <a:gd name="connsiteX109" fmla="*/ 1078654 w 3548024"/>
                  <a:gd name="connsiteY109" fmla="*/ 832257 h 3863723"/>
                  <a:gd name="connsiteX110" fmla="*/ 1007534 w 3548024"/>
                  <a:gd name="connsiteY110" fmla="*/ 832257 h 3863723"/>
                  <a:gd name="connsiteX111" fmla="*/ 844974 w 3548024"/>
                  <a:gd name="connsiteY111" fmla="*/ 761137 h 3863723"/>
                  <a:gd name="connsiteX112" fmla="*/ 824654 w 3548024"/>
                  <a:gd name="connsiteY112" fmla="*/ 781457 h 3863723"/>
                  <a:gd name="connsiteX113" fmla="*/ 916094 w 3548024"/>
                  <a:gd name="connsiteY113" fmla="*/ 832257 h 3863723"/>
                  <a:gd name="connsiteX114" fmla="*/ 1068494 w 3548024"/>
                  <a:gd name="connsiteY114" fmla="*/ 893217 h 3863723"/>
                  <a:gd name="connsiteX115" fmla="*/ 1119294 w 3548024"/>
                  <a:gd name="connsiteY115" fmla="*/ 903377 h 3863723"/>
                  <a:gd name="connsiteX116" fmla="*/ 1241214 w 3548024"/>
                  <a:gd name="connsiteY116" fmla="*/ 1004977 h 3863723"/>
                  <a:gd name="connsiteX117" fmla="*/ 1281854 w 3548024"/>
                  <a:gd name="connsiteY117" fmla="*/ 1035457 h 3863723"/>
                  <a:gd name="connsiteX118" fmla="*/ 1393614 w 3548024"/>
                  <a:gd name="connsiteY118" fmla="*/ 1167537 h 3863723"/>
                  <a:gd name="connsiteX119" fmla="*/ 1495214 w 3548024"/>
                  <a:gd name="connsiteY119" fmla="*/ 1299617 h 3863723"/>
                  <a:gd name="connsiteX120" fmla="*/ 1678094 w 3548024"/>
                  <a:gd name="connsiteY120" fmla="*/ 1472337 h 3863723"/>
                  <a:gd name="connsiteX121" fmla="*/ 1840654 w 3548024"/>
                  <a:gd name="connsiteY121" fmla="*/ 1604417 h 3863723"/>
                  <a:gd name="connsiteX122" fmla="*/ 1860974 w 3548024"/>
                  <a:gd name="connsiteY122" fmla="*/ 1655217 h 3863723"/>
                  <a:gd name="connsiteX123" fmla="*/ 1881294 w 3548024"/>
                  <a:gd name="connsiteY123" fmla="*/ 1807617 h 3863723"/>
                  <a:gd name="connsiteX124" fmla="*/ 1891454 w 3548024"/>
                  <a:gd name="connsiteY124" fmla="*/ 1899057 h 3863723"/>
                  <a:gd name="connsiteX125" fmla="*/ 1881294 w 3548024"/>
                  <a:gd name="connsiteY125" fmla="*/ 2061617 h 3863723"/>
                  <a:gd name="connsiteX126" fmla="*/ 1769534 w 3548024"/>
                  <a:gd name="connsiteY126" fmla="*/ 2010817 h 3863723"/>
                  <a:gd name="connsiteX127" fmla="*/ 1495214 w 3548024"/>
                  <a:gd name="connsiteY127" fmla="*/ 1960017 h 3863723"/>
                  <a:gd name="connsiteX128" fmla="*/ 1251374 w 3548024"/>
                  <a:gd name="connsiteY128" fmla="*/ 1888897 h 3863723"/>
                  <a:gd name="connsiteX129" fmla="*/ 895774 w 3548024"/>
                  <a:gd name="connsiteY129" fmla="*/ 1756817 h 3863723"/>
                  <a:gd name="connsiteX130" fmla="*/ 662094 w 3548024"/>
                  <a:gd name="connsiteY130" fmla="*/ 1523137 h 3863723"/>
                  <a:gd name="connsiteX131" fmla="*/ 509694 w 3548024"/>
                  <a:gd name="connsiteY131" fmla="*/ 1319937 h 3863723"/>
                  <a:gd name="connsiteX132" fmla="*/ 418254 w 3548024"/>
                  <a:gd name="connsiteY132" fmla="*/ 1218337 h 3863723"/>
                  <a:gd name="connsiteX133" fmla="*/ 357294 w 3548024"/>
                  <a:gd name="connsiteY133" fmla="*/ 1228497 h 3863723"/>
                  <a:gd name="connsiteX134" fmla="*/ 438574 w 3548024"/>
                  <a:gd name="connsiteY134" fmla="*/ 1319937 h 3863723"/>
                  <a:gd name="connsiteX135" fmla="*/ 560494 w 3548024"/>
                  <a:gd name="connsiteY135" fmla="*/ 1502817 h 3863723"/>
                  <a:gd name="connsiteX136" fmla="*/ 621454 w 3548024"/>
                  <a:gd name="connsiteY136" fmla="*/ 1584097 h 3863723"/>
                  <a:gd name="connsiteX137" fmla="*/ 550334 w 3548024"/>
                  <a:gd name="connsiteY137" fmla="*/ 1573937 h 3863723"/>
                  <a:gd name="connsiteX138" fmla="*/ 377614 w 3548024"/>
                  <a:gd name="connsiteY138" fmla="*/ 1482497 h 3863723"/>
                  <a:gd name="connsiteX139" fmla="*/ 204894 w 3548024"/>
                  <a:gd name="connsiteY139" fmla="*/ 1360577 h 3863723"/>
                  <a:gd name="connsiteX140" fmla="*/ 42334 w 3548024"/>
                  <a:gd name="connsiteY140" fmla="*/ 1228497 h 3863723"/>
                  <a:gd name="connsiteX141" fmla="*/ 1694 w 3548024"/>
                  <a:gd name="connsiteY141" fmla="*/ 1238657 h 3863723"/>
                  <a:gd name="connsiteX142" fmla="*/ 82974 w 3548024"/>
                  <a:gd name="connsiteY142" fmla="*/ 1309777 h 3863723"/>
                  <a:gd name="connsiteX143" fmla="*/ 357294 w 3548024"/>
                  <a:gd name="connsiteY143" fmla="*/ 1533297 h 3863723"/>
                  <a:gd name="connsiteX144" fmla="*/ 601134 w 3548024"/>
                  <a:gd name="connsiteY144" fmla="*/ 1645057 h 3863723"/>
                  <a:gd name="connsiteX145" fmla="*/ 702734 w 3548024"/>
                  <a:gd name="connsiteY145" fmla="*/ 1665377 h 3863723"/>
                  <a:gd name="connsiteX146" fmla="*/ 753534 w 3548024"/>
                  <a:gd name="connsiteY146" fmla="*/ 1726337 h 3863723"/>
                  <a:gd name="connsiteX147" fmla="*/ 814494 w 3548024"/>
                  <a:gd name="connsiteY147" fmla="*/ 1777137 h 3863723"/>
                  <a:gd name="connsiteX148" fmla="*/ 905934 w 3548024"/>
                  <a:gd name="connsiteY148" fmla="*/ 1827937 h 3863723"/>
                  <a:gd name="connsiteX149" fmla="*/ 1231054 w 3548024"/>
                  <a:gd name="connsiteY149" fmla="*/ 1949857 h 3863723"/>
                  <a:gd name="connsiteX150" fmla="*/ 1535854 w 3548024"/>
                  <a:gd name="connsiteY150" fmla="*/ 2061617 h 3863723"/>
                  <a:gd name="connsiteX151" fmla="*/ 1647614 w 3548024"/>
                  <a:gd name="connsiteY151" fmla="*/ 2132737 h 3863723"/>
                  <a:gd name="connsiteX152" fmla="*/ 1464734 w 3548024"/>
                  <a:gd name="connsiteY152" fmla="*/ 2102257 h 3863723"/>
                  <a:gd name="connsiteX153" fmla="*/ 1281854 w 3548024"/>
                  <a:gd name="connsiteY153" fmla="*/ 2102257 h 3863723"/>
                  <a:gd name="connsiteX154" fmla="*/ 1048174 w 3548024"/>
                  <a:gd name="connsiteY154" fmla="*/ 2081937 h 3863723"/>
                  <a:gd name="connsiteX155" fmla="*/ 804334 w 3548024"/>
                  <a:gd name="connsiteY155" fmla="*/ 2010817 h 3863723"/>
                  <a:gd name="connsiteX156" fmla="*/ 540174 w 3548024"/>
                  <a:gd name="connsiteY156" fmla="*/ 1919377 h 3863723"/>
                  <a:gd name="connsiteX157" fmla="*/ 509694 w 3548024"/>
                  <a:gd name="connsiteY157" fmla="*/ 1909217 h 3863723"/>
                  <a:gd name="connsiteX158" fmla="*/ 377614 w 3548024"/>
                  <a:gd name="connsiteY158" fmla="*/ 1817777 h 3863723"/>
                  <a:gd name="connsiteX159" fmla="*/ 336974 w 3548024"/>
                  <a:gd name="connsiteY159" fmla="*/ 1827937 h 3863723"/>
                  <a:gd name="connsiteX160" fmla="*/ 469054 w 3548024"/>
                  <a:gd name="connsiteY160" fmla="*/ 1949857 h 3863723"/>
                  <a:gd name="connsiteX161" fmla="*/ 723054 w 3548024"/>
                  <a:gd name="connsiteY161" fmla="*/ 2031137 h 3863723"/>
                  <a:gd name="connsiteX162" fmla="*/ 601134 w 3548024"/>
                  <a:gd name="connsiteY162" fmla="*/ 2031137 h 3863723"/>
                  <a:gd name="connsiteX163" fmla="*/ 469054 w 3548024"/>
                  <a:gd name="connsiteY163" fmla="*/ 2020977 h 3863723"/>
                  <a:gd name="connsiteX164" fmla="*/ 469054 w 3548024"/>
                  <a:gd name="connsiteY164" fmla="*/ 2071777 h 3863723"/>
                  <a:gd name="connsiteX165" fmla="*/ 580814 w 3548024"/>
                  <a:gd name="connsiteY165" fmla="*/ 2071777 h 3863723"/>
                  <a:gd name="connsiteX166" fmla="*/ 784014 w 3548024"/>
                  <a:gd name="connsiteY166" fmla="*/ 2071777 h 3863723"/>
                  <a:gd name="connsiteX167" fmla="*/ 987214 w 3548024"/>
                  <a:gd name="connsiteY167" fmla="*/ 2112417 h 3863723"/>
                  <a:gd name="connsiteX168" fmla="*/ 1261534 w 3548024"/>
                  <a:gd name="connsiteY168" fmla="*/ 2132737 h 3863723"/>
                  <a:gd name="connsiteX169" fmla="*/ 1578766 w 3548024"/>
                  <a:gd name="connsiteY169" fmla="*/ 2175010 h 3863723"/>
                  <a:gd name="connsiteX170" fmla="*/ 1739054 w 3548024"/>
                  <a:gd name="connsiteY170" fmla="*/ 2305457 h 3863723"/>
                  <a:gd name="connsiteX171" fmla="*/ 1789854 w 3548024"/>
                  <a:gd name="connsiteY171" fmla="*/ 2437537 h 3863723"/>
                  <a:gd name="connsiteX172" fmla="*/ 1800014 w 3548024"/>
                  <a:gd name="connsiteY172" fmla="*/ 2681377 h 3863723"/>
                  <a:gd name="connsiteX173" fmla="*/ 1779694 w 3548024"/>
                  <a:gd name="connsiteY173" fmla="*/ 2935377 h 3863723"/>
                  <a:gd name="connsiteX174" fmla="*/ 1728894 w 3548024"/>
                  <a:gd name="connsiteY174" fmla="*/ 3230017 h 3863723"/>
                  <a:gd name="connsiteX175" fmla="*/ 1678094 w 3548024"/>
                  <a:gd name="connsiteY175" fmla="*/ 3524657 h 3863723"/>
                  <a:gd name="connsiteX176" fmla="*/ 1627294 w 3548024"/>
                  <a:gd name="connsiteY176" fmla="*/ 3768497 h 3863723"/>
                  <a:gd name="connsiteX177" fmla="*/ 1820334 w 3548024"/>
                  <a:gd name="connsiteY177" fmla="*/ 3849777 h 3863723"/>
                  <a:gd name="connsiteX178" fmla="*/ 2114974 w 3548024"/>
                  <a:gd name="connsiteY178" fmla="*/ 3859937 h 3863723"/>
                  <a:gd name="connsiteX179" fmla="*/ 2186094 w 3548024"/>
                  <a:gd name="connsiteY179" fmla="*/ 3809137 h 3863723"/>
                  <a:gd name="connsiteX180" fmla="*/ 2175934 w 3548024"/>
                  <a:gd name="connsiteY180" fmla="*/ 3453537 h 3863723"/>
                  <a:gd name="connsiteX181" fmla="*/ 2154830 w 3548024"/>
                  <a:gd name="connsiteY181" fmla="*/ 2535050 h 3863723"/>
                  <a:gd name="connsiteX0" fmla="*/ 2154830 w 3548024"/>
                  <a:gd name="connsiteY0" fmla="*/ 2535050 h 3863723"/>
                  <a:gd name="connsiteX1" fmla="*/ 2198719 w 3548024"/>
                  <a:gd name="connsiteY1" fmla="*/ 2548406 h 3863723"/>
                  <a:gd name="connsiteX2" fmla="*/ 2298846 w 3548024"/>
                  <a:gd name="connsiteY2" fmla="*/ 2247018 h 3863723"/>
                  <a:gd name="connsiteX3" fmla="*/ 2622974 w 3548024"/>
                  <a:gd name="connsiteY3" fmla="*/ 2020977 h 3863723"/>
                  <a:gd name="connsiteX4" fmla="*/ 3009054 w 3548024"/>
                  <a:gd name="connsiteY4" fmla="*/ 1797457 h 3863723"/>
                  <a:gd name="connsiteX5" fmla="*/ 3283374 w 3548024"/>
                  <a:gd name="connsiteY5" fmla="*/ 1685697 h 3863723"/>
                  <a:gd name="connsiteX6" fmla="*/ 3466254 w 3548024"/>
                  <a:gd name="connsiteY6" fmla="*/ 1573937 h 3863723"/>
                  <a:gd name="connsiteX7" fmla="*/ 3547534 w 3548024"/>
                  <a:gd name="connsiteY7" fmla="*/ 1462177 h 3863723"/>
                  <a:gd name="connsiteX8" fmla="*/ 3496734 w 3548024"/>
                  <a:gd name="connsiteY8" fmla="*/ 1452017 h 3863723"/>
                  <a:gd name="connsiteX9" fmla="*/ 3425614 w 3548024"/>
                  <a:gd name="connsiteY9" fmla="*/ 1553617 h 3863723"/>
                  <a:gd name="connsiteX10" fmla="*/ 3232574 w 3548024"/>
                  <a:gd name="connsiteY10" fmla="*/ 1655217 h 3863723"/>
                  <a:gd name="connsiteX11" fmla="*/ 2917614 w 3548024"/>
                  <a:gd name="connsiteY11" fmla="*/ 1787297 h 3863723"/>
                  <a:gd name="connsiteX12" fmla="*/ 2887134 w 3548024"/>
                  <a:gd name="connsiteY12" fmla="*/ 1777137 h 3863723"/>
                  <a:gd name="connsiteX13" fmla="*/ 2917614 w 3548024"/>
                  <a:gd name="connsiteY13" fmla="*/ 1665377 h 3863723"/>
                  <a:gd name="connsiteX14" fmla="*/ 2978574 w 3548024"/>
                  <a:gd name="connsiteY14" fmla="*/ 1502817 h 3863723"/>
                  <a:gd name="connsiteX15" fmla="*/ 2978574 w 3548024"/>
                  <a:gd name="connsiteY15" fmla="*/ 1452017 h 3863723"/>
                  <a:gd name="connsiteX16" fmla="*/ 2927774 w 3548024"/>
                  <a:gd name="connsiteY16" fmla="*/ 1462177 h 3863723"/>
                  <a:gd name="connsiteX17" fmla="*/ 2897294 w 3548024"/>
                  <a:gd name="connsiteY17" fmla="*/ 1543457 h 3863723"/>
                  <a:gd name="connsiteX18" fmla="*/ 2816014 w 3548024"/>
                  <a:gd name="connsiteY18" fmla="*/ 1766977 h 3863723"/>
                  <a:gd name="connsiteX19" fmla="*/ 2785534 w 3548024"/>
                  <a:gd name="connsiteY19" fmla="*/ 1848257 h 3863723"/>
                  <a:gd name="connsiteX20" fmla="*/ 2586878 w 3548024"/>
                  <a:gd name="connsiteY20" fmla="*/ 1958986 h 3863723"/>
                  <a:gd name="connsiteX21" fmla="*/ 2368974 w 3548024"/>
                  <a:gd name="connsiteY21" fmla="*/ 2081937 h 3863723"/>
                  <a:gd name="connsiteX22" fmla="*/ 2226734 w 3548024"/>
                  <a:gd name="connsiteY22" fmla="*/ 2193697 h 3863723"/>
                  <a:gd name="connsiteX23" fmla="*/ 2308014 w 3548024"/>
                  <a:gd name="connsiteY23" fmla="*/ 1848257 h 3863723"/>
                  <a:gd name="connsiteX24" fmla="*/ 2379134 w 3548024"/>
                  <a:gd name="connsiteY24" fmla="*/ 1462177 h 3863723"/>
                  <a:gd name="connsiteX25" fmla="*/ 2592494 w 3548024"/>
                  <a:gd name="connsiteY25" fmla="*/ 1238657 h 3863723"/>
                  <a:gd name="connsiteX26" fmla="*/ 2663614 w 3548024"/>
                  <a:gd name="connsiteY26" fmla="*/ 1076097 h 3863723"/>
                  <a:gd name="connsiteX27" fmla="*/ 2622974 w 3548024"/>
                  <a:gd name="connsiteY27" fmla="*/ 1076097 h 3863723"/>
                  <a:gd name="connsiteX28" fmla="*/ 2562014 w 3548024"/>
                  <a:gd name="connsiteY28" fmla="*/ 1208177 h 3863723"/>
                  <a:gd name="connsiteX29" fmla="*/ 2409614 w 3548024"/>
                  <a:gd name="connsiteY29" fmla="*/ 1330097 h 3863723"/>
                  <a:gd name="connsiteX30" fmla="*/ 2460414 w 3548024"/>
                  <a:gd name="connsiteY30" fmla="*/ 1157377 h 3863723"/>
                  <a:gd name="connsiteX31" fmla="*/ 2541694 w 3548024"/>
                  <a:gd name="connsiteY31" fmla="*/ 862737 h 3863723"/>
                  <a:gd name="connsiteX32" fmla="*/ 2643294 w 3548024"/>
                  <a:gd name="connsiteY32" fmla="*/ 771297 h 3863723"/>
                  <a:gd name="connsiteX33" fmla="*/ 2724574 w 3548024"/>
                  <a:gd name="connsiteY33" fmla="*/ 679857 h 3863723"/>
                  <a:gd name="connsiteX34" fmla="*/ 2734734 w 3548024"/>
                  <a:gd name="connsiteY34" fmla="*/ 629057 h 3863723"/>
                  <a:gd name="connsiteX35" fmla="*/ 2694094 w 3548024"/>
                  <a:gd name="connsiteY35" fmla="*/ 649377 h 3863723"/>
                  <a:gd name="connsiteX36" fmla="*/ 2622974 w 3548024"/>
                  <a:gd name="connsiteY36" fmla="*/ 730657 h 3863723"/>
                  <a:gd name="connsiteX37" fmla="*/ 2562014 w 3548024"/>
                  <a:gd name="connsiteY37" fmla="*/ 761137 h 3863723"/>
                  <a:gd name="connsiteX38" fmla="*/ 2673774 w 3548024"/>
                  <a:gd name="connsiteY38" fmla="*/ 456337 h 3863723"/>
                  <a:gd name="connsiteX39" fmla="*/ 2724574 w 3548024"/>
                  <a:gd name="connsiteY39" fmla="*/ 222657 h 3863723"/>
                  <a:gd name="connsiteX40" fmla="*/ 2683934 w 3548024"/>
                  <a:gd name="connsiteY40" fmla="*/ 212497 h 3863723"/>
                  <a:gd name="connsiteX41" fmla="*/ 2663614 w 3548024"/>
                  <a:gd name="connsiteY41" fmla="*/ 324257 h 3863723"/>
                  <a:gd name="connsiteX42" fmla="*/ 2612814 w 3548024"/>
                  <a:gd name="connsiteY42" fmla="*/ 496977 h 3863723"/>
                  <a:gd name="connsiteX43" fmla="*/ 2592494 w 3548024"/>
                  <a:gd name="connsiteY43" fmla="*/ 496977 h 3863723"/>
                  <a:gd name="connsiteX44" fmla="*/ 2551854 w 3548024"/>
                  <a:gd name="connsiteY44" fmla="*/ 354737 h 3863723"/>
                  <a:gd name="connsiteX45" fmla="*/ 2521374 w 3548024"/>
                  <a:gd name="connsiteY45" fmla="*/ 263297 h 3863723"/>
                  <a:gd name="connsiteX46" fmla="*/ 2490894 w 3548024"/>
                  <a:gd name="connsiteY46" fmla="*/ 293777 h 3863723"/>
                  <a:gd name="connsiteX47" fmla="*/ 2511214 w 3548024"/>
                  <a:gd name="connsiteY47" fmla="*/ 354737 h 3863723"/>
                  <a:gd name="connsiteX48" fmla="*/ 2541694 w 3548024"/>
                  <a:gd name="connsiteY48" fmla="*/ 466497 h 3863723"/>
                  <a:gd name="connsiteX49" fmla="*/ 2562014 w 3548024"/>
                  <a:gd name="connsiteY49" fmla="*/ 557937 h 3863723"/>
                  <a:gd name="connsiteX50" fmla="*/ 2572174 w 3548024"/>
                  <a:gd name="connsiteY50" fmla="*/ 588417 h 3863723"/>
                  <a:gd name="connsiteX51" fmla="*/ 2490894 w 3548024"/>
                  <a:gd name="connsiteY51" fmla="*/ 822097 h 3863723"/>
                  <a:gd name="connsiteX52" fmla="*/ 2419774 w 3548024"/>
                  <a:gd name="connsiteY52" fmla="*/ 1076097 h 3863723"/>
                  <a:gd name="connsiteX53" fmla="*/ 2358814 w 3548024"/>
                  <a:gd name="connsiteY53" fmla="*/ 1045617 h 3863723"/>
                  <a:gd name="connsiteX54" fmla="*/ 2257214 w 3548024"/>
                  <a:gd name="connsiteY54" fmla="*/ 872897 h 3863723"/>
                  <a:gd name="connsiteX55" fmla="*/ 2216574 w 3548024"/>
                  <a:gd name="connsiteY55" fmla="*/ 791617 h 3863723"/>
                  <a:gd name="connsiteX56" fmla="*/ 2196254 w 3548024"/>
                  <a:gd name="connsiteY56" fmla="*/ 822097 h 3863723"/>
                  <a:gd name="connsiteX57" fmla="*/ 2236894 w 3548024"/>
                  <a:gd name="connsiteY57" fmla="*/ 923697 h 3863723"/>
                  <a:gd name="connsiteX58" fmla="*/ 2297854 w 3548024"/>
                  <a:gd name="connsiteY58" fmla="*/ 1035457 h 3863723"/>
                  <a:gd name="connsiteX59" fmla="*/ 2348654 w 3548024"/>
                  <a:gd name="connsiteY59" fmla="*/ 1116737 h 3863723"/>
                  <a:gd name="connsiteX60" fmla="*/ 2379134 w 3548024"/>
                  <a:gd name="connsiteY60" fmla="*/ 1147217 h 3863723"/>
                  <a:gd name="connsiteX61" fmla="*/ 2358814 w 3548024"/>
                  <a:gd name="connsiteY61" fmla="*/ 1258977 h 3863723"/>
                  <a:gd name="connsiteX62" fmla="*/ 2257214 w 3548024"/>
                  <a:gd name="connsiteY62" fmla="*/ 1604417 h 3863723"/>
                  <a:gd name="connsiteX63" fmla="*/ 2206414 w 3548024"/>
                  <a:gd name="connsiteY63" fmla="*/ 1858417 h 3863723"/>
                  <a:gd name="connsiteX64" fmla="*/ 2155614 w 3548024"/>
                  <a:gd name="connsiteY64" fmla="*/ 2000657 h 3863723"/>
                  <a:gd name="connsiteX65" fmla="*/ 2084494 w 3548024"/>
                  <a:gd name="connsiteY65" fmla="*/ 2020977 h 3863723"/>
                  <a:gd name="connsiteX66" fmla="*/ 2043854 w 3548024"/>
                  <a:gd name="connsiteY66" fmla="*/ 1868577 h 3863723"/>
                  <a:gd name="connsiteX67" fmla="*/ 1952414 w 3548024"/>
                  <a:gd name="connsiteY67" fmla="*/ 1533297 h 3863723"/>
                  <a:gd name="connsiteX68" fmla="*/ 1840654 w 3548024"/>
                  <a:gd name="connsiteY68" fmla="*/ 1076097 h 3863723"/>
                  <a:gd name="connsiteX69" fmla="*/ 1800014 w 3548024"/>
                  <a:gd name="connsiteY69" fmla="*/ 618897 h 3863723"/>
                  <a:gd name="connsiteX70" fmla="*/ 1867129 w 3548024"/>
                  <a:gd name="connsiteY70" fmla="*/ 38001 h 3863723"/>
                  <a:gd name="connsiteX71" fmla="*/ 1795121 w 3548024"/>
                  <a:gd name="connsiteY71" fmla="*/ 110009 h 3863723"/>
                  <a:gd name="connsiteX72" fmla="*/ 1759374 w 3548024"/>
                  <a:gd name="connsiteY72" fmla="*/ 547777 h 3863723"/>
                  <a:gd name="connsiteX73" fmla="*/ 1759374 w 3548024"/>
                  <a:gd name="connsiteY73" fmla="*/ 740817 h 3863723"/>
                  <a:gd name="connsiteX74" fmla="*/ 1769534 w 3548024"/>
                  <a:gd name="connsiteY74" fmla="*/ 852577 h 3863723"/>
                  <a:gd name="connsiteX75" fmla="*/ 1728894 w 3548024"/>
                  <a:gd name="connsiteY75" fmla="*/ 791617 h 3863723"/>
                  <a:gd name="connsiteX76" fmla="*/ 1617134 w 3548024"/>
                  <a:gd name="connsiteY76" fmla="*/ 588417 h 3863723"/>
                  <a:gd name="connsiteX77" fmla="*/ 1566334 w 3548024"/>
                  <a:gd name="connsiteY77" fmla="*/ 324257 h 3863723"/>
                  <a:gd name="connsiteX78" fmla="*/ 1535854 w 3548024"/>
                  <a:gd name="connsiteY78" fmla="*/ 242977 h 3863723"/>
                  <a:gd name="connsiteX79" fmla="*/ 1515534 w 3548024"/>
                  <a:gd name="connsiteY79" fmla="*/ 303937 h 3863723"/>
                  <a:gd name="connsiteX80" fmla="*/ 1546014 w 3548024"/>
                  <a:gd name="connsiteY80" fmla="*/ 547777 h 3863723"/>
                  <a:gd name="connsiteX81" fmla="*/ 1566334 w 3548024"/>
                  <a:gd name="connsiteY81" fmla="*/ 608737 h 3863723"/>
                  <a:gd name="connsiteX82" fmla="*/ 1535854 w 3548024"/>
                  <a:gd name="connsiteY82" fmla="*/ 598577 h 3863723"/>
                  <a:gd name="connsiteX83" fmla="*/ 1434254 w 3548024"/>
                  <a:gd name="connsiteY83" fmla="*/ 517297 h 3863723"/>
                  <a:gd name="connsiteX84" fmla="*/ 1322494 w 3548024"/>
                  <a:gd name="connsiteY84" fmla="*/ 456337 h 3863723"/>
                  <a:gd name="connsiteX85" fmla="*/ 1312334 w 3548024"/>
                  <a:gd name="connsiteY85" fmla="*/ 486817 h 3863723"/>
                  <a:gd name="connsiteX86" fmla="*/ 1424094 w 3548024"/>
                  <a:gd name="connsiteY86" fmla="*/ 578257 h 3863723"/>
                  <a:gd name="connsiteX87" fmla="*/ 1566334 w 3548024"/>
                  <a:gd name="connsiteY87" fmla="*/ 659537 h 3863723"/>
                  <a:gd name="connsiteX88" fmla="*/ 1596814 w 3548024"/>
                  <a:gd name="connsiteY88" fmla="*/ 679857 h 3863723"/>
                  <a:gd name="connsiteX89" fmla="*/ 1678094 w 3548024"/>
                  <a:gd name="connsiteY89" fmla="*/ 811937 h 3863723"/>
                  <a:gd name="connsiteX90" fmla="*/ 1759374 w 3548024"/>
                  <a:gd name="connsiteY90" fmla="*/ 913537 h 3863723"/>
                  <a:gd name="connsiteX91" fmla="*/ 1779694 w 3548024"/>
                  <a:gd name="connsiteY91" fmla="*/ 1025297 h 3863723"/>
                  <a:gd name="connsiteX92" fmla="*/ 1810174 w 3548024"/>
                  <a:gd name="connsiteY92" fmla="*/ 1218337 h 3863723"/>
                  <a:gd name="connsiteX93" fmla="*/ 1871134 w 3548024"/>
                  <a:gd name="connsiteY93" fmla="*/ 1492657 h 3863723"/>
                  <a:gd name="connsiteX94" fmla="*/ 1850814 w 3548024"/>
                  <a:gd name="connsiteY94" fmla="*/ 1492657 h 3863723"/>
                  <a:gd name="connsiteX95" fmla="*/ 1586654 w 3548024"/>
                  <a:gd name="connsiteY95" fmla="*/ 1319937 h 3863723"/>
                  <a:gd name="connsiteX96" fmla="*/ 1403774 w 3548024"/>
                  <a:gd name="connsiteY96" fmla="*/ 1096417 h 3863723"/>
                  <a:gd name="connsiteX97" fmla="*/ 1322494 w 3548024"/>
                  <a:gd name="connsiteY97" fmla="*/ 964337 h 3863723"/>
                  <a:gd name="connsiteX98" fmla="*/ 1302174 w 3548024"/>
                  <a:gd name="connsiteY98" fmla="*/ 801777 h 3863723"/>
                  <a:gd name="connsiteX99" fmla="*/ 1281854 w 3548024"/>
                  <a:gd name="connsiteY99" fmla="*/ 771297 h 3863723"/>
                  <a:gd name="connsiteX100" fmla="*/ 1251374 w 3548024"/>
                  <a:gd name="connsiteY100" fmla="*/ 852577 h 3863723"/>
                  <a:gd name="connsiteX101" fmla="*/ 1261534 w 3548024"/>
                  <a:gd name="connsiteY101" fmla="*/ 954177 h 3863723"/>
                  <a:gd name="connsiteX102" fmla="*/ 1180254 w 3548024"/>
                  <a:gd name="connsiteY102" fmla="*/ 872897 h 3863723"/>
                  <a:gd name="connsiteX103" fmla="*/ 1007534 w 3548024"/>
                  <a:gd name="connsiteY103" fmla="*/ 690017 h 3863723"/>
                  <a:gd name="connsiteX104" fmla="*/ 936414 w 3548024"/>
                  <a:gd name="connsiteY104" fmla="*/ 557937 h 3863723"/>
                  <a:gd name="connsiteX105" fmla="*/ 885614 w 3548024"/>
                  <a:gd name="connsiteY105" fmla="*/ 476657 h 3863723"/>
                  <a:gd name="connsiteX106" fmla="*/ 855134 w 3548024"/>
                  <a:gd name="connsiteY106" fmla="*/ 476657 h 3863723"/>
                  <a:gd name="connsiteX107" fmla="*/ 875454 w 3548024"/>
                  <a:gd name="connsiteY107" fmla="*/ 547777 h 3863723"/>
                  <a:gd name="connsiteX108" fmla="*/ 977054 w 3548024"/>
                  <a:gd name="connsiteY108" fmla="*/ 730657 h 3863723"/>
                  <a:gd name="connsiteX109" fmla="*/ 1078654 w 3548024"/>
                  <a:gd name="connsiteY109" fmla="*/ 832257 h 3863723"/>
                  <a:gd name="connsiteX110" fmla="*/ 1007534 w 3548024"/>
                  <a:gd name="connsiteY110" fmla="*/ 832257 h 3863723"/>
                  <a:gd name="connsiteX111" fmla="*/ 844974 w 3548024"/>
                  <a:gd name="connsiteY111" fmla="*/ 761137 h 3863723"/>
                  <a:gd name="connsiteX112" fmla="*/ 824654 w 3548024"/>
                  <a:gd name="connsiteY112" fmla="*/ 781457 h 3863723"/>
                  <a:gd name="connsiteX113" fmla="*/ 916094 w 3548024"/>
                  <a:gd name="connsiteY113" fmla="*/ 832257 h 3863723"/>
                  <a:gd name="connsiteX114" fmla="*/ 1068494 w 3548024"/>
                  <a:gd name="connsiteY114" fmla="*/ 893217 h 3863723"/>
                  <a:gd name="connsiteX115" fmla="*/ 1119294 w 3548024"/>
                  <a:gd name="connsiteY115" fmla="*/ 903377 h 3863723"/>
                  <a:gd name="connsiteX116" fmla="*/ 1241214 w 3548024"/>
                  <a:gd name="connsiteY116" fmla="*/ 1004977 h 3863723"/>
                  <a:gd name="connsiteX117" fmla="*/ 1281854 w 3548024"/>
                  <a:gd name="connsiteY117" fmla="*/ 1035457 h 3863723"/>
                  <a:gd name="connsiteX118" fmla="*/ 1393614 w 3548024"/>
                  <a:gd name="connsiteY118" fmla="*/ 1167537 h 3863723"/>
                  <a:gd name="connsiteX119" fmla="*/ 1495214 w 3548024"/>
                  <a:gd name="connsiteY119" fmla="*/ 1299617 h 3863723"/>
                  <a:gd name="connsiteX120" fmla="*/ 1678094 w 3548024"/>
                  <a:gd name="connsiteY120" fmla="*/ 1472337 h 3863723"/>
                  <a:gd name="connsiteX121" fmla="*/ 1840654 w 3548024"/>
                  <a:gd name="connsiteY121" fmla="*/ 1604417 h 3863723"/>
                  <a:gd name="connsiteX122" fmla="*/ 1860974 w 3548024"/>
                  <a:gd name="connsiteY122" fmla="*/ 1655217 h 3863723"/>
                  <a:gd name="connsiteX123" fmla="*/ 1881294 w 3548024"/>
                  <a:gd name="connsiteY123" fmla="*/ 1807617 h 3863723"/>
                  <a:gd name="connsiteX124" fmla="*/ 1891454 w 3548024"/>
                  <a:gd name="connsiteY124" fmla="*/ 1899057 h 3863723"/>
                  <a:gd name="connsiteX125" fmla="*/ 1881294 w 3548024"/>
                  <a:gd name="connsiteY125" fmla="*/ 2061617 h 3863723"/>
                  <a:gd name="connsiteX126" fmla="*/ 1769534 w 3548024"/>
                  <a:gd name="connsiteY126" fmla="*/ 2010817 h 3863723"/>
                  <a:gd name="connsiteX127" fmla="*/ 1495214 w 3548024"/>
                  <a:gd name="connsiteY127" fmla="*/ 1960017 h 3863723"/>
                  <a:gd name="connsiteX128" fmla="*/ 1251374 w 3548024"/>
                  <a:gd name="connsiteY128" fmla="*/ 1888897 h 3863723"/>
                  <a:gd name="connsiteX129" fmla="*/ 895774 w 3548024"/>
                  <a:gd name="connsiteY129" fmla="*/ 1756817 h 3863723"/>
                  <a:gd name="connsiteX130" fmla="*/ 662094 w 3548024"/>
                  <a:gd name="connsiteY130" fmla="*/ 1523137 h 3863723"/>
                  <a:gd name="connsiteX131" fmla="*/ 509694 w 3548024"/>
                  <a:gd name="connsiteY131" fmla="*/ 1319937 h 3863723"/>
                  <a:gd name="connsiteX132" fmla="*/ 418254 w 3548024"/>
                  <a:gd name="connsiteY132" fmla="*/ 1218337 h 3863723"/>
                  <a:gd name="connsiteX133" fmla="*/ 357294 w 3548024"/>
                  <a:gd name="connsiteY133" fmla="*/ 1228497 h 3863723"/>
                  <a:gd name="connsiteX134" fmla="*/ 438574 w 3548024"/>
                  <a:gd name="connsiteY134" fmla="*/ 1319937 h 3863723"/>
                  <a:gd name="connsiteX135" fmla="*/ 560494 w 3548024"/>
                  <a:gd name="connsiteY135" fmla="*/ 1502817 h 3863723"/>
                  <a:gd name="connsiteX136" fmla="*/ 621454 w 3548024"/>
                  <a:gd name="connsiteY136" fmla="*/ 1584097 h 3863723"/>
                  <a:gd name="connsiteX137" fmla="*/ 550334 w 3548024"/>
                  <a:gd name="connsiteY137" fmla="*/ 1573937 h 3863723"/>
                  <a:gd name="connsiteX138" fmla="*/ 377614 w 3548024"/>
                  <a:gd name="connsiteY138" fmla="*/ 1482497 h 3863723"/>
                  <a:gd name="connsiteX139" fmla="*/ 204894 w 3548024"/>
                  <a:gd name="connsiteY139" fmla="*/ 1360577 h 3863723"/>
                  <a:gd name="connsiteX140" fmla="*/ 42334 w 3548024"/>
                  <a:gd name="connsiteY140" fmla="*/ 1228497 h 3863723"/>
                  <a:gd name="connsiteX141" fmla="*/ 1694 w 3548024"/>
                  <a:gd name="connsiteY141" fmla="*/ 1238657 h 3863723"/>
                  <a:gd name="connsiteX142" fmla="*/ 82974 w 3548024"/>
                  <a:gd name="connsiteY142" fmla="*/ 1309777 h 3863723"/>
                  <a:gd name="connsiteX143" fmla="*/ 357294 w 3548024"/>
                  <a:gd name="connsiteY143" fmla="*/ 1533297 h 3863723"/>
                  <a:gd name="connsiteX144" fmla="*/ 601134 w 3548024"/>
                  <a:gd name="connsiteY144" fmla="*/ 1645057 h 3863723"/>
                  <a:gd name="connsiteX145" fmla="*/ 702734 w 3548024"/>
                  <a:gd name="connsiteY145" fmla="*/ 1665377 h 3863723"/>
                  <a:gd name="connsiteX146" fmla="*/ 753534 w 3548024"/>
                  <a:gd name="connsiteY146" fmla="*/ 1726337 h 3863723"/>
                  <a:gd name="connsiteX147" fmla="*/ 814494 w 3548024"/>
                  <a:gd name="connsiteY147" fmla="*/ 1777137 h 3863723"/>
                  <a:gd name="connsiteX148" fmla="*/ 905934 w 3548024"/>
                  <a:gd name="connsiteY148" fmla="*/ 1827937 h 3863723"/>
                  <a:gd name="connsiteX149" fmla="*/ 1231054 w 3548024"/>
                  <a:gd name="connsiteY149" fmla="*/ 1949857 h 3863723"/>
                  <a:gd name="connsiteX150" fmla="*/ 1535854 w 3548024"/>
                  <a:gd name="connsiteY150" fmla="*/ 2061617 h 3863723"/>
                  <a:gd name="connsiteX151" fmla="*/ 1647614 w 3548024"/>
                  <a:gd name="connsiteY151" fmla="*/ 2132737 h 3863723"/>
                  <a:gd name="connsiteX152" fmla="*/ 1464734 w 3548024"/>
                  <a:gd name="connsiteY152" fmla="*/ 2102257 h 3863723"/>
                  <a:gd name="connsiteX153" fmla="*/ 1281854 w 3548024"/>
                  <a:gd name="connsiteY153" fmla="*/ 2102257 h 3863723"/>
                  <a:gd name="connsiteX154" fmla="*/ 1048174 w 3548024"/>
                  <a:gd name="connsiteY154" fmla="*/ 2081937 h 3863723"/>
                  <a:gd name="connsiteX155" fmla="*/ 804334 w 3548024"/>
                  <a:gd name="connsiteY155" fmla="*/ 2010817 h 3863723"/>
                  <a:gd name="connsiteX156" fmla="*/ 540174 w 3548024"/>
                  <a:gd name="connsiteY156" fmla="*/ 1919377 h 3863723"/>
                  <a:gd name="connsiteX157" fmla="*/ 509694 w 3548024"/>
                  <a:gd name="connsiteY157" fmla="*/ 1909217 h 3863723"/>
                  <a:gd name="connsiteX158" fmla="*/ 377614 w 3548024"/>
                  <a:gd name="connsiteY158" fmla="*/ 1817777 h 3863723"/>
                  <a:gd name="connsiteX159" fmla="*/ 336974 w 3548024"/>
                  <a:gd name="connsiteY159" fmla="*/ 1827937 h 3863723"/>
                  <a:gd name="connsiteX160" fmla="*/ 469054 w 3548024"/>
                  <a:gd name="connsiteY160" fmla="*/ 1949857 h 3863723"/>
                  <a:gd name="connsiteX161" fmla="*/ 723054 w 3548024"/>
                  <a:gd name="connsiteY161" fmla="*/ 2031137 h 3863723"/>
                  <a:gd name="connsiteX162" fmla="*/ 601134 w 3548024"/>
                  <a:gd name="connsiteY162" fmla="*/ 2031137 h 3863723"/>
                  <a:gd name="connsiteX163" fmla="*/ 469054 w 3548024"/>
                  <a:gd name="connsiteY163" fmla="*/ 2020977 h 3863723"/>
                  <a:gd name="connsiteX164" fmla="*/ 469054 w 3548024"/>
                  <a:gd name="connsiteY164" fmla="*/ 2071777 h 3863723"/>
                  <a:gd name="connsiteX165" fmla="*/ 580814 w 3548024"/>
                  <a:gd name="connsiteY165" fmla="*/ 2071777 h 3863723"/>
                  <a:gd name="connsiteX166" fmla="*/ 784014 w 3548024"/>
                  <a:gd name="connsiteY166" fmla="*/ 2071777 h 3863723"/>
                  <a:gd name="connsiteX167" fmla="*/ 987214 w 3548024"/>
                  <a:gd name="connsiteY167" fmla="*/ 2112417 h 3863723"/>
                  <a:gd name="connsiteX168" fmla="*/ 1261534 w 3548024"/>
                  <a:gd name="connsiteY168" fmla="*/ 2132737 h 3863723"/>
                  <a:gd name="connsiteX169" fmla="*/ 1578766 w 3548024"/>
                  <a:gd name="connsiteY169" fmla="*/ 2175010 h 3863723"/>
                  <a:gd name="connsiteX170" fmla="*/ 1739054 w 3548024"/>
                  <a:gd name="connsiteY170" fmla="*/ 2305457 h 3863723"/>
                  <a:gd name="connsiteX171" fmla="*/ 1789854 w 3548024"/>
                  <a:gd name="connsiteY171" fmla="*/ 2437537 h 3863723"/>
                  <a:gd name="connsiteX172" fmla="*/ 1800014 w 3548024"/>
                  <a:gd name="connsiteY172" fmla="*/ 2681377 h 3863723"/>
                  <a:gd name="connsiteX173" fmla="*/ 1779694 w 3548024"/>
                  <a:gd name="connsiteY173" fmla="*/ 2935377 h 3863723"/>
                  <a:gd name="connsiteX174" fmla="*/ 1728894 w 3548024"/>
                  <a:gd name="connsiteY174" fmla="*/ 3230017 h 3863723"/>
                  <a:gd name="connsiteX175" fmla="*/ 1678094 w 3548024"/>
                  <a:gd name="connsiteY175" fmla="*/ 3524657 h 3863723"/>
                  <a:gd name="connsiteX176" fmla="*/ 1627294 w 3548024"/>
                  <a:gd name="connsiteY176" fmla="*/ 3768497 h 3863723"/>
                  <a:gd name="connsiteX177" fmla="*/ 1820334 w 3548024"/>
                  <a:gd name="connsiteY177" fmla="*/ 3849777 h 3863723"/>
                  <a:gd name="connsiteX178" fmla="*/ 2114974 w 3548024"/>
                  <a:gd name="connsiteY178" fmla="*/ 3859937 h 3863723"/>
                  <a:gd name="connsiteX179" fmla="*/ 2186094 w 3548024"/>
                  <a:gd name="connsiteY179" fmla="*/ 3809137 h 3863723"/>
                  <a:gd name="connsiteX180" fmla="*/ 2175934 w 3548024"/>
                  <a:gd name="connsiteY180" fmla="*/ 3453537 h 3863723"/>
                  <a:gd name="connsiteX0" fmla="*/ 2224448 w 3548024"/>
                  <a:gd name="connsiteY0" fmla="*/ 3383831 h 3863723"/>
                  <a:gd name="connsiteX1" fmla="*/ 2198719 w 3548024"/>
                  <a:gd name="connsiteY1" fmla="*/ 2548406 h 3863723"/>
                  <a:gd name="connsiteX2" fmla="*/ 2298846 w 3548024"/>
                  <a:gd name="connsiteY2" fmla="*/ 2247018 h 3863723"/>
                  <a:gd name="connsiteX3" fmla="*/ 2622974 w 3548024"/>
                  <a:gd name="connsiteY3" fmla="*/ 2020977 h 3863723"/>
                  <a:gd name="connsiteX4" fmla="*/ 3009054 w 3548024"/>
                  <a:gd name="connsiteY4" fmla="*/ 1797457 h 3863723"/>
                  <a:gd name="connsiteX5" fmla="*/ 3283374 w 3548024"/>
                  <a:gd name="connsiteY5" fmla="*/ 1685697 h 3863723"/>
                  <a:gd name="connsiteX6" fmla="*/ 3466254 w 3548024"/>
                  <a:gd name="connsiteY6" fmla="*/ 1573937 h 3863723"/>
                  <a:gd name="connsiteX7" fmla="*/ 3547534 w 3548024"/>
                  <a:gd name="connsiteY7" fmla="*/ 1462177 h 3863723"/>
                  <a:gd name="connsiteX8" fmla="*/ 3496734 w 3548024"/>
                  <a:gd name="connsiteY8" fmla="*/ 1452017 h 3863723"/>
                  <a:gd name="connsiteX9" fmla="*/ 3425614 w 3548024"/>
                  <a:gd name="connsiteY9" fmla="*/ 1553617 h 3863723"/>
                  <a:gd name="connsiteX10" fmla="*/ 3232574 w 3548024"/>
                  <a:gd name="connsiteY10" fmla="*/ 1655217 h 3863723"/>
                  <a:gd name="connsiteX11" fmla="*/ 2917614 w 3548024"/>
                  <a:gd name="connsiteY11" fmla="*/ 1787297 h 3863723"/>
                  <a:gd name="connsiteX12" fmla="*/ 2887134 w 3548024"/>
                  <a:gd name="connsiteY12" fmla="*/ 1777137 h 3863723"/>
                  <a:gd name="connsiteX13" fmla="*/ 2917614 w 3548024"/>
                  <a:gd name="connsiteY13" fmla="*/ 1665377 h 3863723"/>
                  <a:gd name="connsiteX14" fmla="*/ 2978574 w 3548024"/>
                  <a:gd name="connsiteY14" fmla="*/ 1502817 h 3863723"/>
                  <a:gd name="connsiteX15" fmla="*/ 2978574 w 3548024"/>
                  <a:gd name="connsiteY15" fmla="*/ 1452017 h 3863723"/>
                  <a:gd name="connsiteX16" fmla="*/ 2927774 w 3548024"/>
                  <a:gd name="connsiteY16" fmla="*/ 1462177 h 3863723"/>
                  <a:gd name="connsiteX17" fmla="*/ 2897294 w 3548024"/>
                  <a:gd name="connsiteY17" fmla="*/ 1543457 h 3863723"/>
                  <a:gd name="connsiteX18" fmla="*/ 2816014 w 3548024"/>
                  <a:gd name="connsiteY18" fmla="*/ 1766977 h 3863723"/>
                  <a:gd name="connsiteX19" fmla="*/ 2785534 w 3548024"/>
                  <a:gd name="connsiteY19" fmla="*/ 1848257 h 3863723"/>
                  <a:gd name="connsiteX20" fmla="*/ 2586878 w 3548024"/>
                  <a:gd name="connsiteY20" fmla="*/ 1958986 h 3863723"/>
                  <a:gd name="connsiteX21" fmla="*/ 2368974 w 3548024"/>
                  <a:gd name="connsiteY21" fmla="*/ 2081937 h 3863723"/>
                  <a:gd name="connsiteX22" fmla="*/ 2226734 w 3548024"/>
                  <a:gd name="connsiteY22" fmla="*/ 2193697 h 3863723"/>
                  <a:gd name="connsiteX23" fmla="*/ 2308014 w 3548024"/>
                  <a:gd name="connsiteY23" fmla="*/ 1848257 h 3863723"/>
                  <a:gd name="connsiteX24" fmla="*/ 2379134 w 3548024"/>
                  <a:gd name="connsiteY24" fmla="*/ 1462177 h 3863723"/>
                  <a:gd name="connsiteX25" fmla="*/ 2592494 w 3548024"/>
                  <a:gd name="connsiteY25" fmla="*/ 1238657 h 3863723"/>
                  <a:gd name="connsiteX26" fmla="*/ 2663614 w 3548024"/>
                  <a:gd name="connsiteY26" fmla="*/ 1076097 h 3863723"/>
                  <a:gd name="connsiteX27" fmla="*/ 2622974 w 3548024"/>
                  <a:gd name="connsiteY27" fmla="*/ 1076097 h 3863723"/>
                  <a:gd name="connsiteX28" fmla="*/ 2562014 w 3548024"/>
                  <a:gd name="connsiteY28" fmla="*/ 1208177 h 3863723"/>
                  <a:gd name="connsiteX29" fmla="*/ 2409614 w 3548024"/>
                  <a:gd name="connsiteY29" fmla="*/ 1330097 h 3863723"/>
                  <a:gd name="connsiteX30" fmla="*/ 2460414 w 3548024"/>
                  <a:gd name="connsiteY30" fmla="*/ 1157377 h 3863723"/>
                  <a:gd name="connsiteX31" fmla="*/ 2541694 w 3548024"/>
                  <a:gd name="connsiteY31" fmla="*/ 862737 h 3863723"/>
                  <a:gd name="connsiteX32" fmla="*/ 2643294 w 3548024"/>
                  <a:gd name="connsiteY32" fmla="*/ 771297 h 3863723"/>
                  <a:gd name="connsiteX33" fmla="*/ 2724574 w 3548024"/>
                  <a:gd name="connsiteY33" fmla="*/ 679857 h 3863723"/>
                  <a:gd name="connsiteX34" fmla="*/ 2734734 w 3548024"/>
                  <a:gd name="connsiteY34" fmla="*/ 629057 h 3863723"/>
                  <a:gd name="connsiteX35" fmla="*/ 2694094 w 3548024"/>
                  <a:gd name="connsiteY35" fmla="*/ 649377 h 3863723"/>
                  <a:gd name="connsiteX36" fmla="*/ 2622974 w 3548024"/>
                  <a:gd name="connsiteY36" fmla="*/ 730657 h 3863723"/>
                  <a:gd name="connsiteX37" fmla="*/ 2562014 w 3548024"/>
                  <a:gd name="connsiteY37" fmla="*/ 761137 h 3863723"/>
                  <a:gd name="connsiteX38" fmla="*/ 2673774 w 3548024"/>
                  <a:gd name="connsiteY38" fmla="*/ 456337 h 3863723"/>
                  <a:gd name="connsiteX39" fmla="*/ 2724574 w 3548024"/>
                  <a:gd name="connsiteY39" fmla="*/ 222657 h 3863723"/>
                  <a:gd name="connsiteX40" fmla="*/ 2683934 w 3548024"/>
                  <a:gd name="connsiteY40" fmla="*/ 212497 h 3863723"/>
                  <a:gd name="connsiteX41" fmla="*/ 2663614 w 3548024"/>
                  <a:gd name="connsiteY41" fmla="*/ 324257 h 3863723"/>
                  <a:gd name="connsiteX42" fmla="*/ 2612814 w 3548024"/>
                  <a:gd name="connsiteY42" fmla="*/ 496977 h 3863723"/>
                  <a:gd name="connsiteX43" fmla="*/ 2592494 w 3548024"/>
                  <a:gd name="connsiteY43" fmla="*/ 496977 h 3863723"/>
                  <a:gd name="connsiteX44" fmla="*/ 2551854 w 3548024"/>
                  <a:gd name="connsiteY44" fmla="*/ 354737 h 3863723"/>
                  <a:gd name="connsiteX45" fmla="*/ 2521374 w 3548024"/>
                  <a:gd name="connsiteY45" fmla="*/ 263297 h 3863723"/>
                  <a:gd name="connsiteX46" fmla="*/ 2490894 w 3548024"/>
                  <a:gd name="connsiteY46" fmla="*/ 293777 h 3863723"/>
                  <a:gd name="connsiteX47" fmla="*/ 2511214 w 3548024"/>
                  <a:gd name="connsiteY47" fmla="*/ 354737 h 3863723"/>
                  <a:gd name="connsiteX48" fmla="*/ 2541694 w 3548024"/>
                  <a:gd name="connsiteY48" fmla="*/ 466497 h 3863723"/>
                  <a:gd name="connsiteX49" fmla="*/ 2562014 w 3548024"/>
                  <a:gd name="connsiteY49" fmla="*/ 557937 h 3863723"/>
                  <a:gd name="connsiteX50" fmla="*/ 2572174 w 3548024"/>
                  <a:gd name="connsiteY50" fmla="*/ 588417 h 3863723"/>
                  <a:gd name="connsiteX51" fmla="*/ 2490894 w 3548024"/>
                  <a:gd name="connsiteY51" fmla="*/ 822097 h 3863723"/>
                  <a:gd name="connsiteX52" fmla="*/ 2419774 w 3548024"/>
                  <a:gd name="connsiteY52" fmla="*/ 1076097 h 3863723"/>
                  <a:gd name="connsiteX53" fmla="*/ 2358814 w 3548024"/>
                  <a:gd name="connsiteY53" fmla="*/ 1045617 h 3863723"/>
                  <a:gd name="connsiteX54" fmla="*/ 2257214 w 3548024"/>
                  <a:gd name="connsiteY54" fmla="*/ 872897 h 3863723"/>
                  <a:gd name="connsiteX55" fmla="*/ 2216574 w 3548024"/>
                  <a:gd name="connsiteY55" fmla="*/ 791617 h 3863723"/>
                  <a:gd name="connsiteX56" fmla="*/ 2196254 w 3548024"/>
                  <a:gd name="connsiteY56" fmla="*/ 822097 h 3863723"/>
                  <a:gd name="connsiteX57" fmla="*/ 2236894 w 3548024"/>
                  <a:gd name="connsiteY57" fmla="*/ 923697 h 3863723"/>
                  <a:gd name="connsiteX58" fmla="*/ 2297854 w 3548024"/>
                  <a:gd name="connsiteY58" fmla="*/ 1035457 h 3863723"/>
                  <a:gd name="connsiteX59" fmla="*/ 2348654 w 3548024"/>
                  <a:gd name="connsiteY59" fmla="*/ 1116737 h 3863723"/>
                  <a:gd name="connsiteX60" fmla="*/ 2379134 w 3548024"/>
                  <a:gd name="connsiteY60" fmla="*/ 1147217 h 3863723"/>
                  <a:gd name="connsiteX61" fmla="*/ 2358814 w 3548024"/>
                  <a:gd name="connsiteY61" fmla="*/ 1258977 h 3863723"/>
                  <a:gd name="connsiteX62" fmla="*/ 2257214 w 3548024"/>
                  <a:gd name="connsiteY62" fmla="*/ 1604417 h 3863723"/>
                  <a:gd name="connsiteX63" fmla="*/ 2206414 w 3548024"/>
                  <a:gd name="connsiteY63" fmla="*/ 1858417 h 3863723"/>
                  <a:gd name="connsiteX64" fmla="*/ 2155614 w 3548024"/>
                  <a:gd name="connsiteY64" fmla="*/ 2000657 h 3863723"/>
                  <a:gd name="connsiteX65" fmla="*/ 2084494 w 3548024"/>
                  <a:gd name="connsiteY65" fmla="*/ 2020977 h 3863723"/>
                  <a:gd name="connsiteX66" fmla="*/ 2043854 w 3548024"/>
                  <a:gd name="connsiteY66" fmla="*/ 1868577 h 3863723"/>
                  <a:gd name="connsiteX67" fmla="*/ 1952414 w 3548024"/>
                  <a:gd name="connsiteY67" fmla="*/ 1533297 h 3863723"/>
                  <a:gd name="connsiteX68" fmla="*/ 1840654 w 3548024"/>
                  <a:gd name="connsiteY68" fmla="*/ 1076097 h 3863723"/>
                  <a:gd name="connsiteX69" fmla="*/ 1800014 w 3548024"/>
                  <a:gd name="connsiteY69" fmla="*/ 618897 h 3863723"/>
                  <a:gd name="connsiteX70" fmla="*/ 1867129 w 3548024"/>
                  <a:gd name="connsiteY70" fmla="*/ 38001 h 3863723"/>
                  <a:gd name="connsiteX71" fmla="*/ 1795121 w 3548024"/>
                  <a:gd name="connsiteY71" fmla="*/ 110009 h 3863723"/>
                  <a:gd name="connsiteX72" fmla="*/ 1759374 w 3548024"/>
                  <a:gd name="connsiteY72" fmla="*/ 547777 h 3863723"/>
                  <a:gd name="connsiteX73" fmla="*/ 1759374 w 3548024"/>
                  <a:gd name="connsiteY73" fmla="*/ 740817 h 3863723"/>
                  <a:gd name="connsiteX74" fmla="*/ 1769534 w 3548024"/>
                  <a:gd name="connsiteY74" fmla="*/ 852577 h 3863723"/>
                  <a:gd name="connsiteX75" fmla="*/ 1728894 w 3548024"/>
                  <a:gd name="connsiteY75" fmla="*/ 791617 h 3863723"/>
                  <a:gd name="connsiteX76" fmla="*/ 1617134 w 3548024"/>
                  <a:gd name="connsiteY76" fmla="*/ 588417 h 3863723"/>
                  <a:gd name="connsiteX77" fmla="*/ 1566334 w 3548024"/>
                  <a:gd name="connsiteY77" fmla="*/ 324257 h 3863723"/>
                  <a:gd name="connsiteX78" fmla="*/ 1535854 w 3548024"/>
                  <a:gd name="connsiteY78" fmla="*/ 242977 h 3863723"/>
                  <a:gd name="connsiteX79" fmla="*/ 1515534 w 3548024"/>
                  <a:gd name="connsiteY79" fmla="*/ 303937 h 3863723"/>
                  <a:gd name="connsiteX80" fmla="*/ 1546014 w 3548024"/>
                  <a:gd name="connsiteY80" fmla="*/ 547777 h 3863723"/>
                  <a:gd name="connsiteX81" fmla="*/ 1566334 w 3548024"/>
                  <a:gd name="connsiteY81" fmla="*/ 608737 h 3863723"/>
                  <a:gd name="connsiteX82" fmla="*/ 1535854 w 3548024"/>
                  <a:gd name="connsiteY82" fmla="*/ 598577 h 3863723"/>
                  <a:gd name="connsiteX83" fmla="*/ 1434254 w 3548024"/>
                  <a:gd name="connsiteY83" fmla="*/ 517297 h 3863723"/>
                  <a:gd name="connsiteX84" fmla="*/ 1322494 w 3548024"/>
                  <a:gd name="connsiteY84" fmla="*/ 456337 h 3863723"/>
                  <a:gd name="connsiteX85" fmla="*/ 1312334 w 3548024"/>
                  <a:gd name="connsiteY85" fmla="*/ 486817 h 3863723"/>
                  <a:gd name="connsiteX86" fmla="*/ 1424094 w 3548024"/>
                  <a:gd name="connsiteY86" fmla="*/ 578257 h 3863723"/>
                  <a:gd name="connsiteX87" fmla="*/ 1566334 w 3548024"/>
                  <a:gd name="connsiteY87" fmla="*/ 659537 h 3863723"/>
                  <a:gd name="connsiteX88" fmla="*/ 1596814 w 3548024"/>
                  <a:gd name="connsiteY88" fmla="*/ 679857 h 3863723"/>
                  <a:gd name="connsiteX89" fmla="*/ 1678094 w 3548024"/>
                  <a:gd name="connsiteY89" fmla="*/ 811937 h 3863723"/>
                  <a:gd name="connsiteX90" fmla="*/ 1759374 w 3548024"/>
                  <a:gd name="connsiteY90" fmla="*/ 913537 h 3863723"/>
                  <a:gd name="connsiteX91" fmla="*/ 1779694 w 3548024"/>
                  <a:gd name="connsiteY91" fmla="*/ 1025297 h 3863723"/>
                  <a:gd name="connsiteX92" fmla="*/ 1810174 w 3548024"/>
                  <a:gd name="connsiteY92" fmla="*/ 1218337 h 3863723"/>
                  <a:gd name="connsiteX93" fmla="*/ 1871134 w 3548024"/>
                  <a:gd name="connsiteY93" fmla="*/ 1492657 h 3863723"/>
                  <a:gd name="connsiteX94" fmla="*/ 1850814 w 3548024"/>
                  <a:gd name="connsiteY94" fmla="*/ 1492657 h 3863723"/>
                  <a:gd name="connsiteX95" fmla="*/ 1586654 w 3548024"/>
                  <a:gd name="connsiteY95" fmla="*/ 1319937 h 3863723"/>
                  <a:gd name="connsiteX96" fmla="*/ 1403774 w 3548024"/>
                  <a:gd name="connsiteY96" fmla="*/ 1096417 h 3863723"/>
                  <a:gd name="connsiteX97" fmla="*/ 1322494 w 3548024"/>
                  <a:gd name="connsiteY97" fmla="*/ 964337 h 3863723"/>
                  <a:gd name="connsiteX98" fmla="*/ 1302174 w 3548024"/>
                  <a:gd name="connsiteY98" fmla="*/ 801777 h 3863723"/>
                  <a:gd name="connsiteX99" fmla="*/ 1281854 w 3548024"/>
                  <a:gd name="connsiteY99" fmla="*/ 771297 h 3863723"/>
                  <a:gd name="connsiteX100" fmla="*/ 1251374 w 3548024"/>
                  <a:gd name="connsiteY100" fmla="*/ 852577 h 3863723"/>
                  <a:gd name="connsiteX101" fmla="*/ 1261534 w 3548024"/>
                  <a:gd name="connsiteY101" fmla="*/ 954177 h 3863723"/>
                  <a:gd name="connsiteX102" fmla="*/ 1180254 w 3548024"/>
                  <a:gd name="connsiteY102" fmla="*/ 872897 h 3863723"/>
                  <a:gd name="connsiteX103" fmla="*/ 1007534 w 3548024"/>
                  <a:gd name="connsiteY103" fmla="*/ 690017 h 3863723"/>
                  <a:gd name="connsiteX104" fmla="*/ 936414 w 3548024"/>
                  <a:gd name="connsiteY104" fmla="*/ 557937 h 3863723"/>
                  <a:gd name="connsiteX105" fmla="*/ 885614 w 3548024"/>
                  <a:gd name="connsiteY105" fmla="*/ 476657 h 3863723"/>
                  <a:gd name="connsiteX106" fmla="*/ 855134 w 3548024"/>
                  <a:gd name="connsiteY106" fmla="*/ 476657 h 3863723"/>
                  <a:gd name="connsiteX107" fmla="*/ 875454 w 3548024"/>
                  <a:gd name="connsiteY107" fmla="*/ 547777 h 3863723"/>
                  <a:gd name="connsiteX108" fmla="*/ 977054 w 3548024"/>
                  <a:gd name="connsiteY108" fmla="*/ 730657 h 3863723"/>
                  <a:gd name="connsiteX109" fmla="*/ 1078654 w 3548024"/>
                  <a:gd name="connsiteY109" fmla="*/ 832257 h 3863723"/>
                  <a:gd name="connsiteX110" fmla="*/ 1007534 w 3548024"/>
                  <a:gd name="connsiteY110" fmla="*/ 832257 h 3863723"/>
                  <a:gd name="connsiteX111" fmla="*/ 844974 w 3548024"/>
                  <a:gd name="connsiteY111" fmla="*/ 761137 h 3863723"/>
                  <a:gd name="connsiteX112" fmla="*/ 824654 w 3548024"/>
                  <a:gd name="connsiteY112" fmla="*/ 781457 h 3863723"/>
                  <a:gd name="connsiteX113" fmla="*/ 916094 w 3548024"/>
                  <a:gd name="connsiteY113" fmla="*/ 832257 h 3863723"/>
                  <a:gd name="connsiteX114" fmla="*/ 1068494 w 3548024"/>
                  <a:gd name="connsiteY114" fmla="*/ 893217 h 3863723"/>
                  <a:gd name="connsiteX115" fmla="*/ 1119294 w 3548024"/>
                  <a:gd name="connsiteY115" fmla="*/ 903377 h 3863723"/>
                  <a:gd name="connsiteX116" fmla="*/ 1241214 w 3548024"/>
                  <a:gd name="connsiteY116" fmla="*/ 1004977 h 3863723"/>
                  <a:gd name="connsiteX117" fmla="*/ 1281854 w 3548024"/>
                  <a:gd name="connsiteY117" fmla="*/ 1035457 h 3863723"/>
                  <a:gd name="connsiteX118" fmla="*/ 1393614 w 3548024"/>
                  <a:gd name="connsiteY118" fmla="*/ 1167537 h 3863723"/>
                  <a:gd name="connsiteX119" fmla="*/ 1495214 w 3548024"/>
                  <a:gd name="connsiteY119" fmla="*/ 1299617 h 3863723"/>
                  <a:gd name="connsiteX120" fmla="*/ 1678094 w 3548024"/>
                  <a:gd name="connsiteY120" fmla="*/ 1472337 h 3863723"/>
                  <a:gd name="connsiteX121" fmla="*/ 1840654 w 3548024"/>
                  <a:gd name="connsiteY121" fmla="*/ 1604417 h 3863723"/>
                  <a:gd name="connsiteX122" fmla="*/ 1860974 w 3548024"/>
                  <a:gd name="connsiteY122" fmla="*/ 1655217 h 3863723"/>
                  <a:gd name="connsiteX123" fmla="*/ 1881294 w 3548024"/>
                  <a:gd name="connsiteY123" fmla="*/ 1807617 h 3863723"/>
                  <a:gd name="connsiteX124" fmla="*/ 1891454 w 3548024"/>
                  <a:gd name="connsiteY124" fmla="*/ 1899057 h 3863723"/>
                  <a:gd name="connsiteX125" fmla="*/ 1881294 w 3548024"/>
                  <a:gd name="connsiteY125" fmla="*/ 2061617 h 3863723"/>
                  <a:gd name="connsiteX126" fmla="*/ 1769534 w 3548024"/>
                  <a:gd name="connsiteY126" fmla="*/ 2010817 h 3863723"/>
                  <a:gd name="connsiteX127" fmla="*/ 1495214 w 3548024"/>
                  <a:gd name="connsiteY127" fmla="*/ 1960017 h 3863723"/>
                  <a:gd name="connsiteX128" fmla="*/ 1251374 w 3548024"/>
                  <a:gd name="connsiteY128" fmla="*/ 1888897 h 3863723"/>
                  <a:gd name="connsiteX129" fmla="*/ 895774 w 3548024"/>
                  <a:gd name="connsiteY129" fmla="*/ 1756817 h 3863723"/>
                  <a:gd name="connsiteX130" fmla="*/ 662094 w 3548024"/>
                  <a:gd name="connsiteY130" fmla="*/ 1523137 h 3863723"/>
                  <a:gd name="connsiteX131" fmla="*/ 509694 w 3548024"/>
                  <a:gd name="connsiteY131" fmla="*/ 1319937 h 3863723"/>
                  <a:gd name="connsiteX132" fmla="*/ 418254 w 3548024"/>
                  <a:gd name="connsiteY132" fmla="*/ 1218337 h 3863723"/>
                  <a:gd name="connsiteX133" fmla="*/ 357294 w 3548024"/>
                  <a:gd name="connsiteY133" fmla="*/ 1228497 h 3863723"/>
                  <a:gd name="connsiteX134" fmla="*/ 438574 w 3548024"/>
                  <a:gd name="connsiteY134" fmla="*/ 1319937 h 3863723"/>
                  <a:gd name="connsiteX135" fmla="*/ 560494 w 3548024"/>
                  <a:gd name="connsiteY135" fmla="*/ 1502817 h 3863723"/>
                  <a:gd name="connsiteX136" fmla="*/ 621454 w 3548024"/>
                  <a:gd name="connsiteY136" fmla="*/ 1584097 h 3863723"/>
                  <a:gd name="connsiteX137" fmla="*/ 550334 w 3548024"/>
                  <a:gd name="connsiteY137" fmla="*/ 1573937 h 3863723"/>
                  <a:gd name="connsiteX138" fmla="*/ 377614 w 3548024"/>
                  <a:gd name="connsiteY138" fmla="*/ 1482497 h 3863723"/>
                  <a:gd name="connsiteX139" fmla="*/ 204894 w 3548024"/>
                  <a:gd name="connsiteY139" fmla="*/ 1360577 h 3863723"/>
                  <a:gd name="connsiteX140" fmla="*/ 42334 w 3548024"/>
                  <a:gd name="connsiteY140" fmla="*/ 1228497 h 3863723"/>
                  <a:gd name="connsiteX141" fmla="*/ 1694 w 3548024"/>
                  <a:gd name="connsiteY141" fmla="*/ 1238657 h 3863723"/>
                  <a:gd name="connsiteX142" fmla="*/ 82974 w 3548024"/>
                  <a:gd name="connsiteY142" fmla="*/ 1309777 h 3863723"/>
                  <a:gd name="connsiteX143" fmla="*/ 357294 w 3548024"/>
                  <a:gd name="connsiteY143" fmla="*/ 1533297 h 3863723"/>
                  <a:gd name="connsiteX144" fmla="*/ 601134 w 3548024"/>
                  <a:gd name="connsiteY144" fmla="*/ 1645057 h 3863723"/>
                  <a:gd name="connsiteX145" fmla="*/ 702734 w 3548024"/>
                  <a:gd name="connsiteY145" fmla="*/ 1665377 h 3863723"/>
                  <a:gd name="connsiteX146" fmla="*/ 753534 w 3548024"/>
                  <a:gd name="connsiteY146" fmla="*/ 1726337 h 3863723"/>
                  <a:gd name="connsiteX147" fmla="*/ 814494 w 3548024"/>
                  <a:gd name="connsiteY147" fmla="*/ 1777137 h 3863723"/>
                  <a:gd name="connsiteX148" fmla="*/ 905934 w 3548024"/>
                  <a:gd name="connsiteY148" fmla="*/ 1827937 h 3863723"/>
                  <a:gd name="connsiteX149" fmla="*/ 1231054 w 3548024"/>
                  <a:gd name="connsiteY149" fmla="*/ 1949857 h 3863723"/>
                  <a:gd name="connsiteX150" fmla="*/ 1535854 w 3548024"/>
                  <a:gd name="connsiteY150" fmla="*/ 2061617 h 3863723"/>
                  <a:gd name="connsiteX151" fmla="*/ 1647614 w 3548024"/>
                  <a:gd name="connsiteY151" fmla="*/ 2132737 h 3863723"/>
                  <a:gd name="connsiteX152" fmla="*/ 1464734 w 3548024"/>
                  <a:gd name="connsiteY152" fmla="*/ 2102257 h 3863723"/>
                  <a:gd name="connsiteX153" fmla="*/ 1281854 w 3548024"/>
                  <a:gd name="connsiteY153" fmla="*/ 2102257 h 3863723"/>
                  <a:gd name="connsiteX154" fmla="*/ 1048174 w 3548024"/>
                  <a:gd name="connsiteY154" fmla="*/ 2081937 h 3863723"/>
                  <a:gd name="connsiteX155" fmla="*/ 804334 w 3548024"/>
                  <a:gd name="connsiteY155" fmla="*/ 2010817 h 3863723"/>
                  <a:gd name="connsiteX156" fmla="*/ 540174 w 3548024"/>
                  <a:gd name="connsiteY156" fmla="*/ 1919377 h 3863723"/>
                  <a:gd name="connsiteX157" fmla="*/ 509694 w 3548024"/>
                  <a:gd name="connsiteY157" fmla="*/ 1909217 h 3863723"/>
                  <a:gd name="connsiteX158" fmla="*/ 377614 w 3548024"/>
                  <a:gd name="connsiteY158" fmla="*/ 1817777 h 3863723"/>
                  <a:gd name="connsiteX159" fmla="*/ 336974 w 3548024"/>
                  <a:gd name="connsiteY159" fmla="*/ 1827937 h 3863723"/>
                  <a:gd name="connsiteX160" fmla="*/ 469054 w 3548024"/>
                  <a:gd name="connsiteY160" fmla="*/ 1949857 h 3863723"/>
                  <a:gd name="connsiteX161" fmla="*/ 723054 w 3548024"/>
                  <a:gd name="connsiteY161" fmla="*/ 2031137 h 3863723"/>
                  <a:gd name="connsiteX162" fmla="*/ 601134 w 3548024"/>
                  <a:gd name="connsiteY162" fmla="*/ 2031137 h 3863723"/>
                  <a:gd name="connsiteX163" fmla="*/ 469054 w 3548024"/>
                  <a:gd name="connsiteY163" fmla="*/ 2020977 h 3863723"/>
                  <a:gd name="connsiteX164" fmla="*/ 469054 w 3548024"/>
                  <a:gd name="connsiteY164" fmla="*/ 2071777 h 3863723"/>
                  <a:gd name="connsiteX165" fmla="*/ 580814 w 3548024"/>
                  <a:gd name="connsiteY165" fmla="*/ 2071777 h 3863723"/>
                  <a:gd name="connsiteX166" fmla="*/ 784014 w 3548024"/>
                  <a:gd name="connsiteY166" fmla="*/ 2071777 h 3863723"/>
                  <a:gd name="connsiteX167" fmla="*/ 987214 w 3548024"/>
                  <a:gd name="connsiteY167" fmla="*/ 2112417 h 3863723"/>
                  <a:gd name="connsiteX168" fmla="*/ 1261534 w 3548024"/>
                  <a:gd name="connsiteY168" fmla="*/ 2132737 h 3863723"/>
                  <a:gd name="connsiteX169" fmla="*/ 1578766 w 3548024"/>
                  <a:gd name="connsiteY169" fmla="*/ 2175010 h 3863723"/>
                  <a:gd name="connsiteX170" fmla="*/ 1739054 w 3548024"/>
                  <a:gd name="connsiteY170" fmla="*/ 2305457 h 3863723"/>
                  <a:gd name="connsiteX171" fmla="*/ 1789854 w 3548024"/>
                  <a:gd name="connsiteY171" fmla="*/ 2437537 h 3863723"/>
                  <a:gd name="connsiteX172" fmla="*/ 1800014 w 3548024"/>
                  <a:gd name="connsiteY172" fmla="*/ 2681377 h 3863723"/>
                  <a:gd name="connsiteX173" fmla="*/ 1779694 w 3548024"/>
                  <a:gd name="connsiteY173" fmla="*/ 2935377 h 3863723"/>
                  <a:gd name="connsiteX174" fmla="*/ 1728894 w 3548024"/>
                  <a:gd name="connsiteY174" fmla="*/ 3230017 h 3863723"/>
                  <a:gd name="connsiteX175" fmla="*/ 1678094 w 3548024"/>
                  <a:gd name="connsiteY175" fmla="*/ 3524657 h 3863723"/>
                  <a:gd name="connsiteX176" fmla="*/ 1627294 w 3548024"/>
                  <a:gd name="connsiteY176" fmla="*/ 3768497 h 3863723"/>
                  <a:gd name="connsiteX177" fmla="*/ 1820334 w 3548024"/>
                  <a:gd name="connsiteY177" fmla="*/ 3849777 h 3863723"/>
                  <a:gd name="connsiteX178" fmla="*/ 2114974 w 3548024"/>
                  <a:gd name="connsiteY178" fmla="*/ 3859937 h 3863723"/>
                  <a:gd name="connsiteX179" fmla="*/ 2186094 w 3548024"/>
                  <a:gd name="connsiteY179" fmla="*/ 3809137 h 3863723"/>
                  <a:gd name="connsiteX180" fmla="*/ 2175934 w 3548024"/>
                  <a:gd name="connsiteY180" fmla="*/ 3453537 h 3863723"/>
                  <a:gd name="connsiteX0" fmla="*/ 2224448 w 3548024"/>
                  <a:gd name="connsiteY0" fmla="*/ 3383831 h 3863723"/>
                  <a:gd name="connsiteX1" fmla="*/ 2198719 w 3548024"/>
                  <a:gd name="connsiteY1" fmla="*/ 2548406 h 3863723"/>
                  <a:gd name="connsiteX2" fmla="*/ 2298846 w 3548024"/>
                  <a:gd name="connsiteY2" fmla="*/ 2247018 h 3863723"/>
                  <a:gd name="connsiteX3" fmla="*/ 2622974 w 3548024"/>
                  <a:gd name="connsiteY3" fmla="*/ 2020977 h 3863723"/>
                  <a:gd name="connsiteX4" fmla="*/ 3009054 w 3548024"/>
                  <a:gd name="connsiteY4" fmla="*/ 1797457 h 3863723"/>
                  <a:gd name="connsiteX5" fmla="*/ 3283374 w 3548024"/>
                  <a:gd name="connsiteY5" fmla="*/ 1685697 h 3863723"/>
                  <a:gd name="connsiteX6" fmla="*/ 3466254 w 3548024"/>
                  <a:gd name="connsiteY6" fmla="*/ 1573937 h 3863723"/>
                  <a:gd name="connsiteX7" fmla="*/ 3547534 w 3548024"/>
                  <a:gd name="connsiteY7" fmla="*/ 1462177 h 3863723"/>
                  <a:gd name="connsiteX8" fmla="*/ 3496734 w 3548024"/>
                  <a:gd name="connsiteY8" fmla="*/ 1452017 h 3863723"/>
                  <a:gd name="connsiteX9" fmla="*/ 3425614 w 3548024"/>
                  <a:gd name="connsiteY9" fmla="*/ 1553617 h 3863723"/>
                  <a:gd name="connsiteX10" fmla="*/ 3232574 w 3548024"/>
                  <a:gd name="connsiteY10" fmla="*/ 1655217 h 3863723"/>
                  <a:gd name="connsiteX11" fmla="*/ 2917614 w 3548024"/>
                  <a:gd name="connsiteY11" fmla="*/ 1787297 h 3863723"/>
                  <a:gd name="connsiteX12" fmla="*/ 2887134 w 3548024"/>
                  <a:gd name="connsiteY12" fmla="*/ 1777137 h 3863723"/>
                  <a:gd name="connsiteX13" fmla="*/ 2917614 w 3548024"/>
                  <a:gd name="connsiteY13" fmla="*/ 1665377 h 3863723"/>
                  <a:gd name="connsiteX14" fmla="*/ 2978574 w 3548024"/>
                  <a:gd name="connsiteY14" fmla="*/ 1502817 h 3863723"/>
                  <a:gd name="connsiteX15" fmla="*/ 2978574 w 3548024"/>
                  <a:gd name="connsiteY15" fmla="*/ 1452017 h 3863723"/>
                  <a:gd name="connsiteX16" fmla="*/ 2927774 w 3548024"/>
                  <a:gd name="connsiteY16" fmla="*/ 1462177 h 3863723"/>
                  <a:gd name="connsiteX17" fmla="*/ 2897294 w 3548024"/>
                  <a:gd name="connsiteY17" fmla="*/ 1543457 h 3863723"/>
                  <a:gd name="connsiteX18" fmla="*/ 2816014 w 3548024"/>
                  <a:gd name="connsiteY18" fmla="*/ 1766977 h 3863723"/>
                  <a:gd name="connsiteX19" fmla="*/ 2785534 w 3548024"/>
                  <a:gd name="connsiteY19" fmla="*/ 1848257 h 3863723"/>
                  <a:gd name="connsiteX20" fmla="*/ 2586878 w 3548024"/>
                  <a:gd name="connsiteY20" fmla="*/ 1958986 h 3863723"/>
                  <a:gd name="connsiteX21" fmla="*/ 2368974 w 3548024"/>
                  <a:gd name="connsiteY21" fmla="*/ 2081937 h 3863723"/>
                  <a:gd name="connsiteX22" fmla="*/ 2226734 w 3548024"/>
                  <a:gd name="connsiteY22" fmla="*/ 2193697 h 3863723"/>
                  <a:gd name="connsiteX23" fmla="*/ 2308014 w 3548024"/>
                  <a:gd name="connsiteY23" fmla="*/ 1848257 h 3863723"/>
                  <a:gd name="connsiteX24" fmla="*/ 2379134 w 3548024"/>
                  <a:gd name="connsiteY24" fmla="*/ 1462177 h 3863723"/>
                  <a:gd name="connsiteX25" fmla="*/ 2592494 w 3548024"/>
                  <a:gd name="connsiteY25" fmla="*/ 1238657 h 3863723"/>
                  <a:gd name="connsiteX26" fmla="*/ 2663614 w 3548024"/>
                  <a:gd name="connsiteY26" fmla="*/ 1076097 h 3863723"/>
                  <a:gd name="connsiteX27" fmla="*/ 2622974 w 3548024"/>
                  <a:gd name="connsiteY27" fmla="*/ 1076097 h 3863723"/>
                  <a:gd name="connsiteX28" fmla="*/ 2562014 w 3548024"/>
                  <a:gd name="connsiteY28" fmla="*/ 1208177 h 3863723"/>
                  <a:gd name="connsiteX29" fmla="*/ 2409614 w 3548024"/>
                  <a:gd name="connsiteY29" fmla="*/ 1330097 h 3863723"/>
                  <a:gd name="connsiteX30" fmla="*/ 2460414 w 3548024"/>
                  <a:gd name="connsiteY30" fmla="*/ 1157377 h 3863723"/>
                  <a:gd name="connsiteX31" fmla="*/ 2541694 w 3548024"/>
                  <a:gd name="connsiteY31" fmla="*/ 862737 h 3863723"/>
                  <a:gd name="connsiteX32" fmla="*/ 2643294 w 3548024"/>
                  <a:gd name="connsiteY32" fmla="*/ 771297 h 3863723"/>
                  <a:gd name="connsiteX33" fmla="*/ 2724574 w 3548024"/>
                  <a:gd name="connsiteY33" fmla="*/ 679857 h 3863723"/>
                  <a:gd name="connsiteX34" fmla="*/ 2734734 w 3548024"/>
                  <a:gd name="connsiteY34" fmla="*/ 629057 h 3863723"/>
                  <a:gd name="connsiteX35" fmla="*/ 2694094 w 3548024"/>
                  <a:gd name="connsiteY35" fmla="*/ 649377 h 3863723"/>
                  <a:gd name="connsiteX36" fmla="*/ 2622974 w 3548024"/>
                  <a:gd name="connsiteY36" fmla="*/ 730657 h 3863723"/>
                  <a:gd name="connsiteX37" fmla="*/ 2562014 w 3548024"/>
                  <a:gd name="connsiteY37" fmla="*/ 761137 h 3863723"/>
                  <a:gd name="connsiteX38" fmla="*/ 2673774 w 3548024"/>
                  <a:gd name="connsiteY38" fmla="*/ 456337 h 3863723"/>
                  <a:gd name="connsiteX39" fmla="*/ 2724574 w 3548024"/>
                  <a:gd name="connsiteY39" fmla="*/ 222657 h 3863723"/>
                  <a:gd name="connsiteX40" fmla="*/ 2683934 w 3548024"/>
                  <a:gd name="connsiteY40" fmla="*/ 212497 h 3863723"/>
                  <a:gd name="connsiteX41" fmla="*/ 2663614 w 3548024"/>
                  <a:gd name="connsiteY41" fmla="*/ 324257 h 3863723"/>
                  <a:gd name="connsiteX42" fmla="*/ 2612814 w 3548024"/>
                  <a:gd name="connsiteY42" fmla="*/ 496977 h 3863723"/>
                  <a:gd name="connsiteX43" fmla="*/ 2592494 w 3548024"/>
                  <a:gd name="connsiteY43" fmla="*/ 496977 h 3863723"/>
                  <a:gd name="connsiteX44" fmla="*/ 2551854 w 3548024"/>
                  <a:gd name="connsiteY44" fmla="*/ 354737 h 3863723"/>
                  <a:gd name="connsiteX45" fmla="*/ 2521374 w 3548024"/>
                  <a:gd name="connsiteY45" fmla="*/ 263297 h 3863723"/>
                  <a:gd name="connsiteX46" fmla="*/ 2490894 w 3548024"/>
                  <a:gd name="connsiteY46" fmla="*/ 293777 h 3863723"/>
                  <a:gd name="connsiteX47" fmla="*/ 2511214 w 3548024"/>
                  <a:gd name="connsiteY47" fmla="*/ 354737 h 3863723"/>
                  <a:gd name="connsiteX48" fmla="*/ 2541694 w 3548024"/>
                  <a:gd name="connsiteY48" fmla="*/ 466497 h 3863723"/>
                  <a:gd name="connsiteX49" fmla="*/ 2562014 w 3548024"/>
                  <a:gd name="connsiteY49" fmla="*/ 557937 h 3863723"/>
                  <a:gd name="connsiteX50" fmla="*/ 2572174 w 3548024"/>
                  <a:gd name="connsiteY50" fmla="*/ 588417 h 3863723"/>
                  <a:gd name="connsiteX51" fmla="*/ 2490894 w 3548024"/>
                  <a:gd name="connsiteY51" fmla="*/ 822097 h 3863723"/>
                  <a:gd name="connsiteX52" fmla="*/ 2419774 w 3548024"/>
                  <a:gd name="connsiteY52" fmla="*/ 1076097 h 3863723"/>
                  <a:gd name="connsiteX53" fmla="*/ 2358814 w 3548024"/>
                  <a:gd name="connsiteY53" fmla="*/ 1045617 h 3863723"/>
                  <a:gd name="connsiteX54" fmla="*/ 2257214 w 3548024"/>
                  <a:gd name="connsiteY54" fmla="*/ 872897 h 3863723"/>
                  <a:gd name="connsiteX55" fmla="*/ 2216574 w 3548024"/>
                  <a:gd name="connsiteY55" fmla="*/ 791617 h 3863723"/>
                  <a:gd name="connsiteX56" fmla="*/ 2196254 w 3548024"/>
                  <a:gd name="connsiteY56" fmla="*/ 822097 h 3863723"/>
                  <a:gd name="connsiteX57" fmla="*/ 2236894 w 3548024"/>
                  <a:gd name="connsiteY57" fmla="*/ 923697 h 3863723"/>
                  <a:gd name="connsiteX58" fmla="*/ 2297854 w 3548024"/>
                  <a:gd name="connsiteY58" fmla="*/ 1035457 h 3863723"/>
                  <a:gd name="connsiteX59" fmla="*/ 2348654 w 3548024"/>
                  <a:gd name="connsiteY59" fmla="*/ 1116737 h 3863723"/>
                  <a:gd name="connsiteX60" fmla="*/ 2379134 w 3548024"/>
                  <a:gd name="connsiteY60" fmla="*/ 1147217 h 3863723"/>
                  <a:gd name="connsiteX61" fmla="*/ 2358814 w 3548024"/>
                  <a:gd name="connsiteY61" fmla="*/ 1258977 h 3863723"/>
                  <a:gd name="connsiteX62" fmla="*/ 2257214 w 3548024"/>
                  <a:gd name="connsiteY62" fmla="*/ 1604417 h 3863723"/>
                  <a:gd name="connsiteX63" fmla="*/ 2206414 w 3548024"/>
                  <a:gd name="connsiteY63" fmla="*/ 1858417 h 3863723"/>
                  <a:gd name="connsiteX64" fmla="*/ 2155614 w 3548024"/>
                  <a:gd name="connsiteY64" fmla="*/ 2000657 h 3863723"/>
                  <a:gd name="connsiteX65" fmla="*/ 2084494 w 3548024"/>
                  <a:gd name="connsiteY65" fmla="*/ 2020977 h 3863723"/>
                  <a:gd name="connsiteX66" fmla="*/ 2043854 w 3548024"/>
                  <a:gd name="connsiteY66" fmla="*/ 1868577 h 3863723"/>
                  <a:gd name="connsiteX67" fmla="*/ 1952414 w 3548024"/>
                  <a:gd name="connsiteY67" fmla="*/ 1533297 h 3863723"/>
                  <a:gd name="connsiteX68" fmla="*/ 1840654 w 3548024"/>
                  <a:gd name="connsiteY68" fmla="*/ 1076097 h 3863723"/>
                  <a:gd name="connsiteX69" fmla="*/ 1800014 w 3548024"/>
                  <a:gd name="connsiteY69" fmla="*/ 618897 h 3863723"/>
                  <a:gd name="connsiteX70" fmla="*/ 1867129 w 3548024"/>
                  <a:gd name="connsiteY70" fmla="*/ 38001 h 3863723"/>
                  <a:gd name="connsiteX71" fmla="*/ 1795121 w 3548024"/>
                  <a:gd name="connsiteY71" fmla="*/ 110009 h 3863723"/>
                  <a:gd name="connsiteX72" fmla="*/ 1759374 w 3548024"/>
                  <a:gd name="connsiteY72" fmla="*/ 547777 h 3863723"/>
                  <a:gd name="connsiteX73" fmla="*/ 1759374 w 3548024"/>
                  <a:gd name="connsiteY73" fmla="*/ 740817 h 3863723"/>
                  <a:gd name="connsiteX74" fmla="*/ 1769534 w 3548024"/>
                  <a:gd name="connsiteY74" fmla="*/ 852577 h 3863723"/>
                  <a:gd name="connsiteX75" fmla="*/ 1728894 w 3548024"/>
                  <a:gd name="connsiteY75" fmla="*/ 791617 h 3863723"/>
                  <a:gd name="connsiteX76" fmla="*/ 1617134 w 3548024"/>
                  <a:gd name="connsiteY76" fmla="*/ 588417 h 3863723"/>
                  <a:gd name="connsiteX77" fmla="*/ 1566334 w 3548024"/>
                  <a:gd name="connsiteY77" fmla="*/ 324257 h 3863723"/>
                  <a:gd name="connsiteX78" fmla="*/ 1535854 w 3548024"/>
                  <a:gd name="connsiteY78" fmla="*/ 242977 h 3863723"/>
                  <a:gd name="connsiteX79" fmla="*/ 1515534 w 3548024"/>
                  <a:gd name="connsiteY79" fmla="*/ 303937 h 3863723"/>
                  <a:gd name="connsiteX80" fmla="*/ 1546014 w 3548024"/>
                  <a:gd name="connsiteY80" fmla="*/ 547777 h 3863723"/>
                  <a:gd name="connsiteX81" fmla="*/ 1566334 w 3548024"/>
                  <a:gd name="connsiteY81" fmla="*/ 608737 h 3863723"/>
                  <a:gd name="connsiteX82" fmla="*/ 1535854 w 3548024"/>
                  <a:gd name="connsiteY82" fmla="*/ 598577 h 3863723"/>
                  <a:gd name="connsiteX83" fmla="*/ 1434254 w 3548024"/>
                  <a:gd name="connsiteY83" fmla="*/ 517297 h 3863723"/>
                  <a:gd name="connsiteX84" fmla="*/ 1322494 w 3548024"/>
                  <a:gd name="connsiteY84" fmla="*/ 456337 h 3863723"/>
                  <a:gd name="connsiteX85" fmla="*/ 1312334 w 3548024"/>
                  <a:gd name="connsiteY85" fmla="*/ 486817 h 3863723"/>
                  <a:gd name="connsiteX86" fmla="*/ 1424094 w 3548024"/>
                  <a:gd name="connsiteY86" fmla="*/ 578257 h 3863723"/>
                  <a:gd name="connsiteX87" fmla="*/ 1566334 w 3548024"/>
                  <a:gd name="connsiteY87" fmla="*/ 659537 h 3863723"/>
                  <a:gd name="connsiteX88" fmla="*/ 1596814 w 3548024"/>
                  <a:gd name="connsiteY88" fmla="*/ 679857 h 3863723"/>
                  <a:gd name="connsiteX89" fmla="*/ 1678094 w 3548024"/>
                  <a:gd name="connsiteY89" fmla="*/ 811937 h 3863723"/>
                  <a:gd name="connsiteX90" fmla="*/ 1759374 w 3548024"/>
                  <a:gd name="connsiteY90" fmla="*/ 913537 h 3863723"/>
                  <a:gd name="connsiteX91" fmla="*/ 1779694 w 3548024"/>
                  <a:gd name="connsiteY91" fmla="*/ 1025297 h 3863723"/>
                  <a:gd name="connsiteX92" fmla="*/ 1810174 w 3548024"/>
                  <a:gd name="connsiteY92" fmla="*/ 1218337 h 3863723"/>
                  <a:gd name="connsiteX93" fmla="*/ 1871134 w 3548024"/>
                  <a:gd name="connsiteY93" fmla="*/ 1492657 h 3863723"/>
                  <a:gd name="connsiteX94" fmla="*/ 1850814 w 3548024"/>
                  <a:gd name="connsiteY94" fmla="*/ 1492657 h 3863723"/>
                  <a:gd name="connsiteX95" fmla="*/ 1586654 w 3548024"/>
                  <a:gd name="connsiteY95" fmla="*/ 1319937 h 3863723"/>
                  <a:gd name="connsiteX96" fmla="*/ 1403774 w 3548024"/>
                  <a:gd name="connsiteY96" fmla="*/ 1096417 h 3863723"/>
                  <a:gd name="connsiteX97" fmla="*/ 1322494 w 3548024"/>
                  <a:gd name="connsiteY97" fmla="*/ 964337 h 3863723"/>
                  <a:gd name="connsiteX98" fmla="*/ 1302174 w 3548024"/>
                  <a:gd name="connsiteY98" fmla="*/ 801777 h 3863723"/>
                  <a:gd name="connsiteX99" fmla="*/ 1281854 w 3548024"/>
                  <a:gd name="connsiteY99" fmla="*/ 771297 h 3863723"/>
                  <a:gd name="connsiteX100" fmla="*/ 1251374 w 3548024"/>
                  <a:gd name="connsiteY100" fmla="*/ 852577 h 3863723"/>
                  <a:gd name="connsiteX101" fmla="*/ 1261534 w 3548024"/>
                  <a:gd name="connsiteY101" fmla="*/ 954177 h 3863723"/>
                  <a:gd name="connsiteX102" fmla="*/ 1180254 w 3548024"/>
                  <a:gd name="connsiteY102" fmla="*/ 872897 h 3863723"/>
                  <a:gd name="connsiteX103" fmla="*/ 1007534 w 3548024"/>
                  <a:gd name="connsiteY103" fmla="*/ 690017 h 3863723"/>
                  <a:gd name="connsiteX104" fmla="*/ 936414 w 3548024"/>
                  <a:gd name="connsiteY104" fmla="*/ 557937 h 3863723"/>
                  <a:gd name="connsiteX105" fmla="*/ 885614 w 3548024"/>
                  <a:gd name="connsiteY105" fmla="*/ 476657 h 3863723"/>
                  <a:gd name="connsiteX106" fmla="*/ 855134 w 3548024"/>
                  <a:gd name="connsiteY106" fmla="*/ 476657 h 3863723"/>
                  <a:gd name="connsiteX107" fmla="*/ 875454 w 3548024"/>
                  <a:gd name="connsiteY107" fmla="*/ 547777 h 3863723"/>
                  <a:gd name="connsiteX108" fmla="*/ 977054 w 3548024"/>
                  <a:gd name="connsiteY108" fmla="*/ 730657 h 3863723"/>
                  <a:gd name="connsiteX109" fmla="*/ 1078654 w 3548024"/>
                  <a:gd name="connsiteY109" fmla="*/ 832257 h 3863723"/>
                  <a:gd name="connsiteX110" fmla="*/ 1007534 w 3548024"/>
                  <a:gd name="connsiteY110" fmla="*/ 832257 h 3863723"/>
                  <a:gd name="connsiteX111" fmla="*/ 844974 w 3548024"/>
                  <a:gd name="connsiteY111" fmla="*/ 761137 h 3863723"/>
                  <a:gd name="connsiteX112" fmla="*/ 824654 w 3548024"/>
                  <a:gd name="connsiteY112" fmla="*/ 781457 h 3863723"/>
                  <a:gd name="connsiteX113" fmla="*/ 916094 w 3548024"/>
                  <a:gd name="connsiteY113" fmla="*/ 832257 h 3863723"/>
                  <a:gd name="connsiteX114" fmla="*/ 1068494 w 3548024"/>
                  <a:gd name="connsiteY114" fmla="*/ 893217 h 3863723"/>
                  <a:gd name="connsiteX115" fmla="*/ 1119294 w 3548024"/>
                  <a:gd name="connsiteY115" fmla="*/ 903377 h 3863723"/>
                  <a:gd name="connsiteX116" fmla="*/ 1241214 w 3548024"/>
                  <a:gd name="connsiteY116" fmla="*/ 1004977 h 3863723"/>
                  <a:gd name="connsiteX117" fmla="*/ 1281854 w 3548024"/>
                  <a:gd name="connsiteY117" fmla="*/ 1035457 h 3863723"/>
                  <a:gd name="connsiteX118" fmla="*/ 1393614 w 3548024"/>
                  <a:gd name="connsiteY118" fmla="*/ 1167537 h 3863723"/>
                  <a:gd name="connsiteX119" fmla="*/ 1495214 w 3548024"/>
                  <a:gd name="connsiteY119" fmla="*/ 1299617 h 3863723"/>
                  <a:gd name="connsiteX120" fmla="*/ 1678094 w 3548024"/>
                  <a:gd name="connsiteY120" fmla="*/ 1472337 h 3863723"/>
                  <a:gd name="connsiteX121" fmla="*/ 1840654 w 3548024"/>
                  <a:gd name="connsiteY121" fmla="*/ 1604417 h 3863723"/>
                  <a:gd name="connsiteX122" fmla="*/ 1860974 w 3548024"/>
                  <a:gd name="connsiteY122" fmla="*/ 1655217 h 3863723"/>
                  <a:gd name="connsiteX123" fmla="*/ 1881294 w 3548024"/>
                  <a:gd name="connsiteY123" fmla="*/ 1807617 h 3863723"/>
                  <a:gd name="connsiteX124" fmla="*/ 1891454 w 3548024"/>
                  <a:gd name="connsiteY124" fmla="*/ 1899057 h 3863723"/>
                  <a:gd name="connsiteX125" fmla="*/ 1881294 w 3548024"/>
                  <a:gd name="connsiteY125" fmla="*/ 2061617 h 3863723"/>
                  <a:gd name="connsiteX126" fmla="*/ 1769534 w 3548024"/>
                  <a:gd name="connsiteY126" fmla="*/ 2010817 h 3863723"/>
                  <a:gd name="connsiteX127" fmla="*/ 1495214 w 3548024"/>
                  <a:gd name="connsiteY127" fmla="*/ 1960017 h 3863723"/>
                  <a:gd name="connsiteX128" fmla="*/ 1251374 w 3548024"/>
                  <a:gd name="connsiteY128" fmla="*/ 1888897 h 3863723"/>
                  <a:gd name="connsiteX129" fmla="*/ 895774 w 3548024"/>
                  <a:gd name="connsiteY129" fmla="*/ 1756817 h 3863723"/>
                  <a:gd name="connsiteX130" fmla="*/ 662094 w 3548024"/>
                  <a:gd name="connsiteY130" fmla="*/ 1523137 h 3863723"/>
                  <a:gd name="connsiteX131" fmla="*/ 509694 w 3548024"/>
                  <a:gd name="connsiteY131" fmla="*/ 1319937 h 3863723"/>
                  <a:gd name="connsiteX132" fmla="*/ 418254 w 3548024"/>
                  <a:gd name="connsiteY132" fmla="*/ 1218337 h 3863723"/>
                  <a:gd name="connsiteX133" fmla="*/ 357294 w 3548024"/>
                  <a:gd name="connsiteY133" fmla="*/ 1228497 h 3863723"/>
                  <a:gd name="connsiteX134" fmla="*/ 438574 w 3548024"/>
                  <a:gd name="connsiteY134" fmla="*/ 1319937 h 3863723"/>
                  <a:gd name="connsiteX135" fmla="*/ 560494 w 3548024"/>
                  <a:gd name="connsiteY135" fmla="*/ 1502817 h 3863723"/>
                  <a:gd name="connsiteX136" fmla="*/ 621454 w 3548024"/>
                  <a:gd name="connsiteY136" fmla="*/ 1584097 h 3863723"/>
                  <a:gd name="connsiteX137" fmla="*/ 550334 w 3548024"/>
                  <a:gd name="connsiteY137" fmla="*/ 1573937 h 3863723"/>
                  <a:gd name="connsiteX138" fmla="*/ 377614 w 3548024"/>
                  <a:gd name="connsiteY138" fmla="*/ 1482497 h 3863723"/>
                  <a:gd name="connsiteX139" fmla="*/ 204894 w 3548024"/>
                  <a:gd name="connsiteY139" fmla="*/ 1360577 h 3863723"/>
                  <a:gd name="connsiteX140" fmla="*/ 42334 w 3548024"/>
                  <a:gd name="connsiteY140" fmla="*/ 1228497 h 3863723"/>
                  <a:gd name="connsiteX141" fmla="*/ 1694 w 3548024"/>
                  <a:gd name="connsiteY141" fmla="*/ 1238657 h 3863723"/>
                  <a:gd name="connsiteX142" fmla="*/ 82974 w 3548024"/>
                  <a:gd name="connsiteY142" fmla="*/ 1309777 h 3863723"/>
                  <a:gd name="connsiteX143" fmla="*/ 357294 w 3548024"/>
                  <a:gd name="connsiteY143" fmla="*/ 1533297 h 3863723"/>
                  <a:gd name="connsiteX144" fmla="*/ 601134 w 3548024"/>
                  <a:gd name="connsiteY144" fmla="*/ 1645057 h 3863723"/>
                  <a:gd name="connsiteX145" fmla="*/ 702734 w 3548024"/>
                  <a:gd name="connsiteY145" fmla="*/ 1665377 h 3863723"/>
                  <a:gd name="connsiteX146" fmla="*/ 753534 w 3548024"/>
                  <a:gd name="connsiteY146" fmla="*/ 1726337 h 3863723"/>
                  <a:gd name="connsiteX147" fmla="*/ 814494 w 3548024"/>
                  <a:gd name="connsiteY147" fmla="*/ 1777137 h 3863723"/>
                  <a:gd name="connsiteX148" fmla="*/ 905934 w 3548024"/>
                  <a:gd name="connsiteY148" fmla="*/ 1827937 h 3863723"/>
                  <a:gd name="connsiteX149" fmla="*/ 1231054 w 3548024"/>
                  <a:gd name="connsiteY149" fmla="*/ 1949857 h 3863723"/>
                  <a:gd name="connsiteX150" fmla="*/ 1535854 w 3548024"/>
                  <a:gd name="connsiteY150" fmla="*/ 2061617 h 3863723"/>
                  <a:gd name="connsiteX151" fmla="*/ 1647614 w 3548024"/>
                  <a:gd name="connsiteY151" fmla="*/ 2132737 h 3863723"/>
                  <a:gd name="connsiteX152" fmla="*/ 1464734 w 3548024"/>
                  <a:gd name="connsiteY152" fmla="*/ 2102257 h 3863723"/>
                  <a:gd name="connsiteX153" fmla="*/ 1281854 w 3548024"/>
                  <a:gd name="connsiteY153" fmla="*/ 2102257 h 3863723"/>
                  <a:gd name="connsiteX154" fmla="*/ 1048174 w 3548024"/>
                  <a:gd name="connsiteY154" fmla="*/ 2081937 h 3863723"/>
                  <a:gd name="connsiteX155" fmla="*/ 804334 w 3548024"/>
                  <a:gd name="connsiteY155" fmla="*/ 2010817 h 3863723"/>
                  <a:gd name="connsiteX156" fmla="*/ 540174 w 3548024"/>
                  <a:gd name="connsiteY156" fmla="*/ 1919377 h 3863723"/>
                  <a:gd name="connsiteX157" fmla="*/ 509694 w 3548024"/>
                  <a:gd name="connsiteY157" fmla="*/ 1909217 h 3863723"/>
                  <a:gd name="connsiteX158" fmla="*/ 377614 w 3548024"/>
                  <a:gd name="connsiteY158" fmla="*/ 1817777 h 3863723"/>
                  <a:gd name="connsiteX159" fmla="*/ 336974 w 3548024"/>
                  <a:gd name="connsiteY159" fmla="*/ 1827937 h 3863723"/>
                  <a:gd name="connsiteX160" fmla="*/ 469054 w 3548024"/>
                  <a:gd name="connsiteY160" fmla="*/ 1949857 h 3863723"/>
                  <a:gd name="connsiteX161" fmla="*/ 723054 w 3548024"/>
                  <a:gd name="connsiteY161" fmla="*/ 2031137 h 3863723"/>
                  <a:gd name="connsiteX162" fmla="*/ 601134 w 3548024"/>
                  <a:gd name="connsiteY162" fmla="*/ 2031137 h 3863723"/>
                  <a:gd name="connsiteX163" fmla="*/ 469054 w 3548024"/>
                  <a:gd name="connsiteY163" fmla="*/ 2020977 h 3863723"/>
                  <a:gd name="connsiteX164" fmla="*/ 469054 w 3548024"/>
                  <a:gd name="connsiteY164" fmla="*/ 2071777 h 3863723"/>
                  <a:gd name="connsiteX165" fmla="*/ 580814 w 3548024"/>
                  <a:gd name="connsiteY165" fmla="*/ 2071777 h 3863723"/>
                  <a:gd name="connsiteX166" fmla="*/ 784014 w 3548024"/>
                  <a:gd name="connsiteY166" fmla="*/ 2071777 h 3863723"/>
                  <a:gd name="connsiteX167" fmla="*/ 987214 w 3548024"/>
                  <a:gd name="connsiteY167" fmla="*/ 2112417 h 3863723"/>
                  <a:gd name="connsiteX168" fmla="*/ 1261534 w 3548024"/>
                  <a:gd name="connsiteY168" fmla="*/ 2132737 h 3863723"/>
                  <a:gd name="connsiteX169" fmla="*/ 1578766 w 3548024"/>
                  <a:gd name="connsiteY169" fmla="*/ 2175010 h 3863723"/>
                  <a:gd name="connsiteX170" fmla="*/ 1739054 w 3548024"/>
                  <a:gd name="connsiteY170" fmla="*/ 2305457 h 3863723"/>
                  <a:gd name="connsiteX171" fmla="*/ 1789854 w 3548024"/>
                  <a:gd name="connsiteY171" fmla="*/ 2437537 h 3863723"/>
                  <a:gd name="connsiteX172" fmla="*/ 1800014 w 3548024"/>
                  <a:gd name="connsiteY172" fmla="*/ 2681377 h 3863723"/>
                  <a:gd name="connsiteX173" fmla="*/ 1779694 w 3548024"/>
                  <a:gd name="connsiteY173" fmla="*/ 2935377 h 3863723"/>
                  <a:gd name="connsiteX174" fmla="*/ 1728894 w 3548024"/>
                  <a:gd name="connsiteY174" fmla="*/ 3230017 h 3863723"/>
                  <a:gd name="connsiteX175" fmla="*/ 1678094 w 3548024"/>
                  <a:gd name="connsiteY175" fmla="*/ 3524657 h 3863723"/>
                  <a:gd name="connsiteX176" fmla="*/ 1627294 w 3548024"/>
                  <a:gd name="connsiteY176" fmla="*/ 3768497 h 3863723"/>
                  <a:gd name="connsiteX177" fmla="*/ 1820334 w 3548024"/>
                  <a:gd name="connsiteY177" fmla="*/ 3849777 h 3863723"/>
                  <a:gd name="connsiteX178" fmla="*/ 2114974 w 3548024"/>
                  <a:gd name="connsiteY178" fmla="*/ 3859937 h 3863723"/>
                  <a:gd name="connsiteX179" fmla="*/ 2186094 w 3548024"/>
                  <a:gd name="connsiteY179" fmla="*/ 3809137 h 3863723"/>
                  <a:gd name="connsiteX180" fmla="*/ 2232894 w 3548024"/>
                  <a:gd name="connsiteY180" fmla="*/ 3374722 h 3863723"/>
                  <a:gd name="connsiteX0" fmla="*/ 2224448 w 3548024"/>
                  <a:gd name="connsiteY0" fmla="*/ 3383831 h 3861475"/>
                  <a:gd name="connsiteX1" fmla="*/ 2198719 w 3548024"/>
                  <a:gd name="connsiteY1" fmla="*/ 2548406 h 3861475"/>
                  <a:gd name="connsiteX2" fmla="*/ 2298846 w 3548024"/>
                  <a:gd name="connsiteY2" fmla="*/ 2247018 h 3861475"/>
                  <a:gd name="connsiteX3" fmla="*/ 2622974 w 3548024"/>
                  <a:gd name="connsiteY3" fmla="*/ 2020977 h 3861475"/>
                  <a:gd name="connsiteX4" fmla="*/ 3009054 w 3548024"/>
                  <a:gd name="connsiteY4" fmla="*/ 1797457 h 3861475"/>
                  <a:gd name="connsiteX5" fmla="*/ 3283374 w 3548024"/>
                  <a:gd name="connsiteY5" fmla="*/ 1685697 h 3861475"/>
                  <a:gd name="connsiteX6" fmla="*/ 3466254 w 3548024"/>
                  <a:gd name="connsiteY6" fmla="*/ 1573937 h 3861475"/>
                  <a:gd name="connsiteX7" fmla="*/ 3547534 w 3548024"/>
                  <a:gd name="connsiteY7" fmla="*/ 1462177 h 3861475"/>
                  <a:gd name="connsiteX8" fmla="*/ 3496734 w 3548024"/>
                  <a:gd name="connsiteY8" fmla="*/ 1452017 h 3861475"/>
                  <a:gd name="connsiteX9" fmla="*/ 3425614 w 3548024"/>
                  <a:gd name="connsiteY9" fmla="*/ 1553617 h 3861475"/>
                  <a:gd name="connsiteX10" fmla="*/ 3232574 w 3548024"/>
                  <a:gd name="connsiteY10" fmla="*/ 1655217 h 3861475"/>
                  <a:gd name="connsiteX11" fmla="*/ 2917614 w 3548024"/>
                  <a:gd name="connsiteY11" fmla="*/ 1787297 h 3861475"/>
                  <a:gd name="connsiteX12" fmla="*/ 2887134 w 3548024"/>
                  <a:gd name="connsiteY12" fmla="*/ 1777137 h 3861475"/>
                  <a:gd name="connsiteX13" fmla="*/ 2917614 w 3548024"/>
                  <a:gd name="connsiteY13" fmla="*/ 1665377 h 3861475"/>
                  <a:gd name="connsiteX14" fmla="*/ 2978574 w 3548024"/>
                  <a:gd name="connsiteY14" fmla="*/ 1502817 h 3861475"/>
                  <a:gd name="connsiteX15" fmla="*/ 2978574 w 3548024"/>
                  <a:gd name="connsiteY15" fmla="*/ 1452017 h 3861475"/>
                  <a:gd name="connsiteX16" fmla="*/ 2927774 w 3548024"/>
                  <a:gd name="connsiteY16" fmla="*/ 1462177 h 3861475"/>
                  <a:gd name="connsiteX17" fmla="*/ 2897294 w 3548024"/>
                  <a:gd name="connsiteY17" fmla="*/ 1543457 h 3861475"/>
                  <a:gd name="connsiteX18" fmla="*/ 2816014 w 3548024"/>
                  <a:gd name="connsiteY18" fmla="*/ 1766977 h 3861475"/>
                  <a:gd name="connsiteX19" fmla="*/ 2785534 w 3548024"/>
                  <a:gd name="connsiteY19" fmla="*/ 1848257 h 3861475"/>
                  <a:gd name="connsiteX20" fmla="*/ 2586878 w 3548024"/>
                  <a:gd name="connsiteY20" fmla="*/ 1958986 h 3861475"/>
                  <a:gd name="connsiteX21" fmla="*/ 2368974 w 3548024"/>
                  <a:gd name="connsiteY21" fmla="*/ 2081937 h 3861475"/>
                  <a:gd name="connsiteX22" fmla="*/ 2226734 w 3548024"/>
                  <a:gd name="connsiteY22" fmla="*/ 2193697 h 3861475"/>
                  <a:gd name="connsiteX23" fmla="*/ 2308014 w 3548024"/>
                  <a:gd name="connsiteY23" fmla="*/ 1848257 h 3861475"/>
                  <a:gd name="connsiteX24" fmla="*/ 2379134 w 3548024"/>
                  <a:gd name="connsiteY24" fmla="*/ 1462177 h 3861475"/>
                  <a:gd name="connsiteX25" fmla="*/ 2592494 w 3548024"/>
                  <a:gd name="connsiteY25" fmla="*/ 1238657 h 3861475"/>
                  <a:gd name="connsiteX26" fmla="*/ 2663614 w 3548024"/>
                  <a:gd name="connsiteY26" fmla="*/ 1076097 h 3861475"/>
                  <a:gd name="connsiteX27" fmla="*/ 2622974 w 3548024"/>
                  <a:gd name="connsiteY27" fmla="*/ 1076097 h 3861475"/>
                  <a:gd name="connsiteX28" fmla="*/ 2562014 w 3548024"/>
                  <a:gd name="connsiteY28" fmla="*/ 1208177 h 3861475"/>
                  <a:gd name="connsiteX29" fmla="*/ 2409614 w 3548024"/>
                  <a:gd name="connsiteY29" fmla="*/ 1330097 h 3861475"/>
                  <a:gd name="connsiteX30" fmla="*/ 2460414 w 3548024"/>
                  <a:gd name="connsiteY30" fmla="*/ 1157377 h 3861475"/>
                  <a:gd name="connsiteX31" fmla="*/ 2541694 w 3548024"/>
                  <a:gd name="connsiteY31" fmla="*/ 862737 h 3861475"/>
                  <a:gd name="connsiteX32" fmla="*/ 2643294 w 3548024"/>
                  <a:gd name="connsiteY32" fmla="*/ 771297 h 3861475"/>
                  <a:gd name="connsiteX33" fmla="*/ 2724574 w 3548024"/>
                  <a:gd name="connsiteY33" fmla="*/ 679857 h 3861475"/>
                  <a:gd name="connsiteX34" fmla="*/ 2734734 w 3548024"/>
                  <a:gd name="connsiteY34" fmla="*/ 629057 h 3861475"/>
                  <a:gd name="connsiteX35" fmla="*/ 2694094 w 3548024"/>
                  <a:gd name="connsiteY35" fmla="*/ 649377 h 3861475"/>
                  <a:gd name="connsiteX36" fmla="*/ 2622974 w 3548024"/>
                  <a:gd name="connsiteY36" fmla="*/ 730657 h 3861475"/>
                  <a:gd name="connsiteX37" fmla="*/ 2562014 w 3548024"/>
                  <a:gd name="connsiteY37" fmla="*/ 761137 h 3861475"/>
                  <a:gd name="connsiteX38" fmla="*/ 2673774 w 3548024"/>
                  <a:gd name="connsiteY38" fmla="*/ 456337 h 3861475"/>
                  <a:gd name="connsiteX39" fmla="*/ 2724574 w 3548024"/>
                  <a:gd name="connsiteY39" fmla="*/ 222657 h 3861475"/>
                  <a:gd name="connsiteX40" fmla="*/ 2683934 w 3548024"/>
                  <a:gd name="connsiteY40" fmla="*/ 212497 h 3861475"/>
                  <a:gd name="connsiteX41" fmla="*/ 2663614 w 3548024"/>
                  <a:gd name="connsiteY41" fmla="*/ 324257 h 3861475"/>
                  <a:gd name="connsiteX42" fmla="*/ 2612814 w 3548024"/>
                  <a:gd name="connsiteY42" fmla="*/ 496977 h 3861475"/>
                  <a:gd name="connsiteX43" fmla="*/ 2592494 w 3548024"/>
                  <a:gd name="connsiteY43" fmla="*/ 496977 h 3861475"/>
                  <a:gd name="connsiteX44" fmla="*/ 2551854 w 3548024"/>
                  <a:gd name="connsiteY44" fmla="*/ 354737 h 3861475"/>
                  <a:gd name="connsiteX45" fmla="*/ 2521374 w 3548024"/>
                  <a:gd name="connsiteY45" fmla="*/ 263297 h 3861475"/>
                  <a:gd name="connsiteX46" fmla="*/ 2490894 w 3548024"/>
                  <a:gd name="connsiteY46" fmla="*/ 293777 h 3861475"/>
                  <a:gd name="connsiteX47" fmla="*/ 2511214 w 3548024"/>
                  <a:gd name="connsiteY47" fmla="*/ 354737 h 3861475"/>
                  <a:gd name="connsiteX48" fmla="*/ 2541694 w 3548024"/>
                  <a:gd name="connsiteY48" fmla="*/ 466497 h 3861475"/>
                  <a:gd name="connsiteX49" fmla="*/ 2562014 w 3548024"/>
                  <a:gd name="connsiteY49" fmla="*/ 557937 h 3861475"/>
                  <a:gd name="connsiteX50" fmla="*/ 2572174 w 3548024"/>
                  <a:gd name="connsiteY50" fmla="*/ 588417 h 3861475"/>
                  <a:gd name="connsiteX51" fmla="*/ 2490894 w 3548024"/>
                  <a:gd name="connsiteY51" fmla="*/ 822097 h 3861475"/>
                  <a:gd name="connsiteX52" fmla="*/ 2419774 w 3548024"/>
                  <a:gd name="connsiteY52" fmla="*/ 1076097 h 3861475"/>
                  <a:gd name="connsiteX53" fmla="*/ 2358814 w 3548024"/>
                  <a:gd name="connsiteY53" fmla="*/ 1045617 h 3861475"/>
                  <a:gd name="connsiteX54" fmla="*/ 2257214 w 3548024"/>
                  <a:gd name="connsiteY54" fmla="*/ 872897 h 3861475"/>
                  <a:gd name="connsiteX55" fmla="*/ 2216574 w 3548024"/>
                  <a:gd name="connsiteY55" fmla="*/ 791617 h 3861475"/>
                  <a:gd name="connsiteX56" fmla="*/ 2196254 w 3548024"/>
                  <a:gd name="connsiteY56" fmla="*/ 822097 h 3861475"/>
                  <a:gd name="connsiteX57" fmla="*/ 2236894 w 3548024"/>
                  <a:gd name="connsiteY57" fmla="*/ 923697 h 3861475"/>
                  <a:gd name="connsiteX58" fmla="*/ 2297854 w 3548024"/>
                  <a:gd name="connsiteY58" fmla="*/ 1035457 h 3861475"/>
                  <a:gd name="connsiteX59" fmla="*/ 2348654 w 3548024"/>
                  <a:gd name="connsiteY59" fmla="*/ 1116737 h 3861475"/>
                  <a:gd name="connsiteX60" fmla="*/ 2379134 w 3548024"/>
                  <a:gd name="connsiteY60" fmla="*/ 1147217 h 3861475"/>
                  <a:gd name="connsiteX61" fmla="*/ 2358814 w 3548024"/>
                  <a:gd name="connsiteY61" fmla="*/ 1258977 h 3861475"/>
                  <a:gd name="connsiteX62" fmla="*/ 2257214 w 3548024"/>
                  <a:gd name="connsiteY62" fmla="*/ 1604417 h 3861475"/>
                  <a:gd name="connsiteX63" fmla="*/ 2206414 w 3548024"/>
                  <a:gd name="connsiteY63" fmla="*/ 1858417 h 3861475"/>
                  <a:gd name="connsiteX64" fmla="*/ 2155614 w 3548024"/>
                  <a:gd name="connsiteY64" fmla="*/ 2000657 h 3861475"/>
                  <a:gd name="connsiteX65" fmla="*/ 2084494 w 3548024"/>
                  <a:gd name="connsiteY65" fmla="*/ 2020977 h 3861475"/>
                  <a:gd name="connsiteX66" fmla="*/ 2043854 w 3548024"/>
                  <a:gd name="connsiteY66" fmla="*/ 1868577 h 3861475"/>
                  <a:gd name="connsiteX67" fmla="*/ 1952414 w 3548024"/>
                  <a:gd name="connsiteY67" fmla="*/ 1533297 h 3861475"/>
                  <a:gd name="connsiteX68" fmla="*/ 1840654 w 3548024"/>
                  <a:gd name="connsiteY68" fmla="*/ 1076097 h 3861475"/>
                  <a:gd name="connsiteX69" fmla="*/ 1800014 w 3548024"/>
                  <a:gd name="connsiteY69" fmla="*/ 618897 h 3861475"/>
                  <a:gd name="connsiteX70" fmla="*/ 1867129 w 3548024"/>
                  <a:gd name="connsiteY70" fmla="*/ 38001 h 3861475"/>
                  <a:gd name="connsiteX71" fmla="*/ 1795121 w 3548024"/>
                  <a:gd name="connsiteY71" fmla="*/ 110009 h 3861475"/>
                  <a:gd name="connsiteX72" fmla="*/ 1759374 w 3548024"/>
                  <a:gd name="connsiteY72" fmla="*/ 547777 h 3861475"/>
                  <a:gd name="connsiteX73" fmla="*/ 1759374 w 3548024"/>
                  <a:gd name="connsiteY73" fmla="*/ 740817 h 3861475"/>
                  <a:gd name="connsiteX74" fmla="*/ 1769534 w 3548024"/>
                  <a:gd name="connsiteY74" fmla="*/ 852577 h 3861475"/>
                  <a:gd name="connsiteX75" fmla="*/ 1728894 w 3548024"/>
                  <a:gd name="connsiteY75" fmla="*/ 791617 h 3861475"/>
                  <a:gd name="connsiteX76" fmla="*/ 1617134 w 3548024"/>
                  <a:gd name="connsiteY76" fmla="*/ 588417 h 3861475"/>
                  <a:gd name="connsiteX77" fmla="*/ 1566334 w 3548024"/>
                  <a:gd name="connsiteY77" fmla="*/ 324257 h 3861475"/>
                  <a:gd name="connsiteX78" fmla="*/ 1535854 w 3548024"/>
                  <a:gd name="connsiteY78" fmla="*/ 242977 h 3861475"/>
                  <a:gd name="connsiteX79" fmla="*/ 1515534 w 3548024"/>
                  <a:gd name="connsiteY79" fmla="*/ 303937 h 3861475"/>
                  <a:gd name="connsiteX80" fmla="*/ 1546014 w 3548024"/>
                  <a:gd name="connsiteY80" fmla="*/ 547777 h 3861475"/>
                  <a:gd name="connsiteX81" fmla="*/ 1566334 w 3548024"/>
                  <a:gd name="connsiteY81" fmla="*/ 608737 h 3861475"/>
                  <a:gd name="connsiteX82" fmla="*/ 1535854 w 3548024"/>
                  <a:gd name="connsiteY82" fmla="*/ 598577 h 3861475"/>
                  <a:gd name="connsiteX83" fmla="*/ 1434254 w 3548024"/>
                  <a:gd name="connsiteY83" fmla="*/ 517297 h 3861475"/>
                  <a:gd name="connsiteX84" fmla="*/ 1322494 w 3548024"/>
                  <a:gd name="connsiteY84" fmla="*/ 456337 h 3861475"/>
                  <a:gd name="connsiteX85" fmla="*/ 1312334 w 3548024"/>
                  <a:gd name="connsiteY85" fmla="*/ 486817 h 3861475"/>
                  <a:gd name="connsiteX86" fmla="*/ 1424094 w 3548024"/>
                  <a:gd name="connsiteY86" fmla="*/ 578257 h 3861475"/>
                  <a:gd name="connsiteX87" fmla="*/ 1566334 w 3548024"/>
                  <a:gd name="connsiteY87" fmla="*/ 659537 h 3861475"/>
                  <a:gd name="connsiteX88" fmla="*/ 1596814 w 3548024"/>
                  <a:gd name="connsiteY88" fmla="*/ 679857 h 3861475"/>
                  <a:gd name="connsiteX89" fmla="*/ 1678094 w 3548024"/>
                  <a:gd name="connsiteY89" fmla="*/ 811937 h 3861475"/>
                  <a:gd name="connsiteX90" fmla="*/ 1759374 w 3548024"/>
                  <a:gd name="connsiteY90" fmla="*/ 913537 h 3861475"/>
                  <a:gd name="connsiteX91" fmla="*/ 1779694 w 3548024"/>
                  <a:gd name="connsiteY91" fmla="*/ 1025297 h 3861475"/>
                  <a:gd name="connsiteX92" fmla="*/ 1810174 w 3548024"/>
                  <a:gd name="connsiteY92" fmla="*/ 1218337 h 3861475"/>
                  <a:gd name="connsiteX93" fmla="*/ 1871134 w 3548024"/>
                  <a:gd name="connsiteY93" fmla="*/ 1492657 h 3861475"/>
                  <a:gd name="connsiteX94" fmla="*/ 1850814 w 3548024"/>
                  <a:gd name="connsiteY94" fmla="*/ 1492657 h 3861475"/>
                  <a:gd name="connsiteX95" fmla="*/ 1586654 w 3548024"/>
                  <a:gd name="connsiteY95" fmla="*/ 1319937 h 3861475"/>
                  <a:gd name="connsiteX96" fmla="*/ 1403774 w 3548024"/>
                  <a:gd name="connsiteY96" fmla="*/ 1096417 h 3861475"/>
                  <a:gd name="connsiteX97" fmla="*/ 1322494 w 3548024"/>
                  <a:gd name="connsiteY97" fmla="*/ 964337 h 3861475"/>
                  <a:gd name="connsiteX98" fmla="*/ 1302174 w 3548024"/>
                  <a:gd name="connsiteY98" fmla="*/ 801777 h 3861475"/>
                  <a:gd name="connsiteX99" fmla="*/ 1281854 w 3548024"/>
                  <a:gd name="connsiteY99" fmla="*/ 771297 h 3861475"/>
                  <a:gd name="connsiteX100" fmla="*/ 1251374 w 3548024"/>
                  <a:gd name="connsiteY100" fmla="*/ 852577 h 3861475"/>
                  <a:gd name="connsiteX101" fmla="*/ 1261534 w 3548024"/>
                  <a:gd name="connsiteY101" fmla="*/ 954177 h 3861475"/>
                  <a:gd name="connsiteX102" fmla="*/ 1180254 w 3548024"/>
                  <a:gd name="connsiteY102" fmla="*/ 872897 h 3861475"/>
                  <a:gd name="connsiteX103" fmla="*/ 1007534 w 3548024"/>
                  <a:gd name="connsiteY103" fmla="*/ 690017 h 3861475"/>
                  <a:gd name="connsiteX104" fmla="*/ 936414 w 3548024"/>
                  <a:gd name="connsiteY104" fmla="*/ 557937 h 3861475"/>
                  <a:gd name="connsiteX105" fmla="*/ 885614 w 3548024"/>
                  <a:gd name="connsiteY105" fmla="*/ 476657 h 3861475"/>
                  <a:gd name="connsiteX106" fmla="*/ 855134 w 3548024"/>
                  <a:gd name="connsiteY106" fmla="*/ 476657 h 3861475"/>
                  <a:gd name="connsiteX107" fmla="*/ 875454 w 3548024"/>
                  <a:gd name="connsiteY107" fmla="*/ 547777 h 3861475"/>
                  <a:gd name="connsiteX108" fmla="*/ 977054 w 3548024"/>
                  <a:gd name="connsiteY108" fmla="*/ 730657 h 3861475"/>
                  <a:gd name="connsiteX109" fmla="*/ 1078654 w 3548024"/>
                  <a:gd name="connsiteY109" fmla="*/ 832257 h 3861475"/>
                  <a:gd name="connsiteX110" fmla="*/ 1007534 w 3548024"/>
                  <a:gd name="connsiteY110" fmla="*/ 832257 h 3861475"/>
                  <a:gd name="connsiteX111" fmla="*/ 844974 w 3548024"/>
                  <a:gd name="connsiteY111" fmla="*/ 761137 h 3861475"/>
                  <a:gd name="connsiteX112" fmla="*/ 824654 w 3548024"/>
                  <a:gd name="connsiteY112" fmla="*/ 781457 h 3861475"/>
                  <a:gd name="connsiteX113" fmla="*/ 916094 w 3548024"/>
                  <a:gd name="connsiteY113" fmla="*/ 832257 h 3861475"/>
                  <a:gd name="connsiteX114" fmla="*/ 1068494 w 3548024"/>
                  <a:gd name="connsiteY114" fmla="*/ 893217 h 3861475"/>
                  <a:gd name="connsiteX115" fmla="*/ 1119294 w 3548024"/>
                  <a:gd name="connsiteY115" fmla="*/ 903377 h 3861475"/>
                  <a:gd name="connsiteX116" fmla="*/ 1241214 w 3548024"/>
                  <a:gd name="connsiteY116" fmla="*/ 1004977 h 3861475"/>
                  <a:gd name="connsiteX117" fmla="*/ 1281854 w 3548024"/>
                  <a:gd name="connsiteY117" fmla="*/ 1035457 h 3861475"/>
                  <a:gd name="connsiteX118" fmla="*/ 1393614 w 3548024"/>
                  <a:gd name="connsiteY118" fmla="*/ 1167537 h 3861475"/>
                  <a:gd name="connsiteX119" fmla="*/ 1495214 w 3548024"/>
                  <a:gd name="connsiteY119" fmla="*/ 1299617 h 3861475"/>
                  <a:gd name="connsiteX120" fmla="*/ 1678094 w 3548024"/>
                  <a:gd name="connsiteY120" fmla="*/ 1472337 h 3861475"/>
                  <a:gd name="connsiteX121" fmla="*/ 1840654 w 3548024"/>
                  <a:gd name="connsiteY121" fmla="*/ 1604417 h 3861475"/>
                  <a:gd name="connsiteX122" fmla="*/ 1860974 w 3548024"/>
                  <a:gd name="connsiteY122" fmla="*/ 1655217 h 3861475"/>
                  <a:gd name="connsiteX123" fmla="*/ 1881294 w 3548024"/>
                  <a:gd name="connsiteY123" fmla="*/ 1807617 h 3861475"/>
                  <a:gd name="connsiteX124" fmla="*/ 1891454 w 3548024"/>
                  <a:gd name="connsiteY124" fmla="*/ 1899057 h 3861475"/>
                  <a:gd name="connsiteX125" fmla="*/ 1881294 w 3548024"/>
                  <a:gd name="connsiteY125" fmla="*/ 2061617 h 3861475"/>
                  <a:gd name="connsiteX126" fmla="*/ 1769534 w 3548024"/>
                  <a:gd name="connsiteY126" fmla="*/ 2010817 h 3861475"/>
                  <a:gd name="connsiteX127" fmla="*/ 1495214 w 3548024"/>
                  <a:gd name="connsiteY127" fmla="*/ 1960017 h 3861475"/>
                  <a:gd name="connsiteX128" fmla="*/ 1251374 w 3548024"/>
                  <a:gd name="connsiteY128" fmla="*/ 1888897 h 3861475"/>
                  <a:gd name="connsiteX129" fmla="*/ 895774 w 3548024"/>
                  <a:gd name="connsiteY129" fmla="*/ 1756817 h 3861475"/>
                  <a:gd name="connsiteX130" fmla="*/ 662094 w 3548024"/>
                  <a:gd name="connsiteY130" fmla="*/ 1523137 h 3861475"/>
                  <a:gd name="connsiteX131" fmla="*/ 509694 w 3548024"/>
                  <a:gd name="connsiteY131" fmla="*/ 1319937 h 3861475"/>
                  <a:gd name="connsiteX132" fmla="*/ 418254 w 3548024"/>
                  <a:gd name="connsiteY132" fmla="*/ 1218337 h 3861475"/>
                  <a:gd name="connsiteX133" fmla="*/ 357294 w 3548024"/>
                  <a:gd name="connsiteY133" fmla="*/ 1228497 h 3861475"/>
                  <a:gd name="connsiteX134" fmla="*/ 438574 w 3548024"/>
                  <a:gd name="connsiteY134" fmla="*/ 1319937 h 3861475"/>
                  <a:gd name="connsiteX135" fmla="*/ 560494 w 3548024"/>
                  <a:gd name="connsiteY135" fmla="*/ 1502817 h 3861475"/>
                  <a:gd name="connsiteX136" fmla="*/ 621454 w 3548024"/>
                  <a:gd name="connsiteY136" fmla="*/ 1584097 h 3861475"/>
                  <a:gd name="connsiteX137" fmla="*/ 550334 w 3548024"/>
                  <a:gd name="connsiteY137" fmla="*/ 1573937 h 3861475"/>
                  <a:gd name="connsiteX138" fmla="*/ 377614 w 3548024"/>
                  <a:gd name="connsiteY138" fmla="*/ 1482497 h 3861475"/>
                  <a:gd name="connsiteX139" fmla="*/ 204894 w 3548024"/>
                  <a:gd name="connsiteY139" fmla="*/ 1360577 h 3861475"/>
                  <a:gd name="connsiteX140" fmla="*/ 42334 w 3548024"/>
                  <a:gd name="connsiteY140" fmla="*/ 1228497 h 3861475"/>
                  <a:gd name="connsiteX141" fmla="*/ 1694 w 3548024"/>
                  <a:gd name="connsiteY141" fmla="*/ 1238657 h 3861475"/>
                  <a:gd name="connsiteX142" fmla="*/ 82974 w 3548024"/>
                  <a:gd name="connsiteY142" fmla="*/ 1309777 h 3861475"/>
                  <a:gd name="connsiteX143" fmla="*/ 357294 w 3548024"/>
                  <a:gd name="connsiteY143" fmla="*/ 1533297 h 3861475"/>
                  <a:gd name="connsiteX144" fmla="*/ 601134 w 3548024"/>
                  <a:gd name="connsiteY144" fmla="*/ 1645057 h 3861475"/>
                  <a:gd name="connsiteX145" fmla="*/ 702734 w 3548024"/>
                  <a:gd name="connsiteY145" fmla="*/ 1665377 h 3861475"/>
                  <a:gd name="connsiteX146" fmla="*/ 753534 w 3548024"/>
                  <a:gd name="connsiteY146" fmla="*/ 1726337 h 3861475"/>
                  <a:gd name="connsiteX147" fmla="*/ 814494 w 3548024"/>
                  <a:gd name="connsiteY147" fmla="*/ 1777137 h 3861475"/>
                  <a:gd name="connsiteX148" fmla="*/ 905934 w 3548024"/>
                  <a:gd name="connsiteY148" fmla="*/ 1827937 h 3861475"/>
                  <a:gd name="connsiteX149" fmla="*/ 1231054 w 3548024"/>
                  <a:gd name="connsiteY149" fmla="*/ 1949857 h 3861475"/>
                  <a:gd name="connsiteX150" fmla="*/ 1535854 w 3548024"/>
                  <a:gd name="connsiteY150" fmla="*/ 2061617 h 3861475"/>
                  <a:gd name="connsiteX151" fmla="*/ 1647614 w 3548024"/>
                  <a:gd name="connsiteY151" fmla="*/ 2132737 h 3861475"/>
                  <a:gd name="connsiteX152" fmla="*/ 1464734 w 3548024"/>
                  <a:gd name="connsiteY152" fmla="*/ 2102257 h 3861475"/>
                  <a:gd name="connsiteX153" fmla="*/ 1281854 w 3548024"/>
                  <a:gd name="connsiteY153" fmla="*/ 2102257 h 3861475"/>
                  <a:gd name="connsiteX154" fmla="*/ 1048174 w 3548024"/>
                  <a:gd name="connsiteY154" fmla="*/ 2081937 h 3861475"/>
                  <a:gd name="connsiteX155" fmla="*/ 804334 w 3548024"/>
                  <a:gd name="connsiteY155" fmla="*/ 2010817 h 3861475"/>
                  <a:gd name="connsiteX156" fmla="*/ 540174 w 3548024"/>
                  <a:gd name="connsiteY156" fmla="*/ 1919377 h 3861475"/>
                  <a:gd name="connsiteX157" fmla="*/ 509694 w 3548024"/>
                  <a:gd name="connsiteY157" fmla="*/ 1909217 h 3861475"/>
                  <a:gd name="connsiteX158" fmla="*/ 377614 w 3548024"/>
                  <a:gd name="connsiteY158" fmla="*/ 1817777 h 3861475"/>
                  <a:gd name="connsiteX159" fmla="*/ 336974 w 3548024"/>
                  <a:gd name="connsiteY159" fmla="*/ 1827937 h 3861475"/>
                  <a:gd name="connsiteX160" fmla="*/ 469054 w 3548024"/>
                  <a:gd name="connsiteY160" fmla="*/ 1949857 h 3861475"/>
                  <a:gd name="connsiteX161" fmla="*/ 723054 w 3548024"/>
                  <a:gd name="connsiteY161" fmla="*/ 2031137 h 3861475"/>
                  <a:gd name="connsiteX162" fmla="*/ 601134 w 3548024"/>
                  <a:gd name="connsiteY162" fmla="*/ 2031137 h 3861475"/>
                  <a:gd name="connsiteX163" fmla="*/ 469054 w 3548024"/>
                  <a:gd name="connsiteY163" fmla="*/ 2020977 h 3861475"/>
                  <a:gd name="connsiteX164" fmla="*/ 469054 w 3548024"/>
                  <a:gd name="connsiteY164" fmla="*/ 2071777 h 3861475"/>
                  <a:gd name="connsiteX165" fmla="*/ 580814 w 3548024"/>
                  <a:gd name="connsiteY165" fmla="*/ 2071777 h 3861475"/>
                  <a:gd name="connsiteX166" fmla="*/ 784014 w 3548024"/>
                  <a:gd name="connsiteY166" fmla="*/ 2071777 h 3861475"/>
                  <a:gd name="connsiteX167" fmla="*/ 987214 w 3548024"/>
                  <a:gd name="connsiteY167" fmla="*/ 2112417 h 3861475"/>
                  <a:gd name="connsiteX168" fmla="*/ 1261534 w 3548024"/>
                  <a:gd name="connsiteY168" fmla="*/ 2132737 h 3861475"/>
                  <a:gd name="connsiteX169" fmla="*/ 1578766 w 3548024"/>
                  <a:gd name="connsiteY169" fmla="*/ 2175010 h 3861475"/>
                  <a:gd name="connsiteX170" fmla="*/ 1739054 w 3548024"/>
                  <a:gd name="connsiteY170" fmla="*/ 2305457 h 3861475"/>
                  <a:gd name="connsiteX171" fmla="*/ 1789854 w 3548024"/>
                  <a:gd name="connsiteY171" fmla="*/ 2437537 h 3861475"/>
                  <a:gd name="connsiteX172" fmla="*/ 1800014 w 3548024"/>
                  <a:gd name="connsiteY172" fmla="*/ 2681377 h 3861475"/>
                  <a:gd name="connsiteX173" fmla="*/ 1779694 w 3548024"/>
                  <a:gd name="connsiteY173" fmla="*/ 2935377 h 3861475"/>
                  <a:gd name="connsiteX174" fmla="*/ 1728894 w 3548024"/>
                  <a:gd name="connsiteY174" fmla="*/ 3230017 h 3861475"/>
                  <a:gd name="connsiteX175" fmla="*/ 1678094 w 3548024"/>
                  <a:gd name="connsiteY175" fmla="*/ 3524657 h 3861475"/>
                  <a:gd name="connsiteX176" fmla="*/ 1627294 w 3548024"/>
                  <a:gd name="connsiteY176" fmla="*/ 3768497 h 3861475"/>
                  <a:gd name="connsiteX177" fmla="*/ 1820334 w 3548024"/>
                  <a:gd name="connsiteY177" fmla="*/ 3849777 h 3861475"/>
                  <a:gd name="connsiteX178" fmla="*/ 2114974 w 3548024"/>
                  <a:gd name="connsiteY178" fmla="*/ 3859937 h 3861475"/>
                  <a:gd name="connsiteX179" fmla="*/ 2274667 w 3548024"/>
                  <a:gd name="connsiteY179" fmla="*/ 3839765 h 3861475"/>
                  <a:gd name="connsiteX180" fmla="*/ 2186094 w 3548024"/>
                  <a:gd name="connsiteY180" fmla="*/ 3809137 h 3861475"/>
                  <a:gd name="connsiteX181" fmla="*/ 2232894 w 3548024"/>
                  <a:gd name="connsiteY181" fmla="*/ 3374722 h 3861475"/>
                  <a:gd name="connsiteX0" fmla="*/ 2224448 w 3548024"/>
                  <a:gd name="connsiteY0" fmla="*/ 3383831 h 3861475"/>
                  <a:gd name="connsiteX1" fmla="*/ 2198719 w 3548024"/>
                  <a:gd name="connsiteY1" fmla="*/ 2548406 h 3861475"/>
                  <a:gd name="connsiteX2" fmla="*/ 2298846 w 3548024"/>
                  <a:gd name="connsiteY2" fmla="*/ 2247018 h 3861475"/>
                  <a:gd name="connsiteX3" fmla="*/ 2622974 w 3548024"/>
                  <a:gd name="connsiteY3" fmla="*/ 2020977 h 3861475"/>
                  <a:gd name="connsiteX4" fmla="*/ 3009054 w 3548024"/>
                  <a:gd name="connsiteY4" fmla="*/ 1797457 h 3861475"/>
                  <a:gd name="connsiteX5" fmla="*/ 3283374 w 3548024"/>
                  <a:gd name="connsiteY5" fmla="*/ 1685697 h 3861475"/>
                  <a:gd name="connsiteX6" fmla="*/ 3466254 w 3548024"/>
                  <a:gd name="connsiteY6" fmla="*/ 1573937 h 3861475"/>
                  <a:gd name="connsiteX7" fmla="*/ 3547534 w 3548024"/>
                  <a:gd name="connsiteY7" fmla="*/ 1462177 h 3861475"/>
                  <a:gd name="connsiteX8" fmla="*/ 3496734 w 3548024"/>
                  <a:gd name="connsiteY8" fmla="*/ 1452017 h 3861475"/>
                  <a:gd name="connsiteX9" fmla="*/ 3425614 w 3548024"/>
                  <a:gd name="connsiteY9" fmla="*/ 1553617 h 3861475"/>
                  <a:gd name="connsiteX10" fmla="*/ 3232574 w 3548024"/>
                  <a:gd name="connsiteY10" fmla="*/ 1655217 h 3861475"/>
                  <a:gd name="connsiteX11" fmla="*/ 2917614 w 3548024"/>
                  <a:gd name="connsiteY11" fmla="*/ 1787297 h 3861475"/>
                  <a:gd name="connsiteX12" fmla="*/ 2887134 w 3548024"/>
                  <a:gd name="connsiteY12" fmla="*/ 1777137 h 3861475"/>
                  <a:gd name="connsiteX13" fmla="*/ 2917614 w 3548024"/>
                  <a:gd name="connsiteY13" fmla="*/ 1665377 h 3861475"/>
                  <a:gd name="connsiteX14" fmla="*/ 2978574 w 3548024"/>
                  <a:gd name="connsiteY14" fmla="*/ 1502817 h 3861475"/>
                  <a:gd name="connsiteX15" fmla="*/ 2978574 w 3548024"/>
                  <a:gd name="connsiteY15" fmla="*/ 1452017 h 3861475"/>
                  <a:gd name="connsiteX16" fmla="*/ 2927774 w 3548024"/>
                  <a:gd name="connsiteY16" fmla="*/ 1462177 h 3861475"/>
                  <a:gd name="connsiteX17" fmla="*/ 2897294 w 3548024"/>
                  <a:gd name="connsiteY17" fmla="*/ 1543457 h 3861475"/>
                  <a:gd name="connsiteX18" fmla="*/ 2816014 w 3548024"/>
                  <a:gd name="connsiteY18" fmla="*/ 1766977 h 3861475"/>
                  <a:gd name="connsiteX19" fmla="*/ 2785534 w 3548024"/>
                  <a:gd name="connsiteY19" fmla="*/ 1848257 h 3861475"/>
                  <a:gd name="connsiteX20" fmla="*/ 2586878 w 3548024"/>
                  <a:gd name="connsiteY20" fmla="*/ 1958986 h 3861475"/>
                  <a:gd name="connsiteX21" fmla="*/ 2368974 w 3548024"/>
                  <a:gd name="connsiteY21" fmla="*/ 2081937 h 3861475"/>
                  <a:gd name="connsiteX22" fmla="*/ 2226734 w 3548024"/>
                  <a:gd name="connsiteY22" fmla="*/ 2193697 h 3861475"/>
                  <a:gd name="connsiteX23" fmla="*/ 2308014 w 3548024"/>
                  <a:gd name="connsiteY23" fmla="*/ 1848257 h 3861475"/>
                  <a:gd name="connsiteX24" fmla="*/ 2379134 w 3548024"/>
                  <a:gd name="connsiteY24" fmla="*/ 1462177 h 3861475"/>
                  <a:gd name="connsiteX25" fmla="*/ 2592494 w 3548024"/>
                  <a:gd name="connsiteY25" fmla="*/ 1238657 h 3861475"/>
                  <a:gd name="connsiteX26" fmla="*/ 2663614 w 3548024"/>
                  <a:gd name="connsiteY26" fmla="*/ 1076097 h 3861475"/>
                  <a:gd name="connsiteX27" fmla="*/ 2622974 w 3548024"/>
                  <a:gd name="connsiteY27" fmla="*/ 1076097 h 3861475"/>
                  <a:gd name="connsiteX28" fmla="*/ 2562014 w 3548024"/>
                  <a:gd name="connsiteY28" fmla="*/ 1208177 h 3861475"/>
                  <a:gd name="connsiteX29" fmla="*/ 2409614 w 3548024"/>
                  <a:gd name="connsiteY29" fmla="*/ 1330097 h 3861475"/>
                  <a:gd name="connsiteX30" fmla="*/ 2460414 w 3548024"/>
                  <a:gd name="connsiteY30" fmla="*/ 1157377 h 3861475"/>
                  <a:gd name="connsiteX31" fmla="*/ 2541694 w 3548024"/>
                  <a:gd name="connsiteY31" fmla="*/ 862737 h 3861475"/>
                  <a:gd name="connsiteX32" fmla="*/ 2643294 w 3548024"/>
                  <a:gd name="connsiteY32" fmla="*/ 771297 h 3861475"/>
                  <a:gd name="connsiteX33" fmla="*/ 2724574 w 3548024"/>
                  <a:gd name="connsiteY33" fmla="*/ 679857 h 3861475"/>
                  <a:gd name="connsiteX34" fmla="*/ 2734734 w 3548024"/>
                  <a:gd name="connsiteY34" fmla="*/ 629057 h 3861475"/>
                  <a:gd name="connsiteX35" fmla="*/ 2694094 w 3548024"/>
                  <a:gd name="connsiteY35" fmla="*/ 649377 h 3861475"/>
                  <a:gd name="connsiteX36" fmla="*/ 2622974 w 3548024"/>
                  <a:gd name="connsiteY36" fmla="*/ 730657 h 3861475"/>
                  <a:gd name="connsiteX37" fmla="*/ 2562014 w 3548024"/>
                  <a:gd name="connsiteY37" fmla="*/ 761137 h 3861475"/>
                  <a:gd name="connsiteX38" fmla="*/ 2673774 w 3548024"/>
                  <a:gd name="connsiteY38" fmla="*/ 456337 h 3861475"/>
                  <a:gd name="connsiteX39" fmla="*/ 2724574 w 3548024"/>
                  <a:gd name="connsiteY39" fmla="*/ 222657 h 3861475"/>
                  <a:gd name="connsiteX40" fmla="*/ 2683934 w 3548024"/>
                  <a:gd name="connsiteY40" fmla="*/ 212497 h 3861475"/>
                  <a:gd name="connsiteX41" fmla="*/ 2663614 w 3548024"/>
                  <a:gd name="connsiteY41" fmla="*/ 324257 h 3861475"/>
                  <a:gd name="connsiteX42" fmla="*/ 2612814 w 3548024"/>
                  <a:gd name="connsiteY42" fmla="*/ 496977 h 3861475"/>
                  <a:gd name="connsiteX43" fmla="*/ 2592494 w 3548024"/>
                  <a:gd name="connsiteY43" fmla="*/ 496977 h 3861475"/>
                  <a:gd name="connsiteX44" fmla="*/ 2551854 w 3548024"/>
                  <a:gd name="connsiteY44" fmla="*/ 354737 h 3861475"/>
                  <a:gd name="connsiteX45" fmla="*/ 2521374 w 3548024"/>
                  <a:gd name="connsiteY45" fmla="*/ 263297 h 3861475"/>
                  <a:gd name="connsiteX46" fmla="*/ 2490894 w 3548024"/>
                  <a:gd name="connsiteY46" fmla="*/ 293777 h 3861475"/>
                  <a:gd name="connsiteX47" fmla="*/ 2511214 w 3548024"/>
                  <a:gd name="connsiteY47" fmla="*/ 354737 h 3861475"/>
                  <a:gd name="connsiteX48" fmla="*/ 2541694 w 3548024"/>
                  <a:gd name="connsiteY48" fmla="*/ 466497 h 3861475"/>
                  <a:gd name="connsiteX49" fmla="*/ 2562014 w 3548024"/>
                  <a:gd name="connsiteY49" fmla="*/ 557937 h 3861475"/>
                  <a:gd name="connsiteX50" fmla="*/ 2572174 w 3548024"/>
                  <a:gd name="connsiteY50" fmla="*/ 588417 h 3861475"/>
                  <a:gd name="connsiteX51" fmla="*/ 2490894 w 3548024"/>
                  <a:gd name="connsiteY51" fmla="*/ 822097 h 3861475"/>
                  <a:gd name="connsiteX52" fmla="*/ 2419774 w 3548024"/>
                  <a:gd name="connsiteY52" fmla="*/ 1076097 h 3861475"/>
                  <a:gd name="connsiteX53" fmla="*/ 2358814 w 3548024"/>
                  <a:gd name="connsiteY53" fmla="*/ 1045617 h 3861475"/>
                  <a:gd name="connsiteX54" fmla="*/ 2257214 w 3548024"/>
                  <a:gd name="connsiteY54" fmla="*/ 872897 h 3861475"/>
                  <a:gd name="connsiteX55" fmla="*/ 2216574 w 3548024"/>
                  <a:gd name="connsiteY55" fmla="*/ 791617 h 3861475"/>
                  <a:gd name="connsiteX56" fmla="*/ 2196254 w 3548024"/>
                  <a:gd name="connsiteY56" fmla="*/ 822097 h 3861475"/>
                  <a:gd name="connsiteX57" fmla="*/ 2236894 w 3548024"/>
                  <a:gd name="connsiteY57" fmla="*/ 923697 h 3861475"/>
                  <a:gd name="connsiteX58" fmla="*/ 2297854 w 3548024"/>
                  <a:gd name="connsiteY58" fmla="*/ 1035457 h 3861475"/>
                  <a:gd name="connsiteX59" fmla="*/ 2348654 w 3548024"/>
                  <a:gd name="connsiteY59" fmla="*/ 1116737 h 3861475"/>
                  <a:gd name="connsiteX60" fmla="*/ 2379134 w 3548024"/>
                  <a:gd name="connsiteY60" fmla="*/ 1147217 h 3861475"/>
                  <a:gd name="connsiteX61" fmla="*/ 2358814 w 3548024"/>
                  <a:gd name="connsiteY61" fmla="*/ 1258977 h 3861475"/>
                  <a:gd name="connsiteX62" fmla="*/ 2257214 w 3548024"/>
                  <a:gd name="connsiteY62" fmla="*/ 1604417 h 3861475"/>
                  <a:gd name="connsiteX63" fmla="*/ 2206414 w 3548024"/>
                  <a:gd name="connsiteY63" fmla="*/ 1858417 h 3861475"/>
                  <a:gd name="connsiteX64" fmla="*/ 2155614 w 3548024"/>
                  <a:gd name="connsiteY64" fmla="*/ 2000657 h 3861475"/>
                  <a:gd name="connsiteX65" fmla="*/ 2084494 w 3548024"/>
                  <a:gd name="connsiteY65" fmla="*/ 2020977 h 3861475"/>
                  <a:gd name="connsiteX66" fmla="*/ 2043854 w 3548024"/>
                  <a:gd name="connsiteY66" fmla="*/ 1868577 h 3861475"/>
                  <a:gd name="connsiteX67" fmla="*/ 1952414 w 3548024"/>
                  <a:gd name="connsiteY67" fmla="*/ 1533297 h 3861475"/>
                  <a:gd name="connsiteX68" fmla="*/ 1840654 w 3548024"/>
                  <a:gd name="connsiteY68" fmla="*/ 1076097 h 3861475"/>
                  <a:gd name="connsiteX69" fmla="*/ 1800014 w 3548024"/>
                  <a:gd name="connsiteY69" fmla="*/ 618897 h 3861475"/>
                  <a:gd name="connsiteX70" fmla="*/ 1867129 w 3548024"/>
                  <a:gd name="connsiteY70" fmla="*/ 38001 h 3861475"/>
                  <a:gd name="connsiteX71" fmla="*/ 1795121 w 3548024"/>
                  <a:gd name="connsiteY71" fmla="*/ 110009 h 3861475"/>
                  <a:gd name="connsiteX72" fmla="*/ 1759374 w 3548024"/>
                  <a:gd name="connsiteY72" fmla="*/ 547777 h 3861475"/>
                  <a:gd name="connsiteX73" fmla="*/ 1759374 w 3548024"/>
                  <a:gd name="connsiteY73" fmla="*/ 740817 h 3861475"/>
                  <a:gd name="connsiteX74" fmla="*/ 1769534 w 3548024"/>
                  <a:gd name="connsiteY74" fmla="*/ 852577 h 3861475"/>
                  <a:gd name="connsiteX75" fmla="*/ 1728894 w 3548024"/>
                  <a:gd name="connsiteY75" fmla="*/ 791617 h 3861475"/>
                  <a:gd name="connsiteX76" fmla="*/ 1617134 w 3548024"/>
                  <a:gd name="connsiteY76" fmla="*/ 588417 h 3861475"/>
                  <a:gd name="connsiteX77" fmla="*/ 1566334 w 3548024"/>
                  <a:gd name="connsiteY77" fmla="*/ 324257 h 3861475"/>
                  <a:gd name="connsiteX78" fmla="*/ 1535854 w 3548024"/>
                  <a:gd name="connsiteY78" fmla="*/ 242977 h 3861475"/>
                  <a:gd name="connsiteX79" fmla="*/ 1515534 w 3548024"/>
                  <a:gd name="connsiteY79" fmla="*/ 303937 h 3861475"/>
                  <a:gd name="connsiteX80" fmla="*/ 1546014 w 3548024"/>
                  <a:gd name="connsiteY80" fmla="*/ 547777 h 3861475"/>
                  <a:gd name="connsiteX81" fmla="*/ 1566334 w 3548024"/>
                  <a:gd name="connsiteY81" fmla="*/ 608737 h 3861475"/>
                  <a:gd name="connsiteX82" fmla="*/ 1535854 w 3548024"/>
                  <a:gd name="connsiteY82" fmla="*/ 598577 h 3861475"/>
                  <a:gd name="connsiteX83" fmla="*/ 1434254 w 3548024"/>
                  <a:gd name="connsiteY83" fmla="*/ 517297 h 3861475"/>
                  <a:gd name="connsiteX84" fmla="*/ 1322494 w 3548024"/>
                  <a:gd name="connsiteY84" fmla="*/ 456337 h 3861475"/>
                  <a:gd name="connsiteX85" fmla="*/ 1312334 w 3548024"/>
                  <a:gd name="connsiteY85" fmla="*/ 486817 h 3861475"/>
                  <a:gd name="connsiteX86" fmla="*/ 1424094 w 3548024"/>
                  <a:gd name="connsiteY86" fmla="*/ 578257 h 3861475"/>
                  <a:gd name="connsiteX87" fmla="*/ 1566334 w 3548024"/>
                  <a:gd name="connsiteY87" fmla="*/ 659537 h 3861475"/>
                  <a:gd name="connsiteX88" fmla="*/ 1596814 w 3548024"/>
                  <a:gd name="connsiteY88" fmla="*/ 679857 h 3861475"/>
                  <a:gd name="connsiteX89" fmla="*/ 1678094 w 3548024"/>
                  <a:gd name="connsiteY89" fmla="*/ 811937 h 3861475"/>
                  <a:gd name="connsiteX90" fmla="*/ 1759374 w 3548024"/>
                  <a:gd name="connsiteY90" fmla="*/ 913537 h 3861475"/>
                  <a:gd name="connsiteX91" fmla="*/ 1779694 w 3548024"/>
                  <a:gd name="connsiteY91" fmla="*/ 1025297 h 3861475"/>
                  <a:gd name="connsiteX92" fmla="*/ 1810174 w 3548024"/>
                  <a:gd name="connsiteY92" fmla="*/ 1218337 h 3861475"/>
                  <a:gd name="connsiteX93" fmla="*/ 1871134 w 3548024"/>
                  <a:gd name="connsiteY93" fmla="*/ 1492657 h 3861475"/>
                  <a:gd name="connsiteX94" fmla="*/ 1850814 w 3548024"/>
                  <a:gd name="connsiteY94" fmla="*/ 1492657 h 3861475"/>
                  <a:gd name="connsiteX95" fmla="*/ 1586654 w 3548024"/>
                  <a:gd name="connsiteY95" fmla="*/ 1319937 h 3861475"/>
                  <a:gd name="connsiteX96" fmla="*/ 1403774 w 3548024"/>
                  <a:gd name="connsiteY96" fmla="*/ 1096417 h 3861475"/>
                  <a:gd name="connsiteX97" fmla="*/ 1322494 w 3548024"/>
                  <a:gd name="connsiteY97" fmla="*/ 964337 h 3861475"/>
                  <a:gd name="connsiteX98" fmla="*/ 1302174 w 3548024"/>
                  <a:gd name="connsiteY98" fmla="*/ 801777 h 3861475"/>
                  <a:gd name="connsiteX99" fmla="*/ 1281854 w 3548024"/>
                  <a:gd name="connsiteY99" fmla="*/ 771297 h 3861475"/>
                  <a:gd name="connsiteX100" fmla="*/ 1251374 w 3548024"/>
                  <a:gd name="connsiteY100" fmla="*/ 852577 h 3861475"/>
                  <a:gd name="connsiteX101" fmla="*/ 1261534 w 3548024"/>
                  <a:gd name="connsiteY101" fmla="*/ 954177 h 3861475"/>
                  <a:gd name="connsiteX102" fmla="*/ 1180254 w 3548024"/>
                  <a:gd name="connsiteY102" fmla="*/ 872897 h 3861475"/>
                  <a:gd name="connsiteX103" fmla="*/ 1007534 w 3548024"/>
                  <a:gd name="connsiteY103" fmla="*/ 690017 h 3861475"/>
                  <a:gd name="connsiteX104" fmla="*/ 936414 w 3548024"/>
                  <a:gd name="connsiteY104" fmla="*/ 557937 h 3861475"/>
                  <a:gd name="connsiteX105" fmla="*/ 885614 w 3548024"/>
                  <a:gd name="connsiteY105" fmla="*/ 476657 h 3861475"/>
                  <a:gd name="connsiteX106" fmla="*/ 855134 w 3548024"/>
                  <a:gd name="connsiteY106" fmla="*/ 476657 h 3861475"/>
                  <a:gd name="connsiteX107" fmla="*/ 875454 w 3548024"/>
                  <a:gd name="connsiteY107" fmla="*/ 547777 h 3861475"/>
                  <a:gd name="connsiteX108" fmla="*/ 977054 w 3548024"/>
                  <a:gd name="connsiteY108" fmla="*/ 730657 h 3861475"/>
                  <a:gd name="connsiteX109" fmla="*/ 1078654 w 3548024"/>
                  <a:gd name="connsiteY109" fmla="*/ 832257 h 3861475"/>
                  <a:gd name="connsiteX110" fmla="*/ 1007534 w 3548024"/>
                  <a:gd name="connsiteY110" fmla="*/ 832257 h 3861475"/>
                  <a:gd name="connsiteX111" fmla="*/ 844974 w 3548024"/>
                  <a:gd name="connsiteY111" fmla="*/ 761137 h 3861475"/>
                  <a:gd name="connsiteX112" fmla="*/ 824654 w 3548024"/>
                  <a:gd name="connsiteY112" fmla="*/ 781457 h 3861475"/>
                  <a:gd name="connsiteX113" fmla="*/ 916094 w 3548024"/>
                  <a:gd name="connsiteY113" fmla="*/ 832257 h 3861475"/>
                  <a:gd name="connsiteX114" fmla="*/ 1068494 w 3548024"/>
                  <a:gd name="connsiteY114" fmla="*/ 893217 h 3861475"/>
                  <a:gd name="connsiteX115" fmla="*/ 1119294 w 3548024"/>
                  <a:gd name="connsiteY115" fmla="*/ 903377 h 3861475"/>
                  <a:gd name="connsiteX116" fmla="*/ 1241214 w 3548024"/>
                  <a:gd name="connsiteY116" fmla="*/ 1004977 h 3861475"/>
                  <a:gd name="connsiteX117" fmla="*/ 1281854 w 3548024"/>
                  <a:gd name="connsiteY117" fmla="*/ 1035457 h 3861475"/>
                  <a:gd name="connsiteX118" fmla="*/ 1393614 w 3548024"/>
                  <a:gd name="connsiteY118" fmla="*/ 1167537 h 3861475"/>
                  <a:gd name="connsiteX119" fmla="*/ 1495214 w 3548024"/>
                  <a:gd name="connsiteY119" fmla="*/ 1299617 h 3861475"/>
                  <a:gd name="connsiteX120" fmla="*/ 1678094 w 3548024"/>
                  <a:gd name="connsiteY120" fmla="*/ 1472337 h 3861475"/>
                  <a:gd name="connsiteX121" fmla="*/ 1840654 w 3548024"/>
                  <a:gd name="connsiteY121" fmla="*/ 1604417 h 3861475"/>
                  <a:gd name="connsiteX122" fmla="*/ 1860974 w 3548024"/>
                  <a:gd name="connsiteY122" fmla="*/ 1655217 h 3861475"/>
                  <a:gd name="connsiteX123" fmla="*/ 1881294 w 3548024"/>
                  <a:gd name="connsiteY123" fmla="*/ 1807617 h 3861475"/>
                  <a:gd name="connsiteX124" fmla="*/ 1891454 w 3548024"/>
                  <a:gd name="connsiteY124" fmla="*/ 1899057 h 3861475"/>
                  <a:gd name="connsiteX125" fmla="*/ 1881294 w 3548024"/>
                  <a:gd name="connsiteY125" fmla="*/ 2061617 h 3861475"/>
                  <a:gd name="connsiteX126" fmla="*/ 1769534 w 3548024"/>
                  <a:gd name="connsiteY126" fmla="*/ 2010817 h 3861475"/>
                  <a:gd name="connsiteX127" fmla="*/ 1495214 w 3548024"/>
                  <a:gd name="connsiteY127" fmla="*/ 1960017 h 3861475"/>
                  <a:gd name="connsiteX128" fmla="*/ 1251374 w 3548024"/>
                  <a:gd name="connsiteY128" fmla="*/ 1888897 h 3861475"/>
                  <a:gd name="connsiteX129" fmla="*/ 895774 w 3548024"/>
                  <a:gd name="connsiteY129" fmla="*/ 1756817 h 3861475"/>
                  <a:gd name="connsiteX130" fmla="*/ 662094 w 3548024"/>
                  <a:gd name="connsiteY130" fmla="*/ 1523137 h 3861475"/>
                  <a:gd name="connsiteX131" fmla="*/ 509694 w 3548024"/>
                  <a:gd name="connsiteY131" fmla="*/ 1319937 h 3861475"/>
                  <a:gd name="connsiteX132" fmla="*/ 418254 w 3548024"/>
                  <a:gd name="connsiteY132" fmla="*/ 1218337 h 3861475"/>
                  <a:gd name="connsiteX133" fmla="*/ 357294 w 3548024"/>
                  <a:gd name="connsiteY133" fmla="*/ 1228497 h 3861475"/>
                  <a:gd name="connsiteX134" fmla="*/ 438574 w 3548024"/>
                  <a:gd name="connsiteY134" fmla="*/ 1319937 h 3861475"/>
                  <a:gd name="connsiteX135" fmla="*/ 560494 w 3548024"/>
                  <a:gd name="connsiteY135" fmla="*/ 1502817 h 3861475"/>
                  <a:gd name="connsiteX136" fmla="*/ 621454 w 3548024"/>
                  <a:gd name="connsiteY136" fmla="*/ 1584097 h 3861475"/>
                  <a:gd name="connsiteX137" fmla="*/ 550334 w 3548024"/>
                  <a:gd name="connsiteY137" fmla="*/ 1573937 h 3861475"/>
                  <a:gd name="connsiteX138" fmla="*/ 377614 w 3548024"/>
                  <a:gd name="connsiteY138" fmla="*/ 1482497 h 3861475"/>
                  <a:gd name="connsiteX139" fmla="*/ 204894 w 3548024"/>
                  <a:gd name="connsiteY139" fmla="*/ 1360577 h 3861475"/>
                  <a:gd name="connsiteX140" fmla="*/ 42334 w 3548024"/>
                  <a:gd name="connsiteY140" fmla="*/ 1228497 h 3861475"/>
                  <a:gd name="connsiteX141" fmla="*/ 1694 w 3548024"/>
                  <a:gd name="connsiteY141" fmla="*/ 1238657 h 3861475"/>
                  <a:gd name="connsiteX142" fmla="*/ 82974 w 3548024"/>
                  <a:gd name="connsiteY142" fmla="*/ 1309777 h 3861475"/>
                  <a:gd name="connsiteX143" fmla="*/ 357294 w 3548024"/>
                  <a:gd name="connsiteY143" fmla="*/ 1533297 h 3861475"/>
                  <a:gd name="connsiteX144" fmla="*/ 601134 w 3548024"/>
                  <a:gd name="connsiteY144" fmla="*/ 1645057 h 3861475"/>
                  <a:gd name="connsiteX145" fmla="*/ 702734 w 3548024"/>
                  <a:gd name="connsiteY145" fmla="*/ 1665377 h 3861475"/>
                  <a:gd name="connsiteX146" fmla="*/ 753534 w 3548024"/>
                  <a:gd name="connsiteY146" fmla="*/ 1726337 h 3861475"/>
                  <a:gd name="connsiteX147" fmla="*/ 814494 w 3548024"/>
                  <a:gd name="connsiteY147" fmla="*/ 1777137 h 3861475"/>
                  <a:gd name="connsiteX148" fmla="*/ 905934 w 3548024"/>
                  <a:gd name="connsiteY148" fmla="*/ 1827937 h 3861475"/>
                  <a:gd name="connsiteX149" fmla="*/ 1231054 w 3548024"/>
                  <a:gd name="connsiteY149" fmla="*/ 1949857 h 3861475"/>
                  <a:gd name="connsiteX150" fmla="*/ 1535854 w 3548024"/>
                  <a:gd name="connsiteY150" fmla="*/ 2061617 h 3861475"/>
                  <a:gd name="connsiteX151" fmla="*/ 1647614 w 3548024"/>
                  <a:gd name="connsiteY151" fmla="*/ 2132737 h 3861475"/>
                  <a:gd name="connsiteX152" fmla="*/ 1464734 w 3548024"/>
                  <a:gd name="connsiteY152" fmla="*/ 2102257 h 3861475"/>
                  <a:gd name="connsiteX153" fmla="*/ 1281854 w 3548024"/>
                  <a:gd name="connsiteY153" fmla="*/ 2102257 h 3861475"/>
                  <a:gd name="connsiteX154" fmla="*/ 1048174 w 3548024"/>
                  <a:gd name="connsiteY154" fmla="*/ 2081937 h 3861475"/>
                  <a:gd name="connsiteX155" fmla="*/ 804334 w 3548024"/>
                  <a:gd name="connsiteY155" fmla="*/ 2010817 h 3861475"/>
                  <a:gd name="connsiteX156" fmla="*/ 540174 w 3548024"/>
                  <a:gd name="connsiteY156" fmla="*/ 1919377 h 3861475"/>
                  <a:gd name="connsiteX157" fmla="*/ 509694 w 3548024"/>
                  <a:gd name="connsiteY157" fmla="*/ 1909217 h 3861475"/>
                  <a:gd name="connsiteX158" fmla="*/ 377614 w 3548024"/>
                  <a:gd name="connsiteY158" fmla="*/ 1817777 h 3861475"/>
                  <a:gd name="connsiteX159" fmla="*/ 336974 w 3548024"/>
                  <a:gd name="connsiteY159" fmla="*/ 1827937 h 3861475"/>
                  <a:gd name="connsiteX160" fmla="*/ 469054 w 3548024"/>
                  <a:gd name="connsiteY160" fmla="*/ 1949857 h 3861475"/>
                  <a:gd name="connsiteX161" fmla="*/ 723054 w 3548024"/>
                  <a:gd name="connsiteY161" fmla="*/ 2031137 h 3861475"/>
                  <a:gd name="connsiteX162" fmla="*/ 601134 w 3548024"/>
                  <a:gd name="connsiteY162" fmla="*/ 2031137 h 3861475"/>
                  <a:gd name="connsiteX163" fmla="*/ 469054 w 3548024"/>
                  <a:gd name="connsiteY163" fmla="*/ 2020977 h 3861475"/>
                  <a:gd name="connsiteX164" fmla="*/ 469054 w 3548024"/>
                  <a:gd name="connsiteY164" fmla="*/ 2071777 h 3861475"/>
                  <a:gd name="connsiteX165" fmla="*/ 580814 w 3548024"/>
                  <a:gd name="connsiteY165" fmla="*/ 2071777 h 3861475"/>
                  <a:gd name="connsiteX166" fmla="*/ 784014 w 3548024"/>
                  <a:gd name="connsiteY166" fmla="*/ 2071777 h 3861475"/>
                  <a:gd name="connsiteX167" fmla="*/ 987214 w 3548024"/>
                  <a:gd name="connsiteY167" fmla="*/ 2112417 h 3861475"/>
                  <a:gd name="connsiteX168" fmla="*/ 1261534 w 3548024"/>
                  <a:gd name="connsiteY168" fmla="*/ 2132737 h 3861475"/>
                  <a:gd name="connsiteX169" fmla="*/ 1578766 w 3548024"/>
                  <a:gd name="connsiteY169" fmla="*/ 2175010 h 3861475"/>
                  <a:gd name="connsiteX170" fmla="*/ 1739054 w 3548024"/>
                  <a:gd name="connsiteY170" fmla="*/ 2305457 h 3861475"/>
                  <a:gd name="connsiteX171" fmla="*/ 1789854 w 3548024"/>
                  <a:gd name="connsiteY171" fmla="*/ 2437537 h 3861475"/>
                  <a:gd name="connsiteX172" fmla="*/ 1800014 w 3548024"/>
                  <a:gd name="connsiteY172" fmla="*/ 2681377 h 3861475"/>
                  <a:gd name="connsiteX173" fmla="*/ 1779694 w 3548024"/>
                  <a:gd name="connsiteY173" fmla="*/ 2935377 h 3861475"/>
                  <a:gd name="connsiteX174" fmla="*/ 1728894 w 3548024"/>
                  <a:gd name="connsiteY174" fmla="*/ 3230017 h 3861475"/>
                  <a:gd name="connsiteX175" fmla="*/ 1678094 w 3548024"/>
                  <a:gd name="connsiteY175" fmla="*/ 3524657 h 3861475"/>
                  <a:gd name="connsiteX176" fmla="*/ 1627294 w 3548024"/>
                  <a:gd name="connsiteY176" fmla="*/ 3768497 h 3861475"/>
                  <a:gd name="connsiteX177" fmla="*/ 1820334 w 3548024"/>
                  <a:gd name="connsiteY177" fmla="*/ 3849777 h 3861475"/>
                  <a:gd name="connsiteX178" fmla="*/ 2114974 w 3548024"/>
                  <a:gd name="connsiteY178" fmla="*/ 3859937 h 3861475"/>
                  <a:gd name="connsiteX179" fmla="*/ 2274667 w 3548024"/>
                  <a:gd name="connsiteY179" fmla="*/ 3839765 h 3861475"/>
                  <a:gd name="connsiteX180" fmla="*/ 2287356 w 3548024"/>
                  <a:gd name="connsiteY180" fmla="*/ 3742447 h 3861475"/>
                  <a:gd name="connsiteX181" fmla="*/ 2232894 w 3548024"/>
                  <a:gd name="connsiteY181" fmla="*/ 3374722 h 3861475"/>
                  <a:gd name="connsiteX0" fmla="*/ 2224448 w 3548024"/>
                  <a:gd name="connsiteY0" fmla="*/ 3383831 h 3861475"/>
                  <a:gd name="connsiteX1" fmla="*/ 2198719 w 3548024"/>
                  <a:gd name="connsiteY1" fmla="*/ 2548406 h 3861475"/>
                  <a:gd name="connsiteX2" fmla="*/ 2298846 w 3548024"/>
                  <a:gd name="connsiteY2" fmla="*/ 2247018 h 3861475"/>
                  <a:gd name="connsiteX3" fmla="*/ 2622974 w 3548024"/>
                  <a:gd name="connsiteY3" fmla="*/ 2020977 h 3861475"/>
                  <a:gd name="connsiteX4" fmla="*/ 3009054 w 3548024"/>
                  <a:gd name="connsiteY4" fmla="*/ 1797457 h 3861475"/>
                  <a:gd name="connsiteX5" fmla="*/ 3283374 w 3548024"/>
                  <a:gd name="connsiteY5" fmla="*/ 1685697 h 3861475"/>
                  <a:gd name="connsiteX6" fmla="*/ 3466254 w 3548024"/>
                  <a:gd name="connsiteY6" fmla="*/ 1573937 h 3861475"/>
                  <a:gd name="connsiteX7" fmla="*/ 3547534 w 3548024"/>
                  <a:gd name="connsiteY7" fmla="*/ 1462177 h 3861475"/>
                  <a:gd name="connsiteX8" fmla="*/ 3496734 w 3548024"/>
                  <a:gd name="connsiteY8" fmla="*/ 1452017 h 3861475"/>
                  <a:gd name="connsiteX9" fmla="*/ 3425614 w 3548024"/>
                  <a:gd name="connsiteY9" fmla="*/ 1553617 h 3861475"/>
                  <a:gd name="connsiteX10" fmla="*/ 3232574 w 3548024"/>
                  <a:gd name="connsiteY10" fmla="*/ 1655217 h 3861475"/>
                  <a:gd name="connsiteX11" fmla="*/ 2917614 w 3548024"/>
                  <a:gd name="connsiteY11" fmla="*/ 1787297 h 3861475"/>
                  <a:gd name="connsiteX12" fmla="*/ 2887134 w 3548024"/>
                  <a:gd name="connsiteY12" fmla="*/ 1777137 h 3861475"/>
                  <a:gd name="connsiteX13" fmla="*/ 2917614 w 3548024"/>
                  <a:gd name="connsiteY13" fmla="*/ 1665377 h 3861475"/>
                  <a:gd name="connsiteX14" fmla="*/ 2978574 w 3548024"/>
                  <a:gd name="connsiteY14" fmla="*/ 1502817 h 3861475"/>
                  <a:gd name="connsiteX15" fmla="*/ 2978574 w 3548024"/>
                  <a:gd name="connsiteY15" fmla="*/ 1452017 h 3861475"/>
                  <a:gd name="connsiteX16" fmla="*/ 2927774 w 3548024"/>
                  <a:gd name="connsiteY16" fmla="*/ 1462177 h 3861475"/>
                  <a:gd name="connsiteX17" fmla="*/ 2897294 w 3548024"/>
                  <a:gd name="connsiteY17" fmla="*/ 1543457 h 3861475"/>
                  <a:gd name="connsiteX18" fmla="*/ 2816014 w 3548024"/>
                  <a:gd name="connsiteY18" fmla="*/ 1766977 h 3861475"/>
                  <a:gd name="connsiteX19" fmla="*/ 2785534 w 3548024"/>
                  <a:gd name="connsiteY19" fmla="*/ 1848257 h 3861475"/>
                  <a:gd name="connsiteX20" fmla="*/ 2586878 w 3548024"/>
                  <a:gd name="connsiteY20" fmla="*/ 1958986 h 3861475"/>
                  <a:gd name="connsiteX21" fmla="*/ 2368974 w 3548024"/>
                  <a:gd name="connsiteY21" fmla="*/ 2081937 h 3861475"/>
                  <a:gd name="connsiteX22" fmla="*/ 2226734 w 3548024"/>
                  <a:gd name="connsiteY22" fmla="*/ 2193697 h 3861475"/>
                  <a:gd name="connsiteX23" fmla="*/ 2308014 w 3548024"/>
                  <a:gd name="connsiteY23" fmla="*/ 1848257 h 3861475"/>
                  <a:gd name="connsiteX24" fmla="*/ 2379134 w 3548024"/>
                  <a:gd name="connsiteY24" fmla="*/ 1462177 h 3861475"/>
                  <a:gd name="connsiteX25" fmla="*/ 2592494 w 3548024"/>
                  <a:gd name="connsiteY25" fmla="*/ 1238657 h 3861475"/>
                  <a:gd name="connsiteX26" fmla="*/ 2663614 w 3548024"/>
                  <a:gd name="connsiteY26" fmla="*/ 1076097 h 3861475"/>
                  <a:gd name="connsiteX27" fmla="*/ 2622974 w 3548024"/>
                  <a:gd name="connsiteY27" fmla="*/ 1076097 h 3861475"/>
                  <a:gd name="connsiteX28" fmla="*/ 2562014 w 3548024"/>
                  <a:gd name="connsiteY28" fmla="*/ 1208177 h 3861475"/>
                  <a:gd name="connsiteX29" fmla="*/ 2409614 w 3548024"/>
                  <a:gd name="connsiteY29" fmla="*/ 1330097 h 3861475"/>
                  <a:gd name="connsiteX30" fmla="*/ 2460414 w 3548024"/>
                  <a:gd name="connsiteY30" fmla="*/ 1157377 h 3861475"/>
                  <a:gd name="connsiteX31" fmla="*/ 2541694 w 3548024"/>
                  <a:gd name="connsiteY31" fmla="*/ 862737 h 3861475"/>
                  <a:gd name="connsiteX32" fmla="*/ 2643294 w 3548024"/>
                  <a:gd name="connsiteY32" fmla="*/ 771297 h 3861475"/>
                  <a:gd name="connsiteX33" fmla="*/ 2724574 w 3548024"/>
                  <a:gd name="connsiteY33" fmla="*/ 679857 h 3861475"/>
                  <a:gd name="connsiteX34" fmla="*/ 2734734 w 3548024"/>
                  <a:gd name="connsiteY34" fmla="*/ 629057 h 3861475"/>
                  <a:gd name="connsiteX35" fmla="*/ 2694094 w 3548024"/>
                  <a:gd name="connsiteY35" fmla="*/ 649377 h 3861475"/>
                  <a:gd name="connsiteX36" fmla="*/ 2622974 w 3548024"/>
                  <a:gd name="connsiteY36" fmla="*/ 730657 h 3861475"/>
                  <a:gd name="connsiteX37" fmla="*/ 2562014 w 3548024"/>
                  <a:gd name="connsiteY37" fmla="*/ 761137 h 3861475"/>
                  <a:gd name="connsiteX38" fmla="*/ 2673774 w 3548024"/>
                  <a:gd name="connsiteY38" fmla="*/ 456337 h 3861475"/>
                  <a:gd name="connsiteX39" fmla="*/ 2724574 w 3548024"/>
                  <a:gd name="connsiteY39" fmla="*/ 222657 h 3861475"/>
                  <a:gd name="connsiteX40" fmla="*/ 2683934 w 3548024"/>
                  <a:gd name="connsiteY40" fmla="*/ 212497 h 3861475"/>
                  <a:gd name="connsiteX41" fmla="*/ 2663614 w 3548024"/>
                  <a:gd name="connsiteY41" fmla="*/ 324257 h 3861475"/>
                  <a:gd name="connsiteX42" fmla="*/ 2612814 w 3548024"/>
                  <a:gd name="connsiteY42" fmla="*/ 496977 h 3861475"/>
                  <a:gd name="connsiteX43" fmla="*/ 2592494 w 3548024"/>
                  <a:gd name="connsiteY43" fmla="*/ 496977 h 3861475"/>
                  <a:gd name="connsiteX44" fmla="*/ 2551854 w 3548024"/>
                  <a:gd name="connsiteY44" fmla="*/ 354737 h 3861475"/>
                  <a:gd name="connsiteX45" fmla="*/ 2521374 w 3548024"/>
                  <a:gd name="connsiteY45" fmla="*/ 263297 h 3861475"/>
                  <a:gd name="connsiteX46" fmla="*/ 2490894 w 3548024"/>
                  <a:gd name="connsiteY46" fmla="*/ 293777 h 3861475"/>
                  <a:gd name="connsiteX47" fmla="*/ 2511214 w 3548024"/>
                  <a:gd name="connsiteY47" fmla="*/ 354737 h 3861475"/>
                  <a:gd name="connsiteX48" fmla="*/ 2541694 w 3548024"/>
                  <a:gd name="connsiteY48" fmla="*/ 466497 h 3861475"/>
                  <a:gd name="connsiteX49" fmla="*/ 2562014 w 3548024"/>
                  <a:gd name="connsiteY49" fmla="*/ 557937 h 3861475"/>
                  <a:gd name="connsiteX50" fmla="*/ 2572174 w 3548024"/>
                  <a:gd name="connsiteY50" fmla="*/ 588417 h 3861475"/>
                  <a:gd name="connsiteX51" fmla="*/ 2490894 w 3548024"/>
                  <a:gd name="connsiteY51" fmla="*/ 822097 h 3861475"/>
                  <a:gd name="connsiteX52" fmla="*/ 2419774 w 3548024"/>
                  <a:gd name="connsiteY52" fmla="*/ 1076097 h 3861475"/>
                  <a:gd name="connsiteX53" fmla="*/ 2358814 w 3548024"/>
                  <a:gd name="connsiteY53" fmla="*/ 1045617 h 3861475"/>
                  <a:gd name="connsiteX54" fmla="*/ 2257214 w 3548024"/>
                  <a:gd name="connsiteY54" fmla="*/ 872897 h 3861475"/>
                  <a:gd name="connsiteX55" fmla="*/ 2216574 w 3548024"/>
                  <a:gd name="connsiteY55" fmla="*/ 791617 h 3861475"/>
                  <a:gd name="connsiteX56" fmla="*/ 2196254 w 3548024"/>
                  <a:gd name="connsiteY56" fmla="*/ 822097 h 3861475"/>
                  <a:gd name="connsiteX57" fmla="*/ 2236894 w 3548024"/>
                  <a:gd name="connsiteY57" fmla="*/ 923697 h 3861475"/>
                  <a:gd name="connsiteX58" fmla="*/ 2297854 w 3548024"/>
                  <a:gd name="connsiteY58" fmla="*/ 1035457 h 3861475"/>
                  <a:gd name="connsiteX59" fmla="*/ 2348654 w 3548024"/>
                  <a:gd name="connsiteY59" fmla="*/ 1116737 h 3861475"/>
                  <a:gd name="connsiteX60" fmla="*/ 2379134 w 3548024"/>
                  <a:gd name="connsiteY60" fmla="*/ 1147217 h 3861475"/>
                  <a:gd name="connsiteX61" fmla="*/ 2358814 w 3548024"/>
                  <a:gd name="connsiteY61" fmla="*/ 1258977 h 3861475"/>
                  <a:gd name="connsiteX62" fmla="*/ 2257214 w 3548024"/>
                  <a:gd name="connsiteY62" fmla="*/ 1604417 h 3861475"/>
                  <a:gd name="connsiteX63" fmla="*/ 2206414 w 3548024"/>
                  <a:gd name="connsiteY63" fmla="*/ 1858417 h 3861475"/>
                  <a:gd name="connsiteX64" fmla="*/ 2155614 w 3548024"/>
                  <a:gd name="connsiteY64" fmla="*/ 2000657 h 3861475"/>
                  <a:gd name="connsiteX65" fmla="*/ 2084494 w 3548024"/>
                  <a:gd name="connsiteY65" fmla="*/ 2020977 h 3861475"/>
                  <a:gd name="connsiteX66" fmla="*/ 2043854 w 3548024"/>
                  <a:gd name="connsiteY66" fmla="*/ 1868577 h 3861475"/>
                  <a:gd name="connsiteX67" fmla="*/ 1952414 w 3548024"/>
                  <a:gd name="connsiteY67" fmla="*/ 1533297 h 3861475"/>
                  <a:gd name="connsiteX68" fmla="*/ 1840654 w 3548024"/>
                  <a:gd name="connsiteY68" fmla="*/ 1076097 h 3861475"/>
                  <a:gd name="connsiteX69" fmla="*/ 1800014 w 3548024"/>
                  <a:gd name="connsiteY69" fmla="*/ 618897 h 3861475"/>
                  <a:gd name="connsiteX70" fmla="*/ 1867129 w 3548024"/>
                  <a:gd name="connsiteY70" fmla="*/ 38001 h 3861475"/>
                  <a:gd name="connsiteX71" fmla="*/ 1795121 w 3548024"/>
                  <a:gd name="connsiteY71" fmla="*/ 110009 h 3861475"/>
                  <a:gd name="connsiteX72" fmla="*/ 1759374 w 3548024"/>
                  <a:gd name="connsiteY72" fmla="*/ 547777 h 3861475"/>
                  <a:gd name="connsiteX73" fmla="*/ 1759374 w 3548024"/>
                  <a:gd name="connsiteY73" fmla="*/ 740817 h 3861475"/>
                  <a:gd name="connsiteX74" fmla="*/ 1769534 w 3548024"/>
                  <a:gd name="connsiteY74" fmla="*/ 852577 h 3861475"/>
                  <a:gd name="connsiteX75" fmla="*/ 1728894 w 3548024"/>
                  <a:gd name="connsiteY75" fmla="*/ 791617 h 3861475"/>
                  <a:gd name="connsiteX76" fmla="*/ 1617134 w 3548024"/>
                  <a:gd name="connsiteY76" fmla="*/ 588417 h 3861475"/>
                  <a:gd name="connsiteX77" fmla="*/ 1566334 w 3548024"/>
                  <a:gd name="connsiteY77" fmla="*/ 324257 h 3861475"/>
                  <a:gd name="connsiteX78" fmla="*/ 1535854 w 3548024"/>
                  <a:gd name="connsiteY78" fmla="*/ 242977 h 3861475"/>
                  <a:gd name="connsiteX79" fmla="*/ 1515534 w 3548024"/>
                  <a:gd name="connsiteY79" fmla="*/ 303937 h 3861475"/>
                  <a:gd name="connsiteX80" fmla="*/ 1546014 w 3548024"/>
                  <a:gd name="connsiteY80" fmla="*/ 547777 h 3861475"/>
                  <a:gd name="connsiteX81" fmla="*/ 1566334 w 3548024"/>
                  <a:gd name="connsiteY81" fmla="*/ 608737 h 3861475"/>
                  <a:gd name="connsiteX82" fmla="*/ 1535854 w 3548024"/>
                  <a:gd name="connsiteY82" fmla="*/ 598577 h 3861475"/>
                  <a:gd name="connsiteX83" fmla="*/ 1434254 w 3548024"/>
                  <a:gd name="connsiteY83" fmla="*/ 517297 h 3861475"/>
                  <a:gd name="connsiteX84" fmla="*/ 1322494 w 3548024"/>
                  <a:gd name="connsiteY84" fmla="*/ 456337 h 3861475"/>
                  <a:gd name="connsiteX85" fmla="*/ 1312334 w 3548024"/>
                  <a:gd name="connsiteY85" fmla="*/ 486817 h 3861475"/>
                  <a:gd name="connsiteX86" fmla="*/ 1424094 w 3548024"/>
                  <a:gd name="connsiteY86" fmla="*/ 578257 h 3861475"/>
                  <a:gd name="connsiteX87" fmla="*/ 1566334 w 3548024"/>
                  <a:gd name="connsiteY87" fmla="*/ 659537 h 3861475"/>
                  <a:gd name="connsiteX88" fmla="*/ 1596814 w 3548024"/>
                  <a:gd name="connsiteY88" fmla="*/ 679857 h 3861475"/>
                  <a:gd name="connsiteX89" fmla="*/ 1678094 w 3548024"/>
                  <a:gd name="connsiteY89" fmla="*/ 811937 h 3861475"/>
                  <a:gd name="connsiteX90" fmla="*/ 1759374 w 3548024"/>
                  <a:gd name="connsiteY90" fmla="*/ 913537 h 3861475"/>
                  <a:gd name="connsiteX91" fmla="*/ 1779694 w 3548024"/>
                  <a:gd name="connsiteY91" fmla="*/ 1025297 h 3861475"/>
                  <a:gd name="connsiteX92" fmla="*/ 1810174 w 3548024"/>
                  <a:gd name="connsiteY92" fmla="*/ 1218337 h 3861475"/>
                  <a:gd name="connsiteX93" fmla="*/ 1871134 w 3548024"/>
                  <a:gd name="connsiteY93" fmla="*/ 1492657 h 3861475"/>
                  <a:gd name="connsiteX94" fmla="*/ 1850814 w 3548024"/>
                  <a:gd name="connsiteY94" fmla="*/ 1492657 h 3861475"/>
                  <a:gd name="connsiteX95" fmla="*/ 1586654 w 3548024"/>
                  <a:gd name="connsiteY95" fmla="*/ 1319937 h 3861475"/>
                  <a:gd name="connsiteX96" fmla="*/ 1403774 w 3548024"/>
                  <a:gd name="connsiteY96" fmla="*/ 1096417 h 3861475"/>
                  <a:gd name="connsiteX97" fmla="*/ 1322494 w 3548024"/>
                  <a:gd name="connsiteY97" fmla="*/ 964337 h 3861475"/>
                  <a:gd name="connsiteX98" fmla="*/ 1302174 w 3548024"/>
                  <a:gd name="connsiteY98" fmla="*/ 801777 h 3861475"/>
                  <a:gd name="connsiteX99" fmla="*/ 1281854 w 3548024"/>
                  <a:gd name="connsiteY99" fmla="*/ 771297 h 3861475"/>
                  <a:gd name="connsiteX100" fmla="*/ 1251374 w 3548024"/>
                  <a:gd name="connsiteY100" fmla="*/ 852577 h 3861475"/>
                  <a:gd name="connsiteX101" fmla="*/ 1261534 w 3548024"/>
                  <a:gd name="connsiteY101" fmla="*/ 954177 h 3861475"/>
                  <a:gd name="connsiteX102" fmla="*/ 1180254 w 3548024"/>
                  <a:gd name="connsiteY102" fmla="*/ 872897 h 3861475"/>
                  <a:gd name="connsiteX103" fmla="*/ 1007534 w 3548024"/>
                  <a:gd name="connsiteY103" fmla="*/ 690017 h 3861475"/>
                  <a:gd name="connsiteX104" fmla="*/ 936414 w 3548024"/>
                  <a:gd name="connsiteY104" fmla="*/ 557937 h 3861475"/>
                  <a:gd name="connsiteX105" fmla="*/ 885614 w 3548024"/>
                  <a:gd name="connsiteY105" fmla="*/ 476657 h 3861475"/>
                  <a:gd name="connsiteX106" fmla="*/ 855134 w 3548024"/>
                  <a:gd name="connsiteY106" fmla="*/ 476657 h 3861475"/>
                  <a:gd name="connsiteX107" fmla="*/ 875454 w 3548024"/>
                  <a:gd name="connsiteY107" fmla="*/ 547777 h 3861475"/>
                  <a:gd name="connsiteX108" fmla="*/ 977054 w 3548024"/>
                  <a:gd name="connsiteY108" fmla="*/ 730657 h 3861475"/>
                  <a:gd name="connsiteX109" fmla="*/ 1078654 w 3548024"/>
                  <a:gd name="connsiteY109" fmla="*/ 832257 h 3861475"/>
                  <a:gd name="connsiteX110" fmla="*/ 1007534 w 3548024"/>
                  <a:gd name="connsiteY110" fmla="*/ 832257 h 3861475"/>
                  <a:gd name="connsiteX111" fmla="*/ 844974 w 3548024"/>
                  <a:gd name="connsiteY111" fmla="*/ 761137 h 3861475"/>
                  <a:gd name="connsiteX112" fmla="*/ 824654 w 3548024"/>
                  <a:gd name="connsiteY112" fmla="*/ 781457 h 3861475"/>
                  <a:gd name="connsiteX113" fmla="*/ 916094 w 3548024"/>
                  <a:gd name="connsiteY113" fmla="*/ 832257 h 3861475"/>
                  <a:gd name="connsiteX114" fmla="*/ 1068494 w 3548024"/>
                  <a:gd name="connsiteY114" fmla="*/ 893217 h 3861475"/>
                  <a:gd name="connsiteX115" fmla="*/ 1119294 w 3548024"/>
                  <a:gd name="connsiteY115" fmla="*/ 903377 h 3861475"/>
                  <a:gd name="connsiteX116" fmla="*/ 1241214 w 3548024"/>
                  <a:gd name="connsiteY116" fmla="*/ 1004977 h 3861475"/>
                  <a:gd name="connsiteX117" fmla="*/ 1281854 w 3548024"/>
                  <a:gd name="connsiteY117" fmla="*/ 1035457 h 3861475"/>
                  <a:gd name="connsiteX118" fmla="*/ 1393614 w 3548024"/>
                  <a:gd name="connsiteY118" fmla="*/ 1167537 h 3861475"/>
                  <a:gd name="connsiteX119" fmla="*/ 1495214 w 3548024"/>
                  <a:gd name="connsiteY119" fmla="*/ 1299617 h 3861475"/>
                  <a:gd name="connsiteX120" fmla="*/ 1678094 w 3548024"/>
                  <a:gd name="connsiteY120" fmla="*/ 1472337 h 3861475"/>
                  <a:gd name="connsiteX121" fmla="*/ 1840654 w 3548024"/>
                  <a:gd name="connsiteY121" fmla="*/ 1604417 h 3861475"/>
                  <a:gd name="connsiteX122" fmla="*/ 1860974 w 3548024"/>
                  <a:gd name="connsiteY122" fmla="*/ 1655217 h 3861475"/>
                  <a:gd name="connsiteX123" fmla="*/ 1881294 w 3548024"/>
                  <a:gd name="connsiteY123" fmla="*/ 1807617 h 3861475"/>
                  <a:gd name="connsiteX124" fmla="*/ 1891454 w 3548024"/>
                  <a:gd name="connsiteY124" fmla="*/ 1899057 h 3861475"/>
                  <a:gd name="connsiteX125" fmla="*/ 1881294 w 3548024"/>
                  <a:gd name="connsiteY125" fmla="*/ 2061617 h 3861475"/>
                  <a:gd name="connsiteX126" fmla="*/ 1769534 w 3548024"/>
                  <a:gd name="connsiteY126" fmla="*/ 2010817 h 3861475"/>
                  <a:gd name="connsiteX127" fmla="*/ 1495214 w 3548024"/>
                  <a:gd name="connsiteY127" fmla="*/ 1960017 h 3861475"/>
                  <a:gd name="connsiteX128" fmla="*/ 1251374 w 3548024"/>
                  <a:gd name="connsiteY128" fmla="*/ 1888897 h 3861475"/>
                  <a:gd name="connsiteX129" fmla="*/ 895774 w 3548024"/>
                  <a:gd name="connsiteY129" fmla="*/ 1756817 h 3861475"/>
                  <a:gd name="connsiteX130" fmla="*/ 662094 w 3548024"/>
                  <a:gd name="connsiteY130" fmla="*/ 1523137 h 3861475"/>
                  <a:gd name="connsiteX131" fmla="*/ 509694 w 3548024"/>
                  <a:gd name="connsiteY131" fmla="*/ 1319937 h 3861475"/>
                  <a:gd name="connsiteX132" fmla="*/ 418254 w 3548024"/>
                  <a:gd name="connsiteY132" fmla="*/ 1218337 h 3861475"/>
                  <a:gd name="connsiteX133" fmla="*/ 357294 w 3548024"/>
                  <a:gd name="connsiteY133" fmla="*/ 1228497 h 3861475"/>
                  <a:gd name="connsiteX134" fmla="*/ 438574 w 3548024"/>
                  <a:gd name="connsiteY134" fmla="*/ 1319937 h 3861475"/>
                  <a:gd name="connsiteX135" fmla="*/ 560494 w 3548024"/>
                  <a:gd name="connsiteY135" fmla="*/ 1502817 h 3861475"/>
                  <a:gd name="connsiteX136" fmla="*/ 621454 w 3548024"/>
                  <a:gd name="connsiteY136" fmla="*/ 1584097 h 3861475"/>
                  <a:gd name="connsiteX137" fmla="*/ 550334 w 3548024"/>
                  <a:gd name="connsiteY137" fmla="*/ 1573937 h 3861475"/>
                  <a:gd name="connsiteX138" fmla="*/ 377614 w 3548024"/>
                  <a:gd name="connsiteY138" fmla="*/ 1482497 h 3861475"/>
                  <a:gd name="connsiteX139" fmla="*/ 204894 w 3548024"/>
                  <a:gd name="connsiteY139" fmla="*/ 1360577 h 3861475"/>
                  <a:gd name="connsiteX140" fmla="*/ 42334 w 3548024"/>
                  <a:gd name="connsiteY140" fmla="*/ 1228497 h 3861475"/>
                  <a:gd name="connsiteX141" fmla="*/ 1694 w 3548024"/>
                  <a:gd name="connsiteY141" fmla="*/ 1238657 h 3861475"/>
                  <a:gd name="connsiteX142" fmla="*/ 82974 w 3548024"/>
                  <a:gd name="connsiteY142" fmla="*/ 1309777 h 3861475"/>
                  <a:gd name="connsiteX143" fmla="*/ 357294 w 3548024"/>
                  <a:gd name="connsiteY143" fmla="*/ 1533297 h 3861475"/>
                  <a:gd name="connsiteX144" fmla="*/ 601134 w 3548024"/>
                  <a:gd name="connsiteY144" fmla="*/ 1645057 h 3861475"/>
                  <a:gd name="connsiteX145" fmla="*/ 702734 w 3548024"/>
                  <a:gd name="connsiteY145" fmla="*/ 1665377 h 3861475"/>
                  <a:gd name="connsiteX146" fmla="*/ 753534 w 3548024"/>
                  <a:gd name="connsiteY146" fmla="*/ 1726337 h 3861475"/>
                  <a:gd name="connsiteX147" fmla="*/ 814494 w 3548024"/>
                  <a:gd name="connsiteY147" fmla="*/ 1777137 h 3861475"/>
                  <a:gd name="connsiteX148" fmla="*/ 905934 w 3548024"/>
                  <a:gd name="connsiteY148" fmla="*/ 1827937 h 3861475"/>
                  <a:gd name="connsiteX149" fmla="*/ 1231054 w 3548024"/>
                  <a:gd name="connsiteY149" fmla="*/ 1949857 h 3861475"/>
                  <a:gd name="connsiteX150" fmla="*/ 1535854 w 3548024"/>
                  <a:gd name="connsiteY150" fmla="*/ 2061617 h 3861475"/>
                  <a:gd name="connsiteX151" fmla="*/ 1647614 w 3548024"/>
                  <a:gd name="connsiteY151" fmla="*/ 2132737 h 3861475"/>
                  <a:gd name="connsiteX152" fmla="*/ 1464734 w 3548024"/>
                  <a:gd name="connsiteY152" fmla="*/ 2102257 h 3861475"/>
                  <a:gd name="connsiteX153" fmla="*/ 1281854 w 3548024"/>
                  <a:gd name="connsiteY153" fmla="*/ 2102257 h 3861475"/>
                  <a:gd name="connsiteX154" fmla="*/ 1048174 w 3548024"/>
                  <a:gd name="connsiteY154" fmla="*/ 2081937 h 3861475"/>
                  <a:gd name="connsiteX155" fmla="*/ 804334 w 3548024"/>
                  <a:gd name="connsiteY155" fmla="*/ 2010817 h 3861475"/>
                  <a:gd name="connsiteX156" fmla="*/ 540174 w 3548024"/>
                  <a:gd name="connsiteY156" fmla="*/ 1919377 h 3861475"/>
                  <a:gd name="connsiteX157" fmla="*/ 509694 w 3548024"/>
                  <a:gd name="connsiteY157" fmla="*/ 1909217 h 3861475"/>
                  <a:gd name="connsiteX158" fmla="*/ 377614 w 3548024"/>
                  <a:gd name="connsiteY158" fmla="*/ 1817777 h 3861475"/>
                  <a:gd name="connsiteX159" fmla="*/ 336974 w 3548024"/>
                  <a:gd name="connsiteY159" fmla="*/ 1827937 h 3861475"/>
                  <a:gd name="connsiteX160" fmla="*/ 469054 w 3548024"/>
                  <a:gd name="connsiteY160" fmla="*/ 1949857 h 3861475"/>
                  <a:gd name="connsiteX161" fmla="*/ 723054 w 3548024"/>
                  <a:gd name="connsiteY161" fmla="*/ 2031137 h 3861475"/>
                  <a:gd name="connsiteX162" fmla="*/ 601134 w 3548024"/>
                  <a:gd name="connsiteY162" fmla="*/ 2031137 h 3861475"/>
                  <a:gd name="connsiteX163" fmla="*/ 469054 w 3548024"/>
                  <a:gd name="connsiteY163" fmla="*/ 2020977 h 3861475"/>
                  <a:gd name="connsiteX164" fmla="*/ 469054 w 3548024"/>
                  <a:gd name="connsiteY164" fmla="*/ 2071777 h 3861475"/>
                  <a:gd name="connsiteX165" fmla="*/ 580814 w 3548024"/>
                  <a:gd name="connsiteY165" fmla="*/ 2071777 h 3861475"/>
                  <a:gd name="connsiteX166" fmla="*/ 784014 w 3548024"/>
                  <a:gd name="connsiteY166" fmla="*/ 2071777 h 3861475"/>
                  <a:gd name="connsiteX167" fmla="*/ 987214 w 3548024"/>
                  <a:gd name="connsiteY167" fmla="*/ 2112417 h 3861475"/>
                  <a:gd name="connsiteX168" fmla="*/ 1261534 w 3548024"/>
                  <a:gd name="connsiteY168" fmla="*/ 2132737 h 3861475"/>
                  <a:gd name="connsiteX169" fmla="*/ 1578766 w 3548024"/>
                  <a:gd name="connsiteY169" fmla="*/ 2175010 h 3861475"/>
                  <a:gd name="connsiteX170" fmla="*/ 1739054 w 3548024"/>
                  <a:gd name="connsiteY170" fmla="*/ 2305457 h 3861475"/>
                  <a:gd name="connsiteX171" fmla="*/ 1789854 w 3548024"/>
                  <a:gd name="connsiteY171" fmla="*/ 2437537 h 3861475"/>
                  <a:gd name="connsiteX172" fmla="*/ 1800014 w 3548024"/>
                  <a:gd name="connsiteY172" fmla="*/ 2681377 h 3861475"/>
                  <a:gd name="connsiteX173" fmla="*/ 1779694 w 3548024"/>
                  <a:gd name="connsiteY173" fmla="*/ 2935377 h 3861475"/>
                  <a:gd name="connsiteX174" fmla="*/ 1728894 w 3548024"/>
                  <a:gd name="connsiteY174" fmla="*/ 3230017 h 3861475"/>
                  <a:gd name="connsiteX175" fmla="*/ 1678094 w 3548024"/>
                  <a:gd name="connsiteY175" fmla="*/ 3524657 h 3861475"/>
                  <a:gd name="connsiteX176" fmla="*/ 1627294 w 3548024"/>
                  <a:gd name="connsiteY176" fmla="*/ 3768497 h 3861475"/>
                  <a:gd name="connsiteX177" fmla="*/ 1820334 w 3548024"/>
                  <a:gd name="connsiteY177" fmla="*/ 3849777 h 3861475"/>
                  <a:gd name="connsiteX178" fmla="*/ 2114974 w 3548024"/>
                  <a:gd name="connsiteY178" fmla="*/ 3859937 h 3861475"/>
                  <a:gd name="connsiteX179" fmla="*/ 2274667 w 3548024"/>
                  <a:gd name="connsiteY179" fmla="*/ 3839765 h 3861475"/>
                  <a:gd name="connsiteX180" fmla="*/ 2287356 w 3548024"/>
                  <a:gd name="connsiteY180" fmla="*/ 3742447 h 3861475"/>
                  <a:gd name="connsiteX181" fmla="*/ 2232894 w 3548024"/>
                  <a:gd name="connsiteY181" fmla="*/ 3374722 h 3861475"/>
                  <a:gd name="connsiteX0" fmla="*/ 2224448 w 3548024"/>
                  <a:gd name="connsiteY0" fmla="*/ 3383831 h 3871568"/>
                  <a:gd name="connsiteX1" fmla="*/ 2198719 w 3548024"/>
                  <a:gd name="connsiteY1" fmla="*/ 2548406 h 3871568"/>
                  <a:gd name="connsiteX2" fmla="*/ 2298846 w 3548024"/>
                  <a:gd name="connsiteY2" fmla="*/ 2247018 h 3871568"/>
                  <a:gd name="connsiteX3" fmla="*/ 2622974 w 3548024"/>
                  <a:gd name="connsiteY3" fmla="*/ 2020977 h 3871568"/>
                  <a:gd name="connsiteX4" fmla="*/ 3009054 w 3548024"/>
                  <a:gd name="connsiteY4" fmla="*/ 1797457 h 3871568"/>
                  <a:gd name="connsiteX5" fmla="*/ 3283374 w 3548024"/>
                  <a:gd name="connsiteY5" fmla="*/ 1685697 h 3871568"/>
                  <a:gd name="connsiteX6" fmla="*/ 3466254 w 3548024"/>
                  <a:gd name="connsiteY6" fmla="*/ 1573937 h 3871568"/>
                  <a:gd name="connsiteX7" fmla="*/ 3547534 w 3548024"/>
                  <a:gd name="connsiteY7" fmla="*/ 1462177 h 3871568"/>
                  <a:gd name="connsiteX8" fmla="*/ 3496734 w 3548024"/>
                  <a:gd name="connsiteY8" fmla="*/ 1452017 h 3871568"/>
                  <a:gd name="connsiteX9" fmla="*/ 3425614 w 3548024"/>
                  <a:gd name="connsiteY9" fmla="*/ 1553617 h 3871568"/>
                  <a:gd name="connsiteX10" fmla="*/ 3232574 w 3548024"/>
                  <a:gd name="connsiteY10" fmla="*/ 1655217 h 3871568"/>
                  <a:gd name="connsiteX11" fmla="*/ 2917614 w 3548024"/>
                  <a:gd name="connsiteY11" fmla="*/ 1787297 h 3871568"/>
                  <a:gd name="connsiteX12" fmla="*/ 2887134 w 3548024"/>
                  <a:gd name="connsiteY12" fmla="*/ 1777137 h 3871568"/>
                  <a:gd name="connsiteX13" fmla="*/ 2917614 w 3548024"/>
                  <a:gd name="connsiteY13" fmla="*/ 1665377 h 3871568"/>
                  <a:gd name="connsiteX14" fmla="*/ 2978574 w 3548024"/>
                  <a:gd name="connsiteY14" fmla="*/ 1502817 h 3871568"/>
                  <a:gd name="connsiteX15" fmla="*/ 2978574 w 3548024"/>
                  <a:gd name="connsiteY15" fmla="*/ 1452017 h 3871568"/>
                  <a:gd name="connsiteX16" fmla="*/ 2927774 w 3548024"/>
                  <a:gd name="connsiteY16" fmla="*/ 1462177 h 3871568"/>
                  <a:gd name="connsiteX17" fmla="*/ 2897294 w 3548024"/>
                  <a:gd name="connsiteY17" fmla="*/ 1543457 h 3871568"/>
                  <a:gd name="connsiteX18" fmla="*/ 2816014 w 3548024"/>
                  <a:gd name="connsiteY18" fmla="*/ 1766977 h 3871568"/>
                  <a:gd name="connsiteX19" fmla="*/ 2785534 w 3548024"/>
                  <a:gd name="connsiteY19" fmla="*/ 1848257 h 3871568"/>
                  <a:gd name="connsiteX20" fmla="*/ 2586878 w 3548024"/>
                  <a:gd name="connsiteY20" fmla="*/ 1958986 h 3871568"/>
                  <a:gd name="connsiteX21" fmla="*/ 2368974 w 3548024"/>
                  <a:gd name="connsiteY21" fmla="*/ 2081937 h 3871568"/>
                  <a:gd name="connsiteX22" fmla="*/ 2226734 w 3548024"/>
                  <a:gd name="connsiteY22" fmla="*/ 2193697 h 3871568"/>
                  <a:gd name="connsiteX23" fmla="*/ 2308014 w 3548024"/>
                  <a:gd name="connsiteY23" fmla="*/ 1848257 h 3871568"/>
                  <a:gd name="connsiteX24" fmla="*/ 2379134 w 3548024"/>
                  <a:gd name="connsiteY24" fmla="*/ 1462177 h 3871568"/>
                  <a:gd name="connsiteX25" fmla="*/ 2592494 w 3548024"/>
                  <a:gd name="connsiteY25" fmla="*/ 1238657 h 3871568"/>
                  <a:gd name="connsiteX26" fmla="*/ 2663614 w 3548024"/>
                  <a:gd name="connsiteY26" fmla="*/ 1076097 h 3871568"/>
                  <a:gd name="connsiteX27" fmla="*/ 2622974 w 3548024"/>
                  <a:gd name="connsiteY27" fmla="*/ 1076097 h 3871568"/>
                  <a:gd name="connsiteX28" fmla="*/ 2562014 w 3548024"/>
                  <a:gd name="connsiteY28" fmla="*/ 1208177 h 3871568"/>
                  <a:gd name="connsiteX29" fmla="*/ 2409614 w 3548024"/>
                  <a:gd name="connsiteY29" fmla="*/ 1330097 h 3871568"/>
                  <a:gd name="connsiteX30" fmla="*/ 2460414 w 3548024"/>
                  <a:gd name="connsiteY30" fmla="*/ 1157377 h 3871568"/>
                  <a:gd name="connsiteX31" fmla="*/ 2541694 w 3548024"/>
                  <a:gd name="connsiteY31" fmla="*/ 862737 h 3871568"/>
                  <a:gd name="connsiteX32" fmla="*/ 2643294 w 3548024"/>
                  <a:gd name="connsiteY32" fmla="*/ 771297 h 3871568"/>
                  <a:gd name="connsiteX33" fmla="*/ 2724574 w 3548024"/>
                  <a:gd name="connsiteY33" fmla="*/ 679857 h 3871568"/>
                  <a:gd name="connsiteX34" fmla="*/ 2734734 w 3548024"/>
                  <a:gd name="connsiteY34" fmla="*/ 629057 h 3871568"/>
                  <a:gd name="connsiteX35" fmla="*/ 2694094 w 3548024"/>
                  <a:gd name="connsiteY35" fmla="*/ 649377 h 3871568"/>
                  <a:gd name="connsiteX36" fmla="*/ 2622974 w 3548024"/>
                  <a:gd name="connsiteY36" fmla="*/ 730657 h 3871568"/>
                  <a:gd name="connsiteX37" fmla="*/ 2562014 w 3548024"/>
                  <a:gd name="connsiteY37" fmla="*/ 761137 h 3871568"/>
                  <a:gd name="connsiteX38" fmla="*/ 2673774 w 3548024"/>
                  <a:gd name="connsiteY38" fmla="*/ 456337 h 3871568"/>
                  <a:gd name="connsiteX39" fmla="*/ 2724574 w 3548024"/>
                  <a:gd name="connsiteY39" fmla="*/ 222657 h 3871568"/>
                  <a:gd name="connsiteX40" fmla="*/ 2683934 w 3548024"/>
                  <a:gd name="connsiteY40" fmla="*/ 212497 h 3871568"/>
                  <a:gd name="connsiteX41" fmla="*/ 2663614 w 3548024"/>
                  <a:gd name="connsiteY41" fmla="*/ 324257 h 3871568"/>
                  <a:gd name="connsiteX42" fmla="*/ 2612814 w 3548024"/>
                  <a:gd name="connsiteY42" fmla="*/ 496977 h 3871568"/>
                  <a:gd name="connsiteX43" fmla="*/ 2592494 w 3548024"/>
                  <a:gd name="connsiteY43" fmla="*/ 496977 h 3871568"/>
                  <a:gd name="connsiteX44" fmla="*/ 2551854 w 3548024"/>
                  <a:gd name="connsiteY44" fmla="*/ 354737 h 3871568"/>
                  <a:gd name="connsiteX45" fmla="*/ 2521374 w 3548024"/>
                  <a:gd name="connsiteY45" fmla="*/ 263297 h 3871568"/>
                  <a:gd name="connsiteX46" fmla="*/ 2490894 w 3548024"/>
                  <a:gd name="connsiteY46" fmla="*/ 293777 h 3871568"/>
                  <a:gd name="connsiteX47" fmla="*/ 2511214 w 3548024"/>
                  <a:gd name="connsiteY47" fmla="*/ 354737 h 3871568"/>
                  <a:gd name="connsiteX48" fmla="*/ 2541694 w 3548024"/>
                  <a:gd name="connsiteY48" fmla="*/ 466497 h 3871568"/>
                  <a:gd name="connsiteX49" fmla="*/ 2562014 w 3548024"/>
                  <a:gd name="connsiteY49" fmla="*/ 557937 h 3871568"/>
                  <a:gd name="connsiteX50" fmla="*/ 2572174 w 3548024"/>
                  <a:gd name="connsiteY50" fmla="*/ 588417 h 3871568"/>
                  <a:gd name="connsiteX51" fmla="*/ 2490894 w 3548024"/>
                  <a:gd name="connsiteY51" fmla="*/ 822097 h 3871568"/>
                  <a:gd name="connsiteX52" fmla="*/ 2419774 w 3548024"/>
                  <a:gd name="connsiteY52" fmla="*/ 1076097 h 3871568"/>
                  <a:gd name="connsiteX53" fmla="*/ 2358814 w 3548024"/>
                  <a:gd name="connsiteY53" fmla="*/ 1045617 h 3871568"/>
                  <a:gd name="connsiteX54" fmla="*/ 2257214 w 3548024"/>
                  <a:gd name="connsiteY54" fmla="*/ 872897 h 3871568"/>
                  <a:gd name="connsiteX55" fmla="*/ 2216574 w 3548024"/>
                  <a:gd name="connsiteY55" fmla="*/ 791617 h 3871568"/>
                  <a:gd name="connsiteX56" fmla="*/ 2196254 w 3548024"/>
                  <a:gd name="connsiteY56" fmla="*/ 822097 h 3871568"/>
                  <a:gd name="connsiteX57" fmla="*/ 2236894 w 3548024"/>
                  <a:gd name="connsiteY57" fmla="*/ 923697 h 3871568"/>
                  <a:gd name="connsiteX58" fmla="*/ 2297854 w 3548024"/>
                  <a:gd name="connsiteY58" fmla="*/ 1035457 h 3871568"/>
                  <a:gd name="connsiteX59" fmla="*/ 2348654 w 3548024"/>
                  <a:gd name="connsiteY59" fmla="*/ 1116737 h 3871568"/>
                  <a:gd name="connsiteX60" fmla="*/ 2379134 w 3548024"/>
                  <a:gd name="connsiteY60" fmla="*/ 1147217 h 3871568"/>
                  <a:gd name="connsiteX61" fmla="*/ 2358814 w 3548024"/>
                  <a:gd name="connsiteY61" fmla="*/ 1258977 h 3871568"/>
                  <a:gd name="connsiteX62" fmla="*/ 2257214 w 3548024"/>
                  <a:gd name="connsiteY62" fmla="*/ 1604417 h 3871568"/>
                  <a:gd name="connsiteX63" fmla="*/ 2206414 w 3548024"/>
                  <a:gd name="connsiteY63" fmla="*/ 1858417 h 3871568"/>
                  <a:gd name="connsiteX64" fmla="*/ 2155614 w 3548024"/>
                  <a:gd name="connsiteY64" fmla="*/ 2000657 h 3871568"/>
                  <a:gd name="connsiteX65" fmla="*/ 2084494 w 3548024"/>
                  <a:gd name="connsiteY65" fmla="*/ 2020977 h 3871568"/>
                  <a:gd name="connsiteX66" fmla="*/ 2043854 w 3548024"/>
                  <a:gd name="connsiteY66" fmla="*/ 1868577 h 3871568"/>
                  <a:gd name="connsiteX67" fmla="*/ 1952414 w 3548024"/>
                  <a:gd name="connsiteY67" fmla="*/ 1533297 h 3871568"/>
                  <a:gd name="connsiteX68" fmla="*/ 1840654 w 3548024"/>
                  <a:gd name="connsiteY68" fmla="*/ 1076097 h 3871568"/>
                  <a:gd name="connsiteX69" fmla="*/ 1800014 w 3548024"/>
                  <a:gd name="connsiteY69" fmla="*/ 618897 h 3871568"/>
                  <a:gd name="connsiteX70" fmla="*/ 1867129 w 3548024"/>
                  <a:gd name="connsiteY70" fmla="*/ 38001 h 3871568"/>
                  <a:gd name="connsiteX71" fmla="*/ 1795121 w 3548024"/>
                  <a:gd name="connsiteY71" fmla="*/ 110009 h 3871568"/>
                  <a:gd name="connsiteX72" fmla="*/ 1759374 w 3548024"/>
                  <a:gd name="connsiteY72" fmla="*/ 547777 h 3871568"/>
                  <a:gd name="connsiteX73" fmla="*/ 1759374 w 3548024"/>
                  <a:gd name="connsiteY73" fmla="*/ 740817 h 3871568"/>
                  <a:gd name="connsiteX74" fmla="*/ 1769534 w 3548024"/>
                  <a:gd name="connsiteY74" fmla="*/ 852577 h 3871568"/>
                  <a:gd name="connsiteX75" fmla="*/ 1728894 w 3548024"/>
                  <a:gd name="connsiteY75" fmla="*/ 791617 h 3871568"/>
                  <a:gd name="connsiteX76" fmla="*/ 1617134 w 3548024"/>
                  <a:gd name="connsiteY76" fmla="*/ 588417 h 3871568"/>
                  <a:gd name="connsiteX77" fmla="*/ 1566334 w 3548024"/>
                  <a:gd name="connsiteY77" fmla="*/ 324257 h 3871568"/>
                  <a:gd name="connsiteX78" fmla="*/ 1535854 w 3548024"/>
                  <a:gd name="connsiteY78" fmla="*/ 242977 h 3871568"/>
                  <a:gd name="connsiteX79" fmla="*/ 1515534 w 3548024"/>
                  <a:gd name="connsiteY79" fmla="*/ 303937 h 3871568"/>
                  <a:gd name="connsiteX80" fmla="*/ 1546014 w 3548024"/>
                  <a:gd name="connsiteY80" fmla="*/ 547777 h 3871568"/>
                  <a:gd name="connsiteX81" fmla="*/ 1566334 w 3548024"/>
                  <a:gd name="connsiteY81" fmla="*/ 608737 h 3871568"/>
                  <a:gd name="connsiteX82" fmla="*/ 1535854 w 3548024"/>
                  <a:gd name="connsiteY82" fmla="*/ 598577 h 3871568"/>
                  <a:gd name="connsiteX83" fmla="*/ 1434254 w 3548024"/>
                  <a:gd name="connsiteY83" fmla="*/ 517297 h 3871568"/>
                  <a:gd name="connsiteX84" fmla="*/ 1322494 w 3548024"/>
                  <a:gd name="connsiteY84" fmla="*/ 456337 h 3871568"/>
                  <a:gd name="connsiteX85" fmla="*/ 1312334 w 3548024"/>
                  <a:gd name="connsiteY85" fmla="*/ 486817 h 3871568"/>
                  <a:gd name="connsiteX86" fmla="*/ 1424094 w 3548024"/>
                  <a:gd name="connsiteY86" fmla="*/ 578257 h 3871568"/>
                  <a:gd name="connsiteX87" fmla="*/ 1566334 w 3548024"/>
                  <a:gd name="connsiteY87" fmla="*/ 659537 h 3871568"/>
                  <a:gd name="connsiteX88" fmla="*/ 1596814 w 3548024"/>
                  <a:gd name="connsiteY88" fmla="*/ 679857 h 3871568"/>
                  <a:gd name="connsiteX89" fmla="*/ 1678094 w 3548024"/>
                  <a:gd name="connsiteY89" fmla="*/ 811937 h 3871568"/>
                  <a:gd name="connsiteX90" fmla="*/ 1759374 w 3548024"/>
                  <a:gd name="connsiteY90" fmla="*/ 913537 h 3871568"/>
                  <a:gd name="connsiteX91" fmla="*/ 1779694 w 3548024"/>
                  <a:gd name="connsiteY91" fmla="*/ 1025297 h 3871568"/>
                  <a:gd name="connsiteX92" fmla="*/ 1810174 w 3548024"/>
                  <a:gd name="connsiteY92" fmla="*/ 1218337 h 3871568"/>
                  <a:gd name="connsiteX93" fmla="*/ 1871134 w 3548024"/>
                  <a:gd name="connsiteY93" fmla="*/ 1492657 h 3871568"/>
                  <a:gd name="connsiteX94" fmla="*/ 1850814 w 3548024"/>
                  <a:gd name="connsiteY94" fmla="*/ 1492657 h 3871568"/>
                  <a:gd name="connsiteX95" fmla="*/ 1586654 w 3548024"/>
                  <a:gd name="connsiteY95" fmla="*/ 1319937 h 3871568"/>
                  <a:gd name="connsiteX96" fmla="*/ 1403774 w 3548024"/>
                  <a:gd name="connsiteY96" fmla="*/ 1096417 h 3871568"/>
                  <a:gd name="connsiteX97" fmla="*/ 1322494 w 3548024"/>
                  <a:gd name="connsiteY97" fmla="*/ 964337 h 3871568"/>
                  <a:gd name="connsiteX98" fmla="*/ 1302174 w 3548024"/>
                  <a:gd name="connsiteY98" fmla="*/ 801777 h 3871568"/>
                  <a:gd name="connsiteX99" fmla="*/ 1281854 w 3548024"/>
                  <a:gd name="connsiteY99" fmla="*/ 771297 h 3871568"/>
                  <a:gd name="connsiteX100" fmla="*/ 1251374 w 3548024"/>
                  <a:gd name="connsiteY100" fmla="*/ 852577 h 3871568"/>
                  <a:gd name="connsiteX101" fmla="*/ 1261534 w 3548024"/>
                  <a:gd name="connsiteY101" fmla="*/ 954177 h 3871568"/>
                  <a:gd name="connsiteX102" fmla="*/ 1180254 w 3548024"/>
                  <a:gd name="connsiteY102" fmla="*/ 872897 h 3871568"/>
                  <a:gd name="connsiteX103" fmla="*/ 1007534 w 3548024"/>
                  <a:gd name="connsiteY103" fmla="*/ 690017 h 3871568"/>
                  <a:gd name="connsiteX104" fmla="*/ 936414 w 3548024"/>
                  <a:gd name="connsiteY104" fmla="*/ 557937 h 3871568"/>
                  <a:gd name="connsiteX105" fmla="*/ 885614 w 3548024"/>
                  <a:gd name="connsiteY105" fmla="*/ 476657 h 3871568"/>
                  <a:gd name="connsiteX106" fmla="*/ 855134 w 3548024"/>
                  <a:gd name="connsiteY106" fmla="*/ 476657 h 3871568"/>
                  <a:gd name="connsiteX107" fmla="*/ 875454 w 3548024"/>
                  <a:gd name="connsiteY107" fmla="*/ 547777 h 3871568"/>
                  <a:gd name="connsiteX108" fmla="*/ 977054 w 3548024"/>
                  <a:gd name="connsiteY108" fmla="*/ 730657 h 3871568"/>
                  <a:gd name="connsiteX109" fmla="*/ 1078654 w 3548024"/>
                  <a:gd name="connsiteY109" fmla="*/ 832257 h 3871568"/>
                  <a:gd name="connsiteX110" fmla="*/ 1007534 w 3548024"/>
                  <a:gd name="connsiteY110" fmla="*/ 832257 h 3871568"/>
                  <a:gd name="connsiteX111" fmla="*/ 844974 w 3548024"/>
                  <a:gd name="connsiteY111" fmla="*/ 761137 h 3871568"/>
                  <a:gd name="connsiteX112" fmla="*/ 824654 w 3548024"/>
                  <a:gd name="connsiteY112" fmla="*/ 781457 h 3871568"/>
                  <a:gd name="connsiteX113" fmla="*/ 916094 w 3548024"/>
                  <a:gd name="connsiteY113" fmla="*/ 832257 h 3871568"/>
                  <a:gd name="connsiteX114" fmla="*/ 1068494 w 3548024"/>
                  <a:gd name="connsiteY114" fmla="*/ 893217 h 3871568"/>
                  <a:gd name="connsiteX115" fmla="*/ 1119294 w 3548024"/>
                  <a:gd name="connsiteY115" fmla="*/ 903377 h 3871568"/>
                  <a:gd name="connsiteX116" fmla="*/ 1241214 w 3548024"/>
                  <a:gd name="connsiteY116" fmla="*/ 1004977 h 3871568"/>
                  <a:gd name="connsiteX117" fmla="*/ 1281854 w 3548024"/>
                  <a:gd name="connsiteY117" fmla="*/ 1035457 h 3871568"/>
                  <a:gd name="connsiteX118" fmla="*/ 1393614 w 3548024"/>
                  <a:gd name="connsiteY118" fmla="*/ 1167537 h 3871568"/>
                  <a:gd name="connsiteX119" fmla="*/ 1495214 w 3548024"/>
                  <a:gd name="connsiteY119" fmla="*/ 1299617 h 3871568"/>
                  <a:gd name="connsiteX120" fmla="*/ 1678094 w 3548024"/>
                  <a:gd name="connsiteY120" fmla="*/ 1472337 h 3871568"/>
                  <a:gd name="connsiteX121" fmla="*/ 1840654 w 3548024"/>
                  <a:gd name="connsiteY121" fmla="*/ 1604417 h 3871568"/>
                  <a:gd name="connsiteX122" fmla="*/ 1860974 w 3548024"/>
                  <a:gd name="connsiteY122" fmla="*/ 1655217 h 3871568"/>
                  <a:gd name="connsiteX123" fmla="*/ 1881294 w 3548024"/>
                  <a:gd name="connsiteY123" fmla="*/ 1807617 h 3871568"/>
                  <a:gd name="connsiteX124" fmla="*/ 1891454 w 3548024"/>
                  <a:gd name="connsiteY124" fmla="*/ 1899057 h 3871568"/>
                  <a:gd name="connsiteX125" fmla="*/ 1881294 w 3548024"/>
                  <a:gd name="connsiteY125" fmla="*/ 2061617 h 3871568"/>
                  <a:gd name="connsiteX126" fmla="*/ 1769534 w 3548024"/>
                  <a:gd name="connsiteY126" fmla="*/ 2010817 h 3871568"/>
                  <a:gd name="connsiteX127" fmla="*/ 1495214 w 3548024"/>
                  <a:gd name="connsiteY127" fmla="*/ 1960017 h 3871568"/>
                  <a:gd name="connsiteX128" fmla="*/ 1251374 w 3548024"/>
                  <a:gd name="connsiteY128" fmla="*/ 1888897 h 3871568"/>
                  <a:gd name="connsiteX129" fmla="*/ 895774 w 3548024"/>
                  <a:gd name="connsiteY129" fmla="*/ 1756817 h 3871568"/>
                  <a:gd name="connsiteX130" fmla="*/ 662094 w 3548024"/>
                  <a:gd name="connsiteY130" fmla="*/ 1523137 h 3871568"/>
                  <a:gd name="connsiteX131" fmla="*/ 509694 w 3548024"/>
                  <a:gd name="connsiteY131" fmla="*/ 1319937 h 3871568"/>
                  <a:gd name="connsiteX132" fmla="*/ 418254 w 3548024"/>
                  <a:gd name="connsiteY132" fmla="*/ 1218337 h 3871568"/>
                  <a:gd name="connsiteX133" fmla="*/ 357294 w 3548024"/>
                  <a:gd name="connsiteY133" fmla="*/ 1228497 h 3871568"/>
                  <a:gd name="connsiteX134" fmla="*/ 438574 w 3548024"/>
                  <a:gd name="connsiteY134" fmla="*/ 1319937 h 3871568"/>
                  <a:gd name="connsiteX135" fmla="*/ 560494 w 3548024"/>
                  <a:gd name="connsiteY135" fmla="*/ 1502817 h 3871568"/>
                  <a:gd name="connsiteX136" fmla="*/ 621454 w 3548024"/>
                  <a:gd name="connsiteY136" fmla="*/ 1584097 h 3871568"/>
                  <a:gd name="connsiteX137" fmla="*/ 550334 w 3548024"/>
                  <a:gd name="connsiteY137" fmla="*/ 1573937 h 3871568"/>
                  <a:gd name="connsiteX138" fmla="*/ 377614 w 3548024"/>
                  <a:gd name="connsiteY138" fmla="*/ 1482497 h 3871568"/>
                  <a:gd name="connsiteX139" fmla="*/ 204894 w 3548024"/>
                  <a:gd name="connsiteY139" fmla="*/ 1360577 h 3871568"/>
                  <a:gd name="connsiteX140" fmla="*/ 42334 w 3548024"/>
                  <a:gd name="connsiteY140" fmla="*/ 1228497 h 3871568"/>
                  <a:gd name="connsiteX141" fmla="*/ 1694 w 3548024"/>
                  <a:gd name="connsiteY141" fmla="*/ 1238657 h 3871568"/>
                  <a:gd name="connsiteX142" fmla="*/ 82974 w 3548024"/>
                  <a:gd name="connsiteY142" fmla="*/ 1309777 h 3871568"/>
                  <a:gd name="connsiteX143" fmla="*/ 357294 w 3548024"/>
                  <a:gd name="connsiteY143" fmla="*/ 1533297 h 3871568"/>
                  <a:gd name="connsiteX144" fmla="*/ 601134 w 3548024"/>
                  <a:gd name="connsiteY144" fmla="*/ 1645057 h 3871568"/>
                  <a:gd name="connsiteX145" fmla="*/ 702734 w 3548024"/>
                  <a:gd name="connsiteY145" fmla="*/ 1665377 h 3871568"/>
                  <a:gd name="connsiteX146" fmla="*/ 753534 w 3548024"/>
                  <a:gd name="connsiteY146" fmla="*/ 1726337 h 3871568"/>
                  <a:gd name="connsiteX147" fmla="*/ 814494 w 3548024"/>
                  <a:gd name="connsiteY147" fmla="*/ 1777137 h 3871568"/>
                  <a:gd name="connsiteX148" fmla="*/ 905934 w 3548024"/>
                  <a:gd name="connsiteY148" fmla="*/ 1827937 h 3871568"/>
                  <a:gd name="connsiteX149" fmla="*/ 1231054 w 3548024"/>
                  <a:gd name="connsiteY149" fmla="*/ 1949857 h 3871568"/>
                  <a:gd name="connsiteX150" fmla="*/ 1535854 w 3548024"/>
                  <a:gd name="connsiteY150" fmla="*/ 2061617 h 3871568"/>
                  <a:gd name="connsiteX151" fmla="*/ 1647614 w 3548024"/>
                  <a:gd name="connsiteY151" fmla="*/ 2132737 h 3871568"/>
                  <a:gd name="connsiteX152" fmla="*/ 1464734 w 3548024"/>
                  <a:gd name="connsiteY152" fmla="*/ 2102257 h 3871568"/>
                  <a:gd name="connsiteX153" fmla="*/ 1281854 w 3548024"/>
                  <a:gd name="connsiteY153" fmla="*/ 2102257 h 3871568"/>
                  <a:gd name="connsiteX154" fmla="*/ 1048174 w 3548024"/>
                  <a:gd name="connsiteY154" fmla="*/ 2081937 h 3871568"/>
                  <a:gd name="connsiteX155" fmla="*/ 804334 w 3548024"/>
                  <a:gd name="connsiteY155" fmla="*/ 2010817 h 3871568"/>
                  <a:gd name="connsiteX156" fmla="*/ 540174 w 3548024"/>
                  <a:gd name="connsiteY156" fmla="*/ 1919377 h 3871568"/>
                  <a:gd name="connsiteX157" fmla="*/ 509694 w 3548024"/>
                  <a:gd name="connsiteY157" fmla="*/ 1909217 h 3871568"/>
                  <a:gd name="connsiteX158" fmla="*/ 377614 w 3548024"/>
                  <a:gd name="connsiteY158" fmla="*/ 1817777 h 3871568"/>
                  <a:gd name="connsiteX159" fmla="*/ 336974 w 3548024"/>
                  <a:gd name="connsiteY159" fmla="*/ 1827937 h 3871568"/>
                  <a:gd name="connsiteX160" fmla="*/ 469054 w 3548024"/>
                  <a:gd name="connsiteY160" fmla="*/ 1949857 h 3871568"/>
                  <a:gd name="connsiteX161" fmla="*/ 723054 w 3548024"/>
                  <a:gd name="connsiteY161" fmla="*/ 2031137 h 3871568"/>
                  <a:gd name="connsiteX162" fmla="*/ 601134 w 3548024"/>
                  <a:gd name="connsiteY162" fmla="*/ 2031137 h 3871568"/>
                  <a:gd name="connsiteX163" fmla="*/ 469054 w 3548024"/>
                  <a:gd name="connsiteY163" fmla="*/ 2020977 h 3871568"/>
                  <a:gd name="connsiteX164" fmla="*/ 469054 w 3548024"/>
                  <a:gd name="connsiteY164" fmla="*/ 2071777 h 3871568"/>
                  <a:gd name="connsiteX165" fmla="*/ 580814 w 3548024"/>
                  <a:gd name="connsiteY165" fmla="*/ 2071777 h 3871568"/>
                  <a:gd name="connsiteX166" fmla="*/ 784014 w 3548024"/>
                  <a:gd name="connsiteY166" fmla="*/ 2071777 h 3871568"/>
                  <a:gd name="connsiteX167" fmla="*/ 987214 w 3548024"/>
                  <a:gd name="connsiteY167" fmla="*/ 2112417 h 3871568"/>
                  <a:gd name="connsiteX168" fmla="*/ 1261534 w 3548024"/>
                  <a:gd name="connsiteY168" fmla="*/ 2132737 h 3871568"/>
                  <a:gd name="connsiteX169" fmla="*/ 1578766 w 3548024"/>
                  <a:gd name="connsiteY169" fmla="*/ 2175010 h 3871568"/>
                  <a:gd name="connsiteX170" fmla="*/ 1739054 w 3548024"/>
                  <a:gd name="connsiteY170" fmla="*/ 2305457 h 3871568"/>
                  <a:gd name="connsiteX171" fmla="*/ 1789854 w 3548024"/>
                  <a:gd name="connsiteY171" fmla="*/ 2437537 h 3871568"/>
                  <a:gd name="connsiteX172" fmla="*/ 1800014 w 3548024"/>
                  <a:gd name="connsiteY172" fmla="*/ 2681377 h 3871568"/>
                  <a:gd name="connsiteX173" fmla="*/ 1779694 w 3548024"/>
                  <a:gd name="connsiteY173" fmla="*/ 2935377 h 3871568"/>
                  <a:gd name="connsiteX174" fmla="*/ 1728894 w 3548024"/>
                  <a:gd name="connsiteY174" fmla="*/ 3230017 h 3871568"/>
                  <a:gd name="connsiteX175" fmla="*/ 1678094 w 3548024"/>
                  <a:gd name="connsiteY175" fmla="*/ 3524657 h 3871568"/>
                  <a:gd name="connsiteX176" fmla="*/ 1627294 w 3548024"/>
                  <a:gd name="connsiteY176" fmla="*/ 3847312 h 3871568"/>
                  <a:gd name="connsiteX177" fmla="*/ 1820334 w 3548024"/>
                  <a:gd name="connsiteY177" fmla="*/ 3849777 h 3871568"/>
                  <a:gd name="connsiteX178" fmla="*/ 2114974 w 3548024"/>
                  <a:gd name="connsiteY178" fmla="*/ 3859937 h 3871568"/>
                  <a:gd name="connsiteX179" fmla="*/ 2274667 w 3548024"/>
                  <a:gd name="connsiteY179" fmla="*/ 3839765 h 3871568"/>
                  <a:gd name="connsiteX180" fmla="*/ 2287356 w 3548024"/>
                  <a:gd name="connsiteY180" fmla="*/ 3742447 h 3871568"/>
                  <a:gd name="connsiteX181" fmla="*/ 2232894 w 3548024"/>
                  <a:gd name="connsiteY181" fmla="*/ 3374722 h 3871568"/>
                  <a:gd name="connsiteX0" fmla="*/ 2224448 w 3548024"/>
                  <a:gd name="connsiteY0" fmla="*/ 3383831 h 3871568"/>
                  <a:gd name="connsiteX1" fmla="*/ 2198719 w 3548024"/>
                  <a:gd name="connsiteY1" fmla="*/ 2548406 h 3871568"/>
                  <a:gd name="connsiteX2" fmla="*/ 2298846 w 3548024"/>
                  <a:gd name="connsiteY2" fmla="*/ 2247018 h 3871568"/>
                  <a:gd name="connsiteX3" fmla="*/ 2622974 w 3548024"/>
                  <a:gd name="connsiteY3" fmla="*/ 2020977 h 3871568"/>
                  <a:gd name="connsiteX4" fmla="*/ 3009054 w 3548024"/>
                  <a:gd name="connsiteY4" fmla="*/ 1797457 h 3871568"/>
                  <a:gd name="connsiteX5" fmla="*/ 3283374 w 3548024"/>
                  <a:gd name="connsiteY5" fmla="*/ 1685697 h 3871568"/>
                  <a:gd name="connsiteX6" fmla="*/ 3466254 w 3548024"/>
                  <a:gd name="connsiteY6" fmla="*/ 1573937 h 3871568"/>
                  <a:gd name="connsiteX7" fmla="*/ 3547534 w 3548024"/>
                  <a:gd name="connsiteY7" fmla="*/ 1462177 h 3871568"/>
                  <a:gd name="connsiteX8" fmla="*/ 3496734 w 3548024"/>
                  <a:gd name="connsiteY8" fmla="*/ 1452017 h 3871568"/>
                  <a:gd name="connsiteX9" fmla="*/ 3425614 w 3548024"/>
                  <a:gd name="connsiteY9" fmla="*/ 1553617 h 3871568"/>
                  <a:gd name="connsiteX10" fmla="*/ 3232574 w 3548024"/>
                  <a:gd name="connsiteY10" fmla="*/ 1655217 h 3871568"/>
                  <a:gd name="connsiteX11" fmla="*/ 2917614 w 3548024"/>
                  <a:gd name="connsiteY11" fmla="*/ 1787297 h 3871568"/>
                  <a:gd name="connsiteX12" fmla="*/ 2887134 w 3548024"/>
                  <a:gd name="connsiteY12" fmla="*/ 1777137 h 3871568"/>
                  <a:gd name="connsiteX13" fmla="*/ 2917614 w 3548024"/>
                  <a:gd name="connsiteY13" fmla="*/ 1665377 h 3871568"/>
                  <a:gd name="connsiteX14" fmla="*/ 2978574 w 3548024"/>
                  <a:gd name="connsiteY14" fmla="*/ 1502817 h 3871568"/>
                  <a:gd name="connsiteX15" fmla="*/ 2978574 w 3548024"/>
                  <a:gd name="connsiteY15" fmla="*/ 1452017 h 3871568"/>
                  <a:gd name="connsiteX16" fmla="*/ 2927774 w 3548024"/>
                  <a:gd name="connsiteY16" fmla="*/ 1462177 h 3871568"/>
                  <a:gd name="connsiteX17" fmla="*/ 2897294 w 3548024"/>
                  <a:gd name="connsiteY17" fmla="*/ 1543457 h 3871568"/>
                  <a:gd name="connsiteX18" fmla="*/ 2816014 w 3548024"/>
                  <a:gd name="connsiteY18" fmla="*/ 1766977 h 3871568"/>
                  <a:gd name="connsiteX19" fmla="*/ 2785534 w 3548024"/>
                  <a:gd name="connsiteY19" fmla="*/ 1848257 h 3871568"/>
                  <a:gd name="connsiteX20" fmla="*/ 2586878 w 3548024"/>
                  <a:gd name="connsiteY20" fmla="*/ 1958986 h 3871568"/>
                  <a:gd name="connsiteX21" fmla="*/ 2368974 w 3548024"/>
                  <a:gd name="connsiteY21" fmla="*/ 2081937 h 3871568"/>
                  <a:gd name="connsiteX22" fmla="*/ 2226734 w 3548024"/>
                  <a:gd name="connsiteY22" fmla="*/ 2193697 h 3871568"/>
                  <a:gd name="connsiteX23" fmla="*/ 2308014 w 3548024"/>
                  <a:gd name="connsiteY23" fmla="*/ 1848257 h 3871568"/>
                  <a:gd name="connsiteX24" fmla="*/ 2379134 w 3548024"/>
                  <a:gd name="connsiteY24" fmla="*/ 1462177 h 3871568"/>
                  <a:gd name="connsiteX25" fmla="*/ 2592494 w 3548024"/>
                  <a:gd name="connsiteY25" fmla="*/ 1238657 h 3871568"/>
                  <a:gd name="connsiteX26" fmla="*/ 2663614 w 3548024"/>
                  <a:gd name="connsiteY26" fmla="*/ 1076097 h 3871568"/>
                  <a:gd name="connsiteX27" fmla="*/ 2622974 w 3548024"/>
                  <a:gd name="connsiteY27" fmla="*/ 1076097 h 3871568"/>
                  <a:gd name="connsiteX28" fmla="*/ 2562014 w 3548024"/>
                  <a:gd name="connsiteY28" fmla="*/ 1208177 h 3871568"/>
                  <a:gd name="connsiteX29" fmla="*/ 2409614 w 3548024"/>
                  <a:gd name="connsiteY29" fmla="*/ 1330097 h 3871568"/>
                  <a:gd name="connsiteX30" fmla="*/ 2460414 w 3548024"/>
                  <a:gd name="connsiteY30" fmla="*/ 1157377 h 3871568"/>
                  <a:gd name="connsiteX31" fmla="*/ 2541694 w 3548024"/>
                  <a:gd name="connsiteY31" fmla="*/ 862737 h 3871568"/>
                  <a:gd name="connsiteX32" fmla="*/ 2643294 w 3548024"/>
                  <a:gd name="connsiteY32" fmla="*/ 771297 h 3871568"/>
                  <a:gd name="connsiteX33" fmla="*/ 2724574 w 3548024"/>
                  <a:gd name="connsiteY33" fmla="*/ 679857 h 3871568"/>
                  <a:gd name="connsiteX34" fmla="*/ 2734734 w 3548024"/>
                  <a:gd name="connsiteY34" fmla="*/ 629057 h 3871568"/>
                  <a:gd name="connsiteX35" fmla="*/ 2694094 w 3548024"/>
                  <a:gd name="connsiteY35" fmla="*/ 649377 h 3871568"/>
                  <a:gd name="connsiteX36" fmla="*/ 2622974 w 3548024"/>
                  <a:gd name="connsiteY36" fmla="*/ 730657 h 3871568"/>
                  <a:gd name="connsiteX37" fmla="*/ 2562014 w 3548024"/>
                  <a:gd name="connsiteY37" fmla="*/ 761137 h 3871568"/>
                  <a:gd name="connsiteX38" fmla="*/ 2673774 w 3548024"/>
                  <a:gd name="connsiteY38" fmla="*/ 456337 h 3871568"/>
                  <a:gd name="connsiteX39" fmla="*/ 2724574 w 3548024"/>
                  <a:gd name="connsiteY39" fmla="*/ 222657 h 3871568"/>
                  <a:gd name="connsiteX40" fmla="*/ 2683934 w 3548024"/>
                  <a:gd name="connsiteY40" fmla="*/ 212497 h 3871568"/>
                  <a:gd name="connsiteX41" fmla="*/ 2663614 w 3548024"/>
                  <a:gd name="connsiteY41" fmla="*/ 324257 h 3871568"/>
                  <a:gd name="connsiteX42" fmla="*/ 2612814 w 3548024"/>
                  <a:gd name="connsiteY42" fmla="*/ 496977 h 3871568"/>
                  <a:gd name="connsiteX43" fmla="*/ 2592494 w 3548024"/>
                  <a:gd name="connsiteY43" fmla="*/ 496977 h 3871568"/>
                  <a:gd name="connsiteX44" fmla="*/ 2551854 w 3548024"/>
                  <a:gd name="connsiteY44" fmla="*/ 354737 h 3871568"/>
                  <a:gd name="connsiteX45" fmla="*/ 2521374 w 3548024"/>
                  <a:gd name="connsiteY45" fmla="*/ 263297 h 3871568"/>
                  <a:gd name="connsiteX46" fmla="*/ 2490894 w 3548024"/>
                  <a:gd name="connsiteY46" fmla="*/ 293777 h 3871568"/>
                  <a:gd name="connsiteX47" fmla="*/ 2511214 w 3548024"/>
                  <a:gd name="connsiteY47" fmla="*/ 354737 h 3871568"/>
                  <a:gd name="connsiteX48" fmla="*/ 2541694 w 3548024"/>
                  <a:gd name="connsiteY48" fmla="*/ 466497 h 3871568"/>
                  <a:gd name="connsiteX49" fmla="*/ 2562014 w 3548024"/>
                  <a:gd name="connsiteY49" fmla="*/ 557937 h 3871568"/>
                  <a:gd name="connsiteX50" fmla="*/ 2572174 w 3548024"/>
                  <a:gd name="connsiteY50" fmla="*/ 588417 h 3871568"/>
                  <a:gd name="connsiteX51" fmla="*/ 2490894 w 3548024"/>
                  <a:gd name="connsiteY51" fmla="*/ 822097 h 3871568"/>
                  <a:gd name="connsiteX52" fmla="*/ 2419774 w 3548024"/>
                  <a:gd name="connsiteY52" fmla="*/ 1076097 h 3871568"/>
                  <a:gd name="connsiteX53" fmla="*/ 2358814 w 3548024"/>
                  <a:gd name="connsiteY53" fmla="*/ 1045617 h 3871568"/>
                  <a:gd name="connsiteX54" fmla="*/ 2257214 w 3548024"/>
                  <a:gd name="connsiteY54" fmla="*/ 872897 h 3871568"/>
                  <a:gd name="connsiteX55" fmla="*/ 2216574 w 3548024"/>
                  <a:gd name="connsiteY55" fmla="*/ 791617 h 3871568"/>
                  <a:gd name="connsiteX56" fmla="*/ 2196254 w 3548024"/>
                  <a:gd name="connsiteY56" fmla="*/ 822097 h 3871568"/>
                  <a:gd name="connsiteX57" fmla="*/ 2236894 w 3548024"/>
                  <a:gd name="connsiteY57" fmla="*/ 923697 h 3871568"/>
                  <a:gd name="connsiteX58" fmla="*/ 2297854 w 3548024"/>
                  <a:gd name="connsiteY58" fmla="*/ 1035457 h 3871568"/>
                  <a:gd name="connsiteX59" fmla="*/ 2348654 w 3548024"/>
                  <a:gd name="connsiteY59" fmla="*/ 1116737 h 3871568"/>
                  <a:gd name="connsiteX60" fmla="*/ 2379134 w 3548024"/>
                  <a:gd name="connsiteY60" fmla="*/ 1147217 h 3871568"/>
                  <a:gd name="connsiteX61" fmla="*/ 2358814 w 3548024"/>
                  <a:gd name="connsiteY61" fmla="*/ 1258977 h 3871568"/>
                  <a:gd name="connsiteX62" fmla="*/ 2257214 w 3548024"/>
                  <a:gd name="connsiteY62" fmla="*/ 1604417 h 3871568"/>
                  <a:gd name="connsiteX63" fmla="*/ 2206414 w 3548024"/>
                  <a:gd name="connsiteY63" fmla="*/ 1858417 h 3871568"/>
                  <a:gd name="connsiteX64" fmla="*/ 2155614 w 3548024"/>
                  <a:gd name="connsiteY64" fmla="*/ 2000657 h 3871568"/>
                  <a:gd name="connsiteX65" fmla="*/ 2084494 w 3548024"/>
                  <a:gd name="connsiteY65" fmla="*/ 2020977 h 3871568"/>
                  <a:gd name="connsiteX66" fmla="*/ 2043854 w 3548024"/>
                  <a:gd name="connsiteY66" fmla="*/ 1868577 h 3871568"/>
                  <a:gd name="connsiteX67" fmla="*/ 1952414 w 3548024"/>
                  <a:gd name="connsiteY67" fmla="*/ 1533297 h 3871568"/>
                  <a:gd name="connsiteX68" fmla="*/ 1840654 w 3548024"/>
                  <a:gd name="connsiteY68" fmla="*/ 1076097 h 3871568"/>
                  <a:gd name="connsiteX69" fmla="*/ 1800014 w 3548024"/>
                  <a:gd name="connsiteY69" fmla="*/ 618897 h 3871568"/>
                  <a:gd name="connsiteX70" fmla="*/ 1867129 w 3548024"/>
                  <a:gd name="connsiteY70" fmla="*/ 38001 h 3871568"/>
                  <a:gd name="connsiteX71" fmla="*/ 1795121 w 3548024"/>
                  <a:gd name="connsiteY71" fmla="*/ 110009 h 3871568"/>
                  <a:gd name="connsiteX72" fmla="*/ 1759374 w 3548024"/>
                  <a:gd name="connsiteY72" fmla="*/ 547777 h 3871568"/>
                  <a:gd name="connsiteX73" fmla="*/ 1759374 w 3548024"/>
                  <a:gd name="connsiteY73" fmla="*/ 740817 h 3871568"/>
                  <a:gd name="connsiteX74" fmla="*/ 1769534 w 3548024"/>
                  <a:gd name="connsiteY74" fmla="*/ 852577 h 3871568"/>
                  <a:gd name="connsiteX75" fmla="*/ 1728894 w 3548024"/>
                  <a:gd name="connsiteY75" fmla="*/ 791617 h 3871568"/>
                  <a:gd name="connsiteX76" fmla="*/ 1617134 w 3548024"/>
                  <a:gd name="connsiteY76" fmla="*/ 588417 h 3871568"/>
                  <a:gd name="connsiteX77" fmla="*/ 1566334 w 3548024"/>
                  <a:gd name="connsiteY77" fmla="*/ 324257 h 3871568"/>
                  <a:gd name="connsiteX78" fmla="*/ 1535854 w 3548024"/>
                  <a:gd name="connsiteY78" fmla="*/ 242977 h 3871568"/>
                  <a:gd name="connsiteX79" fmla="*/ 1515534 w 3548024"/>
                  <a:gd name="connsiteY79" fmla="*/ 303937 h 3871568"/>
                  <a:gd name="connsiteX80" fmla="*/ 1546014 w 3548024"/>
                  <a:gd name="connsiteY80" fmla="*/ 547777 h 3871568"/>
                  <a:gd name="connsiteX81" fmla="*/ 1566334 w 3548024"/>
                  <a:gd name="connsiteY81" fmla="*/ 608737 h 3871568"/>
                  <a:gd name="connsiteX82" fmla="*/ 1535854 w 3548024"/>
                  <a:gd name="connsiteY82" fmla="*/ 598577 h 3871568"/>
                  <a:gd name="connsiteX83" fmla="*/ 1434254 w 3548024"/>
                  <a:gd name="connsiteY83" fmla="*/ 517297 h 3871568"/>
                  <a:gd name="connsiteX84" fmla="*/ 1322494 w 3548024"/>
                  <a:gd name="connsiteY84" fmla="*/ 456337 h 3871568"/>
                  <a:gd name="connsiteX85" fmla="*/ 1312334 w 3548024"/>
                  <a:gd name="connsiteY85" fmla="*/ 486817 h 3871568"/>
                  <a:gd name="connsiteX86" fmla="*/ 1424094 w 3548024"/>
                  <a:gd name="connsiteY86" fmla="*/ 578257 h 3871568"/>
                  <a:gd name="connsiteX87" fmla="*/ 1566334 w 3548024"/>
                  <a:gd name="connsiteY87" fmla="*/ 659537 h 3871568"/>
                  <a:gd name="connsiteX88" fmla="*/ 1596814 w 3548024"/>
                  <a:gd name="connsiteY88" fmla="*/ 679857 h 3871568"/>
                  <a:gd name="connsiteX89" fmla="*/ 1678094 w 3548024"/>
                  <a:gd name="connsiteY89" fmla="*/ 811937 h 3871568"/>
                  <a:gd name="connsiteX90" fmla="*/ 1759374 w 3548024"/>
                  <a:gd name="connsiteY90" fmla="*/ 913537 h 3871568"/>
                  <a:gd name="connsiteX91" fmla="*/ 1779694 w 3548024"/>
                  <a:gd name="connsiteY91" fmla="*/ 1025297 h 3871568"/>
                  <a:gd name="connsiteX92" fmla="*/ 1810174 w 3548024"/>
                  <a:gd name="connsiteY92" fmla="*/ 1218337 h 3871568"/>
                  <a:gd name="connsiteX93" fmla="*/ 1871134 w 3548024"/>
                  <a:gd name="connsiteY93" fmla="*/ 1492657 h 3871568"/>
                  <a:gd name="connsiteX94" fmla="*/ 1850814 w 3548024"/>
                  <a:gd name="connsiteY94" fmla="*/ 1492657 h 3871568"/>
                  <a:gd name="connsiteX95" fmla="*/ 1586654 w 3548024"/>
                  <a:gd name="connsiteY95" fmla="*/ 1319937 h 3871568"/>
                  <a:gd name="connsiteX96" fmla="*/ 1403774 w 3548024"/>
                  <a:gd name="connsiteY96" fmla="*/ 1096417 h 3871568"/>
                  <a:gd name="connsiteX97" fmla="*/ 1322494 w 3548024"/>
                  <a:gd name="connsiteY97" fmla="*/ 964337 h 3871568"/>
                  <a:gd name="connsiteX98" fmla="*/ 1302174 w 3548024"/>
                  <a:gd name="connsiteY98" fmla="*/ 801777 h 3871568"/>
                  <a:gd name="connsiteX99" fmla="*/ 1281854 w 3548024"/>
                  <a:gd name="connsiteY99" fmla="*/ 771297 h 3871568"/>
                  <a:gd name="connsiteX100" fmla="*/ 1251374 w 3548024"/>
                  <a:gd name="connsiteY100" fmla="*/ 852577 h 3871568"/>
                  <a:gd name="connsiteX101" fmla="*/ 1261534 w 3548024"/>
                  <a:gd name="connsiteY101" fmla="*/ 954177 h 3871568"/>
                  <a:gd name="connsiteX102" fmla="*/ 1180254 w 3548024"/>
                  <a:gd name="connsiteY102" fmla="*/ 872897 h 3871568"/>
                  <a:gd name="connsiteX103" fmla="*/ 1007534 w 3548024"/>
                  <a:gd name="connsiteY103" fmla="*/ 690017 h 3871568"/>
                  <a:gd name="connsiteX104" fmla="*/ 936414 w 3548024"/>
                  <a:gd name="connsiteY104" fmla="*/ 557937 h 3871568"/>
                  <a:gd name="connsiteX105" fmla="*/ 885614 w 3548024"/>
                  <a:gd name="connsiteY105" fmla="*/ 476657 h 3871568"/>
                  <a:gd name="connsiteX106" fmla="*/ 855134 w 3548024"/>
                  <a:gd name="connsiteY106" fmla="*/ 476657 h 3871568"/>
                  <a:gd name="connsiteX107" fmla="*/ 875454 w 3548024"/>
                  <a:gd name="connsiteY107" fmla="*/ 547777 h 3871568"/>
                  <a:gd name="connsiteX108" fmla="*/ 977054 w 3548024"/>
                  <a:gd name="connsiteY108" fmla="*/ 730657 h 3871568"/>
                  <a:gd name="connsiteX109" fmla="*/ 1078654 w 3548024"/>
                  <a:gd name="connsiteY109" fmla="*/ 832257 h 3871568"/>
                  <a:gd name="connsiteX110" fmla="*/ 1007534 w 3548024"/>
                  <a:gd name="connsiteY110" fmla="*/ 832257 h 3871568"/>
                  <a:gd name="connsiteX111" fmla="*/ 844974 w 3548024"/>
                  <a:gd name="connsiteY111" fmla="*/ 761137 h 3871568"/>
                  <a:gd name="connsiteX112" fmla="*/ 824654 w 3548024"/>
                  <a:gd name="connsiteY112" fmla="*/ 781457 h 3871568"/>
                  <a:gd name="connsiteX113" fmla="*/ 916094 w 3548024"/>
                  <a:gd name="connsiteY113" fmla="*/ 832257 h 3871568"/>
                  <a:gd name="connsiteX114" fmla="*/ 1068494 w 3548024"/>
                  <a:gd name="connsiteY114" fmla="*/ 893217 h 3871568"/>
                  <a:gd name="connsiteX115" fmla="*/ 1119294 w 3548024"/>
                  <a:gd name="connsiteY115" fmla="*/ 903377 h 3871568"/>
                  <a:gd name="connsiteX116" fmla="*/ 1241214 w 3548024"/>
                  <a:gd name="connsiteY116" fmla="*/ 1004977 h 3871568"/>
                  <a:gd name="connsiteX117" fmla="*/ 1281854 w 3548024"/>
                  <a:gd name="connsiteY117" fmla="*/ 1035457 h 3871568"/>
                  <a:gd name="connsiteX118" fmla="*/ 1393614 w 3548024"/>
                  <a:gd name="connsiteY118" fmla="*/ 1167537 h 3871568"/>
                  <a:gd name="connsiteX119" fmla="*/ 1495214 w 3548024"/>
                  <a:gd name="connsiteY119" fmla="*/ 1299617 h 3871568"/>
                  <a:gd name="connsiteX120" fmla="*/ 1678094 w 3548024"/>
                  <a:gd name="connsiteY120" fmla="*/ 1472337 h 3871568"/>
                  <a:gd name="connsiteX121" fmla="*/ 1840654 w 3548024"/>
                  <a:gd name="connsiteY121" fmla="*/ 1604417 h 3871568"/>
                  <a:gd name="connsiteX122" fmla="*/ 1860974 w 3548024"/>
                  <a:gd name="connsiteY122" fmla="*/ 1655217 h 3871568"/>
                  <a:gd name="connsiteX123" fmla="*/ 1881294 w 3548024"/>
                  <a:gd name="connsiteY123" fmla="*/ 1807617 h 3871568"/>
                  <a:gd name="connsiteX124" fmla="*/ 1891454 w 3548024"/>
                  <a:gd name="connsiteY124" fmla="*/ 1899057 h 3871568"/>
                  <a:gd name="connsiteX125" fmla="*/ 1881294 w 3548024"/>
                  <a:gd name="connsiteY125" fmla="*/ 2061617 h 3871568"/>
                  <a:gd name="connsiteX126" fmla="*/ 1769534 w 3548024"/>
                  <a:gd name="connsiteY126" fmla="*/ 2010817 h 3871568"/>
                  <a:gd name="connsiteX127" fmla="*/ 1495214 w 3548024"/>
                  <a:gd name="connsiteY127" fmla="*/ 1960017 h 3871568"/>
                  <a:gd name="connsiteX128" fmla="*/ 1251374 w 3548024"/>
                  <a:gd name="connsiteY128" fmla="*/ 1888897 h 3871568"/>
                  <a:gd name="connsiteX129" fmla="*/ 895774 w 3548024"/>
                  <a:gd name="connsiteY129" fmla="*/ 1756817 h 3871568"/>
                  <a:gd name="connsiteX130" fmla="*/ 662094 w 3548024"/>
                  <a:gd name="connsiteY130" fmla="*/ 1523137 h 3871568"/>
                  <a:gd name="connsiteX131" fmla="*/ 509694 w 3548024"/>
                  <a:gd name="connsiteY131" fmla="*/ 1319937 h 3871568"/>
                  <a:gd name="connsiteX132" fmla="*/ 418254 w 3548024"/>
                  <a:gd name="connsiteY132" fmla="*/ 1218337 h 3871568"/>
                  <a:gd name="connsiteX133" fmla="*/ 357294 w 3548024"/>
                  <a:gd name="connsiteY133" fmla="*/ 1228497 h 3871568"/>
                  <a:gd name="connsiteX134" fmla="*/ 438574 w 3548024"/>
                  <a:gd name="connsiteY134" fmla="*/ 1319937 h 3871568"/>
                  <a:gd name="connsiteX135" fmla="*/ 560494 w 3548024"/>
                  <a:gd name="connsiteY135" fmla="*/ 1502817 h 3871568"/>
                  <a:gd name="connsiteX136" fmla="*/ 621454 w 3548024"/>
                  <a:gd name="connsiteY136" fmla="*/ 1584097 h 3871568"/>
                  <a:gd name="connsiteX137" fmla="*/ 550334 w 3548024"/>
                  <a:gd name="connsiteY137" fmla="*/ 1573937 h 3871568"/>
                  <a:gd name="connsiteX138" fmla="*/ 377614 w 3548024"/>
                  <a:gd name="connsiteY138" fmla="*/ 1482497 h 3871568"/>
                  <a:gd name="connsiteX139" fmla="*/ 204894 w 3548024"/>
                  <a:gd name="connsiteY139" fmla="*/ 1360577 h 3871568"/>
                  <a:gd name="connsiteX140" fmla="*/ 42334 w 3548024"/>
                  <a:gd name="connsiteY140" fmla="*/ 1228497 h 3871568"/>
                  <a:gd name="connsiteX141" fmla="*/ 1694 w 3548024"/>
                  <a:gd name="connsiteY141" fmla="*/ 1238657 h 3871568"/>
                  <a:gd name="connsiteX142" fmla="*/ 82974 w 3548024"/>
                  <a:gd name="connsiteY142" fmla="*/ 1309777 h 3871568"/>
                  <a:gd name="connsiteX143" fmla="*/ 357294 w 3548024"/>
                  <a:gd name="connsiteY143" fmla="*/ 1533297 h 3871568"/>
                  <a:gd name="connsiteX144" fmla="*/ 601134 w 3548024"/>
                  <a:gd name="connsiteY144" fmla="*/ 1645057 h 3871568"/>
                  <a:gd name="connsiteX145" fmla="*/ 702734 w 3548024"/>
                  <a:gd name="connsiteY145" fmla="*/ 1665377 h 3871568"/>
                  <a:gd name="connsiteX146" fmla="*/ 753534 w 3548024"/>
                  <a:gd name="connsiteY146" fmla="*/ 1726337 h 3871568"/>
                  <a:gd name="connsiteX147" fmla="*/ 814494 w 3548024"/>
                  <a:gd name="connsiteY147" fmla="*/ 1777137 h 3871568"/>
                  <a:gd name="connsiteX148" fmla="*/ 905934 w 3548024"/>
                  <a:gd name="connsiteY148" fmla="*/ 1827937 h 3871568"/>
                  <a:gd name="connsiteX149" fmla="*/ 1231054 w 3548024"/>
                  <a:gd name="connsiteY149" fmla="*/ 1949857 h 3871568"/>
                  <a:gd name="connsiteX150" fmla="*/ 1535854 w 3548024"/>
                  <a:gd name="connsiteY150" fmla="*/ 2061617 h 3871568"/>
                  <a:gd name="connsiteX151" fmla="*/ 1647614 w 3548024"/>
                  <a:gd name="connsiteY151" fmla="*/ 2132737 h 3871568"/>
                  <a:gd name="connsiteX152" fmla="*/ 1464734 w 3548024"/>
                  <a:gd name="connsiteY152" fmla="*/ 2102257 h 3871568"/>
                  <a:gd name="connsiteX153" fmla="*/ 1281854 w 3548024"/>
                  <a:gd name="connsiteY153" fmla="*/ 2102257 h 3871568"/>
                  <a:gd name="connsiteX154" fmla="*/ 1048174 w 3548024"/>
                  <a:gd name="connsiteY154" fmla="*/ 2081937 h 3871568"/>
                  <a:gd name="connsiteX155" fmla="*/ 804334 w 3548024"/>
                  <a:gd name="connsiteY155" fmla="*/ 2010817 h 3871568"/>
                  <a:gd name="connsiteX156" fmla="*/ 540174 w 3548024"/>
                  <a:gd name="connsiteY156" fmla="*/ 1919377 h 3871568"/>
                  <a:gd name="connsiteX157" fmla="*/ 509694 w 3548024"/>
                  <a:gd name="connsiteY157" fmla="*/ 1909217 h 3871568"/>
                  <a:gd name="connsiteX158" fmla="*/ 377614 w 3548024"/>
                  <a:gd name="connsiteY158" fmla="*/ 1817777 h 3871568"/>
                  <a:gd name="connsiteX159" fmla="*/ 336974 w 3548024"/>
                  <a:gd name="connsiteY159" fmla="*/ 1827937 h 3871568"/>
                  <a:gd name="connsiteX160" fmla="*/ 469054 w 3548024"/>
                  <a:gd name="connsiteY160" fmla="*/ 1949857 h 3871568"/>
                  <a:gd name="connsiteX161" fmla="*/ 723054 w 3548024"/>
                  <a:gd name="connsiteY161" fmla="*/ 2031137 h 3871568"/>
                  <a:gd name="connsiteX162" fmla="*/ 601134 w 3548024"/>
                  <a:gd name="connsiteY162" fmla="*/ 2031137 h 3871568"/>
                  <a:gd name="connsiteX163" fmla="*/ 469054 w 3548024"/>
                  <a:gd name="connsiteY163" fmla="*/ 2020977 h 3871568"/>
                  <a:gd name="connsiteX164" fmla="*/ 469054 w 3548024"/>
                  <a:gd name="connsiteY164" fmla="*/ 2071777 h 3871568"/>
                  <a:gd name="connsiteX165" fmla="*/ 580814 w 3548024"/>
                  <a:gd name="connsiteY165" fmla="*/ 2071777 h 3871568"/>
                  <a:gd name="connsiteX166" fmla="*/ 784014 w 3548024"/>
                  <a:gd name="connsiteY166" fmla="*/ 2071777 h 3871568"/>
                  <a:gd name="connsiteX167" fmla="*/ 987214 w 3548024"/>
                  <a:gd name="connsiteY167" fmla="*/ 2112417 h 3871568"/>
                  <a:gd name="connsiteX168" fmla="*/ 1261534 w 3548024"/>
                  <a:gd name="connsiteY168" fmla="*/ 2132737 h 3871568"/>
                  <a:gd name="connsiteX169" fmla="*/ 1578766 w 3548024"/>
                  <a:gd name="connsiteY169" fmla="*/ 2175010 h 3871568"/>
                  <a:gd name="connsiteX170" fmla="*/ 1739054 w 3548024"/>
                  <a:gd name="connsiteY170" fmla="*/ 2305457 h 3871568"/>
                  <a:gd name="connsiteX171" fmla="*/ 1789854 w 3548024"/>
                  <a:gd name="connsiteY171" fmla="*/ 2437537 h 3871568"/>
                  <a:gd name="connsiteX172" fmla="*/ 1800014 w 3548024"/>
                  <a:gd name="connsiteY172" fmla="*/ 2681377 h 3871568"/>
                  <a:gd name="connsiteX173" fmla="*/ 1779694 w 3548024"/>
                  <a:gd name="connsiteY173" fmla="*/ 2935377 h 3871568"/>
                  <a:gd name="connsiteX174" fmla="*/ 1728894 w 3548024"/>
                  <a:gd name="connsiteY174" fmla="*/ 3230017 h 3871568"/>
                  <a:gd name="connsiteX175" fmla="*/ 1678094 w 3548024"/>
                  <a:gd name="connsiteY175" fmla="*/ 3524657 h 3871568"/>
                  <a:gd name="connsiteX176" fmla="*/ 1627294 w 3548024"/>
                  <a:gd name="connsiteY176" fmla="*/ 3847312 h 3871568"/>
                  <a:gd name="connsiteX177" fmla="*/ 1820334 w 3548024"/>
                  <a:gd name="connsiteY177" fmla="*/ 3849777 h 3871568"/>
                  <a:gd name="connsiteX178" fmla="*/ 2114974 w 3548024"/>
                  <a:gd name="connsiteY178" fmla="*/ 3859937 h 3871568"/>
                  <a:gd name="connsiteX179" fmla="*/ 2274667 w 3548024"/>
                  <a:gd name="connsiteY179" fmla="*/ 3839765 h 3871568"/>
                  <a:gd name="connsiteX180" fmla="*/ 2287356 w 3548024"/>
                  <a:gd name="connsiteY180" fmla="*/ 3742447 h 3871568"/>
                  <a:gd name="connsiteX181" fmla="*/ 2232894 w 3548024"/>
                  <a:gd name="connsiteY181" fmla="*/ 3380785 h 38715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</a:cxnLst>
                <a:rect l="l" t="t" r="r" b="b"/>
                <a:pathLst>
                  <a:path w="3548024" h="3871568">
                    <a:moveTo>
                      <a:pt x="2224448" y="3383831"/>
                    </a:moveTo>
                    <a:cubicBezTo>
                      <a:pt x="2224379" y="3377973"/>
                      <a:pt x="2174716" y="2596411"/>
                      <a:pt x="2198719" y="2548406"/>
                    </a:cubicBezTo>
                    <a:cubicBezTo>
                      <a:pt x="2222722" y="2500401"/>
                      <a:pt x="2228137" y="2334923"/>
                      <a:pt x="2298846" y="2247018"/>
                    </a:cubicBezTo>
                    <a:cubicBezTo>
                      <a:pt x="2369555" y="2159113"/>
                      <a:pt x="2504606" y="2095904"/>
                      <a:pt x="2622974" y="2020977"/>
                    </a:cubicBezTo>
                    <a:cubicBezTo>
                      <a:pt x="2741342" y="1946050"/>
                      <a:pt x="2898987" y="1853337"/>
                      <a:pt x="3009054" y="1797457"/>
                    </a:cubicBezTo>
                    <a:cubicBezTo>
                      <a:pt x="3119121" y="1741577"/>
                      <a:pt x="3207174" y="1722950"/>
                      <a:pt x="3283374" y="1685697"/>
                    </a:cubicBezTo>
                    <a:cubicBezTo>
                      <a:pt x="3359574" y="1648444"/>
                      <a:pt x="3422227" y="1611190"/>
                      <a:pt x="3466254" y="1573937"/>
                    </a:cubicBezTo>
                    <a:cubicBezTo>
                      <a:pt x="3510281" y="1536684"/>
                      <a:pt x="3542454" y="1482497"/>
                      <a:pt x="3547534" y="1462177"/>
                    </a:cubicBezTo>
                    <a:cubicBezTo>
                      <a:pt x="3552614" y="1441857"/>
                      <a:pt x="3517054" y="1436777"/>
                      <a:pt x="3496734" y="1452017"/>
                    </a:cubicBezTo>
                    <a:cubicBezTo>
                      <a:pt x="3476414" y="1467257"/>
                      <a:pt x="3469641" y="1519750"/>
                      <a:pt x="3425614" y="1553617"/>
                    </a:cubicBezTo>
                    <a:cubicBezTo>
                      <a:pt x="3381587" y="1587484"/>
                      <a:pt x="3317241" y="1616270"/>
                      <a:pt x="3232574" y="1655217"/>
                    </a:cubicBezTo>
                    <a:cubicBezTo>
                      <a:pt x="3147907" y="1694164"/>
                      <a:pt x="2975187" y="1766977"/>
                      <a:pt x="2917614" y="1787297"/>
                    </a:cubicBezTo>
                    <a:cubicBezTo>
                      <a:pt x="2860041" y="1807617"/>
                      <a:pt x="2887134" y="1797457"/>
                      <a:pt x="2887134" y="1777137"/>
                    </a:cubicBezTo>
                    <a:cubicBezTo>
                      <a:pt x="2887134" y="1756817"/>
                      <a:pt x="2902374" y="1711097"/>
                      <a:pt x="2917614" y="1665377"/>
                    </a:cubicBezTo>
                    <a:cubicBezTo>
                      <a:pt x="2932854" y="1619657"/>
                      <a:pt x="2968414" y="1538377"/>
                      <a:pt x="2978574" y="1502817"/>
                    </a:cubicBezTo>
                    <a:cubicBezTo>
                      <a:pt x="2988734" y="1467257"/>
                      <a:pt x="2987041" y="1458790"/>
                      <a:pt x="2978574" y="1452017"/>
                    </a:cubicBezTo>
                    <a:cubicBezTo>
                      <a:pt x="2970107" y="1445244"/>
                      <a:pt x="2941321" y="1446937"/>
                      <a:pt x="2927774" y="1462177"/>
                    </a:cubicBezTo>
                    <a:cubicBezTo>
                      <a:pt x="2914227" y="1477417"/>
                      <a:pt x="2915921" y="1492657"/>
                      <a:pt x="2897294" y="1543457"/>
                    </a:cubicBezTo>
                    <a:cubicBezTo>
                      <a:pt x="2878667" y="1594257"/>
                      <a:pt x="2834641" y="1716177"/>
                      <a:pt x="2816014" y="1766977"/>
                    </a:cubicBezTo>
                    <a:cubicBezTo>
                      <a:pt x="2797387" y="1817777"/>
                      <a:pt x="2823723" y="1816256"/>
                      <a:pt x="2785534" y="1848257"/>
                    </a:cubicBezTo>
                    <a:cubicBezTo>
                      <a:pt x="2747345" y="1880258"/>
                      <a:pt x="2656305" y="1920039"/>
                      <a:pt x="2586878" y="1958986"/>
                    </a:cubicBezTo>
                    <a:cubicBezTo>
                      <a:pt x="2437603" y="2042593"/>
                      <a:pt x="2428998" y="2042819"/>
                      <a:pt x="2368974" y="2081937"/>
                    </a:cubicBezTo>
                    <a:cubicBezTo>
                      <a:pt x="2308950" y="2121055"/>
                      <a:pt x="2236894" y="2232644"/>
                      <a:pt x="2226734" y="2193697"/>
                    </a:cubicBezTo>
                    <a:cubicBezTo>
                      <a:pt x="2216574" y="2154750"/>
                      <a:pt x="2282614" y="1970177"/>
                      <a:pt x="2308014" y="1848257"/>
                    </a:cubicBezTo>
                    <a:cubicBezTo>
                      <a:pt x="2333414" y="1726337"/>
                      <a:pt x="2331721" y="1563777"/>
                      <a:pt x="2379134" y="1462177"/>
                    </a:cubicBezTo>
                    <a:cubicBezTo>
                      <a:pt x="2426547" y="1360577"/>
                      <a:pt x="2545081" y="1303004"/>
                      <a:pt x="2592494" y="1238657"/>
                    </a:cubicBezTo>
                    <a:cubicBezTo>
                      <a:pt x="2639907" y="1174310"/>
                      <a:pt x="2658534" y="1103190"/>
                      <a:pt x="2663614" y="1076097"/>
                    </a:cubicBezTo>
                    <a:cubicBezTo>
                      <a:pt x="2668694" y="1049004"/>
                      <a:pt x="2639907" y="1054084"/>
                      <a:pt x="2622974" y="1076097"/>
                    </a:cubicBezTo>
                    <a:cubicBezTo>
                      <a:pt x="2606041" y="1098110"/>
                      <a:pt x="2597574" y="1165844"/>
                      <a:pt x="2562014" y="1208177"/>
                    </a:cubicBezTo>
                    <a:cubicBezTo>
                      <a:pt x="2526454" y="1250510"/>
                      <a:pt x="2426547" y="1338564"/>
                      <a:pt x="2409614" y="1330097"/>
                    </a:cubicBezTo>
                    <a:cubicBezTo>
                      <a:pt x="2392681" y="1321630"/>
                      <a:pt x="2438401" y="1235270"/>
                      <a:pt x="2460414" y="1157377"/>
                    </a:cubicBezTo>
                    <a:cubicBezTo>
                      <a:pt x="2482427" y="1079484"/>
                      <a:pt x="2511214" y="927084"/>
                      <a:pt x="2541694" y="862737"/>
                    </a:cubicBezTo>
                    <a:cubicBezTo>
                      <a:pt x="2572174" y="798390"/>
                      <a:pt x="2612814" y="801777"/>
                      <a:pt x="2643294" y="771297"/>
                    </a:cubicBezTo>
                    <a:cubicBezTo>
                      <a:pt x="2673774" y="740817"/>
                      <a:pt x="2709334" y="703564"/>
                      <a:pt x="2724574" y="679857"/>
                    </a:cubicBezTo>
                    <a:cubicBezTo>
                      <a:pt x="2739814" y="656150"/>
                      <a:pt x="2739814" y="634137"/>
                      <a:pt x="2734734" y="629057"/>
                    </a:cubicBezTo>
                    <a:cubicBezTo>
                      <a:pt x="2729654" y="623977"/>
                      <a:pt x="2712721" y="632444"/>
                      <a:pt x="2694094" y="649377"/>
                    </a:cubicBezTo>
                    <a:cubicBezTo>
                      <a:pt x="2675467" y="666310"/>
                      <a:pt x="2644987" y="712030"/>
                      <a:pt x="2622974" y="730657"/>
                    </a:cubicBezTo>
                    <a:cubicBezTo>
                      <a:pt x="2600961" y="749284"/>
                      <a:pt x="2553547" y="806857"/>
                      <a:pt x="2562014" y="761137"/>
                    </a:cubicBezTo>
                    <a:cubicBezTo>
                      <a:pt x="2570481" y="715417"/>
                      <a:pt x="2646681" y="546084"/>
                      <a:pt x="2673774" y="456337"/>
                    </a:cubicBezTo>
                    <a:cubicBezTo>
                      <a:pt x="2700867" y="366590"/>
                      <a:pt x="2722881" y="263297"/>
                      <a:pt x="2724574" y="222657"/>
                    </a:cubicBezTo>
                    <a:cubicBezTo>
                      <a:pt x="2726267" y="182017"/>
                      <a:pt x="2694094" y="195564"/>
                      <a:pt x="2683934" y="212497"/>
                    </a:cubicBezTo>
                    <a:cubicBezTo>
                      <a:pt x="2673774" y="229430"/>
                      <a:pt x="2675467" y="276844"/>
                      <a:pt x="2663614" y="324257"/>
                    </a:cubicBezTo>
                    <a:cubicBezTo>
                      <a:pt x="2651761" y="371670"/>
                      <a:pt x="2624667" y="468190"/>
                      <a:pt x="2612814" y="496977"/>
                    </a:cubicBezTo>
                    <a:cubicBezTo>
                      <a:pt x="2600961" y="525764"/>
                      <a:pt x="2602654" y="520684"/>
                      <a:pt x="2592494" y="496977"/>
                    </a:cubicBezTo>
                    <a:cubicBezTo>
                      <a:pt x="2582334" y="473270"/>
                      <a:pt x="2563707" y="393684"/>
                      <a:pt x="2551854" y="354737"/>
                    </a:cubicBezTo>
                    <a:cubicBezTo>
                      <a:pt x="2540001" y="315790"/>
                      <a:pt x="2531534" y="273457"/>
                      <a:pt x="2521374" y="263297"/>
                    </a:cubicBezTo>
                    <a:cubicBezTo>
                      <a:pt x="2511214" y="253137"/>
                      <a:pt x="2492587" y="278537"/>
                      <a:pt x="2490894" y="293777"/>
                    </a:cubicBezTo>
                    <a:cubicBezTo>
                      <a:pt x="2489201" y="309017"/>
                      <a:pt x="2502747" y="325950"/>
                      <a:pt x="2511214" y="354737"/>
                    </a:cubicBezTo>
                    <a:cubicBezTo>
                      <a:pt x="2519681" y="383524"/>
                      <a:pt x="2533227" y="432630"/>
                      <a:pt x="2541694" y="466497"/>
                    </a:cubicBezTo>
                    <a:cubicBezTo>
                      <a:pt x="2550161" y="500364"/>
                      <a:pt x="2556934" y="537617"/>
                      <a:pt x="2562014" y="557937"/>
                    </a:cubicBezTo>
                    <a:cubicBezTo>
                      <a:pt x="2567094" y="578257"/>
                      <a:pt x="2584027" y="544390"/>
                      <a:pt x="2572174" y="588417"/>
                    </a:cubicBezTo>
                    <a:cubicBezTo>
                      <a:pt x="2560321" y="632444"/>
                      <a:pt x="2516294" y="740817"/>
                      <a:pt x="2490894" y="822097"/>
                    </a:cubicBezTo>
                    <a:cubicBezTo>
                      <a:pt x="2465494" y="903377"/>
                      <a:pt x="2441787" y="1038844"/>
                      <a:pt x="2419774" y="1076097"/>
                    </a:cubicBezTo>
                    <a:cubicBezTo>
                      <a:pt x="2397761" y="1113350"/>
                      <a:pt x="2385907" y="1079484"/>
                      <a:pt x="2358814" y="1045617"/>
                    </a:cubicBezTo>
                    <a:cubicBezTo>
                      <a:pt x="2331721" y="1011750"/>
                      <a:pt x="2280921" y="915230"/>
                      <a:pt x="2257214" y="872897"/>
                    </a:cubicBezTo>
                    <a:cubicBezTo>
                      <a:pt x="2233507" y="830564"/>
                      <a:pt x="2226734" y="800084"/>
                      <a:pt x="2216574" y="791617"/>
                    </a:cubicBezTo>
                    <a:cubicBezTo>
                      <a:pt x="2206414" y="783150"/>
                      <a:pt x="2192867" y="800084"/>
                      <a:pt x="2196254" y="822097"/>
                    </a:cubicBezTo>
                    <a:cubicBezTo>
                      <a:pt x="2199641" y="844110"/>
                      <a:pt x="2219961" y="888137"/>
                      <a:pt x="2236894" y="923697"/>
                    </a:cubicBezTo>
                    <a:cubicBezTo>
                      <a:pt x="2253827" y="959257"/>
                      <a:pt x="2279227" y="1003284"/>
                      <a:pt x="2297854" y="1035457"/>
                    </a:cubicBezTo>
                    <a:cubicBezTo>
                      <a:pt x="2316481" y="1067630"/>
                      <a:pt x="2335107" y="1098110"/>
                      <a:pt x="2348654" y="1116737"/>
                    </a:cubicBezTo>
                    <a:cubicBezTo>
                      <a:pt x="2362201" y="1135364"/>
                      <a:pt x="2377441" y="1123510"/>
                      <a:pt x="2379134" y="1147217"/>
                    </a:cubicBezTo>
                    <a:cubicBezTo>
                      <a:pt x="2380827" y="1170924"/>
                      <a:pt x="2379134" y="1182777"/>
                      <a:pt x="2358814" y="1258977"/>
                    </a:cubicBezTo>
                    <a:cubicBezTo>
                      <a:pt x="2338494" y="1335177"/>
                      <a:pt x="2282614" y="1504510"/>
                      <a:pt x="2257214" y="1604417"/>
                    </a:cubicBezTo>
                    <a:cubicBezTo>
                      <a:pt x="2231814" y="1704324"/>
                      <a:pt x="2223347" y="1792377"/>
                      <a:pt x="2206414" y="1858417"/>
                    </a:cubicBezTo>
                    <a:cubicBezTo>
                      <a:pt x="2189481" y="1924457"/>
                      <a:pt x="2175934" y="1973564"/>
                      <a:pt x="2155614" y="2000657"/>
                    </a:cubicBezTo>
                    <a:cubicBezTo>
                      <a:pt x="2135294" y="2027750"/>
                      <a:pt x="2103121" y="2042990"/>
                      <a:pt x="2084494" y="2020977"/>
                    </a:cubicBezTo>
                    <a:cubicBezTo>
                      <a:pt x="2065867" y="1998964"/>
                      <a:pt x="2065867" y="1949857"/>
                      <a:pt x="2043854" y="1868577"/>
                    </a:cubicBezTo>
                    <a:cubicBezTo>
                      <a:pt x="2021841" y="1787297"/>
                      <a:pt x="1986281" y="1665377"/>
                      <a:pt x="1952414" y="1533297"/>
                    </a:cubicBezTo>
                    <a:cubicBezTo>
                      <a:pt x="1918547" y="1401217"/>
                      <a:pt x="1866054" y="1228497"/>
                      <a:pt x="1840654" y="1076097"/>
                    </a:cubicBezTo>
                    <a:cubicBezTo>
                      <a:pt x="1815254" y="923697"/>
                      <a:pt x="1795602" y="791913"/>
                      <a:pt x="1800014" y="618897"/>
                    </a:cubicBezTo>
                    <a:cubicBezTo>
                      <a:pt x="1804426" y="445881"/>
                      <a:pt x="1827258" y="135654"/>
                      <a:pt x="1867129" y="38001"/>
                    </a:cubicBezTo>
                    <a:cubicBezTo>
                      <a:pt x="1866314" y="-46814"/>
                      <a:pt x="1813080" y="25046"/>
                      <a:pt x="1795121" y="110009"/>
                    </a:cubicBezTo>
                    <a:cubicBezTo>
                      <a:pt x="1777162" y="194972"/>
                      <a:pt x="1765332" y="442642"/>
                      <a:pt x="1759374" y="547777"/>
                    </a:cubicBezTo>
                    <a:cubicBezTo>
                      <a:pt x="1753416" y="652912"/>
                      <a:pt x="1757681" y="690017"/>
                      <a:pt x="1759374" y="740817"/>
                    </a:cubicBezTo>
                    <a:cubicBezTo>
                      <a:pt x="1761067" y="791617"/>
                      <a:pt x="1774614" y="844110"/>
                      <a:pt x="1769534" y="852577"/>
                    </a:cubicBezTo>
                    <a:cubicBezTo>
                      <a:pt x="1764454" y="861044"/>
                      <a:pt x="1754294" y="835644"/>
                      <a:pt x="1728894" y="791617"/>
                    </a:cubicBezTo>
                    <a:cubicBezTo>
                      <a:pt x="1703494" y="747590"/>
                      <a:pt x="1644227" y="666310"/>
                      <a:pt x="1617134" y="588417"/>
                    </a:cubicBezTo>
                    <a:cubicBezTo>
                      <a:pt x="1590041" y="510524"/>
                      <a:pt x="1579881" y="381830"/>
                      <a:pt x="1566334" y="324257"/>
                    </a:cubicBezTo>
                    <a:cubicBezTo>
                      <a:pt x="1552787" y="266684"/>
                      <a:pt x="1544321" y="246364"/>
                      <a:pt x="1535854" y="242977"/>
                    </a:cubicBezTo>
                    <a:cubicBezTo>
                      <a:pt x="1527387" y="239590"/>
                      <a:pt x="1513841" y="253137"/>
                      <a:pt x="1515534" y="303937"/>
                    </a:cubicBezTo>
                    <a:cubicBezTo>
                      <a:pt x="1517227" y="354737"/>
                      <a:pt x="1537547" y="496977"/>
                      <a:pt x="1546014" y="547777"/>
                    </a:cubicBezTo>
                    <a:cubicBezTo>
                      <a:pt x="1554481" y="598577"/>
                      <a:pt x="1568027" y="600270"/>
                      <a:pt x="1566334" y="608737"/>
                    </a:cubicBezTo>
                    <a:cubicBezTo>
                      <a:pt x="1564641" y="617204"/>
                      <a:pt x="1557867" y="613817"/>
                      <a:pt x="1535854" y="598577"/>
                    </a:cubicBezTo>
                    <a:cubicBezTo>
                      <a:pt x="1513841" y="583337"/>
                      <a:pt x="1469814" y="541004"/>
                      <a:pt x="1434254" y="517297"/>
                    </a:cubicBezTo>
                    <a:cubicBezTo>
                      <a:pt x="1398694" y="493590"/>
                      <a:pt x="1342814" y="461417"/>
                      <a:pt x="1322494" y="456337"/>
                    </a:cubicBezTo>
                    <a:cubicBezTo>
                      <a:pt x="1302174" y="451257"/>
                      <a:pt x="1295401" y="466497"/>
                      <a:pt x="1312334" y="486817"/>
                    </a:cubicBezTo>
                    <a:cubicBezTo>
                      <a:pt x="1329267" y="507137"/>
                      <a:pt x="1381761" y="549470"/>
                      <a:pt x="1424094" y="578257"/>
                    </a:cubicBezTo>
                    <a:cubicBezTo>
                      <a:pt x="1466427" y="607044"/>
                      <a:pt x="1537547" y="642604"/>
                      <a:pt x="1566334" y="659537"/>
                    </a:cubicBezTo>
                    <a:cubicBezTo>
                      <a:pt x="1595121" y="676470"/>
                      <a:pt x="1578187" y="654457"/>
                      <a:pt x="1596814" y="679857"/>
                    </a:cubicBezTo>
                    <a:cubicBezTo>
                      <a:pt x="1615441" y="705257"/>
                      <a:pt x="1651001" y="772990"/>
                      <a:pt x="1678094" y="811937"/>
                    </a:cubicBezTo>
                    <a:cubicBezTo>
                      <a:pt x="1705187" y="850884"/>
                      <a:pt x="1742441" y="877977"/>
                      <a:pt x="1759374" y="913537"/>
                    </a:cubicBezTo>
                    <a:cubicBezTo>
                      <a:pt x="1776307" y="949097"/>
                      <a:pt x="1771227" y="974497"/>
                      <a:pt x="1779694" y="1025297"/>
                    </a:cubicBezTo>
                    <a:cubicBezTo>
                      <a:pt x="1788161" y="1076097"/>
                      <a:pt x="1794934" y="1140444"/>
                      <a:pt x="1810174" y="1218337"/>
                    </a:cubicBezTo>
                    <a:cubicBezTo>
                      <a:pt x="1825414" y="1296230"/>
                      <a:pt x="1864361" y="1446937"/>
                      <a:pt x="1871134" y="1492657"/>
                    </a:cubicBezTo>
                    <a:cubicBezTo>
                      <a:pt x="1877907" y="1538377"/>
                      <a:pt x="1898227" y="1521444"/>
                      <a:pt x="1850814" y="1492657"/>
                    </a:cubicBezTo>
                    <a:cubicBezTo>
                      <a:pt x="1803401" y="1463870"/>
                      <a:pt x="1661161" y="1385977"/>
                      <a:pt x="1586654" y="1319937"/>
                    </a:cubicBezTo>
                    <a:cubicBezTo>
                      <a:pt x="1512147" y="1253897"/>
                      <a:pt x="1447801" y="1155684"/>
                      <a:pt x="1403774" y="1096417"/>
                    </a:cubicBezTo>
                    <a:cubicBezTo>
                      <a:pt x="1359747" y="1037150"/>
                      <a:pt x="1339427" y="1013444"/>
                      <a:pt x="1322494" y="964337"/>
                    </a:cubicBezTo>
                    <a:cubicBezTo>
                      <a:pt x="1305561" y="915230"/>
                      <a:pt x="1308947" y="833950"/>
                      <a:pt x="1302174" y="801777"/>
                    </a:cubicBezTo>
                    <a:cubicBezTo>
                      <a:pt x="1295401" y="769604"/>
                      <a:pt x="1290321" y="762830"/>
                      <a:pt x="1281854" y="771297"/>
                    </a:cubicBezTo>
                    <a:cubicBezTo>
                      <a:pt x="1273387" y="779764"/>
                      <a:pt x="1254761" y="822097"/>
                      <a:pt x="1251374" y="852577"/>
                    </a:cubicBezTo>
                    <a:cubicBezTo>
                      <a:pt x="1247987" y="883057"/>
                      <a:pt x="1273387" y="950790"/>
                      <a:pt x="1261534" y="954177"/>
                    </a:cubicBezTo>
                    <a:cubicBezTo>
                      <a:pt x="1249681" y="957564"/>
                      <a:pt x="1222587" y="916924"/>
                      <a:pt x="1180254" y="872897"/>
                    </a:cubicBezTo>
                    <a:cubicBezTo>
                      <a:pt x="1137921" y="828870"/>
                      <a:pt x="1048174" y="742510"/>
                      <a:pt x="1007534" y="690017"/>
                    </a:cubicBezTo>
                    <a:cubicBezTo>
                      <a:pt x="966894" y="637524"/>
                      <a:pt x="956734" y="593497"/>
                      <a:pt x="936414" y="557937"/>
                    </a:cubicBezTo>
                    <a:cubicBezTo>
                      <a:pt x="916094" y="522377"/>
                      <a:pt x="899161" y="490204"/>
                      <a:pt x="885614" y="476657"/>
                    </a:cubicBezTo>
                    <a:cubicBezTo>
                      <a:pt x="872067" y="463110"/>
                      <a:pt x="856827" y="464804"/>
                      <a:pt x="855134" y="476657"/>
                    </a:cubicBezTo>
                    <a:cubicBezTo>
                      <a:pt x="853441" y="488510"/>
                      <a:pt x="855134" y="505444"/>
                      <a:pt x="875454" y="547777"/>
                    </a:cubicBezTo>
                    <a:cubicBezTo>
                      <a:pt x="895774" y="590110"/>
                      <a:pt x="943187" y="683244"/>
                      <a:pt x="977054" y="730657"/>
                    </a:cubicBezTo>
                    <a:cubicBezTo>
                      <a:pt x="1010921" y="778070"/>
                      <a:pt x="1073574" y="815324"/>
                      <a:pt x="1078654" y="832257"/>
                    </a:cubicBezTo>
                    <a:cubicBezTo>
                      <a:pt x="1083734" y="849190"/>
                      <a:pt x="1046481" y="844110"/>
                      <a:pt x="1007534" y="832257"/>
                    </a:cubicBezTo>
                    <a:cubicBezTo>
                      <a:pt x="968587" y="820404"/>
                      <a:pt x="875454" y="769604"/>
                      <a:pt x="844974" y="761137"/>
                    </a:cubicBezTo>
                    <a:cubicBezTo>
                      <a:pt x="814494" y="752670"/>
                      <a:pt x="812801" y="769604"/>
                      <a:pt x="824654" y="781457"/>
                    </a:cubicBezTo>
                    <a:cubicBezTo>
                      <a:pt x="836507" y="793310"/>
                      <a:pt x="875454" y="813630"/>
                      <a:pt x="916094" y="832257"/>
                    </a:cubicBezTo>
                    <a:cubicBezTo>
                      <a:pt x="956734" y="850884"/>
                      <a:pt x="1034627" y="881364"/>
                      <a:pt x="1068494" y="893217"/>
                    </a:cubicBezTo>
                    <a:cubicBezTo>
                      <a:pt x="1102361" y="905070"/>
                      <a:pt x="1090507" y="884750"/>
                      <a:pt x="1119294" y="903377"/>
                    </a:cubicBezTo>
                    <a:cubicBezTo>
                      <a:pt x="1148081" y="922004"/>
                      <a:pt x="1214121" y="982964"/>
                      <a:pt x="1241214" y="1004977"/>
                    </a:cubicBezTo>
                    <a:cubicBezTo>
                      <a:pt x="1268307" y="1026990"/>
                      <a:pt x="1256454" y="1008364"/>
                      <a:pt x="1281854" y="1035457"/>
                    </a:cubicBezTo>
                    <a:cubicBezTo>
                      <a:pt x="1307254" y="1062550"/>
                      <a:pt x="1358054" y="1123510"/>
                      <a:pt x="1393614" y="1167537"/>
                    </a:cubicBezTo>
                    <a:cubicBezTo>
                      <a:pt x="1429174" y="1211564"/>
                      <a:pt x="1447801" y="1248817"/>
                      <a:pt x="1495214" y="1299617"/>
                    </a:cubicBezTo>
                    <a:cubicBezTo>
                      <a:pt x="1542627" y="1350417"/>
                      <a:pt x="1620521" y="1421537"/>
                      <a:pt x="1678094" y="1472337"/>
                    </a:cubicBezTo>
                    <a:cubicBezTo>
                      <a:pt x="1735667" y="1523137"/>
                      <a:pt x="1810174" y="1573937"/>
                      <a:pt x="1840654" y="1604417"/>
                    </a:cubicBezTo>
                    <a:cubicBezTo>
                      <a:pt x="1871134" y="1634897"/>
                      <a:pt x="1854201" y="1621350"/>
                      <a:pt x="1860974" y="1655217"/>
                    </a:cubicBezTo>
                    <a:cubicBezTo>
                      <a:pt x="1867747" y="1689084"/>
                      <a:pt x="1876214" y="1766977"/>
                      <a:pt x="1881294" y="1807617"/>
                    </a:cubicBezTo>
                    <a:cubicBezTo>
                      <a:pt x="1886374" y="1848257"/>
                      <a:pt x="1891454" y="1856724"/>
                      <a:pt x="1891454" y="1899057"/>
                    </a:cubicBezTo>
                    <a:cubicBezTo>
                      <a:pt x="1891454" y="1941390"/>
                      <a:pt x="1901614" y="2042990"/>
                      <a:pt x="1881294" y="2061617"/>
                    </a:cubicBezTo>
                    <a:cubicBezTo>
                      <a:pt x="1860974" y="2080244"/>
                      <a:pt x="1833881" y="2027750"/>
                      <a:pt x="1769534" y="2010817"/>
                    </a:cubicBezTo>
                    <a:cubicBezTo>
                      <a:pt x="1705187" y="1993884"/>
                      <a:pt x="1581574" y="1980337"/>
                      <a:pt x="1495214" y="1960017"/>
                    </a:cubicBezTo>
                    <a:cubicBezTo>
                      <a:pt x="1408854" y="1939697"/>
                      <a:pt x="1351281" y="1922764"/>
                      <a:pt x="1251374" y="1888897"/>
                    </a:cubicBezTo>
                    <a:cubicBezTo>
                      <a:pt x="1151467" y="1855030"/>
                      <a:pt x="993987" y="1817777"/>
                      <a:pt x="895774" y="1756817"/>
                    </a:cubicBezTo>
                    <a:cubicBezTo>
                      <a:pt x="797561" y="1695857"/>
                      <a:pt x="726441" y="1595950"/>
                      <a:pt x="662094" y="1523137"/>
                    </a:cubicBezTo>
                    <a:cubicBezTo>
                      <a:pt x="597747" y="1450324"/>
                      <a:pt x="550334" y="1370737"/>
                      <a:pt x="509694" y="1319937"/>
                    </a:cubicBezTo>
                    <a:cubicBezTo>
                      <a:pt x="469054" y="1269137"/>
                      <a:pt x="443654" y="1233577"/>
                      <a:pt x="418254" y="1218337"/>
                    </a:cubicBezTo>
                    <a:cubicBezTo>
                      <a:pt x="392854" y="1203097"/>
                      <a:pt x="353907" y="1211564"/>
                      <a:pt x="357294" y="1228497"/>
                    </a:cubicBezTo>
                    <a:cubicBezTo>
                      <a:pt x="360681" y="1245430"/>
                      <a:pt x="404707" y="1274217"/>
                      <a:pt x="438574" y="1319937"/>
                    </a:cubicBezTo>
                    <a:cubicBezTo>
                      <a:pt x="472441" y="1365657"/>
                      <a:pt x="530014" y="1458790"/>
                      <a:pt x="560494" y="1502817"/>
                    </a:cubicBezTo>
                    <a:cubicBezTo>
                      <a:pt x="590974" y="1546844"/>
                      <a:pt x="623147" y="1572244"/>
                      <a:pt x="621454" y="1584097"/>
                    </a:cubicBezTo>
                    <a:cubicBezTo>
                      <a:pt x="619761" y="1595950"/>
                      <a:pt x="590974" y="1590870"/>
                      <a:pt x="550334" y="1573937"/>
                    </a:cubicBezTo>
                    <a:cubicBezTo>
                      <a:pt x="509694" y="1557004"/>
                      <a:pt x="435187" y="1518057"/>
                      <a:pt x="377614" y="1482497"/>
                    </a:cubicBezTo>
                    <a:cubicBezTo>
                      <a:pt x="320041" y="1446937"/>
                      <a:pt x="260774" y="1402910"/>
                      <a:pt x="204894" y="1360577"/>
                    </a:cubicBezTo>
                    <a:cubicBezTo>
                      <a:pt x="149014" y="1318244"/>
                      <a:pt x="76201" y="1248817"/>
                      <a:pt x="42334" y="1228497"/>
                    </a:cubicBezTo>
                    <a:cubicBezTo>
                      <a:pt x="8467" y="1208177"/>
                      <a:pt x="-5079" y="1225110"/>
                      <a:pt x="1694" y="1238657"/>
                    </a:cubicBezTo>
                    <a:cubicBezTo>
                      <a:pt x="8467" y="1252204"/>
                      <a:pt x="23707" y="1260670"/>
                      <a:pt x="82974" y="1309777"/>
                    </a:cubicBezTo>
                    <a:cubicBezTo>
                      <a:pt x="142241" y="1358884"/>
                      <a:pt x="270934" y="1477417"/>
                      <a:pt x="357294" y="1533297"/>
                    </a:cubicBezTo>
                    <a:cubicBezTo>
                      <a:pt x="443654" y="1589177"/>
                      <a:pt x="543561" y="1623044"/>
                      <a:pt x="601134" y="1645057"/>
                    </a:cubicBezTo>
                    <a:cubicBezTo>
                      <a:pt x="658707" y="1667070"/>
                      <a:pt x="677334" y="1651830"/>
                      <a:pt x="702734" y="1665377"/>
                    </a:cubicBezTo>
                    <a:cubicBezTo>
                      <a:pt x="728134" y="1678924"/>
                      <a:pt x="734907" y="1707710"/>
                      <a:pt x="753534" y="1726337"/>
                    </a:cubicBezTo>
                    <a:cubicBezTo>
                      <a:pt x="772161" y="1744964"/>
                      <a:pt x="789094" y="1760204"/>
                      <a:pt x="814494" y="1777137"/>
                    </a:cubicBezTo>
                    <a:cubicBezTo>
                      <a:pt x="839894" y="1794070"/>
                      <a:pt x="836507" y="1799150"/>
                      <a:pt x="905934" y="1827937"/>
                    </a:cubicBezTo>
                    <a:cubicBezTo>
                      <a:pt x="975361" y="1856724"/>
                      <a:pt x="1231054" y="1949857"/>
                      <a:pt x="1231054" y="1949857"/>
                    </a:cubicBezTo>
                    <a:cubicBezTo>
                      <a:pt x="1336041" y="1988804"/>
                      <a:pt x="1466427" y="2031137"/>
                      <a:pt x="1535854" y="2061617"/>
                    </a:cubicBezTo>
                    <a:cubicBezTo>
                      <a:pt x="1605281" y="2092097"/>
                      <a:pt x="1659467" y="2125964"/>
                      <a:pt x="1647614" y="2132737"/>
                    </a:cubicBezTo>
                    <a:cubicBezTo>
                      <a:pt x="1635761" y="2139510"/>
                      <a:pt x="1525694" y="2107337"/>
                      <a:pt x="1464734" y="2102257"/>
                    </a:cubicBezTo>
                    <a:cubicBezTo>
                      <a:pt x="1403774" y="2097177"/>
                      <a:pt x="1351281" y="2105644"/>
                      <a:pt x="1281854" y="2102257"/>
                    </a:cubicBezTo>
                    <a:cubicBezTo>
                      <a:pt x="1212427" y="2098870"/>
                      <a:pt x="1127761" y="2097177"/>
                      <a:pt x="1048174" y="2081937"/>
                    </a:cubicBezTo>
                    <a:cubicBezTo>
                      <a:pt x="968587" y="2066697"/>
                      <a:pt x="889001" y="2037910"/>
                      <a:pt x="804334" y="2010817"/>
                    </a:cubicBezTo>
                    <a:cubicBezTo>
                      <a:pt x="719667" y="1983724"/>
                      <a:pt x="589281" y="1936310"/>
                      <a:pt x="540174" y="1919377"/>
                    </a:cubicBezTo>
                    <a:cubicBezTo>
                      <a:pt x="491067" y="1902444"/>
                      <a:pt x="536787" y="1926150"/>
                      <a:pt x="509694" y="1909217"/>
                    </a:cubicBezTo>
                    <a:cubicBezTo>
                      <a:pt x="482601" y="1892284"/>
                      <a:pt x="406401" y="1831324"/>
                      <a:pt x="377614" y="1817777"/>
                    </a:cubicBezTo>
                    <a:cubicBezTo>
                      <a:pt x="348827" y="1804230"/>
                      <a:pt x="321734" y="1805924"/>
                      <a:pt x="336974" y="1827937"/>
                    </a:cubicBezTo>
                    <a:cubicBezTo>
                      <a:pt x="352214" y="1849950"/>
                      <a:pt x="404707" y="1915990"/>
                      <a:pt x="469054" y="1949857"/>
                    </a:cubicBezTo>
                    <a:cubicBezTo>
                      <a:pt x="533401" y="1983724"/>
                      <a:pt x="701041" y="2017590"/>
                      <a:pt x="723054" y="2031137"/>
                    </a:cubicBezTo>
                    <a:cubicBezTo>
                      <a:pt x="745067" y="2044684"/>
                      <a:pt x="643467" y="2032830"/>
                      <a:pt x="601134" y="2031137"/>
                    </a:cubicBezTo>
                    <a:cubicBezTo>
                      <a:pt x="558801" y="2029444"/>
                      <a:pt x="491067" y="2014204"/>
                      <a:pt x="469054" y="2020977"/>
                    </a:cubicBezTo>
                    <a:cubicBezTo>
                      <a:pt x="447041" y="2027750"/>
                      <a:pt x="450427" y="2063310"/>
                      <a:pt x="469054" y="2071777"/>
                    </a:cubicBezTo>
                    <a:cubicBezTo>
                      <a:pt x="487681" y="2080244"/>
                      <a:pt x="580814" y="2071777"/>
                      <a:pt x="580814" y="2071777"/>
                    </a:cubicBezTo>
                    <a:cubicBezTo>
                      <a:pt x="633307" y="2071777"/>
                      <a:pt x="716281" y="2065004"/>
                      <a:pt x="784014" y="2071777"/>
                    </a:cubicBezTo>
                    <a:cubicBezTo>
                      <a:pt x="851747" y="2078550"/>
                      <a:pt x="907627" y="2102257"/>
                      <a:pt x="987214" y="2112417"/>
                    </a:cubicBezTo>
                    <a:cubicBezTo>
                      <a:pt x="1066801" y="2122577"/>
                      <a:pt x="1162942" y="2122305"/>
                      <a:pt x="1261534" y="2132737"/>
                    </a:cubicBezTo>
                    <a:cubicBezTo>
                      <a:pt x="1360126" y="2143169"/>
                      <a:pt x="1499179" y="2146223"/>
                      <a:pt x="1578766" y="2175010"/>
                    </a:cubicBezTo>
                    <a:cubicBezTo>
                      <a:pt x="1658353" y="2203797"/>
                      <a:pt x="1703873" y="2261703"/>
                      <a:pt x="1739054" y="2305457"/>
                    </a:cubicBezTo>
                    <a:cubicBezTo>
                      <a:pt x="1774235" y="2349211"/>
                      <a:pt x="1779694" y="2374884"/>
                      <a:pt x="1789854" y="2437537"/>
                    </a:cubicBezTo>
                    <a:cubicBezTo>
                      <a:pt x="1800014" y="2500190"/>
                      <a:pt x="1801707" y="2598404"/>
                      <a:pt x="1800014" y="2681377"/>
                    </a:cubicBezTo>
                    <a:cubicBezTo>
                      <a:pt x="1798321" y="2764350"/>
                      <a:pt x="1791547" y="2843937"/>
                      <a:pt x="1779694" y="2935377"/>
                    </a:cubicBezTo>
                    <a:cubicBezTo>
                      <a:pt x="1767841" y="3026817"/>
                      <a:pt x="1728894" y="3230017"/>
                      <a:pt x="1728894" y="3230017"/>
                    </a:cubicBezTo>
                    <a:cubicBezTo>
                      <a:pt x="1711961" y="3328230"/>
                      <a:pt x="1695027" y="3421775"/>
                      <a:pt x="1678094" y="3524657"/>
                    </a:cubicBezTo>
                    <a:cubicBezTo>
                      <a:pt x="1661161" y="3627539"/>
                      <a:pt x="1603587" y="3793125"/>
                      <a:pt x="1627294" y="3847312"/>
                    </a:cubicBezTo>
                    <a:cubicBezTo>
                      <a:pt x="1651001" y="3901499"/>
                      <a:pt x="1739054" y="3847673"/>
                      <a:pt x="1820334" y="3849777"/>
                    </a:cubicBezTo>
                    <a:cubicBezTo>
                      <a:pt x="1901614" y="3851881"/>
                      <a:pt x="2039252" y="3861606"/>
                      <a:pt x="2114974" y="3859937"/>
                    </a:cubicBezTo>
                    <a:cubicBezTo>
                      <a:pt x="2190696" y="3858268"/>
                      <a:pt x="2262814" y="3848232"/>
                      <a:pt x="2274667" y="3839765"/>
                    </a:cubicBezTo>
                    <a:cubicBezTo>
                      <a:pt x="2286520" y="3831298"/>
                      <a:pt x="2294318" y="3818944"/>
                      <a:pt x="2287356" y="3742447"/>
                    </a:cubicBezTo>
                    <a:cubicBezTo>
                      <a:pt x="2280394" y="3665950"/>
                      <a:pt x="2238105" y="3593133"/>
                      <a:pt x="2232894" y="3380785"/>
                    </a:cubicBezTo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6350">
                <a:noFill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40" name="자유형 39"/>
              <p:cNvSpPr/>
              <p:nvPr/>
            </p:nvSpPr>
            <p:spPr>
              <a:xfrm>
                <a:off x="6655684" y="2968777"/>
                <a:ext cx="316616" cy="810206"/>
              </a:xfrm>
              <a:custGeom>
                <a:avLst/>
                <a:gdLst>
                  <a:gd name="connsiteX0" fmla="*/ 10886 w 306615"/>
                  <a:gd name="connsiteY0" fmla="*/ 688823 h 779537"/>
                  <a:gd name="connsiteX1" fmla="*/ 21772 w 306615"/>
                  <a:gd name="connsiteY1" fmla="*/ 761394 h 779537"/>
                  <a:gd name="connsiteX2" fmla="*/ 43544 w 306615"/>
                  <a:gd name="connsiteY2" fmla="*/ 772280 h 779537"/>
                  <a:gd name="connsiteX3" fmla="*/ 65315 w 306615"/>
                  <a:gd name="connsiteY3" fmla="*/ 717852 h 779537"/>
                  <a:gd name="connsiteX4" fmla="*/ 116115 w 306615"/>
                  <a:gd name="connsiteY4" fmla="*/ 554566 h 779537"/>
                  <a:gd name="connsiteX5" fmla="*/ 148772 w 306615"/>
                  <a:gd name="connsiteY5" fmla="*/ 384023 h 779537"/>
                  <a:gd name="connsiteX6" fmla="*/ 214086 w 306615"/>
                  <a:gd name="connsiteY6" fmla="*/ 148166 h 779537"/>
                  <a:gd name="connsiteX7" fmla="*/ 293915 w 306615"/>
                  <a:gd name="connsiteY7" fmla="*/ 28423 h 779537"/>
                  <a:gd name="connsiteX8" fmla="*/ 290286 w 306615"/>
                  <a:gd name="connsiteY8" fmla="*/ 6652 h 779537"/>
                  <a:gd name="connsiteX9" fmla="*/ 268515 w 306615"/>
                  <a:gd name="connsiteY9" fmla="*/ 13909 h 779537"/>
                  <a:gd name="connsiteX10" fmla="*/ 214086 w 306615"/>
                  <a:gd name="connsiteY10" fmla="*/ 90109 h 779537"/>
                  <a:gd name="connsiteX11" fmla="*/ 170544 w 306615"/>
                  <a:gd name="connsiteY11" fmla="*/ 195337 h 779537"/>
                  <a:gd name="connsiteX12" fmla="*/ 127001 w 306615"/>
                  <a:gd name="connsiteY12" fmla="*/ 344109 h 779537"/>
                  <a:gd name="connsiteX13" fmla="*/ 87086 w 306615"/>
                  <a:gd name="connsiteY13" fmla="*/ 525537 h 779537"/>
                  <a:gd name="connsiteX14" fmla="*/ 10886 w 306615"/>
                  <a:gd name="connsiteY14" fmla="*/ 688823 h 7795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306615" h="779537">
                    <a:moveTo>
                      <a:pt x="10886" y="688823"/>
                    </a:moveTo>
                    <a:cubicBezTo>
                      <a:pt x="0" y="728132"/>
                      <a:pt x="16329" y="747485"/>
                      <a:pt x="21772" y="761394"/>
                    </a:cubicBezTo>
                    <a:cubicBezTo>
                      <a:pt x="27215" y="775304"/>
                      <a:pt x="36287" y="779537"/>
                      <a:pt x="43544" y="772280"/>
                    </a:cubicBezTo>
                    <a:cubicBezTo>
                      <a:pt x="50801" y="765023"/>
                      <a:pt x="53220" y="754138"/>
                      <a:pt x="65315" y="717852"/>
                    </a:cubicBezTo>
                    <a:cubicBezTo>
                      <a:pt x="77410" y="681566"/>
                      <a:pt x="102206" y="610204"/>
                      <a:pt x="116115" y="554566"/>
                    </a:cubicBezTo>
                    <a:cubicBezTo>
                      <a:pt x="130025" y="498928"/>
                      <a:pt x="132444" y="451756"/>
                      <a:pt x="148772" y="384023"/>
                    </a:cubicBezTo>
                    <a:cubicBezTo>
                      <a:pt x="165100" y="316290"/>
                      <a:pt x="189896" y="207433"/>
                      <a:pt x="214086" y="148166"/>
                    </a:cubicBezTo>
                    <a:cubicBezTo>
                      <a:pt x="238276" y="88899"/>
                      <a:pt x="281215" y="52009"/>
                      <a:pt x="293915" y="28423"/>
                    </a:cubicBezTo>
                    <a:cubicBezTo>
                      <a:pt x="306615" y="4837"/>
                      <a:pt x="294519" y="9071"/>
                      <a:pt x="290286" y="6652"/>
                    </a:cubicBezTo>
                    <a:cubicBezTo>
                      <a:pt x="286053" y="4233"/>
                      <a:pt x="281215" y="0"/>
                      <a:pt x="268515" y="13909"/>
                    </a:cubicBezTo>
                    <a:cubicBezTo>
                      <a:pt x="255815" y="27818"/>
                      <a:pt x="230415" y="59871"/>
                      <a:pt x="214086" y="90109"/>
                    </a:cubicBezTo>
                    <a:cubicBezTo>
                      <a:pt x="197758" y="120347"/>
                      <a:pt x="185058" y="153004"/>
                      <a:pt x="170544" y="195337"/>
                    </a:cubicBezTo>
                    <a:cubicBezTo>
                      <a:pt x="156030" y="237670"/>
                      <a:pt x="140911" y="289076"/>
                      <a:pt x="127001" y="344109"/>
                    </a:cubicBezTo>
                    <a:cubicBezTo>
                      <a:pt x="113091" y="399142"/>
                      <a:pt x="100995" y="473528"/>
                      <a:pt x="87086" y="525537"/>
                    </a:cubicBezTo>
                    <a:cubicBezTo>
                      <a:pt x="73177" y="577546"/>
                      <a:pt x="21772" y="649514"/>
                      <a:pt x="10886" y="688823"/>
                    </a:cubicBezTo>
                    <a:close/>
                  </a:path>
                </a:pathLst>
              </a:custGeom>
              <a:grpFill/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41" name="자유형 40"/>
              <p:cNvSpPr/>
              <p:nvPr/>
            </p:nvSpPr>
            <p:spPr>
              <a:xfrm rot="4200705">
                <a:off x="7895038" y="4360192"/>
                <a:ext cx="306615" cy="779537"/>
              </a:xfrm>
              <a:custGeom>
                <a:avLst/>
                <a:gdLst>
                  <a:gd name="connsiteX0" fmla="*/ 10886 w 306615"/>
                  <a:gd name="connsiteY0" fmla="*/ 688823 h 779537"/>
                  <a:gd name="connsiteX1" fmla="*/ 21772 w 306615"/>
                  <a:gd name="connsiteY1" fmla="*/ 761394 h 779537"/>
                  <a:gd name="connsiteX2" fmla="*/ 43544 w 306615"/>
                  <a:gd name="connsiteY2" fmla="*/ 772280 h 779537"/>
                  <a:gd name="connsiteX3" fmla="*/ 65315 w 306615"/>
                  <a:gd name="connsiteY3" fmla="*/ 717852 h 779537"/>
                  <a:gd name="connsiteX4" fmla="*/ 116115 w 306615"/>
                  <a:gd name="connsiteY4" fmla="*/ 554566 h 779537"/>
                  <a:gd name="connsiteX5" fmla="*/ 148772 w 306615"/>
                  <a:gd name="connsiteY5" fmla="*/ 384023 h 779537"/>
                  <a:gd name="connsiteX6" fmla="*/ 214086 w 306615"/>
                  <a:gd name="connsiteY6" fmla="*/ 148166 h 779537"/>
                  <a:gd name="connsiteX7" fmla="*/ 293915 w 306615"/>
                  <a:gd name="connsiteY7" fmla="*/ 28423 h 779537"/>
                  <a:gd name="connsiteX8" fmla="*/ 290286 w 306615"/>
                  <a:gd name="connsiteY8" fmla="*/ 6652 h 779537"/>
                  <a:gd name="connsiteX9" fmla="*/ 268515 w 306615"/>
                  <a:gd name="connsiteY9" fmla="*/ 13909 h 779537"/>
                  <a:gd name="connsiteX10" fmla="*/ 214086 w 306615"/>
                  <a:gd name="connsiteY10" fmla="*/ 90109 h 779537"/>
                  <a:gd name="connsiteX11" fmla="*/ 170544 w 306615"/>
                  <a:gd name="connsiteY11" fmla="*/ 195337 h 779537"/>
                  <a:gd name="connsiteX12" fmla="*/ 127001 w 306615"/>
                  <a:gd name="connsiteY12" fmla="*/ 344109 h 779537"/>
                  <a:gd name="connsiteX13" fmla="*/ 87086 w 306615"/>
                  <a:gd name="connsiteY13" fmla="*/ 525537 h 779537"/>
                  <a:gd name="connsiteX14" fmla="*/ 10886 w 306615"/>
                  <a:gd name="connsiteY14" fmla="*/ 688823 h 7795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306615" h="779537">
                    <a:moveTo>
                      <a:pt x="10886" y="688823"/>
                    </a:moveTo>
                    <a:cubicBezTo>
                      <a:pt x="0" y="728132"/>
                      <a:pt x="16329" y="747485"/>
                      <a:pt x="21772" y="761394"/>
                    </a:cubicBezTo>
                    <a:cubicBezTo>
                      <a:pt x="27215" y="775304"/>
                      <a:pt x="36287" y="779537"/>
                      <a:pt x="43544" y="772280"/>
                    </a:cubicBezTo>
                    <a:cubicBezTo>
                      <a:pt x="50801" y="765023"/>
                      <a:pt x="53220" y="754138"/>
                      <a:pt x="65315" y="717852"/>
                    </a:cubicBezTo>
                    <a:cubicBezTo>
                      <a:pt x="77410" y="681566"/>
                      <a:pt x="102206" y="610204"/>
                      <a:pt x="116115" y="554566"/>
                    </a:cubicBezTo>
                    <a:cubicBezTo>
                      <a:pt x="130025" y="498928"/>
                      <a:pt x="132444" y="451756"/>
                      <a:pt x="148772" y="384023"/>
                    </a:cubicBezTo>
                    <a:cubicBezTo>
                      <a:pt x="165100" y="316290"/>
                      <a:pt x="189896" y="207433"/>
                      <a:pt x="214086" y="148166"/>
                    </a:cubicBezTo>
                    <a:cubicBezTo>
                      <a:pt x="238276" y="88899"/>
                      <a:pt x="281215" y="52009"/>
                      <a:pt x="293915" y="28423"/>
                    </a:cubicBezTo>
                    <a:cubicBezTo>
                      <a:pt x="306615" y="4837"/>
                      <a:pt x="294519" y="9071"/>
                      <a:pt x="290286" y="6652"/>
                    </a:cubicBezTo>
                    <a:cubicBezTo>
                      <a:pt x="286053" y="4233"/>
                      <a:pt x="281215" y="0"/>
                      <a:pt x="268515" y="13909"/>
                    </a:cubicBezTo>
                    <a:cubicBezTo>
                      <a:pt x="255815" y="27818"/>
                      <a:pt x="230415" y="59871"/>
                      <a:pt x="214086" y="90109"/>
                    </a:cubicBezTo>
                    <a:cubicBezTo>
                      <a:pt x="197758" y="120347"/>
                      <a:pt x="185058" y="153004"/>
                      <a:pt x="170544" y="195337"/>
                    </a:cubicBezTo>
                    <a:cubicBezTo>
                      <a:pt x="156030" y="237670"/>
                      <a:pt x="140911" y="289076"/>
                      <a:pt x="127001" y="344109"/>
                    </a:cubicBezTo>
                    <a:cubicBezTo>
                      <a:pt x="113091" y="399142"/>
                      <a:pt x="100995" y="473528"/>
                      <a:pt x="87086" y="525537"/>
                    </a:cubicBezTo>
                    <a:cubicBezTo>
                      <a:pt x="73177" y="577546"/>
                      <a:pt x="21772" y="649514"/>
                      <a:pt x="10886" y="688823"/>
                    </a:cubicBezTo>
                    <a:close/>
                  </a:path>
                </a:pathLst>
              </a:custGeom>
              <a:grpFill/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</p:grpSp>
        <p:sp>
          <p:nvSpPr>
            <p:cNvPr id="25" name="자유형 24"/>
            <p:cNvSpPr/>
            <p:nvPr/>
          </p:nvSpPr>
          <p:spPr>
            <a:xfrm>
              <a:off x="5389030" y="4103207"/>
              <a:ext cx="144016" cy="144016"/>
            </a:xfrm>
            <a:custGeom>
              <a:avLst/>
              <a:gdLst>
                <a:gd name="connsiteX0" fmla="*/ 108857 w 117822"/>
                <a:gd name="connsiteY0" fmla="*/ 15368 h 113979"/>
                <a:gd name="connsiteX1" fmla="*/ 24333 w 117822"/>
                <a:gd name="connsiteY1" fmla="*/ 15368 h 113979"/>
                <a:gd name="connsiteX2" fmla="*/ 8965 w 117822"/>
                <a:gd name="connsiteY2" fmla="*/ 92208 h 113979"/>
                <a:gd name="connsiteX3" fmla="*/ 78121 w 117822"/>
                <a:gd name="connsiteY3" fmla="*/ 107576 h 113979"/>
                <a:gd name="connsiteX4" fmla="*/ 108857 w 117822"/>
                <a:gd name="connsiteY4" fmla="*/ 15368 h 113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7822" h="113979">
                  <a:moveTo>
                    <a:pt x="108857" y="15368"/>
                  </a:moveTo>
                  <a:cubicBezTo>
                    <a:pt x="99892" y="0"/>
                    <a:pt x="40982" y="2561"/>
                    <a:pt x="24333" y="15368"/>
                  </a:cubicBezTo>
                  <a:cubicBezTo>
                    <a:pt x="7684" y="28175"/>
                    <a:pt x="0" y="76840"/>
                    <a:pt x="8965" y="92208"/>
                  </a:cubicBezTo>
                  <a:cubicBezTo>
                    <a:pt x="17930" y="107576"/>
                    <a:pt x="60192" y="113979"/>
                    <a:pt x="78121" y="107576"/>
                  </a:cubicBezTo>
                  <a:cubicBezTo>
                    <a:pt x="96050" y="101173"/>
                    <a:pt x="117822" y="30736"/>
                    <a:pt x="108857" y="15368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0"/>
            </a:p>
          </p:txBody>
        </p:sp>
        <p:sp>
          <p:nvSpPr>
            <p:cNvPr id="26" name="자유형 25"/>
            <p:cNvSpPr/>
            <p:nvPr/>
          </p:nvSpPr>
          <p:spPr>
            <a:xfrm rot="6659760">
              <a:off x="5309421" y="4922457"/>
              <a:ext cx="108012" cy="108012"/>
            </a:xfrm>
            <a:custGeom>
              <a:avLst/>
              <a:gdLst>
                <a:gd name="connsiteX0" fmla="*/ 108857 w 117822"/>
                <a:gd name="connsiteY0" fmla="*/ 15368 h 113979"/>
                <a:gd name="connsiteX1" fmla="*/ 24333 w 117822"/>
                <a:gd name="connsiteY1" fmla="*/ 15368 h 113979"/>
                <a:gd name="connsiteX2" fmla="*/ 8965 w 117822"/>
                <a:gd name="connsiteY2" fmla="*/ 92208 h 113979"/>
                <a:gd name="connsiteX3" fmla="*/ 78121 w 117822"/>
                <a:gd name="connsiteY3" fmla="*/ 107576 h 113979"/>
                <a:gd name="connsiteX4" fmla="*/ 108857 w 117822"/>
                <a:gd name="connsiteY4" fmla="*/ 15368 h 113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7822" h="113979">
                  <a:moveTo>
                    <a:pt x="108857" y="15368"/>
                  </a:moveTo>
                  <a:cubicBezTo>
                    <a:pt x="99892" y="0"/>
                    <a:pt x="40982" y="2561"/>
                    <a:pt x="24333" y="15368"/>
                  </a:cubicBezTo>
                  <a:cubicBezTo>
                    <a:pt x="7684" y="28175"/>
                    <a:pt x="0" y="76840"/>
                    <a:pt x="8965" y="92208"/>
                  </a:cubicBezTo>
                  <a:cubicBezTo>
                    <a:pt x="17930" y="107576"/>
                    <a:pt x="60192" y="113979"/>
                    <a:pt x="78121" y="107576"/>
                  </a:cubicBezTo>
                  <a:cubicBezTo>
                    <a:pt x="96050" y="101173"/>
                    <a:pt x="117822" y="30736"/>
                    <a:pt x="108857" y="15368"/>
                  </a:cubicBez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0"/>
            </a:p>
          </p:txBody>
        </p:sp>
        <p:sp>
          <p:nvSpPr>
            <p:cNvPr id="27" name="자유형 26"/>
            <p:cNvSpPr/>
            <p:nvPr/>
          </p:nvSpPr>
          <p:spPr>
            <a:xfrm>
              <a:off x="5647765" y="3104350"/>
              <a:ext cx="167767" cy="153681"/>
            </a:xfrm>
            <a:custGeom>
              <a:avLst/>
              <a:gdLst>
                <a:gd name="connsiteX0" fmla="*/ 76840 w 167767"/>
                <a:gd name="connsiteY0" fmla="*/ 145997 h 153681"/>
                <a:gd name="connsiteX1" fmla="*/ 153680 w 167767"/>
                <a:gd name="connsiteY1" fmla="*/ 122945 h 153681"/>
                <a:gd name="connsiteX2" fmla="*/ 153680 w 167767"/>
                <a:gd name="connsiteY2" fmla="*/ 30736 h 153681"/>
                <a:gd name="connsiteX3" fmla="*/ 69156 w 167767"/>
                <a:gd name="connsiteY3" fmla="*/ 7684 h 153681"/>
                <a:gd name="connsiteX4" fmla="*/ 0 w 167767"/>
                <a:gd name="connsiteY4" fmla="*/ 76841 h 153681"/>
                <a:gd name="connsiteX5" fmla="*/ 76840 w 167767"/>
                <a:gd name="connsiteY5" fmla="*/ 145997 h 1536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67767" h="153681">
                  <a:moveTo>
                    <a:pt x="76840" y="145997"/>
                  </a:moveTo>
                  <a:cubicBezTo>
                    <a:pt x="102453" y="153681"/>
                    <a:pt x="140873" y="142155"/>
                    <a:pt x="153680" y="122945"/>
                  </a:cubicBezTo>
                  <a:cubicBezTo>
                    <a:pt x="166487" y="103735"/>
                    <a:pt x="167767" y="49946"/>
                    <a:pt x="153680" y="30736"/>
                  </a:cubicBezTo>
                  <a:cubicBezTo>
                    <a:pt x="139593" y="11526"/>
                    <a:pt x="94769" y="0"/>
                    <a:pt x="69156" y="7684"/>
                  </a:cubicBezTo>
                  <a:cubicBezTo>
                    <a:pt x="43543" y="15368"/>
                    <a:pt x="0" y="52508"/>
                    <a:pt x="0" y="76841"/>
                  </a:cubicBezTo>
                  <a:cubicBezTo>
                    <a:pt x="0" y="101174"/>
                    <a:pt x="51227" y="138313"/>
                    <a:pt x="76840" y="145997"/>
                  </a:cubicBez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0"/>
            </a:p>
          </p:txBody>
        </p:sp>
        <p:sp>
          <p:nvSpPr>
            <p:cNvPr id="28" name="자유형 27"/>
            <p:cNvSpPr/>
            <p:nvPr/>
          </p:nvSpPr>
          <p:spPr>
            <a:xfrm>
              <a:off x="6588224" y="2564904"/>
              <a:ext cx="197260" cy="209800"/>
            </a:xfrm>
            <a:custGeom>
              <a:avLst/>
              <a:gdLst>
                <a:gd name="connsiteX0" fmla="*/ 55069 w 142155"/>
                <a:gd name="connsiteY0" fmla="*/ 1281 h 161365"/>
                <a:gd name="connsiteX1" fmla="*/ 8965 w 142155"/>
                <a:gd name="connsiteY1" fmla="*/ 39701 h 161365"/>
                <a:gd name="connsiteX2" fmla="*/ 16649 w 142155"/>
                <a:gd name="connsiteY2" fmla="*/ 147278 h 161365"/>
                <a:gd name="connsiteX3" fmla="*/ 108857 w 142155"/>
                <a:gd name="connsiteY3" fmla="*/ 124226 h 161365"/>
                <a:gd name="connsiteX4" fmla="*/ 139594 w 142155"/>
                <a:gd name="connsiteY4" fmla="*/ 47385 h 161365"/>
                <a:gd name="connsiteX5" fmla="*/ 55069 w 142155"/>
                <a:gd name="connsiteY5" fmla="*/ 1281 h 1613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2155" h="161365">
                  <a:moveTo>
                    <a:pt x="55069" y="1281"/>
                  </a:moveTo>
                  <a:cubicBezTo>
                    <a:pt x="33298" y="0"/>
                    <a:pt x="15368" y="15368"/>
                    <a:pt x="8965" y="39701"/>
                  </a:cubicBezTo>
                  <a:cubicBezTo>
                    <a:pt x="2562" y="64034"/>
                    <a:pt x="0" y="133191"/>
                    <a:pt x="16649" y="147278"/>
                  </a:cubicBezTo>
                  <a:cubicBezTo>
                    <a:pt x="33298" y="161365"/>
                    <a:pt x="88366" y="140875"/>
                    <a:pt x="108857" y="124226"/>
                  </a:cubicBezTo>
                  <a:cubicBezTo>
                    <a:pt x="129348" y="107577"/>
                    <a:pt x="142155" y="70437"/>
                    <a:pt x="139594" y="47385"/>
                  </a:cubicBezTo>
                  <a:cubicBezTo>
                    <a:pt x="137033" y="24333"/>
                    <a:pt x="76840" y="2562"/>
                    <a:pt x="55069" y="1281"/>
                  </a:cubicBez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0"/>
            </a:p>
          </p:txBody>
        </p:sp>
        <p:sp>
          <p:nvSpPr>
            <p:cNvPr id="29" name="자유형 28"/>
            <p:cNvSpPr/>
            <p:nvPr/>
          </p:nvSpPr>
          <p:spPr>
            <a:xfrm>
              <a:off x="7727231" y="4243592"/>
              <a:ext cx="144016" cy="144016"/>
            </a:xfrm>
            <a:custGeom>
              <a:avLst/>
              <a:gdLst>
                <a:gd name="connsiteX0" fmla="*/ 55069 w 142155"/>
                <a:gd name="connsiteY0" fmla="*/ 1281 h 161365"/>
                <a:gd name="connsiteX1" fmla="*/ 8965 w 142155"/>
                <a:gd name="connsiteY1" fmla="*/ 39701 h 161365"/>
                <a:gd name="connsiteX2" fmla="*/ 16649 w 142155"/>
                <a:gd name="connsiteY2" fmla="*/ 147278 h 161365"/>
                <a:gd name="connsiteX3" fmla="*/ 108857 w 142155"/>
                <a:gd name="connsiteY3" fmla="*/ 124226 h 161365"/>
                <a:gd name="connsiteX4" fmla="*/ 139594 w 142155"/>
                <a:gd name="connsiteY4" fmla="*/ 47385 h 161365"/>
                <a:gd name="connsiteX5" fmla="*/ 55069 w 142155"/>
                <a:gd name="connsiteY5" fmla="*/ 1281 h 1613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2155" h="161365">
                  <a:moveTo>
                    <a:pt x="55069" y="1281"/>
                  </a:moveTo>
                  <a:cubicBezTo>
                    <a:pt x="33298" y="0"/>
                    <a:pt x="15368" y="15368"/>
                    <a:pt x="8965" y="39701"/>
                  </a:cubicBezTo>
                  <a:cubicBezTo>
                    <a:pt x="2562" y="64034"/>
                    <a:pt x="0" y="133191"/>
                    <a:pt x="16649" y="147278"/>
                  </a:cubicBezTo>
                  <a:cubicBezTo>
                    <a:pt x="33298" y="161365"/>
                    <a:pt x="88366" y="140875"/>
                    <a:pt x="108857" y="124226"/>
                  </a:cubicBezTo>
                  <a:cubicBezTo>
                    <a:pt x="129348" y="107577"/>
                    <a:pt x="142155" y="70437"/>
                    <a:pt x="139594" y="47385"/>
                  </a:cubicBezTo>
                  <a:cubicBezTo>
                    <a:pt x="137033" y="24333"/>
                    <a:pt x="76840" y="2562"/>
                    <a:pt x="55069" y="1281"/>
                  </a:cubicBez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0"/>
            </a:p>
          </p:txBody>
        </p:sp>
        <p:sp>
          <p:nvSpPr>
            <p:cNvPr id="30" name="자유형 29"/>
            <p:cNvSpPr/>
            <p:nvPr/>
          </p:nvSpPr>
          <p:spPr>
            <a:xfrm>
              <a:off x="7470060" y="2752647"/>
              <a:ext cx="216024" cy="216024"/>
            </a:xfrm>
            <a:custGeom>
              <a:avLst/>
              <a:gdLst>
                <a:gd name="connsiteX0" fmla="*/ 108857 w 117822"/>
                <a:gd name="connsiteY0" fmla="*/ 15368 h 113979"/>
                <a:gd name="connsiteX1" fmla="*/ 24333 w 117822"/>
                <a:gd name="connsiteY1" fmla="*/ 15368 h 113979"/>
                <a:gd name="connsiteX2" fmla="*/ 8965 w 117822"/>
                <a:gd name="connsiteY2" fmla="*/ 92208 h 113979"/>
                <a:gd name="connsiteX3" fmla="*/ 78121 w 117822"/>
                <a:gd name="connsiteY3" fmla="*/ 107576 h 113979"/>
                <a:gd name="connsiteX4" fmla="*/ 108857 w 117822"/>
                <a:gd name="connsiteY4" fmla="*/ 15368 h 113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7822" h="113979">
                  <a:moveTo>
                    <a:pt x="108857" y="15368"/>
                  </a:moveTo>
                  <a:cubicBezTo>
                    <a:pt x="99892" y="0"/>
                    <a:pt x="40982" y="2561"/>
                    <a:pt x="24333" y="15368"/>
                  </a:cubicBezTo>
                  <a:cubicBezTo>
                    <a:pt x="7684" y="28175"/>
                    <a:pt x="0" y="76840"/>
                    <a:pt x="8965" y="92208"/>
                  </a:cubicBezTo>
                  <a:cubicBezTo>
                    <a:pt x="17930" y="107576"/>
                    <a:pt x="60192" y="113979"/>
                    <a:pt x="78121" y="107576"/>
                  </a:cubicBezTo>
                  <a:cubicBezTo>
                    <a:pt x="96050" y="101173"/>
                    <a:pt x="117822" y="30736"/>
                    <a:pt x="108857" y="15368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0"/>
            </a:p>
          </p:txBody>
        </p:sp>
        <p:sp>
          <p:nvSpPr>
            <p:cNvPr id="31" name="자유형 30"/>
            <p:cNvSpPr/>
            <p:nvPr/>
          </p:nvSpPr>
          <p:spPr>
            <a:xfrm rot="6659760">
              <a:off x="6094538" y="3728736"/>
              <a:ext cx="324037" cy="324036"/>
            </a:xfrm>
            <a:custGeom>
              <a:avLst/>
              <a:gdLst>
                <a:gd name="connsiteX0" fmla="*/ 108857 w 117822"/>
                <a:gd name="connsiteY0" fmla="*/ 15368 h 113979"/>
                <a:gd name="connsiteX1" fmla="*/ 24333 w 117822"/>
                <a:gd name="connsiteY1" fmla="*/ 15368 h 113979"/>
                <a:gd name="connsiteX2" fmla="*/ 8965 w 117822"/>
                <a:gd name="connsiteY2" fmla="*/ 92208 h 113979"/>
                <a:gd name="connsiteX3" fmla="*/ 78121 w 117822"/>
                <a:gd name="connsiteY3" fmla="*/ 107576 h 113979"/>
                <a:gd name="connsiteX4" fmla="*/ 108857 w 117822"/>
                <a:gd name="connsiteY4" fmla="*/ 15368 h 113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7822" h="113979">
                  <a:moveTo>
                    <a:pt x="108857" y="15368"/>
                  </a:moveTo>
                  <a:cubicBezTo>
                    <a:pt x="99892" y="0"/>
                    <a:pt x="40982" y="2561"/>
                    <a:pt x="24333" y="15368"/>
                  </a:cubicBezTo>
                  <a:cubicBezTo>
                    <a:pt x="7684" y="28175"/>
                    <a:pt x="0" y="76840"/>
                    <a:pt x="8965" y="92208"/>
                  </a:cubicBezTo>
                  <a:cubicBezTo>
                    <a:pt x="17930" y="107576"/>
                    <a:pt x="60192" y="113979"/>
                    <a:pt x="78121" y="107576"/>
                  </a:cubicBezTo>
                  <a:cubicBezTo>
                    <a:pt x="96050" y="101173"/>
                    <a:pt x="117822" y="30736"/>
                    <a:pt x="108857" y="15368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0"/>
            </a:p>
          </p:txBody>
        </p:sp>
        <p:sp>
          <p:nvSpPr>
            <p:cNvPr id="32" name="자유형 31"/>
            <p:cNvSpPr/>
            <p:nvPr/>
          </p:nvSpPr>
          <p:spPr>
            <a:xfrm rot="19642681">
              <a:off x="6869993" y="2888188"/>
              <a:ext cx="251651" cy="230522"/>
            </a:xfrm>
            <a:custGeom>
              <a:avLst/>
              <a:gdLst>
                <a:gd name="connsiteX0" fmla="*/ 76840 w 167767"/>
                <a:gd name="connsiteY0" fmla="*/ 145997 h 153681"/>
                <a:gd name="connsiteX1" fmla="*/ 153680 w 167767"/>
                <a:gd name="connsiteY1" fmla="*/ 122945 h 153681"/>
                <a:gd name="connsiteX2" fmla="*/ 153680 w 167767"/>
                <a:gd name="connsiteY2" fmla="*/ 30736 h 153681"/>
                <a:gd name="connsiteX3" fmla="*/ 69156 w 167767"/>
                <a:gd name="connsiteY3" fmla="*/ 7684 h 153681"/>
                <a:gd name="connsiteX4" fmla="*/ 0 w 167767"/>
                <a:gd name="connsiteY4" fmla="*/ 76841 h 153681"/>
                <a:gd name="connsiteX5" fmla="*/ 76840 w 167767"/>
                <a:gd name="connsiteY5" fmla="*/ 145997 h 1536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67767" h="153681">
                  <a:moveTo>
                    <a:pt x="76840" y="145997"/>
                  </a:moveTo>
                  <a:cubicBezTo>
                    <a:pt x="102453" y="153681"/>
                    <a:pt x="140873" y="142155"/>
                    <a:pt x="153680" y="122945"/>
                  </a:cubicBezTo>
                  <a:cubicBezTo>
                    <a:pt x="166487" y="103735"/>
                    <a:pt x="167767" y="49946"/>
                    <a:pt x="153680" y="30736"/>
                  </a:cubicBezTo>
                  <a:cubicBezTo>
                    <a:pt x="139593" y="11526"/>
                    <a:pt x="94769" y="0"/>
                    <a:pt x="69156" y="7684"/>
                  </a:cubicBezTo>
                  <a:cubicBezTo>
                    <a:pt x="43543" y="15368"/>
                    <a:pt x="0" y="52508"/>
                    <a:pt x="0" y="76841"/>
                  </a:cubicBezTo>
                  <a:cubicBezTo>
                    <a:pt x="0" y="101174"/>
                    <a:pt x="51227" y="138313"/>
                    <a:pt x="76840" y="145997"/>
                  </a:cubicBez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0"/>
            </a:p>
          </p:txBody>
        </p:sp>
        <p:sp>
          <p:nvSpPr>
            <p:cNvPr id="33" name="자유형 32"/>
            <p:cNvSpPr/>
            <p:nvPr/>
          </p:nvSpPr>
          <p:spPr>
            <a:xfrm>
              <a:off x="7476229" y="3761121"/>
              <a:ext cx="217085" cy="196568"/>
            </a:xfrm>
            <a:custGeom>
              <a:avLst/>
              <a:gdLst>
                <a:gd name="connsiteX0" fmla="*/ 55069 w 142155"/>
                <a:gd name="connsiteY0" fmla="*/ 1281 h 161365"/>
                <a:gd name="connsiteX1" fmla="*/ 8965 w 142155"/>
                <a:gd name="connsiteY1" fmla="*/ 39701 h 161365"/>
                <a:gd name="connsiteX2" fmla="*/ 16649 w 142155"/>
                <a:gd name="connsiteY2" fmla="*/ 147278 h 161365"/>
                <a:gd name="connsiteX3" fmla="*/ 108857 w 142155"/>
                <a:gd name="connsiteY3" fmla="*/ 124226 h 161365"/>
                <a:gd name="connsiteX4" fmla="*/ 139594 w 142155"/>
                <a:gd name="connsiteY4" fmla="*/ 47385 h 161365"/>
                <a:gd name="connsiteX5" fmla="*/ 55069 w 142155"/>
                <a:gd name="connsiteY5" fmla="*/ 1281 h 1613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2155" h="161365">
                  <a:moveTo>
                    <a:pt x="55069" y="1281"/>
                  </a:moveTo>
                  <a:cubicBezTo>
                    <a:pt x="33298" y="0"/>
                    <a:pt x="15368" y="15368"/>
                    <a:pt x="8965" y="39701"/>
                  </a:cubicBezTo>
                  <a:cubicBezTo>
                    <a:pt x="2562" y="64034"/>
                    <a:pt x="0" y="133191"/>
                    <a:pt x="16649" y="147278"/>
                  </a:cubicBezTo>
                  <a:cubicBezTo>
                    <a:pt x="33298" y="161365"/>
                    <a:pt x="88366" y="140875"/>
                    <a:pt x="108857" y="124226"/>
                  </a:cubicBezTo>
                  <a:cubicBezTo>
                    <a:pt x="129348" y="107577"/>
                    <a:pt x="142155" y="70437"/>
                    <a:pt x="139594" y="47385"/>
                  </a:cubicBezTo>
                  <a:cubicBezTo>
                    <a:pt x="137033" y="24333"/>
                    <a:pt x="76840" y="2562"/>
                    <a:pt x="55069" y="1281"/>
                  </a:cubicBez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0"/>
            </a:p>
          </p:txBody>
        </p:sp>
        <p:sp>
          <p:nvSpPr>
            <p:cNvPr id="34" name="자유형 33"/>
            <p:cNvSpPr/>
            <p:nvPr/>
          </p:nvSpPr>
          <p:spPr>
            <a:xfrm>
              <a:off x="8241574" y="4153232"/>
              <a:ext cx="216024" cy="216024"/>
            </a:xfrm>
            <a:custGeom>
              <a:avLst/>
              <a:gdLst>
                <a:gd name="connsiteX0" fmla="*/ 55069 w 142155"/>
                <a:gd name="connsiteY0" fmla="*/ 1281 h 161365"/>
                <a:gd name="connsiteX1" fmla="*/ 8965 w 142155"/>
                <a:gd name="connsiteY1" fmla="*/ 39701 h 161365"/>
                <a:gd name="connsiteX2" fmla="*/ 16649 w 142155"/>
                <a:gd name="connsiteY2" fmla="*/ 147278 h 161365"/>
                <a:gd name="connsiteX3" fmla="*/ 108857 w 142155"/>
                <a:gd name="connsiteY3" fmla="*/ 124226 h 161365"/>
                <a:gd name="connsiteX4" fmla="*/ 139594 w 142155"/>
                <a:gd name="connsiteY4" fmla="*/ 47385 h 161365"/>
                <a:gd name="connsiteX5" fmla="*/ 55069 w 142155"/>
                <a:gd name="connsiteY5" fmla="*/ 1281 h 1613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2155" h="161365">
                  <a:moveTo>
                    <a:pt x="55069" y="1281"/>
                  </a:moveTo>
                  <a:cubicBezTo>
                    <a:pt x="33298" y="0"/>
                    <a:pt x="15368" y="15368"/>
                    <a:pt x="8965" y="39701"/>
                  </a:cubicBezTo>
                  <a:cubicBezTo>
                    <a:pt x="2562" y="64034"/>
                    <a:pt x="0" y="133191"/>
                    <a:pt x="16649" y="147278"/>
                  </a:cubicBezTo>
                  <a:cubicBezTo>
                    <a:pt x="33298" y="161365"/>
                    <a:pt x="88366" y="140875"/>
                    <a:pt x="108857" y="124226"/>
                  </a:cubicBezTo>
                  <a:cubicBezTo>
                    <a:pt x="129348" y="107577"/>
                    <a:pt x="142155" y="70437"/>
                    <a:pt x="139594" y="47385"/>
                  </a:cubicBezTo>
                  <a:cubicBezTo>
                    <a:pt x="137033" y="24333"/>
                    <a:pt x="76840" y="2562"/>
                    <a:pt x="55069" y="1281"/>
                  </a:cubicBezTo>
                  <a:close/>
                </a:path>
              </a:pathLst>
            </a:cu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0"/>
            </a:p>
          </p:txBody>
        </p:sp>
        <p:sp>
          <p:nvSpPr>
            <p:cNvPr id="35" name="자유형 34"/>
            <p:cNvSpPr/>
            <p:nvPr/>
          </p:nvSpPr>
          <p:spPr>
            <a:xfrm>
              <a:off x="7588170" y="3356001"/>
              <a:ext cx="105144" cy="117165"/>
            </a:xfrm>
            <a:custGeom>
              <a:avLst/>
              <a:gdLst>
                <a:gd name="connsiteX0" fmla="*/ 108857 w 117822"/>
                <a:gd name="connsiteY0" fmla="*/ 15368 h 113979"/>
                <a:gd name="connsiteX1" fmla="*/ 24333 w 117822"/>
                <a:gd name="connsiteY1" fmla="*/ 15368 h 113979"/>
                <a:gd name="connsiteX2" fmla="*/ 8965 w 117822"/>
                <a:gd name="connsiteY2" fmla="*/ 92208 h 113979"/>
                <a:gd name="connsiteX3" fmla="*/ 78121 w 117822"/>
                <a:gd name="connsiteY3" fmla="*/ 107576 h 113979"/>
                <a:gd name="connsiteX4" fmla="*/ 108857 w 117822"/>
                <a:gd name="connsiteY4" fmla="*/ 15368 h 113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7822" h="113979">
                  <a:moveTo>
                    <a:pt x="108857" y="15368"/>
                  </a:moveTo>
                  <a:cubicBezTo>
                    <a:pt x="99892" y="0"/>
                    <a:pt x="40982" y="2561"/>
                    <a:pt x="24333" y="15368"/>
                  </a:cubicBezTo>
                  <a:cubicBezTo>
                    <a:pt x="7684" y="28175"/>
                    <a:pt x="0" y="76840"/>
                    <a:pt x="8965" y="92208"/>
                  </a:cubicBezTo>
                  <a:cubicBezTo>
                    <a:pt x="17930" y="107576"/>
                    <a:pt x="60192" y="113979"/>
                    <a:pt x="78121" y="107576"/>
                  </a:cubicBezTo>
                  <a:cubicBezTo>
                    <a:pt x="96050" y="101173"/>
                    <a:pt x="117822" y="30736"/>
                    <a:pt x="108857" y="15368"/>
                  </a:cubicBez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0"/>
            </a:p>
          </p:txBody>
        </p:sp>
        <p:sp>
          <p:nvSpPr>
            <p:cNvPr id="36" name="자유형 35"/>
            <p:cNvSpPr/>
            <p:nvPr/>
          </p:nvSpPr>
          <p:spPr>
            <a:xfrm>
              <a:off x="5626997" y="3520710"/>
              <a:ext cx="122484" cy="125028"/>
            </a:xfrm>
            <a:custGeom>
              <a:avLst/>
              <a:gdLst>
                <a:gd name="connsiteX0" fmla="*/ 76840 w 167767"/>
                <a:gd name="connsiteY0" fmla="*/ 145997 h 153681"/>
                <a:gd name="connsiteX1" fmla="*/ 153680 w 167767"/>
                <a:gd name="connsiteY1" fmla="*/ 122945 h 153681"/>
                <a:gd name="connsiteX2" fmla="*/ 153680 w 167767"/>
                <a:gd name="connsiteY2" fmla="*/ 30736 h 153681"/>
                <a:gd name="connsiteX3" fmla="*/ 69156 w 167767"/>
                <a:gd name="connsiteY3" fmla="*/ 7684 h 153681"/>
                <a:gd name="connsiteX4" fmla="*/ 0 w 167767"/>
                <a:gd name="connsiteY4" fmla="*/ 76841 h 153681"/>
                <a:gd name="connsiteX5" fmla="*/ 76840 w 167767"/>
                <a:gd name="connsiteY5" fmla="*/ 145997 h 1536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67767" h="153681">
                  <a:moveTo>
                    <a:pt x="76840" y="145997"/>
                  </a:moveTo>
                  <a:cubicBezTo>
                    <a:pt x="102453" y="153681"/>
                    <a:pt x="140873" y="142155"/>
                    <a:pt x="153680" y="122945"/>
                  </a:cubicBezTo>
                  <a:cubicBezTo>
                    <a:pt x="166487" y="103735"/>
                    <a:pt x="167767" y="49946"/>
                    <a:pt x="153680" y="30736"/>
                  </a:cubicBezTo>
                  <a:cubicBezTo>
                    <a:pt x="139593" y="11526"/>
                    <a:pt x="94769" y="0"/>
                    <a:pt x="69156" y="7684"/>
                  </a:cubicBezTo>
                  <a:cubicBezTo>
                    <a:pt x="43543" y="15368"/>
                    <a:pt x="0" y="52508"/>
                    <a:pt x="0" y="76841"/>
                  </a:cubicBezTo>
                  <a:cubicBezTo>
                    <a:pt x="0" y="101174"/>
                    <a:pt x="51227" y="138313"/>
                    <a:pt x="76840" y="145997"/>
                  </a:cubicBez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0"/>
            </a:p>
          </p:txBody>
        </p:sp>
        <p:sp>
          <p:nvSpPr>
            <p:cNvPr id="37" name="자유형 36"/>
            <p:cNvSpPr/>
            <p:nvPr/>
          </p:nvSpPr>
          <p:spPr>
            <a:xfrm>
              <a:off x="5498411" y="4469492"/>
              <a:ext cx="144016" cy="170684"/>
            </a:xfrm>
            <a:custGeom>
              <a:avLst/>
              <a:gdLst>
                <a:gd name="connsiteX0" fmla="*/ 55069 w 142155"/>
                <a:gd name="connsiteY0" fmla="*/ 1281 h 161365"/>
                <a:gd name="connsiteX1" fmla="*/ 8965 w 142155"/>
                <a:gd name="connsiteY1" fmla="*/ 39701 h 161365"/>
                <a:gd name="connsiteX2" fmla="*/ 16649 w 142155"/>
                <a:gd name="connsiteY2" fmla="*/ 147278 h 161365"/>
                <a:gd name="connsiteX3" fmla="*/ 108857 w 142155"/>
                <a:gd name="connsiteY3" fmla="*/ 124226 h 161365"/>
                <a:gd name="connsiteX4" fmla="*/ 139594 w 142155"/>
                <a:gd name="connsiteY4" fmla="*/ 47385 h 161365"/>
                <a:gd name="connsiteX5" fmla="*/ 55069 w 142155"/>
                <a:gd name="connsiteY5" fmla="*/ 1281 h 1613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2155" h="161365">
                  <a:moveTo>
                    <a:pt x="55069" y="1281"/>
                  </a:moveTo>
                  <a:cubicBezTo>
                    <a:pt x="33298" y="0"/>
                    <a:pt x="15368" y="15368"/>
                    <a:pt x="8965" y="39701"/>
                  </a:cubicBezTo>
                  <a:cubicBezTo>
                    <a:pt x="2562" y="64034"/>
                    <a:pt x="0" y="133191"/>
                    <a:pt x="16649" y="147278"/>
                  </a:cubicBezTo>
                  <a:cubicBezTo>
                    <a:pt x="33298" y="161365"/>
                    <a:pt x="88366" y="140875"/>
                    <a:pt x="108857" y="124226"/>
                  </a:cubicBezTo>
                  <a:cubicBezTo>
                    <a:pt x="129348" y="107577"/>
                    <a:pt x="142155" y="70437"/>
                    <a:pt x="139594" y="47385"/>
                  </a:cubicBezTo>
                  <a:cubicBezTo>
                    <a:pt x="137033" y="24333"/>
                    <a:pt x="76840" y="2562"/>
                    <a:pt x="55069" y="1281"/>
                  </a:cubicBez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0"/>
            </a:p>
          </p:txBody>
        </p:sp>
        <p:sp>
          <p:nvSpPr>
            <p:cNvPr id="38" name="자유형 37"/>
            <p:cNvSpPr/>
            <p:nvPr/>
          </p:nvSpPr>
          <p:spPr>
            <a:xfrm>
              <a:off x="7040126" y="3517281"/>
              <a:ext cx="105144" cy="117165"/>
            </a:xfrm>
            <a:custGeom>
              <a:avLst/>
              <a:gdLst>
                <a:gd name="connsiteX0" fmla="*/ 55069 w 142155"/>
                <a:gd name="connsiteY0" fmla="*/ 1281 h 161365"/>
                <a:gd name="connsiteX1" fmla="*/ 8965 w 142155"/>
                <a:gd name="connsiteY1" fmla="*/ 39701 h 161365"/>
                <a:gd name="connsiteX2" fmla="*/ 16649 w 142155"/>
                <a:gd name="connsiteY2" fmla="*/ 147278 h 161365"/>
                <a:gd name="connsiteX3" fmla="*/ 108857 w 142155"/>
                <a:gd name="connsiteY3" fmla="*/ 124226 h 161365"/>
                <a:gd name="connsiteX4" fmla="*/ 139594 w 142155"/>
                <a:gd name="connsiteY4" fmla="*/ 47385 h 161365"/>
                <a:gd name="connsiteX5" fmla="*/ 55069 w 142155"/>
                <a:gd name="connsiteY5" fmla="*/ 1281 h 1613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2155" h="161365">
                  <a:moveTo>
                    <a:pt x="55069" y="1281"/>
                  </a:moveTo>
                  <a:cubicBezTo>
                    <a:pt x="33298" y="0"/>
                    <a:pt x="15368" y="15368"/>
                    <a:pt x="8965" y="39701"/>
                  </a:cubicBezTo>
                  <a:cubicBezTo>
                    <a:pt x="2562" y="64034"/>
                    <a:pt x="0" y="133191"/>
                    <a:pt x="16649" y="147278"/>
                  </a:cubicBezTo>
                  <a:cubicBezTo>
                    <a:pt x="33298" y="161365"/>
                    <a:pt x="88366" y="140875"/>
                    <a:pt x="108857" y="124226"/>
                  </a:cubicBezTo>
                  <a:cubicBezTo>
                    <a:pt x="129348" y="107577"/>
                    <a:pt x="142155" y="70437"/>
                    <a:pt x="139594" y="47385"/>
                  </a:cubicBezTo>
                  <a:cubicBezTo>
                    <a:pt x="137033" y="24333"/>
                    <a:pt x="76840" y="2562"/>
                    <a:pt x="55069" y="128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0"/>
            </a:p>
          </p:txBody>
        </p:sp>
      </p:grpSp>
      <p:pic>
        <p:nvPicPr>
          <p:cNvPr id="3" name="그림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251170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99392"/>
            <a:ext cx="9144000" cy="70567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671770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69814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7504" y="836712"/>
            <a:ext cx="425469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3200" b="1" dirty="0">
                <a:solidFill>
                  <a:schemeClr val="bg1"/>
                </a:solidFill>
              </a:rPr>
              <a:t>당신은 젠틀맨 입니까</a:t>
            </a:r>
            <a:r>
              <a:rPr lang="en-US" altLang="ko-KR" sz="3200" b="1" dirty="0">
                <a:solidFill>
                  <a:schemeClr val="bg1"/>
                </a:solidFill>
              </a:rPr>
              <a:t>?</a:t>
            </a:r>
            <a:endParaRPr lang="ko-KR" altLang="en-US" sz="3200" b="1" dirty="0">
              <a:solidFill>
                <a:schemeClr val="bg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0938" y="3429000"/>
            <a:ext cx="911659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/>
              <a:t>노인에게 막말하는 상황을 목격한다면 </a:t>
            </a:r>
            <a:endParaRPr lang="en-US" altLang="ko-KR" sz="2400" dirty="0"/>
          </a:p>
          <a:p>
            <a:endParaRPr lang="en-US" altLang="ko-KR" sz="2400" dirty="0"/>
          </a:p>
          <a:p>
            <a:r>
              <a:rPr lang="en-US" altLang="ko-KR" sz="2400" dirty="0"/>
              <a:t>                                                              </a:t>
            </a:r>
            <a:r>
              <a:rPr lang="ko-KR" altLang="en-US" sz="2400" dirty="0"/>
              <a:t>당신은 어떻게 행동하시겠습니까</a:t>
            </a:r>
            <a:r>
              <a:rPr lang="en-US" altLang="ko-KR" sz="2400" dirty="0"/>
              <a:t>?</a:t>
            </a:r>
            <a:r>
              <a:rPr lang="ko-KR" altLang="en-US" sz="24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69442688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413"/>
            <a:ext cx="9163297" cy="68435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1988072"/>
      </p:ext>
    </p:extLst>
  </p:cSld>
  <p:clrMapOvr>
    <a:masterClrMapping/>
  </p:clrMapOvr>
</p:sld>
</file>

<file path=ppt/theme/theme1.xml><?xml version="1.0" encoding="utf-8"?>
<a:theme xmlns:r="http://schemas.openxmlformats.org/officeDocument/2006/relationships" xmlns:c="http://schemas.openxmlformats.org/drawingml/2006/chart" xmlns:dgm="http://schemas.openxmlformats.org/drawingml/2006/diagram" xmlns:dsp="http://schemas.microsoft.com/office/drawing/2008/diagram" xmlns:a="http://schemas.openxmlformats.org/drawingml/2006/main" xmlns:pic="http://schemas.openxmlformats.org/drawingml/2006/picture" xmlns:wp="http://schemas.openxmlformats.org/drawingml/2006/wordprocessingDrawing" xmlns:xdr="http://schemas.openxmlformats.org/drawingml/2006/spreadsheetDrawing" xmlns:lc="http://schemas.openxmlformats.org/drawingml/2006/lockedCanvas" xmlns:p="http://schemas.openxmlformats.org/presentationml/2006/main" name="Office Theme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MS PGothic"/>
        <a:font script="Hang" typeface="맑은 고딕"/>
        <a:font script="Hans" typeface="SimSun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MS PGothic"/>
        <a:font script="Hang" typeface="맑은 고딕"/>
        <a:font script="Hans" typeface="SimSu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r="http://schemas.openxmlformats.org/officeDocument/2006/relationships" xmlns:c="http://schemas.openxmlformats.org/drawingml/2006/chart" xmlns:dgm="http://schemas.openxmlformats.org/drawingml/2006/diagram" xmlns:dsp="http://schemas.microsoft.com/office/drawing/2008/diagram" xmlns:a="http://schemas.openxmlformats.org/drawingml/2006/main" xmlns:pic="http://schemas.openxmlformats.org/drawingml/2006/picture" xmlns:wp="http://schemas.openxmlformats.org/drawingml/2006/wordprocessingDrawing" xmlns:xdr="http://schemas.openxmlformats.org/drawingml/2006/spreadsheetDrawing" xmlns:lc="http://schemas.openxmlformats.org/drawingml/2006/lockedCanvas" xmlns:p="http://schemas.openxmlformats.org/presentation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MS PGothic"/>
        <a:font script="Hang" typeface="맑은 고딕"/>
        <a:font script="Hans" typeface="SimSun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MS PGothic"/>
        <a:font script="Hang" typeface="맑은 고딕"/>
        <a:font script="Hans" typeface="SimSu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ep:Properties xmlns:r="http://schemas.openxmlformats.org/officeDocument/2006/relationships" xmlns:ep="http://schemas.openxmlformats.org/officeDocument/2006/extended-properties" xmlns:vt="http://schemas.openxmlformats.org/officeDocument/2006/docPropsVTypes">
  <ep:Manager/>
  <ep:Company/>
  <ep:Words>1029</ep:Words>
  <ep:PresentationFormat>화면 슬라이드 쇼(4:3)</ep:PresentationFormat>
  <ep:Paragraphs>223</ep:Paragraphs>
  <ep:Slides>24</ep:Slides>
  <ep:Notes>0</ep:Notes>
  <ep:TotalTime>0</ep:TotalTime>
  <ep:HiddenSlides>0</ep:HiddenSlides>
  <ep:MMClips>0</ep:MMClips>
  <ep: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24</vt:i4>
      </vt:variant>
    </vt:vector>
  </ep:HeadingPairs>
  <ep:TitlesOfParts>
    <vt:vector size="25" baseType="lpstr">
      <vt:lpstr>Office Theme</vt:lpstr>
      <vt:lpstr>슬라이드 1</vt:lpstr>
      <vt:lpstr>슬라이드 2</vt:lpstr>
      <vt:lpstr>슬라이드 3</vt:lpstr>
      <vt:lpstr>슬라이드 4</vt:lpstr>
      <vt:lpstr>슬라이드 5</vt:lpstr>
      <vt:lpstr>슬라이드 6</vt:lpstr>
      <vt:lpstr>슬라이드 7</vt:lpstr>
      <vt:lpstr>슬라이드 8</vt:lpstr>
      <vt:lpstr>슬라이드 9</vt:lpstr>
      <vt:lpstr>슬라이드 10</vt:lpstr>
      <vt:lpstr>슬라이드 11</vt:lpstr>
      <vt:lpstr>슬라이드 12</vt:lpstr>
      <vt:lpstr>슬라이드 13</vt:lpstr>
      <vt:lpstr>슬라이드 14</vt:lpstr>
      <vt:lpstr>슬라이드 15</vt:lpstr>
      <vt:lpstr>슬라이드 16</vt:lpstr>
      <vt:lpstr>슬라이드 17</vt:lpstr>
      <vt:lpstr>슬라이드 18</vt:lpstr>
      <vt:lpstr>슬라이드 19</vt:lpstr>
      <vt:lpstr>슬라이드 20</vt:lpstr>
      <vt:lpstr>슬라이드 21</vt:lpstr>
      <vt:lpstr>슬라이드 22</vt:lpstr>
      <vt:lpstr>슬라이드 23</vt:lpstr>
      <vt:lpstr>슬라이드 24</vt:lpstr>
    </vt:vector>
  </ep:TitlesOfParts>
  <ep:HyperlinkBase/>
  <ep:Application>Show</ep:Application>
  <ep:AppVersion>12.0000</ep:AppVersion>
</ep:Properties>
</file>

<file path=docProps/core.xml><?xml version="1.0" encoding="utf-8"?>
<cp:coreProperties xmlns:r="http://schemas.openxmlformats.org/officeDocument/2006/relationships"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2014-09-19T06:09:25.000</dcterms:created>
  <dc:creator>user</dc:creator>
  <cp:lastModifiedBy>rosic</cp:lastModifiedBy>
  <dcterms:modified xsi:type="dcterms:W3CDTF">2020-09-24T07:52:50.028</dcterms:modified>
  <cp:revision>276</cp:revision>
  <dc:title>직무교육 교재 PPT</dc:title>
  <cp:version/>
</cp:coreProperties>
</file>